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1.xml" ContentType="application/inkml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2.xml" ContentType="application/inkml+xml"/>
  <Override PartName="/ppt/ink/inkAction6.xml" ContentType="application/vnd.ms-office.inkAction+xml"/>
  <Override PartName="/ppt/ink/inkAction7.xml" ContentType="application/vnd.ms-office.inkAction+xml"/>
  <Override PartName="/ppt/ink/ink3.xml" ContentType="application/inkml+xml"/>
  <Override PartName="/ppt/ink/ink4.xml" ContentType="application/inkml+xml"/>
  <Override PartName="/ppt/ink/inkAction8.xml" ContentType="application/vnd.ms-office.inkAction+xml"/>
  <Override PartName="/ppt/ink/ink5.xml" ContentType="application/inkml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Action12.xml" ContentType="application/vnd.ms-office.inkAction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Action13.xml" ContentType="application/vnd.ms-office.inkAction+xml"/>
  <Override PartName="/ppt/ink/inkAction14.xml" ContentType="application/vnd.ms-office.inkAction+xml"/>
  <Override PartName="/ppt/ink/ink81.xml" ContentType="application/inkml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82.xml" ContentType="application/inkml+xml"/>
  <Override PartName="/ppt/ink/inkAction19.xml" ContentType="application/vnd.ms-office.inkAction+xml"/>
  <Override PartName="/ppt/ink/ink83.xml" ContentType="application/inkml+xml"/>
  <Override PartName="/ppt/ink/inkAction20.xml" ContentType="application/vnd.ms-office.inkAction+xml"/>
  <Override PartName="/ppt/ink/inkAction21.xml" ContentType="application/vnd.ms-office.inkAction+xml"/>
  <Override PartName="/ppt/ink/inkAction22.xml" ContentType="application/vnd.ms-office.inkAction+xml"/>
  <Override PartName="/ppt/ink/inkAction23.xml" ContentType="application/vnd.ms-office.inkAction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Action24.xml" ContentType="application/vnd.ms-office.inkAction+xml"/>
  <Override PartName="/ppt/ink/inkAction25.xml" ContentType="application/vnd.ms-office.inkAction+xml"/>
  <Override PartName="/ppt/ink/inkAction26.xml" ContentType="application/vnd.ms-office.inkAction+xml"/>
  <Override PartName="/ppt/ink/inkAction27.xml" ContentType="application/vnd.ms-office.inkAction+xml"/>
  <Override PartName="/ppt/ink/inkAction28.xml" ContentType="application/vnd.ms-office.inkAction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Action29.xml" ContentType="application/vnd.ms-office.inkAction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5"/>
  </p:notesMasterIdLst>
  <p:sldIdLst>
    <p:sldId id="1021" r:id="rId2"/>
    <p:sldId id="1023" r:id="rId3"/>
    <p:sldId id="1003" r:id="rId4"/>
    <p:sldId id="1028" r:id="rId5"/>
    <p:sldId id="1029" r:id="rId6"/>
    <p:sldId id="1030" r:id="rId7"/>
    <p:sldId id="1034" r:id="rId8"/>
    <p:sldId id="780" r:id="rId9"/>
    <p:sldId id="781" r:id="rId10"/>
    <p:sldId id="1035" r:id="rId11"/>
    <p:sldId id="1040" r:id="rId12"/>
    <p:sldId id="978" r:id="rId13"/>
    <p:sldId id="977" r:id="rId14"/>
    <p:sldId id="1036" r:id="rId15"/>
    <p:sldId id="1037" r:id="rId16"/>
    <p:sldId id="1041" r:id="rId17"/>
    <p:sldId id="1042" r:id="rId18"/>
    <p:sldId id="763" r:id="rId19"/>
    <p:sldId id="851" r:id="rId20"/>
    <p:sldId id="852" r:id="rId21"/>
    <p:sldId id="981" r:id="rId22"/>
    <p:sldId id="993" r:id="rId23"/>
    <p:sldId id="822" r:id="rId24"/>
    <p:sldId id="1022" r:id="rId25"/>
    <p:sldId id="949" r:id="rId26"/>
    <p:sldId id="1004" r:id="rId27"/>
    <p:sldId id="1006" r:id="rId28"/>
    <p:sldId id="1005" r:id="rId29"/>
    <p:sldId id="1010" r:id="rId30"/>
    <p:sldId id="1025" r:id="rId31"/>
    <p:sldId id="1026" r:id="rId32"/>
    <p:sldId id="895" r:id="rId33"/>
    <p:sldId id="968" r:id="rId34"/>
    <p:sldId id="1012" r:id="rId35"/>
    <p:sldId id="1014" r:id="rId36"/>
    <p:sldId id="1016" r:id="rId37"/>
    <p:sldId id="1013" r:id="rId38"/>
    <p:sldId id="1027" r:id="rId39"/>
    <p:sldId id="1015" r:id="rId40"/>
    <p:sldId id="995" r:id="rId41"/>
    <p:sldId id="996" r:id="rId42"/>
    <p:sldId id="997" r:id="rId43"/>
    <p:sldId id="998" r:id="rId44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9" autoAdjust="0"/>
    <p:restoredTop sz="94023" autoAdjust="0"/>
  </p:normalViewPr>
  <p:slideViewPr>
    <p:cSldViewPr snapToGrid="0">
      <p:cViewPr varScale="1">
        <p:scale>
          <a:sx n="59" d="100"/>
          <a:sy n="59" d="100"/>
        </p:scale>
        <p:origin x="3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5" d="100"/>
        <a:sy n="45" d="100"/>
      </p:scale>
      <p:origin x="0" y="-4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8:32:20.1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9030 14734 2751 0,'0'0'128'0,"0"0"16"0,0 0-144 0,0 0 0 0,0 0 0 0,0 0 0 16,0 0 2624-16,0 0 512 0,0 0 80 0,0 0 32 16,0 0-1984-16,0 0-400 0,0 0-80 0,-9-5-16 15,0 2 192-15,9 3 16 0,0 0 16 0,0 0 0 16,0 0-96-16,0 0-32 0,-9-4 0 0,9 4 0 15,0 0-416-15,0 0-96 0,-5 5-16 0,5-5 0 16,-1 9-160-16,1-9-48 0,1 7 0 0,3 1 0 16,-4-8 192-16,0 0 48 0,10 6 0 0,0-1 0 15,1-3 144-15,-1 3 48 0,1-5 0 0,1 0 0 16,-2 0-176-16,3 0-48 0,-1-1 0 0,2-2 0 16,0 2-160-16,0 0-48 0,0 2 0 0,1-1 0 15,1 0 32-15,0 0 0 0,1 0 0 0,-1 0 0 16,0 0 32-16,1-1 0 0,2 0 0 0,2-1 0 0,2 0 0 15,1 2 16-15,1-1 0 0,-1 1 0 0,-1-3-80 0,0 0-128 16,-1 0 176-16,1-1-176 0,-3-1 176 16,2 2-176-16,0 1 160 0,1-3-160 0,-1 1 128 0,-2 0-128 15,3 3 0-15,0-2 0 0,0-2 128 0,1 2-128 16,-1 2 0-16,0 1 144 0,1 1-144 0,-2 1 192 16,2-2-192-16,0 1 192 0,-1-1 0 0,0 0 0 15,1 0 0-15,-1 3 0 0,-2-2 32 0,0-2 16 16,-2-5 0-16,0 6 0 0,1 6-32 0,-1-4 0 15,0-3 0-15,2 1 0 0,-4 2-208 0,4 1 176 16,-1-1-176-16,0 2 160 0,1-2-160 0,-1 1 0 16,2 1 0-16,-1-1 128 0,0-1-128 0,1 1 0 0,3-1 144 15,-1 2-144-15,-1 0 0 0,1 0 0 0,1-3 0 0,-1 3 0 16,-1 2 0-16,-1-1 0 0,-1-1 0 0,1 1 0 16,1 2 160-16,2-4-32 0,1 2-128 0,0 2 192 15,0-5-192-15,1 1 0 0,1-1 0 0,2 0 0 16,2 2 128-16,2 1-128 0,-1-3 0 0,0 1 0 15,4 1 128-15,-1-2-128 0,-2-1 0 0,0 1 144 16,-1 0-144-16,2-1 0 0,2 1 0 0,-2-2 0 16,0 0 0-16,0 0 0 0,2-2 0 0,2 2 0 15,2 0 0-15,4 0 0 0,-1-3 128 0,-1 3-128 16,-3-2 0-16,-2 4 0 0,-1-2 0 0,0 0 0 16,-1-2 0-16,4 1 0 0,-2 0 0 0,3 1 0 15,-1 1 0-15,2-1 0 0,3 0 0 0,-1-1 0 16,-1 2 0-16,-1-1 0 0,-4-4 0 0,3 3 0 15,-3 0 0-15,0 1 0 0,-1-2 0 0,1 1 0 0,1 0 0 0,-1 1 0 16,5 0 0-16,-1-1 0 0,0-1 0 16,1 0 0-16,-1 1 0 0,-3-1 0 0,0 1 0 0,0 1 0 15,-2 0 0-15,1-1 128 0,1-1-128 0,2 1 0 16,-2 0 0-16,3 1 0 0,0-1 0 0,3-1 0 16,-3 1 0-16,-2 1 0 0,0-1 0 0,-1 0 0 15,-2-3 0-15,1 2 0 0,-1 2 0 0,1-1 0 16,2-1 0-16,-2 2 0 0,1 0 0 0,2 0 0 15,-1-2 0-15,4 1 0 0,-2 1 0 0,-4 0 0 16,-3 0 0-16,1 0 0 0,1 0 0 0,0-1 0 16,-2 0 0-16,3-1 128 0,1 2-128 0,-3 0 128 15,3-1-128-15,-1 0 128 0,1 3-128 0,1 1 128 0,3-4-128 0,-3-1 128 16,-3 4-128-16,0-2 0 0,1 1 0 16,-1-1 128-16,-3 0-128 0,2-1 0 0,0-1 0 0,3 2 0 15,-1 2 0-15,3-2 0 0,0-2 128 0,-2 1-128 16,3 0 0-16,-3-2 0 0,-1 2 0 0,1 0 0 15,-1-1 0-15,2 2 0 0,0-1 144 0,0 0-144 16,0-2 0-16,2 3 128 0,1-1-128 0,0 0 0 16,0-2 0-16,1-1 128 0,-4 2-128 0,0-1 0 15,-1 1 0-15,-1 1 128 0,2-3-128 0,-1-1 0 16,0 2 0-16,2 2 0 0,1-2 0 0,0 2 0 16,1 1 0-16,-2 0 0 0,-2-1 0 0,-1 1 0 15,-1-2 0-15,0 0 0 0,-2-3 0 0,-1 1 128 16,-1 4-128-16,0 0 0 0,0-1 0 0,-1 2 0 15,-2 2 0-15,2 0 0 0,1 0 0 0,-1-2 0 16,-3 0 0-16,-1 1 0 0,-1-2 0 0,-1 2 0 0,-1-3 0 0,-2 0 0 16,-3-1 0-16,0 1 128 0,-2 2-128 0,0 1 0 15,-2-2 0-15,1 0 0 0,-2 1 0 0,2 0 0 16,-5-1 0-16,1 2 128 0,-2-2-128 0,1 0 0 16,-3 0 0-16,0 0 128 0,-9 0-128 0,10 0 0 15,-10 0 128-15,10 0-128 0,-10 0 0 0,9 0 128 16,-9 0-128-16,0 0 0 0,0 0 0 0,0 0 144 15,0 0-144-15,0 0 0 0,0 0 160 0,0 0-160 16,0 0 128-16,0 0-128 0,0 0 128 0,0 0-128 16,-10-4 0-16,0 2 128 0,-2 0-128 0,1 1 0 15,-1-1 0-15,-2 2 0 0,-1 0 0 0,-1 0 0 16,-1 2 128-16,-1 0-128 0,-2-2 0 0,0 1 0 0,-1 1 0 16,-3 0 0-16,-3 1 0 0,-1-2 0 0,-2-2 0 0,-4 1 0 15,-3 0 0-15,1 0 0 0,1 0 128 0,-2 0-128 16,0 1 0-16,-3 0 0 0,0-1 0 0,0 4 128 15,1-1-128-15,-3-1 0 0,-4 0 0 0,-1-1 0 16,-2-1 0-16,-2 1 0 0,0 0 0 0,0 2 0 16,-1-2 0-16,2 0 0 0,1 2 0 0,-3-2 0 15,-4 2 0-15,-3-1 0 0,-2 0 128 0,2 0-128 16,0 1 0-16,-1-1 0 0,2 3 0 0,1-1 0 16,-1-3 0-16,-3 2 0 0,-6-1 0 0,1 1 0 15,2 2 0-15,1-2 0 0,-2-3 0 0,1 1 0 16,1 3 0-16,-3 0 0 0,-5 1 0 0,1-3 0 15,2 1 0-15,5-1 0 0,-1 3 0 0,3 2 0 0,1-4 0 16,-2 0 0-16,-4 1 0 0,1 1 0 0,3-1 0 0,1 0 0 16,4 1 0-16,1 1 0 0,0-2 0 0,0 0 0 15,0 1 0-15,0 1 0 16,0-2 0-16,3 0 0 0,1-1 0 0,1 4 0 0,1-3 0 0,3 1 0 16,1 0 0-16,1 1 0 0,-2-2 0 0,0 0 0 15,-2 0 0-15,1-1 0 0,0 0 0 0,-1-2 0 16,4 2 0-16,1-1 0 0,1 0 0 0,3 0 0 15,1-1 0-15,1 2 0 0,-1-3 0 0,-1 0 0 16,1 1 0-16,-2-1 0 0,-1 0 0 0,0 0 0 16,2-1 0-16,0-3 0 0,2 3 0 0,1 0 0 15,2-1 0-15,2 0 0 0,-3 1 0 0,2-1 0 0,-2 0 128 0,1-1-128 16,-2-1 0-16,-3 2 0 16,1-2 0-16,1 1 0 0,0 2 0 0,1-1 0 0,1-3 0 0,2 2 0 15,1 0 0-15,0 1 0 0,-1 1 0 0,2-1 0 16,1 0 0-16,-1-1 0 0,-3 3 0 0,1-4 0 15,-3 2 0-15,2-1 0 0,1 1 0 0,0 1 0 16,2-3 0-16,-2 3 0 0,1-2 0 0,1 2 0 16,0-2 0-16,2 1 0 0,-1 0 0 0,3 2 0 15,0-1 0-15,-1 1 0 0,-2-2 0 0,1 0 0 16,-1 1 0-16,0 0 0 0,-2-3 0 0,1 3 0 16,0-1 0-16,1 1 0 0,1 0 0 0,1 0 0 15,1-1 0-15,1 0 0 0,0-2 0 0,2-1 0 16,0 4-160-16,0-2 160 0,2 0 0 0,-1 1-144 15,-1-2 144-15,1-1 0 0,-4 3 0 0,0-1 0 16,4 0 0-16,-2 1-128 0,0-3 128 0,0 1 0 16,-1 0 0-16,2 3 0 0,0 1 0 0,0-1-128 15,1-3 128-15,1 0 0 0,3 1-144 0,-2 2 144 0,0 0 0 0,0 0-144 16,2-1 144-16,1 1 0 0,0 1-176 0,-2 0 176 16,1 0-160-16,-1 0 160 0,1 0 0 0,0 0-144 15,-3 0 144-15,3 0 0 0,-1 1 0 0,1 1-160 16,0 0 160-16,1-1 0 0,-1 1 0 0,4-2 0 15,-1 1 0-15,2 3 0 0,1-4 0 0,3 2-128 16,-5 0 128-16,2-1 0 0,2-1 0 0,0 0 0 16,2 2 0-16,3-2 144 0,-4 0-144 0,1 0 0 15,3 0-160-15,7 0 160 0,-11 3 0 0,11-3 0 16,0 0-128-16,0 0 128 0,-6 1 0 0,6-1 0 16,0 0 0-16,0 0-144 0,0 0 144 0,0 0 0 0,0 0 0 0,0 0 0 15,0 0 0-15,0 0-192 0,0 0 192 0,0 0-192 16,0 0 192-16,0 0-128 0,0 0 128 0,11-1-128 15,-11 1 128-15,16 0 0 0,-1-1 0 0,-1-1-128 16,1 1 128-16,2 0 0 0,-1 1 0 0,2-1 0 16,1-1 0-16,1 1 0 0,3 0 0 0,3 0-128 15,0-2 128-15,2 3 0 0,4-3 0 0,0 1-128 16,-4-1 128-16,2 2 0 0,1-3 0 0,1 2 0 16,2-3 0-16,3 1 0 0,0 1 0 0,5 1 0 15,-2-1 0-15,5 2 0 0,2-3 0 0,0 2 0 16,1 0 0-16,-1 1 0 0,-2 0 0 0,-1 0-128 15,3-1 128-15,0 1 0 0,2 0 0 0,0 1 0 16,3 1 0-16,2 0 0 0,0 2 0 0,-3-2 0 16,-1-1 0-16,-1 0 0 0,1 0 0 0,2 0 0 0,1 0 0 15,2 0 0-15,1 0 0 0,1 0 0 0,0 0 0 0,-2 1 0 16,-5-2 0-16,1 1 0 0,1 0 0 0,1 0 0 16,0 0 0-16,2 1 0 0,4 2 0 0,-2-1 0 15,0 1 0-15,-2-3 0 0,-2 0 0 0,2 0 0 16,-1 0 0-16,2 0 0 0,3 1 0 0,0 2 0 15,4-1 0-15,-5 0 0 0,-3 0 0 0,0 1 0 16,-2-2 0-16,0 3 0 0,1 0 0 0,0-2 0 16,2 2 0-16,3 0 0 0,-3 2 0 0,-2-2 0 15,-2 0 0-15,-1 1 0 0,-2 1 0 0,0-2 0 16,1 1 0-16,1 3 0 0,-1-5 0 0,1 1 0 16,0 0 0-16,-1 1 0 0,-2 0 0 0,2-2 0 15,-5 1 0-15,1-2 0 0,0 2 0 0,1-4 0 0,1 0 0 0,-1 1 0 16,2-1 0-16,-1 0 0 15,0 0 0-15,-2 2 0 0,-4-5 0 0,0 2 0 0,0 1 0 0,0-3 0 16,0 1 0-16,0-1 0 0,0-1 0 0,1 2 0 16,0-2 0-16,-1-1 128 0,2 1-128 0,-2 1 0 15,0-2 0-15,-2-1 0 0,-2 1 0 0,0 1 0 16,-1-2 0-16,0 1 0 0,-2 1 0 0,2-1 0 16,0-3 0-16,2 3 0 0,-2-4 0 0,0 3 128 15,0 3-128-15,-3-2 0 0,-2-2 0 0,0 2 0 16,-5-2 0-16,-1 1 0 0,1 2 0 0,0 0 0 15,-1-5 0-15,2 4 0 0,-2 1 0 0,-1-2 128 16,-1 1-128-16,0 1 0 0,-2-1 0 0,0 0 0 16,-1 2 0-16,1 1 0 0,-2-2 0 0,-1 2 0 0,-1-4 0 0,-3 3 0 15,-1 1 0-15,0-1 0 16,-1-1 0-16,-2-3 128 0,-2 4-128 0,-2-1 0 0,-7 4 0 0,10-4 128 16,-10 4-128-16,8-6 0 0,-8 6 0 0,0 0 0 15,0 0 0-15,0 0 128 0,0 0-128 0,0 0 0 16,0 0 0-16,0 0 0 15,-11-8-1728-15,0 5-272 0,-1 2-48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4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1123 1375 0 0,'0'0'9366'0'0,"0"-1"-8885"0"0,0-18 466 0 0,0 3-216 0 0,3-32-1 0 0,3-17 326 0 0,3-13-39 0 0,-4 50-697 0 0,6-38 279 0 0,6-53 121 0 0,-9 67-520 0 0,26-130 502 0 0,-12 71-364 0 0,-4 39-171 0 0,-10 44-66 0 0,5-32 0 0 0,-10 36-21 0 0,1 0 0 0 0,14-41 0 0 0,-3 11 11 0 0,-14 51-48 0 0,1-3-22 0 0,-1 6-20 0 0,-1 0 0 0 0,0 0 0 0 0,0 0 0 0 0,0 0 0 0 0,0 0 0 0 0,0 0 0 0 0,0 0 0 0 0,0 0 0 0 0,0 0 1 0 0,0-1-1 0 0,0 1 0 0 0,0 0 0 0 0,0 0 0 0 0,0 0 0 0 0,1 0 0 0 0,-1 0 0 0 0,0 0 0 0 0,0 0 0 0 0,0 0 0 0 0,0 0 0 0 0,0 0 0 0 0,0 0 0 0 0,0 0 0 0 0,0 0 1 0 0,1 0-1 0 0,-1 0 0 0 0,0 0 0 0 0,0 0 0 0 0,0 0 0 0 0,0 0 0 0 0,0 0 0 0 0,0 0 0 0 0,0 0 0 0 0,0 0 0 0 0,1 0 0 0 0,-1 0 0 0 0,0 0 0 0 0,0 0 0 0 0,0 0 1 0 0,14 3 8 0 0,-12-2-10 0 0,0 0 0 0 0,0 0 0 0 0,-1 0 0 0 0,1 0 0 0 0,0 0 0 0 0,-1 0 0 0 0,3 2 0 0 0,2 4 0 0 0,0 0 0 0 0,-1 0 0 0 0,0 0 0 0 0,7 13 0 0 0,9 14 0 0 0,22 35-3 0 0,-17-25-47 0 0,62 100 39 0 0,27 28 11 0 0,15 7 0 0 0,-104-146-87 0 0,18 22 282 0 0,-36-46-530 0 0,0-1-1 0 0,1 0 0 0 0,17 12 1 0 0,-24-19-1039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9.74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236 0 6911 0 0,'0'0'623'0'0,"-2"1"-514"0"0,-1 1 77 0 0,0 1-1 0 0,0-1 0 0 0,1 1 1 0 0,-1-1-1 0 0,1 1 0 0 0,-1 0 0 0 0,1 0 1 0 0,0 0-1 0 0,0 0 0 0 0,-2 6 1 0 0,-3 6 628 0 0,-4 17 0 0 0,-13 47 433 0 0,-23 137 1 0 0,-9 42-752 0 0,47-221-438 0 0,7-25-34 0 0,-40 193-70 0 0,36-131-1761 0 0,5-70 852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0.13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50 235 8951 0 0,'2'-8'94'0'0,"0"1"1"0"0,1-1-1 0 0,0 1 0 0 0,1 0 0 0 0,-1 0 0 0 0,2 0 0 0 0,-1 0 0 0 0,1 1 0 0 0,-1-1 1 0 0,11-8-1 0 0,-2 3-15 0 0,1 0 0 0 0,0 2 0 0 0,27-16 0 0 0,-10 8 445 0 0,49-21 0 0 0,-62 32-258 0 0,-1 1-1 0 0,1 1 1 0 0,1 1 0 0 0,30-4-1 0 0,-38 7-134 0 0,1 0-1 0 0,-1 1 0 0 0,1 1 1 0 0,-1-1-1 0 0,1 2 0 0 0,16 4 1 0 0,-23-5-110 0 0,-1 0 0 0 0,0 1 0 0 0,0-1 0 0 0,0 1 0 0 0,0 0 0 0 0,0 1 0 0 0,0-1 0 0 0,-1 1 0 0 0,1-1 0 0 0,-1 1 0 0 0,0 0 0 0 0,0 0 0 0 0,0 1 1 0 0,0-1-1 0 0,0 1 0 0 0,-1-1 0 0 0,1 1 0 0 0,-1 0 0 0 0,0 0 0 0 0,2 5 0 0 0,-3-4-17 0 0,0 0 1 0 0,0 1 0 0 0,0-1-1 0 0,0 1 1 0 0,-1-1-1 0 0,0 1 1 0 0,0 0-1 0 0,0-1 1 0 0,-1 1-1 0 0,0-1 1 0 0,0 1-1 0 0,0-1 1 0 0,-4 8-1 0 0,1-1 1 0 0,-1 0 0 0 0,-1-1 0 0 0,0 1 0 0 0,-14 18 0 0 0,-58 67 45 0 0,34-44 7 0 0,41-50-56 0 0,0 1 1 0 0,0 0-1 0 0,0 1 1 0 0,1-1-1 0 0,0 0 1 0 0,0 1-1 0 0,0-1 0 0 0,-2 6 1 0 0,4-7-2 0 0,-1 0 0 0 0,1 0-1 0 0,0 0 1 0 0,-1 0 0 0 0,1 0 0 0 0,1 0 0 0 0,-1 0 0 0 0,0 1-1 0 0,1-1 1 0 0,-1 0 0 0 0,1 0 0 0 0,0-1 0 0 0,0 1-1 0 0,2 3 1 0 0,2 3 0 0 0,1 0 0 0 0,0 0 0 0 0,0-1 0 0 0,1 0 0 0 0,0 0 0 0 0,13 10 0 0 0,-7-6 0 0 0,13 17 0 0 0,-4-3-5 0 0,29 51 0 0 0,-47-68-5 0 0,0-1 1 0 0,0 1-1 0 0,0 0 1 0 0,-1 0 0 0 0,-1 0-1 0 0,1 1 1 0 0,-2-1 0 0 0,2 11-1 0 0,-3-14 30 0 0,0-1-1 0 0,0 0 1 0 0,0 0 0 0 0,-1 1-1 0 0,1-1 1 0 0,-1 0 0 0 0,-1 0-1 0 0,1 0 1 0 0,-1 0 0 0 0,1 0-1 0 0,-2 0 1 0 0,1 0-1 0 0,0 0 1 0 0,-1-1 0 0 0,0 1-1 0 0,-4 4 1 0 0,-4 2 267 0 0,1-1 1 0 0,-1-1-1 0 0,-1 0 0 0 0,0 0 1 0 0,0-1-1 0 0,-1-1 0 0 0,0 0 1 0 0,-14 6-1 0 0,-11 1 652 0 0,-65 16 0 0 0,70-22-1344 0 0,-65 6 0 0 0,77-13 335 0 0,0 0-1 0 0,1-2 1 0 0,-1 0-1 0 0,-27-6 0 0 0,26 1-905 0 0,3-2-332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0.48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0 260 6911 0 0,'0'0'846'0'0,"4"-1"-149"0"0,225-40 3455 0 0,-146 30-3636 0 0,46-7 249 0 0,74-23 455 0 0,16-4-293 0 0,2 12-203 0 0,-89 14-331 0 0,251-29 43 0 0,-358 46-751 0 0,0 1-1 0 0,38 4 1 0 0,-36 0-847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0.98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564 97 7367 0 0,'-2'-2'568'0'0,"-6"-6"-372"0"0,0 1-1 0 0,-7-12 1 0 0,6 9 693 0 0,-14-14 0 0 0,20 21-687 0 0,0 0-1 0 0,0 1 0 0 0,-1-1 0 0 0,1 1 0 0 0,-1 0 1 0 0,0 0-1 0 0,1 0 0 0 0,-9-2 0 0 0,5 3-47 0 0,1 0-1 0 0,-1 0 0 0 0,1 1 0 0 0,-1-1 0 0 0,1 2 0 0 0,-1-1 1 0 0,1 1-1 0 0,-1 0 0 0 0,1 0 0 0 0,-1 1 0 0 0,1-1 0 0 0,-10 5 1 0 0,-6 4 34 0 0,1 1 0 0 0,-22 14-1 0 0,35-20-146 0 0,-2 1 14 0 0,-1 1 0 0 0,1 0 0 0 0,1 1 0 0 0,-1 0 0 0 0,-8 10 0 0 0,15-14-47 0 0,0-1 0 0 0,1 1-1 0 0,-1-1 1 0 0,1 1 0 0 0,0 0 0 0 0,0 0 0 0 0,0 0 0 0 0,0 0-1 0 0,1 0 1 0 0,-1 0 0 0 0,1 1 0 0 0,0-1 0 0 0,1 0 0 0 0,-1 1-1 0 0,1-1 1 0 0,0 0 0 0 0,0 8 0 0 0,1-9 1 0 0,0 1 0 0 0,0 0 0 0 0,0 0 0 0 0,0-1 0 0 0,1 1-1 0 0,-1-1 1 0 0,1 1 0 0 0,0-1 0 0 0,0 0 0 0 0,1 1 0 0 0,4 4 0 0 0,1 0 52 0 0,0 0 0 0 0,17 12-1 0 0,42 24 272 0 0,-7-7-36 0 0,-47-28-219 0 0,27 21 171 0 0,-35-27-206 0 0,-1 1-1 0 0,0 1 1 0 0,0-1-1 0 0,0 1 1 0 0,0-1 0 0 0,3 7-1 0 0,-4-7 0 0 0,-3-3-22 0 0,1 0-1 0 0,0 0 1 0 0,-1 0-1 0 0,1-1 0 0 0,-1 1 1 0 0,1 0-1 0 0,-1 0 1 0 0,0 0-1 0 0,1 0 0 0 0,-1 0 1 0 0,0 0-1 0 0,0 0 1 0 0,1 2-1 0 0,-1 5 97 0 0,0-1-1 0 0,-1 1 1 0 0,0-1 0 0 0,-1 8-1 0 0,-1-9 78 0 0,-1 0-117 0 0,-1 0-1 0 0,1-1 0 0 0,-1 1 0 0 0,-1-1 1 0 0,1 0-1 0 0,-1-1 0 0 0,-9 7 1 0 0,4-5-10 0 0,0 0 1 0 0,0-1 0 0 0,0 0-1 0 0,-13 3 1 0 0,0-1-3 0 0,0-2 1 0 0,0-1-1 0 0,-1-1 1 0 0,-25 0-1 0 0,33-3-39 0 0,1 0 1 0 0,0-1-1 0 0,-23-5 0 0 0,29 4-203 0 0,0-1 0 0 0,0 0-1 0 0,1-1 1 0 0,-1 1 0 0 0,1-2 0 0 0,-15-8 0 0 0,12 3-950 0 0,3 0-57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1.31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74 9215 0 0,'0'0'707'0'0,"3"0"-464"0"0,3 2-29 0 0,0-1 1 0 0,0 0-1 0 0,1-1 1 0 0,-1 1-1 0 0,1-1 1 0 0,-1 0-1 0 0,8-2 1 0 0,46-10 1335 0 0,-16 2-883 0 0,79-20-29 0 0,-52 10-1680 0 0,-51 16-53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1.65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396 37 11055 0 0,'-1'-1'506'0'0,"-2"-2"-427"0"0,0 0 0 0 0,0 0 0 0 0,0 0 0 0 0,0 1 0 0 0,-1-1 0 0 0,1 1 0 0 0,-1 0 0 0 0,1 0 0 0 0,-1 0 0 0 0,0 0 0 0 0,0 1 0 0 0,0-1 0 0 0,0 1 0 0 0,-7-1 0 0 0,2 1 142 0 0,0 0 1 0 0,1 0-1 0 0,-1 1 1 0 0,0 1-1 0 0,1 0 1 0 0,-1 0-1 0 0,0 0 1 0 0,1 1-1 0 0,-1 0 0 0 0,-9 5 1 0 0,-6 3 145 0 0,2 1 1 0 0,0 0-1 0 0,-28 20 1 0 0,40-24-282 0 0,1 1 0 0 0,0 0 1 0 0,0 0-1 0 0,1 1 0 0 0,0 0 0 0 0,0 0 0 0 0,1 1 1 0 0,0 0-1 0 0,-5 11 0 0 0,8-13-54 0 0,0 1 0 0 0,1-1 0 0 0,0 1 0 0 0,0-1-1 0 0,1 1 1 0 0,0 0 0 0 0,-1 12 0 0 0,3-17-16 0 0,0 0 0 0 0,0-1 0 0 0,0 1 0 0 0,1 0 0 0 0,-1 0 0 0 0,1-1 0 0 0,0 1-1 0 0,0-1 1 0 0,0 1 0 0 0,0-1 0 0 0,1 1 0 0 0,-1-1 0 0 0,1 0 0 0 0,0 1 0 0 0,0-1 0 0 0,0 0 0 0 0,1 0 0 0 0,-1-1-1 0 0,1 1 1 0 0,4 4 0 0 0,-3-4 15 0 0,0-1-1 0 0,0 1 0 0 0,0-1 0 0 0,0 0 1 0 0,1 0-1 0 0,-1 0 0 0 0,1 0 0 0 0,0-1 1 0 0,-1 0-1 0 0,1 0 0 0 0,0 0 0 0 0,-1 0 1 0 0,1-1-1 0 0,5 0 0 0 0,5-1 133 0 0,0 0 1 0 0,0-2-1 0 0,16-4 0 0 0,-29 7-150 0 0,18-6 164 0 0,-8 3-29 0 0,1 0 0 0 0,16-2 0 0 0,-26 4-122 0 0,0 1 1 0 0,0 0 0 0 0,0 0 0 0 0,0 0 0 0 0,1 1-1 0 0,-1-1 1 0 0,0 1 0 0 0,0-1 0 0 0,0 1 0 0 0,0 0 0 0 0,0 0-1 0 0,-1 1 1 0 0,1-1 0 0 0,4 3 0 0 0,-2 0 15 0 0,0 0 0 0 0,-1 0 0 0 0,0 1 0 0 0,0-1 0 0 0,5 7 0 0 0,15 28 143 0 0,-14-22-154 0 0,16 31 35 0 0,-19-33-53 0 0,0-1 0 0 0,2 0 0 0 0,10 14-1 0 0,-17-25-196 0 0,1 0-1 0 0,-1 0 1 0 0,1 0 0 0 0,0-1-1 0 0,0 1 1 0 0,0-1 0 0 0,1 0-1 0 0,-1 0 1 0 0,0 0 0 0 0,1 0-1 0 0,0-1 1 0 0,-1 0 0 0 0,1 1-1 0 0,0-1 1 0 0,-1 0 0 0 0,1-1-1 0 0,0 1 1 0 0,7 0 0 0 0,18-3-6178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2.37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11 134 6879 0 0,'0'0'623'0'0,"-2"1"-514"0"0,-6 6 1929 0 0,10-7-1329 0 0,4 2-436 0 0,1-2 0 0 0,-1 1 1 0 0,0-1-1 0 0,0 1 0 0 0,13-3 0 0 0,34-7 655 0 0,-28 4-627 0 0,192-24 1132 0 0,-98 15-1094 0 0,55-16-60 0 0,89-9-133 0 0,-134 27-74 0 0,-107 10-597 0 0,0 0 0 0 0,-1 1-1 0 0,40 4 1 0 0,-58-3-590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2.72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0 152 9503 0 0,'0'0'859'0'0,"3"0"-710"0"0,76-3 194 0 0,-51 4-32 0 0,35-5-1 0 0,117-25 674 0 0,-23 1-626 0 0,-110 18-329 0 0,42-9 57 0 0,19-4-19 0 0,-31 8-432 0 0,-27 3-2919 0 0,-13 2-739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3.05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49 9503 0 0,'0'0'432'0'0,"1"-2"-5"0"0,3-2-399 0 0,0 0 1 0 0,0 0-1 0 0,0 1 0 0 0,0-1 0 0 0,1 1 1 0 0,0 0-1 0 0,-1 0 0 0 0,1 1 0 0 0,0 0 1 0 0,0-1-1 0 0,1 1 0 0 0,-1 1 1 0 0,0-1-1 0 0,10 0 0 0 0,6-1 241 0 0,-1 1-1 0 0,37 3 0 0 0,-21 1 128 0 0,50 10 0 0 0,35 15 151 0 0,-82-18-398 0 0,207 57 915 0 0,-168-40-436 0 0,82 39 0 0 0,-136-53-432 0 0,-1 1 1 0 0,0 2-1 0 0,-1 0 0 0 0,-1 1 0 0 0,-1 1 0 0 0,30 32 1 0 0,-41-39-122 0 0,1 1 0 0 0,-2 1 1 0 0,0-1-1 0 0,0 2 1 0 0,-1-1-1 0 0,-1 1 0 0 0,8 19 1 0 0,-11-22 8 0 0,0 1 1 0 0,-1-1-1 0 0,0 1 1 0 0,0 0-1 0 0,-1 0 0 0 0,0-1 1 0 0,-1 1-1 0 0,-1 0 1 0 0,1 0-1 0 0,-4 15 1 0 0,-1-9 47 0 0,0-1 1 0 0,0 0 0 0 0,-2 0 0 0 0,0 0 0 0 0,-1-1-1 0 0,0 0 1 0 0,-1-1 0 0 0,-1 1 0 0 0,-16 17 0 0 0,-12 9 341 0 0,-66 55-1 0 0,67-64-318 0 0,-20 16 93 0 0,-108 70 0 0 0,30-17-168 0 0,128-96-80 0 0,-3 4-427 0 0,-1 0-1 0 0,1 0 0 0 0,-14 17 1 0 0,16-13-559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4.50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259 1 7367 0 0,'0'0'1810'0'0,"-1"2"-1258"0"0,-8 25 3 0 0,1 1 0 0 0,1-1-1 0 0,2 1 1 0 0,-3 33 0 0 0,4 7-84 0 0,-29 332 1410 0 0,-21-63-758 0 0,-28-7-110 0 0,36-159-317 0 0,46-167-678 0 0,-1 0 0 0 0,1 0-1 0 0,-1 0 1 0 0,1 1 0 0 0,0-1 0 0 0,1 0-1 0 0,-1 0 1 0 0,1 0 0 0 0,0 0-1 0 0,0 1 1 0 0,0-1 0 0 0,1 0 0 0 0,2 5-1 0 0,-3-7 33 0 0,3-2-168 0 0,1 0 1 0 0,-1-1 0 0 0,1 0 0 0 0,-1 0 0 0 0,1 0 0 0 0,5-3-1 0 0,13-6-4263 0 0,-4 0-1115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6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36 2759 0 0,'0'0'126'0'0,"0"-2"-5"0"0,-7-31 11256 0 0,10 46-11118 0 0,2 0 1 0 0,-1 0-1 0 0,2 0 0 0 0,9 16 0 0 0,-1-7 5 0 0,22 28 0 0 0,92 135 219 0 0,-110-158-460 0 0,11 18 194 0 0,48 97 0 0 0,-67-119-141 0 0,17 26 0 0 0,-8-9 284 0 0,-8-16-165 0 0,5 12-279 0 0,-10-23 51 0 0,0 0 0 0 0,0-1-1 0 0,13 19 1 0 0,-11-20-10 0 0,1 3 32 0 0,-6-12 11 0 0,0 0 0 0 0,6 6 11 0 0,0-2 42 0 0,-7-5 11 0 0,-1-1 2 0 0,1-1-61 0 0,0 0 13 0 0,1 0 0 0 0,-1 0 0 0 0,1 0 0 0 0,-1 0 0 0 0,1-1-1 0 0,-1 1 1 0 0,0-1 0 0 0,1 0 0 0 0,-1 0 0 0 0,0 0 0 0 0,2-2 0 0 0,32-53 136 0 0,-28 42-138 0 0,-1 0-16 0 0,-6 12 0 0 0,0 0 0 0 0,0 0 0 0 0,1 0 0 0 0,3-5 0 0 0,7-11 0 0 0,17-35 0 0 0,-13 23 0 0 0,36-66 16 0 0,-24 43 118 0 0,-3 4 16 0 0,22-31 243 0 0,18-30 112 0 0,-54 94-311 0 0,-10 16 156 0 0,-7 7-873 0 0,4-4 448 0 0,-2 1-186 0 0,-9 11-2249 0 0,-18 21-1 0 0,28-31 2059 0 0,1 0 1 0 0,-1 1 0 0 0,-1 5-1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5.27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88 4143 0 0,'0'0'3674'0'0,"3"-1"-2586"0"0,43-8 590 0 0,22-4-462 0 0,123-31 374 0 0,-130 35-1437 0 0,-27 4-88 0 0,-5 1-280 0 0,0 2-1 0 0,0 2 1 0 0,0 0-1 0 0,33 5 1 0 0,-60-5-484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5.60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38 3679 0 0,'0'0'167'0'0,"3"0"-7"0"0,67 5 145 0 0,-21-6 3611 0 0,13-2 973 0 0,14 0-3464 0 0,-55 0-1200 0 0,114-17 551 0 0,-111 16-991 0 0,1 0 0 0 0,0 1 0 0 0,44 2 0 0 0,-32 1-5012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6.13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51 903 6911 0 0,'-6'7'135'0'0,"4"-4"-50"0"0,1-1 1 0 0,-1 0-1 0 0,0 0 0 0 0,0 1 1 0 0,-1-1-1 0 0,-4 3 0 0 0,-2 2-73 0 0,-8 15 3142 0 0,18-25-2476 0 0,8-11-122 0 0,-1-1 0 0 0,2 1 0 0 0,16-19 0 0 0,41-38 164 0 0,-48 52-548 0 0,-3 2-66 0 0,184-199 736 0 0,-163 167-638 0 0,40-68 0 0 0,10-53 18 0 0,-59 110-113 0 0,50-78 0 0 0,-66 122-109 0 0,-12 16 1 0 0,0 0-1 0 0,0-1 0 0 0,0 1 1 0 0,1-1-1 0 0,-1 1 0 0 0,0 0 1 0 0,1-1-1 0 0,-1 1 0 0 0,0 0 1 0 0,1 0-1 0 0,-1-1 1 0 0,0 1-1 0 0,1 0 0 0 0,-1 0 1 0 0,0-1-1 0 0,1 1 0 0 0,-1 0 1 0 0,1 0-1 0 0,-1 0 0 0 0,0 0 1 0 0,1 0-1 0 0,-1 0 0 0 0,1-1 1 0 0,-1 1-1 0 0,1 0 0 0 0,-1 0 1 0 0,1 0-1 0 0,-1 0 1 0 0,1 1-1 0 0,1 0 3 0 0,0 1-1 0 0,0 0 1 0 0,0 0 0 0 0,-1-1-1 0 0,1 1 1 0 0,0 1 0 0 0,-1-1-1 0 0,1 0 1 0 0,-1 0 0 0 0,0 0-1 0 0,0 1 1 0 0,1 2 0 0 0,3 8 6 0 0,4 15 0 0 0,-1 10-9 0 0,-1 0 0 0 0,-3 1 0 0 0,1 40 0 0 0,-11 177 0 0 0,-14-10 60 0 0,18-132 32 0 0,0-55-1513 0 0,2-57-232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6.49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1 195 5983 0 0,'2'-2'464'0'0,"1"-1"-362"0"0,1 0 0 0 0,-1-1 0 0 0,1 2 0 0 0,-1-1 0 0 0,1 0 0 0 0,0 1 0 0 0,0 0 0 0 0,1 0 0 0 0,-1 0 0 0 0,0 1 0 0 0,1-1 0 0 0,-1 1 0 0 0,8-1 0 0 0,132-25 4636 0 0,-107 18-4467 0 0,47-19 0 0 0,0 1-107 0 0,90-9-22 0 0,-87 21-161 0 0,-51 7-73 0 0,-1-2-11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6.82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443 0 8287 0 0,'0'0'639'0'0,"-1"0"-415"0"0,-4 1-114 0 0,1 0 1 0 0,-1 0-1 0 0,1 1 0 0 0,-1-1 1 0 0,1 1-1 0 0,0 0 0 0 0,0 0 1 0 0,0 1-1 0 0,-4 2 1 0 0,-11 6 282 0 0,-5 2-39 0 0,1 1 0 0 0,1 1 0 0 0,0 0 0 0 0,2 2 0 0 0,-1 1 0 0 0,2 0-1 0 0,0 2 1 0 0,2 0 0 0 0,0 1 0 0 0,1 0 0 0 0,-17 31 0 0 0,14-16-81 0 0,1 1 0 0 0,1 1 0 0 0,3 0 0 0 0,1 1 1 0 0,1 0-1 0 0,-10 71 0 0 0,19-83-170 0 0,0 0-1 0 0,1 0 1 0 0,2 1-1 0 0,1-1 1 0 0,7 42 0 0 0,-6-55-76 0 0,1 0 1 0 0,1 0-1 0 0,1-1 0 0 0,0 1 1 0 0,0-1-1 0 0,1 0 1 0 0,1-1-1 0 0,0 0 0 0 0,1 0 1 0 0,0 0-1 0 0,1-1 0 0 0,14 15 1 0 0,-7-12-77 0 0,0-1 1 0 0,1 0 0 0 0,1-2-1 0 0,0 0 1 0 0,0-1-1 0 0,1 0 1 0 0,0-2-1 0 0,35 11 1 0 0,-24-13-1019 0 0,0-1-329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7.15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454 20 1839 0 0,'0'0'83'0'0,"-1"-1"-6"0"0,-2-1-40 0 0,1 0 0 0 0,-1 1 0 0 0,1 0-1 0 0,-1-1 1 0 0,0 1 0 0 0,1 0 0 0 0,-1 0-1 0 0,0 1 1 0 0,0-1 0 0 0,0 0-1 0 0,0 1 1 0 0,-4 0 0 0 0,-5-2 1076 0 0,1 0-194 0 0,0 1 0 0 0,-1 1 0 0 0,1 0 0 0 0,0 0 0 0 0,0 1 0 0 0,-16 3 0 0 0,-64 22 1741 0 0,82-24-2405 0 0,4 0-119 0 0,0-1 0 0 0,0 1 0 0 0,1 0-1 0 0,-1 1 1 0 0,0-1 0 0 0,1 1 0 0 0,0 0 0 0 0,-1 0 0 0 0,1 0-1 0 0,1 1 1 0 0,-1-1 0 0 0,0 1 0 0 0,1 0 0 0 0,-1 0 0 0 0,1 0 0 0 0,1 1-1 0 0,-6 8 1 0 0,8-11-113 0 0,-1 0 0 0 0,1-1 0 0 0,-1 1-1 0 0,1 0 1 0 0,0 0 0 0 0,0 0 0 0 0,-1 0-1 0 0,2 0 1 0 0,-1 0 0 0 0,0 0 0 0 0,0 0-1 0 0,1 0 1 0 0,-1 0 0 0 0,0-1 0 0 0,1 1 0 0 0,0 0-1 0 0,0 0 1 0 0,-1 0 0 0 0,1-1 0 0 0,2 4-1 0 0,2 2 39 0 0,1-1 0 0 0,-1 1 0 0 0,10 7-1 0 0,-6-5 67 0 0,13 12 65 0 0,59 66 468 0 0,-73-77-563 0 0,0 1-1 0 0,-1 0 0 0 0,0 0 0 0 0,-1 0 0 0 0,0 1 0 0 0,8 24 1 0 0,-13-32-51 0 0,1 1 1 0 0,-2-1 0 0 0,1 0-1 0 0,0 1 1 0 0,-1-1 0 0 0,0 1 0 0 0,0-1-1 0 0,0 1 1 0 0,-1-1 0 0 0,0 1-1 0 0,1-1 1 0 0,-4 8 0 0 0,2-7 34 0 0,0 0 0 0 0,-1 0 0 0 0,0 0 0 0 0,0 0 0 0 0,0-1 0 0 0,-1 1 0 0 0,1-1 0 0 0,-9 8 0 0 0,1-2 94 0 0,-2-1 1 0 0,1-1-1 0 0,-1 0 0 0 0,0 0 0 0 0,-1-1 0 0 0,-21 7 0 0 0,15-6-16 0 0,1 0 21 0 0,-36 9 0 0 0,49-16-167 0 0,1 1 0 0 0,-1-2 0 0 0,1 1 0 0 0,-1-1 0 0 0,0 0 0 0 0,1 0 1 0 0,-1 0-1 0 0,0-1 0 0 0,1 0 0 0 0,-1 0 0 0 0,-7-3 0 0 0,12 4-59 0 0,0-1 1 0 0,0 1-1 0 0,0-1 0 0 0,0 1 0 0 0,0-1 1 0 0,0 0-1 0 0,0 0 0 0 0,0 1 0 0 0,0-1 1 0 0,0 0-1 0 0,1 0 0 0 0,-1 0 0 0 0,0 0 1 0 0,0 0-1 0 0,1 0 0 0 0,-1 0 0 0 0,1 0 0 0 0,-1 0 1 0 0,1 0-1 0 0,-1-2 0 0 0,1 1-260 0 0,-1 0 1 0 0,1 0-1 0 0,0 0 0 0 0,0-1 0 0 0,0 1 1 0 0,0 0-1 0 0,0 0 0 0 0,0-1 0 0 0,2-2 1 0 0,3-11-5977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7.49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78 11111 0 0,'0'0'1272'0'0,"2"0"-820"0"0,185-26 3760 0 0,-130 17-3876 0 0,78-15-72 0 0,-74 10-1484 0 0,-43 10-32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7.88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400 49 5983 0 0,'0'0'464'0'0,"0"-1"-305"0"0,-1-13 200 0 0,0 12-207 0 0,1 2-107 0 0,0 0 1 0 0,-1-1-1 0 0,1 1 1 0 0,0-1-1 0 0,0 1 1 0 0,0 0-1 0 0,-1-1 1 0 0,1 1 0 0 0,0-1-1 0 0,-1 1 1 0 0,1 0-1 0 0,0 0 1 0 0,-1-1-1 0 0,1 1 1 0 0,0 0-1 0 0,-1-1 1 0 0,1 1-1 0 0,-1 0 1 0 0,1 0 0 0 0,-1 0-1 0 0,-1-1 121 0 0,-4-3 297 0 0,0 0 0 0 0,0 0 0 0 0,-12-4 0 0 0,15 7-312 0 0,-1 0 0 0 0,0 0-1 0 0,1 0 1 0 0,-1 1-1 0 0,0-1 1 0 0,1 1-1 0 0,-1 0 1 0 0,0 0-1 0 0,-4 1 1 0 0,-3 1 140 0 0,0 0 1 0 0,0 0-1 0 0,0 1 1 0 0,1 0-1 0 0,-1 1 0 0 0,1 1 1 0 0,0-1-1 0 0,0 2 1 0 0,-12 7-1 0 0,-48 42 1069 0 0,58-44-1095 0 0,0 1-1 0 0,2 0 1 0 0,-15 20 0 0 0,10-11 44 0 0,-11 25 0 0 0,22-37-252 0 0,0 0-1 0 0,0 0 1 0 0,1 0-1 0 0,0 0 0 0 0,1 1 1 0 0,-2 9-1 0 0,4-15-44 0 0,-1-1-1 0 0,1 0 1 0 0,0 0-1 0 0,1 0 0 0 0,-1 0 1 0 0,0 1-1 0 0,1-1 1 0 0,0 0-1 0 0,0 0 1 0 0,0 0-1 0 0,0 0 0 0 0,0 0 1 0 0,0 0-1 0 0,1-1 1 0 0,-1 1-1 0 0,1 0 1 0 0,0-1-1 0 0,0 1 0 0 0,0-1 1 0 0,0 0-1 0 0,0 1 1 0 0,1-1-1 0 0,-1 0 1 0 0,1 0-1 0 0,-1-1 0 0 0,1 1 1 0 0,0 0-1 0 0,0-1 1 0 0,0 0-1 0 0,0 1 1 0 0,0-1-1 0 0,0 0 0 0 0,0-1 1 0 0,5 2-1 0 0,1-2 26 0 0,0 1-1 0 0,0-2 1 0 0,0 1-1 0 0,1-1 1 0 0,12-4-1 0 0,-4 1 78 0 0,30-13-1 0 0,-36 12-71 0 0,0-1 0 0 0,-1-1 0 0 0,0 0 1 0 0,14-11-1 0 0,-8 4 55 0 0,26-29 0 0 0,-29 26-20 0 0,-13 16 251 0 0,0 3-254 0 0,10 15-53 0 0,-3-5-6 0 0,-1-1-1 0 0,1 0 0 0 0,18 19 0 0 0,-13-18-24 0 0,1 0 0 0 0,26 16 0 0 0,-32-23-335 0 0,0-1 0 0 0,1 0 0 0 0,0 0-1 0 0,0 0 1 0 0,0-1 0 0 0,18 3 0 0 0,-1-3-913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8.32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7 7831 0 0,'0'0'603'0'0,"0"-1"-355"0"0,0 1-199 0 0,0 0 0 0 0,0-1 0 0 0,0 1 0 0 0,0 0 0 0 0,0 0 0 0 0,0 0 1 0 0,0-1-1 0 0,0 1 0 0 0,0 0 0 0 0,1 0 0 0 0,-1-1 0 0 0,0 1 0 0 0,0 0 0 0 0,0 0 0 0 0,0 0 0 0 0,0 0 0 0 0,1-1 0 0 0,-1 1 0 0 0,0 0 1 0 0,0 0-1 0 0,0 0 0 0 0,1 0 0 0 0,-1 0 0 0 0,0-1 0 0 0,0 1 0 0 0,0 0 0 0 0,1 0 0 0 0,-1 0 0 0 0,0 0 0 0 0,0 0 0 0 0,1 0 0 0 0,-1 0 0 0 0,0 0 1 0 0,0 0-1 0 0,1 0 0 0 0,13 1 691 0 0,15 9 101 0 0,-10-2-309 0 0,0 1-1 0 0,0 1 1 0 0,0 1 0 0 0,28 22 0 0 0,-25-15-139 0 0,-1 1 1 0 0,-1 0-1 0 0,19 25 1 0 0,-12-7-69 0 0,-1 0 1 0 0,-2 1 0 0 0,-1 2-1 0 0,22 54 1 0 0,-29-51-191 0 0,-1-1-1 0 0,-2 2 0 0 0,-2 0 1 0 0,-2 1-1 0 0,-2-1 0 0 0,-2 1 1 0 0,-2 1-1 0 0,-1-1 0 0 0,-3 0 1 0 0,-2 1-1 0 0,-11 60 0 0 0,5-69 142 0 0,0-1-1 0 0,-3 0 1 0 0,-1-1 0 0 0,-1 0-1 0 0,-2-1 1 0 0,-25 39 0 0 0,27-53-60 0 0,-32 37 1 0 0,28-36-150 0 0,8-10-407 0 0,-1-1 0 0 0,0 1 0 0 0,0-2 0 0 0,-1 1 0 0 0,0-2 0 0 0,-20 12 0 0 0,23-15-4522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9.48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29 35 2303 0 0,'1'-2'167'0'0,"3"-5"657"0"0,0 0-1 0 0,5-12 6995 0 0,-9 27-7414 0 0,-1 1 0 0 0,-2 11 0 0 0,-1 5-96 0 0,-10 235 1640 0 0,-1 62-858 0 0,11-285-999 0 0,-2 72 111 0 0,6-107-293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3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1674 8564 2039 0 0,'0'0'8036'0'0,"0"-2"-7746"0"0,-4-6-4 0 0,0-1 0 0 0,-7-11 0 0 0,-7-12 226 0 0,1-5-72 0 0,-28-41-1 0 0,24 44-182 0 0,-21-48-1 0 0,34 62-155 0 0,-4-23-1 0 0,0 3 19 0 0,-60-212 373 0 0,61 210-419 0 0,-19-48-1 0 0,22 69-33 0 0,-17-56 120 0 0,-7-19 42 0 0,9 21-130 0 0,7 19 2 0 0,-1-15-8 0 0,9 33-34 0 0,-16-82 155 0 0,23 112-171 0 0,-1 1 0 0 0,-1 0 1 0 0,-3-9-1 0 0,3 10-12 0 0,1-1 0 0 0,0 0-1 0 0,0 0 1 0 0,-1-8-1 0 0,-9-50-2 0 0,0-7 0 0 0,9 49 15 0 0,-2 1-1 0 0,-11-31 1 0 0,0-6 5 0 0,7 23-20 0 0,-7-33 0 0 0,11 22 0 0 0,3 27 0 0 0,-5-30 0 0 0,5 43 0 0 0,-10-51 0 0 0,5 22 0 0 0,4 23 0 0 0,-2-25 0 0 0,2 1 25 0 0,-12-49 0 0 0,6 34-11 0 0,1 4-14 0 0,-23-76 0 0 0,12 54 42 0 0,7 26-20 0 0,-12-68 9 0 0,-1-5 2 0 0,7 32-34 0 0,11 47 13 0 0,-3-35 26 0 0,3 15-23 0 0,-38-157 60 0 0,35 169-18 0 0,-7-21 3 0 0,-7-20 59 0 0,15 52-2 0 0,-24-62-1 0 0,19 66-114 0 0,-22-55 114 0 0,13 21-52 0 0,6-6-8 0 0,5 18-30 0 0,-9-56 13 0 0,6 28-14 0 0,-2-1 50 0 0,4-9-11 0 0,5 18 10 0 0,6 42-20 0 0,-10-45-1 0 0,9 59-54 0 0,-2-31 0 0 0,0-1 14 0 0,-2-3 40 0 0,-4-21 373 0 0,-14-64-636 0 0,17 71 210 0 0,-5-27 0 0 0,4 22 49 0 0,6 39-34 0 0,-3-53 39 0 0,4 51-44 0 0,1 17 17 0 0,-3-17 0 0 0,-1 2-22 0 0,-1-37 0 0 0,3 34 19 0 0,-14-58-1 0 0,4 27-6 0 0,2 5 4 0 0,-6-39 22 0 0,2 16 3 0 0,6 38-28 0 0,3 13-23 0 0,-7-52 74 0 0,-6-41-69 0 0,3 20 0 0 0,-6-57 160 0 0,12 107-33 0 0,1 17-24 0 0,-37-151 366 0 0,25 95-400 0 0,20 90-69 0 0,-37-118 0 0 0,29 97 0 0 0,-15-41 0 0 0,6 18 26 0 0,-15-63-1 0 0,32 106-22 0 0,-7-22-1 0 0,2-1 1 0 0,1 1 0 0 0,-2-56-1 0 0,4-63-2 0 0,0-1 0 0 0,2 121 0 0 0,-7-39 0 0 0,2 26 0 0 0,-1-18 0 0 0,3 0 0 0 0,5-82 0 0 0,0 112 0 0 0,0 13 0 0 0,0-1 0 0 0,4-20 0 0 0,-1 18 22 0 0,-1 0-1 0 0,2-35 0 0 0,-5 26 1 0 0,2 0-1 0 0,7-41 0 0 0,-7 59-21 0 0,-2 1 0 0 0,1-13 0 0 0,0-8 0 0 0,1-27 0 0 0,-2 40 0 0 0,0-1 0 0 0,4-19 0 0 0,-1 19 0 0 0,2-19 0 0 0,-5 33 0 0 0,3-15 0 0 0,-3 14 0 0 0,2-7-4 0 0,0 8 9 0 0,1 0-262 0 0,7-8-247 0 0,-9 10 146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9.81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47 13847 0 0,'2'0'631'0'0,"7"1"-459"0"0,0-1 1 0 0,0 0-1 0 0,0-1 0 0 0,11-1 1 0 0,4-1-162 0 0,103-2 285 0 0,-8-9-24 0 0,1 0-32 0 0,-3 9 0 0 0,-87 4-216 0 0,84 0-1010 0 0,-89 0-108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40.31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320 0 1839 0 0,'-2'2'6978'0'0,"-8"10"-6378"0"0,0 0 0 0 0,0 0 0 0 0,2 1 0 0 0,-1 0 1 0 0,2 1-1 0 0,0 0 0 0 0,-10 27 0 0 0,-25 111 941 0 0,38-134-1325 0 0,-38 143 904 0 0,13-52-538 0 0,-19 53 25 0 0,-5 19-204 0 0,47-158-476 0 0,1-5 185 0 0,1 0-1 0 0,-2 20 1 0 0,6-33-198 0 0,-1-1 0 0 0,1 1 0 0 0,0 0 1 0 0,1-1-1 0 0,-1 1 0 0 0,1-1 0 0 0,0 1 0 0 0,0-1 0 0 0,0 0 1 0 0,0 1-1 0 0,1-1 0 0 0,0 0 0 0 0,4 7 0 0 0,4 0-1586 0 0,2-5-3988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40.81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0 141 10591 0 0,'1'-3'819'0'0,"1"0"-781"0"0,0 0-1 0 0,0 1 1 0 0,0-1-1 0 0,0 0 1 0 0,0 1-1 0 0,1 0 1 0 0,3-4 0 0 0,22-15-22 0 0,-21 17-17 0 0,0 1 0 0 0,0-1-1 0 0,8-2 1 0 0,6-3 33 0 0,-1-1 254 0 0,1 1 1 0 0,-1 0-1 0 0,1 2 1 0 0,1 0-1 0 0,40-7 1 0 0,-18 9 591 0 0,81-1 0 0 0,-107 7-754 0 0,0 0 0 0 0,0 1 1 0 0,0 1-1 0 0,-1 1 0 0 0,1 0 1 0 0,-1 1-1 0 0,24 11 0 0 0,-36-14-116 0 0,0 1 1 0 0,0 0-1 0 0,0 0 0 0 0,-1 1 0 0 0,1-1 1 0 0,-1 1-1 0 0,0 0 0 0 0,0 0 0 0 0,0 0 0 0 0,-1 1 1 0 0,1-1-1 0 0,-1 1 0 0 0,4 7 0 0 0,-5-7-4 0 0,0-1-1 0 0,-1 0 0 0 0,0 1 1 0 0,1-1-1 0 0,-1 1 0 0 0,-1-1 1 0 0,1 1-1 0 0,-1 0 0 0 0,0-1 1 0 0,0 1-1 0 0,0 0 0 0 0,0-1 1 0 0,-1 1-1 0 0,0-1 1 0 0,0 1-1 0 0,-3 7 0 0 0,0-2 10 0 0,0 0-1 0 0,-1-1 1 0 0,-1 0-1 0 0,1 0 1 0 0,-1-1-1 0 0,-1 0 1 0 0,0 0-1 0 0,0 0 0 0 0,0-1 1 0 0,-15 12-1 0 0,-6 0 52 0 0,0-1-1 0 0,-31 14 0 0 0,-1 1-26 0 0,45-23-37 0 0,14-10 0 0 0,1 0 0 0 0,-1 1 0 0 0,1-1 0 0 0,-1 0 0 0 0,1 1 0 0 0,-1-1 0 0 0,1 1 0 0 0,0-1 0 0 0,-1 0 0 0 0,1 1 0 0 0,-1-1 0 0 0,1 1 0 0 0,0-1 0 0 0,0 1 0 0 0,-1 0 0 0 0,1-1 0 0 0,0 2 0 0 0,0-1-1 0 0,0-1 0 0 0,0 1 0 0 0,0 0 0 0 0,1 0 0 0 0,-1 0 0 0 0,1-1 0 0 0,-1 1 0 0 0,0 0 0 0 0,1 0 0 0 0,-1-1 0 0 0,1 1 0 0 0,0 0 0 0 0,0 0 0 0 0,12 11-45 0 0,-9-9 24 0 0,11 9-48 0 0,1 2-45 0 0,28 18 0 0 0,-20-18 43 0 0,68 45-179 0 0,-76-46 232 0 0,1 0 0 0 0,-2 0 0 0 0,18 21 0 0 0,-21-20 2 0 0,0 1 1 0 0,-1-1-1 0 0,-1 2 0 0 0,-1 0 1 0 0,0 0-1 0 0,9 24 0 0 0,-14-28 15 0 0,0 0 0 0 0,-1 1 0 0 0,-1-1-1 0 0,1 1 1 0 0,-2-1 0 0 0,0 1 0 0 0,0 0 0 0 0,-2 0-1 0 0,-2 25 1 0 0,1-27 35 0 0,-1 0 0 0 0,0 0 1 0 0,0-1-1 0 0,-1 1 0 0 0,-1-1 0 0 0,0 1 0 0 0,0-1 0 0 0,-8 10 0 0 0,5-8 110 0 0,-1-1 1 0 0,-1-1-1 0 0,0 1 0 0 0,0-1 0 0 0,-24 16 1 0 0,19-16 81 0 0,0-1 1 0 0,-1 0-1 0 0,0-1 0 0 0,-22 7 1 0 0,-70 16 767 0 0,-12-8-126 0 0,104-21-785 0 0,-1-1 1 0 0,1-1-1 0 0,-1 0 1 0 0,1-1 0 0 0,-22-4-1 0 0,32 4-19 0 0,0-1-1 0 0,0 0 1 0 0,0 0 0 0 0,1 0-1 0 0,-1-1 1 0 0,-9-5 0 0 0,13 6-189 0 0,-1 0 0 0 0,1 1-1 0 0,0-1 1 0 0,0 0 0 0 0,0 0 0 0 0,0-1 0 0 0,-2-2 0 0 0,3 3-284 0 0,0 0 1 0 0,1 1-1 0 0,-1-1 1 0 0,0 0-1 0 0,1 0 1 0 0,-1 0-1 0 0,1 1 0 0 0,-1-1 1 0 0,1 0-1 0 0,0 0 1 0 0,0 0-1 0 0,0-2 1 0 0,3-16-5865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41.43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763 45 7423 0 0,'0'0'675'0'0,"-1"-1"-555"0"0,-2-3 139 0 0,0 0 1 0 0,0 1-1 0 0,-1 0 1 0 0,1 0-1 0 0,-1 0 1 0 0,1 0-1 0 0,-1 0 1 0 0,0 1-1 0 0,0-1 1 0 0,0 1-1 0 0,-1 0 0 0 0,1 0 1 0 0,0 1-1 0 0,-1 0 1 0 0,1-1-1 0 0,-1 1 1 0 0,0 1-1 0 0,1-1 1 0 0,-1 1-1 0 0,0-1 0 0 0,-5 2 1 0 0,-3-1 257 0 0,0 2 0 0 0,-22 4 1 0 0,31-5-413 0 0,0 0 1 0 0,-1 1-1 0 0,1 0 0 0 0,0 0 1 0 0,0 0-1 0 0,0 0 1 0 0,0 1-1 0 0,0-1 1 0 0,0 1-1 0 0,1 0 1 0 0,-5 4-1 0 0,5-2-39 0 0,-1 0-1 0 0,1 0 1 0 0,-1 0 0 0 0,1 0-1 0 0,1 1 1 0 0,-1-1-1 0 0,1 1 1 0 0,0 0 0 0 0,0-1-1 0 0,1 1 1 0 0,0 0-1 0 0,0 0 1 0 0,0 0-1 0 0,0 0 1 0 0,1 0 0 0 0,0 1-1 0 0,1-1 1 0 0,0 6-1 0 0,1 0-29 0 0,0-1 0 0 0,1 1-1 0 0,1-1 1 0 0,0 1-1 0 0,0-1 1 0 0,1 0 0 0 0,0-1-1 0 0,10 15 1 0 0,-5-10 1 0 0,0-1 1 0 0,1-1-1 0 0,0 0 0 0 0,1 0 1 0 0,1-1-1 0 0,21 16 0 0 0,87 71 437 0 0,-79-61-252 0 0,7 1 112 0 0,-23-19 21 0 0,33 34 0 0 0,-38-32-148 0 0,-10-12-68 0 0,-1 0 1 0 0,-1 1-1 0 0,0 0 1 0 0,14 23-1 0 0,-18-26-57 0 0,-1 0 0 0 0,-1 1 0 0 0,0-1 0 0 0,0 1 0 0 0,0 0 0 0 0,1 12 0 0 0,-3-17-48 0 0,-1 0 1 0 0,0 0-1 0 0,0 0 1 0 0,0 0-1 0 0,-1 1 1 0 0,1-1-1 0 0,-1 0 1 0 0,0 0-1 0 0,0 0 1 0 0,0 0-1 0 0,-1 0 1 0 0,1-1-1 0 0,-1 1 1 0 0,0 0-1 0 0,0-1 1 0 0,-4 6-1 0 0,1-4 20 0 0,1-1-1 0 0,-1 1 1 0 0,0 0-1 0 0,0-1 1 0 0,-1 0-1 0 0,0-1 1 0 0,-6 4-1 0 0,-2 0 110 0 0,-27 11-1 0 0,14-11 24 0 0,0-1 0 0 0,-45 5 0 0 0,35-6-50 0 0,-28 4 4 0 0,-1-4 0 0 0,-1-2 0 0 0,1-3 1 0 0,0-3-1 0 0,-95-17 0 0 0,153 19-187 0 0,-125-26 109 0 0,96 18-2211 0 0,-56-23-1 0 0,68 22-5342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1.93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98 3223 0 0,'0'0'1282'0'0,"2"1"-206"0"0,2 0-725 0 0,0 1 1 0 0,0-1-1 0 0,1 0 1 0 0,-1-1-1 0 0,0 1 1 0 0,0-1-1 0 0,1 0 1 0 0,7 0-1 0 0,39-9 696 0 0,-14 3-432 0 0,161-23 1108 0 0,-81 11-1254 0 0,-23 3-284 0 0,43-6 1 0 0,-101 17-109 0 0,63 2 0 0 0,-91 2-109 0 0,0 1 0 0 0,0 0 0 0 0,14 4 0 0 0,-20-4-646 0 0,4 9-6328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2.26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0 177 2303 0 0,'0'0'1484'0'0,"2"0"-49"0"0,9-1-356 0 0,0 0-1 0 0,-1-1 1 0 0,20-6-1 0 0,2 0-296 0 0,226-48 1723 0 0,-159 34-2222 0 0,91-18-51 0 0,-116 26-175 0 0,30-6-833 0 0,-90 18-2296 0 0,-4 0-1036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2.59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35 5983 0 0,'0'0'542'0'0,"2"-1"-446"0"0,21-7-104 0 0,-14 4 296 0 0,1 0-1 0 0,0 1 1 0 0,16-3-1 0 0,32 0 933 0 0,1 3-1 0 0,78 6 1 0 0,-87 1-618 0 0,0 2 0 0 0,90 24 0 0 0,-97-18-257 0 0,-2 2 0 0 0,0 2-1 0 0,57 31 1 0 0,-79-36-150 0 0,0 2-1 0 0,25 20 0 0 0,25 32 167 0 0,-51-47-224 0 0,-1 1-1 0 0,-1 1 0 0 0,0 0 0 0 0,-2 1 1 0 0,14 26-1 0 0,-21-33-40 0 0,0 0 0 0 0,-2 1 0 0 0,0 0 0 0 0,0 0 0 0 0,-1 0 0 0 0,-1 0 0 0 0,-1 1 0 0 0,0-1 0 0 0,-1 26 0 0 0,-1-24 49 0 0,-2-1 1 0 0,0 0-1 0 0,-8 32 1 0 0,7-38-66 0 0,-1 0 0 0 0,0 0-1 0 0,0-1 1 0 0,-1 1 0 0 0,0-1 0 0 0,-1 0 0 0 0,-8 10 0 0 0,-4 3 124 0 0,-1 0 1 0 0,-1-1-1 0 0,-30 23 0 0 0,-12 4 284 0 0,-103 61 0 0 0,123-84-423 0 0,-7 3 35 0 0,-74 33-1 0 0,117-59-79 0 0,-15 8-161 0 0,19-9-498 0 0,12-12-2169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4.59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8 1083 1375 0 0,'0'1'66'0'0,"0"1"-44"0"0,-8 19 8777 0 0,10-23-8294 0 0,5-10 85 0 0,-1-2 0 0 0,6-13-1 0 0,3-9 133 0 0,27-63 155 0 0,-19 39-614 0 0,43-107 234 0 0,-32 82-407 0 0,-11 30-92 0 0,132-279 322 0 0,-139 303-315 0 0,5-11 25 0 0,46-67-1 0 0,-65 105-29 0 0,12-11 0 0 0,-6 7 0 0 0,-8 7 0 0 0,1 1 0 0 0,-1-1 0 0 0,0 1 0 0 0,1-1 0 0 0,-1 1 0 0 0,1 0 0 0 0,-1-1 0 0 0,1 1 0 0 0,-1-1 0 0 0,1 1 0 0 0,-1 0 0 0 0,1 0 0 0 0,0-1 0 0 0,0 1 0 0 0,1 0 0 0 0,-1 0 0 0 0,0 0 0 0 0,1 0 0 0 0,-1 0 0 0 0,0 1 0 0 0,1-1 0 0 0,-1 0 0 0 0,0 1 0 0 0,0-1 0 0 0,1 1 0 0 0,-1 0 0 0 0,0-1 0 0 0,0 1 0 0 0,0 0 0 0 0,2 1 0 0 0,0 0 0 0 0,0 1 0 0 0,0 0 0 0 0,0 0 0 0 0,4 5 0 0 0,1 5 0 0 0,-1 0 0 0 0,0 0 0 0 0,7 19 0 0 0,-10-23 0 0 0,4 13 0 0 0,12 45 0 0 0,-3 25 0 0 0,-15-82 0 0 0,2 16 5 0 0,19 119 302 0 0,14 51 333 0 0,-10-65-88 0 0,-11-2-253 0 0,-14-114-257 0 0,2 6 44 0 0,-4-19-65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4.95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47 8287 0 0,'0'0'936'0'0,"3"-1"-534"0"0,8-3 153 0 0,0 2 0 0 0,1-1 0 0 0,-1 1 0 0 0,22-1 0 0 0,51 4 1876 0 0,-66-1-2328 0 0,262-10 2150 0 0,-243 8-2113 0 0,-13 0-180 0 0,-5 1-474 0 0,1 0 1 0 0,31-8-1 0 0,-36 5-394 0 0,-1 0-11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5.30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1 130 7023 0 0,'0'0'1754'0'0,"3"0"-1210"0"0,10 0 15 0 0,0-1 1 0 0,23-5-1 0 0,29-11 593 0 0,-13 3-456 0 0,-11 4-547 0 0,276-61 1678 0 0,-266 64-1854 0 0,-27 4-79 0 0,-21 3-155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7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0 623 1839 0 0,'0'-2'134'0'0,"0"-5"459"0"0,1 0 0 0 0,0 1 0 0 0,0-1 1 0 0,4-11-1 0 0,12-27 1824 0 0,-9 24-2199 0 0,24-46 1154 0 0,-11 25-697 0 0,100-203 2389 0 0,-102 206-2695 0 0,11-20 111 0 0,-25 50-365 0 0,1 0 1 0 0,0 1 0 0 0,14-16 0 0 0,-19 23-103 0 0,-1 0 1 0 0,1 1-1 0 0,-1-1 1 0 0,1 1-1 0 0,0-1 1 0 0,-1 1-1 0 0,1-1 1 0 0,0 1-1 0 0,0-1 1 0 0,-1 1-1 0 0,1 0 1 0 0,0-1-1 0 0,0 1 0 0 0,0 0 1 0 0,-1 0-1 0 0,2-1 1 0 0,0 2 25 0 0,0-1 0 0 0,0 0 0 0 0,0 1 0 0 0,-1 0 0 0 0,1-1 0 0 0,0 1 0 0 0,0 0 0 0 0,-1 0 0 0 0,1 0 0 0 0,0 0 0 0 0,-1 0 0 0 0,1 0 0 0 0,-1 0 0 0 0,2 3 0 0 0,5 3 52 0 0,-2 1-1 0 0,1 0 0 0 0,-1 0 1 0 0,0 0-1 0 0,7 16 0 0 0,19 49 346 0 0,-24-55-338 0 0,46 133 597 0 0,-2-4-278 0 0,-38-110-374 0 0,-7-18-298 0 0,0-1 1 0 0,16 28-1 0 0,-16-34-824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5.64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94 9671 0 0,'0'0'748'0'0,"3"0"-492"0"0,19-1 583 0 0,43-6 0 0 0,11 0 1119 0 0,-17 1-564 0 0,-49 5-1193 0 0,243-38 3135 0 0,-113 15-2835 0 0,-82 19-459 0 0,-12 1-2557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2.40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1 118 3223 0 0,'0'0'10192'0'0,"2"-1"-10038"0"0,69-23 770 0 0,-39 15-578 0 0,-3 1-27 0 0,34-4 0 0 0,-13 3-143 0 0,29-10 55 0 0,67-10 196 0 0,-141 29-414 0 0,-3-1-2 0 0,0 1-1 0 0,1 0 0 0 0,-1 0 1 0 0,0-1-1 0 0,0 0 1 0 0,0 1-1 0 0,0-1 1 0 0,2-1-1 0 0,-2 2 195 0 0,-4 0-172 0 0,-15 4 90 0 0,-25 4 1 0 0,-27 2-17 0 0,-74 21 1 0 0,29-5-45 0 0,71-17-42 0 0,25-5 32 0 0,17-4-51 0 0,1 0 1 0 0,0 0-1 0 0,-1 1 0 0 0,1-1 0 0 0,0 0 0 0 0,0 0 0 0 0,-1 0 0 0 0,1 0 0 0 0,0 0 1 0 0,-1 0-1 0 0,1 0 0 0 0,0 0 0 0 0,-1 0 0 0 0,1 0 0 0 0,0 0 0 0 0,0 0 0 0 0,-1 0 1 0 0,1 0-1 0 0,0-1 0 0 0,-1 1 0 0 0,1 0 0 0 0,0 0 0 0 0,0 0 0 0 0,-1-1 1 0 0,1 1-3 0 0,1-1 1 0 0,-1 0 0 0 0,1 1 0 0 0,0-1 0 0 0,-1 1 0 0 0,1-1 0 0 0,0 1 0 0 0,-1-1-1 0 0,1 1 1 0 0,0 0 0 0 0,-1-1 0 0 0,1 1 0 0 0,1-1 0 0 0,15-6 29 0 0,-9 5 5 0 0,12-5 1 0 0,0 2-1 0 0,0 0 1 0 0,0 1 0 0 0,24-1 0 0 0,-18 2-30 0 0,5-2 56 0 0,-11 2-21 0 0,0 1 0 0 0,28 0 1 0 0,-38 2-21 0 0,-6 0 22 0 0,3-2-22 0 0,3-1-61 0 0,-8 2-76 0 0,-1 0-773 0 0,6-3-3205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2.92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 57 2303 0 0,'1'-1'167'0'0,"5"-7"1046"0"0,1 1 0 0 0,1 0-1 0 0,0 0 1 0 0,0 1 0 0 0,0 0 0 0 0,14-8 1869 0 0,-20 14-2794 0 0,5 0-22 0 0,-5 0 265 0 0,-2 0-493 0 0,0 1 1 0 0,0 0-1 0 0,1-1 0 0 0,-1 1 1 0 0,0-1-1 0 0,1 1 1 0 0,-1-1-1 0 0,0 1 0 0 0,1 0 1 0 0,-1-1-1 0 0,2 1 0 0 0,0 2 59 0 0,1 3 28 0 0,0-1 0 0 0,-1 1 0 0 0,0 0 0 0 0,0 0 0 0 0,0 0 0 0 0,-1 0 0 0 0,0 0 0 0 0,0 0 0 0 0,0 7 0 0 0,-2 8 311 0 0,-3 29 0 0 0,2-25-158 0 0,-3 15 202 0 0,-1-1 0 0 0,-3 0-1 0 0,-20 62 1 0 0,10-51-171 0 0,-12 39 10 0 0,29-78-294 0 0,1-3 10 0 0,2-7-44 0 0,-1-1 1 0 0,0 1-1 0 0,0-1 1 0 0,0 1-1 0 0,0-1 0 0 0,1 1 1 0 0,-1-1-1 0 0,0 0 1 0 0,0 1-1 0 0,1-1 1 0 0,-1 1-1 0 0,0-1 0 0 0,1 0 1 0 0,-1 1-1 0 0,0-1 1 0 0,1 0-1 0 0,-1 1 1 0 0,1-1-1 0 0,-1 0 0 0 0,1 1 1 0 0,1 0-256 0 0,0 1 0 0 0,0-1-1 0 0,-1 0 1 0 0,1 1 0 0 0,0-1 0 0 0,3 1 0 0 0,-1 0-227 0 0,-2-1-466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3.25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44 7631 0 0,'0'0'1956'0'0,"2"0"-1328"0"0,11-1 28 0 0,-1 0-1 0 0,0-1 0 0 0,13-3 1 0 0,-10 1-141 0 0,-1 1 0 0 0,20-1 0 0 0,42 1 614 0 0,98-2 261 0 0,0 13-664 0 0,-121-5-634 0 0,0-2 0 0 0,1-3 0 0 0,-1-1 0 0 0,55-12 0 0 0,-44 7-1364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4.16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350 151 5839 0 0,'0'0'534'0'0,"1"-2"-438"0"0,13-15 423 0 0,-9 9 40 0 0,-3 6 37 0 0,-1-1-286 0 0,-1 0 1 0 0,1 0-1 0 0,0 0 0 0 0,1 0 0 0 0,1-4 0 0 0,-2 6-235 0 0,0-2 348 0 0,-1 2-373 0 0,0 0 1 0 0,0 0-1 0 0,0 1 1 0 0,0-1-1 0 0,0 0 1 0 0,0 0-1 0 0,0 1 1 0 0,0-1-1 0 0,0 0 0 0 0,0 0 1 0 0,1 1-1 0 0,-1-2 1 0 0,1 1 38 0 0,-1-1 271 0 0,-1-3-74 0 0,0 0 0 0 0,0 0-1 0 0,-1 0 1 0 0,-3-8-1 0 0,4 12-213 0 0,0-1-24 0 0,0 1-1 0 0,0-1 1 0 0,1 1-1 0 0,-1 0 1 0 0,0 0-1 0 0,0 0 1 0 0,0 0 0 0 0,-1-1-1 0 0,1 1 1 0 0,0 1-1 0 0,0-1 1 0 0,-1 0-1 0 0,-1-1 1 0 0,0 0 58 0 0,-4-2 25 0 0,0 0-1 0 0,0 1 0 0 0,0-1 1 0 0,0 2-1 0 0,0-1 0 0 0,-1 1 1 0 0,1 0-1 0 0,-1 0 1 0 0,0 1-1 0 0,1 0 0 0 0,-1 1 1 0 0,-9 0-1 0 0,10 0-35 0 0,0 0 0 0 0,0 1 0 0 0,0 0 0 0 0,0 0 0 0 0,0 1 1 0 0,0 0-1 0 0,0 0 0 0 0,-12 7 0 0 0,10-4-13 0 0,0 0 1 0 0,1 1-1 0 0,0 0 0 0 0,0 0 1 0 0,-11 13-1 0 0,3-1 16 0 0,2 1 1 0 0,0 0-1 0 0,1 1 0 0 0,-16 34 0 0 0,25-46-75 0 0,0 0-1 0 0,1 1 1 0 0,0-1-1 0 0,0 1 1 0 0,1-1-1 0 0,0 1 1 0 0,0 0-1 0 0,0 15 1 0 0,2-18-4 0 0,0-1-1 0 0,0 0 1 0 0,1 0 0 0 0,2 10 0 0 0,-3-13-7 0 0,1 1 1 0 0,0-1 0 0 0,0 0 0 0 0,1 0 0 0 0,-1 1 0 0 0,0-1 0 0 0,1 0 0 0 0,-1-1 0 0 0,1 1 0 0 0,0 0-1 0 0,0 0 1 0 0,3 2 0 0 0,-3-2 8 0 0,0-1-1 0 0,0 1 1 0 0,1 0 0 0 0,-1-1-1 0 0,1 0 1 0 0,0 1-1 0 0,-1-1 1 0 0,1 0-1 0 0,0 0 1 0 0,-1-1 0 0 0,1 1-1 0 0,0 0 1 0 0,0-1-1 0 0,0 0 1 0 0,0 0-1 0 0,0 0 1 0 0,0 0 0 0 0,-1 0-1 0 0,1 0 1 0 0,4-2-1 0 0,9-1 26 0 0,0-2 0 0 0,0 0 0 0 0,-1 0 0 0 0,0-1 0 0 0,0-1-1 0 0,0-1 1 0 0,-1 0 0 0 0,0-1 0 0 0,15-12 0 0 0,-9 5-1 0 0,-9 8-30 0 0,0-1 1 0 0,-1 0-1 0 0,10-11 1 0 0,-9 7 10 0 0,2 0 54 0 0,-2 4-16 0 0,-11 9-65 0 0,0 0 0 0 0,0 0 0 0 0,0-1 0 0 0,0 1 0 0 0,0 0 0 0 0,0 0 0 0 0,0 0 0 0 0,0 0 0 0 0,0 0 0 0 0,0 0 0 0 0,0 0 0 0 0,0 0 0 0 0,0 0 0 0 0,1 0 1 0 0,-1 0-1 0 0,0 0 0 0 0,0 0 0 0 0,0 0 0 0 0,0 0 0 0 0,0 0 0 0 0,0 0 0 0 0,0-1 0 0 0,0 1 0 0 0,0 0 0 0 0,0 0 0 0 0,1 0 0 0 0,-1 0 0 0 0,0 0 0 0 0,0 0 0 0 0,0 0 0 0 0,0 0 0 0 0,0 1 0 0 0,0-1 0 0 0,0 0 0 0 0,0 0 0 0 0,0 0 0 0 0,1 0 0 0 0,-1 0 0 0 0,0 0 0 0 0,0 0 0 0 0,0 0 0 0 0,0 0 0 0 0,0 0 0 0 0,0 0 0 0 0,0 0 0 0 0,0 0 0 0 0,0 0 0 0 0,0 0 0 0 0,7 7-2 0 0,-1-1 1 0 0,0 0-1 0 0,-1 1 0 0 0,0 0 0 0 0,6 11 0 0 0,-5-9 3 0 0,1 1 1 0 0,14 16-1 0 0,-17-22 12 0 0,0-1-1 0 0,1 0 1 0 0,-1 0 0 0 0,1 0-1 0 0,-1-1 1 0 0,1 1 0 0 0,0-1-1 0 0,0 0 1 0 0,0 0-1 0 0,0-1 1 0 0,0 0 0 0 0,1 0-1 0 0,-1 0 1 0 0,7 0 0 0 0,5 0 64 0 0,-1-1 1 0 0,1-1 0 0 0,20-4 0 0 0,-19 2 20 0 0,1-1 0 0 0,-1-1 1 0 0,23-10-1 0 0,-20 6-59 0 0,-1-1 1 0 0,0-1-1 0 0,33-25 0 0 0,-25 19-610 0 0,-13 8-98 0 0,-7 4-584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6.38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238 89 3223 0 0,'0'0'5076'0'0,"1"-1"-4584"0"0,9-24 747 0 0,-9 23-878 0 0,-1 0-18 0 0,0 0-272 0 0,0-1 1 0 0,0 1-1 0 0,-1 0 1 0 0,1-1-1 0 0,0 1 1 0 0,-1 0-1 0 0,0-1 1 0 0,0 1-1 0 0,1 0 1 0 0,-1 0-1 0 0,0 0 1 0 0,-1 0-1 0 0,1 0 1 0 0,0 0-1 0 0,-1 0 1 0 0,1 0-1 0 0,-1 0 1 0 0,1 1-1 0 0,-1-1 1 0 0,0 1-1 0 0,0-1 0 0 0,0 1 1 0 0,0 0-1 0 0,0-1 1 0 0,0 1-1 0 0,0 0 1 0 0,-3-1-1 0 0,1 1-24 0 0,-1 0-1 0 0,0 0 0 0 0,0 0 1 0 0,0 0-1 0 0,0 1 0 0 0,1 0 1 0 0,-1 0-1 0 0,0 0 0 0 0,0 0 1 0 0,0 1-1 0 0,0 0 0 0 0,1 0 1 0 0,-1 0-1 0 0,0 1 0 0 0,1 0 1 0 0,-1 0-1 0 0,1 0 0 0 0,-1 0 1 0 0,1 0-1 0 0,0 1 0 0 0,0 0 1 0 0,0 0-1 0 0,-6 6 0 0 0,-2 3 57 0 0,0 1 0 0 0,1 0 0 0 0,0 1 0 0 0,1 0 0 0 0,1 0 0 0 0,0 1 0 0 0,-9 21 0 0 0,18-34-53 0 0,-1 0 0 0 0,0 0 0 0 0,1 0 0 0 0,-1 0 0 0 0,1 0 0 0 0,-1 0 0 0 0,1 0 0 0 0,0 0 0 0 0,0 0 0 0 0,0 0 0 0 0,0 2 0 0 0,1 4 36 0 0,1-4 14 0 0,1-2-50 0 0,-1-1 1 0 0,1 1 0 0 0,0-1-1 0 0,0 0 1 0 0,-1 0 0 0 0,1 0-1 0 0,0 0 1 0 0,0 0 0 0 0,5 0-1 0 0,-3 0-12 0 0,0-1-1 0 0,-1-1 0 0 0,1 1 1 0 0,0 0-1 0 0,-1-1 0 0 0,1 0 1 0 0,0 0-1 0 0,4-3 1 0 0,2 0 53 0 0,18-11 0 0 0,-28 14-85 0 0,0 1 1 0 0,0-1-1 0 0,0 0 0 0 0,0 1 1 0 0,0-1-1 0 0,-1 0 0 0 0,1 1 1 0 0,0-1-1 0 0,0 0 0 0 0,0-1 1 0 0,1 0 4 0 0,0 0 1 0 0,-1 0 0 0 0,1 0-1 0 0,0 1 1 0 0,4-4 0 0 0,-2 4 43 0 0,6 2-34 0 0,-8 0-19 0 0,0 1 1 0 0,1-1 0 0 0,-1 0-1 0 0,0 1 1 0 0,0-1-1 0 0,0 1 1 0 0,-1-1 0 0 0,1 1-1 0 0,0 0 1 0 0,0 0-1 0 0,2 4 1 0 0,2 3 8 0 0,7 14-1 0 0,-10-17-9 0 0,1 2 7 0 0,0-2-1 0 0,0 1 0 0 0,1 0 1 0 0,0-1-1 0 0,0 0 0 0 0,1 0 1 0 0,10 8-1 0 0,-13-11-13 0 0,0-1 0 0 0,1 0 0 0 0,-1 0 0 0 0,1 0 0 0 0,-1 0 0 0 0,1-1 0 0 0,0 1 0 0 0,0-1 0 0 0,-1 0 0 0 0,1 0 0 0 0,0-1 0 0 0,0 1-1 0 0,0-1 1 0 0,0 1 0 0 0,0-1 0 0 0,8-1 0 0 0,55-14-2199 0 0,-43 8 1350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6.77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97 0 9071 0 0,'0'0'816'0'0,"0"2"-672"0"0,-15 55 231 0 0,-2 4 1281 0 0,10-39-310 0 0,-20 41 0 0 0,12-31-636 0 0,1 0 177 0 0,12-29 169 0 0,5-4-928 0 0,5-2-76 0 0,1 0 0 0 0,0-1-1 0 0,-1-1 1 0 0,1 1 0 0 0,-1-1-1 0 0,-1 0 1 0 0,1-1 0 0 0,-1 0-1 0 0,0 0 1 0 0,0-1 0 0 0,0 1 0 0 0,5-9-1 0 0,24-39 11 0 0,-26 38-29 0 0,17-22 0 0 0,-16 28-33 0 0,-10 9 0 0 0,0 1 0 0 0,1-1 0 0 0,-1 0 0 0 0,0 1 0 0 0,0-1 0 0 0,0 1 0 0 0,0 0 0 0 0,1-1 0 0 0,1 1 0 0 0,-2 0 0 0 0,1 0 0 0 0,0 0 0 0 0,-1 1 0 0 0,1-1 0 0 0,-1 1 0 0 0,1-1 0 0 0,-1 1 0 0 0,1 0 0 0 0,0-1 0 0 0,-1 1 0 0 0,0 0 0 0 0,1 0 0 0 0,-1 0 0 0 0,0 0 0 0 0,1 0 0 0 0,-1 0 0 0 0,0 1 0 0 0,0-1 0 0 0,0 0 0 0 0,1 3 0 0 0,2 1 0 0 0,-1 0 0 0 0,0 0 0 0 0,0 0 0 0 0,3 9 0 0 0,-2 2 0 0 0,1-1 0 0 0,3 32 0 0 0,-2 31 0 0 0,-5-57 0 0 0,2-7 0 0 0,-3-12 0 0 0,0 0 0 0 0,1 0 0 0 0,0-1 0 0 0,-1 1 0 0 0,1-1 0 0 0,0 1 0 0 0,1 2 0 0 0,0-3 0 0 0,-1 0 0 0 0,1 0 0 0 0,-1 0 0 0 0,1 1 0 0 0,0-1 1 0 0,-1-1-1 0 0,1 1 0 0 0,0 0 0 0 0,0 0 0 0 0,0-1 0 0 0,0 1 0 0 0,0-1 0 0 0,2 1 0 0 0,2 0-213 0 0,-1-1 0 0 0,1 1-1 0 0,8-2 1 0 0,-10 1-235 0 0,0-1-1 0 0,0 0 1 0 0,0 0-1 0 0,0 0 1 0 0,4-2 0 0 0,8-3-5018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7.25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295 510 5063 0 0,'0'0'390'0'0,"1"-2"-252"0"0,0-1 108 0 0,0-1-1 0 0,0 0 1 0 0,0 1-1 0 0,0-1 0 0 0,-1 0 1 0 0,0 0-1 0 0,1-6 0 0 0,-2 8-27 0 0,1-1-1 0 0,0 1 1 0 0,0 0-1 0 0,-1 0 1 0 0,1 0-1 0 0,-1-1 1 0 0,0 1-1 0 0,0 0 1 0 0,0 0-1 0 0,0 0 1 0 0,0 0-1 0 0,0 0 1 0 0,0 1-1 0 0,-3-4 1 0 0,3 5-168 0 0,1-1 1 0 0,-1 1 0 0 0,1 0 0 0 0,-1-1 0 0 0,1 1 0 0 0,-1 0-1 0 0,1 0 1 0 0,-1-1 0 0 0,1 1 0 0 0,-1 0 0 0 0,0 0-1 0 0,1 0 1 0 0,-1 0 0 0 0,1 0 0 0 0,-1 0 0 0 0,0 0-1 0 0,0 0 1 0 0,-2 0 104 0 0,-3 0-12 0 0,0 0 0 0 0,0 1 0 0 0,-1-1 0 0 0,1 1 0 0 0,0 0 0 0 0,0 1 0 0 0,0 0-1 0 0,0 0 1 0 0,0 0 0 0 0,1 0 0 0 0,-1 1 0 0 0,-6 4 0 0 0,0 1 35 0 0,1 0-1 0 0,0 1 0 0 0,0 0 1 0 0,-11 13-1 0 0,-67 81 1415 0 0,85-99-1515 0 0,1 0 0 0 0,0 1 0 0 0,0-1 0 0 0,0 0 0 0 0,0 1 0 0 0,1 0 0 0 0,-1 0 0 0 0,1-1 0 0 0,0 1 0 0 0,1 1 1 0 0,0-1-1 0 0,-2 8 0 0 0,3-13-72 0 0,0 1 0 0 0,0-1 0 0 0,0 0 0 0 0,0 0 0 0 0,0 0 0 0 0,0 0 0 0 0,0 1 0 0 0,0-1 0 0 0,0 0 0 0 0,0 0 0 0 0,0 0 0 0 0,0 0 1 0 0,0 1-1 0 0,1-1 0 0 0,-1 0 0 0 0,0 0 0 0 0,0 0 0 0 0,0 0 0 0 0,0 0 0 0 0,0 1 0 0 0,0-1 0 0 0,0 0 0 0 0,1 0 0 0 0,-1 0 0 0 0,0 0 1 0 0,2 2 15 0 0,0 0 0 0 0,0-1 0 0 0,0 1 1 0 0,1-1-1 0 0,-1 1 0 0 0,0-1 0 0 0,1 0 1 0 0,-1 0-1 0 0,1 0 0 0 0,-1 0 1 0 0,1 0-1 0 0,-1-1 0 0 0,1 1 0 0 0,0-1 1 0 0,-1 0-1 0 0,1 1 0 0 0,0-1 0 0 0,-1 0 1 0 0,1-1-1 0 0,0 1 0 0 0,4-2 1 0 0,7-1 30 0 0,-1-1 0 0 0,0 0 0 0 0,0-1 0 0 0,0-1 0 0 0,0 0 0 0 0,-1-1 0 0 0,0 0 0 0 0,0 0 0 0 0,-1-2 1 0 0,0 1-1 0 0,-1-1 0 0 0,0-1 0 0 0,13-15 0 0 0,4-8 5 0 0,-3-1 1 0 0,37-64-1 0 0,-50 74-36 0 0,0 0 0 0 0,-1 0 0 0 0,-2-1-1 0 0,0 0 1 0 0,6-46 0 0 0,-7 0-15 0 0,-3-84 0 0 0,-4 148-6 0 0,-1 4 0 0 0,1 3 0 0 0,-3 6 0 0 0,-2 10 0 0 0,-52 233 236 0 0,45-178-118 0 0,-5 114 0 0 0,16-164-105 0 0,2 1 0 0 0,0-1 0 0 0,2 0-1 0 0,9 37 1 0 0,-10-51-68 0 0,0 0 0 0 0,1-1 0 0 0,0 0-1 0 0,1 1 1 0 0,-1-1 0 0 0,1 0 0 0 0,1-1-1 0 0,-1 1 1 0 0,1-1 0 0 0,0 0 0 0 0,9 8 0 0 0,-13-12-161 0 0,1 1 1 0 0,0-1-1 0 0,0 0 1 0 0,0 0-1 0 0,0 1 1 0 0,1-1-1 0 0,-1 0 1 0 0,0-1 0 0 0,0 1-1 0 0,1 0 1 0 0,3 0-1 0 0,12 1-5712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7.80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256 23 6391 0 0,'0'0'578'0'0,"0"-2"-478"0"0,4-15 215 0 0,-2 13 2204 0 0,-2 7-2103 0 0,-2 26 625 0 0,-2 1 1 0 0,-12 52-1 0 0,11-61-717 0 0,-1 8 66 0 0,-45 166 1644 0 0,12-67-1271 0 0,-28 47 179 0 0,8-24-675 0 0,55-139-238 0 0,2-7-28 0 0,0 1-1 0 0,1-1 1 0 0,-1 0 0 0 0,2 1-1 0 0,-1-1 1 0 0,0 1 0 0 0,1-1-1 0 0,0 7 1 0 0,0-10-138 0 0,1-1 108 0 0,-1 0 1 0 0,0-1-1 0 0,0 1 1 0 0,0-1-1 0 0,1 1 1 0 0,-1-1 0 0 0,0 1-1 0 0,0-1 1 0 0,1 1-1 0 0,-1-1 1 0 0,1 1 0 0 0,0 0-1 0 0,-1 0-32 0 0,1 1-312 0 0,12-5-3133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8.30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136 211 8551 0 0,'1'-4'83'0'0,"0"-1"0"0"0,0 1 0 0 0,0-1 0 0 0,1 1 0 0 0,-1-1 0 0 0,1 1 0 0 0,0 0 0 0 0,1 0 0 0 0,-1 0-1 0 0,4-4 1 0 0,5-8-67 0 0,-9 13-7 0 0,0 0 1 0 0,0 0-1 0 0,0 1 0 0 0,0-1 0 0 0,0 1 0 0 0,4-4 0 0 0,11-7 523 0 0,1 0 0 0 0,0 1 0 0 0,0 1 0 0 0,1 1 0 0 0,39-16 0 0 0,-26 15 153 0 0,-20 6-404 0 0,0 0-1 0 0,1 1 1 0 0,-1 1 0 0 0,1 0 0 0 0,0 1 0 0 0,17-1 0 0 0,-22 3-163 0 0,1-1 26 0 0,0 1 1 0 0,0 1-1 0 0,0 0 1 0 0,12 3-1 0 0,-18-4-127 0 0,-1 1-1 0 0,0 0 0 0 0,0-1 0 0 0,1 1 1 0 0,-1 0-1 0 0,0 1 0 0 0,0-1 1 0 0,0 0-1 0 0,0 1 0 0 0,-1-1 0 0 0,1 1 1 0 0,0-1-1 0 0,-1 1 0 0 0,1 0 0 0 0,-1 0 1 0 0,1 0-1 0 0,-1-1 0 0 0,0 2 1 0 0,0-1-1 0 0,0 0 0 0 0,0 0 0 0 0,1 3 1 0 0,-1-2-8 0 0,-1 0 0 0 0,1 0 1 0 0,-1 0-1 0 0,0 0 1 0 0,0 0-1 0 0,0 1 1 0 0,0-1-1 0 0,-1 0 1 0 0,1 0-1 0 0,-1 0 1 0 0,0 0-1 0 0,0 0 0 0 0,-1 3 1 0 0,-2 4 36 0 0,-1 0 0 0 0,-8 12 0 0 0,-1 0 22 0 0,-2 0 0 0 0,0-1 0 0 0,-27 27 0 0 0,-41 35 104 0 0,82-82-171 0 0,1 1-1 0 0,-1-1 0 0 0,1 1 0 0 0,-1 0 1 0 0,1-1-1 0 0,0 1 0 0 0,0 0 1 0 0,0 0-1 0 0,0 0 0 0 0,0 0 0 0 0,0 0 1 0 0,0 0-1 0 0,1 0 0 0 0,-1 0 1 0 0,1 0-1 0 0,-1 0 0 0 0,1 0 1 0 0,0 1-1 0 0,0-1 0 0 0,0 0 0 0 0,0 0 1 0 0,0 0-1 0 0,1 0 0 0 0,-1 0 1 0 0,1 0-1 0 0,-1 1 0 0 0,1-1 0 0 0,0 0 1 0 0,0 0-1 0 0,0 0 0 0 0,0-1 1 0 0,0 1-1 0 0,0 0 0 0 0,0 0 0 0 0,1-1 1 0 0,-1 1-1 0 0,0 0 0 0 0,1-1 1 0 0,0 1-1 0 0,1 1 0 0 0,80 58 0 0 0,-61-43 0 0 0,-1 1 1 0 0,-1 1-1 0 0,25 32 0 0 0,-36-41-1 0 0,-2 0 0 0 0,1 1 0 0 0,-2 0 0 0 0,0 0-1 0 0,0 1 1 0 0,-1 0 0 0 0,0 0 0 0 0,-2 0 0 0 0,4 17 0 0 0,-4-14-16 0 0,-2 0 0 0 0,1 23 1 0 0,-3-30 15 0 0,0 0 1 0 0,0 0-1 0 0,0-1 1 0 0,-1 1-1 0 0,0 0 1 0 0,-6 13-1 0 0,1-7 41 0 0,-1-1 0 0 0,0 0 1 0 0,-1-1-1 0 0,-1 0 0 0 0,0-1 0 0 0,-1 1 0 0 0,-23 19 0 0 0,14-15 178 0 0,0-2-1 0 0,-1 0 0 0 0,-1-1 1 0 0,-33 15-1 0 0,-147 48 1329 0 0,176-69-1352 0 0,-30 5 1 0 0,49-11-166 0 0,0-1 0 0 0,0 0 1 0 0,0-1-1 0 0,-1 0 0 0 0,1 0 1 0 0,0 0-1 0 0,0-1 0 0 0,-1 0 1 0 0,-9-3-1 0 0,16 3-27 0 0,-1 1 0 0 0,1-1 0 0 0,0 1 0 0 0,-1-1 0 0 0,1 0 0 0 0,0 1 0 0 0,0-1 0 0 0,0 0 0 0 0,0 0 0 0 0,0 0 0 0 0,-1 0 0 0 0,1 0 0 0 0,1 0 0 0 0,-1 0 0 0 0,0 0 0 0 0,0 0 0 0 0,0-1 0 0 0,1 1 0 0 0,-2-2 0 0 0,2 2-17 0 0,0-1 0 0 0,-1 1 0 0 0,1-1 0 0 0,0 0 0 0 0,0 1 0 0 0,0-1 1 0 0,0 1-1 0 0,1-1 0 0 0,-1 1 0 0 0,0-1 0 0 0,1 1 0 0 0,-1-1 0 0 0,1 1 1 0 0,-1-1-1 0 0,1 1 0 0 0,-1 0 0 0 0,3-3 0 0 0,0 0-255 0 0,0-1-1 0 0,0 1 1 0 0,1 0 0 0 0,-1 0-1 0 0,1 1 1 0 0,0-1-1 0 0,0 1 1 0 0,1 0 0 0 0,4-3-1 0 0,13-6-1153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8.6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1 307 4431 0 0,'0'0'840'0'0,"1"1"-640"0"0,37 32 736 0 0,-24-20-641 0 0,-9-9-113 0 0,0 0 0 0 0,-1 1 0 0 0,6 6 0 0 0,-4-2-48 0 0,8 11 293 0 0,-2 0 1 0 0,20 42-1 0 0,16 42 171 0 0,-30-65-563 0 0,-12-29-18 0 0,0 0 0 0 0,0 0 0 0 0,9 10 0 0 0,1 0-10 0 0,30 38 37 0 0,-23-29-35 0 0,-10-16-9 0 0,-10-10 0 0 0,1 0 0 0 0,-1 1 0 0 0,0 0 0 0 0,0-1 0 0 0,-1 1 0 0 0,1 0 0 0 0,-1 0 0 0 0,3 7 0 0 0,-3-9 0 0 0,4 9 0 0 0,7 7 0 0 0,-4-7 0 0 0,0-1 11 0 0,0-1 32 0 0,-2-2-22 0 0,-3-5 22 0 0,10 0 121 0 0,19 0 1 0 0,-16-5-58 0 0,19-3 11 0 0,-19 1-117 0 0,-15 4 2 0 0,0-1 4 0 0,8-2 48 0 0,-6 2-44 0 0,0 0-1 0 0,-1 0 0 0 0,1-1 0 0 0,4-3 1 0 0,21-13 133 0 0,-21 14-81 0 0,-2 0 1 0 0,1-1 0 0 0,0 0-1 0 0,-1 0 1 0 0,0 0-1 0 0,7-10 1 0 0,16-21 44 0 0,4-6-59 0 0,-5 5 38 0 0,-15 21-24 0 0,13-23 1 0 0,60-119 574 0 0,-76 138-548 0 0,11-37-1 0 0,-13 36-29 0 0,0-5 129 0 0,9-43 0 0 0,-2-30 297 0 0,-13 84-425 0 0,2-20 55 0 0,0-36 0 0 0,-2 53-79 0 0,2-9 9 0 0,-2 22-25 0 0,-2 4-131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8.65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25 8751 0 0,'0'0'2226'0'0,"3"0"-1764"0"0,5 2-188 0 0,0 0-1 0 0,0-1 1 0 0,0 0-1 0 0,0-1 1 0 0,0 0-1 0 0,9-1 1 0 0,51-9 683 0 0,-36 5-625 0 0,-30 4-328 0 0,32-4 119 0 0,0 1 0 0 0,62 0-1 0 0,-91 4-397 0 0,-1 1 0 0 0,1 0-1 0 0,6 2 1 0 0,-9-3-944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8.97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6 13 5527 0 0,'-1'1'423'0'0,"-3"5"-72"0"0,4-6-237 0 0,0 0 0 0 0,0 1 0 0 0,0-1-1 0 0,-1 1 1 0 0,1-1 0 0 0,0 1 0 0 0,0-1 0 0 0,0 0 0 0 0,0 1 0 0 0,0-1 0 0 0,0 1 0 0 0,0-1 0 0 0,0 1 0 0 0,0-1 0 0 0,0 0 0 0 0,1 1 0 0 0,-1-1 0 0 0,0 1 0 0 0,0-1-1 0 0,0 0 1 0 0,1 1 0 0 0,-1 0 61 0 0,1 0-1 0 0,-1 0 0 0 0,1 0 0 0 0,0 0 0 0 0,-1 0 1 0 0,1 0-1 0 0,0-1 0 0 0,-1 1 0 0 0,1 0 0 0 0,0-1 1 0 0,0 1-1 0 0,0 0 0 0 0,0-1 0 0 0,0 1 0 0 0,0-1 1 0 0,0 1-1 0 0,0-1 0 0 0,0 0 0 0 0,0 0 0 0 0,1 1 1 0 0,-1-1 9 0 0,7 3 221 0 0,1-1-1 0 0,0-1 1 0 0,-1 1 0 0 0,1-1-1 0 0,0-1 1 0 0,14 0 0 0 0,54-11 548 0 0,-39 5-663 0 0,42-10 379 0 0,-39 7-1326 0 0,-1 2-3742 0 0,-19 5-901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9.79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41 39 2303 0 0,'1'-1'368'0'0,"2"-5"864"0"0,0 0-1 0 0,0 0 0 0 0,-1 0 0 0 0,2-7 4892 0 0,-5 14-5849 0 0,0 4-143 0 0,-1-1 0 0 0,1 0 1 0 0,0 1-1 0 0,0-1 0 0 0,0 1 1 0 0,0-1-1 0 0,1 1 0 0 0,0 6 1 0 0,-1 10 172 0 0,-3 69 781 0 0,4-57-843 0 0,-22 192 1609 0 0,2-21-1043 0 0,20-197-790 0 0,0 1 1 0 0,0-1 0 0 0,1 1 0 0 0,2 10 0 0 0,1-5-37 0 0,7 6-172 0 0,-10-17-35 0 0,7 3-3527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30.15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94 10135 0 0,'0'0'1074'0'0,"3"1"-925"0"0,14 1 298 0 0,1-1 1 0 0,-1 0-1 0 0,34-4 0 0 0,-26 1 167 0 0,163-18 1884 0 0,-69 6-1655 0 0,50-6-22 0 0,135-10-17 0 0,-254 26-1177 0 0,72-2 1443 0 0,-62 7-2402 0 0,0 3-3289 0 0,-45-2-1171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31.02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281 198 3679 0 0,'0'0'3888'0'0,"1"-1"-3418"0"0,4-8 96 0 0,-1 0 0 0 0,0 0-1 0 0,0-1 1 0 0,4-17 0 0 0,-2 7 263 0 0,-3 11-395 0 0,-1 1 0 0 0,-1-1-1 0 0,0 0 1 0 0,0-15-1 0 0,-1 23-153 0 0,-3-6 199 0 0,2 4-405 0 0,-1 0 0 0 0,1 0 0 0 0,-1 0 1 0 0,0 0-1 0 0,0 1 0 0 0,0-1 0 0 0,0 1 0 0 0,-1-1 0 0 0,1 1 0 0 0,-1 0 1 0 0,1 0-1 0 0,-1 0 0 0 0,0 0 0 0 0,0 0 0 0 0,0 1 0 0 0,0-1 0 0 0,0 1 1 0 0,0 0-1 0 0,0 0 0 0 0,0 0 0 0 0,-1 0 0 0 0,-2 0 0 0 0,4 1-35 0 0,-1 0-1 0 0,1 0 0 0 0,0 0 1 0 0,0 1-1 0 0,0-1 1 0 0,0 0-1 0 0,0 1 0 0 0,0 0 1 0 0,0-1-1 0 0,1 1 1 0 0,-1 0-1 0 0,-3 1 0 0 0,-5 3 111 0 0,-9 2 107 0 0,1 0 1 0 0,-25 14-1 0 0,34-16-182 0 0,0 0-1 0 0,1 1 1 0 0,0 0 0 0 0,0 1 0 0 0,0-1 0 0 0,-10 14 0 0 0,-21 30 248 0 0,34-44-267 0 0,2 1 0 0 0,-1 0 0 0 0,1-1 0 0 0,0 1 0 0 0,0 1 0 0 0,1-1 0 0 0,-2 8 0 0 0,3-7-3 0 0,0 1 0 0 0,0-1 0 0 0,1 1 0 0 0,0-1 0 0 0,2 16 0 0 0,0-19 12 0 0,0-1-38 0 0,1-1-1 0 0,-1 1 1 0 0,1-1 0 0 0,0 0-1 0 0,0 0 1 0 0,0 0-1 0 0,1-1 1 0 0,-1 1-1 0 0,1-1 1 0 0,-1 0 0 0 0,1 0-1 0 0,0 0 1 0 0,0 0-1 0 0,0 0 1 0 0,0-1 0 0 0,0 0-1 0 0,0 0 1 0 0,0 0-1 0 0,0 0 1 0 0,7 0 0 0 0,-3-2 23 0 0,0 0-1 0 0,0 0 1 0 0,0 0 0 0 0,-1-1 0 0 0,11-3 0 0 0,35-17 138 0 0,-42 17-167 0 0,0 0 2 0 0,0 0 1 0 0,-1-1 0 0 0,0-1 0 0 0,0 0 0 0 0,11-10 0 0 0,37-42 75 0 0,-56 56-91 0 0,15-12-7 0 0,-16 14 0 0 0,-1 1 0 0 0,0-1 0 0 0,1 1 0 0 0,-1 0 0 0 0,0 0 0 0 0,0-1 0 0 0,1 1 0 0 0,-1 0 0 0 0,0 0 0 0 0,1-1 0 0 0,-1 1 0 0 0,0 0 0 0 0,1 0 0 0 0,-1 0 0 0 0,1 0 0 0 0,-1 0 0 0 0,0 0 0 0 0,1-1 0 0 0,1 3 0 0 0,-1 0 0 0 0,0 0 0 0 0,0 0 0 0 0,0 0 0 0 0,0 0 0 0 0,0 0 0 0 0,-1 0 0 0 0,1 0 0 0 0,0 4 0 0 0,0-3 0 0 0,8 41 0 0 0,-8-36 0 0 0,0 1 0 0 0,1-1 0 0 0,0 0 0 0 0,0 0 0 0 0,1 0 0 0 0,0 0 0 0 0,1 0 0 0 0,8 13 0 0 0,-9-17 0 0 0,0 0 0 0 0,1 0 0 0 0,-1 0 0 0 0,1 0 0 0 0,0-1 0 0 0,0 1 0 0 0,0-1 0 0 0,1 0 0 0 0,6 3 0 0 0,-5-3 0 0 0,0-1 0 0 0,1 1 0 0 0,-1-1 0 0 0,1-1 0 0 0,0 1 0 0 0,-1-1 0 0 0,10 0 0 0 0,8 0 0 0 0,0-2 0 0 0,0-1 0 0 0,39-7 0 0 0,72-24 0 0 0,-134 33 0 0 0,105-32-309 0 0,-67 19-891 0 0,-21 8-3493 0 0,-3 1-1537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3.6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449 98 2759 0 0,'0'0'1690'0'0,"-1"-2"-914"0"0,-3-6-63 0 0,3 6-289 0 0,0 0-127 0 0,-3-6-29 0 0,3 6 1022 0 0,1 5-1172 0 0,4 12 99 0 0,1 0-1 0 0,12 27 0 0 0,20 30 421 0 0,-25-49-523 0 0,-1-2 48 0 0,1-2 0 0 0,24 33-1 0 0,-27-42-97 0 0,0 0-1 0 0,1 0 1 0 0,0-1-1 0 0,0 0 1 0 0,1-1-1 0 0,12 7 1 0 0,-16-11-18 0 0,0-1 0 0 0,-1 0 1 0 0,2-1-1 0 0,-1 0 1 0 0,9 2-1 0 0,4 1 57 0 0,-15-4-77 0 0,0 0 1 0 0,-1 0-1 0 0,1-1 0 0 0,0 0 1 0 0,-1 0-1 0 0,1 0 1 0 0,5-1-1 0 0,32-8 171 0 0,-35 8-172 0 0,0-1 5 0 0,1-1 0 0 0,-1 0 0 0 0,1 0 0 0 0,-1-1-1 0 0,0 0 1 0 0,-1 0 0 0 0,10-7 0 0 0,39-39 87 0 0,-33 29-62 0 0,-1 0-11 0 0,0 0-1 0 0,27-38 1 0 0,-38 45-28 0 0,-1 0 0 0 0,-1-1 1 0 0,-1 1-1 0 0,0-2 1 0 0,-1 1-1 0 0,5-19 0 0 0,-2 5-16 0 0,-2-1 0 0 0,-7 18 11 0 0,-3 0 32 0 0,3 11-43 0 0,-1 1 1 0 0,1-1 0 0 0,-1 0 0 0 0,1 0-1 0 0,-1 1 1 0 0,1-1 0 0 0,-1 1 0 0 0,0-1 0 0 0,1 1-1 0 0,-1-1 1 0 0,0 1 0 0 0,0-1 0 0 0,0 0-1 0 0,0 1 0 0 0,0 0 0 0 0,0 0 0 0 0,0-1 0 0 0,0 1 0 0 0,1 0 0 0 0,-1 0 0 0 0,0 0 0 0 0,0 0 0 0 0,0 0 0 0 0,0 0 0 0 0,0 0 0 0 0,0 0 0 0 0,-1 1 0 0 0,-2 1-5 0 0,0 0 0 0 0,-1 0 1 0 0,1 1-1 0 0,0 0 0 0 0,1 0 0 0 0,-1 0 0 0 0,0 0 0 0 0,-3 5 0 0 0,-2 0-11 0 0,-3 5 6 0 0,2-1-1 0 0,0 1 0 0 0,0 1 0 0 0,1 0 0 0 0,-7 15 1 0 0,16-28 9 0 0,-18 34-1 0 0,2 0 0 0 0,1 2 0 0 0,2 0-1 0 0,-8 41 1 0 0,-42 124 22 0 0,-12-5 71 0 0,38-104 30 0 0,-88 199 407 0 0,125-292-528 0 0,-18 35 136 0 0,-1-2 0 0 0,-30 40 0 0 0,-9 15 272 0 0,49-71-269 0 0,-2-1-1 0 0,-22 29 0 0 0,-2-5 43 0 0,-25 27 87 0 0,3-18-130 0 0,48-43-116 0 0,-1 0-1 0 0,1 0 1 0 0,-1-1-1 0 0,-19 8 1 0 0,21-10-1 0 0,-1 0 1 0 0,0-1 0 0 0,0 0-1 0 0,0-1 1 0 0,0 1 0 0 0,0-2-1 0 0,-12 1 1 0 0,17-2-14 0 0,0 1 0 0 0,0-1 1 0 0,0 0-1 0 0,0 0 0 0 0,-1 0 1 0 0,2 0-1 0 0,-1-1 0 0 0,0 1 0 0 0,0-1 1 0 0,0 0-1 0 0,1-1 0 0 0,-1 1 1 0 0,1 0-1 0 0,0-1 0 0 0,-1 0 0 0 0,1 0 1 0 0,0 0-1 0 0,-2-4 0 0 0,1 2-3 0 0,1-2-1 0 0,-1 1 1 0 0,1 0 0 0 0,1-1-1 0 0,-1 1 1 0 0,1-1-1 0 0,0 0 1 0 0,1 0-1 0 0,0 0 1 0 0,0 0 0 0 0,0 0-1 0 0,1 0 1 0 0,0-8-1 0 0,1 10-7 0 0,0 0 0 0 0,0-1 0 0 0,0 1-1 0 0,1 0 1 0 0,0 0 0 0 0,0-1 0 0 0,3-5 0 0 0,0 2-13 0 0,0 0 0 0 0,13-15 0 0 0,-10 15 3 0 0,0 1 1 0 0,0 0-1 0 0,1 1 0 0 0,14-10 1 0 0,-4 5-30 0 0,27-13 0 0 0,-37 22 29 0 0,0-1 0 0 0,1 1 0 0 0,-1 1 0 0 0,1-1-1 0 0,0 2 1 0 0,-1-1 0 0 0,1 2 0 0 0,0-1 0 0 0,0 1 0 0 0,0 0-1 0 0,0 1 1 0 0,0 1 0 0 0,-1-1 0 0 0,1 1 0 0 0,0 1 0 0 0,-1 0-1 0 0,0 0 1 0 0,1 1 0 0 0,-1 0 0 0 0,-1 1 0 0 0,1 0 0 0 0,-1 0-1 0 0,16 13 1 0 0,-2 4 3 0 0,-1 0 0 0 0,-1 1 0 0 0,-2 2 0 0 0,0 0 0 0 0,-1 1 0 0 0,-2 0 0 0 0,18 41 0 0 0,-13-26 10 0 0,13 34 0 0 0,-31-67 3 0 0,1 0 0 0 0,1-1-1 0 0,3 8 1 0 0,-5-13-103 0 0,-1 0 0 0 0,1 0 0 0 0,-1 0 0 0 0,1 0 0 0 0,2 2 0 0 0,-2-2-457 0 0,0-1 1 0 0,0 1-1 0 0,0-1 0 0 0,0 0 1 0 0,5 2-1 0 0,13 2-3986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4.0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6391 0 0,'0'0'1626'0'0,"2"2"-1114"0"0,1 1-298 0 0,1 0 0 0 0,0 0 0 0 0,0 0 0 0 0,0-1 0 0 0,1 0 0 0 0,-1 1 0 0 0,0-1 0 0 0,1-1 0 0 0,-1 1 0 0 0,1-1 0 0 0,0 0 0 0 0,0 0 0 0 0,6 1 0 0 0,112-9 2003 0 0,-37 1-1752 0 0,-51 4-399 0 0,41 0 23 0 0,-8 2 36 0 0,-20-1-2702 0 0,-38 1 1618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4.3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236 1 6447 0 0,'0'0'1576'0'0,"-1"1"-1265"0"0,-30 47 790 0 0,13-20-582 0 0,-14 19 646 0 0,3 1 0 0 0,-32 71 0 0 0,55-105-1028 0 0,-30 79 640 0 0,31-75-682 0 0,0-1-1 0 0,1 0 0 0 0,-2 29 1 0 0,5-25-230 0 0,1-18 58 0 0,0 0-209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4.8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1054 1 1839 0 0,'-2'2'254'0'0,"-3"4"266"0"0,0 0 1 0 0,-1 0-1 0 0,0 0 1 0 0,-1 0-1 0 0,-8 5 0 0 0,-15 13 270 0 0,-86 101 1311 0 0,9 10-608 0 0,-67 122-120 0 0,26 19-850 0 0,-19 98-43 0 0,-16 176 367 0 0,158-448-471 0 0,5 0-1 0 0,4 1 0 0 0,-5 160 0 0 0,22-215-296 0 0,2 1-1 0 0,2-1 0 0 0,13 52 1 0 0,-14-80-58 0 0,1 1 0 0 0,1-1 1 0 0,1 0-1 0 0,0 0 0 0 0,2 0 1 0 0,0-1-1 0 0,18 27 0 0 0,-15-29-269 0 0,0 0 0 0 0,1-1 0 0 0,31 28 0 0 0,-10-15-4712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6.2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138 0 5151 0 0,'0'0'1544'0'0,"0"4"-1197"0"0,-12 80 825 0 0,2-15-443 0 0,-6 69 373 0 0,-35 251 604 0 0,31-285-1567 0 0,0-1 8 0 0,16-73-434 0 0,-1 46-1 0 0,5-60-519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9.0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0 362 4607 0 0,'2'-1'354'0'0,"6"-9"-10"0"0,0 0 0 0 0,12-21 0 0 0,-9 13 384 0 0,18-30 542 0 0,-15 23-531 0 0,20-26 0 0 0,-1 6 3 0 0,11-14 111 0 0,-34 48-646 0 0,-1 0 1 0 0,2 1 0 0 0,12-10 0 0 0,-22 18-178 0 0,1 1 0 0 0,0 0 0 0 0,-1 0 0 0 0,1 0 0 0 0,0 0 0 0 0,-1 0 0 0 0,1 1-1 0 0,0-1 1 0 0,0 0 0 0 0,0 1 0 0 0,0-1 0 0 0,0 1 0 0 0,0 0 0 0 0,0 0 0 0 0,-1 0 0 0 0,1 0 0 0 0,0 0-1 0 0,0 0 1 0 0,4 1 0 0 0,-3 0 4 0 0,0 0 0 0 0,-1 0-1 0 0,1 0 1 0 0,-1 1 0 0 0,1-1-1 0 0,-1 1 1 0 0,1 0 0 0 0,-1 0 0 0 0,0 0-1 0 0,0 0 1 0 0,0 0 0 0 0,3 5-1 0 0,5 7 141 0 0,-1 0-1 0 0,0 1 1 0 0,-1 1-1 0 0,7 17 0 0 0,20 69 383 0 0,-28-80-455 0 0,29 132 612 0 0,-34-140-650 0 0,26 219 804 0 0,-24-183-766 0 0,-3-43-143 0 0,6 56 305 0 0,-6-53-500 0 0,2-1-1 0 0,-1 1 1 0 0,1 0 0 0 0,5 11 0 0 0,2-3-5230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6.5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37 3223 0 0,'4'0'240'0'0,"15"0"-250"0"0,251-9 1794 0 0,-76-4-187 0 0,-67 5-672 0 0,245 1 1064 0 0,-1 26-858 0 0,-75 16-563 0 0,-250-26-636 0 0,83 27-1 0 0,-65-17-218 0 0,-39-11 143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7.2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647 25 5063 0 0,'-1'-2'232'0'0,"-5"-4"-13"0"0,3 4-172 0 0,0 0 0 0 0,0 0 0 0 0,-1 0 0 0 0,1 1 0 0 0,0-1 0 0 0,-1 1 0 0 0,1 0 0 0 0,-1 0 0 0 0,1 0 0 0 0,-1 0 1 0 0,1 1-1 0 0,-6-1 0 0 0,-5 1 303 0 0,-28 4 0 0 0,16-1-105 0 0,0 0 118 0 0,1 1 0 0 0,-31 10-1 0 0,19-5 94 0 0,21-5-193 0 0,0 1 0 0 0,0 1 0 0 0,0 0-1 0 0,-19 11 1 0 0,25-11-108 0 0,0 0 0 0 0,1 1-1 0 0,0 0 1 0 0,0 0 0 0 0,0 1 0 0 0,1 0 0 0 0,-9 12-1 0 0,15-17-113 0 0,0-1 0 0 0,1 1 0 0 0,-1-1 0 0 0,1 1-1 0 0,-1 0 1 0 0,1 0 0 0 0,0 0 0 0 0,0 0 0 0 0,-1 4-1 0 0,2-4-24 0 0,-1-1-1 0 0,1 0 0 0 0,0 1 0 0 0,0-1 1 0 0,1 0-1 0 0,-1 4 0 0 0,2 0-10 0 0,0 0 0 0 0,0 0 1 0 0,0 1-1 0 0,1-1 0 0 0,0-1 0 0 0,0 1 1 0 0,1 0-1 0 0,-1-1 0 0 0,1 0 0 0 0,9 9 0 0 0,4 3 71 0 0,33 24-1 0 0,-13-12 10 0 0,10 7 35 0 0,-28-23-38 0 0,23 21 1 0 0,-36-28-49 0 0,-1-1 0 0 0,0 0 0 0 0,-1 1 1 0 0,0 0-1 0 0,1 0 0 0 0,-2 0 0 0 0,1 0 0 0 0,4 11 0 0 0,-5-7 20 0 0,0-1-1 0 0,0 1 0 0 0,-1 0 1 0 0,0-1-1 0 0,0 16 0 0 0,-2-20-17 0 0,0 1 0 0 0,0 0 0 0 0,-1-1 0 0 0,0 1 0 0 0,0 0 0 0 0,0-1 0 0 0,-1 1 0 0 0,0-1 0 0 0,0 1 0 0 0,0-1 0 0 0,-4 6 0 0 0,1-3 27 0 0,-1-1 0 0 0,0 1 0 0 0,0-1 0 0 0,0 0 0 0 0,-1-1 0 0 0,-12 10 0 0 0,-52 30 450 0 0,49-32-381 0 0,-2 1 55 0 0,-1-2 1 0 0,-36 15-1 0 0,5-4 45 0 0,-3 2-139 0 0,47-22-55 0 0,1-1 0 0 0,0 0 1 0 0,-18 2-1 0 0,15-3-13 0 0,11-2-656 0 0,-7-14-7785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7.6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513 0 1839 0 0,'-2'1'134'0'0,"-5"1"-250"0"0,-3 1 682 0 0,1 0 1 0 0,-1 1 0 0 0,1 0-1 0 0,0 0 1 0 0,-10 8 0 0 0,-14 12 825 0 0,4-4-677 0 0,1 2 1 0 0,-32 31-1 0 0,20-10 162 0 0,2 2 0 0 0,1 1-1 0 0,-30 52 1 0 0,52-71-663 0 0,1 0-1 0 0,2 0 1 0 0,0 1 0 0 0,2 1 0 0 0,-9 42-1 0 0,10-27-126 0 0,3-1-1 0 0,1 1 1 0 0,1 48-1 0 0,4-73-71 0 0,1-1 0 0 0,0 1 0 0 0,2-1-1 0 0,0 0 1 0 0,1 0 0 0 0,7 20 0 0 0,-9-31-132 0 0,1-1-1 0 0,0 0 1 0 0,0 0 0 0 0,1 0-1 0 0,0-1 1 0 0,0 1 0 0 0,0-1-1 0 0,0 0 1 0 0,1 0 0 0 0,0 0-1 0 0,0 0 1 0 0,8 4 0 0 0,8 1-4409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8.2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518 6 2303 0 0,'0'0'331'0'0,"-2"-1"548"0"0,-6-3 237 0 0,4 3 48 0 0,-25 2 555 0 0,19-1-1384 0 0,-16 1 0 0 0,-13 7 532 0 0,-59 18 1 0 0,66-14-478 0 0,0 1 0 0 0,1 1 1 0 0,-30 20-1 0 0,55-31-310 0 0,0 1 0 0 0,0-1 0 0 0,0 2 1 0 0,1-1-1 0 0,0 0 0 0 0,0 1 0 0 0,0 0 0 0 0,-5 7 0 0 0,9-10-42 0 0,-1 1 0 0 0,1-1-1 0 0,0 1 1 0 0,0 0 0 0 0,0 0-1 0 0,0 0 1 0 0,0 3 0 0 0,-1-1 10 0 0,2-3 18 0 0,0 1-2 0 0,3 10-10 0 0,-1-8-39 0 0,0-1 1 0 0,0 1-1 0 0,0-1 1 0 0,1 0-1 0 0,0 0 1 0 0,0 0-1 0 0,0 0 1 0 0,0 0-1 0 0,4 3 1 0 0,6 4 82 0 0,15 11 0 0 0,-24-19-81 0 0,3 2 40 0 0,-1 0 0 0 0,0-1 0 0 0,0 2 0 0 0,-1-1 1 0 0,0 1-1 0 0,0 0 0 0 0,0 0 0 0 0,7 12 0 0 0,-9-11 8 0 0,0-1 1 0 0,0 1-1 0 0,-1 0 0 0 0,1 0 0 0 0,-2 0 0 0 0,2 9 0 0 0,-3-13-38 0 0,0 1 0 0 0,0-1-1 0 0,0 1 1 0 0,0-1-1 0 0,-1 0 1 0 0,1 1 0 0 0,-1-1-1 0 0,0 0 1 0 0,0 0-1 0 0,0 1 1 0 0,-1-1 0 0 0,1 0-1 0 0,-1 0 1 0 0,-2 4 0 0 0,-3 2 69 0 0,0-1 0 0 0,0 0 0 0 0,-10 8 0 0 0,9-9 6 0 0,1-1 0 0 0,-1 0 0 0 0,-16 8-1 0 0,-29 11 354 0 0,-7-6-82 0 0,52-16-308 0 0,6-3 163 0 0,0-2-282 0 0,1 0-64 0 0,0 1 1 0 0,0-1 0 0 0,0 0 0 0 0,0 0-1 0 0,0 0 1 0 0,0 0 0 0 0,1 0 0 0 0,-1 0 0 0 0,0 1-1 0 0,1-1 1 0 0,-1-4 0 0 0,3-8-750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8.6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30 9007 0 0,'0'0'1410'0'0,"2"2"-1180"0"0,6 7 33 0 0,-6-7 128 0 0,1-2 51 0 0,9 3-118 0 0,0-1 0 0 0,-1 0 0 0 0,1-1 0 0 0,0-1 0 0 0,16 0 0 0 0,10-6-70 0 0,0-2-1 0 0,41-13 0 0 0,-57 14-323 0 0,4-1-3961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8.9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325 62 6215 0 0,'0'0'563'0'0,"0"-2"-422"0"0,0-7 89 0 0,0 7 52 0 0,-2 1 8 0 0,-9-12 179 0 0,-8-8 462 0 0,18 19-838 0 0,-1 1 0 0 0,1 0 0 0 0,-1 0 0 0 0,0 0 1 0 0,1 0-1 0 0,-1 0 0 0 0,0 0 0 0 0,0 0 0 0 0,0 0 0 0 0,0 1 0 0 0,-2-2 0 0 0,-2 2 69 0 0,1 0 0 0 0,-1-1 0 0 0,1 2 0 0 0,-1-1 0 0 0,1 1 0 0 0,0-1 1 0 0,-1 2-1 0 0,1-1 0 0 0,0 0 0 0 0,0 1 0 0 0,-7 3 0 0 0,-5 4 307 0 0,-30 21 1 0 0,34-22-314 0 0,3-1-30 0 0,0 1 1 0 0,0 0-1 0 0,1 0 1 0 0,0 1-1 0 0,0 0 0 0 0,1 1 1 0 0,0 0-1 0 0,1 0 1 0 0,0 0-1 0 0,1 1 0 0 0,0 0 1 0 0,1 1-1 0 0,0-1 1 0 0,-5 18-1 0 0,10-27-121 0 0,-1 1 9 0 0,0 0 0 0 0,1 0-1 0 0,-1 0 1 0 0,1 0 0 0 0,0 0 0 0 0,0 4-1 0 0,0 11 27 0 0,2-13 27 0 0,19 19 230 0 0,-21-24-293 0 0,0 0 0 0 0,0 0 0 0 0,0 0 0 0 0,0 0-1 0 0,1 1 1 0 0,-1-1 0 0 0,0 0 0 0 0,0 0 0 0 0,0 0 0 0 0,0 0 0 0 0,1 0-1 0 0,-1 0 1 0 0,0 0 0 0 0,0 1 0 0 0,0-1 0 0 0,1 0 0 0 0,-1 0-1 0 0,0 0 1 0 0,0 0 0 0 0,0 0 0 0 0,1 0 0 0 0,-1 0 0 0 0,0 0 0 0 0,0 0-1 0 0,1 0 1 0 0,50-3 467 0 0,-46 3-438 0 0,0-1 22 0 0,1-1 0 0 0,0 1 0 0 0,8-3 0 0 0,-1-1 12 0 0,5 3-54 0 0,-16 3-13 0 0,0-1 0 0 0,0 0 0 0 0,0 0 0 0 0,0 1 0 0 0,0 0 0 0 0,0-1 0 0 0,3 2 0 0 0,-2 0-3 0 0,0 0 1 0 0,1 1-1 0 0,-1-1 0 0 0,0 1 0 0 0,0 0 0 0 0,0 0 0 0 0,0 0 0 0 0,-1 0 1 0 0,5 6-1 0 0,1 5-19 0 0,8 18 0 0 0,-6-12 14 0 0,31 51 8 0 0,-32-60 0 0 0,-1 1 0 0 0,2-1 0 0 0,16 16 0 0 0,-21-24-364 0 0,0 1-1 0 0,0-1 0 0 0,0-1 1 0 0,1 1-1 0 0,-1-1 0 0 0,1 0 1 0 0,-1 0-1 0 0,1 0 0 0 0,0-1 1 0 0,7 1-1 0 0,-9-1-177 0 0,26 5-4593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9.9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3223 0 0,'1'3'368'0'0,"6"12"302"0"0,-3-4 97 0 0,1 0-1 0 0,1 0 0 0 0,0 0 0 0 0,12 16 1 0 0,82 117 3191 0 0,-60-83-3050 0 0,-29-44-765 0 0,-1 0 0 0 0,0 1-1 0 0,-2 0 1 0 0,0 0 0 0 0,0 1-1 0 0,-2 0 1 0 0,5 24 0 0 0,-5-14 35 0 0,-2 0 0 0 0,-1 0 1 0 0,-1 0-1 0 0,-2 36 1 0 0,-1-51-114 0 0,-1-1 0 0 0,0 1 0 0 0,-1-1 0 0 0,0 0 0 0 0,-1 1 0 0 0,-1-1 0 0 0,0-1 0 0 0,0 1 1 0 0,-1-1-1 0 0,-1 0 0 0 0,-10 13 0 0 0,4-7 63 0 0,-16 16-1 0 0,23-28-85 0 0,0-1-1 0 0,0 0 0 0 0,0 0 1 0 0,0-1-1 0 0,-1 1 1 0 0,-10 4-1 0 0,-1-1 30 0 0,-35 15 146 0 0,51-23-555 0 0,-1 1 0 0 0,1-1 0 0 0,0 1-1 0 0,0-1 1 0 0,-1 0 0 0 0,1 0 0 0 0,-4 0 0 0 0,-1 0-1590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50.7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 43 3223 0 0,'-1'-3'240'0'0,"-2"1"-205"0"0,-10-19 82 0 0,12 18 415 0 0,1 3-441 0 0,0-1 0 0 0,-1 0 0 0 0,1 1-1 0 0,0-1 1 0 0,0 0 0 0 0,0 1 0 0 0,0-1-1 0 0,0 0 1 0 0,0 1 0 0 0,0-1 0 0 0,0 0-1 0 0,1-1 1 0 0,-1 1 119 0 0,0-2 1251 0 0,3 5-1316 0 0,9 9-1 0 0,-1 1 1 0 0,0 0-1 0 0,0 0 0 0 0,10 18 0 0 0,-19-27-98 0 0,20 30 549 0 0,30 65-1 0 0,-32-58-343 0 0,42 88 530 0 0,88 262-1 0 0,-32 109-702 0 0,-109-446-89 0 0,76 424 344 0 0,-58-150 483 0 0,-27-93-29 0 0,-4-173-392 0 0,-23 109-1 0 0,-14-7 152 0 0,28-120-231 0 0,-34 71 0 0 0,-39 45 226 0 0,68-130-420 0 0,-2-1-1 0 0,0-1 1 0 0,-32 31 0 0 0,40-46-99 0 0,-22 14-1 0 0,31-24-534 0 0,1-2-214 0 0,-4-2-45 0 0,4 2-11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51.1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77 8287 0 0,'0'0'639'0'0,"2"-1"-415"0"0,11-5-34 0 0,-1 0 0 0 0,1 1 1 0 0,23-6-1 0 0,44-6 42 0 0,-51 11-232 0 0,-14 2 0 0 0,-1 2 0 0 0,17-2 0 0 0,-30 4 4 0 0,9 0-194 0 0,-1-1 0 0 0,1 0 0 0 0,0-1 0 0 0,11-3 0 0 0,-4 0-353 0 0,-14 4-8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51.4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9 137 11519 0 0,'0'0'528'0'0,"-2"-1"-16"0"0,-4-3-284 0 0,7 2-143 0 0,8 0-44 0 0,-8 2-1 0 0,262-56 690 0 0,-200 41-739 0 0,25-8-1375 0 0,-44 7 548 0 0,0-1-11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1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836 825 4143 0 0,'0'0'319'0'0,"1"-2"-114"0"0,2-5 265 0 0,-1 0-1 0 0,1-1 0 0 0,-1 1 1 0 0,0-1-1 0 0,-1 1 0 0 0,0-1 1 0 0,1-8-1 0 0,-2 3 42 0 0,0-1 1 0 0,-1 1-1 0 0,-3-16 0 0 0,1 12-91 0 0,-45-221 2543 0 0,42 218-2887 0 0,-1 1 0 0 0,-1-1 1 0 0,0 1-1 0 0,-14-21 0 0 0,3 3 85 0 0,7 15-55 0 0,0 0 1 0 0,-19-25-1 0 0,-88-91 252 0 0,112 131-291 0 0,-1 0 0 0 0,-11-9 1 0 0,15 14-65 0 0,1 0 1 0 0,0 0 0 0 0,-1 0-1 0 0,0 1 1 0 0,1-1 0 0 0,-1 1-1 0 0,0 0 1 0 0,0 0 0 0 0,-5-1-1 0 0,-8 1 117 0 0,8 4-117 0 0,-6 3 9 0 0,12-5-1 0 0,-1 0-2 0 0,0 1 0 0 0,1-1 0 0 0,-1 1-1 0 0,0 0 1 0 0,1 0 0 0 0,0 0 0 0 0,-1 0 0 0 0,1 1 0 0 0,0-1 0 0 0,0 1-1 0 0,-4 5 1 0 0,-15 15-9 0 0,5-5 0 0 0,8-5 0 0 0,8-10 0 0 0,-1 1 0 0 0,-56 115 0 0 0,37-77 0 0 0,14-28 0 0 0,0 0 0 0 0,-8 23 0 0 0,9-22 3 0 0,0 0 0 0 0,0-1-1 0 0,-13 19 1 0 0,11-17 10 0 0,1 1 0 0 0,0 0 0 0 0,-7 30 0 0 0,11-37-12 0 0,-10 48 81 0 0,-10 89 0 0 0,11-59-38 0 0,8-57 7 0 0,3-18-10 0 0,-4 20-1 0 0,-5 12 8 0 0,-19 73 186 0 0,0-36-111 0 0,16-46-92 0 0,3-17-31 0 0,7-10 11 0 0,2-8 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52.5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628 108 5183 0 0,'0'0'234'0'0,"-2"0"-10"0"0,-3 1-30 0 0,-1 1 0 0 0,1-1 0 0 0,0 1 0 0 0,-9 5 1 0 0,11-5 67 0 0,0 0 0 0 0,1 0 0 0 0,-1 0 1 0 0,1 1-1 0 0,-1-1 0 0 0,-2 4 0 0 0,5-5-224 0 0,-1 0-1 0 0,1-1 1 0 0,-1 1-1 0 0,1-1 1 0 0,-1 1-1 0 0,1 0 0 0 0,0 0 1 0 0,0-1-1 0 0,-1 1 1 0 0,1 0-1 0 0,0-1 1 0 0,0 1-1 0 0,0 0 0 0 0,0 0 1 0 0,-1 0-1 0 0,1 0 1 0 0,0 2 67 0 0,0-1 217 0 0,1 2-2 0 0,1 2-216 0 0,3 8 157 0 0,13 24-1 0 0,-16-34-231 0 0,0 0-1 0 0,0 0 1 0 0,0-1-1 0 0,1 1 1 0 0,0-1-1 0 0,0 0 1 0 0,0 0-1 0 0,0 0 1 0 0,0 0-1 0 0,1 0 1 0 0,5 3-1 0 0,2-2 11 0 0,0 1-1 0 0,-1-2 1 0 0,2 1 0 0 0,-1-2 0 0 0,0 1-1 0 0,0-2 1 0 0,1 1 0 0 0,19-1-1 0 0,-2-3 32 0 0,1 0 1 0 0,34-8-1 0 0,-37 4-48 0 0,-1-1 0 0 0,1-2 0 0 0,43-20 0 0 0,70-45 98 0 0,-101 52-107 0 0,25-15-20 0 0,-56 32 17 0 0,0-1-1 0 0,-1-1 1 0 0,1 1-1 0 0,-1-1 1 0 0,9-13 0 0 0,-8 10 0 0 0,-2-1-10 0 0,-6 10 0 0 0,1 1 0 0 0,-1-1 0 0 0,0 0 0 0 0,0 0 0 0 0,0 1 0 0 0,1-1 0 0 0,-1 0 0 0 0,0 0 0 0 0,0 0 0 0 0,0 1 0 0 0,-1-1 0 0 0,1-1 0 0 0,0 2 0 0 0,0-1 0 0 0,0 1 0 0 0,0-1 0 0 0,-1 1 0 0 0,1 0 0 0 0,0-1 0 0 0,0 1 0 0 0,-1 0 0 0 0,1-1 0 0 0,0 1 0 0 0,0 0 0 0 0,-1-1 0 0 0,1 1 0 0 0,0 0 0 0 0,-1 0 0 0 0,1-1 0 0 0,0 1 0 0 0,-1 0 0 0 0,1 0 0 0 0,-1 0 0 0 0,1 0 0 0 0,0-1 0 0 0,-1 1 0 0 0,-1 0 0 0 0,1 0 0 0 0,-1 0 0 0 0,1 0 0 0 0,-1 1 0 0 0,1-1 0 0 0,-1 0 0 0 0,1 1 0 0 0,-1-1 0 0 0,1 0 0 0 0,-1 1 0 0 0,1 0 0 0 0,0-1 0 0 0,-3 3 0 0 0,-17 13 0 0 0,8-3-7 0 0,1 1 0 0 0,0 0-1 0 0,1 1 1 0 0,1 0-1 0 0,0 1 1 0 0,1 0-1 0 0,1 0 1 0 0,0 1 0 0 0,-5 17-1 0 0,-4 25 10 0 0,-15 81 0 0 0,29-127-4 0 0,-91 420 68 0 0,24-118-57 0 0,67-301-1 0 0,-94 397 139 0 0,73-331 59 0 0,-4 0 0 0 0,-3-2 0 0 0,-41 75 0 0 0,-142 213 1076 0 0,148-270-1024 0 0,19-28-44 0 0,-52 59 10 0 0,79-103-173 0 0,8-10-6 0 0,0 0 0 0 0,0-1 0 0 0,-2-1-1 0 0,1 0 1 0 0,-26 17 0 0 0,33-26-26 0 0,0 0 1 0 0,-1 0-1 0 0,0-1 0 0 0,0 0 0 0 0,0 0 0 0 0,1 0 1 0 0,-2-1-1 0 0,1 0 0 0 0,-10 0 0 0 0,14-1-18 0 0,1-1 1 0 0,-1 1-1 0 0,1-1 0 0 0,-1 1 0 0 0,1-1 0 0 0,-1 0 0 0 0,1 0 0 0 0,-1 0 0 0 0,1 0 0 0 0,0 0 1 0 0,-1-1-1 0 0,1 1 0 0 0,-2-3 0 0 0,-1 0-6 0 0,1 1 1 0 0,0-1 0 0 0,0-1-1 0 0,-6-8 1 0 0,8 9-18 0 0,0 1 1 0 0,1-1-1 0 0,-1 1 1 0 0,1-1-1 0 0,0 0 1 0 0,-1 0-1 0 0,1-5 1 0 0,-3-30-165 0 0,3 24 94 0 0,1 3 27 0 0,0 0-1 0 0,0 0 1 0 0,1 0 0 0 0,1 0-1 0 0,0 0 1 0 0,0 0-1 0 0,1 0 1 0 0,1 1-1 0 0,0-1 1 0 0,1 1 0 0 0,0 0-1 0 0,0 0 1 0 0,1 1-1 0 0,9-12 1 0 0,-6 11 26 0 0,1 0-1 0 0,0 1 1 0 0,1 1 0 0 0,0 0-1 0 0,24-16 1 0 0,-28 21 32 0 0,0 1-1 0 0,0-1 1 0 0,1 1 0 0 0,-1 0-1 0 0,1 1 1 0 0,-1 0-1 0 0,1 0 1 0 0,0 0 0 0 0,0 1-1 0 0,0 0 1 0 0,8 1 0 0 0,-6 0-1 0 0,1 1 0 0 0,0 0 0 0 0,0 0 0 0 0,-1 1 1 0 0,1 1-1 0 0,-1 0 0 0 0,16 7 0 0 0,-6-1 36 0 0,0 1 0 0 0,0 1 0 0 0,19 15 0 0 0,-26-16-9 0 0,0 0 0 0 0,-1 2-1 0 0,-1-1 1 0 0,0 1 0 0 0,10 14-1 0 0,4 11 0 0 0,17 21 44 0 0,-40-56-44 0 0,0 1 0 0 0,0-1 0 0 0,1 0-1 0 0,-1 1 1 0 0,1-1 0 0 0,0-1 0 0 0,0 1 0 0 0,5 3-1 0 0,-6-5-85 0 0,0 1 0 0 0,-1 0 0 0 0,1-1 0 0 0,0 0 0 0 0,0 1 0 0 0,0-1 0 0 0,3 0 0 0 0,16-3-3088 0 0,1-2-1152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52.9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41 5063 0 0,'0'0'3426'0'0,"3"1"-2464"0"0,9 3-553 0 0,-1-2-1 0 0,1 1 0 0 0,0-2 1 0 0,0 0-1 0 0,0 0 0 0 0,15-2 1 0 0,77-10 351 0 0,-74 6-551 0 0,19-5 32 0 0,-35 7-169 0 0,0 0 0 0 0,0 0-1 0 0,20 0 1 0 0,-32 3-69 0 0,13 0 32 0 0,0 0-1 0 0,0-1 1 0 0,19-4 0 0 0,-28 3-33 0 0,21-2-611 0 0,-9 2-2607 0 0,-1 2-1135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53.2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151 0 4143 0 0,'0'0'191'0'0,"-1"2"-11"0"0,-12 36 2636 0 0,-19 40 0 0 0,3-10-1247 0 0,6-20-466 0 0,0 0-22 0 0,15-30-758 0 0,4-8-150 0 0,0 1 0 0 0,1-1-1 0 0,0 0 1 0 0,0 1-1 0 0,-1 14 1 0 0,4-13-94 0 0,0-8-70 0 0,0-2 23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16.0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930 39 1839 0 0,'0'-1'134'0'0,"11"-23"100"0"0,-10 23 844 0 0,1-11 6182 0 0,-4 13-6934 0 0,-4 2-80 0 0,-1 0 1 0 0,1 1-1 0 0,-5 4 0 0 0,-10 6 313 0 0,12-8-311 0 0,0 2 0 0 0,0-1 0 0 0,0 1 1 0 0,-11 15-1 0 0,5-7-34 0 0,-3 4 351 0 0,-31 46 0 0 0,-9 28 164 0 0,31-48-501 0 0,-70 143 301 0 0,16 9-346 0 0,31-64-107 0 0,-23 86 138 0 0,-9 57 325 0 0,24-70-126 0 0,34-132-284 0 0,-48 183 270 0 0,1 93 39 0 0,68-337-429 0 0,-44 277 246 0 0,41-227-140 0 0,3 0 1 0 0,3 0 0 0 0,2 0-1 0 0,17 92 1 0 0,12-19 48 0 0,-22-107-119 0 0,1 0 0 0 0,21 42 0 0 0,-26-64-38 0 0,-1-1 1 0 0,1 1-1 0 0,1-1 1 0 0,-1 0-1 0 0,1 0 1 0 0,1 0-1 0 0,-1-1 1 0 0,1 0-1 0 0,0-1 1 0 0,0 1-1 0 0,9 4 0 0 0,-5-4-280 0 0,1 0 0 0 0,0-1-1 0 0,1 0 1 0 0,-1-1 0 0 0,1-1-1 0 0,25 5 1 0 0,-1-5-746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17.9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 71 1375 0 0,'0'0'1306'0'0,"-2"0"12"0"0,-17 4 2278 0 0,19-4-3498 0 0,-1 0 0 0 0,0 0 0 0 0,0 1 0 0 0,1-1 0 0 0,-1 0 0 0 0,0 0-1 0 0,0 0 1 0 0,1 0 0 0 0,-1 0 0 0 0,0 0 0 0 0,-6-1 5869 0 0,22 0-5398 0 0,23-4 1 0 0,4-1 171 0 0,42-8 277 0 0,-15 2-502 0 0,46-3 227 0 0,20-3-37 0 0,-74 17-405 0 0,-53-1-278 0 0,-6 1-12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18.4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92 1 6415 0 0,'0'0'4839'0'0,"0"2"-4182"0"0,1 7-117 0 0,0 0-1 0 0,-1 0 1 0 0,-2 14 0 0 0,1-8-53 0 0,-2 17 513 0 0,-12 49 1 0 0,3-22-264 0 0,-12 67 873 0 0,-8 46-510 0 0,30-161-1061 0 0,1-7-10 0 0,0 1 0 0 0,1 0 0 0 0,-1-1 0 0 0,1 9 0 0 0,0 4-8 0 0,2-14 22 0 0,-2-3-43 0 0,1 1-4 0 0,-1 0 1 0 0,1-1 0 0 0,0 1 0 0 0,-1-1-1 0 0,1 1 1 0 0,0-1 0 0 0,0 1 0 0 0,0-1 0 0 0,-1 1-1 0 0,1-1 1 0 0,1 0 0 0 0,0 1-34 0 0,-1-1 0 0 0,1 0 1 0 0,0 0-1 0 0,0-1 0 0 0,-1 1 1 0 0,1 0-1 0 0,0 0 0 0 0,0-1 0 0 0,-1 1 1 0 0,1-1-1 0 0,-1 0 0 0 0,1 1 0 0 0,0-1 1 0 0,-1 0-1 0 0,2-1 0 0 0,2-1-524 0 0,0-1 0 0 0,0 0 0 0 0,5-6 0 0 0,0 0-1006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18.7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651 1 6847 0 0,'0'0'623'0'0,"-2"1"-514"0"0,-21 22-30 0 0,4-5 1636 0 0,-30 38-1 0 0,31-33-918 0 0,-92 138 2304 0 0,72-102-2227 0 0,-23 43 206 0 0,31-46-698 0 0,-48 94 590 0 0,-3 33-461 0 0,58-125-481 0 0,-27 73 128 0 0,32-76-104 0 0,3-11-34 0 0,-10 51 0 0 0,20-73 24 0 0,1-3-33 0 0,3-11-43 0 0,1 1 1 0 0,1 10-1 0 0,-1-2-463 0 0,0-15 56 0 0,25-16-5766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19.8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14 152 4607 0 0,'0'0'354'0'0,"-2"0"-233"0"0,-10-2 4244 0 0,13 2-4266 0 0,0 0 0 0 0,0 0 0 0 0,-1-1 0 0 0,1 1 0 0 0,0 0 0 0 0,0-1 0 0 0,0 1 0 0 0,-1-1 0 0 0,1 1 0 0 0,1-1 0 0 0,3-2 132 0 0,6-1 97 0 0,-1 0-1 0 0,1 2 0 0 0,1-1 0 0 0,13 0 0 0 0,8-2 149 0 0,192-29 1198 0 0,3 12-661 0 0,-119 12-649 0 0,242-19 1063 0 0,-323 27-1333 0 0,248-16 558 0 0,-247 16-580 0 0,51-2 280 0 0,96 6 0 0 0,-102 7-237 0 0,0 3 0 0 0,86 24-1 0 0,-144-30-336 0 0,0-1 0 0 0,0 2-1 0 0,21 11 1 0 0,-35-16-1377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20.3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473 43 6335 0 0,'0'0'782'0'0,"-1"-1"-193"0"0,-13-28 1788 0 0,11 26-1622 0 0,1 1-527 0 0,1 2-159 0 0,1-1 0 0 0,-1 1-1 0 0,1-1 1 0 0,-1 1 0 0 0,0-1 0 0 0,1 1-1 0 0,-1-1 1 0 0,0 1 0 0 0,1 0 0 0 0,-1 0-1 0 0,0-1 1 0 0,0 1 0 0 0,1 0-1 0 0,-1 0 1 0 0,0 0 0 0 0,0 0 0 0 0,0 0-1 0 0,-2-1 47 0 0,-2 0 124 0 0,-1 1 1 0 0,0-1 0 0 0,0 1 0 0 0,0 0-1 0 0,0 1 1 0 0,0-1 0 0 0,1 1 0 0 0,-8 2-1 0 0,-17 8 643 0 0,-48 27 0 0 0,67-32-714 0 0,-1 1-1 0 0,2 1 1 0 0,-1 0-1 0 0,1 0 0 0 0,0 1 1 0 0,-16 20-1 0 0,22-25-114 0 0,1 1 0 0 0,0 0 0 0 0,0 1 1 0 0,-2 5-1 0 0,4-8 47 0 0,2 0-18 0 0,1 1-61 0 0,-1-1 0 0 0,0 0 0 0 0,1 0 0 0 0,0 0 0 0 0,-1 0 0 0 0,1 0 0 0 0,0 0 0 0 0,1 0 0 0 0,-1-1 0 0 0,0 1 0 0 0,1-1 1 0 0,3 3-1 0 0,10 4 74 0 0,0-1 0 0 0,0-1 0 0 0,26 8 1 0 0,-15-6 9 0 0,49 16 203 0 0,-41-14-219 0 0,59 26 0 0 0,-81-31-78 0 0,0 1 0 0 0,0 1 0 0 0,-1 0 0 0 0,0 0 0 0 0,0 1 0 0 0,15 16 0 0 0,-21-19 21 0 0,0 0-1 0 0,0 0 1 0 0,-1 1 0 0 0,0 0 0 0 0,-1 0-1 0 0,1 0 1 0 0,-2 0 0 0 0,1 1-1 0 0,5 14 1 0 0,-7-13 41 0 0,0 1 0 0 0,0-1-1 0 0,-1 1 1 0 0,0-1 0 0 0,0 1-1 0 0,-1 0 1 0 0,0-1 0 0 0,-1 1-1 0 0,0 0 1 0 0,-1-1 0 0 0,0 1-1 0 0,0-1 1 0 0,-1 0 0 0 0,-1 0-1 0 0,-5 13 1 0 0,2-9 93 0 0,-1-1 1 0 0,0 0-1 0 0,-16 17 0 0 0,-32 29 277 0 0,38-40-272 0 0,-1-1 0 0 0,-1-1 0 0 0,-1-1 0 0 0,-31 18-1 0 0,-11 0 34 0 0,-98 37-1 0 0,150-67-191 0 0,0 1-1 0 0,-1-1 0 0 0,0-1 1 0 0,0 0-1 0 0,1-1 1 0 0,-18 0-1 0 0,24-1-109 0 0,1 0-1 0 0,-1-1 1 0 0,0 1-1 0 0,1-1 1 0 0,-1 0-1 0 0,1 0 1 0 0,-1-1-1 0 0,1 1 1 0 0,0-1 0 0 0,-1 0-1 0 0,1 0 1 0 0,0-1-1 0 0,0 1 1 0 0,1-1-1 0 0,-1 0 1 0 0,0 0-1 0 0,1 0 1 0 0,0 0-1 0 0,-4-4 1 0 0,-4-13-1617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26.5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442 134 4975 0 0,'0'0'908'0'0,"1"-2"-470"0"0,5-15 451 0 0,-5 16-468 0 0,-1-1-5 0 0,4-27 815 0 0,-4 27-838 0 0,1 0-1 0 0,2-24 647 0 0,-3 24-726 0 0,0 2-288 0 0,0-1 0 0 0,0 1 0 0 0,1 0 1 0 0,-1-1-1 0 0,0 1 0 0 0,0 0 0 0 0,0-1 0 0 0,0 1 0 0 0,0-1 0 0 0,0 1 0 0 0,0 0 0 0 0,0-1 0 0 0,-1 1 0 0 0,1 0 0 0 0,0-1 0 0 0,0 1 0 0 0,0-1 0 0 0,-2-9 372 0 0,2 1-133 0 0,0 7 224 0 0,-1 0-265 0 0,0 1-171 0 0,0-1-1 0 0,-1 1 1 0 0,1-1-1 0 0,-1 1 1 0 0,1 0-1 0 0,-1 0 1 0 0,1-1-1 0 0,-1 1 1 0 0,0 0 0 0 0,1 1-1 0 0,-1-1 1 0 0,0 0-1 0 0,-2 0 1 0 0,-1 0 71 0 0,0 0 0 0 0,0 0 0 0 0,0 0 0 0 0,-8 1 0 0 0,7 0-63 0 0,-1 1 0 0 0,1 0 0 0 0,0 0 0 0 0,-1 0 0 0 0,1 1 0 0 0,0 0 0 0 0,0 0 0 0 0,0 1 0 0 0,-10 5 0 0 0,-3 4 181 0 0,-26 22 1 0 0,14-11-134 0 0,-17 12 178 0 0,-77 72 0 0 0,119-101-277 0 0,0 1 0 0 0,1 0 0 0 0,-1 0 0 0 0,2 1 1 0 0,-1-1-1 0 0,1 1 0 0 0,0 0 0 0 0,0 1 0 0 0,1-1 0 0 0,0 0 0 0 0,1 1 1 0 0,0 0-1 0 0,-1 10 0 0 0,2-17-2 0 0,1 1 0 0 0,0-1 0 0 0,0 1 0 0 0,1-1 0 0 0,-1 4 1 0 0,1-2-4 0 0,0-1 0 0 0,0 0 0 0 0,1 1 1 0 0,-1-1-1 0 0,1 0 0 0 0,-1 0 1 0 0,1 0-1 0 0,0 0 0 0 0,0 0 1 0 0,1 0-1 0 0,-1 0 0 0 0,0-1 0 0 0,1 1 1 0 0,0-1-1 0 0,-1 0 0 0 0,1 0 1 0 0,0 0-1 0 0,0 0 0 0 0,0 0 1 0 0,1-1-1 0 0,-1 1 0 0 0,4 0 0 0 0,-1 0 33 0 0,0 0 0 0 0,0-1-1 0 0,1 0 1 0 0,-1 0 0 0 0,1 0-1 0 0,-1-1 1 0 0,1 0 0 0 0,-1-1-1 0 0,1 1 1 0 0,-1-1 0 0 0,9-2-1 0 0,0-1 57 0 0,0-1 0 0 0,-1 0 0 0 0,1-1 0 0 0,-1-1 0 0 0,14-8 0 0 0,-20 10-53 0 0,-1-1 0 0 0,1 0 1 0 0,-1 0-1 0 0,0 0 1 0 0,-1-1-1 0 0,1 0 0 0 0,-1 0 1 0 0,-1-1-1 0 0,8-12 1 0 0,23-46 48 0 0,-32 59-69 0 0,7-16 0 0 0,11-26 65 0 0,-21 46-7 0 0,-2 34 113 0 0,-7 38 0 0 0,-1 6-61 0 0,8-49-81 0 0,3 53 1 0 0,0-68-44 0 0,-1-1 0 0 0,1 1 0 0 0,1 0 1 0 0,0-1-1 0 0,0 1 0 0 0,1-1 1 0 0,7 14-1 0 0,-9-22-3 0 0,-1 0 0 0 0,1 0 0 0 0,-1 0 1 0 0,1 0-1 0 0,0 0 0 0 0,0 0 0 0 0,0 0 0 0 0,0-1 1 0 0,0 1-1 0 0,0-1 0 0 0,0 1 0 0 0,0-1 0 0 0,1 0 0 0 0,-1 0 1 0 0,0 0-1 0 0,1 0 0 0 0,-1 0 0 0 0,1-1 0 0 0,-1 1 1 0 0,1-1-1 0 0,3 1 0 0 0,2-1-156 0 0,0-1 0 0 0,0 1-1 0 0,0-1 1 0 0,0-1 0 0 0,12-3 0 0 0,10-4-753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 0 6215 0 0,'0'0'563'0'0,"0"2"-464"0"0,-7 43 355 0 0,2-21 688 0 0,0 1-1 0 0,-1 29 0 0 0,6-36-668 0 0,1 1 1 0 0,0 0-1 0 0,1 0 0 0 0,1-1 0 0 0,1 1 0 0 0,10 31 0 0 0,-10-40-281 0 0,0 0-1 0 0,9 16 0 0 0,-11-23-129 0 0,0 0-1 0 0,0 0 0 0 0,0 0 1 0 0,0-1-1 0 0,0 1 1 0 0,1-1-1 0 0,-1 0 0 0 0,1 1 1 0 0,0-1-1 0 0,0 0 0 0 0,0 0 1 0 0,4 2-1 0 0,2-1 129 0 0,0 0-1 0 0,0 0 0 0 0,0 0 0 0 0,18 2 1 0 0,-23-5-139 0 0,0 0 0 0 0,0 1 0 0 0,1-2 1 0 0,-1 1-1 0 0,0-1 0 0 0,1 1 0 0 0,-1-1 1 0 0,0 0-1 0 0,0 0 0 0 0,0-1 0 0 0,0 1 1 0 0,0-1-1 0 0,5-3 0 0 0,3-4 73 0 0,0-1 1 0 0,-1 0-1 0 0,0-1 0 0 0,-1 0 0 0 0,12-16 1 0 0,-2 3-1 0 0,83-100-1407 0 0,-89 106-4712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28.2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113 10 3679 0 0,'0'0'3274'0'0,"2"-2"-2288"0"0,8-6 4361 0 0,-9 9-5301 0 0,-1-1 1 0 0,1 1-1 0 0,-1-1 1 0 0,1 1-1 0 0,-1 0 1 0 0,1-1-1 0 0,-1 1 0 0 0,0 0 1 0 0,0 0-1 0 0,1-1 1 0 0,-1 1-1 0 0,0 1 0 0 0,0-2 24 0 0,2 3 26 0 0,-1 0 1 0 0,0 0-1 0 0,0 0 0 0 0,-1 1 0 0 0,1-1 0 0 0,-1 0 1 0 0,1 0-1 0 0,-1 6 0 0 0,0-2 46 0 0,0 18 365 0 0,-2 1 1 0 0,-1 0-1 0 0,-11 48 0 0 0,9-48-281 0 0,-64 279 1663 0 0,47-215-1554 0 0,6-26-179 0 0,12-47-103 0 0,3-12-36 0 0,1 0 5 0 0,2 16-19 0 0,-1-18-125 0 0,-1-3 98 0 0,1 0-1 0 0,0 0 0 0 0,0 1 1 0 0,-1-1-1 0 0,1 0 0 0 0,0 1 1 0 0,-1-1-1 0 0,1 1 0 0 0,0-1 1 0 0,-1 1-1 0 0,1-1 0 0 0,0 2 1 0 0,0-2-24 0 0,-1 1 38 0 0,0-1-1 0 0,0 0 1 0 0,0 0 0 0 0,0 0-1 0 0,0 0 1 0 0,1 0 0 0 0,-1 0-1 0 0,0 0 1 0 0,0 0-1 0 0,0 0 1 0 0,0 0 0 0 0,0 0-1 0 0,1 0 1 0 0,-1 0 0 0 0,0 0-1 0 0,0 0 1 0 0,0 0 0 0 0,0 0-1 0 0,0 0 1 0 0,1 0-1 0 0,-1 0 1 0 0,0 0 0 0 0,0 0-1 0 0,0 0 1 0 0,0 0 0 0 0,0 0-1 0 0,0 0 1 0 0,1 0-1 0 0,-1 0 1 0 0,0 0 0 0 0,0 0-1 0 0,0 0 1 0 0,0 0 0 0 0,0 0-1 0 0,1-1 1 0 0,11-6-1125 0 0,1-4-325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28.6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31 10103 0 0,'0'0'1186'0'0,"3"1"-620"0"0,11 2 565 0 0,27 3-1 0 0,-18-4-500 0 0,5 0 485 0 0,39-1 0 0 0,-34-1-677 0 0,142-10 987 0 0,0 1-1005 0 0,-119 8-1392 0 0,-1-2-1 0 0,56-12 1 0 0,-79 8-99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29.6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146 29 2759 0 0,'2'-1'207'0'0,"6"-5"-16"0"0,-6 5 578 0 0,0-1-261 0 0,0 1 1 0 0,0-1-1 0 0,0 1 0 0 0,0-1 0 0 0,0 0 0 0 0,1-2 1 0 0,3-2 3286 0 0,-5 8-3267 0 0,0 1-399 0 0,0 0 1 0 0,0 1-1 0 0,0-1 0 0 0,0 0 0 0 0,-1 1 0 0 0,1-1 0 0 0,-1 1 1 0 0,0-1-1 0 0,0 7 0 0 0,-7 36 722 0 0,3-23-474 0 0,-27 157 1823 0 0,12-97-831 0 0,-59 160 0 0 0,36-117-911 0 0,38-110-399 0 0,3-4-39 0 0,1-12-23 0 0,0 1 0 0 0,0-1 1 0 0,0 0-1 0 0,0 0 0 0 0,0 0 1 0 0,0 0-1 0 0,0 0 0 0 0,0 0 0 0 0,0 0 1 0 0,0 0-1 0 0,0 0 0 0 0,0 0 1 0 0,0 1-1 0 0,0-1 0 0 0,0 0 1 0 0,0 0-1 0 0,0 0 0 0 0,0 0 0 0 0,0 0 1 0 0,0 0-1 0 0,0 0 0 0 0,0 0 1 0 0,1 0-1 0 0,-1 0 0 0 0,0 0 0 0 0,0 0 1 0 0,0 0-1 0 0,0 1 0 0 0,0-1 1 0 0,0 0-1 0 0,0 0 0 0 0,0 0 0 0 0,0 0 1 0 0,0 0-1 0 0,0 0 0 0 0,0 0 1 0 0,0 0-1 0 0,1 0 0 0 0,-1 0 1 0 0,0 0-1 0 0,0 0 0 0 0,0 0 0 0 0,0 0 1 0 0,0 0-1 0 0,0 0 0 0 0,0 0 1 0 0,0 0-1 0 0,0 0 0 0 0,0 0 0 0 0,0 0 1 0 0,1 0-1 0 0,-1 0 0 0 0,0 0 1 0 0,0 0-1 0 0,0 0 0 0 0,0 0 0 0 0,0 0 1 0 0,0 0-1 0 0,0 0 0 0 0,0 0 1 0 0,0-1-1 0 0,6 0-249 0 0,0 0 0 0 0,-1-1 0 0 0,1 0 1 0 0,-1-1-1 0 0,1 1 0 0 0,-1-1 0 0 0,0 0 1 0 0,0 0-1 0 0,0-1 0 0 0,-1 1 0 0 0,1-1 0 0 0,6-7 1 0 0,4-7-1143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0.0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854 1 2759 0 0,'0'0'5203'0'0,"-1"1"-4536"0"0,-23 18 751 0 0,16-13-874 0 0,-12 11 0 0 0,7-2-21 0 0,0 1 0 0 0,1 0 0 0 0,1 1 0 0 0,-9 18-1 0 0,16-28-400 0 0,-57 116 1518 0 0,27-53-888 0 0,-107 225 1624 0 0,43-86-1580 0 0,3-38-414 0 0,73-133-321 0 0,-104 143 209 0 0,75-112-133 0 0,30-39-70 0 0,2 2 1 0 0,-19 39-1 0 0,18-18-49 0 0,19-51-189 0 0,3-3-622 0 0,50-36-3233 0 0,-31 21-1738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0.6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279 0 4607 0 0,'0'0'8968'0'0,"-2"0"-8530"0"0,-1 1-306 0 0,0-1 1 0 0,0 0-1 0 0,1 1 0 0 0,-1 0 1 0 0,0 0-1 0 0,1 0 1 0 0,-1 0-1 0 0,-3 2 1 0 0,-6 4 91 0 0,0 1 1 0 0,1 0 0 0 0,0 0 0 0 0,0 1 0 0 0,-14 17 0 0 0,12-11-5 0 0,1 1-1 0 0,1 0 1 0 0,-13 25 0 0 0,-5 9 246 0 0,14-26-183 0 0,2 1 0 0 0,0 0 0 0 0,-12 36 0 0 0,24-55-240 0 0,-8 26 154 0 0,9-29-175 0 0,-1 0 1 0 0,1 1-1 0 0,0-1 0 0 0,-1 0 1 0 0,2 0-1 0 0,-1 0 1 0 0,1 7-1 0 0,4 2 51 0 0,-2-8 13 0 0,0-2-70 0 0,-1 0 0 0 0,1 1 0 0 0,0-2 1 0 0,0 1-1 0 0,0 0 0 0 0,0-1 1 0 0,1 1-1 0 0,-1-1 0 0 0,0 0 1 0 0,1 0-1 0 0,-1 0 0 0 0,6 0 1 0 0,2-1 57 0 0,-1-1 1 0 0,0 0 0 0 0,16-3-1 0 0,-19 1-53 0 0,1 0 0 0 0,-1 0 0 0 0,0-1 0 0 0,0 1 0 0 0,-1-2 0 0 0,1 1 1 0 0,7-8-1 0 0,2 1 37 0 0,-8 4-44 0 0,-1 0-1 0 0,1 0 1 0 0,-1 0 0 0 0,-1-1 0 0 0,1 0-1 0 0,-1 0 1 0 0,-1-1 0 0 0,0 1-1 0 0,7-16 1 0 0,-6 11 9 0 0,-6 13-22 0 0,1 0 1 0 0,-1-1-1 0 0,0 1 1 0 0,0 0-1 0 0,0-1 0 0 0,0 1 1 0 0,0 0-1 0 0,0-1 1 0 0,1 1-1 0 0,-1 0 0 0 0,0 0 1 0 0,0-1-1 0 0,1 1 1 0 0,-1 0-1 0 0,0 0 1 0 0,0-1-1 0 0,1 1 0 0 0,-1 0 1 0 0,0 0-1 0 0,0 0 1 0 0,1 0-1 0 0,-1-1 1 0 0,0 1-1 0 0,1 0 0 0 0,-1 0 1 0 0,0 0-1 0 0,1 0 1 0 0,-1 0-1 0 0,1 0 1 0 0,0 2-1 0 0,0 0 0 0 0,1 1 0 0 0,-1-1 0 0 0,0 1 0 0 0,-1-1 0 0 0,1 1 0 0 0,0-1 0 0 0,-1 1 1 0 0,1-1-1 0 0,-1 1 0 0 0,0 3 0 0 0,3 38-4 0 0,-3-42 3 0 0,0 20-2 0 0,0-7-7 0 0,1 0 0 0 0,0 0 0 0 0,6 27 1 0 0,-6-38 6 0 0,0 0 1 0 0,0-1 0 0 0,1 1-1 0 0,-1-1 1 0 0,1 1 0 0 0,0-1 0 0 0,0 1-1 0 0,0-1 1 0 0,0 0 0 0 0,1 0 0 0 0,-1 0-1 0 0,1 0 1 0 0,0-1 0 0 0,0 1 0 0 0,0-1-1 0 0,0 0 1 0 0,0 1 0 0 0,0-1 0 0 0,1-1-1 0 0,3 3 1 0 0,0-2-15 0 0,0 0 0 0 0,0 0 0 0 0,1-1 0 0 0,-1 0-1 0 0,0 0 1 0 0,1-1 0 0 0,-1 0 0 0 0,1 0 0 0 0,-1-1 0 0 0,12-2 0 0 0,8-3-114 0 0,38-13 0 0 0,-59 17 119 0 0,31-11-1179 0 0,42-21-1 0 0,-45 16-44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1.1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88 1839 0 0,'-4'1'34'0'0,"0"-1"7"0"0,-8-4 60 0 0,-8-5 9187 0 0,41 4-8676 0 0,0 2 0 0 0,29-2-1 0 0,46 4 276 0 0,-36 1-481 0 0,395-29 1388 0 0,-199 8-1195 0 0,0 12 8 0 0,-92 7-216 0 0,161 4 218 0 0,-319-1-610 0 0,179 14 257 0 0,-138-9-657 0 0,86 23-1 0 0,-100-17-340 0 0,-5-2-32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1.8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590 41 5063 0 0,'0'0'390'0'0,"-2"-1"-252"0"0,-4-4 220 0 0,-1 0 0 0 0,0 1 0 0 0,0 0 0 0 0,0 1 0 0 0,0-1 0 0 0,-1 1 0 0 0,1 1 0 0 0,-1-1 0 0 0,0 1 0 0 0,1 1 0 0 0,-1-1 0 0 0,0 1 0 0 0,0 1 0 0 0,0-1 0 0 0,0 2 0 0 0,0-1 0 0 0,0 1 0 0 0,0 0 0 0 0,-12 3 0 0 0,-6 6 167 0 0,2 0-1 0 0,-1 2 1 0 0,1 0-1 0 0,-39 29 1 0 0,44-27-281 0 0,0 2 1 0 0,1-1 0 0 0,0 2-1 0 0,-20 26 1 0 0,36-40-210 0 0,-1 0 1 0 0,1 0 0 0 0,0 0-1 0 0,0 0 1 0 0,1 1 0 0 0,-1-1-1 0 0,1 1 1 0 0,-1-1 0 0 0,1 1-1 0 0,0-1 1 0 0,0 1 0 0 0,1 0-1 0 0,-1 5 1 0 0,1-5-8 0 0,0-1 1 0 0,1 0-1 0 0,0 1 0 0 0,-1-1 0 0 0,1 1 0 0 0,0-1 1 0 0,1 0-1 0 0,-1 1 0 0 0,0-1 0 0 0,1 0 0 0 0,0 0 1 0 0,0 0-1 0 0,0 0 0 0 0,3 3 0 0 0,-1-2 6 0 0,1 0 0 0 0,-1 0 1 0 0,1-1-1 0 0,0 1 0 0 0,0-1 0 0 0,0 0 0 0 0,0-1 0 0 0,8 4 0 0 0,2 0 27 0 0,110 48 361 0 0,13 5 20 0 0,-132-55-405 0 0,1-1-1 0 0,0 1 0 0 0,-1 1 1 0 0,0-1-1 0 0,0 1 1 0 0,0 0-1 0 0,-1 0 0 0 0,9 11 1 0 0,-11-12-13 0 0,-1 0 0 0 0,1 0 0 0 0,-1-1 0 0 0,0 2 0 0 0,-1-1 0 0 0,1 0-1 0 0,0 0 1 0 0,-1 0 0 0 0,0 1 0 0 0,0-1 0 0 0,-1 1 0 0 0,1-1 0 0 0,-1 1 0 0 0,0-1 0 0 0,0 1 0 0 0,-1 5 0 0 0,0-4 8 0 0,0 1 0 0 0,-1 0 0 0 0,0 0 1 0 0,0-1-1 0 0,-1 1 0 0 0,0-1 0 0 0,0 1 1 0 0,0-1-1 0 0,-1 0 0 0 0,0-1 0 0 0,0 1 0 0 0,-9 9 1 0 0,6-7 23 0 0,-3 3 30 0 0,1-1 0 0 0,-1 0 0 0 0,0-1 0 0 0,-21 15 0 0 0,-10-2 123 0 0,-56 23-1 0 0,95-45-202 0 0,-88 32 95 0 0,60-22-83 0 0,17-6-10 0 0,0 0 0 0 0,0-1 1 0 0,-1-1-1 0 0,1 0 0 0 0,-1 0 1 0 0,0-1-1 0 0,-21-2 0 0 0,31 0-35 0 0,1 1-1 0 0,0-1 1 0 0,0 1-1 0 0,0-1 0 0 0,0 0 1 0 0,0 0-1 0 0,0-1 1 0 0,0 1-1 0 0,1 0 1 0 0,-1-1-1 0 0,-3-2 0 0 0,5 3-17 0 0,-1-1-1 0 0,1 1 0 0 0,0 0 0 0 0,0 0 0 0 0,1-1 0 0 0,-1 1 1 0 0,0 0-1 0 0,0-1 0 0 0,1 1 0 0 0,-1-1 0 0 0,1 1 1 0 0,-1-1-1 0 0,1 1 0 0 0,-1-1 0 0 0,1 0 0 0 0,0 1 0 0 0,0-1 1 0 0,0 1-1 0 0,0-1 0 0 0,0 0 0 0 0,0 1 0 0 0,1-1 0 0 0,0-2 1 0 0,5-16-1393 0 0,5 0-390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2.1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33 5983 0 0,'0'0'464'0'0,"3"2"-113"0"0,19 16 1986 0 0,-22-17-2182 0 0,1-1 0 0 0,-1 1 0 0 0,1-1 0 0 0,-1 1-1 0 0,1-1 1 0 0,-1 1 0 0 0,1-1 0 0 0,0 1 0 0 0,-1-1-1 0 0,1 0 1 0 0,-1 1 0 0 0,1-1 0 0 0,0 0 0 0 0,0 0-1 0 0,1 1 250 0 0,1 0 614 0 0,-1-1-705 0 0,1 1 0 0 0,-1-1-1 0 0,1 0 1 0 0,-1 1 0 0 0,3 1 0 0 0,11 2 356 0 0,-3-4-144 0 0,1 0 1 0 0,0-1 0 0 0,17-2 0 0 0,0-1 68 0 0,5 0-80 0 0,19-2 28 0 0,-13 2-578 0 0,0-2 0 0 0,56-14 0 0 0,-59 7-3092 0 0,-30 10 153 0 0,4-2-2617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2.6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311 39 5983 0 0,'0'0'748'0'0,"2"-1"-82"0"0,8-6 1975 0 0,-10-5-553 0 0,0 11-1996 0 0,0 0 0 0 0,-1 1 0 0 0,1-1 0 0 0,-1 0 0 0 0,1 1 0 0 0,-1-1 0 0 0,1 0 1 0 0,-1 1-1 0 0,1-1 0 0 0,-1 1 0 0 0,0-2 0 0 0,0 2-8 0 0,1 0-42 0 0,0-1-1 0 0,-1 1 0 0 0,1 0 0 0 0,0-1 1 0 0,-1 1-1 0 0,1 0 0 0 0,-1-1 0 0 0,1 1 1 0 0,-1 0-1 0 0,1 0 0 0 0,-1-1 0 0 0,1 1 1 0 0,-1 0-1 0 0,1 0 0 0 0,-1 0 0 0 0,1 0 1 0 0,-1-1-1 0 0,1 1 0 0 0,-1 0 1 0 0,0 0-1 0 0,0 0 96 0 0,-4-1 35 0 0,0 0-1 0 0,0 0 0 0 0,0 0 1 0 0,0 1-1 0 0,0-1 1 0 0,0 1-1 0 0,0 0 0 0 0,0 1 1 0 0,0-1-1 0 0,-6 2 1 0 0,-2 2 148 0 0,1 0 1 0 0,-20 8 0 0 0,24-8-186 0 0,0 1 0 0 0,0 0 0 0 0,0 0 0 0 0,1 1 0 0 0,0-1 0 0 0,-9 10 0 0 0,-35 43 454 0 0,51-58-587 0 0,-9 11 75 0 0,1 0 0 0 0,1 0-1 0 0,-1 1 1 0 0,2 0 0 0 0,0 0 0 0 0,0 1-1 0 0,1 0 1 0 0,1 0 0 0 0,0 0-1 0 0,1 0 1 0 0,0 0 0 0 0,-1 16 0 0 0,4-25-68 0 0,0 0 1 0 0,0 1-1 0 0,0-1 1 0 0,1 0-1 0 0,0 1 1 0 0,-1-1-1 0 0,1 0 1 0 0,1 0-1 0 0,-1 0 1 0 0,1 0-1 0 0,1 4 1 0 0,-1-5-2 0 0,0 0-1 0 0,0 0 1 0 0,0 0 0 0 0,1 0 0 0 0,-1-1 0 0 0,1 1 0 0 0,-1-1 0 0 0,1 0-1 0 0,0 0 1 0 0,0 0 0 0 0,0 0 0 0 0,0 0 0 0 0,6 2 0 0 0,0-1 21 0 0,0 0 0 0 0,0 0 1 0 0,12 1-1 0 0,-16-4 59 0 0,57-28 157 0 0,-55 23-216 0 0,0 0 0 0 0,0 0 0 0 0,0 0 1 0 0,-1-1-1 0 0,11-12 0 0 0,-1 1 39 0 0,-12 13-58 0 0,-1 2 1 0 0,-1-1-1 0 0,0 0 1 0 0,0 1-1 0 0,0-1 1 0 0,0 0 0 0 0,0 0-1 0 0,-1 0 1 0 0,2-5-1 0 0,-1 4 38 0 0,-2 4-47 0 0,1 0-1 0 0,-1-1 0 0 0,0 1 1 0 0,0 0-1 0 0,0 0 1 0 0,0 0-1 0 0,0-1 0 0 0,0 1 1 0 0,0 0-1 0 0,0 0 1 0 0,1-1-1 0 0,-1 1 0 0 0,0 0 1 0 0,0 0-1 0 0,0 0 1 0 0,0 0-1 0 0,1-1 0 0 0,-1 1 1 0 0,0 0-1 0 0,0 0 1 0 0,0 0-1 0 0,1 0 0 0 0,-1 0 1 0 0,0 0-1 0 0,0 0 1 0 0,1 0-1 0 0,-1 0 0 0 0,0-1 1 0 0,1 1-1 0 0,0 2 0 0 0,0-1 0 0 0,0 0 0 0 0,0 0 0 0 0,0 0 0 0 0,0 1 0 0 0,-1-1 0 0 0,1 1 0 0 0,0-1 0 0 0,-1 0 0 0 0,2 4 0 0 0,6 22 0 0 0,-4-12 0 0 0,-1-5 0 0 0,1-1 0 0 0,0 0 0 0 0,0 1 0 0 0,1-1 0 0 0,0-1 0 0 0,10 13 0 0 0,-11-15 0 0 0,1-1 0 0 0,0 0 0 0 0,0 0 0 0 0,1-1 0 0 0,-1 1 0 0 0,1-1 0 0 0,0-1 0 0 0,0 1 0 0 0,0-1 0 0 0,10 4 0 0 0,-2-2-10 0 0,0-1-1 0 0,1-1 1 0 0,0 0-1 0 0,0-1 1 0 0,0-1-1 0 0,0 0 1 0 0,0-1-1 0 0,0 0 1 0 0,0-2-1 0 0,0 1 1 0 0,0-2-1 0 0,0 0 1 0 0,0-1-1 0 0,23-9 1 0 0,-23 7 7 0 0,2 0-673 0 0,22-12 0 0 0,-8-1-796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3.2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3679 0 0,'0'0'5462'0'0,"3"0"-4934"0"0,9 3-122 0 0,-1 1 0 0 0,0 0-1 0 0,1 0 1 0 0,-2 1 0 0 0,22 12 0 0 0,-17-7-67 0 0,-1 1-1 0 0,0 1 0 0 0,17 17 1 0 0,0 6 54 0 0,-2 1 1 0 0,30 50-1 0 0,112 196 452 0 0,-130-204-726 0 0,52 145 0 0 0,-53-92 72 0 0,40 236 0 0 0,-56-209 375 0 0,4 231-1 0 0,-28-257 23 0 0,-7 0 1 0 0,-26 152-1 0 0,-6-84 276 0 0,-66 198 0 0 0,37-187-546 0 0,-13-3 20 0 0,-1-25-91 0 0,53-124-173 0 0,-42 61 0 0 0,44-76-13 0 0,16-25-12 0 0,0-2 0 0 0,0 0-1 0 0,-21 23 1 0 0,30-39-151 0 0,1-3 3 0 0,0-2-142 0 0,-1 0 0 0 0,1 0 1 0 0,0-1-1 0 0,1 1 0 0 0,-2-9 1 0 0,2-15-1286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2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1839 0 0,'0'0'4667'0'0,"1"3"-4486"0"0,0 6-11 0 0,1 0 0 0 0,1 1-1 0 0,0-1 1 0 0,4 10-1 0 0,5 16 173 0 0,-2-6-146 0 0,4 5 198 0 0,13 52 0 0 0,-19-50-141 0 0,3 42 0 0 0,-4-22 9 0 0,2 28 124 0 0,-2-9-91 0 0,0-1-70 0 0,-5-37-86 0 0,2 0 0 0 0,8 36-1 0 0,-2-11-67 0 0,-8-45-44 0 0,1-1-1 0 0,0 1 0 0 0,1-1 1 0 0,8 21-1 0 0,-5-15 0 0 0,0 0 1 0 0,6 32-1 0 0,5 19 12 0 0,0-16-23 0 0,21 70 34 0 0,-35-114-46 0 0,37 145 152 0 0,-20-71-78 0 0,-11-38-23 0 0,-2-8-44 0 0,8 32 47 0 0,14 52-50 0 0,33 112 249 0 0,-34-144-143 0 0,-5-21-103 0 0,6 19 46 0 0,6 58 8 0 0,-12-70 35 0 0,-5-16 14 0 0,0-3-10 0 0,-10-34-36 0 0,10 49 1 0 0,12 89 95 0 0,-22-114-100 0 0,9 61 10 0 0,-2-34 17 0 0,-3-18-43 0 0,8 38 86 0 0,-19-89-115 0 0,22 113 161 0 0,1 4-51 0 0,-13-63-103 0 0,5 15 32 0 0,13 36-3 0 0,-20-76-32 0 0,6 65 0 0 0,-5-28 19 0 0,7 41 100 0 0,3 18 15 0 0,-12-84-6 0 0,4 75 0 0 0,-12-108-102 0 0,6 23-1 0 0,-1 6 50 0 0,6 42 56 0 0,-2-5-34 0 0,-6-56-94 0 0,0 0 0 0 0,12 34 0 0 0,31 70 44 0 0,-1-9-21 0 0,-6 27-37 0 0,-35-130-2 0 0,27 132 99 0 0,-20-81-44 0 0,-9-21-26 0 0,0-11-12 0 0,25 204 177 0 0,-14-164-139 0 0,-7 53-11 0 0,-4-71-21 0 0,1 1 0 0 0,-1 65 32 0 0,-3-50-38 0 0,-1-25 2 0 0,-1 7-17 0 0,0-25 21 0 0,4 38-1 0 0,2 24-31 0 0,0 6 0 0 0,0-42 0 0 0,3 24 0 0 0,14 85 0 0 0,-16-92 0 0 0,-1 0 0 0 0,7 66 0 0 0,-7-13 0 0 0,-2 12 0 0 0,1-106 0 0 0,2 14 0 0 0,1-5 0 0 0,-3-32-1 0 0,-2-4 15 0 0,1 0-1 0 0,-1 0 1 0 0,1 9 0 0 0,-1-7-5 0 0,-1-3-9 0 0,1 1 1 0 0,1 0-1 0 0,2 9 0 0 0,2 20 31 0 0,4 22 2 0 0,-7-44-30 0 0,-1 1 34 0 0,-1 16-13 0 0,0-15-24 0 0,1 10 12 0 0,-2-21 36 0 0,-2 4-48 0 0,2-7-60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3.7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 41 4143 0 0,'0'0'319'0'0,"-2"1"-210"0"0,-10 4 46 0 0,3-4 6522 0 0,15-2-2559 0 0,1 0-5668 0 0,5 0 1883 0 0,-1-1-1 0 0,16-4 1 0 0,9-2 100 0 0,-7 4-582 0 0,108-15 1476 0 0,-45 14-6249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4.1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1 104 6911 0 0,'0'0'528'0'0,"3"-1"-153"0"0,12-2 968 0 0,-1 0 1 0 0,21 0-1 0 0,-15 1-183 0 0,20-4-1 0 0,71-18 893 0 0,99-25-937 0 0,-184 43-1179 0 0,-2 0-3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6.4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39 59 3223 0 0,'-3'1'240'0'0,"-21"4"479"0"0,13-5 8978 0 0,22 0-9327 0 0,-1 0-1 0 0,1-1 0 0 0,-1 0 1 0 0,18-5-1 0 0,-15 3-29 0 0,0 0 0 0 0,14-1 1 0 0,11-2 255 0 0,12-1 51 0 0,-35 5-382 0 0,-1 0-1 0 0,27-7 0 0 0,-35 7-158 0 0,0 0 1 0 0,10 0-1 0 0,0-1-25 0 0,-4-1-17 0 0,-7 2-10 0 0,5-2-54 0 0,-8 3-176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6.9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171 25 4143 0 0,'0'0'191'0'0,"1"-2"-11"0"0,12-21 8769 0 0,-13 25-8491 0 0,2 4-214 0 0,0 0 0 0 0,0 1 0 0 0,-1-1 1 0 0,0 1-1 0 0,0 9 0 0 0,-2 38 552 0 0,0-38-547 0 0,0 33 321 0 0,-11 157 991 0 0,-20-4-381 0 0,-15-5-245 0 0,10-83-423 0 0,26-76-399 0 0,7-19-59 0 0,-2-1 0 0 0,-11 26-1 0 0,7-26-21 0 0,4-3 32 0 0,-2 9-162 0 0,7-22-62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7.2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82 8287 0 0,'0'0'756'0'0,"3"0"-622"0"0,16 1 522 0 0,-1-1 1 0 0,0 0-1 0 0,1-1 0 0 0,-1-1 1 0 0,24-6-1 0 0,37-7 1138 0 0,107-7 0 0 0,-94 12-1036 0 0,26-1 12 0 0,-7 3-17 0 0,-52 3-410 0 0,103 5 0 0 0,-105 4-253 0 0,41 4-35 0 0,-88-6-272 0 0,-1-1 0 0 0,0 2-1 0 0,0-1 1 0 0,14 7 0 0 0,-18-6-910 0 0,5 5-52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8.0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450 135 6415 0 0,'0'0'764'0'0,"2"-1"-348"0"0,1 0-164 0 0,1-1 0 0 0,-1 1 0 0 0,0-1 0 0 0,0 0 0 0 0,-1 0-1 0 0,1 0 1 0 0,0 0 0 0 0,-1 0 0 0 0,1-1 0 0 0,-1 1 0 0 0,1-1-1 0 0,-1 1 1 0 0,0-1 0 0 0,0 0 0 0 0,-1 0 0 0 0,4-6 0 0 0,-1-1 784 0 0,-4 9-937 0 0,1 0 0 0 0,-1 0-1 0 0,1 1 1 0 0,-1-1 0 0 0,0 0-1 0 0,1 0 1 0 0,-1 0 0 0 0,0 0 0 0 0,0 0-1 0 0,0 0 1 0 0,0 0 0 0 0,0 0-1 0 0,0 0 1 0 0,0 0 0 0 0,0 0-1 0 0,0 0 1 0 0,0 0 0 0 0,0 0 0 0 0,-1-1-1 0 0,-8-18 470 0 0,9 19-542 0 0,0 0 0 0 0,-1 1 0 0 0,1-1 0 0 0,0 1 0 0 0,-1-1 1 0 0,1 1-1 0 0,-1-1 0 0 0,1 1 0 0 0,-1-1 0 0 0,1 1 0 0 0,-1-1 0 0 0,0 1 0 0 0,1-1 0 0 0,-1 1 0 0 0,0 0 0 0 0,1 0 0 0 0,-2-1 0 0 0,-1 0 57 0 0,-7-4 121 0 0,-1 0 0 0 0,1 1 1 0 0,-1 0-1 0 0,-13-3 0 0 0,17 6-135 0 0,0-1 0 0 0,-1 1 1 0 0,1 1-1 0 0,0 0 0 0 0,-1 0 0 0 0,1 0 1 0 0,-11 2-1 0 0,0 2-5 0 0,1 1 0 0 0,0 1 1 0 0,1 0-1 0 0,-1 1 0 0 0,1 1 0 0 0,1 1 1 0 0,-1 0-1 0 0,2 1 0 0 0,-21 16 0 0 0,18-10-1 0 0,1 0 0 0 0,0 1-1 0 0,1 0 1 0 0,1 1 0 0 0,1 1 0 0 0,-21 38-1 0 0,27-44-41 0 0,1 1-1 0 0,0 1 0 0 0,1-1 1 0 0,1 1-1 0 0,0-1 0 0 0,1 1 1 0 0,1 1-1 0 0,0-1 0 0 0,1 0 1 0 0,1 21-1 0 0,0-29-17 0 0,1 0 0 0 0,1 0 1 0 0,-1 0-1 0 0,1 0 0 0 0,6 13 0 0 0,-7-16 0 0 0,1 0 0 0 0,1 0 0 0 0,-1-1-1 0 0,0 1 1 0 0,1-1 0 0 0,-1 0 0 0 0,1 1 0 0 0,0-1 0 0 0,0 0 0 0 0,1-1 0 0 0,4 5 0 0 0,-3-5 5 0 0,-1 1 1 0 0,1-1 0 0 0,0 0 0 0 0,0 0 0 0 0,0 0 0 0 0,0-1 0 0 0,0 1 0 0 0,10 0 0 0 0,-7-2 5 0 0,0 0 1 0 0,0 0 0 0 0,0-1-1 0 0,0 0 1 0 0,10-3 0 0 0,-5 2 21 0 0,-1-2 1 0 0,1 0 0 0 0,-1 0-1 0 0,0-1 1 0 0,0 0 0 0 0,0-1 0 0 0,-1 0-1 0 0,0-1 1 0 0,0-1 0 0 0,17-14 0 0 0,-2-4 18 0 0,-1-2 1 0 0,-1 0 0 0 0,-1-1 0 0 0,-1-1-1 0 0,24-47 1 0 0,-28 45 4 0 0,-18 31-59 0 0,0 1-1 0 0,0 0 0 0 0,0-1 1 0 0,0 1-1 0 0,1 0 1 0 0,-1 0-1 0 0,0-1 0 0 0,0 1 1 0 0,0 0-1 0 0,0-1 1 0 0,1 1-1 0 0,-1 0 0 0 0,0 0 1 0 0,0 0-1 0 0,0-1 1 0 0,1 1-1 0 0,-1 0 0 0 0,0 0 1 0 0,0 0-1 0 0,1-1 1 0 0,-1 1-1 0 0,0 0 0 0 0,1 0 1 0 0,-1 0-1 0 0,0 0 1 0 0,0 0-1 0 0,1 0 0 0 0,-1 0 1 0 0,1 0-1 0 0,1 2 0 0 0,-1 0 0 0 0,1 1 0 0 0,-1-1 0 0 0,0 1 0 0 0,0 0 0 0 0,0-1 0 0 0,0 1 0 0 0,1 4 0 0 0,0 0 0 0 0,6 24 18 0 0,5 35 0 0 0,2 6 29 0 0,-12-58-38 0 0,2 0-1 0 0,0 0 1 0 0,7 13 0 0 0,-6-13 15 0 0,1-2 0 0 0,17 24 0 0 0,-19-30-17 0 0,0-1 1 0 0,0 0-1 0 0,0 0 0 0 0,1 0 1 0 0,-1-1-1 0 0,1 0 1 0 0,0 0-1 0 0,7 4 0 0 0,7 1 3 0 0,1 0 0 0 0,26 8 0 0 0,-36-14-230 0 0,0 0 0 0 0,1-1 1 0 0,-1-1-1 0 0,0 0 1 0 0,1 0-1 0 0,15-2 0 0 0,11-4-665 0 0,0-3-10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9.1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544 1 5959 0 0,'-18'25'459'0'0,"10"-16"-354"0"0,2 0-1 0 0,-1 1 1 0 0,1 0-1 0 0,0 0 1 0 0,1 0 0 0 0,-7 19-1 0 0,8-14 263 0 0,1 0-1 0 0,0 1 0 0 0,2-1 1 0 0,-1 0-1 0 0,2 22 1 0 0,1-26-206 0 0,0 0 1 0 0,1 0-1 0 0,0 0 1 0 0,0 0-1 0 0,2 0 1 0 0,-1 0-1 0 0,1-1 1 0 0,7 14-1 0 0,-8-18-115 0 0,5 8 81 0 0,13 19 1 0 0,-17-28-57 0 0,0-1 1 0 0,0 1 0 0 0,0-1 0 0 0,0 0-1 0 0,1 0 1 0 0,-1-1 0 0 0,11 7 0 0 0,-8-7 33 0 0,1 0 0 0 0,-1 0 1 0 0,1 0-1 0 0,0-1 1 0 0,0 0-1 0 0,0-1 0 0 0,0 0 1 0 0,1 0-1 0 0,-1-1 1 0 0,0 0-1 0 0,0 0 0 0 0,0-1 1 0 0,10-2-1 0 0,-4 1 40 0 0,0-2 1 0 0,-1 0-1 0 0,1 0 0 0 0,-1-2 0 0 0,0 1 1 0 0,-1-2-1 0 0,13-7 0 0 0,8-7 60 0 0,45-39 1 0 0,-50 37-155 0 0,-9 7-4 0 0,30-31-1 0 0,-23 16 8 0 0,-9 13 13 0 0,-2 0 0 0 0,0-2 0 0 0,22-37 0 0 0,-31 41-51 0 0,-4 10-16 0 0,-1 0 0 0 0,0-1 0 0 0,0-10 0 0 0,-2 10-6 0 0,-2 7-11 0 0,-1 5-29 0 0,4-5 42 0 0,-6 8 0 0 0,1 0 0 0 0,0 1 1 0 0,-6 13-1 0 0,8-16 4 0 0,-1 5 0 0 0,-1 0 0 0 0,-3 19 0 0 0,-52 257 152 0 0,2-5 40 0 0,13-103-4 0 0,-42 143 32 0 0,62-241-165 0 0,-93 286 237 0 0,-30-13 281 0 0,7-125-55 0 0,88-149-324 0 0,21-34 43 0 0,-45 49-1 0 0,16-21 75 0 0,-40 55 328 0 0,97-123-602 0 0,0-2 1 0 0,1 1-1 0 0,-1 0 0 0 0,-1-1 1 0 0,1 0-1 0 0,-1 0 0 0 0,0 0 1 0 0,-6 4-1 0 0,6-7 52 0 0,4-2-79 0 0,0 1 0 0 0,0 0-1 0 0,0-1 1 0 0,-1 1 0 0 0,1-1-1 0 0,0 0 1 0 0,0 1 0 0 0,0-1 0 0 0,0 0-1 0 0,0 0 1 0 0,0 0 0 0 0,0 1-1 0 0,1-1 1 0 0,-1 0 0 0 0,0 0-1 0 0,0 0 1 0 0,1 0 0 0 0,-1 0 0 0 0,0-1-1 0 0,1 1 1 0 0,0 0 0 0 0,-1 0-1 0 0,1 0 1 0 0,-1 0 0 0 0,1-1-1 0 0,0 1 1 0 0,0 0 0 0 0,0-2 0 0 0,-2-11 50 0 0,1-1 0 0 0,1 0 0 0 0,0 1 0 0 0,4-18 1 0 0,13-61 55 0 0,-12 71-107 0 0,1 1 0 0 0,2-1 0 0 0,0 1-1 0 0,1 1 1 0 0,13-23 0 0 0,-7 17 3 0 0,-4 6-60 0 0,17-23-1 0 0,-24 37 32 0 0,0 1 0 0 0,0 0 0 0 0,1 0-1 0 0,0 0 1 0 0,0 1 0 0 0,1-1 0 0 0,-1 1-1 0 0,11-5 1 0 0,-13 8 9 0 0,0-1 0 0 0,1 1-1 0 0,-1 0 1 0 0,1 1 0 0 0,-1-1 0 0 0,1 1-1 0 0,-1-1 1 0 0,1 1 0 0 0,-1 0-1 0 0,1 1 1 0 0,0-1 0 0 0,-1 0 0 0 0,1 1-1 0 0,-1 0 1 0 0,0 0 0 0 0,1 0 0 0 0,-1 0-1 0 0,6 3 1 0 0,4 3-53 0 0,1 1 1 0 0,23 18-1 0 0,-34-24 51 0 0,110 96-2 0 0,-76-64 13 0 0,30 38 76 0 0,-8-8 14 0 0,-42-47-20 0 0,-9-9-39 0 0,1 0-1 0 0,0 0 1 0 0,19 12 0 0 0,-12-12-10 0 0,-14-7-34 0 0,0 0 0 0 0,0 0 0 0 0,1-1 0 0 0,-1 1 0 0 0,0 0 0 0 0,0-1-1 0 0,1 0 1 0 0,-1 0 0 0 0,0 0 0 0 0,1 0 0 0 0,-1 0 0 0 0,0 0 0 0 0,0 0 0 0 0,1-1-1 0 0,-1 1 1 0 0,0-1 0 0 0,0 0 0 0 0,0 1 0 0 0,1-1 0 0 0,-1 0 0 0 0,0 0 0 0 0,2-2 0 0 0,4-2-375 0 0,0-1 0 0 0,0 0 0 0 0,-1-1 0 0 0,13-13 0 0 0,-7 2-1284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9.4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13 4143 0 0,'0'0'3706'0'0,"3"0"-1889"0"0,32 2 2262 0 0,-12-2-2444 0 0,40-6 0 0 0,11-2-384 0 0,-66 8-1210 0 0,0 0 1 0 0,0 0-1 0 0,0 1 0 0 0,8 2 1 0 0,-5-2-89 0 0,-8 0-188 0 0,-1-1-77 0 0,9 3-9 0 0,-8-2-182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9.8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53 5983 0 0,'2'-2'464'0'0,"16"-18"-297"0"0,10-11 5546 0 0,-26 35-4927 0 0,0 1-587 0 0,-1 1 1 0 0,1 0 0 0 0,-1-1 0 0 0,0 1 0 0 0,-1 0-1 0 0,1 0 1 0 0,-1 0 0 0 0,0 0 0 0 0,0 0 0 0 0,-1-1-1 0 0,0 1 1 0 0,-3 11 0 0 0,-6 16 538 0 0,-1-1 0 0 0,-17 34 1 0 0,11-30-354 0 0,-59 142 830 0 0,73-169-1193 0 0,-2 6 19 0 0,-4 23 1 0 0,8-36-110 0 0,2 0-48 0 0,3 6-851 0 0,13-2-9537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0.2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984 1 5983 0 0,'0'0'1167'0'0,"-2"0"-580"0"0,-3 0-327 0 0,-1 1-1 0 0,1 0 1 0 0,0 0 0 0 0,0 0 0 0 0,0 1 0 0 0,0 0-1 0 0,0 0 1 0 0,0 0 0 0 0,-4 3 0 0 0,0 0 68 0 0,1 0 0 0 0,0 1-1 0 0,0 0 1 0 0,-8 8 0 0 0,-1 5 224 0 0,1 0 0 0 0,0 0 1 0 0,-14 25-1 0 0,-31 70 838 0 0,-57 169 467 0 0,108-256-1716 0 0,-66 162 431 0 0,-16 43-88 0 0,-23 55-280 0 0,-6 20-154 0 0,19 6 54 0 0,34-39 153 0 0,55-203 26 0 0,-9 138-1 0 0,21-149-46 0 0,14 120 1 0 0,-8-149-190 0 0,1 1 0 0 0,2-1 0 0 0,1-1 0 0 0,1 1 0 0 0,21 42 0 0 0,-19-50-72 0 0,1 0-1 0 0,1-2 1 0 0,1 1 0 0 0,1-2-1 0 0,0 0 1 0 0,2 0 0 0 0,0-2-1 0 0,1 0 1 0 0,1-2 0 0 0,32 22-1 0 0,25 4-1558 0 0,-39-25 644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8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 1 5527 0 0,'0'0'5032'0'0,"-1"2"-4458"0"0,-1 6-347 0 0,0-1 0 0 0,0 1 0 0 0,1 0 0 0 0,0 0-1 0 0,0 0 1 0 0,1 0 0 0 0,0 0 0 0 0,1 8 0 0 0,18 68 773 0 0,8 76 247 0 0,0-46-721 0 0,-6-34-283 0 0,-5-12 117 0 0,27 71 0 0 0,-40-129-254 0 0,2 0 3 0 0,8 11 84 0 0,-11-19-122 0 0,0-1 28 0 0,0 0-60 0 0,1 0 0 0 0,0 0 1 0 0,0 0-1 0 0,0-1 0 0 0,-1 1 1 0 0,1-1-1 0 0,0 0 0 0 0,0 0 1 0 0,0 0-1 0 0,0 0 0 0 0,0 0 1 0 0,0-1-1 0 0,3 0 0 0 0,0-1-3 0 0,0 1-1 0 0,0-1 0 0 0,0-1 1 0 0,0 1-1 0 0,7-6 0 0 0,3-2 24 0 0,-1-1 0 0 0,26-25-1 0 0,0-1 66 0 0,-20 19-119 0 0,-1 0 0 0 0,29-36 0 0 0,27-47 4 0 0,-32 41 63 0 0,-21 27-48 0 0,-1-1 0 0 0,-2 0 0 0 0,-2-2-1 0 0,-1-1 1 0 0,-1 0 0 0 0,12-49 0 0 0,-27 83-232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1.4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128 0 3679 0 0,'0'0'9708'0'0,"-1"2"-9185"0"0,-14 75 1265 0 0,1-8-1111 0 0,-39 225 1275 0 0,20-124-1341 0 0,33-168-624 0 0,-11 85 230 0 0,11-76-396 0 0,0 0-1 0 0,1 0 1 0 0,0 0-1 0 0,0 0 1 0 0,2 0-1 0 0,3 13 1 0 0,-2-11-1025 0 0,-3-10-47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1.8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60 10103 0 0,'0'0'919'0'0,"3"1"-759"0"0,7 2 4 0 0,1 0 1 0 0,-1 0-1 0 0,1-1 1 0 0,-1-1-1 0 0,1 0 1 0 0,0 0-1 0 0,20-2 1 0 0,169-18 2544 0 0,33-6-1154 0 0,-17-1-982 0 0,-166 23-1003 0 0,63 4 0 0 0,-91 1-616 0 0,37 7 0 0 0,-21 1-42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2.3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399 15 6647 0 0,'0'0'2592'0'0,"1"-2"-1925"0"0,6-10 4288 0 0,-10 12-4537 0 0,-5 0-216 0 0,0 1 0 0 0,0 0 0 0 0,0 0-1 0 0,0 1 1 0 0,1 0 0 0 0,-1 0 0 0 0,0 1-1 0 0,-12 6 1 0 0,-102 48 702 0 0,16-9-424 0 0,105-48-469 0 0,-10 5 27 0 0,1 0 1 0 0,-1 1-1 0 0,1 0 1 0 0,1 1-1 0 0,0 0 1 0 0,-11 10-1 0 0,19-16-36 0 0,0 1 1 0 0,-1-1-1 0 0,1 1 0 0 0,0-1 1 0 0,0 1-1 0 0,-1 3 0 0 0,1-4-2 0 0,1 1 0 0 0,0-1 0 0 0,-1 0 0 0 0,1 0 0 0 0,0 1 0 0 0,0-1 0 0 0,0 0 0 0 0,0 1 0 0 0,0-1 0 0 0,0 0 0 0 0,0 2 0 0 0,1 0 14 0 0,0 0 0 0 0,0-1 0 0 0,1 1 0 0 0,-1-1 0 0 0,0 1 0 0 0,1-1 0 0 0,0 1 0 0 0,-1-1 0 0 0,1 0 0 0 0,0 0 0 0 0,0 0 0 0 0,0 0 0 0 0,4 2 0 0 0,1 1 53 0 0,0-1 0 0 0,0 0 0 0 0,11 5 0 0 0,96 31 285 0 0,-77-29-311 0 0,-1 2 1 0 0,35 18-1 0 0,-65-28-32 0 0,5 2 17 0 0,0 1 0 0 0,-1 0 0 0 0,0 0-1 0 0,0 1 1 0 0,15 15 0 0 0,-17-15 34 0 0,-1 1 0 0 0,0 0 0 0 0,-1 1 0 0 0,0 0-1 0 0,0 0 1 0 0,-1 0 0 0 0,0 0 0 0 0,-1 1 0 0 0,0 0 0 0 0,0 0-1 0 0,-1 0 1 0 0,0 0 0 0 0,-1 0 0 0 0,0 1 0 0 0,-1-1 0 0 0,0 1-1 0 0,-1 0 1 0 0,0-1 0 0 0,0 1 0 0 0,-1-1 0 0 0,-1 1-1 0 0,0-1 1 0 0,-5 19 0 0 0,0-11 33 0 0,0 0 0 0 0,-1-1 0 0 0,-1 0 0 0 0,0 0 0 0 0,-1-1-1 0 0,-1 0 1 0 0,-1 0 0 0 0,0-2 0 0 0,-1 1 0 0 0,-1-2 0 0 0,0 0 0 0 0,-1 0 0 0 0,0-1 0 0 0,-31 18-1 0 0,40-27-74 0 0,-13 8 54 0 0,-1 0 0 0 0,-33 11-1 0 0,46-20-58 0 0,1 0-1 0 0,0 0 0 0 0,0-1 0 0 0,-1 0 0 0 0,1 0 1 0 0,-1-1-1 0 0,1 0 0 0 0,0 0 0 0 0,-1 0 1 0 0,1-1-1 0 0,-1 0 0 0 0,1 0 0 0 0,-11-4 0 0 0,14 4-25 0 0,0 0-1 0 0,0-1 1 0 0,0 1-1 0 0,0-1 1 0 0,1 0-1 0 0,-1 0 1 0 0,1 0-1 0 0,-1 0 0 0 0,1 0 1 0 0,0 0-1 0 0,-4-4 1 0 0,5 3-18 0 0,0 1 0 0 0,-1 0 0 0 0,1 0 0 0 0,0 0-1 0 0,0-1 1 0 0,1 1 0 0 0,-1 0 0 0 0,0-1 0 0 0,1 1 0 0 0,0-1 0 0 0,-1 1 0 0 0,1-1 0 0 0,0 1 0 0 0,0 0 0 0 0,1-5-1 0 0,6-24-1274 0 0,5-4-409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2.9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0 1375 0 0,'0'0'3376'0'0,"2"1"-1573"0"0,50 23 1953 0 0,16 8-1618 0 0,-55-25-1802 0 0,-1 0 0 0 0,0 1 0 0 0,13 11 1 0 0,9 13 8 0 0,-1 1 0 0 0,-2 1 0 0 0,-1 1 0 0 0,-2 2-1 0 0,-2 1 1 0 0,25 47 0 0 0,-17-18-182 0 0,-3 0-1 0 0,-3 2 0 0 0,20 78 1 0 0,-21-45 76 0 0,-5 1 1 0 0,-4 1 0 0 0,-5 1 0 0 0,-5 0 0 0 0,-4 0-1 0 0,-15 162 1 0 0,-1-167 145 0 0,-4-2 0 0 0,-31 99 0 0 0,-81 185 907 0 0,26-142-763 0 0,-26 14 55 0 0,109-224-448 0 0,-1-2 0 0 0,-37 42 0 0 0,42-52-88 0 0,-21 23 76 0 0,-53 45 0 0 0,83-81-105 0 0,1-1 0 0 0,-1 1 0 0 0,-1-1 0 0 0,1 0 0 0 0,0-1 0 0 0,-9 4 0 0 0,13-6-30 0 0,1-1-1 0 0,0 1 0 0 0,-1-1 1 0 0,1 1-1 0 0,-1-1 0 0 0,1 0 0 0 0,-1 0 1 0 0,1 0-1 0 0,0 0 0 0 0,-1 0 1 0 0,1 0-1 0 0,-1 0 0 0 0,1-1 0 0 0,0 1 1 0 0,-1 0-1 0 0,1-1 0 0 0,-1 1 1 0 0,-1-2-1 0 0,2 1-110 0 0,0 1 1 0 0,0-1 0 0 0,1 0-1 0 0,-1 1 1 0 0,0-1 0 0 0,0 0-1 0 0,1 0 1 0 0,-1 1-1 0 0,0-1 1 0 0,1 0 0 0 0,-1 0-1 0 0,1 0 1 0 0,-1 0-1 0 0,1 0 1 0 0,0 0 0 0 0,-1 0-1 0 0,1 0 1 0 0,0 0 0 0 0,0 0-1 0 0,0 0 1 0 0,-1 0-1 0 0,1-1 1 0 0,0 1 0 0 0,0 0-1 0 0,1 0 1 0 0,-1-2 0 0 0,5-21-6985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3.4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90 0 4143 0 0,'0'0'6162'0'0,"0"3"-5384"0"0,1 8-208 0 0,-1 1-1 0 0,-1-1 1 0 0,0 0-1 0 0,-4 20 1 0 0,1-4 66 0 0,1-6-223 0 0,-27 243 2661 0 0,30-187-2847 0 0,1-54-158 0 0,-1 0 1 0 0,-1-1 0 0 0,-7 45-1 0 0,6-60-123 0 0,1 0-654 0 0,-1 1 0 0 0,0-1 1 0 0,0 0-1 0 0,-1 1 0 0 0,0-1 0 0 0,0-1 0 0 0,-8 13 0 0 0,2-7-4823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3.8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1 219 10591 0 0,'0'0'488'0'0,"3"-2"-12"0"0,17-9-294 0 0,-1 0 0 0 0,2 2-1 0 0,36-12 1 0 0,73-14 2271 0 0,-98 27-1870 0 0,167-36 1152 0 0,-36 9-883 0 0,-33 8-897 0 0,-74 17-4636 0 0,-21 4-979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4.3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95 27 3679 0 0,'0'0'284'0'0,"1"-1"-186"0"0,20-24 8392 0 0,-21 29-7854 0 0,1 20 281 0 0,-3 37 0 0 0,-9 31 290 0 0,7-56-910 0 0,-53 323 1713 0 0,29-224-1442 0 0,15-55-434 0 0,11-63-105 0 0,1 0-1 0 0,3 32 1 0 0,1-18-330 0 0,-2-28-518 0 0,-1-1-254 0 0,0 12-50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4.6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87 10999 0 0,'0'0'994'0'0,"4"0"-816"0"0,95-8 373 0 0,-37 1 488 0 0,77-12 34 0 0,26-3-296 0 0,30 3-245 0 0,-132 12-577 0 0,121 2 0 0 0,-179 6-370 0 0,1-1 0 0 0,-1 1 0 0 0,0 0 0 0 0,8 2 0 0 0,-1 1-4700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5.2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369 294 5527 0 0,'3'-1'423'0'0,"7"-7"-142"0"0,0 1 0 0 0,0-2-1 0 0,-1 1 1 0 0,15-18 0 0 0,-21 23-21 0 0,0-1-1 0 0,-1 0 1 0 0,1 1-1 0 0,-1-1 1 0 0,0 0-1 0 0,0-1 1 0 0,0 1-1 0 0,0 0 1 0 0,-1 0-1 0 0,0-1 1 0 0,0 1-1 0 0,0-1 1 0 0,0 1-1 0 0,-1-1 1 0 0,0 0 0 0 0,0 1-1 0 0,0-1 1 0 0,0 1-1 0 0,-2-6 1 0 0,1 4-43 0 0,0 0 1 0 0,-1 0 0 0 0,0-1 0 0 0,0 1-1 0 0,-1 0 1 0 0,0 0 0 0 0,0 1-1 0 0,0-1 1 0 0,-8-9 0 0 0,2 4 116 0 0,0 0-1 0 0,-18-15 1 0 0,23 23-242 0 0,0 0-1 0 0,-1 0 1 0 0,1 0 0 0 0,0 1 0 0 0,-1-1-1 0 0,0 1 1 0 0,1 1 0 0 0,-1-1-1 0 0,0 1 1 0 0,0-1 0 0 0,-8 0-1 0 0,6 2 11 0 0,0 0-1 0 0,0 0 0 0 0,0 1 1 0 0,0 0-1 0 0,0 0 0 0 0,0 1 1 0 0,0 0-1 0 0,-11 5 1 0 0,4-1 43 0 0,0 1 0 0 0,-24 16 0 0 0,30-16-114 0 0,0 0 0 0 0,0 0-1 0 0,1 0 1 0 0,0 1 0 0 0,-11 17-1 0 0,7-11 1 0 0,-3 5 70 0 0,1 0 1 0 0,0 1-1 0 0,-17 38 0 0 0,29-56-94 0 0,-7 15 107 0 0,1 0-1 0 0,1 1 1 0 0,0 0-1 0 0,1 0 1 0 0,-3 25-1 0 0,7-32-70 0 0,1 0 0 0 0,0 0 0 0 0,0 0 0 0 0,1 0 0 0 0,1 0 0 0 0,-1-1 0 0 0,5 12 0 0 0,-5-18-31 0 0,0 0-1 0 0,1 0 0 0 0,-1 0 0 0 0,1-1 1 0 0,0 1-1 0 0,0 0 0 0 0,1-1 0 0 0,-1 1 1 0 0,1-1-1 0 0,-1 0 0 0 0,1 0 1 0 0,0 0-1 0 0,0 0 0 0 0,1-1 0 0 0,-1 1 1 0 0,0-1-1 0 0,1 1 0 0 0,0-1 0 0 0,-1-1 1 0 0,1 1-1 0 0,7 2 0 0 0,-5-3 11 0 0,0 0 0 0 0,0 0 0 0 0,0-1 0 0 0,0 1 0 0 0,1-1 0 0 0,-1-1 0 0 0,0 1 0 0 0,0-1 0 0 0,12-3 0 0 0,0-2 51 0 0,30-13 1 0 0,-47 19-73 0 0,29-16 94 0 0,-1 0-1 0 0,-1-2 0 0 0,33-27 1 0 0,-48 36-65 0 0,31-25 78 0 0,-2-2 0 0 0,48-50 0 0 0,-87 82-103 0 0,0 2 0 0 0,0-1 0 0 0,0 0-1 0 0,5-2 1 0 0,-6 4 55 0 0,0 2 0 0 0,0 1-43 0 0,1-1 0 0 0,-1 1 0 0 0,0 0 0 0 0,1 1 0 0 0,-1-1-1 0 0,0 0 1 0 0,-1 0 0 0 0,1 1 0 0 0,0-1 0 0 0,-1 1 0 0 0,1 0 0 0 0,-1-1 0 0 0,0 1-1 0 0,0 0 1 0 0,0 0 0 0 0,0 0 0 0 0,0 3 0 0 0,2 8 90 0 0,-1 1 0 0 0,0 20 1 0 0,-1-6-2 0 0,1-14-49 0 0,0-1-1 0 0,0 1 0 0 0,1-1 1 0 0,1 0-1 0 0,0 0 1 0 0,9 18-1 0 0,-10-27-70 0 0,-1-1 0 0 0,1 1 1 0 0,0-1-1 0 0,1 1 0 0 0,-1-1 0 0 0,1 0 0 0 0,-1 0 1 0 0,1-1-1 0 0,5 4 0 0 0,-6-4-63 0 0,1-1-1 0 0,0 0 1 0 0,-1-1-1 0 0,1 1 1 0 0,0 0-1 0 0,0-1 1 0 0,0 0-1 0 0,0 0 1 0 0,0 0-1 0 0,0-1 1 0 0,0 1-1 0 0,0-1 1 0 0,6 0-1 0 0,-1-1-308 0 0,1-1 0 0 0,-1 0 0 0 0,0-1-1 0 0,1 0 1 0 0,10-5 0 0 0,12-5-813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8.0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410 11 1375 0 0,'0'0'3990'0'0,"-1"-2"-3501"0"0,-6-6 2566 0 0,5 10-2882 0 0,0 1 0 0 0,0-1 1 0 0,0 1-1 0 0,1 0 1 0 0,-1 0-1 0 0,1 0 0 0 0,-1 0 1 0 0,0 4-1 0 0,-6 25 989 0 0,7-20-911 0 0,0 1-1 0 0,0-1 1 0 0,1 1-1 0 0,1 0 1 0 0,0-1-1 0 0,0 1 0 0 0,1-1 1 0 0,7 23-1 0 0,-4-20-112 0 0,1 0 1 0 0,0-1-1 0 0,1 1 0 0 0,0-1 0 0 0,1-1 0 0 0,14 19 1 0 0,-14-23-57 0 0,0 0 0 0 0,0-1 1 0 0,1 0-1 0 0,0-1 1 0 0,0 0-1 0 0,12 7 1 0 0,3-1 197 0 0,37 15 0 0 0,-53-25-233 0 0,0-1-1 0 0,0 0 1 0 0,0 0 0 0 0,1 0 0 0 0,-1-1 0 0 0,1 0-1 0 0,-1-1 1 0 0,1 0 0 0 0,-1 0 0 0 0,1-1-1 0 0,10-2 1 0 0,-11 2-16 0 0,-1-1 0 0 0,1 0 0 0 0,-1-1-1 0 0,0 0 1 0 0,0 0 0 0 0,0-1 0 0 0,0 1-1 0 0,-1-1 1 0 0,1-1 0 0 0,-1 0 0 0 0,0 1-1 0 0,9-12 1 0 0,-6 7-2 0 0,-2-1 0 0 0,1 0 0 0 0,-1-1 0 0 0,-1 1 0 0 0,0-1 0 0 0,8-22 0 0 0,-11 25-20 0 0,-1-1 0 0 0,1 1 0 0 0,-2 0 1 0 0,0-1-1 0 0,0 0 0 0 0,0 1 0 0 0,-1-1 0 0 0,0 1 0 0 0,-1-1 0 0 0,0 0 0 0 0,-2-9 0 0 0,1 8-10 0 0,-1-1-1 0 0,0-1-1 0 0,-1 1 1 0 0,-7-15 0 0 0,11 26 1 0 0,0 0 0 0 0,0 0 0 0 0,0 0 0 0 0,0 0 0 0 0,0 0 1 0 0,0 0-1 0 0,0-1 0 0 0,0 1 0 0 0,0 0 0 0 0,0 0 1 0 0,0 0-1 0 0,0 0 0 0 0,0 0 0 0 0,0 0 0 0 0,0 0 0 0 0,0 0 1 0 0,-1 0-1 0 0,1 0 0 0 0,0 0 0 0 0,0-1 0 0 0,0 1 1 0 0,0 0-1 0 0,0 0 0 0 0,0 0 0 0 0,0 0 0 0 0,0 0 0 0 0,0 0 1 0 0,0 0-1 0 0,0 0 0 0 0,-1 0 0 0 0,1 0 0 0 0,0 0 0 0 0,0 0 1 0 0,0 0-1 0 0,0 0 0 0 0,0 0 0 0 0,0 0 0 0 0,0 0 1 0 0,0 0-1 0 0,0 0 0 0 0,-1 0 0 0 0,1 0 0 0 0,0 0 0 0 0,0 0 1 0 0,0 0-1 0 0,0 0 0 0 0,0 0 0 0 0,0 0 0 0 0,0 0 1 0 0,0 0-1 0 0,0 0 0 0 0,-3 1-5 0 0,1 0-1 0 0,0 0 1 0 0,0 0 0 0 0,-1 0-1 0 0,1 0 1 0 0,0 1 0 0 0,0-1-1 0 0,0 1 1 0 0,1-1 0 0 0,-1 1-1 0 0,-2 2 1 0 0,1 0-2 0 0,0 0 1 0 0,0 0-1 0 0,1 0 1 0 0,0 0-1 0 0,-3 6 1 0 0,0 6-3 0 0,0 0 1 0 0,-4 24 0 0 0,8-34 9 0 0,-21 144 80 0 0,4-20 162 0 0,-16 33 22 0 0,-9 46 279 0 0,-8 37-32 0 0,-36 99-181 0 0,-2-29 24 0 0,-33 52 326 0 0,-1-57-262 0 0,103-266-324 0 0,-22 46 47 0 0,35-77-97 0 0,-1-2 0 0 0,0 1 0 0 0,-1-1 0 0 0,-17 18 0 0 0,23-27-33 0 0,-8 6 58 0 0,2-4-44 0 0,8-5-19 0 0,-1 0-1 0 0,1 1 0 0 0,0-1 1 0 0,0 1-1 0 0,0-1 0 0 0,-1 0 1 0 0,1 0-1 0 0,-2 0 0 0 0,3 0-4 0 0,-1 0-1 0 0,1 0 1 0 0,-1 0 0 0 0,1-1-1 0 0,-1 1 1 0 0,0 0 0 0 0,1 0-1 0 0,-1-1 1 0 0,1 1-1 0 0,-1 0 1 0 0,1 0 0 0 0,0-1-1 0 0,-1 1 1 0 0,1-1 0 0 0,-1 1-1 0 0,1-1 1 0 0,0 1 0 0 0,-1-1-1 0 0,-2-4 1 0 0,-1 0-1 0 0,2-1 1 0 0,-1 1-1 0 0,1-1 1 0 0,-1 1-1 0 0,2-1 0 0 0,-1 0 1 0 0,-1-6-1 0 0,-4-51-29 0 0,5 40-36 0 0,0-7-110 0 0,2 0 0 0 0,3-38 1 0 0,-3 64 159 0 0,0 0 14 0 0,6-12-97 0 0,-5 15 84 0 0,0-1-1 0 0,0 0 1 0 0,0 0 0 0 0,0 1-1 0 0,0-1 1 0 0,0 1-1 0 0,1-1 1 0 0,-1 1 0 0 0,1 0-1 0 0,3-3 1 0 0,-3 2-5 0 0,2 0-61 0 0,12-2-18 0 0,-12 4 86 0 0,1 1-2 0 0,2-1-1 0 0,0 1 0 0 0,0 0 1 0 0,0 0-1 0 0,0 1 0 0 0,-1 0 0 0 0,1 0 1 0 0,-1 0-1 0 0,10 6 0 0 0,46 29-54 0 0,-60-35 68 0 0,8 4-2 0 0,17 12 69 0 0,30 15 1 0 0,-19-11 61 0 0,-24-14-56 0 0,1 0 0 0 0,0 0-1 0 0,23 7 1 0 0,-34-14-73 0 0,1 1 0 0 0,0-1 0 0 0,-1 0-1 0 0,1-1 1 0 0,0 1 0 0 0,0-1 0 0 0,-1 0 0 0 0,1 0 0 0 0,0-1 0 0 0,0 1-1 0 0,-1-1 1 0 0,1 0 0 0 0,0-1 0 0 0,-1 1 0 0 0,1-1 0 0 0,6-3 0 0 0,-4 1-262 0 0,0 0 0 0 0,-1 0 0 0 0,0-1 0 0 0,0 0 0 0 0,0 0 0 0 0,0 0 0 0 0,-1-1 0 0 0,0 0 0 0 0,0 0 0 0 0,0 0 0 0 0,7-14 0 0 0,-2 0-1267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8:41:30.38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4889 3500 18431 0,'-13'-8'816'0,"7"3"160"0,-1-1-784 0,7 6-192 15,-9-5 0-15,3 1 0 0,6 4 736 0,0 0 96 16,-10-1 32-16,1 1 0 0,9 0-352 0,-9 5-80 16,1-1-16-16,8-4 0 0,-7 8-144 0,3 1-16 15,-2 5-16-15,2 0 0 0,0-2-240 0,0 6 176 0,0 2-176 0,2 3 160 16,-1-2-32-16,0 2 0 0,-3 5 0 0,0 4 0 15,0 5 160-15,-2 2 32 0,0 2 0 16,1 6 0-16,-5 1 80 0,0 6 32 0,0 4 0 0,1-1 0 16,-2 1 16-16,3 5 0 0,0 2 0 0,-2 0 0 15,3-2-64-15,1 5 0 0,-1 3 0 0,0-1 0 16,0-3-64-16,0 6 0 0,0-1-16 0,1 2 0 16,1-2-160-16,-1 1-16 0,1-3-128 0,1 1 192 15,3 0-192-15,-1 4 144 0,-1-1-144 0,2 1 128 16,1-3-128-16,-1-1 128 0,1-3-128 0,-1 2 128 15,3 1-128-15,-3 1 160 0,3 1-160 0,0-2 160 16,-1-1-160-16,0 0 0 0,0 1 0 0,1-3 0 16,0 1 128-16,-2-2-128 0,1 3 128 0,0-2-128 15,1-2 128-15,0 2-128 0,-1 0 128 0,-1-1-128 0,1-1 192 16,1 2-32-16,-2-2-16 0,0-5 0 0,2-2 0 0,-2 1 0 16,2-3 0-16,0-2 0 0,-2-3-144 0,1-2 160 15,0-2-160-15,0 0 160 0,-1-1-160 0,2-3 192 16,-1 0-192-16,1-2 192 0,0-4-192 0,0-1 0 15,0-3 0-15,1 1 0 0,1-4-192 0,0-4-112 16,1 1-16-16,-1-8-9808 16,1 0-1968-16</inkml:trace>
  <inkml:trace contextRef="#ctx0" brushRef="#br0" timeOffset="834.34">1286 5925 16575 0,'0'0'736'0,"0"0"160"0,0 0-720 0,-3 9-176 16,3-9 0-16,0 0 0 0,0 0 656 0,3 13 112 16,5 1 0-16,0-7 16 0,-8-7-368 0,14 7-80 15,-3-3-16-15,4-2 0 0,3 3-32 0,1 1-16 16,2-2 0-16,1 3 0 0,0-2-16 0,3-1-16 0,2-2 0 0,2 3 0 15,-1-1 32-15,0 1 16 0,2-1 0 0,1 0 0 16,4 0 80-16,1 1 16 0,1-2 0 0,3 0 0 16,2-1-96-16,7 1-16 0,2 3 0 0,2-2 0 15,1-1-16-15,-1 1 0 0,1-1 0 0,0 2 0 16,4-1-48-16,4 1-16 0,4 3 0 0,4-3 0 16,-2-2-32-16,1 0-16 0,-2 1 0 0,2 1 0 15,1-2-16-15,2-2 0 0,6 0 0 0,1 1 0 16,-2-1-128-16,2 0 192 0,-1-1-192 0,6 0 192 15,2-1-192-15,0 1 192 0,-3-1-192 0,0 1 192 16,-1-2-192-16,6 1 0 0,4 0 0 0,-1-3 0 16,-3-1 0-16,-2 0 128 0,-1 0-128 0,4-3 0 15,5 2 128-15,-3-1-128 0,-1-1 0 0,1 1 128 16,-2-2-128-16,3 3 128 0,3 1-128 0,-4-3 128 0,-6 2 0 0,0 0 0 16,0-2 0-16,1 4 0 15,5 2 0-15,0-2 0 0,-6-4 0 0,1 4 0 0,-3 3 16 0,4 1 0 16,2 1 0-16,0-1 0 0,-7-4-144 0,1 2 192 15,-3-1-192-15,0 3 192 0,3 0-192 0,0 3 0 16,-1-3 0-16,-3 0 0 0,-3 1 128 0,-2-2-128 16,0-2 0-16,-2 2 128 0,3 1-128 0,-4 1 0 15,-2-1 144-15,-3-1-144 0,-5-1 0 0,-1 0 144 16,-3 2-144-16,1 2 0 0,-3-1 128 0,0 1-128 16,-3 1 0-16,-4-2 0 0,-7 0 0 0,-7 1 0 15,-2-1 0-15,-3 0 0 16,-2 4-1664-16,-3 2-384 0</inkml:trace>
  <inkml:trace contextRef="#ctx0" brushRef="#br0" timeOffset="1834.1">17144 3645 23039 0,'0'0'1024'0,"0"0"192"0,0 0-960 0,0 10-256 15,2 4 0-15,1 1 0 0,1 4 832 0,-1 3 128 16,0 1 32-16,1 6 0 0,0-1-592 0,-1 5-112 16,1 3-32-16,1 2 0 0,0 2 48 0,-1 5 0 15,1 6 0-15,0 1 0 0,0 1-128 0,0 3-32 16,-2 4 0-16,0 3 0 0,-2 0-144 0,0 4 192 15,-1 4-192-15,0 3 192 0,0-3-16 0,-1 3 0 16,-2 2 0-16,1 2 0 0,-2 3 144 0,0 2 48 0,0 2 0 0,1 0 0 16,-4-2 80-16,3 1 0 0,-1 2 16 0,-1-2 0 15,0-3-16-15,-1 4 0 0,0 3 0 0,1 0 0 16,0-3-64-16,0 1 0 0,-2 0-16 0,-2 1 0 16,2 0 0-16,-2 2 0 0,0 0 0 0,0 0 0 15,0-4-96-15,-2 2-16 0,2 2 0 0,-1-2 0 16,-1-2-128-16,-1-4-128 0,1 1 192 0,0-3-192 15,1-2 144-15,-1-2-144 0,2-3 0 0,0 1 144 16,0-3-144-16,0-2 0 0,0-4 0 0,-2 0 128 16,2-6-128-16,0-1 0 0,-2-3 0 0,1-1 128 15,-1-2-128-15,1-3 0 0,0-7 0 0,-1-2 0 16,3-2 0-16,0-4 0 0,3-2-224 0,1-6 80 16,0-3-1184-16,1-8-224 0,0-4-48 0,4-10-16 15,-1 11-960-15,1-11-192 0</inkml:trace>
  <inkml:trace contextRef="#ctx0" brushRef="#br0" timeOffset="2501.94">13204 5963 25103 0,'0'0'1104'0,"13"-1"240"0,4 2-1072 0,4-1-272 0,5 0 0 0,2 0 0 0,5 3 0 0,5-1 128 16,4 2-128-16,6 0 0 0,5-1 320 0,7-2-32 15,1 1-16-15,3-2 0 0,1-2-80 0,7 1 0 16,7 1-16-16,6 0 0 0,5 0-176 0,4 0 0 16,0 0 0-16,7 1 0 0,7-1 0 0,1-1 0 15,-1-2 0-15,5 2 0 0,6 3 0 0,3-2 0 16,0-2 0-16,6 0 128 0,4 4-128 0,3-2 0 15,2-2 0-15,7 2-176 0,3 3 384 0,1-3 80 16,-3-1 16-16,7-1 0 0,3 2 144 0,3 0 16 16,-3 0 16-16,5 0 0 0,3 0 32 0,3 2 0 15,3 0 0-15,-2 0 0 0,-4-1-80 0,2 3-16 0,4-1 0 0,1 4 0 16,1-3-16-16,-5 2 0 0,-1 2 0 0,-1-3 0 16,2 0-240-16,-4-1-160 0,-1-1 192 0,-4 2-192 15,-4-1 176-15,-2 3-176 0,-2-2 160 0,-6-2-160 16,-8-1 144-16,-2 2-144 0,-4 1 128 0,-8-2-128 15,-8 0 0-15,-5 1 0 0,-8 0 0 0,-3 2 0 32,-4-1-1792-32,-9 1-384 0</inkml:trace>
  <inkml:trace contextRef="#ctx0" brushRef="#br1" timeOffset="8617.12">7093 4713 15663 0,'0'0'688'0,"-5"-8"144"0,0-5-656 0,0 4-176 15,5 9 0-15,-5-10 0 0,1 1 736 0,0 0 112 16,0-2 32-16,0 2 0 0,0-4-320 0,2 2-64 16,-2-1-16-16,0-3 0 0,0-1-144 0,1-1-16 15,-2-1-16-15,0 2 0 0,-2-1-176 0,1 1-128 16,-2-2 192-16,-2-2-192 0,-1-3 160 0,-2 1-160 0,-1-2 128 0,-1 0-128 15,-2 1 0-15,-1-4 0 0,-1 3 128 0,-4-1-128 16,-5 2 0-16,0 1 160 0,-5 3-160 0,-1-1 160 16,-3-3 32-16,0 1 16 0,0 3 0 0,1 1 0 15,-3 2 144-15,1-1 32 0,-2 0 0 0,2 3 0 16,-1 1-16-16,-3 0 0 0,-3 4 0 0,-4-1 0 16,-3 4-112-16,0-3 0 0,1 4-16 0,0 0 0 15,-1-2-240-15,3 4 176 0,0 1-176 0,-3 1 160 16,-5 0-160-16,0-3 0 0,-5-4 0 0,1 3 0 15,1 4 0-15,1 0 128 0,1-1-128 0,2 4 0 16,-1 0 0-16,-5-1 0 0,-5 2 0 0,3 0 0 16,1-2 128-16,0 3-128 0,3 1 128 0,0 2-128 15,3 2 0-15,-4-1 0 0,-6 2-144 0,-1 0 144 16,4 3 0-16,0 2 0 0,2 3 0 0,2 0 0 0,4 0 0 16,-2 1-128-16,-3 1 128 0,-2 0 0 0,1 1 0 15,1 0 0-15,2-2 0 0,5 3 0 0,2 1 0 0,1 5 0 16,0 0-128-16,1 1 128 0,-6-2 0 0,2-1 0 15,-1 2 0-15,3 0 0 0,1 3 0 0,2 2 0 16,3 0 0-16,1 5 0 0,1 0 0 0,-1 0 0 16,0-1 0-16,-1 3 0 0,-1 1 0 0,4 3-160 15,3-4 160-15,2 4-192 0,0-4 192 0,2 1 0 16,3 6 128-16,3-3-128 0,-2 3 0 0,4-2 0 16,1-2 0-16,3 2-128 0,1 3 128 0,2 2 0 15,-2-3 0-15,1-2 0 0,2-1 0 0,2 1 0 16,2 1 0-16,2 1 0 0,-3-1 0 0,4 0 0 0,2 2 0 0,1-2 0 15,1 1 0-15,1 1 144 0,1-4-144 16,3 4 0-16,0-5 144 0,3 2-144 0,1-1 0 0,1 0 144 16,2-3-144-16,2 3 0 0,0 0 0 0,1 0 0 15,-1-3 0-15,3-2 0 0,1 1 0 0,1-1 0 16,4 0 0-16,-4 2 0 0,0-3 0 0,3 2 0 16,3-1 0-16,2 0 0 0,-1-2 0 0,-1-1 0 15,-1-1 0-15,2 0 0 0,1-2 0 0,0 0 128 16,-1-1-128-16,4 1 0 0,2-2 0 0,-2 0 0 15,-2-1 0-15,4 2 0 0,1-4 0 0,3 0 0 16,1 1 0-16,0-2 0 0,2 2 0 0,2-5 0 16,1 3 0-16,3-3 0 0,2 0 0 0,-2 1 0 15,-5-8 0-15,1 0 0 0,0-3 0 0,2 2 0 16,2 2 128-16,1-1-128 0,0-2 0 0,-1 1 128 0,3 2-128 16,3 0 0-16,1-3 0 0,0 1 0 0,1-5 0 0,-4 2 160 15,-1 1-160-15,1-3 160 0,-2 2-160 0,2 0 128 16,2-6-128-16,2 3 128 0,0-5-128 0,2 3 192 15,1-2-192-15,1-2 192 0,1-1-16 0,-1-1 0 16,-4 2 0-16,1-3 0 0,-1 1-176 0,1-1 0 16,1 0 144-16,2-1-144 0,1 0 0 0,2 0 144 15,1-1-144-15,-1 0 0 0,-2-2 144 0,0-2-144 16,-1 0 0-16,1 0 144 0,0-4-144 0,2 1 160 16,3-2-160-16,1 3 160 0,3-5-160 0,-2 1 128 15,-3-3-128-15,-1-2 128 0,-4 2-128 0,2 2 128 16,1-2-128-16,1-1 128 0,-1-1-128 0,1-2 0 15,3 1 144-15,-5-2-144 0,1-2 128 0,-2-2-128 16,-4-2 128-16,1 2-128 0,-1-4 0 0,0 3 144 0,1-4-144 0,0 3 0 16,-2-4 192-16,1 1-192 0,1-5 192 0,-3 1-192 15,-4-1 160-15,2 0-160 0,-6 1 128 0,1-4-128 16,-2-3 128-16,1 0-128 0,-4-1 128 0,2 2-128 16,-1 1 0-16,-1-2 128 0,-1-2-128 0,1 2 0 15,-1-1 128-15,0 0-128 0,-2-4 0 0,-3 4 128 16,-2 0-128-16,-2-3 0 0,-2 0 0 0,-2-3 128 15,-3 2-128-15,-1-1 160 0,-3 1-160 0,-1-3 160 16,1 0-160-16,-2-2 0 0,-3-2 144 0,-2 3-144 16,0 1 128-16,-3-2-128 0,0 0 128 0,-3 5-128 15,0-1 128-15,-2 2-128 0,-1-4 160 0,0 4-160 16,-2-2 224-16,0 3-48 0,-4 3-16 0,-2-2 0 16,-1 1-32-16,-3 0 0 0,-2 2 0 0,-2 1 0 15,-2-2-128-15,-3-1 0 0,-1 6 144 0,0-1-144 0,0-1 0 0,0 0 0 16,1 3 0-16,-1 2 0 0,0 1 0 0,-2 2 0 15,0-3 0-15,-1 3 128 0,1 2-128 0,-2 3 0 16,0-2 0-16,-2 2 0 0,-3 0 0 0,-2 0 0 16,-5 3 0-16,3 0 0 0,0 1 0 0,0-1 0 15,-1 1 0-15,2 2 0 0,-1-2 0 0,1 2 0 16,1 0 0-16,-3 2 0 0,-4 0 0 0,-2-2 0 16,-4 5 0-16,2-2 0 0,3 4 0 0,2 2 0 15,-1-2 0-15,0 2 0 0,-1 3 0 0,1 0 0 16,0 2-144-16,-1 1 144 0,-5-1 0 0,3 0 0 15,-5 1 0-15,2 2 0 0,1 0-144 0,3 3 144 0,-1-1 0 0,4 3 0 16,2-2-128-16,-3 5 128 0,-4-3 0 0,0 4 0 16,-2-3 0-16,5 5 0 0,-1 1 0 0,4 1 0 15,2-2-128-15,0-1 128 0,-1 4 0 0,2-1 0 16,3 1 0-16,-1 2-128 0,-2-3 128 0,-1 2 0 16,-1 2 0-16,2-1 0 0,0 1 0 0,3 1 0 15,1-1-128-15,2 3 128 0,1 1 0 0,1-2 0 16,2 0 0-16,2 2-128 0,0 0 128 0,1 5 0 15,-3-1 0-15,-1 2 0 0,1-4-128 0,-3 1 128 16,1 2 0-16,0 0 0 0,3 2 0 0,1-1 0 16,-1 1 0-16,2-3 0 0,2 2 0 0,2-1 0 15,3 4 0-15,-3 1 0 0,0-3 0 0,2 3 0 16,3-2 0-16,3-1-128 0,-2 3 128 0,3-5 0 16,-1 1 0-16,2 1 0 0,0-1-128 0,2 2 128 15,0-3 0-15,3 5 0 0,-1-3 0 0,3 0 0 0,-5-3 0 16,6 3 0-16,-2-2 0 0,2 2 0 0,-2 3 0 0,4-3 0 15,2 2 0-15,-1-4 0 0,1 2-128 0,0 2 128 16,2-4 0-16,0 2 0 0,0-4 0 0,0 1 0 16,0 1 0-16,2 0 0 0,0 2 0 0,1-3 0 15,-2 2 0-15,3-4 0 0,2-1 0 0,1 4 0 16,-2-3 0-16,0 2 0 0,-1 3 0 0,1-1 0 16,1-2 0-16,2 1 0 0,-2 0 0 0,4-3 0 15,-1 4 0-15,-1-3 0 0,-2-2 0 0,3 4-128 16,-1-3 128-16,-1 1 0 0,1 2 0 0,1-3 0 15,0-2 0-15,1 1 0 0,-1 1 0 0,1-3 0 16,3-1 0-16,-1 0 0 0,2-1 0 0,0 1 0 0,-1 0 0 16,1-1 0-16,0-1 0 0,2-1 0 0,1 1 0 0,1-2 0 15,0-2 0-15,1 2 0 0,1 0 0 0,0 2 0 16,1-1 0-16,0-1 0 0,1 1 0 0,0-5 0 16,0 0 0-16,3 1 0 0,0-3 0 0,0 2 0 15,-2-1 0-15,-1 3 128 0,-1 0-128 0,1-4 0 16,0 1 0-16,2-2 0 0,0 2 0 0,1-4 0 15,1 0 0-15,-2 1 0 0,3-3 0 0,1 1 0 16,0 1 0-16,3-2 0 0,0-3 0 0,2 2 0 16,0-2 0-16,0-1 0 0,-1-1 128 0,0 1-128 15,-2-3 0-15,1 2 0 0,0-3 0 0,-1-1 0 16,0 0 0-16,1 1 128 0,0-4-128 0,2 1 0 16,-1-1 0-16,3-2 0 0,0 2 128 0,1-2-128 15,-2 1 0-15,2-2 0 0,-1-1 0 0,-2 4 0 16,-1-6 0-16,-1 1 128 0,-2 1-128 0,0-3 0 0,0-1 128 0,1-1-128 15,-1-1 0-15,0 3 0 0,-2 0 128 0,2 3-128 16,-1 0 0-16,1-2 0 0,2-5 0 0,-1 1 128 16,-2 1-128-16,1-1 0 0,-1-1 0 0,-2 2 0 15,-2-2 0-15,0 1 0 0,-5-1 128 0,1 1-128 16,1-4 0-16,0-2 0 0,0-1 0 0,-1 2 128 16,-2-3-128-16,0 4 0 0,1-1 0 0,-1-1 128 15,2 1-128-15,-1 0 0 0,-1-4 0 0,-2 3 128 16,2 0-128-16,-4-3 0 0,1 2 0 0,-1-2 0 15,-1 3 0-15,2-3 0 0,-2 2 0 0,0-5 128 16,-2 4-128-16,-2-5 0 0,-3 1 128 0,1 3-128 16,-2-2 0-16,0 5 144 0,-1-4-144 0,0 2 0 0,-2-2 0 15,-1 3 0-15,-2-3 128 0,-1 1-128 0,-5-5 0 0,3 3 128 16,-1 3-128-16,0 1 0 0,-2 0 0 0,-2 1 0 16,-2-5 0-16,1 2 0 0,0-1 128 0,-1 3-128 15,-2-6 0-15,0 6 0 0,1-2 0 0,-1 3 128 16,0-3-128-16,-1 3 0 0,-1 1 0 0,0-2 128 15,-2 2-128-15,2 2 0 0,-3 1 0 0,2 2 0 16,0 2 0-16,0-1 0 0,-3 2 0 0,-2 0 128 16,2-1-128-16,0 1 0 0,-2 2 0 0,-1 0 0 15,0 2 0-15,0 2 0 0,-4-3 0 0,-1 3 0 16,1-3 0-16,-4 6 0 0,0-3 0 0,1 4 0 16,-2-3 0-16,3 2 0 0,-1 4 0 0,0-1 0 15,0 0 0-15,2 2 0 0,0-1 0 0,0 0 0 16,2 1 0-16,0 1 0 0,0 0 0 0,1 3 0 0,-1 0-128 0,-2 1 128 15,-3-1 0-15,3 2 0 0,-1 0 0 0,1 0 0 16,-1-1 0-16,2 2 0 0,-2 2 0 0,1-3 0 16,2 3-144-16,0-2 144 0,1 3 0 0,1 0 0 15,1 0 0-15,-1 1 0 0,-1 1 0 0,3-1-128 16,1 3 128-16,0 1 0 0,-2-1 0 0,-1 2 0 16,0 3 0-16,-1-2 0 0,-3-2 0 0,4 3 0 15,-1-2 0-15,0 2 0 0,-1 0 0 0,1 1 0 16,-1 1 0-16,3 0 0 0,0 0 0 0,0 0 0 15,1 1-128-15,0 2 128 0,2 4 0 0,1-3 0 16,1-3 0-16,0 2 0 0,1 1 0 0,-1-3 0 16,3-1 0-16,0 1 0 0,0-1 0 0,4 2-128 15,-3 0 128-15,3 0 0 0,0 2 0 0,1-3 0 0,1-1 0 0,0-1 0 16,-1 1 0-16,1 1 0 0,2 3-128 0,1-1 128 16,-2-5 0-16,3 1 0 0,2-1 0 0,-1-2 0 15,1 0 0-15,1 2 0 0,1 1 0 0,2-2 0 16,1-1 0-16,0 1 0 0,1-1 0 0,0 1 0 15,0-2 0-15,0 2 0 0,1-1 0 0,1 0 0 16,2-1 0-16,1-1 0 0,-4 1 0 0,2 0 0 16,1 1 0-16,0-1 0 0,-1-1 0 0,2 2 0 15,0 1 0-15,2-2 0 0,1-6 0 0,-2 2 0 16,0 0 0-16,2 1 0 0,0-1 0 0,1-4 0 16,-1 0 0-16,0 3 0 0,2-1 0 0,1 2 0 15,1-3 0-15,-2 0 0 0,2-2 0 0,-1 2 0 16,3 1 0-16,0-1 0 0,-1-1 0 0,0 1 0 15,2-5 0-15,1 1 0 0,2-1 0 0,1-1 0 0,0 1 0 0,0-1 0 16,0 3 0-16,-1-4 0 16,-1-4 0-16,-1 1 144 0,1 1-144 0,-2-1 128 0,0 2-128 0,1 1 0 15,2-4 0-15,0-2 0 0,-3 2 128 0,1 0-128 16,0 2 0-16,2-6 128 0,-1 1 16 0,1-2 0 16,-2 0 0-16,-1 4 0 0,2-2-144 0,-1 3 0 15,1 2 0-15,-1-2 0 0,0-2 0 0,1 1 0 16,-2-2 0-16,1 0 0 0,0 0 0 0,1 2 0 15,-2-5 0-15,-3 1 0 0,1-4 0 0,-1-1 0 16,-3 2 0-16,1 2 0 0,-1-2 0 0,1 3 0 16,-4-1 128-16,0 2-128 0,1-2 0 0,0 4 0 15,-5-5 0-15,0 5 128 0,-6 6-128 0,8-7 0 16,-2 2 0-16,-6 5 0 0,7-7 0 0,-7 7 0 0,5-7 0 16,-5 7 0-16,0 0-128 0,0 0-64 0,1-8-16 15,-1 8 0 1,-3-4-352-16,3 4-64 0,-8-6-16 0,8 6 0 15,-8-1-240-15,0 1-48 0,-1 1-16 0,0 3 0 16,1-3-1600-16,8-1-320 0</inkml:trace>
  <inkml:trace contextRef="#ctx0" brushRef="#br1" timeOffset="9057.1">4551 6029 11967 0,'0'0'1072'0,"-12"-1"-864"0,2-1-208 0,10 2 0 0,-9 0 1632 0,9 0 288 15,0 0 48-15,0 0 16 0,0 0-1216 0,0 0-256 16,0 0-32-16,0 0-16 0,0 0-240 0,0 0-48 15,0 0-16-15,0 0 0 0,0 0-32 0,9 5 0 16,1-4 0-16,2 0 0 0,-1-1 64 0,2 0 16 16,1-1 0-16,0 1 0 0,4-3 128 0,-1 1 32 15,1-2 0-15,0 1 0 0,5 0-64 0,-2 0-16 16,-2-1 0-16,1 2 0 0,-4-3-16 0,1 3 0 16,0 1 0-16,1 0 0 0,-1 1 80 0,1 0 16 0,-2 1 0 15,1 3 0-15,-1 0-48 0,-1 1 0 0,2 0 0 16,-2 4 0-16,-1-3-96 0,0 3-32 15,-2 0 0-15,-2 5 0 0,0-1 48 0,-5 3 0 0,0 2 0 16,-2 1 0-16,-3 3-112 0,-2-1 0 0,-2 0-128 16,-3 3 192-16,-3 1-64 0,-3-1-128 0,-5 4 176 0,-2-1-176 15,-3 3 128-15,-2 1-128 0,2-1 0 0,-3 7 0 32,1 0-416-32,-3 1-144 0,-1-1-16 0,-3 3-12512 0</inkml:trace>
  <inkml:trace contextRef="#ctx0" brushRef="#br1" timeOffset="12663.6">14970 2886 22111 0,'0'0'1968'0,"-5"-5"-1584"16,5 5-384-16,-4-9 0 0,2 1 0 0,2 8 128 15,-2-7-128-15,2 7 0 0,0 0 336 0,0 0-16 16,0 0 0-16,0 0 0 0,0 0-128 0,0 0-48 16,0 0 0-16,0 0 0 0,7 11-16 0,-1 1 0 15,0-1 0-15,1 4 0 0,-1 1-128 0,2 1 192 16,-1 1-192-16,4 3 192 0,-1 4-64 0,0 3 0 15,3 4 0-15,2-3 0 0,-1 1 112 0,1 3 16 16,0 3 0-16,3 1 0 0,1 0 112 0,0 0 16 0,2-1 16 16,-2 1 0-16,0 0 0 0,1 4 0 0,-1-3 0 0,0 0 0 15,0-1-80-15,2 0-32 0,-1-2 0 0,2 2 0 16,0 0 64-16,3 1 16 0,-1-1 0 0,0 4 0 16,1 0-128-16,1-1-32 0,-2 1 0 0,1 2 0 15,1-2-80-15,0 2-128 0,2-2 176 0,0-1-176 16,-1 5 192-16,0-3-64 0,-1 0 0 0,-1 2-128 15,-1-1 128-15,-1 2-128 0,-2-3 0 0,1 4 0 16,-1-1 0-16,4 1 0 0,-3-5 128 0,1 1-128 16,-1 1 0-16,1-4 0 0,-2 2 0 0,1 2 0 15,-2-2 128-15,-1 0-128 0,1-1 0 0,1 2 0 16,3-4 0-16,-2-1 0 0,-2 1 128 0,-1-1-128 16,2-2 0-16,-5-2 0 0,2 0 128 0,0 0-128 15,-2 2 144-15,1-4-16 0,-4-2-128 0,-1 2 192 0,1-5-64 0,-2 3 0 16,2-3-128-16,-1 2 192 0,-2-3-192 15,0 1 144-15,-1-3-144 0,1-3 128 0,0 0-128 16,0-1 0-16,0-2 144 0,-2-3-144 0,-2 0 0 0,0-5 0 16,-6-9 0-16,5 10-128 15,-5-10-448-15,0 0-96 0,0 0-16 0,0 0 0 16,0 0-1888-16,0 0-384 0</inkml:trace>
  <inkml:trace contextRef="#ctx0" brushRef="#br1" timeOffset="13128.33">16007 5038 32255 0,'0'0'1424'0,"0"0"304"16,-5 9-1392-16,5 2-336 0,4 4 0 0,4 3 0 0,1 0 0 0,2 2-288 0,-1 3 48 0,4-1 16 15,0-2 224-15,3 4 0 0,-1 2 0 0,4-3 0 0,3 3 176 0,3 0-176 16,0-1 160-16,1 2-160 15,0 2 128-15,0-2-128 0,-2 1 0 0,2-3 0 0,-3 1 0 0,1-1 0 16,1-2 0-16,0 2 0 0,0 0 192 0,0-3-64 16,0 4-128-16,-2-3 192 0,1-2-32 15,1 1-16-15,-1 0 0 0,-1-2 0 0,2-1 192 0,2-3 48 16,-3-3 0-16,3 2 0 0,-4-1 64 0,1 0 0 16,-4-6 16-16,1 2 0 0,-2-3-144 0,0 0-16 15,-2-3-16-15,-1-1 0 0,-2-5-288 0,0 0 0 16,-1-5 0-16,0 4 0 15,-1-1-256-15,0-5-144 0,-3 0-48 0,3-4 0 16,-1-5-2000-16,1-3-416 0,-2-1-80 0</inkml:trace>
  <inkml:trace contextRef="#ctx0" brushRef="#br1" timeOffset="13881.9">20635 2886 19983 0,'0'0'880'0,"6"-9"192"0,-6 9-864 0,6-6-208 15,-6 6 0-15,6-7 0 0,-6 7 560 0,0 0 64 16,0 0 16-16,0 0 0 0,0 0 48 0,0 0 16 16,0 0 0-16,-10 7 0 0,-1 2-368 0,-2 0-64 0,-1 5-16 0,-4 1 0 15,-5 3 0-15,-2 2-16 0,-4 0 0 0,-3 6 0 16,-5 0 144-16,0 5 16 0,-1-1 16 0,-1 3 0 15,-2 2-64-15,-1 3-16 0,-1 4 0 0,1 0 0 16,-1 4-112-16,-3 1-32 0,-4 2 0 0,-2 1 0 16,-1-2-16-16,-1 0-16 0,2-1 0 0,0-1 0 15,0 2 96-15,1 3 32 0,-1 1 0 0,1-3 0 16,-3-4 128-16,-2 4 32 0,-2-4 0 0,4 4 0 16,0 0-160-16,2-3-32 0,0 1 0 0,0 1 0 15,5 2-96-15,-4 1-32 0,-4-2 0 0,0 4 0 16,-3-4-128-16,5-1 128 0,2 2-128 0,0 0 128 15,3-2-128-15,2 0 128 0,3 2-128 0,0 1 128 0,-2-3-128 16,1-4 0-16,-1 2 144 0,3-4-144 0,3 0 0 16,2 0 144-16,1-3-144 0,3-2 0 0,0 0 176 0,3-1-176 15,1-2 160-15,1 2-160 0,0-2 144 0,1 0-144 16,2 1 128-16,0-6-128 0,1-1 0 0,0-2 0 16,0 1 128-16,2-3-128 0,2 0 0 0,1-2 0 15,0-3 0-15,2-1 0 0,1-3-288 0,2-2-32 16,1-2-16-16,3-1 0 15,2-4-352-15,2-1-64 0,-3-3-16 0,9-2 0 16,0 0-256-16,0 0-64 0,-6-4-16 0,3-1 0 16,4-5-1872-16,2 0-368 0</inkml:trace>
  <inkml:trace contextRef="#ctx0" brushRef="#br1" timeOffset="14293.62">18078 4803 10127 0,'-8'-4'896'0,"-1"0"-704"0,1 3-192 0,8 1 0 16,-11 5 3200-16,2 4 592 0,-1 1 128 0,0 4 32 16,0 1-2672-16,-2 3-544 0,0 1-96 0,-1 4-32 15,0 6 48-15,-1 0 16 0,2 3 0 0,-4 3 0 16,-1-2-240-16,0 1-48 0,1 3-16 0,-2 1 0 15,-1 0-160-15,0 3-16 0,-2-1-16 0,1 2 0 16,-2-1-176-16,5 2 0 0,-1-2 144 0,0-2-144 16,4 6 0-16,0-5 0 0,3-3 0 0,3-1 128 0,2-7-128 15,4-5 128-15,4-2-128 0,4-2 128 0,3-2 80 16,5-4 32-16,2-4 0 0,7-5 0 0,6-3 80 0,7-2 32 16,3-6 0-16,5-2 0 0,-4 1-208 0,4-2-144 15,-1-1 192-15,1-1-192 0,1 1 0 0,1-2 0 16,-1-2 0-16,4 4 0 0,0-1-288 0,1-2-16 15,-1 1 0-15,-3 1 0 16,-4-2-1664-16,-3 3-336 0</inkml:trace>
  <inkml:trace contextRef="#ctx0" brushRef="#br1" timeOffset="14983.35">13461 9121 22511 0,'0'0'992'0,"0"0"224"0,0 0-976 0,8-11-240 0,1 3 0 0,3-5 0 16,6 1 352-16,1 2 32 0,2-4 0 0,0-1 0 16,3-4 160-16,4-3 32 0,-1-6 16 0,1 3 0 15,0-3-80-15,3 0-32 0,2-4 0 0,2-2 0 16,3 1-240-16,4 0-48 0,-2-2-16 0,5 1 0 16,6-3-176-16,1-1 192 0,2-4-192 0,0 2 192 15,-1-6-48-15,1 1 0 0,2-2 0 0,1-1 0 16,4 1 48-16,3-1 0 0,3 2 0 0,-3 1 0 15,-4-2 16-15,-1 4 16 0,1-4 0 0,2 5 0 16,2-1 96-16,1 0 32 0,2 2 0 0,-2-2 0 16,-4 1-96-16,0 1 0 0,0-2-16 0,0 1 0 15,0 3-240-15,0 1 144 0,3 2-144 0,-5-2 128 0,-3-3-128 16,-5 3 0-16,-5 2 0 0,-3 3 128 0,-2 2-128 16,-1 1 0-16,0-1 0 0,-5 3 0 0,-2 2 0 0,-2 3 0 15,3-3-192-15,-3 3 192 16,-3 4-768-16,-3 1-48 0,-1 0 0 15,-1 0-8432-15,-5-2-1696 0</inkml:trace>
  <inkml:trace contextRef="#ctx0" brushRef="#br1" timeOffset="15481.91">15186 7120 31151 0,'0'0'1376'0,"0"0"288"0,9-9-1328 0,5 3-336 0,4-1 0 0,2-2 0 16,2 2 0-16,2-5 0 0,1 0-192 0,6 0 64 15,-1-1 1024-15,6 0 224 0,2-4 32 0,4 0 16 32,2 0-1680-32,6-2-320 0,2 0-80 0,2-2-16 0,-1 1 720 0,0 0 208 0,-2-2 0 0,3-1 0 0,2-1 0 15,1 0 0-15,1-2 0 0,3 3 0 16,0-3 0-16,-4 2 0 0,-4 2 0 0,-1-2 0 0,-2 0 0 16,1 2 0-16,-1 4 176 0,-2 0-176 0,1 1 256 0,-1 1-32 15,0 1-16-15,-3 5 0 0,-6-1 16 0,-2 3 0 16,-4-1 0-16,-3 5 0 0,-4 0-64 0,-1 1-16 15,-4 1 0-15,-1 4 0 0,-2 3-144 0,-3-1 128 16,-2 3-128-16,-3 5 128 0,-2 2-128 0,-3 1 0 16,0 3 144-16,-5 3-144 0,-3 2 160 0,-2 6-32 15,-4 4-128-15,-2 4 192 0,-2 1-64 0,-2 3 0 16,-3 5-128-16,0-2 192 0,0 5-192 0,1-2 0 16,-1 2 128-16,0-1-128 0,0 0 0 0,0-5 0 15,-1-3 128-15,2 2-128 0,-1-4-144 0,1 1-80 16,3-3-16-16,4 0 0 15,-1 0-1568-15,4-3-320 0,5-8-64 0</inkml:trace>
  <inkml:trace contextRef="#ctx0" brushRef="#br1" timeOffset="16105.14">20055 9132 26719 0,'-12'-5'2368'0,"-1"1"-1888"0,-1-2-480 0,0 1 0 16,-1 0 816-16,-1 0 64 0,-2-7 16 0,-2-2 0 15,-1-1-432-15,0-3-80 0,-1-5 0 0,-2-1-16 16,1-1 192-16,1 0 32 0,-3-5 16 0,-2-3 0 16,0-4-272-16,0 0-48 0,-4-1-16 0,1-1 0 15,-2-7-144-15,0-1-128 0,-2-4 144 0,-2-1-144 16,-5-4 0-16,-2-5 0 0,-4-1-128 0,1-2 128 15,3 1-160-15,1-5 160 0,0 1-128 0,2 1 128 16,0-3 0-16,2 4 128 0,1 7 0 0,0-1 0 16,0 3 352-16,1 8 80 0,-3 0 16 0,-1 3 0 15,4-2-176-15,1 2-16 0,4 3-16 0,1 2 0 16,3 3-240-16,-1 2-128 0,2 0 160 0,4 2-160 16,-1 3 0-16,2 1-160 0,1-3 0 0,2 1 0 31,2 5-528-31,-1-1-96 0,2 4-32 0,0 0 0 0,1 0-1488 0,1 3-288 0,3 2-64 15,0-1-6048-15,-4 1-1200 0</inkml:trace>
  <inkml:trace contextRef="#ctx0" brushRef="#br1" timeOffset="16660.82">18328 7889 30399 0,'-16'0'1344'0,"7"0"288"0,0 0-1312 0,1-3-320 0,1-2 0 0,7 5 0 15,-8-4 128-15,2 1-128 0,1-2 160 0,1-7-160 16,-1-3 0-16,1-2 0 0,0-2 0 0,4-2 0 16,-1-7-192-16,0 1-16 0,-2-6-16 0,-1 0 0 31,-1-3-208-31,-1-2-32 0,-2-1-16 0,1-6 0 0,-2 0 176 0,-1-5 48 0,-2-1 0 0,1 2 0 16,-2 2 64-16,0-4 32 0,1-1 0 0,-1 1 0 15,0-1 160-15,2 0 192 0,-1-2-32 0,2 5-16 0,1 0 176 16,2 2 48-16,-1 4 0 0,3 0 0 0,1 2 16 15,1 3 16-15,2 1 0 0,1 2 0 0,3 2-192 0,1 2-32 16,1 4-16-16,1 3 0 0,0-3-160 0,4 5 0 16,-1-3 0-16,3 6-176 0,3 2 32 0,-2 5 0 15,2 2 0-15,3 5 0 0,1 5 144 0,3 2-192 16,3 6 192-16,4 2-192 0,7 3 192 0,3 2-128 16,1 0 128-16,2 7-128 0,-1-2 128 0,4 1 0 15,2-3 0-15,3 2 0 0,2 1 176 0,5 4 64 16,0-3 16-16,5 1 0 0,2 0 288 0,-3 0 64 15,0-1 16-15,3 1 0 0,-2 1-80 0,3-3-16 16,2 0 0-16,2-2 0 0,1 0-320 0,-3 0-64 0,-6-1-16 0,0-3 0 31,-1-2-1088-31,-2-4-240 0,1 1-32 0</inkml:trace>
  <inkml:trace contextRef="#ctx0" brushRef="#br1" timeOffset="18537.34">3103 2960 6447 0,'0'0'272'0,"0"0"80"0,0 0-352 0,0 0 0 15,0 0 0-15,0 0 0 0,0 0 848 0,0-4 112 0,0-4 0 0,-5 3 16 16,5 5-368-16,-8-1-80 15,-1 0-16-15,-2 1 0 0,-4 1-48 0,-3 1-16 0,-3 5 0 0,-2-1 0 16,-1 2 16-16,-1 2 0 0,-3 4 0 16,0 0 0-16,0 1-96 0,3 2-32 0,-3-1 0 0,3-1 0 15,3 1 48-15,1-4 16 16,5 0 0-16,0 1 0 0,6 1-192 0,1-4-32 16,4 1-16-16,3-2 0 0,1 0-160 0,3 0 128 0,4 0-128 0,2-4 128 15,1 2-128-15,1-1 0 0,3-1 0 0,2 2 0 16,3-2 208-16,2 0-32 0,-1 3-16 0,2-2 0 15,-1 1 0-15,-1 0 0 0,0 0 0 16,-1 3 0-16,0-1-160 0,-3 4 0 0,-1-3 0 0,-3 2 0 16,-2 2 128-16,-1-1 0 0,-4-3 0 0,0 2 0 15,-6-3 32-15,0 1 0 0,-3-1 0 16,-3 0 0-16,-2-1 160 0,-4 1 48 0,-3 3 0 0,1-3 0 0,-5 0-112 0,4-3 0 16,-2 0-16-16,0 1 0 0,-2-4-96 0,2-1-16 15,3-2 0-15,2 0 0 0,2 0-128 0,3 0-224 16,0-3 48-16,4-3-6672 15,3 0-1344-15</inkml:trace>
  <inkml:trace contextRef="#ctx0" brushRef="#br1" timeOffset="19470.86">3349 3300 4607 0,'0'0'192'0,"0"0"64"0,0 0-256 0,2-5 0 0,-2-2 0 0,0 0 0 16,0 7 1344-16,2-4 240 0,-2-3 32 0,0 7 16 0,0 0-1008 0,0 0-208 16,0 0-32-16,0 0-16 0,0 0-112 0,0 0 0 15,-5 9-16-15,1 5 0 0,2 0 224 0,-1 6 48 16,-1 2 16-16,4 2 0 0,-2 5-96 0,1-1-32 15,-2 1 0-15,1 3 0 0,-2-3-80 0,1-1 0 16,1-1-16-16,-1-2 0 0,1-3-16 0,0-2 0 16,2-2 0-16,0-3 0 0,-1-3 160 0,1-6 48 15,0-6 0-15,0 0 0 0,0 0 480 0,0-8 112 16,1-4 0-16,1-5 16 0,-1-2-352 0,0-1-80 16,3-6-16-16,-2 0 0 0,0-3-384 0,0 1-80 15,0-4 0-15,1 0-16 0,2-1-176 0,-1 0 0 16,1 1 0-16,2-1 128 0,0 0-128 0,2 3 0 15,3 2 0-15,0 1 0 0,1 5 0 0,1 3 0 16,1 4 0-16,1 2-176 0,-1 6 176 0,0 2 0 16,0 1 0-16,2 6-128 0,-4 3 0 0,-1 4 0 15,0 6 0-15,-2 5 0 0,-4 4 128 0,-1 1 0 16,-2 3 0-16,-3 1-128 0,-3 7 128 0,0-3 0 16,-1 0 0-16,-3 5 0 15,0-6-560-15,0-9-16 0,-2-3-16 0,4-5 0 16,2-1-416-16,3-14-80 0</inkml:trace>
  <inkml:trace contextRef="#ctx0" brushRef="#br1" timeOffset="19682.62">4028 3005 22111 0,'0'0'976'0,"0"0"208"15,-1 11-944-15,0 1-240 0,-1 4 0 16,1-6 0-16,-3 4 128 0,0 2 0 0,1 2-128 0,-2 1 192 0,0 3-32 0,-1 3-16 16,-1-1 0-16,-1 7 0 0,1-2-16 0,-1 3-128 15,0 1 192-15,1 0-64 0,0-1-128 0,3-4-256 16,1-2 64-16,0 4 16 16,3-5-1600-16,3-8-320 0</inkml:trace>
  <inkml:trace contextRef="#ctx0" brushRef="#br1" timeOffset="20056.73">4300 3143 16575 0,'0'0'1472'0,"0"0"-1168"0,0 0-304 0,0 0 0 15,0 0 592-15,0 0 64 16,0 0 16-16,3 9 0 0,1-2-544 0,-1 5-128 15,-1-3 0-15,-1 1 0 0,-1 2 0 0,0-1 128 0,0 1-128 0,-1 1 128 16,-2-4 128-16,1 2 0 0,0-4 16 0,1 2 0 16,1-9 176-16,-4 5 16 0,4-5 16 0,0 0 0 15,0 0 256-15,0 0 48 0,0 0 16 0,0 0 0 16,0 0-112-16,3-8-32 0,1-1 0 0,2-2 0 0,2-3-208 0,0-1-64 16,3-3 0-16,-1 1 0 15,0 1-64-15,0-1-32 0,3-1 0 0,-2 2 0 0,1-1-160 16,0 1-128-16,1 1 192 0,1-2-192 0,0 1 128 0,1 2-128 15,2 0 0-15,1-2 0 0,1 2 0 0,0 3 0 16,2-1 0-16,-2 5 0 0,-1-2 0 16,-2 6 0-16,1 3 0 0,5 0 0 15,-3 3-336-15,-1 3-80 0,0 4-16 16,-7 1-8176-16,-2-2-1632 0</inkml:trace>
  <inkml:trace contextRef="#ctx0" brushRef="#br1" timeOffset="20526.41">5040 2972 21183 0,'0'0'1888'0,"0"0"-1504"16,0 0-384-16,0 0 0 0,0 0 0 0,0 0 144 16,-5 6-144-16,-3 2 0 0,-2-1 256 0,0 3-64 0,-1 0-16 0,-2 3 0 15,0 0 112-15,0 2 32 16,1 1 0-16,0 3 0 0,2 4-96 0,1 1-16 15,2 2 0-15,3-1 0 0,4-4-208 0,4-1 0 0,2-1 128 0,2-1-128 16,3-4 144-16,3-2-16 0,2-3 0 0,2 0 0 16,1-4 64-16,3-3 0 0,2-4 0 0,2 1 0 15,0-3 224-15,0-5 48 0,-1 0 16 0,-1-3 0 16,-1-5-48-16,-1 1-16 0,-2-2 0 0,-1-2 0 16,-1 1-96-16,-3-1-32 0,-1 3 0 0,0-1 0 15,0-1-112-15,0 2-32 0,-1 2 0 0,0 2 0 16,-1 3-144-16,1 0 0 0,0 5 0 0,-3 1 0 15,3 0 0-15,-2 4 0 0,3 2 0 0,0 3 0 16,0 0 0-16,1 2 0 0,2 2-176 0,0 0 176 0,4 0 0 16,0 0 0-16,4 0 0 0,-1-3 128 0,1 3-128 15,2-3 0-15,-3 3-176 0,3-4 176 0,-1-1 0 16,0-1 0-16,-2-3 0 0,0 0 0 0,-1-2 0 16,0 0 128-16,0-1-128 0,-2 0 0 0,-2-4 144 0,0 1-144 15,1 0 0-15,-3-5 144 0,-1 2-144 0,-2-2 128 16,-4 1-128-16,1 0 128 0,-2-3-128 0,-3-5 0 15,-2-7-176 1,-4 6-272-16,-2 0-48 0,-5-3-16 0,-3 3 0 16,-3 1-688-16,-3 0-144 0,-2 1-16 0</inkml:trace>
  <inkml:trace contextRef="#ctx0" brushRef="#br1" timeOffset="20696.09">5700 2777 7359 0,'-16'7'656'0,"9"-3"-528"0,-2 1-128 0,0-2 0 15,-2-3 2048-15,0 1 368 16,0 3 80-16,1 3 0 0,0 2-784 0,-3 3-176 15,2-1-16-15,-1 4-16 0,1 2-560 0,0 1-112 0,3 1-32 0,0 2 0 16,0 5-416-16,2-3-64 16,1 0-32-16,2 0 0 0,2-1-160 0,1-1-128 15,1 0 192-15,3 12-192 0,4-1 0 0,2 1 0 16,0-4-240-16</inkml:trace>
  <inkml:trace contextRef="#ctx0" brushRef="#br1" timeOffset="21749.68">18528 1188 9215 0,'0'0'400'0,"-12"0"96"0,-2 1-496 0,-2 7 0 15,-2 1 0-15,-3 3 0 0,-5-1 1184 0,-3 2 144 16,-3 4 16-16,-1 2 16 0,-1 3-576 0,-1-1-112 16,2 5-32-16,3-2 0 0,1 4-288 0,3-1-64 15,3 0-16-15,6-2 0 0,3-4-16 0,3-2-16 16,5-3 0-16,3-4 0 0,3 0 80 0,4-3 32 15,-4-9 0-15,14 7 0 0,0-3 384 0,2-1 80 16,-1-3 16-16,4-2 0 0,1-1-464 0,2-4-96 16,1 1-16-16,1-1 0 0,-1-4-128 0,1-2-128 0,0-2 144 0,0 1-144 15,0-2 0-15,-2 0 128 16,-3 1-128-16,-1 2 0 0,-2 3 0 0,-2 0 0 16,-1 6 0-16,0 2 0 0,-2 2 128 0,-1 5 0 15,-2 7-128-15,-2 5 192 0,3 2 16 0,1 3 0 0,2 2 0 0,-5-6 0 16,0 1-64-16,2 2-16 0,1 2 0 0,1-3 0 15,2 3-128-15,1-4 0 0,1-1 144 0,0-3-144 16,1-1 0-16,0-1-256 0,2-4 32 0</inkml:trace>
  <inkml:trace contextRef="#ctx0" brushRef="#br1" timeOffset="22051.94">19204 1649 10127 0,'-5'10'896'0,"0"3"-704"16,-1 0-192-16,1-6 0 0,5-7 1968 0,-8 11 352 15,-2-6 80-15,2 0 16 0,8-5-480 0,-8 5-80 16,8-5-32-16,-6 0 0 0,6 0-720 0,-6-4-144 16,-1 2-16-16,7 2-16 0,-5-6-512 0,5 6-96 15,0 0-32-15,-2-12 0 16,2-2-1152-16,2 2-224 0,3-2-64 0,1 7 0 0</inkml:trace>
  <inkml:trace contextRef="#ctx0" brushRef="#br1" timeOffset="22484.07">20235 1062 13823 0,'0'0'608'0,"-9"-3"128"0,0-2-592 0,-1 3-144 0,0 1 0 0,-2 1 0 0,0 1 880 0,-5 1 144 15,-2 5 16-15,0-5 16 0,1 3-544 0,0 3-96 16,1 0-32-16,0 3 0 0,2-2 0 0,-2 4 0 16,3-4 0-16,2 3 0 0,2 2-128 0,-1 0-48 15,6-4 0-15,5 3 0 0,3 1-208 0,3-2 176 16,4 2-176-16,2-1 160 0,1 3 176 0,2 0 48 15,1 2 0-15,1 1 0 0,1 0 0 0,1 2 0 16,0 1 0-16,-1 4 0 0,-3-3-256 0,-1-2-128 16,-3 1 160-16,-1 0-160 0,-2-2 192 0,-4-1-48 15,0-1-16-15,-4-2 0 0,-4 1 368 0,-1-2 64 16,-4-1 16-16,-4 1 0 0,-6-1 32 0,-3 0 16 16,-2-4 0-16,-1 3 0 0,-2 1-128 0,-2-5-32 15,-3 0 0-15,3-5 0 0,0-4-208 0,-1 0-64 16,0-3 0-16,3-4 0 15,3-2-1632-15,0-2-336 0</inkml:trace>
  <inkml:trace contextRef="#ctx0" brushRef="#br1" timeOffset="23935.8">22762 1192 2751 0,'-1'-21'256'0,"-1"2"-256"16,1 1 0-16,0 1 0 0,1-1 3472 0,-1 4 656 15,-1 1 128-15,2 4 32 0,-2 5-2368 0,2 4-480 16,0 0-96-16,-5 0 0 0,1 3-576 0,-1 2-96 0,-3 4-32 0,1 4 0 16,-4 8-448-16,0 3-192 0,0 7 176 0,-2 1-176 15,3-2 128-15,-6 5-128 0,1 1 0 0,-1 4 144 16,-5 2-144-16,2 1 0 0,-1 5 0 0,0-3 0 15,-2 1 0-15,0-7 0 0,3-2 0 0,4-5 0 16,4-8 144-16,2-5-144 0,2-4 160 0,4-2-160 16,3-13 320-16,0 0-48 0,0 0 0 0,0 0 0 15,0 0 560-15,11-4 128 0,4-6 0 0,4-5 16 16,2-3-352-16,0-5-80 0,1-1-16 0,2-3 0 16,0 3-336-16,-1-5-192 0,-1-2 192 0,-1 1-192 15,1-6 128-15,-1 2-128 0,1-1 0 0,-2 4 0 16,2 4 0-16,0 3 0 0,-2 5 0 0,0 3 0 0,1 9 0 0,-2 4 0 15,-1 5 0-15,-1 3 0 0,-1 7 0 0,-4 5 0 16,2 3 0-16,-1 8-144 0,-4 6 144 0,0 7 0 16,-4 2-144-16,-5 6 144 0,-4-2 0 0,-4 5 0 15,-2 0 0-15,0 0 0 0,1-2-288 0,0-6 16 16,4-3 0-16,1-3 0 16,2-1-656-16,2-7-128 0,2-6-32 0,3-6-11824 0</inkml:trace>
  <inkml:trace contextRef="#ctx0" brushRef="#br1" timeOffset="24278.49">23675 1475 25791 0,'0'0'1152'0,"0"0"224"0,0 0-1104 0,-7 8-272 0,1 2 0 0,-4 5 0 16,-2 2 0-16,-2 3 0 0,-2 2-176 0,-3 3 176 15,-3-1 0-15,1 3 320 0,-2 1-32 0,0 1-16 16,2-1-80-16,2 4 0 0,4-2-16 0,1-2 0 0,5 0-176 0,4-6 160 16,3-3-160-16,4-1 160 0,3-3-32 0,5-1-128 15,3-5 192-15,4 0-64 0,6-5 176 0,1-4 16 16,0-4 16-16,4-4 0 0,1 0 160 16,-2-3 16-16,-1 2 16 0,-1-5 0 0,-4-2 48 0,0-1 0 15,-4-2 0-15,-1 0 0 0,-4 1 112 0,-3-1 16 16,-2-1 16-16,-4-9 0 0,-4 3-176 0,-4 2-32 15,-4 4-16-15,-2 2 0 0,-1 0-208 0,-4 4-32 16,-3 5-16-16,-3 0 0 0,-1 3-240 0,-2 3 0 16,-3 1-144-16,6 3 144 15,-2 0-1888-15,0 3-288 0,0 1-48 16</inkml:trace>
  <inkml:trace contextRef="#ctx0" brushRef="#br1" timeOffset="24815.82">24758 1225 13935 0,'-18'6'608'0,"8"-1"144"0,-3-2-608 0,-5 0-144 0,-2 4 0 0,-2 2 0 16,-4-2 960-16,-2 5 176 0,-3 2 16 0,3 2 16 15,-1 2-176-15,0 4-32 0,1 2-16 0,1 5 0 16,-3 0-304-16,3 3-48 0,1 1-16 0,4 0 0 0,0-1-208 0,7-4-48 16,1 0-16-16,3-4 0 0,5 1-112 0,2-3-32 15,3-4 0-15,4-3 0 0,0-3 112 0,5-2 32 16,2-6 0-16,3-2 0 0,1-4 256 0,4-2 48 15,5-1 16-15,1-7 0 0,2-3-128 0,2-3-32 16,2-2 0-16,1-3 0 0,0-4-224 0,1-1-48 16,-1-5-16-16,1-2 0 0,0-3-32 0,0-4 0 15,-3-2 0-15,0-5 0 0,-1-6-16 0,0-2 0 16,0-8 0-16,0-2 0 0,0-7-128 0,0 2 0 16,-1-2 144-16,-1 3-144 0,0 6 0 0,-2 8 0 15,-2 10 0-15,-2 9 0 0,-2 7-128 0,-3 8 128 16,-4 5-128-16,0 6 128 0,-5 9-128 0,-6 3 128 15,-3 12-128-15,-4 10 128 0,-5 6-192 0,-3 8 32 0,-4 6 16 0,-3 6 0 16,-3 9 144-16,-3 8-192 16,-4 5 192-16,-1 6-192 0,-1 7 192 0,2-3 0 15,2 1 0-15,2-6 0 16,4-2-512-16,6-6-80 0,6-8-16 0,3-6 0 16,3-3-1136-16,3-7-240 0,3-2-32 0,3 3-8576 0</inkml:trace>
  <inkml:trace contextRef="#ctx0" brushRef="#br1" timeOffset="25479.56">25332 1560 4607 0,'0'0'400'0,"0"0"-400"16,0 0 0-16,0 0 0 0,0 0 1824 0,0 0 288 0,0 0 48 15,0 0 16-15,0 0-960 0,5 5-176 0,-5-5-32 0,7 7-16 16,0-1-16-16,2-2 0 0,-1 1 0 0,2 1 0 16,3-2-48-16,1-3-16 0,0 1 0 0,2-1 0 15,2 0-176-15,2-1-32 0,3-2-16 0,0-1 0 16,4-2-160-16,2-3-16 0,3 1-16 0,-2-5 0 0,0 0 16 0,-1-1 0 16,-1-2 0-16,-3-3 0 0,-2-1-144 15,-1-2-32-15,-3 1 0 0,-4 0 0 0,-2 1-128 16,-3 1-16-16,-3 1-16 0,-1 1 0 0,-4-2 320 0,-3 4 64 15,-3 0 16-15,-4 4 0 0,-2 5-64 0,-8 4-16 16,-3 2 0-16,-6 4 0 0,-5 6-352 0,-5 3-144 16,-4 4 128-16,-3 5-128 0,1 8 224 0,2 0-32 15,3 5-16-15,3 3 0 0,2-1 80 0,5 1 0 16,6-1 16-16,6 0 0 0,3 0-80 0,5-2-32 16,6-1 0-16,4-2 0 0,5-1-160 0,4-1 192 15,7-4-192-15,5 3 192 0,5-4-192 0,9 0-256 16,7-6 64-16,28 4 16 15,2-6-2512-15,-3-5-496 0</inkml:trace>
  <inkml:trace contextRef="#ctx0" brushRef="#br1" timeOffset="27042.52">23419 4348 19343 0,'0'0'848'0,"7"-10"192"0,-2 2-832 0,0 0-208 15,-5 8 0-15,7-6 0 0,-7 6 592 0,8-4 80 16,-8 4 16-16,0 0 0 0,0 0-192 0,0 0-48 16,0 0 0-16,3 10 0 0,-3 2-80 0,-3 4-32 15,-3 2 0-15,-2 1 0 0,-2 3-144 0,-2 2-16 0,0 4-16 0,-4 5 0 16,0 2-160-16,-3 2 0 0,-3 1 0 0,-1 4 0 15,0 3 0-15,-1 3 0 0,-1-1 0 0,-3 4 0 16,-3 2 0-16,0 2 128 0,-5 0-128 0,-1 1 0 16,-2 2 0-16,-1 1 0 0,1-1 0 0,0 4 0 15,-1-1 128-15,-2 3-128 0,2 0 128 0,0 0-128 16,-1-4 0-16,1 0 0 0,-5 1 0 0,-2-1 0 16,-2 1 0-16,2-3 192 0,0-3-192 0,3-1 192 15,2-2-192-15,3-1 192 0,-2-5-192 0,3 1 192 16,4 1-48-16,-3-3 0 0,-2-1 0 0,-3-3 0 15,-4-3 48-15,-2-1 16 0,-2-1 0 0,0-1 0 16,0 1-80-16,1-2-128 0,0-1 176 0,-2-5-176 16,0 0 160-16,-2 1-160 0,-5-1 128 0,3-1-128 15,-1-5 144-15,1-2-144 0,0 3 160 0,3 0-160 0,3-2 128 16,-2 0-128-16,0-2 0 0,-1-1 144 16,-2-3-144-16,2-5 128 0,1-1-128 0,2-4 128 0,1 0 80 15,1 0 16-15,0-6 0 0,1 0 0 0,1 1-16 0,-2-4 0 16,-4-3 0-16,2 1 0 0,-3-5 48 0,-2-1 16 15,3-1 0-15,1-1 0 0,-1-1-48 0,4-1-16 16,1-5 0-16,2 2 0 0,-6 1-16 0,2-1-16 16,-2-2 0-16,3-2 0 0,0 0 128 0,3-1 16 15,2-3 16-15,2 3 0 0,2-3 32 0,2 2 0 16,3 1 0-16,2-4 0 0,1 2-48 0,2-3 0 16,2-1 0-16,-1 4 0 0,4 0-64 0,-1 0 0 15,2 2-16-15,2-3 0 0,0 3-112 0,3-3-128 16,2 3 176-16,2 3-176 0,2-3 128 0,1 1-128 15,1 2 0-15,1 2 0 0,3 0 0 0,1 1 0 16,2 1 0-16,0 1 0 0,1 1 0 0,1 4 0 0,0 2 0 16,3 0 0-16,-1 0-288 0,1 0-16 0,-3 9 0 0,0 0 0 31,10-6-864-31,-10 6-176 0,9-4-48 0,0 0-8576 0,2 2-1712 0</inkml:trace>
  <inkml:trace contextRef="#ctx0" brushRef="#br1" timeOffset="27540">19505 7059 16575 0,'-12'14'736'0,"5"-3"160"0,0 0-720 0,-2 0-176 16,2 0 0-16,1-3 0 0,0 1 480 0,6-9 64 16,0 0 16-16,0 0 0 0,-7-4 624 0,4-2 128 15,0-6 32-15,0 0 0 0,1-2-448 0,1-3-96 16,-2-1-16-16,1-2 0 0,-2-7-480 0,-1 1-112 16,-3-7 0-16,0-2-16 0,0-3 0 0,-4 0 0 15,-2 0 0-15,-2-7 0 0,-2 0 128 0,3-4 16 16,-3-2 16-16,-1 1 0 0,1-5 144 0,-4 0 32 15,2 1 0-15,-2 3 0 0,2 5-80 0,1 0-16 0,1 4 0 16,2-1 0-16,-1 2-160 0,2 5-16 0,1 2-16 0,2 7 0 16,2-1-96-16,3 5-128 0,0-1 176 0,3 4-176 15,1 4 0-15,0 5 0 0,3-1 0 0,0 12 0 16,0 0 0-16,6-5 0 0,-6 5-192 0,16 0 192 16,3 4-192-16,2 6 48 0,4-1 16 0,2 5 0 15,5-1 128-15,4-1 0 0,2 2-144 0,4 2 144 16,4-4 0-16,1-2-144 0,-2 2 144 0,1-6 0 15,-1 2 0-15,1-3 0 0,1-4 0 0,0-1 0 16,0-1-128-16,0 0 128 0,0-2 0 0,-2-2 0 16,0-4-1968-1,-4-4-272-15</inkml:trace>
  <inkml:trace contextRef="#ctx0" brushRef="#br1" timeOffset="28495.65">17502 1474 19343 0,'4'-17'1728'16,"0"10"-1392"-16,1-5-336 0,0 6 0 0,-5 6 128 0,6-10-128 15,-2 3 160-15,-4 7-160 0,5-10 352 0,-1 4-32 16,-4 6 0-16,3-9 0 0,-3 9 128 0,0 0 32 15,-2-8 0-15,2 8 0 0,-4-7 64 0,4 7 16 16,-10-3 0-16,0 3 0 0,-3 3-208 0,-1 3-32 0,-2-1-16 0,-2 7 0 16,-2-2-304-16,-3 4 0 0,-4 4 0 0,0 1 0 15,-3-2 0-15,-6 4 0 0,-3 0 0 0,0 3 0 16,-2-2 0-16,0 1 0 0,-2 2 0 0,1 0 0 16,-1 2 0-16,1 1 128 0,0 2-128 0,3-2 0 15,-5 2 240-15,1 2-64 0,-1-5-16 0,3 1 0 16,2-3 16-16,3 3 0 0,3 4 0 0,2-3 0 15,2 1-176-15,2 2 128 0,3-4-128 0,0 3 128 16,1-1-128-16,2-2 0 0,3 1 0 0,0 4 0 16,3 1 0-16,3 2 0 0,1 3 0 0,3-1 0 15,-2 0 0-15,6 4 0 0,2 1-128 0,2-2 128 16,4-2 0-16,2-2 0 0,0 1-144 0,4-1 144 16,2-2 0-16,1 4 0 0,1-3 0 0,2 3 0 15,1-4 128-15,0 6-128 0,3 2 176 0,-1-2-176 0,0-182 160 0,-2 362-160 16,3-182 128-16,0 2-128 0,0 0 0 0,1 3 128 15,-1 1-128-15,3-1 0 0,0-2 0 0,1 0 0 16,0 5 128-16,3 0-128 0,-1-1 0 0,1 2 0 16,1-2 0-16,-1 0 128 0,-2 1-128 0,1-2 128 15,-2 4-128-15,1-5 128 0,2 3-128 0,-1-2 0 16,1-1 0-16,0-1 128 0,0-2-128 0,-2-3 0 16,0-2 0-16,0 1 0 0,1-2 0 0,0-3 0 15,-2-4 0-15,-1 1 0 16,-3-5-448-16,-1-1 16 0,-1 0 16 0,0-6-11632 15</inkml:trace>
  <inkml:trace contextRef="#ctx0" brushRef="#br1" timeOffset="28862">16875 4321 16575 0,'-1'13'1472'0,"0"-2"-1168"0,2 1-304 0,3 3 0 0,2 1 2528 15,5 3 448-15,1 3 96 0,1 2 0 0,5 0-2560 16,2-1-512-16,0 1-128 0,3-3-16 0,1-5 144 0,3-3 0 16,2-2 0-16,3 0 0 0,1-6 0 0,4-4 0 15,1-4 0-15,3-4 128 0,1-3 80 0,-3-7 32 16,-1-3 0-16,0-7 0 0,-1-1 128 0,1-5 16 16,-7-4 16-16,-2-5 0 0,-2-2-32 0,-3-2-16 15,-4 1 0-15,-2-3 0 0,-5-3-16 0,-3-1 0 16,-5-1 0-16,-2-3 0 0,-6-3-80 0,1 1-32 15,-6-4 0-15,-3 8-9888 16,-5 9-1968-16</inkml:trace>
  <inkml:trace contextRef="#ctx0" brushRef="#br1" timeOffset="29846.81">12297 4373 27647 0,'-19'3'2448'0,"9"0"-1952"0,1 4-496 0,0-2 0 32,1 4-528-32,2-3-208 0,-1 1-32 0,7-7-16 0,0 0 784 0,0 0 0 0,0 0 0 0,0 0 144 15,0 0 304-15,6-11 48 0,0-4 16 0,4 0 0 16,3-4-240-16,2 0-32 0,4-5-16 0,3-3 0 15,1 0 32-15,0-2 0 0,-1-2 0 0,4 2 0 16,2-4-112-16,-2 0-16 0,0 1 0 0,1 2 0 0,1 3-128 0,-2-3 0 16,-2 2 0-16,2-3 0 0,-3-2 0 0,1 4 0 15,0 1 0-15,-1 4 0 0,1 0 0 0,0 2 0 16,2 0 128-16,0 3-128 0,1 2 0 0,0 0 0 16,2 2 0-16,1 0 128 0,3 2 32 0,1 3 0 15,-3-2 0-15,2 5 0 0,2-2-160 0,-4 4 0 16,-1 2 0-16,1 2 0 0,1 2 0 0,0 2 0 15,-3 2 0-15,3 4 0 0,1-1 0 0,1 5 0 16,2 2 0-16,1 2 128 0,2 5-128 0,1-1 0 16,-1 2 0-16,-1 4 0 0,2-2 128 0,-4 6-128 15,3 2 0-15,0 1 128 0,0-1-128 0,2 4 0 0,1 4 0 16,5 2 0-16,1 1 0 0,2-2 0 0,0 3 0 16,-2-2 0-16,0 4 0 0,-3-2 0 0,-1 2 0 0,2 1 0 15,1-4 0-15,1 3 128 0,2-2-128 0,1 1 0 16,-3-3 192-16,1 3-32 0,0-3-16 0,-2 1 0 15,-6-3 176-15,-1 0 16 0,1 1 16 0,0 0 0 16,0-2-32-16,-1 3 0 0,-2-2 0 0,-1-2 0 16,0 1-128-16,0 1-48 0,-2-3 0 0,-2 0 0 15,-2-1-144-15,-3-2 128 0,-7-3-128 0,1 0 128 16,-3-2-128-16,-2 1 0 0,-1-4 0 0,-2 0 128 16,-5-5-688-1,1-2-144-15,-2 0-16 0,-3-5-13808 0</inkml:trace>
  <inkml:trace contextRef="#ctx0" brushRef="#br1" timeOffset="30191.06">14851 5421 21183 0,'0'0'1888'0,"0"0"-1504"16,-4 7-384-16,6 6 0 0,2 0 2240 0,2 1 368 16,5 6 80-16,1 1 0 0,4 1-2240 0,3-3-448 15,2 3 0-15,3-2-176 0,3 0 176 0,1 2 0 16,3-2 0-16,2-1 0 0,2-2 0 0,0-2 0 16,0-2 0-16,-3 0 0 0,-3 2 0 0,-1-6 0 15,0-2 0-15,0-4 128 0,0-3 64 0,0-1 0 0,0-4 16 0,0-6 0 16,0 0 256-16,1-3 48 0,0-8 16 0,-1-2 0 15,2-2 160-15,0-7 16 0,-3-4 16 0,1-4 0 16,-2 0-176-16,-1 2-32 0,-3-6-16 0,-3 1 0 16,-5-6-240-16,-3 0-64 0,-6 1 0 0,0 1 0 15,-3 0-192-15,1 6 0 0,-3 4 0 0,-1 6 0 32,-1 5-1424-32,-1 8-240 0,-3 6-32 0,0 3-8624 0,-4 6-1728 0</inkml:trace>
  <inkml:trace contextRef="#ctx0" brushRef="#br1" timeOffset="33208.14">17433 11124 25391 0,'-10'6'1120'0,"3"-1"240"0,-3 2-1088 0,-1-4-272 16,1 1 0-16,1-1 0 0,-2-1 176 0,-1 1-32 15,1-3 0-15,-2-4 0 0,-1 0 144 0,-1-1 32 16,-3-6 0-16,2-1 0 0,-2 1-80 0,-2-3-16 15,-2-1 0-15,0-2 0 0,-1-1-224 0,1-1 128 0,-3 1-128 0,0 1 0 16,1-2 256-16,-3-2-64 0,3 0 0 0,-1-2 0 16,-1-3 48-16,-1 2 0 0,-1-4 0 0,-2 3 0 15,-3-2-48-15,-3 0 0 0,-1-2 0 0,-1 0 0 16,-1-4-48-16,1 0-16 0,0-3 0 0,2 3 0 16,2 0 0-16,-1 1-128 0,5 2 192 0,1-2-64 15,-1 3 0-15,3 2 0 0,0-3 0 0,-1 5 0 16,-3 0 0-16,3 1 0 0,-1 0 0 0,-1-3 0 15,-5 3 0-15,4-3-128 0,0 3 192 0,1-1-64 16,2-5-128-16,0 1 0 0,-2 0 144 0,5-2-144 16,0 3 0-16,-1 1 0 0,1-4 0 0,1 3 128 15,-1-1-128-15,2 1 0 0,1 1 0 0,-1-2 0 16,0 1 0-16,1-3 0 0,2 2 0 0,0 1 128 0,-2-2-128 16,5 3 192-16,1-2-64 0,2 0 0 0,1-2-128 15,3 1 144-15,0-2-144 0,2 0 160 16,2 2-160-16,2-2 0 0,2-3 0 0,-1 2 0 0,4-1 0 0,2 1 0 15,1-1-176-15,1-1 176 0,1 0 0 0,3 2-128 16,0 0 128-16,2-2 0 0,2-2 0 0,0 3 0 16,1 2 0-16,0 2 0 0,1-1 0 0,0 0 0 15,2-2 0-15,-1 2 0 0,-1 2 0 0,1-3 0 16,-2 2 0-16,4 3 128 0,-3-5-128 0,1 3 176 16,2 1-176-16,0-4 192 0,1 2-64 0,1 0 0 15,3-1 0-15,1-4 0 0,0 3-128 0,3 2 160 16,1-2-160-16,3 0 160 0,0 2-160 0,1 2 0 0,1-3 144 15,-1 2-144-15,2 0 0 0,1-2 144 0,-5 2-144 0,1 1 0 16,-2-1 128-16,0 6-128 0,2 0 0 0,-3-1 0 16,0 1 0-16,0 4 160 0,-4 0-160 0,1 1 128 15,-1 1-128-15,-2 1 0 0,-2 4 0 0,-1 3 0 16,-2-1 0-16,-4 3-144 0,-2-2 144 0,-2 4-160 31,-9 5-384-31,0 0-80 0,6-4-16 0,-6 4 0 16,0 0-1344-16,0 0-256 0,-9-2-64 0</inkml:trace>
  <inkml:trace contextRef="#ctx0" brushRef="#br1" timeOffset="33592.8">16136 7792 28559 0,'-3'-10'1264'0,"3"10"272"0,6-9-1232 0,6 2-304 0,3-5 0 0,4 3 0 0,3-3 336 0,3-1 16 16,4 0 0-16,-1-2 0 0,0 0-160 0,3-2-16 15,5-2-16-15,2 1 0 0,1-1 16 0,3 1 0 16,0 2 0-16,4-2 0 0,1 0-48 0,1 2 0 15,0 1 0-15,-2 2 0 0,-3 1-128 0,-1 1 128 16,-1 3-128-16,-2 2 128 0,-1 3-128 0,-1 6 160 0,-2 3-160 16,0 4 160-16,0 8-32 0,-1 6 0 0,0-1 0 15,-5 7 0-15,-3 0 32 0,-3 3 0 0,-3 3 0 0,-1-1 0 16,-5 0 0-16,-2-1 0 0,-5 1 0 0,-4 1 0 16,-6 1-32-16,-3 0 0 0,-6 1 0 0,-4 0 0 15,-6 0-272-15,-3 3-64 0,-6-2-16 0,-2 2-9744 16,-2 2-1936-16</inkml:trace>
  <inkml:trace contextRef="#ctx0" brushRef="#br1" timeOffset="37793.8">27966 2972 18431 0,'-9'-10'816'0,"3"5"160"0,-2-4-784 0,-2 2-192 0,4 2 0 0,-3-3 0 16,-1 2 576-16,-2 2 80 0,-1 1 16 0,4 3 0 15,-2 3-48-15,-2-1-16 0,-2 1 0 0,-1 3 0 16,-2 4-256-16,-3 2-48 0,0 2-16 0,-2 2 0 16,-2 2-32-16,-1 2-16 0,1 3 0 0,-1 0 0 15,-2 0-48-15,4 1-16 0,3-1 0 0,-5 8 0 0,3-7-176 0,7-3 0 16,3-3 144-16,4-4-144 16,5-5 144-16,4-9-144 0,0 0 192 0,0 0-192 0,10 4 384 0,4-8-16 15,2-2-16-15,3-3 0 0,4-5-96 0,2-3 0 16,-1 0-16-16,2 0 0 0,-3 0-112 0,-2 6-128 15,-2 2 176-15,-2 1-176 0,-6 5 144 0,2 1-144 16,-13 2 0-16,10 4 144 0,-1 5-144 0,-1-1 192 16,-2 3-192-16,0 4 192 0,1 1-64 0,-1 1-128 15,-1 1 192-15,1 0-64 0,2-4-128 0,1 1 0 16,0-2 0-16,2-4 128 0,3-3-128 0,0-3 0 16,1-1 0-16,3-3 0 0,0-4 240 0,4-6-48 15,3-2 0-15,2-2 0 0,0-8 128 0,2 0 32 16,1-1 0-16,1-4 0 0,-3-3-176 0,-2 5-48 15,0-4 0-15,-2 2 0 0,-2-3-128 0,-3 0 128 0,-2 3-128 0,0-2 128 16,-3-1 0-16,0-1-128 0,-1-1 192 0,-2 0-64 16,-2-2-128-16,-1 2 192 0,-2 1-192 0,0 8 192 15,1-1-192-15,-2 6 0 0,-1 2 0 0,-2 9 0 16,1-1 0-16,-3 9 0 0,0 0 0 0,0 0 0 16,0 0 0-16,0 10 0 15,0 6-192-15,-3 3 192 0,1 2-176 0,-1 6 176 0,1 0-128 0,0 4 128 16,1 5 0-16,1-2-160 0,1 2 160 0,3 6 0 15,1-9-176-15,4-4 176 0,2-5-160 0,0-2 160 16,1-6 0-16,2-2-144 0,2-5 144 0,1-1 0 16,4-6 0-16,0-2 0 0,3-5 0 0,3-4-128 15,4-1 128-15,2-5 0 0,1-5 0 0,2-3 128 16,-2-1-128-16,0 1 144 0,-2-5-144 0,-1 1 160 0,2-3-160 16,-3-5 0-16,1 1 144 0,-1-3-144 0,1-4 0 0,0-7 144 15,4-3-144-15,2-7 0 0,2-11 160 0,3 1-160 16,1-1 128-16,-1-4-128 0,-1-3 128 0,-3-1-128 15,-1-5 128-15,-5 6-128 0,-3 5 0 0,-5 6-144 16,-4 5 0-16,-6 9 0 0,-1 8 0 0,-3 6 0 16,-3 6 0-16,-4 13 0 0,-1 3 144 0,-2 2 0 15,-2 4 0-15,-1 1 0 0,-4 6 0 0,-2 7 0 16,-1 2 0-16,-14 15 0 0,-1 7-160 0,-5 7 160 16,-3 5-192-16,-5 9 192 0,-4 6-192 0,-2 13 192 15,-5 10-192-15,2 7 192 0,4 3-160 0,2 5 160 16,3 4-128-16,8-3 128 0,4 0-128 0,9-9 128 15,4-8-128-15,8-15 128 0,6-8 0 0,7-7 0 16,1-5 0-16,6-3 0 0,5-7 128 0,6-4-128 16,3-5 128-16,6-6-128 0,6-5 0 0,7-3 0 15,6-6 0-15,2-4-9200 16,1-4-1904-16</inkml:trace>
  <inkml:trace contextRef="#ctx0" brushRef="#br1" timeOffset="38262.1">26991 4657 24879 0,'0'0'2208'0,"-9"5"-1760"15,9-5-448-15,0 0 0 0,0 0 144 0,0 0-144 16,5 11 160-16,2-6-160 0,5-1 256 0,6-5-32 16,4-3-16-16,4-2 0 0,5-7 352 0,3-2 64 15,3-4 16-15,1-3 0 0,2-5-160 0,-1 1-32 16,-3 3 0-16,-5-5 0 0,-1 1-224 0,-4-2-48 0,0 1-16 0,-2 1 0 15,-4 3-160-15,-2-1 160 0,-3 3-160 0,-3 2 160 16,-5 2-160-16,-2 3 128 0,-5 1-128 0,-3 3 128 16,-4 0 384-16,0 6 64 0,-6 0 0 0,0 5 16 15,-2 5-80-15,-2 3-32 0,-2 5 0 0,0 5 0 16,-1 3-352-16,1 7-128 0,1 1 0 0,0 6 144 16,1 5-144-16,0 3 0 0,2-1 0 0,6 2-176 15,3-2 176-15,6-3-160 0,3-6 160 0,6-2-160 16,4-4 160-16,3 0 0 0,5-6 0 0,0-3 0 15,2 0 0-15,4-5 0 0,3-7 0 0,6 0 0 32,2 1-672-32,5-5-48 0,3 0-16 0,2-4-13808 0</inkml:trace>
  <inkml:trace contextRef="#ctx0" brushRef="#br1" timeOffset="38456.58">28248 4227 19343 0,'-6'13'1728'0,"-1"-3"-1392"16,1 3-336-16,2 1 0 0,3 2 2272 0,1 4 384 16,4 1 80-16,1 2 16 0,1-1-1984 0,1 1-384 15,-1-2-64-15,3-1-32 0,2-1-96 0,1 1-32 16,-1 0 0-16,4 0 0 0,-1 0-160 0,2-1 0 16,0-2 144-16,1-3-144 15,-2 0-576-15,0-2-192 0,1-4-48 0,-2-2-7888 16,-2-3-1600-16</inkml:trace>
  <inkml:trace contextRef="#ctx0" brushRef="#br1" timeOffset="38649.89">28553 4170 13823 0,'-7'-12'1216'0,"-1"5"-960"0,0-1-256 0,-1 6 0 16,-1 2 2144-16,-1 5 384 0,-2 2 80 0,-1 3 16 16,-2 4-1152-16,-2 8-240 0,-1 7-32 0,-2 6-16 15,-4 3-432-15,1 6-96 0,0 3-16 0,-4 4 0 16,-1 2 32-16,-1 3 0 0,-1 0 0 0,1 0 0 15,1 3-128-15,-1-1-32 0,2 2 0 0,3 2 0 16,4-1-336-16,0 0-176 0,1-5 160 0,6-4-160 16,3-7-432-1,1-5-176-15,6-3-32 0,1-6-9152 0,3-3-1840 0</inkml:trace>
  <inkml:trace contextRef="#ctx0" brushRef="#br1" timeOffset="39066.51">28936 4156 21183 0,'-9'24'1888'0,"-2"8"-1504"15,-1 7-384-15,1 7 0 0,0 2 1760 0,0 7 288 16,1 5 48-16,-2 1 16 0,-2 2-1344 0,2-3-272 15,-2 1-48-15,1-4-16 0,0-2-176 0,1-8-16 0,-4-5-16 16,6-7 0-16,0-2 160 0,1-7 48 0,0-5 0 16,4-4 0-16,1-6 16 0,4-11 0 0,0 0 0 15,0 0 0-15,3-11 160 0,1-7 32 0,0-6 16 16,4-9 0-16,3-3-80 0,4-3 0 0,0-3-16 16,2-5 0-16,-1-3-368 0,2-6-192 0,1-8 192 0,3 0-192 15,2-3 144-15,1 6-144 0,2 2 0 0,1 10 144 16,0 3-144-16,1 10 0 0,-1 10 0 0,0 3 0 15,-1 11 144-15,-1 6 0 0,4 7 0 0,-4 9 0 16,-3 4-144-16,-2 8 128 0,-5 8-128 0,-5 2 128 16,-4 4-128-16,-7 5 0 0,-5 0 0 0,-9 9 0 15,-4 2 0-15,-9 0 128 0,-8 2-128 0,-5-4 0 16,-2 1-368-16,0-4-144 16,2-7-48-16,0-3 0 0,-3-4-2000 0,-1-7-416 0,-3-7-80 15</inkml:trace>
  <inkml:trace contextRef="#ctx0" brushRef="#br1" timeOffset="40314.14">28208 6548 30399 0,'-25'-15'1344'0,"13"3"288"0,-4 3-1312 0,1-2-320 16,0 2 0-16,3-2 0 0,-2 0 384 0,3 5 16 16,-2 4 0-16,2 2 0 0,-1 0 0 0,2 5 0 15,0 7 0-15,2 5 0 0,-3 2-240 0,1 8-160 16,0 6 192-16,0 3-192 0,-2 5 0 0,3-3 0 16,2-2 0-16,3-2 0 0,2-2 0 0,4-4 0 15,0-4 0-15,6-5 0 0,3-4 0 0,2-3 0 16,0-6 0-16,3-3-144 0,3-3 144 0,3-7 192 15,1-5-32-15,2-9-16 0,3-5 400 0,-1-5 80 16,1-3 16-16,1-3 0 0,-3-1-320 0,-4 0-48 16,-2 0-16-16,-4 2 0 0,1 5-128 0,-5 1-128 0,0 5 144 0,-3 0-144 15,-3 8 192-15,0 5-64 0,-1 1-128 16,-5 11 192-16,0 0 48 0,0 0 0 0,0 0 0 0,7 9 0 16,-2 2-240-16,1 8 0 0,-2 4 0 0,0 0 0 15,0 0 0-15,1 2 0 0,1-2 0 0,2-3 0 16,1-1 0-16,2-2 0 0,-2-3 0 0,1-5 0 15,0 0 0-15,2-7 0 0,-1 0 0 0,4-4 0 16,-1 0 0-16,2-7 0 0,-2-1 0 0,1-7 0 16,3-2 0-16,-3-4 0 0,1 0 0 0,1 0 0 15,-3-1 128-15,0-1-128 0,-1 1 0 0,-2 0 0 16,1 2 128-16,-2 2-128 0,-1 1 0 0,0 2 144 16,-1 4-144-16,1 4 0 0,-1 4 0 0,-8 5 0 15,10 0 0-15,-1 5 0 0,0 3-160 0,0 4 160 0,-2 3-176 16,4 3 176-16,-1 2-192 0,0 4 192 0,0 3 0 15,3-3-128-15,-2 3 128 0,1-5 0 16,-2-2 0-16,1-1 0 0,-1-2 0 0,2-1 0 0,-2-4 0 0,0-3 0 16,-1 0 0-16,-9-9 0 0,12 0 0 0,-2-2 0 15,0-2 0-15,0-4 0 0,-2-7 0 0,1-2 0 16,0 0 0-16,-1-4 0 0,1 0 0 0,-1-3 0 16,-2-1 0-16,-1 1 0 0,2-2 128 0,-2 1-128 15,-3 0 0-15,1 0 144 0,-2-2-144 0,4 1 0 16,-2 4 0-16,-1-3 128 0,0 5-128 0,1 2 0 15,0 3 0-15,5 4 0 0,-2-1 0 0,3 6 0 16,-2-3-128-16,4 6 128 0,-11 3 0 0,12 3-144 16,2 3 144-16,-1 1 0 0,1 5-144 0,-1 0 144 0,-2 2 0 15,1 2-144-15,-1 3 144 0,1 2 0 0,-2 2 0 16,0-1 0-16,-1 0 0 0,0 2 0 0,0 3 0 0,-3-3-128 16,-2 3 128-16,1-3 0 0,-1 3 0 0,-1-3 0 15,1 0 0-15,-2 1 0 0,-2-1 0 0,0 1 0 16,1 1 0-16,1-5 0 0,0-2 0 0,4-3 0 15,2-2 0-15,3-4 0 0,-2 0 0 0,2-3 0 16,1-1 0-16,1-5 0 0,0-2 0 0,4-5 0 16,-2-2 0-16,-1-6 0 0,1-2 0 0,-2-3 0 15,1-2 0-15,0-2 144 0,-1-3-144 0,-2 0 0 16,-1-4 128-16,-1 1-128 0,-2 1 0 0,-1-4 0 16,-1-2 144-16,-2-2-144 0,-5 0 0 0,0 1 144 15,-1-2-144-15,0 0 0 0,-3 4 144 0,-4 5-144 16,3 1 0-16,-1 7 144 0,2 5-144 0,-2 6 0 15,0 1 320-15,2 7-64 0,-4 3 0 0,0 7 0 16,0 2-256-16,-1 4 0 0,0 3 0 0,1 3 0 0,1 3 0 0,1 1 0 16,2 2 0-16,0 0 0 0,6 2-192 0,-3-1 48 15,2 0 16-15,2 3 0 16,2-2-1648-16,3 2-320 0,2-2-64 0,-2-4-13120 0</inkml:trace>
  <inkml:trace contextRef="#ctx0" brushRef="#br1" timeOffset="40882.5">28417 7781 23951 0,'0'0'1056'0,"0"0"224"0,-7-6-1024 0,7 6-256 0,0 0 0 0,0 0 0 0,0 0 1088 0,0 0 176 16,-9 6 16-16,2 0 16 0,4 7-704 0,0 2-144 15,2 2-16-15,-1 2-16 0,0 1-32 0,1 2 0 16,-2 3 0-16,2 1 0 0,-2-5-128 0,2 1-48 16,-1-2 0-16,-1-1 0 0,0-5-16 0,1 0 0 15,-1-2 0-15,3-12 0 0,0 0 192 0,0 0 16 16,0 0 16-16,0 0 0 0,0 0 112 0,7-13 32 15,-1-5 0-15,2-2 0 0,1-9-160 0,1 1-16 16,-1-4-16-16,1-1 0 0,-1-2-368 0,0 5 128 16,2 3-128-16,0 1 0 0,-2 3 0 0,3 5 0 15,-1 3 0-15,2 4 0 0,1 0 0 0,-3 8 0 0,2 3 0 16,1 3 0-16,1 5 0 0,4 4 0 0,2 6 0 16,-1 1 0-16,-1 3 0 0,0 2 0 0,2-1 0 0,-1 4 0 15,-1-3 0-15,1 0 0 0,1 1 0 0,-1-3 0 16,-2-3-160-16,-2-1 0 0,1-2 0 0,-2-3 0 31,2-4-608-31,-2 1-112 0,0-6-16 0,-1-3-16 16,-1-2-2464-16,-2-7-480 0</inkml:trace>
  <inkml:trace contextRef="#ctx0" brushRef="#br1" timeOffset="41209.86">29130 7758 32255 0,'0'0'1424'0,"0"0"304"0,4-10-1392 0,3-4-336 0,4 0 0 0,2 1 0 0,2-1 0 0,1-2 0 16,0-2-160-16,-1 0 160 0,0 0 0 0,0 2 128 15,-2-3 0-15,0 1 16 0,0 1-16 0,-6 2 0 16,-2 1 0-16,-3 4 0 0,-2 0 64 0,0 10 16 15,0 0 0-15,-13-1 0 0,-1 3 320 0,-4 7 64 16,-2 5 16-16,-1 4 0 0,2 2-416 0,0 3-64 16,-5 6-128-16,5-1 176 0,1 3-176 0,4-5 0 15,3 2 0-15,3 2 0 0,3-5 0 0,4 0 0 0,1 1 0 16,5-6 0-16,3-2 0 0,4-2-176 0,5-2 176 16,3-2-128-1,2-2-608-15,3-1-112 0,2-3-32 0,3-3-9200 0,5-3-1840 16</inkml:trace>
  <inkml:trace contextRef="#ctx0" brushRef="#br1" timeOffset="41567.58">30009 7360 13823 0,'0'0'1216'0,"0"0"-960"0,-4-7-256 0,-1-1 0 16,-3 3 1856-16,-1 2 320 0,-3 3 64 0,-2 2 0 15,-2 3-624-15,0 2-128 0,-2-3-16 0,-2 8-16 16,-4 0-464-16,-2 2-96 0,1 0 0 0,-2 0-16 15,2 1-368-15,0 6-80 0,0-1-16 0,3 0 0 0,1-1-144 16,6-1-16-16,-1 3-16 0,5-1 0 16,-1 0-48-16,9-3-16 0,0-2 0 0,4-1 0 0,3-5-176 0,-4-9 192 15,15 6-192-15,4-6 192 0,2-2 48 16,5-8 16-16,4-3 0 0,0-4 0 0,3-2 96 16,2-2 32-16,0-2 0 0,-2 0 0 0,-1-4-192 0,-3 6-48 15,-3 0 0-15,-2 4 0 0,-3 1-144 0,0 5 128 16,-1 4-128-16,-2 5 128 0,0 3 208 0,-3 4 48 15,-2 8 0-15,1 6 0 0,1 5 64 0,0 8 0 16,-1 4 16-16,-1 2 0 0,-2 1-256 0,-1 4-48 16,-2-3-16-16,-2 2 0 0,-2 2-16 0,-1-3-128 15,-4 1 192-15,-3 1-64 0,-4-4-128 0,-1 2 192 16,-2 0-192-16,-1-3 192 16,0-4-896-16,-2-3-160 0,0 0-32 0,0-3-10736 0,0-6-2128 15</inkml:trace>
  <inkml:trace contextRef="#ctx0" brushRef="#br1" timeOffset="42481.8">24435 8946 29487 0,'0'0'1296'0,"0"0"288"0,-8 6-1264 0,8-6-320 0,-2 12 0 0,4 6 0 16,3 2 496-16,4 8 32 0,3 3 16 0,4 7 0 15,3 5-16-15,4 3 0 0,4 1 0 0,2 4 0 16,3 2-240-16,1 1-48 0,-1 2-16 0,-2-1 0 16,-1 1-224-16,-2-2 176 0,0-2-176 0,-2-3 160 15,-1-2-160-15,-2-5 192 0,-3-6-192 0,-1 0 192 16,-2-3-192-16,-3-8-256 0,-2-2 64 0,-2-3 16 31,-2-6-608-31,-1 0-128 0,-2-1-32 0,-4-13-8608 0,0 0-1728 0</inkml:trace>
  <inkml:trace contextRef="#ctx0" brushRef="#br1" timeOffset="42729.39">25189 9088 32255 0,'-9'0'2864'0,"0"1"-2288"16,-1 1-576-16,-2 5 0 0,-2 2 512 0,-4 7 0 15,-4 4 0-15,-1 6 0 0,-3 2 64 0,-2 4 0 16,-2 3 0-16,1 5 0 0,-1-1-208 0,1 7-48 16,-4 0 0-16,0 7 0 0,0 8-64 0,-1 0 0 15,-3 5-16-15,0-2 0 0,0-2-240 0,0-6 128 16,0-3-128-16,4-1 0 0,4-5 128 0,2-2-128 16,3-7 0-16,4-4 144 0,3-4-144 0,6-8 0 15,1-4 0-15,6-4-176 16,4-14-816-16,0 0-160 0,0 0-48 0,13-9 0 15,2-5-1280-15,3-5-256 0,1-5-48 0</inkml:trace>
  <inkml:trace contextRef="#ctx0" brushRef="#br1" timeOffset="43065.64">25814 8512 25791 0,'-3'-16'2304'0,"3"9"-1856"0,2 1-448 0,-2 6 0 0,0 0 448 0,0 0 0 0,0 0 0 0,0 0 0 16,0 0 224-16,-5 16 32 0,-3 3 16 0,-2 3 0 0,-5 4-112 15,-2 2-32-15,-1 8 0 0,-3 7 0 0,-6 4 0 0,-1 9 0 16,-5 6 0-16,-1 11 0 0,-3 7-272 0,0 9-64 15,0 8-16-15,4 0 0 0,4 4-224 0,3-2 144 16,3-2-144-16,6-12 128 0,3-9-128 0,5-7 128 16,2-8-128-16,6-8 128 0,2-7 16 0,5-6 0 15,2-5 0-15,5-9 0 0,2-1-144 0,3-8 0 16,1-4 0-16,4-7 0 16,4-7-1408-16,3-8-304 0,2-6-64 0,2-4-12400 0</inkml:trace>
  <inkml:trace contextRef="#ctx0" brushRef="#br1" timeOffset="43338.07">26216 8967 23951 0,'0'-7'2128'0,"2"-3"-1696"0,-2 10-432 0,0-7 0 16,0 7 1344-16,0 0 176 0,0 0 32 0,0 0 16 15,0 0-544-15,-6 6-96 0,-4 8-32 0,-2 5 0 16,-3 4-368-16,-2 6-80 0,-3 2 0 0,1 3-16 15,-1 9-144-15,-1 3-32 0,-1 5 0 0,2 5 0 16,0 5-96-16,1 2-32 0,1 5 0 0,3 2 0 16,0 2-128-16,5-2 0 0,1-3 0 0,2-6 0 15,2-4 0-15,5-6 0 0,4-7 0 0,2-8 0 16,-1-3 0-16,4-8-272 0,2-6 64 0,1-4 16 16,1-5-336-16,-2-5-64 0,0-7-16 0,-4-7-9424 15,-2-5-1872-15</inkml:trace>
  <inkml:trace contextRef="#ctx0" brushRef="#br1" timeOffset="43484.74">25707 9658 30399 0,'0'0'2704'0,"0"0"-2160"16,0 0-544-16,9 3 0 0,3 1 608 0,3-2 16 16,5 2 0-16,2 0 0 0,1-2-16 0,3-3 0 15,5-4 0-15,3-3 0 0,6-2-224 0,3 0-32 16,1-3-16-16,3 4 0 15,5-3-896-15,-3 0-176 0,-2 0-32 0,-7-1-9456 16,-7-4-1872-16</inkml:trace>
  <inkml:trace contextRef="#ctx0" brushRef="#br1" timeOffset="43799.25">26381 8660 13823 0,'-6'-5'1216'0,"6"5"-960"0,0 0-256 0,0 0 0 16,0 0 3184-16,0 0 592 0,0 0 112 0,11 5 16 15,0 2-2576-15,5 4-528 0,1 1-96 0,4 3-32 16,2 5 80-16,3 4 16 0,5 7 0 0,5 6 0 16,3 5-320-16,3 6-48 0,-3 4-16 0,1 7 0 15,-2 3-16-15,-4 3-16 0,-2 3 0 0,-5 5 0 0,-3-1 0 16,-4 5 0-16,-5 4 0 0,-3-4 0 0,-7 1-48 0,-5-2-16 15,-3-7 0-15,-3-6 0 0,-3-3-32 0,-6-1 0 16,0-6 0-16,-5-6 0 0,-4-1 16 0,3-7 0 16,-6-4 0-16,-1-4 0 0,-1-7-96 0,-3-3-32 15,0-6 0-15,3-4 0 16,4-7-1312-16,2-5-272 0,1-4-48 0,4-7-9600 16,4-3-1920-16</inkml:trace>
  <inkml:trace contextRef="#ctx0" brushRef="#br1" timeOffset="44467.02">27400 9724 25791 0,'-11'0'2304'0,"11"0"-1856"0,-10 3-448 0,10-3 0 16,0 0 784-16,0 0 64 0,0 0 16 0,0 0 0 15,0 0-288-15,0 0-64 0,0 0-16 0,0 0 0 16,16 5 272-16,3-4 64 0,8-1 16 0,4-1 0 15,4-2-80-15,8-2-32 0,6 0 0 0,4 0 0 16,6-2-192-16,2 0-32 0,-2 3-16 0,2 2 0 16,2 1-96-16,1-3-16 0,2-1 0 0,2 0 0 15,-2 5-192-15,-1-3-64 0,-7 2 0 0,-6 0 0 16,-6 1-128-16,-3-3 0 0,-3 0 0 0,-5 0-176 16,-2-1-1040-1,-5-1-192-15,-5-4-64 0,-4 4 0 0,-2-3-1296 0,-6 3-272 16,-4 0-48-16,-4-4-16 0</inkml:trace>
  <inkml:trace contextRef="#ctx0" brushRef="#br1" timeOffset="44752.16">28276 9371 23951 0,'0'0'2128'0,"0"0"-1696"16,0 0-432-16,17 1 0 0,4 2 896 0,3-2 80 15,4 2 32-15,2 2 0 0,0 1 16 0,4-1 16 16,5 3 0-16,3-1 0 0,3 2-336 0,4 1-80 0,1 4-16 0,3 2 0 16,-1 1-256-16,-4 1-48 0,-4 0-16 0,-4 2 0 15,-5 2-288-15,-3 0 160 0,-8-1-160 0,-2 2 128 16,-3 0 48-16,-2-1 0 0,-6 2 0 0,-5 0 0 16,-4-4 144-16,-5 3 48 0,-4 1 0 0,-4-1 0 15,-3-4 80-15,-2 0 32 0,-3 0 0 0,-5 0 0 16,-4 0-224-16,-3 1-32 0,-3 0-16 0,-3-4 0 15,-4-3-368-15,3-1-80 0,3-6-16 0,2 0 0 32,5 1-2064-32,5-5-432 0,1-2-64 0</inkml:trace>
  <inkml:trace contextRef="#ctx0" brushRef="#br1" timeOffset="45267.49">29993 8758 27759 0,'0'0'1216'0,"0"0"272"0,0 0-1184 0,-7 7-304 0,0-2 0 0,1 5 0 15,-5 0 576-15,-1 7 64 0,1 4 16 0,-4 8 0 16,-5 5 240-16,0 2 32 0,-3 1 16 0,0 8 0 16,-2 4-224-16,1 9-32 0,0 5-16 0,0 2 0 15,-1-2-352-15,4 5-80 0,0-2-16 0,4-1 0 16,4 0-224-16,0-4 128 0,6-2-128 0,0-8 0 16,2-3 128-16,3-4-128 0,3-6 0 0,1-3 0 15,5-5 0-15,-1-2 0 0,4-2 0 0,2-4 0 16,2-4-1136-16,3-7-272 0,3-3-48 15,1-4-8608-15,3-8-1728 0</inkml:trace>
  <inkml:trace contextRef="#ctx0" brushRef="#br1" timeOffset="45641.12">30724 9013 7359 0,'-12'-18'320'0,"1"8"80"0,0 3-400 0,-2 0 0 0,-1 2 0 15,-1 3 0-15,1 1 5808 0,-4 2 1072 0,1 7 224 0,-1 2 32 16,-4 4-5296-16,-2 4-1072 0,-4 3-192 0,3 5-64 16,-3-1-208-16,0 6-48 0,-2 7-16 0,5 3 0 15,3-1-96-15,5 6-16 0,1-3 0 0,6 3 0 16,3-4-128-16,4 0 160 0,7 1-160 0,2-5 160 15,4-3-160-15,6-5 192 0,4-6-192 0,4-1 192 16,0-3 16-16,5-6 16 0,2-2 0 0,1-10 0 16,1-2 272-16,0-2 48 0,-1-8 16 0,2-3 0 15,2-2-112-15,-3-3-32 0,-2-1 0 0,-1-1 0 16,-5-1 0-16,-5 0 0 0,-3-1 0 0,-4-1 0 16,-5-1 48-16,-2 0 16 0,-6-8 0 0,-3 0 0 15,-5 3-144-15,0-2-16 0,-3 2-16 0,-3 4 0 16,-2 1-304-16,-1 0-192 0,-2 2 16 0,0 5 16 15,-2 5-1152-15,-4 4-224 0,1-1-64 16,3 8 0-16,2 5-1568 0,1 0-320 0</inkml:trace>
  <inkml:trace contextRef="#ctx0" brushRef="#br1" timeOffset="45851.54">31270 9518 35935 0,'-9'23'1600'0,"2"-2"320"0,0 5-1536 0,0 7-384 16,1 6 0-16,-3 2 0 0,-2 6 576 0,-2-1 32 15,-2 3 16-15,0 0 0 0,-2-4 16 0,-1 0 0 0,-1-1 0 0,-1-1 0 16,-2-5-352-16,-1-1-64 16,-1 0-16-16,0-3 0 15,1-6-528-15,0-1-128 0,3-4 0 0,2-7-16 16,2-3-2112-16,3-9-432 0,0-4-64 0</inkml:trace>
  <inkml:trace contextRef="#ctx0" brushRef="#br1" timeOffset="46243.63">31914 9019 31327 0,'0'0'2784'0,"-6"-5"-2224"0,-3 0-560 0,-1 7 0 16,2 3 896-16,-3 6 64 0,-5 4 0 0,0 5 16 0,-3 4-416 0,0 3-96 15,-4 5-16-15,3 2 0 0,-3 2-208 0,2-1-48 16,3 1-16-16,3-1 0 0,1 1-176 0,5-4 0 16,6-3 144-16,0-1-144 0,6-5 128 0,2-3-128 15,2-5 128-15,5-2-128 0,2-5 208 0,3-3-16 16,3-4-16-16,1-5 0 0,1-3 432 0,1-3 96 15,3-2 0-15,-2-4 16 0,-1-5 48 0,0-3 0 16,0 0 0-16,-1 1 0 0,-4-4-240 0,-3 3-32 16,-4-5-16-16,-1 0 0 0,-3-7-128 0,-3 1-32 0,-4-1 0 15,-2 2 0-15,0 1-192 0,-2 1-128 16,-8 5 160-16,1 3-160 0,0 5 0 0,-3 4 0 0,-3 4 0 16,-1 3 0-1,1 4-1088-15,-1 4-96 0,-3 2-32 0,2 5 0 16,0-1-1696-16,3 0-352 0,2 2-64 0</inkml:trace>
  <inkml:trace contextRef="#ctx0" brushRef="#br1" timeOffset="46575.55">31976 7960 14735 0,'-12'-11'1312'0,"5"7"-1056"0,7 4-256 0,0 0 0 0,0 0 4608 0,0 0 880 16,0 0 160-16,0 0 48 0,0 0-4448 0,13 15-880 16,1 2-176-16,4 0-48 0,2 1 224 0,4 4 32 15,3 1 16-15,4 7 0 16,2 6 16-16,0 4 0 0,5 9 0 0,-18-19 0 0,7 10-48 0,3 3-16 15,5 6 0-15,0 7 0 0,3 12-48 0,-1 4 0 16,-2 8 0-16,23 73 0 0,-19-27-128 0,-12-8-48 16,-9-1 0-16,-9-9 0 0,-9-10 32 0,-7-12 0 15,-4-6 0-15,-8-1 0 0,-6 0 272 0,-5-5 48 0,-4-5 16 16,-7-8 0-16,-6-6-192 0,23-24-16 0,-8 3-16 16,-2 3 0-16,-3 2-288 0,-2 1 0 0,-3 2-128 0</inkml:trace>
  <inkml:trace contextRef="#ctx0" brushRef="#br1" timeOffset="47918.52">25412 11252 18431 0,'0'0'1632'0,"0"0"-1312"0,4-14-320 0,-1 4 0 16,-1-1 768-16,1 2 64 0,-3 9 32 0,1-10 0 15,-1-2 64-15,-3 4 16 0,0-2 0 0,-4 3 0 16,4-4-256-16,-4 5-48 0,-2-1-16 0,-1 3 0 15,-3 5-256-15,1 4-48 0,-2 1-16 0,-3 6 0 16,-2 3-304-16,-3 8 128 0,-2 2-128 0,-1 7 0 16,-3 2 0-16,-1 2 0 0,2 1 0 0,0 1 0 0,4 0 192 0,4-2-192 15,4-4 192-15,6-3-192 0,5-4 176 16,4-1-176-16,4-3 160 0,6-5-160 0,4-3 304 0,4-3-48 16,3-5 0-16,0-2 0 0,5-6 256 0,-2-1 32 15,0-6 16-15,0 1 0 0,-1-7 16 0,-2-3 0 16,1-4 0-16,-2 1 0 0,-1-1-320 0,-1 2-48 15,-1-5-16-15,-4 3 0 0,-2 3-32 0,-2 1-16 16,-2 1 0-16,0 3 0 0,-2 0 0 0,0 3 0 16,-1 2 0-16,-4 10 0 0,0 0-144 0,0 0 0 15,0 0 0-15,0 0 0 0,5 10 0 0,-1 4 0 16,-2 4-160-16,2 2 160 0,0 3 0 0,2 0-144 16,2-1 144-16,2-2 0 0,3-3 0 0,2-2 0 0,2-1 0 15,2-4 0-15,2-1 0 0,5-4 0 0,3 1 0 0,1-8 0 16,1-2 0-16,-2-2 0 0,2-7 0 15,-3 0 0-15,0-1 0 0,0-1 144 0,-1-4-144 16,1 0 160-16,2-3-160 0,0 3 128 0,1 0-128 0,0 1 128 16,-1 2-128-16,3 2 0 0,-1-3 0 0,-1 5 128 15,0 3-128-15,-2 4 0 0,-2 3 0 0,-2 5 0 16,-1 1 0-16,-3 5 0 0,-6 3 0 0,0 2 0 16,-2 4 0-16,-2 5 0 0,-3 0 0 0,-3 5 128 15,-1-4-128-15,-4 3 128 0,-5 1-128 0,-3 0 128 16,-3-4 32-16,-3-4 0 0,-4 0 0 0,-2-2 0 15,-6-1 224-15,-3-2 32 0,-2-4 16 0,-2-2 0 16,0 2-80-16,0-6-16 0,0-2 0 0,1-3 0 16,1-3-336-16,1-2 0 0,4-6-192 0,5 0 64 15,1-1-1600-15,4-4-304 0,3-3-64 16,3-1-8320-16,3-3-1664 0</inkml:trace>
  <inkml:trace contextRef="#ctx0" brushRef="#br1" timeOffset="48252.38">27367 10699 13823 0,'5'-11'1216'0,"2"-2"-960"0,-1-2-256 0,0 1 0 15,0 2 3136-15,0 5 592 0,-6 7 112 0,0 0 32 16,0 0-2336-16,0 0-480 0,2 15-96 0,-3 5 0 16,-3 5-304-16,-1 6-48 0,-2 6-16 0,-2 8 0 15,-3 3-144-15,0 5-16 0,0 6-16 0,-2-1 0 16,-1 2-16-16,0 6 0 0,-2 4 0 0,2 1 0 16,1 0-144-16,1-5-16 0,0-1-16 0,6-2 0 15,1-11-224-15,4-4 0 0,4-2 0 0,1-7 0 16,4-5-192-16,0-3-128 0,2-7-16 0,1-5-16 31,3-4-288-31,0-6-64 0,0-1-16 0,0-7 0 0,0-5-1840 0,-1-4-352 16</inkml:trace>
  <inkml:trace contextRef="#ctx0" brushRef="#br1" timeOffset="48418.53">26945 11348 30399 0,'-16'-7'1344'0,"8"3"288"0,8 4-1312 0,-5-7-320 0,5 7 0 0,0 0 0 0,0 0 640 0,4-8 48 16,5 0 16-16,5 2 0 0,4 1-432 0,3-4-80 16,5 3 0-16,4-3-16 0,4 0-176 0,5 3 128 15,5-3-128-15,3 2 128 16,0-2-1920-16,-2 4-384 0,-3-4-64 0</inkml:trace>
  <inkml:trace contextRef="#ctx0" brushRef="#br1" timeOffset="48667.71">28070 11389 29487 0,'0'0'2624'0,"0"0"-2112"0,10 0-512 0,6 3 0 16,4 0 2000-16,5-2 304 0,6 1 48 0,6 1 16 15,6-3-1744-15,2-1-352 0,2-2-64 0,-3 1-16 16,-1-4-192-16,3 0 144 0,0 1-144 0,3 0 128 16,1 0-464-16,-2 1-112 0,-1 0 0 15,-1 0-16-15,-2-1-1552 0,-3 2-304 16,-4-3-64-16,-4 3-16 0,-6-4-352 0,-3 1-64 0</inkml:trace>
  <inkml:trace contextRef="#ctx0" brushRef="#br1" timeOffset="49007.78">28658 10975 20271 0,'0'0'1792'0,"0"0"-1424"15,0 0-368-15,16 9 0 0,4-1 2352 0,6 2 400 0,7-3 64 16,4 5 32-16,3 4-1696 0,2 2-352 15,2-1-64-15,3-1-16 0,1 1-192 0,4 1-32 0,4-1-16 0,4 4 0 16,3-1-160-16,-2 3-48 16,-5 2 0-16,-6-2 0 0,-7-2-272 0,-5 0 0 0,-9-2 128 15,-3-1-128-15,-7-3 0 0,-5-1 0 16,-4 3 128-16,-6-3-128 0,-5-2 0 0,-3 2 128 0,-6 0-128 0,-4 0 0 16,-6-3 0-16,-4 0 0 0,-5-3 0 0,-9-1 0 15,-5-4 0-15,-3-1-192 0,-2-3 0 0,1 0 0 16,1 1-16-16,3 0 0 0,2-3 0 0,5 1 0 31,6-2-1296-31,3 1-256 0,4 2-48 0,4 1-7408 0,1-1-1472 0</inkml:trace>
  <inkml:trace contextRef="#ctx0" brushRef="#br1" timeOffset="49643.51">31285 11096 32655 0,'0'0'1440'0,"0"0"304"0,-1-9-1392 0,1 9-352 16,0 0 0-16,0 0 0 0,0 0 720 0,-13 0 80 15,0 0 16-15,-5 5 0 0,1 6-512 0,-4 1-112 0,0 2 0 16,-3 2-16-16,-3 2-176 0,-4 3 0 0,-4 3 0 0,-5 1 0 15,-3-2 0-15,-4 2 0 16,-5 0 0-16,1-3 0 0,-5 0 128 0,2 0-128 0,1-7 128 0,1 3-128 16,-1-3 128-16,0-4-128 0,-3-6 128 0,5-1-128 15,1-1 160-15,4-3-160 0,4 0 192 0,6-7-192 16,3 1 320-16,5-4-64 0,3 1 0 0,6-2 0 16,3-2-16-16,3 0-16 0,0-2 0 0,5-2 0 15,1-2-96-15,3 3 0 0,3-1-128 0,1 1 192 16,0-2-192-16,4 3 0 0,2 3 0 0,2 0 0 15,1 1 0-15,4 4 0 0,-1 4 0 0,6 1-160 16,2-2 160-16,3 8-160 0,1 0 160 0,4 1-160 16,4 2 160-16,4 3-160 0,4 4 160 0,4 3-160 15,0 2-16-15,1-1 0 0,-2 0 0 0,1-1 0 16,0 1 48-16,0-1 0 0,-1-2 0 0,3 1 0 16,-3-3 128-16,6-1-128 0,-1-1 128 0,0-3-128 0,-5-1 128 0,-1-2 0 15,-4-5 0-15,1-2 0 0,-4-2 128 0,1-4-128 16,-1-2 160-16,3 0-160 0,1-4 160 0,-3 1-160 15,1 1 160-15,-1-4-160 0,-3-1 208 0,-1-2-48 16,-4-2-16-16,-2 0 0 0,1-1 112 0,-4 0 32 16,-5 2 0-16,-4 0 0 0,-3-4-16 0,-3 1 0 15,-4 0 0-15,-6-3 0 0,-3 1 32 0,-4 3 0 16,-3 2 0-16,-5-2 0 0,-4 2-32 0,-4 2 0 16,-3 2 0-16,-3 4 0 0,-5 1-16 0,-1 5 0 15,-2-1 0-15,-3 7 0 0,-1 7-80 0,-1-1-32 16,1 1 0-16,-1 6 0 0,-3 4-144 0,0-1 192 15,-2 1-192-15,2-2 192 0,3-4-192 0,2 5 0 16,2 0-160-16,6 2 160 16,4 1-2048-16,7 0-320 0,4 0-64 0</inkml:trace>
  <inkml:trace contextRef="#ctx0" brushRef="#br1" timeOffset="57708.72">2652 10800 5519 0,'1'-13'496'0,"0"-2"-496"0,-1 1 0 0,3 1 0 16,-3-4 1552-16,0 2 224 0,0 0 32 0,1 1 16 15,0 4-784-15,-1 0-144 0,0 10-48 0,1-11 0 16,1 3-64-16,-2 8-16 0,0 0 0 0,0 0 0 16,0 0-240-16,0 0-48 0,0 0-16 0,0 0 0 15,0 0-160-15,0 0-48 0,0 0 0 0,1 16 0 0,-1-1 160 16,0 3 32-16,-1 3 0 0,1 1 0 15,0 6 0-15,0-1 0 0,-3 4 0 0,3 2 0 0,3 1-144 16,-2 4-32-16,-2 1 0 0,1 7 0 0,0 1 16 0,0 3 0 16,-2 2 0-16,2 3 0 0,-1 4-32 0,1 5 0 15,0-2 0-15,0 4 0 0,0 2-256 0,1-4 0 16,1 3 128-16,-2 1-128 0,0 2 160 0,2 0-32 16,2 0 0-16,-1 1 0 0,-2-5 16 0,3 2 0 15,-2 0 0-15,2 0 0 0,0-2 112 0,0 0 0 16,-2 0 16-16,2-3 0 0,0 5-16 0,-2-1-16 15,0 0 0-15,0-2 0 0,-1-1-32 0,3-3 0 16,-1 4 0-16,-2-4 0 0,-1 2-16 0,1-3 0 16,-1 2 0-16,0-5 0 0,-1-1-16 0,0 0-16 15,0-4 0-15,-1-1 0 0,2-5-32 0,-1-3-128 0,-2-5 192 0,2-2-64 16,-1-3 0-16,0-5-128 0,1-1 192 0,-1-3-64 16,-1-6-128-16,1-3 0 0,0-2-160 0,2-13 160 31,0 0-1824-31,0 0-272 0,0 0-48 0</inkml:trace>
  <inkml:trace contextRef="#ctx0" brushRef="#br1" timeOffset="58458.69">325 12658 16063 0,'0'0'704'0,"0"0"160"0,0 0-688 0,0 0-176 0,12-5 0 0,1 4 0 15,-2 1 640-15,2 1 112 0,-2-1 16 0,3 0 0 16,1 0-384-16,3 1-64 0,3 0 0 0,-1-1-16 15,3-1-80-15,0 0-16 0,-1 1 0 0,3-3 0 16,3 2-208-16,1-1 0 0,5-1 128 0,-13-1-128 16,4-2 0-16,5 1 128 0,5 1-128 0,4-2 0 15,7-1 320-15,2 0-16 0,2-2-16 0,43-7 0 16,-15 0 320-16,-4 3 64 0,0-1 16 0,0 3 0 16,4 3-112-16,-4-2-32 0,0 0 0 0,1-2 0 15,-1 2-112-15,6 1-32 0,4 0 0 0,1 2 0 16,-3-2-160-16,2 0-48 0,-1 0 0 0,3 1 0 15,7 2-192-15,-3-3 144 0,-1 3-144 0,-1-3 128 0,1 1-128 16,3-1 0-16,3 3 0 0,1 2 128 0,-1-1-128 16,1-1 0-16,1 2 0 0,1 3 0 0,3 1 160 15,-2 0-160-15,-3-2 192 0,3 4-192 0,1-1 224 0,2 2-64 16,-3-1-16-16,0-1 0 0,0 3 16 0,1-1 0 16,1-2 0-16,-2 2 0 0,-2-3 208 0,0 0 32 15,-2 0 16-15,2 2 0 0,0 1-16 0,-5-2 0 16,-6-2 0-16,0 1 0 0,-5 0-48 0,3 1-16 15,0 0 0-15,-4-1 0 0,-6-2-128 0,-1 0-16 16,-2 1-16-16,-3 0 0 0,-1 0-48 0,-2-1-128 16,-5 0 192-16,-3-1-64 0,-5-1-128 0,-4 2 192 15,-4-1-192-15,-4 1 192 0,-4 0-192 0,-3 0 128 16,-4-1-128-16,-3 1 128 0,-5 1-128 0,-2-1 128 0,-3 0-128 16,-5 2 128-16,-11 0-272 0,0 0-64 15,0 0-16-15,0 0 0 16,0 0-2464-16,-9 2-480 0</inkml:trace>
  <inkml:trace contextRef="#ctx0" brushRef="#br2" timeOffset="72185.81">4197 11825 14735 0,'0'0'1312'0,"7"-5"-1056"16,0-4-256-16,-3 3 0 0,-1-4 832 0,-3 10 96 15,3-8 32-15,-3 8 0 0,0-10-256 0,0 4-32 16,0 6-16-16,-1-12 0 0,-3 3-112 0,1-2-32 0,-3 3 0 0,-1-3 0 15,-5 3-192-15,0-2-64 0,-2 4 0 0,-2-3 0 16,-1 3-256-16,-4-3 160 0,-3 1-160 0,0-1 128 16,-1 0-128-16,-2-2 0 0,0 2 0 0,-1-1 0 15,0 3 144-15,-4-3-144 0,1 3 160 16,-1-4-160-16,0 8 160 0,-3 0-160 0,0-2 160 0,-4 0-160 16,-4 1 192-16,-3 0-48 0,0 0-16 0,2-2 0 15,-1 1 48-15,2 1 0 0,0 4 0 0,-1 0 0 16,0 0 16-16,-3 3 16 0,1 1 0 0,-2 1 0 15,-2-3-16-15,1 2 0 0,-1-3 0 0,1 4 0 16,3 3 48-16,-1 0 0 0,1 4 0 0,3 0 0 16,2 0-240-16,-3 2 0 0,-5 2 0 0,0-1 0 15,-2 1 0-15,3 2 0 0,-1 0 0 0,6 2 0 0,1-1 0 16,1 2 0-16,1 0 0 0,-1 1 0 0,0 0 0 0,2-1 0 16,-2 0 0-16,1 1 0 0,-1 4 0 0,2-3 0 15,2 0 0-15,1-1 0 0,2 1 0 16,2-1 0-16,2 3 0 0,0 2 0 0,1-3 0 0,5 5 0 15,1-2 0-15,1 2 0 0,2-2 0 0,1 1 0 16,1 1 0-16,2-2 0 0,0 1 0 0,2-1 0 16,2 2 0-16,0-4 0 0,2 3 0 0,1-2 144 15,0 3-144-15,3-4 128 0,1 1-128 0,2-2 0 16,-2 4 0-16,4-3 0 0,0-1 0 0,3 2 0 16,2-3 0-16,0 3 0 0,4 1 0 0,0 2 0 15,3-1 0-15,1 2 0 0,1-5 128 0,1 3-128 16,0-4 0-16,2 4 128 0,1-4-128 0,2 2 0 0,0-5 0 15,3 0 0-15,-1 1 128 0,4 0-128 0,0 0 0 16,3-2 128-16,0-2-128 0,1 0 0 0,4-2 144 0,3-1-144 16,-1-3 176-16,2 1-48 0,1-2 0 0,2-3 0 15,-1-1 64-15,2 1 16 0,1-6 0 0,0 1 0 16,0-3-16-16,3 0 0 0,4-1 0 0,3-2 0 16,1 1-64-16,2-5 0 0,0 2-128 0,-1-1 192 15,1-7-64-15,1 2 0 0,0 0-128 0,2-3 192 16,2 2-64-16,2-2-128 0,2-3 176 0,-3-2-176 15,-3-2 144-15,1 0-144 0,-1 2 0 0,3 0 144 16,-2-1-144-16,2 1 0 0,0-2 144 0,-2 0-144 16,-1-3 0-16,-2 1 144 0,-2-1-144 0,-2-2 0 15,-3 3 192-15,-1-3-64 0,0 0 0 0,3-3-128 16,0 4 0-16,-3-3 0 0,-1 1 0 0,-5-4 0 16,-5 3 192-16,0-1-64 0,-1 2 0 0,-5 1-128 15,-1-3 272-15,-4 1-48 0,0-4-16 0,-5 4 0 0,0 1 32 16,-7-1 0-16,-3-1 0 0,-1-3 0 0,-5 0 240 0,-2 2 48 15,-3 2 16-15,-3-3 0 0,-2 3-32 0,-5-1-16 16,-1 4 0-16,-3-3 0 0,-7 2-224 0,0 0-32 16,-2 2-16-16,-4-3 0 0,2 4-224 0,-5 0 144 15,0 0-144-15,-4 4 128 0,-6 1-128 0,0-1-144 16,-2-1 144-16,-3 2-208 16,-1 3-1600-16,1 3-320 0,-1 0-64 0</inkml:trace>
  <inkml:trace contextRef="#ctx0" brushRef="#br2" timeOffset="73386.12">4505 11055 20271 0,'0'0'1792'0,"0"0"-1424"0,0 0-368 0,0 0 0 15,0 0 448-15,0 0 0 0,0 0 16 0,0 0 0 0,-8-4 144 0,-3-3 32 16,-2-1 0-16,2 3 0 0,-5 1-384 0,1 3-80 15,-3-3-16-15,-1 2 0 0,-2 2-160 0,-2 0 160 16,-3 0-160-16,0 0 160 0,-4 0-160 0,-3 0 0 16,-6 0 0-16,-3 0 0 0,-2-2 0 0,-1 1 0 15,-1 0 0-15,2-1 0 0,-1 1 192 0,1 1-64 16,-4 1 0-16,-2 2 0 0,-1 0 112 0,-2 0 16 16,-3 0 0-16,-1-2 0 0,-2-3 160 0,1 4 32 15,0 5 16-15,1-1 0 0,-2 0-144 0,-1 3-16 16,-4-4-16-16,-3 5 0 0,-1 1-144 0,2 1-16 15,2 2-128-15,0 2 192 0,0 1-192 0,-2 1 128 16,-5-1-128-16,0 2 0 0,-1 2 0 0,3-2 0 16,1-1 0-16,5 1 0 0,1 2 128 0,-1 0-128 0,0-2 0 15,-1 3 0-15,-1-2 0 0,4 1 0 0,4 0 0 0,0 2 0 16,-1 5 0-16,0-3 0 0,0 3 0 0,2 2 0 16,-3-5 0-16,2 2 0 0,1-1 0 0,3 7 0 15,2 3 0-15,3 0 0 0,1-2-128 0,-2 2 128 16,1 2 0-16,0-1 0 0,0 1 0 0,-1 0 0 15,5 0 0-15,-3 0 0 0,2 3 0 0,21-21 0 16,-5 2-128-16,1 7 128 0,-3 3 0 0,2 6 0 16,1 3 0-16,3-1 0 0,1 5 0 0,-18 31 0 15,9-15 0-15,5-9 0 0,5-7 0 0,4-5 0 16,1 2 0-16,4 4-128 0,2 0 128 0,4 3 0 16,1 1 0-16,3-1 0 0,3-2 0 0,1-2 0 15,4-4 0-15,2-3 0 0,2-5-128 0,3 0 128 0,3 1 0 16,2 0 0-16,0 2 0 0,1 1 0 0,0 0 0 15,3 1 0-15,1 0 0 0,3-2 0 0,4-2 0 0,-10-18 0 16,4 2 0-16,4 0 0 0,4 0 0 16,3 1 0-16,2 1 0 0,5 1 0 0,2 0 176 15,36 16-176-15,-8-10 192 0,-7-4-192 0,-5-6 176 0,-2 1-176 16,-1 3 160-16,2-7-160 0,0-4 144 0,4 2-144 16,0 0 128-16,1-1-128 0,-4-3 128 0,1 2-128 15,4-5 128-15,-1 0-128 0,4 2 128 0,3-4-128 16,-1 1 0-16,1-1 128 0,0 1-128 0,-2-3 0 15,-1-1 144-15,5 0-144 0,2-1 0 0,2-3 144 0,1 1-144 16,0 1 0-16,-3-2 144 0,-1 0-144 0,-1-2 0 16,3-1 144-16,2-3-144 0,1 1 0 0,-2 0 0 0,1-1 0 15,-6-4 128-15,6 2-128 16,2 0 0-16,-1-2 128 0,-1-4-128 0,-2 3 128 0,-2-4-128 0,0 0 128 16,-2-3-128-16,1 2 160 0,0 0-160 0,0-1 160 15,-3-3-32-15,-2-3-128 0,-2 0 192 0,0 0-64 16,0 1-128-16,-1 1 128 0,2-6-128 0,-2 0 128 15,-1-1-128-15,-5 1 160 0,-3 0-160 0,-2-2 160 16,1 1 0-16,-1-1 0 0,-1 1 0 0,-1-4 0 16,1-2 48-16,-4 1 16 0,-2-1 0 0,-3-1 0 15,-3-3-16-15,-2-1 0 0,-4 1 0 0,-2 0 0 16,-1-4-16-16,-6 3 0 0,-1-3 0 0,-1 3 0 16,-3-4 0-16,-3 1 0 0,-3 0 0 0,-2-1 0 15,-2 0 16-15,-1-4 0 0,-4-2 0 0,-2 1 0 16,-2-1 48-16,-4-1 16 0,-2 1 0 0,-3-2 0 15,-1-1 96-15,-3 0 16 0,-1-1 0 0,0 2 0 0,0 2-64 16,-2 3-16-16,-4 2 0 0,-2 6 0 0,0 0-80 16,-1 2-16-16,-1 0 0 0,-2 3 0 15,-6 4-208-15,-1-1 0 0,-3 0 128 0,-2 1-128 0,-3 1 0 0,-1 4 0 16,-1 0 0-16,-1 4 0 0,-2-3-144 0,0 3 144 16,0 5 0-16,-2 1-144 0,-4-1-48 0,-4 4-16 15,-1 1 0-15,0 2 0 16,2 1-368-16,-1 3-80 0,1-1-16 0,2 4 0 15,0 4-640-15,-3 0-128 0,-1-3-32 0,1 0 0 16,3-1-1328-16,6-1-272 0,-11-6-48 0,17 3-16 0</inkml:trace>
  <inkml:trace contextRef="#ctx0" brushRef="#br2" timeOffset="74993.14">7623 12470 11055 0,'0'0'976'0,"0"0"-784"15,0 0-192-15,0 0 0 0,0 0 1184 0,0 0 192 16,0 0 32-16,0 0 16 0,0 0-224 0,0 0-48 0,5-5-16 0,-5 5 0 16,0 0 160-16,0 0 48 15,-6-9 0-15,-2 5 0 0,-2 2-432 0,-2 0-80 16,0 0 0-16,-4 0-16 0,0 2-224 0,-3 3-32 15,-1 2-16-15,-3 0 0 0,-3 2-208 0,-2-1-32 16,-4 4-16-16,1-1 0 0,-2 2-288 0,-2-2 160 0,0 1-160 0,3-2 128 16,3 3-128-16,3 0 0 0,3 0 0 0,4 2 0 15,4-6 128-15,5 6-128 0,4 0 0 0,3-3 128 16,3 3-128-16,3-1 128 0,2 0-128 0,2 1 128 0,5 1 64 0,2-3 16 16,1 3 0-16,7 0 0 0,0 3-208 0,3-1 128 15,-3 1-128-15,0-1 0 0,0 1 0 0,-2-2 128 16,0 1-128-16,-1 1 0 0,1-1 0 0,-3 1 0 15,-3-3 0-15,-2 1 0 0,-3 0 0 0,-2-2 0 16,-2 0 0-16,-2 2 144 0,-3 0 48 0,-1 1 0 16,-2-6 0-16,-2 3 0 0,-4-5 448 0,-4 3 80 15,2 1 32-15,-7-5 0 0,-1-1 80 0,-3 0 32 16,0-2 0-16,-3-3 0 0,-1 2-352 0,0-3-80 16,-2-1-16-16,4 2 0 0,0 2-240 0,1-3-48 15,4-2-128-15,1 0 192 0,2-1-192 0,2-1 0 16,2-1 0-16,5 0 0 15,-1-1-384-15,2-4-128 0,3 2-32 0,3-3 0 16,3-5-1968-16,3-1-400 0,3-4-80 0</inkml:trace>
  <inkml:trace contextRef="#ctx0" brushRef="#br2" timeOffset="75288.62">8144 11747 22111 0,'3'-12'1968'0,"-1"1"-1584"0,-1 1-384 0,2-2 0 15,0 3 816-15,-2 2 80 0,-1 7 0 0,0 0 16 16,0 0 32-16,0 0 0 0,-3 14 0 0,-1 5 0 16,1 4-128-16,-5 6-32 0,-1 6 0 0,-1 3 0 15,0 8-112-15,-2 4-32 0,1 4 0 0,-3 10 0 16,-3 5-304-16,0 3-64 0,-1 3-16 0,0 5 0 15,0-1-128-15,2 0-128 0,-1-2 192 0,4-4-192 16,2-3 128-16,3-12-128 0,1-7 0 16,2-7 0-16,2-2 0 0,1-6 0 0,2-7 0 0,1-3 0 15,1-7-1200-15,2-7-288 0,3 0-64 16,-1-7-12544-16</inkml:trace>
  <inkml:trace contextRef="#ctx0" brushRef="#br2" timeOffset="75773.69">7870 12564 30815 0,'0'0'1360'0,"0"0"288"0,0 0-1328 0,14-8-320 16,3-1 0-16,4 4 0 0,3 3 0 0,4-5 0 16,1-3 0-16,0 5-128 0,2 0 128 0,-1 1 224 0,3-1-48 0,0 3-16 15,0-1 32-15,3-1 0 0,1 3 0 0,-3-2 0 16,-3-2 0-16,-2 4 16 0,-1-3 0 0,-3-2 0 15,-3-2 144-15,-3-1 32 0,-1 3 0 0,-4 1 0 16,-4 0 16-16,-10 5 16 0,9-4 0 0,-9 4 0 16,0 0-160-16,0 0-16 0,0 0-16 0,-9-1 0 15,-4 1 96-15,-5 5 0 0,-1 4 16 0,-5 5 0 16,-1-2-144-16,-2 2-16 0,-1 0-16 0,-2 3 0 16,0 2-32-16,4 1 0 0,2 1 0 0,3-1 0 15,3 2-128-15,6-2 0 0,2-1 144 0,3-2-144 0,3-3 0 16,4-3 0-16,4 0 0 0,4-4 128 0,3 0 0 15,3-3 16-15,1-6 0 0,6 0 0 0,3-1 0 16,0-1 0-16,-1-1 0 0,2 1 0 0,-2-4-144 0,-1 2 160 16,0 0-160-16,-2-1 160 0,-4 2-160 0,1 3 0 15,-6 0 0-15,0 1 0 0,-11 1 0 0,11 3 0 16,-1-1 0-16,-1 4 0 0,0 3 0 0,-1-1 0 16,-1 3 0-16,2-2 0 0,-1 2 0 0,2-3 0 15,3 1 0-15,1-2 0 0,1-1 0 0,1-2 0 16,2-4 0-16,1-3 0 0,0-3 0 0,3-2-144 15,-1-4 144-15,5-1-160 0,1 0-192 0,-2-2-32 16,2-3-16-16,-1 2 0 16,0-2-704-16,-1-1-144 0,-1 1-32 0,-1-4 0 15,-2-1-1440-15,-2-1-288 0</inkml:trace>
  <inkml:trace contextRef="#ctx0" brushRef="#br2" timeOffset="76207.08">9325 11529 21135 0,'0'0'928'0,"0"0"208"0,-5-7-912 0,5 7-224 0,0 0 0 16,0 0 0-16,-10 1 992 0,0 5 160 0,-1 4 16 0,-1 9 16 16,-4 8-352-16,1 4-80 0,-1 6-16 0,0 6 0 15,1 1-32-15,0 8-16 0,0 7 0 0,-1 6 0 16,1 3-32-16,0 5 0 0,-2 6 0 0,1 1 0 15,-2-5-144-15,5-5-16 16,2-8-16-16,2-8 0 0,1-4-288 0,6-7-48 0,-2-8-16 0,3-9 0 16,-1-3 240-16,4-5 32 0,0-4 16 0,3-4 0 0,-5-10 192 15,13 1 32-15,1-4 16 0,0-9 0 0,4-6-144 16,0-2-16-16,-2-7-16 0,2 3 0 0,1 3-288 16,1-5-48-16,-2 2-16 0,0 0 0 0,1-2-128 0,0 7 0 15,0 5 0-15,1 3 0 0,2-1 0 0,-3 9 0 16,-2 1 0-16,-2 5 0 0,-1 1-208 0,-1 7 80 15,-3 2 128-15,-3 9-208 0,-2 4 208 0,-3 3 0 16,-4-2-160-16,-4 5 160 0,-4 3 0 0,-5 2 0 16,-6 0 0-16,-3 3 0 0,-4 2 0 0,-1-6 0 15,0-4 128-15,1-6-128 0,1-2 144 0,2-6-144 16,1-4 160-16,2-2-160 0,4-5 176 0,0-4-176 16,3-3 192-16,2-3-192 0,2-2 0 0,3-7-176 15,3 1 0-15,4-8 0 16,5-7-2960-16,2-2-576 0</inkml:trace>
  <inkml:trace contextRef="#ctx0" brushRef="#br2" timeOffset="76457.74">10160 11588 25791 0,'-9'-16'2304'0,"3"9"-1856"0,6 7-448 0,0 0 0 16,0 0 2480-16,0 0 400 0,0 0 64 0,-9 16 32 15,-2 5-2048-15,-1 5-416 0,-2 5-64 0,-2 5-32 16,-2 4-96-16,-3 5 0 0,-1 7-16 0,-4 6 0 16,-1 2-304-16,1 5 160 0,-1 3-160 0,0 9 128 0,-3 3-128 15,1 2 0-15,-1-2 0 0,6 3 0 16,3-4-1920-16,4-8-352 0,4-9-80 0,6-8-16 16,3-10 1248-16,3-8 240 0,3-8 48 0,6-10 16 15,5-8 48-15,-1-5 16 0,5-6 0 0,3-10-10864 16</inkml:trace>
  <inkml:trace contextRef="#ctx0" brushRef="#br2" timeOffset="76726.94">10180 12522 28959 0,'0'0'1280'0,"0"0"272"0,12 0-1232 0,2 0-320 16,1-1 0-16,3-1 0 0,1 0 768 0,3-2 80 15,2 2 32-15,1-1 0 0,2-5-288 0,1-2-48 16,0 1-16-16,-2-3 0 0,-1-1-208 0,-4 1-64 15,1-2 0-15,-6-1 0 0,-3 4 32 0,-4 1 0 16,-3-2 0-16,-2 3 0 0,-4-1 416 0,-2 4 96 0,-3-3 16 0,-6 6 0 16,-5 6-80-16,-2 4-16 15,-1 2 0-15,-5 5 0 0,-4 5-368 0,-3 4-80 16,-2 4-16-16,3 0 0 0,1 3 160 0,2 3 32 0,4-1 0 0,5-1 0 16,4-1-256-16,4 3-32 0,6 1-16 15,4-4 0-15,4-2-144 0,5-3 0 0,2-2 0 0,7-3 0 31,6-1-1216-31,7-1-256 0,6-4-64 0,6-5-16736 0</inkml:trace>
  <inkml:trace contextRef="#ctx0" brushRef="#br2" timeOffset="77253.41">11739 12308 19343 0,'0'0'1728'0,"0"0"-1392"0,-4-6-336 0,0-4 0 0,-1 2 912 16,0 1 112-16,5 7 32 0,-8-5 0 0,-2 3 128 0,-2 4 32 16,-5 0 0-16,-3 8 0 0,-6 0-304 0,-2 7-48 15,-3 3-16-15,-4 6 0 0,1 3 64 0,0 3 16 16,-2 3 0-16,4 2 0 0,0 1-128 0,6 3-32 16,3 1 0-16,5-1 0 0,2 3-448 0,4-4-112 15,3-4-16-15,4-4 0 0,1-5-192 0,7 1 0 16,2-8 128-16,3-1-128 0,2-2-160 0,2-2-80 15,2-6-16-15,4 0 0 16,4-7-1760-16,2-2-352 0,3-2-80 0,3-8-11344 0</inkml:trace>
  <inkml:trace contextRef="#ctx0" brushRef="#br2" timeOffset="77589.62">11618 12549 18431 0,'0'0'816'0,"0"0"160"0,0 0-784 0,0 0-192 16,18 0 0-16,3-3 0 0,6-1 2080 0,0 0 368 15,3-7 80-15,2 3 16 0,2-2-1904 0,5 1-368 0,-1-5-80 0,0-2 0 16,3-1 320-16,-3 1 64 0,-3-1 0 0,-2 1 16 16,-2-1 288-16,-4 2 48 0,-2-3 16 0,-5 2 0 15,-2 0-192-15,-4 2-48 0,-2 4 0 0,-5 1 0 16,-7 9-128-16,0 0-48 0,0 0 0 0,0 0 0 15,-11 0-160-15,-6 4-48 0,-3 5 0 0,-4 4 0 16,-3 6-176-16,-4 5-144 0,1-1 192 0,-3 5-192 16,-1 0 192-16,1 2-64 0,1-3 0 0,4 2-128 0,4 3 160 15,2-3-160-15,4 0 128 0,4-1-128 0,4-3 0 0,2 0 0 16,6 2 128-16,3-4-128 0,3-3 0 0,4-4 0 16,2-2 0-16,5-1-176 15,5-5-1104-15,6-1-208 0,3-2-48 0,5-3-9424 16,5-2-1888-16</inkml:trace>
  <inkml:trace contextRef="#ctx0" brushRef="#br2" timeOffset="77964.28">12664 12522 25791 0,'-26'8'2304'0,"8"3"-1856"15,-4 6-448-15,-1 2 0 0,0 5 1088 0,0 4 128 16,-2-2 32-16,0 2 0 0,-1 3 32 0,3-6 16 15,2-1 0-15,2-1 0 0,2-2-528 0,3-5-128 16,1-6 0-16,5 1-16 0,8-11-160 0,0 0-16 16,0 0-16-16,0 0 0 0,0 0 80 0,7-9 32 15,1-2 0-15,6-4 0 0,4-3-224 0,2-1-64 0,3-1 0 0,2-2 0 16,2 1-256-16,0 2 160 0,-1 2-160 16,4-1 128-16,-1-1-128 0,-4 3 0 0,1 3 0 0,-4 2 0 15,3 6 0-15,-4 2 0 0,-2 4 0 0,-2 6 0 16,-2 9 0-16,-1 3 0 0,-2 3 0 15,-2 7 0-15,-3 3 0 0,-2 3 0 0,-2 2-144 0,-4 0 144 16,-4 0 0-16,-3 0 0 0,-1 1 0 0,0-1 0 16,-1-1-320-16,1-3-16 0,1-4 0 0,2-4 0 15,0-1-848-15,1-2-160 16,5-8-48-16,0-3 0 0,0-11-656 16,0 0-144-16,10-1-32 0</inkml:trace>
  <inkml:trace contextRef="#ctx0" brushRef="#br2" timeOffset="78137.34">13431 11708 35071 0,'0'0'1552'0,"-7"11"320"0,1 3-1488 15,1 3-384-15,0 4 0 0,-2 5 0 0,0 6 688 0,-1 3 64 16,-1 3 16-16,2 1 0 0,2 2-448 0,-4 1-64 15,-3 6-32-15,0 5 0 0,-1 1-224 0,-1 3 0 16,-1 0 0-16,-2 5 0 16,-1 2-960-16,-1 2-304 0,0-4-48 0,-1-1-14560 0</inkml:trace>
  <inkml:trace contextRef="#ctx0" brushRef="#br2" timeOffset="78370.96">12946 12456 24879 0,'-20'-1'2208'0,"7"-1"-1760"0,1 1-448 0,12 1 0 0,0 0 1856 0,0 0 272 16,0 0 64-16,0 0 16 0,0 0-1392 0,12 3-288 16,1-1-48-16,4-1-16 0,0-1-464 0,4 0 128 15,2-1-128-15,1 1 0 0,1 1 0 0,1 1 144 16,0-2-144-16,1-2 128 0,1 0-128 0,0-1-144 15,-1 1 144-15,2 1-208 16,0-5-2368-16,2-1-480 0</inkml:trace>
  <inkml:trace contextRef="#ctx0" brushRef="#br2" timeOffset="78753.39">13588 12522 30111 0,'0'0'1344'0,"0"0"256"0,0 0-1280 0,-1 13-320 15,5-2 0-15,2 1 0 0,-6-12 1040 0,14 5 144 16,3-2 32-16,3 1 0 0,3-4-368 0,1-5-64 16,-2-2-16-16,2-2 0 0,0 1-304 0,0 0-64 15,0-3-16-15,-1-3 0 0,-1-1-256 0,-2-1-128 16,-1 1 0-16,-2 0 128 0,-2 0 96 0,-2 1 16 16,-4 4 0-16,-3-2 0 0,-2 3 192 0,-4 9 32 15,-3-5 16-15,3 5 0 0,-10 0-288 0,-4 4-48 0,-4 4-16 0,-1-1 0 16,-1 7-128-16,-2 5 0 0,-1 2 0 0,3 0 0 15,0 2 0-15,6-1 0 0,2-3 0 0,5 2 0 0,2 2 0 16,5 0 0-16,2-5 0 0,8 2-176 0,3-1 176 16,4 2 0-16,2-4 0 0,5 1 0 0,5 0 0 0,4-1 0 15,3-1 0-15,3-6 0 0,6 0 0 16,2-3 144-16,2-3-144 0,4-4 160 0,0-4-160 0,-3 0 0 16,-1-2 0-16,-2-6 0 15,0-1-2704-15,-3 2-432 16</inkml:trace>
  <inkml:trace contextRef="#ctx0" brushRef="#br2" timeOffset="79225.81">14889 12303 30575 0,'-14'18'1344'0,"4"-5"304"0,1 3-1328 0,-2 6-320 0,1-2 0 0,-1 7 0 16,-3 6 864-16,1 4 96 0,0-1 32 0,1 0 0 0,-1 1-384 0,-3 1-80 15,2 2-16-15,1-2 0 0,0-1-272 0,2-2-64 16,0-4-16-16,3-3 0 0,-1-5 80 0,1-4 16 16,2-5 0-16,1-2 0 0,1-5 304 0,4-7 64 15,0 0 16-15,0 0 0 0,-3-8 368 0,3-7 80 16,2-3 0-16,0-5 16 0,2-5-352 0,2-2-80 15,3-2-16-15,0 0 0 0,0 0-96 0,2 1-32 16,2-5 0-16,5 3 0 0,0 4-176 0,2-2-32 16,3 5-16-16,1 0 0 0,1 5-304 0,3 3 0 15,3 3-128-15,1 2 128 0,0 4-144 0,3 3 144 16,1 3-128-16,2 6 128 0,4 0 0 0,0 4 0 16,0 3 0-16,0-1 0 15,0 4-256-15,0-3-128 0,-3 2-32 0,0 2 0 16,-1 0-2192-16,-1-1-432 0,-1 1-96 0</inkml:trace>
  <inkml:trace contextRef="#ctx0" brushRef="#br2" timeOffset="81617.85">61 8503 8287 0,'-15'-5'736'0,"5"1"-592"0,-3-2-144 0,0 1 0 0,3 2 1152 0,10 3 192 16,0 0 32-16,0 0 16 0,0 0-432 0,0 0-64 16,0 0-32-16,0 0 0 0,0 0-288 0,0 0-64 15,0 0-16-15,0 0 0 0,0 0-64 0,0 0-16 16,0 0 0-16,0 0 0 0,0 0-16 0,0 0 0 16,0 0 0-16,0 0 0 0,0 0 96 0,0 0 16 15,8 36 0-15,18-34 0 0,6 1 32 0,2-1 16 16,2 1 0-16,-13-1 0 0,5 0-112 0,7-1 0 0,4 0-16 0,-3-5 0 15,9 7-112-15,-1-2-32 0,1-2 0 0,2-4 0 16,6 0 32-16,2 1 0 16,3 0 0-16,3-1 0 0,2 0 0 0,2 1 16 15,1 0 0-15,57-6 0 0,-18 0-96 0,-9-2-32 0,-6 1 0 0,-1 5 0 16,-4 1-80-16,-1-4-128 0,-4 0 176 16,3-1-176-16,-3 5 128 0,5-2-128 0,0 1 0 0,-2 2 0 15,-2-5 176-15,2 5-176 0,2 2 160 0,0 0-160 16,-1 0 0-16,2-2 0 0,0-2 0 0,-4 3 0 15,0 4 0-15,3 1 0 0,-4-1 0 0,4 0 0 16,0-1 0-16,2 4 0 0,-1-1 0 0,2 0 0 16,1 3 0-16,0-3 0 0,0 4 0 0,0-3 0 15,1 2 0-15,3 0 128 0,2-2-128 0,-2 0 0 0,-1 1 0 16,2 0 0-16,2 0 128 0,0 1-128 0,0 5 0 0,3-4 0 16,-1 3 0-16,3-4 0 0,2 2 0 15,0-1 0-15,-4-1 0 0,1 0 0 0,-2-3 0 16,4 5 0-16,2 1 0 0,-2-3 0 0,-4-2 0 0,1 3 128 15,4 0-128-15,-2 2 0 0,-3-4 0 0,0 1 0 16,-3 3 0-16,2-1 0 0,1 4 0 0,1 2 0 16,0-2 0-16,-3 0 0 0,-4 1 0 0,4-1 0 15,2 2 0-15,-2-2 0 0,-2 4 0 0,2-1 0 16,1 1 0-16,0-2 0 0,-3 0 0 0,0 0 0 16,0 0 0-16,2-1 0 0,-1 2 0 0,2 2 0 15,-1-2 0-15,2 1 0 0,-1 0 0 0,0 0 0 16,5 2 0-16,-3-3 0 0,-1-3 0 0,-1 2 0 15,-2 2 0-15,4 1 0 0,3 2 0 0,-3-1 0 16,-1-1 0-16,1 1 0 0,4-1 0 0,0-1 0 16,-1 1 0-16,1 1 0 0,0 1 0 0,2 0 0 0,3-3 0 15,-1 1 0-15,-1-1 0 0,-1 0 144 0,3 0-144 0,1 1 128 16,-1-3-128-16,0 1 0 0,1-1 0 16,0-1 0-16,0 2 0 0,-1 0 0 0,-2 2 0 15,3 2 128-15,-1-2-128 0,-1 1 0 0,-3-3 144 0,-1 3-144 16,0 1 0-16,2 0 144 0,-2-1-144 15,-2-1 0-15,-3 2 0 0,0 2 0 0,-1 2 0 0,1 0 0 16,-2 0 128-16,-1 1-128 0,-2 2 0 0,1-1 0 16,0 4 0-16,-1-2 0 0,-2-2 0 0,1 0 0 15,-5 1 0-15,5 1 128 0,0 3-128 0,-2-5 0 16,1-4 0-16,-3 2 0 0,0-3 0 0,-1 2 0 0,2 5 0 16,-2-3 0-16,-3-1 0 0,0 1 0 15,-2-1 0-15,2-2 0 0,1 7 0 0,-1 2 0 0,-1 0 0 16,-1 2 0-16,-1-4 0 0,0 4 0 0,0 3 128 0,1-2-128 15,-2-2 0-15,-2-2 0 0,-3 3 0 0,-1 2 0 16,-1 3 0-16,0-2 0 0,1-1 0 0,0 0 0 16,-4 3 0-16,-3 0 0 0,-2 1 0 0,-1-1 0 15,-3-2 0-15,2 3 0 0,2 6 0 0,0-5 0 16,0-4 0-16,-3 1 0 0,-1 1 0 0,0 1 0 16,-1 0 0-16,1 2 0 0,1 4 0 0,0-3 0 15,-1-1 0-15,0 1 0 0,-5-1 0 0,1-1 0 0,-1-2 0 16,0 1 0-16,-1 3 0 0,0-2 0 15,-1-1 0-15,2-1 0 0,0 0 0 0,-3 1 0 16,0 0 128-16,-4-1-128 0,1-1 0 0,-1 4 0 0,0 2 0 16,0-4 0-16,2-1 160 0,-1 0-160 0,2-3 128 0,-5 2-128 15,-2 0 0-15,-1 2 0 16,-2 0 0-16,-2 2 0 0,-3 0-128 0,-1-2 128 0,-1 0 0 0,0 2 0 16,-4 2 0-16,0-3 0 15,-1-2 0-15,-4 1 0 0,-3-3 0 0,0 1 0 0,-3-3 0 0,-2 4 0 16,-3 1 0-16,0 2 0 0,-6 1 0 15,0 0 0-15,-4 1 0 0,-1 0 0 0,0-3 0 0,-2 1 0 16,-2-3 0-16,0 0 0 0,-2-2 0 16,1-1 0-16,-3 0 0 0,-4 0 0 0,-2-1 0 0,0-1 128 15,-2 1-128-15,-2-2 0 0,-1-3 0 0,0-1 0 16,-4 5 0-16,-2-5 128 0,-1-1-128 0,-3 1 0 16,3 0 160-16,-4-3-160 0,-2 5 192 0,-1-2-192 15,-2 1 0-15,-2-3 0 0,-2 2 0 0,-2 0 0 16,-1 0 0-16,-4 4 0 0,-3-2 0 0,-4 2 0 15,-3-2 0-15,0-2 0 0,-1-3 0 0,-3 3 0 16,-2-5 128-16,-2 5-128 0,-3-1 0 0,-6 0 0 0,-5-7 0 16,1 0 0-16,0 2 0 0,-1-1 0 0,-1 2 0 0,-2 2 0 15,-3-1 0-15,-2 0 0 0,-1-1 128 0,-1 3-128 16,1-5 0-16,-2 3 0 0,-3 2 128 0,0-2-128 16,-1-1 0-16,0-1 0 0,1 2 0 0,-3-1 0 15,-4-3 0-15,0-1 0 0,-2 1 0 0,2-2 0 16,-1 1 0-16,-2-1 0 0,-5-4 128 0,2-3-128 15,2 1 0-15,-2-1 0 0,0 3 0 0,-4 0 0 16,2-7 128-16,2 4-128 0,-1-3 0 0,-4 3 0 16,-4-3 0-16,-1 4 0 0,3-5 176 0,-2 3-176 15,-5 0 160-15,0 2-160 0,-4-3 128 0,1 3-128 16,-3-2 0-16,-3 5 144 0,-5-1-144 0,0 0 0 16,-1-1 144-16,-2 2-144 0,-3-1 0 0,0 0 0 15,1 2 0-15,-2-1 0 0,0-1 0 0,0-2 0 16,3 2 0-16,-3-1 128 0,2-4-128 0,0 1 0 15,3-3 0-15,-1 2 128 0,-3 0-128 0,3-3 0 16,3 4 0-16,-5-3 0 0,-1-2 0 0,1 3 0 0,0 1 0 0,-2-2 128 16,4-1-128-16,-4-1 0 0,0-1 128 15,2 1-128-15,4-1 128 0,-3 1-128 16,2-5 160-16,-1-2-160 0,4 2 160 0,1-1-160 0,0-2 160 16,-1 0-160-16,0-5 128 0,1 3-128 0,1-1 0 0,2-3 144 15,0-1-144-15,1 1 0 0,0-6 0 0,1 2 0 16,-2-2 0-16,4-1 128 0,-2-1-128 0,1 2 0 15,0-2 0-15,2 0 0 0,5-1 128 0,-3 3-128 16,-7 3 0-16,4-1 0 0,5 3 0 0,0 0 0 16,-3-1 0-16,1-1 0 0,0 2 0 0,2-2 0 0,1 4 0 15,-2-1 0-15,0-8 0 0,3 8 0 0,2 5 0 0,-2 0 0 16,-6-8 0-16,3 3 0 0,4 1 0 0,-1 3 0 16,-4-3-176-16,1 0 176 0,3-4 0 0,1 2-160 15,2 3 160-15,-3-3 0 0,-2-1 0 0,3 1-128 16,4-1 128-16,-1 5 0 0,-4-4 0 0,1 5 0 15,3-3 0-15,-1 3 0 0,0 0 0 0,2-1 0 16,1 2 0-16,5 3 0 0,3 0 0 0,-4 0 0 16,-6-1 0-16,5 1 0 0,2-1 0 0,0 3 0 0,-2 1 0 15,0 4 0-15,2 1 0 0,3-1 0 0,2 4 0 0,1-3 0 16,-4 3 0-16,4-3 0 16,3 7 0-16,3-4 0 0,2 2 0 0,-1-2 0 0,-1 4-128 15,40-6 128-15,-6 2 0 0,-2 3 0 0,-2-2 0 0,0 4 0 16,1-1 0-16,-2-3-192 15,1 1 192-15,-48 6-160 16,19-8-448-16,48-6-96 0,1 1 0 0</inkml:trace>
  <inkml:trace contextRef="#ctx0" brushRef="#br2" timeOffset="82586.53">7221 14097 14047 0,'-5'6'624'0,"0"1"128"0,0-5-608 0,2 2-144 15,3-4 0-15,0 0 0 0,0 0 1440 0,-1 9 256 16,1-9 48-16,0 0 16 0,0 0-256 0,0 0-48 15,14 2-16-15,0-4 0 0,3-6-512 0,0-1-96 16,5-3-32-16,-2-5 0 0,3-5-384 0,3-4-80 16,-1-2-16-16,3-4 0 0,0 3-160 0,-1 1-32 15,1-4-128-15,-3 0 192 0,-3 0-192 0,1 1 128 16,-2-2-128-16,-2 0 0 0,-2 1 128 0,-2 4-128 0,-1-1 0 0,-2 3 0 16,-5 1 128-16,-2 2-128 0,-3-4 0 15,-2 4 0-15,-4 3 128 0,0 2-128 0,-1 4 0 0,-2 5 0 0,0 0 0 0,-3 6 0 16,-1 5 0-16,-4 6 0 0,0 2 192 0,0 6-48 15,-1 6-16-15,-1 6 0 0,-2 5-128 0,0 5 0 16,1 3 0-16,1 7-176 0,2 3 400 0,1 1 80 16,1-2 16-16,3 2 0 0,2-1 96 0,2-2 32 15,1-3 0-15,2-3 0 0,3-6 16 0,2-3 16 16,0-1 0-16,3-3 0 0,2-2-320 0,3-4-160 16,1 1 160-16,3-7-160 0,0-7 0 0,4 1-208 15,1-7 16-15,4-5 0 16,2-5-1568-16,3-4-304 0,3-4-64 0</inkml:trace>
  <inkml:trace contextRef="#ctx0" brushRef="#br2" timeOffset="82799.71">8177 13886 30575 0,'-18'9'1344'0,"8"-3"304"0,0 6-1328 0,1 3-320 15,1 4 0-15,0 0 0 0,-1 0 240 0,0 1-32 16,0-1 0-16,0 0 0 0,-1-1 16 0,-2 0 0 16,0-3 0-16,0 3 0 0,1 0-224 0,2 0 0 15,3-4 0-15,-1-3 0 16,7-11-1488-16,0 0-304 0,3 12-48 0,-3-12-10560 0</inkml:trace>
  <inkml:trace contextRef="#ctx0" brushRef="#br2" timeOffset="83261.95">8449 13916 25167 0,'-11'16'1104'0,"4"-8"240"0,0 4-1072 0,-1 4-272 16,4 2 0-16,-6 1 0 0,-1 0 400 0,-2 0 32 16,-1-1 0-16,1 3 0 0,1 0-192 0,-1 1-48 15,-1-4 0-15,1-3 0 0,2 0-192 0,3-3 0 16,4-5 128-16,4-7-128 0,0 0 128 0,12 1 0 15,2-2-128-15,4-3 192 0,3-6 128 0,2-5 0 16,4-3 16-16,1 0 0 0,1 1-192 0,-1-3-144 16,0-2 192-16,-1 3-192 0,-2 2 128 0,-2 4-128 15,-3 1 0-15,-2 4 0 0,-2-1 0 0,-3 7 0 16,-1 2 0-16,-12 0 0 0,11 5 0 0,-2 5 0 0,-3 0 0 0,-2 5-144 16,-1 3 144-16,-3-3 0 15,-3 0 0-15,1 1 0 0,-1 0 0 0,1-2 0 16,-4 0 0-16,3-1 0 0,-1-2 0 0,4-11 0 15,-4 8 0-15,4-8 128 0,0 0 304 0,0 0 64 0,0 0 16 16,6-8 0-16,5-4 112 0,-1-4 16 0,2 0 16 0,4 1 0 16,-1-1-400-16,1 2-96 0,6-3-16 15,-2 0 0-15,1 1-144 0,-2 2 0 0,-1 6 0 0,1-3 128 16,0 0-128-16,2 4 0 0,1 4 0 0,0 4 0 16,-3 3 0-16,1 5 0 0,2 0 0 0,-1 6 0 15,-2 3 0-15,3 1 0 0,-3 2 0 0,0-1 192 16,0 0-192-16,-1 4 0 0,-2 2 0 0,1-1 0 0,-2-3 0 15,0-1 0-15,-1 0 0 0,0 0 0 0,-1-2-160 16,-2-2 160-16,-2-3-208 0,0-3 80 16,-9-11-1552-16,0 0-304 0</inkml:trace>
  <inkml:trace contextRef="#ctx0" brushRef="#br2" timeOffset="83453.06">8482 13573 40543 0,'-6'-1'3600'0,"6"1"-2880"15,0 0-576-15,0 0-144 0,0 0 272 0,10-4 32 16,1 3 0-16,1 0 0 0,-3-1-464 0,2 1-96 16,-11 1 0-16,10-1-11920 15,-10 1-2384-15</inkml:trace>
  <inkml:trace contextRef="#ctx0" brushRef="#br2" timeOffset="83995.86">8006 14365 14735 0,'0'0'1312'0,"0"0"-1056"15,0 0-256-15,-7 11 0 0,1-2 1696 0,-1 4 288 0,2 1 48 0,0 0 16 16,-2 4-608-16,-1 5-112 16,2 0-32-16,-3 2 0 0,2 2-80 0,0-3-32 15,0 3 0-15,1-2 0 0,2 0-240 0,2-3-48 16,2-2-16-16,1 2 0 0,2-4-464 0,2-3-96 16,1-1 0-16,3-4-16 0,0 0-144 0,5-5-32 15,0-1 0-15,0 0 0 0,0-5-128 0,1-3 128 0,5 0-128 0,-1 0 128 16,-1-1-1136-16,-1-2-224 15,1-1-48-15,-5-2-8608 0,3 3-1712 0</inkml:trace>
  <inkml:trace contextRef="#ctx0" brushRef="#br2" timeOffset="84159.6">7575 14717 29487 0,'0'0'2624'0,"0"0"-2112"16,0 0-512-16,10-6 0 0,5 2 560 0,7 0 0 15,3 0 0-15,8-2 0 0,5 1-560 0,4-1 0 16,0-6 0-16,1-1 0 0,1-4 0 16,0 1 0-16,1 1 0 0,0 1 0 15,-1-4-288-15,-1 6-112 0,0 4-32 0,0-3-13120 16</inkml:trace>
  <inkml:trace contextRef="#ctx0" brushRef="#br2" timeOffset="84414.94">8252 14561 23439 0,'0'0'1024'0,"0"0"240"0,0 0-1008 0,0 0-256 0,10 2 0 0,0-2 0 16,2-2 352-16,2 0 32 0,2 0 0 0,3-2 0 15,2-2-112-15,2 1-16 0,1-2 0 0,1 0 0 16,1 3-96-16,0 0-32 0,2 3 0 0,0 0 0 0,-1-2-128 16,0 3 0-16,-2 0 0 0,-1 0 0 15,-2 0 0-15,0 3-176 0,-5-2 48 0,2 1-11392 16</inkml:trace>
  <inkml:trace contextRef="#ctx0" brushRef="#br2" timeOffset="84736.22">8583 14380 15663 0,'0'0'1392'0,"17"-4"-1120"15,4-2-272-15,3 2 0 0,0 2 960 0,5 0 128 16,7 2 16-16,-2-1 16 0,2 1-160 0,-1 1-48 15,0 1 0-15,-4-1 0 0,-3 3-144 0,-1 2-48 16,-3 2 0-16,-6 3 0 0,-1-1-208 0,-3 3-64 16,-3 2 0-16,-3-1 0 0,-3-1 144 0,-3 4 32 15,-2 2 0-15,-2-2 0 0,-5 1-256 0,-3-1-48 16,-2-2-16-16,-5 3 0 0,-3 1 16 0,-4 0 16 16,-7-1 0-16,-1-2 0 0,-1 1-16 0,-2-2-16 15,-2-1 0-15,1-4 0 0,3 0-128 0,3-5-32 0,2 1 0 0,5-1 0 16,2-4-432-16,5-1-96 0,2-5 0 15,4 2-9264-15,3-2-1840 16</inkml:trace>
  <inkml:trace contextRef="#ctx0" brushRef="#br2" timeOffset="85164.76">9724 14305 21183 0,'0'0'944'0,"3"13"192"0,-2 1-912 0,-1 2-224 0,0 4 0 0,-3 0 0 0,3 4 1472 0,-5 0 240 16,-4 7 48-16,-2-6 16 0,-4 2-1216 16,-6-3-240-16,-4 1-64 0,-3 2 0 0,-1-4 0 0,-2-1 0 15,-2-5 0-15,0 1 0 0,-2 0 480 0,-4-3 96 16,6-3 0-16,2-5 16 0,3 0-208 0,3-4-64 16,4-1 0-16,2-4 0 0,1 0-336 0,1-3-80 15,3-2-16-15,3 1 0 0,2-7-16 0,3 2-128 16,1 1 192-16,3-3-64 0,2 2-128 0,4 0 0 15,3-1 0-15,3 3 0 0,2 1 0 0,4 3 0 16,3 1 0-16,2 2-176 0,2 1 176 0,1 2-208 16,7 1 80-16,1 1 128 0,1-3-192 0,1 1 192 15,0 0-160-15,1 2 160 0,-2 3-224 0,0-3 48 16,2-3 16-16,1-1 0 0,0 2 160 0,-1-2-128 16,0-3 128-16,-1-3-128 0,1-1 128 0,-2-4 0 15,-2-2 128-15,-3 0-128 0,-3-5 240 0,-4 1-32 0,-7 0 0 0,-5-1 0 16,-6 0 80-16,-4 0 16 15,-8 0 0-15,-5 0 0 0,-5 0 464 0,-5 3 112 0,-6 3 16 0,-4 4 0 16,-1 0-448-16,-1 4-64 0,-1 4-32 0,2-1 0 16,-2 4-352-16,3 1 144 0,1 3-144 0,0 2 0 15,0 1-336-15,-1 2-176 0,4-4-48 0,5 2-11088 16,4 0-2240-16</inkml:trace>
  <inkml:trace contextRef="#ctx0" brushRef="#br2" timeOffset="85860.66">10649 13693 22287 0,'0'0'976'0,"0"0"224"0,0 0-960 0,0 0-240 15,0 0 0-15,3 20 0 0,1-2 304 0,2 3 16 16,3 2 0-16,3 4 0 0,-1-3 80 0,2 4 32 0,2 1 0 0,3 2 0 16,1-5-48-16,2 6 0 15,2 4 0-15,5-1 0 0,3 0-192 0,-1-1-32 0,-2 3-16 0,3-1 0 16,-3-6-144-16,-2-3 0 0,-3-2-160 0,-4-3 160 31,-2-2-2272-31,-4-5-352 0</inkml:trace>
  <inkml:trace contextRef="#ctx0" brushRef="#br2" timeOffset="86101.45">11125 13736 23951 0,'0'0'2128'0,"0"0"-1696"0,0 0-432 0,0 0 0 0,0 0 704 0,0 0 48 16,5 13 16-16,-5 2 0 0,-4 8-432 0,-2-2-80 16,-4 3 0-16,-3 4-16 0,-5 2 176 0,-2 1 32 15,-4 1 16-15,-3 5 0 0,-2 4 208 0,-3 1 32 16,-2-3 16-16,1-2 0 0,2-1-288 0,3-5-64 16,3-1-16-16,2-2 0 0,1-6-208 0,4-1-144 15,2-7 192-15,3-2-192 0,3-4 144 0,10-8-144 16,0 0 0-16,0 0 144 15,0 0-2512-15,8-8-512 0</inkml:trace>
  <inkml:trace contextRef="#ctx0" brushRef="#br2" timeOffset="86371.13">11838 13238 20271 0,'0'0'1792'0,"0"0"-1424"0,-6 7-368 0,-2 6 0 16,-2 2 704-16,-2 4 80 0,-2 3 16 0,-1 5 0 16,-5 1 240-16,-1 5 48 0,0 3 16 0,-2 6 0 15,-2 0 0-15,-3 8 0 0,-4-1 0 0,0 7 0 16,-2 0-320-16,2 1-64 0,-4 5-16 0,5 0 0 16,1-5-448-16,5-1-80 0,2-4-32 0,5-4 0 15,6-8-144-15,4-5 192 0,4-4-192 0,4-7 192 16,3-4-192-16,3-4-176 0,4-5 48 0,3-5 0 15,2-2-1456-15,7-5-272 0,4-5-64 0,4-7-11280 16</inkml:trace>
  <inkml:trace contextRef="#ctx0" brushRef="#br2" timeOffset="86611.15">12228 13524 21183 0,'0'0'944'0,"0"0"192"0,3-11-912 0,-3 11-224 15,0 0 0-15,0 0 0 0,0 0 1472 0,-3 11 240 0,-2 4 48 16,-4 4 16-16,-2 1-1088 0,-4 8-224 16,-3 1-32-16,-3 3-16 0,-3 3 80 0,-1 0 16 0,1 5 0 0,1 1 0 15,1 4 256-15,2-1 48 16,2 1 16-16,3-1 0 0,2 1-544 0,3-2-96 0,2 4-32 0,6-4 0 16,2-2-160-16,5-5 0 0,4-7 0 15,2-1 0-15,-1-5 0 0,3-4-256 0,0-4 48 16,1-2 0-1,1-7-1968-15,0-2-400 0,-1-4-80 0,0-4-16 0</inkml:trace>
  <inkml:trace contextRef="#ctx0" brushRef="#br2" timeOffset="86765.94">11760 14066 12895 0,'0'0'1152'0,"0"0"-928"0,0 0-224 0,16-1 0 16,4-1 3824-16,4 0 720 0,4 1 128 0,6 0 48 0,6 1-3680 0,2-3-720 15,1-3-160-15,-1-2-32 16,-1 1-128-16,-3-5 0 0,-1 1 0 0,-2 3 0 16,0-1-1600-16,-4 2-368 0</inkml:trace>
  <inkml:trace contextRef="#ctx0" brushRef="#br2" timeOffset="87035.19">12322 13362 29775 0,'0'0'1312'0,"0"0"288"0,9 5-1280 0,5 4-320 16,0 1 0-16,5 3 0 0,4 4 464 0,4 3 48 16,2 7 0-16,3 3 0 0,-4 7 16 0,4 6 16 15,1-2 0-15,0 7 0 0,-3 3-224 0,-2 2-32 16,-2 3-16-16,-6 1 0 0,-2 1 272 0,-6 4 48 15,-1-1 16-15,-5-1 0 0,-6-2-272 0,-3-2-48 0,-2-3-16 0,-4 0 0 16,-5-8-128-16,-2-1-16 16,2-9-128-16,-3-4 192 0,1-1-192 0,-1-4 176 0,1-9-176 15,2-4 160 1,-1-4-1584-16,2-6-320 0,1-6-64 0</inkml:trace>
  <inkml:trace contextRef="#ctx0" brushRef="#br2" timeOffset="87486.46">13254 13862 32879 0,'0'0'1456'0,"0"0"304"0,0 0-1408 0,11-9-352 0,6 2 0 0,5 4 0 15,4-4 176-15,5 2-48 0,3 0 0 0,8-6 0 16,5-1 16-16,5-1 0 0,3 0 0 0,0-1 0 16,-1 0-144-16,1 0 160 0,-1-2-160 0,0 0 160 15,2 4-160-15,1 1 0 0,0-3 0 0,-1 2 0 0,-2 2 0 16,-6-1-224-16,-7 3 32 0,-7 1-9840 15,-5 2-1952-15</inkml:trace>
  <inkml:trace contextRef="#ctx0" brushRef="#br2" timeOffset="87715.07">13414 14059 24639 0,'0'0'1088'0,"0"0"240"0,14 5-1072 0,6-1-256 16,6-7 0-16,8 3 0 0,9 1 704 0,6-3 96 16,2-5 16-16,2-3 0 0,2-1-48 0,3-2 0 15,2 3 0-15,5-2 0 0,5-1 32 0,2-1 0 16,3 3 0-16,-2-3 0 0,-4-1-240 0,-2 2-48 16,-6 2-16-16,-2 0 0 0,0-2-304 0,-6 3-64 0,-6-2-128 15,-9 5 192 1,-5-4-2368-16,-7 4-496 0</inkml:trace>
  <inkml:trace contextRef="#ctx0" brushRef="#br2" timeOffset="87995.44">14088 13238 35007 0,'0'0'3120'0,"-6"6"-2496"0,6-6-496 0,-6 13-128 16,4 4-832-16,1 8-192 0,1 3-48 15,-2 7 0-15,1 3 1584 0,-1 7 320 0,-2 1 64 0,0 4 16 0,-2 4 48 0,-1-1 0 16,0 2 0-16,-2 2 0 0,0 1-96 0,-1 3-16 16,-3-3 0-16,0 0 0 0,-1 1-464 0,0-1-112 15,-1-2-16-15,0-1 0 0,1-4-256 0,2-8 0 16,2-4 0-16,1-7 0 15,-1-4-384-15,0-8-128 0,5-3-16 0,1-3-11552 16,4-7-2304-16</inkml:trace>
  <inkml:trace contextRef="#ctx0" brushRef="#br2" timeOffset="88815.28">15758 13093 23039 0,'-9'-9'2048'0,"3"5"-1648"0,-2 0-400 0,1 2 0 0,7 2 1152 0,-11 5 160 16,-1 1 32-16,0 5 0 16,-3 9-640-16,-3 1-128 0,-1 5-32 0,-1 2 0 15,-2 5 224-15,1 3 64 0,-2 3 0 0,1 5 0 0,2 1 64 0,1 3 32 16,2 3 0-16,2 1 0 0,0 2-368 0,2 1-80 15,4-3-16-15,3-2 0 0,3-8-288 0,4-3-176 16,5-2 192-16,2-4-192 0,3-5 0 0,1-5 0 0,6-3 0 16,0-3 0-1,0-5-1376-15,5-4-384 0,1 0-80 0,2-6-8352 0,0-4-1680 0</inkml:trace>
  <inkml:trace contextRef="#ctx0" brushRef="#br2" timeOffset="89126.88">16129 13316 23039 0,'0'0'2048'0,"0"0"-1648"16,-6-3-400-16,6 3 0 0,0 0 1600 0,-5 8 256 0,-4 3 32 16,0 4 16-16,-2 5-1344 0,-2 4-272 0,-2 1-48 0,1 0-16 15,-3 3 448-15,2-3 96 0,1 3 0 0,2-2 16 16,2 2 32-16,4-4 0 0,6 3 0 0,4-5 0 15,1-1-304-15,4-2-48 0,5-4-16 0,1-1 0 16,3-5 0-16,2-1 0 0,2-5 0 0,6-3 0 0,0-1 128 0,-2-4 32 16,2-5 0-16,-1 2 0 0,0-3-176 0,-3-4-48 15,-3-5 0-15,-3 1 0 0,-4 0-192 0,-2 2-64 16,-3-5 0-16,-4-3 0 0,-4-2 112 0,-2-1 16 16,-2 2 0-16,-3 0 0 0,-3 0-112 0,-1 3-16 15,-2-1 0-15,0 4 0 0,1 2-320 0,1 5-64 16,0 5 0-16,-1-1-16 15,-2 4-944-15,3 2-176 0,0 2-32 0,1 1-16 16,0 1-1376-16,9-1-256 0,0 0-64 0</inkml:trace>
  <inkml:trace contextRef="#ctx0" brushRef="#br2" timeOffset="89310.61">16753 13525 25791 0,'-6'18'2304'0,"2"-3"-1856"15,0 1-448-15,1 2 0 0,-1 3 1024 0,0 0 128 16,-1 7 0-16,-3-5 16 0,-3 0-560 0,-3 0-112 16,-3-3-32-16,0 0 0 0,-3-1-112 0,-1 1-32 15,-2-3 0-15,0 0 0 0,-1-4-128 0,4-3-48 16,1 1 0-16,-1-2 0 0,4 0-336 0,3-5-80 16,-1-2-16-16,5-2-14240 0</inkml:trace>
  <inkml:trace contextRef="#ctx0" brushRef="#br2" timeOffset="89685.53">17170 13093 23039 0,'-11'3'2048'16,"-3"9"-1648"-16,-3-1-400 0,0 6 0 0,-1 3 1248 0,-1 4 160 15,-2-1 48-15,0 5 0 0,0-2-368 0,1-1-80 16,2 0-16-16,3-2 0 0,0 4-96 0,5-5-32 16,2-3 0-16,3-3 0 0,5-2-352 0,2-4-64 15,-2-10 0-15,11 13-16 0,1-7 336 0,4-3 64 16,4-4 0-16,2-3 16 0,2-2-80 0,1-5 0 16,2 3-16-16,0-5 0 0,-1 0-448 0,0-2-96 15,-2-3-16-15,-1-1 0 0,-2 0-32 0,-5-1-16 16,-5-1 0-16,-2 0 0 0,-7-1 112 0,-2-2 0 0,-2 0 16 0,-6 1 0 15,-4-3-96-15,-4 5-32 0,1 2 0 0,-3 1 0 16,-5 0-304-16,3 3-64 16,-2 2-16-16,2 4 0 15,1 0-1280-15,2 3-256 0,3 0-48 0,3-1-10144 0,-3 5-2016 16</inkml:trace>
  <inkml:trace contextRef="#ctx0" brushRef="#br2" timeOffset="89966.2">17242 12518 23951 0,'0'0'2128'0,"0"0"-1696"0,0 0-432 0,14 4 0 16,-1-3 912-16,4 4 112 0,1 5 0 0,2 3 16 0,2 0-240 0,2 3-48 15,0 4-16-15,1 2 0 0,0 4 304 0,1 8 64 16,4 4 16-16,0 5 0 0,1 2-48 0,0 5-16 15,0 2 0-15,-2 4 0 0,-2-2-352 0,-2 2-80 16,-2 4-16-16,-8 5 0 0,-2 3-256 0,-5-3-48 16,-6-1-16-16,-4-2 0 0,-7 0 48 0,-3-4 16 15,-5-6 0-15,-1 0 0 0,-4-4 64 0,-1-7 16 16,-3-4 0-16,-2-2 0 0,-2-3-112 0,1-5-32 16,-1-2 0-16,0-2 0 0,1-5-288 0,0-3 0 15,-2-4 128-15,-2 0-128 16,-1-1-3072-16,-5-6-656 0,-22-3-144 0,10-2-32 0</inkml:trace>
  <inkml:trace contextRef="#ctx0" brushRef="#br2" timeOffset="91315.49">4788 9365 9151 0,'0'0'400'0,"0"0"96"0,0 0-496 0,-5 0 0 16,0-3 0-16,0 2 0 0,-1 1 272 0,6 0-32 15,0 0-16-15,0 0 0 0,0 0 416 0,0 0 96 16,0 0 16-16,0 0 0 0,0 0 448 0,0 0 80 15,6-4 32-15,4-2 0 0,2-1-32 0,0 3-16 16,0 3 0-16,1 1 0 0,1 1-336 0,1 3-64 16,1 3-16-16,-4-1 0 0,-1 0-320 0,2 6-64 15,1-2-16-15,5 6 0 0,-1 0-64 0,-4 0 0 16,-2 2-16-16,-1 1 0 0,-2 1 32 0,-3 2 16 16,-2-2 0-16,-3 1 0 0,-2-2-16 0,-3 2 0 15,-6 1 0-15,-3 3 0 0,-4-2-32 0,-2 1-16 0,-3 2 0 0,-4-4 0 16,-2-1-128-16,-2-1-32 0,-1 2 0 15,1-3 0-15,-1-1-192 0,2 0 176 0,-3-2-176 0,5-3 160 16,2-2-160-16,0-3 128 0,2-2-128 0,2-2 128 16,5 1-384-16,3-2-96 0,3-4-16 0,10 1 0 15,0 0-2256-15,-4-7-464 16</inkml:trace>
  <inkml:trace contextRef="#ctx0" brushRef="#br2" timeOffset="91832.75">5931 8981 15663 0,'0'0'1392'0,"0"0"-1120"16,0 0-272-16,0 0 0 0,-4 10 352 0,-1 4 16 0,3 6 0 0,-3 6 0 16,-1 0 416-16,0 6 96 15,-3 4 16-15,-1 3 0 0,-3 4-272 0,-1 4-48 16,-2 7-16-16,-2 0 0 0,-1-3-112 0,0-4 0 0,-1-6-16 0,4-2 0 15,1-2-224-15,1-4-32 16,1-3-16-16,2-9 0 0,-1-3 144 0,2-3 16 0,1-5 16 0,4-1 0 16,5-9 112-16,0 0 0 0,0 0 16 0,0 0 0 15,12-10-112-15,0 0-32 0,4-4 0 0,3-3 0 16,5-2-176-16,1 0-144 0,2 0 192 0,0 1-192 0,-1 2 128 0,2 1-128 16,2 1 0-16,-2 2 0 0,-2-1 0 0,1 7 0 15,0 1 0-15,-2 6 0 0,-1 6 0 16,-2 0 0-16,-4 6-192 0,-4 0 192 0,-3-1-144 0,-5 5 144 15,-2-1-128-15,-2 2 128 0,-4-1 0 0,-3-1 0 16,-4 0 0-16,-3-1 0 0,-4-5 0 0,-1 1 0 16,-4 1 144-16,1-4-144 0,-3-2 336 0,0 1-32 15,1-3-16-15,2 1 0 0,0-2-112 16,-1-3-32-16,4-1 0 0,-1-2 0 0,4-1-144 0,2 0 0 16,2-3 0-16,4-1 0 15,2-1-832-15,4 9-64 0,3-11 0 0,2-3-11520 0</inkml:trace>
  <inkml:trace contextRef="#ctx0" brushRef="#br2" timeOffset="92143.14">6277 9562 17439 0,'0'0'768'0,"0"0"176"0,1 14-752 0,0 0-192 15,-1 1 0-15,-1 0 0 0,-1 4 560 0,-1 0 80 0,0-1 0 0,1 1 16 16,-1-1-128-16,3 0-16 0,0-1-16 0,0-1 0 16,0-2-224-16,4-2-32 0,-1 1-16 0,2-5 0 15,-5-8 48-15,11 7 16 0,1-4 0 0,-1-3 0 16,1-1 544-16,2-6 96 0,1 0 32 0,1-1 0 16,2-3 16-16,0-3 16 0,0-2 0 0,-2 1 0 15,1 0-416-15,-3-3-96 0,-2 0-16 0,-1 1 0 16,-1-4-160-16,0 5-48 0,-2-2 0 0,-2 1 0 15,-1 2-256-15,0 0 0 0,0 0 0 0,-1 2 0 0,-1 3-208 16,0-3-112-16,0 2 0 0,-1 2-9280 16,-2 9-1840-16</inkml:trace>
  <inkml:trace contextRef="#ctx0" brushRef="#br2" timeOffset="92364.13">6966 9232 7359 0,'0'0'656'0,"-4"9"-528"0,1 4-128 0,1 5 0 15,1 1 3968-15,-2 6 768 16,-1 1 160-16,-2 4 32 0,-3-1-3552 0,-1 5-704 16,-2 0-144-16,1 1-16 0,-3 2-352 0,0 0-160 15,-1-3 160-15,1-2-160 0,2-1 0 0,2-6-320 0,0-1 64 0,2-1 0 31,2-5-384-31,1-3-80 0,0-5-16 0,5-10 0 16,-3 11-1120-16,3-11-240 0</inkml:trace>
  <inkml:trace contextRef="#ctx0" brushRef="#br2" timeOffset="92513.84">6732 9625 10127 0,'-4'-16'896'0,"4"8"-704"0,1-2-192 0,-1 10 0 15,4-8 2720-15,-4 8 512 0,8-6 96 0,2 1 32 16,0 1-2016-16,3-1-384 0,2 1-96 0,5 2-16 15,6-1-640-15,2 2-208 0,0-3 128 0,2-1-128 16,2 1 0-16,1 0 0 0,1 3 128 0,-1 0-11456 16</inkml:trace>
  <inkml:trace contextRef="#ctx0" brushRef="#br2" timeOffset="92933.4">7961 9568 26079 0,'0'0'1152'0,"0"0"256"0,-2 15-1136 0,-2 3-272 16,0 2 0-16,-2 1 0 0,-2-1 752 0,-1 2 80 0,0 1 32 0,-2 1 0 15,-2-4-560-15,-2-1-112 16,-2-1-32-16,2-2 0 0,1 0-32 0,0-2-128 15,0-5 192-15,0-1-64 0,0-1-128 0,1-5 192 16,1 0-192-16,1-2 192 0,3 0-192 0,8 0 0 0,-6-5 144 16,3-6-144-16,1 1 128 0,2-1-128 0,3 2 128 0,2-3-128 15,3 0 256-15,2 0-32 0,0-2 0 0,0-1 0 16,2 1 16-16,-1 4 0 0,2-2 0 0,-1 1 0 16,4 2-240-16,1 1 0 0,1 3 0 0,-2 3 0 15,-3 1 0-15,0 3 0 0,-1 2 0 0,-1 2 0 16,-1 1 0-16,-1 4 0 0,-1 1 0 0,-4 2 0 15,1 2-128-15,-3-1 128 0,-1 2 0 0,-1 2 0 0,0 0-192 16,-1 0 64-16,0 5 128 0,0-4-208 16,-1-4-432-16,2-1-96 15,0-1-16-15,2 1-12688 0</inkml:trace>
  <inkml:trace contextRef="#ctx0" brushRef="#br2" timeOffset="93206.63">8406 9750 21183 0,'0'0'944'0,"-9"-4"192"0,0 3-912 0,0 3-224 15,0 2 0-15,0 2 0 0,-2 3 832 0,0 0 128 16,-3 4 32-16,1 1 0 0,-2-3-480 0,1 3-80 0,1-1-32 0,1 4 0 16,4-1-16-16,3 2 0 15,1-3 0-15,2-2 0 0,2-13-384 0,3 11 0 16,-3-11 0-16,10 12 0 0,3-6 144 0,1-1 0 0,-1-2 0 0,1-3 0 15,0-3-16-15,1-1 0 16,0-1 0-16,3-4 0 0,0 2 256 0,-3-3 64 0,-2 1 0 0,-2-3 0 16,-1-2 0-16,-1 2 0 15,-3-2 0-15,0 0 0 0,-4 5 48 0,1-2 16 16,-3 1 0-16,-2 1 0 0,0-2-192 0,-1 2-48 0,1-2 0 0,-1 2 0 16,-1-3-272-16,2 5 0 0,-2-2 0 0,4 9 0 31,0 0-2112-31,0 0-384 0,0 0-80 0,0 0-16 0</inkml:trace>
  <inkml:trace contextRef="#ctx0" brushRef="#br2" timeOffset="93501.41">9228 9524 19343 0,'7'-22'848'0,"-2"9"192"15,4 2-832-15,1-2-208 0,1 4 0 0,-1 3 0 0,-1 2 1904 0,-9 4 336 16,11-4 64-16,-11 4 0 0,0 0-1360 0,0 0-288 0,0 0-48 16,-8 12-16-16,-2 4-80 0,-2 3 0 15,-5 0-16-15,-1 5 0 0,0 2-304 0,-2 6-48 16,1 1-16-16,1 0 0 0,0-2-128 0,1 3 0 0,0-1 144 0,3 0-144 16,0 1 0-16,0 3 0 15,2-2 0-15,3-4 128 16,3-6-1568-16,3-2-304 0,2-4-64 0,1-2-16 15,0-2-864-15,1-4-192 0</inkml:trace>
  <inkml:trace contextRef="#ctx0" brushRef="#br2" timeOffset="93647.42">9064 9918 6447 0,'0'0'272'0,"-5"-11"80"0,0-1-352 0,0 1 0 0,0 0 0 0,0 0 0 16,0 4 3456-16,5 7 640 0,0 0 112 0,-3-9 16 16,1 3-2784-16,2 6-560 0,0 0-112 0,0 0-32 15,0 0-96-15,0 0 0 0,10-5-16 0,1 4 0 16,2 1 16-16,2 1 16 0,4 1 0 0,4 1 0 15,3-2-272-15,2 3-48 0,1 0-16 0,3 1 0 16,-2-1-320-16,2 0 0 0,0 1-160 0,0 0 160 31,-2-1-2752-31,1-4-432 0</inkml:trace>
  <inkml:trace contextRef="#ctx0" brushRef="#br2" timeOffset="94219.55">10864 9843 11967 0,'-11'-194'528'0,"5"188"112"0,-2 181-512 0,-1-185-128 0,-1 0 0 0,0-1 0 16,-2-3 2432-16,-1 5 464 0,-2-1 96 0,0 6 16 15,-2 0-1760-15,-4 0-352 0,-2 3-64 0,-4 6 0 16,-1 1-320-16,0 7-48 0,-5 0-16 0,0 7 0 16,-2-1-144-16,-2 4-48 0,-1 1 0 0,1 5 0 15,1-3 64-15,4 3 16 0,3 3 0 0,4-2 0 16,3 2-128-16,6-1-16 0,4-7-16 0,6 0 0 16,2-5-176-16,7-2 0 0,0-4 144 0,5-2-144 0,2-6 288 0,4-4-16 15,4-4 0-15,2-2 0 16,4-1 192-16,3-5 48 0,2-5 0 0,1 0 0 0,-2-3-272 0,1-2-48 15,1 1-16-15,-2-2 0 0,-2 1-176 0,-2 3 192 16,0 2-192-16,-4 2 192 0,-2 0-192 0,0 0 0 16,0 2 0-16,-4 5 0 0,-4 4 0 0,-10 3 0 15,0 0 0-15,0 0 0 0,0 0 0 0,6 9 0 0,-3 1-176 16,-3 5 176-16,-4 3-240 0,0 1 48 0,0 0 0 0,1 2 0 16,-3-2 192-16,3 2 0 15,0 6 0-15,2-2-144 16,1 5-1264-16,2-5-256 0,3 0-64 0</inkml:trace>
  <inkml:trace contextRef="#ctx0" brushRef="#br2" timeOffset="94561.61">11181 9986 11967 0,'0'0'1072'0,"-3"-7"-864"16,3 7-208-16,0 0 0 0,0 0 3392 0,0 0 640 0,-10-4 128 0,-1 1 32 15,-3 1-3168-15,-2 4-624 0,1 5-128 16,-5-4-16-16,2-1-32 0,0 0 0 0,0-1 0 0,3 5 0 16,1 1 96-16,3-2 32 0,1 4 0 0,3-1 0 15,2 2-48-15,5-10-16 0,-1 11 0 0,2 1 0 16,2-1-288-16,3-1 0 0,2 4 128 0,2-5-128 0,5 0 160 16,2-2-32-16,0 0 0 0,2 2 0 0,1 4 0 0,1 1 0 15,-3-8 0-15,0 6 0 0,0-1-128 16,-3 0 192-16,-2 1-192 0,-3-3 192 0,-3 2-192 0,1-3 0 15,-8-8 0-15,2 11 0 0,-2-11 176 0,0 0 0 16,-2 10 0-16,-6 1 0 0,-2-6 224 0,-3 2 48 16,-1-2 16-16,-2-1 0 0,-4 1-96 0,-1-1-32 15,0-1 0-15,-1-2 0 0,2 0-192 0,-1-1-144 16,2 1 192-16,5-2-192 0,3 0 0 0,3-2-144 16,8 3-16-16,0 0-10496 15,0 0-2096-15</inkml:trace>
  <inkml:trace contextRef="#ctx0" brushRef="#br2" timeOffset="95008.99">11871 10082 17503 0,'0'0'1552'0,"6"-8"-1232"0,1 2-320 0,-7 6 0 15,0 0 240-15,0 0-16 0,0 0 0 0,0 0 0 16,-2-11-224-16,-1 6-128 0,-5-2 128 0,-2 3-208 15,-3 1 208-15,-1 3 256 0,-1 2-48 0,0-1-16 16,-2-2 576-16,1 1 96 0,0 0 32 0,1 3 0 0,2 5-240 0,3-3-32 16,10-5-16-16,0 0 0 0,-9 3-352 0,9-3-64 15,0 0 0-15,0 0-16 0,0 0-32 0,0 0 0 16,0 0 0-16,0 0 0 0,0 0 48 0,0 0 16 16,0 0 0-16,12-2 0 0,-12 2 48 0,11-1 16 15,-1 1 0-15,-10 0 0 0,9-1-64 0,-9 1-16 16,12-1 0-16,-1 1 0 0,-11 0-192 0,9 1 176 15,-9-1-176-15,11 0 160 0,-11 0-160 0,0 0 192 16,11 2-192-16,-11-2 192 0,10 16-48 0,-3-4 0 16,0-2 0-16,-2 4 0 0,-1 4 48 0,-2 1 0 15,0 2 0-15,-1 0 0 0,0 2 80 0,-1-1 32 0,0-1 0 16,0 1 0-16,0-2-128 0,0 3-32 16,0-1 0-16,0-4 0 0,0-1-144 0,0-1 128 15,0-5-128-15,0 1 128 0,0-2-128 0,0-10 128 16,3 7-128-16,-3-7 128 0,0 0 80 0,0 0 16 0,0 0 0 0,0 0 0 15,0 0 80-15,0 0 16 16,0 0 0-16,10-6 0 16,-5-4-1824-16,4 1-352 0,-5-4-80 0</inkml:trace>
  <inkml:trace contextRef="#ctx0" brushRef="#br2" timeOffset="95265.43">11997 10073 23951 0,'0'0'2128'0,"-9"5"-1696"0,0 2-432 0,0 2 0 0,2 5 688 0,-4 7 48 15,-1 3 16-15,-2 2 0 0,-3 1-208 0,-2 2-32 16,-3 4-16-16,-3-1 0 0,1 0 16 0,-3 4 16 16,-1-1 0-16,-1 6 0 0,0-1-80 0,-2 5 0 15,1 1-16-15,-2 3 0 0,-2 2-176 0,2-4-48 16,4-1 0-16,1-8 0 0,4-5-208 15,0-4 0-15,3 1 0 0,4-4 0 16,2-8-448-16,3-4-128 0,6-3-16 0,2 1-13312 16</inkml:trace>
  <inkml:trace contextRef="#ctx0" brushRef="#br2" timeOffset="96585.16">13382 10263 13583 0,'0'0'592'0,"-11"-5"144"0,1 3-592 0,-4-1-144 15,-3 1 0-15,-2 0 0 0,-1 0 960 0,-3 0 176 16,-1 2 16-16,-3 0 16 0,-3 0-64 0,0 2-16 16,5 0 0-16,-2 0 0 0,4 1-112 0,3 2-16 15,1 3-16-15,1-4 0 0,4 1-304 0,4 1-64 16,4-1-16-16,6-5 0 0,1 14-368 0,7-3-64 16,4 0 0-16,4 3-128 0,1-3 304 0,6 5-48 15,4 1-16-15,2 1 0 0,0 0 32 0,2 0 16 16,-2 1 0-16,-3 0 0 0,-4 0-160 0,0 0-128 0,-3-1 192 0,-5 2-192 15,-5 1 240-15,-4-2-64 0,-4-2-16 0,-4-1 0 16,-5-4 272-16,-5 2 48 16,-5 0 16-16,-6-1 0 0,-8-1 64 0,-1-1 16 15,-3 0 0-15,0-3 0 0,2-3-288 0,-1 0-48 16,1-2-16-16,1-2 0 0,2-1-80 0,5-1-16 16,3-4 0-16,6-2 0 15,2 0-960-15,5-5-192 0,5 1-32 0,4-3-13648 0</inkml:trace>
  <inkml:trace contextRef="#ctx0" brushRef="#br2" timeOffset="96788.74">13970 10139 17503 0,'-16'12'1552'0,"4"1"-1232"0,-1 4-320 0,-2 3 0 15,-3 4 448-15,-1 3 48 0,-3 2 0 0,1 0 0 0,-1 2 400 0,0 2 64 16,1 0 32-16,0-1 0 0,1 1-400 0,0 4-80 16,-2 3 0-16,-1 0-16 0,3-3-320 0,3-2-176 15,2 1 192-15,5-6-192 16,2-4-656-16,2-5-240 0,1-3-64 0</inkml:trace>
  <inkml:trace contextRef="#ctx0" brushRef="#br2" timeOffset="98145.47">13654 10632 17503 0,'0'0'1552'0,"11"-5"-1232"0,0 1-320 0,3-1 0 15,3 1 736-15,-1 2 96 16,-1-1 0-16,3 2 16 0,0-3-496 0,0-2-96 0,-1-1-32 0,1 3 0 16,-1-1-96-16,-1 3-128 15,0-1 176-15,-2 1-176 0,-2-3 176 0,0 2-176 16,-2 1 160-16,-10 2-160 0,0 0 192 0,6 8-64 0,-6-8-128 15,0 16 192-15,-2-2 368 0,-3 1 64 16,-3 5 16-16,-1 1 0 0,0-1-192 0,0-1-16 16,0 0-16-16,3-1 0 0,0-2 32 0,1 1 16 0,0-2 0 0,2-3 0 15,0-1 16-15,3-11 0 0,0 0 0 0,4 11 0 16,1-3-48-16,-5-8-16 0,0 0 0 0,13 3 0 0,0-5 16 16,-1 0 0-16,1-1 0 0,0-1 0 0,0-3-176 15,-1 0-16-15,1-5-16 0,0 3 0 0,-2-3-224 16,-1 2 144-16,2 1-144 0,-5-2 128 0,0 5-128 0,-1 0 0 15,0-2 0-15,-6 8 0 0,0 0 0 0,0 0 0 16,0 0 0-16,0 0 0 0,11 3 0 0,-2 4 0 16,-3-2 0-16,4 5-176 0,-2-1 176 0,2 2 0 15,0-2-144-15,3 3 144 0,-1-6 0 0,2 2 0 16,4-2 128-16,1-2-128 0,2 0 0 0,-1-3 0 16,2-1 0-16,-1-3 0 0,2 0 0 0,0-1 0 15,0-5 0-15,1 0 0 0,-1-2 0 0,0-1 160 16,-3-3-160-16,3-2 160 0,-1-2-160 0,-2 0 0 15,-1-4 0-15,-1-1 128 0,-2 0-128 0,0-1 128 0,-5 0-128 16,-1 1 128-16,-3-2-128 0,0 0 0 0,-3-3 144 16,-4 0-144-16,-4-7 0 0,-1 3 128 15,-3 3-128-15,1-2 0 0,-2 0 0 0,-1 5 128 16,-2 6-128-16,1 5 0 0,-2 4 0 0,-1 9 0 16,-4 4 0-16,-1 8 0 0,-4 5-192 0,-2 5 64 15,-5 7 0-15,3-2 0 0,0 6 128 0,2 2-160 16,1 4 160-16,1 2-160 0,1 3 160 0,4 2 0 15,3-1-144-15,2-2 144 0,4 2 0 0,4 0 0 0,5-3 0 0,3-5 0 16,3-6 0-16,1 0 0 0,1-8 0 0,3-1 0 16,0-4 0-16,1-2 0 0,-1-4 192 0,2 1-64 15,-1-3 112-15,2-2 16 0,2-2 0 0,-1-1 0 16,0-1-48-16,2-1 0 0,0-3 0 0,3 3 0 16,-3 0-208-16,4 0 144 0,-4 2-144 0,2-4 128 0,-1 0-128 15,1 1 0-15,-1-2 144 0,0 2-144 0,0-2 0 0,-2 1 128 16,0-6-128-16,-1 3 0 0,-1 1 0 15,-2-1 128-15,0-3-128 0,-2 3 0 0,-2-1 0 0,-1-2 128 16,1 1-128-16,0-3 0 0,-2-1 0 0,-1-1 128 16,-4-3-128-16,2 1 0 0,-3-2 0 15,0 2 128-15,-3-1-128 0,2 0 0 0,-3 0 0 16,0 3 0-16,-1 2 0 0,0-2 0 0,0 5 0 0,0-3 0 16,-1 2 0-16,-1-1-128 0,0 3 128 0,-1 1 0 15,-1-2 0-15,0 2-128 0,2 1 128 0,-1-2-128 16,0-2 128-16,2 6-128 0,6 2 128 0,0 0 0 15,-9-4-144-15,2-1 144 0,0 1 0 0,7 4 0 16,0 0 0-16,0 0 0 0,-5-5 0 0,5 5 0 16,0 0 0-16,0 0 0 0,-4-10-144 0,4 10 144 15,0-6 0-15,0 6 0 0,0 0 0 0,0 0-128 0,0 0 128 0,0 0 0 16,13-2 0-16,-3 1 0 16,2 1 0-16,0 1 0 0,2 2-144 0,2 1 144 0,-1 6 0 15,3-5-144-15,2-1 144 0,3 1 0 0,2-3 0 0,3 1-128 16,1-1 128-16,2 1 0 0,1-4 0 0,1 1 0 15,-1-3 0-15,-1 2 0 0,0-4 0 16,-1-1 0-16,1 0 0 0,1 3 0 0,-1-2 0 0,-1-1 0 16,-4-2 128-16,1-5-128 0,0-2 128 0,-2 1-128 15,-1 3 0-15,-3-3 144 0,-4 0-144 0,-1 0 0 16,-2 0 160-16,-4-2-160 0,-4-1 128 0,-1 1-128 16,-1-1 160-16,-4 1-160 0,-1 3 192 0,-6 2-192 15,0-3 0-15,-3 0 0 0,-2 1 0 0,1 4 0 0,-2 0 0 16,-2 5 0-16,-3 3 0 0,0 5 0 0,-1 4 0 15,-1-1 0-15,-3 5 0 0,-2-1-144 0,-2 4 144 0,-1 4 0 16,0 6-144-16,2-3 144 0,1 4 0 0,1 3 0 16,0 2 0-16,2-2 0 0,3 3 0 0,1 2 0 15,3 3 0-15,2 0 0 0,6-3 0 0,3-1 0 16,1-1 0-16,5-7 0 0,1 1 0 0,5-6 0 16,5 0 0-16,1-3 0 0,2-3 0 0,3-5 0 15,2 0 0-15,4-3 128 0,3-2 64 0,3-2 0 16,2-3 0-16,2-1 0 0,-2 0-192 0,4-3 160 15,1-6-160-15,-1 2 160 0,0-3-160 0,0 2 0 16,0-1 144-16,-2-3-144 0,-2-1 0 0,-1 1 0 16,-3-2 0-16,-1 4 0 0,-2-4 0 0,-3 4 0 15,-2 1 0-15,-3 4 0 0,-5 4 0 0,-13 3 0 16,0 0 0-16,0 0-128 0,0 0 128 0,0 16 0 16,-7-1 160-16,-3 1-160 0,-2 1 272 0,-4-2-32 15,0 3-16-15,-2 0 0 0,0 0-224 0,-1-1 144 16,0 4-144-16,0-1 128 0,1 2-128 0,0 0 0 15,2 3 0-15,1-1 0 0,1 0 0 0,1 4 0 16,1-1 0-16,2 3 0 0,1 3-240 0,3 0-128 16,1-2-16-16,1 2-16 15,2 1-2736-15,2-3-560 0</inkml:trace>
  <inkml:trace contextRef="#ctx0" brushRef="#br2" timeOffset="107193.33">4293 11917 8287 0,'0'0'736'0,"0"0"-592"0,0 0-144 0,0 0 0 15,0 0 1744-15,0 0 320 0,0 0 64 0,0 0 16 16,0 0-1056-16,0 0-192 0,0 0-64 0,0 0 0 16,0-8 64-16,0 8 16 0,0 0 0 0,0 0 0 15,0 0 16-15,-3-9 0 0,-1 3 0 0,4 6 0 16,0 0-208-16,-6-8-32 0,0 2-16 0,-1 2 0 16,7 4-32-16,-10-4 0 0,0-1 0 0,1 2 0 15,0-1-192-15,-2 1-64 0,0-3 0 0,-1 1 0 16,-5 1-144-16,1-1-48 0,-1-1 0 0,1 0 0 15,-1 3-48-15,-1-4-16 0,-2 1 0 0,0 2 0 16,-3-1 48-16,2-1 0 0,-1 1 0 0,-3 2 0 16,1-1-32-16,0-1 0 0,0 0 0 0,0 2 0 15,0 2 0-15,-1-3 0 0,0-3 0 0,1 3 0 0,-2-1-144 0,0-1 160 16,-2-2-160-16,1 0 160 0,2 3-160 0,-1 1 0 16,1 1 0-16,-1-3 128 0,0 1-128 0,-1 3 0 15,2 1 0-15,-1 1 0 0,1-2 0 0,1 1 0 16,-3 4 0-16,0-2 0 0,1 0 0 0,-1 2 0 15,1-1 0-15,1 2 0 0,-2-3 0 0,-1 2 0 16,-2-1 0-16,1 1 0 0,1-1 0 0,0 2 0 16,0 3 0-16,1-4 0 0,0 3 0 0,3 0 0 15,0-1 0-15,1-1 0 0,0 3 0 0,0 0 0 16,3 0 0-16,1 4 0 0,-1 0 0 0,-1-2 0 16,0 2 0-16,-1-2 0 0,-1 1 0 0,3-2 0 15,0 1 0-15,-2-3 0 0,0 1 0 0,1-1 0 16,-1-2 0-16,2 1 0 0,-1 1 0 0,4-2 0 0,-6-3 0 15,4 2 0-15,0 1 0 0,1 2 0 0,-1-2 128 0,1 0-128 16,-1 1 0-16,0 2 0 0,-2 1 0 0,1 1 0 16,0-4 0-16,-2 0 0 0,2 4 0 0,-1-3 0 15,0 1 0-15,1 0 0 0,-1-3 0 0,1 2 0 16,1 1 0-16,0-3 0 0,0 1 0 0,0 2 0 16,-2-3 0-16,3 1 0 0,2 3 0 0,1-3 0 15,-2-2 0-15,3 2 0 0,-4 2 0 0,2 0 0 16,-1 1 0-16,1-1 0 0,-1-1 0 0,1 3 0 15,-2 0 0-15,0 1 0 0,-1 2 0 0,3-2 0 16,-2 1 0-16,1-1 0 0,1 1 0 0,2 3 0 16,1-3 0-16,0 2 0 0,-3-1 0 0,2-1 0 15,0 1 0-15,0 1 0 0,-4-4 0 0,2 2 0 16,-1-2 0-16,3 3 0 0,0 0 0 0,0 0 0 0,-4 2 0 16,4 0 0-16,-1-2 0 0,0 0 0 0,-2-1 0 0,2 2 0 15,1-2 0-15,0 1 0 0,1-2 0 0,2 0 0 16,-1 3 0-16,1-2 0 0,0 3 0 0,2 0 0 15,0-2 0-15,2-2 0 0,2 3 0 0,0-1 0 16,-1-1 0-16,1 1 0 0,-2-3 0 0,5 3 0 16,-2 3 0-16,2-2 0 0,-2-3 0 0,1 2 0 15,1-1 0-15,0 0 0 0,4 1 0 0,-2-4 0 16,0-8 0-16,3 14 0 0,1 2 0 0,0-2 0 16,0 0 0-16,1 0 0 0,0 0 0 0,0-2 128 15,0-3-128-15,2 3 128 0,0-2-128 0,2 1 128 0,0 4-128 16,1-2 128-16,2 0-128 0,-2-2 0 15,0 1 144-15,0-3-144 0,3 2 0 0,0-2 0 0,1 2 0 0,0 0 128 16,0-2-128-16,1-1 0 0,0 3 0 0,0 0 0 16,3-5 0-16,0 2 128 0,0 1-128 0,-1-1 0 15,5 2 0-15,-2-3 0 0,1 2 0 0,0-2 0 16,1 0 0-16,2 0 0 0,2-2 0 0,0 4 128 16,0-4-128-16,-1 1 0 0,1 2 0 0,0-5 0 15,2 1 0-15,1-1 128 0,-2 1-128 0,1-3 0 16,0 1 0-16,-1 0 0 0,-2-4 0 0,-1 2 128 15,3 0-128-15,-3 0 0 0,-1-1 0 0,0 0 0 16,0-3 0-16,2 2 0 0,-1-1 0 0,2 2 0 16,-2-2 0-16,1 2 128 0,-1-2-128 0,4 2 0 15,2 0 0-15,-2-3 0 0,-2-1 0 0,1 2 128 16,0 1-128-16,-3-1 0 0,-3-3 0 0,1 1 0 16,0 1 0-16,1-2 0 0,1 1 0 0,0 0 0 0,-4 2 0 15,2-3 0-15,1 1 0 0,2 1 128 0,1 2-128 0,-1 0 0 16,-1-4 0-16,3 2 0 0,1 4 0 0,-2-2 0 15,4 0 0-15,0-2 0 0,3-4 0 0,-1 2 0 16,-4 2 0-16,1-5 0 0,-1 2 0 0,0-3 0 16,0 2 0-16,-1-1 0 0,-3 1 0 0,1-2 0 15,-2 3 0-15,1-4 128 0,-2 3-128 0,1-5 0 16,-1 4 0-16,0-2 0 0,0-1 0 0,1 2 144 16,-1-3-144-16,-1 1 0 0,-1-1 0 0,2 0 0 15,4 0 0-15,-2 3 0 0,0-2 0 0,-3-1 0 16,1 3 0-16,-2-3 0 0,1 0 128 0,-1 2-128 0,-1-3 0 15,3 0 0-15,-2 2 0 0,2 2 0 0,-2-5 0 16,0 1 0-16,1 0 0 0,-1 3 0 0,-1-2 0 0,0 0 0 16,0-2 0-16,2 0 0 0,-2-2 0 15,-2 2 0-15,1-2 144 0,-1 2-144 0,-1-1 0 0,0-1 144 16,-2 2-144-16,-1-2 0 0,1 2 0 0,-1-3 0 16,-1-2 0-16,-1 1 128 0,-1 0-128 0,-1-2 0 15,0 0 0-15,-4 2 128 0,1 0-128 0,1-2 0 16,-1 4 0-16,-2-3 128 0,0-1-128 0,0 0 0 15,-4 1 0-15,0 0 128 0,0 1-128 0,0 1 0 16,0-1 0-16,-3-3 0 0,-1-2 128 0,2 3-128 16,-3-1 0-16,1 2 0 0,-4-1 0 0,2 0 0 15,-2 0 0-15,1 1 0 0,-2 0 0 0,-1 1 0 16,-3-1 0-16,0 3 0 0,-1-1 0 0,0 1 0 16,0 2 0-16,0 1 0 0,-1 3 0 0,0-2 0 0,-3 2 0 15,0 2 0-15,-2-4 0 0,3 5 0 0,-3-2-128 0,0 4 128 16,-1-2 0-16,0 1 0 0,-2 1 0 0,0 0 0 15,0 2 0-15,0 0 0 0,-1-1 0 0,0 0 0 16,0 1 0-16,2 2 0 0,-1-2 0 0,-1-1 0 16,-3 0 0-16,2 1 0 0,2 0 0 0,-1-1 0 15,0 0 0-15,0 1 0 0,-2 2 0 0,2-2 0 16,-1 0 0-16,3 2 0 0,-2-2 0 0,0 3 0 16,-1 1 0-16,1 1 0 0,1-2-144 0,-2 2 144 15,1 1 0-15,0 2 0 0,-2 3 0 0,-2-4 0 16,2 2 0-16,-2 3 0 0,-2-2 0 0,2 1 0 15,2 0 0-15,-1-2 0 0,-1 2 0 0,1 0-128 0,1-3 128 0,2 1 0 16,-1 2 0-16,3-3 0 0,-1 2 0 0,2 4 0 16,4-1 0-16,-3 1 0 0,-1-5 0 0,1 4 0 15,-1-1 0-15,2 1 0 0,-3-3 0 0,3 2 0 16,0 2 0-16,0-3 0 0,1 2 0 0,-1-2 0 16,-1 0 0-16,1 0 0 0,0 4 0 0,1-2 0 15,0 2 0-15,1-2-128 0,-2 3 128 0,-1-3 0 16,1 2 0-16,0 2 0 0,-2-4 0 0,3 2 0 15,0-2 0-15,2 1 0 0,-1 2 0 0,2-3 0 16,1 2 0-16,-1-2 0 0,1 2 0 0,1 3 0 16,-1-4 0-16,-1 3 0 0,-2 1-128 0,1 1 128 15,0 1 0-15,0-1 0 0,-1-1 0 0,2 1 0 16,-3 0 0-16,0 2 0 0,2-1 0 0,-1-2 0 16,0 0 0-16,1 0 0 0,2 2 0 0,0-2 0 0,0-3 0 15,0 2 0-15,-1 2 0 0,4 0 0 0,-1-1 0 0,2 2 0 16,-1-1 0-16,2 0 0 0,-1 0 0 0,-1 1 0 15,1-1 0-15,0-1 0 0,-1 0 0 0,0 1 0 16,3 3 0-16,-1-2 0 0,-1 1 0 0,-1-2 0 16,1-2 0-16,3 2 0 0,0 2 0 0,1-2 0 15,1 0 0-15,0-1 0 0,0-1 0 0,1 2 0 16,0 0 0-16,1 2 0 0,1-2 0 0,1 0 0 16,-1 3 0-16,1-1 0 0,0-3 0 0,1 2 0 15,1 3 0-15,2 2 0 0,-2-2 0 0,1 0-128 16,1 0 128-16,1-1 0 0,0-3 0 0,-1 0 0 15,2 2 0-15,1-1 0 0,-1 1 0 0,2-1 0 16,3-1 0-16,1 2 0 0,-1-2 0 0,1 0 0 16,1-2 0-16,0 4 0 0,2 0 0 0,2 1 0 0,-1-2 0 0,3-1 0 15,-3 1 0-15,3 0 0 0,1 0 0 0,2-4 0 16,0-1 0-16,2 2 0 16,1-2 0-16,0 2 0 0,-2-3 0 0,0-2 0 0,1-1 0 0,3 2 0 15,-1-4 0-15,-1 3 0 0,0-3 0 0,2 0 0 16,2-1 0-16,2 1 0 0,1-1 0 0,2-3 0 15,1 2 0-15,2-2 0 0,-2-1 0 0,3 0 0 16,0-3 0-16,-2 1 0 0,-2-2 0 0,3-1 0 16,1 2 0-16,0-1 0 0,-3-2 0 0,3 0 0 15,0 1 0-15,1 2 0 0,0 1 128 0,2-2-128 16,-2-4 0-16,1 2 0 0,2-2 0 0,-1 1 0 16,-4-5 0-16,-2 2 0 0,2-4 128 0,0 3-128 15,-2 2 0-15,-1-3 0 0,-1 3 0 0,1-2 0 16,-2 3 128-16,3-2-128 0,-1 0 0 0,0 0 0 0,0-3 0 0,-2 0 0 15,1 3 0-15,-4-4 0 0,0 0 128 0,-1 3-128 16,-2-3 0-16,2-2 0 0,0 2 128 0,-1 2-128 16,-1-2 0-16,2-3 0 0,1 1 128 0,-2-1-128 15,-1 2 0-15,2-2 0 0,-2 0 0 0,1-1 128 16,-1 1-128-16,1 1 0 0,-2-3 0 0,0-2 128 16,0 0-128-16,-2-1 0 0,-3-3 160 0,-3-1-160 15,0-5 160-15,-4-1-160 0,0 0 192 0,-1-4-48 16,-3-4-16-16,-1-3 0 0,-3-4 192 0,-1-4 16 15,-4 0 16-15,-2-1 0 0,-2 0-64 0,-4 1-16 16,-2-1 0-16,-2 6 0 0,-5 4 32 0,0 3 0 0,-6-2 0 0,0 5 0 16,-1 6-160-16,-2 2-16 0,-2 2-128 15,-2 5 192-15,1-3-192 0,-2 10 0 0,-3 2 0 0,1 3 0 32,0 3-848-32,0 3-224 0,-2 5-32 0,-1 3-10832 0,-2 5-2160 0</inkml:trace>
  <inkml:trace contextRef="#ctx0" brushRef="#br3" timeOffset="113535.35">4252 16544 16575 0,'0'0'1472'15,"-1"-7"-1168"-15,2 1-304 0,-1 6 0 0,0 0 2160 0,0 0 368 0,0 0 80 0,0 0 16 16,8 6-1728-16,-2 3-320 0,0 4-80 0,-1 1-16 16,0 0-96-16,-2 5 0 0,-3 4-16 0,0 0 0 15,1 3-48-15,-2 4-16 0,-2 1 0 0,1 5 0 16,-2 1-80-16,0 6-16 0,-1 5 0 0,-1 4 0 16,-1 3 96-16,2 4 16 0,3 7 0 0,-3 4 0 15,-2-2 0-15,1 7 0 0,0 5 0 0,-2 4 0 16,-1 3-64-16,0-1-16 0,0 0 0 0,0 1 0 15,-2 1-240-15,1-1 176 0,-2-3-176 0,0-1 160 16,-2-6-160-16,0-2 192 0,0 0-192 0,0-3 192 0,-1-6-192 0,1-5 160 16,1 0-160-16,3-8 160 15,1-6-800-15,1-2-144 0,2-9-48 0,1-4-13888 16</inkml:trace>
  <inkml:trace contextRef="#ctx0" brushRef="#br3" timeOffset="113924.9">2621 17974 39967 0,'-15'0'1776'0,"15"0"352"0,0 0-1696 0,0 0-432 0,9 6 0 0,6 0 0 16,7-1 0-16,8-2-320 0,9-1 48 0,11-2 16 15,6-2 256-15,14-2 0 0,11-5 0 0,8 2 0 16,5-2 0-16,7 0 224 0,8-5-32 0,4 4-16 16,3-2-176-16,3-1 192 0,3 6-192 0,3-5 192 15,1 5-192-15,-2-2 0 0,1 4 144 0,-1 2-144 16,1-3 240-16,0 3-32 0,0 2 0 0,1 2 0 15,0 2 64-15,-1 3 16 0,-5-3 0 0,1 2 0 16,4 3-144-16,-6-2-16 0,-4 4-128 0,0-4 192 16,4 1-192-16,-1 2 0 0,-4 0 0 0,2 1 0 15,0-3-1392-15,-1 2-368 0,2-4-80 16,-4-1-16-16</inkml:trace>
  <inkml:trace contextRef="#ctx0" brushRef="#br3" timeOffset="114457.33">13220 16307 13823 0,'-18'-5'608'0,"9"4"128"0,-1-2-592 0,1 2-144 0,9 1 0 0,-9 4 0 0,3 5 5888 0,2 1 1136 15,3 4 224-15,2 9 48 16,1 7-5824-16,3 5-1152 0,2 5-320 0,0 7 0 0,1 5 160 0,1 6-160 16,0 4 192-16,1 3-192 0,0 5 144 0,0 6-144 15,-1 5 0-15,0 7 144 0,1 6-144 0,-1 8 0 16,-2 2 0-16,-1 4 0 0,-1 3 0 0,-1-2 0 15,2 1 0-15,1 1 0 0,-4-3 0 0,1-2 0 16,-1-5 0-16,1 2 0 0,-1-6 0 0,1-1 128 16,0-4-128-16,1-4 0 0,0-8 128 0,0 1-128 15,0-5 128-15,2-3-128 0,2-3 0 0,-3-9 0 16,0-8 0-16,2-5 0 16,-2-6-2336-16,1-9-400 0,-1 4-80 0,-1-19 0 0</inkml:trace>
  <inkml:trace contextRef="#ctx0" brushRef="#br3" timeOffset="114780.6">11595 17960 41343 0,'-20'-8'1840'0,"11"2"368"0,3 1-1760 0,6 5-448 0,0 0 0 0,0 0 0 16,9-7 0-16,4 2-272 0,7 4 32 0,5 1 16 15,3 0 96-15,9 1 128 0,6 2-208 0,9-3 80 0,8-3 128 0,7 1 256 16,11-1-64-16,2 0-16 0,1 0-48 0,9-1-128 16,10-1 192-16,4 0-64 0,5 1-128 0,4-4 0 15,6 1 0-15,4-2 0 0,4 0 128 0,3-1-128 16,1 1 0-16,1-3 128 0,1 2 0 0,1 1 0 15,2 4 0-15,0-2 0 0,1-1 112 0,4 3 16 16,-1-3 0-16,-2 3 0 0,-2 0-256 0,0-1 0 16,-1 3 0-16,-1-1 0 15,-1 1-1168-15,-1 1-240 0,-3 1-32 0,-3-4-16096 0</inkml:trace>
  <inkml:trace contextRef="#ctx0" brushRef="#br3" timeOffset="115402.87">23347 15995 29487 0,'4'-6'2624'0,"-1"0"-2112"16,1-2-512-16,-4 8 0 0,8-3 896 0,-8 3 80 15,0 0 16-15,0 0 0 0,0 0-512 0,10 9-96 16,-6 2-32-16,0 3 0 0,-3 0-32 0,-1 1 0 0,-1 7 0 0,-1 2 0 15,0 6-128-15,-2 4-48 0,-1 4 0 0,1 4 0 16,-1 8-144-16,1 6 160 0,0 5-160 0,2 7 160 16,1 3-16-16,-2 8 0 0,0 0 0 0,1 8 0 15,-1 6 48-15,-3 6 0 0,0 0 0 0,-2 6 0 16,0 1 96-16,1 1 32 0,0 0 0 0,1 0 0 16,1-4-64-16,1-2 0 0,2-2 0 0,0-7 0 15,1-4 48-15,1-8 0 0,1-1 0 0,2-6 0 16,-1 0-32-16,2-5 0 0,-1-5 0 0,-1-2 0 15,1-7-144-15,-1 0-128 0,0-7 192 0,-2-3-192 32,0-4-1152-32,-2-6-352 0,0-4-64 0,-2-5-9920 0,-4-5-1984 0</inkml:trace>
  <inkml:trace contextRef="#ctx0" brushRef="#br3" timeOffset="115749.96">21734 17756 23951 0,'0'0'1056'0,"11"-9"224"0,3 3-1024 0,6-3-256 0,8 1 0 0,9 6 0 15,9 1 3520-15,10 2 656 0,5 0 128 16,4 2 32-16,2-1-3472 0,8 1-688 0,4-1-176 0,11 3 0 16,9-2 384-16,3-3 32 0,0 0 16 15,10 0 0-15,11 1-32 0,3-1 0 0,0-1 0 0,7 0 0 16,6-1-176-16,-2 0-32 0,-2-4-16 0,3 0 0 16,6 3-16-16,-4-4 0 0,-7 2 0 0,3 1 0 15,4 2 32-15,-7 2 16 0,-8-3 0 0,1 3 0 16,2 3-208-16,-8-1 0 0,-14 0 0 0,-1 0 0 15,-4 2 0-15,-3 1-320 0,-7-5 64 0,-10 0-12800 16,-11-2-2560-16</inkml:trace>
  <inkml:trace contextRef="#ctx0" brushRef="#br0" timeOffset="121558.03">3771 17843 7359 0,'0'0'656'0,"0"0"-528"16,-6-7-128-16,6 7 0 0,-6-5 2480 0,2-1 464 16,0-4 80-16,2 3 32 0,2 7-1584 0,-2-12-304 15,1-1-64-15,1 1-16 0,0 0-384 0,3-2-64 16,-1 1-32-16,2-1 0 0,0-4-304 0,0-1-64 0,2-2-16 0,3-2 0 15,1 1-224-15,3-1 176 0,2-1-176 0,0 1 160 16,2-6-160-16,2 4 0 0,4-3 0 0,1 2 0 16,5 3 0-16,-1 0 0 0,1 3 0 0,2 1 0 15,4 1 0-15,1 2 0 0,2 0 0 0,-2 4 0 16,-6-2 128-16,2 1 0 0,1 4 0 0,1 0 0 16,1 5 32-16,0 3 0 0,2 2 0 0,1 1 0 15,0 4-160-15,4 4 0 0,3 2 144 0,-3 2-144 16,-3 0 176-16,1 1-48 0,-4 1 0 0,-1 3 0 15,-1 2-128-15,-2 2 0 0,0 1 144 0,1 1-144 16,1 5 0-16,-2-4 144 0,-2 2-144 0,-1 0 0 16,2 3 0-16,-3 0 0 0,-1 5 0 0,-2-2 0 0,-2 1 128 15,1 0-128-15,-5-2 0 0,-1 0 0 16,-2 3 160-16,-4 2-160 0,-2 0 128 0,-2 0-128 0,-1-1 256 0,-3 1-16 16,-1 0-16-16,-3 2 0 0,-3 4 128 0,-1-3 32 15,-1 0 0-15,-5-1 0 0,-4 0-64 0,-1-2 0 16,-2 1 0-16,0 1 0 0,-5 0-160 0,-3-1-32 15,-3-4-128-15,0-1 192 0,-2-3-192 0,1-1 144 16,-1 1-144-16,-2-3 128 0,-1 0-128 0,1 2 0 16,-2-3 144-16,-2 1-144 0,0-6 0 0,-3 1 0 15,-5-2 0-15,-1 1 128 0,-4-4-128 0,0-2 144 16,1-3-144-16,1 1 160 0,0 1-160 0,1-2 128 16,0-3-128-16,-1 1 128 0,-2-4 32 0,-2 0 0 15,-2-3 0-15,2-1 0 0,0-1-32 0,-1-1 0 16,1-3 0-16,3-1 0 0,-1 1 0 0,3-5 0 0,2 0 0 15,-3-1 0-15,-5-4 0 0,0-2-128 0,1-2 192 0,1 1-64 16,5 1-128-16,-1-4 160 0,4 2-160 16,1-6 160-16,4 2-160 0,3-2 192 0,0-1-192 0,1-2 192 15,-2-1-192-15,2 1 0 0,4-3 0 0,-1-1 128 16,0-3-128-16,5-2 0 0,1 1 144 0,5-3-144 16,0-1 144-16,3-1-144 0,2-6 192 0,3 3-192 15,2-2 192-15,0 1-192 0,1 2 192 0,3-2-192 16,2-5 128-16,1 3-128 0,2-1 0 0,2-2 0 15,1 0 0-15,1-1 0 0,3 2 0 0,1 2 0 16,1-1 0-16,3 2 0 0,-2 1 0 0,1-2 0 16,2 0 0-16,2 0 0 0,1 2 0 0,1 0 0 15,4-4 0-15,-1 6 0 0,3 0 0 0,0-3 0 16,1 1 0-16,0-1 0 0,0 0 0 0,0 3 0 0,1-2 0 0,0 4 0 16,0 1-128-16,2 2 128 0,0-1 0 15,1 2 0-15,1-2 0 0,3 2 0 0,-3 2 0 0,4 0 0 16,1 3 0-16,3 1 0 0,-1-2 0 0,1 2-144 15,0 1 144-15,-2-1 0 0,-3 4 0 0,1 2 0 16,3-1 0-16,-2 4 0 0,2 2 0 0,0 4 0 16,1-1 0-16,3 1 0 0,-1 4 0 0,2-2 0 15,-1 2 0-15,2-1 0 0,0 3 0 0,2 0 0 16,-6 2 0-16,1 0 0 0,2-1 0 0,-1 4 0 16,2-1 0-16,0 2 0 0,0 1 0 0,1 0 0 15,2 3 0-15,-2-1 128 0,-1 1-128 0,-2 2 0 16,0-1 0-16,0-1 128 0,-1 5-128 0,0-2 128 15,1 2-128-15,-1 2 128 0,1-1-128 0,3 3 144 0,-1 0-144 16,0 2 160-16,-3-1-160 0,2 2 0 0,-3 0 0 16,-2 2 128-16,-2 0-128 0,-1-3 0 0,1-3 0 0,-3 3 128 15,-2 2-128-15,-1-2 0 0,1-2 0 0,-1 2 0 16,0 2 0-16,-1 1 0 0,-2-1 128 0,1 2-128 16,-5-3 0-16,1-1 0 0,-2-1 0 0,1 1 0 15,0 0 0-15,-3-1 128 0,0 0-128 16,-3-2 0-16,-1-1 0 0,-1 0 128 0,-3 2-128 0,0-6 0 15,1 0 128-15,-2 2-128 0,-9-8 0 0,9 6 128 16,-9-6-128-16,7 11 128 0,-7-11-128 0,5 6 128 16,-5-6-128-16,0 0 0 0,0 0 0 0,0 0 128 15,0 0-128-15,0 0 0 0,-9 9-192 0,0-5 192 16,-1-3-1840 0,0-2-240-16,-4-2-48 0,-2-3-12400 0</inkml:trace>
  <inkml:trace contextRef="#ctx0" brushRef="#br0" timeOffset="122089.86">5687 16132 23039 0,'-10'-9'2048'0,"10"9"-1648"0,-8-6-400 0,8 6 0 16,-4-6 880-16,4 6 80 0,0 0 32 15,0 0 0-15,0 0-320 0,0 0-64 0,0 0-16 0,13 3 0 16,1 2-416-16,1 4-176 0,2 0 128 0,2 2-128 16,1-2 0-16,-1 4 128 0,2 3-128 0,0 0 0 15,1 0 0-15,1 2 0 0,1 0 0 0,0 2 0 16,0-1 0-16,2 3 0 0,0-2 0 0,1 1 0 15,0 1 128-15,1 1-128 0,0-4 128 0,-2 2-128 16,0-1 400-16,-2-1 0 0,-1-1 0 0,0 1 0 16,-2-1 112-16,2 2 32 0,-1-1 0 0,-3 3 0 15,-3-1-96-15,0 2-32 0,-4-2 0 0,0 0 0 16,-2 1-96-16,-2-3-32 0,-3 1 0 0,-2-1 0 16,-1-1-32-16,-4 1 0 0,0 0 0 0,-3 0 0 15,-1 0 32-15,-3 4 0 0,-3-1 0 0,-4 3 0 0,-3 2 32 16,-4-4 0-16,-4-2 0 0,-2 5 0 15,-4-3 0-15,0 1 16 0,-5 1 0 0,-2-3 0 0,-2-2 64 16,-1 2 16-16,-2 1 0 0,2 0 0 0,-3-3 0 0,-3 0 0 16,-6 1 0-16,-1-4 0 0,-1 0-224 0,0-1-64 15,-2 1 0-15,4-1 0 0,1 1-128 0,1 0-256 16,-1-2 64-16,-4-2 16 16,-3-1-1648-16,0 5-336 0,-1 1-64 0</inkml:trace>
  <inkml:trace contextRef="#ctx0" brushRef="#br0" timeOffset="124319.46">13438 17479 15887 0,'-9'9'704'0,"9"-9"144"0,-6 5-672 0,6-5-176 0,0 0 0 0,0 0 0 16,0 0 1200-16,0 0 208 0,0 0 32 0,0 0 16 15,0 0-560-15,0 0-96 0,0 0-32 0,13-2 0 16,-1-6 160-16,2-1 32 0,3-2 0 0,2-5 0 16,3-3-128-16,3-2 0 0,1-1-16 0,3-1 0 15,4-6-336-15,-3-2-64 0,3 0-16 0,3-5 0 16,2-6-16-16,1 0-16 0,5-2 0 0,1 1 0 16,5-3 0-16,3 1 0 0,3-2 0 0,0 3 0 15,0-5-64-15,-2 5-16 0,-4-4 0 0,4 2 0 16,-1-1 0-16,1 0 0 0,0 2 0 0,0-2 0 15,-3 0-160-15,-6 4-128 0,-3-3 192 0,-4 6-192 0,-5 0 160 0,-1 2-160 16,-3 3 128-16,-4 1-128 0,0 5 0 0,-5 4 0 16,2-1 128-16,-3 5-128 0,-4 0 0 0,-1 5 0 15,-1 2 0-15,-2 4 0 0,-3 0 0 0,-3 3 0 16,-5 7-192-16,0 0 192 16,0 0-608-16,0 0 0 0,0 0 0 0,0 0 0 15,0 0-1712-15,0 0-352 0,-8 2-64 0</inkml:trace>
  <inkml:trace contextRef="#ctx0" brushRef="#br0" timeOffset="124742.07">14346 15961 19119 0,'0'0'832'0,"8"-10"192"0,-1-5-816 0,6 0-208 0,5 0 0 0,5-3 0 16,3-4 1008-16,6 1 144 0,5-4 48 0,4 0 0 16,2-3-176-16,4 0-16 0,0-5-16 0,1 1 0 15,-1-1-144-15,1 4-16 0,1-4-16 0,-1 2 0 16,0 5-176-16,1-2-48 0,0 4 0 0,0-2 0 15,-4 2-16-15,0 4 0 0,-5 2 0 0,0 1 0 16,-2 2-32-16,-2 1-16 0,-6 4 0 0,2 0 0 0,-2 3-144 0,-2 4-48 16,-1 1 0-16,-2 5 0 0,0 1-336 15,-6 3 128-15,0 11-128 0,-4 5 0 0,-5 2 0 0,-5 8 144 16,-2 3-144-16,-8 7 0 0,-4 9 160 0,-5 8-160 16,-6 2 128-16,-3 7-128 0,-4 5 0 0,-2 2 128 15,-2 0-128-15,-2-1 0 0,-1-2 0 0,2-6 0 16,3-5-144-16,-3-3 144 15,3-4-448-15,1-8 0 0,2-4 16 0,0-4 0 16,-1-2-2064-16,0-4-432 0</inkml:trace>
  <inkml:trace contextRef="#ctx0" brushRef="#br0" timeOffset="125455.93">13075 17643 30111 0,'-21'0'1344'0,"10"-2"256"0,-4-5-1280 0,0 3-320 0,-1-2 0 0,0 0 0 15,-2-2 848-15,-1-3 112 0,-1 0 0 0,-3 1 16 16,-4-5-224-16,-1-3-48 0,0-2-16 0,-2-4 0 16,-5 0-240-16,0-2-64 0,-2-3 0 0,-4-2 0 15,-3 1-16-15,-6-3-16 0,-1-1 0 0,0-3 0 16,0-1-80-16,3-3-16 0,2 0 0 0,3 2 0 15,-3 2-32-15,1-4-16 0,-2-4 0 0,2 1 0 16,1 1 32-16,0 2 0 0,2-1 0 0,4 3 0 0,1 5 0 16,3 5 0-16,2-1 0 0,3 6 0 15,4-1-240-15,2 2 128 0,1 1-128 0,3 4 0 0,1 2 0 16,2 1 0-16,3-1 0 0,2 4-160 16,1-1-400-16,2 0-80 0,3 3 0 0,1 0-16 15,1 2-1584-15,3 1-320 16,0 7-64-16,0 0-12384 0</inkml:trace>
  <inkml:trace contextRef="#ctx0" brushRef="#br0" timeOffset="125966.31">11590 17299 20271 0,'-20'-4'896'0,"7"-5"192"0,-1-3-880 0,1-3-208 0,2-3 0 0,-1-2 0 15,2 0 2272-15,0-4 416 0,-1-1 64 0,-1 1 32 16,1-5-1776-16,-1 0-368 0,2-2-64 0,-1-4 0 16,-3-2-112-16,1-4-16 0,0 3 0 0,-2-3 0 15,0-1-208-15,0-2-48 0,-2 2-16 0,-1-5 0 0,-1 0-176 16,1 1 0-16,2 0 144 0,1 3-144 0,-1 3 0 16,1 0 0-16,-1 3 0 0,2 6 0 0,1 0 0 15,3 3 0-15,-2 4 0 0,3 5 0 0,2 1 0 0,2 3 128 16,2 6-128-16,3 9 0 0,-4-9 0 0,4 9 0 15,0 0 0-15,0 0 0 0,11 5-160 0,0 5 0 16,2 2 0-16,3 0 0 0,5 4 160 0,0 0-128 16,3 2 128-16,4 1-128 0,4 0 128 0,4-1 0 15,3 0 0-15,3-1 0 0,1 1 0 0,2 1 0 16,-2 0 0-16,3-1 0 0,-2 0 0 0,3-1-128 16,3-3 128-16,-1 2 0 0,3 1 0 0,4-1 0 15,4 1 0-15,-3 0 0 16,-2-3-496-16,-3 2-16 0,-2-2 0 0,-2 0-13968 0</inkml:trace>
  <inkml:trace contextRef="#ctx0" brushRef="#br0" timeOffset="126589.87">13011 18167 29951 0,'0'0'1328'0,"-11"2"272"0,1 0-1280 0,-1 0-320 0,1 5 0 0,1 1 0 16,-3 0 480-16,-2 3 32 0,1 3 16 0,-2 3 0 15,-2 1-16-15,-1 1 0 0,1 1 0 0,-2 4 0 16,-1 4-96-16,0 4-32 0,-3 0 0 0,-1 3 0 16,0 5-112-16,-3-1-16 0,1-1-16 0,-4 2 0 15,-1 4 80-15,-4-1 32 0,-3 5 0 0,-1-5 0 16,-1 0 0-16,2 1 0 0,1 0 0 0,2 1 0 15,0-1-144-15,2 0-16 0,0-2-16 0,2-1 0 16,1-1-48-16,2-3 0 0,-1-1 0 0,1-7 0 16,-1-1-128-16,1-3 0 0,2 1 0 0,1-6 0 15,2-2-208-15,2-1-80 0,4-5-16 0,4-4 0 16,3-2-1680 0,10-6-352-16,-7 5-64 0,7-5-12288 0</inkml:trace>
  <inkml:trace contextRef="#ctx0" brushRef="#br0" timeOffset="126896.47">11814 18993 15663 0,'-29'6'688'0,"11"5"144"0,-1-1-656 0,1 5-176 16,-1 1 0-16,2 6 0 0,3 3 4288 0,0 1 832 15,0 4 176-15,2 1 16 0,0-1-4080 0,2 2-816 0,-1 1-160 0,0-1-48 16,3-3 48-16,1 2 0 16,0 1 0-16,2-2 0 0,-1-1-128 0,4 3 0 15,1 2-128-15,2-2 192 0,1-3-192 0,2 1 0 0,1-4 0 16,2 1 0-16,0-5 0 0,3-2 0 0,3-1 0 0,1-2 0 16,4-6 0-16,2 0 0 0,4-4 0 0,3-3 0 15,4-2 0-15,4-1 0 0,5-1 0 0,7-1 0 16,6-1 0-16,3-2 0 0,0-5 0 15,1 0 0-15,-2 0-368 0,2 0 48 0,3-4 0 16,3 2 0 0,3-3-1920-16,2-2-384 0,0-2-80 0</inkml:trace>
  <inkml:trace contextRef="#ctx0" brushRef="#br0" timeOffset="127556.64">13812 18314 22863 0,'-14'-175'1008'0,"8"363"208"0,-2-183-960 0,8-5-256 0,-10 3 0 0,4 2 0 15,6-5 656-15,0 0 96 0,-6 9 16 0,6-9 0 16,0 0-64-16,0 0-16 0,6 8 0 0,0 3 0 16,-6-11 0-16,18 9 0 0,-1 1 0 0,5 2 0 15,-2-1 0-15,5 0 0 0,1 0 0 0,6 1 0 0,2 3-176 0,6 2-16 16,-1 3-16-16,6 3 0 0,2 2-208 0,1-2-32 15,-6 4-16-15,2 0 0 0,2 3-80 0,3-2-16 16,-1 3 0-16,3 2 0 0,0-2-128 0,1-1 192 16,0 0-192-16,-4-1 192 0,-3-3 80 15,-4 2 32-15,1 0 0 0,0 1 0 0,0-2-96 0,2 1-16 16,-3-3 0-16,3 4 0 0,-1 2-192 0,1-5 144 16,-2 2-144-16,-2-3 128 0,-3 4-128 0,-4-6 0 15,-3-3 0-15,-2 3 0 0,-1 1 0 0,-3-4 0 16,-1-2 128-16,-2 1-128 0,1-1 0 0,-4 0-144 15,-2 0 144-15,-3-1-208 16,0-3-512-16,-4-1-112 0,-3 1 0 0,0-1-16 16,-6-13-1952-16,0 0-384 0,0 0-80 0</inkml:trace>
  <inkml:trace contextRef="#ctx0" brushRef="#br0" timeOffset="127947.62">15337 18577 14735 0,'0'0'640'0,"-9"4"160"0,-1-1-640 0,10-3-160 0,0 0 0 0,-5 11 0 0,3-1 4704 0,4 3 912 16,3 2 176-16,3 2 32 0,2 1-4736 0,3-1-944 15,1 2-144-15,5-1 0 0,2 1 0 0,4 0 0 16,1 2 0-16,4 2 0 0,0 1-176 0,4-1 176 16,5 0-128-16,0 2 128 0,0-1-256 0,1 5 16 15,3-2 16-15,-4 4 0 0,-3-5 224 0,0 3-176 16,-1-2 176-16,1 1-160 0,-2 4 160 0,-1-4 0 16,-4 0 0-16,-1 2 0 0,-2 0 0 0,-3 0 0 15,-3-5 160-15,0 2-160 0,-1-1 400 0,-3 2-16 16,-5-2 0-16,-6 2 0 0,-1-1 0 0,-4 1-16 15,-4 1 0-15,-3-2 0 0,-6 2 80 0,-4-2 32 16,-2 2 0-16,-4 1 0 0,-5 0-16 0,-3 0 0 16,-4-1 0-16,-4 1 0 0,-4 0-160 0,-7 3-48 0,-2-5 0 0,-5 0 0 15,-4 3-128-15,-3-6-128 0,-1-2 192 0,1 1-192 16,3-5 0-16,-3-4-304 0,3-4 48 0,-1-4 0 31,-2-3-1520-31,6-8-288 0,4-6-64 0,6-4-13872 0</inkml:trace>
  <inkml:trace contextRef="#ctx0" brushRef="#br0" timeOffset="129876.67">13368 17186 16575 0,'0'0'736'0,"-8"1"160"0,-1 1-720 0,1 2-176 0,8-4 0 0,-9 7 0 16,9-7 1680-16,0 0 304 0,-10 3 64 0,10-3 16 15,-10-1-976-15,0 0-208 0,1 0-48 0,1-2 0 16,-1-1 0-16,0-1 0 0,-1-1 0 0,1-2 0 16,0 2-288-16,-1-3-64 0,-1 1-16 0,-1-2 0 15,-2 1-112-15,-2-4-32 0,-2 3 0 0,-2-2 0 16,-5-4-64-16,0 2 0 0,-3-1-16 0,-1 1 0 15,-3-2-96-15,0-2-16 0,3-1 0 0,0-3 0 0,0-2 112 0,1 2 16 16,2-3 0-16,-1-1 0 0,2 2 80 0,2-4 32 16,2 2 0-16,2-2 0 0,-1-3-112 0,3 2-32 15,0-3 0-15,1-1 0 0,-2 0-224 0,0-1 128 16,1-2-128-16,1 1 0 0,2-1 128 0,-1 0-128 16,1 0 0-16,0 0 144 0,0-1-144 0,2-1 0 15,2 1 0-15,1 2 0 0,3-2 0 0,2 2 0 16,0 2 0-16,3 0 0 0,2 3 0 0,3-1 0 15,2-2 0-15,5 3 0 0,0 2-160 0,3 0 160 16,1 4 0-16,4-2-144 0,3 1 144 0,1 1 0 16,0-2-144-16,1 2 144 0,1-5 0 0,2 3 0 15,1-2 0-15,2 2 0 0,2-3 0 0,3 3 0 16,0-3-192-16,1 5 192 0,1-3 0 0,-1 3 0 0,4 1 0 0,-2-1 0 16,-1 3-128-16,-2 1 128 0,-3 1 0 0,-4 1 0 15,-2 3 0-15,-2 1 0 0,-1 3 0 0,-2-2 0 16,-3 3 0-16,-3 3-192 0,-2 4 64 0,-2-4 128 31,0 2-1392-31,-11 5-144 0,0 0-48 0,0 0-8256 0,7-4-1648 0</inkml:trace>
  <inkml:trace contextRef="#ctx0" brushRef="#br0" timeOffset="130244.8">12626 15458 27647 0,'-8'-7'2448'0,"3"-7"-1952"16,3 0-496-16,4-3 0 0,3 2 336 0,3-3-16 15,1-2-16-15,2-2 0 0,2-1-304 0,5-5 0 16,1-4 0-16,4 2 0 0,2-3 0 0,6 0 0 15,-1-2 0-15,5 1 0 0,0 2 0 0,6 2 0 16,3-2 0-16,1 2 0 0,1 2 0 0,-3 0 0 16,-1 4 0-16,-2 2 0 0,-3 2 192 0,0 6-32 15,-2 1 0-15,-1 9 0 0,-1 3-160 0,0 5 192 16,0 3-192-16,-4 10 192 0,2 8 32 0,-3 3 16 0,1 6 0 16,-5 7 0-16,0 7 96 0,-3 3 32 15,-4 3 0-15,0-1 0 0,-4-1-128 0,-6-1-32 16,0-3 0-16,-4 3 0 0,-3 0-80 0,-2 0-128 0,-4-2 176 15,-1-2-176-15,-2 2 0 0,2 0 0 0,-5-4 0 0,2 1-9792 16,-3-4-1856-16</inkml:trace>
  <inkml:trace contextRef="#ctx0" brushRef="#br0" timeOffset="131160.65">12603 18002 21183 0,'0'0'1888'0,"-6"-3"-1504"0,-1-2-384 0,7 5 0 16,-6-4 1872-16,1-4 304 0,0 0 64 0,-1-4 16 15,-1 3-1424-15,0-3-272 0,-2-1-64 0,-1-1-16 16,1 0-64-16,-2-1-16 0,0-3 0 0,-2 0 0 0,-2 0-176 16,-1-1-32-16,-4 0-16 0,0-1 0 0,-3-4-176 0,2 1 0 15,-3 1 144-15,-3-1-144 0,0-1 128 0,0 1-128 16,-1 2 160-16,1 0-160 0,-1 3 240 0,-2 2-48 15,0-2-16-15,-2 3 0 0,-2 0 96 0,-3 1 32 16,0 3 0-16,-2 0 0 0,-1-4 16 0,3 3 16 16,-1 2 0-16,1-3 0 0,2 5-80 0,0-3-32 15,4 4 0-15,1-2 0 0,-1 1-224 0,-2-1 128 16,-4 3-128-16,0 1 0 0,-1-4 0 0,0 3 128 16,-2-3-128-16,3 2 0 0,0-4 0 0,3 5 0 0,0-3 0 15,2 4 0-15,2 1 0 0,0 0 0 0,1-1 0 16,2 4 0-16,1 1 0 0,-1 3 0 0,-4 0 0 15,2 1 0-15,0 0 0 0,0 3 0 0,0 0 0 0,1-1 0 16,1 4 0-16,1-1 0 0,0 1 0 0,2 4 0 16,1-4 0-16,0 4 0 0,1 2 0 0,1-1 0 15,-2 1 0-15,1 1 0 0,2-3 0 0,-1 4 0 16,1-1 0-16,1 3 144 0,0 0-144 0,-3 0 128 16,-2 1-128-16,1-1 192 0,0 3-192 0,-3 1 192 15,-3-1-192-15,2-2 0 0,4 1 144 0,-1-2-144 16,0 2 0-16,2-2 0 0,0 1 0 0,1-1 128 15,0-1-128-15,1 1 0 0,1 3 0 0,1-2 0 16,3-2 0-16,1-2-208 0,-1 0 80 0,5-2 128 16,-1-1-720-16,3 0-32 15,-1 0 0-15,4-1 0 0,1-7-2256 0,4-6-464 0</inkml:trace>
  <inkml:trace contextRef="#ctx0" brushRef="#br0" timeOffset="131447.82">10198 17437 21183 0,'-32'23'944'0,"8"-4"192"0,-4 5-912 0,2 2-224 16,1 4 0-16,4 1 0 0,1 4 3952 0,-3 5 736 15,0 0 160-15,1 1 16 0,2 2-3824 0,1-1-768 0,-2-1-144 0,1 2-128 16,0-2 0-16,1-3 0 0,2-1 128 0,3 2-128 16,3 2 0-16,1-2 0 0,-2-2-160 15,5-3 160 1,1 1-576-16,4-3 0 0,1-2-16 0,3 1 0 16,5-5-560-16,3 2-96 0,1 3-32 0,4-5 0 15,3 1-1056-15,6-4-224 0,3 0-32 0</inkml:trace>
  <inkml:trace contextRef="#ctx0" brushRef="#br0" timeOffset="132242.99">13262 18777 28559 0,'0'0'2544'0,"0"0"-2032"0,9 6-512 0,2 6 0 16,3-1 448-16,2 2 0 0,5 0 0 0,2 2 0 15,3 3-448-15,2-1 0 0,2 1 0 0,5 1 0 0,5-1 128 0,2 0-128 16,1-2 0-16,-1 3 0 0,-4 2 0 0,-1-1 0 15,0 0 0-15,1 2 0 0,0 0 0 0,-1-1 128 16,0 0-128-16,-1-1 0 0,1 0 128 0,1 2 0 16,1 0-128-16,-1-1 192 0,-1-2 48 0,-3-1 0 15,-2 0 0-15,-4-2 0 0,-3 2-80 0,-1-1-16 16,-3-5 0-16,1 4 0 0,-3-1 112 0,-2 0 0 16,-4 0 16-16,1-1 0 0,-3-2 48 0,-1 2 0 15,0 0 0-15,-2-4 0 0,-3 1-112 0,-1 3-16 16,-1 0 0-16,-3 0 0 0,-2 2-16 0,-2 0-16 15,-2 2 0-15,-2 1 0 0,-2 1-16 0,1 3 0 0,-3-1 0 16,-2 1 0-16,-4 2 0 0,3-1 0 0,-3 0 0 0,-2 4 0 16,0 0 48-16,-4 4 16 0,-2-1 0 0,-4-3 0 15,-1 2 64-15,-4 1 16 0,1-4 0 0,1 4 0 16,2 1 48-16,1 0 16 0,-2 3 0 0,2-4 0 16,-1-2-192-16,2 1-32 0,0-2-128 0,2 2 192 15,3-8-192-15,1 3 0 0,1-3 0 0,3-1 0 31,3-3-352-31,-2-2-64 0,1-1-16 0,3-3 0 16,3-2-1360-16,5 0-288 0,6-10-48 0,0 0-12800 0</inkml:trace>
  <inkml:trace contextRef="#ctx0" brushRef="#br0" timeOffset="133128.45">14078 17747 29087 0,'0'0'1280'0,"5"13"272"0,-1-5-1232 0,2 2-320 16,2 1 0-16,2 1 0 0,0 2 208 0,3 2-16 15,1 1 0-15,3 1 0 0,-1-1 160 0,1 2 32 16,1 3 0-16,1-2 0 0,2 1-96 0,2 2-16 15,2-2 0-15,2 3 0 0,-1 2-144 0,4-3-128 0,-1-2 144 0,0 2-144 16,2 1 144-16,2-3-144 0,2-2 128 0,0-2-128 16,0 1 272-16,-1 0-16 0,-1-1-16 0,1-5 0 15,-4-3-48-15,-1 3-16 0,1-3 0 0,-1 2 0 16,0-5-176-16,0 2 160 0,0-3-160 0,2-1 160 16,-3 0-160-16,2 1 0 0,-2-3 144 0,3 1-144 15,1-3 128-15,1 0-128 0,-3-3 128 0,1-6-128 16,-1-1 240-16,-2-4-32 0,-1 0 0 0,0-2 0 15,-1-3-32-15,0-3-16 0,0-1 0 0,-1-4 0 16,0 1-160-16,0-6 192 0,0 0-192 0,-1-2 192 16,-1 0-192-16,-1-5 160 0,1 0-160 0,0 2 160 15,1 0 0-15,-1 0 0 0,1 1 0 0,-2-3 0 16,1-1 16-16,0 2 0 0,1 1 0 0,-1 1 0 0,-2 1-176 16,0 2 192-16,-1 2-192 0,0 1 192 15,2-3-192-15,-2 2 0 0,1 3 0 0,-1 0 0 0,-1 4 0 16,0 1 0-16,-1 1 0 0,0 2 0 15,0 0-432-15,-2 1-64 0,1 0-16 0,-3 1 0 16,0-1-1872-16,1 1-384 0,-4 0-80 0</inkml:trace>
  <inkml:trace contextRef="#ctx0" brushRef="#br0" timeOffset="133562.54">15773 17189 34095 0,'-12'5'3024'0,"12"-5"-2416"0,0 0-480 0,0 0-128 16,0 0 448-16,10-1 80 0,3-3 16 0,1 1 0 15,0-5-544-15,3-1 0 0,1-1-240 0,2 0 80 16,3-6 288-16,4 0 64 0,1-3 16 0,4 0 0 16,0-4-48-16,3 0-16 0,3-1 0 0,3 4 0 15,2 2-144-15,0 1 0 0,-1-1 0 0,-4 2 128 16,-3 3-128-16,-1 4 0 0,2-1 0 0,-2 4 0 16,-1-1 272-16,0 5 32 0,-1 1 0 0,1 2 0 15,0 4 0-15,1 1 0 0,1 6 0 0,-2-1 0 0,0 4-48 16,-3 4 0-16,-1 7 0 0,-3 1 0 0,-3 4-256 15,-4 2 0-15,-3 2 0 0,-2 2 0 0,-3-1 128 0,-4 3-128 16,-2-3 192-16,-2 0-192 0,-2-2 208 0,-4 1-64 16,-3-4-16-16,2-1 0 0,-3 0 0 0,0-2-128 15,2 1 192-15,0 3-64 0,0-6-368 0,0 3-80 16,1-4 0-16,2 1-16 16,0-3-2592-16,4-4-512 0</inkml:trace>
  <inkml:trace contextRef="#ctx0" brushRef="#br0" timeOffset="136179.57">23596 17421 17615 0,'-8'6'768'0,"2"0"192"0,1-3-768 0,1 1-192 15,0 0 0-15,3-2 0 0,1-2 752 0,0 0 112 16,0 0 32-16,0 0 0 0,0 0-176 0,0 0-16 16,0 0-16-16,15-8 0 0,-1-2 272 0,0 1 48 0,-1-7 16 0,3-1 0 15,0 1-160-15,1-3-32 0,-1-3 0 0,1-1 0 16,1-3-192-16,3-1-32 0,1-4-16 0,4-2 0 15,-2-2-112-15,7-3-32 0,0-4 0 0,5-4 0 16,5 0-208-16,2 0-48 0,1-4-16 0,0-4 0 16,-3-2 0-16,0-1 0 0,-4-7 0 0,0 6 0 15,1 2 32-15,3 0 16 0,-1 2 0 0,4 1 0 16,-1 4 32-16,-3 1 16 0,5 3 0 0,-2-1 0 16,-2 2-144-16,-3-3-128 0,-4 1 144 0,-2 2-144 15,-1 0 192-15,-1 0-48 0,2 2-16 0,-4 0 0 16,-7 4-128-16,2 3 192 0,0 5-192 0,0-1 192 15,-4 3-192-15,0 4 128 0,-2 5-128 0,-2 1 128 16,-4 2-128-16,2 3 0 0,-1 2 0 0,-3 1 0 16,1 6 0-16,-10 4 0 0,9-5 0 0,-9 5 0 15,0 0-240-15,0 0-16 0,0 0-16 0,0 0 0 16,0 0-1360-16,0 0-272 0,-7 12-48 0,-2 2-7856 16,-1 2-1584-16</inkml:trace>
  <inkml:trace contextRef="#ctx0" brushRef="#br0" timeOffset="136566.92">24450 15659 22111 0,'10'-11'1968'0,"4"-6"-1584"0,3-3-384 0,4-4 0 16,5-1 896-16,3 2 80 0,2-3 32 0,2-1 0 16,0-5-400-16,2 1-80 0,1-1-16 0,-1 0 0 15,1-1-192-15,7 0-64 0,4 4 0 0,4 2 0 16,5-2 128-16,0 2 32 0,2-5 0 0,-4 6 0 16,-6 1 0-16,0 4 0 0,-1-5 0 0,-1 6 0 15,-6 2-48-15,0 3-16 0,1 2 0 0,-3 1 0 16,0 4 16-16,-7 0 0 0,-3 3 0 0,-5 5 0 15,-4 2 208-15,-4 4 32 0,-2 4 16 0,-6 5 0 16,-4 7-128-16,-2 8-32 0,-3 9 0 0,-9 5 0 16,-6 8-256-16,-8 13-48 0,-5 7-16 0,-6 6 0 15,-3 6-16-15,-1 4 0 0,1-2 0 0,3-3 0 16,2-5-320-16,2-5-64 0,3-4 0 0,0-5-16 16,0-1-240-16,-2-7-32 0,-3-4-16 0,-2-5-10368 15,1-2-2064-15</inkml:trace>
  <inkml:trace contextRef="#ctx0" brushRef="#br0" timeOffset="137501.39">22833 17960 13823 0,'0'0'1216'0,"0"0"-960"0,0 0-256 0,0 0 0 16,0 0 1344-16,0 0 240 0,0 0 32 0,0 0 16 16,0 0-928-16,12 9-192 0,-12-9-48 0,12 5 0 15,-12-5-272-15,11 3-48 0,-11-3-16 0,12 4 0 16,-12-4-128-16,13 3 0 0,-13-3 0 0,0 0 0 15,10 2 0-15,-10-2 0 0,12 2 144 0,-12-2-16 16,11 1 304-16,-11-1 64 0,0 0 16 0,11 2 0 16,-11-2-48-16,0 0 0 0,0 0 0 0,0 0 0 15,0 0 304-15,4 11 64 0,-4-11 16 0,-2 15 0 0,-3-2 176 0,-2 3 16 16,-2-1 16-16,-1 3 0 0,-3 1-416 0,1 0-64 16,-3 2-32-16,-1 3 0 0,-2 2 80 0,1 0 16 15,-2 2 0-15,-2 0 0 0,0 2 16 0,-2 3 16 16,1 3 0-16,-1 1 0 0,-1 2-160 0,-3 4-48 15,-2-1 0-15,-3 5 0 0,-3 2-256 0,-1 0-48 16,-1 1-16-16,2-3 0 0,-2-3-144 0,3 3 0 16,1-2 0-16,-2 2 0 0,2-5 128 0,1 2-128 15,2-2 0-15,2-1 128 0,1-2-128 0,-2 2 0 16,-4-4 0-16,0-3 128 0,-1-3-128 0,1-2 0 16,1-5 0-16,3 1 0 0,3-3 0 0,2-2 0 15,2-2 0-15,3-1 0 0,1-2-208 0,3 0-80 16,1-5-16-16,3 1 0 15,1-9-432-15,1 2-96 0,9-4 0 0,0 0-16 16,0 0-352-16,0 0-64 0,0 0-16 0,0 0 0 16,0 0-1984-16,0 0-416 0</inkml:trace>
  <inkml:trace contextRef="#ctx0" brushRef="#br0" timeOffset="137967.4">21759 19029 29775 0,'0'0'1312'0,"-9"5"288"0,0-3-1280 0,9-2-320 0,0 0 0 0,-6 8 0 0,6-8 240 0,-6 6-16 15,1 6 0-15,5-12 0 0,-4 10-80 0,0 0-16 16,1 0 0-16,1 2 0 0,-1 2 272 0,1 5 48 16,-1 0 16-16,-1 2 0 0,1 3 176 0,-3 1 48 15,0 0 0-15,0 4 0 0,-2 3-176 0,1 2-16 16,-1-2-16-16,-1 4 0 0,-1 2-32 0,0-1 0 16,1 0 0-16,0 2 0 0,-1 3-48 0,1 1-16 15,0-3 0-15,0-2 0 0,-2-1-112 0,2-2-16 16,0-2-16-16,4-6 0 0,0 0 48 0,2-3 16 15,2-3 0-15,1 1 0 0,0-3 16 0,4-2 0 0,3-4 0 16,3-1 0-16,1-3-128 0,0-3 0 0,3-1-16 0,2-1 0 16,4-1-176-16,-1-2 0 0,1-1 0 0,5-4 0 15,3-2 0-15,5-2 0 0,-1-3 128 0,5 0-128 16,1 0 0-16,4-3 0 0,3 1 0 0,0 2 0 16,2-3 0-16,-3-1 0 0,-4 1 0 0,-2 1 0 31,1-2-704-31,0 1-112 0,-3-3-16 0,-1 1-11616 0,-2-1-2320 0</inkml:trace>
  <inkml:trace contextRef="#ctx0" brushRef="#br0" timeOffset="141715.29">19158 13297 12895 0,'0'0'1152'0,"0"0"-928"16,0 0-224-16,0 0 0 0,0 0 2672 0,17 2 480 16,-3-2 112-16,5 0 0 0,4 0-2160 0,4 0-432 15,1-3-96-15,2 2 0 0,6-2-96 0,-1 1-16 16,3-1 0-16,2-2 0 0,-1 3-160 0,4-1-48 15,3-1 0-15,4 2 0 0,3-7-128 0,4 4-128 16,4 1 192-16,3-4-192 0,-1 2 176 0,4 1-176 16,-1-5 160-16,4 2-160 0,5-1 240 0,3 1-48 15,6-2-16-15,-2 3 0 0,-4-5 16 0,4 5 16 0,3-1 0 16,4 0 0-16,5-1 0 0,-3-1 0 0,-2-4 0 0,4 7 0 16,4-1-16-16,2 2-16 0,0-6 0 0,3 3 0 15,0-3 0-15,4 4 0 0,6 0 0 16,-4 2 0-16,-6-4-16 0,6 4 0 0,8-2 0 0,-5 2 0 15,-5 0-32-15,2 0-128 0,0-2 192 0,6 5-64 16,2 0-128-16,-1-2 0 0,-4 0 0 0,5 2 128 16,5 2-128-16,-6 0 0 0,-3-4 0 0,4 1 0 15,6 3 0-15,-5-1 0 0,-5-1 0 0,2 1 128 16,6 2-128-16,-3 0 0 0,-3 0 0 0,3 0 0 16,1 0 0-16,3 0 0 0,1 0 0 0,0-1 0 15,-4 2 0-15,6 1 128 0,4 3-128 0,-6-3 0 16,-5 1 128-16,6-2-128 0,1 4 128 0,0-2-128 15,-4-1 128-15,3 2-128 0,4 1 128 0,-5-4-128 0,-5 2 208 0,2 1-32 16,7 0-16-16,-4-2 0 0,-2 3 48 0,1-2 16 16,6 2 0-16,-5-1 0 0,-4-3 0 0,0 4 0 15,0-1 0-15,3 1 0 0,-1-1-64 0,-1 1-16 16,-3-1 0-16,2-1 0 0,5 5-16 0,-1-4-128 16,-6-2 192-16,5 1-64 0,3 2 0 0,0-1 0 15,-9-2 0-15,3 2 0 0,3-4-128 0,-1 3 160 16,-6-3-160-16,2 2 160 0,2 2-160 0,-1 0 0 15,-3-4 0-15,-2 0 0 0,3 0 0 0,-2 1 0 16,1 0 0-16,-7-1 0 0,-5-2 0 0,2 1 128 16,1 1-128-16,-2-3 0 0,-2-1 0 0,-2-1 0 15,-1 5 128-15,-3-2-128 0,0-1 0 0,-42 2 0 16,5-2 0-16,6 1 0 0,2-1 0 0,5 1 0 0,0-1 128 0,0-1-128 16,-1-2 0-16,1 1 0 0,2 0 0 0,-1-3 0 15,1 2 0-15,-2 1 0 0,-3-3 144 0,-9 3-144 16,-12 1 0-16,85-11 0 0</inkml:trace>
  <inkml:trace contextRef="#ctx0" brushRef="#br0" timeOffset="143389.57">27925 13674 13823 0,'0'0'608'0,"-6"-4"128"0,6 4-592 0,-9-4-144 16,0 3 0-16,0-1 0 0,-1 1 608 0,0 4 96 16,-1-1 0-16,-1 5 16 0,-4-2-448 0,-1 0-80 15,-1 1-32-15,-1 4 0 0,0-2 32 0,-1 3 16 16,-2 2 0-16,2 0 0 0,2 3 384 0,0 2 80 0,0 1 16 0,2 0 0 15,2 0-352-15,2 2-64 0,5-2-16 0,3-5 0 16,3-2-48-16,3 1-16 0,3-4 0 0,4-1 0 16,3-5 352-16,3-1 64 0,5-4 16 0,6 0 0 15,2-6 160-15,1-1 48 0,3-3 0 0,-2-5 0 16,1-1-144-16,-3 1-32 0,-4-1 0 0,-4 0 0 16,-1-1-192-16,-2 0-32 0,-5-2-16 0,-1 2 0 15,-5 2 48-15,-3-1 16 0,-3 0 0 0,0 1 0 16,-4 2-112-16,-1 4-32 0,-2-2 0 0,0 3 0 15,-2 4-208-15,-1 0-128 0,-2 5 128 0,3-1-128 16,-1 2-192-16,-1 3-128 0,-1 0 0 0,3 0-16 16,9-3-2256-1,-7 5-448-15</inkml:trace>
  <inkml:trace contextRef="#ctx0" brushRef="#br0" timeOffset="143770.23">28450 13716 17503 0,'-15'16'768'0,"2"-5"176"0,-2 2-752 0,0 4-192 16,0 3 0-16,2-1 0 0,0-4 1584 0,0 2 272 16,1-1 64-16,2-2 16 0,1-6-784 0,0 2-176 15,1-3-16-15,8-7-16 0,0 0-160 0,0 0-16 16,0 0-16-16,0 0 0 0,3-11-128 0,2 2-32 0,5-3 0 0,1-2 0 15,1 0-208-15,3-3-32 0,0-1-16 0,3 1 0 16,0-2-160-16,0 0-48 0,0-3 0 0,-1 2 0 16,1-3-128-16,0 2 128 0,1 0-128 0,1 3 128 15,2 3-128-15,0 3 0 0,-2 5 0 0,-1 0 0 16,0 2 0-16,-1 4 0 0,-3 5 0 0,-1 5 0 16,0 1 0-16,-3 6 0 0,-2 3 0 0,0 3 0 15,0 1 0-15,-1 0 0 0,-4 1 0 0,2 4 0 16,-1-1 0-16,1-1 0 0,1-2 0 0,-1 2 0 15,-1-5 0-15,2 0 0 0,-1-2 0 0,2-3 0 16,-1 0 0-16,1-2 0 0,1-2 0 0,0 2 0 16,3 0-288-16,1-2 64 0,1-6 16 0,2 2-9872 15,2 1-1968-15</inkml:trace>
  <inkml:trace contextRef="#ctx0" brushRef="#br0" timeOffset="144176.79">29181 13766 24239 0,'-15'7'1072'0,"7"-2"224"0,2-1-1040 0,6-4-256 15,-1 8 0-15,1-2 0 0,0-6 624 0,7 6 64 16,5-1 16-16,4-5 0 0,2-1 16 0,8-6 16 16,4-2 0-16,2 1 0 0,3-1-208 0,1-1-32 0,-2 2-16 0,-2-2 0 15,-3 0-224-15,-3-3-32 0,-5 1-16 0,0 4 0 16,-7-4-80-16,-2 4-128 0,-4 0 176 0,-8 8-176 16,3-9 320-16,-3 9-32 0,-6-8-16 0,-5 7 0 15,-6 6 176-15,-3 1 16 0,-4 4 16 0,-4-1 0 16,-4 3-240-16,-2-1-48 0,-2 3-16 0,2 3 0 15,4 3-48-15,4 0-128 0,6-1 192 0,5 3-64 16,3-4-128-16,7 0 0 0,4-1 0 0,5 1 0 16,4 0 0-16,8-4 0 0,1 0 0 0,8 0 0 15,6-1 0-15,6-4 0 0,3 2 0 0,3-6 0 16,0-2-2224-16,2-5-320 0</inkml:trace>
  <inkml:trace contextRef="#ctx0" brushRef="#br0" timeOffset="144857.15">30839 13651 12895 0,'0'0'1152'0,"0"0"-928"0,0 0-224 0,0 0 0 16,0 0 1376-16,0 0 224 0,-8 6 64 0,1 3 0 16,1 4-432-16,1-1-80 0,-5 6 0 0,3 5-16 15,-1 0-112-15,-1 6-32 0,-2 2 0 0,-1 2 0 0,-1 4-160 0,-1 3-16 16,-1 6-16-16,-1-3 0 0,-3 0-224 0,0-1-32 15,-1 7-16-15,3-6 0 0,-1 0-208 0,1-3-64 16,2-5 0-16,1-2 0 0,1-5 128 0,4-2 0 16,2-9 16-16,2-4 0 0,2-3 272 0,3-10 48 15,0 0 16-15,0 0 0 0,0 0-48 0,13-10-16 16,1-5 0-16,2-7 0 0,4-5-176 0,1-3-48 16,1-6 0-16,2-2 0 0,0 0-288 0,0-3-160 15,0-3 160-15,1-1-160 0,0-4 0 0,2-3 128 16,1 0-128-16,1 1 0 0,1 1 0 0,0 7 0 15,-2 6 0-15,-2 5 0 0,1 7-144 0,-3 3 144 16,-4 5 0-16,-2 5-144 0,-3 3 144 0,-2 7-128 16,-13 2 128-16,10 6-128 0,-3 0 128 0,-5 10 0 15,-3 1-144-15,-3 3 144 0,-2 2-128 0,-6 4 128 0,-5-2-160 16,-5 4 160-16,-3-3 0 0,-6 2 0 0,-2 1 0 0,-1-4 0 16,-2-2 0-16,2-7 0 0,1-1 0 0,3-1 0 15,5-1 0-15,5-3 0 0,3 0 0 0,4-4 0 31,2-5-768-31,11 0-176 0,0 0-16 0,0 0-10240 0,0-14-2048 0</inkml:trace>
  <inkml:trace contextRef="#ctx0" brushRef="#br0" timeOffset="145195.17">31539 13691 26719 0,'-18'8'2368'0,"-1"0"-1888"0,-1 4-480 0,0 5 0 0,-2 1 960 0,3 2 80 16,1 3 32-16,0 1 0 0,3-2-368 0,4-3-64 16,2 1 0-16,2-1-16 0,4 0-368 0,3-1-64 15,3-3 0-15,5 0-16 0,2-4-176 0,5-1 0 16,3 0 0-16,4-4 0 0,1-4 256 0,1-2 0 16,1-2 16-16,-1-2 0 0,1-2 48 0,-3-1 0 15,-1-5 0-15,0 1 0 0,-3-3 64 0,-1-2 0 16,-7 1 16-16,0-3 0 0,-2 2 16 0,-4-1 0 15,-3 1 0-15,-2-2 0 0,-3-5-80 0,-1 3-16 16,-3 1 0-16,0 1 0 0,1 1-192 0,-3 3-128 16,-1 4 128-16,4-1-128 0,-3 3-192 0,-1 1-96 15,1 3-32-15,0 2 0 16,1 2-2160-16,9 0-432 0,-10 3-96 0</inkml:trace>
  <inkml:trace contextRef="#ctx0" brushRef="#br0" timeOffset="145548.54">32121 13628 27071 0,'0'0'1200'0,"0"0"240"0,0 0-1152 0,-7-7-288 0,0 4 0 0,-2 1 0 16,9 2 640-16,-10 0 64 0,-1-1 0 0,1 1 16 15,-2 1-384-15,3 2-80 0,-3 2 0 0,0 0-16 16,1 0-240-16,-2 4 144 0,2-3-144 0,0 6 128 15,1-3 320-15,4 5 64 0,1 0 16 0,4 1 0 0,1-1 96 16,3 1 16-16,0 2 0 0,5 1 0 0,3 2-272 0,-1-1-48 16,-2-4-16-16,2 3 0 0,0 0-96 0,2 1-16 15,-4 0 0-15,1-1 0 0,-1-3-64 0,-2 1-128 16,-3 2 176-16,1-1-176 0,-2-1 384 0,-2 0-16 16,-1-2-16-16,-2 0 0 0,-3 1 192 0,-3 0 32 15,-4 0 16-15,-4-5 0 0,-6-1-80 0,-3 0-32 16,-3 1 0-16,-3-2 0 0,-1-2-256 0,-1-3-48 15,-2-1-16-15,1 1 0 0,0 0-160 0,2 0-144 16,0-6 144-16,0 3-208 16,-1 5-2512-16,-2-4-496 0,-16-2-112 0,5 1 0 0</inkml:trace>
  <inkml:trace contextRef="#ctx0" brushRef="#br0" timeOffset="146123.87">28731 14894 21183 0,'-11'10'1888'0,"6"3"-1504"15,0-1-384-15,3-1 0 0,4 1 1360 0,4-2 208 16,4 2 32-16,5-2 16 0,6-4-496 0,4-1-96 16,6-2-32-16,2-3 0 0,4-4-352 0,-1-1-64 15,0-1 0-15,0-6-16 0,-1-2-112 0,1-1 0 0,-2-1-16 0,-2 2 0 16,0-3-208-16,-6-1-32 0,-3-5-16 0,-1 4 0 16,-3 2-176-16,-5-1 128 0,-4 1-128 0,-4 2 128 15,-4-2 0-15,-5 1-128 0,-2-1 192 0,-6 1-64 16,-6-3 80-16,-2 1 16 0,-3 1 0 0,0 2 0 15,-3 8 32-15,0-1 16 0,-4 4 0 0,0 8 0 16,-1 6-144-16,1 3-128 0,1 1 144 0,0 5-144 16,-1 6 0-16,2-1 0 0,2 3 0 0,3 2 0 15,4 2 0-15,7 2 0 0,1-4 0 0,7 2 0 16,10-2 0-16,4-2 0 0,2-3 0 0,5 0 0 16,4 3 0-16,3-3 0 0,1-6 0 0,3-2 0 15,2-3 0-15,2-1 0 0,3 1 0 0,2-5 0 16,1 1-432-16,6-4-80 15,3 0 0-15,2-1-10240 0,0-3-2048 0</inkml:trace>
  <inkml:trace contextRef="#ctx0" brushRef="#br0" timeOffset="146331.87">29710 14751 27647 0,'-15'7'1216'0,"7"0"256"0,0 4-1168 0,5 3-304 16,-1 0 0-16,3 3 0 0,2 2 1408 0,3 3 208 16,2 1 48-16,4 2 16 0,3-1-992 0,2-1-208 15,2 0-32-15,4 3-16 0,1-2-432 0,3 2 0 0,5-4 128 0,-1 0-128 16,0 3-160-16,0-3-64 0,-1-4-16 0,-1-3 0 31,-3-3-560-31,-2 2-112 0,-1 0-32 0,-3-3 0 16,0-4-1712-16,-3-4-352 0</inkml:trace>
  <inkml:trace contextRef="#ctx0" brushRef="#br0" timeOffset="146575.92">30109 14739 25791 0,'0'0'2304'0,"-11"4"-1856"0,-3-1-448 0,2 5 0 0,2-2 1136 0,0 8 128 0,0 2 16 0,-3 4 16 15,-2 2-80-15,-2 4 0 0,-2 0-16 0,0 4 0 16,-2-1-384-16,-1 2-80 0,-2 2-16 0,-2-1 0 0,0-2-64 0,-1 2-16 16,2 1 0-16,2-1 0 0,-1-3-272 0,2 0-64 15,2 2-16-15,3-3 0 0,4 1-288 0,3-4 0 16,0 0 0-16,6-8 0 0,2-1-256 0,2-5-128 16,3 0 0-16,5-4-16 15,4-6-2288-15,5-5-464 0,6-2-96 0</inkml:trace>
  <inkml:trace contextRef="#ctx0" brushRef="#br0" timeOffset="147015.95">30755 14797 19343 0,'-10'13'1728'0,"2"1"-1392"0,-2 2-336 0,0 3 0 0,1 2 2192 0,-1 3 368 0,-2 6 80 0,0 4 16 16,-1 2-1296-16,0 3-256 0,0 1-48 0,-1 2-16 16,0-2-512-16,0-4-96 0,2 0-32 0,-2-4 0 15,1-4-256-15,2 0-144 0,-1-4 160 0,2-4-160 16,0-5 448-16,3-1-16 0,2-5 0 0,5-9 0 16,0 0 128-16,0 0 16 0,0 0 16 0,8-7 0 15,2-9 64-15,3-1 16 0,2-4 0 0,-1-5 0 16,1-2-256-16,3-5-48 0,0-3-16 0,4 0 0 15,0 0-208-15,3-3-144 0,0-5 192 0,6 1-192 16,0-4 0-16,4 3 0 0,3 5 0 0,1 3 0 0,1 3 0 16,-4 5 0-16,-3 7 0 0,-1 4 0 15,-3 5 0-15,-2 3 0 0,-3 5 0 0,-3 4 0 0,-2 4 0 0,-3 7 0 16,0 1 0-16,-5 4 0 0,-5 6 0 0,-3 3 0 16,-4-2 0-16,-5 6 0 0,-1-5 160 0,-6 6-160 15,-5-4 128-15,-1 5-128 0,-4-6 0 0,-2 1 0 16,-4-6 0-16,-4-2-176 0,-4-2 176 0,-1-2 0 15,0-5 0-15,1 0 0 0,4-4 0 0,2-2 0 16,3-1-144-16,4-4 144 16,1-3-1872-16,5-6-304 0,3 3-64 0,4-5-14128 15</inkml:trace>
  <inkml:trace contextRef="#ctx0" brushRef="#br0" timeOffset="148195.19">30422 16315 19343 0,'7'-14'848'0,"0"6"192"0,-1-3-832 0,2 2-208 0,-1-6 0 0,1 2 0 16,-2-2 1904-16,-1 1 336 0,-2-2 64 0,-2-3 0 16,-2-6-768-16,-3 1-176 0,-2-2-16 0,-4 1-16 15,-3 0-560-15,-4 0-128 0,-2 3 0 0,-1 1-16 16,-2 2-176-16,2 4-48 0,-4 3 0 0,1 6 0 15,0 5-80-15,-1 1 0 0,-3 4-16 0,1 7 0 16,-2 6-176-16,0 3-128 0,0 3 192 0,0 10-192 16,1 2 128-16,0 6-128 0,2 2 0 0,1 1 0 0,2 5 128 0,2 3-128 15,1-3 0-15,4 1 0 0,3 1 0 0,4 0 0 16,5-4 0-16,1-4 0 0,2-5-144 16,4-3 144-16,3-2-128 0,0-3 128 0,1-4-272 0,1-2 16 15,0-1 16-15,-3-7 0 16,-1-3-144-16,0-2-16 0,-1 1-16 0,-4-12 0 15,0 0-32-15,0 0-16 0,0 0 0 0,0 0 0 0,-9-3 96 0,-1 0 32 16,-3-4 0-16,-1-2 0 0,-4-1 176 0,-1-3 160 16,-2-1-208-16,3 2 80 0,3-4 128 0,3 1 0 15,3-3 0-15,6 2 0 0,3-1 0 0,6 1 128 16,2-1-128-16,8 1 176 0,6-2 32 0,4 1 16 16,5 2 0-16,1 2 0 0,1-3-224 0,1-1 128 15,-1 2-128-15,5-1 0 0,3-1 128 0,0 1-128 16,-2-3 0-16,0 3 144 0,2 2-144 0,1-1 192 15,0 0-192-15,-5 0 192 0,-5 3-192 0,-4 4 0 0,-6 3 0 0,-4 0 0 16,-5 3 0-16,-13 2 0 0,0 0 0 0,0 0 0 16,1 15 256-16,-3 3-48 0,-5 0 0 0,-2 1 0 15,-2 4-80-15,0 2 0 0,-1-1-128 0,1 0 192 16,-1-2-192-16,2-2 0 0,6-2 0 0,2-3 0 16,0-3 0-16,7 0 0 0,4-1 0 0,3-5 0 15,6 0 192-15,-1-1-16 0,6-5 0 0,1-1 0 16,1-4 144-16,0 0 48 0,0-3 0 0,2-3 0 15,0-1-128-15,-2 2-32 0,-1-5 0 0,-2-2 0 16,-3 2-208-16,-4-1 144 0,-3-2-144 0,-5 0 128 16,-3 0-128-16,-4 1 192 0,-2-3-192 0,-6 1 192 15,-2-1-64-15,-2 0-128 0,-2-4 192 0,-1 3-64 16,-1 3 16-16,0 2 0 0,2 3 0 0,4-1 0 0,0 3-144 16,1 3 0-16,2-1 0 0,1 2 128 0,6 7-128 0,-1-11 0 15,2 4 0-15,-1 7 0 0,8-9 0 0,2 4 0 16,4 4 0-16,3 1 0 0,2 2-160 0,4 4 160 15,0 3 0-15,5 5-144 0,1-3 144 0,1 4 0 16,2 4 0-16,1 5-128 0,0-2 128 0,-4 3 0 16,-1 4 0-16,-2-2-128 0,-3 2 128 0,-2 2 0 15,0-5 0-15,-2 4 0 0,-1-1 0 0,-2-2 0 16,-2 3 0-16,0-5 128 0,0 2-128 0,0-3 0 16,0 2 0-16,0 0 0 15,-3-1-1584-15,1 0-272 0,-2-3-64 0</inkml:trace>
  <inkml:trace contextRef="#ctx0" brushRef="#br0" timeOffset="149057.59">29592 17600 24991 0,'0'0'1104'0,"0"0"240"0,0 0-1088 15,0 0-256-15,0 0 0 0,0 0 0 0,0 0 336 0,0 0 16 16,-4 11 0-16,4-11 0 0,0 0-32 0,-3 9 0 15,2 3 0-15,0-3 0 0,0 2 160 0,1 3 32 16,1-1 0-16,-1 3 0 0,-1 5-48 0,1 1 0 16,0 3 0-16,0 3 0 0,-2-2-96 0,2 6-32 15,0-1 0-15,3-1 0 0,-1 3-192 0,2-2-144 16,-1-3 192-16,1-2-192 0,3-7 272 0,1-1-48 16,-1-3-16-16,4-4 0 0,-1 0 400 0,0-6 80 15,4-1 16-15,1-7 0 0,2 0 144 0,2-5 48 0,1-6 0 16,4-3 0-16,-1-3-288 0,4-4-48 0,0-4-16 15,-3 3 0-15,-3-3-352 0,-2 2-64 0,-1-1 0 0,-4 2-128 16,-1-3 128-16,-2 1-128 0,1-3 0 0,-2 3 0 16,-1 0 0-16,0 5 128 0,-3-3-128 15,2 8 0-15,-4-1 0 0,1 6 0 0,0 0-160 0,-1 4 160 32,-1 0-1376-32,-3 8-160 0,0 0-16 0,0 0-9712 0,0 0-1920 0</inkml:trace>
  <inkml:trace contextRef="#ctx0" brushRef="#br0" timeOffset="149677.09">30296 17679 26719 0,'0'0'1184'0,"-1"15"240"0,-4 0-1136 0,2 3-288 0,1 1 0 0,-1 4 0 0,2 2 576 16,-2 1 64-16,2 2 16 0,-3-2 0 0,3 4 64 0,-2 0 16 15,-1-1 0-15,-1 3 0 0,0 1-336 0,-2 2-64 16,-2-2-16-16,0 0 0 0,-1-2-48 0,1 0-16 16,-1-3 0-16,2-5 0 0,0-4 192 0,3-1 16 15,0-4 16-15,3-187 0 0,2 173 48 0,0 182 16 16,0-182 0-16,0 0 0 0,0 0-176 0,0 0-48 16,0 0 0-16,7-11 0 0,-2-3-48 0,4-1-16 15,-1-3 0-15,2-1 0 0,-1-2-256 0,2-3 160 16,0 1-160-16,-1 1 128 0,0-1-128 0,1-4 0 15,0 5 144-15,-1-4-144 0,0 3 0 0,1 2 0 0,1 0 0 16,0 2 0-16,2 0-160 0,-1 4 160 0,0 1-192 16,-2 3 192-16,1 2-224 0,-2-2 64 0,-1 4 16 0,-2-3 0 15,0 1-112-15,0-1-32 0,-7 10 0 0,7-9 0 16,-3-1 32-16,2 3 16 0,-6 7 0 0,4-10 0 16,-4 10 240-16,2-9 0 0,1-1 0 0,-3 10-144 15,2-8 144-15,-2 8 0 0,0 0 0 0,3-9 0 16,-3 9 0-16,2-7 0 0,-2 7 0 0,6-12-128 15,0 5 128-15,2-2 0 0,-2 2 0 0,-1 2 0 16,4-2 0-16,0 0 0 0,0 0 0 0,0 0-128 16,-2 2 128-16,2 0 0 0,1 0 0 0,2 0-128 15,-3 0 128-15,1 0 0 0,0 1 0 0,0 3 0 16,0 0 0-16,-10 1 0 0,13 3 0 0,-2 5 0 16,0 2 0-16,-1 3 0 0,-1 1 0 0,-2 4 0 0,0 3 0 15,-1 3 0-15,-1 4 0 0,-1-1 128 0,-3 4-128 16,-1 2 176-16,-1 0-176 0,-2 1 192 0,-3 0 80 0,1-3 32 15,-4-1 0-15,0 2 0 0,0-5 0 0,0 1 0 16,0-9 0-16,2 1 0 0,-1-1-128 0,3-2-32 16,-1-3 0-16,2-5 0 0,4-9-144 0,-4 9-272 15,4-9 64-15,0 0 16 16,0 0-2160-16,0 0-416 0,0 0-96 0,3-14-11632 0</inkml:trace>
  <inkml:trace contextRef="#ctx0" brushRef="#br0" timeOffset="150139.12">31327 17900 27295 0,'0'0'1216'0,"0"0"240"0,0 0-1168 0,-3-12-288 0,1 4 0 0,1-4 0 16,1 12 928-16,0-11 128 0,0 11 32 0,0-12 0 16,-2-2-400-16,0 2-80 0,2 12-16 0,-5-14 0 15,0 1-208-15,-2 1-32 0,7 12-16 0,-9-3 0 16,-1-1-128-16,0 4-16 0,0 2-16 0,-2 3 0 16,1 8-48-16,-1-3-128 0,0 3 192 0,2 2-64 15,1 2 0-15,4 1-128 0,1 1 192 0,1-2-64 16,3 1-128-16,5 0 0 0,2 0 144 0,2 0-144 0,1-2 192 0,2 2-16 15,2 0-16-15,2 1 0 0,0-1-160 0,1-1 160 16,-1 1-160-16,-2 0 160 0,-1 0-160 16,-2-2 160-16,-3 2-160 0,-3-3 160 0,-1-2 32 15,-4 0 16-15,-3 1 0 0,-3-4 0 0,-4 1 176 0,-4 1 48 16,-3-6 0-16,-2 2 0 0,-2-1-112 0,-3-4 0 16,-4-3-16-16,0-3 0 0,1-4-304 0,1-2 128 15,1-1-128-15,0-2 0 16,-1-6-288-16,3-2-160 0,0-1-48 0,4 0 0 15,3 0-2176-15,3 0-432 0,3 3-96 0</inkml:trace>
  <inkml:trace contextRef="#ctx0" brushRef="#br0" timeOffset="150378.07">31760 17329 23951 0,'-14'-1'1056'0,"5"3"224"16,-1 1-1024-16,-1 3-256 0,-1 3 0 0,1 8 0 0,0-1 1984 0,-2 5 320 0,-1 3 80 0,1 4 16 15,0 0-1424-15,-1 2-272 0,3 3-64 0,0 3-16 16,-2 1-352-16,3 3-64 0,-3 4-16 0,0-4 0 16,3 1-192-16,-3-2 0 0,-1 2 0 0,3-3 0 15,1-2-720-15,1-3-96 16,0-4-16-16,1-1 0 0,5-6-304 0,-3-2-64 15,3-2-16-15,0-3 0 0,2-1 288 0,1-6 48 0,0-8 16 0,0 0 0 16,0 0-576-16,0 0-112 0,0 0-32 0,0 0-7920 16</inkml:trace>
  <inkml:trace contextRef="#ctx0" brushRef="#br0" timeOffset="150775.64">31429 18060 3679 0,'0'0'160'0,"5"-13"32"0,0 1-192 0,0 1 0 16,1-3 0-16,3 4 0 0,1 0 2992 0,2-1 544 16,0 3 112-16,1-2 32 0,0 1-2144 0,2-2-416 15,2 3-96-15,0-1 0 0,0 0-144 0,1-1-32 16,-1 5 0-16,1-4 0 0,-1 1 16 0,-1-2 0 15,2 3 0-15,0-2 0 0,0 1 32 0,-4 3 0 16,-2-1 0-16,1 2 0 0,-3 1-576 0,-1 1-128 16,-9 2 0-16,0 0-16 0,0 0-32 0,0 0 0 15,0 0 0-15,0 0 0 0,0 0 32 0,0 0 0 0,0 0 0 0,0 0 0 16,3 9-176-16,-3 1 0 0,-2-3 144 0,2-7-144 16,-2 12 0-16,-1-1 144 0,1-2-144 0,-1 3 0 15,2-4 160-15,0 4-160 0,-1-4 128 0,1 3-128 16,1-11 0-16,0 11 128 0,0-11-128 0,0 0 0 15,3 9 0-15,-1 0 0 0,-2-9 128 0,0 0-128 16,9 7 0-16,1-2 0 0,1-2 0 0,0 1 128 16,0-1-128-16,1-1 0 0,1 1 0 0,-2 2 0 15,0 3 0-15,0-1 0 0,0 6 0 0,-1-3 0 16,0 2 0-16,-1 3 0 0,-1-1 0 0,0 1 0 16,-1-1 320-16,0 1 48 0,-2 1 0 0,0 0 0 15,1-1 0-15,0-1 0 0,-1-2 0 0,2 0 0 16,0 0-240-16,1-6-128 0,0 1 128 0,-2 0-128 15,3-2-1152-15,-1-1-320 16,-8-4-48-16</inkml:trace>
  <inkml:trace contextRef="#ctx0" brushRef="#br0" timeOffset="152999.5">20352 15200 21647 0,'-11'-8'960'0,"11"8"192"0,0 0-912 0,0 0-240 15,0 0 0-15,0 0 0 0,-8-3 400 0,8 3 48 16,0 0 0-16,0 0 0 0,0 0-48 0,0 0 0 16,0 0 0-16,0 0 0 0,9 0-112 0,4 0-32 0,-6-2 0 0,6 4 0 15,2 1-256-15,-1 3 128 0,3-3-128 0,-1 0 0 16,2 1 128-16,1 3-128 0,0 0 0 0,0 0 0 15,-1 1 192-15,1-2-192 0,1 6 192 0,-2-5-192 16,1 4 368-16,2-1-48 0,0 1 0 0,1 4 0 16,1-1-128-16,-2-1-48 0,2 1 0 0,1 1 0 15,0 2 16-15,2-1 0 0,1 2 0 0,-2 0 0 16,4-1-160-16,0 0 128 0,3 1-128 0,0 0 128 16,-3 0-128-16,3-1 0 0,-4 0 144 0,1 0-144 15,0 0 0-15,2-1 144 0,1 0-144 0,-3 1 0 16,1-1 160-16,1 2-160 0,-2-2 128 0,2 1-128 15,1 0 0-15,1-1 128 0,3 2-128 0,-1-2 0 16,-2-2 0-16,0 0 0 0,-3 2 128 0,0-2-128 0,-2 1 0 16,0 1 0-16,-2 2 0 0,1 0 0 0,-2 0 0 0,1 0 0 15,-1 1 0-15,-2 0 128 0,-1-2-128 0,-2 1 192 16,0 1-192-16,-1 2 192 0,0-1-192 0,1 0 0 16,-3-1 144-16,0 3-144 0,-1-2 0 0,1-1 0 15,-2-2 0-15,-1 2 128 0,-1-1-128 0,1 0 192 16,-3-2-64-16,2 2 0 0,-4-3 128 0,0-1 16 15,0 3 16-15,-2-1 0 0,0 1-32 0,3 0-16 16,-4 3 0-16,2-3 0 0,-2 0-64 0,2 1-16 16,-2 1 0-16,2 0 0 0,-2 0-160 0,2-1 0 15,-1-1 0-15,2 3 0 0,0 1 0 0,-2-2 128 16,1-1-128-16,1 0 0 0,0 0 0 0,0-1 0 16,-1-3 128-16,1 2-128 0,0-1 128 0,-1-1 0 0,0 0 0 15,0-1 0-15,-1 3 128 0,2-1 0 0,0 1 16 0,0-1 0 16,1 0-48-16,0-3-16 0,-1-1 0 15,1 4 0-15,-1-2-208 0,0-2 144 0,0 2-144 0,0 1 128 16,-1-4-128-16,1 2 0 0,1-6 0 0,0 3 0 16,0-3 0-16,0 4 128 0,2-2-128 0,-2 2 0 15,1-3 144-15,2 1-144 0,-4-1 160 0,1-1-160 16,0 2 0-16,0-3 0 0,1 1 0 0,-1 2 0 16,1-4 0-16,-2 1 0 0,-9-5-128 0,13 9 128 15,-3-4-192-15,0 1 192 0,-10-6-192 0,10 9 192 31,-1-4-448-31,-9-5 0 0,9 8 16 0,-9-8 0 0,0 0-368 16,10 5-80-16,-10-5-16 0,8 5 0 0,-8-5-1536 16,0 0-320-16</inkml:trace>
  <inkml:trace contextRef="#ctx0" brushRef="#br0" timeOffset="153550.01">22365 16321 27647 0,'0'0'2448'0,"0"0"-1952"0,0 0-496 0,0 0 0 16,0 0 512-16,0 0 16 0,0 0 0 0,7 13 0 15,0-2-272-15,2 0-48 0,0-1-16 0,3 4 0 16,-1-3 96-16,4 3 16 0,2-1 0 0,3 2 0 16,2 2-80-16,2 0-16 0,-1 1 0 0,1 3 0 15,0-1-32-15,-1 1-16 0,0 5 0 0,-1-2 0 16,-2 1 0-16,0 2 0 0,1 1 0 0,0 1 0 15,1 3 16-15,-1-4 0 0,1 1 0 0,0 2 0 16,-1-3-32-16,1 1 0 0,-2 2 0 0,0-4 0 16,-2 3 16-16,4-4 0 0,-2 1 0 0,-1-3 0 0,0 2 32 15,-1-5 16-15,-1 0 0 0,-2-1 0 0,0 0 0 16,-3-1 0-16,-2 0 0 0,-1-1 0 0,-3 1-208 0,-2-2 176 16,-2-2-176-16,-2 0 160 0,-2 2-16 15,-3-1 0-15,-5 0 0 0,-2-4 0 0,-4 2 96 16,-3 0 16-16,-3 0 0 0,-2 2 0 0,-2-5-64 0,0 3-16 15,-4 0 0-15,1-4 0 0,-3-1 0 0,1-1 0 16,-1-1 0-16,1-3 0 0,0 0-32 0,0-2 0 16,1-2 0-16,-2-1 0 0,0-3-144 0,0 2 0 15,2-2 0-15,2-4 0 16,2-1-1120-16,6-2-256 0,2 2-48 0,4-1-9552 16,5 4-1904-16</inkml:trace>
  <inkml:trace contextRef="#ctx0" brushRef="#br0" timeOffset="154751.84">25808 20001 28047 0,'-14'2'1232'0,"5"1"272"0,0-3-1200 0,9 0-304 15,-9 1 0-15,0-1 0 0,-2-1 464 0,0-2 48 16,1 2 0-16,0-1 0 0,-3-2-368 0,2-1-144 0,-2-5 128 0,2 1-128 15,-1-4 288-15,2 0-32 0,-1-2 0 0,1-1 0 16,-3-1 160-16,0-1 32 0,0 2 0 0,-1-2 0 16,-1-4-32-16,0 1 0 0,-2-1 0 0,1 0 0 15,-2-3-32-15,0 2 0 0,1-2 0 0,-4-2 0 16,2 2-256-16,-2-2-128 0,1 0 128 0,0 2-128 16,-1 2 0-16,-1 3 0 0,0-2 0 0,-2-1 0 15,-4 1 0-15,0 2 0 0,-2 0 128 0,2 1-128 16,-3-2 0-16,2 0 192 0,-2-3-192 0,2 1 192 15,0 1-64-15,1-2-128 0,0-1 192 0,0 2-64 16,0-1 0-16,0-1 0 0,0 4 0 0,2-3 0 16,-2 2-128-16,0-1 160 0,-4 0-160 0,3 4 160 15,-3 3-160-15,0-1 160 0,0-3-160 0,4 2 160 16,4 0-32-16,0 0-128 0,-3 1 192 0,3-4-64 0,1 2 0 16,2 1 0-16,-1-1 0 0,2 0 0 0,-1 3-128 0,2-3 192 15,2 0-192-15,0 0 192 0,-1-2-192 16,3 2 128-16,1 0-128 0,-1 0 128 0,-2 0-128 0,3 1 128 15,-2 0-128-15,3 1 128 0,0 0-128 0,2-1 0 16,-3 1 0-16,1 0 0 0,2 3 0 0,-1 0 0 16,0 0 0-16,-1 1 0 0,0-2 0 0,2 2 0 15,-1 3 0-15,1-3 0 0,1 6 0 0,1-5 0 16,0 4 0-16,1-1 0 0,1 2 0 0,7 7 0 16,-9-9 0-16,1 3 0 0,2-3 0 0,-1 4 0 15,7 5-128-15,-6-6 128 0,0-2-160 0,6 8 160 16,-7-5-208-16,7 5 80 0,0 0-144 0,0 0-32 0,-7-3 0 15,7 3 0 1,0 0-992-16,0 0-208 0,0 0-32 0,0 0-8656 0,0 0-1728 16</inkml:trace>
  <inkml:trace contextRef="#ctx0" brushRef="#br0" timeOffset="155346.24">24087 19126 24879 0,'-11'11'1088'0,"11"-11"256"15,0 0-1088-15,-10 1-256 0,1-1 0 0,9 0 0 0,0 0 2176 0,0 0 368 16,-9-4 80-16,3-4 0 0,6 8-2080 0,-6-10-416 16,2-4-128-16,1-1 0 0,1-3 0 0,-1-1 0 15,2 1 0-15,-2-2 0 0,1-2 0 0,-2-3-192 16,-1 0 192-16,0-2-160 0,2 0 160 0,-3-3 144 15,1 2-16-15,-1-5-128 0,0-5 272 0,3-1-48 0,-1 1-16 0,1 1 0 16,2 1-208-16,0 1 176 16,1 3-176-16,0 1 160 0,0-4-160 0,0 5 0 0,1 2 0 15,2-1 128-15,-1 1-128 0,2 2 0 0,0 5 144 0,0-3-144 16,-1 1 0-16,1 2 0 0,-1 1 0 0,1 3 128 16,-1 1-128-16,1 1 0 0,-1 3 128 0,-1 1-128 15,2 1 0-15,0 2 0 0,0-3 0 0,0 4 0 16,-4 7 0-16,8-4 0 0,1-1 0 0,1 4-128 15,-10 1 128-15,17 4-128 0,1 1 128 0,1 1-128 16,1 3 128-16,2 1 0 0,-1 4 0 0,1 3-128 16,0-1 128-16,1 5 0 0,-1 3 0 0,3 3 0 15,-1-2 0-15,1 4 0 0,2 2 0 0,1-2 0 16,1 1 0-16,3 2 0 0,-3-4 0 0,3 3 0 16,-3-1 0-16,2-4 144 0,-1-1-16 0,-1-1-128 15,-2 0 0-15,-2-1 0 0,0-5 0 0,-4-5 0 0,-3-1 0 16,-3 0-256-16,-1-4 32 0,-2-3-15472 15</inkml:trace>
  <inkml:trace contextRef="#ctx0" brushRef="#br0" timeOffset="156443.03">20702 15505 11807 0,'-17'-11'512'0,"7"6"128"0,1-6-512 0,-1 3-128 15,1-5 0-15,3 3 0 0,-2-3 128 0,3-1 16 16,0 3 0-16,1-1 0 0,-1-4-144 0,1 0 128 15,1 2-128-15,1 0 128 0,2 2 48 0,-4-1 0 16,3 2 0-16,0 2 0 0,-1-3 208 0,2 3 32 16,-1-1 16-16,1 2 0 0,0 8-96 0,-1-12-16 15,-1 0 0-15,0 3 0 0,2 9 112 0,0 0 16 0,-3-12 0 0,2 3 0 16,-4 0 208-16,5 9 48 0,0 0 16 0,0 0 0 16,-4-11 80-16,0-1 16 0,4 12 0 0,0 0 0 15,-2-9-128-15,2 9-32 0,0-9 0 0,0 3 0 16,0 6-144-16,0 0-48 0,0 0 0 0,0 0 0 15,0 0-192-15,0 0-32 0,0 0-16 0,0 0 0 16,0 0-32-16,0 0 0 0,10 6 0 0,-1-2 0 16,-9-4 64-16,10 10 0 0,0-1 0 0,2 4 0 15,-5 0 128-15,4-1 48 0,0 2 0 0,3 3 0 16,1 1-112-16,2-1 0 0,-1 2-16 0,3 2 0 16,0 0-32-16,2 2 0 0,0-2 0 0,5 0 0 15,-3 2-16-15,3 3-16 0,5-6 0 0,-1 4 0 16,1 1-16-16,2 1 0 0,-1 1 0 0,-2-3 0 15,-1 0 0-15,2 3 0 0,-1-3 0 0,1 2 0 0,1-3 0 16,-1 1 0-16,0 2 0 0,-2-3 0 0,3 1-32 0,1 3-16 16,1-5 0-16,1 5 0 0,-2-1-176 0,1 2 192 15,2-2-192-15,-5 1 192 0,1-3-192 0,-1 1 0 16,-1 3 0-16,1-2 128 0,-2-2-128 0,0-1 0 16,0 4 0-16,-1-1 0 0,-1 0 0 0,0-1 0 15,-1-3 0-15,4-1 0 0,0 1 0 0,-1 1 0 16,-2-2 128-16,0-2-128 0,0 3 0 0,-1 1 0 15,-2 0 0-15,1-3 128 0,-1-1-128 0,0-1 0 16,-1 1 0-16,2 3 128 0,-1-3-128 0,0 0 0 16,-1 0 144-16,-1 3-144 0,-2-2 0 0,1 0 0 15,-2-2 0-15,0 0 128 0,-1 1-128 0,-1 0 0 16,0 1 0-16,-1-2 128 0,1-3-128 0,-2 1 0 0,-1-2 0 0,-1-2 0 16,1 0 0-16,-1 0 0 0,-3-3 0 0,0 4 0 15,-1-4 0-15,0 1 0 0,1 2 0 0,-1-4 0 16,0 1-144-16,0-2 144 0,-2-1-160 0,1 3 160 15,-1-4-320-15,1 1 16 0,0 2 16 0,-1-3 0 16,-7-5 32-16,8 10 0 0,-2-3 0 0,-6-7 0 31,7 8-128-31,-7-8-32 0,0 0 0 0,0 0 0 16,7 7-1440-16,-7-7-272 0,0 0-64 0,0 0-10864 0</inkml:trace>
  <inkml:trace contextRef="#ctx0" brushRef="#br0" timeOffset="156835.41">22250 16409 11967 0,'0'0'1072'0,"0"-10"-864"16,1-2-208-16,3 7 0 0,-4 5 2256 0,0 0 416 0,10-7 80 15,0 4 0-15,-10 3-1920 0,13 1-400 0,0 4-80 0,-1 0-16 16,1 2 176-16,0 2 16 0,1-2 16 0,1 6 0 16,2 0-144-16,0 1-16 0,1 4-16 0,2 2 0 15,5-1 144-15,0 3 16 0,0-1 16 0,1 6 0 16,1 1-160-16,-2 4-48 0,0-1 0 0,-2 0 0 15,1-1 48-15,-1 3 16 0,-1 3 0 0,1 1 0 16,1 5 0-16,0 1 0 0,-1-2 0 0,-1 2 0 16,-1 1-192-16,-2 1-32 0,-1-1-16 0,0-2 0 15,-3-2-160-15,-2-1 160 0,-3-2-160 0,-2-6 160 16,-5-4-160-16,0 1 0 0,-4-3 144 0,-2-3-144 16,-3-2 0-16,-3-3-192 0,-3 1 32 0,-3-1 0 15,-3-3-560-15,-1-2-112 16,-2-4-32-16,-2-3-12912 0</inkml:trace>
  <inkml:trace contextRef="#ctx0" brushRef="#br0" timeOffset="157705.07">24584 18384 20271 0,'0'0'896'0,"-12"1"192"0,2-1-880 0,-2 0-208 16,1 0 0-16,0 0 0 0,-2 3 1440 0,0-1 240 16,-5 0 48-16,2-1 16 0,-3 0-1376 0,-2-1-368 15,1 0 0-15,-3-1 0 0,0-2 416 0,-1 1-32 0,0-1 0 0,-1 1 0 16,-5-4-128-16,0-1-16 0,-3 2-16 0,-4-4 0 16,-2 3 224-16,0-4 32 0,1-1 16 0,1 0 0 15,1 2-112-15,0-1-32 0,2 5 0 0,1-4 0 16,2 1-64-16,2 5-16 0,0-3 0 0,1 4 0 15,4-2-128-15,-1 2-16 0,1 0-128 0,1 1 192 16,0 0-64-16,4 1-128 0,2-2 176 0,1 2-176 16,4 2 192-16,3-1-192 0,9-1 192 0,0 0-192 15,0 0 208-15,0 0-64 0,0 0-16 0,0 0 0 16,0 0-128-16,5 11 0 0,2 1 0 0,4 2 0 16,1-3 0-16,4 2 0 0,-1-2 0 0,3 1 128 15,-1 2 0-15,1 2 0 0,3 1 0 0,-4 2 0 16,2 0 16-16,1 5 0 0,-3 0 0 0,2 2 0 15,2 2 0-15,-1 0 0 0,0-2 0 0,2 5 0 16,0-3-144-16,0 2 128 0,0 2-128 0,0-1 128 0,1 3-128 16,-2 0 0-16,3-2 0 0,0-1 0 0,2-5 0 0,-1 2 0 15,2-2 128-15,-2 3-128 0,0-5 0 0,-1 3 0 16,-1-6 0-16,-2 2 0 16,0-2-672-16,-5-2-16 0,4-2 0 15,0-1-9616-15,-3-4-1920 0</inkml:trace>
  <inkml:trace contextRef="#ctx0" brushRef="#br0" timeOffset="158232">23923 18404 14735 0,'0'0'1312'0,"0"0"-1056"0,0 0-256 0,0 0 0 15,0 0 2032-15,0 0 336 0,11-1 80 0,0 1 16 16,2 0-1568-16,0 1-320 0,0 3-64 0,-2 3-16 15,3-1 192-15,3-1 32 0,0 5 16 0,4 0 0 16,-1 1-96-16,3 3 0 0,0-2-16 0,1 4 0 0,3-1-176 16,-5 3-48-16,3-1 0 0,-1 2 0 0,0 2-64 15,3 3-16-15,1-1 0 0,2 0 0 0,1 2-112 0,2 1-16 16,0 3-16-16,4-1 0 0,1 2-176 0,1 1 192 16,3-5-192-16,-1 4 192 0,-1-5-192 0,0 4 0 15,-5-2 0-15,4 2 128 0,1 3-128 0,1-4 0 16,-2 1 0-16,5 2 128 0,-3-3-128 0,5 2 0 15,1 1 0-15,2-1 0 0,-2 5 192 0,-3-5-64 16,-5-1 0-16,0-1 0 0,-1 4 32 0,0 1 0 16,0 0 0-16,1-1 0 0,1 1 16 0,1 0 0 15,0 0 0-15,1 1 0 0,0 1 64 0,0-2 16 16,-2-2 0-16,-3 0 0 0,-3-2-64 0,0-1-16 16,-1 0 0-16,-1-4 0 0,-3 3-176 0,0-5 0 0,-3-1 0 15,-1 1 128-15,-3-1-128 0,-3-3 0 0,-2 0 0 16,-3-4 0-1,-2 0-1280-15,-5 0-192 0,-5-5-48 0</inkml:trace>
  <inkml:trace contextRef="#ctx0" brushRef="#br0" timeOffset="163032.15">20675 14501 2751 0,'0'0'256'0,"0"0"-256"16,0 0 0-16,0 0 0 0,0 0 2112 0,0 0 384 15,0 0 80-15,0 0 16 0,0 0-1376 0,0 0-256 16,0 0-64-16,0 0-16 0,0 0 208 0,0 0 64 0,0 0 0 0,0 0 0 16,0 0-128-16,0 0-32 15,0 0 0-15,0 0 0 0,0 0-208 0,0 0-32 0,0 0-16 0,0 0 0 16,0 0-160-16,0 0-48 0,0 0 0 0,0 0 0 16,0 0-144-16,10 8-16 0,-10-8-16 0,0 0 0 15,8 11 48-15,1-3 16 0,-3 1 0 0,0-3 0 16,-1 2-32-16,2 0-16 0,-1 0 0 0,0 1 0 15,2-3-48-15,0 5-16 0,-1-5 0 0,2 4 0 16,0-1-32-16,1 2 0 0,0-3 0 0,2 3 0 16,-1 0-80-16,1 1 0 0,-1 1-16 0,2-4 0 15,0 0-32-15,1-2 0 0,1 5 0 0,1-1 0 16,1-3 16-16,-1 3 0 0,-2-3 0 0,4 3 0 16,0-2-16-16,0 2 0 0,-3-4 0 0,2 5 0 15,-1-2 0-15,3 4 0 0,-1 0 0 0,0 1 0 16,-2-1-144-16,3-1 192 0,3 1-192 0,-2 1 192 0,1 1-192 15,-1 0 0-15,-1-1 144 0,1 0-144 0,1 2 0 16,-1 1 0-16,-2-2 0 0,3 2 128 0,1 1-128 0,0 0 0 16,-2 1 0-16,0-2 0 0,2 0 0 0,-3-5 0 15,1-1 0-15,1 2 0 0,-1-1 0 0,0 1 144 16,1 0-144-16,-1-1 0 0,-2-4 208 0,2 2-64 16,1-3-16-16,-1 3 0 0,1-2 0 0,2 1-128 15,0 0 192-15,0-2-64 0,0 2-128 0,-1-2 192 16,-3-1-192-16,2 2 192 0,-2-2-192 0,-1 3 0 15,0-184 0-15,0 366 0 0,-2-186 0 0,1 3 128 16,-3 0-128-16,1 2 0 0,0-3 0 0,1 3 0 16,-3-3 128-16,3 2-128 0,-4 1 0 0,1-3 0 0,-1 0 0 15,-1 1 0-15,0-3 128 0,0 3-128 0,0-3 128 0,-1 3-128 16,-1-2 160-16,1 0-160 0,-1 2 192 0,0-3-192 16,-3 3 192-16,1-2-192 0,2 2 192 0,-2-3-192 15,2-1 176-15,0 3-176 0,1-3 160 0,-1 1-160 16,-9-6 176-16,12 8-176 0,-1-2 192 0,1-1-192 15,-1 1 192-15,0-2-64 0,1-1 0 0,-1 1-128 16,1 1 192-16,0-1-192 0,0-2 192 0,-2 1-192 16,3-1 160-16,-1 2-160 0,1 2 128 0,2-2-128 15,1 0 0-15,-1 2 128 0,1 1-128 0,-2-1 0 16,-1 0 0-16,-1-1 128 0,-1-2-128 0,-1 1 0 16,-2 1 0-16,-1-1 128 0,-7-4-128 0,12 6 0 15,-1 2 0-15,-2-3 0 0,0-3 128 0,0 1-128 16,0-1 0-16,1 1 0 0,-1 2 0 0,-9-5 0 15,9 3 0-15,0-2 0 0,-9-1 0 0,11 0 0 16,-1 1 0-16,-10-1 128 0,12 0-128 0,-2 0 0 0,-2 0 144 0,-8 0-144 16,12 3 160-16,-1-3-160 0,-1 0 240 0,0 0-48 15,0 1-16-15,1 0 0 0,0-1-176 0,-1 1 0 16,-10-1 0-16,11 2 0 0,2-1 0 0,-4-1 0 16,-9 0 0-16,14 0 0 0,-1 3 0 0,-3-2 0 15,1-1 0-15,1 0 0 0,-1 0 0 0,0 1 0 16,0-1 0-16,0 0 0 0,2 0 0 0,0 0 0 15,-1 0 0-15,2 1 0 0,0-1 0 0,1 2 0 16,-1-2 128-16,2 0-128 0,-1 0 0 0,0 0 0 16,-1 0 0-16,1 0 0 0,1 0 0 0,-1 0 128 0,-1 0-128 15,0 0 0-15,-1-2 0 0,-2 1 128 0,1 0-128 16,-1 0 0-16,-1 1 0 0,0 0 0 16,3-3 128-16,-2 2-128 0,0-1 0 0,0 1 0 0,2-1 0 0,-1-1 128 15,0 3-128-15,-1-1 0 0,1-2 0 0,2 1 0 16,-2-3 128-16,1 1-128 0,-3 0 0 0,2 3 128 15,2-2-128-15,-4 1 0 0,1-2 144 0,1 0-144 16,-1 0 0-16,1 3 128 0,-1-2-128 0,1-2 0 16,-1 2 128-16,2-1-128 0,1 1 128 0,0-1-128 15,0-2 0-15,0 1 144 0,-2 1-144 0,4-2 0 16,0-1 144-16,-1 2-144 0,-1-5 0 0,2 5 144 16,-1-1 32-16,-1-2 0 0,0 3 0 0,0-3 0 15,0 1-176-15,0 2 0 0,0-3 0 0,0 2 0 16,-2-3 0-16,2 0 0 0,0 0 128 0,2 0-128 15,-2 0 144-15,0-1-144 0,0-1 160 0,1 2-160 16,-1-1 160-16,1 2-160 0,0-4 160 0,1 5-160 16,0-5 128-16,1 1-128 0,-1 1 0 0,3-3 144 15,-1 4-144-15,0-2 0 0,0 1 0 0,-1-1 128 0,1-1-128 16,1-1 0-16,-1 2 0 0,0-3 0 0,-2 1 0 0,2 1 128 16,-1-2-128-16,-1 0 0 0,-2 2 144 0,0-1-144 15,0 0 160-15,0-3-160 0,0-1 144 0,0 1-144 16,-1 0 128-16,3 3-128 0,1-4 0 0,-1 0 128 15,0-2-128-15,0 2 0 0,1 0 0 0,-1-1 0 16,2-1 128-16,0 1-128 0,-2 1 0 0,2 0 0 16,0 1 0-16,0-1 0 0,1-2 0 0,0 1 0 15,1 2 128-15,1-3-128 0,-4-2 0 0,1 1 0 16,0-3 0-16,0 1 0 0,0 2 0 0,-1-3 0 16,-3-5 0-16,0 4 128 0,2-1-128 0,-5 1 0 15,2 1 0-15,-1-1 128 0,1-1-128 0,0 4 128 0,-2-3-128 16,2 3 128-16,1 1-128 0,0-2 0 15,0 2 0-15,-1 0 0 0,2-2 0 0,-2 3 0 16,-1 0 0-16,1 0 0 0,0 1 0 0,-2 2 0 16,1 2 0-16,-1 2 0 0,-1-3 0 0,0 3 0 15,1 5 0-15,-1-3 0 0,1 1 128 0,-1-1-128 16,-1 3 0-16,0 3 128 0,-1-2-128 0,-2 1 0 16,-1 0 0-16,0-3 0 0,-5 8 0 0,7-5 0 0,-7 5 0 0,0 0 0 15,5-5 128-15,-5 5-128 16,0 0 0-16,0 0 128 0,6-8-128 0,-6 8 0 15,0 0 0-15,0 0 0 0,0 0-224 0,0 0 80 16,0 0 16-16,0 0 0 16,0 0-320-16,0 0-48 0,0 0-16 0,0 0 0 15,-9-1-1216-15,9 1-256 0,-10 5-64 0,10-5-10224 0,-10 3-2048 0</inkml:trace>
  <inkml:trace contextRef="#ctx0" brushRef="#br0" timeOffset="163571.75">24498 14183 16991 0,'0'0'752'0,"0"0"144"0,0 0-704 0,0 0-192 16,0 0 0-16,0 0 0 0,0 0 832 0,12-4 128 16,-1 3 16-16,-1-4 16 0,2-1-32 0,1 1 0 0,1 0 0 0,1-1 0 15,0 1-64-15,2-2 0 16,2 0-16-16,1 1 0 0,3-3-80 0,0 2-16 0,-2-7 0 0,2 2 0 16,1 2 16-16,-2-4 0 0,0 6 0 0,2-3 0 15,1-7-48-15,1 4-16 16,-1-1 0-16,2 2 0 0,-1-1-32 0,2-1-16 0,0-2 0 0,3 2 0 15,1 1-288-15,-2 1-48 0,-2 1-16 0,0-2 0 16,0 1-80-16,-3 3-32 0,-2-3 0 0,0 6 0 16,-2-2-64-16,-1 2-16 0,-2 1 0 0,-3 0 0 15,0 0 48-15,0 4 0 0,-1-4 0 0,-1 2 0 0,-3 0 32 16,-1 3 16-16,0-2 0 0,-9 3 0 0,10-1 48 16,-10 1 16-16,8 2 0 0,-8-2 0 0,0 0-48 0,9 9 0 15,-4 4 0-15,-3 2 0 0,-2 3 0 16,-1 4 0-16,-1 4 0 0,-2 2 0 0,-1 5-256 0,-3 4 0 15,-1 1 0-15,-1 4 0 0,0 0 176 0,-2 0-176 16,0 3 160-16,2-5-160 0,1 2 176 0,0-1-176 16,-1-4 192-16,2-3-192 0,0-2 128 0,2-3-128 15,0-3 0-15,1 0 0 0,1-3 0 0,0 4 0 16,1-6 0-16,1 0 0 16,2-2-688-16,0-1-240 0,0-3-48 0,1 1-12016 15,0-3-2384-15</inkml:trace>
  <inkml:trace contextRef="#ctx0" brushRef="#br0" timeOffset="165416.9">20084 15701 21135 0,'0'0'928'0,"0"0"208"0,0 0-912 0,0 0-224 15,0 0 0-15,0 0 0 0,0 0 464 0,0 0 48 16,0 0 16-16,0 0 0 0,11 0 16 0,1 1 0 16,0 0 0-16,2 1 0 0,2 3 16 0,3 0 0 15,0-3 0-15,2 2 0 0,2 3-96 0,3 2-16 16,2-1 0-16,2 4 0 0,3 2-48 0,3-3-16 16,-1 2 0-16,1 3 0 0,-3 1 16 0,0 2 0 15,0 4 0-15,1 2 0 0,2-2 48 0,1 3 0 16,-2 2 0-16,1-2 0 0,0 2-112 0,0 4-16 0,0 1 0 0,0-1 0 15,-1 1-80-15,0-1-32 0,-4 1 0 0,0 0 0 16,-3-4-208-16,-1 3 176 0,-5 0-176 0,3 2 160 16,-4-1-16-16,3-1 0 15,0 0 0-15,1 1 0 0,-1 3 0 0,-1-1 0 16,0-2 0-16,-2 2 0 0,1-2-144 0,-1 1 160 0,-2-4-160 0,2 3 160 16,-1-1 32-16,0 0 16 0,-2-1 0 0,0 2 0 15,-1-1-32-15,-2 0-16 0,-1-2 0 0,1 1 0 16,0 1-160-16,-1 1 128 0,-1 2-128 0,-2 1 128 15,0-4-128-15,-4 0 128 0,2 3-128 0,-1-2 128 16,1-1-128-16,-3 2 0 0,-2 1 0 0,3-2 128 16,-1 0 32-16,-1-2 0 0,1 1 0 0,-1 1 0 0,-1 2-32 15,1-1-128-15,-2-1 192 0,2 1-64 0,-3-1-128 0,1 0 128 16,-2 2-128-16,0-2 128 0,2 1-128 16,-3 0 0-16,1 2 0 0,-1-2 0 0,-1 1 128 0,1-1-128 15,0 0 0-15,0-2 128 0,-4 1-128 0,1 0 160 16,1 0-160-16,-1-1 160 0,0-3 0 0,0 3 0 15,-2-3 0-15,0-2 0 0,-2 1-32 0,1-3-128 16,0 5 192-16,1-4-64 0,-2 1 0 0,1-3-128 16,0 3 192-16,-1-2-64 0,0 3 32 0,-1-2 0 15,0 0 0-15,-1 0 0 0,2 4-32 0,-3-2 0 16,1 0 0-16,0-1 0 0,0 1 48 0,-1-4 0 16,-2 0 0-16,0 0 0 0,-2-1-176 0,1 3 0 15,-2-4 0-15,-1 3 0 0,0-3 0 0,-1 1 0 16,2-2 0-16,-1 3 128 0,-2 0-128 0,1-1 192 15,-1 2-192-15,1 1 192 0,-1-5-64 0,1 1 0 16,1 2 0-16,-2-2 0 0,2-2-128 0,-1 0 0 16,0-1 144-16,3 0-144 0,1-1 0 0,0-1 128 0,0-1-128 15,2 0 0-15,2 3 0 0,-3-4 0 16,3 0 0-16,1-1 128 0,-3 3-128 0,2-2 0 0,2-2 0 0,2-1 0 16,-3 1 0-16,2 1 128 0,1 0-128 0,1 0 0 15,0-3 0-15,-1 2 0 0,2 1 0 0,1-4 128 16,1 0-128-16,1 2 0 0,0-3 0 0,0-9 0 0,0 0 0 15,2 11 0-15,-2-11 0 0,0 0 0 0,0 0 0 0,0 0 0 16,0 0 0-16,10 4-128 0,-10-4-176 0,12 0-16 16,-2-3-16-16,-1-5 0 15,0-3-1776-15,0-1-368 0,-2-5-64 0,0-2-14160 16</inkml:trace>
  <inkml:trace contextRef="#ctx0" brushRef="#br0" timeOffset="165766.75">20709 19065 29487 0,'-21'20'1296'0,"7"-5"288"0,-2 5-1264 0,4 2-320 15,1 3 0-15,4-1 0 0,2 4 592 0,-3 0 64 16,2 4 16-16,2-2 0 0,-2 1-448 0,2-1-96 0,-1 0 0 0,2-1-128 16,-2 3 512-16,3-2-16 15,-1-4 0-15,3 2 0 0,0-3-48 0,3 3 0 0,2-4 0 16,1 3 0-16,2-6 64 0,3-1 16 0,3-1 0 16,6-2 0-16,3-1 64 0,5-2 16 0,4-4 0 0,4 1 0 15,3-6-96-15,5 2 0 0,5-1-16 0,3-3 0 16,0-3-240-16,-1-2-64 0,5 0 0 0,-3-1 0 15,1-4-192-15,3 2 0 0,1-3 0 0,3 0 0 16,1 1-1072 0,0-2-304-16,-7 2-64 0,-1-2-15920 0</inkml:trace>
  <inkml:trace contextRef="#ctx0" brushRef="#br0" timeOffset="167135.04">25378 20410 21535 0,'0'0'960'0,"0"0"192"0,0 0-928 0,0 0-224 0,0 0 0 16,0 0 0-16,-5-5 608 0,5 5 80 0,-5-6 16 0,5 6 0 15,-7-9-272-15,2 4-48 0,0-3-16 0,0 2 0 16,-1 1 16-16,0-3 0 0,-2 2 0 0,-1-3 0 16,0 0 64-16,-1-2 0 0,-3 0 16 0,-1-1 0 15,-4 0 240-15,-2 1 32 0,-2-4 16 0,0-2 0 16,-1 4-80-16,-3 2-16 0,-2-3 0 0,0-3 0 15,0 0-208-15,0-1-32 0,0 0-16 0,1 1 0 16,-1 0-80-16,0 0-32 0,0 3 0 0,0-1 0 0,0 0-96 16,-2-2-32-16,0 2 0 0,-4-2 0 15,-3 0-160-15,-1-1 192 0,-4 1-192 0,4-1 192 0,1-1-192 0,0-2 0 16,1 0 0-16,1 4 0 0,0-4 160 16,1 1-160-16,2-3 192 0,0 1-192 0,1 1 160 15,-4-2-160-15,0-1 128 0,-5 3-128 0,0 1 128 0,2 0-128 16,-3 2 0-16,1 1 128 0,2 1-128 0,3 2 0 15,-1 3 0-15,2 3 128 0,0-4-128 0,2 6 128 16,1-2-128-16,-1 3 128 0,-1 2-128 0,-2-3 0 16,-2 1 0-16,-1 3 0 0,-2-1 0 0,4 1 0 15,0 2 0-15,2-1 0 0,1-2 0 0,0 2 0 16,1-1 0-16,1 0 0 0,3 1 0 0,-1 1 128 16,1 0-128-16,-2 1 128 0,-1-1 0 0,-1 2 0 15,-2-2 0-15,0 2 0 0,-2-1 16 0,3 2 0 0,0-2 0 0,1 1 0 16,2 0-144-16,0 0 192 0,2 1-192 0,2 2 192 15,-3-1-192-15,2 1 0 0,1-2 0 0,2 3 128 16,1-4-128-16,-1 2 0 0,-4 2 0 0,3 3 0 16,-2-2 0-16,-3 3 0 15,-1-3 0-15,3 5 0 0,-1-3 128 0,2 2-128 16,1 1 128-16,-1-2-128 0,1 2 0 0,1 4 0 16,1-1 0-16,1-1 0 0,0 1 0 0,0-1 0 15,2 1 0-15,2 1 0 0,-1 0 0 0,3 1 0 16,0-3 0-16,-1 1 0 0,-1-1 0 0,-1 1 0 15,-2-1 0-15,1-1 0 0,-1 1 0 0,-1 0 0 0,-1 0 0 0,1-3 128 16,2 3-128-16,-1 0 0 0,0 3 0 0,2-2 128 16,-2 2-128-16,3-5 128 0,-1 1-128 0,1 2 128 15,1 2-128-15,-1-1 160 0,0 1-160 0,0-1 160 16,1-2-160-16,2 3 0 0,-1-1 0 0,2 1 0 16,0-2 0-16,-1 0 0 0,1 2 0 0,0-2 0 15,1-2 0-15,0 1 128 0,-1 0-128 0,-1 2 0 0,1 0 144 16,1-4-144-16,-1 1 160 0,0 1-160 0,2-1 128 15,1-2-128-15,1 1 0 0,0 0 0 0,-2-2 0 0,1 3 128 16,1-1-128-16,2-2 0 0,2 2 0 0,0-3 0 16,1 3 0-16,-1 1 0 0,1-5 192 0,0 5-48 15,-1-3-16-15,2 0 0 0,-1 2-128 0,1-3 0 16,0 1 0-16,1-4 0 0,-1 3 0 0,1-2 0 16,4-7 0-16,-4 8 0 0,2 1 0 0,2-9 0 15,-3 8 0-15,3-8 128 0,0 0-128 0,-1 10 0 16,1-10 0-16,0 0 0 0,0 0-192 0,0 0 48 15,0 0 0-15,0 0 0 16,0 0-464-16,11 0-96 0,1-4 0 0,-2-3-16 16,-2-2-1936-16,0-3-384 0,1 2-80 0</inkml:trace>
  <inkml:trace contextRef="#ctx0" brushRef="#br0" timeOffset="167454.94">21299 20062 14735 0,'-25'11'640'0,"7"0"160"16,-4-4-640-16,2 6-160 0,1 2 0 0,1 0 0 0,0 2 4608 0,3 1 880 0,0 2 176 0,1 0 32 0,-2 1-4384 16,2 3-880-16,2 1-176 0,0-1-48 0,1 3 240 0,2-1 64 15,0 0 0-15,5-2 0 0,0 4-128 0,2-2 0 16,1 0-16-16,1 1 0 0,3-4-144 0,4 1-32 15,2-2 0-15,1-2 0 0,4 0 48 0,1 0 0 16,3-1 0-16,2-3 0 0,4-1-64 0,3 1-16 16,5-4 0-16,3-5 0 0,5-2-160 0,6-4 160 15,4-2-160-15,8-3 160 0,4-1-160 0,3-5 0 16,1-3 0-16,9-1 0 0,2-4-336 0,10-6-48 16,8 0-16-16,-1-4 0 15,-4 1-1296-15,7-2-256 0,5-3-48 16,1 2-13824-16</inkml:trace>
  <inkml:trace contextRef="#ctx0" brushRef="#br0" timeOffset="168528.17">26536 19650 2751 0,'0'0'128'0,"0"0"16"0,0 0-144 0,0 0 0 16,0 0 0-16,0 0 0 0,0 0 4080 0,0 0 784 15,11 3 144-15,-11-3 48 0,0 0-3856 0,0 0-768 0,0 0-160 0,0 0-16 16,0 0 320-16,0 0 80 0,0 0 16 0,0 0 0 16,2-2 48-16,-6 0 16 15,-2-3 0-15,-2 1 0 0,-4 0-144 0,2 3-16 0,-2-3-16 0,-2-2 0 16,-3-1-16-16,2 4 0 0,-3-5 0 0,0 2 0 16,0-5-32-16,-4 4-16 0,0-7 0 0,-2 6 0 15,-2-2-64-15,0 0-16 0,-4-3 0 0,2-2 0 16,-1-2 16-16,1 1 0 0,0-1 0 0,0 1 0 0,0-3-160 15,2 0-16-15,-1-3-16 0,2 2 0 0,-1-1-240 0,1-4 128 16,1 0-128-16,1-3 0 0,0 2 0 16,1-2 0-16,-1 1 0 0,-1-4 0 0,-1 1 0 0,-2 1 0 15,-1-3 0-15,0 2 0 0,0 3 0 0,1-3 0 16,1-1 0-16,0 2 0 0,2-4 192 0,3-3-48 16,-1 2-16-16,2-2 0 0,-1 0-128 0,2-3 160 15,-1-4-160-15,2 0 160 0,0 2-160 0,1-2 160 0,3 2-160 16,0 2 160-16,0-3-32 0,0 0-128 15,1-1 192-15,1-3-64 0,1 2 80 0,0-3 16 0,-1 0 0 0,3 2 0 16,-1 2-16-16,2 1 0 16,-2-2 0-16,3-2 0 0,-1 1-16 0,2-2 0 15,-1 0 0-15,3 1 0 0,1-3-32 0,-1 1-16 16,1-1 0-16,0 1 0 0,1 0 16 0,1 3 0 0,0-1 0 0,1 2 0 16,2-4-32-16,0 1 0 0,0-2 0 0,-1 1 0 15,3-2 80-15,0 5 16 0,0-1 0 16,-2 3 0-16,5-4-80 0,-1 1-16 0,-1 1 0 0,4 3 0 15,-1-1 0-15,-1 3-128 0,1-6 192 0,1 4-64 16,-2 2-128-16,2-1 0 0,0 0 0 0,0 1 128 16,0 4-128-16,1-1 0 0,0 0 0 0,0-1 128 15,-1-2-128-15,2 5 0 0,-3-1 0 0,3 4 0 16,0-1 0-16,1 2 0 0,-2 0 144 0,1 4-144 0,1 1 0 0,-1 2 128 16,0-1-128-16,2 2 0 0,-1 3 0 0,-2 2 0 15,1 1 0-15,2 0 0 16,-2 1 0-16,1 2 0 0,-1 0 0 0,1 0 0 0,-2 1-176 0,-1 3 0 15,-2-2 0-15,2 5 0 16,0-4-208-16,0 6-32 0,-9 5-16 0,8-10 0 16,-3 3-400-16,1-2-64 0,0 2-32 0,-6 7 0 15,0 0-1824-15,0 0-352 0,0 0-80 0</inkml:trace>
  <inkml:trace contextRef="#ctx0" brushRef="#br0" timeOffset="169031.21">24571 16499 33167 0,'0'0'1472'0,"-4"10"304"0,4-10-1424 0,5 12-352 0,3-5 0 0,2 2 0 16,4-4-320 0,0-2-128-16,0 1-16 0,0-3-16 0,0-1 480 0,2-3 0 0,3-2 0 0,-1-2 0 15,4-2 128-15,-4-3 128 0,2 1 32 0,2-4 0 16,-1-3-96-16,2-2 0 0,2-5-16 0,1 4 0 16,1-1-32-16,2-3 0 0,0-2 0 0,2-1 0 0,2 0 112 0,0-4 0 15,2-3 16-15,2 0 0 0,3 1 144 16,-2 1 32-16,-4-1 0 0,0-2 0 0,1 3-64 0,1-1 0 15,4 1 0-15,2 0 0 0,1 2 0 0,2 5 0 16,2 0 0-16,-4 3 0 0,0 2-128 0,-4 0-16 16,1 1-16-16,-5 3 0 0,-4 2-32 15,-3 2-16-15,-3 6 0 0,1-1 0 0,0 3 0 0,-5 4 0 16,-2 1 0-16,0 4 0 0,-1 1-176 0,-1 5 0 16,0 6 144-16,-2 5-144 0,-1 7 0 0,-1 4 0 15,-3 7 0-15,-1 4 0 0,-1 8 0 0,-6 2 0 16,1 2 0-16,-2 2 0 0,-1 3 0 0,3-2 0 15,-2-2-144-15,3-1 144 0,1-4-256 0,1 1 0 16,-1-2 16-16,3 0 0 16,1 1-1792-16,1-1-352 0</inkml:trace>
  <inkml:trace contextRef="#ctx0" brushRef="#br0" timeOffset="171673.23">6667 15256 13823 0,'0'0'1216'0,"0"0"-960"0,0 0-256 0,0 0 0 15,0 0 1728-15,0 0 320 0,-6-5 48 0,-2-1 16 16,8 6-912-16,-9-7-176 0,0 2-48 0,-1-2 0 16,-1 1-384-16,-1 1-80 0,-3-5 0 0,1 4-16 15,-4-6-64-15,-1 5-16 0,-2-2 0 0,-2 1 0 16,-4-2-32-16,-1 4 0 0,-1-3 0 0,-3 2 0 15,-4 1 32-15,-3-4 0 0,-3-1 0 0,0-1 0 16,-1-2-64-16,0 0-16 0,-3 0 0 0,-1 1 0 16,-1-2 0-16,-1 1 0 0,1 4 0 0,-5 1 0 15,-7-5-80-15,-1 1-32 0,1 1 0 0,-1-2 0 0,1 2-32 16,1 3 0-16,0-2 0 0,-4 2 0 0,-5 0-16 16,-2 4-16-16,-2-1 0 0,-1 1 0 0,1 1-160 0,1 1 0 15,0 1 144-15,-4-1-144 0,-6-2 0 0,4 3 0 16,3-4 0-16,0 4 128 0,1-2-128 0,-2-2 0 15,-3-1 0-15,1-1 128 0,-3 1-128 0,2 1 192 16,3-3-64-16,-1 4 0 0,2 0-128 0,-4 0 0 16,-2 0 0-16,3 2 0 0,3 0 0 0,2 3 0 15,1 2 144-15,-1 0-144 0,-1 0 0 0,-1 3 0 16,-1 1 0-16,4 0 0 0,6 6 0 0,1-3 0 16,2 1 0-16,-3-2 0 0,-3 2 0 0,0-3 0 15,1 3 0-15,5-1 0 0,2 4 0 0,3-1 0 16,-1 0 0-16,2 1 0 0,1-2 0 0,0 1 0 0,3-1 0 15,2 5 0-15,4-4 0 0,3 3 0 0,3 1 0 0,4 2 0 16,3 1 0-16,5 1 0 0,-1 3 0 0,3-3 0 16,5 0 0-16,3 2 0 0,1 1 0 0,5 4 0 15,1-4 0-15,8 2 0 0,-1-2-144 0,3 1 144 16,1 5-128-16,3 2 128 0,2-1-128 0,6 2 128 16,0 1-144-16,6 0 144 0,0 4-160 0,2-1 160 15,3-3-144-15,3 1 144 0,5 2-128 0,2-3 128 16,-1-2 0-16,10 0 0 0,5 1 0 0,2-3-128 15,3 0 128-15,0 2 0 0,-2-1 0 0,5-2 0 16,4-3 0-16,4 1 0 0,5-3 0 0,4 0 0 16,2 1 0-16,1-5 0 0,0-3 0 0,0 1 0 15,1-3 0-15,5 0 0 0,6 0 0 0,3-1 128 16,1-6-128-16,-1 6 0 0,-2-5 0 0,7 2 128 0,6-3-128 16,-1 4 0-16,-2-8 0 0,0 4 0 0,6-1 0 15,0-2 0-15,-2-2 0 0,1 1 128 0,-2-3-128 0,5-1 0 16,3-3 128-16,-4-3-128 0,-4-4 0 0,-1 1 0 15,3 0 0-15,1-6 128 0,-1-3-128 0,-1-2 0 16,-4-3 128-16,1-1-128 0,2 1 0 0,-3-2 144 16,-7 0-144-16,-2-4 0 0,-4-3 128 0,-2 0-128 15,0-3 0-15,-2-1 0 0,-6 2 144 0,-5-2-144 16,-7-3 0-16,-5 2 144 0,-5 0 112 0,-6-4 32 16,-2-1 0-16,-6-2 0 0,-5 0 112 0,-4-5 32 15,-8 4 0-15,-5-2 0 0,-5-4-32 0,-5 4 0 16,-9 3 0-16,-2 1 0 0,-5 2 96 0,-6 2 16 0,-7 3 0 15,-4 4 0-15,-4 0-144 0,-3 7-32 0,-5 1 0 16,-6 4 0-16,-6 3-208 0,-7 2-128 0,-8 0 128 0,-4 6-128 16,-4 3 0-16,0 1-208 0,-1-1 16 0,-2 6 16 31,-3 4-1552-31,-7 2-304 0,-3 1-64 0,1 4-15056 0</inkml:trace>
  <inkml:trace contextRef="#ctx0" brushRef="#br0" timeOffset="172857.13">3705 19494 11967 0,'0'0'528'0,"0"0"112"0,-9 0-512 0,1 0-128 0,8 0 0 0,-11 0 0 15,0-1 2032-15,2 1 368 0,-2 0 80 0,-2 1 16 16,-4-1-1520-16,0 0-288 0,-3 0-64 0,1 0-16 0,-1 0-112 0,0 0-32 15,-3-1 0-15,0 1 0 0,0 0-192 0,1-2-32 16,0 4-16-16,0-1 0 0,0 1-224 0,1 1 0 16,-2-1 128-16,1 5-128 0,5-3 0 0,-1 2 0 15,4 3 0-15,1-3 0 0,3 4 0 0,3-3 0 16,2 2 0-16,3-3 0 0,2-6 0 0,4 11 176 16,2 1-176-16,5-1 160 0,3-2-32 0,6 1-128 15,2 2 192-15,5-1-64 0,4 3 48 0,2 3 0 16,2 1 0-16,3 2 0 0,2-1-176 0,-2-1 0 15,3-2 0-15,-5 2 0 0,-2-1 0 0,-8 0 0 16,-5 1 0-16,-4-4 128 0,-1-2 0 0,-6 0-128 0,-4 2 192 0,-3-1-64 16,-5-2 608-16,-1 6 112 0,-6-1 32 15,-5 1 0-15,-5 1-160 0,-7-2-16 0,-4 1-16 0,-6-2 0 16,-1-3-384-16,-2-1-80 0,-1-2-16 0,1 0 0 16,0-5-80-16,0-1 0 0,6-3-128 0,4-1 192 15,3-3-192-15,3-1 128 0,5-4-128 0,5-1 0 31,4-4-1424-31,7 0-384 0,2-2-80 0</inkml:trace>
  <inkml:trace contextRef="#ctx0" brushRef="#br0" timeOffset="173657.59">4033 19275 7359 0,'0'0'656'0,"0"0"-528"15,8-7-128-15,0 0 0 0,-2-2 688 0,-6 9 96 16,6-6 32-16,-1 1 0 0,4-2-688 0,-9 7-128 16,7-6 0-16,-7 6 0 0,0 0 0 0,0 0 0 15,2-7 0-15,-2 7 0 0,0 0 368 0,0 0 112 0,0 0 32 0,0 0 0 16,0 0 848-16,0 0 176 0,0 0 48 0,-2 8 0 16,-4 3-400-16,3-4-80 0,0 5-16 0,-1-3 0 15,-1 2-608-15,1 2-128 0,3-3-32 0,-1 4 0 16,-3 2-192-16,2 2-128 0,-1 1 128 0,3 2-128 15,2-1 0-15,0 4 128 0,-1 0-128 0,0 3 0 16,3 1 160-16,-2 1-32 0,-1-3-128 0,2 0 192 16,0-2 176-16,-1 1 16 0,1-4 16 0,-1 3 0 15,-2-1 208-15,-2-1 32 0,1-3 16 0,0-1 0 16,1-1-176-16,-2 1-32 0,0-3-16 0,-1 2 0 16,-1 0-112-16,0-2 0 0,0 0-16 0,1-1 0 15,1-4-48-15,-2 3-16 0,1-3 0 0,-1 1 0 16,1 2 0-16,-1-4 0 0,0 0 0 0,5-9 0 15,-5 6 16-15,5-6 0 0,0 0 0 0,0 0 0 0,0 0-80 0,0 0-16 16,0 0 0-16,0 0 0 0,0 0 64 0,0 0 16 16,0 0 0-16,0 0 0 0,0 0-240 0,0 0 0 15,0 0 128-15,0 0-128 0,0 0 0 0,0 0 0 16,0 0 0-16,0 0 0 0,0 0 0 0,0 0 0 16,0 0 0-16,0 0 0 0,0 0 0 0,0 0 0 15,0 0 0-15,0 12 0 0,0-12 0 0,0 0 0 16,-2 9 0-16,2-9 0 0,-4 11 0 0,4-11 0 15,-5 8 0-15,5-8 0 0,0 0 0 0,0 0 0 16,-7 9 128-16,7-9-128 0,-6 5 0 0,6-5 0 16,0 0 0-16,0 0 0 0,-8 5 0 0,8-5 0 15,0 0 0-15,0 0 0 0,0 0 0 0,0 0 0 0,-6 5 0 16,6-5 0-16,0 0-272 0,0 0 0 0,0 0 0 0,0 0 0 16,0 0-16-16,0 0 0 0,0 0 0 0,0 0 0 15,0 0 288-15,0 0-192 0,0 0 192 0,0 0-160 16,0 0 160-16,0 0 0 0,0 0 0 0,0 0 0 15,0 0 0-15,0 0 0 0,0 0-128 0,0 0 128 16,0 0-320-16,0 0 32 0,0 0 0 0,0 0 0 31,0 0-544-31,-3-9-128 0,3 9 0 0,3-8-16 0,-3-2-1104 16,0 10-224-16,4-10-32 0</inkml:trace>
  <inkml:trace contextRef="#ctx0" brushRef="#br0" timeOffset="174361.72">4096 19536 18431 0,'-3'-9'1632'0,"3"-4"-1312"0,3-1-320 0,2 1 0 0,1-1 720 0,4 0 80 15,3 2 16-15,0 2 0 16,-1-2-368-16,2 3-64 0,3-1 0 0,-2 4-16 0,0-3 0 0,1 2 0 16,-1-1 0-16,0 1 0 0,0 3 48 0,1 2 16 15,-1-2 0-15,-1 4 0 0,-1 4-128 0,1 1-32 16,-2 0 0-16,-3 5 0 0,0-1-112 0,-3 3-32 15,-3 2 0-15,1 0 0 0,-6 3 64 0,0 0 0 16,-4-2 0-16,-2 3 0 0,-1 0 224 0,-4-1 48 16,1 1 16-16,-4-1 0 0,-1-1 176 0,-1 0 48 15,0-2 0-15,-2-2 0 0,-2-2-240 0,2 2-32 16,-1-5-16-16,0 1 0 0,-2-2-240 0,4-3-48 16,1 0-128-16,4-2 192 0,3 0-192 0,2-2 0 0,2-2 0 15,7 3 0 1,0 0-800-16,0-11-48 0,5 1-16 0,6-4-8608 0,1 0-1712 0</inkml:trace>
  <inkml:trace contextRef="#ctx0" brushRef="#br0" timeOffset="174581.63">4623 19402 23951 0,'0'0'2128'0,"0"0"-1696"0,-8 7-432 0,3 2 0 16,2-1 704-16,-1 6 64 0,1 2 16 0,1-1 0 0,0 1-224 16,1 2-48-16,-1 1-16 0,-2 0 0 0,-1 0-112 15,0 0-32-15,-2 1 0 0,3 0 0 0,-1 0-224 0,2-1-128 16,-1-1 160-16,1 0-160 0,1 0 0 0,2-2 0 16,0-2-128-16,1-1 128 15,3-5-864-15,2-2-64 0,-6-6-16 0,9 5-7312 16,-9-5-1456-16</inkml:trace>
  <inkml:trace contextRef="#ctx0" brushRef="#br0" timeOffset="174897.69">4885 19421 23039 0,'-9'9'2048'0,"3"1"-1648"0,-3-1-400 0,2 4 0 15,2 1 768-15,2 1 80 0,-1 3 16 0,1 1 0 16,1 1-160-16,-1 2-16 0,1-2-16 0,2-1 0 16,-3 2-192-16,2-2-32 0,-1-4-16 0,1-1 0 15,0-4-128-15,1-10-32 0,0 0 0 0,0 0 0 16,0 0 224-16,0 0 32 0,0 0 16 0,5-15 0 16,3-3 16-16,-3-1 0 0,1-1 0 0,2-6 0 15,-1 1-304-15,3-2-48 0,-1 3-16 0,2 3 0 16,-1-5-192-16,1 6 0 0,-1-1 0 0,3 4 0 15,-2 0 128-15,1 3-128 0,3 4 0 0,-2 0 0 16,1 2 0-16,1 3 0 0,2 0 0 0,0 5 0 16,1 5-192-16,0 0-16 0,1 0-16 0,1 3-10256 15,-2-2-2048-15</inkml:trace>
  <inkml:trace contextRef="#ctx0" brushRef="#br0" timeOffset="175520.54">5573 19377 30351 0,'0'0'1344'0,"-9"-3"272"0,9 3-1296 0,-9-2-320 16,0-2 0-16,0 3 0 0,-1 1 592 0,-3 1 48 15,2 1 16-15,-5 1 0 0,-1-2-432 0,-1 3-96 0,0 1 0 0,-1 0-128 16,0 5 128-16,-1-1-128 0,-1 3 0 0,0 1 0 15,2 2 0-15,-2 1 0 0,0 1 0 0,0 1 0 16,3 1 0-16,3 1 0 0,3-2 0 0,1 0 0 16,2-2 0-16,4-1 0 0,2-1 160 0,3 0-160 15,1-6 320-15,4 1-32 0,3-4 0 0,-1-1 0 16,2 0 96-16,3 1 0 0,1-8 16 0,-1 2 0 16,3 0-176-16,-2-1-32 0,-2-2-16 0,1 1 0 15,-1-7-176-15,1 3 160 0,-3 2-160 0,1-3 160 16,0 2-160-16,0-2 0 0,-1 2 144 0,0 4-144 15,0-2 0-15,-9 4 0 0,11-3 0 0,-11 3 0 16,0 0 0-16,12 1 0 0,-1 2 0 0,1 0 0 16,-2 2 0-16,0 4 0 0,-1-2 0 0,3 3 0 0,1-3 0 15,0-2 0-15,1 0 0 0,1-3-128 16,3 0 128-16,2-4 0 0,2-4 0 0,2-2 0 0,1 1 0 16,1-5 128-16,-1 0-128 0,2-4 0 0,0 0 0 0,-2-3 0 15,-2-3 0-15,0 1 128 0,-3-1-128 16,1-2 0-16,-1 0 0 0,-1 1 128 0,0-4 112 0,-2 0 16 15,-1-4 16-15,-2 0 0 0,0 1-80 0,-1-6-32 16,-3-6 0-16,-1 0 0 0,-3-6-160 0,-2 1 160 16,-4-5-160-16,0 0 160 0,-5-3 16 0,-1 2 0 15,-3 3 0-15,-2 3 0 0,0 6-176 0,1 7 0 16,1 5 0-16,0 6-176 0,-4 9 176 0,1 6 0 16,-1 4 0-16,-1 7 0 0,-1 3 0 0,-1 11 0 15,1 8 0-15,-1 6 0 0,-2 4 0 0,1 10 0 16,2 2 0-16,1 10 0 0,0 4 0 0,1 8-128 15,1 3 128-15,0 1-128 0,2-2 128 0,0 0 0 0,-2-4 0 0,5-2 0 32,-2 3-496-32,3-2-16 0,-1-7 0 0,2-3 0 15,-1-5-1776-15,-2-5-352 0,2-5-80 0</inkml:trace>
  <inkml:trace contextRef="#ctx0" brushRef="#br0" timeOffset="175711.87">4951 19124 46591 0,'-11'-3'2064'0,"11"3"432"0,0 0-2000 0,0 0-496 0,0 0 0 0,0 0 0 0,0 0 432 16,0 0-16-16,0 12 0 0,0-12 0 15,2 9-928-15,-2-9-192 0,5 12-48 0,0 0-13040 16,0-2-2608-16</inkml:trace>
  <inkml:trace contextRef="#ctx0" brushRef="#br0" timeOffset="177209.02">12662 20508 1839 0,'0'0'0'0,"0"0"160"0,3-9-160 0,4 3 0 0,-7 6 0 0,5-12 0 0,-1 4 1120 0,-2-3 192 16,1 2 32-16,-1-2 16 0,2 0-736 0,-1 2-160 16,-1-5-16-16,1 0-16 0,-2 1 624 0,-1-2 128 15,0-2 32-15,0 1 0 0,-1-1-208 0,0-1-48 16,-1-1 0-16,2 2 0 0,-1-1 144 0,1 2 32 16,0 2 0-16,0 4 0 0,0-1-112 0,1 5-32 15,1-3 0-15,-2 9 0 0,0 0-208 0,0 0-32 16,0 0-16-16,0 0 0 0,7 12 0 0,-2 6 0 0,0 0 0 0,-2 2 0 15,-1 1-64-15,-2 4-16 0,0 0 0 16,-2 5 0-16,-1-4-288 0,0 5-64 0,-4-3-16 16,0 2 0-16,-1 1 0 0,0-6 0 0,-1 1 0 0,0-5 0 15,4-3 96-15,2-4 32 0,-1-5 0 0,4-9 0 16,0 0 112-16,0 0 32 0,0 0 0 0,0 0 0 16,4-9 0-16,1-5 0 0,2-4 0 0,3-3 0 15,3-9-336-15,1 1-64 0,1 1-16 0,1-1 0 16,0 2-144-16,1 1 0 0,-1 3 0 0,1 1 0 15,-1 3 0-15,1 3 0 0,-2 0 0 0,0 2 0 16,1 2-144-16,-4 3 144 0,2 6 0 0,-1 2 0 16,0 3-160-16,-2 4 160 0,1 2-128 0,-1 3 128 15,0 3-144-15,0 1 144 0,-2 4-160 0,-3 0 160 16,0-1-144-16,-1 1 144 0,0 0-128 0,-1 0 128 0,-3-1-256 16,1 0 48-16,-1 1 0 0,2-2 0 15,2 1-1328-15,1-3-272 16,-1-1-48-16</inkml:trace>
  <inkml:trace contextRef="#ctx0" brushRef="#br0" timeOffset="177642.35">13906 20230 11967 0,'0'0'1072'16,"-10"-2"-864"-16,-2 1-208 0,1 0 0 0,-2 1 3856 0,1 0 736 0,-1 0 144 0,-1 2 16 16,-1 6-3536-16,-3 0-704 0,-1 2-128 0,0 3-48 15,0 1-208-15,-3 3-128 16,-1-1 128-16,-2 1-128 0,1 4 240 0,-1-3-32 0,3-2 0 0,1 1 0 16,3 0 304-16,3 0 64 0,2-1 16 0,6 0 0 15,3-1-272-15,4 0-48 0,4-1-16 0,2 0 0 16,2-1-256-16,3-2 0 0,5 1 0 0,0-6 0 15,2-1 0-15,2-1 0 0,2-8 0 0,1 0 0 16,1-3 0-16,1-5 192 0,-1 1-64 0,1-3-128 16,-3-3 224-16,0 0-64 0,-3-1-16 0,-2 1 0 15,-3 1-144-15,-4 0 192 0,-3 1-192 0,-3-1 192 16,-4-1 32-16,-2 3 16 0,-5-1 0 0,-2 0 0 16,-2-2 176-16,-3 2 32 0,-3 0 16 0,0 1 0 15,1 1-288-15,0 0-176 0,-1 6 192 0,3-2-192 0,2 5 0 16,0 4 0-16,1 0 0 0,1 2 0 0,1 1 0 0,9-3-144 15,-7 9 144-15,2-3-192 16,5-6-240-16,-1 12-48 0,1-12-16 0,6 10 0 16,-1 3-1792-16,4-6-352 0,2 2-80 15</inkml:trace>
  <inkml:trace contextRef="#ctx0" brushRef="#br0" timeOffset="178213.29">14350 20190 11967 0,'0'0'1072'0,"0"0"-864"0,-9 2-208 0,0-2 0 15,0-2 3744-15,9 2 704 0,-13-1 144 0,4 1 16 16,-1 1-3456-16,0 1-704 0,-1-1-144 0,-1 3-32 16,-1 2-272-16,0 0 0 0,-4 3 0 0,-1 3 0 15,-1 2 0-15,0 5 0 0,1-1 0 0,0-1 0 16,-1 1 0-16,4 0 0 0,2 1 192 0,2-1-192 0,1-2 336 0,3 1-32 15,4-2-16-15,0 0 0 16,3 1 32-16,5-2 0 0,3 0 0 0,1-2 0 0,1-5 144 0,3-2 48 16,1-5 0-16,2-3 0 0,2-4-64 0,2-7-16 15,2-3 0-15,1 1 0 0,-3-5-128 0,0 0-32 16,-1-6 0-16,-1 3 0 0,-2 1-272 0,0-3 128 16,-3 2-128-16,-1-2 0 0,0 0 144 0,-3 2-144 15,-4-4 0-15,-1 4 144 0,-4-3-144 0,2 3 192 16,-2-3-192-16,-2 2 192 0,-5-3-64 0,0 4-128 15,-2 4 192-15,1 2-64 0,-2 2-128 0,4 9 160 16,-1 0-160-16,7 7 160 0,-6 3-32 0,-2 5-128 16,1 1 192-16,-1 7-64 0,-1 6-128 0,2 6 0 15,0 5 0-15,2 1 0 0,0 4 0 0,1-1 0 16,2 5 0-16,0-1 0 0,2-2 0 0,0-1 0 0,0-2 0 0,3-2 128 16,1-2-128-16,1-4 0 0,1 1 0 15,2-5 0 1,2-5-1776-16,0-2-224 0,2-3-48 0</inkml:trace>
  <inkml:trace contextRef="#ctx0" brushRef="#br0" timeOffset="178581.21">14688 20305 28559 0,'0'0'1264'0,"0"0"272"0,0 0-1232 0,0 0-304 0,0 0 0 0,0 0 0 0,0 0 2160 0,10-8 368 16,1-2 80-16,1 1 16 0,-3-4-2016 0,2 2-400 15,-3 1-80-15,-1-3 0 0,1 0-128 0,-3 2 0 16,-1-4 0-16,0 3 128 0,-4 3-128 0,0-2-128 16,-4 2 128-16,0-1-192 0,-2 5 192 0,-2 1 0 15,-1 0 0-15,-2 4 0 0,-4 4 0 0,-2 1-128 16,-1 3 128-16,1 3 0 0,-4 2 0 0,2-1-128 15,-1 4 128-15,1 1 0 0,2 3 0 0,3 0 176 16,1 1-16-16,3 0 0 0,3-2 112 0,3 0 32 16,3 0 0-16,4 0 0 0,1 0-80 0,5-1-16 15,3 0 0-15,3-2 0 0,5 0-80 0,3-1 0 0,2-3-128 16,6 0 192-16,1-2-192 0,2-5 0 0,0-1 0 0,6-5 0 16,2-3-192-16,6-4-64 0,2-2-32 15,7-1-11616-15,8-3-2304 0</inkml:trace>
  <inkml:trace contextRef="#ctx0" brushRef="#br0" timeOffset="180127.96">27166 18877 21183 0,'-2'-6'1888'0,"1"-2"-1504"16,-3-3-384-16,1 6 0 0,3 5 592 0,0 0 48 16,0 0 16-16,0 0 0 0,-6 0 272 0,0 2 48 15,-2 6 16-15,0 5 0 0,-1 3-608 0,1 6-112 16,0 5-16-16,2 0-16 0,-1 5-80 0,5 3-16 15,0-1 0-15,2 0 0 0,3 2-144 0,1-6 0 16,2 2 0-16,3-5 0 0,-1-6 0 0,3-2 0 16,2-2 176-16,2-4-176 0,0-6 288 0,3-3-32 15,1-5-16-15,3-3 0 0,1-1 704 0,1-9 144 16,-1-4 16-16,1-1 16 0,-1-4-480 0,-2-3-80 0,-3-4-32 0,0 4 0 16,-2-1-368-16,0 0-160 0,-4-5 128 0,0 7-128 15,-1 0 0-15,-2 0 0 0,1 1 0 0,1 0 0 16,-4 6-176-16,-1 6-64 0,0-1-16 0,-1 3 0 31,0 3-448-31,-5 7-80 0,0 0-32 0,0 0-8992 0,0 0-1808 0</inkml:trace>
  <inkml:trace contextRef="#ctx0" brushRef="#br0" timeOffset="180463.4">27838 19098 22687 0,'0'0'1008'0,"-7"8"208"0,7-8-976 0,-4 12-240 0,-1 0 0 0,3 1 0 0,2 5 656 0,-3 0 96 15,-1-3 16-15,2 1 0 0,1 0-240 0,-2-8-32 16,3 1-16-16,0-9 0 0,0 0 208 0,0 0 32 16,0 0 16-16,0 0 0 0,10-2 656 0,2-8 128 15,0 0 16-15,2-4 16 0,2-3-656 0,0-1-128 16,-1-1-16-16,2 1-16 0,-3-1-480 0,2 1-112 15,0 1-16-15,-2 0 0 0,-2-2-128 0,1 4 0 16,4 5 0-16,-3 3 0 0,-3 5 0 0,-1 1 0 16,-10 1 0-16,13 5 0 0,-3 9-144 0,-2 3 144 15,-3 4-192-15,-1 3 192 0,-2 5-144 0,-2 5 144 16,-2-3 0-16,-2-1-144 0,-3 3 144 0,0 1 0 16,-1-3 0-16,1-4-128 15,-1 0-336-15,0-6-64 0,3-2-16 0,0-2 0 16,4-2-1296-16,1-5-256 0,0-10-48 0</inkml:trace>
  <inkml:trace contextRef="#ctx0" brushRef="#br0" timeOffset="180801.09">28715 19078 26031 0,'0'0'1152'0,"-7"-9"240"0,2 3-1120 0,-2-4-272 0,0 3 0 0,0 1 0 16,-4 0 640-16,0 3 64 0,-3 2 0 0,0 2 16 16,-4 2-432-16,0 3-96 0,-2 0 0 0,2 1-16 15,1 4 16-15,1-2 0 0,4 3 0 0,0 0 0 16,3-2 80-16,4 3 32 0,4 2 0 0,2-1 0 0,4-2-32 0,2-1 0 16,2 2 0-16,2 0 0 0,2 3 208 0,1-2 32 15,1 0 16-15,3 1 0 0,-4 3-304 0,0 0-64 16,0 0-16-16,-3-2 0 0,-2 1-144 0,-3-2 0 15,-2 3 144-15,-3-2-144 0,-3 0 256 0,-3 0 0 16,-4 1-16-16,-4-1 0 0,-3-1 96 0,-3-3 32 16,-3-1 0-16,-3 2 0 0,0-3-144 0,-1 2-32 15,-2-2 0-15,-1-4 0 16,-1-1-528-16,2 2-112 0,2-7-32 0,3-4-10336 16,2-3-2080-16</inkml:trace>
  <inkml:trace contextRef="#ctx0" brushRef="#br0" timeOffset="181548.01">29147 18669 23039 0,'0'0'2048'0,"-9"1"-1648"0,1-2-400 0,8 1 0 16,-10 5 752-16,-1 9 64 0,-3 1 16 0,0 4 0 15,0 2-304-15,0 4-48 0,0 4-16 0,1 4 0 16,0-1-176-16,1 5-32 0,-2 4-16 0,-2 3 0 16,-4 6-240-16,1 2 144 0,0-1-144 0,2-2 128 15,3-7-128-15,4-4 0 0,3-7 0 0,2-5 0 0,0 0 0 16,3-8-144-16,2-4 144 0,3-4-160 0,-1 1 160 0,-2-11 0 16,0 0 0-16,7 8 128 0,-7-8-128 0,0 0 144 15,11 1-144-15,1-3 160 0,0-2-16 0,1-1 0 16,4-5 0-16,0 1 0 0,1-3-144 0,0 1 0 15,1-1 0-15,0 0 0 0,0 1-144 0,0 3 144 16,3-4-192-16,-2 6 192 0,-1-1 0 16,0 0 0-16,-1 2 0 0,-1 0 0 0,-2 1 0 0,0 1 192 15,-5-1 0-15,-10 4 0 0,10-1-48 0,-10 1-16 16,0 0 0-16,0 0 0 0,0 0 192 0,0 0 48 16,0 0 0-16,0 0 0 0,-8 4-128 0,-1 4-32 0,-3-6 0 15,3 3 0-15,-2 5-208 0,2 1 0 16,0-1 128-16,3-3-128 0,1 4 0 0,5-11 0 0,-2 8 0 15,5 1 0-15,-3-9 0 0,10 7 176 0,1-1-48 0,2 0-128 16,5-3 416-16,0-1-32 0,0-2 0 0,2 0 0 16,4 0 80-16,0-1 16 0,0 0 0 0,-1 0 0 15,0-6-320-15,-1 2-160 0,-3 0 160 0,-1 1-160 16,-4-2 128-16,-2 2-128 0,0 0 0 0,-2 2 0 16,-10 2 144-16,10-7-144 0,-10 7 128 0,9-6-128 15,-9 6 128-15,9-6-128 0,-1-3 0 0,-1 3 128 16,2-5-128-16,2 4 0 0,0-5 0 0,1 1 128 15,2-6-128-15,2 0 0 0,4-3 0 0,2-2 0 16,0-3 0-16,3-1 0 0,1-4 0 0,5-5 0 16,3-5 192-16,-1 0-64 0,0-3 0 0,-1-3 0 15,-2-4 128-15,1-7 0 0,1-5 16 0,-4-3 0 16,-4 1 16-16,-1-3 0 0,-2 2 0 0,-2 5 0 16,-3 7-128-16,-4 10-32 0,-3 10 0 0,-2 6 0 0,-2 8 96 15,-4 8 16-15,-4 2 0 0,3 9 0 0,-12 9-112 0,-5 10-128 16,-3 9 176-16,-4 9-176 0,-4 4 0 0,-5 14 0 15,-4 10-192-15,-4 10 48 0,-6 9 144 0,0 5 0 16,0 5 0-16,3 5-128 0,4-2 128 0,8-1 0 16,8-6 0-16,6-11 0 0,7-6-144 0,6-5 0 15,4-4 0-15,4-9 0 16,4-8-1056-16,3-4-208 0,0-5-32 0,0-8-9472 16,1-5-1888-16</inkml:trace>
  <inkml:trace contextRef="#ctx0" brushRef="#br0" timeOffset="182115.21">27925 20281 11967 0,'14'-7'1072'0,"-4"1"-864"16,1 0-208-16,-2-2 0 0,1 3 2624 0,-3 0 464 16,2 0 112-16,-2-3 0 0,-5 2-992 0,-2 6-208 15,0-9-32-15,0 1-16 0,-5-2-240 0,-3 2-48 16,-2-2-16-16,-2 4 0 0,-1 1-608 0,-4 2-112 16,-2 4-32-16,-4 3 0 0,-3 1-496 0,-2 6-96 15,-3-4-32-15,1 8 0 0,-1 3-144 0,6 0-128 16,4 0 192-16,6 0-192 0,4-1 144 0,6 1-144 15,2-1 0-15,7 0 144 0,4 1-144 0,4-1 160 0,6-1-160 16,4 1 160-16,3-1-16 0,2 2 0 0,1-1 0 0,2 0 0 16,-4 1-144-16,-1 0 0 0,-2-3 144 0,-4-1-144 15,-2 2 0-15,-5-4 0 0,-4 0 0 0,-3-1 128 16,-4 1-128-16,-3-4 144 0,-6 3-144 0,-3-4 160 16,-3 2-32-16,-5-2-128 0,-7-1 192 0,-3-1-64 15,-3-2-128-15,-2-3 128 0,-3-2-128 0,1-3 128 16,2-2-320-16,4-2-64 0,2 0 0 0,5-1-16 31,5-1-2112-31,6-3-432 0,6 0-64 0,6-1-32 0</inkml:trace>
  <inkml:trace contextRef="#ctx0" brushRef="#br0" timeOffset="182439.78">28518 20356 16575 0,'0'0'1472'0,"-9"-4"-1168"15,0-1-304-15,-4 1 0 0,0 4 3040 0,-2 2 544 16,-1 0 128-16,-5 1 0 0,-2 3-2368 0,-4 2-464 16,-3-1-112-16,2 3 0 0,0-2-112 0,3 2-16 15,1-1 0-15,6 3 0 0,5-1-176 0,4 0-32 16,9-11-16-16,0 13 0 0,0-13 0 0,13 9 0 16,5 0 0-16,5-4 0 0,5-3-96 0,3-3 0 15,-3 0-16-15,3-3 0 0,-1-5-112 0,0 1-32 16,-2-4 0-16,-3 1 0 0,-2 0 96 0,-1-2 32 15,-1 2 0-15,-2-1 0 0,-5 3 32 0,-2 2 0 0,-5 3 0 0,-7 4 0 16,0 0-80-16,0 0-16 0,0 0 0 0,0 11 0 16,-4 3-224-16,-2 3 0 0,-4 2 128 15,0 3-128-15,-2 2 0 0,3-1 0 0,1 1 0 16,2-1 0 0,4-3-944-16,2 0-176 0,1-2-32 0</inkml:trace>
  <inkml:trace contextRef="#ctx0" brushRef="#br0" timeOffset="182911.13">29374 20436 13823 0,'0'0'1216'0,"0"0"-960"0,0 0-256 0,0 0 0 0,-2-11 3392 0,-2 5 640 0,-1-1 128 0,-1 0 32 0,-1 2-2512 0,-3-3-496 15,-3 0-96-15,-2-1-32 0,-1 2-528 0,-3-2-96 16,-4 3-32-16,-1 3 0 0,-2 2-16 0,-2 4-16 16,0 1 0-16,0 6 0 0,0 0-112 0,2 4-32 15,0 2 0-15,2 5 0 0,2-3 32 0,3 2 0 16,1 1 0-16,5 1 0 0,1-3 0 0,6-1 0 16,3-3 0-16,6-5 0 0,-3-10 0 0,11 13 16 15,6-8 0-15,0-1 0 0,3-4-144 0,4-4-128 16,2-2 144-16,7-7-144 0,2-3 240 0,2-5-48 15,1 0-16-15,4-4 0 0,1 3-48 0,-2-1 0 0,-2-1 0 16,-2-4 0-16,-2-3 160 0,-2 1 32 0,-2-5 0 0,-3-4 0 16,-1-3-32-16,-2-3 0 0,2-3 0 0,-2-3 0 15,-2-2-96-15,-3 3-32 0,-2 5 0 0,-4 6 0 16,-5 9-160-16,-3 6 0 0,-2 7 0 0,-4 6 0 16,-5 7 0-16,-2 4 0 0,-7 5 144 0,1 10-144 15,-6 4 0-15,-3 7 144 0,-2 4-144 0,0 7 0 16,-2 6 0-16,2 3 0 0,-1 5-160 0,-2 6 160 15,0 7 0-15,1-6 0 0,-1-1 0 0,4-1 0 16,4-3-176-16,4-5 48 0,3-1 0 0,5-8 0 31,3-4-640-31,5-7-128 0,3-3-32 0,4-5 0 0,1-4-1824 16,5-8-384-16,3-1-64 0</inkml:trace>
  <inkml:trace contextRef="#ctx0" brushRef="#br0" timeOffset="183406.71">30215 20428 21183 0,'-5'-10'944'0,"2"1"192"0,-1 0-912 0,2-2-224 15,-2 3 0-15,0-2 0 0,-4-2 2240 0,2 3 416 16,-5 1 80-16,0 3 16 0,-4 2-1632 0,-1 0-320 15,-3 2-64-15,-2 4-16 0,-2 1-432 0,-2 7-96 16,-2 0 0-16,-2 5-16 0,-3 0 16 0,2 3 16 16,0 0 0-16,3 5 0 0,0-1 80 0,4 3 16 15,4 2 0-15,5-4 0 0,4 1-64 0,2-4-16 0,6-5 0 0,4-1 0 16,3-3-16-16,7 1 0 0,3-7 0 0,5 0 0 16,6-3 48-16,4-4 0 0,3-6 0 15,3 0 0-15,1-9 176 0,0-2 32 0,1-2 16 0,1-8 0 16,2-1-176-16,-1-4-48 0,0 1 0 0,-1 0 0 15,1 2 16-15,-2-4 0 0,-3-3 0 0,0-5 0 16,-2-3-64-16,-1-6-16 0,-6-3 0 0,3-2 0 16,-2-6-64-16,-4 2-128 0,-3-4 176 0,-1 3-176 15,-2 4 128-15,-3 7-128 0,-3 10 0 0,-2 8 0 16,-4 9 144-16,-2 8-144 0,-4 5 0 0,1 10 144 16,-11 5-144-16,-1 8 0 0,-5 11 144 0,-2 6-144 0,-2 8 0 15,-4 8-128-15,-3 6 0 0,-1 9 0 16,-3 10 128-16,-3 9 0 0,-6 3 0 0,2 2-128 0,-1 3 128 15,3-2 0-15,4 3 0 0,5-9-128 16,8-5 128-16,6-10-128 0,4-6 128 0,4-7-128 0,6-6-160 0,2-10-32 16,2-4 0-16,2-8 0 15,3-5-1152-15,4-6-256 0,1-10-32 0</inkml:trace>
  <inkml:trace contextRef="#ctx0" brushRef="#br0" timeOffset="183750.99">31113 19491 38703 0,'-12'3'1712'0,"12"-3"352"0,-9 1-1648 16,0 5-416-16,-1 6 0 0,-3 7 0 0,-4 5 448 0,0 5 16 0,-5 7 0 0,-1 3 0 15,-4 7-80-15,1 0-32 0,-5 5 0 0,1 6 0 16,-1 5-192-16,1 8-32 0,-1 0-128 0,1 2 192 16,0 0-192-16,4-1 144 0,2 2-144 0,3 0 128 31,3-3-1312-31,3-3-272 0,3-6-48 0,3-6-16 16,4-6 240-16,3-8 64 0,4-4 0 0,3-7 0 15,4-8-1776-15,-2-7-336 0</inkml:trace>
  <inkml:trace contextRef="#ctx0" brushRef="#br0" timeOffset="184070.17">30888 20334 19343 0,'0'0'1728'0,"0"0"-1392"16,0 0-336-16,18 6 0 0,4-1 3776 0,2-2 704 0,3-3 128 0,2 0 16 0,3-1-3024 0,1-4-592 15,2-3-128-15,5-1-32 0,2 0-448 0,2-2-80 16,2 2-32-16,0-3 0 0,-2-2-160 0,-2 3-128 16,-5-3 192-16,-4 0-192 0,-4-4 192 0,-3 2-64 15,-5-2 0-15,-3-1-128 0,-4 0 208 16,-4 0-64-16,-3-3-16 0,-6 2 0 0,-4-1 128 16,-4 5 0-16,-4 2 16 0,-5 4 0 0,-7 5 0 0,-6 6 0 15,-7 4 0-15,-3 5 0 0,-4 8-272 0,-3 5 0 0,-1 5-128 16,1 1 128-16,2 9 0 0,4-1 0 15,5 0-128-15,4 0 128 0,4 0 128 0,8-1 64 0,5-2 0 0,5-1 16 16,7 0 128-16,4 0 32 0,7-2 0 0,5 1 0 16,4-4-16-16,5 0 0 0,5-9 0 0,8 0 0 15,5-1-96-15,8-3 0 0,5-1-16 16,6-5 0-16,4-1-240 0,-2-4 0 0,3-3 128 0,1-1-128 16,0-4-864-1,0-2-224-15,-1-1-32 0</inkml:trace>
  <inkml:trace contextRef="#ctx0" brushRef="#br3" timeOffset="195319.7">11046 2102 5519 0,'0'0'240'0,"-5"4"64"0,-3-3-304 0,2 0 0 16,0 2 0-16,-1-2 0 0,0 0 2064 0,0-1 368 16,7 0 64-16,0 0 0 0,-7 0-1072 0,7 0-208 15,0 0-64-15,0 0 0 0,0 0-352 0,0 0-80 0,0 0-16 0,0 0 0 16,0 0 64-16,7 1 0 0,3 1 0 0,3-2 0 16,2 0-64-16,3-2 0 0,3 0 0 0,3-3 0 15,5 1-176-15,0 0-32 0,3 3-16 0,2-2 0 16,2 1-240-16,1-1-48 0,2 2-16 0,18 0 0 15,-7 1-176-15,-17 0 0 0,1-2 0 0,1 2 0 16,-2-1 144-16,-2 1-144 0,1-1 160 0,-3 0-160 0,-2-1 128 0,-1 2-128 16,-2 0 0-16,-3 0 144 0,1 2-144 0,-6-1 0 15,1 0-160-15,-3-1 160 16,-3 0-592-16,0 0-32 0,-4-1 0 0,-7 1 0 16,0 0-464-16,0 0-80 0,0 0-32 0,0 0-6048 15,0 0-1216-15</inkml:trace>
  <inkml:trace contextRef="#ctx0" brushRef="#br3" timeOffset="195653.71">11009 2329 15599 0,'0'0'688'0,"0"0"144"0,-6-2-656 0,6 2-176 16,-4-8 0-16,1 3 0 0,3 5 704 0,0 0 96 16,0 0 32-16,0 0 0 0,6-6 240 0,4-3 48 0,5 4 16 0,2-4 0 15,2 1-240-15,3-2-32 0,5 2-16 0,5-1 0 16,4 4-352-16,3 0-80 0,4-1-16 0,4 2 0 16,4 2-160-16,2-1-48 0,3 0 0 0,-4-3 0 15,2 0-192-15,-1 2 144 0,1 0-144 16,-2 3 128-16,-1-3-128 0,-2 3 0 0,1 0 0 0,-3-1 128 15,-3 1-128-15,-3-2 0 0,-4 2 144 0,-4-1-144 16,-4-1 0-16,-2-1-160 0,-4 2 16 0,0-1 0 16,-3-1-960-16,-2 3-192 0,-3-1-48 0,-2-2-9696 15</inkml:trace>
  <inkml:trace contextRef="#ctx0" brushRef="#br3" timeOffset="195983.57">11904 1795 14735 0,'0'0'1312'0,"0"0"-1056"15,10 4-256-15,4-1 0 0,3-1 768 0,2 2 80 16,0 0 32-16,4 0 0 0,3 2-288 0,2 3-48 15,0-3-16-15,0 6 0 0,0-1 288 0,2 2 48 16,0 3 16-16,1 5 0 0,-1 7-128 0,1-3-32 0,-2 3 0 0,-1-2 0 16,-3 2-240-16,-1-3-48 0,-3 3-16 0,-4-1 0 15,-4-1-80-15,-4-2-16 16,-5-1 0-16,-4 1 0 0,-4-3 64 0,-4 0 0 16,-4 1 0-16,-2 0 0 0,-3-5-32 0,-2 1 0 15,-1 0 0-15,-2 0 0 0,-1-3-176 0,0 0-48 0,1-1 0 0,1-1 0 31,1-3-1584-31,2-1-320 0,-15-5-64 0,15-4-16 0</inkml:trace>
  <inkml:trace contextRef="#ctx0" brushRef="#br3" timeOffset="196641.13">13609 1863 6447 0,'0'0'576'16,"2"-7"-576"-16,2 1 0 0,-3 0 0 16,1-4 1472-16,-1 2 176 0,0-1 32 0,-1 3 16 15,0-3-416-15,0 2-64 0,-4 1-32 0,3-2 0 0,1 8-192 0,-5-3-32 16,0-1-16-16,-2 1 0 0,-1 1-432 0,-3 2-64 16,0 0-32-16,-3 2 0 0,-4 1-160 0,-1 1-16 15,-1 1-16-15,-1 2 0 0,1 0 32 0,0 0 0 16,2 2 0-16,0 3 0 0,0-2 32 0,4 3 16 15,3-5 0-15,3 3 0 0,3 1-112 0,4-3 0 16,5 3-16-16,0-3 0 0,5 2 128 0,3-1 16 16,3 4 16-16,3 0 0 0,1 3-128 0,3-1-16 15,1 2-16-15,1 0 0 0,1-2-176 0,-2 1 0 16,-1-1 0-16,-3 1 0 0,-1-3 0 0,-3 1 128 16,-2 0-128-16,-3 1 0 0,-2-2 128 0,-3-2-128 0,-3 4 0 15,-2-4 128-15,-2 1 208 0,-6-3 48 16,-2 3 0-16,-3-4 0 0,-3 1 96 0,-3 0 32 15,-4-4 0-15,0 1 0 0,-1 0-224 0,1-3-32 16,0-1-16-16,2-2 0 0,2-2-240 0,3-2 144 16,3 1-144-16,2-6 128 15,4 0-1520-15,1-2-304 0,5 0-64 0</inkml:trace>
  <inkml:trace contextRef="#ctx0" brushRef="#br3" timeOffset="196944.88">14145 1206 15775 0,'0'0'704'0,"0"0"128"0,0 0-656 0,0 0-176 15,0 0 0-15,-5 6 0 0,-4 3 528 0,3 0 80 16,-3 2 16-16,-1 6 0 0,-2 2 400 0,1 4 64 15,-1 3 32-15,1 4 0 0,3 3-512 0,1 2-96 16,-1 3-32-16,0 1 0 0,0 0-192 0,-3 0-32 16,1-1-16-16,0 2 0 0,0-3-96 0,0-3-16 15,-1-1 0-15,3-1 0 0,-1-4 16 0,1-1 0 16,0-6 0-16,2 1 0 0,1-3-144 0,1-1 0 16,4-3-192-16,0-1 192 15,1-8-2096-15,-1-6-288 0</inkml:trace>
  <inkml:trace contextRef="#ctx0" brushRef="#br3" timeOffset="197372.79">14003 1682 11967 0,'26'-10'528'0,"-10"9"112"15,4-2-512-15,4 1-128 0,4-3 0 0,1 1 0 0,2-1 1152 0,-2 1 192 0,-1-4 32 0,1 3 16 16,-1 0-240-16,0-1-32 0,-1-1-16 0,0 4 0 16,-3-4-64-16,-4 3-16 0,0 1 0 0,-2 0 0 15,-4 2-272-15,-2-2-64 0,-2 2-16 0,-10 1 0 16,0 0-128-16,0 0-32 0,0 0 0 0,0 0 0 16,0 0-160-16,-8-3-32 0,-1 7-16 0,-1-1 0 15,-1-1-176-15,-2 2-128 0,-2 3 144 0,-2 0-144 16,-2 2 208-16,1 1-48 0,1 3-16 0,0-2 0 0,2 3-144 15,0 2 192-15,1-2-192 0,1-2 192 0,3 1-192 16,2 1 160-16,2-1-160 0,2-3 160 16,3 1-32-16,3-2 0 0,3 1 0 0,0-3 0 0,3 0 80 0,1-3 16 15,1 0 0-15,1-1 0 0,-2-2-48 0,4-1-16 16,-2-1 0-16,1-2 0 0,-2-1-16 0,0 3 0 16,-1 0 0-16,-2-1 0 0,-7 2-144 0,8 2 0 15,0 0 0-15,-2 3 0 0,-1 4-160 0,1-1 160 16,-4 2 0-16,4-2-144 0,0 3 144 0,-1-2 0 15,0 2 0-15,1 2 0 0,2-7 0 0,-1 1 0 16,2 0 0-16,1-3-9984 0,2-1-1920 0</inkml:trace>
  <inkml:trace contextRef="#ctx0" brushRef="#br3" timeOffset="197829.87">14981 796 17615 0,'-1'14'768'0,"1"-6"192"0,-1 5-768 0,0 4-192 0,1 6 0 0,-3 4 0 0,-1 1 384 16,-1 4 64-16,-1 1 0 0,0 5 0 15,-3 5 384-15,-2 2 64 0,-1 3 32 0,-2 0 0 0,0 4-352 16,-1 0-64-16,-1 1 0 0,0-4-16 0,3-7-240 16,2-5-32-16,0-4-16 0,0-2 0 15,2-6 208-15,3-5 32 0,1-3 16 0,2-2 0 0,2-3 64 16,1-6 16-16,0 1 0 0,0-7 0 0,0 0 288 0,5-6 64 16,3 0 16-16,2-4 0 0,0 1-432 0,1-5-96 15,2 1 0-15,0 0-16 0,1-1-368 0,1 0 144 16,-2 5-144-16,-2-2 0 0,4 1 0 0,-1 2 0 15,0-1 0-15,0 4 0 0,0 3 0 0,-1 3 0 16,-2 3-176-16,3 6 176 0,-5 0-144 0,0 3 144 0,-6 1 0 16,-2 1-144-16,-3 3 144 0,-2 1 0 15,-4 0 0-15,0 0 0 0,-4 1 0 0,-2-2 0 16,0-3 0-16,-1 1 128 0,-3-6-128 0,2 0 0 16,0-1 0-16,1 0 0 15,1-4-512-15,2-1-64 0,2 0 0 0,1-4-8864 0,2-4-1760 0</inkml:trace>
  <inkml:trace contextRef="#ctx0" brushRef="#br3" timeOffset="198190.5">15445 696 19407 0,'0'0'848'0,"0"0"192"0,8-3-832 0,-8 3-208 0,8 2 0 0,-8-2 0 0,4 10 496 0,-3 3 48 16,-1-2 16-16,-3 6 0 0,-1 2-112 0,-1 6 0 15,-1 2-16-15,-3 6 0 0,0 1-16 0,-2 3 0 16,-1 2 0-16,-5 13 0 0,-1 2 16 0,1-3 0 16,2 0 0-16,1-6 0 0,1 1-240 0,-1-7-32 15,4 0-16-15,1-4 0 0,2-1-16 16,1-2 0-16,4-5 0 0,2-2 0 0,0-4-128 0,2-4 128 15,2 0-128-15,3-2 128 0,-1-3-128 0,2-3-176 16,1-2 48-16,1 1 0 16,1-6-2032-16,2 0-400 0</inkml:trace>
  <inkml:trace contextRef="#ctx0" brushRef="#br3" timeOffset="198527.6">15534 1398 19343 0,'0'0'1728'0,"8"3"-1392"15,0-1-336-15,3 0 0 0,3-1 592 0,5-1 48 0,4-2 16 16,1-1 0-16,3-4 624 0,2-2 128 16,3-1 32-16,0-2 0 0,-2-4-544 0,-1-2-96 15,1-1-32-15,-4 0 0 0,1 0-336 0,-3 1-80 0,-2 1-16 0,-3 1 0 16,-3-1 48-16,-2 1 0 0,-3 1 0 0,-4 2 0 15,-3 3 160-15,-3 0 32 0,-3 4 16 0,-5 3 0 16,-2 1-208-16,-6 5-64 0,-4 2 0 0,-2 8 0 16,-5 3-144-16,-3 5-48 0,-3 1 0 0,0 8 0 15,1 1 32-15,0 1 0 0,2 3 0 0,2 1 0 16,3 1 160-16,7-1 16 0,2-3 16 0,6-1 0 0,4-4 32 16,5-4 0-16,4-4 0 0,6 0 0 0,7 0 0 0,4-3 16 15,3-4 0-15,7 0 0 0,3-6-112 0,4-2-32 16,3 1 0-16,19-6 0 0,-3-6-256 15,-24 4-256-15,5-3 64 0,4 0 0 16,3-3-1680-16,2 1-336 0,0-4-64 0</inkml:trace>
  <inkml:trace contextRef="#ctx0" brushRef="#br3" timeOffset="200794.58">11125 1864 11055 0,'0'0'976'0,"-8"-9"-784"15,3 0-192-15,-2 2 0 0,0 2 1536 0,0 1 272 16,-2-1 48-16,-3 0 16 0,-2 1-1232 0,-4 1-240 0,-2-3-48 0,-2-2-16 16,0 2-80-16,-4-3-32 15,-3 4 0-15,-2 0 0 0,1-4-80 0,-2 3-16 0,-6-2 0 0,1 3 0 16,-4 1-128-16,0 3 128 0,-3 1-128 0,-4-2 128 16,-4 1-128-16,-4-5 0 0,-4 0 144 0,0-1-144 15,1-2 0-15,-1 3 128 0,0-3-128 0,-3 3 0 16,-5-5 272-16,-2 3-16 0,-2-6 0 0,1 2 0 15,0 1 192-15,-1-2 16 0,1 5 16 0,-2-3 0 16,-10 2-160-16,0-2-16 0,3 2-16 0,0 0 0 16,1 0-80-16,-5 0-16 0,-5-2 0 0,-1 2 0 15,1-1-64-15,1 2 0 0,1-4-128 0,-6 4 192 16,-6-5-192-16,1 1 0 0,3 2 0 0,1 0 0 16,1 4 128-16,-4-3-128 0,-5 2 0 0,3 2 0 15,3-4 0-15,-2 6 0 0,-4-2 0 0,2-2 0 0,-2 1 0 16,4 2 128-16,7-1-128 0,-6-1 0 0,-3 1 0 15,3-4 0-15,7 1 0 0,3 3 0 0,3-3 0 0,-1 3 0 16,-8-4 0-16,5 0 0 0,2-1 0 0,5 3 144 16,2 2-144-16,0-1 128 0,-2 3-128 0,-2-2 0 15,2-6 0-15,1 4-176 0,2 2 176 0,2 1 0 16,1 1 0-16,-2 1 0 0,-5-2 0 0,2 0 0 16,3-1 0-16,-1 4 0 0,6 2 0 0,-3-1 0 15,-4-1 0-15,-4-2 0 0,6-1 0 0,2 2 0 16,1 3 0-16,0 2 0 0,1 1 0 0,-2-3 0 15,-4-4 0-15,4 2 0 0,0 1 0 0,4 3-128 16,2 0 128-16,-2 4 0 0,-6-5 0 0,0 2 0 16,-1 0 0-16,3 2 0 0,2-1 0 0,-1 7 0 0,-1-1 0 15,1 1 0-15,-2-3 0 0,3 1 0 0,4 1 0 16,1-1-128-16,0 4 128 0,1 2 0 0,-1-1 0 0,-1 1 0 16,2 3 0-16,-1 2 0 0,6-1 0 0,2 2 0 15,3 1 0-15,1 1 0 0,2-4 0 0,2 2 0 16,1-2 0-16,0-1 0 0,1 0 0 0,1 3 0 15,5-1 0-15,3 1 0 0,0 0 0 0,4 2 0 16,3 0 0-16,2 3 0 0,1 2 0 0,1 0-128 16,-2-6 128-16,4 6 0 0,0-1 0 0,5 4 0 15,2 0 0-15,3-4 0 0,1 0 0 0,2-3 0 16,1 2 0-16,3-2 0 0,-1 4 0 0,5-3 0 16,2 0 0-16,1-1 0 0,1 1 0 0,2 0 0 15,0 3 0-15,1-2 0 0,3 1 0 0,3-3 0 0,0 0 0 0,5 0 0 16,5 0 160-16,0 2-160 0,3-4 176 15,3-1-176-15,2 3 192 0,3-8-192 0,2 0 208 16,3-1-64-16,-1-2-16 0,4 2 0 0,0 0 0 16,3-1 0-16,3 2 0 0,4 1 0 0,2-4-128 0,0 0 128 15,4 1-128-15,1-1 128 0,1 0-128 0,3-1 0 16,0-2 144-16,2 2-144 0,3 1 0 0,3-3 128 16,3 2-128-16,3 1 0 0,3-6 0 0,-3 0 0 15,-1-2 0-15,1 2 128 0,2-1-128 0,3 2 0 16,2 0 128-16,2-2-128 0,-3 2 0 0,0-1 0 15,1 1 0-15,0-2 0 0,0 3 0 0,4-1 0 16,-2 3 0-16,-2 0 0 0,-1-4 0 0,1 2 0 16,0-2 0-16,3 2 0 0,3-4 0 0,-2-2 0 0,-1 0 0 15,1 1 0-15,1 0 128 0,3-1-128 0,2 0 160 0,-1 0-160 16,-2-4 128-16,-1 1-128 0,1 1 0 0,3 1 144 16,5-2-144-16,-4 3 0 0,-6-3 0 0,2 2 0 15,-3 1 0-15,3 0 0 0,3-2 0 0,-1 2 0 16,-1-2 0-16,-1 2 0 0,0-1 0 15,3-1 0-15,4 0 0 0,-2-1 0 0,-4-1 0 0,0 0 0 16,-1 0 128-16,3 0-128 0,2 0 0 0,0-1 128 16,-2-1-128-16,0 1 0 0,-5 1 144 0,2 0-144 15,3 0 0-15,-1-1 128 0,1-2-128 0,-3 1 0 16,-2 2 0-16,1-2 0 0,-1 1 0 0,1-1 0 16,0-1 0-16,-3 2 0 0,-1-3 0 0,-2-1 0 15,2 1 0-15,-2 0 0 0,2-1 0 0,-2-2 128 16,-5 0-128-16,-1-2 0 0,0 0 0 0,1 3 0 0,-3-4 0 15,5 2 0-15,-1-4 0 0,-6 1 128 16,-5 2-128-16,2-4 0 0,2-1 0 0,1 1 0 0,3-1 256 0,-2-1 0 16,-2-3-16-16,-3 1 0 0,-4-2-80 0,-2 0-16 15,-2-1 0-15,2-3 0 0,-1 4-16 0,0-7 0 16,-2-3 0-16,-2 0 0 0,-1-3-128 0,-2 3 0 16,-2 2 0-16,-4-3 0 0,-1-2 0 0,-2-1 0 15,-3 1 0-15,1 0 128 0,1 3-128 0,-5 4 128 16,-4-3-128-16,-3 2 128 0,1-2 192 0,-4 2 16 15,-5-5 16-15,-1 2 0 0,-5 0 32 0,-4-1 0 16,-4 5 0-16,-7-4 0 0,-5 1-192 0,-2-3-16 16,-6-3-16-16,-4 1 0 0,-4-1-336 0,-7 2-64 15,-5 4-16-15,-5-1 0 16,-1 2-1600-16,-6 0-336 0,-6 6-64 0</inkml:trace>
  <inkml:trace contextRef="#ctx0" brushRef="#br3" timeOffset="203327.31">2394 10160 14735 0,'-18'2'1312'0,"0"0"-1056"0,0 1-256 0,2-1 0 16,-1 2 784-16,3-3 112 0,1 1 0 0,1-2 16 15,-2 1 80-15,2-1 16 0,3 1 0 0,9-1 0 16,-10-2-64-16,10 2-16 0,0 0 0 0,0 0 0 16,0 0-176-16,0 0-48 0,0 0 0 0,10-7 0 15,6 3-448-15,0 2-80 0,2 1-32 0,2-1 0 16,4 0 48-16,4-1 0 0,3-1 0 0,4 2 0 16,6-1 128-16,2 1 16 0,1 2 16 0,-2-3 0 15,-2 2 48-15,3-2 16 0,-2 1 0 0,0 2 0 16,-2 0-64-16,1 0-16 0,-1 0 0 0,-1 2 0 15,0 1-64-15,-1-2-16 0,-4-2 0 0,-1 1 0 16,-3-1-80-16,-3 1-32 0,-5 1 0 0,-2 0 0 16,-2-3-144-16,-4 0 160 0,-13 2-160 0,8-2 160 0,-8 2-32 15,0 0-128-15,0 0 192 0,0 0-64 0,0 0-128 0,-8 8 128 16,-8-3-128-16,-3 2 128 0,-2 0-128 0,-4 0-272 16,0 3 64-16,-4 3 16 15,-3-1-1760-15,2-1-352 0,-14 3-64 0,10-3 0 0</inkml:trace>
  <inkml:trace contextRef="#ctx0" brushRef="#br3" timeOffset="204809.6">7948 10501 8287 0,'-11'-4'736'0,"2"0"-592"0,1 3-144 0,-2-3 0 15,3 0 1408-15,-1 2 240 0,0-1 48 0,2 1 16 16,6 2-752-16,-8-5-160 0,3-2-32 0,5 7 0 16,-5-6 128-16,5 6 0 0,0 0 16 0,0 0 0 15,0-11 96-15,1 0 16 0,3 4 0 0,1 0 0 16,2 1-288-16,0 1-48 0,1 2-16 0,2-3 0 0,0 1-144 0,2 1-16 16,-1-1-16-16,2-1 0 0,0 1-176 0,1 3-16 15,0 2-16-15,2-1 0 0,2 0 16 0,0 0 0 16,1-1 0-16,1 2 0 0,0 2 0 0,3-1 0 15,-1 0 0-15,5 0 0 0,1 4-64 0,5-1-16 16,2 0 0-16,2 0 0 0,1-2-224 0,0 2 128 16,0 3-128-16,1-5 0 0,-1-1 160 0,1 2-160 15,2 2 160-15,-1 1-160 0,4-2 256 0,-4 1-64 16,4 2 0-16,1 2 0 0,2-3-64 0,3 3 0 16,-4-4-128-16,-1 0 192 0,3 1-16 0,-1-1-16 15,0 2 0-15,1 2 0 0,0-4 32 0,4 6 16 16,6 1 0-16,-3-2 0 0,1-3-208 0,-1 1 0 0,0-4 0 15,-1 4 0-15,1 0 0 0,2 4 128 0,2-3-128 0,2 1 0 16,1-4 160-16,-2 1-160 0,-3-1 160 16,1-2-160-16,0 1 208 0,-1-1-48 0,0 1-16 0,3-1 0 15,1-2 64-15,0 2 16 0,0 1 0 0,-3-2 0 16,1 0 0-16,-5 4 0 0,0 2 0 0,2-6 0 16,2 0 0-16,1 1 0 0,-2 2 0 0,0 1 0 15,0 3-64-15,-1-3-16 0,-2 2 0 0,-4-2 0 16,3-4-144-16,1 2 128 0,3 2-128 0,3-3 128 15,0 1 16-15,-3 1 0 0,2-1 0 0,-5-1 0 16,-2 1-16-16,0 3-128 0,2-3 192 0,0 1-64 16,1 2-128-16,0-4 192 0,-2 2-192 0,1 0 192 15,-4-2-192-15,0 1 128 0,-2 3-128 0,-1-3 128 16,0 1-128-16,2 2 128 0,0-4-128 0,2 1 128 16,-1 1-128-16,-1-1 0 0,0 0 0 0,-4 2 128 15,2-4-128-15,-1 1 0 0,0 1 0 0,0 3 0 0,1-3 0 16,0 1 0-16,2 1 128 0,1-2-128 0,-6 2 0 15,2 1 0-15,-1-5 0 0,-1 2 128 0,-1 4-128 0,-1-3 0 16,1 3 0-16,1-4 0 0,-1 1 0 0,1 3 0 16,-2-2 0-16,4 0 0 0,0-4 0 0,-2-1 0 15,-3 0 0-15,0 3 0 0,-1 2 0 0,0-2 0 16,0-1 0-16,1 1 0 0,-2 4 144 0,3-1-144 16,2-1 160-16,-1 0-160 0,0 2 0 0,3-3 0 15,-4-1 0-15,-2 3 0 0,0-3 0 0,-2-1 0 16,-1-2 0-16,0 5 0 0,-2-2 0 0,0 0 0 15,-1-3 0-15,2 3 0 0,0 0 0 0,-1-2 0 16,-3 1 0-16,-1-2 0 0,1 2 0 0,-4-3 0 16,-3-1 0-16,0 2 0 0,-1 0 0 0,-1-1 0 15,-4 2 0-15,-1-2 0 0,-2 1 0 0,1 0 0 0,-2 2 0 16,-1-3 0-16,-1 3 0 0,-2-1 0 0,-2-2 0 0,-9-1 0 16,10 4 0-16,0-1 0 0,-10-3 0 0,0 0 0 15,0 0 0-15,0 0 0 0,0 0 0 0,0 0 0 16,0 0 0-16,0 0 0 0,0 0 0 0,0 0 0 15,0 0 0-15,0 0-128 0,0 0 128 0,-11 4-208 16,-2-1 16-16,2-3 16 0,-2 0 0 0,0-1 0 31,-2-1-240-31,-3 0-48 0,0-3-16 0,1 0 0 16,-1-1-2080-16,-3 0-400 0,-3 1-96 0,-5 0-11216 0</inkml:trace>
  <inkml:trace contextRef="#ctx0" brushRef="#br3" timeOffset="206168.29">7739 9480 8287 0,'1'-20'368'0,"3"7"80"0,1 2-448 0,1-1 0 0,2-3 0 0,-4-1 0 0,1 0 1456 0,-3 4 208 16,1 0 32-16,-1-1 16 0,1 3-624 0,-1 1-128 16,1 1-32-16,-3 8 0 0,-3-9 32 0,3 9 0 15,-2-9 0-15,2 9 0 0,0 0-224 0,0 0-32 16,0 0-16-16,0 0 0 0,-9 5-336 0,1 1-64 15,1 7-16-15,-2 1 0 0,1 0 48 0,1 6 16 16,0 6 0-16,1 0 0 0,-2 1-48 0,3 1-16 16,-1 5 0-16,-1 3 0 0,4 2-96 0,-3 4-32 0,0-3 0 15,0 0 0-15,1-2-144 0,-2-2 192 0,1-4-192 16,1 0 192-16,-1-6-16 0,0 2 0 0,1-2 0 0,0-3 0 16,1-4 80-16,-2-3 32 0,1-1 0 0,1-4 0 15,2 0-32-15,2-10-16 0,0 0 0 0,0 0 0 16,0 0 0-16,0 0 0 0,0 0 0 0,0 0 0 15,0 0 416-15,-8-8 96 0,8 8 16 0,-2-16 0 16,0-2-272-16,2-3-48 16,3-1-16-16,2-1 0 0,-1 2-240 0,1-5-64 0,1 2 0 0,0-2 0 15,2 0-128-15,1 1 160 0,1-5-160 0,0 2 160 16,2 3-160-16,0 2 0 0,4-2 0 0,0 3 0 16,2 2 0-16,0 2 0 0,-2 0 0 0,2 3 0 15,-1 0 0-15,1 3 0 0,-1 0-128 0,1 0 128 0,-3 5 0 16,-1 0 0-16,-1 2 0 0,-3 3 0 15,3 0-176-15,-3 5 176 0,-1 1-128 0,0 2 128 16,-9-6 0-16,11 6-160 0,-1 4 160 0,-1-1 0 0,2 4-128 0,-4-1 128 16,2 2 0-16,0 1 0 0,2 5-128 0,0 2 128 15,-1 2 0-15,-1 0 0 0,-2 5 0 0,1-2 0 16,-3 2 0-16,1-3 0 0,-2 2 0 0,-1-3 0 16,-3 3 0-16,-3-1 0 0,1 3 0 0,-1-1 0 15,-1-6 0-15,-1 0 0 0,-2 3 0 0,-1-4 0 16,0-1 128-16,2-1-128 0,0-1 0 0,1 0 0 15,2-1 0-15,0-3 0 16,1-3-336-16,2-12-112 0,0 12-32 0,1-3 0 16,-1-9-2544-16,0 0-512 0,14 4-112 0,1-6 0 0</inkml:trace>
  <inkml:trace contextRef="#ctx0" brushRef="#br3" timeOffset="206627.47">8714 9628 21071 0,'0'0'928'0,"0"0"208"0,-8-3-912 0,8 3-224 0,-6-2 0 0,6 2 0 16,0 0 384-16,-8-3 16 0,8 3 16 0,-9 0 0 15,9 0-224-15,-10 1-64 0,0 3 0 0,1 0 0 0,0 1 0 0,0 3-128 16,0 1 192-16,-2 2-64 16,-1 2 192-16,1-1 48 0,-3 4 0 0,2 0 0 0,2 2-16 0,0 1 0 15,-1 3 0-15,0-1 0 0,1 0-48 0,3 0-16 16,-1 3 0-16,5 2 0 0,2-6-128 0,1 2-32 16,1-3 0-16,2 0 0 0,0-1 224 0,0-3 32 15,4-2 16-15,-2-4 0 0,4 2-16 0,0-2-16 16,1-1 0-16,1-5 0 0,1 0-112 0,-1-1 0 15,2 0-16-15,0-2 0 0,-2-4 16 0,0-1 16 16,1 0 0-16,-2-5 0 0,0 1-64 0,0-4-16 16,-2-4 0-16,-2 3 0 0,-2 2 96 0,-1-2 16 0,-5-4 0 15,0-1 0-15,-3-3 128 0,-4 2 16 16,-1 0 16-16,-4-2 0 0,1 0-48 0,-4 2-16 0,-2-2 0 0,2 5 0 16,-1 0-400-16,1 4 0 0,1 1 128 15,2 2-128-15,1 1 0 0,2 6 0 0,-1 2 0 0,5 2 0 31,-1 0-1072-31,8-1-144 0,-6 8-16 0,6-8-8976 0,-2 11-1792 0</inkml:trace>
  <inkml:trace contextRef="#ctx0" brushRef="#br3" timeOffset="207050.55">9680 9027 15663 0,'0'0'1392'0,"0"0"-1120"16,0 0-272-16,0 0 0 0,0 12 1072 0,0 2 144 16,-2 3 48-16,0 2 0 0,-3 2-320 0,-4 6-64 15,1-3-16-15,-3 5 0 0,-2 1 0 0,-2 2 0 16,-2 1 0-16,-1 2 0 0,-1 2-224 0,-1 5-32 16,0 2-16-16,-3 0 0 0,-3 1-224 0,4-3-48 0,-4 0-16 15,6 2 0-15,2-5-176 0,3-1-128 0,-1-1 144 16,4-3-144-16,0-2 128 0,3 2-128 0,3 2 0 15,2-3 144-15,0-4-144 0,3 0 0 0,1 1 144 0,3-5-144 16,1-1 0-16,1 2 0 0,2-6 0 0,3-1 128 16,3-1-128-16,1-2 0 0,-1 1 0 0,2-2 0 15,-2-5-128-15,2 2-64 0,3-5 0 0,0 1 0 32,1-5-1120-32,0-3-224 0,-1-3-64 0</inkml:trace>
  <inkml:trace contextRef="#ctx0" brushRef="#br3" timeOffset="207279.69">8848 9665 34095 0,'0'0'3024'0,"9"-8"-2416"0,8-3-480 0,8 4-128 0,8-2 384 0,4 4 64 0,2 1 16 0,5 2 0 0,4 2-272 0,2 1-48 16,-1 2-16-16,5-1 0 0,1-1-128 0,1 1 0 16,0-2 144-16,0 2-144 15,-5 1-1264-15,0 1-320 0,-3-2-64 16</inkml:trace>
  <inkml:trace contextRef="#ctx0" brushRef="#br3" timeOffset="208630.86">8122 10561 11055 0,'0'0'976'0,"0"0"-784"0,0 0-192 0,0 0 0 0,0 0 1920 0,0 0 352 15,0 0 64-15,-1 9 16 0,1-9-1216 0,0 0-240 16,-6 11-64-16,1-1 0 0,-2-1 128 0,-1 1 32 15,-1 2 0-15,-4-1 0 0,0 2-304 0,-3 2-64 16,-3-1-16-16,0 0 0 0,-3 3-144 0,-3 0-16 16,-6-1-16-16,2 0 0 0,-7-1-64 0,-1 2-16 15,-2-1 0-15,0-2 0 0,-2-2-96 0,-1 2 0 16,-1-4-16-16,-2 1 0 0,-2 6-80 0,0-2-16 16,-5-1 0-16,-5 0 0 0,1-2-144 0,-1 0 128 15,-2 0-128-15,3-2 128 0,-2-2-128 0,1-1 0 0,-3 5 0 16,-2-2 128-16,1-1-128 0,-2-3 0 0,0-2 0 15,3 2 0-15,3-1 128 0,6 3-128 0,0 1 128 0,3-4-128 16,1 0 128-16,0 1-128 0,0-3 0 0,1-1 128 16,1 1-128-16,3-2 0 0,4-1 144 0,4 0-144 15,2 2 0-15,3 0 128 0,1 2-128 0,3-3 0 16,2-1 128-16,2 0-128 0,4 0 128 0,1 0-128 16,2 1 0-16,3 1 0 0,-1-1 0 0,12-1 0 15,-10 0 0-15,10 0-128 0,0 0 128 0,0 0 0 16,0 0 0-16,0 0-160 0,0 0 160 0,0 0 0 15,0 0-272-15,3 9 48 0,-3-9 16 0,6 11 0 32,3 1-416-32,1-6-80 0,0 1 0 0,3 1-8528 0,0-4-1712 0</inkml:trace>
  <inkml:trace contextRef="#ctx0" brushRef="#br3" timeOffset="209051.07">6451 10500 11055 0,'-5'-9'976'0,"-3"1"-784"16,8 8-192-16,-6-9 0 0,6 9 2544 0,0 0 464 15,0 0 80-15,0 0 32 0,-6-6-2240 0,6 6-448 16,-8-1-96-16,8 1-16 0,-10 6-48 0,1 2-16 0,0-2 0 15,0 7 0-15,-2 2 128 0,-5 3 0 16,-1 1 16-16,-1 1 0 0,-5-1 64 0,-3 5 16 0,-2 3 0 0,-1 2 0 16,-5 6 0-16,0 1 0 0,-1 1 0 0,0 7 0 15,-3-1-144-15,1 3-16 0,0-6-16 0,1 6 0 16,2-3-64-16,0 2-16 0,-1-5 0 0,2 1 0 16,1 3 144-16,2-3 16 0,5-1 16 0,2-4 0 15,2 0-160-15,6-3-48 0,2-1 0 0,6-4 0 16,3 0 0-16,4-4 0 0,5-4 0 0,6 1 0 15,7 0 192-15,6-3 16 0,7-3 16 0,6-2 0 16,5-2-160-16,7 1-16 0,2-5-16 0,6 4 0 16,4-5-224-16,8-2 176 0,6 3-176 0,0-3 160 15,0-4-160-15,1 0 0 0,2-1 0 0,4 0 0 16,6-3-1216-16,2 3-288 16,1 1-48-16,-1-2-16 0</inkml:trace>
  <inkml:trace contextRef="#ctx0" brushRef="#br3" timeOffset="213315.83">7828 4636 9215 0,'0'0'816'0,"0"0"-656"15,0 0-160-15,0 0 0 0,0 7 1024 0,0-7 192 16,1 10 16-16,-1-3 16 0,0 4-96 0,0-5 0 15,0-6-16-15,0 10 0 0,-1-2-144 0,1 1-32 16,0-9 0-16,0 0 0 0,0 0-144 0,0 0-48 16,0 0 0-16,0 0 0 0,10-3-80 0,1-3-32 15,1-2 0-15,3-6 0 0,-2-4-64 0,4-2-16 16,2-8 0-16,2 0 0 0,-1-5-320 0,2-1-64 16,-1-2 0-16,1-1-16 0,-3 0-176 0,1-1 192 15,1-1-192-15,-3 2 192 0,-1 0-192 0,1-1 128 16,-5-1-128-16,0-3 128 0,-3-5-128 0,-1 1 160 15,-2 1-160-15,1 1 160 0,-2 4-160 0,-2 5 0 16,2 3 0-16,-2 4 0 0,0 0 0 0,-1 5 0 16,-2 6 0-16,-1-4 0 0,0 7 0 0,-1 5 0 15,-3 2 0-15,4 7 0 0,0 0 0 0,-13 7 0 0,2 1 0 16,-3 6 0-16,-2 2 0 0,0 5-144 0,-1 8 144 0,6-6 0 16,-2 4 0-16,-7 23 0 0,1 4 192 0,6-16-48 15,-2 5-16-15,1 3-128 0,1 3 192 0,0 4-64 16,2-1 32-16,-6 23 0 0,7-5 0 0,3-27 0 15,3 3 32-15,0-4 16 0,1-1 0 0,5-1 0 16,-1-5-16-16,2-3-16 0,0-4 0 0,2 0 0 16,3-5-48-16,1-3-128 0,1-3 192 0,2-2-64 15,-1-3-400-15,2-5-96 0,-2 0-16 0,3-1 0 16,-2-4-1584-16,2-3-320 0,14-10-64 16,-9 1-16-16</inkml:trace>
  <inkml:trace contextRef="#ctx0" brushRef="#br3" timeOffset="213546.66">8508 4393 11967 0,'0'0'1072'0,"0"0"-864"15,-3 9-208-15,1 0 0 0,-4 3 2400 0,3 2 432 16,-2 2 96-16,1 3 16 0,-3 3-1664 0,0-1-320 15,-1 2-64-15,-1 2 0 0,-2-4-48 0,1 1 0 16,1-1 0-16,0-2 0 0,-1 0-448 0,1-1-80 16,1-1-32-16,2-3 0 0,2-2-288 0,3-3 0 15,-2-1 128-15,3-8-128 16,0 0-688-16,0 0-192 0,5-8-32 0,3 1-11472 0</inkml:trace>
  <inkml:trace contextRef="#ctx0" brushRef="#br3" timeOffset="214030.79">8739 4327 21183 0,'3'7'1888'0,"-2"2"-1504"0,-1 2-384 0,-1 4 0 32,-2 1-720-32,-1 0-224 0,-1 1-32 0,0 0-16 0,-1 1 2080 0,-2 0 432 0,0 1 80 0,1-1 0 15,-2 0-384-15,3-2-96 0,-3-2-16 0,1-1 0 16,2 0-240-16,1-5-48 0,1 0-16 0,4-8 0 15,0 0-240-15,0 0-48 0,0 0-16 0,6-11 0 16,3-3-240-16,1-3-32 0,2-1-16 0,0-1 0 0,4-1-208 0,0-2 176 16,3 2-176-16,0 0 160 0,2-2-160 0,-1 3 0 15,0 1 0-15,-1 4 0 0,0 2 0 0,0 3 0 16,-1 2 0-16,-1 5 128 0,-2 2-128 0,-2 2 0 16,-2 8 0-16,-1 2 0 0,-1 3 0 0,-1 3 0 15,-2 1 0-15,-2 3 0 0,-4 0 0 0,-1 1 192 16,-2 3-192-16,-1 0 192 0,-1-4-192 0,-2 0 192 15,-1-5-192-15,2-3 192 0,1-2-64 0,1-6-128 16,4-6 192-16,0 0-64 0,0 0-128 0,1-7 160 16,3-6-160-16,1-4 160 0,1 0-160 0,2-2 0 15,0-4 0-15,2-3 0 0,0 3 0 0,1-1 0 16,1-1 0-16,1 2-176 0,-1 1 176 0,2-1 0 16,1 6 0-16,2 3 0 0,0 0 0 0,0 2 0 15,1 6 0-15,0 3-128 0,0 5 128 0,-1 3-208 16,0 6 80-16,0 2 128 0,-2 5-144 0,-1 5 144 0,-3-1 0 0,1 4 0 15,-3 1 0-15,-1-2 0 0,-1 4 0 16,-2 0 0-16,0-2 0 0,-4 0 128 0,-1-4-128 0,-1-4 144 16,-2 1-144-16,2-5-272 0,-3-1 64 0,-1-6-9808 15,1 1-1952-15</inkml:trace>
  <inkml:trace contextRef="#ctx0" brushRef="#br3" timeOffset="214216.56">8694 3949 35007 0,'-13'-5'3120'0,"13"5"-2496"0,0 0-496 0,0 0-128 0,0 0 272 0,0 0 48 16,0 0 0-16,0 0 0 0,0 0-320 0,0 0 0 16,0 0-208-16,0 0 80 15,0 0-896-15,0 0-192 0,0 0-16 0,0 0-16 0</inkml:trace>
  <inkml:trace contextRef="#ctx0" brushRef="#br3" timeOffset="-212774.84">9891 3768 24879 0,'-5'-8'2208'0,"3"5"-1760"16,2 3-448-16,0 0 0 0,0 0-160 0,0 0-112 0,0 0-32 0,5 9 0 15,0 3 688-15,4 4 144 0,0 4 32 0,1 1 0 16,2 5 176-16,2 3 32 0,4 4 16 0,2 2 0 16,-1 0-368-16,0 1-80 15,0-1-16-15,-1 1 0 0,-2-1-128 0,1 2-48 16,0-2 0-16,-2 0 0 0,0 1-144 0,-4-2 160 16,0 2-160-16,-1-2 160 0,-3-3-416 0,6 12-64 0,-4-13-32 0,-4-12 0 31,-1-5-752-31,0-3-160 0,-3-4-16 0,-1-6-16 0</inkml:trace>
  <inkml:trace contextRef="#ctx0" brushRef="#br3" timeOffset="-212549.5">10213 3750 17503 0,'0'0'1552'0,"0"0"-1232"15,0 0-320-15,-2 5 0 0,-1 0 1984 0,1 1 352 16,-1 4 64-16,-2 1 16 0,1 4-1360 0,-2 3-272 15,-2 5-48-15,0 3-16 0,-1-1 144 0,-3 7 32 16,1 1 0-16,-3 1 0 0,-1 3-336 0,-2-1-64 16,-1 2-16-16,-1 0 0 0,-4 1-192 0,0 4-32 15,-1-3-16-15,-1 1 0 0,-2-1-112 0,3-3 0 16,-1-6-128-16,3-2 192 16,3-3-576-16,2 0-112 0,3-8-16 0,3-6-16 15,3-3-2416-15,8-9-464 0</inkml:trace>
  <inkml:trace contextRef="#ctx0" brushRef="#br3" timeOffset="-212230.09">10759 3291 24639 0,'0'0'544'0,"0"0"112"0,0 0 32 0,0 0 0 0,6 6-560 16,-3 2-128-16,-3 5 0 0,-3 2 0 0,-2 2 768 0,-4 15 112 0,-2 3 16 0,2-9 16 0,-1 4-48 0,-3 5-16 15,-4 1 0-15,1 5 0 0,-1 7-208 0,1 3-32 16,-2 3-16-16,0 3 0 0,-2 1-272 0,1 6-64 16,-1-2-16-16,2 0 0 0,-1-3-112 0,1-4 0 15,1-6-128-15,3-4 192 0,2-2-192 0,4-6 0 16,2-7 0-16,2-2 0 15,6-5-592-15,3-5-176 0,4-3-16 0,3-5-16 16,3-5-1472-16,2-5-288 0,0-2-64 0</inkml:trace>
  <inkml:trace contextRef="#ctx0" brushRef="#br3" timeOffset="-212020.04">11019 3511 21183 0,'0'0'1888'0,"0"0"-1504"16,-2 8-384-16,-1 2 0 0,-1 4 1056 0,1 0 144 15,-2 6 16-15,-2 3 16 0,-3 4-256 0,1 2-48 16,-5 6-16-16,0-1 0 0,1 1-128 0,1 4-16 16,-2 0-16-16,2 2 0 0,0 1-368 0,1-2-80 15,3 0-16-15,0-2 0 0,4-3-288 0,0 0-192 0,2-6 16 16,2-2 16-1,0-2-928-15,1-6-176 0,2-2-32 0,0-7-11648 0</inkml:trace>
  <inkml:trace contextRef="#ctx0" brushRef="#br3" timeOffset="-211850.13">10732 4092 19343 0,'0'0'1728'0,"0"0"-1392"0,9 4-336 0,2-1 0 0,2-1 1088 16,1-1 128-16,1 2 48 0,4-1 0 15,3 0-320-15,2-2-64 0,2-3-16 0,2 1 0 16,2-1-256-16,1-6-48 0,-2 2-16 0,3-1 0 16,-2-3-416-16,-1-1-128 0,1 1 0 0,-4-2-12864 0</inkml:trace>
  <inkml:trace contextRef="#ctx0" brushRef="#br3" timeOffset="-211520.14">11211 3181 27647 0,'0'0'2448'0,"0"0"-1952"16,0 0-496-16,8 2 0 0,0 2 0 0,2 1-160 15,0 2 0-15,0 3 0 0,0 4 512 0,0 1 96 0,2 4 32 0,1 3 0 16,1 8 224-16,2 3 32 0,1 8 16 15,5 15 0-15,0 0-48 0,-2 5-16 0,1 5 0 0,-3 3 0 16,-8 2-160-16,-1 2-16 0,-3 4-16 0,-5-4 0 16,-5-1-240-16,-4-5-64 0,-6-5 0 0,-4-3 0 15,-3-6 16-15,0-3 0 0,-1-5 0 0,-1-3 0 16,0-3-80-16,3-9 0 0,-1-2-128 0,0-6 192 16,1-6-2032-1,1-4-400-15</inkml:trace>
  <inkml:trace contextRef="#ctx0" brushRef="#br3" timeOffset="-210947.06">11738 3541 17391 0,'0'0'768'0,"0"0"160"0,0 0-736 0,0 0-192 0,0 0 0 0,10-3 0 15,1 2 816-15,3-2 128 16,0-1 16-16,4-1 16 0,2-5 160 0,3 3 16 16,3-4 16-16,3 4 0 0,3-5-512 0,1 3-96 0,0-1-32 0,0 0 0 15,-1 0-336-15,-5-3-64 16,1 3 0-16,-2 0-128 16,-5 0-1392-16,-1 2-384 0,-4 3-80 0</inkml:trace>
  <inkml:trace contextRef="#ctx0" brushRef="#br3" timeOffset="-210763.74">11886 3702 27119 0,'0'0'1200'0,"0"0"256"0,0 0-1168 0,8-4-288 0,1 0 0 16,2 1 0-16,5 0 352 0,0-1 16 0,1-2 0 0,2 1 0 16,2-2 816-16,3-3 160 0,3-1 48 0,1-1 0 15,1-3-1392-15,3-1-256 0,1-1-64 0,0-1-9408 16,-2-1-1856-16</inkml:trace>
  <inkml:trace contextRef="#ctx0" brushRef="#br3" timeOffset="-210304.75">12748 2871 16575 0,'0'0'1472'0,"0"0"-1168"0,0 0-304 0,-4 6 0 15,-1 3 864-15,0 4 112 0,0-1 32 0,-1 5 0 0,-3 2 144 0,0 4 16 16,0 0 16-16,-4 12 0 0,2 1-256 0,2-13-48 15,-1 5-16-15,0 0 0 0,-3 4-352 0,1 2-64 16,-2 0 0-16,2-1-16 0,0 0-176 0,2-4-16 16,0 1-16-16,2-6 0 0,2 0-224 0,2-4 144 15,4-2-144-15,1-5 128 16,2-2-480-16,2-1-96 0,4-4-32 0,1-4 0 16,4-3-1472-16,4-2-288 0,19-13-64 0,-5 1-16 0</inkml:trace>
  <inkml:trace contextRef="#ctx0" brushRef="#br3" timeOffset="-209913.04">13165 2905 8287 0,'0'0'368'0,"-6"-1"80"0,1 1-448 0,1 0 0 16,-3 0 0-16,1 0 0 0,-2 4 3136 0,0 1 528 0,-3 2 112 0,1 0 32 16,-3 3-2112-16,-7 8-416 0,-3 2-96 0,5 0-16 15,5 1-400-15,5-6-96 0,2 1-16 0,-1 2 0 16,2 0-160-16,3-3-48 0,0 1 0 0,4-3 0 16,0 3-160-16,7-2-32 0,0-2-16 0,5-3 0 0,1 0 32 15,2-2 16-15,0-4 0 0,1-1 0 0,1-2 208 0,0-3 32 16,0-2 16-16,0-1 0 15,1-6-48-15,-3 1-16 0,1-1 0 0,-3-2 0 0,-3-2 0 0,-1-1 0 16,-1 1 0-16,-2-1 0 0,0-1-96 0,-3 1-32 16,-4-2 0-16,-1 0 0 0,-1 1-144 0,-2 1-16 15,-1 2-16-15,-2 2 0 0,1 1-176 0,-5-4 0 16,0 7 0-16,-1 4 0 16,5 3-384-16,-1 2-144 0,-1 1-48 0,0 2 0 15,1 3-2448-15,0-2-496 0</inkml:trace>
  <inkml:trace contextRef="#ctx0" brushRef="#br3" timeOffset="-209712.81">13595 2978 28559 0,'5'21'2544'0,"-3"-9"-2032"15,0 4-512-15,0 3 0 16,-1 1-528-16,-1 6-208 0,-1 2-32 0,-1 2-16 0,-4 0 1600 0,-1 0 320 15,-3-1 64-15,-2-2 16 0,1 1-320 0,-1-3-64 16,0 2-16-16,1-4 0 0,1-1-560 0,3-3-128 16,-2-3 0-16,4-2-128 15,0-1-496-15,2-7-208 0,3-6-32 0,0 0-8736 0,0 0-1728 16</inkml:trace>
  <inkml:trace contextRef="#ctx0" brushRef="#br3" timeOffset="-209349.28">14003 2760 29135 0,'0'0'1280'0,"0"0"288"0,0 0-1248 0,0 0-320 0,-4 9 0 0,-2 4 0 0,-3 2 400 15,0 3 32-15,-1 0 0 0,-1 3 0 0,1 2 144 0,3 1 48 16,-1-1 0-16,3 0 0 0,1 0-432 0,3-3-192 15,1 1 160-15,2-5-160 0,3-1 144 0,3-2-144 16,2-2 128-16,3 0-128 0,2-5 128 0,4-3-128 16,0-2 128-16,2-2-128 0,0-3 192 0,1-4-32 0,-2-1-16 0,-1-4 0 15,-1 2 368-15,-3-3 80 0,1-2 16 0,-6 0 0 16,0 1 80-16,-2 0 16 16,-3-3 0-16,-4 1 0 0,-2 0-320 0,-3-1-48 15,-3 0-16-15,-1 0 0 0,-4 1-176 0,1 1-144 16,-3 2 192-16,1-1-192 0,-1 1 0 0,0 1-176 15,-1 3 0-15,1-1 0 16,0 4-1440-16,1 0-304 0,0 2-48 0,2 2-8624 0,1 2-1728 16</inkml:trace>
  <inkml:trace contextRef="#ctx0" brushRef="#br3" timeOffset="-209009.28">14337 2356 23951 0,'0'0'1056'0,"6"-1"224"0,3 3-1024 0,0 5-256 0,-1-2 0 0,2 5 0 0,3 0 608 0,1 5 64 15,0 6 16-15,3 1 0 0,-1 5 80 0,1 0 0 16,4 1 16-16,2 12 0 0,0 2-144 0,-3 0-16 15,-2-2-16-15,-3 2 0 0,-4 2 64 0,-2-3 16 16,-5 1 0-16,-1-1 0 0,-6-3-96 0,-2 1-16 0,-3-3 0 16,-3-3 0-16,-4 0 160 0,-2-5 32 15,-2-2 0-15,-2 0 0 0,-2 1-304 0,1-6-48 0,-3-1-16 0,0 0 0 16,0-3-240-16,1-1-160 16,1-2 192-16,0-2-192 15,5 0-1216-15,-2-2-368 0,-2-4-64 0,-1-1-14704 0</inkml:trace>
  <inkml:trace contextRef="#ctx0" brushRef="#br3" timeOffset="-204953.96">8166 5273 5519 0,'0'0'496'0,"-4"8"-496"16,-4-5 0-16,1 4 0 0,-1 2 1248 0,-1 0 160 16,0 0 16-16,-1 3 16 0,0 0-224 0,0 4-64 15,-4 1 0-15,2-1 0 0,2 1-240 0,-1 1-48 16,2-2-16-16,4 2 0 0,0-3-224 0,2-2-48 16,2-2-16-16,2 1 0 0,3-6-32 0,2-1 0 15,3 2 0-15,1-6 0 0,2-2 176 0,0-2 48 16,4-3 0-16,-2-1 0 0,1-2-336 0,0 0-64 15,0-3-16-15,-1 0 0 0,2-2-160 0,-5-1-48 16,1 0 0-16,-4 1 0 0,0 2-128 0,-3 1 0 16,-1 3 144-16,-1-1-144 0,-2 4 0 0,-1 5 144 15,0 0-144-15,0 0 0 0,-4 5 192 0,0 7-192 16,-1 3 192-16,0 3-192 0,1 2 128 0,0 2-128 16,1 0 0-16,1 0 0 0,2 4 128 0,2-5-128 0,0-2 0 0,2-2 0 15,1-2 0-15,1-5 0 16,2-1 0-16,2-5 0 0,2-1 128 0,0-5-128 0,2-3 144 15,0-4-144-15,2-3 288 0,-1-5-32 16,1-1-16-16,1-1 0 0,-2-4-112 0,0 2 0 0,-2-2-128 0,0 1 192 16,-2-2-192-16,1 4 0 0,-3 2 128 0,-1 0-128 15,0 3 0-15,-2 4 0 16,3-2 0-16,-1 7 0 0,0-1 0 0,-1 6 0 0,-7 1 0 0,9 5 0 0,-1 1 128 0,-1 2-128 16,0 3 0-16,-2 5 0 0,-1 0 176 0,1 2-176 15,-2 0 192-15,0 1-192 0,-3 0 240 0,-1 0-64 16,-1 1-16-16,-1 1 0 0,-4-2 64 0,-2-1 16 15,-2-2 0-15,-3 1 0 0,1-1-16 0,-3-1 0 16,-2 2 0-16,-2-4 0 0,-5-6-48 0,1 1-16 16,-1-2 0-16,-1-3 0 0,0-3-160 0,3-4 0 15,1-4 0-15,5 1 0 16,1-6-2064-16,4-1-352 0</inkml:trace>
  <inkml:trace contextRef="#ctx0" brushRef="#br3" timeOffset="-204520.71">9007 5020 10127 0,'0'0'896'0,"0"0"-704"0,0 0-192 0,-1 8 0 0,1 1 1376 0,-1 3 240 16,-2 2 48-16,3 3 16 0,-4 4-64 0,3 1-16 16,-2 2 0-16,2 4 0 0,0 4-288 0,0 1-64 15,-2-1-16-15,1 3 0 0,0 2-368 0,0 1-80 16,-2-2-16-16,1 1 0 0,1 0-384 0,-1-3-64 16,2-5-32-16,1-1 0 0,1-5-288 0,2-1 160 15,1-3-160-15,1-5 128 0,1-2-128 0,2-4-144 16,-1-2 144-16,2-3-208 15,1-3-752-15,1-3-128 0,-1-3-48 0</inkml:trace>
  <inkml:trace contextRef="#ctx0" brushRef="#br3" timeOffset="-204346.64">8911 5423 14735 0,'0'0'640'0,"0"0"160"0,0 0-640 0,0 0-160 15,0 0 0-15,0 0 0 0,0 0 1968 0,8 1 352 16,1-2 80-16,3-1 16 0,1-4-1568 0,2 1-304 0,3 2-64 0,2-8-16 16,4 0-80-16,3-2 0 0,2 2-16 0,2 2-8032 15,-1-1-1600-15</inkml:trace>
  <inkml:trace contextRef="#ctx0" brushRef="#br3" timeOffset="-204072.86">9282 5387 26543 0,'0'0'1168'0,"0"0"256"0,0 0-1136 0,10-1-288 16,3-1 0-16,7-3 0 0,-1 1 272 0,-5 0 0 15,3 1 0-15,2 0 0 0,1-4 240 0,3 1 64 16,-2-3 0-16,2 0 0 0,1-4-256 0,-1 3-64 16,0-1 0-16,-1-3 0 0,1 6-256 0,-3-2 0 15,-1 4 0-15,-2-2 0 16,-2 2-608-16,-2 2-176 0,-1-4-48 0,-2 3-7712 16,-2 1-1552-16</inkml:trace>
  <inkml:trace contextRef="#ctx0" brushRef="#br3" timeOffset="-203798.67">9355 5171 18431 0,'0'0'1632'0,"3"-7"-1312"0,2-1-320 0,4 2 0 16,4-4 1120-16,3 3 160 0,5-3 16 0,1 4 16 16,3-3-576-16,-1 1-112 0,1-2-32 0,3 2 0 15,3-1 112-15,0 3 0 0,5-4 16 0,0 4 0 16,2 2-16-16,-3 1-16 0,2 3 0 0,-1 3 0 0,-3 1-432 0,-3 3-96 15,-3 2-16-15,-4 4 0 16,-4-3-16-16,-4 4-128 0,-5 3 192 0,-3 0-64 0,-5 1 0 16,-3 0-128-16,-4 1 192 0,-4 1-64 0,-4 3 0 0,-3 1 0 15,-2-3 0-15,-5-1 0 0,-4-2 0 16,1-2 0-16,-1 2 0 0,2-1 0 0,-1-2-128 0,1 0 0 16,1-5 0-16,2 2 128 15,0-6-1424-15,3-2-304 0,3-3-48 0</inkml:trace>
  <inkml:trace contextRef="#ctx0" brushRef="#br3" timeOffset="-203213.78">10496 5086 19343 0,'0'0'848'0,"0"0"192"0,0 0-832 0,0 0-208 0,6 7 0 0,-1 1 0 16,-2-1 496-16,-2 4 48 16,-1 2 16-16,-3 0 0 0,-3 2 288 0,1 1 64 0,-3 1 16 0,-2 2 0 15,0 3-352-15,-4 2-80 0,-1 0-16 0,-3 1 0 16,-1 3-96-16,-1-2-32 0,-1 2 0 0,2-5 0 15,-2-2-80-15,1 1-16 0,1-3 0 0,0-1 0 0,0-2 128 16,1-3 32-16,2-2 0 0,-1 1 0 16,1-6 32-16,1-2 0 0,4-1 0 0,1-5 0 0,1-3 96 15,2-4 32-15,2-1 0 0,1-5 0 0,3 0-96 0,1-3-16 16,1-1 0-16,3-3 0 0,3-2-288 0,1-1-176 16,1 0 192-16,4-1-192 0,-1 2 0 0,2 1 0 15,0 1 0-15,4 4 0 0,0 3 0 0,0 1 0 16,2 1 0-16,-1 7 0 0,3-3 0 0,3 5 0 15,2 3 0-15,1 2-144 0,0 2 144 0,0 1 0 16,1 1 0-16,-2 0-128 0,-2 1 128 0,-1 2 0 16,-2-3 0-16,-2 1 0 0,-2 1 0 0,0-5 0 15,-1-2 0-15,-1-1 0 0,-2-2 144 0,-2-2 16 16,-1-1 0-16,-3-1 0 0,-1-3 128 0,-3 1 32 16,-3-3 0-16,-2-1 0 0,-3-1 128 0,-4 0 48 15,-3-1 0-15,-4 0 0 0,-3-3 112 0,-4 2 32 16,1 2 0-16,-2 4 0 0,0 0-256 0,-4 4-64 15,0-1 0-15,1 6 0 0,-1 5-192 0,2 1-128 16,0 1 128-16,-8 7-128 0,5 1 0 0,6-2-320 16,4 0 64-16,4 4-12240 15,4-1-2464-15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1.3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 1 919 0 0,'-1'0'67'0'0,"-19"2"11626"0"0,20 0-11579 0 0,1 0 0 0 0,-1 1-1 0 0,1-1 1 0 0,-1 0 0 0 0,2 4-1 0 0,1 5 100 0 0,-1 0 17 0 0,0-1 1 0 0,1 1-1 0 0,0-1 1 0 0,7 16-1 0 0,24 38 445 0 0,-18-34-541 0 0,17 30 72 0 0,3-1-1 0 0,66 85 0 0 0,-16-55 8 0 0,-52-56-74 0 0,-22-20-43 0 0,1-1 0 0 0,0-1 0 0 0,21 14 0 0 0,-33-24-73 0 0,0 0 0 0 0,0-1 0 0 0,1 1 1 0 0,-1-1-1 0 0,0 1 0 0 0,1-1 0 0 0,-1 1 0 0 0,2 0 0 0 0,1-1 36 0 0,-4 1-36 0 0,1-1-1 0 0,0 0 1 0 0,0 1-1 0 0,0-1 1 0 0,0 0 0 0 0,0 0-1 0 0,0 0 1 0 0,0 0-1 0 0,0 0 1 0 0,0 0 0 0 0,-1 0-1 0 0,1 0 1 0 0,0 0 0 0 0,1 0-1 0 0,1-1 44 0 0,-2 1-42 0 0,0 0 0 0 0,-1 0 0 0 0,1 0-1 0 0,0 0 1 0 0,0 0 0 0 0,0 0 0 0 0,-1 0-1 0 0,1-1 1 0 0,0 1 0 0 0,0 0 0 0 0,-1 0 0 0 0,1-1-1 0 0,0 1 1 0 0,-1-1 0 0 0,1 1 0 0 0,0 0-1 0 0,0-2 1 0 0,2 0 63 0 0,2-1 12 0 0,-1-1 0 0 0,0 0-1 0 0,1 0 1 0 0,-1 0 0 0 0,-1-1 0 0 0,1 1 0 0 0,-1-1-1 0 0,1 0 1 0 0,-2 0 0 0 0,5-8 0 0 0,1-7 293 0 0,9-31-1 0 0,-8 21-108 0 0,18-57-1 0 0,9-28 243 0 0,-27 90-433 0 0,1 1 1 0 0,20-34-1 0 0,23-15-92 0 0,-36 50 0 0 0,-8 12-20 0 0,0-1-1 0 0,1 1 1 0 0,0 1-1 0 0,22-17 1 0 0,-31 26-302 0 0,-1 1 0 0 0,1-1 1 0 0,-1 1-1 0 0,1 0 1 0 0,0-1-1 0 0,-1 1 0 0 0,1 0 1 0 0,0 0-1 0 0,0-1 1 0 0,-1 1-1 0 0,1 0 0 0 0,1 0 1 0 0,0-1-1428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8.3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70 9903 0 0,'0'0'5368'0'0,"4"-2"-4673"0"0,19-5 223 0 0,0 0 1 0 0,31-4-1 0 0,12-3-248 0 0,-33 7-312 0 0,62-7-1 0 0,-41 7-425 0 0,-51 7-437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8.6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 29 7831 0 0,'1'-1'356'0'0,"18"-16"136"0"0,-9 7 3236 0 0,-8 12-2993 0 0,-1 0-589 0 0,0 0 0 0 0,0 1 0 0 0,0-1 1 0 0,0 1-1 0 0,0-1 0 0 0,-1 1 0 0 0,1 0 0 0 0,-1-1 1 0 0,1 1-1 0 0,-1 0 0 0 0,0 5 0 0 0,-1 5 433 0 0,-4 16-1 0 0,3-16-288 0 0,-7 43 470 0 0,-16 120 923 0 0,22-146-1496 0 0,2 1 0 0 0,1-1 1 0 0,8 55-1 0 0,-7-78-159 0 0,-1-3-24 0 0,1-1 1 0 0,-1 0-1 0 0,1 1 0 0 0,0-1 1 0 0,0 0-1 0 0,3 5 1 0 0,-3-5-58 0 0,7-1-164 0 0,-6-1 172 0 0,2-1-261 0 0,1-3-265 0 0,0 0 0 0 0,-1 1 0 0 0,8-8 0 0 0,3-6-783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9.2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833 21 4607 0 0,'0'0'354'0'0,"1"-1"-233"0"0,6-18 6599 0 0,-9 19-6566 0 0,0 0-1 0 0,1 1 1 0 0,-1-1-1 0 0,0 1 1 0 0,0-1-1 0 0,1 1 1 0 0,-1-1-1 0 0,0 1 1 0 0,0 0-1 0 0,-2 2 1 0 0,-15 12 642 0 0,-12 16-175 0 0,0 1 0 0 0,2 1 0 0 0,2 2-1 0 0,-27 43 1 0 0,-48 100 680 0 0,72-124-922 0 0,-83 174 462 0 0,12 15-239 0 0,-67 260-157 0 0,142-408-407 0 0,-18 124 0 0 0,15-10 33 0 0,19-99-8 0 0,5 166-1 0 0,42 90 2 0 0,-35-353-81 0 0,1 0 0 0 0,0 0 0 0 0,1-1 0 0 0,0 1 0 0 0,1-1 0 0 0,0 0 0 0 0,7 11 0 0 0,-11-22 3 0 0,-1-1-1 0 0,0 0 1 0 0,0 0-1 0 0,0 0 1 0 0,0 1-1 0 0,0-1 1 0 0,1 0-1 0 0,-1 0 1 0 0,0 0-1 0 0,0 1 1 0 0,0-1-1 0 0,1 0 1 0 0,-1 0 0 0 0,0 0-1 0 0,0 0 1 0 0,0 1-1 0 0,1-1 1 0 0,-1 0-1 0 0,0 0 1 0 0,1 0-1 0 0,10 4-363 0 0,-11-4 326 0 0,0 0 1 0 0,0 0 0 0 0,1 0-1 0 0,-1 1 1 0 0,0-1 0 0 0,0 0-1 0 0,1 0 1 0 0,-1 0 0 0 0,0 0-1 0 0,0 0 1 0 0,1 0 0 0 0,-1 0-1 0 0,0 0 1 0 0,0 0 0 0 0,1 0-1 0 0,-1 0 1 0 0,0 0 0 0 0,0-1-1 0 0,0 1 1 0 0,1 0 0 0 0,-1 0-1 0 0,0 0 1 0 0,1 0 0 0 0,15-8-4691 0 0,3-3-1506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9.5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200 0 3223 0 0,'0'0'5886'0'0,"-3"1"-4820"0"0,-2 2-726 0 0,0 0-1 0 0,0 0 1 0 0,0 0-1 0 0,0 0 1 0 0,1 1-1 0 0,-1-1 1 0 0,1 1-1 0 0,0 0 0 0 0,-5 8 1 0 0,0 1 95 0 0,0 1 0 0 0,1 0 0 0 0,1 1 0 0 0,0 0 0 0 0,-5 19 1 0 0,8-23-296 0 0,-19 60 1167 0 0,-16 86 0 0 0,32-121-1046 0 0,-10 70 71 0 0,15-82-291 0 0,0-1 0 0 0,4 38 0 0 0,-1-49-38 0 0,1 0-1 0 0,4 12 1 0 0,-5-19-52 0 0,1 1 0 0 0,0-1 0 0 0,0 0 0 0 0,0 0 0 0 0,1 0 0 0 0,4 7 1 0 0,-6-10-822 0 0,1 0-287 0 0,7 10-54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9.9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98 6447 0 0,'0'0'499'0'0,"2"0"-107"0"0,17-7 2822 0 0,32-6-1 0 0,-5 2-1572 0 0,-10 1-1016 0 0,83-19 631 0 0,-26 16-840 0 0,101-1 0 0 0,-192 14-416 0 0,99-1-629 0 0,-71 3 77 0 0,40 5 0 0 0,-30 1-435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50.3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394 58 7743 0 0,'0'0'356'0'0,"0"-3"-8"0"0,5-10-225 0 0,8-18 3637 0 0,-14 29-3147 0 0,-2-6 575 0 0,0 8-693 0 0,-4 0-305 0 0,0 1 1 0 0,0 0 0 0 0,1 1-1 0 0,-1-1 1 0 0,0 1-1 0 0,0 0 1 0 0,-6 4-1 0 0,-7 4 331 0 0,-20 12-1 0 0,13-4-86 0 0,1 2-1 0 0,0 0 1 0 0,2 2 0 0 0,-23 25-1 0 0,43-42-347 0 0,-1-1 1 0 0,1 2-1 0 0,0-1 0 0 0,1 0 1 0 0,-1 1-1 0 0,-3 9 0 0 0,6-14-71 0 0,1-1-1 0 0,0 1 1 0 0,0 0-1 0 0,-1 0 1 0 0,1 0 0 0 0,0-1-1 0 0,0 1 1 0 0,0 0-1 0 0,0 0 1 0 0,0 0-1 0 0,0-1 1 0 0,0 1-1 0 0,0 0 1 0 0,0 0 0 0 0,0 1-1 0 0,1 0 29 0 0,0 4 92 0 0,3-1-98 0 0,-1 0 0 0 0,1 0 0 0 0,-1-1 1 0 0,1 1-1 0 0,0-1 0 0 0,1 0 0 0 0,-1 0 1 0 0,1 0-1 0 0,0-1 0 0 0,8 5 0 0 0,6 2 70 0 0,34 12-1 0 0,-4-2-31 0 0,27 18-5 0 0,-72-36-68 0 0,-1 0 0 0 0,0 0 1 0 0,0 0-1 0 0,0 1 0 0 0,0-1 1 0 0,0 1-1 0 0,0 0 0 0 0,3 4 1 0 0,2 8 40 0 0,-7-12-31 0 0,1 0 0 0 0,-2 0 0 0 0,1 0 1 0 0,0 0-1 0 0,0 0 0 0 0,-1 1 1 0 0,0-1-1 0 0,0 0 0 0 0,0 0 1 0 0,0 0-1 0 0,0 0 0 0 0,0 0 1 0 0,-1 0-1 0 0,0 1 0 0 0,1-1 1 0 0,-1 0-1 0 0,0 0 0 0 0,-1-1 1 0 0,1 1-1 0 0,0 0 0 0 0,-1 0 1 0 0,0-1-1 0 0,1 1 0 0 0,-1 0 1 0 0,0-1-1 0 0,-1 0 0 0 0,1 0 1 0 0,-3 3-1 0 0,-38 22 366 0 0,18-13-183 0 0,12-6-105 0 0,-1-1 1 0 0,-1 0-1 0 0,1-1 0 0 0,-1-1 0 0 0,-30 7 0 0 0,23-8-63 0 0,0-1 0 0 0,0-1-1 0 0,-36-2 1 0 0,53 0-58 0 0,-1 0 0 0 0,1-1-1 0 0,-1 0 1 0 0,1 0 0 0 0,0 0 0 0 0,-9-4-1 0 0,13 5-26 0 0,0 0 0 0 0,0-1-1 0 0,0 1 1 0 0,0-1-1 0 0,0 0 1 0 0,0 1 0 0 0,0-1-1 0 0,0 0 1 0 0,0 0 0 0 0,1 1-1 0 0,-1-1 1 0 0,0 0-1 0 0,0 0 1 0 0,1 0 0 0 0,-1 0-1 0 0,1 0 1 0 0,-1 0-1 0 0,1 0 1 0 0,-1 0 0 0 0,1 0-1 0 0,-1 0 1 0 0,1 0 0 0 0,0 0-1 0 0,0-1 1 0 0,0 1-1 0 0,-1 0 1 0 0,1 0 0 0 0,0 0-1 0 0,1 0 1 0 0,-1 0 0 0 0,0-1-1 0 0,0 1 1 0 0,0 0-1 0 0,1 0 1 0 0,-1 0 0 0 0,0 0-1 0 0,2-2 1 0 0,-1 1-204 0 0,0-1 0 0 0,0 1 1 0 0,0 0-1 0 0,1 0 0 0 0,2-3 0 0 0,13-11-1378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50.6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61 9671 0 0,'0'0'4382'0'0,"3"0"-3633"0"0,13-1 116 0 0,0-2 0 0 0,29-7 0 0 0,-30 6-601 0 0,17-4 265 0 0,43-5 0 0 0,-67 12-506 0 0,0-1 0 0 0,9-2 1 0 0,-10 1-18 0 0,0 2 1 0 0,0-1 0 0 0,9 0-1 0 0,32-3-3402 0 0,-32 3-2288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51.0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383 0 5983 0 0,'-2'1'464'0'0,"-49"12"338"0"0,-44 14 4335 0 0,44-9-3264 0 0,-35 14 483 0 0,79-27-2158 0 0,-1-1-1 0 0,1 1 1 0 0,0 0-1 0 0,0 1 1 0 0,1-1-1 0 0,-10 12 1 0 0,7-9 35 0 0,-10 14 322 0 0,18-21-532 0 0,1 0 1 0 0,-1 0-1 0 0,1 0 0 0 0,-1 0 1 0 0,0 0-1 0 0,1-1 0 0 0,-1 1 1 0 0,1 0-1 0 0,0 0 0 0 0,-1 0 1 0 0,1 0-1 0 0,0 0 0 0 0,0 2 1 0 0,-1 2 38 0 0,-3 8 125 0 0,3-11 137 0 0,3 1-171 0 0,1 0-127 0 0,-1 0 0 0 0,1 1 0 0 0,0-2 0 0 0,-1 1 0 0 0,2 0 0 0 0,-1 0 0 0 0,0-1 0 0 0,0 0 0 0 0,1 0 0 0 0,-1 0 0 0 0,7 3 0 0 0,-1-2 17 0 0,0 0 1 0 0,1 0-1 0 0,-1-1 0 0 0,12 1 0 0 0,40 1 119 0 0,-4 0-65 0 0,-40-2-54 0 0,0 2-33 0 0,0 3-10 0 0,-2 2 0 0 0,-2 3 0 0 0,0 0 0 0 0,-7-9-23 0 0,0 1 0 0 0,0-1 0 0 0,0-1 0 0 0,0 1 0 0 0,11 2 0 0 0,-10-5-689 0 0,5-3-758 0 0,15-4 1 0 0,-7-1-4758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51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35 74 6391 0 0,'0'0'291'0'0,"-1"-2"-4"0"0,-6-10 926 0 0,-7-17 1 0 0,10 21-684 0 0,2 5-187 0 0,-3-8 372 0 0,4 3 3011 0 0,4 10-3453 0 0,6 3-113 0 0,-1 1-1 0 0,0 1 0 0 0,0-1 0 0 0,-1 2 1 0 0,0-1-1 0 0,7 10 0 0 0,39 54 556 0 0,-46-60-649 0 0,100 150 813 0 0,7 37-296 0 0,-13 5-91 0 0,-97-194-472 0 0,97 242 318 0 0,-90-218-294 0 0,71 225 326 0 0,-21 5 156 0 0,-14 179 750 0 0,-47-185-480 0 0,-3-212-612 0 0,-2-1 1 0 0,-2 0-1 0 0,-21 77 0 0 0,4-51-37 0 0,-3-1 0 0 0,-2-1-1 0 0,-4-2 1 0 0,-59 92 0 0 0,20-58-15 0 0,-120 129 1 0 0,173-208-286 0 0,-1-1 1 0 0,-1-1-1 0 0,-39 29 0 0 0,57-46-153 0 0,1-1 0 0 0,-1 1 0 0 0,0 0 0 0 0,0-1-1 0 0,0 0 1 0 0,0 1 0 0 0,0-1 0 0 0,0 0 0 0 0,0-1-1 0 0,0 1 1 0 0,-1 0 0 0 0,1-1 0 0 0,0 0-1 0 0,-5 0 1 0 0,-13-6-1422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07.3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 53 3679 0 0,'0'0'284'0'0,"-1"2"-186"0"0,-4 10 7328 0 0,8-10-6606 0 0,1 1-643 0 0,0-1 0 0 0,0 1 0 0 0,0-1 0 0 0,1 0 0 0 0,-1-1 0 0 0,0 1 0 0 0,1-1 0 0 0,0 0 0 0 0,-1 0 0 0 0,1 0 0 0 0,5 0 0 0 0,17-3 427 0 0,-1 0-1 0 0,27-7 1 0 0,1 0-3 0 0,111-16 62 0 0,79-10-406 0 0,-155 28-685 0 0,-87 7 52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2.2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32 563 5615 0 0,'0'0'667'0'0,"-2"0"-299"0"0,-23-2 5529 0 0,24 4-5533 0 0,0 2-255 0 0,1-1 0 0 0,-1 1 0 0 0,0-1 0 0 0,1 1 0 0 0,0-1 0 0 0,0 1-1 0 0,0-1 1 0 0,0 1 0 0 0,1 0 0 0 0,-1-1 0 0 0,1 1 0 0 0,0-1 0 0 0,0 0 0 0 0,0 1-1 0 0,3 4 1 0 0,-1-2-13 0 0,1 0-1 0 0,-1 0 0 0 0,1 0 0 0 0,0 0 1 0 0,1-1-1 0 0,0 0 0 0 0,7 7 0 0 0,25 22 208 0 0,27 22-99 0 0,-52-47-171 0 0,0-1 1 0 0,0 0-1 0 0,25 12 0 0 0,-8-9 150 0 0,1 0-1 0 0,0-2 0 0 0,38 6 1 0 0,-60-13-60 0 0,1-1 0 0 0,0 0 0 0 0,0-1 0 0 0,0 0 1 0 0,0 0-1 0 0,0-1 0 0 0,-1 0 0 0 0,16-4 1 0 0,-19 3-47 0 0,0 1 1 0 0,-1-1 0 0 0,1 0-1 0 0,0 0 1 0 0,0-1 0 0 0,-1 0-1 0 0,0 1 1 0 0,1-1 0 0 0,-1-1-1 0 0,0 1 1 0 0,-1-1 0 0 0,1 1-1 0 0,-1-1 1 0 0,1 0 0 0 0,4-9 0 0 0,-1 1 160 0 0,-1-1 0 0 0,-1 0 0 0 0,0 0 0 0 0,6-27 0 0 0,4-56 594 0 0,-11 61-584 0 0,0-12 169 0 0,-1-52 0 0 0,-2 19-50 0 0,2 13-180 0 0,4-1-1 0 0,22-98 0 0 0,-28 159-195 0 0,1 1-1 0 0,0-1 1 0 0,0 1 0 0 0,1 0-1 0 0,5-9 1 0 0,-7 13-290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07.6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49 11431 0 0,'0'0'1032'0'0,"3"2"-845"0"0,3 0 71 0 0,1 0 1 0 0,-1 0-1 0 0,1 0 0 0 0,-1-1 0 0 0,1 0 1 0 0,0 0-1 0 0,0-1 0 0 0,0 0 0 0 0,8-1 1 0 0,20-2 780 0 0,141-16 1131 0 0,-54 7-1593 0 0,-16 2-293 0 0,79-1-104 0 0,-79 6-1245 0 0,-79 5-3410 0 0,-5 2-1517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08.9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74 5063 0 0,'0'0'5536'0'0,"3"0"-4565"0"0,10 3-130 0 0,-7-3-29 0 0,-1-1-548 0 0,1 1-1 0 0,-1 0 0 0 0,0 0 1 0 0,7 0-1 0 0,15 1 435 0 0,41-7 787 0 0,-18 0-722 0 0,-29 3-453 0 0,1-1 1 0 0,27-8-1 0 0,0-1 106 0 0,-19 6-223 0 0,59-10 299 0 0,-70 14-421 0 0,-1 0 3 0 0,-5 1-180 0 0,-10 2-524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09.3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127 25 3223 0 0,'1'-2'240'0'0,"12"-21"9412"0"0,-14 26-9021 0 0,-21 108 2309 0 0,12-74-2238 0 0,3 1 0 0 0,-6 63 1 0 0,12-41-211 0 0,-19 251 1166 0 0,2-213-1421 0 0,6-43-164 0 0,1-15 3 0 0,7-27-44 0 0,-3 16 1 0 0,-2 1-301 0 0,8-28 77 0 0,0 1-145 0 0,-1 8-606 0 0,1-8-273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09.7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0 153 5983 0 0,'0'0'464'0'0,"3"-1"-305"0"0,76-12 3409 0 0,-11 3-1100 0 0,-21 3-1292 0 0,-27 4-523 0 0,21-4 1 0 0,65-25 705 0 0,-12 3-498 0 0,-52 17-608 0 0,-15 4-54 0 0,1 0 0 0 0,39-4 0 0 0,-43 10-131 0 0,11-3-16 0 0,1 2 0 0 0,0 2 0 0 0,37 4 0 0 0,-14 1-1642 0 0,-56-4 675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0.3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345 220 4143 0 0,'0'0'319'0'0,"0"-2"-210"0"0,4-9 963 0 0,-2-1-1 0 0,0 1 0 0 0,0-1 0 0 0,0-23 0 0 0,-2 23-486 0 0,0-2 413 0 0,-2-21 1 0 0,1 31-801 0 0,0 0 0 0 0,0-1 0 0 0,0 1 1 0 0,-1 0-1 0 0,1 0 0 0 0,-1 0 1 0 0,0 0-1 0 0,0 0 0 0 0,0 0 0 0 0,-1 0 1 0 0,1 1-1 0 0,-1-1 0 0 0,-5-4 1 0 0,6 7-137 0 0,1-1-1 0 0,-1 1 1 0 0,0-1 0 0 0,0 1 0 0 0,-1 0 0 0 0,1 0 0 0 0,0 0 0 0 0,0 0 0 0 0,-1 0 0 0 0,1 0 0 0 0,0 0 0 0 0,-1 1 0 0 0,1-1 0 0 0,-1 1 0 0 0,1 0 0 0 0,0 0 0 0 0,-1 0 0 0 0,1 0 0 0 0,-1 0 0 0 0,1 0 0 0 0,-1 1-1 0 0,1-1 1 0 0,0 1 0 0 0,-1 0 0 0 0,-2 1 0 0 0,-4 2 43 0 0,1 1-1 0 0,0-1 0 0 0,0 2 1 0 0,0-1-1 0 0,1 1 0 0 0,0 0 1 0 0,-7 8-1 0 0,-41 54 351 0 0,41-50-329 0 0,12-16-112 0 0,-59 82 540 0 0,53-70-458 0 0,-1 1-1 0 0,2-1 1 0 0,0 1-1 0 0,-6 20 1 0 0,8-19-26 0 0,2 0 1 0 0,-4 21 0 0 0,7-30-61 0 0,-1-1 0 0 0,1 0 0 0 0,0 1 0 0 0,0-1-1 0 0,1 1 1 0 0,0-1 0 0 0,0 0 0 0 0,4 12 0 0 0,-3-14 7 0 0,0 0 0 0 0,1 1 1 0 0,0-1-1 0 0,0 0 0 0 0,0 0 0 0 0,0-1 0 0 0,0 1 1 0 0,1-1-1 0 0,0 1 0 0 0,-1-1 0 0 0,1 0 1 0 0,0-1-1 0 0,1 1 0 0 0,-1-1 0 0 0,6 3 0 0 0,-4-2 23 0 0,1-1 1 0 0,-1 0-1 0 0,0 0 0 0 0,1 0 0 0 0,0-1 0 0 0,-1 0 0 0 0,1 0 0 0 0,0-1 0 0 0,-1 1 0 0 0,12-2 0 0 0,-6-2 13 0 0,-1 1 0 0 0,0-1 0 0 0,0-1 0 0 0,-1 0 1 0 0,1 0-1 0 0,14-10 0 0 0,-4 1 78 0 0,37-30-1 0 0,-48 35-103 0 0,0-2-1 0 0,-1 1 1 0 0,8-12 0 0 0,23-34 37 0 0,-35 46-54 0 0,16-23 34 0 0,-3-1 0 0 0,21-48-1 0 0,-25 55-31 0 0,-12 23 48 0 0,0 6 12 0 0,16 21 95 0 0,17 28 0 0 0,-13-17-88 0 0,-15-26-69 0 0,1 1 0 0 0,-1-1 0 0 0,2 0 0 0 0,-1-1 0 0 0,1 0 0 0 0,0-1-1 0 0,1 0 1 0 0,-1 0 0 0 0,1-1 0 0 0,1 0 0 0 0,-1 0 0 0 0,17 5 0 0 0,-12-7-112 0 0,0 0 1 0 0,0-1 0 0 0,25 1-1 0 0,-24-3-560 0 0,0-1-1 0 0,0-1 1 0 0,0-1-1 0 0,0 0 1 0 0,0-1-1 0 0,-1-1 1 0 0,1 0-1 0 0,16-8 1 0 0,15-6-1432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0.8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473 29 1839 0 0,'0'-2'134'0'0,"0"-7"143"0"0,0 6 1022 0 0,0 2-1069 0 0,0 1 1 0 0,0-1-1 0 0,0 0 1 0 0,0 0-1 0 0,-1 1 1 0 0,1-1-1 0 0,0 0 0 0 0,0 0 1 0 0,-1 1-1 0 0,1-1 1 0 0,-1 0-1 0 0,0 0 1 0 0,0-1 330 0 0,0 0 1127 0 0,-1 3-624 0 0,-6 3-636 0 0,0 1-1 0 0,0-1 1 0 0,0 2 0 0 0,1-1-1 0 0,0 1 1 0 0,-9 9-1 0 0,-38 47 1039 0 0,31-30-973 0 0,1 0 1 0 0,2 2-1 0 0,2 0 1 0 0,-15 38-1 0 0,-47 152 1202 0 0,0 95-751 0 0,27 4-504 0 0,43-245-342 0 0,1 132 1 0 0,10-177-55 0 0,1 0 1 0 0,2 0 0 0 0,1 0-1 0 0,2 0 1 0 0,1-1 0 0 0,20 51 0 0 0,-18-61-21 0 0,0 0 0 0 0,2-1 1 0 0,0 0-1 0 0,1 0 1 0 0,31 35-1 0 0,-40-52-302 0 0,0-1-1 0 0,0 1 1 0 0,0-1-1 0 0,1 0 1 0 0,-1 0-1 0 0,1 0 1 0 0,6 3 0 0 0,-8-5-104 0 0,1 1 1 0 0,-1-1 0 0 0,0-1-1 0 0,1 1 1 0 0,-1 0-1 0 0,1-1 1 0 0,-1 1 0 0 0,1-1-1 0 0,-1 0 1 0 0,1 0 0 0 0,-1-1-1 0 0,6 0 1 0 0,8-5-5370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1.1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282 0 10135 0 0,'0'0'778'0'0,"0"3"-436"0"0,0 4-128 0 0,-1 0 0 0 0,0 0 0 0 0,0 0 0 0 0,-4 12 0 0 0,-14 30 921 0 0,3-7-9 0 0,-34 142 1354 0 0,12 5-999 0 0,5-25-493 0 0,-44 216 203 0 0,71-351-1138 0 0,-29 207 55 0 0,35-227-158 0 0,0 0 0 0 0,0 0 1 0 0,1-1-1 0 0,4 18 0 0 0,-5-23-118 0 0,17-7-4168 0 0,-1-3 2841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1.5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27 8751 0 0,'1'-2'674'0'0,"8"-6"-438"0"0,-5 6-189 0 0,-1 0 1 0 0,1 0 0 0 0,0 0-1 0 0,0 0 1 0 0,-1 1 0 0 0,1-1 0 0 0,0 1-1 0 0,1 0 1 0 0,-1 0 0 0 0,0 1-1 0 0,0-1 1 0 0,0 1 0 0 0,0 0 0 0 0,1 0-1 0 0,-1 0 1 0 0,0 1 0 0 0,5 1-1 0 0,9 4 319 0 0,0 0 1 0 0,0 2-1 0 0,-1 0 0 0 0,0 1 0 0 0,-1 1 0 0 0,21 15 0 0 0,-17-8 16 0 0,-1 0 1 0 0,0 1 0 0 0,-1 1-1 0 0,16 23 1 0 0,-9-8 295 0 0,35 66-1 0 0,6 40 215 0 0,-39-75-595 0 0,-4 1 1 0 0,-2 1-1 0 0,-3 1 1 0 0,-3 1 0 0 0,-4 0-1 0 0,7 132 1 0 0,-33 88 107 0 0,-29 25-8 0 0,33-261-301 0 0,-2 0 1 0 0,-22 54-1 0 0,24-79-49 0 0,-1-1 1 0 0,-2 0-1 0 0,-1-1 1 0 0,-1 0-1 0 0,-23 28 1 0 0,29-42-19 0 0,-2 1 1 0 0,-14 12 0 0 0,19-20-261 0 0,1 0 1 0 0,-1 0-1 0 0,1-1 0 0 0,-1 0 1 0 0,0 0-1 0 0,-12 4 0 0 0,-1-3-1385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2.1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 34 5527 0 0,'0'-2'423'0'0,"-4"-30"4533"0"0,3 35-4147 0 0,-3 73 1146 0 0,4 82-1 0 0,-4 67-296 0 0,-42 89 161 0 0,12-124-1529 0 0,31-174-395 0 0,0 29 0 0 0,3-42-45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2.5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1 183 11519 0 0,'4'-1'887'0'0,"3"-1"-736"0"0,23-7 166 0 0,35-4-1 0 0,-44 11 4 0 0,8-2 467 0 0,56-13 1 0 0,7-12 188 0 0,208-56 730 0 0,-251 72-3111 0 0,-26 5 538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06.3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2.8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134 13 4607 0 0,'0'0'354'0'0,"-1"-2"-233"0"0,-4-8 6995 0 0,3 13-6319 0 0,-4 10-76 0 0,0 2 0 0 0,2-1-1 0 0,-7 27 1 0 0,-4 51 648 0 0,14-80-1229 0 0,-38 249 1839 0 0,3 46-580 0 0,30-150-1253 0 0,5-129-278 0 0,5 52 0 0 0,7-10-3521 0 0,-9-57-2606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3.1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1 198 4607 0 0,'0'0'354'0'0,"3"-1"-233"0"0,162-37 8939 0 0,224-57-5496 0 0,-291 74-3051 0 0,1 4 0 0 0,117-6 0 0 0,-165 21-472 0 0,89 6 0 0 0,-60 9-5598 0 0,-50-6-358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3.6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426 256 4607 0 0,'2'-2'354'0'0,"6"-6"-146"0"0,-1-1 0 0 0,0 0 0 0 0,7-12 0 0 0,-4 5 1197 0 0,-2 0 1 0 0,0-1-1 0 0,6-20 0 0 0,-12 32-1138 0 0,-1 0-1 0 0,0 0 1 0 0,-1 1-1 0 0,1-1 1 0 0,-1 0-1 0 0,0 0 1 0 0,0 0-1 0 0,-1 0 1 0 0,1 0 0 0 0,-1 0-1 0 0,-3-8 1 0 0,4 12-220 0 0,0 0 1 0 0,0 0-1 0 0,-1 0 0 0 0,1 1 1 0 0,-1-1-1 0 0,1 0 1 0 0,-1 0-1 0 0,1 1 1 0 0,-1-1-1 0 0,1 0 1 0 0,-1 1-1 0 0,1-1 1 0 0,-2 0-1 0 0,-1-2 83 0 0,0-1-66 0 0,1 1 0 0 0,-1 0 0 0 0,0 0 0 0 0,0 0 0 0 0,0 1 0 0 0,0-1 0 0 0,-1 1 0 0 0,1 0 0 0 0,0 0 0 0 0,-1 0 0 0 0,0 0 0 0 0,0 0 0 0 0,1 1-1 0 0,-1 0 1 0 0,0 0 0 0 0,0 0 0 0 0,0 0 0 0 0,0 1 0 0 0,0-1 0 0 0,0 1 0 0 0,0 0 0 0 0,-5 0 0 0 0,1 1-2 0 0,0 0-1 0 0,-1 0 1 0 0,1 1-1 0 0,0 0 1 0 0,0 1 0 0 0,0-1-1 0 0,1 2 1 0 0,-1-1-1 0 0,-13 9 1 0 0,-17 14 126 0 0,0 2 1 0 0,2 1-1 0 0,-34 35 0 0 0,50-44-63 0 0,1 0-1 0 0,-19 27 0 0 0,31-36-75 0 0,0-1 0 0 0,1 1 0 0 0,0 0 0 0 0,1 0 0 0 0,0 1 0 0 0,0-1 0 0 0,-2 16 1 0 0,4-18-20 0 0,2 1 1 0 0,0 0-1 0 0,-1 13 1 0 0,2-18-19 0 0,1 0 1 0 0,-1-1-1 0 0,1 1 1 0 0,0 0 0 0 0,0-1-1 0 0,0 1 1 0 0,1-1-1 0 0,0 1 1 0 0,2 4 0 0 0,-2-6-3 0 0,0 1 1 0 0,1-1 0 0 0,-1 1 0 0 0,1-1 0 0 0,0 0 0 0 0,0 0 0 0 0,0 0 0 0 0,0 0 0 0 0,0-1 0 0 0,1 1 0 0 0,6 3 0 0 0,-5-4 23 0 0,1 1 1 0 0,-1-1-1 0 0,1-1 1 0 0,0 1-1 0 0,0-1 1 0 0,0 1 0 0 0,9-1-1 0 0,-2-1 54 0 0,1 0 1 0 0,-1-1-1 0 0,1-1 1 0 0,-1 0-1 0 0,0 0 1 0 0,23-9-1 0 0,-11 2 28 0 0,-1-2 0 0 0,0 0 0 0 0,-1-2 0 0 0,0 0 0 0 0,38-31 0 0 0,-20 10-25 0 0,-2-3 0 0 0,39-47-1 0 0,-64 68-79 0 0,-3 7 42 0 0,-9 7 187 0 0,0 5-92 0 0,0 1-94 0 0,1 0-1 0 0,-1 1 1 0 0,0-1 0 0 0,0 1-1 0 0,0 0 1 0 0,-1 0-1 0 0,0 0 1 0 0,0-1 0 0 0,1 9-1 0 0,-1 6 48 0 0,0-1 0 0 0,2 1 0 0 0,8 32-1 0 0,-8-42-85 0 0,0 0-1 0 0,1-1 1 0 0,-1 1-1 0 0,2-1 1 0 0,-1 0-1 0 0,1-1 1 0 0,0 1-1 0 0,1-1 1 0 0,12 13-1 0 0,-12-14-51 0 0,0 0 0 0 0,1-1 1 0 0,0 0-1 0 0,0 0 0 0 0,0-1 0 0 0,1 1 0 0 0,-1-2 0 0 0,1 1 1 0 0,0-1-1 0 0,16 4 0 0 0,39 3-1772 0 0,-21-8-3343 0 0,0-4-1490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4.6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127 172 7743 0 0,'-3'2'205'0'0,"2"-2"-150"0"0,0 1 1 0 0,0-1 0 0 0,0 1 0 0 0,0-1 0 0 0,1 1 0 0 0,-1-1 0 0 0,0 1 0 0 0,0-1 0 0 0,0 2-1 0 0,-1 1-16 0 0,0 0 0 0 0,0 0 0 0 0,0 0 0 0 0,-2 5 0 0 0,3-4 309 0 0,0 1-1 0 0,0 0 1 0 0,0 0 0 0 0,1-1 0 0 0,0 1 0 0 0,0 0 0 0 0,0 0-1 0 0,2 8 1 0 0,0-8 432 0 0,2-1-550 0 0,0 0-1 0 0,1 0 1 0 0,0-1-1 0 0,-1 1 1 0 0,1-1-1 0 0,0 0 1 0 0,1 0-1 0 0,-1-1 1 0 0,0 1-1 0 0,1-1 1 0 0,-1-1-1 0 0,1 1 1 0 0,0-1-1 0 0,10 2 1 0 0,11-1 179 0 0,-1-1-1 0 0,0-1 1 0 0,1-2 0 0 0,-1 0 0 0 0,0-2-1 0 0,37-10 1 0 0,-26 3-126 0 0,-1-1 0 0 0,0-3 0 0 0,43-23 0 0 0,-14-4-67 0 0,-60 39-201 0 0,-1 1 1 0 0,0-1-1 0 0,0 1 0 0 0,-1-1 0 0 0,1 0 0 0 0,6-7 0 0 0,-9 7-5 0 0,1 1 0 0 0,0-1 0 0 0,-1 1 0 0 0,1-1 0 0 0,-1 0 0 0 0,0 1 0 0 0,0-1-1 0 0,0 0 1 0 0,0 0 0 0 0,-1 0 0 0 0,1 0 0 0 0,0-3 0 0 0,-1 3-6 0 0,0 1 0 0 0,0-1 0 0 0,0 1 1 0 0,-1-1-1 0 0,1 1 0 0 0,0-1 0 0 0,-1 1 0 0 0,0-1 1 0 0,1 1-1 0 0,-1-1 0 0 0,0 1 0 0 0,0 0 0 0 0,-1 0 1 0 0,1-1-1 0 0,0 1 0 0 0,-1 0 0 0 0,1 0 1 0 0,-1 0-1 0 0,0 1 0 0 0,1-1 0 0 0,-1 0 0 0 0,-3-2 1 0 0,-2 0 7 0 0,-1-1 1 0 0,1 1 0 0 0,-1 0 0 0 0,0 1-1 0 0,-10-4 1 0 0,6 3-12 0 0,0 1-1 0 0,0 1 0 0 0,-1 0 1 0 0,1 0-1 0 0,0 1 0 0 0,0 1 1 0 0,-1 0-1 0 0,1 1 0 0 0,-15 2 1 0 0,7 1-5 0 0,1 0 1 0 0,-1 2 0 0 0,1 0-1 0 0,-34 16 1 0 0,26-7-9 0 0,0 0 0 0 0,2 2 0 0 0,0 0 0 0 0,0 2 0 0 0,2 1 1 0 0,0 1-1 0 0,2 1 0 0 0,0 0 0 0 0,2 2 0 0 0,-18 26 0 0 0,22-25 35 0 0,0 1-1 0 0,-19 45 1 0 0,29-57-9 0 0,0 0 1 0 0,1 0 0 0 0,0 1 0 0 0,1 0 0 0 0,1 0 0 0 0,0 0 0 0 0,1 17 0 0 0,1-25 16 0 0,1 1 1 0 0,0 0-1 0 0,0-1 1 0 0,1 1 0 0 0,0-1-1 0 0,0 1 1 0 0,1-1-1 0 0,0 0 1 0 0,0 0-1 0 0,1 0 1 0 0,-1 0-1 0 0,2-1 1 0 0,-1 1-1 0 0,1-1 1 0 0,0 0-1 0 0,0 0 1 0 0,1-1 0 0 0,-1 0-1 0 0,1 0 1 0 0,0 0-1 0 0,1-1 1 0 0,10 7-1 0 0,1-3 50 0 0,-1 0-1 0 0,1 0 1 0 0,1-2-1 0 0,33 8 1 0 0,-21-9 13 0 0,0 0 0 0 0,38-1 1 0 0,-42-4-71 0 0,49-7 1 0 0,26-12-42 0 0,-86 16-19 0 0,85-23-372 0 0,-62 15-510 0 0,-30 8 479 0 0,0-1-1 0 0,0 1 1 0 0,-1-2-1 0 0,10-4 1 0 0,6-5-696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5.1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447 79 8143 0 0,'0'0'374'0'0,"0"-2"-6"0"0,-4-17-212 0 0,0 12-156 0 0,1 4 85 0 0,0-2 295 0 0,-1 1 0 0 0,1 0 1 0 0,-1-1-1 0 0,0 1 0 0 0,-1 0 0 0 0,-6-4 1 0 0,5 3 84 0 0,5 4-339 0 0,-1 0-1 0 0,0 0 1 0 0,0 0 0 0 0,0 0 0 0 0,0 0 0 0 0,-1 1 0 0 0,1-1 0 0 0,0 0 0 0 0,0 1-1 0 0,0 0 1 0 0,-1-1 0 0 0,-3 1 0 0 0,3 0 35 0 0,-3 0 37 0 0,-1 0-1 0 0,1 1 1 0 0,-1 0 0 0 0,1 0 0 0 0,-14 4-1 0 0,4 0 155 0 0,-17 9-1 0 0,23-8-211 0 0,0 0-1 0 0,0 0 1 0 0,-16 15-1 0 0,7-6 33 0 0,-8 7 103 0 0,0 2 0 0 0,2 1 0 0 0,-27 34 0 0 0,43-48-111 0 0,1 0 0 0 0,-12 22 0 0 0,17-27-104 0 0,1 0 0 0 0,-1-1 0 0 0,1 1-1 0 0,0 0 1 0 0,0 0 0 0 0,1 1 0 0 0,0-1-1 0 0,-1 10 1 0 0,2-13-38 0 0,1 0-1 0 0,-1 0 1 0 0,0 0-1 0 0,1 0 1 0 0,0-1-1 0 0,0 1 0 0 0,0 0 1 0 0,0 0-1 0 0,0 0 1 0 0,0-1-1 0 0,1 1 1 0 0,-1-1-1 0 0,1 1 1 0 0,0-1-1 0 0,0 0 1 0 0,0 1-1 0 0,0-1 1 0 0,0 0-1 0 0,0 0 1 0 0,0 0-1 0 0,5 2 0 0 0,0 0 25 0 0,0 0 0 0 0,0-1 0 0 0,1 0 0 0 0,-1 0 0 0 0,1-1 0 0 0,15 4 0 0 0,-18-6-4 0 0,0 0 0 0 0,0 1 1 0 0,0-1-1 0 0,0-1 1 0 0,0 1-1 0 0,0-1 0 0 0,0 0 1 0 0,0 0-1 0 0,5-2 1 0 0,7-4 158 0 0,19-8 0 0 0,-33 13-173 0 0,4-2 40 0 0,0 0 0 0 0,0 0-1 0 0,0-1 1 0 0,9-9 0 0 0,22-24 74 0 0,-27 26-127 0 0,-2 3 18 0 0,-2 0-1 0 0,1 0 1 0 0,-1-1-1 0 0,9-16 1 0 0,-10 12 10 0 0,-2 0-33 0 0,-3 8-11 0 0,-4 12-15 0 0,-4 10-40 0 0,6-14 52 0 0,0 0-1 0 0,1 1 1 0 0,-1-1 0 0 0,1 1 0 0 0,0 2 0 0 0,0-1-3 0 0,0 0 0 0 0,1-1 1 0 0,0 1-1 0 0,0 0 0 0 0,0 0 1 0 0,0 0-1 0 0,3 4 0 0 0,5 7 7 0 0,-5-10-2 0 0,1 0-1 0 0,0-1 0 0 0,1 1 1 0 0,-1-1-1 0 0,1 0 0 0 0,0 0 1 0 0,0-1-1 0 0,0 0 0 0 0,0 0 1 0 0,1 0-1 0 0,8 2 0 0 0,-14-5-29 0 0,1 0 0 0 0,-1 1 1 0 0,1-1-1 0 0,-1 0 0 0 0,1 0 0 0 0,0 0 0 0 0,-1 0 0 0 0,1 0 0 0 0,2 0 0 0 0,2-1-43 0 0,5 0-563 0 0,-1-1 1 0 0,-1 0 0 0 0,1-1 0 0 0,0 0 0 0 0,0 0 0 0 0,12-7 0 0 0,-2 2-3495 0 0,0 0-1066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5.5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274 0 9671 0 0,'0'0'1067'0'0,"-2"1"-719"0"0,-3 1-165 0 0,0 1 0 0 0,1-1 0 0 0,-1 1 0 0 0,1 0 0 0 0,0 1 0 0 0,0-1 0 0 0,0 1 0 0 0,-4 5 0 0 0,-28 37 1062 0 0,30-36-1016 0 0,-13 18 438 0 0,2 0-1 0 0,1 1 0 0 0,-22 59 1 0 0,-18 99 819 0 0,43-126-1099 0 0,2 1 0 0 0,3 0-1 0 0,0 85 1 0 0,8-110-312 0 0,3 0 1 0 0,9 52-1 0 0,-7-63-75 0 0,2 0 1 0 0,1-1-1 0 0,0 0 0 0 0,15 28 1 0 0,-16-41-319 0 0,0 0-1 0 0,0-1 1 0 0,1 0 0 0 0,1 0-1 0 0,0 0 1 0 0,11 9 0 0 0,-18-18-709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5.8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69 11055 0 0,'3'-1'852'0'0,"17"-5"-541"0"0,0 0-1 0 0,41-6 1 0 0,44 1 1463 0 0,-34 5-1064 0 0,124-14 140 0 0,-147 16-783 0 0,1 1 0 0 0,1 3 1 0 0,55 7-1 0 0,-58-1-158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6.3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0 137 9151 0 0,'0'0'831'0'0,"3"1"-686"0"0,3 0 32 0 0,0 1 0 0 0,0-1 0 0 0,0 0-1 0 0,1-1 1 0 0,-1 1 0 0 0,0-1 0 0 0,0 0-1 0 0,7-2 1 0 0,53-11 1532 0 0,-32 4-1435 0 0,222-54 919 0 0,-191 46-1112 0 0,71-17-218 0 0,-113 29-1166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6.7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85 10135 0 0,'0'0'778'0'0,"0"3"-506"0"0,0 6-130 0 0,0-9-128 0 0,0 0 0 0 0,0 0 1 0 0,0 1-1 0 0,0-1 0 0 0,0 0 0 0 0,0 0 0 0 0,0 0 0 0 0,0 0 0 0 0,0 0 0 0 0,0 0 0 0 0,0 0 0 0 0,0 1 0 0 0,0-1 0 0 0,0 0 1 0 0,0 0-1 0 0,0 0 0 0 0,0 0 0 0 0,0 0 0 0 0,0 0 0 0 0,0 0 0 0 0,1 0 0 0 0,-1 1 0 0 0,0-1 0 0 0,0 0 0 0 0,0 0 0 0 0,0 0 1 0 0,0 0-1 0 0,0 0 0 0 0,0 0 0 0 0,0 0 0 0 0,0 0 0 0 0,0 0 0 0 0,1 0 0 0 0,-1 0 0 0 0,0 0 0 0 0,0 0 0 0 0,0 0 0 0 0,0 0 0 0 0,0 0 1 0 0,0 0-1 0 0,11 4 354 0 0,0 0 0 0 0,0-1-1 0 0,0-1 1 0 0,0 0 0 0 0,1-1 0 0 0,-1 0 0 0 0,0 0 0 0 0,14-2 0 0 0,94-14 672 0 0,-80 9-713 0 0,158-30 423 0 0,20-2-1230 0 0,-114 23-775 0 0,-59 8 600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7.5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259 207 7223 0 0,'0'0'654'0'0,"-1"3"-537"0"0,-11 26 6 0 0,10-24 25 0 0,1-4-18 0 0,1 1 1 0 0,-1-1-1 0 0,1 0 0 0 0,-1 0 0 0 0,1 1 0 0 0,0-1 0 0 0,-1 0 1 0 0,1 3-1 0 0,-2 10 1434 0 0,4-11-923 0 0,0 0-520 0 0,0 1 1 0 0,0-1-1 0 0,0 1 1 0 0,0-1-1 0 0,0 0 0 0 0,1 0 1 0 0,0 0-1 0 0,0 0 1 0 0,-1-1-1 0 0,2 1 0 0 0,-1-1 1 0 0,0 0-1 0 0,0 0 1 0 0,1 0-1 0 0,-1 0 0 0 0,1 0 1 0 0,5 1-1 0 0,14 1 346 0 0,0-1-1 0 0,1 0 1 0 0,45-3 0 0 0,-37 0-218 0 0,-7-1-28 0 0,0-1-1 0 0,37-7 1 0 0,47-19 277 0 0,-91 23-443 0 0,-1-1 1 0 0,1-1-1 0 0,-1-1 0 0 0,-1 0 0 0 0,0-1 0 0 0,0 0 0 0 0,0-2 1 0 0,-2 0-1 0 0,1 0 0 0 0,-1-2 0 0 0,-1 1 0 0 0,14-18 1 0 0,-22 24-30 0 0,-1-1 0 0 0,6-10 1 0 0,-8 14-16 0 0,-1 0 0 0 0,1 0 1 0 0,-1 0-1 0 0,0-1 0 0 0,-1 1 1 0 0,1 0-1 0 0,0 0 1 0 0,-1-5-1 0 0,0 5-2 0 0,0-1 0 0 0,-1 1 0 0 0,0 0 0 0 0,1-1 0 0 0,-1 1 0 0 0,-1 0 0 0 0,1 0 0 0 0,0 0 0 0 0,-1 0 0 0 0,0 0 0 0 0,1 0 0 0 0,-5-5 0 0 0,3 5-12 0 0,0 0-1 0 0,0 0 0 0 0,-1 0 0 0 0,1 1 1 0 0,-1-1-1 0 0,0 1 0 0 0,1 0 0 0 0,-1 0 1 0 0,0 0-1 0 0,0 0 0 0 0,-6-1 1 0 0,-1 0-19 0 0,0 0 0 0 0,-24-2 1 0 0,18 3-2 0 0,0 1 0 0 0,0 0 0 0 0,-1 1-1 0 0,1 1 1 0 0,-34 6 0 0 0,20 1 19 0 0,-98 27 13 0 0,105-27-24 0 0,1 2 1 0 0,0 0-1 0 0,-28 17 1 0 0,9 1 15 0 0,1 2 1 0 0,-64 62-1 0 0,88-75 43 0 0,1 1 1 0 0,-15 20-1 0 0,-23 42 171 0 0,42-60-122 0 0,2-1-1 0 0,0 1 1 0 0,1 0 0 0 0,1 1 0 0 0,1 0-1 0 0,-6 28 1 0 0,7-16 84 0 0,1 1 0 0 0,2 0-1 0 0,1 47 1 0 0,3-64-96 0 0,0 0-1 0 0,1 0 1 0 0,1 0 0 0 0,1-1 0 0 0,0 1-1 0 0,1-1 1 0 0,1 0 0 0 0,15 28 0 0 0,-15-31-6 0 0,2-1 1 0 0,0-1-1 0 0,1 1 1 0 0,0-1-1 0 0,0-1 1 0 0,1 0-1 0 0,0 0 1 0 0,1-1 0 0 0,0 0-1 0 0,1-1 1 0 0,15 8-1 0 0,4 0 84 0 0,2-2 0 0 0,64 20 0 0 0,75 7 75 0 0,-122-32-349 0 0,-1-1-1 0 0,1-3 1 0 0,0-2 0 0 0,76-5 0 0 0,-113 1-329 0 0,0 0 0 0 0,14-5 0 0 0,-19 4-1448 0 0,0-1-1 0 0,10-4 1 0 0,6-7-4266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13.1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8.1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349 74 3679 0 0,'0'0'284'0'0,"-1"-3"-186"0"0,1-1-181 0 0,0 2 381 0 0,-1-1 0 0 0,1 0-1 0 0,-1 0 1 0 0,1 1 0 0 0,-1-1 0 0 0,0 0 0 0 0,0 1-1 0 0,0-1 1 0 0,0 1 0 0 0,0-1 0 0 0,-2-2-1 0 0,0 2-100 0 0,1 1-1 0 0,-1-1 0 0 0,0 0 0 0 0,0 1 0 0 0,0 0 0 0 0,0-1 1 0 0,-1 1-1 0 0,1 0 0 0 0,0 1 0 0 0,-1-1 0 0 0,0 1 1 0 0,1-1-1 0 0,-1 1 0 0 0,0 0 0 0 0,1 0 0 0 0,-1 1 0 0 0,0-1 1 0 0,0 1-1 0 0,0 0 0 0 0,0 0 0 0 0,-6 1 0 0 0,3 0-16 0 0,0 1 0 0 0,0 0 0 0 0,0 1 0 0 0,1 0 1 0 0,-1 0-1 0 0,-11 7 0 0 0,4-1 86 0 0,2 1 0 0 0,-14 11 0 0 0,6-2 148 0 0,2 0 1 0 0,-20 26-1 0 0,28-31-112 0 0,0 1-1 0 0,1 0 0 0 0,0 1 0 0 0,-8 21 0 0 0,14-30-197 0 0,1-1 0 0 0,0 1-1 0 0,0 0 1 0 0,1 0 0 0 0,0 0 0 0 0,0 0-1 0 0,0 10 1 0 0,1-14-76 0 0,1 0 0 0 0,-1-1 0 0 0,0 1 0 0 0,1 0 0 0 0,0 0 0 0 0,-1-1 0 0 0,1 1-1 0 0,0 0 1 0 0,1-1 0 0 0,-1 1 0 0 0,0-1 0 0 0,1 0 0 0 0,-1 1 0 0 0,1-1 0 0 0,0 0 0 0 0,-1 0 0 0 0,1 0 0 0 0,0 0-1 0 0,1 0 1 0 0,-1 0 0 0 0,2 1 0 0 0,1-1 20 0 0,-1 1-1 0 0,1-1 1 0 0,-1 0-1 0 0,1-1 1 0 0,0 1-1 0 0,0-1 1 0 0,0 0-1 0 0,0 0 1 0 0,0 0 0 0 0,0-1-1 0 0,0 0 1 0 0,0 0-1 0 0,0 0 1 0 0,0 0-1 0 0,0-1 1 0 0,0 0-1 0 0,0 0 1 0 0,9-4-1 0 0,1-1 102 0 0,0-1-1 0 0,0 0 1 0 0,-1-1-1 0 0,20-15 1 0 0,-18 11-91 0 0,-1 0 1 0 0,-1-1 0 0 0,0-1-1 0 0,0-1 1 0 0,16-23 0 0 0,-20 23-30 0 0,-1 0 0 0 0,0-1 1 0 0,-1 0-1 0 0,10-33 0 0 0,-17 49-29 0 0,-1-1 0 0 0,0 1 0 0 0,0 0 0 0 0,0 0 0 0 0,0-1 0 0 0,0 1 0 0 0,0 0 0 0 0,0 0 0 0 0,1-1 0 0 0,-1 1 0 0 0,0 0 0 0 0,0 0 0 0 0,0-1 0 0 0,0 1 0 0 0,0 0 0 0 0,0-1 0 0 0,0 1 0 0 0,0 0 0 0 0,0 0 0 0 0,0-1 0 0 0,-1 1 0 0 0,1 0 0 0 0,0-1 0 0 0,0 1 0 0 0,0 0 0 0 0,0 0 0 0 0,0-1 0 0 0,-1 1 0 0 0,1 0 0 0 0,-1 0 0 0 0,0 0 0 0 0,1 0 0 0 0,-1 0 0 0 0,0 0 0 0 0,1 1 0 0 0,-1-1 0 0 0,1 0 0 0 0,-1 0 0 0 0,0 1 0 0 0,1-1 0 0 0,-1 0 0 0 0,1 1 0 0 0,-1-1 0 0 0,1 1 0 0 0,-1 0 0 0 0,-2 2-7 0 0,1-1 0 0 0,0 1 0 0 0,0 0 0 0 0,0 0 0 0 0,0 0 0 0 0,1 0 0 0 0,-1 0 0 0 0,1 1 0 0 0,0-1 0 0 0,0 0 0 0 0,-1 5 0 0 0,1-1-6 0 0,-1 0-1 0 0,2 1 0 0 0,-1-1 1 0 0,1 10-1 0 0,0-10 11 0 0,1 0-1 0 0,0 0 1 0 0,0 0-1 0 0,1-1 1 0 0,0 1 0 0 0,0 0-1 0 0,0-1 1 0 0,1 0-1 0 0,0 1 1 0 0,1-1-1 0 0,-1 0 1 0 0,1 0 0 0 0,0-1-1 0 0,0 1 1 0 0,1-1-1 0 0,0 0 1 0 0,0 0-1 0 0,0-1 1 0 0,0 1 0 0 0,7 3-1 0 0,-9-6 9 0 0,6 4-32 0 0,1 1-1 0 0,11 4 1 0 0,-17-10-117 0 0,0 1 0 0 0,0-1 1 0 0,0 0-1 0 0,1 0 0 0 0,-1 0 1 0 0,0 0-1 0 0,0-1 0 0 0,9 0 1 0 0,0-1-2737 0 0,20-4 1 0 0,-8-1-2688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8.4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256 1 9671 0 0,'0'0'1067'0'0,"-1"2"-719"0"0,-16 34 1069 0 0,-39 57 0 0 0,1-3 92 0 0,-7 35 67 0 0,50-96-1167 0 0,2 0 0 0 0,-11 45-1 0 0,13-36-161 0 0,2 1 0 0 0,2 0 0 0 0,0 42 0 0 0,5-52-201 0 0,1 1 1 0 0,1-1-1 0 0,2 0 0 0 0,13 50 0 0 0,-15-70-59 0 0,0-1-1 0 0,0 1 1 0 0,1-1 0 0 0,0 1 0 0 0,0-1-1 0 0,1 0 1 0 0,0-1 0 0 0,1 1 0 0 0,-1-1-1 0 0,1 0 1 0 0,1 0 0 0 0,-1-1 0 0 0,14 10 0 0 0,-9-9-605 0 0,-1 0 0 0 0,13 5 0 0 0,-20-11-1298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8.8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0 128 9215 0 0,'2'-2'707'0'0,"0"-2"-627"0"0,1 0 1 0 0,0 0-1 0 0,0 1 0 0 0,1-1 0 0 0,-1 1 1 0 0,1-1-1 0 0,-1 1 0 0 0,1 0 1 0 0,0 1-1 0 0,0-1 0 0 0,0 1 0 0 0,1-1 1 0 0,5-1-1 0 0,19-7 1672 0 0,53-12 0 0 0,34 2-319 0 0,64-1-78 0 0,-142 20-1268 0 0,-1 1 0 0 0,71 8 0 0 0,-28 5-4945 0 0,-35-6-620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9.1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70 199 6447 0 0,'-16'4'591'0'0,"0"1"0"0"0,-21 10 3802 0 0,38-15-4286 0 0,0 0-1 0 0,0 0 1 0 0,0 0 0 0 0,0 0-1 0 0,0-1 1 0 0,0 1 0 0 0,-1 0-1 0 0,1-1 1 0 0,2 0-1 0 0,3-2 125 0 0,191-49 2457 0 0,-67 34-1865 0 0,-64 11-495 0 0,300-36 1054 0 0,21-3-552 0 0,-181 28-678 0 0,-128 13-131 0 0,118-17-1745 0 0,-180 20 1563 0 0,7-2-842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9.6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585 152 5983 0 0,'2'-2'274'0'0,"16"-32"100"0"0,-11 20-196 0 0,-1-17 1979 0 0,-6 29-858 0 0,-1 0-86 0 0,1 1-1130 0 0,-2-4 320 0 0,0 0 1 0 0,-1 0-1 0 0,-3-6 1 0 0,4 9-300 0 0,1 0 0 0 0,-1 0 1 0 0,1 1-1 0 0,-1-1 0 0 0,0 0 0 0 0,1 1 0 0 0,-1-1 1 0 0,0 1-1 0 0,0 0 0 0 0,0 0 0 0 0,0 0 1 0 0,-3-1-1 0 0,-4-2 119 0 0,-1 1-1 0 0,1 0 1 0 0,-1 0 0 0 0,0 1-1 0 0,0 0 1 0 0,0 1 0 0 0,-21-1-1 0 0,17 3-106 0 0,0 0-1 0 0,0 0 1 0 0,0 2-1 0 0,0-1 1 0 0,1 2 0 0 0,-1 0-1 0 0,1 0 1 0 0,-14 7-1 0 0,11-2-9 0 0,0 0-1 0 0,1 1 0 0 0,0 1 1 0 0,0 0-1 0 0,-21 22 0 0 0,14-8 151 0 0,-30 46-1 0 0,-12 33 200 0 0,48-78-413 0 0,14-22-31 0 0,-44 79 164 0 0,41-72-161 0 0,0 0 1 0 0,1 0-1 0 0,1 1 0 0 0,0-1 1 0 0,-4 24-1 0 0,7-31 2 0 0,0 0 0 0 0,0 0-1 0 0,1 0 1 0 0,-1 0 0 0 0,1 0-1 0 0,-1-1 1 0 0,3 7 0 0 0,-3-10-11 0 0,0 0 0 0 0,0 0 1 0 0,0 1-1 0 0,0-1 1 0 0,0 0-1 0 0,1 0 0 0 0,-1 1 1 0 0,0-1-1 0 0,0 0 1 0 0,0 0-1 0 0,0 0 0 0 0,0 1 1 0 0,1-1-1 0 0,-1 0 0 0 0,0 0 1 0 0,0 0-1 0 0,0 0 1 0 0,1 1-1 0 0,-1-1 0 0 0,1 0 1 0 0,1 2 18 0 0,1-1-1 0 0,0 1 1 0 0,0-1 0 0 0,0 0-1 0 0,0 0 1 0 0,1 0 0 0 0,-1-1 0 0 0,0 1-1 0 0,0-1 1 0 0,0 1 0 0 0,1-1-1 0 0,-1 0 1 0 0,0-1 0 0 0,1 1 0 0 0,-1 0-1 0 0,0-1 1 0 0,0 0 0 0 0,0 1-1 0 0,0-1 1 0 0,0-1 0 0 0,0 1-1 0 0,4-2 1 0 0,22-14 321 0 0,54-41 0 0 0,-60 41-267 0 0,90-76 166 0 0,-67 53-177 0 0,71-49 1 0 0,-109 84-53 0 0,1 0 0 0 0,0 0 0 0 0,-1 1 0 0 0,1 1 0 0 0,0-1 0 0 0,1 1 0 0 0,-1 1 0 0 0,12-3 0 0 0,-16 5 0 0 0,0-1-1 0 0,0 1 1 0 0,1 0-1 0 0,-1 1 1 0 0,0-1-1 0 0,0 1 0 0 0,1 0 1 0 0,-1 0-1 0 0,0 1 1 0 0,0-1-1 0 0,0 1 1 0 0,-1 0-1 0 0,1 1 1 0 0,0-1-1 0 0,-1 1 1 0 0,7 5-1 0 0,-3-2 14 0 0,-1 1 0 0 0,-1 0 0 0 0,1 0 0 0 0,-1 0 0 0 0,0 1 0 0 0,8 15 0 0 0,22 55 133 0 0,-25-52-109 0 0,16 29 0 0 0,-18-41-10 0 0,0 0-1 0 0,1 0 0 0 0,0-1 1 0 0,23 22-1 0 0,-28-31-96 0 0,0 1-1 0 0,0-1 1 0 0,1 0 0 0 0,-1-1-1 0 0,1 1 1 0 0,0-1 0 0 0,0 0-1 0 0,0-1 1 0 0,0 1 0 0 0,1-1-1 0 0,-1 0 1 0 0,1-1 0 0 0,-1 0-1 0 0,1 0 1 0 0,6 0 0 0 0,-3-1-542 0 0,-1-1-1 0 0,0 0 1 0 0,1 0 0 0 0,17-6-1 0 0,9-6-6150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20.3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0 134 10535 0 0,'0'0'1902'0'0,"3"-1"-1054"0"0,24-7 714 0 0,47-12 1166 0 0,-16 6-1418 0 0,10-2-412 0 0,163-21 855 0 0,0 13-1021 0 0,-210 23-868 0 0,31-6-1 0 0,-13 3-1569 0 0,-23 2-3333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20.7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197 96 5527 0 0,'1'-3'250'0'0,"1"-10"-185"0"0,0-1 1 0 0,1-22-1 0 0,-3 6 8755 0 0,-1 34-8276 0 0,-12 33 546 0 0,-13 72 0 0 0,7 46-76 0 0,-68 553 980 0 0,37-394-2248 0 0,43-259-1430 0 0,5-32-32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21.1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0 214 10591 0 0,'0'0'819'0'0,"4"-1"-534"0"0,432-113 6498 0 0,-304 84-6009 0 0,101-17 173 0 0,-34 26-281 0 0,-98 22-1662 0 0,-73 1-1764 0 0,43 10 1 0 0,-30-2-3416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21.6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542 297 6911 0 0,'0'0'528'0'0,"2"-2"-341"0"0,3-4 192 0 0,-1 0 0 0 0,1 0 0 0 0,-1 0 0 0 0,0 0 0 0 0,-1-1 0 0 0,1 1 0 0 0,-1-1 0 0 0,-1 0 0 0 0,1 0 0 0 0,-1 0 0 0 0,-1-1 0 0 0,1 1 0 0 0,-1 0 0 0 0,0 0 0 0 0,-1-9 0 0 0,1 4 80 0 0,-2 1-1 0 0,0-1 1 0 0,0 0-1 0 0,-1 1 1 0 0,-1-1 0 0 0,-5-14-1 0 0,6 21-368 0 0,0 0-1 0 0,0 0 1 0 0,0 1 0 0 0,-1-1-1 0 0,0 1 1 0 0,0 0-1 0 0,0 0 1 0 0,0 0-1 0 0,-1 0 1 0 0,0 0 0 0 0,0 1-1 0 0,0-1 1 0 0,0 1-1 0 0,0 0 1 0 0,0 1 0 0 0,-9-5-1 0 0,8 5-28 0 0,-1-1-1 0 0,0 2 1 0 0,0-1 0 0 0,-1 0-1 0 0,1 1 1 0 0,0 0 0 0 0,0 1-1 0 0,-10-1 1 0 0,8 2-27 0 0,0 0 0 0 0,0 0-1 0 0,0 1 1 0 0,1 0 0 0 0,-1 0 0 0 0,-9 4 0 0 0,-13 7 54 0 0,-1 1 1 0 0,-40 27-1 0 0,55-28-40 0 0,0 0 0 0 0,1 0 0 0 0,-26 32 0 0 0,29-31-14 0 0,-8 8 71 0 0,2 1 1 0 0,1 1-1 0 0,1 1 1 0 0,-13 26 0 0 0,20-34-3 0 0,2 1-1 0 0,0-1 1 0 0,1 1 0 0 0,1 1 0 0 0,0-1 0 0 0,2 1-1 0 0,-3 24 1 0 0,6-35-66 0 0,0 1-1 0 0,0-1 0 0 0,1 1 1 0 0,0 0-1 0 0,0-1 0 0 0,1 1 1 0 0,4 12-1 0 0,-5-17-25 0 0,1 0 0 0 0,0 0 1 0 0,0 0-1 0 0,0 0 0 0 0,1 0 0 0 0,-1-1 0 0 0,1 1 0 0 0,0-1 0 0 0,0 0 0 0 0,0 0 0 0 0,0 0 1 0 0,1 0-1 0 0,-1-1 0 0 0,1 1 0 0 0,-1-1 0 0 0,8 3 0 0 0,-2-1 24 0 0,0-1 1 0 0,1 0-1 0 0,-1-1 0 0 0,1 0 0 0 0,0-1 0 0 0,-1 0 1 0 0,1-1-1 0 0,0 1 0 0 0,0-2 0 0 0,0 0 0 0 0,-1 0 1 0 0,1 0-1 0 0,0-1 0 0 0,17-7 0 0 0,7-3 65 0 0,0-2 0 0 0,-1-1 0 0 0,-1-2 0 0 0,-1-1 0 0 0,0-2 0 0 0,-1-1 0 0 0,-1-1 0 0 0,-1-1 0 0 0,40-45 0 0 0,-41 38-39 0 0,-1-2 1 0 0,35-55-1 0 0,-52 71-61 0 0,34-53 0 0 0,-36 60 11 0 0,-5 7 42 0 0,0 5 11 0 0,1 1-42 0 0,0 1-1 0 0,0 0 1 0 0,-1 0 0 0 0,1 1-1 0 0,2 9 1 0 0,6 33 49 0 0,-10-46-69 0 0,1 7 5 0 0,1 0 0 0 0,0-1 0 0 0,0 1 0 0 0,1-1 0 0 0,0 1 0 0 0,1-1 0 0 0,0-1 0 0 0,0 1 0 0 0,0-1 0 0 0,1 1 0 0 0,0-2 0 0 0,1 1 0 0 0,7 6 0 0 0,-3-4 4 0 0,1 0-1 0 0,0-1 0 0 0,0-1 1 0 0,1 1-1 0 0,0-2 0 0 0,0 0 1 0 0,24 7-1 0 0,1-3-340 0 0,0-3 0 0 0,0-1 0 0 0,1-1 0 0 0,51-2 0 0 0,159-16-3697 0 0,-124 4 1511 0 0,-56 5-4195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47.3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299 223 3223 0 0,'0'-2'384'0'0,"-2"-18"1379"0"0,1 18-756 0 0,1 0-51 0 0,-5-33 4977 0 0,5 37-5653 0 0,-2 3-195 0 0,0 0 0 0 0,1 0-1 0 0,0 0 1 0 0,0 0 0 0 0,0 0 0 0 0,1 0-1 0 0,0 8 1 0 0,1-3-15 0 0,0 0 0 0 0,1-1-1 0 0,3 13 1 0 0,1 2-15 0 0,2 0-1 0 0,1-1 0 0 0,1 1 0 0 0,0-2 0 0 0,18 28 1 0 0,-2-13-21 0 0,0-1 0 0 0,37 37 1 0 0,-47-57-15 0 0,1 0 0 0 0,0-2 1 0 0,1 0-1 0 0,0-1 0 0 0,1 0 1 0 0,26 12-1 0 0,-21-15 85 0 0,-1-1-1 0 0,1-1 1 0 0,1-1 0 0 0,-1-1 0 0 0,1-1 0 0 0,0-1-1 0 0,0-1 1 0 0,1-2 0 0 0,-1 0 0 0 0,0-2-1 0 0,1-1 1 0 0,-1 0 0 0 0,47-13 0 0 0,-56 10-55 0 0,1-1 1 0 0,-1-1 0 0 0,-1 0 0 0 0,1-1 0 0 0,-1-1 0 0 0,-1-1 0 0 0,0 0 0 0 0,0 0 0 0 0,-1-2-1 0 0,0 1 1 0 0,16-21 0 0 0,33-46 111 0 0,-52 64-120 0 0,-1 0 1 0 0,-1-1-1 0 0,13-29 0 0 0,-12 16 378 0 0,-1 0 1 0 0,-1 0-1 0 0,5-42 0 0 0,-8 26-870 0 0,-2-69-1 0 0,-3 96 249 0 0,-1-1-1 0 0,-7-32 1 0 0,8 47 202 0 0,0-1 0 0 0,-1 1 0 0 0,1 0 0 0 0,-1 0 0 0 0,1 0 0 0 0,-3-3 0 0 0,4 5 0 0 0,-1 1 0 0 0,1-1 0 0 0,0 1 0 0 0,-1-1 0 0 0,1 1 0 0 0,-1-1 0 0 0,1 1 0 0 0,0 0 0 0 0,-1-1 0 0 0,1 1 0 0 0,-1-1 0 0 0,1 1 0 0 0,-1 0 0 0 0,1-1 0 0 0,-1 1 0 0 0,0 0 0 0 0,-2 0 0 0 0,1 1 0 0 0,-1-1 0 0 0,1 1 0 0 0,-1 0 0 0 0,1 0 0 0 0,0 1 0 0 0,-1-1 0 0 0,1 0 0 0 0,0 1 0 0 0,-3 1 0 0 0,2 0 1 0 0,0 0-1 0 0,1 1 1 0 0,-1-1-1 0 0,0 0 0 0 0,1 1 1 0 0,-4 6-1 0 0,-9 26 40 0 0,10-25-16 0 0,-69 201 143 0 0,12 5 25 0 0,6-19-18 0 0,-30 64 38 0 0,-141 296 0 0 0,-62-5 488 0 0,127-296-242 0 0,133-212-370 0 0,-20 28 61 0 0,39-58-75 0 0,-2-1 0 0 0,-24 23-1 0 0,32-33-48 0 0,-1 0 0 0 0,1-1 0 0 0,-1 0 0 0 0,0 0 0 0 0,0 0 0 0 0,0 0 0 0 0,-6 2 0 0 0,9-5-10 0 0,0 1 0 0 0,0 0 0 0 0,0-1 0 0 0,0 0 0 0 0,0 1 0 0 0,-1-1 0 0 0,1 0 0 0 0,0 0 0 0 0,0 0 0 0 0,0 0 0 0 0,0-1 0 0 0,0 1 0 0 0,0 0 0 0 0,0-1 0 0 0,0 0 0 0 0,0 1 0 0 0,0-1 0 0 0,0 0 0 0 0,0 0 0 0 0,0 0 0 0 0,0 0 1 0 0,-3-3-1 0 0,0-1 40 0 0,-1-1 1 0 0,1 1 0 0 0,0-2 0 0 0,0 1 0 0 0,1 0 0 0 0,0-1 0 0 0,0 0 0 0 0,0 0 0 0 0,-4-12 0 0 0,1-1 122 0 0,2 0 0 0 0,-5-30 0 0 0,8 33-159 0 0,0 0 0 0 0,1 1-1 0 0,1-1 1 0 0,1 1 0 0 0,1-1 0 0 0,3-19 0 0 0,2 9-12 0 0,0 0 0 0 0,20-48 0 0 0,-15 51-7 0 0,1 0 0 0 0,2 1 0 0 0,0 0 0 0 0,1 1 0 0 0,20-21 0 0 0,-29 36-7 0 0,0 1-1 0 0,0-1 0 0 0,0 1 1 0 0,0 1-1 0 0,1 0 1 0 0,0 0-1 0 0,0 0 1 0 0,13-4-1 0 0,-14 6 2 0 0,0 1 1 0 0,0-1-1 0 0,0 2 0 0 0,0-1 1 0 0,0 1-1 0 0,0 0 0 0 0,0 1 1 0 0,1-1-1 0 0,-1 1 0 0 0,0 1 1 0 0,10 1-1 0 0,-5 1 3 0 0,1 1-1 0 0,-1 0 1 0 0,0 0 0 0 0,0 1-1 0 0,22 13 1 0 0,-18-7-8 0 0,-1 0 0 0 0,-1 0 0 0 0,21 21 0 0 0,-3 3-10 0 0,-2 2-1 0 0,35 55 1 0 0,34 75 21 0 0,-30-46 0 0 0,-23-45 15 0 0,46 72 46 0 0,-63-103-55 0 0,30 40 89 0 0,-51-75-206 0 0,0-1 0 0 0,1 0 0 0 0,0 0 0 0 0,0-1 0 0 0,1 0 0 0 0,13 7 0 0 0,-3-5-1599 0 0,-2-7-5340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25.6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47.8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0 110 6911 0 0,'0'0'1963'0'0,"4"2"-1292"0"0,16 5 721 0 0,2 0 46 0 0,-8-3-990 0 0,-1-2 0 0 0,1 1-1 0 0,-1-2 1 0 0,1 0 0 0 0,18-1-1 0 0,74-10 1270 0 0,-70 6-1328 0 0,64-8 571 0 0,118-30 0 0 0,-145 25-797 0 0,28-8 5 0 0,-81 18-155 0 0,-1-1-13 0 0,16-3-1010 0 0,-32 10-140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48.2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177 22 8287 0 0,'0'0'639'0'0,"2"-2"-415"0"0,6-8-53 0 0,-6 7 581 0 0,1 2 250 0 0,-1 0-634 0 0,-1 0-174 0 0,0 1-1 0 0,0-1 1 0 0,-1 1-1 0 0,1-1 1 0 0,0 1-1 0 0,0 0 0 0 0,0-1 1 0 0,0 1-1 0 0,0 0 1 0 0,0-1-1 0 0,-1 1 1 0 0,2 0-1 0 0,0 4 552 0 0,1 2-526 0 0,-1 0 0 0 0,1 0 0 0 0,-2 1 0 0 0,1-1-1 0 0,-1 0 1 0 0,1 9 0 0 0,-1-3 60 0 0,-1-1 0 0 0,0 1 0 0 0,-3 13 0 0 0,-3 9 313 0 0,-1 1 0 0 0,-13 33-1 0 0,-28 66 472 0 0,15-48-582 0 0,28-72-414 0 0,-54 136 465 0 0,48-124-469 0 0,1 1 0 0 0,-10 45 0 0 0,20-65-20 0 0,1 8-45 0 0,-1-15 0 0 0,0 1-1 0 0,0-1 0 0 0,0 0 1 0 0,0 0-1 0 0,0 1 0 0 0,0-1 1 0 0,0 0-1 0 0,1 0 1 0 0,-1 1-1 0 0,0-1 0 0 0,0 0 1 0 0,0 0-1 0 0,0 1 1 0 0,0-1-1 0 0,0 0 0 0 0,0 0 1 0 0,1 0-1 0 0,-1 1 1 0 0,0-1-1 0 0,0 0 0 0 0,0 0 1 0 0,0 0-1 0 0,1 0 0 0 0,-1 1 1 0 0,2 1-160 0 0,0-1-1 0 0,0 1 1 0 0,0-1 0 0 0,0 1 0 0 0,1-1-1 0 0,-1 0 1 0 0,0 0 0 0 0,1 0-1 0 0,-1 0 1 0 0,1 0 0 0 0,-1 0 0 0 0,1-1-1 0 0,-1 1 1 0 0,1-1 0 0 0,-1 0 0 0 0,1 1-1 0 0,0-1 1 0 0,-1-1 0 0 0,6 0 0 0 0,-4 0-188 0 0,1-1 0 0 0,-1 1 0 0 0,0-1 0 0 0,5-3 0 0 0,18-13-1410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48.6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898 19 8607 0 0,'-6'-10'396'0'0,"5"8"-12"0"0,-11-1-218 0 0,11 2-157 0 0,-1 0 0 0 0,1 1 0 0 0,0-1-1 0 0,-1 1 1 0 0,1 0 0 0 0,-1 0 0 0 0,-2-1-1 0 0,0 2 139 0 0,-1-1 0 0 0,1 1 0 0 0,0 0 0 0 0,-1 0 0 0 0,1 1 0 0 0,0-1 0 0 0,-1 1 0 0 0,1 0 0 0 0,-4 2 0 0 0,-4 4 445 0 0,-19 14 0 0 0,17-10-215 0 0,1 0 1 0 0,-21 27-1 0 0,9-10 8 0 0,-87 102 669 0 0,79-88-650 0 0,-32 58 1 0 0,29-36 61 0 0,-26 71 1 0 0,-17 77 161 0 0,-41 224 69 0 0,28 7-483 0 0,89-425-216 0 0,-55 310 83 0 0,30 3-50 0 0,33-16 481 0 0,1-259-353 0 0,2 0 0 0 0,2 0 0 0 0,3-1 0 0 0,2 0 0 0 0,31 71 0 0 0,-27-83-93 0 0,1 0 0 0 0,3-2 1 0 0,2 0-1 0 0,1-2 1 0 0,42 50-1 0 0,-54-75-139 0 0,0 0 0 0 0,1-1 0 0 0,0-1-1 0 0,1 0 1 0 0,1-2 0 0 0,0 1 0 0 0,0-2 0 0 0,1-1-1 0 0,0 0 1 0 0,29 10 0 0 0,12-3-855 0 0,0-5-51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49.5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853 164 2759 0 0,'2'-2'126'0'0,"5"-9"-5"0"0,-7 8-86 0 0,1 1 1 0 0,0 0-1 0 0,-1 0 0 0 0,0-1 1 0 0,1-2-1 0 0,-1-11 932 0 0,0 13 326 0 0,-1-1 62 0 0,-1-1-1081 0 0,0-1-1 0 0,0 0 1 0 0,-1 1 0 0 0,1-1 0 0 0,-1 1 0 0 0,-1 0 0 0 0,1 0 0 0 0,-1 0 0 0 0,0 1 0 0 0,0-1-1 0 0,-6-5 1 0 0,2 4-18 0 0,0 1 0 0 0,-1 0 0 0 0,1 1 0 0 0,-1 0 0 0 0,0 0 0 0 0,0 1 0 0 0,0 0 0 0 0,-17-3 0 0 0,11 5-30 0 0,0-1 1 0 0,1 2-1 0 0,-1 0 1 0 0,0 0-1 0 0,-15 4 1 0 0,-40 9 680 0 0,-81 26 0 0 0,71-16-398 0 0,46-14-25 0 0,-58 23 0 0 0,83-28-379 0 0,-1 1-1 0 0,1 0 1 0 0,0 0-1 0 0,1 1 1 0 0,-1 0-1 0 0,1 1 1 0 0,0 0 0 0 0,0 0-1 0 0,1 0 1 0 0,-10 14-1 0 0,15-18-79 0 0,0 1 1 0 0,0 0-1 0 0,0-1 0 0 0,1 1 0 0 0,-1 0 0 0 0,1 0 0 0 0,0 0 0 0 0,0 0 1 0 0,0 1-1 0 0,0-1 0 0 0,1 0 0 0 0,0 0 0 0 0,0 0 0 0 0,0 1 1 0 0,0-1-1 0 0,1 0 0 0 0,-1 0 0 0 0,1 0 0 0 0,0 0 0 0 0,2 5 1 0 0,1-1-4 0 0,-1 0 0 0 0,1 0 0 0 0,0 0 0 0 0,1-1 0 0 0,0 1 1 0 0,0-1-1 0 0,1 0 0 0 0,10 9 0 0 0,6 4 57 0 0,35 24 0 0 0,28 11 115 0 0,37 28-18 0 0,-91-58-117 0 0,-1 2 0 0 0,48 56-1 0 0,-69-71-52 0 0,1 0-1 0 0,-2 1 1 0 0,0 0-1 0 0,10 23 1 0 0,-14-29 18 0 0,-1 1 1 0 0,-1 0-1 0 0,0 1 1 0 0,0-1-1 0 0,0 0 1 0 0,-1 1-1 0 0,0-1 0 0 0,-1 1 1 0 0,-1 15-1 0 0,0-15 42 0 0,-1 0-1 0 0,0 1 0 0 0,-1-1 1 0 0,0 0-1 0 0,0 0 0 0 0,-1 0 1 0 0,0-1-1 0 0,0 0 0 0 0,-1 1 1 0 0,0-1-1 0 0,-1-1 0 0 0,0 1 1 0 0,0-1-1 0 0,-8 7 0 0 0,3-4 33 0 0,0-1-1 0 0,0-1 0 0 0,-1 0 1 0 0,0 0-1 0 0,-1-1 0 0 0,0-1 1 0 0,0 0-1 0 0,-24 7 0 0 0,10-5 18 0 0,-1-1 1 0 0,0-1-1 0 0,0-1 0 0 0,-52 1 0 0 0,70-6-110 0 0,-14 1 65 0 0,-1-2-1 0 0,-41-7 1 0 0,58 7-70 0 0,0-1 0 0 0,0-1 0 0 0,0 0 0 0 0,-14-7 0 0 0,18 8-27 0 0,-1-1-1 0 0,1 0 1 0 0,0 0-1 0 0,0-1 1 0 0,0 1-1 0 0,1-1 1 0 0,-1 1-1 0 0,-5-9 1 0 0,7 7-109 0 0,-1 1-1 0 0,1 0 1 0 0,0-1 0 0 0,1 1-1 0 0,-1-1 1 0 0,1 0 0 0 0,0 1 0 0 0,0-1-1 0 0,0 0 1 0 0,1 0 0 0 0,0 1-1 0 0,0-1 1 0 0,0 0 0 0 0,0 0 0 0 0,1 0-1 0 0,2-9 1 0 0,0 1-610 0 0,2 1-1 0 0,-1-1 1 0 0,2 1-1 0 0,10-20 1 0 0,-6 17-277 0 0,11-15 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49.9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178 0 8287 0 0,'0'0'974'0'0,"1"3"-378"0"0,2 2-337 0 0,0 0 0 0 0,0 1 0 0 0,-1-1 0 0 0,0 0-1 0 0,0 1 1 0 0,0-1 0 0 0,-1 1 0 0 0,2 10 0 0 0,-3 8 407 0 0,-1-1 0 0 0,-1 1 0 0 0,-1-1 0 0 0,-5 24-1 0 0,-31 92 1295 0 0,13-54-1163 0 0,7-15-284 0 0,-50 213 670 0 0,40-118-1043 0 0,27-141-130 0 0,1-17-111 0 0,0 2 142 0 0,2-2-3838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0.2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0 123 11807 0 0,'0'0'1068'0'0,"4"1"-877"0"0,2 0-174 0 0,5 1 4 0 0,1 0 0 0 0,0 0 0 0 0,14-1 0 0 0,27-3 897 0 0,67-5 752 0 0,64-15-7 0 0,-40 1-856 0 0,-105 14-718 0 0,60-11 55 0 0,11-3-35 0 0,-82 17-143 0 0,125-20-1274 0 0,-113 18-102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0.6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202 117 5063 0 0,'-140'-19'730'0'0,"128"17"756"0"0,0 0-1 0 0,-20-7 2582 0 0,31 7-3264 0 0,-3-6-47 0 0,4 8-737 0 0,0 0 1 0 0,0 0-1 0 0,0 0 1 0 0,0 0-1 0 0,0-1 1 0 0,0 1-1 0 0,0 0 1 0 0,0 0-1 0 0,0 0 1 0 0,0 0-1 0 0,0 0 1 0 0,0 0-1 0 0,0-1 1 0 0,0 1-1 0 0,0 0 1 0 0,0 0-1 0 0,0 0 1 0 0,0 0-1 0 0,0 0 1 0 0,0-1-1 0 0,0 1 1 0 0,0 0-1 0 0,0 0 0 0 0,0 0 1 0 0,0 0-1 0 0,1 0 1 0 0,-1 0-1 0 0,0 0 1 0 0,0-1-1 0 0,0 1 1 0 0,0 0-1 0 0,0 0 1 0 0,0 0-1 0 0,0 0 1 0 0,1 0-1 0 0,3-4 104 0 0,0 0 0 0 0,0 1 0 0 0,0-1 0 0 0,1 1 0 0 0,0 0 0 0 0,-1 0 0 0 0,1 1-1 0 0,0-1 1 0 0,0 1 0 0 0,6-1 0 0 0,12-4 237 0 0,24-4 0 0 0,-9 4-38 0 0,1 2 0 0 0,70-1 0 0 0,-87 6-268 0 0,-1 1-1 0 0,1 2 1 0 0,-1 0-1 0 0,0 1 0 0 0,0 1 1 0 0,34 13-1 0 0,-45-14-34 0 0,0 1-1 0 0,-1 0 1 0 0,0 1-1 0 0,0 0 0 0 0,0 0 1 0 0,11 11-1 0 0,-16-12-9 0 0,1-1-1 0 0,-1 1 1 0 0,0 0-1 0 0,0 0 1 0 0,-1 0-1 0 0,0 1 1 0 0,0-1 0 0 0,0 1-1 0 0,0 0 1 0 0,-1 0-1 0 0,0 0 1 0 0,2 9-1 0 0,-3-3 15 0 0,0 0 0 0 0,0 0 0 0 0,-1 0-1 0 0,-1 0 1 0 0,0 0 0 0 0,-4 15 0 0 0,0-3 14 0 0,-2 0 1 0 0,-9 24-1 0 0,3-20 25 0 0,0 1-1 0 0,-21 30 1 0 0,-40 47 169 0 0,-8-5-79 0 0,17-22-82 0 0,34-42 2 0 0,-15 22 122 0 0,41-51-144 0 0,1 0-1 0 0,0 0 0 0 0,0 1 1 0 0,1-1-1 0 0,0 1 0 0 0,-2 9 1 0 0,5-18-45 0 0,0 1 1 0 0,0-1 0 0 0,0 0-1 0 0,0 0 1 0 0,0 1 0 0 0,0-1-1 0 0,0 0 1 0 0,0 0 0 0 0,0 1 0 0 0,0-1-1 0 0,0 0 1 0 0,0 1 0 0 0,0-1-1 0 0,0 0 1 0 0,0 0 0 0 0,0 1 0 0 0,0-1-1 0 0,0 0 1 0 0,0 0 0 0 0,1 1-1 0 0,-1-1 1 0 0,0 0 0 0 0,0 0-1 0 0,0 1 1 0 0,3 4 24 0 0,0-1 1 0 0,-1 0-1 0 0,1 1 0 0 0,1-1 1 0 0,-1 0-1 0 0,1 0 0 0 0,-1-1 0 0 0,1 1 1 0 0,0-1-1 0 0,0 0 0 0 0,1 0 1 0 0,-1 0-1 0 0,6 2 0 0 0,13 3 100 0 0,0-1-1 0 0,44 7 1 0 0,-57-12-101 0 0,143 14 443 0 0,3-11-68 0 0,-132-5-365 0 0,461-27 311 0 0,-90-36-244 0 0,-267 33-95 0 0,-93 19-3 0 0,-10 3-959 0 0,46-9 1 0 0,-55 17-101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1.1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128 368 7831 0 0,'-90'9'891'0'0,"86"-8"-707"0"0,1 0 0 0 0,-1 0 0 0 0,1 0 0 0 0,0 0 0 0 0,-1 0 1 0 0,1 1-1 0 0,-6 3 0 0 0,7-4-136 0 0,-1 1 1428 0 0,7-2-954 0 0,11 3-191 0 0,1-2 0 0 0,-1 0 0 0 0,0-1 0 0 0,22-2 0 0 0,-20 1-140 0 0,230-24 1438 0 0,2-11-535 0 0,26-4 57 0 0,704-79-706 0 0,-205 47-443 0 0,-691 65 69 0 0,407-24 360 0 0,-237 16-190 0 0,34 2 3 0 0,-101 8-128 0 0,191-8 18 0 0,-9-3-82 0 0,-205 13-476 0 0,-57 8-4755 0 0,-38 2-884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1.6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900 107 7367 0 0,'-14'-23'667'0'0,"11"18"-598"0"0,0 0 0 0 0,-1 0-1 0 0,0 1 1 0 0,0-1 0 0 0,0 1 0 0 0,0-1 0 0 0,0 1-1 0 0,-1 1 1 0 0,0-1 0 0 0,0 1 0 0 0,0 0-1 0 0,0 0 1 0 0,-1 0 0 0 0,1 0 0 0 0,-1 1 0 0 0,-7-2-1 0 0,-17-2 511 0 0,1 1-1 0 0,-1 1 1 0 0,-1 1-1 0 0,1 2 1 0 0,0 2-1 0 0,-49 5 1 0 0,56-1-216 0 0,-1 1 0 0 0,-32 12 1 0 0,28-8-101 0 0,-14 4 176 0 0,0 2 0 0 0,-62 35 0 0 0,97-47-378 0 0,-1 0-1 0 0,1 1 0 0 0,0 0 0 0 0,1 0 1 0 0,-1 1-1 0 0,1 0 0 0 0,0 0 0 0 0,1 1 1 0 0,-8 10-1 0 0,12-15-45 0 0,0 0 1 0 0,0 0 0 0 0,0 0-1 0 0,0 1 1 0 0,1-1-1 0 0,-1 0 1 0 0,1 0-1 0 0,0 0 1 0 0,0 0-1 0 0,0 1 1 0 0,0-1 0 0 0,0 0-1 0 0,0 0 1 0 0,1 3-1 0 0,-1-3 9 0 0,0-1-18 0 0,0-1 1 0 0,0 0-1 0 0,0 1 0 0 0,0-1 0 0 0,0 0 0 0 0,1 0 0 0 0,-1 1 0 0 0,0-1 0 0 0,0 0 1 0 0,0 1-1 0 0,0-1 0 0 0,0 0 0 0 0,1 1 0 0 0,-1-1 0 0 0,0 0 0 0 0,0 0 0 0 0,1 1 1 0 0,-1-1-1 0 0,1 0 0 0 0,11 11 91 0 0,0-2-1 0 0,1 1 1 0 0,0-2 0 0 0,1 0 0 0 0,-1 0-1 0 0,2-1 1 0 0,-1-1 0 0 0,17 5 0 0 0,17 3 156 0 0,43 16 123 0 0,-53-15-253 0 0,61 26 177 0 0,-74-30-239 0 0,42 28 0 0 0,-58-33-47 0 0,0 1 0 0 0,-1 0 0 0 0,0 1 0 0 0,-1-1 0 0 0,1 1-1 0 0,-1 1 1 0 0,-1-1 0 0 0,0 1 0 0 0,0 0 0 0 0,-1 1 0 0 0,5 11 0 0 0,-7-15 35 0 0,-1 0 1 0 0,0 1 0 0 0,0-1-1 0 0,0 1 1 0 0,-1-1 0 0 0,0 1-1 0 0,-1 0 1 0 0,1 0 0 0 0,-1-1-1 0 0,0 1 1 0 0,-1 0 0 0 0,0-1-1 0 0,0 1 1 0 0,0-1 0 0 0,-1 1-1 0 0,0-1 1 0 0,0 1 0 0 0,-1-1 0 0 0,-3 7-1 0 0,-1-2 71 0 0,-1 0 0 0 0,0 0 0 0 0,0 0-1 0 0,-1-1 1 0 0,-1-1 0 0 0,-14 13 0 0 0,-71 44 479 0 0,49-35-393 0 0,-3 3 51 0 0,-100 51 1 0 0,140-81-251 0 0,-93 40 96 0 0,85-38-87 0 0,-1 0-1 0 0,-1-1 0 0 0,-32 5 1 0 0,45-9-11 0 0,-1-1 1 0 0,1 0-1 0 0,-1 0 0 0 0,0-1 1 0 0,1 1-1 0 0,-1-1 1 0 0,1-1-1 0 0,-1 1 0 0 0,-7-4 1 0 0,12 4-23 0 0,-1 0 1 0 0,1 0 0 0 0,0 0-1 0 0,0 0 1 0 0,0-1 0 0 0,0 1-1 0 0,0-1 1 0 0,0 1 0 0 0,1-1-1 0 0,-1 1 1 0 0,0-1 0 0 0,1 0-1 0 0,-1 0 1 0 0,1 0 0 0 0,0 0-1 0 0,0 0 1 0 0,-1 0 0 0 0,2-1-1 0 0,-1 1 1 0 0,0 0 0 0 0,0 0-1 0 0,1-1 1 0 0,-1 1 0 0 0,1 0-1 0 0,-1-1 1 0 0,1 1-1 0 0,0-1 1 0 0,0-2 0 0 0,1 2-199 0 0,-1-1 1 0 0,1 1 0 0 0,-1 0-1 0 0,1-1 1 0 0,2-3-1 0 0,10-20-1497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2.0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1 138 9671 0 0,'3'-2'748'0'0,"12"-8"-485"0"0,-6 5-223 0 0,0-1 0 0 0,9-8 0 0 0,-6 4 581 0 0,1 0 0 0 0,1 1 0 0 0,24-13 0 0 0,-12 8 92 0 0,-17 8-446 0 0,-1 2-1 0 0,1-1 0 0 0,-1 2 0 0 0,1-1 0 0 0,0 1 1 0 0,0 0-1 0 0,1 1 0 0 0,17-3 0 0 0,-8 5 209 0 0,-12 1-10 0 0,-3 1-411 0 0,1-1-1 0 0,-1 1 1 0 0,0 0 0 0 0,0 1-1 0 0,0-1 1 0 0,0 1-1 0 0,0-1 1 0 0,0 1-1 0 0,-1 1 1 0 0,1-1-1 0 0,-1 0 1 0 0,0 1 0 0 0,0 0-1 0 0,0-1 1 0 0,-1 1-1 0 0,5 7 1 0 0,-5-5-21 0 0,-1-1 1 0 0,1 0 0 0 0,-1 0-1 0 0,0 0 1 0 0,0 1-1 0 0,0-1 1 0 0,-1 1 0 0 0,0-1-1 0 0,0 7 1 0 0,-2 6 115 0 0,-5 26-1 0 0,1-23-5 0 0,0 0 0 0 0,-12 29-1 0 0,-23 39 318 0 0,2-8-104 0 0,30-61-287 0 0,-21 55 228 0 0,24-61-156 0 0,2 1 1 0 0,0 0 0 0 0,-2 15-1 0 0,6-27 161 0 0,3 0-188 0 0,0 0-84 0 0,1 0 1 0 0,0 0-1 0 0,0-1 0 0 0,0 0 0 0 0,0 0 1 0 0,0 0-1 0 0,0 0 0 0 0,1 0 0 0 0,-1-1 0 0 0,1 0 1 0 0,-1 0-1 0 0,1 0 0 0 0,-1-1 0 0 0,6 1 0 0 0,6-2 124 0 0,1-1 0 0 0,-1 0 0 0 0,16-5 0 0 0,-9 2-26 0 0,14-4 60 0 0,47-17-1 0 0,34-21-31 0 0,53-13-538 0 0,-116 43-521 0 0,-13 4-689 0 0,-1 2-3465 0 0,-1 1-1529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35.2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2.4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175 1 11519 0 0,'0'2'887'0'0,"1"2"-835"0"0,0-1 0 0 0,-1 0 0 0 0,1 1 0 0 0,-1-1 0 0 0,0 1 0 0 0,0 4 0 0 0,-1 0 28 0 0,0 14 589 0 0,0 0 0 0 0,-2 0 0 0 0,-6 24 1 0 0,-21 63 1698 0 0,28-101-2224 0 0,-11 34 571 0 0,-45 175 978 0 0,16 142-2697 0 0,40-342 32 0 0,-1 1-1 0 0,-5 20 1 0 0,4-21-635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2.8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1 207 7367 0 0,'0'0'568'0'0,"4"-2"-373"0"0,35-13 2201 0 0,73-19 0 0 0,-70 25-845 0 0,105-24 494 0 0,10 1-736 0 0,-59 14-646 0 0,37-6-311 0 0,26-6-1272 0 0,-124 21 349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3.1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871 81 4143 0 0,'-68'-22'284'0'0,"6"2"2065"0"0,-73-14 0 0 0,125 32-1973 0 0,0 1 0 0 0,-1 0 0 0 0,1 1 0 0 0,-1 0 1 0 0,1 1-1 0 0,-1 0 0 0 0,-19 5 0 0 0,8-1 107 0 0,0 1 0 0 0,0 1 0 0 0,-28 13 0 0 0,27-8-259 0 0,1 1-1 0 0,0 0 1 0 0,1 2-1 0 0,0 1 1 0 0,1 0 0 0 0,-20 22-1 0 0,-6 16 373 0 0,-57 87-1 0 0,88-118-461 0 0,-13 26 0 0 0,23-39-105 0 0,1-1 0 0 0,0 1 0 0 0,0 0 0 0 0,1 0-1 0 0,-3 18 1 0 0,6-27-24 0 0,0-1 0 0 0,0 0 0 0 0,0 1 0 0 0,0-1 0 0 0,0 0 0 0 0,0 1 0 0 0,0-1 0 0 0,0 0-1 0 0,0 1 1 0 0,0-1 0 0 0,0 0 0 0 0,1 1 0 0 0,-1-1 0 0 0,0 0 0 0 0,0 1 0 0 0,0-1 0 0 0,0 0 0 0 0,1 1 0 0 0,1 2 27 0 0,0 0 0 0 0,0 0 0 0 0,0 0 0 0 0,1 0 0 0 0,-1 0 0 0 0,1 0 0 0 0,0-1 0 0 0,0 0 1 0 0,0 1-1 0 0,0-1 0 0 0,0 0 0 0 0,0 0 0 0 0,1-1 0 0 0,-1 1 0 0 0,1-1 0 0 0,-1 1 1 0 0,1-1-1 0 0,0 0 0 0 0,-1-1 0 0 0,1 1 0 0 0,0 0 0 0 0,6-1 0 0 0,7-1 104 0 0,0-1 0 0 0,0 0 0 0 0,21-7 0 0 0,-29 7-88 0 0,18-5 57 0 0,0-2 1 0 0,0-1-1 0 0,44-22 0 0 0,69-52 16 0 0,97-53 25 0 0,-236 136-145 0 0,15-6 11 0 0,0 0-1 0 0,19-6 1 0 0,-31 12-2 0 0,0 0-1 0 0,1 0 1 0 0,-1 0 0 0 0,0 0-1 0 0,1 1 1 0 0,-1 0 0 0 0,1 0 0 0 0,-1 0-1 0 0,1 0 1 0 0,-1 1 0 0 0,0 0-1 0 0,1 0 1 0 0,-1 0 0 0 0,5 2 0 0 0,-6-1 7 0 0,0 0 1 0 0,0 0-1 0 0,0 0 1 0 0,-1 0-1 0 0,1 1 1 0 0,-1 0 0 0 0,1-1-1 0 0,-1 1 1 0 0,0 0-1 0 0,0 0 1 0 0,0 0-1 0 0,0 0 1 0 0,-1 0 0 0 0,1 1-1 0 0,-1-1 1 0 0,2 5-1 0 0,0 5 35 0 0,0 0 0 0 0,0 0 0 0 0,0 14 0 0 0,-1-5 26 0 0,-2 0-1 0 0,-3 31 1 0 0,-10 44 163 0 0,10-80-201 0 0,-9 55 164 0 0,-3-1 1 0 0,-34 100 0 0 0,-39 70 121 0 0,-58 138-86 0 0,105-271 362 0 0,35-88-1396 0 0,-4 28 0 0 0,9-34-1840 0 0,-1 17-1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3.6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5527 0 0,'0'0'1612'0'0,"4"2"-1048"0"0,34 21 664 0 0,63 48-1 0 0,56 69 86 0 0,-96-80-914 0 0,45 45 176 0 0,171 233 438 0 0,-227-267-881 0 0,-3 3 0 0 0,-4 1 1 0 0,-2 2-1 0 0,32 90 0 0 0,-29-53 173 0 0,-6 1-1 0 0,-5 2 0 0 0,-5 2 0 0 0,-6 0 0 0 0,9 130 1 0 0,-24 156 925 0 0,-10-321-814 0 0,-5 0 0 0 0,-3-1 0 0 0,-35 132 0 0 0,13-103 230 0 0,-53 115 0 0 0,56-161-380 0 0,-3-1-1 0 0,-79 116 0 0 0,21-63 91 0 0,-203 201 0 0 0,113-158-256 0 0,159-144-70 0 0,-46 29 0 0 0,52-36-222 0 0,13-8-797 0 0,3-6-315 0 0,-4-14-51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4.0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64 3223 0 0,'0'0'312'0'0,"17"-7"-312"0"0,2 2 1744 0 0,3-2 312 0 0,1-1 64 0 0,-1 3 16 0 0,-3 3-1560 0 0,3-3-320 0 0,5 0-56 0 0,-2 0-8 0 0,-1-2-192 0 0,1 2 64 0 0,-3 2-64 0 0,-2 3-5144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4.4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1 194 10135 0 0,'0'0'778'0'0,"3"2"-506"0"0,-3-2-275 0 0,6 4 228 0 0,0 0 0 0 0,-1-1-1 0 0,1 0 1 0 0,0 0 0 0 0,1-1 0 0 0,-1 0-1 0 0,0 0 1 0 0,10 2 0 0 0,9-3 671 0 0,1-1 0 0 0,-1-1 0 0 0,28-4 0 0 0,-27 0-484 0 0,-1-1-1 0 0,0-2 1 0 0,33-13 0 0 0,-22 7-269 0 0,239-73 379 0 0,-169 64-1031 0 0,-18 4-634 0 0,-12 0-767 0 0,-5 3-3830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6.0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182 109 6479 0 0,'0'0'298'0'0,"-2"-1"-10"0"0,-25-6-178 0 0,3-1 115 0 0,21 7-94 0 0,-1 0 0 0 0,0 0 0 0 0,1 0 0 0 0,-7-1-1 0 0,6 2-45 0 0,-3-2 257 0 0,0 1 0 0 0,0 0-1 0 0,-1 1 1 0 0,1-1-1 0 0,0 2 1 0 0,-1-1 0 0 0,1 1-1 0 0,0 0 1 0 0,-11 3-1 0 0,1 1 4702 0 0,20-3-4642 0 0,3 0-296 0 0,-1 1 0 0 0,0-1 0 0 0,1 0 0 0 0,0-1 0 0 0,-1 1 0 0 0,1-1 0 0 0,0 0 0 0 0,0-1 0 0 0,-1 1 0 0 0,10-2 0 0 0,7 0 337 0 0,34-8 0 0 0,-11 1-42 0 0,173-10 836 0 0,-91 11-798 0 0,24 0 24 0 0,130-11 491 0 0,-279 18-948 0 0,40-6 194 0 0,64-17 0 0 0,-106 23-199 0 0,19-5 53 0 0,-2-1 12 0 0,-14 5 39 0 0,-5 3-460 0 0,-18 20-3085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7.2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517 78 5527 0 0,'0'0'423'0'0,"-3"1"-278"0"0,-28 7 527 0 0,26-5 54 0 0,0 2-449 0 0,0-1 1 0 0,1 1-1 0 0,-1-1 0 0 0,1 1 1 0 0,0 1-1 0 0,-4 5 1 0 0,7-8-207 0 0,-1-1 0 0 0,1 1 0 0 0,0 0 0 0 0,0 0 0 0 0,0 0 0 0 0,0 0 0 0 0,0 0 1 0 0,1 0-1 0 0,-1 0 0 0 0,1 0 0 0 0,0 0 0 0 0,0 1 0 0 0,0-1 0 0 0,0 0 1 0 0,2 6-1 0 0,0-3 1 0 0,0 1 0 0 0,0-1 0 0 0,1 0 0 0 0,0 0 1 0 0,0 0-1 0 0,1-1 0 0 0,0 1 0 0 0,0-1 0 0 0,0 0 1 0 0,10 9-1 0 0,3 1 217 0 0,35 24 0 0 0,-35-27-137 0 0,29 18 118 0 0,0-3-1 0 0,2-1 1 0 0,1-2 0 0 0,82 27 0 0 0,-106-44-196 0 0,2 0 0 0 0,-1-2-1 0 0,1-1 1 0 0,0-2 0 0 0,32 0 0 0 0,-43-2-2 0 0,0-1 0 0 0,0 0 0 0 0,-1-2 0 0 0,1 1 0 0 0,0-2 1 0 0,-1 0-1 0 0,0-1 0 0 0,29-14 0 0 0,-29 11 38 0 0,0 0-1 0 0,0-1 1 0 0,-1-1-1 0 0,0-1 1 0 0,-1 0 0 0 0,0 0-1 0 0,-1-1 1 0 0,12-15 0 0 0,-12 12 3 0 0,0-1 0 0 0,-1 0 1 0 0,-1 0-1 0 0,-1-1 0 0 0,13-31 1 0 0,-16 32-67 0 0,-1 0 0 0 0,-1 0 1 0 0,0 0-1 0 0,-1-1 0 0 0,-1 0 1 0 0,0 1-1 0 0,-1-20 0 0 0,-1 29-24 0 0,-1 0 0 0 0,1-1 1 0 0,-2 1-1 0 0,1 0 0 0 0,-1 0 0 0 0,0 0 0 0 0,0 0 0 0 0,-6-12 0 0 0,7 17 52 0 0,-2 1 0 0 0,-7-2 17 0 0,5 3 10 0 0,2 1-89 0 0,0 0 0 0 0,0 0 0 0 0,0 1 0 0 0,1-1-1 0 0,-1 1 1 0 0,0 0 0 0 0,1 0 0 0 0,0 0 0 0 0,-1 0 0 0 0,1 0-1 0 0,0 0 1 0 0,0 0 0 0 0,0 1 0 0 0,0-1 0 0 0,-2 6 0 0 0,-3 5 8 0 0,1 0-1 0 0,-6 17 1 0 0,-50 166 57 0 0,30-90-80 0 0,-81 294 2 0 0,-48 146-64 0 0,-50 22 64 0 0,175-480 0 0 0,-88 197 0 0 0,-91 100 75 0 0,107-220 89 0 0,73-119 137 0 0,-58 58-1 0 0,93-104-300 0 0,-7 7 67 0 0,-1 1 0 0 0,0-1 0 0 0,-1 0 0 0 0,1 0 0 0 0,-11 5 0 0 0,17-11-46 0 0,-1 0 0 0 0,1 0-1 0 0,-1 0 1 0 0,1 0-1 0 0,-1 0 1 0 0,0 0 0 0 0,1-1-1 0 0,-1 1 1 0 0,0-1-1 0 0,1 0 1 0 0,-1 0 0 0 0,0 0-1 0 0,1 0 1 0 0,-1 0 0 0 0,0-1-1 0 0,1 1 1 0 0,-1-1-1 0 0,0 0 1 0 0,1 0 0 0 0,-1 0-1 0 0,1 0 1 0 0,0 0-1 0 0,-1 0 1 0 0,1-1 0 0 0,0 1-1 0 0,-3-3 1 0 0,1 1 4 0 0,0-1 1 0 0,1 0 0 0 0,-1 0-1 0 0,1 0 1 0 0,0 0-1 0 0,0-1 1 0 0,0 1 0 0 0,1-1-1 0 0,0 1 1 0 0,-3-9 0 0 0,1 0 15 0 0,0 1 1 0 0,1-1 0 0 0,-1-15 0 0 0,-1-22 61 0 0,2 1-1 0 0,2 0 1 0 0,8-74-1 0 0,-1 82-136 0 0,1-1 0 0 0,3 1 0 0 0,0 1 0 0 0,25-57 0 0 0,-29 82-14 0 0,1 1 1 0 0,18-28-1 0 0,-20 35 30 0 0,1 0 1 0 0,0 0-1 0 0,0 1 1 0 0,0-1 0 0 0,1 1-1 0 0,11-8 1 0 0,-13 12 6 0 0,-1-1-1 0 0,0 1 1 0 0,1 0 0 0 0,0 1-1 0 0,-1-1 1 0 0,1 1 0 0 0,0 0 0 0 0,0 0-1 0 0,-1 0 1 0 0,1 1 0 0 0,0 0-1 0 0,0 0 1 0 0,0 0 0 0 0,0 0 0 0 0,8 2-1 0 0,0 2-15 0 0,0-1 0 0 0,0 1 0 0 0,0 1 0 0 0,16 9 0 0 0,-13-6-2 0 0,-1 2 0 0 0,-1-1 0 0 0,0 2 0 0 0,24 22 1 0 0,41 55-73 0 0,-62-66 90 0 0,-2 0 0 0 0,15 28 1 0 0,20 51-41 0 0,-27-53 76 0 0,37 59 1 0 0,-55-100-34 0 0,-1 0 0 0 0,2 0 0 0 0,-1 0 0 0 0,1-1 0 0 0,0 0 0 0 0,0 0 0 0 0,1-1 0 0 0,0 1 0 0 0,0-1 0 0 0,12 6 0 0 0,-16-10-44 0 0,-1 0 1 0 0,0-1 0 0 0,0 1 0 0 0,1 0-1 0 0,-1-1 1 0 0,0 0 0 0 0,1 0 0 0 0,-1 1-1 0 0,0-1 1 0 0,1-1 0 0 0,-1 1 0 0 0,0 0-1 0 0,4-1 1 0 0,-1-1-1160 0 0,-1 1 0 0 0,0-1-1 0 0,7-3 1 0 0,8-6-4552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7.6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74 9671 0 0,'0'0'2372'0'0,"3"1"-1640"0"0,2 0-483 0 0,0 0-1 0 0,-1 0 0 0 0,1-1 0 0 0,0 1 0 0 0,0-1 1 0 0,9-1-1 0 0,31-8 1085 0 0,-25 5-961 0 0,66-21 731 0 0,-5 1-497 0 0,-50 18-747 0 0,1 1-1 0 0,-1 2 0 0 0,1 1 1 0 0,43 3-1 0 0,-54 2-4058 0 0,0 1-1404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8.0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162 1 3679 0 0,'0'0'3576'0'0,"0"3"-1805"0"0,-2 35 1102 0 0,-14 71 0 0 0,7-56-1894 0 0,-2-2 284 0 0,-32 93 0 0 0,4-17-59 0 0,28-81-712 0 0,-8 66 1 0 0,17-89-414 0 0,-8 104 194 0 0,10-125-269 0 0,0-1 0 0 0,0 0 0 0 0,0 1 0 0 0,0-1 0 0 0,1 1 0 0 0,-1-1 0 0 0,1 3 0 0 0,-1-3-26 0 0,0-1-1 0 0,1 1 1 0 0,-1-1-1 0 0,0 1 1 0 0,0 0 0 0 0,0-1-1 0 0,0 1 1 0 0,0 0 0 0 0,0-1-1 0 0,0 1 1 0 0,0 0 0 0 0,0 0-1 0 0,3 0-327 0 0,15 4-969 0 0,2-6-412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3:58.4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1004 2 7831 0 0,'0'0'706'0'0,"-3"-1"-578"0"0,0 1-122 0 0,-1 0-1 0 0,1-1 1 0 0,0 1 0 0 0,0 1 0 0 0,0-1 0 0 0,0 0-1 0 0,0 1 1 0 0,0 0 0 0 0,-1-1 0 0 0,1 1 0 0 0,1 1-1 0 0,-1-1 1 0 0,-4 2 0 0 0,-16 13 673 0 0,-27 22 0 0 0,27-19-274 0 0,0-2 9 0 0,2 2 1 0 0,0 0 0 0 0,1 1-1 0 0,-32 42 1 0 0,-68 126 1382 0 0,115-180-1737 0 0,-39 69 827 0 0,-58 140-1 0 0,-12 93 165 0 0,92-247-915 0 0,-67 209 402 0 0,-94 480-1 0 0,147-473-342 0 0,31-197-9 0 0,7 119 1 0 0,3-152-24 0 0,2 0-1 0 0,14 49 1 0 0,41 91 250 0 0,-43-144-317 0 0,2 0 0 0 0,3-1 0 0 0,1-1 0 0 0,52 67 0 0 0,-60-88-70 0 0,51 61 52 0 0,-53-67-42 0 0,0 0-1 0 0,33 24 1 0 0,-29-26 1 0 0,2 0 0 0 0,26 13 0 0 0,-40-23-214 0 0,1-1-1 0 0,0 0 0 0 0,0-1 1 0 0,0 1-1 0 0,0-1 0 0 0,0-1 1 0 0,0 1-1 0 0,0-2 1 0 0,1 1-1 0 0,10-1 0 0 0,8-4-886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00.3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1102 75 2759 0 0,'3'-2'392'0'0,"9"-11"3178"0"0,-10 11-2333 0 0,6-8 987 0 0,-9 7-1576 0 0,1 3-606 0 0,0-2 63 0 0,0 1 0 0 0,0-1 0 0 0,0 1 0 0 0,0 0 0 0 0,0-1-1 0 0,0 1 1 0 0,-1 0 0 0 0,1-1 0 0 0,-1 1 0 0 0,1 0 0 0 0,-1 0 0 0 0,1-1-1 0 0,-1 1 1 0 0,0 0 0 0 0,1 0 0 0 0,-1 0 0 0 0,0 0 0 0 0,0 0 0 0 0,0 0 0 0 0,0 0-1 0 0,-1-1 1 0 0,-5-1 57 0 0,0 0 0 0 0,0 1 0 0 0,-1-1 0 0 0,1 2 0 0 0,0-1 0 0 0,-1 1 0 0 0,1 0 0 0 0,-1 1-1 0 0,1-1 1 0 0,-1 1 0 0 0,1 1 0 0 0,-1 0 0 0 0,-7 1 0 0 0,-20 7 110 0 0,0 1 0 0 0,-66 29 0 0 0,-62 44 189 0 0,58-28-161 0 0,-237 134 799 0 0,322-177-940 0 0,-29 24 1 0 0,43-31-117 0 0,1 0 0 0 0,0 0 0 0 0,0 0-1 0 0,1 0 1 0 0,-1 1 0 0 0,1 0 0 0 0,0 0 0 0 0,1 0 0 0 0,-5 9 0 0 0,8-8 53 0 0,0-3-83 0 0,1-1 1 0 0,0 1-1 0 0,0-1 1 0 0,0 0-1 0 0,1 1 0 0 0,-1-1 1 0 0,1 0-1 0 0,0 0 1 0 0,0 0-1 0 0,0 0 0 0 0,0 0 1 0 0,0 0-1 0 0,1-1 1 0 0,-1 1-1 0 0,1-1 0 0 0,0 1 1 0 0,5 2-1 0 0,3 2 19 0 0,0 0-1 0 0,0-2 1 0 0,23 9-1 0 0,40 8 42 0 0,-47-14-64 0 0,205 58 167 0 0,-198-55-165 0 0,-1 1 0 0 0,36 18-1 0 0,-50-20-3 0 0,0 0-1 0 0,-1 2 0 0 0,-1 0 1 0 0,27 24-1 0 0,-36-28 23 0 0,-1 0 0 0 0,0 0 0 0 0,0 1 0 0 0,-1 0 0 0 0,0 0 0 0 0,-1 0 0 0 0,0 1 0 0 0,0 0 0 0 0,-1 0 0 0 0,-1 0 0 0 0,1 0 0 0 0,-1 1 0 0 0,-1-1 0 0 0,2 17 0 0 0,-4-21 13 0 0,0 0 1 0 0,0 0-1 0 0,0 0 1 0 0,-1-1-1 0 0,0 1 1 0 0,0 0-1 0 0,0 0 0 0 0,-1-1 1 0 0,0 1-1 0 0,-4 8 1 0 0,2-7 29 0 0,0 0 0 0 0,0 0 0 0 0,-1-1 1 0 0,0 1-1 0 0,0-1 0 0 0,0-1 0 0 0,-7 7 0 0 0,-4 0 64 0 0,-1-1 1 0 0,1 0-1 0 0,-2-1 0 0 0,1-1 0 0 0,-27 10 0 0 0,22-10-34 0 0,-13 6 5 0 0,-1-1 1 0 0,-45 9-1 0 0,14-10-11 0 0,-92 6 0 0 0,111-17-392 0 0,0-2 1 0 0,-84-11-1 0 0,101 7-895 0 0,5 1-347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00.8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0 189 9671 0 0,'0'0'1024'0'0,"4"0"-898"0"0,17 0-43 0 0,10 1 385 0 0,57-8 1 0 0,-46 0-132 0 0,160-24 1084 0 0,-19 12-477 0 0,69-9-72 0 0,440-40 832 0 0,-376 48-1054 0 0,267 10 524 0 0,-22 25-928 0 0,-310 10-140 0 0,-201-18-79 0 0,-5-2-117 0 0,311 53-999 0 0,-312-48-263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01.7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650 36 4143 0 0,'0'0'319'0'0,"1"-3"-62"0"0,5-11 3649 0 0,-7 12-3144 0 0,-6-7-111 0 0,3 6-19 0 0,1 2-544 0 0,1 1 0 0 0,0-1 0 0 0,0 0-1 0 0,-1 1 1 0 0,1-1 0 0 0,0 1 0 0 0,-1 0 0 0 0,1 0 0 0 0,-4 0-1 0 0,1 1 42 0 0,-1 0-1 0 0,1 0 1 0 0,-9 3-1 0 0,-26 11 621 0 0,-46 25-1 0 0,-42 22 511 0 0,103-50-771 0 0,-30 21-1 0 0,-12 7 342 0 0,53-33-558 0 0,0 0 0 0 0,-14 12 0 0 0,22-15-183 0 0,1 1 1 0 0,0-1-1 0 0,1 1 0 0 0,-1-1 1 0 0,1 1-1 0 0,0 1 1 0 0,-4 6-1 0 0,6-9 81 0 0,3 2-13 0 0,0-1-137 0 0,0 1-1 0 0,0-1 0 0 0,1 1 1 0 0,0-1-1 0 0,0 1 1 0 0,0-1-1 0 0,0 0 0 0 0,1 0 1 0 0,-1 0-1 0 0,1 0 1 0 0,0 0-1 0 0,0-1 0 0 0,1 1 1 0 0,4 3-1 0 0,0-2 23 0 0,0-1-1 0 0,0 1 1 0 0,0-2 0 0 0,0 1-1 0 0,17 4 1 0 0,5 2 83 0 0,35 15 109 0 0,58 23 158 0 0,-97-39-280 0 0,0 1 0 0 0,-1 2 0 0 0,46 28 0 0 0,-59-32-68 0 0,0 1 0 0 0,-1 0 0 0 0,0 1-1 0 0,0 1 1 0 0,-1-1 0 0 0,-1 2 0 0 0,0-1 0 0 0,0 1-1 0 0,7 14 1 0 0,-13-20-15 0 0,0 1-1 0 0,-1-1 1 0 0,0 1 0 0 0,0 0-1 0 0,0-1 1 0 0,-1 1 0 0 0,0 0-1 0 0,-1 0 1 0 0,1 0-1 0 0,-1 0 1 0 0,-2 13 0 0 0,0-2 37 0 0,-2 0 1 0 0,0 0 0 0 0,-9 23 0 0 0,9-30-11 0 0,0-1 0 0 0,-2 0 0 0 0,1 0 0 0 0,-1 0 0 0 0,0-1 0 0 0,-1 0 0 0 0,0 0 0 0 0,-14 13 0 0 0,3-6 44 0 0,0-1 1 0 0,-2 0-1 0 0,-22 12 0 0 0,7-6 20 0 0,-2-2 1 0 0,-60 22-1 0 0,81-36-94 0 0,0-1-1 0 0,0 0 0 0 0,-34 3 0 0 0,-51-4 68 0 0,100-3-91 0 0,-8 0 16 0 0,1 0 0 0 0,0-1 0 0 0,-1 0 0 0 0,1-1 0 0 0,0 0 0 0 0,0 0 0 0 0,0 0 0 0 0,-9-5 0 0 0,14 5-111 0 0,0 1-1 0 0,0-1 1 0 0,0 1-1 0 0,1-1 1 0 0,-1 0-1 0 0,1 0 1 0 0,-1 0-1 0 0,1 0 1 0 0,0-1-1 0 0,0 1 1 0 0,0-1-1 0 0,0 1 1 0 0,0-1-1 0 0,1 0 1 0 0,-1 1-1 0 0,1-1 1 0 0,0 0-1 0 0,0 0 1 0 0,0 0-1 0 0,0 0 1 0 0,0 0-1 0 0,0 0 1 0 0,1-1-1 0 0,-1-5 1 0 0,4-18-2172 0 0,6-6-4454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02.2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0 166 8663 0 0,'0'0'787'0'0,"3"-2"-646"0"0,28-22 1006 0 0,1 1 0 0 0,1 2-1 0 0,0 1 1 0 0,71-29 0 0 0,-86 41-553 0 0,22-4 1 0 0,-34 10-442 0 0,1 0-1 0 0,-1 1 1 0 0,1 0-1 0 0,0 1 1 0 0,0 0-1 0 0,9 0 1 0 0,-15 0-134 0 0,-1 0 0 0 0,1 0 0 0 0,-1 0 0 0 0,0 1 0 0 0,1-1 0 0 0,-1 0 0 0 0,1 0 1 0 0,-1 0-1 0 0,0 0 0 0 0,1 0 0 0 0,-1 1 0 0 0,0-1 0 0 0,1 0 0 0 0,-1 0 0 0 0,1 1 0 0 0,4 3 60 0 0,-1-1 1 0 0,0 1-1 0 0,0 0 0 0 0,7 9 1 0 0,-9-11-68 0 0,-1 1-1 0 0,1-1 1 0 0,0 1 0 0 0,-1 0 0 0 0,0 0 0 0 0,0 0 0 0 0,0 0 0 0 0,0 0 0 0 0,0 0 0 0 0,-1 0 0 0 0,1 0 0 0 0,-1 5 0 0 0,0 3 16 0 0,-1 1 0 0 0,0 0 0 0 0,-1 0 0 0 0,-1-1 0 0 0,0 1 0 0 0,0-1 0 0 0,-1 0 0 0 0,-7 13 0 0 0,-2 2 93 0 0,-1-2 1 0 0,-23 30-1 0 0,-47 73 1153 0 0,82-124-389 0 0,3 0-670 0 0,2 8-30 0 0,0-6-8 0 0,5 3-7 0 0,-8-8-163 0 0,1 1 1 0 0,-1-1 0 0 0,0 0 0 0 0,0 0 0 0 0,1 1 0 0 0,-1-1-1 0 0,0 0 1 0 0,1 0 0 0 0,-1 0 0 0 0,0 0 0 0 0,0 1 0 0 0,1-1 0 0 0,-1 0-1 0 0,0 0 1 0 0,1 0 0 0 0,-1 0 0 0 0,1 0 0 0 0,20 3 152 0 0,1-1 1 0 0,25-1-1 0 0,-37-2-112 0 0,0 0 1 0 0,0-1-1 0 0,17-4 0 0 0,-1 0 16 0 0,-9 3-57 0 0,0-1-1 0 0,-1-1 0 0 0,22-8 1 0 0,-7-1 38 0 0,-11 3-41 0 0,38-11 0 0 0,-30 12-2123 0 0,41-20 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02.6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133 0 2303 0 0,'0'0'2112'0'0,"1"4"35"0"0,0 4-1213 0 0,0 0 0 0 0,0 0 1 0 0,-1-1-1 0 0,0 1 0 0 0,-2 13 0 0 0,-10 44 1051 0 0,4-26-1167 0 0,-45 215 2131 0 0,17-61-1738 0 0,26-133-1010 0 0,-5 67-109 0 0,15-104-145 0 0,1-17-108 0 0,-1 0 0 0 0,1 0 0 0 0,3 8 0 0 0,-3-12-982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02.9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0 182 6911 0 0,'0'0'528'0'0,"4"-1"-341"0"0,36-12 3675 0 0,64-11 0 0 0,1 0-1865 0 0,-60 12-1297 0 0,261-64 1810 0 0,-91 47-4837 0 0,-182 27 1000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05.0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0 209 4143 0 0,'0'0'3903'0'0,"2"-2"-3560"0"0,11-13 315 0 0,-8 9-334 0 0,1 1-1 0 0,0 0 0 0 0,0 0 0 0 0,8-5 0 0 0,-4 5-35 0 0,0 1 0 0 0,0 0 0 0 0,0 1 0 0 0,16-4 0 0 0,44-3 688 0 0,-10 4-371 0 0,58-5 400 0 0,79-10 229 0 0,-166 17-1062 0 0,44-6 257 0 0,110-11 798 0 0,-130 16-890 0 0,43 0 102 0 0,-87 5-388 0 0,32-1 175 0 0,86 12 1 0 0,38 12 307 0 0,-142-21-402 0 0,0-1-1 0 0,0-2 1 0 0,-1 0 0 0 0,44-9-1 0 0,-11 2 34 0 0,-40 7-89 0 0,29-7 1 0 0,-41 6-76 0 0,13-2 59 0 0,26-5 1 0 0,-27 7 3 0 0,1-1 0 0 0,30-11 0 0 0,-29 9 0 0 0,-11 4-43 0 0,-1-1 1 0 0,0 0 0 0 0,12-5 0 0 0,-17 7 19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06.1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 4143 0 0,'0'0'5360'0'0,"5"2"-4936"0"0,54 24 786 0 0,150 76 1468 0 0,-167-77-2393 0 0,-1 2-1 0 0,-1 2 0 0 0,-2 1 0 0 0,39 38 1 0 0,-42-31-165 0 0,0 2 1 0 0,-3 1-1 0 0,-1 1 1 0 0,44 80-1 0 0,20 100 174 0 0,-74-157-163 0 0,-2 1 1 0 0,10 67-1 0 0,0 136 375 0 0,-26-181-116 0 0,-16 145 0 0 0,-34 83 475 0 0,23-180-533 0 0,-32 151 409 0 0,-58 109 67 0 0,21-154-405 0 0,29-84-108 0 0,47-113-204 0 0,-73 188 417 0 0,59-162-244 0 0,-50 82-1 0 0,-115 133 537 0 0,164-244-681 0 0,-42 48 122 0 0,64-77-199 0 0,-10 15 0 0 0,13-17-24 0 0,1-1 0 0 0,-2 0-1 0 0,-12 11 1 0 0,5-9 24 0 0,3-2-20 0 0,9-8 4 0 0,1-3-352 0 0,-6-6-294 0 0,5 3-196 0 0,-1-11-837 0 0,2-4-3475 0 0,4 0-1446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08.4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149 38 2759 0 0,'0'0'126'0'0,"1"-3"-5"0"0,5-12-96 0 0,-1-4 10782 0 0,-6 23-10620 0 0,-1 1 1 0 0,1-1 0 0 0,0 1-1 0 0,0-1 1 0 0,-1 9-1 0 0,0 0 25 0 0,-66 489 3171 0 0,24-243-2826 0 0,15-92-453 0 0,28-163-184 0 0,-3 20 91 0 0,-1 25 1 0 0,7-17-2719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08.8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50 7831 0 0,'0'0'3791'0'0,"4"0"-2155"0"0,19 2-581 0 0,1-2 0 0 0,-1 0-1 0 0,24-4 1 0 0,73-16 371 0 0,-27 9-637 0 0,-41 7-482 0 0,64 1-41 0 0,-36 3-976 0 0,-69-1 138 0 0,16-4 0 0 0,-12 3-933 0 0,5 0-4698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09.6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916 274 7223 0 0,'0'0'1776'0'0,"-3"0"-1417"0"0,-8 0 29 0 0,8 0 1392 0 0,4 3-1515 0 0,2 12-1 0 0,-3-15-246 0 0,0 1 0 0 0,0-1-1 0 0,0 1 1 0 0,0-1-1 0 0,1 1 1 0 0,-1-1 0 0 0,0 0-1 0 0,0 1 1 0 0,0-1-1 0 0,1 1 1 0 0,-1-1 0 0 0,0 0-1 0 0,0 1 1 0 0,1 0-1 0 0,4 4 69 0 0,0-1 0 0 0,1 1 0 0 0,-1-1-1 0 0,1 1 1 0 0,0-1 0 0 0,0-1 0 0 0,0 0-1 0 0,0 1 1 0 0,1-2 0 0 0,0 1 0 0 0,9 2-1 0 0,11 1 297 0 0,45 5 0 0 0,-43-7-191 0 0,-5-1-20 0 0,0-1 0 0 0,0-1-1 0 0,0-1 1 0 0,28-4 0 0 0,-29 1-71 0 0,121-17 478 0 0,-3-13 8 0 0,-116 26-509 0 0,-14 4-36 0 0,1 0 1 0 0,-1-1 0 0 0,0-1-1 0 0,0 1 1 0 0,0-2-1 0 0,15-9 1 0 0,-15 6-15 0 0,1-1 0 0 0,-2-1 1 0 0,1 0-1 0 0,-1 0 0 0 0,-1-1 1 0 0,0 0-1 0 0,-1-1 0 0 0,0 0 1 0 0,-1 0-1 0 0,-1-1 0 0 0,8-21 1 0 0,-12 30-11 0 0,-1 1-3 0 0,0 1-1 0 0,0-1 1 0 0,0 0 0 0 0,1-8 0 0 0,0-5 37 0 0,-2 16-44 0 0,0-1-1 0 0,1 0 1 0 0,-1 1 0 0 0,0-1 0 0 0,0 1-1 0 0,0-1 1 0 0,-1 0 0 0 0,1 1 0 0 0,-1-3-1 0 0,0-3 3 0 0,-1-11 44 0 0,2 18-50 0 0,0-1-1 0 0,0 1 1 0 0,0 0-1 0 0,0-1 0 0 0,0 1 1 0 0,0 0-1 0 0,0 0 1 0 0,0-1-1 0 0,0 1 0 0 0,0 0 1 0 0,-1 0-1 0 0,1 0 1 0 0,0-1-1 0 0,0 1 1 0 0,0 0-1 0 0,0 0 0 0 0,0-1 1 0 0,0 1-1 0 0,-1 0 1 0 0,1 0-1 0 0,0-1 1 0 0,0 1-4 0 0,-1 0 1 0 0,1 0 0 0 0,0-1 0 0 0,-1 1 0 0 0,1 0 0 0 0,0-1 0 0 0,-1 1 0 0 0,1 0 0 0 0,0 0-1 0 0,-1 0 1 0 0,1-1 0 0 0,0 1 0 0 0,-1 0 0 0 0,1 0 0 0 0,-1 0 0 0 0,1 0 0 0 0,0 0-1 0 0,-1 0 1 0 0,1 0 0 0 0,-1 0 0 0 0,1 0 0 0 0,-1 0 0 0 0,-1 1-5 0 0,0 0 0 0 0,0 0 0 0 0,1 1-1 0 0,-1-1 1 0 0,0 1 0 0 0,1-1 0 0 0,-1 1 0 0 0,1 0 0 0 0,0-1 0 0 0,-1 1-1 0 0,0 3 1 0 0,-16 26-10 0 0,17-30 13 0 0,-9 20-28 0 0,-9 30 0 0 0,9-24 30 0 0,-65 218-120 0 0,18 3 90 0 0,34-139 36 0 0,-54 180-7 0 0,-13-4 4 0 0,19-66 66 0 0,-181 653 452 0 0,189-656-417 0 0,29-102-40 0 0,-129 374 288 0 0,130-403-275 0 0,-67 156 118 0 0,-35 11 102 0 0,113-217-202 0 0,-2-1 0 0 0,-1-1 0 0 0,-2-1 0 0 0,-56 51 0 0 0,69-71-15 0 0,-1 0 0 0 0,0-1 0 0 0,0 0-1 0 0,-26 12 1 0 0,36-20-54 0 0,-1-1 0 0 0,1 0-1 0 0,0 0 1 0 0,-1-1 0 0 0,1 1 0 0 0,-1-1-1 0 0,0 0 1 0 0,1-1 0 0 0,-1 0-1 0 0,0 1 1 0 0,1-2 0 0 0,-1 1 0 0 0,0-1-1 0 0,1 0 1 0 0,-1 0 0 0 0,1 0-1 0 0,-1-1 1 0 0,1 0 0 0 0,-7-3 0 0 0,6 2-13 0 0,0-1 1 0 0,0 0 0 0 0,1 0 0 0 0,-1-1-1 0 0,1 0 1 0 0,0 0 0 0 0,0 0 0 0 0,1 0-1 0 0,-1-1 1 0 0,1 0 0 0 0,-4-7 0 0 0,-4-10 64 0 0,-16-42 1 0 0,20 45-71 0 0,1 1-8 0 0,0 0 0 0 0,2-1 0 0 0,0 1 0 0 0,-4-41 0 0 0,5-14-61 0 0,5 64 47 0 0,-1 0 0 0 0,2 1 0 0 0,-1-1 0 0 0,1 1 0 0 0,5-16 0 0 0,-3 17-5 0 0,-1 0 0 0 0,1 0 0 0 0,0 1 0 0 0,1-1 0 0 0,0 1 0 0 0,0 0 1 0 0,0 0-1 0 0,1 0 0 0 0,0 1 0 0 0,1 0 0 0 0,7-7 0 0 0,-8 10 4 0 0,-1-1-1 0 0,1 0 1 0 0,0 1 0 0 0,1 0-1 0 0,-1 0 1 0 0,0 1-1 0 0,1 0 1 0 0,-1 0 0 0 0,1 0-1 0 0,0 1 1 0 0,-1 0 0 0 0,1 1-1 0 0,0-1 1 0 0,13 2 0 0 0,-5 1-6 0 0,0 0 0 0 0,0 2 0 0 0,1 0 0 0 0,16 7 0 0 0,-4 0-11 0 0,30 18 1 0 0,113 76-20 0 0,-133-77 151 0 0,-2 2 1 0 0,42 42-1 0 0,-55-46-25 0 0,24 37-1 0 0,19 20 41 0 0,-63-80-117 0 0,0 1 0 0 0,1-1 1 0 0,0 0-1 0 0,0 0 0 0 0,0 0 0 0 0,0 0 0 0 0,0-1 0 0 0,0 0 0 0 0,8 3 1 0 0,-12-5-26 0 0,1 0 0 0 0,-1 1 1 0 0,0-1-1 0 0,1 0 1 0 0,-1 0-1 0 0,0 0 0 0 0,1 0 1 0 0,-1 0-1 0 0,1 0 1 0 0,-1 0-1 0 0,0 0 0 0 0,1 0 1 0 0,-1 0-1 0 0,0-1 1 0 0,1 1-1 0 0,-1 0 0 0 0,1 0 1 0 0,6-3-476 0 0,1 0 0 0 0,-1 0-1 0 0,0 0 1 0 0,8-6 0 0 0,3-6-5818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10.0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41 4607 0 0,'0'0'3986'0'0,"3"0"-2785"0"0,1 0-864 0 0,12 1 1097 0 0,-10 0-1097 0 0,-1-1 0 0 0,1 0 0 0 0,-1 0 0 0 0,1 0 1 0 0,0-1-1 0 0,-1 0 0 0 0,1 0 0 0 0,10-4 0 0 0,10-3 455 0 0,0 2 0 0 0,0 0 0 0 0,1 1 0 0 0,41-1 0 0 0,-44 5-592 0 0,-10-1-114 0 0,0 2-1 0 0,23 1 0 0 0,-18 1-31 0 0,2-1-33 0 0,19 3-86 0 0,-37-3-82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10.4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79 47 6591 0 0,'0'0'594'0'0,"2"-2"-488"0"0,9-11 22 0 0,-5 9 30 0 0,-5 3-20 0 0,0 0 0 0 0,1 0 0 0 0,-1 0 0 0 0,0-1 0 0 0,1 1 0 0 0,-1 0 0 0 0,0-1 0 0 0,1-1 0 0 0,1 0 222 0 0,1-2-58 0 0,-1-1 3967 0 0,-1 8-3701 0 0,0 4-343 0 0,0 1 0 0 0,0-1 0 0 0,0 1 0 0 0,-1 0 0 0 0,0-1 0 0 0,0 1 0 0 0,0 0 0 0 0,-1 12 1 0 0,-2 3 392 0 0,-5 30 1 0 0,-5 8 299 0 0,-3-1 0 0 0,-26 68 0 0 0,16-50-377 0 0,12-32-336 0 0,-5 13-128 0 0,17-56-774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10.8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1207 0 8751 0 0,'-3'2'674'0'0,"-13"7"-437"0"0,7-4-214 0 0,1 0 1 0 0,-15 10 0 0 0,0 4 186 0 0,-37 30 406 0 0,-78 68 1474 0 0,66-53-986 0 0,55-49-876 0 0,-75 71 966 0 0,54-43-339 0 0,-60 94 0 0 0,-16 63 322 0 0,77-121-757 0 0,-40 121 1 0 0,-10 90-47 0 0,74-242-304 0 0,-171 741 113 0 0,105-298-117 0 0,67-371-25 0 0,5 0 0 0 0,10 137 0 0 0,4-181 11 0 0,3 0-1 0 0,3 0 0 0 0,3-2 1 0 0,4 0-1 0 0,3-1 0 0 0,3-1 1 0 0,37 72-1 0 0,-41-102 12 0 0,2 0-1 0 0,53 70 1 0 0,-62-93-63 0 0,1-1-1 0 0,0-1 1 0 0,2 0 0 0 0,0-2-1 0 0,1 0 1 0 0,0-1 0 0 0,34 19-1 0 0,-37-26-232 0 0,0 0 0 0 0,0-1-1 0 0,0 0 1 0 0,1-1 0 0 0,0-1-1 0 0,22 2 1 0 0,6-4-1410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11.6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1 111 2759 0 0,'0'0'1658'0'0,"3"-2"-101"0"0,130-48 4388 0 0,-117 44-5647 0 0,0 1 0 0 0,1 0-1 0 0,0 1 1 0 0,28-3-1 0 0,76-7 726 0 0,-58 6-258 0 0,112-1-1 0 0,-165 9-662 0 0,1 1 0 0 0,-1 0-1 0 0,0 1 1 0 0,0 0 0 0 0,15 5-1 0 0,-22-6-75 0 0,1 0 0 0 0,-1 1 0 0 0,0 0 0 0 0,1-1 0 0 0,-1 1 0 0 0,0 0 0 0 0,0 1 0 0 0,0-1 0 0 0,0 1 0 0 0,-1-1 0 0 0,1 1 0 0 0,-1 0 0 0 0,1 0 0 0 0,-1 0 0 0 0,0 0 0 0 0,0 0 0 0 0,0 0 0 0 0,1 5 0 0 0,-1-2-23 0 0,-1 1 0 0 0,1-1-1 0 0,-2 0 1 0 0,1 0 0 0 0,-1 1 0 0 0,0-1-1 0 0,0 0 1 0 0,0 1 0 0 0,-1-1-1 0 0,0 0 1 0 0,-3 10 0 0 0,-1 2 14 0 0,-1-1 1 0 0,-15 27 0 0 0,0-2 40 0 0,-3-2 0 0 0,-2-1 0 0 0,-1 0 1 0 0,-2-2-1 0 0,-1-2 0 0 0,-59 54 1 0 0,4-4 29 0 0,23-23 101 0 0,2 0 250 0 0,57-56-246 0 0,-2 7 20 0 0,3-9 3 0 0,4-2-180 0 0,-1 0 0 0 0,1 0 0 0 0,0 1 0 0 0,-1-1 0 0 0,1 0 0 0 0,0 0 0 0 0,0-1 0 0 0,1 1 0 0 0,-1 0 0 0 0,0-1 0 0 0,3 2 0 0 0,2 1 0 0 0,-1-1 0 0 0,1 0 0 0 0,8 1 0 0 0,4 2 63 0 0,2-2 0 0 0,-1 0-1 0 0,0-1 1 0 0,25-1 0 0 0,84-8 325 0 0,-57 2-272 0 0,15-3-7 0 0,18-10-67 0 0,11-1 16 0 0,82-3-3 0 0,1 15-386 0 0,-185 6-459 0 0,0 1 0 0 0,0 0 0 0 0,0 1 0 0 0,21 6 1 0 0,-17-1-5485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12.0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1 242 8751 0 0,'3'0'674'0'0,"10"3"-546"0"0,1-1-1 0 0,0-1 1 0 0,0 0 0 0 0,0-1 0 0 0,15-1 0 0 0,72-12 1319 0 0,-96 12-1381 0 0,55-10 993 0 0,62-18 0 0 0,122-31 805 0 0,390-24 553 0 0,-571 77-2162 0 0,177-16 541 0 0,72 11 85 0 0,-200 10-715 0 0,-31 0-102 0 0,16-2 46 0 0,100 11 1 0 0,-21 17-327 0 0,-136-14-897 0 0,-9 2-350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12.7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572 1 1375 0 0,'-3'0'107'0'0,"-13"0"1027"0"0,0 1 1 0 0,0 1-1 0 0,1 0 0 0 0,-1 1 0 0 0,0 1 1 0 0,-27 11-1 0 0,-41 16 543 0 0,-15 7-175 0 0,81-30-1137 0 0,0 1 1 0 0,1 1-1 0 0,-23 16 0 0 0,32-19-217 0 0,3-4-38 0 0,0 0 1 0 0,1 1 0 0 0,-1-1-1 0 0,1 1 1 0 0,0 0 0 0 0,0 0 0 0 0,1 1-1 0 0,-1-1 1 0 0,1 1 0 0 0,-4 6-1 0 0,4-3 1 0 0,0 0 0 0 0,1 0 0 0 0,-2 12 0 0 0,3-16-59 0 0,1 0 0 0 0,-1 1-1 0 0,1-1 1 0 0,0 1 0 0 0,0-1-1 0 0,1 0 1 0 0,1 7 0 0 0,1-4 82 0 0,3 1-82 0 0,1 0 1 0 0,0 0-1 0 0,0-1 0 0 0,1 1 0 0 0,0-2 0 0 0,0 1 0 0 0,0-1 0 0 0,17 9 1 0 0,165 98 945 0 0,-176-103-910 0 0,0 0-1 0 0,-1 1 0 0 0,-1 0 1 0 0,0 1-1 0 0,0 0 0 0 0,-2 1 1 0 0,14 20-1 0 0,-21-28-45 0 0,1 1 1 0 0,-1 0 0 0 0,-1 0-1 0 0,1 0 1 0 0,-1 0-1 0 0,0 1 1 0 0,0-1 0 0 0,-1 1-1 0 0,1 9 1 0 0,-1-7 12 0 0,-1 0-1 0 0,-1 0 1 0 0,0 0 0 0 0,0-1 0 0 0,0 1 0 0 0,-5 12-1 0 0,0-4 30 0 0,0-1 0 0 0,-1-1 0 0 0,-1 0 0 0 0,-1 0 0 0 0,0 0 0 0 0,-20 24 0 0 0,20-29-41 0 0,0 0 0 0 0,-1 0-1 0 0,0-1 1 0 0,0 0 0 0 0,-1 0-1 0 0,0-2 1 0 0,-1 1 0 0 0,0-1-1 0 0,0-1 1 0 0,0 0 0 0 0,-19 6-1 0 0,2-4 52 0 0,0-2-1 0 0,-57 7 0 0 0,79-13-77 0 0,0 1-1 0 0,0-1 1 0 0,-1-1 0 0 0,1 1-1 0 0,0-1 1 0 0,0 0 0 0 0,-12-4-1 0 0,16 3-71 0 0,0 1 1 0 0,0 0-1 0 0,0-1 0 0 0,0 1 1 0 0,0-1-1 0 0,1 0 0 0 0,-1 0 1 0 0,1 0-1 0 0,-1 0 0 0 0,1-1 0 0 0,0 1 1 0 0,0-1-1 0 0,0 1 0 0 0,0-1 1 0 0,0 0-1 0 0,0 1 0 0 0,1-1 1 0 0,-3-6-1 0 0,2 3-457 0 0,1 0-1 0 0,0 0 1 0 0,0 0 0 0 0,0-1-1 0 0,0-7 1 0 0,3-7-5682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13.1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0 162 6911 0 0,'0'0'623'0'0,"2"-3"-514"0"0,6-9-28 0 0,1 0 835 0 0,-1 1 1 0 0,12-13-1 0 0,-6 11-338 0 0,1 1 1 0 0,0 0 0 0 0,1 2 0 0 0,0-1 0 0 0,0 2 0 0 0,1 0-1 0 0,25-9 1 0 0,-26 13 87 0 0,-12 5-569 0 0,3 0 162 0 0,6 3-17 0 0,-10-2-26 0 0,-1 2-101 0 0,1 1-103 0 0,0 0 1 0 0,-1 0-1 0 0,0 0 1 0 0,1 1-1 0 0,-2-1 1 0 0,1 1-1 0 0,0-1 0 0 0,-1 1 1 0 0,0 0-1 0 0,0 0 1 0 0,0 4-1 0 0,-1 2 12 0 0,0-1-1 0 0,-1 0 0 0 0,-1 1 1 0 0,1-1-1 0 0,-2 0 1 0 0,-5 17-1 0 0,-29 59 196 0 0,28-67-151 0 0,-14 30 313 0 0,22-47 714 0 0,3 1-896 0 0,8 9-21 0 0,-10-12-170 0 0,0 0 0 0 0,0 1 0 0 0,1-1 0 0 0,-1 0 0 0 0,0 0 0 0 0,0 1 0 0 0,1-1 0 0 0,-1 0 0 0 0,0 0 0 0 0,0 0 0 0 0,1 1 0 0 0,-1-1 0 0 0,0 0 0 0 0,1 0 0 0 0,-1 0 0 0 0,0 0 0 0 0,1 0 0 0 0,-1 0 0 0 0,0 0 0 0 0,1 0 0 0 0,-1 0 0 0 0,14 4 115 0 0,-7-2-72 0 0,1-1 1 0 0,-1 1-1 0 0,1-1 0 0 0,-1 0 1 0 0,11-1-1 0 0,10-5 62 0 0,0-1 0 0 0,0-1 0 0 0,32-13 0 0 0,-7 2-185 0 0,-10 3-1553 0 0,-26 9-3671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13.5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199 1 8751 0 0,'0'0'674'0'0,"-1"3"-438"0"0,-11 24-168 0 0,-22 49 2130 0 0,-29 51 1018 0 0,46-95-2460 0 0,2 1-1 0 0,0 1 0 0 0,-17 66 1 0 0,29-81-669 0 0,0 0 0 0 0,1 0 1 0 0,0 26-1 0 0,3-39-60 0 0,12 23-1426 0 0,-12-26 355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13.8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86 8751 0 0,'0'0'674'0'0,"3"-1"-438"0"0,4-1 4 0 0,0 0 0 0 0,1 0 1 0 0,-1 1-1 0 0,1 0 0 0 0,8 0 1 0 0,14-1 1029 0 0,35-4-172 0 0,13-1-355 0 0,-43 1-463 0 0,51-6 341 0 0,-74 11-572 0 0,3 0-3 0 0,-1 0-1 0 0,27-6 1 0 0,-10-1-29 0 0,50-12-848 0 0,-51 15-209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15.4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109 3 2303 0 0,'-4'-2'9507'0'0,"16"13"-9180"0"0,5 5 39 0 0,14 16 351 0 0,39 36 318 0 0,-24-27-355 0 0,64 73 0 0 0,-83-82-503 0 0,102 123 579 0 0,-92-106-487 0 0,40 70 0 0 0,-37-45-87 0 0,-3 1 1 0 0,-4 3-1 0 0,36 122 0 0 0,-22-20 200 0 0,-7 1 0 0 0,18 204 0 0 0,-21 546 1600 0 0,-39-877-1887 0 0,-6 166 263 0 0,-20-2-51 0 0,-12-43 40 0 0,-72 193-1 0 0,-34 1 78 0 0,96-251-221 0 0,-58 114 174 0 0,69-163-217 0 0,-61 84-1 0 0,47-81-99 0 0,-30 42 21 0 0,-7-7 23 0 0,-3-1-44 0 0,90-103-176 0 0,0 1 0 0 0,0-1 0 0 0,-1 0 0 0 0,1 1 0 0 0,-1-2-1 0 0,0 1 1 0 0,-7 4 0 0 0,9-6-339 0 0,-1-2-1992 0 0,-11-6 1028 0 0,-1-5-12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23.2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584 249 4143 0 0,'0'0'319'0'0,"2"-4"-87"0"0,6-9 415 0 0,-6 10 199 0 0,1 0 40 0 0,11-11 1231 0 0,-12 10-1540 0 0,6-13-9 0 0,-6 13 480 0 0,-2 0-536 0 0,-1-4-226 0 0,0-1-1 0 0,-4-13 1 0 0,4 18-193 0 0,-1 1-1 0 0,1-1 1 0 0,-1 1 0 0 0,0-1 0 0 0,0 1-1 0 0,0-1 1 0 0,0 1 0 0 0,0 0 0 0 0,-4-4-1 0 0,-1 1 91 0 0,1 0 0 0 0,-1 1-1 0 0,0 0 1 0 0,0 0-1 0 0,-11-5 1 0 0,-41-15 520 0 0,52 23-632 0 0,-14-6 70 0 0,7 2-44 0 0,-1 0-1 0 0,0 1 1 0 0,0 1 0 0 0,0 0-1 0 0,-17-1 1 0 0,0 2 60 0 0,0 2 1 0 0,-1 2 0 0 0,1 0-1 0 0,0 2 1 0 0,-50 12-1 0 0,61-10-116 0 0,16-5-30 0 0,0 1 0 0 0,0 1-1 0 0,0-1 1 0 0,0 0 0 0 0,0 1 0 0 0,0 0 0 0 0,1 0 0 0 0,-1 1 0 0 0,1 0-1 0 0,-8 5 1 0 0,0 4-11 0 0,12-12 0 0 0,-2 1 0 0 0,1 0 0 0 0,0 0 0 0 0,0 0 0 0 0,0 0 0 0 0,0 1 0 0 0,0-1 0 0 0,0 2 0 0 0,-1 1 3 0 0,1 0 0 0 0,1 0-1 0 0,-1 0 1 0 0,0 0 0 0 0,1 0 0 0 0,0-1-1 0 0,0 1 1 0 0,0 0 0 0 0,1 0-1 0 0,-1 0 1 0 0,1 0 0 0 0,0 0 0 0 0,1 3-1 0 0,2 5 8 0 0,0-1-1 0 0,1 0 1 0 0,6 11-1 0 0,-3-7 14 0 0,1-1 1 0 0,1-1-1 0 0,0 0 0 0 0,23 22 1 0 0,55 40 98 0 0,-80-68-109 0 0,7 4 41 0 0,1 0-1 0 0,1-2 1 0 0,-1 0-1 0 0,1 0 1 0 0,20 5 0 0 0,-30-11-1 0 0,0-1 1 0 0,1 0-1 0 0,-1-1 1 0 0,1 0-1 0 0,15 1 1 0 0,-18-3 3 0 0,-1 1-1 0 0,1 0 1 0 0,-1-1 0 0 0,0 0-1 0 0,1 0 1 0 0,-1 0 0 0 0,8-4-1 0 0,-5 2 16 0 0,5-3 36 0 0,0 1 0 0 0,-1-2 0 0 0,0 0-1 0 0,0 0 1 0 0,-1-1 0 0 0,16-15 0 0 0,-21 18-51 0 0,-4 4-54 0 0,0 0-1 0 0,-1 0 1 0 0,1 0 0 0 0,0 1 0 0 0,0-1-1 0 0,0 0 1 0 0,0 1 0 0 0,0-1 0 0 0,0 1-1 0 0,1-1 1 0 0,4-2 47 0 0,-5 2-49 0 0,0 1 0 0 0,0-1 0 0 0,0 1 0 0 0,-1 0-1 0 0,1 0 1 0 0,0-1 0 0 0,0 1 0 0 0,0 0 0 0 0,0 0 0 0 0,-1 0 0 0 0,1 0-1 0 0,0 0 1 0 0,1 0 0 0 0,0 1-1 0 0,-1-1 0 0 0,1 0 0 0 0,-1 1 0 0 0,0 0 0 0 0,1-1 0 0 0,-1 1 0 0 0,0 0 0 0 0,0 0 0 0 0,0-1 0 0 0,0 1 0 0 0,1 0 0 0 0,-1 0 0 0 0,1 2 0 0 0,0 0 0 0 0,0 0 0 0 0,0 0 0 0 0,0 0 0 0 0,-1 0 0 0 0,2 4 0 0 0,2 6-18 0 0,-2-1 0 0 0,3 15 0 0 0,-5-23 6 0 0,2 15 6 0 0,-2 0 0 0 0,0 1 0 0 0,-2 28 1 0 0,0-4-39 0 0,-2 27 126 0 0,-3 0-1 0 0,-17 83 1 0 0,6-83 26 0 0,2-12-34 0 0,8-28-95 0 0,-4 19 220 0 0,10-45-346 0 0,0-1 0 0 0,1 1-1 0 0,0-1 1 0 0,0 1 0 0 0,1 0 0 0 0,-1-1 0 0 0,1 1 0 0 0,1 5 0 0 0,-1-7-1313 0 0,5-2-78 0 0,20 5-20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24.1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719 105 4143 0 0,'0'0'578'0'0,"-1"-3"207"0"0,-10-23 1332 0 0,11 24-1968 0 0,-1 0 0 0 0,0 1 0 0 0,0-1 0 0 0,0 1 0 0 0,0-1 0 0 0,-1 1-1 0 0,1-1 1 0 0,0 1 0 0 0,-1 0 0 0 0,1-1 0 0 0,-1 1 0 0 0,1 0 0 0 0,-1 0 0 0 0,1 0-1 0 0,-4-1 1 0 0,3 1 19 0 0,-16-8 434 0 0,0 2 0 0 0,-1 0 0 0 0,1 1 0 0 0,-30-5 0 0 0,10 6 206 0 0,-68-2 0 0 0,73 7-527 0 0,0 2 1 0 0,0 0-1 0 0,0 3 0 0 0,1 0 0 0 0,0 3 0 0 0,-57 19 0 0 0,80-23-224 0 0,0 0-1 0 0,0 0 1 0 0,1 1-1 0 0,-1 0 1 0 0,1 0-1 0 0,0 1 1 0 0,1 0-1 0 0,-1 1 1 0 0,1 0-1 0 0,1 0 1 0 0,-1 0-1 0 0,1 1 1 0 0,0 0-1 0 0,1 0 1 0 0,-7 13-1 0 0,10-16-22 0 0,0 0-1 0 0,1-1 0 0 0,-2 10 1 0 0,4-9 58 0 0,1-2-51 0 0,1 1 0 0 0,-1 0 0 0 0,1-1 0 0 0,0 1 0 0 0,0-1 0 0 0,0 0 0 0 0,0 0 0 0 0,1 0 0 0 0,-1 0 0 0 0,1 0 0 0 0,0-1 0 0 0,-1 0 0 0 0,1 0 0 0 0,0 0 0 0 0,0 0 0 0 0,1 0 0 0 0,-1-1 0 0 0,0 0 0 0 0,1 0 0 0 0,-1 0 0 0 0,0-1 1 0 0,9 1-1 0 0,10-3 129 0 0,1-1 0 0 0,-1-2 1 0 0,0 0-1 0 0,0-1 1 0 0,26-12-1 0 0,15-4-33 0 0,-29 10-106 0 0,-26 9-7 0 0,1 0 0 0 0,-1 0 0 0 0,1 1-1 0 0,0 0 1 0 0,0 1 0 0 0,16 0 0 0 0,-23 1-17 0 0,0 0-1 0 0,0 0 1 0 0,0 0 0 0 0,-1 1 0 0 0,1 0-1 0 0,0-1 1 0 0,0 1 0 0 0,0 0 0 0 0,-1 1 0 0 0,1-1-1 0 0,0 0 1 0 0,-1 1 0 0 0,1-1 0 0 0,-1 1-1 0 0,0 0 1 0 0,1 0 0 0 0,-1 0 0 0 0,0 0-1 0 0,0 0 1 0 0,0 0 0 0 0,-1 1 0 0 0,1-1-1 0 0,0 1 1 0 0,-1-1 0 0 0,0 1 0 0 0,3 4 0 0 0,-3-1-6 0 0,1 0 0 0 0,0 1 1 0 0,-1-1-1 0 0,0 0 0 0 0,-1 1 1 0 0,0-1-1 0 0,0 8 0 0 0,-7 45 5 0 0,5-45 3 0 0,-74 333 408 0 0,67-316-373 0 0,-35 121 180 0 0,-11-5 33 0 0,35-103-698 0 0,-37 90 1494 0 0,26-41-7404 0 0,23-66-363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28.0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16 118 6967 0 0,'0'0'1346'0'0,"-3"0"-680"0"0,1-1-291 0 0,-8 0 4360 0 0,18-7-3617 0 0,-3 5-885 0 0,0 0 0 0 0,0 0 0 0 0,0 1-1 0 0,0-1 1 0 0,0 1 0 0 0,12-2 0 0 0,35-6 739 0 0,-25 6-674 0 0,90-13 354 0 0,-101 15-585 0 0,367-40 842 0 0,-199 30-583 0 0,-152 11-270 0 0,0 2 1 0 0,32 4 0 0 0,-62-5-59 0 0,1 1-1 0 0,0-1 1 0 0,-1 1-1 0 0,1 0 1 0 0,3 1 0 0 0,9 7-236 0 0,-12-7-703 0 0,-3 2-304 0 0,0 17-61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28.4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40 14047 0 0,'0'0'646'0'0,"4"0"-16"0"0,103 9-44 0 0,-72-4 452 0 0,60 0 0 0 0,52-13 1472 0 0,-82-3-1919 0 0,-8 1-190 0 0,-9 5-105 0 0,44-7-56 0 0,-29 3-976 0 0,-52 8 396 0 0,11-2-304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29.8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457 77 3679 0 0,'0'0'284'0'0,"-1"-2"-186"0"0,-3 0 310 0 0,0 0 1 0 0,0 0 0 0 0,0 0-1 0 0,0 0 1 0 0,-5-1 0 0 0,7 3 428 0 0,0 0-173 0 0,1 0-614 0 0,1 0 26 0 0,-1 0 1 0 0,0 0 0 0 0,0 0 0 0 0,0 0 0 0 0,0 0 0 0 0,1 0-1 0 0,-1 0 1 0 0,0 0 0 0 0,0 0 0 0 0,0 0 0 0 0,1 1 0 0 0,-1-1-1 0 0,0 0 1 0 0,0 1 0 0 0,0-1 0 0 0,1 1 0 0 0,-1-1 0 0 0,0 0-1 0 0,1 1 1 0 0,-1 0 0 0 0,0-1 0 0 0,1 1 0 0 0,-1-1 0 0 0,1 1-1 0 0,-1 0 1 0 0,0 1 0 0 0,-1 2 13 0 0,0 0-1 0 0,1 0 1 0 0,0 0-1 0 0,-1 0 1 0 0,1 0-1 0 0,0 0 1 0 0,1 0-1 0 0,-1 0 1 0 0,1 1-1 0 0,0-1 1 0 0,0 0 0 0 0,0 1-1 0 0,1-1 1 0 0,0 0-1 0 0,-1 0 1 0 0,1 0-1 0 0,1 0 1 0 0,1 6-1 0 0,5 8 123 0 0,1 0 0 0 0,1-1 0 0 0,0 0 0 0 0,22 26 1 0 0,59 57 461 0 0,-84-93-626 0 0,10 11 88 0 0,1 0 0 0 0,1-1 0 0 0,1-1 0 0 0,0-1 0 0 0,38 21 0 0 0,-24-19 84 0 0,1-1 0 0 0,43 12 0 0 0,-56-21-58 0 0,1-2 0 0 0,1 0 0 0 0,-1-2 1 0 0,42 1-1 0 0,-27-4 128 0 0,0-3 1 0 0,-1 0-1 0 0,65-17 1 0 0,-74 13-174 0 0,0-2 0 0 0,-1-1 0 0 0,-1-1 1 0 0,0-2-1 0 0,38-23 0 0 0,-36 16-51 0 0,0 0 0 0 0,-2-2-1 0 0,-1-1 1 0 0,40-46 0 0 0,-48 49-18 0 0,-2-1-1 0 0,24-40 0 0 0,-32 49-26 0 0,-2 0-1 0 0,1-1 1 0 0,-2 0 0 0 0,0 1-1 0 0,0-2 1 0 0,-1 1-1 0 0,1-15 1 0 0,-3 20-9 0 0,0-1-1 0 0,-1 0 1 0 0,0 1 0 0 0,0-1-1 0 0,-1 0 1 0 0,0 1 0 0 0,-4-14-1 0 0,5 21-11 0 0,0 0 0 0 0,0 0 0 0 0,-1 0 0 0 0,1 0 0 0 0,-1 0 0 0 0,1 0 0 0 0,-1 1 0 0 0,1-1 0 0 0,-1 0 0 0 0,1 0 0 0 0,-2 0 0 0 0,2 0-1 0 0,-1 1-1 0 0,0 0 1 0 0,0 0 0 0 0,1-1-1 0 0,-1 1 1 0 0,0 0-1 0 0,0 0 1 0 0,1 0-1 0 0,-1 0 1 0 0,0 0 0 0 0,0 0-1 0 0,0 0 1 0 0,1 0-1 0 0,-1 0 1 0 0,0 0 0 0 0,0 1-1 0 0,1-1 1 0 0,-1 0-1 0 0,0 0 1 0 0,1 1-1 0 0,-1-1 1 0 0,0 0 0 0 0,1 1-1 0 0,-1-1 1 0 0,0 1-1 0 0,1-1 1 0 0,-1 1 0 0 0,-3 2-16 0 0,1 0 1 0 0,0 0-1 0 0,-5 6 1 0 0,-12 18-26 0 0,1 0 1 0 0,-22 44 0 0 0,-21 66-58 0 0,-24 119 99 0 0,41-111 0 0 0,-60 152 0 0 0,50-146 0 0 0,-241 552 136 0 0,110-349 412 0 0,-37-23 408 0 0,184-283-782 0 0,-2-2-1 0 0,-2-1 0 0 0,-50 39 1 0 0,84-77-134 0 0,0 0 0 0 0,-1 0 1 0 0,1-1-1 0 0,-22 10 0 0 0,26-14-19 0 0,0 0-1 0 0,0-1 1 0 0,-1 1-1 0 0,1-1 1 0 0,-1 0-1 0 0,1-1 1 0 0,-1 1-1 0 0,1-1 1 0 0,-1 0-1 0 0,1-1 1 0 0,-1 1-1 0 0,-6-2 1 0 0,5 0 8 0 0,1 0 0 0 0,0 0 0 0 0,0 0 0 0 0,0-1 0 0 0,0 1 0 0 0,0-2 0 0 0,1 1 0 0 0,-1 0 0 0 0,-6-7 1 0 0,6 4-13 0 0,0 0 0 0 0,0 0 1 0 0,1 0-1 0 0,0-1 1 0 0,0 0-1 0 0,-7-14 1 0 0,2 1-5 0 0,1 0 1 0 0,1-1-1 0 0,1 0 1 0 0,1 0-1 0 0,1-1 0 0 0,-5-41 1 0 0,9 44-41 0 0,0-1 0 0 0,1 1 1 0 0,1 0-1 0 0,1 0 0 0 0,1 0 0 0 0,1 0 1 0 0,0 0-1 0 0,10-24 0 0 0,-12 37 12 0 0,0 1 0 0 0,1-1 0 0 0,0 1 0 0 0,0 0 0 0 0,0 0 0 0 0,1 0 0 0 0,8-9 0 0 0,-10 11 3 0 0,1 1 0 0 0,0 0 0 0 0,0 0 0 0 0,0 0 0 0 0,0 0 0 0 0,0 0-1 0 0,0 1 1 0 0,0-1 0 0 0,1 1 0 0 0,-1 0 0 0 0,1 0 0 0 0,-1 0 0 0 0,1 0 0 0 0,6 0 0 0 0,-2 1-20 0 0,1 0 1 0 0,-1 1-1 0 0,0 0 1 0 0,0 1-1 0 0,14 4 1 0 0,38 16-47 0 0,-56-20 77 0 0,25 12-31 0 0,0 2 0 0 0,-1 0 0 0 0,26 22 0 0 0,-9-8 13 0 0,83 63 17 0 0,-24-16 15 0 0,-89-67-61 0 0,0-1-1 0 0,0-1 1 0 0,1 0 0 0 0,0-1 0 0 0,28 8 0 0 0,-38-13-68 0 0,0-1 1 0 0,0 1-1 0 0,0-2 1 0 0,-1 1-1 0 0,1-1 1 0 0,0 0-1 0 0,0 0 1 0 0,0 0 0 0 0,0-1-1 0 0,9-2 1 0 0,-8 1-200 0 0,-1 0 1 0 0,1-1-1 0 0,-1 0 1 0 0,0 0-1 0 0,0-1 1 0 0,0 1-1 0 0,-1-1 1 0 0,1 0-1 0 0,7-8 1 0 0,21-25-1274 0 0,1-4-11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0.2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79 6447 0 0,'0'0'3008'0'0,"3"2"-2180"0"0,7 0-396 0 0,1 1-1 0 0,-1-1 0 0 0,0-1 1 0 0,1 0-1 0 0,-1 0 0 0 0,1-1 1 0 0,10-1-1 0 0,78-14 2168 0 0,-42 5-1694 0 0,116-19 608 0 0,-126 20-1294 0 0,60-14-166 0 0,-91 20-701 0 0,-12 3 374 0 0,-1 0-696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0.6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206 1 11055 0 0,'0'0'1298'0'0,"2"3"-673"0"0,7 10 176 0 0,-9-12-736 0 0,0-1-1 0 0,1 1 1 0 0,-1 0-1 0 0,0-1 0 0 0,0 1 1 0 0,1 0-1 0 0,-1-1 1 0 0,0 1-1 0 0,0 0 0 0 0,0-1 1 0 0,0 1-1 0 0,0 1 1 0 0,3 14 336 0 0,-2 1 0 0 0,0 0 0 0 0,-1 0 0 0 0,-4 32 0 0 0,-4-17 129 0 0,-1-1 0 0 0,-23 49-1 0 0,13-33-93 0 0,-2 9 76 0 0,-31 73 447 0 0,10-37-414 0 0,32-67-383 0 0,-12 45-1 0 0,18-51-161 0 0,3-4-233 0 0,1-12-709 0 0,3-1-283 0 0,-1-1 1012 0 0,1 0 1 0 0,-1 0 0 0 0,0-1-1 0 0,0 1 1 0 0,4 0-1 0 0,-3 0 0 0 0,0-2 0 0 0,0 1-1 0 0,0 0 1 0 0,0 0 0 0 0,4-2-1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1.0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1106 33 2303 0 0,'-1'-3'359'0'0,"0"1"-193"0"0,0 0 0 0 0,0 0 0 0 0,0 1 0 0 0,0-1 0 0 0,-1 0 0 0 0,1 1 0 0 0,0-1 0 0 0,-1 1 0 0 0,1-1 0 0 0,-1 1 0 0 0,1 0 0 0 0,-1-1 0 0 0,1 1-1 0 0,-1 0 1 0 0,0 0 0 0 0,0 0 0 0 0,0 0 0 0 0,0 1 0 0 0,0-1 0 0 0,1 0 0 0 0,-1 1 0 0 0,0 0 0 0 0,0-1 0 0 0,0 1 0 0 0,-1 0 0 0 0,1 0 0 0 0,0 0 0 0 0,0 0 0 0 0,-4 1 0 0 0,0 0 51 0 0,1 1 0 0 0,-1 0-1 0 0,0 1 1 0 0,1-1 0 0 0,-1 1 0 0 0,1 0 0 0 0,-7 5 0 0 0,-32 29 738 0 0,-104 117 1269 0 0,114-113-1599 0 0,3 2 1 0 0,-28 47-1 0 0,-109 239 1623 0 0,13 49-1104 0 0,124-301-977 0 0,-159 443 402 0 0,153-395-526 0 0,6 1 0 0 0,5 2-1 0 0,-13 198 1 0 0,32-201 40 0 0,12 149 0 0 0,2-199 29 0 0,3-1 0 0 0,3-1-1 0 0,30 97 1 0 0,-23-110-41 0 0,3 0 0 0 0,42 77-1 0 0,69 82 89 0 0,-99-171-363 0 0,2-1-1 0 0,56 54 1 0 0,-74-84-628 0 0,0 0 0 0 0,28 18 0 0 0,-7-13-5246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2.1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975 57 7367 0 0,'0'0'667'0'0,"3"-1"-547"0"0,6-3-540 0 0,-6 2 884 0 0,1 1-1 0 0,0-1 0 0 0,-1 0 0 0 0,1 0 1 0 0,-1 0-1 0 0,1 0 0 0 0,6-7 1445 0 0,-11 7-1486 0 0,-2 0-324 0 0,1-1-1 0 0,-1 1 0 0 0,1 0 0 0 0,-1 0 1 0 0,0 0-1 0 0,0 0 0 0 0,0 0 0 0 0,0 0 1 0 0,0 1-1 0 0,0 0 0 0 0,0 0 1 0 0,-1 0-1 0 0,1 0 0 0 0,0 0 0 0 0,-1 0 1 0 0,-5 1-1 0 0,-7-1 153 0 0,-1 0 1 0 0,-19 3-1 0 0,27-1-152 0 0,-175 19 1112 0 0,140-15-968 0 0,-122 21 505 0 0,128-18-451 0 0,-1 2-1 0 0,-48 20 0 0 0,72-24-218 0 0,1 2-1 0 0,0 0 0 0 0,0 0 1 0 0,0 2-1 0 0,1-1 1 0 0,1 2-1 0 0,-1-1 0 0 0,2 2 1 0 0,-14 15-1 0 0,23-23-71 0 0,-1-1 1 0 0,0 1-1 0 0,1 0 0 0 0,0 0 0 0 0,0 0 1 0 0,0 0-1 0 0,0 0 0 0 0,1 1 0 0 0,-1-1 1 0 0,1 0-1 0 0,0 1 0 0 0,1-1 0 0 0,-1 7 1 0 0,1-10-5 0 0,0 1 0 0 0,0 0 0 0 0,0-1 0 0 0,0 1 0 0 0,1 0 1 0 0,-1-1-1 0 0,1 1 0 0 0,1 2 0 0 0,0 0-1 0 0,0-1 0 0 0,0 1 0 0 0,1-1 0 0 0,0 0 0 0 0,0 0 0 0 0,0 0 0 0 0,0-1 0 0 0,6 5 0 0 0,33 18 4 0 0,-30-18 4 0 0,64 32 95 0 0,-32-16 16 0 0,-14-8-16 0 0,101 57 255 0 0,-111-59-266 0 0,-1 0-1 0 0,0 2 0 0 0,-1 0 1 0 0,22 24-1 0 0,-34-32-31 0 0,0 1 0 0 0,0 0 0 0 0,0 0 1 0 0,-1 1-1 0 0,0-1 0 0 0,-1 1 0 0 0,0 0 0 0 0,5 18 0 0 0,-7-21-5 0 0,-1 1 0 0 0,0 0 0 0 0,0 0 0 0 0,-1 0 0 0 0,1 0 1 0 0,-2-1-1 0 0,1 1 0 0 0,-1 0 0 0 0,0 0 0 0 0,0 0 0 0 0,-1-1 0 0 0,1 1 0 0 0,-6 10 0 0 0,3-8 14 0 0,0-1 0 0 0,-1 1 0 0 0,0-1 0 0 0,0 0 0 0 0,-1-1 0 0 0,0 1 0 0 0,0-1 0 0 0,-1 0-1 0 0,0-1 1 0 0,0 1 0 0 0,0-1 0 0 0,-14 7 0 0 0,0-2 19 0 0,0 0-1 0 0,-1-2 1 0 0,0-1-1 0 0,0-1 1 0 0,-35 7 0 0 0,17-7-9 0 0,1-2 0 0 0,-60-1 0 0 0,53-6-492 0 0,-60-11 0 0 0,57 6-1538 0 0,22 4-521 0 0,2-4-4450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2.5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40 381 5527 0 0,'-23'8'250'0'0,"19"-6"-2"0"0,2-1-156 0 0,-6 6-2 0 0,6-6 873 0 0,6-1-388 0 0,25-2 117 0 0,0-1 1 0 0,41-12-1 0 0,-45 10-411 0 0,87-20 724 0 0,118-23 710 0 0,570-68 1529 0 0,-464 79-2486 0 0,183-16 167 0 0,489 6-4 0 0,-609 39-787 0 0,-24 0-73 0 0,-109 10-9 0 0,3-1 16 0 0,46-7 4 0 0,78-2-51 0 0,127-9-126 0 0,-336 12-2996 0 0,-140 5-2733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3.3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793 38 2303 0 0,'-2'-1'167'0'0,"-10"-4"380"0"0,-1 1 0 0 0,1 1 0 0 0,-26-5 0 0 0,12 3 1228 0 0,6 2-800 0 0,1 1 0 0 0,-32 1 1 0 0,-3-1-30 0 0,45 1-797 0 0,-4 0 102 0 0,-1 0 1 0 0,1 1-1 0 0,0 0 1 0 0,-21 3-1 0 0,4 3 453 0 0,0 2 0 0 0,-37 13 0 0 0,55-15-463 0 0,0 0 0 0 0,1 1 0 0 0,-1 1 0 0 0,2-1 0 0 0,-14 14-1 0 0,6-7 155 0 0,10-6-238 0 0,1-1-1 0 0,0 1 0 0 0,0 1 0 0 0,1-1 1 0 0,0 1-1 0 0,1 0 0 0 0,0 0 0 0 0,0 1 1 0 0,-4 12-1 0 0,8-20-128 0 0,0 0-1 0 0,1 1 1 0 0,-1-1 0 0 0,1 0-1 0 0,0 0 1 0 0,0 1 0 0 0,0-1-1 0 0,0 0 1 0 0,0 1 0 0 0,0-1-1 0 0,0 0 1 0 0,2 5 0 0 0,0-1 54 0 0,0-1 1 0 0,0 0 0 0 0,5 7 0 0 0,-4-5-62 0 0,2 0-62 0 0,0 1 0 0 0,0-1 0 0 0,0 0 1 0 0,0-1-1 0 0,10 9 0 0 0,35 26-170 0 0,-28-24 340 0 0,82 57 1937 0 0,-27-22-1361 0 0,-50-33-489 0 0,-2 3 0 0 0,43 43 0 0 0,-57-53-135 0 0,-1 1 0 0 0,0 0 0 0 0,-1 0 0 0 0,-1 1 1 0 0,0 0-1 0 0,-1 1 0 0 0,10 28 0 0 0,-14-35-19 0 0,-1 2-1 0 0,0-1 0 0 0,-1 0 1 0 0,0 0-1 0 0,0 0 0 0 0,-1 0 1 0 0,0 1-1 0 0,-1-1 0 0 0,0 0 1 0 0,0 0-1 0 0,-1 0 0 0 0,-5 15 1 0 0,3-13 18 0 0,-1 0 0 0 0,-1 1 0 0 0,1-2 1 0 0,-2 1-1 0 0,0-1 0 0 0,0 0 1 0 0,-1 0-1 0 0,-17 17 0 0 0,11-15 20 0 0,-1 0 1 0 0,0 0-1 0 0,-25 13 1 0 0,-54 21 209 0 0,68-35-259 0 0,1-2 1 0 0,-1 0-1 0 0,-1-2 0 0 0,1-1 0 0 0,-1-1 1 0 0,-53 2-1 0 0,68-7-34 0 0,0-1 0 0 0,1 0-1 0 0,-1-1 1 0 0,1 0 0 0 0,-12-4 0 0 0,16 3-61 0 0,1 1 1 0 0,-1-1-1 0 0,1 0 1 0 0,0 0-1 0 0,-1 0 0 0 0,2-1 1 0 0,-1 0-1 0 0,0 0 1 0 0,-7-8-1 0 0,10 8-248 0 0,0 0 0 0 0,1 1 1 0 0,-1-1-1 0 0,1 0 0 0 0,0 0 0 0 0,0-1 0 0 0,0 1 0 0 0,1 0 1 0 0,0-1-1 0 0,-1 1 0 0 0,1 0 0 0 0,1-1 0 0 0,-1 0 0 0 0,1 1 0 0 0,0-1 1 0 0,0 1-1 0 0,0-6 0 0 0,5-16-6663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3.7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1 127 10591 0 0,'2'-2'819'0'0,"19"-12"-569"0"0,-4 1-30 0 0,0 0 0 0 0,34-16 1 0 0,-25 18 401 0 0,1 0 1 0 0,0 1 0 0 0,1 2-1 0 0,47-8 1 0 0,-68 17-300 0 0,7 2-17 0 0,-7 0-4 0 0,-3 0-241 0 0,-1 0 1 0 0,0 0 0 0 0,0 0 0 0 0,0 0-1 0 0,-1 1 1 0 0,1-1 0 0 0,-1 1 0 0 0,0-1 0 0 0,1 1-1 0 0,-2 0 1 0 0,1 0 0 0 0,0 0 0 0 0,-1 0-1 0 0,0 0 1 0 0,0 1 0 0 0,0-1 0 0 0,0 8 0 0 0,-1-6-22 0 0,-1 0 1 0 0,0 0 0 0 0,0 0-1 0 0,0 0 1 0 0,0 0 0 0 0,-1 0-1 0 0,0-1 1 0 0,-3 7 0 0 0,-5 6 84 0 0,-12 18 1 0 0,-2 4 69 0 0,5-5 92 0 0,-34 46 0 0 0,-22 26 305 0 0,46-69-245 0 0,23-31-166 0 0,0 0-1 0 0,0 0 1 0 0,1 0 0 0 0,1 1 0 0 0,-1-1-1 0 0,-5 14 1 0 0,9-18 310 0 0,4 0-274 0 0,-1 0-177 0 0,1 0-1 0 0,0 0 0 0 0,0 1-1 0 0,0-1 1 0 0,0 0 0 0 0,0-1-1 0 0,1 1 1 0 0,-1 0 0 0 0,1-1-1 0 0,-1 0 1 0 0,1 0 0 0 0,7 3-1 0 0,-3-4 9 0 0,-1-1-1 0 0,1 1 1 0 0,0-1-1 0 0,-1-1 0 0 0,1 1 1 0 0,-1-2-1 0 0,1 1 1 0 0,8-3-1 0 0,12-2 80 0 0,57-6 170 0 0,115-22-160 0 0,-172 29-382 0 0,-19 3-354 0 0,0 1 1 0 0,16-6-1 0 0,-3-2-1700 0 0,-2 1-4683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4.1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302 1 5983 0 0,'0'0'12184'0'0,"-2"2"-11681"0"0,-96 205 1875 0 0,77-159-1995 0 0,-1 9 56 0 0,-15 64-1 0 0,-4 11-163 0 0,-12 43-346 0 0,50-161 31 0 0,-14 58-1107 0 0,17-71 1042 0 0,0 0 0 0 0,-1 0 0 0 0,1 0 0 0 0,0-1 1 0 0,0 1-1 0 0,-1 0 0 0 0,1 0 0 0 0,-1-1 0 0 0,1 1 1 0 0,-1 0-1 0 0,1-1 0 0 0,-2 2 0 0 0,0 1-1632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4.5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0 133 9671 0 0,'4'-1'440'0'0,"35"-8"135"0"0,24-5-542 0 0,153-14 4798 0 0,-114 11-4154 0 0,-26 2-349 0 0,23-4-51 0 0,9-2-762 0 0,-66 17 145 0 0,-1 0-4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5.0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5 146 3223 0 0,'0'0'12144'0'0,"1"-3"-11590"0"0,6-8-133 0 0,-5 8-318 0 0,-1 0-1 0 0,1 0 0 0 0,0 0 0 0 0,0 0 0 0 0,0 0 0 0 0,1 1 0 0 0,-1-1 1 0 0,1 1-1 0 0,-1-1 0 0 0,1 1 0 0 0,0 0 0 0 0,0 0 0 0 0,3-2 1 0 0,23-10 546 0 0,-12 5-279 0 0,21-7 0 0 0,41-6 217 0 0,-31 10-349 0 0,-26 8-117 0 0,1 0-1 0 0,42-2 1 0 0,-19 3-1 0 0,-20 1-16 0 0,36 1 1 0 0,-52 1-73 0 0,1 1 0 0 0,-1 1 0 0 0,0 0 1 0 0,1 0-1 0 0,-1 1 0 0 0,12 5 0 0 0,-20-7-24 0 0,0 0-1 0 0,0 0 1 0 0,0 0 0 0 0,0 0-1 0 0,0 0 1 0 0,3 4 0 0 0,-2-3-3 0 0,-1 1 1 0 0,1-1-1 0 0,-1 1 1 0 0,0 0-1 0 0,0 0 1 0 0,0 0-1 0 0,0 0 1 0 0,-1 0-1 0 0,1 0 1 0 0,-1 0-1 0 0,0 1 1 0 0,0-1-1 0 0,0 0 1 0 0,0 1-1 0 0,0-1 1 0 0,-1 1-1 0 0,0-1 1 0 0,1 1-1 0 0,-1-1 1 0 0,-1 1 0 0 0,1 0-1 0 0,0-1 1 0 0,-1 1-1 0 0,0-1 1 0 0,0 0-1 0 0,0 1 1 0 0,-3 6-1 0 0,-4 4 28 0 0,-1 0 0 0 0,0 0 0 0 0,-2-1 0 0 0,1 0 0 0 0,-23 21 0 0 0,16-20-13 0 0,0 0 1 0 0,-19 12 0 0 0,-39 20 48 0 0,45-28-51 0 0,-67 35 36 0 0,95-52-55 0 0,-15 9 32 0 0,0 1 0 0 0,-21 18 1 0 0,36-27 9 0 0,5 0-93 0 0,8 4 14 0 0,0 0 0 0 0,1-1 1 0 0,20 6-1 0 0,41 9-37 0 0,-41-13 33 0 0,37 15 1 0 0,-52-16 33 0 0,-1 2 0 0 0,0 0 0 0 0,0 1 0 0 0,-1 0 0 0 0,0 1 0 0 0,0 1 0 0 0,12 13 0 0 0,-20-18 13 0 0,-1 1-1 0 0,1 0 0 0 0,-2 0 1 0 0,1 1-1 0 0,-1-1 0 0 0,0 1 1 0 0,-1 1-1 0 0,0-1 1 0 0,0 0-1 0 0,-1 1 0 0 0,0 0 1 0 0,0 0-1 0 0,-1 0 0 0 0,0 0 1 0 0,1 14-1 0 0,-3-8 37 0 0,-1-1-1 0 0,0 0 1 0 0,-1 0-1 0 0,0 1 1 0 0,-1-1-1 0 0,-1-1 1 0 0,-9 25-1 0 0,4-17 106 0 0,-1 0 0 0 0,-2 0 0 0 0,-26 37 0 0 0,25-42-24 0 0,0-1-1 0 0,-1 0 1 0 0,-1 0 0 0 0,-29 20-1 0 0,-71 37 355 0 0,101-65-421 0 0,0 0-1 0 0,0 0 1 0 0,-1-2-1 0 0,0 0 1 0 0,-1-1-1 0 0,1 0 1 0 0,-1-1-1 0 0,1-1 1 0 0,-20 1-1 0 0,22-3-46 0 0,0 1 11 0 0,0-1-1 0 0,-21-2 1 0 0,30 1-16 0 0,0 1 0 0 0,0-1-1 0 0,0-1 1 0 0,0 1 0 0 0,0 0-1 0 0,0-1 1 0 0,0 0 0 0 0,0 0-1 0 0,0 0 1 0 0,1-1 0 0 0,-1 1-1 0 0,-2-4 1 0 0,1 2-143 0 0,2 0 0 0 0,-1-1 1 0 0,0 0-1 0 0,1 0 0 0 0,0 0 0 0 0,0 0 0 0 0,1 0 0 0 0,-1-1 0 0 0,1 1 0 0 0,0-1 0 0 0,0 1 1 0 0,1-1-1 0 0,0 0 0 0 0,0 0 0 0 0,0 1 0 0 0,1-1 0 0 0,0 0 0 0 0,0 0 0 0 0,0 0 1 0 0,1 0-1 0 0,2-10 0 0 0,5-13-1592 0 0,6-3-75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5.4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72 5983 0 0,'0'0'3320'0'0,"2"-1"-1830"0"0,8-5-196 0 0,-5 2-926 0 0,1 1-1 0 0,-1-1 1 0 0,1 2 0 0 0,0-1 0 0 0,11-3 0 0 0,42-13 1095 0 0,-37 12-542 0 0,36-8 0 0 0,-57 14-877 0 0,0 1-1 0 0,0 0 1 0 0,0 0-1 0 0,0 0 1 0 0,0 0-1 0 0,0 0 1 0 0,1 0-1 0 0,-1 0 1 0 0,2 1-1 0 0,-3-1-18 0 0,1 0 0 0 0,0 0-1 0 0,-1 0 1 0 0,1 0 0 0 0,-1 0-1 0 0,1 0 1 0 0,0 0 0 0 0,-1 0-1 0 0,1 0 1 0 0,0 0 0 0 0,-1 0 0 0 0,2-1-1 0 0,0 4 148 0 0,1 2-133 0 0,-1-1-1 0 0,0 1 0 0 0,0 0 1 0 0,0-1-1 0 0,0 1 1 0 0,-1 0-1 0 0,1 0 0 0 0,-1 0 1 0 0,-1 0-1 0 0,1 0 1 0 0,-1 0-1 0 0,0 1 0 0 0,0-1 1 0 0,-1 10-1 0 0,-2-5 11 0 0,0 0-1 0 0,0 0 1 0 0,-1-1-1 0 0,0 1 1 0 0,-1-1-1 0 0,-6 11 1 0 0,-40 51 295 0 0,42-59-281 0 0,-4 5 138 0 0,1 0 0 0 0,0 1 0 0 0,-9 20 0 0 0,18-32-122 0 0,-3 9 339 0 0,3-4-162 0 0,3-4-9 0 0,0-4-221 0 0,1-1-1 0 0,0 0 1 0 0,-1 1 0 0 0,1-1 0 0 0,0 0 0 0 0,0 0-1 0 0,0 0 1 0 0,0 0 0 0 0,1 0 0 0 0,-1 0 0 0 0,1 0-1 0 0,-1 0 1 0 0,1 0 0 0 0,0-1 0 0 0,-1 1 0 0 0,1-1-1 0 0,0 1 1 0 0,0-1 0 0 0,0 0 0 0 0,0 0 0 0 0,0 1-1 0 0,3-1 1 0 0,6 4 76 0 0,0-2 0 0 0,1 0 1 0 0,-1 0-1 0 0,1-1 0 0 0,0 0 0 0 0,22 0 0 0 0,71-10 420 0 0,-57 2-351 0 0,-23 4-146 0 0,-1-2 1 0 0,0-1-1 0 0,0 0 0 0 0,-1-2 0 0 0,1-1 0 0 0,-1-1 0 0 0,-1-1 1 0 0,37-21-1 0 0,-47 22-738 0 0,1-1 0 0 0,13-13 0 0 0,-21 18 276 0 0,10-10-966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6.3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46 1375 0 0,'0'0'4339'0'0,"0"-3"-2920"0"0,2-9-414 0 0,-2 10 599 0 0,3-1-839 0 0,-1 1-625 0 0,1-1 0 0 0,-1 1 0 0 0,1 0 0 0 0,0 0 0 0 0,-1 0 0 0 0,1 1 0 0 0,0-1 0 0 0,0 0 0 0 0,0 1 0 0 0,1 0 0 0 0,-1 0 0 0 0,0 0 0 0 0,0 0 0 0 0,6 0 0 0 0,4 0 101 0 0,0 1 0 0 0,-1 0 0 0 0,1 1-1 0 0,0 0 1 0 0,0 1 0 0 0,-1 1-1 0 0,1 0 1 0 0,21 8 0 0 0,-2 3 93 0 0,0 0-1 0 0,48 32 1 0 0,-44-21-98 0 0,-1 1-1 0 0,-2 2 0 0 0,52 55 1 0 0,95 144 396 0 0,-135-159-281 0 0,58 115 0 0 0,-64-97-139 0 0,-4 1 0 0 0,-4 1 0 0 0,-4 2 0 0 0,25 147 0 0 0,0 216 420 0 0,-64 611 136 0 0,-20-726-454 0 0,-11-2 94 0 0,-2-92-59 0 0,-14-4-27 0 0,51-208-283 0 0,-54 182 517 0 0,-146 337 0 0 0,186-502-394 0 0,-34 53 0 0 0,35-70-33 0 0,0 0 0 0 0,-38 40 0 0 0,46-59-80 0 0,-1-1 1 0 0,-1 0-1 0 0,-18 11 1 0 0,21-14-20 0 0,6-5-16 0 0,0 0 0 0 0,-1 0 0 0 0,1-1 0 0 0,-1 1 0 0 0,-11 3 0 0 0,14-6-9 0 0,1-1 0 0 0,0 1 0 0 0,-1-1 0 0 0,1 1 0 0 0,-1-1 0 0 0,1 0 0 0 0,-1 0 0 0 0,1-1 0 0 0,-1 1 0 0 0,1-1 0 0 0,0 1 0 0 0,-1-1 0 0 0,-5-3 0 0 0,3 2-62 0 0,1-1 0 0 0,0 0 0 0 0,0 0 0 0 0,1 0 0 0 0,-1-1-1 0 0,1 0 1 0 0,-1 0 0 0 0,1 0 0 0 0,0 0 0 0 0,0 0-1 0 0,1-1 1 0 0,0 0 0 0 0,-4-5 0 0 0,4 3-1292 0 0,-1 0 0 0 0,1 0 1 0 0,1 0-1 0 0,0-1 0 0 0,-3-13 0 0 0,2-3-5243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6.9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258 0 3223 0 0,'0'0'9398'0'0,"-2"2"-8754"0"0,-3 3-442 0 0,0 0 0 0 0,1 0 1 0 0,-1 0-1 0 0,1 1 0 0 0,0-1 1 0 0,0 1-1 0 0,1 0 0 0 0,-1 1 0 0 0,1-1 1 0 0,-3 11-1 0 0,-2 9 147 0 0,-7 38-1 0 0,11-44-142 0 0,-28 186 1167 0 0,2 5-186 0 0,-15-2-440 0 0,32-154-638 0 0,-48 344-119 0 0,61-395-183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21-04-28T15:09:28.104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30242 4295 0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7.7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78 4255 0 0,'0'0'198'0'0,"0"-2"-17"0"0,1 0 52 0 0,-1-1 0 0 0,1 0 1 0 0,-1 1-1 0 0,0-1 0 0 0,0 0 0 0 0,0 1 0 0 0,0-1 0 0 0,0 1 1 0 0,-1-1-1 0 0,0-5 0 0 0,-1 4-298 0 0,2 2 1010 0 0,1-1-497 0 0,2-7 703 0 0,5-12 2904 0 0,-7 23-3878 0 0,2 0-132 0 0,-1 0 1 0 0,1 1-1 0 0,-1-1 0 0 0,0 1 1 0 0,0 0-1 0 0,0 0 0 0 0,0 0 1 0 0,0 0-1 0 0,0 0 0 0 0,0 1 1 0 0,-1-1-1 0 0,1 0 0 0 0,-1 1 1 0 0,0-1-1 0 0,1 1 0 0 0,-1-1 1 0 0,1 5-1 0 0,2 6 74 0 0,-1 1 0 0 0,2 17 0 0 0,-4-26-100 0 0,24 274 217 0 0,-13-130-183 0 0,-7-101-21 0 0,13 63 0 0 0,-17-108-33 0 0,1 6 25 0 0,0 0 0 0 0,1 0 0 0 0,6 14 0 0 0,-8-22 127 0 0,9-3 187 0 0,-8 1-292 0 0,0 0 0 0 0,0 1-1 0 0,0-1 1 0 0,0-1 0 0 0,0 1-1 0 0,0 0 1 0 0,0 0-1 0 0,-1-1 1 0 0,1 1 0 0 0,0-1-1 0 0,2-2 1 0 0,1-2 241 0 0,8-14-1 0 0,0 1 37 0 0,37-49 177 0 0,-28 35-393 0 0,2 2 0 0 0,39-40 1 0 0,-33 42-70 0 0,19-19 247 0 0,91-69 0 0 0,16 18 321 0 0,-133 86-438 0 0,-1 0 0 0 0,-1-2 0 0 0,0 0 0 0 0,32-31 0 0 0,-50 43-134 0 0,8-10 12 0 0,-6 6-96 0 0,-4 6-210 0 0,1 0-1243 0 0,8-1-3078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37.3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70 6911 0 0,'0'0'315'0'0,"4"-2"-7"0"0,6-1-278 0 0,0-1 1 0 0,1 1-1 0 0,16-3 0 0 0,37 2 4019 0 0,66 3 0 0 0,18-6-2457 0 0,-35 0-835 0 0,63-3 116 0 0,-121 6-706 0 0,39 1 233 0 0,-4 0-858 0 0,-31-4-4596 0 0,-31 2-977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40.3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2 272 5063 0 0,'-1'5'8003'0'0,"10"-17"-4206"0"0,-1 4-5054 0 0,65-42 2251 0 0,-31 22-675 0 0,81-48 145 0 0,-95 61-411 0 0,0 2-1 0 0,50-15 1 0 0,-47 19 5 0 0,10-3 85 0 0,47-8-1 0 0,-75 17-102 0 0,1 2 0 0 0,0 0 0 0 0,0 1 0 0 0,0 0 0 0 0,0 1 0 0 0,0 0-1 0 0,21 6 1 0 0,-30-6-39 0 0,0 1 0 0 0,0 0 0 0 0,0 0-1 0 0,-1 0 1 0 0,1 1 0 0 0,0-1 0 0 0,-1 1 0 0 0,0 0 0 0 0,1 0-1 0 0,-1 1 1 0 0,0-1 0 0 0,4 6 0 0 0,-4-3-1 0 0,0 0 1 0 0,0 0-1 0 0,0 0 0 0 0,-1 0 1 0 0,0 0-1 0 0,0 1 1 0 0,-1-1-1 0 0,3 10 0 0 0,-2 1 9 0 0,0 0 0 0 0,-2 0 0 0 0,0 0 0 0 0,0 0 0 0 0,-2 0-1 0 0,-5 33 1 0 0,-3-2 27 0 0,-3 1 0 0 0,-1-1 0 0 0,-3-1 0 0 0,-2-1 0 0 0,-2 0 0 0 0,-1-2 0 0 0,-36 54 0 0 0,11-26 23 0 0,-67 81 0 0 0,-33 7 75 0 0,101-117-68 0 0,-73 54 0 0 0,85-73-72 0 0,-60 42 87 0 0,91-65 107 0 0,4-2-89 0 0,68-25 321 0 0,18-6 6 0 0,-18 11-291 0 0,0 4 0 0 0,1 3-1 0 0,1 2 1 0 0,0 4 0 0 0,103 2-1 0 0,65 22 252 0 0,-107-4-142 0 0,48 6 94 0 0,-159-15-308 0 0,201 21 188 0 0,-155-17-399 0 0,-64-7-55 0 0,15 8-12675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53.4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43 403 1375 0 0,'-2'1'107'0'0,"-18"12"2780"0"0,18-12-1297 0 0,-17 5 11820 0 0,20-6-13332 0 0,4-7 1050 0 0,81-76-392 0 0,-74 74-687 0 0,0 0 1 0 0,21-12-1 0 0,-2 1 37 0 0,31-27 0 0 0,-5 3-24 0 0,-41 32-52 0 0,-1 1-5 0 0,22-12 1 0 0,-11 10 10 0 0,55-28 21 0 0,87-25-37 0 0,-148 61 0 0 0,1 1 0 0 0,0 1 0 0 0,-1 0 0 0 0,26 2 0 0 0,-17 0 0 0 0,-14 0 0 0 0,0 2 0 0 0,0 0 0 0 0,-1 1 0 0 0,1 0 0 0 0,0 2 0 0 0,-1-1 0 0 0,20 9 0 0 0,-25-8 0 0 0,16 9 0 0 0,-10-3 0 0 0,-6-4 0 0 0,11 10 0 0 0,-7-3 11 0 0,-10-8 2 0 0,1 1 1 0 0,-1 0 0 0 0,0 0-1 0 0,-1 0 1 0 0,0 1-1 0 0,1-1 1 0 0,-2 0-1 0 0,1 1 1 0 0,-1-1 0 0 0,0 1-1 0 0,-1 0 1 0 0,1 7-1 0 0,-1-3 34 0 0,-1 0 0 0 0,0 0-1 0 0,0 1 1 0 0,-2-1-1 0 0,1 0 1 0 0,-7 16-1 0 0,4-14 9 0 0,-2-1 0 0 0,0 0 0 0 0,0 0 0 0 0,-1 0 0 0 0,0-1 0 0 0,-1 0 0 0 0,-1 0 0 0 0,1-1 0 0 0,-2 0 0 0 0,-15 11-1 0 0,-80 53 226 0 0,63-47-198 0 0,-34 19 19 0 0,-9 5 12 0 0,72-43-101 0 0,-1 0 0 0 0,0-2-1 0 0,-21 7 1 0 0,18-6 16 0 0,16-6-21 0 0,-2 0 2 0 0,1 0 0 0 0,-1 0 0 0 0,0 0 0 0 0,-7 0 0 0 0,3 1 56 0 0,44-7-75 0 0,1 1-1 0 0,0 2 0 0 0,0 2 1 0 0,51 6-1 0 0,-32 4-5 0 0,-1 2 0 0 0,-1 3 0 0 0,97 39 0 0 0,-128-43 16 0 0,0 2 0 0 0,26 17 0 0 0,-33-20 0 0 0,-11-6 0 0 0,1 0 0 0 0,-1 1 0 0 0,0-1 0 0 0,0 1 0 0 0,0 1 0 0 0,-1-1 0 0 0,0 0 0 0 0,0 1 0 0 0,5 8 0 0 0,-5-6 0 0 0,0 1 0 0 0,-1-1 0 0 0,1 1 0 0 0,-2 0 0 0 0,1 0 0 0 0,1 13 0 0 0,-3-12 28 0 0,1 1 1 0 0,-2-1-1 0 0,0 1 1 0 0,0 0-1 0 0,-1-1 0 0 0,0 1 1 0 0,0-1-1 0 0,-2 1 0 0 0,1-1 1 0 0,-5 12-1 0 0,-2-3 71 0 0,0 0-1 0 0,-1-1 1 0 0,0 0 0 0 0,-2-1-1 0 0,-25 30 1 0 0,29-38-57 0 0,-1 0 0 0 0,0-1-1 0 0,-1 0 1 0 0,-10 6 0 0 0,-44 25 109 0 0,48-30-122 0 0,-106 50 208 0 0,86-42-175 0 0,-121 42 474 0 0,120-46-328 0 0,-7 0-99 0 0,-1-3 1 0 0,0-1-1 0 0,-61 4 0 0 0,76-11 102 0 0,-45-4 0 0 0,41 0-105 0 0,7 0 0 0 0,-28-6 0 0 0,-13-2-75 0 0,62 10-16 0 0,1 0 8 0 0,1-1 1 0 0,-1 0-1 0 0,-8-2 1 0 0,7 1 43 0 0,-1 0-63 0 0,6 2-69 0 0,3 1-978 0 0,49 22-2330 0 0,-28-15 1970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54.4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1 144 3223 0 0,'0'0'12812'0'0,"3"1"-12513"0"0,5 2-160 0 0,0-1 0 0 0,0 0 0 0 0,1-1 0 0 0,-1 0 0 0 0,0 0 0 0 0,9-1 1 0 0,56-4 577 0 0,-18 0-287 0 0,102-7 480 0 0,-37 2-477 0 0,124-13 236 0 0,-101 7-329 0 0,76-10 220 0 0,53-4 128 0 0,346-5 519 0 0,-392 33-840 0 0,-113 2-161 0 0,-99-1-184 0 0,0 0-1 0 0,-1 1 1 0 0,24 5 0 0 0,-32-5-54 0 0,0 1 0 0 0,1-1 1 0 0,-1-1-1 0 0,7 1 0 0 0,-13 2-257 0 0,-2 10-61 0 0,3-12 332 0 0,0-1 0 0 0,0 0 0 0 0,-1 1-1 0 0,1-1 1 0 0,0 0 0 0 0,0 1 0 0 0,0-1-1 0 0,0 0 1 0 0,0 0 0 0 0,0 1 0 0 0,-1-1-1 0 0,1 0 1 0 0,0 0 0 0 0,0 1-1 0 0,-1-1 1 0 0,1 0 0 0 0,0 0 0 0 0,0 1-1 0 0,-1-1 1 0 0,-5 5-488 0 0,0-1-1 0 0,-1 0 1 0 0,0-1 0 0 0,1 1-1 0 0,-1-1 1 0 0,0 0-1 0 0,-1-1 1 0 0,1 0 0 0 0,-12 2-1 0 0,-4-1-1157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55.4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675 93 8063 0 0,'0'0'727'0'0,"-2"2"-596"0"0,-20 9-5 0 0,19-9 90 0 0,1-1-1 0 0,-1 1 0 0 0,0-1 1 0 0,1 0-1 0 0,-1 0 0 0 0,0 0 1 0 0,0 0-1 0 0,0 0 0 0 0,-7 0 6399 0 0,12-3-5918 0 0,3-2-487 0 0,0 0 0 0 0,0 0-1 0 0,1 0 1 0 0,-1 1 0 0 0,1-1-1 0 0,0 1 1 0 0,9-3 0 0 0,50-13 441 0 0,-34 11-466 0 0,122-25 592 0 0,-120 28-631 0 0,17-3 148 0 0,0 3 0 0 0,63 0 0 0 0,-25 12 174 0 0,-74-5-389 0 0,0 1 0 0 0,-1 0 0 0 0,0 1-1 0 0,19 8 1 0 0,-27-9-60 0 0,-1-1 0 0 0,1 1 0 0 0,-1 0 0 0 0,1 0 0 0 0,-1 0 0 0 0,0 1 0 0 0,0 0 0 0 0,-1-1 0 0 0,1 1 0 0 0,5 8-1 0 0,-8-10-7 0 0,-1-1 0 0 0,1 0-1 0 0,0 1 1 0 0,-1-1-1 0 0,1 1 1 0 0,0 2-1 0 0,-1 1 3 0 0,1 0-1 0 0,-1 0 1 0 0,0 0 0 0 0,-1 0-1 0 0,1 0 1 0 0,-1 0 0 0 0,0 0-1 0 0,0-1 1 0 0,-1 1 0 0 0,1 0-1 0 0,-1-1 1 0 0,0 1 0 0 0,0-1-1 0 0,0 1 1 0 0,-1-1 0 0 0,0 0-1 0 0,0 0 1 0 0,-4 5 0 0 0,-7 5 7 0 0,0 0 0 0 0,-1-1 0 0 0,-20 14 0 0 0,28-22-17 0 0,-26 17 17 0 0,0-2 0 0 0,-67 30 0 0 0,61-32-16 0 0,-5 0-3 0 0,30-13 0 0 0,1 0 0 0 0,-24 14 0 0 0,24-10 0 0 0,12-8 0 0 0,0-1 0 0 0,0 1 0 0 0,1 0 0 0 0,-1 0 0 0 0,0 1 0 0 0,0-1 0 0 0,0 0 0 0 0,1 0 0 0 0,-1 2 0 0 0,0-1-4 0 0,1 0-1 0 0,-1 0 1 0 0,1 1 0 0 0,0-1-1 0 0,0 1 1 0 0,0-1-1 0 0,0 0 1 0 0,1 1 0 0 0,-1-1-1 0 0,1 0 1 0 0,-1 0-1 0 0,1 1 1 0 0,0-1 0 0 0,0 0-1 0 0,0 0 1 0 0,1 3-1 0 0,8 7-37 0 0,0-4 23 0 0,1 0 0 0 0,15 8 0 0 0,3 2 1 0 0,7 6 17 0 0,143 106-34 0 0,-154-109 29 0 0,-1 2 1 0 0,0 0-1 0 0,-2 1 1 0 0,33 47-1 0 0,-48-61 9 0 0,6 9 25 0 0,-1 1 1 0 0,0 0 0 0 0,8 21-1 0 0,-15-26 15 0 0,0 0-1 0 0,0 0 0 0 0,-1 0 1 0 0,-1 0-1 0 0,-1 1 0 0 0,1 19 0 0 0,-3-26 21 0 0,0 0-1 0 0,-1 1 0 0 0,0-1 0 0 0,0 0 1 0 0,-1 0-1 0 0,-1 0 0 0 0,1 0 0 0 0,-1 0 0 0 0,-1 0 1 0 0,1 0-1 0 0,-10 13 0 0 0,4-8 47 0 0,-1-1-1 0 0,0 1 0 0 0,-1-2 1 0 0,-1 1-1 0 0,0-2 1 0 0,-1 1-1 0 0,0-2 1 0 0,0 0-1 0 0,-1 0 1 0 0,-1-1-1 0 0,-18 8 0 0 0,-8 1 73 0 0,0-2 0 0 0,-44 12 0 0 0,-91 13 231 0 0,42-17-9 0 0,-182 10-1 0 0,249-31-331 0 0,-99-9 0 0 0,127 2-48 0 0,1-2 0 0 0,0-2 1 0 0,-73-24-1 0 0,106 30-106 0 0,0 0 0 0 0,1 0 0 0 0,-1 0 0 0 0,0-1 0 0 0,1 0 0 0 0,0 0 0 0 0,-7-6 0 0 0,9 8-576 0 0,5-1-27 0 0,4-3 172 0 0,0 1 1 0 0,0 0-1 0 0,0 0 1 0 0,1 0-1 0 0,0 1 1 0 0,12-3-1 0 0,14-4-1026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43.6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481 381 1839 0 0,'0'4'134'0'0,"-2"6"-188"0"0,-1 4 1576 0 0,-2 18-1 0 0,5-27-1203 0 0,0 0-1 0 0,0 0 1 0 0,0 0-1 0 0,1 0 1 0 0,0 0-1 0 0,0 0 1 0 0,2 8-1 0 0,1-5-122 0 0,0 0-1 0 0,0 0 1 0 0,1 0 0 0 0,0-1-1 0 0,0 0 1 0 0,0 0-1 0 0,1 0 1 0 0,0 0 0 0 0,1-1-1 0 0,-1 0 1 0 0,1-1-1 0 0,0 0 1 0 0,1 0 0 0 0,14 8-1 0 0,-10-7-18 0 0,0-1-1 0 0,1 0 1 0 0,-1-1-1 0 0,1-1 1 0 0,0 0 0 0 0,0 0-1 0 0,0-1 1 0 0,0-1-1 0 0,19 0 1 0 0,19-5 570 0 0,76-17 0 0 0,-103 16-577 0 0,236-65 1127 0 0,-233 62-1231 0 0,6-3 9 0 0,0-1 0 0 0,-1-1 0 0 0,47-27 0 0 0,-42 18-29 0 0,-1-3 0 0 0,42-35 0 0 0,-64 48-24 0 0,0-2 0 0 0,-1 0 1 0 0,-1 0-1 0 0,0-1 0 0 0,-1-1 0 0 0,0 0 0 0 0,13-29 0 0 0,-17 32 18 0 0,-2-1 0 0 0,1 0 1 0 0,-2 0-1 0 0,0 0 0 0 0,0-1 0 0 0,-2 1 0 0 0,0-1 0 0 0,1-25 0 0 0,-3 5-11 0 0,0 32 32 0 0,-3 5 11 0 0,-3 2-64 0 0,0 1 1 0 0,0 0-1 0 0,1 0 1 0 0,-1 0-1 0 0,1 0 1 0 0,1 1-1 0 0,-1 0 1 0 0,-5 11-1 0 0,-28 59 48 0 0,24-44-48 0 0,-11 24 22 0 0,-20 71 1 0 0,-8 63 53 0 0,45-163-77 0 0,-138 491 172 0 0,39-160-127 0 0,24-79-28 0 0,25-88-17 0 0,-74 239 32 0 0,-14-6 1 0 0,25-119 88 0 0,84-225-41 0 0,-79 128 0 0 0,97-181 12 0 0,0 0 1 0 0,-2-2-1 0 0,-29 29 1 0 0,33-38 18 0 0,-1-1 0 0 0,-1 0 1 0 0,0-1-1 0 0,-1-2 1 0 0,-26 14-1 0 0,40-24-80 0 0,0 1 0 0 0,0-1-1 0 0,0 0 1 0 0,0 0 0 0 0,-1 0 0 0 0,1-1-1 0 0,-1 0 1 0 0,1-1 0 0 0,-1 1 0 0 0,1-1-1 0 0,-1-1 1 0 0,-9 0 0 0 0,10-1-15 0 0,0 1 1 0 0,1-1-1 0 0,-1 0 1 0 0,1 0 0 0 0,-1-1-1 0 0,1 1 1 0 0,0-1-1 0 0,0 0 1 0 0,0-1-1 0 0,0 1 1 0 0,1-1 0 0 0,-1 0-1 0 0,1 0 1 0 0,-4-5-1 0 0,-2-4 3 0 0,1-1-1 0 0,0 0 0 0 0,1 0 1 0 0,1 0-1 0 0,0-1 0 0 0,1 0 1 0 0,0-1-1 0 0,2 1 0 0 0,0-1 1 0 0,0 0-1 0 0,-1-21 0 0 0,2-1-52 0 0,2 1 0 0 0,1 0 0 0 0,10-67 0 0 0,-8 93-5 0 0,0 0 0 0 0,1 0 0 0 0,5-10 0 0 0,-8 20 28 0 0,0 1 0 0 0,0-1-1 0 0,1 1 1 0 0,-1-1 0 0 0,0 0-1 0 0,1 1 1 0 0,-1-1 0 0 0,0 1-1 0 0,1-1 1 0 0,-1 1 0 0 0,2-1-1 0 0,6-8-29 0 0,-3 3 3 0 0,0 0-1 0 0,9-6 1 0 0,-13 10 24 0 0,1 1-1 0 0,-1 0 1 0 0,1 0 0 0 0,0 0 0 0 0,0 0-1 0 0,0 0 1 0 0,0 0 0 0 0,-1 1 0 0 0,1-1-1 0 0,0 0 1 0 0,0 1 0 0 0,0 0 0 0 0,0-1-1 0 0,4 1 1 0 0,-1 0-12 0 0,-3 0 9 0 0,-1 0-1 0 0,1 1 1 0 0,0-1-1 0 0,0 0 0 0 0,-1 1 1 0 0,1-1-1 0 0,0 1 0 0 0,-1 0 1 0 0,3 1-1 0 0,23 10-60 0 0,-2 1 0 0 0,46 31 0 0 0,-16-6 51 0 0,42 32-30 0 0,-43-21 58 0 0,-2 3 0 0 0,72 92-1 0 0,16 23 550 0 0,-134-160-534 0 0,0-1-1 0 0,1 0 1 0 0,-1 0-1 0 0,1 0 1 0 0,1 0-1 0 0,-1-1 1 0 0,13 6-1 0 0,-14-10 27 0 0,-2-1-110 0 0,-1 0 0 0 0,0-1 0 0 0,1 0-1 0 0,-1 1 1 0 0,0-1 0 0 0,1 0 0 0 0,-1-1-1 0 0,0 1 1 0 0,0-1 0 0 0,0 1 0 0 0,0-1 0 0 0,0 0-1 0 0,0 0 1 0 0,-1 0 0 0 0,1 0 0 0 0,-1-1-1 0 0,3-2 1 0 0,11-16-590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44.1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72 1839 0 0,'2'2'3987'0'0,"-2"-1"-3417"0"0,1-1-300 0 0,-1 1 0 0 0,1-1-1 0 0,-1 1 1 0 0,1-1 0 0 0,-1 1 0 0 0,1 0 0 0 0,-1-1-1 0 0,0 1 1 0 0,1 0 0 0 0,-1-1 0 0 0,0 1 0 0 0,1 1 1187 0 0,3-2-605 0 0,22 0 108 0 0,0-2-1 0 0,27-4 1 0 0,40-10 664 0 0,27-5-388 0 0,-97 16-938 0 0,40-3 0 0 0,-40 7-154 0 0,47-5 255 0 0,-20-1-91 0 0,73-2 0 0 0,-32 7-90 0 0,-83 2-200 0 0,-3-1-8 0 0,1 1-1 0 0,0 1 0 0 0,0-1 1 0 0,6 2-1 0 0,5 1-10 0 0,1 0 1 0 0,-5 4-14 0 0,-10-5-168 0 0,11 4-7027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44.4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187 81 6447 0 0,'0'0'499'0'0,"3"-2"-328"0"0,17-15-221 0 0,1-1 2855 0 0,36-25 1 0 0,-55 42-1053 0 0,0 2-930 0 0,-1 0-743 0 0,0 0 0 0 0,0 0-1 0 0,0 0 1 0 0,0 0 0 0 0,0 1 0 0 0,0-1 0 0 0,0 0 0 0 0,-1 0 0 0 0,1 0-1 0 0,0 1 1 0 0,-1-1 0 0 0,1 0 0 0 0,0 3 0 0 0,-1-1 39 0 0,1 1 0 0 0,0-1 1 0 0,-1 1-1 0 0,0-1 0 0 0,0 5 0 0 0,-1 5 198 0 0,-1-1-1 0 0,-4 15 1 0 0,-13 38 704 0 0,-45 102 0 0 0,-4-20-31 0 0,-10 17-145 0 0,61-128-736 0 0,-23 70 0 0 0,33-86-98 0 0,4-5-22 0 0,3-14 6 0 0,0-1-1 0 0,0 1 1 0 0,0 0-1 0 0,0-1 1 0 0,0 1-1 0 0,0 0 1 0 0,0-1-1 0 0,0 1 1 0 0,0 0-1 0 0,0-1 1 0 0,0 1-1 0 0,0 0 1 0 0,1-1-1 0 0,-1 1 1 0 0,0 0-1 0 0,1-1 1 0 0,-1 1-1 0 0,1 0 1 0 0,0 1-16 0 0,0 1-248 0 0,2-3-830 0 0,16 4-363 0 0,3 1-68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44.9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1274 0 5983 0 0,'0'0'746'0'0,"-3"1"-94"0"0,-26 4 1389 0 0,-57 20 0 0 0,47-10-1431 0 0,0 3 0 0 0,-60 36 0 0 0,57-27-109 0 0,-45 39 1 0 0,-34 41 312 0 0,85-71-476 0 0,-40 51 0 0 0,-25 48 217 0 0,51-60-224 0 0,-40 81 1 0 0,-27 88 22 0 0,61-111-236 0 0,6 2-1 0 0,-37 162 1 0 0,66-205-59 0 0,4 0 1 0 0,4 1-1 0 0,-2 126 0 0 0,16-156 87 0 0,2-1 0 0 0,2 0 0 0 0,4-1 0 0 0,2 1 0 0 0,3-2 0 0 0,23 64 0 0 0,0-29-9 0 0,5-3-1 0 0,3-1 1 0 0,73 107 0 0 0,-92-160-133 0 0,1 0 1 0 0,2-2 0 0 0,1-2 0 0 0,2 0-1 0 0,1-2 1 0 0,1-2 0 0 0,2-1-1 0 0,70 43 1 0 0,-56-47-677 0 0,-1-4-256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45.7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14 4143 0 0,'0'0'319'0'0,"4"-1"-114"0"0,7-2 181 0 0,0 0 0 0 0,0 1 0 0 0,1 0 0 0 0,-1 1 0 0 0,1 0 0 0 0,-1 0 0 0 0,17 3 0 0 0,-12-1-59 0 0,0 1-1 0 0,-1 0 1 0 0,1 2-1 0 0,-1 0 1 0 0,27 10-1 0 0,-1 6 139 0 0,-1 1 0 0 0,-1 2 0 0 0,55 42 0 0 0,63 85 744 0 0,-123-114-969 0 0,4 4 35 0 0,-2 2 0 0 0,-1 2-1 0 0,-3 1 1 0 0,-1 1 0 0 0,44 93-1 0 0,-42-64-74 0 0,-4 1 0 0 0,-3 1 0 0 0,17 89 0 0 0,-9 11 217 0 0,17 271 0 0 0,-46-33 288 0 0,-37-112-86 0 0,16-212-214 0 0,-36 114 0 0 0,29-133 87 0 0,-61 128 0 0 0,68-171-339 0 0,-1-1-1 0 0,-23 30 1 0 0,-47 45 253 0 0,44-56-198 0 0,-1-2-1 0 0,-59 45 1 0 0,87-77-245 0 0,-64 46 164 0 0,64-49-362 0 0,-1 0-1 0 0,-1-1 1 0 0,-18 8-1 0 0,11-10-1523 0 0,3-6-4885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9.0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3 478 3223 0 0,'0'0'1554'0'0,"-1"2"-882"0"0,0 5 2303 0 0,8-17 1155 0 0,-2 2-4873 0 0,18-26 1591 0 0,-6 8-306 0 0,25-30-1 0 0,8-2-145 0 0,46-51 161 0 0,-63 75-330 0 0,39-33 1 0 0,-19 29-43 0 0,-3 2 2 0 0,-49 35-174 0 0,0 0 1 0 0,0 0-1 0 0,0 1 0 0 0,0-1 1 0 0,0 0-1 0 0,0 1 0 0 0,0-1 1 0 0,0 1-1 0 0,0-1 0 0 0,1 1 1 0 0,1-1 22 0 0,0-1 82 0 0,-1 2 2 0 0,1 0-77 0 0,-3 0-24 0 0,1 0 0 0 0,0-1 1 0 0,0 1-1 0 0,-1 0 0 0 0,1 0 0 0 0,0 0 0 0 0,0 0 0 0 0,0 0 1 0 0,-1 0-1 0 0,1 1 0 0 0,0-1 0 0 0,0 0 0 0 0,-1 0 0 0 0,1 1 0 0 0,1-1 1 0 0,8 4 230 0 0,-6-1 6 0 0,0 3-216 0 0,0 0 0 0 0,0 0 0 0 0,-1 0 0 0 0,0 0 0 0 0,-1 0 0 0 0,1 1 0 0 0,2 11 0 0 0,12 102 141 0 0,1 1-94 0 0,10 37 208 0 0,-23-130-257 0 0,-3-13-12 0 0,1 1 1 0 0,5 14-1 0 0,-6-24-26 0 0,8 20 0 0 0,0-11-18 0 0,-7-12-151 0 0,0 1 1 0 0,-1-1-1 0 0,2 1 1 0 0,-1-1-1 0 0,0 0 1 0 0,1-1-1 0 0,3 4 1 0 0,10 2-5722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46.3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0 344 5671 0 0,'0'0'512'0'0,"4"0"-418"0"0,24-1 503 0 0,0-2 0 0 0,36-6 0 0 0,57-19 1028 0 0,-48 10-871 0 0,-3 1-124 0 0,241-47 968 0 0,-31 28-532 0 0,-32 5-70 0 0,432-35 1492 0 0,-251 25-1769 0 0,-310 29-618 0 0,180-6 61 0 0,-7 25-162 0 0,-235 0-130 0 0,-53-6-558 0 0,-2 2-275 0 0,6 11-56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47.1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381 25 6479 0 0,'0'0'771'0'0,"-2"-2"-320"0"0,-6-8 1917 0 0,5 8-1814 0 0,1 1-485 0 0,1 0 0 0 0,-1-1 0 0 0,0 1 0 0 0,0 0 0 0 0,0 0-1 0 0,0 1 1 0 0,0-1 0 0 0,0 0 0 0 0,-1 1 0 0 0,1-1 0 0 0,0 1 0 0 0,0 0-1 0 0,0 0 1 0 0,-1 0 0 0 0,1 0 0 0 0,0 0 0 0 0,0 0 0 0 0,0 0-1 0 0,-1 1 1 0 0,1-1 0 0 0,-2 2 0 0 0,-10 4 467 0 0,-22 12 0 0 0,12-5-180 0 0,-36 21 359 0 0,25-12-366 0 0,13-10-26 0 0,1 1 1 0 0,-27 23 0 0 0,16-11 234 0 0,27-20-292 0 0,-1 6-86 0 0,0 0 1 0 0,-4 13 0 0 0,10-22-14 0 0,0 0-144 0 0,0-1-1 0 0,0 0 1 0 0,0 0-1 0 0,1 0 1 0 0,-1 1 0 0 0,0-1-1 0 0,1 0 1 0 0,-1 0 0 0 0,1 0-1 0 0,0 0 1 0 0,0 1-1 0 0,1 2 28 0 0,0 0-4 0 0,0-1 0 0 0,0 0 1 0 0,1 0-1 0 0,-1 0 0 0 0,1 0 0 0 0,5 4 0 0 0,-1-3 127 0 0,144 48 832 0 0,-143-49-954 0 0,16 5 65 0 0,-2 1 0 0 0,1 1 0 0 0,-1 1 0 0 0,-1 1 0 0 0,0 1 0 0 0,0 0 0 0 0,24 23 0 0 0,-38-30-84 0 0,-1 0 0 0 0,0-1 0 0 0,0 2 0 0 0,-1-1 0 0 0,1 1 0 0 0,-2 0 0 0 0,7 11 0 0 0,-3 2 38 0 0,-6-11-33 0 0,0 0 0 0 0,-1 0 0 0 0,0 0 1 0 0,0 0-1 0 0,-1 0 0 0 0,0 0 1 0 0,-1-1-1 0 0,0 1 0 0 0,0 0 1 0 0,-1 0-1 0 0,-6 17 0 0 0,4-15 31 0 0,-1 1 0 0 0,-1-1 0 0 0,1 0 0 0 0,-2-1 0 0 0,0 0 0 0 0,0 0 0 0 0,0 0 0 0 0,-12 10 1 0 0,8-9 21 0 0,-2-1 1 0 0,1-1 0 0 0,-1 0 0 0 0,-1 0 0 0 0,0-1-1 0 0,0-1 1 0 0,-18 7 0 0 0,19-9-53 0 0,-1-1-1 0 0,1 0 0 0 0,-18 2 1 0 0,22-5-37 0 0,0 0 1 0 0,0-1-1 0 0,0 0 1 0 0,0 0-1 0 0,0-1 1 0 0,-10-2-1 0 0,16 2-53 0 0,-1 0 0 0 0,1 0 0 0 0,0 0 0 0 0,0 0 0 0 0,0-1 0 0 0,0 1 0 0 0,1-1 0 0 0,-1 0 0 0 0,0 0 0 0 0,1 0 0 0 0,-1 0 0 0 0,1 0 0 0 0,0 0 0 0 0,-1-1 0 0 0,1 1 0 0 0,0-1 0 0 0,1 0 0 0 0,-3-3 0 0 0,2 0-529 0 0,2-4-64 0 0,0 0 1 0 0,1 0-1 0 0,0 0 1 0 0,0 0-1 0 0,1 0 0 0 0,0 0 1 0 0,1 0-1 0 0,6-13 1 0 0,7-13-1194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47.5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1 137 10103 0 0,'0'0'919'0'0,"2"0"-759"0"0,60-32 636 0 0,-26 13 281 0 0,5-2-22 0 0,33-16 706 0 0,-62 32-1436 0 0,0 0-1 0 0,0 1 1 0 0,0 1 0 0 0,18-3 0 0 0,-20 5-88 0 0,-7 1-165 0 0,0 0 0 0 0,-1 0 0 0 0,1-1 0 0 0,0 1 0 0 0,-1-1 1 0 0,5-1-1 0 0,-5 4 42 0 0,1 1-100 0 0,-1-1 0 0 0,0 1 0 0 0,0 0-1 0 0,0 0 1 0 0,0 0 0 0 0,-1 0 0 0 0,1 0-1 0 0,-1 0 1 0 0,0 0 0 0 0,2 6 0 0 0,-2-3 6 0 0,0 0 0 0 0,0 0 0 0 0,-1 0 1 0 0,0 0-1 0 0,-1 10 0 0 0,-1-3 25 0 0,0 0 1 0 0,-1 1-1 0 0,-1-1 0 0 0,0-1 0 0 0,-6 14 0 0 0,2-8 4 0 0,-48 96 294 0 0,36-75 151 0 0,-20 53-1 0 0,40-92-478 0 0,-1 0 1 0 0,1 1-1 0 0,0-1 1 0 0,0 0-1 0 0,0 1 0 0 0,0-1 1 0 0,0 1-1 0 0,0-1 1 0 0,0 0-1 0 0,0 1 1 0 0,0-1-1 0 0,0 0 0 0 0,0 1 1 0 0,0-1-1 0 0,0 1 1 0 0,0-1-1 0 0,0 0 1 0 0,0 1-1 0 0,0-1 0 0 0,0 0 1 0 0,0 1-1 0 0,0-1 1 0 0,1 1-1 0 0,0 4 323 0 0,2-3-147 0 0,0 0-152 0 0,1-1 1 0 0,-1 1 0 0 0,1-1 0 0 0,0 0-1 0 0,-1 1 1 0 0,1-2 0 0 0,0 1 0 0 0,0 0-1 0 0,0-1 1 0 0,0 0 0 0 0,-1 0 0 0 0,1 0 0 0 0,0 0-1 0 0,0 0 1 0 0,5-2 0 0 0,9-2 111 0 0,-1-1 1 0 0,19-7-1 0 0,-25 7-80 0 0,11-2-42 0 0,-1-2 0 0 0,-1-1 0 0 0,1 0 0 0 0,27-20 0 0 0,-28 16-438 0 0,0 1 1 0 0,0 1-1 0 0,36-15 1 0 0,-51 25-742 0 0,1 0 0 0 0,-1 1 1 0 0,9-2-1 0 0,-10 3-667 0 0,9-4-4405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47.9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221 1 6911 0 0,'0'0'3463'0'0,"1"2"-1955"0"0,-1 7-1061 0 0,1 1-1 0 0,-1-1 1 0 0,0 0-1 0 0,-1 0 1 0 0,0 1-1 0 0,0-1 1 0 0,-1 0 0 0 0,0 0-1 0 0,-6 13 1 0 0,-5 11 354 0 0,-21 36 0 0 0,18-38-193 0 0,-10 16 69 0 0,-7 17 57 0 0,26-50-646 0 0,-3 9 121 0 0,-15 43 0 0 0,-9 54-149 0 0,25-93-84 0 0,8-25-109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4:48.3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0 162 6911 0 0,'0'0'528'0'0,"1"-1"-341"0"0,3-4 99 0 0,0 1 1 0 0,0 0-1 0 0,1 0 0 0 0,-1 0 0 0 0,1 1 0 0 0,0 0 1 0 0,0-1-1 0 0,0 2 0 0 0,9-5 0 0 0,6-1 1522 0 0,27-7 0 0 0,-39 13-1763 0 0,31-9 907 0 0,0 1 0 0 0,57-6 1 0 0,21-4-230 0 0,-11 2-317 0 0,-48 12-803 0 0,33-4-924 0 0,-66 6 343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01.6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243 150 1375 0 0,'-2'0'107'0'0,"-10"2"3428"0"0,7-5-2194 0 0,-6-1 3667 0 0,11 2-4844 0 0,0 0 1 0 0,1 0-1 0 0,-1 0 0 0 0,0 1 0 0 0,1-1 1 0 0,-1 0-1 0 0,1 0 0 0 0,0 0 0 0 0,-1 1 1 0 0,1-1-1 0 0,0 0 0 0 0,0 1 0 0 0,0-1 1 0 0,2-1-1 0 0,1-2 113 0 0,1 1-1 0 0,9-8 1 0 0,-11 9-240 0 0,12-8 204 0 0,0 1 0 0 0,0 1 1 0 0,1 0-1 0 0,0 1 1 0 0,1 1-1 0 0,-1 0 1 0 0,34-8-1 0 0,-23 10-56 0 0,0 0 0 0 0,0 1 1 0 0,1 2-1 0 0,39 1 0 0 0,-55 2-127 0 0,-1 0 0 0 0,1 1-1 0 0,0 0 1 0 0,-1 0 0 0 0,21 8 0 0 0,-26-7-43 0 0,0-1 0 0 0,0 1 0 0 0,-1 0 1 0 0,1 1-1 0 0,-1-1 0 0 0,0 1 0 0 0,0 0 0 0 0,0 1 0 0 0,0-1 0 0 0,-1 1 1 0 0,0 0-1 0 0,5 6 0 0 0,-7-7-10 0 0,0-1-1 0 0,-1 1 1 0 0,1 0-1 0 0,-1-1 1 0 0,0 1 0 0 0,0 0-1 0 0,-1 0 1 0 0,1 0-1 0 0,-1 0 1 0 0,1 0 0 0 0,-1-1-1 0 0,0 1 1 0 0,-1 0 0 0 0,1 0-1 0 0,-1 0 1 0 0,0 0-1 0 0,-2 6 1 0 0,-1 3 27 0 0,-1 0-1 0 0,-1 0 1 0 0,-12 20-1 0 0,12-23-5 0 0,-1 0-1 0 0,-1 0 1 0 0,0-1 0 0 0,0 0-1 0 0,-1 0 1 0 0,-19 14 0 0 0,-67 38 104 0 0,57-38-57 0 0,16-10-20 0 0,1 0 43 0 0,0 0 0 0 0,1 1 0 0 0,-24 22 0 0 0,42-34 76 0 0,3 0-114 0 0,1 1-42 0 0,-1-1 0 0 0,1 0 0 0 0,0 0 0 0 0,1 0 0 0 0,-1 0 1 0 0,0 0-1 0 0,1 0 0 0 0,-1-1 0 0 0,1 1 0 0 0,-1-1 1 0 0,1 1-1 0 0,4 0 0 0 0,7 3 54 0 0,19 5-1 0 0,-5-2 16 0 0,12 5-10 0 0,61 30 0 0 0,-87-35-59 0 0,0 0 0 0 0,0 0 0 0 0,-1 2 0 0 0,0 0 0 0 0,-1 0 0 0 0,0 1 0 0 0,14 17 0 0 0,-18-19 16 0 0,-1 1 0 0 0,0 0 0 0 0,-1 0 0 0 0,0 1 0 0 0,-1 0 0 0 0,0 0 0 0 0,5 18 0 0 0,-8-21 16 0 0,0 1-1 0 0,0 1 1 0 0,-1-1-1 0 0,-1 0 1 0 0,1 0-1 0 0,-1 0 0 0 0,-1 0 1 0 0,0 1-1 0 0,0-1 1 0 0,-4 13-1 0 0,2-11 25 0 0,-1 0-1 0 0,0 0 1 0 0,-1 0 0 0 0,0 0-1 0 0,-1-1 1 0 0,0 0-1 0 0,-1 0 1 0 0,-8 10-1 0 0,4-9 33 0 0,0 0 0 0 0,0 0 0 0 0,-1-2-1 0 0,0 1 1 0 0,-26 14 0 0 0,1-4 178 0 0,-67 27 1 0 0,38-20-57 0 0,-16 5-1 0 0,61-25-151 0 0,1-1 0 0 0,-24 4 0 0 0,12-5 40 0 0,-55 2 0 0 0,76-7-113 0 0,1 0 0 0 0,0-1-1 0 0,0 0 1 0 0,0-1 0 0 0,1 0 0 0 0,-1 0-1 0 0,0-1 1 0 0,1-1 0 0 0,-1 1 0 0 0,-8-6-1 0 0,14 7-39 0 0,1 0 0 0 0,0-1 0 0 0,-1 1 0 0 0,1-1 0 0 0,0 0 0 0 0,0 1 0 0 0,1-1 0 0 0,-1-1-1 0 0,1 1 1 0 0,-1 0 0 0 0,-3-7 0 0 0,5 7-231 0 0,0 0-1 0 0,0 0 1 0 0,0 0-1 0 0,0 0 0 0 0,1 0 1 0 0,-1-6-1 0 0,1 5-574 0 0,0 1-1 0 0,0-1 0 0 0,0 1 1 0 0,1-1-1 0 0,-1 1 1 0 0,3-7-1 0 0,4-9-5757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02.2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0 145 5983 0 0,'0'0'5091'0'0,"0"-2"-4352"0"0,0-1-591 0 0,1 0-1 0 0,-1 0 1 0 0,1 0 0 0 0,0 0 0 0 0,0 0 0 0 0,0 0 0 0 0,0 1 0 0 0,1-1-1 0 0,-1 0 1 0 0,1 1 0 0 0,-1-1 0 0 0,1 1 0 0 0,0-1 0 0 0,0 1 0 0 0,0 0-1 0 0,4-3 1 0 0,3-3 268 0 0,0 0-1 0 0,21-11 1 0 0,-12 9-43 0 0,1 2 1 0 0,0 0 0 0 0,0 1 0 0 0,1 1-1 0 0,22-4 1 0 0,-24 6-1 0 0,22-2 0 0 0,-33 6-246 0 0,0 0-1 0 0,1 0 1 0 0,-1 0-1 0 0,0 1 1 0 0,14 2 0 0 0,6 8 166 0 0,-26-10-283 0 0,0-1 1 0 0,-1 0-1 0 0,1 0 1 0 0,0 1-1 0 0,-1-1 0 0 0,1 1 1 0 0,-1-1-1 0 0,1 1 1 0 0,-1-1-1 0 0,1 1 0 0 0,-1-1 1 0 0,1 1-1 0 0,-1-1 1 0 0,1 1-1 0 0,-1 0 1 0 0,0-1-1 0 0,1 2 0 0 0,0 0 20 0 0,0-2-23 0 0,-1 1 0 0 0,1 0 0 0 0,-1 0 0 0 0,1 0 0 0 0,-1-1 0 0 0,1 1 0 0 0,-1 0 0 0 0,0 0 0 0 0,1 0 0 0 0,-1 0 0 0 0,0 0 0 0 0,0 0 0 0 0,0 0 0 0 0,1 0 0 0 0,-1 1 0 0 0,0 2 7 0 0,0 3 6 0 0,1-1 1 0 0,-2 1-1 0 0,1-1 1 0 0,0 1 0 0 0,-1-1-1 0 0,-1 1 1 0 0,1-1-1 0 0,-4 11 1 0 0,-2 1 96 0 0,-16 27-1 0 0,12-25-16 0 0,-1-2 0 0 0,-16 20 0 0 0,-33 31 210 0 0,31-35-144 0 0,-68 79 682 0 0,95-108-778 0 0,-1-1-1 0 0,1 1 1 0 0,0 0-1 0 0,0 1 1 0 0,1-1-1 0 0,-4 10 1 0 0,5-13 59 0 0,3 0-1 0 0,3 1-79 0 0,0 0 0 0 0,0 0 1 0 0,-1-1-1 0 0,2 0 0 0 0,-1 0 0 0 0,0 0 0 0 0,0 0 0 0 0,1-1 0 0 0,-1 0 1 0 0,1 0-1 0 0,-1 0 0 0 0,10 0 0 0 0,7-2 201 0 0,41-5 0 0 0,-50 5-165 0 0,134-10 428 0 0,-56 7-390 0 0,-62 2-102 0 0,-13 2-2 0 0,0-2-1 0 0,16-2 0 0 0,-21 1-139 0 0,0 1 0 0 0,1 0 0 0 0,-1 1 0 0 0,0 1 0 0 0,21 0-1 0 0,-29 1-699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03.4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60 9095 0 0,'0'0'823'0'0,"3"-1"-678"0"0,47-5 393 0 0,80-14 2790 0 0,-57 7-2321 0 0,1 3 1 0 0,120 1-1 0 0,-190 9-1002 0 0,230 3 665 0 0,-157 2-407 0 0,80 14-1 0 0,-140-16-387 0 0,26 9 1 0 0,-37-10 22 0 0,0 1 0 0 0,0-1 0 0 0,0 1 0 0 0,0 0 0 0 0,-1 1 0 0 0,0-1 0 0 0,7 6 0 0 0,2 8-1097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03.7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30 10591 0 0,'0'0'819'0'0,"2"1"-534"0"0,23 6 442 0 0,1-1 0 0 0,0-2-1 0 0,-1 0 1 0 0,1-2 0 0 0,28-1-1 0 0,353-16 2913 0 0,-349 11-3394 0 0,204-21 81 0 0,-142 15-1985 0 0,-96 10 1004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06.6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1258 168 6479 0 0,'0'0'298'0'0,"3"-3"-10"0"0,10-10-188 0 0,3-12-81 0 0,-12 17 56 0 0,-3 5 359 0 0,1 0 140 0 0,12-30 624 0 0,-13 30-665 0 0,-1 0-21 0 0,-2-3-235 0 0,0-1 0 0 0,0 1-1 0 0,-4-8 1 0 0,5 12-192 0 0,0 0 0 0 0,0-1 1 0 0,-1 1-1 0 0,1 1 0 0 0,-1-1 0 0 0,1 0 1 0 0,-1 0-1 0 0,0 0 0 0 0,0 1 0 0 0,0-1 0 0 0,0 1 1 0 0,0-1-1 0 0,0 1 0 0 0,-3-1 0 0 0,-4-1 156 0 0,1 0 0 0 0,-2 1-1 0 0,1 0 1 0 0,0 0 0 0 0,-16 0-1 0 0,-49 3 592 0 0,52-1-705 0 0,-125 13 618 0 0,117-8-576 0 0,0 2 1 0 0,-52 18-1 0 0,31-5 145 0 0,1 3-1 0 0,2 2 1 0 0,0 2-1 0 0,2 2 1 0 0,1 2-1 0 0,-41 37 1 0 0,-6 9-916 0 0,-44 38 596 0 0,104-86 122 0 0,1 2 1 0 0,-27 38-1 0 0,41-46-5 0 0,-21 37 0 0 0,31-47-63 0 0,1 1 1 0 0,0-1-1 0 0,1 1 1 0 0,-6 23-1 0 0,10-30-25 0 0,0 0-1 0 0,0 0 1 0 0,0 0 0 0 0,1 0-1 0 0,1 1 1 0 0,-1-1-1 0 0,1 0 1 0 0,3 12-1 0 0,-1-10 31 0 0,0 1 0 0 0,1-1 0 0 0,0 0 0 0 0,0 0-1 0 0,9 13 1 0 0,0-4 43 0 0,0-1 0 0 0,2-1 0 0 0,-1 0 0 0 0,2-1 0 0 0,19 14 0 0 0,-4-7 26 0 0,1-1 0 0 0,40 19 0 0 0,-44-25-105 0 0,25 11 58 0 0,93 31 1 0 0,-129-51-74 0 0,5 1-203 0 0,0-1 0 0 0,1-2 0 0 0,-1 0 0 0 0,1-1 0 0 0,0-1 0 0 0,34-1 1 0 0,-28-4-1000 0 0,-2-1-58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3.7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1024 6159 0 0,'0'2'282'0'0,"0"-1"-189"0"0,-4 18 6468 0 0,4-21-5953 0 0,17-135 2871 0 0,7-13-2171 0 0,9-67 57 0 0,-19 122-937 0 0,-3 23-240 0 0,-6 40-103 0 0,19-116 158 0 0,-19 125-199 0 0,2-1 1 0 0,0 1-1 0 0,1 0 0 0 0,14-24 1 0 0,-19 41-13 0 0,1 0 1 0 0,0 0-1 0 0,1 0 1 0 0,8-9-1 0 0,-12 13 63 0 0,2 1-6 0 0,6-6-1 0 0,-8 7-83 0 0,0-1-1 0 0,0 1 1 0 0,1-1-1 0 0,-1 1 1 0 0,0 0-1 0 0,1-1 1 0 0,-1 1 0 0 0,0 0-1 0 0,1 0 1 0 0,-1 0-1 0 0,1 0 1 0 0,-1 0-1 0 0,0 0 1 0 0,1 1-1 0 0,-1-1 1 0 0,0 0-1 0 0,1 1 1 0 0,-1-1 0 0 0,0 1-1 0 0,0-1 1 0 0,3 2-1 0 0,8 5 8 0 0,0 1 0 0 0,-1 0 0 0 0,0 1 0 0 0,11 11 0 0 0,-7-5-12 0 0,-1 1 0 0 0,16 22 0 0 0,0 0 0 0 0,24 29 0 0 0,22 26 0 0 0,-29-38 0 0 0,20 21 0 0 0,-18-29 0 0 0,-28-28 0 0 0,-1 2 0 0 0,20 24 0 0 0,-33-35 3 0 0,-1-2-10 0 0,0 0-1 0 0,1-1 1 0 0,6 7 0 0 0,-11-12-137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07.0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400 122 9271 0 0,'0'0'838'0'0,"-1"-2"-692"0"0,-6-6-18 0 0,7 8-108 0 0,0-1-1 0 0,0 1 0 0 0,0 0 0 0 0,0 0 1 0 0,-1 0-1 0 0,1 0 0 0 0,0 0 0 0 0,0 0 1 0 0,0-1-1 0 0,0 1 0 0 0,0 0 0 0 0,0 0 1 0 0,0 0-1 0 0,-1 0 0 0 0,1 0 0 0 0,0 0 0 0 0,0 0 1 0 0,0 0-1 0 0,0 0 0 0 0,0 0 0 0 0,-1 0 1 0 0,1 0-1 0 0,0 0 0 0 0,0 0 0 0 0,0 0 1 0 0,0 0-1 0 0,-1 0 0 0 0,1 0 0 0 0,0 0 1 0 0,-9 0 338 0 0,1 1 1 0 0,-1 0 0 0 0,0 1 0 0 0,1 0 0 0 0,0 0 0 0 0,-1 1-1 0 0,1 0 1 0 0,0 1 0 0 0,-9 5 0 0 0,-6 4 535 0 0,-38 31 0 0 0,41-27-652 0 0,1 0 0 0 0,1 1 0 0 0,1 1 0 0 0,0 1 0 0 0,1 1 0 0 0,2 0 0 0 0,0 1 1 0 0,1 0-1 0 0,-12 30 0 0 0,16-31-13 0 0,2 1 0 0 0,-7 33-1 0 0,11-41-118 0 0,1 0 0 0 0,1-1 0 0 0,0 1 0 0 0,1 0-1 0 0,2 18 1 0 0,-1-25-56 0 0,0 0 0 0 0,1 0-1 0 0,-1 0 1 0 0,2-1 0 0 0,-1 1-1 0 0,1 0 1 0 0,0-1-1 0 0,0 0 1 0 0,4 6 0 0 0,-3-7-10 0 0,0 0 1 0 0,0-1 0 0 0,0 1-1 0 0,0-1 1 0 0,1 0 0 0 0,-1 0-1 0 0,1-1 1 0 0,0 0-1 0 0,0 0 1 0 0,1 0 0 0 0,5 2-1 0 0,2 0 50 0 0,0-1 0 0 0,1 0 0 0 0,0-1 1 0 0,-1 0-1 0 0,1-2 0 0 0,0 1 0 0 0,0-2 0 0 0,0 0 0 0 0,0 0 0 0 0,27-6 0 0 0,-14 1-6 0 0,-1-1-1 0 0,0-2 0 0 0,-1 0 1 0 0,44-22-1 0 0,-54 21-31 0 0,0 0 0 0 0,-1 0 1 0 0,0-1-1 0 0,25-24 0 0 0,41-55 251 0 0,-71 78-253 0 0,0 0 0 0 0,-1-1-1 0 0,-1 0 1 0 0,0 0 0 0 0,-1 0-1 0 0,8-22 1 0 0,-11 24-26 0 0,0 0 1 0 0,0-1-1 0 0,-2 0 1 0 0,1 1-1 0 0,-1-1 0 0 0,-1 0 1 0 0,0 0-1 0 0,0 0 1 0 0,-2-12-1 0 0,-2 7-5 0 0,1 1 1 0 0,-2-1-1 0 0,0 1 0 0 0,-1 0 0 0 0,0 0 0 0 0,-1 0 1 0 0,-1 1-1 0 0,0 0 0 0 0,-1 1 0 0 0,-18-21 1 0 0,15 21-16 0 0,0 0 0 0 0,-1 1 0 0 0,0 1 0 0 0,-1 0 0 0 0,0 0 0 0 0,-1 2 0 0 0,0 0 0 0 0,0 1 0 0 0,-28-11 0 0 0,29 14-30 0 0,1 1 1 0 0,-1 1-1 0 0,0 0 0 0 0,-27-2 0 0 0,34 5-388 0 0,-1 0 0 0 0,1 0 0 0 0,-1 1 0 0 0,1 0 0 0 0,0 0 0 0 0,-1 1 0 0 0,1 0 0 0 0,0 0-1 0 0,0 1 1 0 0,-11 5 0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07.4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1044 85 11487 0 0,'0'-2'528'0'0,"2"-27"171"0"0,-3 16-678 0 0,0 11 49 0 0,0 0 0 0 0,0 0 0 0 0,0 0 0 0 0,-1-1 0 0 0,1 2 0 0 0,-1-1-1 0 0,1 0 1 0 0,-1 0 0 0 0,0 0 0 0 0,1 1 0 0 0,-1-1 0 0 0,0 1 0 0 0,0-1 0 0 0,0 1 0 0 0,0 0-1 0 0,-1 0 1 0 0,1 0 0 0 0,0 0 0 0 0,0 0 0 0 0,-1 0 0 0 0,-2 0 0 0 0,-4-1 226 0 0,-1 0 1 0 0,1 1-1 0 0,-1 0 1 0 0,-10 0-1 0 0,0 2 59 0 0,1 1-1 0 0,0 0 1 0 0,-24 6-1 0 0,-54 20 391 0 0,71-19-497 0 0,1 0 0 0 0,-39 21 0 0 0,52-23-150 0 0,-1 1 0 0 0,1 0 0 0 0,0 1 0 0 0,1 1 0 0 0,0-1 0 0 0,-13 17 1 0 0,21-23-79 0 0,0 1 0 0 0,0 0 1 0 0,0 0-1 0 0,1 0 1 0 0,-1 1-1 0 0,1-1 1 0 0,0 0-1 0 0,0 1 1 0 0,1 0-1 0 0,-2 5 0 0 0,3-7-6 0 0,-1 0 0 0 0,1 0 0 0 0,0 0 0 0 0,0 0 0 0 0,1 1-1 0 0,-1-1 1 0 0,1 0 0 0 0,-1 0 0 0 0,1 0 0 0 0,0 0 0 0 0,0 0-1 0 0,1 0 1 0 0,-1-1 0 0 0,0 1 0 0 0,1 0 0 0 0,2 3 0 0 0,10 13 134 0 0,1-2 0 0 0,24 25 0 0 0,40 26 330 0 0,-4-3-70 0 0,-58-48-314 0 0,0 1 0 0 0,16 21 0 0 0,-26-29-74 0 0,0 1 1 0 0,-1-1 0 0 0,0 1 0 0 0,-1 0-1 0 0,0 1 1 0 0,-1-1 0 0 0,6 24 0 0 0,-8-25 18 0 0,-1 1 1 0 0,0-1 0 0 0,0 0-1 0 0,-1 0 1 0 0,0 0 0 0 0,-1 1-1 0 0,0-1 1 0 0,-1 0 0 0 0,0 0 0 0 0,-4 10-1 0 0,3-9 37 0 0,-2 0 1 0 0,0 0-1 0 0,0-1 0 0 0,-1 0 1 0 0,0 0-1 0 0,-1 0 0 0 0,0 0 1 0 0,0-1-1 0 0,-1 0 0 0 0,0-1 1 0 0,-1 0-1 0 0,-10 8 0 0 0,-16 10 70 0 0,-1-1 0 0 0,-1-1 0 0 0,-1-2 0 0 0,-1-2-1 0 0,-1-2 1 0 0,-1-1 0 0 0,0-3 0 0 0,-1-1 0 0 0,-55 10 0 0 0,70-19-276 0 0,1 0 0 0 0,-1-2 0 0 0,0-2 0 0 0,1 0 0 0 0,-1-2 0 0 0,0 0 0 0 0,-33-9 0 0 0,51 9-233 0 0,0-1 0 0 0,-10-4 1 0 0,-11-9-777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07.9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583 15 6447 0 0,'-3'-1'298'0'0,"0"1"-193"0"0,-13-4 109 0 0,7 1-145 0 0,4 1 139 0 0,0 1 0 0 0,-1 0 0 0 0,1 0 1 0 0,-1 0-1 0 0,1 0 0 0 0,-1 1 0 0 0,1 0 0 0 0,-1 0 1 0 0,1 1-1 0 0,-1-1 0 0 0,-9 4 0 0 0,7-2 210 0 0,1 1 0 0 0,-1 0-1 0 0,1 0 1 0 0,0 1 0 0 0,0 0-1 0 0,0 0 1 0 0,1 0 0 0 0,-7 7-1 0 0,-6 5 121 0 0,-19 24-1 0 0,35-36-447 0 0,-22 25 451 0 0,2 1 1 0 0,0 1-1 0 0,-34 66 0 0 0,-33 112 1006 0 0,59-119-898 0 0,4 1-1 0 0,-28 186 1 0 0,47-218-502 0 0,1 78 1 0 0,7-98-116 0 0,2 0 0 0 0,2-1 0 0 0,10 42 1 0 0,-10-63-31 0 0,1 0 1 0 0,1 0-1 0 0,0 0 1 0 0,1-1-1 0 0,10 18 1 0 0,-11-24-44 0 0,0-1-1 0 0,1 1 1 0 0,0-1-1 0 0,1 0 1 0 0,0-1-1 0 0,1 0 1 0 0,-1 0 0 0 0,18 11-1 0 0,-4-6-529 0 0,0-1-1 0 0,1-1 0 0 0,0-2 1 0 0,0 0-1 0 0,1-1 1 0 0,38 7-1 0 0,-18-7-731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08.8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250 235 2759 0 0,'-3'1'330'0'0,"-11"7"3095"0"0,11-6-3278 0 0,-7 9 3191 0 0,9-8-2962 0 0,0-1-163 0 0,0-2-45 0 0,1 1 0 0 0,-1 0 1 0 0,1 0-1 0 0,-1 0 0 0 0,1 0 0 0 0,-1-1 1 0 0,1 1-1 0 0,0 0 0 0 0,-1 0 0 0 0,1 0 1 0 0,0 0-1 0 0,0 1 0 0 0,-3-1 168 0 0,0 0-192 0 0,2-1-40 0 0,1 0 0 0 0,-1 0 0 0 0,0 1 0 0 0,0-1 0 0 0,0 0 0 0 0,0 1 0 0 0,0-1 0 0 0,0 1 0 0 0,1-1 0 0 0,-1 1 0 0 0,-1 0 0 0 0,0-2 244 0 0,0 0-225 0 0,1 1-51 0 0,1 0 0 0 0,-1-1 0 0 0,1 1 1 0 0,-1 0-1 0 0,1-1 0 0 0,-1 1 0 0 0,0 0 0 0 0,1 0 0 0 0,-1 0 0 0 0,0 0 0 0 0,-1-1 0 0 0,2-2 260 0 0,1-4-96 0 0,0 0 0 0 0,2-10 0 0 0,0 11 124 0 0,7-6-152 0 0,1 1-1 0 0,1 0 0 0 0,-1 1 0 0 0,1 0 1 0 0,18-11-1 0 0,73-38 452 0 0,-76 45-574 0 0,2 0 1 0 0,0 2 0 0 0,0 1-1 0 0,1 2 1 0 0,32-7-1 0 0,84-6 1 0 0,-124 20-46 0 0,0 1 1 0 0,0 1-1 0 0,-1 1 1 0 0,40 6-1 0 0,-55-5-27 0 0,0-1-1 0 0,0 1 0 0 0,0 0 1 0 0,0 1-1 0 0,-1-1 1 0 0,1 1-1 0 0,0 0 0 0 0,-1 1 1 0 0,9 6-1 0 0,-11-7-12 0 0,0-1 1 0 0,-1 1-1 0 0,1 0 0 0 0,-1 0 0 0 0,1 0 1 0 0,-1 1-1 0 0,0-1 0 0 0,0 0 0 0 0,-1 1 0 0 0,1 0 1 0 0,-1-1-1 0 0,1 1 0 0 0,-1 0 0 0 0,-1 0 1 0 0,1-1-1 0 0,0 8 0 0 0,-1-4 15 0 0,0-1 1 0 0,-1 1-1 0 0,0 0 0 0 0,0-1 0 0 0,0 0 1 0 0,-1 1-1 0 0,0-1 0 0 0,0 0 0 0 0,-1 0 0 0 0,-5 9 1 0 0,-4 5 87 0 0,-23 29 1 0 0,28-40-96 0 0,-10 12 35 0 0,-2 0-1 0 0,0-1 1 0 0,-27 22 0 0 0,13-17-27 0 0,-53 32 1 0 0,19-11 37 0 0,17-11-55 0 0,43-31 5 0 0,1 1-1 0 0,-10 9 1 0 0,14-10 39 0 0,1-3-43 0 0,1 0 1 0 0,0-1 0 0 0,0 1-1 0 0,0 0 1 0 0,-1 0 0 0 0,1-1-1 0 0,0 1 1 0 0,0 0 0 0 0,0 0-1 0 0,0-1 1 0 0,0 1 0 0 0,1 0-1 0 0,-1 0 1 0 0,0-1 0 0 0,1 2-1 0 0,0 1 0 0 0,1 0 0 0 0,0-1 0 0 0,-1 1 0 0 0,1-1 0 0 0,0 1 0 0 0,1-1 0 0 0,-1 0 0 0 0,0 0 0 0 0,1 0 0 0 0,-1 0 0 0 0,1 0 0 0 0,0-1 0 0 0,3 3 0 0 0,8 2 0 0 0,21 8 0 0 0,-19-8 0 0 0,41 17 22 0 0,0 3-1 0 0,64 40 0 0 0,-104-55-24 0 0,1 1 0 0 0,-2 1 0 0 0,0 1 0 0 0,0 0 0 0 0,-1 1 0 0 0,-1 0 0 0 0,0 1 0 0 0,14 23 0 0 0,-19-25 44 0 0,-1 1 0 0 0,-1-1 0 0 0,0 1 0 0 0,-1 0 0 0 0,0 1-1 0 0,-2 0 1 0 0,0 0 0 0 0,0 0 0 0 0,-1 0 0 0 0,-1 0 0 0 0,-1 19 0 0 0,-1-25 40 0 0,0 1 0 0 0,-2 0 0 0 0,1-1 0 0 0,-1 1 0 0 0,-1-1 1 0 0,1 1-1 0 0,-2-1 0 0 0,0 0 0 0 0,0 0 0 0 0,-1 0 0 0 0,0-1 0 0 0,0 0 0 0 0,-1 0 0 0 0,-12 14 0 0 0,4-7 82 0 0,-1 0 0 0 0,-1-1-1 0 0,0-1 1 0 0,-1-1 0 0 0,-29 18-1 0 0,21-17 11 0 0,0-2 0 0 0,-1 0-1 0 0,-45 14 1 0 0,28-15 55 0 0,-75 11-1 0 0,-43-8 42 0 0,94-14-193 0 0,-113-12 1 0 0,160 9-86 0 0,1 0 1 0 0,-26-9-1 0 0,34 8-134 0 0,0 0 1 0 0,1 0 0 0 0,0-1 0 0 0,0-1-1 0 0,-14-9 1 0 0,22 14-4 0 0,1-1 1 0 0,-1 1-1 0 0,0-1 0 0 0,1 0 0 0 0,-1 0 1 0 0,1 1-1 0 0,-1-1 0 0 0,1 0 1 0 0,0 0-1 0 0,0-1 0 0 0,0 1 0 0 0,0 0 1 0 0,0 0-1 0 0,0 0 0 0 0,1-1 0 0 0,-1 1 1 0 0,1 0-1 0 0,0-1 0 0 0,-1 1 0 0 0,1 0 1 0 0,0-1-1 0 0,1-2 0 0 0,2-19-1526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09.2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319 1 5983 0 0,'0'0'274'0'0,"-3"1"-6"0"0,-11 5-172 0 0,-3 5 160 0 0,10-5 418 0 0,0 0 1 0 0,1 1-1 0 0,0-1 1 0 0,1 1-1 0 0,-1 1 1 0 0,-5 10-1 0 0,-25 53 2303 0 0,22-39-2657 0 0,-15 30 718 0 0,2 1-1 0 0,-30 116 0 0 0,-2 122 1015 0 0,57-283-1976 0 0,-5 28 205 0 0,3 0 0 0 0,2 67 0 0 0,3-106-268 0 0,2 40 49 0 0,2 1 0 0 0,12 47 0 0 0,-14-81-29 0 0,1 0 0 0 0,1 0 0 0 0,0-1 0 0 0,1 0 1 0 0,0 0-1 0 0,1 0 0 0 0,0-1 0 0 0,1 1 1 0 0,1-2-1 0 0,0 1 0 0 0,12 10 0 0 0,-10-11 21 0 0,1-1 0 0 0,1 0 0 0 0,-1-1 0 0 0,2 0 0 0 0,-1-1 0 0 0,1-1 0 0 0,0 0 0 0 0,1-1 0 0 0,-1 0 0 0 0,1-1 0 0 0,19 3 0 0 0,-24-6-49 0 0,0 0-1 0 0,0-1 1 0 0,0-1-1 0 0,0 1 1 0 0,0-2-1 0 0,16-1 1 0 0,-22 1-215 0 0,-1 1 1 0 0,0-1-1 0 0,1 0 1 0 0,-1 0-1 0 0,0 0 1 0 0,1-1-1 0 0,-1 1 1 0 0,0-1-1 0 0,0 0 1 0 0,0 0-1 0 0,0 0 1 0 0,0 0-1 0 0,-1 0 1 0 0,1 0-1 0 0,-1-1 1 0 0,1 0 0 0 0,-1 1-1 0 0,0-1 1 0 0,0 0-1 0 0,0 0 1 0 0,0 0-1 0 0,1-5 1 0 0,3-13-6277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09.6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7 273 7831 0 0,'0'0'603'0'0,"-1"-3"-396"0"0,-5-11 3506 0 0,6 13-3449 0 0,0 0 1 0 0,1 0-1 0 0,-1 1 1 0 0,0-1 0 0 0,1 0-1 0 0,-1 1 1 0 0,0-1-1 0 0,1 1 1 0 0,-1-1-1 0 0,1 0 1 0 0,-1 1-1 0 0,1-2 1 0 0,0 1 207 0 0,4-3 526 0 0,3 0-698 0 0,0 0 0 0 0,0 0-1 0 0,0 1 1 0 0,15-4-1 0 0,41-6 549 0 0,-56 11-771 0 0,25-2 336 0 0,38-1 0 0 0,-10 1-159 0 0,56-9 111 0 0,155-37 1 0 0,-125 16-322 0 0,155-43-3782 0 0,-250 60-2810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09.9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79 1 3679 0 0,'0'0'167'0'0,"3"0"-7"0"0,6 0 203 0 0,-1 1-1 0 0,0 1 1 0 0,0-1 0 0 0,0 2-1 0 0,0-1 1 0 0,0 1 0 0 0,0 0-1 0 0,13 8 1 0 0,62 42 5053 0 0,-68-43-5329 0 0,25 20 576 0 0,0 1 1 0 0,-2 2 0 0 0,56 63-1 0 0,-56-50-43 0 0,-2 2 0 0 0,54 92 0 0 0,-66-93-130 0 0,-2 1-1 0 0,30 93 0 0 0,-39-96-179 0 0,-3 0 0 0 0,9 84 0 0 0,-15-60 59 0 0,-5 86 0 0 0,-4-97-127 0 0,-2 0-1 0 0,-2-1 0 0 0,-34 110 1 0 0,26-117-35 0 0,-2-2 0 0 0,-3 0-1 0 0,-1-1 1 0 0,-48 70 0 0 0,48-85-122 0 0,-2-2 1 0 0,0-1-1 0 0,-3 0 0 0 0,0-2 1 0 0,-1-2-1 0 0,-2 0 0 0 0,-1-2 1 0 0,-53 30-1 0 0,64-42-147 0 0,-1-1 0 0 0,-44 14 0 0 0,53-20-430 0 0,-1-1 0 0 0,1 0-1 0 0,-1-1 1 0 0,0-1 0 0 0,0 0-1 0 0,-21-2 1 0 0,-2-5-6668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10.3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335 35 5983 0 0,'0'0'274'0'0,"-2"-2"-6"0"0,-3-8-172 0 0,0-3 101 0 0,4 10-919 0 0,-2-3 4381 0 0,-4 13-203 0 0,4 0-3146 0 0,-1-1 0 0 0,1 1 0 0 0,0 0 0 0 0,-4 12 0 0 0,-5 32 544 0 0,7-29-526 0 0,-119 462 3379 0 0,40-228-3147 0 0,66-192-503 0 0,-13 33-150 0 0,29-92-15 0 0,0 1 80 0 0,1-2-2955 0 0,-1-3 1494 0 0,-8 3-14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10.7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1 221 9215 0 0,'0'0'422'0'0,"2"-2"-13"0"0,2-3-388 0 0,1 1 0 0 0,0-1 0 0 0,0 1-1 0 0,0 0 1 0 0,9-5 0 0 0,32-16 1326 0 0,-31 19-390 0 0,0 1 0 0 0,0 1-1 0 0,0 0 1 0 0,23-3 0 0 0,-12 3-480 0 0,204-28 1590 0 0,-36 5-1274 0 0,-173 24-816 0 0,298-45 805 0 0,4 26-3219 0 0,-267 22 1161 0 0,-8 4-18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11.3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0 161 8695 0 0,'0'0'1035'0'0,"2"-2"-468"0"0,1-3-301 0 0,0 1 0 0 0,0 0 0 0 0,1 0 1 0 0,0 0-1 0 0,0 1 0 0 0,0-1 0 0 0,0 1 1 0 0,8-5-1 0 0,43-20 900 0 0,-39 21-875 0 0,19-9 84 0 0,1 2 0 0 0,0 1 0 0 0,2 2 0 0 0,-1 2 0 0 0,1 2 0 0 0,41-4 0 0 0,-53 9-169 0 0,0 1 1 0 0,0 1-1 0 0,41 5 0 0 0,-57-4-162 0 0,0 1-1 0 0,-1 0 1 0 0,1 1 0 0 0,-1 0-1 0 0,1 0 1 0 0,-1 1-1 0 0,0 1 1 0 0,0-1 0 0 0,-1 1-1 0 0,0 1 1 0 0,1 0 0 0 0,10 10-1 0 0,-15-12-21 0 0,-1 0 0 0 0,1 0-1 0 0,-1 0 1 0 0,0 0 0 0 0,0 1-1 0 0,-1-1 1 0 0,1 1 0 0 0,-1 0-1 0 0,0 0 1 0 0,0 0 0 0 0,-1 0-1 0 0,1 0 1 0 0,-1 1 0 0 0,0-1-1 0 0,0 9 1 0 0,-1-5 22 0 0,-1 0 1 0 0,0 1-1 0 0,0-1 1 0 0,-1 0-1 0 0,0 0 1 0 0,0 0-1 0 0,-1 0 0 0 0,-5 10 1 0 0,-4 6 73 0 0,-1-1-1 0 0,-1-1 1 0 0,0 0 0 0 0,-35 39 0 0 0,-83 73 78 0 0,99-104-176 0 0,-8 8 4 0 0,-2-2 0 0 0,-53 35 0 0 0,90-69-26 0 0,-4 3 13 0 0,1 1 0 0 0,0 0 0 0 0,0 0 0 0 0,0 0 0 0 0,1 1 0 0 0,-9 11 0 0 0,11-9 42 0 0,5-10-52 0 0,1 0 0 0 0,0 0 0 0 0,0 0 0 0 0,0 0 0 0 0,0 0 0 0 0,0 0 0 0 0,0 0 0 0 0,0 0 0 0 0,0 0 0 0 0,0 0-1 0 0,0 1 1 0 0,0-1 0 0 0,0 0 0 0 0,0 0 0 0 0,0 0 0 0 0,0 0 0 0 0,0 0 0 0 0,0 0 0 0 0,0 0 0 0 0,0 0 0 0 0,0 0 0 0 0,0 0 0 0 0,0 0 0 0 0,0 1 0 0 0,0-1 0 0 0,0 0-1 0 0,0 0 1 0 0,0 0 0 0 0,0 0 0 0 0,0 0 0 0 0,0 0 0 0 0,0 0 0 0 0,0 0 0 0 0,0 0 0 0 0,0 0 0 0 0,0 0 0 0 0,0 0 0 0 0,0 1 0 0 0,0-1 0 0 0,0 0 0 0 0,0 0-1 0 0,0 0 1 0 0,0 0 0 0 0,0 0 0 0 0,0 0 0 0 0,0 0 0 0 0,1 0 0 0 0,-1 0 0 0 0,0 0 0 0 0,0 0 0 0 0,0 0 0 0 0,0 0 0 0 0,0 0 0 0 0,0 0 0 0 0,0 0 0 0 0,0 0 0 0 0,5 3 15 0 0,0-1 1 0 0,0 0-1 0 0,0 0 1 0 0,1-1-1 0 0,-1 1 1 0 0,10 0 0 0 0,37 2 201 0 0,-50-4-214 0 0,88-1 273 0 0,-29 0-114 0 0,156-10 81 0 0,-75 3-208 0 0,240-18 26 0 0,-311 20-60 0 0,-17 2-18 0 0,74-8-3826 0 0,-101 8-2508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4.9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69 687 1375 0 0,'-1'1'66'0'0,"-19"24"-127"0"0,9-12 3515 0 0,-15 23 1 0 0,16-20 2516 0 0,14-23-4288 0 0,67-115 330 0 0,-16 24-1310 0 0,39-38-262 0 0,-35 53-206 0 0,-17 17-32 0 0,-22 33-32 0 0,29-36-1 0 0,-9 17-17 0 0,-18 22 29 0 0,30-30 1 0 0,-50 58 11 0 0,-1 0-90 0 0,5-4-2 0 0,-5 4-13 0 0,-1 2-86 0 0,0 0 0 0 0,0 0 0 0 0,0-1 0 0 0,0 1-1 0 0,0 0 1 0 0,0 0 0 0 0,0 0 0 0 0,0-1 0 0 0,0 1 0 0 0,1 0 0 0 0,-1 0 0 0 0,0-1 0 0 0,0 1 0 0 0,0 0 0 0 0,0 0 0 0 0,0 0 0 0 0,1 0 0 0 0,-1-1-1 0 0,0 1 1 0 0,0 0 0 0 0,0 0 0 0 0,1 0 0 0 0,-1 0 0 0 0,0 0 0 0 0,1-1 0 0 0,-1 1 2 0 0,0 0 1 0 0,0 0-1 0 0,1 0 0 0 0,-1 0 1 0 0,0 0-1 0 0,0 0 1 0 0,0 0-1 0 0,1 0 0 0 0,-1-1 1 0 0,0 1-1 0 0,0 0 0 0 0,0 0 1 0 0,0 0-1 0 0,1-1 1 0 0,-1 1-1 0 0,0 0 0 0 0,0 0 1 0 0,0 0-1 0 0,0-1 1 0 0,0 1-1 0 0,0 0 0 0 0,0 0 1 0 0,0 0-1 0 0,0-1 0 0 0,1 1 1 0 0,1 2 49 0 0,13 8-33 0 0,0 5 26 0 0,2 6 18 0 0,31 48-34 0 0,63 117 0 0 0,-96-156-22 0 0,13 42 1 0 0,-8-24 43 0 0,-3-9-1 0 0,31 84 25 0 0,-6-19-5 0 0,-15-45 93 0 0,-21-46-115 0 0,-4-10 16 0 0,2 4 21 0 0,-3-6 6 0 0,0 0-6 0 0,3 3-7 0 0,-3-3 172 0 0,0-3-410 0 0,2-9-148 0 0,-1 3-5930 0 0,0 0-569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11.7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0 272 6911 0 0,'0'0'528'0'0,"3"-1"-341"0"0,78-17 3957 0 0,55-22-808 0 0,81-23-662 0 0,2 13-1192 0 0,53 15-286 0 0,-85 11-636 0 0,1 0-71 0 0,-40 11-223 0 0,235 9 0 0 0,-364 5-280 0 0,127 10-750 0 0,-112-6 379 0 0,0 0 0 0 0,41 14 0 0 0,-40-9-682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12.4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354 165 8463 0 0,'0'0'766'0'0,"0"-2"-628"0"0,-5-33 2589 0 0,5 34-2611 0 0,1-1-1 0 0,-1 1 1 0 0,1 0 0 0 0,0-1-1 0 0,-1 1 1 0 0,1 0 0 0 0,0 0 0 0 0,-1 0-1 0 0,1-1 1 0 0,2 0 0 0 0,0-3 164 0 0,1-1-9 0 0,-4 4-169 0 0,1 0 0 0 0,0 1 0 0 0,0-1 0 0 0,0 1 0 0 0,0-1-1 0 0,1 1 1 0 0,-1-1 0 0 0,0 1 0 0 0,1 0 0 0 0,1-2 0 0 0,8-5 228 0 0,1 0-1 0 0,-1 1 1 0 0,1 0 0 0 0,18-7-1 0 0,0 4 160 0 0,1 2-1 0 0,0 1 0 0 0,43-4 1 0 0,-24 7 66 0 0,71 4 0 0 0,-108 1-494 0 0,189 11 761 0 0,-2 17 246 0 0,-182-24-926 0 0,0 0 0 0 0,0 1 0 0 0,22 11 0 0 0,-37-16 20 0 0,-1 2 13 0 0,6 7 1 0 0,-8-10-168 0 0,0 0-1 0 0,1 0 0 0 0,-1 0 1 0 0,0 1-1 0 0,0-1 0 0 0,0 0 1 0 0,0 0-1 0 0,0 1 0 0 0,1-1 1 0 0,-1 0-1 0 0,0 0 1 0 0,0 1-1 0 0,0-1 0 0 0,0 0 1 0 0,0 0-1 0 0,0 1 0 0 0,0-1 1 0 0,0 0-1 0 0,0 0 0 0 0,0 1 1 0 0,0-1-1 0 0,0 0 0 0 0,0 5 26 0 0,-1 0-1 0 0,1-1 0 0 0,-1 1 1 0 0,0 0-1 0 0,0-1 0 0 0,0 1 1 0 0,-1-1-1 0 0,0 0 0 0 0,0 1 1 0 0,0-1-1 0 0,0 0 0 0 0,-1 0 1 0 0,1 0-1 0 0,-1-1 0 0 0,-7 8 1 0 0,-8 6 15 0 0,-2 0 1 0 0,0-2-1 0 0,-23 15 1 0 0,-70 34 3 0 0,15-9-4 0 0,98-55-47 0 0,-5 3 0 0 0,1-1 1 0 0,0 1-1 0 0,0 0 1 0 0,0 0-1 0 0,0 1 1 0 0,-3 3-1 0 0,5-5-1 0 0,1-1 0 0 0,0 1 0 0 0,0-1 0 0 0,0 1 0 0 0,0 0 0 0 0,1-1 0 0 0,-2 4 0 0 0,2-4 0 0 0,-1 0 0 0 0,1 1 0 0 0,0-1 0 0 0,0 1 0 0 0,0-1 0 0 0,0 1 0 0 0,0-1 0 0 0,0 1 0 0 0,0-1 0 0 0,1 0 0 0 0,-1 1 0 0 0,0-1 0 0 0,1 1 0 0 0,-1-1 0 0 0,1 0 0 0 0,0 1 0 0 0,-1-1 0 0 0,1 0 0 0 0,0 0 0 0 0,0 0 0 0 0,0 1 0 0 0,0-1 0 0 0,1 1 0 0 0,3 3 0 0 0,0-1 0 0 0,1 0 0 0 0,10 6 0 0 0,-10-6 0 0 0,158 92 0 0 0,-143-83 0 0 0,0 0 0 0 0,0 2 0 0 0,-1 0 0 0 0,-1 1 0 0 0,-1 1 0 0 0,32 38 0 0 0,-42-45 0 0 0,-1 0 0 0 0,-1 1 0 0 0,0-1 0 0 0,0 1 0 0 0,-1 0 0 0 0,0 1 0 0 0,4 16 0 0 0,-8-21 0 0 0,1 0 0 0 0,-1 0 0 0 0,0 0 0 0 0,-1 1 0 0 0,0-1 0 0 0,0 0 0 0 0,-1 1 0 0 0,1-1 0 0 0,-2 0 0 0 0,1 0 0 0 0,-1 0 0 0 0,0 0 0 0 0,-5 11 0 0 0,2-7 36 0 0,-1 0-1 0 0,-1 0 1 0 0,1-1-1 0 0,-2 0 1 0 0,1-1-1 0 0,-2 1 1 0 0,-14 13-1 0 0,9-12 93 0 0,0 0-1 0 0,-1-1 0 0 0,0-1 0 0 0,-29 14 1 0 0,10-9 79 0 0,-1-2 0 0 0,0-2 1 0 0,0-1-1 0 0,-59 7 0 0 0,0-5 35 0 0,0-3 0 0 0,-117-7 0 0 0,154-5-287 0 0,1-2 1 0 0,0-2-1 0 0,1-3 1 0 0,0-3-1 0 0,-57-21 1 0 0,96 29-288 0 0,-1-1-1 0 0,2-1 0 0 0,-19-12 1 0 0,26 15-72 0 0,1-1 1 0 0,0 1 0 0 0,0-2-1 0 0,0 1 1 0 0,1-1 0 0 0,0 0-1 0 0,-10-14 1 0 0,5-2-1376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13.4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940 81 1375 0 0,'0'0'1490'0'0,"2"-2"43"0"0,0 1-945 0 0,3-2-125 0 0,0-3 3319 0 0,-1-4-3338 0 0,-2 7 408 0 0,-3 1-428 0 0,0-10 15 0 0,-1 7 62 0 0,-1 2-364 0 0,2 1 64 0 0,-1-1 0 0 0,0 1 0 0 0,0-1 0 0 0,0 1 0 0 0,0 0 0 0 0,0 0 0 0 0,-1 0 0 0 0,1 0 0 0 0,-1 0-1 0 0,1 0 1 0 0,-6-1 0 0 0,-6 0 84 0 0,1 1 1 0 0,-1 1-1 0 0,0 0 0 0 0,0 1 0 0 0,0 1 0 0 0,0 0 1 0 0,1 1-1 0 0,-27 6 0 0 0,4 0 7 0 0,17-4-66 0 0,-32 10 0 0 0,-145 74 524 0 0,151-67-595 0 0,3-1-16 0 0,-66 33 277 0 0,91-43-288 0 0,0 1-1 0 0,1 1 0 0 0,0 0 1 0 0,-15 15-1 0 0,26-21-90 0 0,-1 0-1 0 0,2 0 1 0 0,-1 0-1 0 0,1 0 1 0 0,0 1-1 0 0,0 0 1 0 0,0 0-1 0 0,1 0 0 0 0,1 0 1 0 0,-1 0-1 0 0,1 1 1 0 0,-2 12-1 0 0,3-15-30 0 0,0 1 0 0 0,1-1 0 0 0,0 1 0 0 0,0-1 0 0 0,1 1 0 0 0,-1-1 0 0 0,1 1 0 0 0,1-1 0 0 0,-1 1 0 0 0,1-1-1 0 0,-1 0 1 0 0,2 0 0 0 0,-1 0 0 0 0,0 0 0 0 0,1 0 0 0 0,0 0 0 0 0,0-1 0 0 0,5 6 0 0 0,2 0 13 0 0,0 0 0 0 0,1-1 0 0 0,0 0 0 0 0,0-1 0 0 0,23 13 0 0 0,67 25 110 0 0,-74-35-87 0 0,73 27 108 0 0,-55-22-70 0 0,65 32 0 0 0,-91-38-40 0 0,-6-4-33 0 0,-2 0 1 0 0,1 1-1 0 0,-1 0 0 0 0,21 18 1 0 0,-27-21 8 0 0,-4-2-1 0 0,1-1 0 0 0,-1 0 0 0 0,0 1 0 0 0,0-1 0 0 0,1 0 0 0 0,-1 1 0 0 0,0 0 0 0 0,0-1 0 0 0,0 3 1 0 0,16 33 222 0 0,-16-30-104 0 0,-1 2-15 0 0,-1 0 1 0 0,1-1 0 0 0,-4 14 0 0 0,3-18-72 0 0,0 0 1 0 0,0 0-1 0 0,-1-1 0 0 0,1 1 0 0 0,-1-1 1 0 0,0 1-1 0 0,0-1 0 0 0,0 1 0 0 0,0-1 1 0 0,-1 0-1 0 0,-4 4 0 0 0,-1 1 33 0 0,-1-2-1 0 0,-1 1 1 0 0,1-1-1 0 0,-1-1 1 0 0,0 1-1 0 0,0-2 1 0 0,0 1-1 0 0,-18 3 1 0 0,-10 2 89 0 0,-44 4 1 0 0,64-12-118 0 0,-28 4 22 0 0,1-2 0 0 0,-74-4 0 0 0,102-1-100 0 0,-22 0-120 0 0,-1-2 0 0 0,-65-14 0 0 0,99 16-20 0 0,0-1 0 0 0,0 0 1 0 0,1-1-1 0 0,-1 1 0 0 0,-8-6 0 0 0,12 7-25 0 0,-1-1 1 0 0,1 0-1 0 0,-1-1 0 0 0,1 1 1 0 0,-1 0-1 0 0,1-1 0 0 0,0 1 1 0 0,0-1-1 0 0,0 0 0 0 0,1 0 1 0 0,-3-4-1 0 0,-2-11-1445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13.7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157 0 5983 0 0,'0'0'464'0'0,"-1"3"-305"0"0,-8 14 985 0 0,1-1 1 0 0,1 2-1 0 0,-8 29 1 0 0,-9 60 3697 0 0,15-64-4751 0 0,-53 295 3434 0 0,54-299-3472 0 0,-5 27-63 0 0,12-63-177 0 0,3-1-1565 0 0,6 8-247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14.1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361 1 11055 0 0,'0'2'506'0'0,"-1"18"-340"0"0,-2 0 1 0 0,0 0 0 0 0,-8 25-1 0 0,7-27-58 0 0,-2 4 252 0 0,-1 0 0 0 0,-1 0 0 0 0,0-1 0 0 0,-2 0 0 0 0,0 0 0 0 0,-2-1 0 0 0,0-1 0 0 0,-1 0 0 0 0,-1-1 0 0 0,-28 29 0 0 0,6-11 642 0 0,-1-2 1 0 0,-71 48-1 0 0,95-73-586 0 0,11-7 1032 0 0,3-6-1143 0 0,4-7-171 0 0,0 1 1 0 0,0-1-1 0 0,2 1 0 0 0,-1 0 1 0 0,1 1-1 0 0,1 0 0 0 0,8-9 0 0 0,67-58 297 0 0,-52 49-361 0 0,20-18 36 0 0,63-54-48 0 0,-78 71-54 0 0,52-32 0 0 0,-62 44 28 0 0,1 0-21 0 0,30-14 1 0 0,-48 26-12 0 0,-1 0 0 0 0,0 2 0 0 0,1-1-1 0 0,0 1 1 0 0,-1 0 0 0 0,1 0 0 0 0,0 1-1 0 0,14 0 1 0 0,-18 1 0 0 0,-1 1 0 0 0,1 0 0 0 0,0 0 0 0 0,0 0 0 0 0,0 0 0 0 0,-1 0 0 0 0,1 1 0 0 0,0 0 0 0 0,-1 0 0 0 0,1 0 0 0 0,-1 1 0 0 0,0 0 0 0 0,0-1 0 0 0,4 5 0 0 0,-2-1 0 0 0,-1 0 0 0 0,0 0 0 0 0,0 0 0 0 0,0 1 0 0 0,-1-1 0 0 0,0 1 0 0 0,0 0 0 0 0,3 9 0 0 0,1 5 0 0 0,-1 0 0 0 0,-1 1 0 0 0,-1 0-1 0 0,-1 0 1 0 0,-1 0 0 0 0,1 45 0 0 0,-5-18 22 0 0,-3 0-1 0 0,-11 54 1 0 0,7-62 120 0 0,-15 42-1 0 0,-2-10-1591 0 0,8-24-3036 0 0,10-30 1490 0 0,2-6-3347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14.6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903 0 8287 0 0,'0'0'2307'0'0,"-4"1"-1532"0"0,-5 3-536 0 0,1 1 0 0 0,-1 0 0 0 0,1 0 0 0 0,0 0 0 0 0,0 1 0 0 0,0 0 0 0 0,-9 10 0 0 0,-47 57 478 0 0,41-46-452 0 0,-216 280 1857 0 0,176-218-1367 0 0,4 3 0 0 0,-51 106 1 0 0,48-66-98 0 0,-46 146 0 0 0,81-197-566 0 0,4 1-1 0 0,-15 105 1 0 0,34-152-74 0 0,1-1 0 0 0,2 52 1 0 0,2-65-20 0 0,2 0 1 0 0,0 0 0 0 0,1-1 0 0 0,1 1-1 0 0,9 24 1 0 0,-11-36-23 0 0,1-1-1 0 0,0 1 0 0 0,1-1 1 0 0,0 0-1 0 0,0 0 0 0 0,1 0 1 0 0,0-1-1 0 0,0 0 0 0 0,1 0 1 0 0,-1-1-1 0 0,2 0 1 0 0,-1 0-1 0 0,1 0 0 0 0,-1-1 1 0 0,2 0-1 0 0,-1-1 0 0 0,0 0 1 0 0,1 0-1 0 0,0 0 0 0 0,0-1 1 0 0,17 3-1 0 0,-5-3-468 0 0,1-1-1 0 0,-1 0 0 0 0,40-3 1 0 0,11-4-5946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15.1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187 112 10135 0 0,'0'0'778'0'0,"2"-2"-506"0"0,23-9 173 0 0,1 0 0 0 0,-1 2 1 0 0,32-7-1 0 0,-27 9-190 0 0,116-27 1111 0 0,2 13 350 0 0,-135 20-1528 0 0,-1 1-1 0 0,1 0 0 0 0,0 1 1 0 0,-1 1-1 0 0,1 0 0 0 0,-1 0 1 0 0,19 7-1 0 0,-26-8-135 0 0,1 2 0 0 0,-1-1 0 0 0,0 1 0 0 0,0-1 0 0 0,0 2 0 0 0,0-1 0 0 0,0 0 0 0 0,0 1 1 0 0,-1 0-1 0 0,0 0 0 0 0,0 0 0 0 0,0 1 0 0 0,0-1 0 0 0,-1 1 0 0 0,0 0 0 0 0,1 0 0 0 0,-2 0 0 0 0,4 8 0 0 0,-3-6-7 0 0,-1 1 0 0 0,-1 0 0 0 0,1-1-1 0 0,-1 1 1 0 0,-1 0 0 0 0,1 0 0 0 0,-2 14 0 0 0,-1-3 87 0 0,-10 38 1 0 0,7-39-98 0 0,-1-1-1 0 0,-1 1 0 0 0,-1-1 1 0 0,0 0-1 0 0,-1-1 1 0 0,-15 21-1 0 0,-5 2-13 0 0,-41 41 0 0 0,11-24 31 0 0,37-35-25 0 0,-26 29 1 0 0,45-46-26 0 0,-1 0 0 0 0,0 1-1 0 0,1-1 1 0 0,-1 1-1 0 0,1 0 1 0 0,-3 7-1 0 0,6-11-1 0 0,-1 0 0 0 0,1 0 0 0 0,0 1 0 0 0,-1-1 0 0 0,1 0 0 0 0,0 0 0 0 0,0 1 0 0 0,0-1 0 0 0,0 0 0 0 0,0 1 0 0 0,0-1 0 0 0,0 0 0 0 0,0 1 0 0 0,1-1 0 0 0,-1 0 0 0 0,0 1 0 0 0,1-1-1 0 0,-1 0 1 0 0,1 0 0 0 0,-1 0 0 0 0,1 0 0 0 0,0 1 0 0 0,0-1 0 0 0,-1 0 0 0 0,1 0 0 0 0,0 0 0 0 0,0 0 0 0 0,1 1 0 0 0,6 3-3 0 0,0 1-1 0 0,0-1 0 0 0,0-1 1 0 0,0 1-1 0 0,12 3 0 0 0,6 4-79 0 0,39 18 13 0 0,13 6-23 0 0,-62-27 79 0 0,0 1-1 0 0,24 18 0 0 0,-27-18 15 0 0,-1 1 1 0 0,0 0-1 0 0,-1 1 0 0 0,0 1 0 0 0,-1-1 0 0 0,10 18 1 0 0,-16-23 2 0 0,0 0 1 0 0,0 1 0 0 0,-1 0 0 0 0,0-1 0 0 0,-1 1-1 0 0,0 0 1 0 0,0 1 0 0 0,0-1 0 0 0,-1 0 0 0 0,-1 0 0 0 0,1 1-1 0 0,-1-1 1 0 0,-1 0 0 0 0,0 10 0 0 0,-2-9 38 0 0,1 1-1 0 0,-1-1 1 0 0,0 0 0 0 0,-1 0-1 0 0,0-1 1 0 0,0 1 0 0 0,-1-1-1 0 0,0 1 1 0 0,-11 11 0 0 0,1-2 218 0 0,-1-1 1 0 0,-35 29 0 0 0,21-24 51 0 0,-2 0 0 0 0,-1-2 0 0 0,0-1 0 0 0,-1-2 1 0 0,-70 24-1 0 0,42-23-3 0 0,0-3 0 0 0,-83 9-1 0 0,36-15-165 0 0,88-9-122 0 0,-1 0 1 0 0,-39-8-1 0 0,56 7-64 0 0,1 0-1 0 0,-1 0 0 0 0,0-1 1 0 0,1 1-1 0 0,-1-1 0 0 0,1 0 1 0 0,-1-1-1 0 0,-7-4 0 0 0,11 5 5 0 0,-1 1-1 0 0,1 0 1 0 0,-1-1-1 0 0,1 1 1 0 0,0-1-1 0 0,-1 0 1 0 0,1 1-1 0 0,0-1 1 0 0,0 0-1 0 0,0 0 1 0 0,0 0-1 0 0,0 0 1 0 0,1 1-1 0 0,-1-1 1 0 0,1 0-1 0 0,-1 0 1 0 0,1-1-1 0 0,0 1 0 0 0,0 0 1 0 0,-1 0-1 0 0,1 0 1 0 0,1 0-1 0 0,-1-3 1 0 0,1 2-285 0 0,0-1 1 0 0,0 1-1 0 0,0 0 1 0 0,0 0-1 0 0,1 0 1 0 0,-1 0-1 0 0,1 0 1 0 0,0 0-1 0 0,0 0 1 0 0,3-4-1 0 0,17-18-6656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15.5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435 1 13215 0 0,'0'0'1195'0'0,"-2"2"-982"0"0,-98 165 1123 0 0,54-96-760 0 0,-86 157 1075 0 0,106-174-1190 0 0,2 0 1 0 0,-24 82 0 0 0,32-76-359 0 0,3 0-1 0 0,2 1 1 0 0,3 0-1 0 0,3 0 1 0 0,2 1-1 0 0,3-1 1 0 0,14 115-1 0 0,-7-138-226 0 0,19 67 0 0 0,-20-89 64 0 0,0 0-1 0 0,1 0 0 0 0,1 0 1 0 0,0-1-1 0 0,1 0 1 0 0,14 18-1 0 0,-18-28-82 0 0,-1-1 0 0 0,0 0 0 0 0,1 0 0 0 0,5 4 0 0 0,9 4-5163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15.8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79 14279 0 0,'3'-1'655'0'0,"24"-8"157"0"0,-11 4-783 0 0,1 0-1 0 0,25-4 0 0 0,-4 6 531 0 0,77 5 0 0 0,-51 0 77 0 0,264-4 1068 0 0,-316 2-1674 0 0,265-12 789 0 0,-2-10-1336 0 0,-224 15-206 0 0,-3-1-48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06:05:16.2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435 55 11519 0 0,'2'-2'887'0'0,"0"-2"-834"0"0,1 0-1 0 0,1 1 1 0 0,-1-1 0 0 0,0 1-1 0 0,1 0 1 0 0,0 0 0 0 0,0 0-1 0 0,0 0 1 0 0,0 0 0 0 0,0 1-1 0 0,0 0 1 0 0,1 0 0 0 0,5-2-1 0 0,1 1 50 0 0,0 1 0 0 0,0 0-1 0 0,1 1 1 0 0,-1 0 0 0 0,0 1-1 0 0,1 0 1 0 0,-1 0 0 0 0,22 5-1 0 0,-9 0 118 0 0,0 2 0 0 0,0 0 0 0 0,24 12 0 0 0,-20-6 129 0 0,0 1 0 0 0,34 24 0 0 0,48 45 373 0 0,-39-21-249 0 0,67 76-1 0 0,-92-87-279 0 0,-2 1 1 0 0,-3 3 0 0 0,-2 1-1 0 0,-2 2 1 0 0,-3 1-1 0 0,-3 2 1 0 0,-2 1 0 0 0,28 90-1 0 0,-35-77 74 0 0,-4 2-1 0 0,9 89 0 0 0,-18-64 69 0 0,-3 119 0 0 0,-10-90 149 0 0,-27 179 0 0 0,20-248-167 0 0,-3-1-1 0 0,-2 0 1 0 0,-3-1 0 0 0,-53 114-1 0 0,41-115 170 0 0,-52 73-1 0 0,54-92-170 0 0,-3-1 1 0 0,-50 49-1 0 0,24-34 136 0 0,-97 70 1 0 0,117-98-338 0 0,-2-1-1 0 0,-1-2 1 0 0,-84 33 0 0 0,69-37-263 0 0,0-3 0 0 0,-1-2-1 0 0,-1-3 1 0 0,0-3 0 0 0,0-1 0 0 0,-1-4-1 0 0,0-2 1 0 0,1-2 0 0 0,-62-11-1 0 0,71 5-1122 0 0,4-3-295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0.4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0 659 1375 0 0,'0'0'11019'0'0,"3"-1"-10726"0"0,1 0-204 0 0,-1-1-1 0 0,0 0 0 0 0,1-1 0 0 0,-1 1 1 0 0,0 0-1 0 0,0-1 0 0 0,0 0 1 0 0,-1 0-1 0 0,1 0 0 0 0,-1 0 0 0 0,1 0 1 0 0,-1 0-1 0 0,2-4 0 0 0,5-11 225 0 0,10-25 0 0 0,-12 27-111 0 0,20-42 336 0 0,7-19 178 0 0,32-68-35 0 0,-28 67-386 0 0,-27 51-218 0 0,2 1 0 0 0,31-45 1 0 0,-39 63-66 0 0,-2 4-4 0 0,0 0-1 0 0,0 0 0 0 0,1 0 1 0 0,-1 0-1 0 0,1 1 0 0 0,6-5 1 0 0,11-8 18 0 0,-19 14 54 0 0,1 2 23 0 0,8-1 29 0 0,-8 0 17 0 0,0 3 3 0 0,1-1-132 0 0,0 1 0 0 0,0 0 0 0 0,0 1 0 0 0,-1-1 0 0 0,1 1-1 0 0,-1-1 1 0 0,1 1 0 0 0,-1 0 0 0 0,0 0 0 0 0,3 5 0 0 0,4 8-3 0 0,0 2 0 0 0,-1-1 0 0 0,10 29 0 0 0,-3-8-8 0 0,6 13 23 0 0,19 68 0 0 0,-32-88-2 0 0,23 55 0 0 0,-22-61-18 0 0,2-4-40 0 0,-10-19-124 0 0,0-2-1473 0 0,11 0-4338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9:18:10.50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8954 6460 9215 0,'0'0'816'0,"0"0"-656"0,-3-7-160 0,3 7 0 16,0 0 1376-16,0 0 240 0,-5-7 48 0,5 7 16 15,-6-2-656-15,6 2-128 0,0 0-16 0,-8 2-16 16,-1 1-464-16,9-3-80 0,-10 7-32 0,1-1 0 0,9-6 80 0,-9 2 16 15,2 2 0-15,0 3 0 0,1-1-80 0,6-6-16 16,-5 11 0-16,0-1 0 0,-3 2-16 0,4-2 0 16,-2 3 0-16,1 0 0 15,0 3 48-15,0 2 16 0,-3 2 0 0,1 5 0 0,-1 5 112 0,2-4 32 16,-2 2 0-16,-1 5 0 0,4 4 16 0,-3 1 0 16,-1 2 0-16,2-1 0 0,-1 2-96 0,1 1-16 15,-1 0 0-15,-2 0 0 0,2-4-96 0,-2 1-32 16,0-1 0-16,1 0 0 0,0-1-64 0,0 1-32 15,0-5 0-15,-1 0 0 0,-1-1 32 0,0 1 16 16,0 3 0-16,1-1 0 0,-2-2 48 0,2 1 16 16,0-4 0-16,0 1 0 0,-2-2-96 0,3-4-32 0,1 1 0 0,-1-1 0 15,0-1-16-15,4 2-128 0,-2-5 192 16,1-2-64-16,2 0-128 0,-1 0 0 0,0-1 0 0,0-1 0 16,1-3 0-16,3 0 128 0,-2-3-128 0,1 2 0 15,-1-6 0-15,2 4 0 0,-2-2 0 0,3-9 0 31,0 0-304-31,0 0-144 0,0 0-16 0,0 0-16 16,0 0-704-16,13-4-144 0,-3-1-16 0,-1-6-7168 0,-1 4-1440 0</inkml:trace>
  <inkml:trace contextRef="#ctx0" brushRef="#br0" timeOffset="433.97">7890 7604 6447 0,'-13'-1'576'0,"-1"0"-576"16,0-2 0-16,3 1 0 0,2 0 2624 0,3-181 432 15,-2 362 80-15,8-179 0 0,-5-3-1792 0,5 3-384 16,0 0-64-16,0-10 0 0,4 2-400 0,2-1-80 16,2 1-16-16,4 1 0 0,0-5-144 0,2 3-48 15,2 0 0-15,2 1 0 0,-1-1 0 0,2-3 0 0,1 2 0 0,4 1 0 16,3 5 112-16,1 2 32 0,2 1 0 0,2 1 0 16,4 1 64-16,3-1 16 0,3 4 0 0,4-2 0 15,0-1 32-15,-1 1 16 0,0-2 0 16,1 0 0-16,-1-2 32 0,2 1 16 0,2-1 0 0,-1 2 0 15,2 2-80-15,-3 1 0 0,0-2-16 0,0 2 0 16,0-2-112-16,-3 0-32 0,-6 0 0 0,2-2 0 16,-2-5-80-16,-4 2-16 0,-5 3 0 0,2-1 0 15,-3 0-192-15,-1-1 144 0,-3-2-144 0,-3 5 128 16,0 3-128-16,-2-3 128 0,-3 1-128 0,-2-1 128 16,-2-4-528-16,-12 4-112 0,0 0-32 15</inkml:trace>
  <inkml:trace contextRef="#ctx0" brushRef="#br0" timeOffset="3518.68">20197 6108 18431 0,'0'0'1632'15,"0"0"-1312"-15,0 0-320 0,0 0 0 16,0 0 352-16,0 0 0 0,0 0 0 0,0 0 0 0,0 0-64 0,5 13-16 16,-4-3 0-16,-2 1 0 0,-3 2 96 0,-2-1 16 15,1 2 0-15,-4 0 0 0,-1 1 32 0,-2 3 16 16,-2-1 0-16,-1 2 0 0,-3 4-112 0,-1 4-32 15,-2-2 0-15,-4 7 0 0,-1 5-16 0,-4-1 0 16,-4-1 0-16,-4 2 0 0,-3 3 64 0,-1 3 16 16,0-1 0-16,0 2 0 0,-1 1 96 0,0 6 32 15,0 1 0-15,3 1 0 0,1 2-80 0,0-2-16 16,-2 2 0-16,0-1 0 0,3 1 0 0,1 1-16 16,3 1 0-16,2 3 0 0,3 0-16 0,2 2 0 15,3 5 0-15,1 2 0 0,4 1-144 0,-1 1-16 16,7-1-16-16,0 1 0 0,1 3-176 0,-1 0 0 15,0 2 0-15,4-2 128 0,3-1-128 0,1-3 0 16,0 1 0-16,0 6 0 0,1-1 0 0,0 0 0 0,-1-1 0 0,5 3 128 16,-3-3-128-16,1 2 0 0,-1 5 0 0,1-1 0 15,-1 2 0-15,2-1 0 0,1-2 0 0,0 4 0 16,3-1 0-16,-1-1 0 0,2 2 0 0,1-4 0 16,1-1 0-16,2-4 128 0,1-2-128 0,4-1 0 15,1-2 0-15,5-7 0 0,1 0 0 0,7-7 0 16,2 0 0-16,3 0 0 0,3-4 0 0,6-3 0 15,6 1-144-15,4-7-16 0,2 2 0 0,4-5 0 32,3-2-400-32,8-5-80 0,4-2 0 0,13-7-16 0,8-6-1488 15,5-4-288-15,0-5-64 0</inkml:trace>
  <inkml:trace contextRef="#ctx0" brushRef="#br0" timeOffset="4618.96">24576 5996 22111 0,'0'0'1968'0,"0"0"-1584"0,0 0-384 0,11 9 0 16,1 0 0-16,-1 0 0 0,2 1 0 0,1 3-176 16,1-3 304-16,2 4 48 0,-1 3 16 0,2 0 0 15,0 0 256-15,1 2 48 0,0 1 16 0,1 4 0 16,1 2-176-16,3-1-16 0,1 4-16 0,2 2 0 15,2 1-80-15,0 3-16 0,1 1 0 0,-1 3 0 16,1 2-16-16,0 0 0 0,-1 4 0 0,-1 0 0 16,-3 2 80-16,-1-1 16 0,-1 2 0 0,-1 3 0 15,-3-3 64-15,-1 0 16 0,-3 3 0 0,0 3 0 16,-3-1 16-16,-2 3 16 0,0-3 0 0,-1 2 0 16,0 0-16-16,-2 3 0 0,0 1 0 0,-2 0 0 0,0 2-48 15,-3 2-16-15,1 4 0 0,-2-1 0 0,1-4 0 16,-2 6-16-16,-3-2 0 0,0 3 0 15,2 3-48-15,-3 3-16 0,-1-3 0 0,-1 0 0 0,0-1-48 0,-1 1-16 16,1 3 0-16,-2 2 0 0,-1-1-48 0,3-1 0 16,-2-4 0-16,-2 1 0 0,-2 2 16 0,-4 0 0 15,0-3 0-15,-2 0 0 0,0-1 160 0,-1 3 16 16,-4-1 16-16,-1 0 0 0,-3 0 48 0,1-2 0 16,-1-2 0-16,0 0 0 0,1-1-16 0,-1 0 0 15,0 2 0-15,1-2 0 0,-2 2 16 0,2-2 0 16,-1-1 0-16,2-3 0 0,0-1-64 0,-1-4-16 15,-2 0 0-15,0-4 0 0,0-3-32 0,-1-1 0 16,0-2 0-16,0-4 0 0,1 1-48 0,0-4-16 0,2-3 0 16,2-1 0-16,0-4-16 0,1-2-16 0,0-4 0 15,3 2 0-15,-1 2 0 0,4-7 0 0,0-4 0 0,2-1 0 16,0-1-48-16,2-1 0 0,1-5 0 0,4-3 0 16,-3 3-128-16,4-6 0 0,-1 2 144 0,2-3-144 15,6-5 0-15,0 0 0 0,0 0 0 0,-8-3 128 16,8 3-400-16,-6-11-80 0,1-3-16 0,2-4 0 31,3-1-1920-31,-2-8-384 0,2-7-80 0</inkml:trace>
  <inkml:trace contextRef="#ctx0" brushRef="#br0" timeOffset="6690.04">18879 3562 16575 0,'-2'-16'736'0,"1"3"160"0,0 0-720 0,0 3-176 16,-1-3 0-16,1 3 0 0,-4-1 288 0,1 2 32 16,-2 0 0-16,-2-1 0 0,-1 1 16 0,-2-3 16 15,-3 4 0-15,-3-4 0 0,0 3 32 0,-1-2 0 16,0 1 0-16,-2 1 0 0,-3-3-224 0,-3 5-32 15,-2-1-128-15,-2 2 192 0,-4 1-192 0,-3-2 0 16,-1 2 128-16,-6 1-128 0,-5 3 0 0,-5-1 0 16,-2-6 0-16,2 2 0 0,0-5 0 0,0 5 0 15,-2 3 0-15,-3 2 0 0,-3 2 0 0,-4-1 176 0,-5 0-48 16,0-1-128-16,2 0 304 0,0 2-48 0,-2 2-16 0,-4 2 0 16,-5 0-64-16,-1 3-16 0,-2-6 0 0,3 6 0 15,1 1-160-15,2 5 0 0,-6-2 144 0,0 1-144 16,0-2 0-16,1 0 128 0,3 3-128 0,2 1 0 15,-3 1 0-15,-4 5 0 0,-5 2 0 0,0 1 128 16,2 0-128-16,4 4 128 0,-1 1-128 0,-1 0 128 16,-4-2-128-16,2 2 0 0,6 3-128 0,2 0 128 15,6 0 0-15,-3 3 0 0,-3 1 0 0,3-1 0 16,4-3 0-16,3 5 0 0,3 6 192 0,4-1-64 16,2 1-128-16,-1 2 0 0,-1-3 0 0,1 5 0 15,1-1 128-15,4 2 0 0,3 3 0 0,4-2 0 16,2 1-128-16,5 3 0 0,4 3 0 0,3 0 0 15,0-4 0-15,5-1 0 0,3 2 0 0,4 1 0 16,2-2 0-16,3-1 0 0,6-2 0 0,5 5 128 0,0-2 0 0,6 0 16 16,2-1 0-16,8-2 0 0,3 2-144 0,3 1 0 15,6-3 0-15,2-6 128 16,3-1-128-16,3-2 0 0,2 4 144 0,4-1-144 0,5-4 0 0,1-1 144 16,4-2-144-16,7 2 0 0,8 3 128 0,2-3-128 15,2-5 0-15,1-1 0 0,-2 0 144 0,3-1-144 16,4-1 0-16,8-1 144 0,3-1-144 0,2-3 160 15,-3 1-160-15,2 0 160 0,1-7 16 0,6 0 0 16,5-2 0-16,-1-3 0 0,0-6-16 0,-1 0 0 16,1-4 0-16,2 0 0 0,7-1 16 0,-3-1 0 15,-5-3 0-15,2-2 0 0,-2 0-176 0,5-3 192 0,0-2-192 16,-5 0 192-16,0-7-192 0,4-1 160 0,-1-1-160 0,3-2 160 16,-2-2-160-16,-1-2 0 0,-5-3 144 0,6 2-144 15,5-4 0-15,-5 0 144 0,-6-3-144 0,-3-3 0 16,2-1 144-16,-1 0-144 0,6-3 0 0,-5 0 144 15,-4-6-144-15,-3 0 0 0,-2-3 144 0,2 1-144 16,1-2 0-16,-5-2 144 0,-9-3-144 0,-2-2 0 16,-3-1 160-16,-2-1-160 0,-3 2 128 0,-1-2-128 15,-2-3 240-15,-3 2-48 0,-6 2 0 0,-4-2 0 16,-5-5 96-16,-1 5 16 0,-5-1 0 0,-4-2 0 16,-4 2 176-16,-6-2 32 0,-3 1 16 0,-6 3 0 15,-3 3-32-15,-6 1-16 0,-4-2 0 0,-6 2 0 16,-5 1-112-16,-3-3-32 0,-7 0 0 0,-4 3 0 15,-3 2 64-15,-7 1 16 0,-8 3 0 0,-5-1 0 16,-6 2-80-16,-3 0-16 0,-2 6 0 0,-2-1 0 16,-5 0-96-16,-3 0-32 0,-3 1 0 0,-2 5 0 0,-3 3-192 15,3 3 128-15,1-1-128 0,3 6 0 0,-1 1 0 0,1 3 0 16,-2 2 0-16,3 1 0 0,2 1-160 0,6 5-80 16,3 1-16-16,4 5-11200 15,4 2-2256-15</inkml:trace>
  <inkml:trace contextRef="#ctx0" brushRef="#br1" timeOffset="11366.82">30399 5801 2751 0,'0'0'128'0,"-6"-6"16"0,6 6-144 0,-7-5 0 16,7 5 0-16,0 0 0 0,0 0 5104 0,0 0 976 15,-7 5 208-15,7-5 48 0,-9 6-4896 0,0 0-976 16,-3 2-192-16,3-3-32 0,1 1 80 0,-1 3 0 15,0-2 16-15,-1 5 0 0,-2 1-144 0,-1-1-48 16,-2 2 0-16,0 3 0 0,-3 1-144 0,0 1 192 16,-2 1-192-16,1 5 192 0,0 1 64 0,0 6 32 15,-3 1 0-15,1 2 0 0,-1 3 128 0,-1 3 32 16,2 6 0-16,-6 4 0 0,0 5-96 0,0 0-16 0,-2-1 0 0,2 3 0 16,-2 6-144-16,0-2-48 0,1 1 0 0,4-2 0 15,0 0-16-15,2 2 0 0,1 5 0 0,1 1 0 16,3 1 96-16,1-3 16 0,4 1 0 0,-5 1 0 15,-1 1-112-15,1 2 0 0,3 4-128 0,0-2 192 16,0-1-192-16,1 4 176 0,3-2-176 0,0 6 160 16,1-2-160-16,1 6 0 0,3-3 0 0,1 4 128 15,2-1-128-15,-1 0 160 0,3 3-160 0,0-4 160 16,5-1 0-16,0 1 0 0,3-5 0 0,1 4 0 16,2-7 96-16,6 0 0 0,-2-1 16 0,5-2 0 15,1 0-64-15,3-5-16 0,3-3 0 0,0 2 0 16,4 2-192-16,2-6 144 0,1 1-144 0,2-3 128 15,1 2-128-15,-2-4 0 0,2-1 0 0,-2-3 0 16,-1-2 128-16,-5-2-128 0,2-1 128 0,2-2-128 16,0-3 0-16,2 3 0 0,3-1 128 0,1-1-128 0,-3-4 0 0,4-2 0 15,1-2 0-15,-1-2 0 0,2 0 0 0,-1-2-272 16,-3-6 64-16,0 0 16 16,-2-7-464-16,4 0-96 0,1-6-16 0,4-2 0 15,2-7-1344-15,1-1-288 0,3-5-48 0,0-5-10480 0</inkml:trace>
  <inkml:trace contextRef="#ctx0" brushRef="#br1" timeOffset="12425.6">31770 5520 15663 0,'-19'-12'688'0,"8"2"144"0,-2 0-656 0,1 0-176 16,-1-2 0-16,1 3 0 0,1-2 960 0,1 3 144 16,1-1 48-16,3 2 0 0,-2-3-320 0,3 2-48 15,1-2-16-15,4 10 0 0,-1-10-80 0,1-2-32 16,1 5 0-16,-1 7 0 0,4-11-368 0,1 5-80 16,-5 6-16-16,8-8 0 0,-8 8-192 0,10-3 0 15,-1 1 0-15,1 4 0 0,0-1 0 0,0 3 0 0,0 2 0 0,2 0 0 16,0 6 0-16,5-1-128 0,-2 5 128 0,4 3 0 15,2 5 0-15,0 0 0 0,3 3 0 0,2 2 0 16,0 4 0-16,2 0 0 0,0 1 176 0,3 2-176 16,-4 1 256-16,1 1-48 0,0-1-16 15,1 3 0-15,-1 5 64 0,1 1 0 0,0 4 0 0,-12-19 0 16,2 2-96-16,4 6-16 0,1 3 0 0,1 8 0 16,2 1-144-16,0 1 128 0,-2 0-128 0,21 46 128 15,-8-12-128-15,-6-1 160 0,-7-3-160 0,-3-2 160 16,-4-5-160-16,-2-4 128 0,-1-7-128 0,-2 6 128 15,-3 6 80-15,0 0 16 0,1 3 0 0,-3-3 0 16,0-5-48-16,-3 3-16 0,-2 2 0 0,1 4 0 16,-2 6-16-16,1-3 0 0,-3-5 0 0,-2 2 0 0,1-2 16 0,0 7 0 15,-2 1 0-15,1-3 0 0,-1-3 48 0,-1-5 16 16,-1-4 0-16,0 7 0 0,-1 5 32 0,2 0 16 16,-1-4 0-16,0-3 0 0,-1-6 32 0,-1 3 0 15,1 5 0-15,-1 0 0 0,0-2-112 0,2-1 0 16,-3-4-16-16,2 0 0 0,-2-1-176 0,1 4 0 15,0 4 144-15,-2-3-144 0,0-4 0 0,-1-1 144 16,-1-7-144-16,-1 5 0 0,1 2 128 0,-1-1-128 16,0 3 0-16,-2-1 0 0,0-4 192 0,-2-6-192 15,0-2 192-15,-1 3-192 0,0-1 192 0,-1 4-192 16,-1-3 192-16,0 0-192 0,0-6 224 0,8-25-64 0,0-1-16 16,-2 5 0-16,-1 0 112 0,0 3 32 15,-1 4 0-15,0-1 0 0,1 3 16 0,-12 31 0 0,7-16 0 0,3-7 0 16,2-10-112-16,2-4-32 0,2-5 0 0,0-4 0 15,0-6-32-15,1-1-128 0,1-2 192 0,3-5-64 16,-4-1 64-16,3-1 0 0,-2 2 0 0,2-4 0 16,0 0-16-16,1-2 0 0,0 0 0 0,-1 2 0 15,0-4-32-15,1-1 0 0,0 3 0 0,1-5 0 16,4-4-16-16,-5 5-128 0,5-5 192 16,0 0-64-16,0 0 32 0,-5 7 0 0,5-7 0 0,0 0 0 15,0 0 0-15,0 0 0 0,0 0 0 0,0 0 0 16,0 0-160-16,-5 0 160 0,5 0-160 0,0 0 160 15,-5-1-160-15,5 1 128 0,-5-1-128 0,1-3 128 16,-1 1-128-16,5 3 0 0,-7-6 0 0,7 6 0 16,-8-5-256-16,8 5 32 0,0 0 0 0,-4-10 0 15,4 10-368-15,-8-10-80 16,2 2-16-16,6 8 0 0,-4-11-2400 0,1 2-496 0</inkml:trace>
  <inkml:trace contextRef="#ctx0" brushRef="#br1" timeOffset="15417.37">9578 2095 13823 0,'0'0'1216'0,"-5"-6"-960"15,-3-3-256-15,1 0 0 0,-1 2 192 0,-1 2-16 16,0-4 0-16,-1 4 0 0,-1-3 224 0,-2 2 48 16,-2 0 16-16,-1 3 0 0,-4-1-32 0,0 3-16 15,-1 1 0-15,2 2 0 0,0 2-176 0,-1 1-48 16,-6 1 0-16,5 6 0 0,-2-3-192 0,3 2 144 16,1 4-144-16,-1 2 128 0,1 1-128 0,2 3 0 15,-2 7 0-15,2-1 0 0,0 1 256 0,5 2 0 16,2 5 16-16,2-2 0 0,3-3 64 0,5-3 16 15,2 0 0-15,4-4 0 0,-1 1-160 16,4-3-16-16,2-7-16 0,3-1 0 0,1-3 128 0,0-6 32 16,2-1 0-16,1-2 0 0,0-1 16 0,1-1 16 15,1-2 0-15,0-2 0 0,-1-7 16 0,0 1 0 16,2-2 0-16,-1-2 0 0,0-1-160 0,0 2-16 0,-3-3-16 0,2 1 0 16,-2 0-176-16,-2 4 192 0,-3-2-192 0,-1 3 192 15,0 1-192-15,1 3 0 16,-1 2 144-16,1 3-144 0,-1 5 0 0,2 4 0 0,1 1 0 0,-1 6 0 15,2 1 0-15,-1 3 0 0,-3 0 0 0,2-2 0 16,1 1 0-16,0 3 0 0,0 1 0 0,0-4 0 16,1-4-192-16,-1 0-48 0,0-2-16 15,0-3-11136-15</inkml:trace>
  <inkml:trace contextRef="#ctx0" brushRef="#br1" timeOffset="15711.01">10113 2104 18431 0,'0'0'816'0,"0"0"160"0,-9 7-784 15,9-7-192-15,0 0 0 0,0 0 0 0,0 0 672 0,0 0 96 16,-1 9 0-16,1-9 16 0,0 0-464 0,10 11-112 16,2-6-16-16,1-1 0 0,1-4 256 0,6 0 64 15,1 0 0-15,2-1 0 0,5-3-256 0,1 3-32 16,3-2-16-16,2-2 0 0,3 1-208 0,-1-1 0 16,-2 1 128-16,0-3-128 15,-2 0-368-15,-3 1-112 0,-2-2-32 0,-1 3-6480 16,-7-2-1312-16</inkml:trace>
  <inkml:trace contextRef="#ctx0" brushRef="#br1" timeOffset="15897.38">10189 2411 21183 0,'0'0'944'0,"0"0"192"0,0 0-912 0,12-2-224 0,2 2 0 0,4-1 0 16,1 0 816-16,6 0 112 0,2-2 32 0,3 0 0 15,5 0-160-15,1-4-32 0,4 2 0 0,-1-6 0 16,2-2-304-16,3-1-64 0,0-1-16 0,0 0 0 16,1-1-1152-16,-1 2-224 0,-2 4-48 0</inkml:trace>
  <inkml:trace contextRef="#ctx0" brushRef="#br1" timeOffset="17153.43">11209 1834 7359 0,'0'0'656'0,"0"0"-528"0,0 0-128 0,0 0 0 0,0 0 912 0,-7 6 160 16,7-6 16-16,-7 5 16 16,7-5-128-16,-9 0-16 0,9 0-16 0,0 0 0 15,0 0-48-15,0 0-16 0,0 0 0 0,0 0 0 0,-3-10-176 16,5 2-48-16,1-2 0 0,4 4 0 0,0-3-304 0,5 2-64 15,2 2-16-15,2-4 0 0,3 1-48 0,3-3-16 16,2 4 0-16,5-2 0 0,3 4 48 0,1-3 16 16,2 1 0-16,-1 3 0 0,0 0-272 0,-1-1 0 15,-2 1 0-15,-3 3 0 0,-3 1 0 0,-3 4 128 16,-1-1-128-16,-2 4 0 0,-1-1 144 0,-4 8-144 16,-5-1 0-16,-4-1 144 0,-2 4-144 0,-2 1 160 15,-2 1-160-15,-6 3 160 0,-4 0 80 0,-3 0 16 16,-1-1 0-16,-2 0 0 0,-1 4 16 0,2 1 16 15,-3-5 0-15,1-1 0 0,0-1-288 0,3 0 128 16,2-4-128-16,3-3 0 0,4 0 128 0,3 1-128 16,2-3 0-16,6 2 0 0,5-3 0 0,5 3 0 15,6-3 0-15,3 5 0 0,3 1 0 0,4 2 0 16,6 3 0-16,3 0 0 0,2 0 0 0,-2 3 0 16,5 6-128-16,-5 0 128 0,-1-3 0 0,-4 1 0 0,-3 2 0 0,-5 0 0 15,-3 3 256-15,-8 1 32 0,-6-3 16 0,-2 2 0 16,-5-2 208-16,-8-3 64 0,-7 2 0 15,-6-1 0-15,-5 4 400 0,-8-1 96 0,-10-5 16 0,-5 4 0 16,-3-2-160-16,-5 2-32 0,-2-4 0 0,-3 3 0 16,-5-2-272-16,-2 0-64 0,-3-3-16 0,1 0 0 0,0-1-208 15,2-1-32-15,1-7-16 0,4 1 0 0,3-1-160 16,1-2-128-16,1-7 144 0,4-1-144 16,1-2-704-16,5-2-256 0,5 0-32 15,6-1-10016-15,3-3-2016 0</inkml:trace>
  <inkml:trace contextRef="#ctx0" brushRef="#br1" timeOffset="19380.29">17236 2236 2751 0,'0'0'256'0,"0"0"-256"0,0 0 0 0,0 0 0 0,0 0 1952 15,0 0 352-15,0 0 64 0,0 0 0 0,0 0-1216 0,0 0-256 16,6-5-64-16,-6 5 0 0,0 0 16 0,6-2 0 16,0-2 0-16,2 1 0 0,-3-3-16 0,4 2 0 15,1 1 0-15,1-1 0 0,1-5-192 0,1 1-32 16,1 1-16-16,0-1 0 0,1 2-160 0,0-2-48 15,0 2 0-15,2 0 0 0,-1 0-192 0,1 2-64 16,1 2 0-16,-2 2 0 0,-1-1 64 0,-1 2 16 16,-2 0 0-16,-2 3 0 0,-1 2-208 0,-3 1 128 15,-2-1-128-15,-1 5 0 0,-3 0 128 0,-3 1-128 16,-2 1 0-16,-3 1 144 0,-2-1-144 0,0 2 160 16,-1 1-160-16,0-2 160 0,-1 3-160 0,0-2 192 0,1-2-192 0,1 1 192 15,0-1-192-15,4-2 0 0,1-2 0 0,3 1 128 16,2-10-128-16,1 6 0 0,-1-6 0 15,8 8 0-15,2 0 0 0,1-3 0 0,6 5 0 0,-1-1 0 16,2 2 0-16,1-2 128 0,0 1-128 0,2 3 128 16,-4-1 80-16,1 0 16 0,0 2 0 0,-3-2 0 15,-2 2 80-15,-3 1 16 0,-2 0 0 0,-2-1 0 16,-2-1 128-16,-1 1 48 0,-5 2 0 0,-3 1 0 16,0-1 80-16,-4 0 0 0,-2 1 16 0,-2 0 0 0,-1-3-160 0,-4 0-48 15,-3-1 0-15,-1 1 0 16,-2-4-144-16,-2 1-48 0,1 1 0 0,-2-3 0 0,2 2-64 0,-3-3 0 15,-1-1-128-15,-1-3 192 16,3-3-672-16,-10-2-144 0,1-3-16 16,4-6-14176-16</inkml:trace>
  <inkml:trace contextRef="#ctx0" brushRef="#br1" timeOffset="20401.86">16195 871 7359 0,'0'0'320'0,"0"0"80"0,-3 8-400 0,0-3 0 15,-2 1 0-15,1 2 0 0,0-3 1488 0,1 1 224 16,3-6 32-16,-4 9 16 0,0-4-656 0,0 3-128 0,0-3-16 0,4-5-16 15,0 0-48-15,0 0-16 0,0 0 0 0,0 0 0 16,0 0-176-16,0 0-16 0,5 7-16 0,-5-7 0 16,11 3-96-16,0 0 0 0,3-6-16 0,4 1 0 15,2-2-80-15,3 0-16 0,2-3 0 0,2 0 0 16,0 1-144-16,1-3-16 0,2 3-16 16,1-3 0-16,-1 1-160 0,-2-1-128 0,0 3 192 0,-2 1-192 15,2-2 288-15,0 2-48 0,-2 3-16 0,-2 2 0 16,-2 0-96-16,-3 1 0 0,-2 0-128 0,-3 2 192 15,-4 2-192-15,-3 0 128 0,-2 0-128 0,-1 4 0 16,-6-3 128-16,-2 6-128 0,-4-2 0 0,-3 3 144 0,-4 3-144 0,-3-1 192 16,-3 1-192-16,1-2 192 15,-2 0-192-15,1 0 160 0,-1 0-160 0,2-3 160 0,1 0-160 16,2 1 0-16,5-3 0 0,-2 1 0 0,3-4 0 0,5 1 0 16,2-1 0-16,4-6 0 0,0 0 0 0,0 0 0 15,5 5 0-15,3 0 0 0,3 0 0 0,2-2 0 16,4-2 0-16,2 2 0 0,4 0 0 0,2 5 0 15,3-2 128-15,1 3-128 0,1 0 224 0,-1 4-32 16,1-4-16-16,-2 4 0 0,0-3-32 0,-4 2 0 16,-1 1 0-16,-4 0 0 0,-2-2 112 0,-3 2 0 15,-4 2 16-15,-1-1 0 0,-4 0 128 0,-5 1 32 16,0-1 0-16,-4 3 0 0,-2-2 128 0,-4 2 16 16,-3 1 16-16,-5 1 0 0,-4 0-32 0,-3 0-16 15,-3 0 0-15,-4-1 0 0,-3-2-112 0,-5-1-32 16,-3-2 0-16,-3 0 0 0,-2 1-80 0,1-1 0 15,-4-6-16-15,-3 3 0 0,-4-3-112 0,0-1 0 16,-2 2-16-16,-1-3 0 0,0 1-176 0,3 2 0 16,2-1 0-16,1 4 0 15,-1-3-2256-15,-1 4-336 0,-3-1-64 0</inkml:trace>
  <inkml:trace contextRef="#ctx0" brushRef="#br1" timeOffset="23032.79">30551 7070 14735 0,'0'0'640'0,"0"0"160"0,-8 4-640 0,8-4-160 16,0 0 0-16,-8 3 0 0,0 1 2272 0,8-4 416 15,-9 2 96-15,9-2 16 0,0 0-1520 0,0 0-288 16,-7-5-64-16,7 5-16 0,0 0 112 0,-4-10 32 15,4-3 0-15,3 4 0 0,0-2-416 0,2-1-64 16,2 2-32-16,-1-1 0 0,0 2-368 0,2 1-176 16,-8 8 160-16,0 0-160 0,6-5 0 0,-6 5 128 15,0 0-128-15,0 0 0 0,0 0 208 0,0 0 0 16,0 0 0-16,0 0 0 0,-1 17 80 0,-1-2 16 16,-3-4 0-16,-3 3 0 0,-2 2-144 0,1-1-32 0,0-5 0 0,-1 1 0 15,0 2 144-15,1-4 32 0,0 0 0 0,4-3 0 16,5-6-16-16,0 0 0 0,0 0 0 0,0 0 0 15,0 0-160-15,0 0-128 0,0 0 192 0,0 0-192 16,0 0 128-16,0 0-128 0,5-6 0 0,1-4 0 31,1 0-1120-31,0-3-288 0,0 0-48 0,0 2-14416 0</inkml:trace>
  <inkml:trace contextRef="#ctx0" brushRef="#br1" timeOffset="23783.33">30334 6858 13583 0,'0'0'592'0,"0"0"144"0,0 0-592 0,-6 8-144 0,6-8 0 0,-9 4 0 16,3 1 992-16,6-5 160 0,-12 5 48 0,3 1 0 15,2-2 64-15,-1-2 16 0,-4 3 0 0,2 1 0 16,0-5-352-16,-1 0-64 0,-2 2-16 0,2-3 0 16,-2 1-112-16,1-1-32 0,2 0 0 0,0 0 0 15,-1 1-64-15,-1-1 0 0,1 0-16 0,3-1 0 16,8 1-48-16,0 0 0 0,0 0 0 0,0 0 0 16,-6-5-64-16,6 5-32 0,0 0 0 0,0 0 0 15,2-10-176-15,-2 10-48 0,8-9 0 0,1 0 0 16,1 4-128-16,1 1-128 0,0-1 192 0,4 1-192 15,-1 0 144-15,1 2-144 0,0 3 0 0,1 0 144 16,0 2-16-16,-3 2-128 0,0 4 192 0,-2-3-64 16,0 3 0-16,-3-3-128 0,-8-6 192 0,5 16-64 15,-2 0 16-15,-5 2 0 0,-4-4 0 0,-3 0 0 0,-2 2-144 0,-3 2 192 16,-4 1-192-16,-1-2 192 0,-1-3-192 0,-1 1 192 16,2 0-192-16,0 1 192 0,0-4-64 15,4 0-128-15,2-1 192 0,3-4-64 0,1-1-128 0,9-6 0 16,-6 9 0-16,6-9 0 0,0 0 0 0,0 0 0 15,0 0 0-15,0 0 0 0,0 0 0 0,10 9 128 16,4 0-128-16,1-3 0 0,0 3 208 0,2 0-32 16,1 3-16-16,-1 1 0 0,2-3-160 0,-1 4 0 15,-3 0 144-15,1 2-144 0,-2-1 208 0,-3 1-16 16,-2 0-16-16,-1 0 0 0,-3 4 224 0,-1-2 48 16,-3-1 16-16,-2-2 0 0,-4 0 32 0,-3 3 0 0,0 0 0 15,-3-2 0-15,-4 0-16 0,-2-2 0 0,-2 0 0 0,0 1 0 16,0 1-128-16,-3 2-32 0,-3-1 0 0,2 0 0 15,1 0-192-15,2-2-128 0,0-2 128 0,-1 0-128 16,4-2 0-16,-1-5 0 0,0 2 0 0,0-4 0 31,3-3-960-31,1-2-192 0,1-3-64 0,3-2 0 16,2 1-1920-16,3-6-400 0</inkml:trace>
  <inkml:trace contextRef="#ctx0" brushRef="#br1" timeOffset="24802.71">27379 6591 23903 0,'0'0'1056'0,"6"-7"224"0,-1-4-1024 0,2 6-256 0,-7 5 0 0,7-5 0 16,-7 5 640-16,9-4 64 0,-9 4 32 0,0 0 0 15,0 0 96-15,8 14 32 0,-3 5 0 0,-3 3 0 16,-2 2-384-16,0 3-80 0,-1 6-16 0,-1 5 0 16,-4 4-80-16,0 1-32 0,-2 4 0 0,0-1 0 0,-1 2 16 0,-2 1 0 15,-1-5 0-15,-2 1 0 16,-1-2-32-16,-1-1 0 0,2-2 0 0,0-1 0 0,0-3 0 0,-1-1-16 15,0-2 0-15,1-4 0 0,1 0-96 0,0-2-16 16,1 2 0-16,2-3 0 0,1-4-128 0,1 0 128 16,0-3-128-16,3 0 128 0,1-1-128 0,2-1-272 15,-2-1 64-15,4-2 16 16,0-4-2048-16,0 2-416 0,0-3-80 0</inkml:trace>
  <inkml:trace contextRef="#ctx0" brushRef="#br1" timeOffset="25083.7">26677 8076 31503 0,'0'0'1392'0,"0"0"288"0,0 0-1344 0,0 0-336 0,0 0 0 15,0 0 0-15,13 4 272 0,1-1-16 0,1-1 0 0,4-2 0 16,3-2 192-16,3-3 16 0,2-1 16 0,2 0 0 16,2-3-160-16,3 0-16 0,1-3-16 0,2 5 0 15,3-1-288-15,-1 3 160 0,4 2-160 0,-1-3 128 16,0-1-128-16,-1 3 0 0,-3-1 0 0,-4 2 0 16,-2-1-384-16,-3 2-16 0,-2 0 0 0,-3 1 0 15,-3-1-1392 1,-2 0-256-16,-3-1-64 0,-1 8-10816 0</inkml:trace>
  <inkml:trace contextRef="#ctx0" brushRef="#br1" timeOffset="25623.4">26620 8674 29487 0,'-19'-2'1296'0,"10"2"288"0,9 0-1264 0,-9 0-320 0,9 0 0 0,0 0 0 15,0 0 496-15,0 0 32 16,0 0 16-16,0 0 0 0,0 0-112 0,5-9-32 0,1 4 0 0,6-1 0 16,2-1-80-16,5 3-32 0,4-3 0 0,1 2 0 15,4 1-144-15,-1-1-16 0,-1-2-128 0,1 6 192 16,-2 0-192-16,1 1 0 0,-3 0 0 0,-2 2 0 15,0 1 0-15,-2 3 128 0,-1-1-128 0,-2 6 0 16,-1-1 0-16,-3 2 0 0,-5 1 0 0,1-1 0 16,-4 2 0-16,-2 1 0 0,-2 1 0 0,-1 2 0 15,-3 1 0-15,0-1 0 0,-1 0 128 0,-1-2-128 16,-3 1 0-16,0 1 128 0,0-1-128 0,2-1 0 16,2-4 128-16,-2 1-128 0,5 0 0 0,-1-3 0 15,2 3 0-15,2-1 0 0,2-1 0 0,2 0 0 16,1 0 0-16,4 1 0 0,4 3 0 0,3 3 0 0,-3 0 224 15,2 2-48-15,2 2-16 0,0 2 0 0,-2-4 224 16,0 1 64-16,-1 1 0 0,-4 1 0 0,-2-1 336 16,-4-2 80-16,-3 2 16 0,-4-2 0 0,-3 1 48 0,-5 0 16 15,-4 1 0-15,-5-1 0 0,-5 2-128 0,-5 4-32 16,-4-3 0-16,-5 5 0 0,-4-1-368 0,-8 1-80 16,-7-1-16-16,-9-1 0 0,-8 5-192 0,0-4-128 15,2 2 160-15,2-2-160 16,1-5-592-16,2-2-224 0,-2-2-32 0,2-5-16 15,2-3-1984-15,7-5-400 0,-15 1-80 0,18-6 0 0</inkml:trace>
  <inkml:trace contextRef="#ctx0" brushRef="#br1" timeOffset="28106.44">27024 11752 7359 0,'-19'4'656'0,"6"1"-528"16,2-2-128-16,-1 2 0 0,-3-1 2224 0,2 3 400 16,2 2 96-16,0-4 16 0,-1 2-1232 0,1-2-240 15,2 0-48-15,0 2-16 0,0-2-240 0,0 0-32 0,9-5-16 0,0 0 0 16,0 0-16-16,0 0-16 0,-7-1 0 0,7 1 0 16,0 0-32-16,0-12 0 0,2 1 0 0,3-4 0 15,7-1-368-15,0-1-80 0,2-4-16 0,7 3 0 16,3-2-16-16,2-2-16 0,-3-2 0 0,5 1 0 15,4 3-32-15,2-2 0 0,3 0 0 0,3 1 0 16,-1 0-48-16,2-1-16 0,1-2 0 0,-3 4 0 16,-2-2 0-16,1 3 0 0,3 1 0 0,-2 3 0 15,-2 2 48-15,1 3 0 0,-1 0 0 0,1 3 0 16,0 5-96-16,-1-1-16 0,-1 3 0 0,-2 2 0 16,-3 0-192-16,-1 1 0 0,-2 1 0 0,-5 2 0 15,-1-1 0-15,-1 1 0 0,-1 2 0 0,0 0 0 16,0 2 0-16,-5-1 0 0,0 3 0 0,-2 1 0 0,-3 0 0 15,-1 2 0-15,-2 2 0 0,-4-2 0 16,0 0 0-16,-3 0 0 0,-1 3 0 0,-4 0 0 0,-3-4 144 0,-2 1-144 16,-3 2 128-16,-2 0-128 0,-2 0 128 0,-2 1-128 15,-1 0 128-15,-3-3-128 0,-2-1 128 0,-1-2-128 16,-3 2 128-16,-2 0-128 0,1-1 0 0,-3-1 128 16,1-1-128-16,3 2 0 0,1-4 0 0,2 2 0 15,1-2 128-15,2 1-128 0,4-1 0 0,1 0 0 16,2-4 0-16,4 1 0 0,5-1 0 0,7-5 0 15,0 0 0-15,0 0 0 0,0 0 0 0,0 0 0 16,0 0 0-16,0 0 0 0,7 4-144 0,10 0 144 16,4-1 0-16,7-2 0 0,4 1-176 0,9 1 176 15,3 0-160-15,3 0 160 0,2 4 0 0,-1 0 0 0,-1-2-128 16,-1 6 128-16,2-3 0 0,0 5 0 0,1 0 0 0,-2 0 0 16,1 2 0-16,-2 1 0 0,-3 2 0 0,-4 3 0 15,-4-4 0-15,-5 2 0 0,-4 0 0 0,-3 2 0 16,-4-2 0-16,-2 1 160 0,-4-1-32 0,-3 0 0 15,-2-1 96-15,-4 1 16 0,-6-1 0 0,-3 1 0 16,-5 0 176-16,-5 3 32 0,-5 2 16 0,-7-3 0 16,-9 0-16-16,-7-2-16 0,-13-1 0 0,-1 2 0 15,-7 2-48-15,0 1 0 0,-1-4 0 0,-4 2 0 16,-5-2-96-16,-2 0-32 0,-9-1 0 0,5-1 0 16,-1-1-256-16,2 1 160 0,1-1-160 0,3-2 128 15,1-4-288-15,7 1-64 0,1-5-16 0,9-1 0 31,8 1-1408-31,10-2-272 0,7 0-64 0,7-2-16016 0</inkml:trace>
  <inkml:trace contextRef="#ctx0" brushRef="#br1" timeOffset="29390.17">18562 14102 10127 0,'-12'9'896'0,"-2"-3"-704"0,-2-1-192 0,2 3 0 15,2 1 1344-15,0 1 224 0,1-5 48 0,1 3 16 0,-1-3-528 16,4-1-96-16,7-4-32 0,-7 7 0 0,7-7-304 0,0 0-64 16,0 0-16-16,0 0 0 0,0 0 32 15,0 0 0-15,7-9 0 0,3 4 0 0,3-4 160 0,2 2 48 16,4-3 0-16,4 1 0 0,4-5-288 0,4 3-48 15,5 4-16-15,3-1 0 0,5-5-160 0,0 1-16 16,6-2-16-16,-2 4 0 0,0-1 0 0,-3 3 0 16,-2-5 0-16,0 5 0 0,-1 1 80 0,0 2 16 15,-1 1 0-15,-2-1 0 0,-1 2 48 0,-1 3 16 16,-3 0 0-16,-3 1 0 0,-6-1-256 0,-3 4-64 16,-3 0 0-16,-5-1 0 0,-4 0 32 0,-10-3 0 15,0 0 0-15,1 14 0 0,-4-1 32 0,-6-3 0 16,-3 3 0-16,-6-2 0 0,-4 0-32 0,-4 1 0 0,-4-2 0 0,-1 2 0 15,-1-2-160-15,2-1 128 0,-1 2-128 16,5-2 128-16,-1 5-128 0,5-2 0 0,2-7 0 0,4 1 0 16,2 6 0-16,2-1 0 0,3-3 0 0,3 2 0 15,6-10 0-15,-4 10 0 0,3 3 0 0,3-4 0 16,-2-9 0-16,12 12 0 0,0 4-160 0,5-3 160 16,3-1-144-16,3 2 144 0,5 0-128 0,4 4 128 15,2-1 0-15,3 1-128 0,0 3 128 0,0 0 0 16,-2 1 0-16,1 2 0 0,0-2 0 0,-6 3 0 15,-3 3 0-15,-3 2 0 0,-1-2 0 0,-4 3 0 16,-5 2 0-16,-3 0 0 0,-2-1 0 0,-4 2 128 16,-2 0 112-16,-2 1 16 0,-3 0 16 0,-3-2 0 15,-3-1 96-15,-2-3 16 0,-3 2 0 0,-1-2 0 16,-4-5 192-16,-5 3 32 0,-2-2 16 0,-7 3 0 0,-2-6-48 16,-3-2-16-16,-5-1 0 0,1 2 0 0,-3-2-96 0,-2-1-16 15,-2-3 0-15,-2 0 0 0,-1-3-144 0,-2-4-48 16,-5 3 0-16,-5-6 0 0,-2-1-112 0,4-1-16 15,2 2-128-15,-2-5 192 0,-2-3-192 0,0 0 0 16,-3 1-192-16,1-1 192 16,1 2-1968-16,2-2-272 0,2-1-64 0,-1-1-15408 0</inkml:trace>
  <inkml:trace contextRef="#ctx0" brushRef="#br1" timeOffset="32706.09">23145 20090 11967 0,'0'0'528'0,"0"0"112"0,0 0-512 0,16 1-128 0,1 4 0 0,0-2 0 16,1-1 2864-16,6 0 528 0,2-1 128 0,2 1 0 16,-1 1-2544-16,4 1-512 0,2-3-96 0,5 2-32 15,4-1-112-15,3-1-32 0,1 1 0 0,5-1 0 0,-4 0 32 0,1 1 0 16,3-1 0-16,1 0 0 0,2 2-64 0,5-3-16 15,6-3 0-15,1 3 0 0,3 0 32 0,-3 0 0 16,-8 0 0-16,6 0 0 0,3 0 48 0,4 0 16 16,5 0 0-16,1 0 0 0,-2 3 48 15,0 0 16-15,0 0 0 0,5-3 0 0,7 0-48 0,1 0 0 16,0 0 0-16,0 0 0 0,-2 0-112 0,7 0-16 16,7 0-128-16,-3 0 192 0,-7 0-192 0,5 0 0 15,1 0 0-15,5 1 0 0,5 0 0 0,-2 3 0 16,-7-2 0-16,5 3 0 0,2-2 160 0,3 1-160 15,-3 1 160-15,-1 2-160 0,0-2 192 0,6 0-48 16,5 1-16-16,-2-1 0 0,-2 4-128 0,1-1 128 0,6-6-128 16,2 2 128-16,-6 0-128 0,4 1 0 15,2-2 144-15,2-1-144 0,-3 2 0 0,0-1 0 0,2-1 0 16,-1 3 128-16,2-2-128 0,-4 1 0 0,-3-1 0 0,5 2 0 16,1-2 0-16,-5 1 128 0,-3 0-128 0,-1-1 128 15,8 1 64-15,-7-1 32 0,-4-1 0 0,2 1 0 16,2-1-48-16,0 1-16 0,-4-3 0 0,-4 1 0 15,2 3 32-15,-3-1 16 0,1-3 0 0,-4 0 0 16,-9 1-16-16,-2 0 0 0,-3 0 0 0,-2-1 0 16,-2 2 48-16,-3 0 0 0,-5 1 0 0,-5-1 0 15,-6 1-80-15,-4-2-16 0,-5 2 0 0,-4-2 0 16,-3 0-144-16,-4-1 0 0,-1 3 0 0,-6-2 0 16,-6-1-1408-16,-4 0-144 0,-6 0-48 15</inkml:trace>
  <inkml:trace contextRef="#ctx0" brushRef="#br1" timeOffset="34676.83">5613 20066 14047 0,'0'0'624'0,"0"0"128"0,0 0-608 16,0 0-144-16,0 0 0 0,12 4 0 0,-12-4 896 0,14 2 128 15,1 1 48-15,3 0 0 0,1 0-16 0,1 0 0 16,3 0 0-16,-1 2 0 0,-1 2-352 0,2-3-80 0,1 1-16 16,3 1 0-16,0-1-240 0,4 0-48 0,5 2-16 15,-2-1 0-15,6-1-48 0,0 3 0 0,2-3 0 0,4 2 0 16,2 4 64-16,-1-5 0 0,-1 2 0 0,1-2 0 15,0 2 0-15,2-1 16 0,1 2 0 0,1 0 0 16,8-4-80-16,-1 4 0 0,2-3-16 0,-2 2 0 16,-3-2-16-16,2-1 0 0,1 0 0 0,1 3 0 15,4-3-48-15,1 1-16 0,8 2 0 0,-1-3 0 16,-5-1-160-16,2 0 0 0,4-3 144 0,3 3-144 16,3 0 0-16,1 2 0 0,0-1 0 0,1-1 128 15,-4-3-128-15,2 3 0 0,7 0 0 0,0 1 0 16,3-1 0-16,-3-3 0 0,-5 2 0 0,3 0 0 15,3 4 0-15,5-3 0 0,-1-3 0 0,-5 0 128 16,-2-1-128-16,2 3 0 0,5-1 0 0,2 2 0 16,0-1 0-16,-3-2 0 0,-4-1 0 0,2 1 176 0,3 0-16 15,2 3 0-15,3-1 0 0,-3-1 0 0,-5 1-160 16,5-1 128-16,4 1-128 0,0-2 128 0,-3-1-128 0,-2 0 0 16,1-1 144-16,-1 1-144 0,7 1 0 15,-4-2 0-15,-4-2 0 0,3 1 128 0,-3-2-128 0,2 1 0 16,3 1 0-16,-3 1 0 0,-6-1 0 0,2 2 0 15,-3-1 0-15,4 1 0 0,2 1 0 0,-3-1 128 16,-5 0-128-16,-2 0 0 0,-1 0 0 0,2 0 0 16,-2 3 0-16,1-1 0 0,-2 1 0 0,-3-2 0 15,-3 2 0-15,-1-1 128 0,0 2-128 0,3 0 0 16,2 1 0-16,-5 3 128 0,-6-5-128 0,-2 4 0 16,1 0 0-16,-2 0 0 0,0 2 0 0,0-3 0 15,2 2 0-15,-2-1 0 0,-5 0 0 0,-2-1 128 0,-4-1-128 16,0-1 0-16,-3 2 0 0,1 2 0 0,-2-3 0 15,2 4 128-15,-1-4-128 0,0 1 0 0,-1 3 0 16,-3-5 0-16,-6 0 0 0,-3 0 0 0,-3 2 0 0,0-2 0 16,-3 1 0-16,2 1 128 0,-3-1-128 0,-2-2 0 15,-2 1 176-15,1 1-48 0,-2-1 0 0,-1-1 0 16,-2 1 128-16,0 3 32 0,-1-4 0 0,0 0 0 16,-3-1-32-16,-2 1 0 0,0 0 0 0,-2 0 0 15,-3-1-32-15,-1 0-16 0,-9-2 0 0,10 1 0 16,-1 1 16-16,-9-2 0 0,0 0 0 0,0 0 0 15,0 0-32-15,0 0 0 0,0 0 0 0,0 0 0 16,0 0 32-16,0 0 0 0,0 0 0 0,0 0 0 16,-10 0-224-16,-1 0 0 0,-1-2 0 0,-1 2 0 15,-3 0-528-15,1 0 0 16,-3 0 0-16,-2-1 0 0,-1 1-1344 0,-2 1-272 0,-1-1-48 16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9:19:27.5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12841 8410 9951 0,'0'0'448'0,"0"0"80"0,0 0-528 0,0 0 0 16,0 0 0-16,0 0 0 0,-6 0 1136 0,-1-2 112 15,2-2 32-15,0 1 0 0,5 3-256 0,-6 4-64 16,6-4 0-16,-8 1 0 0,2 1-128 0,1 0-48 15,5-2 0-15,-8 0 0 0,2 1-176 0,6-1-32 16,-8 4-16-16,2 2 0 0,2 1-224 0,-3 2-32 16,5 0-16-16,-3 6 0 0,0 0-64 0,0 2-16 15,2 0 0-15,1 4 0 0,0 0-208 0,0 0 144 0,0 0-144 16,1 1 128-16,1 1-128 0,1-3 0 16,2-1 0-16,1-1 0 0,0-4 0 0,3-4 0 0,0 0 0 0,0-5 0 15,3 1 128-15,1-3-128 0,0-3 128 0,2-1-128 16,1-4 496-16,1 1 16 0,2-2 0 0,0-7 0 15,0-2-128-15,-1 0-32 0,-2-2 0 0,2 1 0 16,-1-5-208-16,-2 1-144 0,-3 0 192 16,-1-1-192-16,-2 1 256 0,-3-2-64 0,2 1-16 0,-4 2 0 15,-2 1 48-15,-3 0 16 0,-2 1 0 0,-1 3 0 16,-2 1 144-16,0-1 16 0,0 3 16 0,-3 2 0 0,-1-3-32 16,2 4-16-16,-3 2 0 0,-1 2 0 15,1 1-144-15,0 3-32 0,1 2 0 0,-1 2 0 16,0 2-320-16,-1 0-80 0,3 4-16 0,-1-3 0 15,2 0-576-15,3 2-112 0,0-1-32 16,1 2-12704-16</inkml:trace>
  <inkml:trace contextRef="#ctx0" brushRef="#br0" timeOffset="551.45">12903 8100 11055 0,'0'0'976'0,"0"0"-784"0,-4-8-192 16,2 4 0-16,2 4 1328 0,0 0 208 0,0 0 64 0,0 0 0 15,0 0-272-15,0 0-48 0,0 0-16 0,0 0 0 0,0 0-224 16,0 0-32-16,0 0-16 0,6 4 0 0,2 5-416 16,-1-2-96-16,1 3-16 0,2 0 0 0,2 4-208 0,0 1-32 15,4-1-16-15,-2 0 0 0,0 4-208 0,0-2 128 16,0 0-128-16,0-1 0 0,-2 0 144 15,1-3-144-15,-2 2 128 0,3-3-128 0,-5-2 160 0,0 0-160 16,-1-5 192-16,-2 1-192 0,-1 2 256 16,0-3-48-16,-5-4-16 0,0 0 0 0,0 0 320 0,0 0 48 15,0 0 16-15,0 0 0 0,3-4 160 0,-2-5 32 16,-2 1 16-16,0-5 0 0,-2 0-400 0,-2-1-64 16,-3-4-32-16,1 1 0 0,-2-3 16 0,0-2 0 15,-1-1 0-15,0 0 0 0,-1-3-32 0,4 4 0 16,-2 0 0-16,3 0 0 0,0-1-272 0,1 4 0 15,0-1-128-15,1 1 128 0,1 1 0 0,3 2 0 16,-2-1-128-16,2 3 128 0,2 1-320 0,-2 1 0 16,2 2-16-16,1 1 0 15,-1 2-768-15,1 0-160 0,-3 7-16 0,0 0-8384 16,4-4-1680-16</inkml:trace>
  <inkml:trace contextRef="#ctx0" brushRef="#br0" timeOffset="963.76">13056 7914 6447 0,'0'0'272'0,"0"0"80"0,0 0-352 0,0 0 0 0,0 0 0 0,0 0 0 0,5 2 3424 16,1-2 608-16,-6 0 128 0,5-4 32 15,2 0-2352-15,-2-4-480 0,2-1-80 0,-2-1-32 0,-1 0-400 16,0-3-80-16,1-1 0 0,0 2-16 0,0-2-240 0,-1 0-64 15,-1 1 0-15,-1 3 0 0,2-3-144 0,-4 3-48 16,1 0 0-16,1 1 0 0,-2 0 32 0,-2-2 0 16,1 4 0-16,1 7 0 0,-3-9 32 0,1 4 16 15,2 5 0-15,-5-4 0 0,-2 2-80 0,2-1 0 16,-4 0-16-16,2 1 0 0,-2 2-48 0,0 2-16 16,0 1 0-16,0 2 0 0,0-2-176 0,0 5 0 15,2 1 0-15,0 2 0 0,0-1 0 0,-2 3 0 16,3 1-128-16,1-3 128 0,1 5 0 0,1-1-144 15,1 0 144-15,2-1 0 0,1-1-144 0,3-1 144 16,1 0 0-16,0-2-144 0,4 1 144 0,-3-3 0 16,2 1 0-16,1-5-128 0,1 0 128 0,1-3 0 15,2-1 0-15,5-1 0 0,-3-1 0 0,-5 0 0 16,2-1 0-16,-1-3 0 0,-1-4 0 0,4-3 0 16,-2 3 0-16,-5 1 0 15,1 3-368-15,0-5-80 0,-2 3-32 0,3-4 0 16,-4 4-544-16,1-2-128 0,1 1 0 0,-2-1-7824 15,-2 3-1568-15</inkml:trace>
  <inkml:trace contextRef="#ctx0" brushRef="#br0" timeOffset="1324.21">13162 7536 18431 0,'0'0'816'0,"0"0"160"0,0 0-784 0,0 0-192 0,0 0 0 0,6 7 0 0,-4 2 800 0,1 0 112 16,0 1 32-16,1 3 0 0,-1-2 48 0,2 8 16 16,0 2 0-16,-1-11 0 0,0 1-512 0,1-2-112 15,0 1 0-15,0-2-16 0,-5-8 32 0,0 0 16 16,4 9 0-16,-4-9 0 0,0 0 288 0,0 0 48 16,0 0 16-16,0 0 0 0,0 0 176 0,0 0 32 15,0 0 16-15,0 0 0 0,0-6-176 0,0-3-48 16,0-3 0-16,-2 0 0 0,0-6-144 0,-2-3-48 15,-1 1 0-15,0 0 0 0,0-2-144 0,-3-8-48 16,3 2 0-16,3 11 0 0,-1 2-176 0,2-2-32 16,2 2-16-16,0 1 0 0,2 1-160 0,1 1 192 15,-1-2-192-15,3 4 192 0,0-2-192 0,2 2 0 16,-1 2 0-16,2-1 0 0,1 3 0 0,2 2-192 16,-2 0 0-16,0 1 16 15,-1 1-2352-15,0 1-480 0,1 1-80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6:24:45.32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FFFF0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1727 804 11567 0,'0'0'512'0,"0"0"112"0,0 0-496 0,0 0-128 16,4-10 0-16,-4 10 0 0,-1-10 896 0,1 10 144 15,0 0 48-15,-3-11 0 0,2 1-96 0,1 10-16 16,-7-6 0-16,7 6 0 0,-6-9-112 0,1 5-32 16,-6 0 0-16,6 3 0 0,5 1-96 0,-12-1-32 15,0 0 0-15,-1 2 0 0,-1 1-192 0,0 5-32 16,0 2-16-16,-4-2 0 0,-2 5-176 0,0-2-32 16,-3 4-16-16,0 0 0 0,-3 2-80 0,1 3-16 15,-3 2 0-15,0 2 0 0,0 2 64 0,-1 2 16 16,-3 3 0-16,3 5 0 0,0-1 32 0,-1 3 0 15,0 0 0-15,1 3 0 0,-1 4-96 0,0 1-16 16,-1 4 0-16,1 4 0 0,4 2-144 0,10-18 0 16,-2 4 0-16,2 5 128 0,-1 1-128 0,-3 18 0 0,6-8 144 15,4-2-144-15,3-2 128 0,5-1-128 16,3 1 160-16,4-5-160 0,4-6 256 0,-1-13-64 0,2 0 0 0,2-2 0 16,2 1 0-16,12 7-16 0,-1-5 0 0,5-4 0 15,-3-8-16-15,4-3 0 0,2-3 0 0,1 1 0 16,-1-6 0-16,4 2 0 0,3-5 0 0,-10 0 0 15,4-2-160-15,19 3 192 0,-4-6-192 0,-6-4 192 16,1-3-192-16,-5 0 128 0,-2-1-128 0,-2-5 128 0,1-2 0 0,-2 0 0 16,-1-2 0-16,-1-1 0 15,-3 0 0-15,-1-1 0 0,-1-2 0 0,-3 0 0 0,-3-3 0 0,-2 1 0 16,-3-3 0-16,-3 2 0 0,-4 1-128 0,-7-1 192 16,-2 6-192-16,-2 3 192 0,-5 1 32 0,-3 3 16 15,-5-1 0-15,2 8 0 0,-3 0 256 0,-5 0 48 16,-3 5 16-16,-1 5 0 0,-2 2-288 0,-1 7-48 15,-1 2-16-15,-17 15 0 0,6 4-208 0,13-8 0 16,-1 0 128-16,0 3-128 0,1 1 0 0,1-2 0 16,0 1 0-16,-9 12 0 0,5-7 0 0,14-13 0 15,2 1 0-15,1-2 0 0,2-1 0 0,3 0 0 16,2-2 0-16,2 5 0 16,5-12-336-16,3 1-176 0,5-6-16 0,1-4-16 15,5-5-2176-15,16-5-432 0</inkml:trace>
  <inkml:trace contextRef="#ctx0" brushRef="#br0" timeOffset="210.23">2551 2188 32255 0,'0'0'2864'0,"0"0"-2288"0,0 0-576 0,0 0 0 16,0 0 1088-16,0 0 128 0,-7 4 0 0,7-4 16 15,-6 3 304-15,0-2 48 0,0-1 16 0,1-4 0 16,-3-1-1024-16,-2-7-208 0,0 4-48 0,1-4 0 16,0 4-320-16,1 0 0 0,1 1 0 0,0 1 128 15,1 1-1920-15,-2 1-384 0,8 4-80 0</inkml:trace>
  <inkml:trace contextRef="#ctx0" brushRef="#br0" timeOffset="780.01">3741 756 22863 0,'2'-14'1008'0,"1"6"208"0,0-3-960 0,0 2-256 0,-3 9 0 0,4-9 0 0,-4 9 688 0,0 0 80 15,0 0 32-15,0 0 0 0,0 0 112 0,0 0 32 16,-9 6 0-16,2 8 0 0,-1 7-496 0,0 6-112 15,-1 7-16-15,4-8 0 0,-3 9-160 0,-1 23-32 16,-2 4-128-16,6-17 192 0,0 7 160 0,1 5 32 16,-1 5 0-16,-1 34 0 0,-2-4-128 0,5-33-32 15,-1-3 0-15,-1 21 0 0,-2-8-96 0,2-8 0 16,1-6-128-16,-3-4 192 0,-1-4-16 0,3-14-16 16,0 0 0-16,-1 11 0 0,2-6-160 0,1-6 192 15,3-4-192-15,0-5 192 16,-1-4-2112-16,1-1-400 0,1 0-96 0,4-6-16 0</inkml:trace>
  <inkml:trace contextRef="#ctx0" brushRef="#br0" timeOffset="1214.08">5475 810 18431 0,'0'0'816'0,"0"0"160"0,0 0-784 0,0 0-192 15,0 0 0-15,0 0 0 0,0 0 480 0,-4 16 48 16,-1 4 16-16,-2 4 0 0,0 8 384 0,-2 3 80 16,4 2 16-16,-1-6 0 0,-2 4-448 0,-1 5-64 15,-1 0-32-15,-2 10 0 0,0 3-112 0,-7 31-32 16,0-5 0-16,5-4 0 0,0-5-176 0,1-5-32 15,0-7-128-15,2-4 192 0,1-3-192 0,-1-10 0 16,0-2 0-16,5-8 0 16,0-4-544-16,4-5-96 0,2-5-32 0,1-9-7024 0,-1-8-1408 0</inkml:trace>
  <inkml:trace contextRef="#ctx0" brushRef="#br0" timeOffset="1430.81">5818 870 23039 0,'0'0'2048'15,"4"15"-1648"-15,-2 3-400 0,0-1 0 16,-2 0 0-16,0 6 0 0,-2 5 0 0,-2 14 0 0,-1 0 496 0,-1 1 160 16,-3-3 48-16,4-7 0 0,-3 2-176 0,-6 24-16 15,0-2-16-15,2 2 0 0,-3-1-304 0,4-20-64 16,1 3-128-16,-4 17 192 0,4-8-448 0,1-6-112 15,0-7-16-15,2-6 0 16,-1-7-1616-16,3-3-336 0</inkml:trace>
  <inkml:trace contextRef="#ctx0" brushRef="#br0" timeOffset="1636.25">5069 1518 25791 0,'0'0'2304'0,"0"0"-1856"0,13-1-448 0,1-3 0 16,1 0 272-16,-2 1-32 15,2-4-16-15,3 1 0 0,5 0 256 0,12-8 48 16,0-3 16-16,-1 2 0 0,-3-2-192 0,2 2-32 16,1 2-16-16,0 2 0 0,1-2-304 0,-2 6 0 15,-3-1 128-15,-2 4-128 16,0 2-1872-16,-6 2-432 0</inkml:trace>
  <inkml:trace contextRef="#ctx0" brushRef="#br0" timeOffset="1802.5">5290 1600 22111 0,'0'0'976'0,"0"0"208"0,0 0-944 0,0 0-240 0,0 0 0 0,0 0 0 16,0 0 1040-16,8 5 176 0,1-3 16 0,7 0 16 0,4-4-320 0,-5 0-64 15,4-2-16-15,4 0 0 0,5-4-336 0,3 1-80 16,5-1-16-16,5-3 0 0,3-4-272 0,5 1-144 15,1-3 160-15,22-8-160 16,-13 2-1648-16,-23 9-416 0</inkml:trace>
  <inkml:trace contextRef="#ctx0" brushRef="#br0" timeOffset="2133.64">6827 865 24927 0,'0'0'1104'0,"0"0"240"0,1 6-1088 16,-1 7-256-16,-1 1 0 0,-3 4 0 0,-3 3 544 0,-3 5 48 0,-4 4 16 0,1 3 0 15,3 3 336-15,0 0 64 0,-2 4 16 0,1 3 0 16,-1 2-464-16,2 6-96 0,-5 1-16 0,2 4 0 16,2 6-208-16,-1 0-48 0,3-4-16 0,-2-4 0 15,-1 0-176-15,2-5 160 0,0-2-160 0,2-5 160 16,1-5-160-16,1-1 0 0,-1-5-160 0,3-6 160 16,3-4-528-16,1-2-16 15,3-6 0-15,0-4-8928 0,-3-9-1776 0</inkml:trace>
  <inkml:trace contextRef="#ctx0" brushRef="#br0" timeOffset="2615.71">7253 598 32255 0,'13'-6'2864'0,"-1"-1"-2288"16,8 2-576-16,5-4 0 0,5 0 0 0,5-1-144 15,3 3-16-15,1 3 0 0,-1-4 336 0,2 2 64 16,1 1 16-16,2-3 0 0,0 2-96 0,0 1-16 15,-2-2 0-15,1 4 0 0,-2 0-144 0,0 3 0 0,-7 0 144 16,0 3-144-16,-3-1 0 0,-3 3 0 0,1 2 0 16,-4-1 128-16,-2 5-128 0,-3-2 0 0,-1 3 0 0,0 4 0 15,-1 3 0-15,0 2 0 0,-2 0 0 16,-1 6 0-16,-1 0 0 0,0 4 128 0,-3 2-128 0,0 3 128 16,0 0-128-16,-2 2 176 0,-3 1-176 0,-3 4 192 15,-2-1-192-15,-2 2 0 0,-6-3 144 0,-1 1-144 0,0 0 240 0,-2 3-32 16,-2-3 0-16,-1 5 0 0,2 2-80 0,-4 1-128 15,2 1 176-15,-1 0-176 0,0-2 160 16,0 1-160-16,1-4 128 0,-2 1-128 0,1-9 128 0,0 5-128 16,-2 1 0-16,5 0 128 0,-2-1-128 0,2-4 0 15,2 2 144-15,0-4-144 16,0-3-480-16,3-3-160 0,1-7-48 0,1 1 0 16,1-3-1600-16,0-4-320 0,0-3-64 0</inkml:trace>
  <inkml:trace contextRef="#ctx0" brushRef="#br0" timeOffset="2833.3">7637 1718 34095 0,'0'0'1504'0,"13"-9"320"15,6 5-1456-15,6-1-368 0,9 0 0 0,1 2 0 0,-1 1 832 0,3 1 80 16,1 1 32-16,0 0 0 0,4-2-224 0,-13 1-32 0,3-1-16 0,4 0 0 15,3 0-336-15,18 0-64 0,-6 2-16 0,-2-1 0 16,-9 1-256-16,2 0 0 0,-5 0 0 0,-3 1 0 31,-2-1-1520-31,-3 2-304 0,1 0-64 0,3 3-14336 0</inkml:trace>
  <inkml:trace contextRef="#ctx0" brushRef="#br1" timeOffset="7519.03">2106 3923 3679 0,'0'0'160'0,"0"0"32"0,5-5-192 0,0-3 0 16,1 2 0-16,0-4 0 0,-2 1 2320 0,-1-2 432 15,0 3 64-15,0-2 32 0,-1 1-1600 0,-1-1-320 16,1 2-64-16,-1-1-16 0,-1 3-160 0,0-3-48 15,-3 1 0-15,1 3 0 0,-1-5 16 0,-2 2 0 16,-1-2 0-16,-4 3 0 0,1-5 48 0,-4 5 16 16,-1-4 0-16,-1 5 0 0,-3-3-192 0,0 3-32 15,-1-2-16-15,-1 3 0 0,-3 1-240 0,0 2-48 16,0 0-16-16,-1 2 0 0,-1 3-32 0,-1 0 0 16,0 2 0-16,-11 7 0 0,5 1-144 0,5 1 0 15,0 4 0-15,3 3-176 0,1 2 176 0,2 3 0 16,-1 3-144-16,3 4 144 0,0 1 0 0,4 6 0 0,2 3-144 0,3 4 144 15,1 3 0-15,4 2 0 0,2 4 0 0,2 2 0 16,1 7 0-16,1-19 0 0,1 7 0 0,2 4 0 16,1 4 0-16,1-4 0 0,0-1 0 0,1-1 0 15,0-3 192-15,0-2-64 0,-1-6-128 0,4 19 192 16,-1-14-192-16,-4-21 144 0,2 0-144 0,0-4 128 16,-2-1-128-16,0-3-192 0,0-4 32 0,-1-4 16 15,0 0-528-15,-1-6-96 0,-3-6-32 16</inkml:trace>
  <inkml:trace contextRef="#ctx0" brushRef="#br1" timeOffset="7735.99">1200 4636 24191 0,'0'0'1072'0,"8"-5"208"0,0-1-1024 0,5 1-256 16,2 0 0-16,3-3 0 0,3 3 240 0,3-4-16 15,0 0 0-15,18-5 0 0,-3 0 352 0,2 3 80 16,2-3 16-16,3 0 0 0,-2-1-224 0,-13 6-64 0,4-3 0 0,6 3 0 16,1-2-224-16,3 3-160 15,-2-1 192-15,0 3-192 0,-2-2 0 0,-2 3-192 16,-2 0 0-16,-4 0 0 16,-4 4-1984-16,-2 0-400 0</inkml:trace>
  <inkml:trace contextRef="#ctx0" brushRef="#br1" timeOffset="8135.82">2919 3675 21999 0,'0'0'960'0,"3"-6"224"0,2-3-944 0,-5 9-240 16,3-5 0-16,-3 5 0 0,0 0 976 0,0 0 160 15,-5-4 16-15,-1-1 16 0,-2 3-128 0,-2 2-16 16,-3 1-16-16,-2 4 0 0,-3 0-544 0,-2 9-96 16,-2-1-32-16,0 4 0 0,-2 6-336 0,-10 12 0 15,3-1 0-15,10-9 0 0,-2 10 0 0,0 2 0 16,0 5 0-16,3 5 0 0,3 2 128 0,2 3-128 15,4 3 128-15,0 0-128 0,5-1 0 0,5 0 0 16,-3-4 0-16,5 0 128 0,4 0 16 0,2-2 16 16,2-6 0-16,1-3 0 0,4-1 144 0,1-2 16 15,0-7 16-15,2 0 0 0,-5-3-192 0,5-2-144 16,-2-4 192-16,1-2-192 0,-1-6-192 0,1-2-160 16,3-3-32-16,-1 1 0 15,-1-7-2352-15,-1-3-464 0,13-12-112 0,-7-3-7616 0</inkml:trace>
  <inkml:trace contextRef="#ctx0" brushRef="#br1" timeOffset="8454">3642 3478 25167 0,'5'-11'1104'0,"0"6"240"0,3 1-1072 0,-1 0-272 0,-2-1 0 0,-5 5 0 0,0 0 496 0,0 0 32 16,0 0 16-16,-4 14 0 0,-2 6 384 0,-3 7 80 15,0 1 16-15,-2 9 0 0,-1 4-672 0,-2 1-128 16,0 5-32-16,-2 1 0 0,-3 5-192 0,0 7 128 16,0 2-128-16,1 4 0 0,1-1 128 0,2-4-128 15,1-4 0-15,3-2 144 0,1-3-144 0,2-2 128 16,2-5-128-16,3-1 128 0,3-5-128 0,3-3 0 15,0-3 0-15,4-1 0 0,-1-6 0 0,2-2 0 16,1-5 0-16,0-2 0 0,-1-6 0 0,3 2-224 16,-2-5 32-16,-1-1 0 15,1-3-1728-15,-1-3-352 0</inkml:trace>
  <inkml:trace contextRef="#ctx0" brushRef="#br1" timeOffset="8653.12">2882 4332 22111 0,'11'-10'1968'0,"-2"8"-1584"0,5-1-384 0,13 1 0 15,3-2 384-15,-6 0-16 0,4 2 0 0,3-1 0 16,2-1 400-16,2 0 96 0,4-2 16 0,3 1 0 16,2 0-256-16,3-2-48 0,0 4-16 0,4 0 0 15,-3 2-368-15,-1 1-192 0,-4 0 192 0,-3 2-192 16,-2 3-1392-16,-4 2-384 0,-3-1-80 0</inkml:trace>
  <inkml:trace contextRef="#ctx0" brushRef="#br1" timeOffset="9005.43">3965 3211 24351 0,'0'0'1088'0,"10"-3"208"0,0-4-1040 0,5 3-256 16,4 4 0-16,-2 4 0 0,3 0 0 0,2 2 0 16,1 6 0-16,2 2 0 0,2 0 144 0,2 4 80 15,2 4 16-15,3 4 0 0,1 8 48 0,0 8 16 16,3 8 0-16,-5 3 0 0,0 6-176 0,-4 7-128 15,-5 6 192-15,-1 9-192 0,-5 3 160 0,-4 3-160 16,-6-2 128-16,-5-1-128 0,-1-5 224 0,-5-2-32 0,-1-2-16 16,-3-7 0-16,-2-5 624 0,-3-8 128 0,0-2 32 0,-2-10 0 15,-2-1-384-15,1-5-64 0,0-8 0 0,-2-1-16 16,1-5-208-16,1-4-32 0,-2-2-16 0,2-4 0 16,-2-5-384-16,1-1-80 0,1-6-16 0,-1-5-9552 15,1-5-1904-15</inkml:trace>
  <inkml:trace contextRef="#ctx0" brushRef="#br1" timeOffset="9324.5">5376 3691 26031 0,'0'0'1152'0,"8"1"240"0,4-2-1120 0,2 1-272 16,1 0 0-16,0 0 0 0,1 1 944 0,1-1 128 16,-3-1 16-16,2 1 16 0,0 0-272 0,1 0-64 15,-1 0-16-15,2 1 0 0,0 0-480 0,1 2-80 16,0-1-32-16,0 3 0 0,-2-1-160 0,-1 0 0 15,-1 1 144-15,2 3-144 0,-3-5 0 0,-1 4 0 16,-1-1 0-16,1-1 0 16,-2 2-448-16,2 0-16 0,-4-3 0 0,-4 1 0 15,-5-5-1520-15,6 6-288 0,-6-6-64 0</inkml:trace>
  <inkml:trace contextRef="#ctx0" brushRef="#br1" timeOffset="9500.29">5355 4077 23439 0,'0'0'1024'0,"7"5"240"0,5 1-1008 0,5 2-256 0,1-3 0 0,1 1 0 16,2 2 880-16,3-3 128 0,3 0 16 0,1 2 16 0,1-4 96 0,2 0 16 15,1 1 0-15,-1 0 0 0,-3 1-688 0,0-3-128 16,0 0-16-16,-2-1-16 0,-5-1-304 0,-3 1 0 16,0 0 0-16,-4 1-14352 15</inkml:trace>
  <inkml:trace contextRef="#ctx0" brushRef="#br1" timeOffset="11037.98">8687 2794 9839 0,'0'0'432'0,"4"-10"96"0,-2 3-528 0,-1-3 0 0,-2 2 0 0,-3-6 0 15,-2 4 1280-15,0 5 128 0,-3 0 48 0,-3 2 0 0,-3 2-544 16,-4 2-96-16,-4 2-32 0,-5 2 0 0,-1 2-160 0,-5 1-48 16,-6 3 0-16,-3 1 0 0,-4 2-48 0,-1 1-16 15,-1 3 0-15,-19 9 0 0,9 0-192 0,7 4-64 16,5-2 0-16,5 0 0 0,3 2-256 0,3-4 160 15,3 2-160-15,5-6 128 0,5-2-128 0,5 0 0 16,5-1 0-16,4-1 0 0,6 0 0 0,4-1 128 16,4-2-128-16,7-2 0 0,3 0 176 0,7-1-48 15,3 0-128-15,6-3 192 0,0 3-192 0,-5-4 128 16,3 1-128-16,3 4 0 0,2 1 128 0,2 0-128 16,-1 2 0-16,1 2 144 0,-3 3-144 0,0 0 0 15,-5 3 0-15,-3 1 0 0,-2-3 0 0,-2 0 0 16,-4 1 0-16,-1-2 0 0,-2-2 0 0,-5 2 0 15,-4-1 0-15,-5 2 0 0,-5-1 0 0,-6 1 0 16,-4-3 0-16,-3 2 0 0,-3-3 0 0,-5 0 240 16,0 1-48-16,-2-1 0 0,0-2-48 0,1-1-16 15,-1 1 0-15,-10 6 0 0,4-3-128 0,3-1 192 16,4 0-192-16,2 0 192 0,2-2-192 0,1-2 0 0,2 0 0 0,1-1 128 16,0-2-128-16,2 0 0 0,2 2 0 0,4-1 0 15,2-3 0-15,5 3 0 0,-1-2 0 0,2 3 0 16,2-1 0-16,2 1 0 0,3-1 0 0,1 2 0 15,3 4 0-15,1 3 0 0,-1-1-144 0,-1 2 144 16,-1-1 0-16,0 4 0 0,-3 2 0 0,0 3 0 0,-3 1 0 16,-1 1 0-16,-2 1 0 0,-1-1 0 15,-1 1 0-15,3 1 0 0,-6-4 0 0,2 3 0 0,-1-3 0 0,2-1 0 16,1 0 0-16,2 2 0 0,1-8 0 0,-1 3 0 16,1-3 0-16,-1 0 0 0,2 0 0 0,2-4 0 15,-2 0 0-15,4-3 144 0,1 0-144 0,1-1 0 16,3 1 144-16,3 1-144 15,-1-1-384-15,2 0-128 0,1-4-48 0</inkml:trace>
  <inkml:trace contextRef="#ctx0" brushRef="#br1" timeOffset="11638.26">9930 2417 6447 0,'0'0'576'0,"0"0"-576"16,0 0 0-16,0 0 0 0,0 0 1056 0,0 0 96 15,0 0 32-15,0 0 0 0,-8 4-448 0,-2 2-96 16,3 6 0-16,-4 5-16 0,4 2-48 0,-3 6-16 16,1 3 0-16,-3 3 0 0,1 1-96 0,1 8-16 15,0-1 0-15,-3 2 0 0,1 4-64 0,1 2 0 16,1 4-16-16,2-1 0 0,2-2-96 0,2-3-16 15,3-1 0-15,1-3 0 0,2-3 256 0,2 0 32 16,2-1 16-16,1-4 0 0,0-1-240 0,6 7-32 16,-1-5-16-16,-4-13 0 0,3-1-80 0,1 0-32 15,-2 2 0-15,3-4 0 0,-1-4 16 0,2 0 0 16,-2 0 0-16,4-3 0 0,0-4 48 0,2-1 16 16,0 0 0-16,-1-3 0 0,0-4-432 0,0-2-64 0,-5-2-32 0,2 0-10048 15</inkml:trace>
  <inkml:trace contextRef="#ctx0" brushRef="#br1" timeOffset="11838.12">9483 3119 24879 0,'0'0'2208'0,"11"-5"-1760"15,4-4-448-15,4 1 0 0,4-3 0 0,4 2-304 16,2-3 48-16,3 3 16 0,2-2 512 0,4-3 112 15,4 1 0-15,2 2 16 0,1-3-64 0,4 1-16 16,1 4 0-16,1-2 0 0,-1 2-320 0,1-3 144 16,-4 3-144-16,-1 3 0 0,-5 2-192 0,-1 0-160 15,-3 3-32-15</inkml:trace>
  <inkml:trace contextRef="#ctx0" brushRef="#br1" timeOffset="12959.95">9727 4180 6447 0,'0'0'576'0,"0"0"-576"0,3 8 0 0,-3-8 0 16,6 5 1552-16,-3 2 208 0,1 2 32 0,0 0 16 15,-1 1-272-15,-2 3-64 16,1-2-16-16,-2 5 0 0,0 1-208 0,-2 5-32 0,-1 5-16 0,1 3 0 16,-2 3-304-16,0 7-64 0,-2 0-16 0,-2 2 0 15,-2 3-80-15,0-1-16 0,-2 3 0 0,-7 23 0 16,3-13-96-16,-3-2-32 0,-2-3 0 0,7-16 0 16,-1 2-224-16,0 1-48 0,-2 2-16 0,0-4 0 15,-1-2-112-15,0 0-32 0,1-5 0 0,2 1 0 0,0-1-32 16,1-4-128-16,1-2 192 0,2 0-64 0,-1-5-128 0,3-4 192 15,2 1-192-15,0-4 192 0,2 1-192 0,2-2 0 16,-1-3 0-16,1 1 128 0,3-9-128 0,0 0 0 16,0 0-160-16,0 0 160 15,0 0-864-15,0-8-80 0,3 2-16 0</inkml:trace>
  <inkml:trace contextRef="#ctx0" brushRef="#br1" timeOffset="14540.6">15009 2137 13823 0,'-12'-5'608'0,"4"-1"128"0,-2 1-592 0,0 1-144 16,-2 3 0-16,0-1 0 0,-4 2 128 0,0 3-128 15,-3 1 192-15,-2 7-64 0,-1 3 272 0,-4 3 48 16,-2 4 16-16,-1 4 0 0,-2 5-128 0,1 3-16 0,1 4-16 0,1 4 0 16,2 7 176-16,5 5 32 0,0 4 16 0,6 3 0 15,5 3-208-15,4-4-64 0,3 1 0 0,7-2 0 16,6-7-128-16,3-2-128 0,3-4 144 0,6-7-144 16,2-6 256-16,5-8-32 0,4-3-16 0,3-9 0 15,1-5 80-15,3-3 16 0,1-6 0 0,4-1 0 16,-1-4 48-16,2-4 16 0,1-5 0 0,-4-1 0 15,-2-5 128-15,-1-1 16 0,2-3 16 0,-3-1 0 16,-4-4-16-16,1 1 0 0,-2-2 0 0,-2-1 0 16,-8 0-272-16,0-3-64 0,-5 1-16 0,-5-1 0 15,-5 1 160-15,-4-1 48 0,-5-3 0 0,-5-6 0 0,-5 1 144 0,-7-1 48 16,-4 4 0-16,-2 5 0 0,-5 1-272 0,-1 11-48 16,-3 3-16-16,-1 3 0 0,-1 2-224 0,3 5 0 15,2 2 0-15,3 3 0 16,0 2-528-16,2 0-112 0,1-1 0 0,5 5-12800 0</inkml:trace>
  <inkml:trace contextRef="#ctx0" brushRef="#br1" timeOffset="14941.09">16695 1990 11967 0,'0'0'1072'0,"0"0"-864"0,0 0-208 0,0 0 0 16,0 0 832-16,-9 9 112 0,-2 1 16 0,0-5 16 15,-1 4 48-15,-4-1 16 0,-1 2 0 0,-4-1 0 16,0 2-352-16,-1-1-80 0,-2 2-16 0,0 2 0 15,-3-3-240-15,2 2-48 0,-1 1-16 0,1 2 0 16,-3 1-96-16,2-2-32 0,2-1 0 0,3 1 0 0,2-2-160 0,-6 4 0 16,8-3 0-16,8-8 0 0,2 0 144 0,4 2-144 15,3-8 160-15,0 0-160 0,0 6 368 0,0-6-32 16,6 10 0-16,4-3 0 0,4 2-144 0,3-3-16 16,3 3-16-16,0 0 0 0,3-4-160 0,3 3 160 15,2-3-160-15,0 1 160 0,-2 0-160 0,0-1 128 16,-2 2-128-16,-1-1 128 0,0-1-128 0,-3 2 160 15,-2 0-160-15,-2-2 160 0,-2 2-160 0,-1 0 0 16,-2-3 0-16,-2 1 0 16,-2 3-1856-16,-7-8-320 0</inkml:trace>
  <inkml:trace contextRef="#ctx0" brushRef="#br1" timeOffset="15140.48">16089 2783 15663 0,'0'0'688'0,"0"0"144"0,11 8-656 0,1-2-176 16,4 2 0-16,4 1 0 0,3-2 1360 0,1 2 240 0,3-4 64 0,2-1 0 15,2-1-560-15,2-1-96 0,2-6-32 0,4 3 0 16,1 1-448-16,2 0-80 0,1-1-32 0,3-1 0 16,1 1-416-16,0-1 0 0,0-1-224 0,-2-3-11520 15</inkml:trace>
  <inkml:trace contextRef="#ctx0" brushRef="#br1" timeOffset="16292.17">18005 1832 7359 0,'6'-16'320'0,"-1"4"80"0,2 1-400 0,1-3 0 16,-2 1 0-16,-1 3 0 0,-2-3 2000 0,-3 13 320 15,0-10 64-15,0 10 16 0,0 0-880 0,0 0-176 16,0 0-48-16,-9-2 0 0,-1 4-608 0,0 7-128 0,-1 6-32 0,1 4 0 15,-1 2-192-15,-1 7-32 16,0 1-16-16,0 8 0 0,0 7 112 0,1-2 32 16,0 4 0-16,0 0 0 0,-1 2-112 0,2 3 0 0,1 0-16 15,1-2 0-15,1 2-112 0,2 0 0 0,1-1-16 0,1-6 0 16,2-2-32-16,2-6 0 0,3-6 0 0,1-2 0 16,2-3 32-16,1 1 0 0,0-6 0 0,2-1 0 15,2-2-176-15,-1-2 192 16,1-2-192-16,-1-2 192 0,0 2-608 0,2-5-112 0,0-1-32 0,-2-2-11504 15</inkml:trace>
  <inkml:trace contextRef="#ctx0" brushRef="#br1" timeOffset="16484.62">17449 2596 21183 0,'0'0'944'0,"0"0"192"0,10-5-912 0,4-1-224 16,4 1 0-16,5-6 0 0,2 4 224 0,5-3 0 16,5 1 0-16,2-3 0 0,3 1 160 0,4-2 48 15,1-2 0-15,5-2 0 0,1 1-192 0,-16 4-48 16,5 1 0-16,2-2-7280 16,1 4-1456-16</inkml:trace>
  <inkml:trace contextRef="#ctx0" brushRef="#br1" timeOffset="17058.88">20262 1820 4607 0,'0'0'400'0,"0"0"-400"16,0 0 0-16,0 0 0 0,-3 7 2272 0,-2-2 368 15,-1 5 80-15,-3-2 16 0,-4 4-1136 0,-3-1-208 16,-2 3-48-16,-4 1-16 0,-3 3-448 0,-2 1-96 16,-2 1-16-16,-3 1 0 0,-2 3-256 0,-1-4-48 15,0-1-16-15,-1 0 0 0,1 0-64 0,-1-1 0 16,0 3-16-16,2-2 0 0,1-2-144 0,1 1-32 15,-1 0 0-15,4 0 0 0,4-3-16 0,2 2-16 16,2-1 0-16,4-1 0 0,0 2 64 0,4-2 16 0,3-1 0 0,3-1 0 16,0 1-48-16,3-4 0 15,6 1 0-15,1-3 0 0,4 1 64 0,3-3 16 16,4 3 0-16,5-4 0 0,4 0 112 0,4 0 0 16,3-2 16-16,3 0 0 0,2-2-128 0,0-1-16 0,1-1-16 15,-1 1 0-15,1-2-240 0,-1 2 176 16,2-1-176-16,-1 0 160 0,-2-3-160 0,1 4 0 0,-2 2 144 0,-2-2-144 31,1-2-1104-31,-3 1-304 0,-2-2-48 0,-3-2-11072 0</inkml:trace>
  <inkml:trace contextRef="#ctx0" brushRef="#br1" timeOffset="17375.45">21382 1433 20271 0,'0'0'1792'0,"0"0"-1424"16,2 8-368-16,-1 4 0 0,2 0 704 0,-3 4 80 15,-3 6 16-15,-2 1 0 0,-1 1-368 0,-4 7-80 16,-2 3-16-16,0 2 0 0,-4 2 224 0,-1 6 32 15,-4 10 16-15,-2 5 0 0,-2 4-224 0,0 3-32 16,-2-2-16-16,0 4 0 0,-5 3-80 0,2 3 0 16,-1 1-16-16,3-3 0 0,2-7-96 0,2 0-16 15,1-4 0-15,2-1 0 0,4-8 0 0,0-5-128 16,4 0 192-16,3-4-64 0,2 1 48 0,2-4 0 16,1-3 0-16,3-4-9024 15,0-5-1808-15</inkml:trace>
  <inkml:trace contextRef="#ctx0" brushRef="#br1" timeOffset="18392.45">15042 3977 5519 0,'0'-17'496'0,"3"7"-496"0,-3 0 0 0,0-3 0 16,3 4 1552-16,-2 1 224 0,-1 8 32 0,0 0 16 0,0 0-288 0,0 0-48 16,0 0-16-16,0 0 0 0,0 0-576 0,-4 17-112 15,-1 6-16-15,0 5-16 0,0 6-256 0,0 2-48 16,1 1-16-16,-1 2 0 0,0 5-48 0,-3 0 0 15,-1 3 0-15,-1 0 0 0,-3 2-128 0,3 5-48 16,-3-1 0-16,1-1 0 0,2-1-208 0,1-8 176 16,1-1-176-16,2-6 160 0,3-7 0 0,-1-1 0 15,2-5 0-15,0 0 0 0,2-4-160 0,3-4 0 16,2-2-160-16</inkml:trace>
  <inkml:trace contextRef="#ctx0" brushRef="#br1" timeOffset="19293.62">17500 3785 9215 0,'0'0'400'0,"0"0"96"0,0 0-496 0,-12 1 0 16,1 0 0-16,-5-1 0 0,-3-1 1024 0,-2 0 128 16,-2-1 0-16,-14 0 16 0,4-1-288 0,11 2-64 15,-2-2-16-15,-1-2 0 0,-2 7-256 0,0 0-48 16,-2 1-16-16,0-1 0 0,-2 1-288 0,-14 7-64 16,3-1-128-16,1 5 192 0,3-3-192 0,2 5 0 15,1-1 128-15,4-1-128 0,3-3 208 0,4-1 0 16,2 3 0-16,11-7 0 0,-2 3-16 0,3-1 0 15,0 2 0-15,1-1 0 0,3 1 0 0,2-1 0 16,3 3 0-16,3 2 0 0,3-3 144 0,5 3 32 16,1 0 0-16,5 0 0 0,4-1-176 0,6 1-48 15,2 0 0-15,2 1 0 0,2-1-144 0,0-1 0 16,1 1 144-16,0 2-144 0,1 1 128 0,-1 0-128 16,0 1 160-16,-2 0-160 0,2 0 0 0,-4-2 0 0,-2 1 0 0,0-1 0 15,-2 1 0-15,-1-1 0 0,0 0 0 0,-2 0 0 16,-3-2 0-16,4 6 0 0,-8 0-208 0,-6-10-9904 15</inkml:trace>
  <inkml:trace contextRef="#ctx0" brushRef="#br1" timeOffset="19514.21">16705 4704 21183 0,'0'0'944'0,"6"6"192"0,2-2-912 0,4 3-224 16,2-2 0-16,5 1 0 0,3 1 448 0,5-2 32 15,0-2 16-15,3-1 0 0,2 2 208 0,4 3 64 16,-3-4 0-16,1 2 0 0,3-2-416 0,0 2-80 16,1 0-16-16,-2-2 0 0,2 1-256 0,-1 1-272 15,-1-4 48-15,-1 0-11424 0</inkml:trace>
  <inkml:trace contextRef="#ctx0" brushRef="#br1" timeOffset="20094.16">18594 3520 20271 0,'0'0'1792'0,"0"0"-1424"16,0 0-368-16,0 0 0 0,0 0 0 0,0 0 0 15,0 0 0-15,0 0 0 0,-1 12 0 0,-2 2 128 16,1 1 0-16,-3 3 0 0,-3 3 304 0,0 5 64 16,1 4 16-16,-2 6 0 0,-1 2-144 0,-3 8-32 15,-4 1 0-15,2 6 0 0,-3 3-96 0,-2 4-32 16,1-3 0-16,0 1 0 0,0 2-32 0,1-4-16 16,3-1 0-16,1-3 0 0,1-4 128 0,4 2 32 15,3-1 0-15,3-4 0 0,3-6 96 0,3-4 32 16,2-6 0-16,3 1 0 0,0-3-128 0,4 1-32 15,2-8 0-15,2-2 0 0,1-3-112 0,1-2-32 0,-4-5 0 0,6 2 0 32,0-5-1360-32,-8-4-288 0,-1-2-48 0,-1 0-16 0</inkml:trace>
  <inkml:trace contextRef="#ctx0" brushRef="#br1" timeOffset="20268.46">17964 4386 22111 0,'0'0'976'0,"-7"1"208"0,7-1-944 0,0 0-240 16,0 0 0-16,8-1 0 0,2-2 928 0,4-1 144 15,4 2 16-15,2-2 16 0,3 0-400 0,4-2-96 16,3-2-16-16,4 2 0 0,3-3-240 0,5 1-48 16,4-3-16-16,2 1 0 0,2-2-288 0,2 0 0 15,1 0 0-15,2 0 0 16,0 1-1856-16,1 2-464 0</inkml:trace>
  <inkml:trace contextRef="#ctx0" brushRef="#br1" timeOffset="20828.25">20494 4151 17503 0,'0'0'1552'0,"0"0"-1232"16,0 0-320-16,0 0 0 0,0 0 208 0,0 0-16 15,0 6 0-15,-5 4 0 0,-7-1 96 0,-2 3 16 16,0-5 0-16,-2 5 0 0,0-5 192 0,-3 5 32 15,-4-2 16-15,-1 1 0 0,-3 1-48 0,-2-1-16 16,-4 3 0-16,-2 1 0 0,-1 3-176 0,-3 1-48 16,-1 2 0-16,-2-2 0 0,-1 0 80 0,-1 0 16 15,1-1 0-15,1-2 0 0,3-1 64 0,-13 7 16 16,10-3 0-16,19-8 0 0,0 1-160 0,-6-1-16 16,6 0-16-16,4-5 0 0,2 0-112 0,6-1-128 15,1-3 176-15,10-2-176 0,0 0 0 0,0 0 0 16,0 0 0-16,7 0 0 0,2-2 0 0,3 2-272 15,2-2 16-15,2-1 16 16,3-1-272-16,5 2-64 0,0-1-16 0,6 0 0 16,3 0-512-16,5-1-112 0,3-1 0 0</inkml:trace>
  <inkml:trace contextRef="#ctx0" brushRef="#br1" timeOffset="21479.09">19601 4532 2751 0,'0'0'256'0,"0"0"-256"16,-5 8 0-16,5-8 0 0,-5 9 2304 0,5-9 432 15,0 0 80-15,-3 7 0 0,3-7-1120 0,3 12-224 16,3-1-64-16,3-2 0 0,2 2-256 0,-2-6-48 16,3 4-16-16,2-1 0 0,3 3-320 0,4-2-80 15,3 2-16-15,4-4 0 0,2 2-224 0,3-1-32 16,0 3-16-16,3-5 0 0,1 2-16 0,0 0 0 15,-2-3 0-15,2 0 0 0,-1 2-32 0,-1-3-16 16,1 0 0-16,-2 2 0 0,-1 0-80 0,0-3 0 16,-1 1-16-16,-1 0 0 0,-2-3-112 0,-2 1 0 15,-3-1-128-15,-1 1 192 16,-2-2-1216-16,0-1-256 0,-2-1-64 0</inkml:trace>
  <inkml:trace contextRef="#ctx0" brushRef="#br1" timeOffset="22279.19">22018 4339 16575 0,'0'0'736'0,"0"0"160"0,0 0-720 0,0 0-176 16,8-3 0-16,-8 3 0 0,0 0 416 0,0 0 48 15,0 0 16-15,0 0 0 0,0 0-256 0,-2 9-48 16,2-9-16-16,-7 7 0 0,-3 5 176 0,-1 1 48 16,-2 2 0-16,-2 3 0 0,-4 1-96 0,-2 5-16 15,-2 0 0-15,-1 3 0 0,-3 1-48 0,-1 4-16 16,-2-4 0-16,-2 1 0 0,-1 0 48 0,-2-2 16 16,-4 1 0-16,1-5 0 0,0-2 48 0,1 0 16 15,-2-3 0-15,-1-5 0 0,2 0-16 0,0-4-16 16,3 1 0-16,-15-2 0 0,7-7-80 0,7-3-16 15,6-3 0-15,2-1 0 0,2-2-208 0,2-1 128 16,5-4-128-16,1-2 0 0,1-3 176 0,3 0-176 16,1-1 192-16,3 0-192 0,2 0 160 0,3-1-160 15,0-5 128-15,5 1-128 0,4 0 0 0,3-1 0 0,5 1 0 16,2 3 0-16,4 5-288 0,1-1 64 0,0 3 16 0,4 4 0 16,-1 1 208-16,5 5-192 0,1 2 192 0,3 0-192 15,0-1 192-15,4 5-176 0,-1 1 176 0,4 1-160 16,2 2 160-16,3 4 0 0,4-2-144 0,-3 6 144 15,-3 5 0-15,-12-5-144 0,4 2 144 0,3 2 0 16,1 0 0-16,0 1 0 0,-1 0 0 0,3 1 0 16,-1 2 0-16,-1 1 0 0,-2 1 0 0,1-5 0 15,-1-1 144-15,1-2 48 0,-3-2 0 0,0-3 0 0,0 0 144 0,0-3 48 16,0-1 0-16,0-3 0 16,-1 0-48-16,0-2 0 0,-2-2 0 0,2-1 0 0,0-1 64 0,-2-2 16 15,-3 0 0-15,0-5 0 0,-4 0-176 0,-2-5-48 16,0 0 0-16,-6-1 0 0,-2-2 64 0,-2 1 0 15,-2 1 0-15,1-13 0 0,-6 2 144 0,-5-2 48 16,-7 3 0-16,0 6 0 0,-2-4 80 0,-6 1 32 16,-3 2 0-16,-7-3 0 0,-6-2-128 0,-2 2-32 15,-2 2 0-15,-2 2 0 0,-2 3-16 0,-1 1-16 16,-1 4 0-16,-1 3 0 0,-3 4-160 0,-1 1-16 16,0 1-16-16,0 4 0 0,0 1-176 0,1 2 160 15,0 6-160-15,2-1 160 16,1 3-1024-16,3 4-208 0,5 0-32 0,2 4-14960 0</inkml:trace>
  <inkml:trace contextRef="#ctx0" brushRef="#br1" timeOffset="35944.37">1290 8655 10127 0,'-6'-12'896'0,"6"12"-704"16,-7-3-192-16,7 3 0 0,-6-1 768 0,-2-2 128 15,1-3 32-15,-1 2 0 0,3 2-112 0,-2-2-32 16,0-1 0-16,1 0 0 0,6 5-240 0,0 0-48 0,0 0-16 0,-7-3 0 15,7 3-160-15,0 0-48 16,0 0 0-16,0 0 0 0,0 0-272 0,0 0 0 16,-1 6 0-16,4 6 0 0,-2 1 0 0,3-2 0 15,2 2 0-15,2 3 0 0,2 1 0 0,1-1 0 0,1 1 0 0,2 2 0 16,1 1 144-16,-1 2-16 0,4-1-128 0,0 2 192 16,-1 0-192-16,5-4 128 0,-2-1-128 0,1 0 0 15,-1-4 144-15,2-4-144 0,1 0 128 0,-1-3-128 16,3-4 320-16,-3-3-32 0,3-3 0 0,-1-3 0 0,1-2 16 15,1-1 0-15,-2-5 0 0,0-2 0 0,0 0-176 0,-1-2-128 16,0 0 192-16,0 1-192 0,-4-3 160 0,-1 0-160 16,1-2 128-16,-2 1-128 0,-1-5 0 0,-1 2 0 15,-2 0 128-15,1 0-128 0,-3 0 0 0,-1 1 0 16,-2-4 0-16,0 4 128 0,-2 3-128 0,-1 0 0 16,-1 2 0-16,-3 1 0 0,0 3 0 0,1 3 0 15,-1 5 0-15,-1 6 0 0,-3-4 0 0,3 4 0 16,0 0 0-16,-7 5 0 0,-1 6 0 0,-2 3 0 15,-2 4 0-15,-2 5 128 0,3 0 0 0,-2 7 0 16,-1 2 0-16,-6 22 0 0,2-1 48 0,5-11 0 16,-2 4 0-16,-1 6 0 0,-3 5 80 0,0 7 32 15,-3 5 0-15,-1 4 0 0,-2 4 96 0,-1 6 32 16,0-3 0-16,-4 3 0 0,-1-1-32 0,-20 34-16 16,5-17 0-16,15-40 0 0,0-6-112 0,-1 0 0 15,0-2-16-15,0-5 0 0,2-2-16 0,-1-7 0 16,2-1 0-16,2-8 0 0,1-4-48 0,4-5-16 0,4-5 0 15,2-6 0-15,0-2-32 0,4-5 0 0,-1-4 0 16,2-4 0-16,-2-6-128 0,3 2 0 0,2-3 0 0,3-2 0 16,1-5 0-16,4-2-176 0,3 3 176 0,2-2-128 15,2 2 128-15,2 0-160 0,4-1 160 0,2 5-160 16,2 1 160-16,3 1-192 0,3 2 192 0,4 3-192 16,2 3 192-16,3 0 0 0,2 6 0 0,3 1 0 15,2 3 0-15,19 3-128 0,-8 7 128 0,-18-5 0 16,1 1 0-16,-4 4 0 0,-1 2 0 0,-2 1-128 15,1 6 128-15,-5-1 0 0,-1 1 0 0,-2 2 0 0,-3-2 0 0,-2 1 0 16,-2 2-144-16,-2-4-8512 16,-1 0-1712-16</inkml:trace>
  <inkml:trace contextRef="#ctx0" brushRef="#br1" timeOffset="36456.94">2826 8279 11055 0,'0'0'480'0,"-7"1"112"0,7-1-464 0,-12 7-128 0,-1 3 0 0,0 0 0 15,1 8 1296-15,-4 4 240 0,1 5 64 0,-2-1 0 16,0 3-496-16,-2 7-80 0,-3 4-32 0,-2 9 0 0,-3 4-48 0,0 7-16 16,1 5 0-16,-2 6 0 0,1 1-400 0,-2 6-80 15,3 4 0-15,4 2-16 0,1-1-128 0,3 1-32 16,1 1 0-16,1-4 0 0,5 1-112 0,5-30-32 16,2 1 0-16,0 1 0 0,3-5-128 0,3-2 192 15,5-1-192-15,3-4 192 0,2-1 64 0,5-3 32 16,3-3 0-16,4-3 0 0,8-1-160 0,3-6-128 15,0 0 192-15,17 2-192 0,-3-9-128 0,-16-9-144 16,0-5-32-16,7-4-12048 0</inkml:trace>
  <inkml:trace contextRef="#ctx0" brushRef="#br1" timeOffset="36823.94">3984 8400 20383 0,'0'-28'896'0,"0"15"192"0,-2 2-864 0,1 1-224 0,-1-4 0 0,-2 2 0 15,-3 2 560-15,0 2 64 0,-2 2 16 0,-3 2 0 0,-1 3 240 0,-3 1 48 16,0 1 16-16,-5 3 0 0,-3 5-496 0,1 2-112 16,-2 6-16-16,-2 6 0 0,-2 5-16 0,-2 6-16 15,-2 2 0-15,0 2 0 0,-1 6 96 0,0 2 32 16,1 10 0-16,1 5 0 0,1 1-96 0,3 6-32 16,2 3 0-16,4 1 0 0,3 3-128 0,3 0-32 15,0-1 0-15,5 0 0 0,2-7-128 0,4-1 0 16,4 0 144-16,-1 22-144 0,2-17 0 0,3-30 144 15,2-1-144-15,4 16 0 16,1-10-224-16,-2-20-160 0,2 0-16 0,0-3-16 16,1 0-736-16,1 0-160 0,-2-4-32 0,-2-3-10688 0</inkml:trace>
  <inkml:trace contextRef="#ctx0" brushRef="#br1" timeOffset="37022.68">2925 9459 20271 0,'7'-5'1792'0,"5"1"-1424"16,2 0-368-16,8 0 0 0,2-1 640 0,5 1 48 0,5 0 16 15,4 2 0-15,3-4-144 0,5 0-32 0,2 1 0 0,5 3 0 16,5-6 32-16,4 2 0 0,2 2 0 0,-1-5 0 16,-2 0-304-16,1-1-48 0,-2 2-16 0,-3 1 0 15,-3 2-192-15,-2 1-160 0,-4 0 32 0,16-5 0 16</inkml:trace>
  <inkml:trace contextRef="#ctx0" brushRef="#br1" timeOffset="37440.28">4398 8007 16575 0,'0'0'1472'0,"0"0"-1168"16,12-1-304-16,-2 1 0 0,0 2 0 0,0 6 128 15,1-2-128-15,2 7 0 0,0 1 256 0,3 8-64 16,2 3-16-16,4 8 0 0,5 4 400 0,0 6 64 0,3 0 32 0,3 11 0 16,5 8 80-16,0 4 16 15,-1 7 0-15,-2 8 0 0,1 5-64 0,-12-25 0 16,2 12 0-16,-3 7 0 0,1 3-400 0,-1 6-96 16,-6 1-16-16,-1 1 0 0,-5 2 16 0,-5-4 0 0,0-2 0 0,-5-6 0 15,-5-5 64-15,-5-6 16 0,-4-3 0 0,-12 22 0 16,0-17-32-16,5-30-16 0,-1-1 0 0,-3 0 0 15,-3-1-16-15,-1-4 0 0,-2-1 0 0,-1-2 0 16,-2-3-224-16,-1-6-160 0,1-1 32 0,3-4-12752 16</inkml:trace>
  <inkml:trace contextRef="#ctx0" brushRef="#br1" timeOffset="37880.61">5932 9020 19695 0,'0'0'864'0,"0"0"192"0,0 0-848 0,0 0-208 0,13-2 0 0,-3-2 0 16,2-1 688-16,4 1 80 0,5 0 32 0,3 2 0 15,2-2-272-15,6-1-48 0,6 0-16 0,-1 1 0 16,4-4-272-16,17-1-48 0,-4-2-16 0,-20 4 0 16,2 2-128-16,-1-2 0 0,-1 2 0 0,0 0-10944 15</inkml:trace>
  <inkml:trace contextRef="#ctx0" brushRef="#br1" timeOffset="38042.64">6049 9414 28959 0,'0'0'1280'0,"0"0"272"0,9 5-1232 0,4 2-320 16,2-4 0-16,5 1 0 0,6-1 128 0,3-1-128 15,5-2 192-15,17 0-192 0,-4-5 352 0,-14 1-32 16,4-6-16-16,4 1 0 0,2-5-304 0,4-1 0 15,4 1 0-15,2 1-13488 0</inkml:trace>
  <inkml:trace contextRef="#ctx0" brushRef="#br1" timeOffset="39677.85">8977 7738 10127 0,'0'0'896'0,"0"0"-704"0,0 0-192 0,0 0 0 16,0 0 592-16,-3-4 96 0,-1 0 16 0,1 1 0 15,-6 1-176-15,0-2-16 0,-1 3-16 0,-2 1 0 16,-2 1-176-16,-1 3-16 0,-3 0-16 0,-11 1 0 16,0 1 0-16,10 1 0 0,-3-4 0 0,-1 5 0 15,-1 2 128-15,-3 4 32 0,1 0 0 0,-14 9 0 16,3-3-16-16,4 2 0 0,3 0 0 0,-1 4 0 0,1 7-64 0,-2-1-16 15,-1-1 0-15,0 4 0 0,1 5 0 0,3 2 0 16,0-3 0-16,3 3 0 0,5 1-16 0,3-1 0 16,4 4 0-16,4-3 0 0,2 3-160 0,4 0-48 15,3 2 0-15,2-13 0 0,3 4-128 0,2 2 0 16,3 4 0-16,3 1 0 0,0 5 0 0,2-1 0 16,2 1 144-16,0 3-144 0,1-6 0 0,0 0 144 15,1 4-144-15,0 0 0 0,0 1 192 0,-2-1-64 16,1 0 0-16,4 24-128 0,-4-9 368 0,-7-25-48 15,-1 3 0-15,-3-1 0 0,2 3 144 0,-3 3 32 16,-1-4 0-16,-3 2 0 0,-1 3-32 0,0-4 0 16,-4 2 0-16,-1 1 0 0,-4 1-80 0,2 0-32 15,-7-2 0-15,-3 1 0 0,-2-2-80 0,-1-2-16 16,0-2 0-16,-3-4 0 0,-3-2 112 0,1-2 16 16,-2-3 0-16,0-2 0 0,-1-3-64 0,1 0 0 15,1 3 0-15,-2-8 0 0,-1-2-160 0,1 0-32 0,1-4-128 0,-2-3 192 16,4-2-192-16,-3-6 0 0,2 2 0 0,1-4 0 31,-1-2-560-31,3-2-208 0,3 0-32 0,4-1-8912 0,2-2-1776 0</inkml:trace>
  <inkml:trace contextRef="#ctx0" brushRef="#br1" timeOffset="41125.57">8918 10470 6447 0,'0'0'576'0,"0"0"-576"0,0 0 0 0,0 0 0 16,-2-5 1632-16,2 5 224 0,0 0 32 0,0 0 16 16,-8-2-864-16,0-1-160 0,0 2-48 0,-1 4 0 15,-2 0-160-15,0 4-32 0,0 0-16 0,-2 1 0 16,-2 6-128-16,2 1-32 0,-2 4 0 0,-1 2 0 15,1 2 112-15,0 3 32 0,1 0 0 0,1 5 0 16,0 2 32-16,3 3 0 0,1 0 0 0,3 2 0 16,1 1-96-16,2 2-16 0,3-6 0 0,3 2 0 0,2 1-224 15,3-7-48-15,2-2-16 0,3-3 0 0,2-4 128 0,4-4 16 16,4-5 16-16,1-2 0 0,1-2 96 0,2-1 16 16,1-6 0-16,-1 0 0 0,-2-5-64 0,1-1-16 15,-2-6 0-15,1 0 0 0,-3-4-80 0,-1-1-16 16,1-4 0-16,-2-2 0 0,-2-1-80 0,6-10 0 15,-5 0-16-15,-9 12 0 0,-1-7 16 0,-1 0 0 16,-2-2 0-16,-3-1 0 0,-2-2 272 0,-1-3 64 16,-4-1 16-16,-2 0 0 0,-2 3-144 0,-1 0-16 15,1 2-16-15,-5 5 0 0,-1 0-288 0,-1 6-144 16,1 2 160-16,-9-6-160 0,1 4 0 0,9 6-160 16,-1 2 0-16,-1 3 0 15,0-2-2400-15,0 2-464 0</inkml:trace>
  <inkml:trace contextRef="#ctx0" brushRef="#br1" timeOffset="42009.48">9865 7569 6447 0,'0'0'576'16,"0"0"-576"-16,0 0 0 0,3 12 0 0,-1-3 1392 0,-2 1 160 0,0-1 48 0,-2 5 0 16,-2 0-528-16,-1 2-112 0,-2-1 0 0,0 3-16 15,-3-2-240-15,0 3-64 16,-2 3 0-16,-1-1 0 0,-1 1-128 0,-1 1-48 16,-1 1 0-16,-3-1 0 0,-2 2 0 0,0 2 0 15,-4-4 0-15,-10 9 0 0,3-7 96 0,10-10 16 0,0-1 0 0,-4 0 0 16,-3-5 64-16,0 0 32 0,-1-3 0 15,0-2 0-15,1-4-352 0,2-2-64 0,2-2 0 0,3-5-16 16,2-1 160-16,2-2 48 0,3-4 0 0,2-1 0 0,3 0-64 0,-2-1 0 16,6-3 0-16,-2 0 0 0,2-2-128 0,-2-11-48 15,3 1 0-15,4 13 0 0,1 3-208 0,3-2 144 16,0 0-144-16,4 1 128 0,0 1-128 0,3 2 0 16,3 1 0-16,2 3 0 0,2-3 0 0,5 0 0 15,2 5 0-15,0 0-176 0,0 6 176 0,1 1 0 16,1 0-144-16,1 4 144 0,-3 0 0 0,9 6-176 15,-5 2 176-15,-2 3-128 0,-1-3-64 0,-8 1-16 16,2 2 0-16,2 2 0 16,0 3-176-16,1 1-16 0,1 3-16 0,0-1 0 0,0 0 48 0,2-1 16 15,0-1 0-15,2-1 0 0,0-4 352 0,1-1-176 16,1-6 176-16,-1-2-128 0,-1-2 128 0,-1-6 0 16,1-2 0-16,0 0 0 0,-2-4 160 0,1-1 16 15,0-5 0-15,1-3 0 0,-2 0 0 0,0 0 0 16,-4 1 0-16,0-1 0 0,-2-1 16 0,-3 1 16 15,-1-1 0-15,-3-1 0 0,-5-6 352 0,-1 5 64 16,-6 0 16-16,-6 2 0 0,-1-1 256 0,-5 1 48 0,-3 0 16 0,-4 2 0 16,-4 3-352-16,-2 2-64 0,-3 3-16 0,-1 0 0 15,-3 4-192-15,-3 3-32 0,-3 4-16 0,-1 0 0 16,-2 3-160-16,1 4-128 0,-2-1 144 0,4 4-144 16,1 2 0-16,1 3 0 0,2 1 0 0,2 1 0 31,4 0-2496-31,-8 5-400 0</inkml:trace>
  <inkml:trace contextRef="#ctx0" brushRef="#br1" timeOffset="43295.74">10665 9215 2751 0,'-10'3'128'0,"2"1"16"0,-1 3-144 0,0-2 0 15,2 2 0-15,0 2 0 0,1-1 2816 0,2 3 512 16,-1-1 128-16,2-1 0 0,3 3-2064 0,2-2-432 16,-1 1-64-16,4 2-32 0,3-1-304 0,1-1-64 15,2-2-16-15,4 0 0 0,6 0-48 0,-5-4-16 16,2-1 0-16,6-4 0 0,4-3-112 0,4-2-32 15,5 0 0-15,2 0 0 0,3-4 48 0,1 0 0 16,-2-5 0-16,-2 0 0 0,-2 0-144 0,0-2-32 16,-3-2 0-16,-2 0 0 0,-3 1 112 0,11-11 0 0,-10 4 16 0,-12 9 0 15,-3-1-112-15,-2 2-32 0,-3 0 0 0,-2 1 0 16,-4-2-128-16,-4 1 0 16,-4 0 0-16,-3 2 0 0,-3-2 160 0,-5 3-160 15,-4 2 192-15,-14 0-192 0,-4 5 224 0,-1 5-64 0,-3 7-16 0,11-2 0 16,-8 3-16-16,-6 4 0 15,-4 2 0-15,-1 3 0 0,0 6-128 0,-22 14 160 0,7-2-160 0,9 2 160 16,4 0 32-16,4 4 0 0,0 6 0 0,7-4 0 16,3-1 128-16,7-1 16 0,6-1 16 0,6-2 0 0,5-3-48 0,9-10-16 15,6 2 0-15,4 1 0 0,4 2 32 0,5-4 0 16,3-1 0-16,5-3 0 0,4 1-144 0,2-1-32 16,5-4 0-16,6-1 0 0,7-3 16 0,7-1 0 15,7-1 0-15,7-2 0 0,3-4-160 0,0-3 160 16,0-3-160-16,-1-1 160 0,0-1-432 0,3-3-96 15,0-1-16-15,-1-7-13840 16</inkml:trace>
  <inkml:trace contextRef="#ctx0" brushRef="#br1" timeOffset="43743.68">11720 8340 19119 0,'0'0'832'0,"0"0"192"0,0 0-816 0,-7 8-208 15,7-8 0-15,4 10 0 0,-4-10 448 0,8 4 32 16,2 0 16-16,3-1 0 0,2 0 640 0,3-1 128 15,3-2 16-15,5 0 16 0,2 0-560 0,5-1-112 16,2-1-32-16,4-3 0 0,0-2-320 0,0 2-64 16,-2-4-16-16,0 2 0 0,0-6-64 0,0 3-128 15,-2-3 176-15,-2 3-176 0,-1 0-144 0,-1-2-144 16,-3 3-32-16,-2-2-12128 0</inkml:trace>
  <inkml:trace contextRef="#ctx0" brushRef="#br1" timeOffset="44177.65">13299 7621 20559 0,'0'0'896'0,"-8"-3"208"0,-2-3-880 0,-2 5-224 0,-2-1 0 0,-4 4 0 15,1 0 128-15,-6 3 0 0,-4 0-128 0,-3 2 192 0,-3 3 112 0,0 0 16 16,2 3 0-16,1 1 0 0,0 1-64 0,6-2-16 16,3 2 0-16,4-1 0 0,4 0-240 0,4 1 0 15,3 0 0-15,3-1 0 0,5 0 0 0,3 0 128 16,2 2-128-16,5 0 0 0,4 2 432 0,3 0-16 15,7-2 0-15,-1 3 0 0,2-1-16 0,2 0 0 16,0 0 0-16,12 6 0 0,-9-3-176 0,-5 5-32 16,-6-1-16-16,-9-8 0 0,-2-1 80 0,-3 2 0 15,-3 0 16-15,-2 0 0 0,-5 1 240 0,-3-1 64 16,-3-2 0-16,-5 2 0 0,-7-3-48 0,-1 0 0 16,-8-1 0-16,-1 2 0 0,-5-4-208 0,0 0-64 15,1-5 0-15,-1 1 0 0,2 0-128 0,1-7-128 16,1-1 144-16,4 0-144 0,3 0 0 0,3-3-240 15,3-4 32-15,2-1-9408 16,6-1-1888-16</inkml:trace>
  <inkml:trace contextRef="#ctx0" brushRef="#br1" timeOffset="44561.25">14214 7030 13823 0,'0'0'1216'0,"0"0"-960"16,0 0-256-16,0 0 0 0,0 0 1024 0,0 0 144 15,0 0 48-15,-5 6 0 0,-2 3-400 0,1 1-80 16,-3 7-16-16,-6 2 0 0,-6 2-176 0,-3 3-32 16,0 2-16-16,-1 6 0 0,2 5-48 0,0 1 0 15,0 4 0-15,1 3 0 0,3 7-80 0,3 2-32 16,1 2 0-16,2 0 0 0,1-2-144 0,5 2-48 16,3-2 0-16,1-2 0 0,6-4 48 0,0-1 0 15,2-7 0-15,1-5 0 0,0-4-192 0,6 12 160 16,-1-10-160-16,-1-15 160 0,-1-2-160 0,1-3-192 15,1 1 32-15,-1-3 16 16,-1-6-1712-16,-2-2-352 0,-7-3-64 0,14-8-16 0</inkml:trace>
  <inkml:trace contextRef="#ctx0" brushRef="#br1" timeOffset="44728.59">13550 7772 19343 0,'12'-4'1728'0,"3"0"-1392"0,6-3-336 0,6 0 0 15,6 1 320-15,18-7-16 16,-1 2 0-16,-17 5 0 0,5 0 400 0,4-1 64 0,5 0 32 0,2 2 0 16,7-2-336-16,4 2-64 0,1 0-16 0,1-3 0 15,-2 2-256-15,-1-2-128 0,-3 2 128 0,3-1-11152 16</inkml:trace>
  <inkml:trace contextRef="#ctx0" brushRef="#br1" timeOffset="45460.52">16157 8329 20271 0,'10'-8'1792'0,"3"-2"-1424"16,1-2-368-16,1-2 0 0,1 1 128 0,-4-4-128 15,2 0 128-15,-1-2-128 0,-2 2 448 0,-3-2 32 16,-3-1 0-16,-2 0 0 0,-5 1 160 0,-1-1 48 15,-4-2 0-15,-4 1 0 0,-4 0-144 0,-4 3-32 16,-4 3 0-16,-3 2 0 0,-2 1-128 0,-1 2-48 16,-3 3 0-16,-2 5 0 0,-2 3-128 0,1 4-16 15,-3 4-16-15,-4 2 0 0,-2 8-16 0,-4 6 0 16,-1 0 0-16,-2 8 0 0,0 5 128 0,0 8 32 16,-2 1 0-16,3 5 0 0,3 4 32 0,-1 4 16 15,3-1 0-15,2 9 0 0,1 2-192 0,4 2-48 16,4 1 0-16,3 3 0 0,4-1-128 0,7 0 160 15,5-3-160-15,3-3 160 0,5-3-160 0,3-2-176 16,3-5 48-16,2-3 0 16,2-2-1264-16,2-6-240 0,0-7-48 0,1-4-6704 15,2-3-1344-15</inkml:trace>
  <inkml:trace contextRef="#ctx0" brushRef="#br1" timeOffset="45620.65">14572 9471 23039 0,'15'2'2048'0,"6"-4"-1648"16,3-1-400-16,8-4 0 0,1-2 208 0,5 3-32 15,5-3-16-15,4 1 0 0,3-3-160 0,7 2 0 16,5-2 0-16,7-2 0 0,1-1 0 0,1-3-256 16,3 1 64-16</inkml:trace>
  <inkml:trace contextRef="#ctx0" brushRef="#br1" timeOffset="45957.44">16961 8068 19343 0,'-3'-15'1728'0,"3"15"-1392"0,0 0-336 0,0 0 0 16,0 0 1904-16,0 0 304 0,-4 8 64 15,-1 2 16-15,-4 4-1728 0,-5 2-352 0,-5 3-64 0,-4 3-16 16,-5 5 464-16,-2 4 96 0,-4 6 16 0,-12 14 0 16,1 2-368-16,2 3-64 0,1 5-16 0,0 2 0 15,0 3-16-15,3 4-16 0,1 5 0 16,1 0 0-16,1 2-224 0,6 2 0 0,2-5 128 0,5-1-128 15,5-3 0-15,5-2 0 0,4-6 0 0,6 0 0 16,4-7-384-16,5-8 48 0,4-4 0 0,4-7 0 16,4-6-1344-1,4-3-272-15,2-5-48 0</inkml:trace>
  <inkml:trace contextRef="#ctx0" brushRef="#br1" timeOffset="46249.95">17479 8189 28559 0,'-11'-12'2544'0,"11"12"-2032"0,-7 0-512 0,0 4 0 0,-1 5 0 0,-2 3 0 15,-3 4-208-15,-1 8 64 0,-2 3 144 0,-3 6 176 16,-3 5-48-16,-2 4 0 0,-4 4 320 0,1 2 48 15,1 0 16-15,0 6 0 0,2 0-128 0,1 5-32 16,2 2 0-16,1 3 0 0,4-1-224 0,2 4-128 0,1-2 128 0,3-4-128 16,1-2 0-16,3-3 0 0,2-5-192 0,3-3 64 31,1-5-672-31,1-2-128 0,3-8-32 0,0-4 0 16,1-5-1472-16,1-6-320 0,4 10-48 0,3-17-16 0</inkml:trace>
  <inkml:trace contextRef="#ctx0" brushRef="#br1" timeOffset="46412.7">16779 9215 25791 0,'20'-3'1152'0,"-7"1"224"0,5-4-1104 0,3 1-272 0,5 2 0 0,3-1 0 0,5 0 0 0,2 0 0 16,2-1 128-16,5 0-128 0,4-5 256 0,4 2-16 15,4-3 0-15,2-1 0 0,0 1-240 0,0-3 0 16,1 1 0-16,-3-2-11936 15</inkml:trace>
  <inkml:trace contextRef="#ctx0" brushRef="#br1" timeOffset="46721.42">17446 7686 27007 0,'10'8'1200'0,"2"-2"240"0,3 4-1152 0,7 2-288 0,7 5 0 0,5 8 0 16,4 3 0-16,4 7 0 0,4 1-128 0,2 9 128 16,2 3 384-16,0 4 192 0,-1 9 16 0,-1 6 16 15,3 6 48-15,-1 6 16 0,-2 7 0 0,-1 9 0 16,-1 1-16-16,-5 3 0 0,-5 7 0 0,-8 1 0 15,-10-2-272-15,-9 2-48 0,-8-6-16 0,-10-4 0 16,-10-5-112-16,-6-6-16 0,-3-7-16 0,-5-7 0 0,-4-6-176 16,-1-3 160-16,1-9-160 0,-2-7 160 15,-2-2-1168-15,2-7-224 0,0-2-48 16</inkml:trace>
  <inkml:trace contextRef="#ctx0" brushRef="#br1" timeOffset="48065.31">20210 9096 17503 0,'-2'-14'1552'0,"1"7"-1232"0,0-1-320 16,0-3 0-16,-2-3 512 0,-1 2 32 0,-2-2 16 0,-1-1 0 15,0 0-32-15,-2 0 0 0,-4-1 0 0,3 2 0 16,-3-1-64-16,-2 0-16 0,1 2 0 0,-4 3 0 16,1-3-16-16,-4 3-16 0,1 1 0 0,-2 5 0 15,-1-1-96-15,-1 7 0 0,-1 5-16 0,-3 2 0 16,1 5 80-16,-2 4 0 0,0 3 16 0,-1 6 0 15,0 1 112-15,-1 5 0 0,0 0 16 0,0 4 0 16,3 3-96-16,3 1-32 0,1 0 0 0,5-3 0 16,3-2-208-16,6-3-64 0,5-3 0 0,4-4 0 15,5-3-128-15,4-4 160 0,5-4-160 0,4-4 160 16,3-3-160-16,5-3 192 0,1-5-192 0,1-5 192 0,2-1-192 0,4-6 192 16,2 0-192-16,2-5 192 0,0-2-192 15,0-6 160-15,1-2-160 0,-1-5 160 16,-3-1-160-16,2-1 0 0,-4-3 144 0,1-1-144 0,0-2 192 0,0-4-16 15,0-1-16-15,-3-5 0 0,2-1 96 0,0-4 0 16,1-2 16-16,-2-5 0 0,-1-1-144 0,2-2-128 16,-2-3 144-16,1 2-144 0,-3-2 0 0,-3 5 128 15,-2-1-128-15,-1 8 0 0,-3 3 0 0,-3 2 0 16,-2 4 0-16,-2 6 0 0,-2 8 0 0,-2 8 0 16,-5 1 0-16,-1 6 0 0,-4 5 0 0,-1 3 0 0,-4 6 0 15,0 4 0-15,-7 5-128 0,-2 8 128 0,-3 5-192 0,-2 6 192 16,-5 7-128-16,-3 5 128 15,-3 10 0-15,0 2 0 0,-1 6-128 0,0 6 128 0,2 2 0 16,-3 5 0-16,7 1 0 0,1-2 0 16,3 1 0-16,5-2 0 0,7-7 0 0,3-3 0 0,2-3-128 15,3-2 128-15,5-6 0 0,3 17 0 16,2-14 0-16,1-16 0 0,2-2 0 0,3-2 0 0,1-1 0 0,1-3 0 16,3-4 144-16,2 0-16 0,6-1 0 0,-2-1 0 15,5-5-128-15,0-4 0 0,4-2 144 0,0-2-144 16,-1-5 160-16,3-4-32 0,-4-3-128 0,4-5 192 15,0-1-192-15,1-2 144 0,-2-4-144 0,2-5 128 0,2-2-128 16,3-3 0-16,-1-3 0 0,1-4 128 0,0-7-128 16,-1-2 0-16,0-3 0 0,-1-4 0 0,-1-3 0 15,-1 1 0-15,-1-8 128 0,-2 1-128 0,-1-5 0 0,-1-1 0 16,0 2 0-16,-2-1 128 0,1-3-128 0,-2 1 0 16,-2 3 0-16,-2 4 0 0,-5 2 0 0,1 7 0 15,-2 4 0-15,-4 9 0 0,-2 4-160 0,-3 6 160 16,-3 3 0-16,-1 5-144 0,-5 7 144 0,-2 6 0 15,-5 2 0-15,-2 5 0 0,-4 10 0 0,-3 2-128 16,-3 7 128-16,-2 7-128 0,-4 4 128 0,-2 7 0 16,-1 10-144-16,1 2 144 0,-6 8 0 0,0 6 0 15,-2 3 0-15,0 8 0 0,-1 5 0 0,1 2 0 0,2 5 0 16,-1-3 0-16,4 2 0 0,3-2 0 16,4-3 0-16,1-5 0 0,5-3 0 0,3-4 208 15,3-7-48-15,3-1-16 0,4-4 16 0,3-5 0 16,3-6 0-16,4-1 0 0,0-5-160 0,4-2 0 15,-1-5 0-15,1-3 0 0,2-4-192 0,1-4-64 16,-1-1 0-16,2-6-16 16,-2-7-1776-16,-1-3-368 0</inkml:trace>
  <inkml:trace contextRef="#ctx0" brushRef="#br1" timeOffset="48311.03">20521 8565 35007 0,'13'-6'3120'0,"6"-2"-2496"0,6-3-496 0,10 2-128 16,5-3 0-16,10 6 0 0,6 0 0 0,5 1 0 0,4-1 192 0,2-1 64 15,2-1 0-15,0 3 16 0,3-1 128 0,1 2 32 16,6 0 0-16,0-1 0 0,-1-1-288 0,-3 3-144 15,-2 1 160-15,4 2-160 0,-1 2-192 0,3 2-144 16,-6 1-32-16,20 1-16064 16</inkml:trace>
  <inkml:trace contextRef="#ctx0" brushRef="#br1" timeOffset="71697.53">3310 15351 11055 0,'0'0'976'0,"0"0"-784"0,10-2-192 0,5-1 0 15,1-3 2160-15,7-4 384 0,3 2 80 0,10-3 0 0,5 1-2096 0,8 1-528 16,3-3 0-16,2 1 0 0,-1-5 512 0,-1 1 0 16,-1-3 0-16,1 4 0 0,0 2 256 0,0 2 64 15,0 1 0-15,-1 2 0 0,-2 2-192 0,-5-1-48 16,-5 2 0-16,-4 0 0 0,-5-1-240 0,-2 0-48 16,-2 3-16-16,-3-1 0 0,-3 0-288 0,-2 2 160 15,-2 2-160-15,-3-1 128 0,-3-1-128 0,-10 1-144 16,8 3 144-16,-8-3-208 15,0 0-1392-15,0 0-288 0,0 0-48 0</inkml:trace>
  <inkml:trace contextRef="#ctx0" brushRef="#br1" timeOffset="71930.42">3379 15803 30863 0,'0'0'1360'0,"0"0"304"0,7 8-1344 0,7-2-320 0,5-3 0 0,8 0 0 16,6-6 176-16,6 1-48 0,5-2 0 0,3 1 0 15,1-5 352-15,2-1 64 0,-1-1 16 0,3 1 0 16,2-3 224-16,3 5 48 0,5-2 16 0,-1 4 0 16,-4 0-176-16,-2-3-32 0,-2 2-16 0,-3-2 0 15,-3-2-192-15,-2 2-48 0,-2-3 0 0,0 2 0 16,-4 0-224-16,-1 0-160 0,-2 3 192 0,-3-1-192 15,-4-2 0-15,-3 4-304 0,-6 0 48 0,2-1-11568 16,-3 2-2304-16</inkml:trace>
  <inkml:trace contextRef="#ctx0" brushRef="#br2" timeOffset="76335.38">14749 4174 14735 0,'-8'-7'1312'0,"1"-4"-1056"0,-1-2-256 0,2-2 0 16,1-2 1568-16,1 2 256 0,-1-3 48 0,0 0 16 16,-3-3-1296-16,3 3-256 0,1-1-48 0,-1 0-16 15,-1-1 96-15,1-1 16 0,-1 0 0 0,3-4 0 16,0 4 96-16,2-1 32 0,2 2 0 0,2 0 0 16,-1-2-96-16,2 4-16 0,1 4 0 0,0 2 0 15,1 3-192-15,-6 9-32 0,8-7-16 0,-8 7 0 0,9-2-32 16,-9 2 0-16,0 0 0 0,11 11 0 0,0 2 32 0,-2 7 0 15,-1 4 0-15,-1 4 0 0,-1 7 48 0,0 7 16 16,1 1 0-16,-3 8 0 0,-2 3 0 0,-2 5 0 16,-1 2 0-16,0 0 0 0,-4 2-32 0,-2-3 0 15,-2 1 0-15,0 0 0 0,-1-4-32 0,0-2-16 16,1-4 0-16,-1-4 0 0,0-7 32 0,1-3 0 16,3-5 0-16,1-8 0 0,-1-3 128 0,4-7 16 15,2-3 16-15,0-11 0 0,0 0 16 0,0 0 0 16,11-11 0-16,2-8 0 0,1-12-112 0,-1-7-32 15,-1-5 0-15,1-9 0 0,0-8-64 0,1-2-16 16,-3-3 0-16,-1-1 0 0,1-3-128 0,-4 0 0 0,3-1 0 16,-2 2 0-16,2 3 128 0,-3 3-128 0,1 6 0 0,0 6 128 15,-3 10-128-15,0 5 0 0,0 6 0 0,0 6 0 16,-1 8 128-16,0 6-128 0,-4 9 128 0,0 0-128 16,0 0 0-16,0 0 0 0,1 13 128 0,-2 8-128 15,1 3 0-15,-1 11 0 0,0 2 0 0,-1 6 0 16,0 5 0-16,-1 4 0 0,-1 0-128 0,1 4 128 15,1 4 0-15,-2 2 0 0,-3-2 0 0,-2 2 0 16,-1-3 0-16,0-1 0 0,-1-1 0 0,3-3 0 16,1-6 0-16,1-7 0 0,-1-7 0 0,2-6 0 15,3-9 128-15,-1-5-128 0,3-14 128 0,0 0-128 16,0 0 240-16,8-10-48 0,2-7 0 0,0-8 0 16,2-11 64-16,0-8 16 0,4-3 0 0,0-8 0 15,1-7-128-15,0 1-16 0,1-4-128 0,-1-1 192 0,-2-5-192 0,-1-2 128 16,-1 0-128-16,-1 4 0 0,0 7 0 0,-1 10 128 15,0 12-128-15,-4 8 0 0,-2 12 0 0,-1 5 0 16,-4 15 0-16,0 0 0 0,0 0 0 0,-1 13 0 16,-2 6 0-16,-3 12 0 0,0 13 0 0,-2 10-128 15,-1 10 128-15,-1 2 0 0,0 6 0 0,-3 7 0 16,-2 0 0-16,-2 5 0 0,-1 4 0 0,-1-3 0 16,-2-4 0-16,-2-5 0 0,-3-4 240 0,1-8 48 15,1-3 16-15,0-6 0 0,2-8 240 0,2-8 48 16,3-4 16-16,4-7 0 0,3-8-288 0,4-6-64 15,2-6-16-15,4-8 0 0,0 0-240 0,3-13 0 16,3-7 0-16,3-4 0 16,1-8-1056-16,3-1-160 0,1-7-16 0,1-2-10720 15,0-6-2128-15</inkml:trace>
  <inkml:trace contextRef="#ctx0" brushRef="#br2" timeOffset="77734.98">21286 1390 23039 0,'0'0'1024'16,"-9"-3"192"-16,2 2-960 0,7 1-256 0,-8 1 0 0,8-1 0 0,-9 9 240 0,0 0 0 15,0 4 0-15,1 2 0 0,-3 4 192 0,1 3 32 16,0 5 16-16,-1 4 0 0,-2 4 160 0,0 4 16 16,0 6 16-16,2 2 0 0,1 5-256 0,-3 9-48 15,-1 1-16-15,1 4 0 0,1 1-32 0,0-3-16 16,-3 1 0-16,-2-2 0 0,0 0-16 0,1-2 0 15,1-3 0-15,0-3 0 0,0-9 160 0,-1-5 48 16,1-4 0-16,4-7 0 0,-2-5 224 0,3-3 48 16,1-5 16-16,3-1 0 0,2-10-208 0,4-6-64 15,0 0 0-15,0 0 0 0,6-13-144 0,2-7-48 0,3-5 0 0,3-11 0 16,4-9-128-16,2-4-48 0,3-8 0 0,3-4 0 16,-1-4-144-16,-1 0 0 0,-2-4 0 0,-1-6 128 15,1-7-128-15,0 2 0 0,-2-2 0 0,-2 9 128 16,-2 0-128-16,1 2 192 0,-2 2-192 0,-1 11 192 15,-1 8 0-15,-3 12 16 0,-1 5 0 0,-3 12 0 16,-1 4-80-16,-2 7-128 0,-3 10 176 0,0 0-176 16,0 0 0-16,-1 24 0 0,-2 4 0 0,-1 11-144 15,-2 8 144-15,-3 5 0 0,0 2-144 0,-1 3 144 16,-3 2 0-16,0 7 0 0,1 4 0 0,-5 3 0 16,-1 4-192-16,-1-1 192 0,-1-4-160 0,1-1 160 15,1-1 0-15,0-4-144 0,-2-2 144 0,1-9 0 16,1-6 0-16,3-8 0 0,2-7 0 0,4-8 0 15,2-7 0-15,3-5 0 0,1-4 0 0,3-10 128 0,0 0 64 0,0 0 32 16,9-13 0-16,3-6 0 0,0-6-32 0,5-11-16 16,-1-10 0-16,2-1 0 0,0-4-176 0,1-2 160 15,0-3-160-15,1-1 160 0,1-3-160 0,-1-7 0 16,0-7 0-16,0 0 0 0,-1-2 0 0,0 4 0 16,-3 2 0-16,-1 6 0 0,-1 8 0 0,0 8 0 15,-2 7 0-15,-2 11 0 0,-2 8-128 0,-2 8-128 16,-6 14 0-16,0 0-16 0,3 13 64 0,-5 11 16 15,0 9 0-15,-3 12 0 0,-3 4 0 0,0 12 16 16,-3 7 0-16,-2 8 0 0,-2 11 176 0,-2 0-160 16,-2-2 160-16,-1 5-160 0,0 4 160 0,-3-2-160 15,-1-2 160-15,1-6-160 0,1-8 160 0,1-10 0 16,0-8 0-16,2-11 0 0,1-5 0 0,4-13 0 0,0-6 0 16,7-9 176-16,0-3 48 0,7-11 16 0,0 0 0 0,3-13 0 15,5-7 32-15,1-8 16 0,1-11 0 0,2-6 0 16,1-7-144-16,0-4-16 0,2-1-128 0,-1-10 192 15,1-7-192-15,1 0 0 0,-2-2 0 0,0-2 0 16,0 0 128-16,-2-8-128 0,-2-5 0 0,1 3 144 16,-4 6-144-16,2 7 0 0,0 10 0 0,-1 11 0 15,-3 10 0-15,0 8 0 0,-4 11 0 0,-1 8 0 16,0 7 0-16,0 10 0 0,-9 12 0 0,2 8 0 16,-6 8 0-16,-2 11 0 0,-6 7 0 0,0 11 0 15,-2 9 0-15,-3 8 0 0,0 10-144 0,-4 0 144 16,0-7 0-16,-2-2 0 0,0-3-128 0,-1-6 128 15,1-9 0-15,3-4 0 0,1-3 0 0,4-11 0 0,4-6 240 0,5-9-48 16,2-6-16-16,5-5 0 0,8-13 32 0,0 0 16 16,0 0 0-16,4-9 0 0,6-4-224 0,2-12 144 15,2-7-144-15,2-3 128 16,2-5-560-16,1-1-112 0,1 1-32 0,2-5-12032 16,-2 2-2400-16</inkml:trace>
  <inkml:trace contextRef="#ctx0" brushRef="#br1" timeOffset="82162.27">6750 13454 8751 0,'0'0'384'0,"9"-8"80"0,-1-3-464 0,-2 3 0 0,-1-3 0 0,0 2 0 15,-5 9 576-15,6-9 32 0,-3 0 0 0,-3 9 0 16,0 0 128-16,0-9 32 0,0 9 0 0,-3-11 0 15,-1 4-192-15,4 7-16 0,-6-6-16 0,-2 1 0 16,-1 2-144-16,-1 2-16 0,-1 0-16 0,-1 2 0 16,0 1-176-16,-4 1-48 0,-1 1 0 0,-1 0 0 15,0-1-144-15,-1 4 160 0,-1 2-160 0,-2-3 160 16,0 4-32-16,-1-1-128 0,1 3 192 0,-3 3-64 16,0-1 16-16,1 4 0 0,-3 1 0 0,2 2 0 15,-1 3 0-15,-2-1 0 0,-1-1 0 0,0 1 0 0,0 1-16 0,-1 3 0 16,0-5 0-16,2 3 0 0,5 0 80 0,0-1 16 15,3 7 0-15,2 2 0 0,3-3-32 0,3 1-16 16,5 1 0-16,3 2 0 0,3 3-176 0,2-2 128 16,3 1-128-16,2 3 128 0,3 6-128 0,2-1 0 15,2 5 0-15,2 0 0 0,2 5 128 0,1-2-128 16,2 1 128-16,2 3-128 0,-3-1 0 0,2 2 0 16,1-1 128-16,-2 2-128 0,-2 3 0 0,0-2 0 15,0-3 0-15,-2 3 128 0,-1 1-128 0,-1-3 0 16,-2 2 0-16,-1 4 128 0,-1-2 112 0,-3 3 16 15,-2-3 0-15,1 4 0 0,-3-4 128 0,-1 2 16 16,2 0 16-16,-4 3 0 0,-2-4-16 0,-2 1 0 16,-1-4 0-16,-2 2 0 0,0-3 0 0,-2-2 0 0,-1-4 0 0,-2 1 0 15,0-9 32-15,-2-1 0 0,-4-5 0 0,-1 1 0 16,-2-6 128-16,4-2 16 0,-1-3 16 0,1-1 0 16,-1-5-208-16,1-1-64 0,-1-4 0 0,4-2 0 15,0-1-160-15,0-4-32 0,1 0-128 0,2-5 192 16,1-1-400-16,10-4-96 0,-8 2-16 0,8-2-9104 15,-5-8-1840-15</inkml:trace>
  <inkml:trace contextRef="#ctx0" brushRef="#br1" timeOffset="82788.23">7256 16128 15663 0,'0'0'1392'0,"0"0"-1120"0,-6-11-272 0,1 4 0 15,-1 1 1072-15,6 6 144 0,-6-7 48 0,6 7 0 16,-9-5-240-16,0-1-32 0,0 4-16 0,-2 0 0 15,2 1-192-15,-3 2-32 0,0 2-16 0,-2 3 0 16,-3 0-176-16,-1 2-48 0,-1 2 0 0,-1 3 0 16,-1 4-208-16,-3 2-48 0,0 1-16 0,1 3 0 15,-2 5 0-15,1 0 0 0,0 2 0 0,1 5 0 16,0-4 96-16,2 0 32 0,4 2 0 0,3-1 0 16,4-2 16-16,2-3 0 0,5 2 0 0,3-2 0 15,4 2-208-15,4-2-48 0,1-3 0 0,2-5 0 16,2-4 80-16,2-3 16 0,0-2 0 0,2-8 0 15,1-3 112-15,1-1 32 0,2-5 0 0,0-2 0 0,-4-5 128 0,5-4 16 16,-3-4 16-16,0-4 0 0,0-2-112 0,-1-4-32 16,-3-2 0-16,-1 1 0 0,-4 1-64 0,-2-2-32 15,-4-2 0-15,-3 2 0 0,-2 1-32 0,-2-1 0 16,0 2 0-16,-3 4 0 0,-2 1-128 0,-3 4-128 16,3 1 192-16,-1 0-192 0,0 3 0 0,0 0 0 15,0-2-192-15,-1 2 48 16,1-1-1360-16,1 1-272 0,2 0-48 0,1-1-9040 15,0-3-1808-15</inkml:trace>
  <inkml:trace contextRef="#ctx0" brushRef="#br1" timeOffset="83748.92">7706 12966 7359 0,'0'0'656'0,"0"0"-528"0,0 0-128 0,0 0 0 0,-7-9 1664 0,7 9 320 16,0 0 48-16,0 0 16 0,-10-8-944 0,4 0-176 15,6 8-32-15,0 0-16 0,-8-6-96 0,8 6-16 16,-8-5 0-16,8 5 0 0,0 0 0 0,0 0 0 16,-8-6 0-16,8 6 0 0,0 0-336 0,0 0-80 15,0 0-16-15,0 0 0 0,-9-4 80 0,9 4 16 16,0 0 0-16,0 0 0 0,0 0-80 0,0 0-16 0,-8-1 0 0,8 1 0 16,-6 7-32-16,2 2-16 15,0 5 0-15,1 0 0 0,1 1-16 0,1 7 0 0,-1 0 0 0,1 4 0 16,-1 5-272-16,0 7 0 0,0 9 0 0,0 4 0 15,1 3 0-15,-1 4 160 0,-1 0-160 0,1 3 128 16,-2-2-128-16,0-2 0 0,-1-6 0 0,1-4 0 16,0-5 0-16,2-9 0 0,-1-8 0 0,1-5 128 15,-1-6 208-15,1-2 48 0,2-12 0 0,0 0 0 16,0 0 704-16,0 0 160 0,-3-10 32 0,2-7 0 16,-1-7-464-16,2 0-96 0,0-4-16 0,0-1 0 15,0-2-448-15,-1 1-80 0,1 2-32 0,-1 0 0 16,0-7-144-16,-1 1 0 0,0 1 0 0,-1 0 128 15,1-3-128-15,-1 1 0 0,1-3 0 0,-1 1 0 16,2 2 0-16,2 6 0 0,2 0 0 0,0 7 0 16,1 3 0-16,-1 5 0 0,-1 2-144 0,-2 12 144 15,0 0 0-15,0 0-192 0,0 0 192 0,4 12-160 0,-1 1 160 0,-1 7-192 16,-2 6 192-16,0 8-192 0,-2 5 192 0,-2 6-128 16,0-1 128-16,0 3-128 0,-5-2 128 0,3-2 0 15,1-5 0-15,-3-2 0 0,1-3 0 0,-3-8 0 16,2-2 0-16,0-1 0 0,2-6 0 0,2-3 0 15,0-3 128-15,4-10-128 0,0 0 352 0,0 0 0 16,0 0 0-16,0 0 0 0,2-12 256 0,1-2 48 16,1-6 16-16,3 0 0 0,0-1-304 0,0-2-64 15,-2 0-16-15,1-3 0 0,0 1-160 0,1-4-128 16,-1-6 144-16,-1 1-144 0,-2-2 128 0,-1 1-128 16,1-2 0-16,-1 4 144 0,0 4-144 0,1 2 192 15,1 8-192-15,-1 6 192 0,-1 2-192 0,-2 11 0 0,0 0-160 0,0 0 160 16,0 0 0-16,0 18-144 0,-1 5 144 0,-2 3 0 15,0 5 0-15,-1 2-160 0,-1 2 160 0,0 1 0 16,-3 2-144-16,2-1 144 0,1-3 0 0,0-1-144 16,-2-7 0-16,1 2 0 0,-1-5 0 0,1-2 0 15,-2-2-128-15,2-1-32 0,0-3 0 0,-1 1 0 32,0-1-1040-32,0 1-224 0,0 1-32 0,-1-2-16 15,-1-2-1296-15,0-3-256 0</inkml:trace>
  <inkml:trace contextRef="#ctx0" brushRef="#br1" timeOffset="84782.95">18461 14378 28559 0,'0'0'1264'0,"-8"10"272"0,2 3-1232 0,0 2-304 15,3 3 0-15,1 2 0 0,2 9 128 0,0 6-128 16,3 4 192-16,-1 7-192 0,0 5 432 0,0 4-32 16,2 6 0-16,0 1 0 0,0 2-80 0,1-1 0 15,1 1-16-15,1-3 0 0,-1 2-176 0,2-5-128 16,-1-2 144-16,-1-5-144 0,0-3 128 0,-3-7-128 16,2-3 0-16,-2-1 144 0,-3-5-144 0,-1-1-144 15,-2 0 144-15,-1-6-208 16,2-6-208-16,-2-5-32 0,0-5-16 0,4-9 0 15,-5 9-944-15,5-9-192 0</inkml:trace>
  <inkml:trace contextRef="#ctx0" brushRef="#br1" timeOffset="84973.57">18041 15138 36863 0,'0'0'1632'0,"0"0"336"15,12 1-1584-15,4-2-384 0,8-3 0 0,8 1 0 0,11 3 576 0,7-2 48 0,6-2 0 0,2-4 0 16,2 1-304-16,1-5-48 0,-3 4-16 0,3-4 0 16,-3-6-256-16,1 1 0 0,2 1 0 0,-1 1-144 15,-4-2-2000 1,-3 1-400-16,-6-3-80 0</inkml:trace>
  <inkml:trace contextRef="#ctx0" brushRef="#br1" timeOffset="85602.68">21674 12947 23039 0,'-27'-8'1024'0,"11"5"192"0,-3 2-960 0,-3 4-256 0,-1 3 0 0,-2 0 0 15,-3 6 1280-15,-1 0 192 0,-1 6 64 0,0 6 0 16,-1 2-1088-16,-2 6-192 0,0 3-64 0,-1 3 0 15,0 6 384-15,1 5 80 0,1 8 16 0,-3 4 0 16,2 0-128-16,0 7-32 0,0 5 0 0,0 4 0 16,1 0-272-16,2-1-64 0,-1-2-16 0,5 4 0 15,0 3-160-15,3-3 0 0,3-3 0 0,2-5 0 16,4-2 0-16,5-3 128 0,4-7-128 0,3-2 0 16,1-1 256-16,3 0-48 0,3 1 0 0,4 1 0 15,1-3 336-15,4 1 64 0,4-1 16 0,2-1 0 16,2 0-224-16,5 2-32 0,2 1-16 0,0-1 0 0,-1-1-160 0,-1 2-48 15,-2 0 0-15,1 3 0 0,-2-9-144 0,-3 2 128 16,1 1-128-16,-2 0 128 0,1-3-128 0,-4 2 0 16,-1 0 0-16,-1-1 128 0,-1-3-128 0,-1-1 128 15,-3-1-128-15,-3-4 128 0,-1 2-128 0,-3-1 160 16,-3-2-160-16,-2-3 160 0,-5-2 96 0,1-2 32 16,-5 2 0-16,-3-3 0 0,-3 1 32 0,-1-3 16 15,-2-6 0-15,-2 0 0 0,-2 0-80 0,-1-5-32 16,-3-2 0-16,-1-1 0 0,1-1-224 0,-2-2 176 15,-1-4-176-15,0 0 160 0,3-5-384 0,3 0-80 0,1-2-16 0,2 1 0 32,3-3-688-32,2 0-144 0,3 0-16 0,3-1-16 15,2-1-1376-15,9 1-288 0,0 0-48 0</inkml:trace>
  <inkml:trace contextRef="#ctx0" brushRef="#br1" timeOffset="86263.11">22163 16378 7359 0,'0'0'656'16,"0"0"-528"-16,0 0-128 0,0 0 0 0,0 0 1952 0,2-7 352 0,-2 2 80 0,0-4 16 0,0 9-800 15,0 0-144-15,-3-9-48 0,-1 4 0 0,4 5-384 0,0 0-96 16,-5-8-16-16,5 8 0 0,-6-6-480 0,6 6-112 15,0 0 0-15,-8-5-16 0,1 0-304 0,0 1 128 16,7 4-128-16,-7-3 0 0,7 3 0 0,0 0 0 16,-7-2 0-16,7 2 0 0,0 0 0 0,0 0 0 15,0 0 0-15,0 0 0 0,0 0 0 0,0 0-144 16,0 0 16-16,0 0 0 0,0 0-64 0,0 0-16 16,0 0 0-16,0 0 0 15,0 0-176-15,0 0-48 0,0 0 0 0,0 0-9968 0</inkml:trace>
  <inkml:trace contextRef="#ctx0" brushRef="#br1" timeOffset="86892.3">22092 16275 5519 0,'0'0'240'0,"0"0"64"0,4-6-304 0,0-3 0 0,-2 3 0 0,1-3 0 16,3 4 2608-16,-2-2 464 0,-4 7 80 0,4-10 32 15,0 3-1584-15,-4 7-304 0,0 0-64 0,0 0-16 16,3-12 48-16,0 2 0 0,-3 10 0 0,0 0 0 16,0 0-112-16,0 0 0 0,0 0-16 0,0 0 0 15,0 0-288-15,0 0-48 0,0 10-16 0,-1 6 0 0,-2 1-192 16,1 4-32-16,2 4-16 0,-2 7 0 0,1 0-80 15,0 4-16-15,0 4 0 0,-1 3 0 0,2-1-32 0,0 0-16 16,-1 6 0-16,1 2 0 0,-3-3-176 16,1 1-32-16,-1-2-16 0,1-3 0 0,-1-1-176 0,1-2 128 15,-2-5-128-15,0-4 128 0,2-2 112 0,-2-5 16 16,0 0 0-16,0-4 0 0,0-2 224 0,-1-4 48 16,5-14 16-16,-2 9 0 0,2-9-64 0,0 0-16 15,0 0 0-15,0 0 0 0,0 0-64 0,-8-5-16 16,2-6 0-16,2-3 0 0,0-4-192 0,2-5-64 15,0-4 0-15,1-3 0 0,1-5-128 0,0 0 0 16,1-3 0-16,2-5-176 0,-1-2 176 0,1-5 0 0,1 0 0 16,-3 1 0-16,2 2 0 0,0 5 0 15,1-2 0-15,1 6 128 0,0 2-128 0,0 6 0 16,-1 5 0-16,3 8 0 0,-1-1 0 0,0 8-128 0,-3 2 128 16,-3 8 0-16,0 0 0 0,0 0 0 15,5 18 0-15,-3 2-128 0,1 8 128 0,-3 3 0 16,-1 6 0-16,-1 2-128 0,0 0 128 0,-1 3 0 15,1 4 0-15,-1-1 0 0,1 0 0 0,-1-1 0 16,-1 3 0-16,1-7 0 0,-1-2 208 0,1-2-16 16,1-3-16-16,0-2 0 0,0-7 80 0,-1-1 32 15,-2-2 0-15,4-2 0 0,0-4-144 0,-1-3-16 0,1 1-128 16,0-8 192-16,1-5-192 0,0 0 0 0,0 0 128 0,0 0-128 31,2-8-1376-31,0-6-320 0,-4-2-64 0,2-5-11088 0,0-8-2208 0</inkml:trace>
  <inkml:trace contextRef="#ctx0" brushRef="#br1" timeOffset="87775.5">22960 12664 19343 0,'0'0'1728'0,"0"0"-1392"15,0 0-336-15,0 0 0 0,0 0 688 0,-9 5 64 16,2 2 16-16,0-2 0 0,0-1-624 0,-2 2-144 0,-3 3 0 15,2 0 0-15,-2 0 256 0,-2 1 32 0,-2 3 0 0,-1 1 0 16,0 2 160-16,-1 3 48 0,0-1 0 0,-3 2 0 16,-3 3 192-16,-3 4 32 0,-2-3 16 0,-4 4 0 15,-3-1 32-15,-2-1 0 0,-4-3 0 0,3-2 0 16,1-6 0-16,3-1 0 0,1-4 0 0,6 0 0 16,1-3-80-16,3-2-16 0,2-4 0 0,5-2 0 15,3-4-144-15,5-2-16 0,-1-7-16 0,3-1 0 0,3-7 0 16,2 1 0-16,1-6 0 0,1 2 0 0,0-3-352 0,2 1-144 15,3-2 128-15,0 1-128 0,2-5 0 0,2 3 0 16,1 6 0-16,1 4 0 0,1 2 0 0,0 3 0 16,4 0 0-16,0 6 0 0,2 0-192 15,1 6 192-15,0 2-160 0,1 2 160 0,2 1-160 0,2 4 160 16,2 4-160-16,0 4 160 0,0-2-144 0,-1 7 144 16,-2 6-128-16,0-1 128 0,-2 4 0 0,4 0-160 15,-4 3 160-15,2 2 0 0,0-3 0 0,1-1-128 16,0 2 128-16,0-3 0 0,3-4 0 0,1-2 0 15,0-1 0-15,1-2 0 0,3-2 0 0,0-3 0 16,3-3 0-16,1-3 0 0,-3-2 0 0,0-1 0 16,0-3 0-16,-1-2 144 0,-2-3-144 0,1-3 192 15,-1-1-192-15,2-4 192 0,3 2-192 0,0-4 0 16,1 1 144-16,-1 0-144 0,0-3 128 0,0-4-128 0,5-2 128 0,-3-3-128 16,-1 0 128-16,-3 1-128 0,-2-5 128 0,-3 2-128 15,-4-5 128-15,-4 1-128 0,-1 2 160 0,-3-3-160 16,-5-2 304-16,-3 3-48 0,-3 0 0 0,-5 0 0 15,-4 3 304-15,-4 0 48 0,-2 5 16 0,-5 0 0 16,-5 4 0-16,-6 2 0 0,-3-1 0 0,-4 3 0 16,-6-1-208-16,-5 6-32 0,0 1-16 0,-3 6 0 15,-1-1-160-15,2 2-16 0,-1 2-16 0,1 1 0 0,0-1-176 16,0 3 0-16,-2-1 0 0,1 4 0 0,-1-2-144 0,2 0 144 16,3-1 0-16,2 1 0 15,2 1-1280-15,3 4-160 16,3-2-32-16,3 0-17792 0</inkml:trace>
  <inkml:trace contextRef="#ctx0" brushRef="#br1" timeOffset="89021.93">7552 13080 12895 0,'0'-8'1152'0,"-2"-4"-928"0,2-1-224 0,2 1 0 16,0-1 800-16,0-1 112 0,-1 1 32 0,0 1 0 15,0 0-304-15,-1 0-48 16,0 3-16-16,-1-1 0 0,1 10 0 0,-1-9-16 16,-2-1 0-16,3 10 0 0,0 0 208 0,0 0 32 0,0 0 16 0,0 0 0 15,0 0-448-15,-4 13-96 0,1 3-16 0,1 2 0 16,1 4-112-16,1 2-16 0,1 3-128 0,1 6 192 15,-1 3-64-15,1 10-128 0,0 8 176 0,-2 4-176 0,-2-1 144 0,1 2-144 16,0 4 0-16,-2-4 144 0,0-2 16 0,-1-5 0 16,2-2 0-16,0-7 0 0,1-5 320 0,1-6 64 15,1-8 16-15,1-8 0 0,0-3 432 0,-1-1 96 16,-1-12 0-16,0 0 16 0,0 0-32 0,0 0-16 16,0 0 0-16,4-13 0 0,0-4 0 0,1-4 0 15,-1-5 0-15,1-3 0 0,1-4-592 0,0 1-112 16,-1 2-32-16,1-5 0 0,0 0-320 0,-4-5 0 15,1 2 0-15,1-2 0 0,0-1 0 0,1-2 144 16,-3 1-144-16,2 1 0 0,0-3 0 0,3 6 0 16,1 2 0-16,1 8 0 0,1 3 0 0,-2 4 0 15,1 3 0-15,-2 6 0 0,0 5 0 0,-7 7 0 16,0 0-160-16,0 0 160 0,10 3-144 0,-4 7 144 0,-1 3-192 0,-1 8 192 16,-1 5-224-16,-2 6 64 0,-2 2 16 0,-3 7 0 15,-3 8 144-15,0 2 0 16,-2 2 0-16,-1-2-128 0,-2 0 128 0,0-3 0 15,-4-1 0-15,2-7-128 0,-1-6 128 0,1-3 0 16,1-3 160-16,3-6-160 0,1-5 128 0,4-4-128 0,-1-7 0 0,6-6 144 16,0 0 192-16,0 0 48 0,0 0 0 15,0-16 0-15,2-5 64 0,2-2 32 16,1-5 0-16,2 3 0 0,0-4-224 0,2 1-32 0,0-3-16 0,0-2 0 16,-1-2-208-16,-3-6 0 0,0-4 0 15,-1-2 0-15,-1-6 128 0,1 1-128 0,0 4 0 0,1 7 0 16,-1 3 0-16,1 6 0 0,-2 8 0 0,-1 6 0 15,1 5 0-15,-3 13 0 0,0 0-128 0,0 0 128 0,0 0-144 0,0 18 144 16,0 5-208-16,-2 6 80 0,-1 3 0 0,-2 6 0 16,-2 5 0-16,0 7 0 0,-2 3 128 0,0 1 0 15,-1-5-144-15,-2-3 144 0,1-3 0 0,1-3 0 16,-1-6-144-16,4-5 144 0,-1-3 0 0,4-3 0 16,2 3 0-16,0-4 0 15,0-4-1520-15,1-2-240 0,-1-2-48 0</inkml:trace>
  <inkml:trace contextRef="#ctx0" brushRef="#br1" timeOffset="90221.03">8162 14615 10127 0,'0'0'896'0,"-10"6"-704"15,2 0-192-15,-1-1 0 0,3 3 1408 0,-1 0 240 0,2 3 48 0,0-1 16 16,2 1-496-16,-3-1-112 0,4 3-16 0,1 1 0 16,-1-2-192-16,5 2-32 0,1 0-16 0,3-1 0 15,3 0-144-15,4 0-48 16,3-2 0-16,5-3 0 0,4 1-144 0,4-4-16 0,1 1-16 0,2-4 0 15,3-6-80-15,0 0-16 0,-2 0 0 0,-1-5 0 16,-3 0-48-16,1-5-16 0,-1-1 0 16,1-1 0-16,-2-2-96 0,-1 0-32 0,-1-2 0 0,-2-2 0 15,-1 3-16-15,-2-1-16 0,-3-1 0 0,-1-2 0 16,-4 1-160-16,-1 2 192 0,-5 1-192 0,-5 0 192 16,-3-2-192-16,-4 0 192 0,-3 2-192 0,-2 0 192 15,-3 1-192-15,-4 2 0 0,-5 2 144 0,-2 1-144 16,-2-1 0-16,-2 8 128 0,1 0-128 0,-4 4 0 15,-3 4 128-15,-2 5-128 0,-1 3 160 0,-1 8-160 0,-2 5 144 16,-2 1-144-16,-1 7 128 0,0 2-128 0,-1 2 0 0,0 5 0 16,1 2-144-16,0 6 144 0,1 5 0 15,3 3 0-15,3 5 0 0,2 3 0 0,5 2 0 0,5-1 0 16,4 1 0-16,1-5 144 0,4-3-16 0,6-2 0 16,6-2 0-16,4-7 0 0,5-4 192 0,5-5 48 15,5-5 0-15,3-4 0 0,4 1-96 0,6-5-16 16,4-5 0-16,3-4 0 0,6-2-64 0,5-2 0 15,2 1-16-15,3-5 0 0,2-5-176 0,0-1 0 16,1-5 0-16,-3-1 0 16,-1-2-1472-16,0-5-384 0,0-2-80 0</inkml:trace>
  <inkml:trace contextRef="#ctx0" brushRef="#br1" timeOffset="90581.06">8902 13957 28559 0,'-24'1'1264'16,"10"-1"272"-16,2-1-1232 0,3 0-304 0,9 1 0 0,0 0 0 0,0 0 288 0,0 0 0 15,13-3 0-15,2 2 0 0,3 0-144 0,2 1-16 16,4-4-128-16,2-1 192 0,-1 1-192 0,2 0 128 15,-2 2-128-15,5-2 0 0,-2-1 128 0,0 1-128 16,-2 1 0-16,0 1 0 0,-1 1 0 0,-3-1-256 0,-1 1 16 0,2 1 16 31,0-3-1632-31,-1 2-320 0</inkml:trace>
  <inkml:trace contextRef="#ctx0" brushRef="#br1" timeOffset="91029.4">10099 13344 17503 0,'0'0'1552'0,"-10"0"-1232"0,-3 0-320 0,-1 2 0 0,-2 1 736 0,-5 4 96 16,-4-1 0-16,-3 1 16 0,-1 1 64 0,-2 0 16 15,-1 2 0-15,-1-3 0 0,0 0-224 0,3 1-32 16,3 2-16-16,3-1 0 0,4 2-224 0,2-3-48 16,3 1-16-16,4-3 0 0,4 4-80 0,3-2-16 15,1 2 0-15,3-10 0 0,-1 12-96 0,2 0-32 16,3 2 0-16,1-4 0 0,3 3-144 0,2 1 0 15,3-2 0-15,1 3 0 0,0 0 0 0,1 3 0 16,0 1 0-16,1 1 0 0,-2 1 128 0,-2 2-128 16,0-2 128-16,-6 2-128 0,-2 2 0 0,-4-2 0 15,-3-2 0-15,-2 0 0 0,-5 0 0 0,-3-2 0 16,-2-2 0-16,-1 0 0 0,-3-3 144 0,1-1 0 16,-4-6 0-16,3 2 0 0,1-2 96 0,3-4 16 15,4-4 0-15,-1-1 0 0,2-2-256 0,4-3 0 16,1-4 128-16,3-4-13824 0</inkml:trace>
  <inkml:trace contextRef="#ctx0" brushRef="#br1" timeOffset="91347.99">10675 12705 27647 0,'-9'-4'2448'0,"-1"3"-1952"0,1 0-496 0,9 1 0 16,-9 3 608-16,1 8 32 0,0 0 0 0,-3 6 0 15,-1 3-512-15,-2 8-128 0,-2 0 0 0,1 4 0 16,-1 1 0-16,-2 5 0 0,4 8 0 0,-1 1 0 0,-1 3 0 0,1 5 0 16,1 4 0-16,1 3 0 0,1 8 0 0,2 0 128 15,2-3-128-15,2-3 0 0,2-2 0 16,4-9 0-16,4-8 0 0,-1-2 128 0,0-2-352 0,2-5-64 15,3-2-16-15,0-9 0 16,1-3-1520-16,-1-6-304 0</inkml:trace>
  <inkml:trace contextRef="#ctx0" brushRef="#br1" timeOffset="91474.37">10113 13491 31327 0,'-5'-11'2784'0,"5"11"-2224"15,3-10-560-15,7 4 0 0,7-2 320 0,5 3-32 16,2 1-16-16,5-2 0 0,5 2 64 0,2 0 16 0,4 1 0 0,-1-3 0 16,1 3-352-16,0-1 0 0,2 3 0 0,0-2 128 31,-2 0-1664-31,0 0-336 0,1 0-64 0,-2 2-11056 0</inkml:trace>
  <inkml:trace contextRef="#ctx0" brushRef="#br1" timeOffset="91873.14">11941 13544 21183 0,'1'-15'1888'15,"2"3"-1504"-15,-1-4-384 0,3-1 0 0,-2 2 544 0,-3-3 32 16,-3 0 16-16,-4-1 0 0,-2 0-240 0,-3 0-48 16,-3 1-16-16,-3 2 0 0,-2 3 256 0,-2 7 48 15,-2-1 16-15,0 7 0 0,-4 5 32 0,-1 3 16 16,-3 6 0-16,-2 3 0 0,-3 3-208 0,0 5-32 0,-2 3-16 0,-5 8 0 16,1 2-16-16,-1 9 0 0,-1-1 0 0,3 10 0 15,0 7-64-15,2 8 0 16,-1 7-16-16,4 6 0 0,4-4-304 0,1 5 0 15,2 5 0-15,6 2 0 0,2-2 128 0,4-1-128 0,3-2 0 0,4-5 0 16,2-7 0-16,4 0 0 0,1-4 0 16,3 1 0-1,1-4-640-15,2-4-128 0,4-6-16 0,3-6-16 16,1-5-1680-16,1-1-336 0</inkml:trace>
  <inkml:trace contextRef="#ctx0" brushRef="#br1" timeOffset="92081.58">10665 14951 34095 0,'-10'-14'3024'0,"8"6"-2416"0,5-2-480 0,6 3-128 0,3-5 128 0,9 5 0 16,4-4 0-16,4 6 0 0,7-1-128 0,7 0 0 16,3 3 0-16,2-2-128 0,1-4-48 0,-2 1 0 15,-2 0 0-15,1 1 0 16,1 0-720-16,-1-1-128 0,-3-1-48 0,0 1-12864 15</inkml:trace>
  <inkml:trace contextRef="#ctx0" brushRef="#br1" timeOffset="92342.07">12146 13782 28623 0,'0'0'1264'0,"-8"-3"272"0,8 3-1232 0,-10 3-304 0,1 3 0 0,-3 4 0 16,-3 7 160-16,-1 7-32 0,-1 2 0 0,-6 8 0 16,2 1 112-16,-5 5 16 0,-2 4 0 0,2 1 0 15,0 4 128-15,2 6 16 0,2 6 16 16,2 5 0-16,1 2-32 0,2 2-16 0,3 4 0 0,3 1 0 15,2 1-240-15,3 3-128 0,1-3 160 0,2-1-160 16,2 0-368-16,1-5-160 0,1-2-48 0,4-7 0 16,4-10-2192-1,0-4-448-15,8 10-96 0,-1-19-16 0</inkml:trace>
  <inkml:trace contextRef="#ctx0" brushRef="#br1" timeOffset="92590.97">12613 13948 35935 0,'0'0'3200'0,"0"0"-2560"16,0 0-512-16,-6 5-128 0,2 7 0 0,3 2 0 15,1 8 0-15,1 5 0 0,-1 5 0 0,-2 6 0 0,-2 7 0 0,-1-2 0 16,0 3 0-16,-2 2 0 15,1 4 144-15,0 1-144 0,-1 1 128 0,1-1-128 16,0 2 0-16,0 1 0 0,3 0 0 0,0 1-256 16,-1-3 32-16,3 0 0 15,-2-1-1984-15,2-3-400 0,-1-3-80 0,0 1-6192 0,-1-6-1232 0</inkml:trace>
  <inkml:trace contextRef="#ctx0" brushRef="#br1" timeOffset="92782.1">12266 14676 25791 0,'0'0'2304'15,"8"-3"-1856"-15,2-1-448 0,5 1 0 0,7 1 832 0,5-1 80 16,3 1 16-16,7 2 0 0,9 3-432 0,1 1-96 16,1-2-16-16,-1-2 0 0,-2-2-256 15,-1-2-128-15,-1-1 0 0,-1 3 128 16,-2-3-704-16,-2 1-160 0,-3-5-32 0,0 3 0 0</inkml:trace>
  <inkml:trace contextRef="#ctx0" brushRef="#br1" timeOffset="93074.97">12854 13691 32079 0,'0'0'1408'0,"0"0"320"0,0 0-1392 0,0 0-336 16,12 17 0-16,5 2 0 0,2 5 0 0,5 3 128 15,1 5-128-15,6 3 0 0,-2 2 176 0,3 2-48 16,-4 5 0-16,2 0 0 0,1 6 0 0,-2 6 0 16,-1 8 0-16,-1 6 0 0,-2 5-128 0,-3 4-144 15,-3 6 144-15,-5 4-208 0,-4 0 208 0,-7 2 0 0,-7-3 0 16,-5 1 160-16,-4-5-160 0,-1-5 0 0,-4-4 0 0,-2-6-176 15,-4-4 0-15,-1-9 0 0,-2-7 0 0,1-7 0 16,4-4-160-16,0-5-48 0,3 0 0 16,2-11-8896-16,2-4-1776 0</inkml:trace>
  <inkml:trace contextRef="#ctx0" brushRef="#br1" timeOffset="93718.24">14729 14896 23039 0,'-12'-6'2048'0,"-2"0"-1648"16,1 1-400-16,-3-3 0 0,-2 0 896 0,-4-2 80 0,-3 2 32 0,-3 0 0 16,-1 0-240-16,-3 4-32 15,0-2-16-15,-1 5 0 0,-5 1-208 0,3 1-32 16,-2 3-16-16,-1-1 0 0,-4 5-160 0,1 3-48 16,0 5 0-16,1-1 0 0,0 3 0 0,3 1-16 15,3 1 0-15,2 3 0 0,4 4 48 0,-1-1 16 16,5 8 0-16,1 0 0 0,4 3-160 0,4-2-16 0,2 1-128 15,4 1 192-15,5 0 0 0,4-3-16 0,4-7 0 0,4-2 0 16,3-6 64-16,3-1 16 0,3-3 0 0,0-7 0 16,2-2-48-16,2-3 0 0,0-3 0 0,5-7 0 15,1 0 0-15,0-7 0 0,3-3 0 0,0-3 0 16,-1-2 16-16,3-3 0 0,-4-2 0 0,-1-1 0 0,-4 0-96 0,0-6 0 16,-3-2-128-16,-1-1 192 0,0-7-64 0,-1-1-128 15,4-3 176-15,-5-4-176 0,-3-5 272 0,0-3-48 16,-1-3-16-16,-2 2 0 0,0 0-208 15,-1 2 0-15,0 3 0 0,-1 3 0 0,-2 3 0 0,1 9 0 16,-2 3 0-16,1 8 0 0,-2 7 0 0,-1 6 0 16,-3 6 0-16,-1 11-160 0,0 0 160 0,0 0-160 15,-9 13 160-15,-1 7-160 0,-2 11 16 0,1 4 0 16,0 3 0-16,-2 7 0 0,1 4 144 0,-2 6-128 16,2 5 128-16,-2 5-128 0,-1 4 128 0,3 3-128 15,1 0 128-15,0 4-128 0,3 1 128 0,1-4 0 16,2-1 0-16,4-6 0 0,-2-4 0 0,3-5 0 15,2-5 0-15,0-5 0 0,4-7 0 0,3-6 0 16,3-2 0-16,2-8 0 16,1-5-576-16,3-3-128 0,1-8-16 0,3-2-10144 15,2-6-2016-15</inkml:trace>
  <inkml:trace contextRef="#ctx0" brushRef="#br1" timeOffset="95514.8">22814 15222 20271 0,'0'0'896'0,"-9"6"192"0,2 2-880 0,7-8-208 16,0 0 0-16,0 0 0 0,0 12 1088 0,3 0 192 15,-3-12 16-15,12 13 16 0,2-2-592 0,4-2-112 16,1-8-32-16,5 0 0 0,4 1 64 0,7-4 16 0,6 0 0 0,4-4 0 15,0-5 16-15,1 1 0 0,-1-1 0 0,0-6 0 16,1-1-80-16,1-2-16 0,0-1 0 0,1-1 0 16,1 8-256-16,-6-4-48 0,-4 0-16 0,-6-2 0 15,1 1-128-15,-10-1-128 0,-5-1 192 0,-7 2-192 16,-5 0 160-16,-6 0-160 0,-6 1 128 0,-6-2-128 16,-7-4 0-16,-5 1 0 0,-8 0 0 0,-2 6 0 0,-5 5 0 0,-2 7-144 15,-2 6 144-15,-2 5-160 0,-1 4 32 16,1 7 0-16,2 2 0 0,0 4 0 0,1 7 128 0,0 7 0 15,-1 8 0-15,2 3 0 0,1 3 0 0,3 1 0 16,6-1 0-16,7 2 128 0,5-1 128 0,9 1 48 16,6-4 0-16,5-1 0 0,4-4-48 0,7-2 0 15,4-4 0-15,3-3 0 0,8 1-96 0,3-6-32 16,2-4 0-16,2-3 0 0,1-3 32 0,3-3 0 16,1-3 0-16,3-3 0 0,1-9-160 0,2 0 0 15,1-4 0-15,4-4-11248 16,4-4-2160-16</inkml:trace>
  <inkml:trace contextRef="#ctx0" brushRef="#br1" timeOffset="95773.77">23975 14223 35823 0,'0'0'1584'0,"0"0"336"0,12-2-1536 0,5 2-384 0,5 3 0 0,4-3 0 16,5 0 144-16,3 0-144 0,3-1 192 0,1-2-192 16,0-2 192-16,2-4-192 0,-1 2 192 0,2-2-192 31,-2 4-928-31,3 1-288 0,-4-1-64 0,4 0-8768 0,3 1-1728 0</inkml:trace>
  <inkml:trace contextRef="#ctx0" brushRef="#br1" timeOffset="96165.97">25384 13576 23951 0,'2'-18'1056'0,"-1"6"224"0,0 4-1024 0,0-4-256 16,-1 4 0-16,0 8 0 0,-1-11 656 0,-1 5 80 15,2 6 16-15,-11-7 0 0,-3 4-400 0,-3 1-80 16,-2 2-16-16,-7 4 0 0,-2 5 0 0,-2 0-16 16,-3 0 0-16,0 0 0 0,1 2-96 0,4 3-16 15,5-5 0-15,5 4 0 0,5-3 0 0,8 3-128 16,2 1 192-16,4 0-64 0,4 1 208 0,5 3 48 15,4-1 0-15,5 2 0 0,4 1-192 0,0 1-16 16,0 1-16-16,-2 3 0 0,-2 1-160 0,-1 3 192 16,-1-3-192-16,-3 2 192 0,-3-5-192 0,-6 4 0 0,-2 2 0 0,-4-2 0 15,-3-5 128-15,-5-2-128 0,-3-1 0 0,-4-3 128 16,-3-3 64-16,-5-4 16 0,-4 1 0 0,-2-5 0 16,-1 0 256-16,0-1 48 0,1-5 16 0,3-3 0 15,3 0-208-15,4 1-64 0,2-4 0 0,1-2 0 16,2-3-400-16,4-2-96 0,5-4-16 0,5-3-10080 15,4-1-2016-15</inkml:trace>
  <inkml:trace contextRef="#ctx0" brushRef="#br1" timeOffset="96435.59">26090 12690 28559 0,'0'-22'1264'0,"1"12"272"0,2 0-1232 16,-3 10-304-16,1-12 0 0,-1 12 0 0,0 0 608 0,0 0 64 16,0 0 16-16,0 0 0 0,-9-3-240 0,-1 6-64 0,-3 8 0 15,-2 4 0-15,-3 4-256 0,-2 4-128 0,-2 6 128 16,-1 1-128-16,-1 9 128 0,-1 0-128 16,-3 3 128-16,1 9-128 0,-2 5 0 0,2 3 0 15,2 2 0-15,3 2 0 0,6 4 0 0,5-2 0 16,5-7 0-16,3 0 0 0,6-6 0 0,2-3-192 0,4-7 32 0,0-4 16 31,-1-1-320-31,2-2-64 0,1-5-16 0,-1-2-8704 16,-2-5-1744-16</inkml:trace>
  <inkml:trace contextRef="#ctx0" brushRef="#br1" timeOffset="96592.03">25407 13414 24879 0,'-6'-16'1088'0,"5"4"256"0,3 3-1088 0,7-1-256 0,6 3 0 0,9-2 0 16,8 2 2304-16,8 5 384 0,8-2 96 0,4 0 16 0,1 2-2144 0,3-1-416 16,0 1-96-16,4 0-16 15,0-2-1312-15,-2 1-272 0</inkml:trace>
  <inkml:trace contextRef="#ctx0" brushRef="#br1" timeOffset="97171.07">27202 13693 23839 0,'-27'-9'1056'0,"10"4"224"0,-2 0-1024 0,-2 1-256 0,-2 1 0 0,-2 3 0 0,-4 4 0 0,-2 4 0 16,-2-1 0-16,-4 5-160 0,-5-2 160 0,-5 4 0 15,-4 2-144-15,-2 5 144 0,-3 4 0 0,1 4 0 16,3 6 0-16,3 5 0 0,2 6 432 0,6 5 0 15,5 0 0-15,2 5 0 0,1 1-240 0,4 9-64 16,2 5 0-16,4 4 0 0,3-1 0 0,2 1 0 16,3 1 0-16,3-1 0 0,0-4-128 0,3-3 0 15,1-2 0-15,4-1 128 0,2-2-128 0,-1-3 0 16,-1-9 0-16,3-4 0 16,1-4-448-16,0-4-160 0,-1-7-32 0,0-1-10384 0</inkml:trace>
  <inkml:trace contextRef="#ctx0" brushRef="#br1" timeOffset="97319.39">25590 14889 33455 0,'9'-9'1472'0,"5"1"320"0,8 1-1424 0,4 0-368 16,5-2 0-16,3 5 0 0,6 2 128 0,3 1-128 15,1-1 160-15,6-3-160 0,3-2 128 0,7 0-128 16,5-4 0-16,2 2 144 0,3 0-16 0,-2 0-128 0,-5-1 192 0,1 0-64 15,-2 4-1360-15,2-1-288 16,-1 0-48-16,1 1-12112 0</inkml:trace>
  <inkml:trace contextRef="#ctx0" brushRef="#br1" timeOffset="97623.19">27836 13536 27519 0,'0'0'1216'0,"-9"-1"256"0,9 1-1168 15,-10 3-304-15,3-1 0 0,-6 4 0 0,-4 6 0 0,-3 3 0 16,-4 3 0-16,-4 4 0 0,-4 2 288 0,-1 5-48 16,-1 7-16-16,-4 4 0 0,-4 5 240 0,-1 3 48 15,-3 9 16-15,1 4 0 0,1 9-192 0,-2 5-32 16,-2 6-16-16,5 2 0 0,6 1-288 0,4 2 0 15,3-6 128-15,6 3-128 0,5-4 0 0,5-3 0 16,7-8 0-16,0-5 0 0,5-8-192 0,2-4-112 16,3-6-16-16,5-1 0 15,2-9-384-15,3-6-96 0,5-2-16 0,0-7-7664 16,2-2-1536-16</inkml:trace>
  <inkml:trace contextRef="#ctx0" brushRef="#br1" timeOffset="97893.27">28134 13843 31151 0,'0'0'1376'0,"0"0"288"0,0 0-1328 0,0 0-336 0,0 0 0 0,0 0 0 0,0 0 0 15,-3 9 0-15,-2 2 0 0,-4 7 0 0,-2 5 0 0,-6 6 144 16,-3 4-16-16,-2 5-128 0,-1 3 176 0,1 7-176 15,-1 4 160-15,-1 5-160 0,-2 8 160 0,1 4-160 16,2 8 160-16,-1-2-160 0,2 2 0 0,3 3 128 16,1-2-128-16,4-1 0 0,4-1 0 0,1-9 0 15,5-3 0-15,4-8 0 0,4-3-240 0,3-7-80 16,1-8-32-16,1-4 0 16,0-8-1056-16,3-5-192 0,-1-4-64 0,-1-4 0 0</inkml:trace>
  <inkml:trace contextRef="#ctx0" brushRef="#br1" timeOffset="98077.08">27361 14648 28559 0,'0'0'2544'0,"0"0"-2032"0,4-10-512 16,7 3 0-16,7 0 1648 0,2 1 224 0,7 5 48 0,4 1 16 15,3 0-1616-15,4 0-320 0,3 0 0 0,3 0-176 16,7 2 176-16,1-2 0 0,2-4 0 0,-2 2 0 15,-4-2-1296-15,-1 2-336 16,-4-2-64-16,-2-1-16 0</inkml:trace>
  <inkml:trace contextRef="#ctx0" brushRef="#br1" timeOffset="98370.12">28407 13362 33167 0,'0'0'2944'0,"8"-5"-2352"16,1 0-464-16,2 5-128 0,-1 4 0 0,4 2-128 15,1 3 128-15,3 5-192 0,0 5 384 0,1 7 64 16,-1 1 0-16,1 5 16 0,0 1-96 0,1 9-32 16,2 7 0-16,-3 4 0 0,-2 4 112 0,-1 7 0 15,-1-1 16-15,-2 10 0 0,-4 7-16 0,-1 7 0 16,-2 5 0-16,-1 1 0 0,-2 3-256 0,-5 5 160 15,-5 3-160-15,-5-5 128 0,-4 0-128 0,-5-5 0 16,-1-5 0-16,-3-3 128 0,0-9-128 0,1-7 0 16,-2-5 0-16,3-11 128 0,-2-8-128 0,2-5 0 15,3-8 0-15,-1-8 0 16,0-3-1696-16,4-7-224 0,3-3-32 0,4-9-16 0</inkml:trace>
  <inkml:trace contextRef="#ctx0" brushRef="#br1" timeOffset="100851.5">28518 6671 15663 0,'5'-12'1392'0,"2"-1"-1120"15,4 1-272-15,1-3 0 0,0-3 528 0,2 3 48 0,-3 0 16 16,2 2 0-16,-2 2 176 0,1-2 16 16,-2 5 16-16,-1 2 0 0,-3 0-352 0,-6 6-64 15,0 0 0-15,0 0-16 0,0 0-64 0,8 6-16 16,-3 5 0-16,-1 3 0 0,-3 3-64 0,-1 5-16 0,-1 3 0 0,-3 5 0 16,1 5-32-16,1 3-16 0,-1 9 0 0,1 1 0 15,-2 6-160-15,-1 8 0 0,-2 7 0 0,1 3 0 16,-3 3 0-16,2 5 0 0,-2 8 192 0,-2 8-64 15,-4 5-128-15,1 4 0 0,0 2 144 0,2 4-144 16,-2 2 0-16,1 1 128 0,-1 3-128 0,1-1 0 16,0 1 288-16,2-4-16 0,0-3 0 0,0 1 0 15,-1 0 224-15,0-2 32 0,0-5 16 0,1-2 0 16,4-2-16-16,-1-4 0 0,1-1 0 0,-1 1 0 0,2-3 0 16,-1-2 0-16,2-5 0 0,-1-2 0 0,-2-5-144 15,-1-3-16-15,0-4-16 0,0-3 0 0,1-4-96 16,-1-5-32-16,-4-1 0 0,1-2 0 0,2-8-48 15,0-2-16-15,0-6 0 0,1-5 0 0,0-6-160 16,2-6 0-16,-2-1 0 0,4-6 0 16,-1-6-768-16,1-3-192 0,5-8-48 0,0 0 0 15,-5-5-1760-15,0-2-368 0,-2-14-64 0,12-4 0 0</inkml:trace>
  <inkml:trace contextRef="#ctx0" brushRef="#br1" timeOffset="101452.18">26418 9961 18431 0,'0'0'1632'15,"0"0"-1312"-15,0 0-320 0,12 1 0 16,0 2 320-16,4-1-16 0,5 2 0 0,3-2 0 16,3-2-80-16,4 2-16 0,5 2 0 0,6-2 0 15,5-1 48-15,1-2 16 0,2-3 0 0,2-1 0 0,4 1 48 0,5 1 0 16,6-5 0-16,10 3 0 0,5 0-64 16,1-3-16-16,-2 1 0 0,8 0 0 0,3-3 32 0,6 2 16 15,3 1 0-15,3 0 0 0,-4 1-288 0,8-3 0 16,7 3 0-16,-2-1 0 0,-2 4 240 0,2 1-64 15,7 1-16-15,-2 0 0 0,-4 1 96 0,3-1 0 16,3-1 16-16,-1 1 0 0,-1-2-32 0,-1 1-16 16,0 4 0-16,3-4 0 0,-1 1 224 0,-3-2 64 15,-3 1 0-15,3 0 0 0,2 2-176 0,-1 0-16 16,-8-1-16-16,4 0 0 0,3-2-48 0,-3 2 0 16,-2 0 0-16,-3 1 0 0,-3 0 0 0,3 2 0 15,0-1 0-15,-3-1 0 0,-8-1-64 0,0 1 0 16,0 0-16-16,-5 0 0 0,-1-1-32 0,-44 0 0 15,4-2 0-15,2 2 0 0,2 0-144 0,-1-1 0 16,0 0 0-16,-3-1 0 16,-4 1-400-16,29-7-112 0,-21 2-32 0</inkml:trace>
  <inkml:trace contextRef="#ctx0" brushRef="#br1" timeOffset="104263.09">28384 8026 11967 0,'0'0'1072'0,"0"0"-864"0,0 0-208 0,0 0 0 0,-5 8 640 0,5-8 64 16,0 0 32-16,0 0 0 0,0 0-96 0,0 0-32 15,0 0 0-15,0 0 0 0,0 0 96 0,0 0 0 16,0 0 16-16,0 0 0 0,0 0-160 0,0 0-48 15,0 0 0-15,0 0 0 0,6-9 0 0,0 0-16 16,-1-1 0-16,0 1 0 0,0-2 208 0,0 0 32 16,1-1 16-16,-2-1 0 0,2-1-128 0,2-1-32 15,0-2 0-15,1-1 0 0,2-1-144 0,2-1-48 16,-2 2 0-16,6 3 0 0,-1-2-128 0,3 2-16 16,0 0-16-16,7-2 0 0,-1 3-64 0,2 3-16 15,1-2 0-15,2 2 0 0,2 2-16 0,0-3 0 16,4 5 0-16,-3-3 0 0,1 3-144 0,-2 0 192 15,-3 2-192-15,-1 2 192 0,-1 1-192 0,-1 0 0 16,0 1 0-16,-1 1 128 0,-2 1-128 0,2 1 0 16,0-2 0-16,-1 2 0 0,0 3 0 0,0 5 0 15,0-2 0-15,3 3 0 0,0-2 192 0,-1 3 0 16,-2 0 0-16,2 0 0 0,-5 4-192 0,0 1 160 16,3-1-160-16,-5 2 160 0,-1 1-16 0,-2 0 0 0,-2-1 0 15,0 1 0-15,0 7-144 0,0-2 160 0,-1 2-160 0,1-1 160 16,-3-1-160-16,1 0 160 0,2-2-160 0,0 3 160 15,0 2-160-15,0-3 0 0,0 0 0 0,0 0 0 16,0-4 0-16,1 2 0 0,0 0 128 0,2 1-128 16,-5-3 0-16,5 0 0 0,-1 3 0 0,4 3 0 15,0-2 160-15,1 0-160 0,1 3 192 0,0-5-192 0,-2 1 176 16,2 1-176-16,-2-2 160 0,0-3-160 0,1 0 144 0,0 0-144 16,-2 2 128-16,0-2-128 0,0 0 192 0,3 0-64 15,1 1 0-15,1 0 0 0,-1-2 48 16,1 0 0-16,0-1 0 0,0 0 0 0,1 2-48 0,0 0 0 15,2-2 0-15,-1 1 0 0,4 0-128 0,-1-2 192 16,-2-1-192-16,2 6 192 0,4-1-192 0,-3 0 0 16,-2-1 0-16,-1-2 0 0,1-3 0 0,2-4 0 15,1 3 0-15,2 0 0 0,0 1 0 0,1 0 0 16,2-2 0-16,0 3 0 0,0-6 0 0,1 3 0 16,0-3 0-16,-1 2 0 0,-3 2 0 0,-3-3 0 15,0 1 0-15,-2 1 0 0,0-4 0 0,-1-2 0 16,3 2 0-16,0-2 0 0,1 4 128 0,-1-2-128 15,3 1 0-15,-1-4 128 0,1 1-128 0,1 0 0 16,1-2 0-16,-1 0 128 0,2 0-128 0,-5 2 0 16,1-2 144-16,-1-1-144 0,-2-1 0 0,3-1 0 15,0 1 0-15,-1-1 128 0,0 0-128 0,1-1 0 16,1-1 0-16,-2-2 0 0,1 1 0 0,1 1 128 0,2-1-128 16,-4 1 0-16,0 0 0 0,-3-1 0 0,-3 0 0 0,-1-1 128 15,-2 2-128 1,-3 0 0-16,-1-2 128 0,-2 2-128 0,0 0 0 0,0 1 144 0,-3-2-144 0,0 2 0 15,1 0 144-15,-4-1-144 0,-10 1 0 0,7 0 144 16,-2 0-144-16,-5 0 0 0,0 0 0 0,0 0 0 16,0 0 128-16,0 0-128 0,0 0 128 0,0 0-128 15,0 0 0-15,0 0 0 0,0 0 128 0,0 0-128 16,0 0 0-16,0 0-192 0,0 0 32 0,-3 1 16 16,-2-1-368-16,-1 0-64 0,1 0 0 15,2 0-16-15,-4 0-2000 16,2 0-400-16,0 0-80 0</inkml:trace>
  <inkml:trace contextRef="#ctx0" brushRef="#br1" timeOffset="107393.37">29429 8024 13695 0,'0'0'608'0,"0"0"128"0,0 0-592 0,0 0-144 16,0 0 0-16,0 0 0 0,8-8 448 0,-3-1 64 15,-5 9 16-15,6-9 0 0,-6 9-64 0,6-9-16 16,0 0 0-16,-6 9 0 0,0 0 112 0,3-3 16 15,1-2 0-15,1-1 0 0,-2 3-128 0,-1-2 0 16,-2 5-16-16,0 0 0 0,2-8 224 0,0-1 48 16,-1-1 16-16,-1 10 0 0,0 0-208 0,0 0-32 15,0 0-16-15,0 0 0 0,0 0 0 0,0 0 0 16,0 0 0-16,0 0 0 0,0 0-32 0,0 0-16 16,0 0 0-16,0 0 0 0,0 0-96 0,0 0-32 15,0 0 0-15,0 0 0 0,0 0-32 0,0 0-16 16,-1 11 0-16,1-2 0 0,0 3-32 0,1 0 0 0,-1 1 0 0,2 4 0 15,0-3-80-15,2 5 0 0,-4 4-128 0,3 4 192 16,-1 5-32-16,1 1-16 0,-2 0 0 0,0 5 0 16,1 1-144-16,-1 1 160 0,0 5-160 0,0 2 160 15,2 1-160-15,-3-1 160 0,1 1-160 0,0 3 160 16,-1 0-160-16,0-1 128 0,2-3-128 0,-2 2 128 16,-2 3 0-16,2 2 0 0,-1-3 0 0,1-3 0 15,-1 2-128-15,1-2 192 0,-3-5-192 0,2 3 192 16,0-6 128-16,0 0 48 0,-1-1 0 0,1-1 0 0,0 1-32 15,1-3 0-15,0 1 0 0,0-1 0 0,0-1 0 0,0 1 0 16,0-2 0-16,-2-2 0 0,1-5-128 0,1 2-16 16,0-2-16-16,-1 1 0 0,0-5-176 0,-1-2 192 15,1 0-192-15,1-4 192 0,-4-1-192 0,3-2 160 16,0-2-160-16,-1-4 160 0,0 1-160 0,2-9 192 16,0 0-192-16,0 0 192 0,-4 6-64 0,4-6-128 15,0 0 192-15,0 0-64 0,0 0 0 0,-8-7 0 16,2-6 0-16,1 1 0 0,2 1-128 0,0-3 0 15,0-3 0-15,2 0 128 0,1-4-128 0,1 1 128 16,0-2-128-16,2 1 128 0,-1-3-128 0,2-4 0 16,0 1 0-16,0-4 0 0,0 0 0 0,1-1 0 15,-1-6 0-15,-1-2 0 0,1-2 0 0,1-3 0 16,0 0 0-16,1-3 0 0,0 0 0 0,-1-1-176 16,0-2 176-16,0 2-128 0,-1 4 128 0,0-3 0 15,0 0 0-15,1 2 0 0,-2 3 0 0,1 2 0 16,0 3 0-16,0-3 0 0,0-1 0 0,0 2 0 15,-1 2 0-15,2 1-128 0,1 0 128 0,-1 2 0 16,0 2 0-16,-3 2-128 0,1-2 128 0,-1 3 0 0,2 0 0 0,-1 3 0 16,-3 4 0-16,0 3 0 0,-2 0 0 0,1 4-128 15,-3 4 128-15,2 3 0 0,1-1 0 0,1 10 0 16,-3-7 0-16,3 7 0 0,0 0 0 0,0 0-128 16,-8 0 128-16,8 0-208 0,-10 7 80 0,0 4 128 15,4 3-192-15,-1 4 192 0,1 1-160 0,0 6 160 16,0 7-144-16,3 5 144 0,-1 5-128 0,1 4 128 15,1 4 0-15,1 4 0 0,-2 2 0 0,2 1 0 16,-1 3 0-16,1 2 0 0,0-1 0 0,1 4 0 0,-3 2 0 16,2-2 0-16,0-1 0 0,0-7 0 0,-1-3 0 0,2 1 176 15,2 0-176-15,-1-7 192 0,-2-3-192 0,1-3 128 16,0-4-128-16,0-2 128 0,-2-1-128 0,2-2 0 16,0-5 0-16,0-1 0 15,0-7-1216-15,0-1-240 16,0-3-32-16,0-3-14320 0</inkml:trace>
  <inkml:trace contextRef="#ctx0" brushRef="#br1" timeOffset="108023.72">29151 10788 8287 0,'0'0'736'0,"0"0"-592"15,0 0-144-15,0 0 0 0,0 0 3008 0,0 0 576 16,0 0 128-16,0 0 0 0,0 0-2336 0,0 0-480 16,0 0-80-16,0 0-32 0,0 0 160 0,9-5 16 15,1-6 16-15,1-1 0 0,1 0-432 0,0-4-96 16,0-1 0-16,1 0-16 0,0-1-48 0,1 0-16 15,2 1 0-15,0-2 0 0,2-4 96 0,-1-4 32 16,-2 2 0-16,1-2 0 0,1 4-96 0,-2 0-16 16,-1-4 0-16,0 5 0 0,0 0-96 0,0 3-32 15,0 2 0-15,-1 3 0 0,-1 2-16 0,0 4-16 16,-2 0 0-16,0 5 0 0,2 0-16 0,-12 3 0 16,10 4 0-16,0 1 0 0,-1 5-208 0,-1 4 144 15,-2 3-144-15,0 4 128 0,-1 6-128 0,0 6 0 0,1 0 0 0,-3 3 0 16,-1 2 0-16,1 4 0 15,-1 1 0-15,-2 3 0 0,-2-3 0 0,1 0 0 16,-1 0 0-16,2-2 0 0,-4 1 0 0,1-3 0 16,1-7 0-16,-1 0 128 0,2 0-128 0,0-3 0 0,-1-4 0 0,0 1 128 15,2-3-128-15,-1-3 0 16,-1-2 0-16,1-3-176 16,0-5-592-16,-2 2-128 0,1-4-32 0,-2 3 0 15,4-11-2208-15,-7 7-432 0</inkml:trace>
  <inkml:trace contextRef="#ctx0" brushRef="#br1" timeOffset="108248.7">29233 11345 30527 0,'0'0'1344'0,"0"0"288"0,10 4-1312 0,4 1-320 0,0 0 0 0,7-1 0 0,2 1 832 0,2 0 112 16,1 0 16-16,1 0 0 0,4-1 64 0,-1 0 0 15,1-4 16-15,0 1 0 0,-1 0-288 0,2-2-64 16,6-2-16-16,-1 0 0 0,0 0-288 0,-3 1-48 16,0-1-16-16,-2-1 0 0,0-1-320 0,-3 0 0 0,-3-1-160 15,-4-3 160 1,-1 0-2064-16,-6-3-304 0,2 0-64 0</inkml:trace>
  <inkml:trace contextRef="#ctx0" brushRef="#br1" timeOffset="108892.68">29003 7841 5519 0,'0'0'496'0,"0"0"-496"0,0 0 0 0,-6 6 0 16,6-6 3264-16,-8 10 576 0,-1 2 96 0,0-1 32 15,-1 4-2608-15,-1 6-512 0,-3 1-96 0,-3 4-32 16,2 4 48-16,-3 2 0 0,-2 8 0 0,-2 3 0 15,-2 9-208-15,-2 4-48 0,-2 2 0 0,0 7 0 16,0 5-288-16,0 1-64 0,-2 0-16 0,2 2 0 0,0-3-144 16,4-3 0-16,4-1 144 0,3-7-144 0,2-14 0 0,4-4 0 15,3-3 0-15,2-8 128 0,2-4-128 0,3-4-240 16,1-7 64-16,4-7 16 16,-4-8-672-16,11-3-144 0,2-4-32 0,3-7-10064 15</inkml:trace>
  <inkml:trace contextRef="#ctx0" brushRef="#br1" timeOffset="109344.5">29233 8038 4607 0,'0'0'400'0,"7"-8"-400"16,-7 8 0-16,3-11 0 0,-3 11 3008 0,0 0 512 15,0 0 96-15,0 0 32 0,0 0-2112 0,-3 11-432 16,-4 2-80-16,-2 10 0 0,-2-2-240 0,-2 7-32 15,-1 8-16-15,-2 4 0 0,-1 2-32 0,-2 8 0 16,-2 2 0-16,-1 5 0 0,-1 4-192 0,-1 3-32 16,0 4-16-16,-3-1 0 0,-3 0-320 0,-2 3-144 0,-3-3 128 15,1-1-128-15,-3-7 0 0,6-6 128 0,3-8-128 16,3-3 0-16,4-8 0 0,4-5 0 0,5-3 128 0,3-9-128 16,4-8 0-16,5-9 0 0,0 0-192 0,0 0 192 15,11-7-288-15,2-7 64 0,-1-5 16 0,6-7 0 16,3-3-576-1,0-5-112-15,2-2-32 0,1-3 0 0,0-2-544 0,1-2-96 16,-3-4-32-16,1-2 0 0,-1-1-448 0,-1-3-112 16,0 0-16-16,-1-2 0 0,-1 1 1344 0,2 3 256 0,-1 8 48 15,2 5 16-15,-1 7 2016 0,-1 3 416 0,0 9 64 0,-3 6 32 0,0 6-544 0,-2 2-96 16,-1 1-32-16,-5 10 0 0,0 4-112 0,-5 7-16 16,-2 3-16-16,-2 7 0 0,-1 2-560 0,-3 2-128 15,-3 2 0-15,-4 6-16 0,-1 7-320 0,-4-3-176 16,-3 4 192-16,-4 0-192 0,-2 1 192 0,-3 7-64 15,-1 7 0-15,-4-2-128 0,-4 2 160 0,-4-2-160 16,-3 5 128-16,-2-5-128 0,0-4 0 0,4-2 0 16,7-2 0-16,3-5 0 15,5-6-1040-15,8-8-240 0,6-6-64 0,7-4-9696 0</inkml:trace>
  <inkml:trace contextRef="#ctx0" brushRef="#br1" timeOffset="109550.6">29476 9146 26719 0,'-25'41'1184'0,"6"-10"240"0,-4 8-1136 0,-3 5-288 0,0 1 0 0,-4 5 0 16,0 6 544-16,-2 2 48 0,0 0 16 0,3-2 0 16,-3-3-256-16,4-6-48 0,2-2-16 15,3-4 0-15,8-5-288 0,4-5 0 0,6-7 0 0</inkml:trace>
  <inkml:trace contextRef="#ctx0" brushRef="#br1" timeOffset="110381.59">30067 8869 19343 0,'-2'-10'1728'0,"0"2"-1392"0,1-1-336 0,-1 5 0 16,2 4 976-16,0 0 128 0,0 0 32 0,-9 3 0 15,0 3-336-15,-1 3-64 0,-1 4-16 0,-1 1 0 16,-6 5-208-16,0 4-32 0,2 0-16 0,-2 2 0 16,-1 2-240-16,-2 2-48 0,0-4-16 0,0 3 0 15,2-3-160-15,3-1 0 0,1 0 0 0,3-4 128 16,2 2-128-16,2-4-256 0,3-1 64 0,3-3 16 16,0-5-912-16,2-9-192 0,0 0-48 0,0 0-6096 15,14-2-1232-15</inkml:trace>
  <inkml:trace contextRef="#ctx0" brushRef="#br1" timeOffset="110909.95">30361 9030 18367 0,'-13'24'816'0,"3"-6"160"0,-2 1-784 0,-1 4-192 16,-3 3 0-16,0-2 0 0,-1 4 752 0,-1-4 96 15,1-1 32-15,-1 0 0 0,0-3 240 0,1-2 48 16,2-5 16-16,1 0 0 0,2 0-144 0,4-5-16 0,8-8-16 0,0 0 0 15,0 0-512-15,0 0-112 0,11 6 0 0,5-7-16 16,1-5-368-16,5-1 0 16,2-6-192-16,3 2 64 15,1-3-320-15,2-1-64 0,2-2-16 0,0 0 0 0,-3 0 272 0,-2 2 48 16,-2-1 16-16,-4 5 0 0,-4-2 192 0,-3 7 0 16,-3 0 0-16,-11 6 0 0,0 0 0 0,0 0 160 0,0 0-160 15,0 0 128-15,0 0 96 0,-3 12 16 16,-2 4 0-16,-1-4 0 0,-3 1-16 0,0 1 0 0,-1 1 0 0,1 2 0 15,0-5-96-15,2-1-128 0,2 0 176 0,5-11-176 16,0 0 144-16,0 0-144 0,4 9 0 0,-4-9 144 16,10 6-144-16,3-4 128 0,2-2-128 15,3-2 128-15,0-3-128 0,2 1 0 0,-1 1 0 0,0 0 0 16,2-6 0-16,2 3 0 0,2 1 0 0,0 0 0 0,1 2-128 16,-1 3 128-16,1 4 0 0,-1 2 0 0,1-1 0 15,-2 6 0-15,-3-5 0 0,2 4 0 16,0-2 0-16,-1 3 0 0,-2-5 0 0,-1 2 0 0,-2 0 0 15,-1-3 160-15,2 0-16 0,1 0 0 0,0-5-144 0,0 0 0 16,-1 0-160-16,0-1 160 0,0-3 0 0,1 0 0 16,0 0 0-16,1 2 0 0,2-3-128 0,-1-2 128 15,0 3-208-15,-2 2 80 16,0-2-416-16,-3 0-80 0,-2 3-16 0,0 0 0 16,-1-1-64-16,-2 1 0 0,-11 1-16 0,14 3 0 15,-2 2 16-15,-2 0 0 0,-10-5 0 0,11 8 0 16,0 2-128-16,-1-3 0 0,0 5-16 0,-1-3-5392 15,-2 2-1072-15</inkml:trace>
  <inkml:trace contextRef="#ctx0" brushRef="#br1" timeOffset="111408.74">29751 9265 19343 0,'-21'-11'848'0,"11"7"192"0,4-2-832 0,1 0-208 16,5 6 0-16,0 0 0 0,0 0 1024 0,0 0 144 15,11-3 48-15,3 2 0 0,4 2-528 0,6 4-112 16,2 5 0-16,5 3-16 0,7 3-160 0,3 2-16 15,2 1-16-15,3 4 0 0,0 0-192 0,5 5-48 0,1-1 0 0,6 3 0 16,2 3-128-16,2-3 0 16,-2-3 144-16,-4 3-144 0,-5-5 0 0,-7 3 0 15,-4-4 0-15,-7 0 0 16,-3 2-496-16,-6-5-160 0,-2-3-48 0,-5-1 0 16,-5-3-688-16,-4-3-144 0,-3-1-16 0,-5-10-8064 0</inkml:trace>
  <inkml:trace contextRef="#ctx0" brushRef="#br1" timeOffset="111608.37">29986 9079 29775 0,'0'0'1312'0,"0"0"288"0,11 5-1280 0,2-1-320 0,4-1 0 0,2 5 0 16,2 3 128-16,6 5-128 0,3 4 192 0,5-1-192 15,3 1 256-15,4 3-64 0,6-1-16 0,3 0 0 16,0 0-176-16,0 3 160 0,-2-5-160 0,-1 0 160 16,0 2-160-16,-1-1 0 0,-2 2 0 0,-1-2 0 15,-4-4-560-15,-3-1-144 0,-4-4-16 0,-6 1-16 16,0 1-1984-16,-8-4-400 0</inkml:trace>
  <inkml:trace contextRef="#ctx0" brushRef="#br1" timeOffset="111825.07">30170 8875 24879 0,'0'0'2208'0,"8"12"-1760"16,2 2-448-16,5 3 0 0,7 3 336 0,4 4-16 15,6 0 0-15,8 6 0 0,4 2-128 0,3 0-16 16,2 0-16-16,-1-1 0 0,0 3-32 0,5-3-128 15,3 0 192-15,7 1-64 0,2 1 16 0,3-2 0 16,2 1 0-16,-4-1 0 16,-5-2-1552-16,-5-4-304 0,-2-1-64 0,-7 1-16 0</inkml:trace>
  <inkml:trace contextRef="#ctx0" brushRef="#br1" timeOffset="112050.47">31219 9291 17503 0,'16'14'1552'0,"7"4"-1232"16,5 3-320-16,8 5 0 0,7-1 1888 0,7 7 320 16,3 1 64-16,0 1 16 0,-1-1-1648 0,1-1-320 15,0-1-64-15,0-6 0 0,1 2-112 0,2-6-16 16,1-2 0-16</inkml:trace>
  <inkml:trace contextRef="#ctx0" brushRef="#br1" timeOffset="120147.77">3574 19308 12895 0,'0'0'1152'0,"0"0"-928"15,0 0-224-15,0 0 0 0,0 0 1072 0,0 0 160 16,0 0 48-16,0 0 0 0,0 0-112 0,9-7-16 16,0 3 0-16,0 0 0 0,3 1 0 0,2-2-16 15,2 2 0-15,3 0 0 0,1 0-80 0,5 0-16 16,0-5 0-16,4 3 0 0,3 0-208 0,2 0-32 15,4 1-16-15,4 1 0 0,-1 0-256 0,4-3-48 0,-1 1-16 0,1 2 0 16,-3-1-176-16,-3-3-32 0,-2 0-16 0,0 3 0 16,-3-1-240-16,0 1 144 0,1 0-144 0,-2 2 128 15,-3-2-128-15,-3-1 0 0,-3 5 0 0,-4 4 0 32,-2-1-1088-32,-5 0-256 0,-13-3-64 0,10 8-12768 0</inkml:trace>
  <inkml:trace contextRef="#ctx0" brushRef="#br1" timeOffset="120381.18">3757 19623 27007 0,'0'0'1200'0,"0"0"240"0,0 0-1152 0,0 0-288 0,0 0 0 0,13-5 0 0,2 2 896 0,6-3 128 16,2 4 32-16,5-1 0 0,0 1 80 0,5 1 16 15,3-1 0-15,6 2 0 0,5 0-304 0,3 0-48 16,0 0-16-16,-2 0 0 0,-4 0-336 0,0 0-64 16,-1 0 0-16,0 0-16 0,-2-1-176 0,1 1-48 15,-2 0 0-15,1 0 0 0,0 0-144 0,-3 0 0 16,-4 0 0-16,-2 0 0 0,-4-1 0 0,0 1-224 16,-9-2 32-16,-3 1-17264 0</inkml:trace>
  <inkml:trace contextRef="#ctx0" brushRef="#br1" timeOffset="122949.54">7141 18055 11967 0,'4'-9'1072'0,"-1"0"-864"0,-2-1-208 0,3-3 0 0,-2 3 1216 0,2-3 192 16,1 1 32-16,-1 3 16 0,-2-1-400 0,2 3-80 16,-1-3-16-16,-3 10 0 0,-2-8-48 0,1 1-16 15,-3 3 0-15,-1 1 0 0,-1 1-16 0,-2 1-16 16,-2 3 0-16,-1-2 0 0,-2 4-144 0,-2 1-16 15,-2 4-16-15,-2 0 0 0,-1 4-176 0,-4 1-48 16,0 3 0-16,-2 1 0 0,1 3-128 0,-5 3-16 16,2 4-16-16,1 1 0 0,-3 1 0 0,2 3 0 15,0 0 0-15,2 2 0 0,-2 0 32 0,5 2 16 16,2 1 0-16,6-1 0 0,3 0-160 0,1 0-16 0,4-3-16 16,2 2 0-16,2 1-160 0,4 0 128 15,2-2-128-15,2 1 128 0,0 1-128 0,3-1 160 0,1 0-160 0,1-2 160 16,2 3-160-16,1-2 0 0,4-2 0 0,-1 1 0 15,1 0 128-15,1 1-128 0,-2-2 128 0,1 0-128 16,-1 4 128-16,1-3-128 0,-5-2 128 0,2 3-128 16,-3 0 144-16,-3-2-144 0,0-2 160 0,-2 5-160 15,-1-2 368-15,-3-1-32 0,-2-3 0 0,-2 1 0 16,-1 4 96-16,-1-1 16 0,-1-2 0 0,-3-2 0 16,-2-2-144-16,-3-1-32 0,-3 0 0 0,-2 2 0 15,-4-5-80-15,-1-1-32 0,-2-2 0 0,2 1 0 16,2-3-160-16,1-2 160 0,0-6-160 0,2-1 160 15,6-5-160-15,0-2 0 0,1-3 0 0,2-3 0 16,3-4-1760-16,0-6-384 0,3-1-80 0,1-2-13840 16</inkml:trace>
  <inkml:trace contextRef="#ctx0" brushRef="#br1" timeOffset="123433.3">7825 19304 10127 0,'0'0'896'0,"0"0"-704"0,0 0-192 0,-8-1 0 16,8 1 4208-16,0 0 800 0,-8 8 176 0,-1-1 16 15,-2 5-3792-15,-1-2-752 0,-4 4-144 0,3 2-48 16,0 1-112-16,0 2-32 0,-1 1 0 0,1 3 0 16,1 3 128-16,0-1 32 0,1 3 0 0,2-1 0 15,3 1 64-15,0-2 16 0,3 2 0 0,3 2 0 16,3-5-240-16,4 0-32 0,2-2-16 0,2-4 0 15,3-2-144-15,1-4-128 0,6-1 144 0,2-3-144 16,2-5 400-16,0-4-16 0,0-4 0 0,1-3 0 16,-2 0 96-16,1-7 16 0,-4-3 0 0,-3-3 0 0,-1 1-32 15,-3 0 0-15,-2-4 0 0,-2-1 0 0,-2 1 48 0,-3 1 0 16,-4-4 0-16,-2 2 0 0,-4 1 96 0,-3-4 32 16,1 1 0-16,-3-2 0 0,-3 4-368 0,-1-2-64 15,-1 3-16-15,-1 3 0 0,0 0-192 0,-1-1 0 16,0 0-192-16,-1 2 192 15,-3 0-640-15,2-1-32 0,-1 1 0 0,2-1 0 16,4 1-2016-16,4 0-416 0,1 1-80 0</inkml:trace>
  <inkml:trace contextRef="#ctx0" brushRef="#br1" timeOffset="123817.36">8110 17315 11967 0,'0'0'1072'0,"0"0"-864"0,0 0-208 0,-1-6 0 16,1 6 3472-16,0 0 656 0,0-8 128 0,0 8 32 16,0 0-2752-16,0 0-528 0,0 0-112 0,0 0-32 15,0 0-288-15,3 12-48 0,-1 2-16 0,-1 2 0 0,-1 4 64 0,0 3 16 16,0 4 0-16,0-2 0 0,-1 7-208 0,-1 3-32 16,1 1-16-16,0 4 0 0,0 1 32 0,1 3 0 15,-4-1 0-15,2 3 0 0,0-4-144 16,1 1-32-16,-2 0 0 0,1-6 0 0,-2-1-192 0,0-4 144 15,1-3-144-15,2-1 128 0,-1-5-128 0,0-2 0 16,1 1 0-16,2-3 0 16,2-5-2016-16,1-1-384 0</inkml:trace>
  <inkml:trace contextRef="#ctx0" brushRef="#br1" timeOffset="124891.51">8955 18600 11055 0,'0'0'976'0,"0"0"-784"16,0 0-192-16,0 0 0 0,0 0 1392 0,9 9 224 15,0-1 48-15,0-3 16 0,-9-5-416 0,14 5-96 16,1 1-16-16,2-2 0 0,0 1-144 0,4 2-48 16,2-5 0-16,2 1 0 0,2-3-16 0,3 0-16 15,3 0 0-15,5-2 0 0,4 1-304 0,2-1-64 16,-1-4-16-16,-3 1 0 0,1-1-272 0,-4-4-48 16,-1 1-16-16,-1-4 0 0,-1 1 0 0,-2-2 0 15,-4 0 0-15,0-3 0 0,-1-2-16 0,0 2 0 16,-5 0 0-16,1-1 0 0,-1-4-192 0,-3 2 0 0,-4 2 128 0,-3 3-128 15,-6-2 128-15,-3 1 0 0,-5-2-128 0,-3 0 192 16,-4 0 128-16,-3 1 0 0,-5 0 16 0,-2 1 0 16,-3 2-64-16,-2 3-16 0,-4 3 0 0,-2 5 0 15,-5-1-112-15,1 5-16 0,-1 3-128 0,-4 6 192 16,-1 1-192-16,-5 4 128 0,-3 3-128 0,1 3 0 16,-1 5 0-16,2 2 0 0,1 5 0 0,2 2 0 15,1 1 0-15,4 1 0 0,4 3 0 0,3 5 0 16,3-1 0-16,5 3 0 0,3 0 0 0,5-3 0 15,3-1 0-15,5 0 0 0,4-4 0 0,6 0 0 16,3-1 176-16,4-3-176 0,3 0 192 0,2-2-192 16,2-3 224-16,2-2-64 0,2-1-16 0,4-4 0 15,1-4-16-15,5-3-128 0,1-2 192 0,3-1-64 16,3-4-128-16,4 1 0 0,4-5 0 0,1-1 0 16,3-4-192-16,-1 0-112 0,-2-4-16 0,0-5-16 15,0-5-2448-15,-1-3-480 0,21-13-112 0,-7 2-16 0</inkml:trace>
  <inkml:trace contextRef="#ctx0" brushRef="#br1" timeOffset="125244.45">10113 17616 25791 0,'-9'-5'1152'0,"9"5"224"0,0 0-1104 0,0 0-272 0,0 0 0 0,0 0 0 15,0 0 1472-15,0 0 224 0,0 0 48 0,0 0 16 16,0 0-1120-16,13 3-208 0,1-2-48 0,0 0-16 15,0-1-16-15,1 0 0 0,3 0 0 0,0 0 0 16,-1 2-224-16,1-2-128 0,0 0 160 0,1 1-160 16,0 0 0-16,0 1 128 0,0-1-128 0,0 0 0 15,2-1 0-15,-3-1 0 0,-2 0 0 0,-1 1 0 32,-1 1-384-32,0-1-80 0,-1-1-16 0,-2-1 0 15,1 1-1824-15,-2 0-384 0,3-1-64 0</inkml:trace>
  <inkml:trace contextRef="#ctx0" brushRef="#br1" timeOffset="125717.54">11405 17074 14735 0,'0'0'640'0,"0"0"160"0,0 0-640 0,0 0-160 0,0 0 0 0,-7-7 0 15,-2 4 1584-15,-2 1 272 0,-3 2 64 0,-3 0 16 16,-2 3-848-16,-2 1-192 0,-2 2-16 0,-4-1-16 16,-3 3 64-16,-1 2 16 0,1-3 0 0,-1 4 0 15,3-2-176-15,1 1-16 0,1 2-16 0,3-1 0 16,4-3-320-16,3 0-64 0,4 5-16 0,2-4 0 15,3 1-192-15,3 1-144 0,4-11 192 0,3 14-192 16,2 2 256-16,3-1-64 0,2 1-16 0,4 0 0 16,4-2 48-16,-1 0 16 0,5 1 0 0,0 1 0 15,-1 2-80-15,2-1-16 0,1 2 0 0,-3 0 0 16,-4 1-144-16,-1-1 0 0,-5 1 0 0,-1 0 128 16,-2 0-128-16,-3-1 0 0,-4-3 144 0,-2 2-144 0,0-1 192 0,-8-2-48 15,-5-1 0-15,-1 1 0 0,-1 1 240 16,-1-1 32-16,-6-2 16 0,0-3 0 0,-3 2-176 0,0-1-48 15,-4-4 0-15,2-3 0 0,1 0-208 0,0-2 144 16,-1-3-144-16,4-1 128 16,3-2-448-16,4 0-80 0,1-2-32 0,6-2 0 15,4-2-2496-15,2 0-496 0,3-12-96 0,6 4-32 0</inkml:trace>
  <inkml:trace contextRef="#ctx0" brushRef="#br1" timeOffset="126035.17">11937 16870 26079 0,'0'0'1152'0,"0"0"256"0,0 0-1136 0,0 0-272 0,6 13 0 0,-3 1 0 16,-3-1 576-16,-1 3 64 0,-3 2 16 0,-2 5 0 15,-3 1-64-15,-3 1-16 0,2 3 0 0,-1 5 0 16,-1 3-128-16,-1 1-16 0,-2 1-16 0,1 4 0 16,0 0 64-16,3 0 16 0,-2 1 0 0,3 0 0 15,1-5-224-15,1 1-32 0,3-3-16 0,2 0 0 16,1-2-224-16,2-1 0 0,2-3 0 0,1-6 0 16,4 0 0-16,2-2 0 0,1-1 0 0,1-3 0 15,1-4 0-15,0 0 0 0,1-3-192 0,4-4 192 16,-1 0-1520-16,1-3-192 0,-2-3-32 0,0-3-11728 15</inkml:trace>
  <inkml:trace contextRef="#ctx0" brushRef="#br1" timeOffset="126212.36">11371 17407 30111 0,'0'0'1344'0,"0"0"256"0,0 0-1280 0,11-7-320 15,3-2 0-15,6 6 0 0,4-1 624 0,5 3 48 16,4-1 16-16,4 0 0 0,-1-3-352 0,-1 1-64 16,0 0-16-16,2-1 0 0,1-1-256 0,0 0 0 15,0 3 0-15,1-4-9952 0,1 2-1936 0</inkml:trace>
  <inkml:trace contextRef="#ctx0" brushRef="#br1" timeOffset="126859.03">13091 17241 15663 0,'-10'0'1392'0,"-1"0"-1120"0,-3 3-272 0,1 2 0 16,-4 3 1680-16,1-1 288 0,-1 6 48 0,0 0 16 15,-2-1-1296-15,0 6-256 0,-3 0-48 0,-1 4-16 16,0-1 32-16,-1 1 0 0,0 3 0 0,-2 3 0 16,0 3-128-16,0 3 0 0,1 4-16 0,-2 4 0 15,-3 9-96-15,-2 2-16 0,3 6 0 0,-1 3 0 16,1 2 128-16,2 2 0 0,2 4 16 0,3 1 0 16,5 0 48-16,4-1 16 0,0 0 0 0,6-5 0 15,3 0-64-15,3-4-16 0,3-2 0 0,4-2 0 16,3-1-160-16,4-2-32 0,2-3-128 0,6-6 192 15,4 0-192-15,3-6 128 0,0 2-128 0,1 1 0 16,2-4 0-16,1-1 128 0,-1-5-128 0,2-3 0 16,2 1 0-16,0 1-160 0,2-8 32 0,4-3 0 15,-2-1-576-15,6-4-128 0,3-1 0 0,2-5-8096 16,-2 0-1616-16</inkml:trace>
  <inkml:trace contextRef="#ctx0" brushRef="#br1" timeOffset="127588.71">14523 17257 17503 0,'0'0'768'0,"0"0"176"0,0 0-752 0,0 0-192 15,0 0 0-15,0 0 0 0,0 0 496 0,0 0 64 16,8 7 16-16,0 2 0 0,-8-9-64 0,12 9 0 16,-1 4 0-16,2-4 0 0,-1 1 112 0,2 3 16 0,-1-3 0 15,4 1 0-15,-2 3-192 0,1 4-48 0,1 2 0 0,-1 1 0 16,1 3-32-16,0 5-16 0,-1 2 0 0,1 0 0 15,-2 7-112-15,-1 2-32 0,0 1 0 0,0 6 0 16,-3-4-16-16,2 5 0 0,1 2 0 0,-4-3 0 16,-2 4 16-16,-2 1 0 0,-1 0 0 0,-1 1 0 15,-3 2 96-15,-1-1 16 0,-2 5 0 0,-5 1 0 16,2-2 16-16,-2-1 16 0,-2 1 0 0,-1-1 0 16,-3 1-16-16,-1-1 0 0,-1 1 0 0,-2-4 0 15,-2-4 16-15,-1 2 0 0,-1-1 0 0,0-4 0 16,-2 0-128-16,0-1-32 0,-1-4 0 0,1-6 0 15,0 3-32-15,1-6-16 0,2-8 0 0,4-1 0 16,-1-2-144-16,2-4 192 0,1-1-192 0,0-3 192 16,1-3-192-16,2-3-176 0,1-3 48 0,10-5 0 15,-9 4-1904-15,9-4-368 0,0 0-80 0</inkml:trace>
  <inkml:trace contextRef="#ctx0" brushRef="#br1" timeOffset="128578.97">15771 18721 14735 0,'-10'0'1312'0,"-2"-1"-1056"0,1 1-256 0,-2-2 0 16,0 0 2496-16,1 1 448 0,-2 1 96 0,0 1 16 16,-3-2-2112-16,2 2-432 0,-2 1-64 0,2 1-32 15,-1 0 48-15,-1-2 16 0,-1 1 0 0,0 1 0 16,1 1 48-16,-1 2 16 0,-1-2 0 0,-1 2 0 15,-2 3-96-15,2-3-32 0,-2 5 0 0,5-1 0 16,-3 3-96-16,1 2 0 0,0-1-16 0,1 0 0 16,-1 4-16-16,3-1 0 0,-1 4 0 0,1-1 0 15,3 0-96-15,3 1 0 0,1 3-16 0,4 1 0 0,1-2-176 16,3-1 160-16,2 3-160 0,3-5 160 0,-1 0-160 16,3-3 0-16,0-6 0 0,2-1 0 0,-1 0 0 15,2-4 0-15,-9-6 0 0,14 0 0 0,0 0 240 16,1-1-48-16,1-3 0 0,-1-4 0 0,1-2 128 0,2-2 32 15,1-1 0-15,3-2 0 0,2-4-160 0,0 0-48 16,-1-6 0-16,1 5 0 0,-2-2-144 0,3 0 0 16,-2-1 0-16,2 2 0 0,-2 0 0 0,3-2 128 15,-1-1-128-15,-1 1 0 0,0-4 0 0,-1 4 0 16,0 0 0-16,-2-3 0 0,-2-2 0 0,-3-3 0 16,-2 2 0-16,-1 4 0 0,-2-2 0 0,-2 1-144 0,-2-4 144 15,-2 3 0-15,-2-3-128 0,1 4 128 0,-1 1 0 0,-1 2 0 16,-2 3-192-16,0 2 64 0,-1 1 128 15,-1 2-208-15,-2 2 80 0,2 4 128 0,2 9-208 0,-6-8 80 16,0 1-16-16,6 7 0 0,-9-1 0 0,0 2 0 16,0 1-32-16,0 1 0 0,-1 0 0 0,1 4 0 15,-1 1 176-15,0 4-192 0,0-2 192 0,1 1-192 16,-1 2 192-16,2-2 0 0,0 5-144 0,2 1 144 16,0 2 0-16,2 0-144 0,0-1 144 0,0 0 0 15,0 5 0-15,2-1 0 0,-1-3 0 0,2 2 0 16,1 5 0-16,0-2 0 0,-1 0 0 0,1 1 0 15,0-2 0-15,0 0 0 0,1 0 0 0,0 0 0 16,0-4 0-16,1 0 0 0,2-2 0 0,-2-2 0 16,1-2 0-16,0 1 0 0,1-1 0 0,0 0 0 15,0-3 0-15,0 2 0 0,0 1 0 0,-1-3 0 0,-3-10 0 16,5 12 0-16,1 5 0 0,-1-7 0 0,-5-10 128 16,7 10-128-16,-7-10 0 0,10 8 0 0,-1 0 0 0,-9-8 128 15,12 5-128-15,-2-2 0 0,-10-3 0 0,13 4 0 16,-13-4 0-16,12 0 0 0,-2-2 0 0,2 0 128 15,-2 0-128-15,0-1 0 0,-1 1 0 0,1-2 0 16,0-1 0-16,1 0 0 0,-1 0 0 0,3-5 0 16,-1 1 128-16,2-3-128 0,-1 5 0 0,1-5 0 15,0 1 128-15,0 2-128 0,0-6 0 0,0 2 0 16,0 1 128-16,0 0-128 0,1-1 0 0,-1-2 0 16,0 1 0-16,1-2 0 0,2 1 0 0,-1 1 0 15,0-1 0-15,-1 2 0 0,-1 1 0 0,0-2 0 16,0 1 0-16,-1 1 0 0,-2-3 0 0,-1 2 0 0,0 3 0 15,-2-2 0 1,-2-1-480-16,1 1-32 0,-2 0-16 0,-1-1-9776 16,-1 3-1936-16</inkml:trace>
  <inkml:trace contextRef="#ctx0" brushRef="#br3" timeOffset="139111.41">7650 13072 7359 0,'-2'-14'320'0,"2"4"80"0,-1 1-400 0,1-3 0 0,1-1 0 0,-1 1 0 15,0-5 1664-15,2 0 240 0,-1-1 48 0,1 4 16 16,0 2-992-16,-1 1-192 0,2-3-32 0,-2 3-16 15,4 1-160-15,-1-3-48 0,0 0 0 0,1 2 0 16,0-3 48-16,-2 3 0 0,0 2 0 0,-2-3 0 16,-1 5 160-16,0-1 32 0,0 8 16 0,0 0 0 0,-2-9-208 0,-2-1-64 15,1 2 0-15,3 8 0 0,0 0 0 0,-7 5-16 16,0 4 0-16,0 1 0 0,2 4-240 0,0 6-32 16,2 6-16-16,1 2 0 0,-1 4-208 0,0 6 128 15,1 5-128-15,1 3 0 0,-2 2 0 0,-1 4 0 16,0 3 0-16,-2 2 0 0,0 3 160 0,-2 2-160 15,1-3 160-15,-1-5-160 0,-1-3 128 0,1-5-128 16,2-1 0-16,-2-10 144 0,-1-6-144 0,2-4 0 16,2-6 144-16,0-3-144 0,-2-4 432 0,7-12 16 15,0 0 0-15,0 0 0 0,-7 0 528 0,-1-9 112 16,2-5 32-16,3-4 0 0,2-1-432 0,2-3-96 16,0-1-16-16,2-5 0 0,1 0-320 0,2-2-80 0,-1-3-16 15,0 1 0-15,-1 2-160 0,0-3 0 0,-2-3 0 0,2-1 128 16,0-4-128-16,1 2 0 0,0 0 0 0,0 2 0 15,2 1 0-15,0 6 0 0,2 4 0 0,1 2 0 16,1 5 0-16,-1 6 0 0,-1 2 0 0,1 7 0 16,-4-5-144-16,-6 9 144 0,12 3 0 0,-3 4 0 15,-3 0-192-15,-2 8 64 0,0 5 128 0,-2 8-208 16,-1 1 208-16,-2 10 0 0,-3 1 0 0,-2 6 0 16,-3 6-128-16,-1 7 128 0,-3 0-208 0,-1 7 80 15,-4-1 128-15,2 3 0 0,1 2 0 0,-1-4-128 16,-2-8 128-16,5-7 0 0,1-9 0 0,2-4 0 15,1-4 0-15,4-4 0 0,2-13 0 0,2-3 0 16,1-3 0-16,0-11 0 0,0 8 128 0,0-8-128 16,0 0 288-16,9-7-16 0,1-2 0 0,2-5 0 0,0-6-80 15,2-2 0-15,0-3-16 0,0 4 0 16,-1 2-2352-16,0 1-448 0,-2-2-112 16,-2 2-16-16</inkml:trace>
  <inkml:trace contextRef="#ctx0" brushRef="#br3" timeOffset="139945.14">7304 15876 9215 0,'0'0'816'0,"-8"-7"-656"15,1 0-160-15,0-2 0 0,1 3 1168 0,1 1 208 16,5 5 32-16,-5-8 16 0,-2 3-1024 0,7 5-208 16,-5-5-32-16,5 5-16 0,-6-6-144 0,6 6 0 15,-9-1 0-15,9 1 0 0,-9 1 0 0,9-1 0 16,-9 2 0-16,9-2 0 0,-9 4 0 0,9-4 0 16,-9 4 192-16,9-4-64 0,-8 3 640 0,8-3 112 15,-7 7 16-15,2 1 16 0,-1-3 64 0,-2 4 16 16,-2-3 0-16,0 6 0 0,0-2-192 0,-3 4-32 15,-2 4-16-15,-2 2 0 0,-2 1-48 0,-1 6-16 0,1 0 0 0,-4 2 0 16,0 3-16-16,-1 1 0 0,1-1 0 0,1 3 0 16,1 5-112-16,-1-3-32 0,-1-2 0 0,0 5 0 15,0-2-160-15,2 2-48 0,2 2 0 0,3-1 0 16,4-3-192-16,3 0-128 0,5 0 160 0,4-2-160 16,5-6 128-16,5-3-128 0,3-1 0 0,6-6 0 15,5-4 192-15,3-2-64 0,2-6-128 0,4-3 192 16,3-5 0-16,1-2-16 0,2-3 0 0,0-6 0 15,3-1-32-15,0-5 0 0,3-2 0 0,-2-1 0 16,-1-8-144-16,-1-1 192 0,-4-3-192 0,-3-3 192 16,-5 1-48-16,-3 0 0 0,-4-3 0 0,-4-1 0 15,-5-3 368-15,-5 3 64 0,-6 0 0 0,-4-2 16 16,-6 4 0-16,-3 0 0 0,-6 3 0 0,-1 5 0 0,-2-1-224 16,-4 2-48-16,-6 5-16 0,-1 5 0 0,-5 3 16 15,0 5 0-15,-2 0 0 0,0 4 0 0,0 4-160 0,3 2-32 16,1 3 0-16,0 3 0 0,1 1-128 15,4 6 0-15,2 0 0 0,6 2 0 16,1 0-1920-16,6 1-256 0,6 1-48 0,3 0-14320 16</inkml:trace>
  <inkml:trace contextRef="#ctx0" brushRef="#br3" timeOffset="140999.17">10416 14987 18431 0,'-7'-18'1632'0,"3"6"-1312"0,2 0-320 0,1 1 0 16,-1-1 832-16,2 3 80 0,4-4 32 0,0 7 0 15,-1-2 48-15,-3 8 16 0,0 0 0 0,0 0 0 16,0 0-368-16,0 0-80 0,0 0-16 0,0 0 0 16,0 0-96-16,0 14-32 0,1 3 0 0,-2 3 0 15,-2 4-32-15,-1 4 0 0,-1 6 0 0,0 3 0 16,-1 1-80-16,-3 4-32 0,-4 3 0 0,0 3 0 15,1 3-80-15,0 5 0 0,1-1-16 0,1-2 0 16,1-3-176-16,2-5 0 0,1-4 0 0,2-4 128 16,3-5-128-16,2-4 0 0,0-8 0 0,3-2 0 15,0-4 160-15,2-4-160 0,2 1 192 0,2-4-192 16,3-4 496-16,2 0-16 0,0-4 0 0,7-1 0 16,2-1-128-16,3-4-32 0,7-3 0 0,-1 1 0 0,0-2-160 15,4-1-32-15,3 0-128 0,1-2 192 0,3 3-192 0,0 4 0 16,2 1 0-16,5 0 0 0,5 0 0 15,1 4 0-15,-1 0 0 0,1 1 0 0,-1 0 0 0,1 1 0 16,0 2 0-16,4 2 0 0,3 1 0 0,2-1 0 16,0-4 0-16,0 4 0 0,0 0 0 0,-1-2 0 15,0 4 0-15,4 2 0 0,2-3 0 0,-1 2 0 16,-2 0 0-16,-2 0 0 0,1-1 0 0,-4 0 0 16,1 1 0-16,1 2 0 0,1-2 0 0,-2 2 0 15,1-4 0-15,-4-1 0 0,-4 1 0 0,-1 0 0 16,2-2 0-16,-4 0 0 0,1 1 0 0,1 1 0 15,0-1 0-15,-2-1 0 0,0 1 0 0,-3-1 0 0,-4 2 0 16,-3 0 0-16,-1-1 0 0,1 1 0 16,-6 2 0-16,-1-3 0 0,-2-1 0 0,-2 4 128 15,-1-2-128-15,-4-1 0 0,-3 1 0 0,-2 0 0 0,-2-3 128 16,-2 1-128-16,-4-1 0 0,-1-3 0 0,-3 0 0 16,-11 1 0-16,7 0 160 0,-7 0-16 0,6-10 0 0,-1 2 0 15,-1 2 448-15,-1-4 96 0,-3-1 16 0,-2 0 0 16,1-6-192-16,1-2-16 0,-3-1-16 0,0-5 0 15,-1-1-160-15,-3-6-16 0,-1-1-16 16,-1-1 0-16,1-2-288 0,-2 1 0 0,0 1 128 0,2 2-128 16,3-1 0-16,-1 0 0 0,2 2 128 0,0 7-128 15,0 1 0-15,0 3 0 0,1 5 0 0,-1 2 0 16,0 1-144-16,1 5 16 0,3 7 0 0,-2-9 0 16,2 9-1920-16,0 0-384 15,0 0-80-15</inkml:trace>
  <inkml:trace contextRef="#ctx0" brushRef="#br3" timeOffset="142801.69">7964 19092 11055 0,'0'0'976'0,"0"0"-784"0,-4-5-192 0,4 5 0 15,-5-5 1296-15,0 0 224 0,1-3 32 0,4 8 16 16,-4-7-496-16,1-4-112 0,1 5 0 0,1-4-16 16,-1 4-112-16,2 6 0 0,-2-11-16 0,-2 4 0 15,3 2-48-15,1 5 0 0,-4-8 0 0,-2 4 0 16,-1 0-208-16,7 4-48 0,-9-1-16 0,-1 2 0 16,-1 2 16-16,-2 1 16 0,-2 5 0 0,-2 0 0 15,-2 5-144-15,0 1-48 0,-1 3 0 0,-2 1 0 16,-2 0-128-16,1 4-16 0,-1 0-16 0,2 3 0 0,1 0 112 15,2 2 32-15,1-2 0 0,4 2 0 0,-1 4-64 16,4-3-16-16,5 3 0 0,4-1 0 0,0-5-96 16,5 1-16-16,2-5 0 0,5 2 0 0,0 2-128 0,4-1 0 15,1 0 0-15,2-3 128 0,0 0-128 0,0-2 128 16,2-3-128-16,2-1 128 0,2-2-128 0,0-2 0 16,-2-4 0-16,2-3 0 0,-1-4 224 0,-1 0-32 15,2-3-16-15,-3-4 0 0,2-3 176 0,0-3 32 16,-2-4 16-16,0-2 0 0,-1 0-48 0,-1-2-16 15,3-4 0-15,-4 0 0 0,-1-1-64 0,-2 0-16 16,-2 2 0-16,0 0 0 0,-7-5 32 0,0 4 0 16,-3 0 0-16,-3 0 0 0,-3 0 48 0,-3-3 16 15,-3 3 0-15,-2 1 0 0,-2 1-96 0,-4 3-32 16,1 0 0-16,-1 3 0 0,0 4-224 0,1-1 176 0,1 3-176 0,-1 1 160 16,1 1-160-16,-2 1 0 0,-1 5 0 0,0-2 0 31,0-1-400-31,-1 0-16 0,2 0 0 0,0 2 0 15,4 0-2512-15,1-2-496 0</inkml:trace>
  <inkml:trace contextRef="#ctx0" brushRef="#br3" timeOffset="143478.22">8088 17281 15663 0,'0'0'1392'0,"0"0"-1120"16,0 0-272-16,0 0 0 0,3-9 768 0,-3 9 112 0,0 0 16 0,0 0 0 15,1-14-112-15,0 3-16 0,-1 11 0 0,0 0 0 16,0 0-112-16,0 0-16 0,-2-11-16 0,2 11 0 15,0 0 80-15,0 0 32 0,0 0 0 0,-4 11 0 16,0 0-336-16,0 3-64 0,-1 5-16 0,1 3 0 16,3 2 64-16,-1 4 0 0,-1-2 0 0,-1 5 0 15,0 2-144-15,3 3-32 0,-3 0 0 0,2 1 0 16,-1 1-32-16,2-2-16 0,1-2 0 0,0-1 0 16,-1-6 32-16,1 0 16 0,0-4 0 0,0-4 0 15,1-5 176-15,1 0 16 0,2-5 16 0,-4-9 0 16,0 0 64-16,0 0 16 0,0 0 0 0,0 0 0 15,0 0 144-15,12-8 48 0,-2-7 0 0,-1-2 0 0,0-3-240 16,1 1-64-16,-1-3 0 0,0-2 0 16,0 1-224-16,-2 0-160 0,2-3 192 0,-4 0-192 0,0-2 192 0,-1 3-192 15,0-4 192-15,0 4-192 0,0 2 160 16,-2 6-160-16,1 1 128 0,-2 4-128 0,-2 2 0 0,1 10 0 16,0 0 128-16,0 0-128 0,0 0 0 0,0 0 0 15,0 0 0-15,-7 17 128 0,1 8-128 0,-2-1 0 16,1 4 0-16,-1 2 0 0,-1 6 0 0,-1 3 0 15,-1 1 0-15,-1 0 0 0,-2 2 0 0,1 1 0 16,3-1 0-16,-1-5 0 0,-1-4 0 0,2-1 0 16,0-1 0-16,1-6 0 0,0-2 0 0,5-3 0 15,2-5 0-15,1-2 0 16,2 0-1344-16,3-6-288 0,-4-7-64 0</inkml:trace>
  <inkml:trace contextRef="#ctx0" brushRef="#br3" timeOffset="147800.57">14008 17102 24879 0,'-17'-8'1088'0,"7"5"256"0,1 1-1088 0,0 4-256 15,0 2 0-15,-1-1 0 0,3 3 608 0,0 3 64 16,-2 0 16-16,-1 4 0 0,0 3-80 0,-4 1-16 16,-1 2 0-16,0 1 0 0,-1 6 112 0,0 2 0 15,-1 3 16-15,-1 2 0 0,-2 3 32 0,2 3 0 16,1 2 0-16,-3 5 0 0,0-2-128 0,0 6-32 16,-1 4 0-16,2 2 0 0,-1 0-208 0,-2 2-32 15,3 3-16-15,-1-3 0 0,1 0-48 0,2 2-16 16,3-3 0-16,0 2 0 0,0 1-16 0,3-2 0 15,0-2 0-15,2 0 0 0,1-4-48 0,3-1-16 0,2-7 0 16,3 1 0-16,3-6 32 0,3-1 0 16,3-3 0-16,4-2 0 0,0-3-32 0,2-4 0 0,5-2 0 0,3-1 0 15,3-4-48-15,2-1-16 0,-1-8 0 0,3 1 0 16,-2-2-128-16,1-3 0 0,-2-6 0 0,-1 0 128 16,1-2-128-16,-2-3 0 0,-2 0 0 0,0 0 0 15,-2-7-256-15,-2 2-16 0,-2-3-16 0,-1-1 0 31,-2 0-1248-31,-5-2-256 0,-1 1-64 0,-4-3 0 16,-4-3-1008-16,-2 4-208 0</inkml:trace>
  <inkml:trace contextRef="#ctx0" brushRef="#br3" timeOffset="148033.7">12958 18327 35007 0,'0'0'3120'0,"0"0"-2496"0,0 0-496 0,5-10-128 0,6-2 528 0,14 2 96 16,11-5 16-16,8 0 0 0,1-2-288 0,9-2-48 16,3-3-16-16,7 1 0 0,3-5 96 0,5 2 0 15,3 0 16-15,-3-1 0 0,-6 2-96 0,0 1-32 16,-5-1 0-16,-2 0 0 0,0 1-112 0,-1-1-32 16,0-1 0-16,-4 3 0 0,-2 1-128 0,-5 1 0 15,-6 1 144-15,-5 1-144 16,-6 2-704-16,-2 0-224 0,-2 4-32 0,-4-2-10736 15,-1 3-2128-15</inkml:trace>
  <inkml:trace contextRef="#ctx0" brushRef="#br3" timeOffset="149353.6">15334 2140 18767 0,'-9'-9'832'0,"9"9"176"0,-5-6-816 0,0 1-192 0,-1 1 0 0,6 4 0 16,-5-5 336-16,5 5 32 0,-6-8 0 0,0 4 0 15,6 4 176-15,-7-2 32 0,7 2 16 0,-7-4 0 16,0-3-16-16,7 7-16 0,-5-5 0 0,5 5 0 16,-5-6-224-16,5 6-32 0,-4-6-16 0,4 6 0 15,-5-5-128-15,-1 0-32 0,0 1 0 0,6 4 0 16,-9-2 0-16,-3 2 0 0,-1 2 0 0,-2 2 0 15,-1-1 128-15,-2 1 32 0,-2 3 0 0,-5 1 0 0,0 5-80 16,-2 0-16-16,-1 3 0 0,-1 2 0 16,-3 1 48-16,3 4 0 0,-3-1 0 0,2 3 0 0,1 6-80 0,-1 2-16 15,1 2 0-15,0 2 0 0,-2-1-144 0,5-1 0 16,3 2 0-16,2 0 128 0,4 0-128 0,3-3 0 16,5 1 0-16,5 0 0 0,4 2 0 0,5 1 0 15,3-1 0-15,3-1 0 0,4-3 128 0,3 0-128 16,2-2 192-16,2 0-64 0,2 1-128 0,-2-2 160 15,2-6-160-15,3 1 160 0,3-3-160 0,1-4 0 16,-1-6 144-16,3-1-144 0,4-1 128 0,4-3-128 16,2-6 160-16,3-2-160 0,0-2 256 0,2-7-32 0,-2-2-16 0,-1-4 0 15,1-3 48-15,-3-8 16 0,-1-2 0 0,0-2 0 16,-1-3-48-16,1-1-16 0,-4-4 0 0,-2 1 0 16,-6 0-32-16,-2 0-16 0,-3-3 0 0,-5 2 0 15,-6-4 32-15,-4 1 0 0,-4-1 0 0,-3-2 0 16,-6 3 48-16,-3-1 16 0,-6 2 0 0,-2 6 0 15,-4 4 0-15,-2 4 16 0,-1 1 0 0,-2 4 0 16,-3 3 48-16,0 4 0 0,-2 5 0 0,-2-1 0 16,-1 6-320-16,-1 3 128 0,-1 1-128 0,1 3 0 31,1 2-256-31,3 6-144 0,3 0-48 0,1 2 0 16,1-3-2240-16,3 1-464 0</inkml:trace>
  <inkml:trace contextRef="#ctx0" brushRef="#br3" timeOffset="149802.06">16849 1827 22111 0,'-13'-5'1968'0,"13"5"-1584"16,-11-1-384-16,-1 2 0 0,3 3 144 0,-1 0-144 15,0-2 160-15,-2 5-160 0,1 0 240 0,-5 0-48 16,-2-2-16-16,-1 4 0 0,-2-1 112 0,1 1 32 0,-3 0 0 0,0 3 0 16,0 2-128-16,3 3 0 0,-3 4-16 0,-1 2 0 15,0-2-176-15,0 2 0 0,0-1 0 0,2-3 128 16,0 0-128-16,2 0 0 0,2-1 0 0,0 0 0 15,3-1 0-15,0 1 0 0,1-1 0 0,4-2 0 16,2 0 0-16,3-5 0 0,0 2 0 0,5-12 0 16,4 13 192-16,2-2-64 0,2 0 0 0,3-2 0 15,2 0 416-15,1-2 80 0,1 0 16 0,3 1 0 16,0 3-448-16,1-2-64 0,1 3-128 0,2-6 176 16,-1 3-176-16,1-3 0 0,-2 4 144 0,3-2-144 15,-1 1 0-15,2-1 128 0,-2 2-128 0,-1-3 0 16,1 3 0-16,-1-2 0 0,0 2 0 0,-2-2 128 15,-1 3-1616 1,-4-3-320-16</inkml:trace>
  <inkml:trace contextRef="#ctx0" brushRef="#br3" timeOffset="150036.22">16125 2848 35935 0,'-19'-12'1600'0,"13"9"320"0,6 3-1536 0,0 0-384 16,0 0 0-16,0 0 0 15,0 0-1280-15,9 2-320 0,4 2-64 0,2-1 0 0,5-1 1408 0,6-1 256 16,3 1 128-16,5-4 0 0,4-3 80 0,4-1 32 0,3 0 0 0,3-1 0 16,4 3-240-16,3 2 0 0,2-1 128 0,3-1-128 15,2-1-256-15,0 0-112 16,-4-2-16-16,-1-2 0 15,-1 4-1936-15,0-4-400 0,-5 1-80 0</inkml:trace>
  <inkml:trace contextRef="#ctx0" brushRef="#br3" timeOffset="150603.2">18066 1642 14975 0,'0'0'656'0,"0"0"144"0,0-8-640 0,0 8-160 15,0 0 0-15,0 0 0 0,0 0 640 0,0 0 112 0,0 0 16 0,0 0 0 16,0 0-96-16,0 0-16 0,-2-8 0 0,2 8 0 15,0 0-176-15,0 0-32 0,0 0-16 0,0 0 0 16,-6 9-224-16,-2 5-32 0,0-1-16 0,-1 5 0 16,1 3 160-16,-3 2 48 0,1 6 0 0,-1 2 0 15,-1 6 48-15,1 6 16 0,-2 4 0 0,3 4 0 16,-3 1-144-16,-1 0-32 0,0 2 0 0,0 0 0 16,-1 3-112-16,0 2-16 0,0-4-128 0,2-2 192 15,-1-2-192-15,2-3 0 0,4-2 128 0,1-7-128 16,2-3 0-16,3-3 128 0,0-4-128 0,2-1 0 15,3-3 0-15,1 0 128 0,1-5-128 0,2-2 0 16,2-2 0-16,3 0 176 0,0-5-176 0,4 0 160 16,1-3-160-16,-1-2 192 0,0-2-192 0,2-3 192 15,0-2-192-15,0 0 0 0,-1-3 0 0,1-2-176 16,-1 1-1344-16,-1 0-272 0</inkml:trace>
  <inkml:trace contextRef="#ctx0" brushRef="#br3" timeOffset="150822.23">17587 2455 30527 0,'0'0'1344'0,"2"-11"288"0,-2 11-1312 15,7-9-320-15,3 0 0 0,3 4 0 0,1 0 128 0,3-2-128 16,0 2 160-16,5 1-160 0,7-2 256 0,3 1-64 0,2 1 0 0,4-1 0 15,4 0-64-15,0 1 0 16,0-2-128-16,1-3 192 16,2 1-1088-16,-1 3-208 0,0 3-48 0,1 0-11872 0</inkml:trace>
  <inkml:trace contextRef="#ctx0" brushRef="#br3" timeOffset="151375.24">20171 1820 13823 0,'0'0'608'0,"0"0"128"0,0 0-592 0,0 0-144 16,9-4 0-16,-9 4 0 0,0 0 704 0,0 0 96 15,0 0 32-15,0 0 0 0,0 0-64 0,2 11-16 0,-5-2 0 16,-3 4 0-16,-3 0 240 0,-3 0 48 15,-2 4 16-15,-3 2 0 0,0 4-448 0,-5 0-96 0,-2 4 0 0,-4 0-16 16,-2 3-176-16,-3-1-48 0,-1 3 0 0,-3 1 0 16,-3-3-16-16,2-3 0 0,-3 0 0 0,3-2 0 15,0 4-80-15,3-3-32 0,2 2 0 0,2-5 0 16,3-6 96-16,4 1 16 0,1-3 0 0,4-1 0 16,2-5 80-16,5 4 32 0,2-4 0 0,3 0 0 15,7-9-80-15,0 0-16 0,0 10 0 0,0-10 0 16,9 10 208-16,3-2 32 0,2-2 16 0,3-3 0 15,2-3-272-15,3 0-64 0,2 0-16 0,3 0 0 16,3-2-32-16,2 0 0 0,0-3 0 0,1 1 0 16,3 0-144-16,2 2 0 0,1-3 0 0,3 1 0 15,1-1 0-15,2 0 0 0,-2-4 0 0,0 4 0 16,0 1 0-16,2-3-144 0,1 4 144 0,-1-1-160 16,1 0-608-16,1-1-128 0,0 0-32 15,0 1-13024-15</inkml:trace>
  <inkml:trace contextRef="#ctx0" brushRef="#br3" timeOffset="151691.57">21268 1453 22111 0,'-10'-11'1968'0,"-1"7"-1584"0,11 4-384 0,-8 4 0 16,1 9 1856-16,-1 3 304 0,-1 5 48 0,0 5 16 15,-1 5-1808-15,1 6-416 0,0 6 0 0,2 0 0 16,-1 5 0-16,0 6 192 0,1 3-64 0,0 7-128 16,-2 7 304-16,2 6-48 0,-3-2-16 0,-2 3 0 15,1 1-112-15,-2-2 0 0,-3 4-128 0,0-4 192 16,1-4-192-16,0-4 128 0,1-7-128 0,-1-1 0 15,-1-6 0-15,1-3 128 0,-1-1-128 0,-1-5 0 32,-1 0-1088-32,0-7-272 0,-10 5-48 0,7-3-16 0</inkml:trace>
  <inkml:trace contextRef="#ctx0" brushRef="#br3" timeOffset="152597.21">10233 1753 16415 0,'12'-11'720'0,"-3"6"160"0,1-3-704 0,2 3-176 15,2 0 0-15,-3-1 0 0,2-1 432 0,-2 4 48 16,0-5 16-16,-1 4 0 0,-10 4 48 0,10-2 16 15,-10 2 0-15,0 0 0 0,0 0-160 0,10 0-16 16,-10 0-16-16,0 0 0 0,0 0-128 0,4 9-32 0,-4-9 0 0,0 14 0 16,-3 1 240-16,-3 1 32 0,-6 1 16 0,-1 1 0 15,-4 2 32-15,0 4 16 0,-2 3 0 0,-1 3 0 16,-3 3-32-16,2 7 0 0,-1 0 0 0,-1 4 0 16,-2 0-64-16,1 2 0 0,1 5-16 0,-2 2 0 15,1 4-224-15,-1 6-32 0,-2-2-16 0,2 0 0 16,3-5-160-16,3-3 192 0,3-5-192 0,2-2 192 15,1 1 96-15,3-2 32 0,1 2 0 0,4-7 0 16,0-2-64-16,1 0 0 0,4 2 0 0,2-2 0 16,3 0-64-16,3-5 0 0,1-5-16 0,2 1 0 15,1 1 48-15,2-4 16 0,2 2 0 0,3-5 0 16,2-4-112-16,-1-1 0 0,2 0-128 0,1 0 192 16,1-1-192-16,1 0 176 0,3-3-176 0,3-4 160 15,-1 2-32-15,3-6-128 0,2 0 192 0,1-1-64 0,3-1 0 16,0-1-128-16,-3-3 192 0,2-3-64 0,0-2-128 0,-3-4 192 15,-2 2-192-15,2-4 192 0,-5 2-192 16,1-3 0-16,-3 0 144 0,-2 2-144 0,0-4-192 0,-2 1-128 16,-2-1 0-16,-3 0-16 15,-4-1-2160-15,-2 0-448 0,-4-2-64 0</inkml:trace>
  <inkml:trace contextRef="#ctx0" brushRef="#br3" timeOffset="152878.71">9485 2847 27119 0,'-7'-12'1200'0,"7"12"256"0,0-9-1168 16,5 0-288-16,2 3 0 0,8-2 0 0,6 3 128 0,4 1-128 0,6-3 192 0,7-1-192 15,4-1 640-15,7 0 32 0,5 1 0 0,7-3 0 16,5 0 32-16,4 1 0 0,1-4 0 0,3-1 0 16,-1 1-368-16,6 1-64 0,3 0-16 0,-2 0 0 15,-3 3-256-15,2-1 0 0,0 1 128 0,0 2-128 16,3-2 0-16,-2 2 0 0,-1 3 0 0,-3-1 0 16,-2 2 0-16,-1 3 0 0,-1 3-192 0,3 1-14592 15</inkml:trace>
  <inkml:trace contextRef="#ctx0" brushRef="#br1" timeOffset="157974.28">18754 18546 28559 0,'0'0'2544'0,"0"0"-2032"0,0-9-512 0,0 9 0 16,0-9-128-16,0 9-128 0,0 0-32 0,0 0 0 15,0 0 1072-15,4-9 224 0,-4 9 32 0,0 0 16 16,0 0-368-16,0 0-80 0,0 0-16 0,0 0 0 0,0 0-208 0,11 5-64 16,-2-1 0-16,-2 6 0 15,-4 4-32-15,1 4-16 0,-1 3 0 0,-1 6 0 16,1 6-80-16,-2 1 0 0,-1 5-16 0,0-3 0 0,-1 4-176 0,-2 2 128 15,2 2-128-15,-1-2 128 0,-1 3-128 0,0-5 0 16,2-3 0-16,1 1 0 0,1 0 0 0,2-6 0 16,0-1 0-16,0-7 0 15,0 1-1344-15,1-2-160 0,1-5-32 0,-1-3 0 16,-2-3-1440-16,5-3-288 0</inkml:trace>
  <inkml:trace contextRef="#ctx0" brushRef="#br1" timeOffset="158197.37">18533 18951 25791 0,'0'0'2304'0,"3"-9"-1856"15,0 2-448-15,5-2 0 0,6 4 1264 0,1-3 144 0,4 3 48 0,7 1 0 16,0 3-656-16,7-2-128 0,4 1-32 0,5-1 0 16,3 1-176-16,2 0-32 0,1 0-16 0,2 0 0 15,-1 1-128-15,3 0-32 0,2 2 0 0,2-1 0 16,1 0-256-16,1 0 0 0,1 0 0 0,1 0 0 31,-3 0-928-31,-3-1-288 0,-1 0-64 0,-1-1-13360 0</inkml:trace>
  <inkml:trace contextRef="#ctx0" brushRef="#br1" timeOffset="158775.62">22426 17789 17503 0,'0'0'1552'0,"-2"-11"-1232"16,-1-3-320-16,0 4 0 0,-1-2 768 0,-1 3 80 16,-2 2 32-16,0 2 0 0,-2-3 208 0,-4 4 64 15,3 3 0-15,-5 2 0 0,-3-1-320 0,-1 3-48 0,-4 1-16 16,-1 3 0-16,-2 3-112 0,0 6-16 0,-2 3-16 0,-4 5 0 16,-2-3-336-16,-3 5-64 0,-3 2-16 0,0 2 0 15,-4 5 64-15,4 3 16 0,-1 1 0 0,2 3 0 16,-1 5-112-16,5-1-32 0,2 3 0 0,3 0 0 15,4 0-144-15,3-3 0 0,2 2 144 0,5-3-144 16,2 1 128-16,4-1-128 0,5-3 160 0,3 0-160 16,5 7 160-16,3-6-160 0,4 0 160 0,4-1-160 15,3 0 192-15,1 1-64 0,2-2-128 0,3 2 192 16,2-2-64-16,2-2 0 0,0 1-128 0,1-1 192 16,1 0-192-16,0-1 0 0,-5-4 128 0,1-3-128 15,-1 0 0-15,-4 1 0 0,-3-3 128 0,-3-3-128 0,-4 0 0 16,-3 1 144-16,-5-1-144 0,-4 2 128 0,0 3 128 0,-6-3 32 15,-5 1 0-15,-2-2 0 0,-3 3 224 16,-1 1 64-16,-2-3 0 0,-2 0 0 0,-3-2 0 0,1 2 0 16,-3 3 0-16,0-6 0 0,-2 3-224 0,0-5-32 15,4 1-16-15,0-1 0 0,1-3-144 0,2 1-32 16,1-3 0-16,3-3 0 0,3-6-128 0,3 2 0 16,3-6 0-16,3-1 0 15,7-4-1104-15,0 0-208 0,0 0-32 0,0 0-16 16,-1-10-1312-16,5-4-256 0</inkml:trace>
  <inkml:trace contextRef="#ctx0" brushRef="#br1" timeOffset="159084.74">22321 19556 27647 0,'0'0'2448'0,"0"0"-1952"0,0 0-496 0,6 9 0 15,-1 0 448-15,2 2-16 0,-5 5 0 0,2 1 0 16,-1 5 656-16,-3 5 144 0,-2-1 32 0,0 5 0 16,-1 1-176-16,1-2-16 0,-6 3-16 0,2 2 0 15,2-2-224-15,-4 1-32 0,2-1-16 0,0 1 0 16,-1-3-320-16,2-2-64 0,1-2-16 0,-1-1 0 15,3-1-384-15,-1-5 128 0,2-4-128 0,0-2 0 0,2-1 0 0,0-4 0 16,-1-9 0-16,0 0-176 16,0 0-1200-16,0 0-240 0,0 0-48 0,8-11-9664 15,-2-10-1920-15</inkml:trace>
  <inkml:trace contextRef="#ctx0" brushRef="#br1" timeOffset="159882.44">23096 17384 11055 0,'0'0'976'0,"0"0"-784"0,13 1-192 0,-3-1 0 15,-10 0 1152-15,10 3 192 0,-10-3 48 0,11 2 0 16,-11-2-592-16,10 5-112 0,-10-5-32 0,0 0 0 15,0 0 272-15,7 7 48 0,-7-7 16 0,4 11 0 0,-3-2-272 0,-1-1-48 16,0-8-16-16,-5 11 0 0,-2 3-64 16,-2 0-16-16,-3-1 0 0,1 3 0 0,-2 1-64 0,-2 1 0 15,-3-1-16-15,-2 5 0 16,0 5-80-16,-5-4-16 0,-1 2 0 0,2-2 0 0,-1-3-32 16,1-1-16-16,0-1 0 0,1 0 0 0,3-4 32 0,-2-2 16 15,1 0 0-15,0-2 0 0,3-5-96 0,1 0-32 16,-1 2 0-16,1-4 0 0,2-1 0 0,0-4 0 15,0 1 0-15,1-3 0 0,1-3 48 0,1 2 0 16,2-2 0-16,4-4 0 0,1-1-48 0,2 1 0 16,2-3 0-16,2-1 0 0,2-3-112 0,2 0-32 15,3-1 0-15,0 0 0 0,1 1-128 0,3-1 0 16,1 3 0-16,1 0 0 0,-1 2 0 0,1 4 0 0,4-1-144 0,3 4 144 16,0 1 0-16,2 2-128 0,0 4 128 15,2 4 0-15,3 4-176 0,4 1 176 0,2 2-160 0,2 6 160 16,1 0 0-16,-1 2 0 0,-2-1 0 0,-2 1 0 15,-3 2 0-15,-4-2 0 0,-2-2 0 0,-3 0 0 16,1 0 0-16,-2-2 0 0,0-1 0 0,1-4 0 16,2 0 0-16,1-5 0 0,0-1 0 0,2-3 0 15,2-2 0-15,-2-3 0 0,3-1 0 16,3-5 0-16,-1-2 336 0,-1-3-32 0,-1-1-16 0,-1-3 0 16,-3-4 128-16,-3 0 32 0,-4 0 0 0,-3-1 0 15,-2-4 112-15,-7 0 16 0,-3-1 16 0,-3-4 0 16,-4 0 64-16,-4 1 16 0,-5 3 0 0,-2 1 0 15,-3 6-224-15,-6 2-64 0,-5 2 0 0,-1 3 0 16,0 4-240-16,-2 6-144 0,0 4 160 0,-3 2-160 0,-1 2 0 16,0 6 0-16,0 1 0 0,2 4 0 0,-1 1-272 0,1 3-112 15,-1 0 0-15,4 1-16 16,3-1-2528-16,4 2-496 0</inkml:trace>
  <inkml:trace contextRef="#ctx0" brushRef="#br1" timeOffset="160638.1">23481 18651 21999 0,'-17'5'960'0,"5"-1"224"0,1 1-944 16,1 0-240-16,-1 0 0 0,4 3 0 0,2-2 768 0,5-6 128 15,0 0 0-15,1 12 16 0,4-5-224 0,4 3-48 16,2-3-16-16,9-2 0 0,2-1 256 0,8 1 48 16,4-1 16-16,4-4 0 0,3 0-112 0,-3 0 0 0,-1-2-16 0,1 2 0 15,5-3-336-15,-3-1-64 0,-4 1-16 0,0 1 0 16,-2-1-224-16,1 2-48 0,-5-4-128 0,-3-2 192 15,0 2-192-15,-3 1 144 0,-7-2-144 0,-3 1 128 16,-2-3 0-16,-4-4-128 0,-5 2 192 0,-1-1-64 16,-4-1 0-16,-3 1 0 0,-4-1 0 0,-6-2 0 15,-4 1-128-15,-4 3 128 0,-2-4-128 0,-3 6 128 16,-3-1-128-16,-1 6 0 0,-1 3 0 0,-2 3 0 16,-3 8 0-16,-2-1-144 0,5 5 144 0,-3 7-160 15,-3 6 160-15,-1 2 0 0,-4 2 0 0,4 3-128 16,0 5 128-16,7 0 0 0,3 0 128 0,4-1-128 15,4-2 144-15,5 1-144 0,5 3 192 0,5-3-192 16,4-4 0-16,3-3 0 0,5-1 0 0,5 1 0 0,6-7 0 16,2-4 0-16,6-1 128 0,3-3-128 15,8-1 0-15,7-1 0 0,3-3 0 0,5-2 0 0,3-5-160 16,-3-4-96-16,-1-4 0 0,2-1-16 16,-1-5-2768-16,0-1-544 0</inkml:trace>
  <inkml:trace contextRef="#ctx0" brushRef="#br1" timeOffset="160904.47">24195 17867 29487 0,'0'0'2624'0,"-2"-9"-2112"0,2 9-512 0,5-9 0 16,3-1 1040-16,2 2 112 0,-1-2 0 0,4 4 16 15,1 2-640-15,4-4-128 0,-2 1-16 0,4-4-16 16,3 5-240-16,1 4-128 0,-2-6 160 0,4 3-160 16,-2 1 0-16,0 3 0 0,1-2 0 0,1 2 0 31,-2 1-320-31,0-1-128 0,0-2 0 0,-1 2-16 0,-3 1-2528 0,-1 0-496 15</inkml:trace>
  <inkml:trace contextRef="#ctx0" brushRef="#br1" timeOffset="161284.54">25201 17320 3679 0,'0'0'160'0,"-7"-5"32"0,-3-2-192 0,1-4 0 16,0 9 0-16,-3-2 0 0,-3-1 5504 0,-3 0 1040 16,-3 1 224-16,-2 3 32 0,0-1-4864 0,-1 2-976 15,-3 2-192-15,2-1-32 0,0 2-32 0,1 2-16 16,1 4 0-16,3-3 0 0,5 4-320 0,2-2-64 16,3 4-16-16,2 0 0 0,6-3-288 0,1 3 0 15,1 0 0-15,3 1 0 0,6 1 256 0,3 1-48 0,2-2-16 0,2 2 0 16,2 1 128-16,2 3 0 0,1 2 16 15,0 0 0-15,2 1-144 0,-3 1-48 0,0 2 0 0,-4-1 0 16,-3-1-144-16,-6 1 0 0,-2-2 144 0,-2-2-144 16,-4-1 128-16,-2 1-128 0,-6-3 160 0,0 0-160 15,-5-3 240-15,-2-3-48 0,-4 2-16 0,-1 0 0 16,-3-6-16-16,0 2 0 0,-1-4 0 0,3 0 0 16,4-2-160-16,2-3 0 0,-1-3 0 0,4 1 0 31,3-2-1024-31,4-2-304 0,2-5-48 0,4 0-9200 0,3-2-1840 0</inkml:trace>
  <inkml:trace contextRef="#ctx0" brushRef="#br1" timeOffset="161569.16">25736 16868 18431 0,'0'0'816'0,"0"-8"160"0,2-3-784 0,0 3-192 0,-2 8 0 0,0 0 0 0,5-9 3008 0,-5 9 544 16,0 0 112-16,0 0 32 0,0 0-2480 0,-6 9-480 16,0 1-96-16,-3 5-32 0,-3 6-224 0,-2 7-64 15,-1 2 0-15,-3 5 0 0,-1 0-192 0,-1 7-128 16,1 3 128-16,1 2-128 0,0-3 0 0,4 1 0 16,0-5 0-16,4 2 0 0,2-1 0 0,2-4-192 15,4-5 32-15,0-2 0 16,2 2-480-16,2-7-112 0,0 1-16 0,2-5 0 15,0 0-256-15,0-4-48 0,-1-3-16 0</inkml:trace>
  <inkml:trace contextRef="#ctx0" brushRef="#br1" timeOffset="161710.94">25286 17240 35471 0,'0'0'1568'0,"11"-5"336"0,3-3-1520 0,3 5-384 0,5 3 0 0,6 0 0 15,3-2 672-15,4 0 64 0,2 2 16 0,5 0 0 16,5 0-480-16,3 0-80 0,2-3-32 0,-3-1 0 16,-2 2-352-16,0 1-80 0,0-3-16 0,0-1-11024 15,0 0-2192-15</inkml:trace>
  <inkml:trace contextRef="#ctx0" brushRef="#br4" timeOffset="169520.93">14960 4049 12783 0,'0'0'560'0,"2"-13"128"0,1-3-560 0,-1 3-128 0,1 0 0 0,-2 1 0 16,3-4 864-16,0 0 144 0,0 1 16 0,0-3 16 15,1-3-208-15,-2 2-64 0,3-2 0 0,-1 2 0 16,0 2-400-16,1 2-96 0,0 1-16 0,0 0 0 15,-1 0 0-15,-2 4-16 0,1 2 0 0,-4 8 0 16,0 0-96-16,0 0-16 0,0 0 0 0,0 0 0 16,8 7-128-16,-3 3 0 0,-5-10 144 0,2 16-144 15,0 3 432-15,-2 4 16 0,-3 5 0 0,2 1 0 16,0 6-160-16,-1 7-32 0,1 5 0 0,-1 7 0 16,-1 5 0-16,-5 3 0 0,2 7 0 0,-4 2 0 0,-2 1-64 0,0 3-32 15,-2 2 0-15,0 0 0 0,-1-1-32 0,2 1-128 16,0-7 192-16,0-3-64 0,1-2-128 0,-1-8 0 15,2-7 0-15,0-6 0 0,2-6 128 0,4-6 32 16,2-7 16-16,-1 0 0 0,0-8 320 0,3-5 64 16,1-3 16-16,0-9 0 0,0 0-48 0,0 0 0 15,5-16 0-15,4 0 0 0,0-6 0 0,-1-2 0 16,1-6 0-16,3-5 0 0,-2-3-352 0,0-4-176 16,-1-2 160-16,1-3-160 0,-1-3 0 0,0-6 128 15,0-2-128-15,0-1 0 0,0-3 0 0,1-2 0 16,-1-5 128-16,1-3-128 0,0 2 0 0,2 2 0 15,0-2 0-15,1 1 0 0,-2 1 0 0,5 4 0 0,-2 9 0 16,0 7 0-16,-3 6 0 0,-1 3 0 0,-2 6 0 16,-2 5 0-16,1 7 0 0,-2 5-128 0,-3 4 128 0,1 5 0 15,-3 7 0-15,0 0-160 0,-3 10 160 0,1 5-128 16,-3 4 128-16,1 5-160 0,-4 11 160 0,-2 7-160 16,-3 7 160-16,1 9 0 0,-2 5 0 0,-3 6 0 15,-1 4 0-15,-2 5 0 0,-2 6 0 0,1-4 0 16,-1 0 0-16,2-6 0 0,1-7 0 0,1-10 0 15,3-8 0-15,-1-7 0 0,5-4 0 0,2-5 0 16,3-5 0-16,2-5 0 0,-1-8 0 0,3-6 0 16,2-9 320-16,0 0 0 0,0 0 0 0,0 0 0 15,2-17 192-15,3-3 48 0,0-4 0 0,1-6 0 16,2 0-304-16,2-4-48 0,0-3-16 0,2-5 0 16,-2-1-192-16,1-8 0 0,1-5 128 0,3-6-128 0,-1-1 0 15,0-4 0-15,0-3 0 0,2 1 0 0,0 1 0 0,0 4 128 16,2-1-128-16,1 12 0 0,1 11 0 0,-4 8 0 15,-2 6 0-15,-4 9 0 0,-3 7 0 0,-7 12 0 16,0 0 0-16,8 12 0 0,-3 7 0 0,-2 11-160 16,-5 10 160-16,0 8-128 0,-4 4 128 0,-2 7 0 15,-4 8 0-15,-2 4 0 0,-3 3 0 0,0 3 0 16,2 3 0-16,1-5 0 0,0-5 0 0,1-9 0 16,2-5 0-16,2-4 0 0,3-5 0 0,2-5 0 15,1-4 0-15,3 1 0 16,1-4-1280-16,3-6-320 0,1-2-64 0</inkml:trace>
  <inkml:trace contextRef="#ctx0" brushRef="#br4" timeOffset="170641.23">21861 4688 20383 0,'0'0'896'0,"-9"3"192"0,0-2-864 0,1 4-224 0,-1 4 0 0,1-2 0 16,-1 1 0-16,-3 0 176 0,-2 2-176 0,2 0 160 16,-5 4 32-16,1-1 0 0,-2-3 0 0,0 3 0 15,-1-4 64-15,0 1 32 0,-3 0 0 0,-3-2 0 16,-6 2-96-16,1-1-32 0,-3 2 0 0,-3-4 0 0,-2-2-160 0,-1 0 0 15,-2-3 0-15,-1 1 0 0,-4-2 176 0,2 3-48 16,-1 0-128-16,-1-2 192 0,-2-4 336 0,2-1 64 16,3-2 16-16,4-2 0 0,2-5 208 0,5-2 32 15,5-1 16-15,6-3 0 0,3-2-288 0,5-2-64 16,3-2-16-16,2-3 0 0,3 3-288 0,5-5-48 16,4-4-16-16,3-1 0 0,0-3-144 0,5 1 0 15,2 2 0-15,5-1 0 0,5-1-128 0,3 0-64 16,1 0-16-16,3 3 0 0,5-2-32 0,-1 4 0 15,1 3 0-15,0 5 0 0,-1 4 240 0,1 4-192 16,-1 1 192-16,2 5-192 0,-1 0 192 0,-2 7-176 16,-1 4 176-16,2 6-160 0,-1 0 160 0,0 7 0 0,1 4 0 15,-1 5 0-15,0 5 0 0,-2 6 0 0,-3 3 0 16,-2 8 0-16,-2-2 0 0,-1 9-128 0,1 5 128 0,-3 1 0 16,0-1 0-16,1-1 0 0,0-3 0 0,1-2-128 15,0-2 128-15,5-8 0 0,3-5 0 0,4-2 0 16,-3-3 0-16,5 0 0 0,1-8 128 0,1-2-128 15,-2-6 0-15,4-3 144 0,4-2-144 0,1-5 0 16,0-3 208-16,2-4-64 0,3-3-16 0,0-6 0 16,-1-1-128-16,0-5 192 0,-5-4-192 0,0-3 192 15,-3 2-48-15,-1-1 0 0,-1-5 0 0,-1-1 0 16,1-6 304-16,1-3 64 0,1-2 16 0,-1-4 0 16,-3-1 96-16,0-7 16 0,-3-3 0 0,-1-1 0 15,-4-1-256-15,-3 2-32 0,-3 0-16 0,-4 3 0 16,-2 9-32-16,-1 2-16 0,-4 3 0 0,-5 9 0 0,-5 2 96 15,-4 6 0-15,-4 4 16 0,-5 3 0 0,-4 3-208 16,-4 6-32-16,-8 3-16 0,-9 4 0 0,-8 6-144 0,-10 5 0 16,-8 4 0-16,-5 5 0 0,-4 5 0 0,-3 5 0 15,0 3 0-15,-7 0 0 0,-5 1 0 16,-1 1 0-16,0 1 0 0,2-3 0 0,3-3 0 0,1 1 0 16,3-4 0-16,0-5 0 0,1 0-400 0,6-5 32 15,4-5 16-15,7-1-10848 16,4-2-2176-16</inkml:trace>
  <inkml:trace contextRef="#ctx0" brushRef="#br4" timeOffset="171335.94">18570 3534 11967 0,'6'-16'1072'0,"-1"7"-864"16,2-4-208-16,0 0 0 0,1-1 544 0,1 2 64 15,0-2 16-15,0 2 0 0,-1 2-160 0,-1-1-16 16,-1 1-16-16,1-2 0 0,-1 2 176 0,0 1 32 0,-1 0 16 0,-1 1 0 16,-4 8-64-16,0 0-16 0,0 0 0 0,0 0 0 15,0 0-224-15,0 0-48 0,-2 12-16 0,-3-1 0 16,-3 3-144-16,-2 5-16 0,-3 7-128 0,-3 4 192 15,-5 7-192-15,0 3 176 0,0-2-176 0,0 5 160 16,-2 8 96-16,-3 2 32 0,0 4 0 0,-4 2 0 16,0 1 32-16,-3 2 16 0,0 8 0 0,2 1 0 15,1-2-128-15,4-5-16 0,1-4-16 0,3-3 0 16,5-5 16-16,1-1 16 0,5-2 0 0,4-7 0 16,1-4 80-16,5-5 16 0,1-1 0 0,4-7 0 15,2-1-304-15,2-1 0 0,1-1 128 0,2-7-128 16,3-6 192-16,4 1 0 0,3-6-16 0,5 0 0 15,2-2-48-15,4-2 0 0,1-5 0 0,0-3 0 0,0-3-288 16,-2-2-64-16,0-1-16 0,-1-1 0 16,1-2-592-16,-2 1-128 0,-2-1-32 15,-4-2-10016-15</inkml:trace>
  <inkml:trace contextRef="#ctx0" brushRef="#br4" timeOffset="171551.59">17808 4224 28559 0,'0'0'1264'0,"0"0"272"0,12-3-1232 0,8 0-304 16,9 3 0-16,5 0 0 0,2 0 384 0,10 3 0 0,2 2 16 0,5-1 0 15,-1 1-192-15,6 1-32 0,7-2-16 16,2-2 0-16,2-2-160 0,2 0 0 15,-1 0 0-15,3 7 128 16,-1 4-1904-16,4 2-384 0</inkml:trace>
  <inkml:trace contextRef="#ctx0" brushRef="#br4" timeOffset="174019.45">26455 16870 21183 0,'-27'10'944'0,"9"-2"192"0,-1 4-912 0,-1-1-224 0,-1 3 0 0,-3 4 0 16,-2 3 0-16,-4 4 0 0,2-4 0 0,-1 8 0 16,-1 2 512-16,-3 3 96 0,-2 2 32 0,2 3 0 15,1 6-64-15,2 3-16 0,4 5 0 0,-1 6 0 16,0-1-48-16,1 8 0 0,4 2 0 0,1 3 0 16,2 4-128-16,1 0-16 0,2 4-16 0,1 1 0 15,-1 1-160-15,5 0-16 0,-2-2-16 0,2-1 0 16,4-3 32-16,4-3 0 0,1 1 0 0,6 0 0 15,1-3 0-15,4-1 0 0,1-7 0 0,3-1 0 16,1-5 48-16,1-2 16 0,3 0 0 0,1-2 0 16,1-1-80-16,3-5-16 0,1-3 0 0,3-3 0 15,4-1-32-15,3-2 0 0,2 0 0 0,2-4 0 0,2-1-128 16,2-4 128-16,2 1-128 0,-1-1 128 0,-1-4-128 16,1-3 0-16,3-3 0 0,-1-5 0 15,4-8-1296-15,3-4-304 0,4-3-48 16</inkml:trace>
  <inkml:trace contextRef="#ctx0" brushRef="#br4" timeOffset="174639.07">28521 17023 10127 0,'-7'-23'448'0,"2"12"96"0,-3-5-544 16,1 2 0-16,0 0 0 0,1 0 0 0,-1-2 1504 0,2-1 192 15,0 2 32-15,3 2 16 0,-1 3-688 0,3 1-144 16,0 4-16-16,0 5-16 0,0 0-176 0,0 0-16 16,0 0-16-16,8-2 0 0,-8 2-352 0,10 2-64 15,0 2 0-15,3 5-16 0,-2 0 144 0,5 6 16 16,1 0 16-16,4 6 0 0,-1 1 32 0,3 9 16 16,1 2 0-16,2 6 0 0,1 6-128 0,0 6-16 15,2 2-16-15,1 7 0 0,-5 0-176 0,-1 8-128 16,-3 5 144-16,-5 4-144 0,-2 7 192 0,-5 3-48 15,-5 2-16-15,-4 5 0 0,-4 3 16 0,-6 3 0 16,-3 0 0-16,-5-5 0 0,-5 1-16 0,-3-4-128 0,-5 1 192 16,-2-2-64-16,-1-8 16 0,-2 3 0 0,-1 0 0 0,1 0 0 15,0 0 80-15,-1-5 16 0,0-1 0 0,-1-2 0 16,-4-7-32-16,0 1 0 0,1 4 0 0,-2-1 0 16,4-3-80-16,1-4-128 0,1-3 176 0,1-4-176 31,2 0-512-31,1-4-224 0,1-2-32 0</inkml:trace>
  <inkml:trace contextRef="#ctx0" brushRef="#br4" timeOffset="177738.5">27217 18329 11967 0,'0'0'1072'0,"0"0"-864"0,0 0-208 0,0 0 0 15,-2-7 2384-15,2 7 432 0,0-8 96 0,0-2 16 16,1 4-2352-16,3-2-576 0,-3-5 0 0,2 1 0 15,0-2 192-15,1-4-48 0,3-2 0 0,-1-3 0 16,5 0 240-16,-2-4 32 0,2 2 16 0,1-2 0 0,1 2 144 0,1-6 16 16,0-3 16-16,1-1 0 15,0 1-192-15,1-1-32 0,-1-4-16 0,0-1 0 0,0-1-48 0,1-2 0 16,-1 0 0-16,0 3 0 0,2-2 64 0,-1 5 0 16,2 2 0-16,-1 0 0 0,-1 5-80 0,-2-1-16 15,0 7 0-15,1 0 0 0,1 1-64 0,-1 4-16 16,-2 4 0-16,-2 1 0 0,3 3-208 0,-3-2 176 15,0 3-176-15,-3 3 160 0,-8 7-160 0,0 0 128 16,0 0-128-16,0 0 128 0,9 5-128 0,-4 6 0 16,-1 1 144-16,-1 4-144 0,-3 5 176 0,0 3-48 15,-1 8 0-15,-2 4 0 0,-1 3 176 0,-1 6 16 16,-1 4 16-16,-1 6 0 0,0 5-80 0,-2 2-32 0,-1 5 0 0,-3 2 0 16,3 2 16-16,-3 1 0 0,-1 2 0 0,1 0 0 15,-1 0-16-15,0 1 0 0,0-2 0 0,0 1 0 16,-1-4 32-16,0 0 0 0,-2-3 0 0,2-1 0 15,-1-6-16-15,0-1 0 0,1-4 0 0,2-1 0 16,1-3-16-16,-1 0 0 0,2-3 0 0,2-1 0 16,1-5-224-16,2-4 176 0,1 0-176 0,1-6 160 15,0-3-160-15,0-5 0 0,4-3-160 0,0-2 160 32,0-3-1760-32,4-2-256 0,-1-5-48 0,-1 0-13552 0</inkml:trace>
  <inkml:trace contextRef="#ctx0" brushRef="#br4" timeOffset="178187.87">26975 19681 28911 0,'-18'3'1280'0,"8"-3"256"0,-1 0-1216 0,1 0-320 16,1 0 0-16,9 0 0 0,-9 0 0 0,9 0 0 0,-8 2-208 0,8-2 80 15,0 0 128-15,0 0 144 0,0 0-16 16,0 0-128-16,0 0 432 0,0 0-32 0,10-2 0 0,1-1 0 15,2 0-96-15,5 1-32 0,-1-2 0 0,6 1 0 16,3-2 112-16,4 1 32 0,3 0 0 0,7 2 0 16,3-2 96-16,7-1 32 0,2 1 0 0,-2 0 0 15,0 2 0-15,1-1 0 0,2 2 0 0,2 0 0 16,3 1-32-16,3 0-16 0,3 0 0 0,0 0 0 16,-1 0-192-16,-1 0-48 0,-2 0 0 0,1 0 0 15,1 1-256-15,1-1 0 0,-1 0 0 0,-1-4 0 16,1 3-1920-1,-8-2-400-15,12 0-80 0,-22 3-16 0</inkml:trace>
  <inkml:trace contextRef="#ctx0" brushRef="#br4" timeOffset="179472.15">9197 4515 15663 0,'0'0'688'0,"-11"0"144"0,11 0-656 0,-8 0-176 16,8 0 0-16,0 0 0 0,0 0 496 0,0 0 64 15,0 0 16-15,0 0 0 0,0 0 160 0,0 0 32 0,11 2 16 0,2-4 0 16,-1-4 48-16,5-4 16 0,2 1 0 0,4-2 0 15,2-2-304-15,2-2-64 16,1-1-16-16,2-4 0 0,3-2-192 0,1-2-32 0,-8-2-16 0,1-1 0 16,-2-2-96-16,3 2-128 0,-2-1 176 0,-1 1-176 15,-1-1 144-15,0 4-144 0,1-4 0 0,-3 3 144 16,-1-2-144-16,0 4 0 0,1 3 144 0,1 1-144 16,-4 2 192-16,1 2-48 0,-1 2 0 0,-2 6 0 15,-2 0-16-15,-2 2-128 0,-2 4 192 0,1 1-64 16,-12 0-128-16,12 6 0 0,-1 1 144 0,-4 7-144 15,1 2 192-15,0 6-48 0,-3 2 0 0,0 5 0 16,-5 3 16-16,-2 1 0 0,-1 8 0 0,-2-1 0 16,-1 6-160-16,-1 3 0 0,-2 3 144 0,-1 0-144 15,-2-1 0-15,2 1 144 0,-3 1-144 0,1 0 0 16,-1 1 0-16,-1-2 0 0,1-5 0 0,-2 1 0 16,2 3 224-16,1-3-64 0,0-4-16 0,2 3 0 0,1-3 48 0,-1 1 0 15,2-6 0-15,1 0 0 0,-1 0-48 0,0-3 0 16,1-3 0-16,-1 2 0 0,1-2-144 0,1 0 0 15,1-4 0-15,0-1 128 0,0-4-128 0,1 0 0 16,1-2 144-16,3-3-144 0,0-1-144 0,0-3-112 16,0-2 0-16,2 0-16 15,-2-13-2256-15,0 0-448 0,5 14-96 0,-5-14 0 0</inkml:trace>
  <inkml:trace contextRef="#ctx0" brushRef="#br4" timeOffset="179839.81">8903 5385 21183 0,'-13'-1'1888'0,"3"-1"-1504"0,10 2-384 0,0 0 0 16,0 0 640-16,0 0 64 0,0 0 16 0,0 0 0 15,15-3-448-15,1 1-80 0,4 1-32 0,0 1 0 16,4-4 256-16,6 3 48 0,4 1 16 0,4 0 0 16,5 2-64-16,8 2-16 0,8 3 0 0,5-2 0 15,8-3-80-15,1 1 0 0,0-2-16 0,2 0 0 16,4 3-32-16,5-3 0 0,5 2 0 0,-2-2 0 0,-2-1-64 0,-1 3-16 15,0-2 0-15,4 2 0 0,3-2-64 0,0-1 0 16,-5 0-128-16,-2 1 192 0,-1 3-192 0,2 1 144 16,2 3-144-16,-3 2 128 15,-4-5-896-15,-5 5-176 0,-2 2-32 0,-3 3-16 0</inkml:trace>
  <inkml:trace contextRef="#ctx0" brushRef="#br1" timeOffset="-114978.49">26024 916 7359 0,'0'0'656'0,"0"0"-528"0,0 0-128 0,0 0 0 16,0 0 960-16,0 0 176 0,0 0 16 0,0 10 16 0,1 1-432 0,3-2-96 15,1 0 0-15,3 3-16 0,-1-3-176 0,5 5-48 16,0 2 0-16,6 1 0 0,2-1-144 0,3-1-48 16,3 2 0-16,0-2 0 0,2-2-208 0,0-2 128 15,-2-4-128-15,2-1 0 0,-2-1 192 0,2-2-64 16,2-5-128-16,-1 1 192 0,-2-3 144 0,3 0 32 16,1 1 0-16,-1-6 0 0,-1 0-144 0,2-1-32 15,-3 0 0-15,-1-4 0 0,-3 0 32 0,-3-3 0 16,-2-1 0-16,-1 0 0 0,-5-1 0 0,-3 0 0 15,-2-1 0-15,-5 2 0 0,1 2 48 0,-1 2 16 16,-4 1 0-16,-1 0 0 0,-3 1-64 0,-1 0-16 16,-3-1 0-16,0 2 0 0,-2 5 16 0,-2-2 0 15,-1 3 0-15,2 2 0 0,-2 6-32 0,0 2-16 0,-2 3 0 16,-1 6 0-16,1 2-176 0,-1 7 0 0,0 5 0 0,-1 5 0 16,0 4 0-16,0 6 0 0,-1 0 0 0,0 8 0 15,1 5 0-15,0 11 192 0,-3 7-192 0,-2 9 192 16,-1 1-192-16,0 2 0 0,-2 1 0 0,-2 0 0 15,-5 1 0-15,0-3 0 0,-1-5 0 0,-2-6 128 16,-2-8 176-16,0 0 16 0,-1-2 16 0,2 2 0 16,2-3 208-16,5-4 32 0,-1-12 16 0,3-3 0 15,3-4-272-15,0-7-64 0,3-8-16 0,3-2 0 16,1-5 0-16,3-5 0 0,1-2 0 0,2-6 0 16,0-5 0-16,-1-2 0 0,0-1 0 0,4-7 0 15,3 0-32-15,0-6 0 0,-1 2 0 0,4-2 0 16,1-2-208-16,4-1 0 0,0-1 0 0,3-1 0 15,2 2 0-15,4 0 0 0,0 0-160 0,2 4 160 16,4 2-160-16,0 7 160 0,3-1-192 0,2 5 192 0,5 2-208 0,0 4 64 16,-2 3 16-16,3 4 0 0,5 1 128 0,-1 2-128 15,1 3 128-15,1 1-128 0,1 2 128 0,-1 0 0 16,-1-1 0-16,-1 2-128 0,-4 0 128 0,-2 2 0 16,-1-3 0-16,-2 1 0 15,-3-2-464-15,-1-1-64 0,1-4-16 0,-2 0-7776 16,-3-3-1536-16</inkml:trace>
  <inkml:trace contextRef="#ctx0" brushRef="#br1" timeOffset="-114608.63">27503 856 19119 0,'0'0'832'0,"0"0"192"0,-11 0-816 0,1 4-208 0,0 0 0 0,-2 5 0 15,-1 5 192-15,-2 3-16 0,-3 5 0 0,-2 6 0 16,-7 5 160-16,-1 4 48 0,-2 2 0 0,-3 10 0 15,-2 4 128-15,-1 8 48 0,-3 8 0 0,1 7 0 16,5 9-176-16,2 3-48 0,1 1 0 0,7 5 0 0,6 5-176 16,0-5-32-16,3-6-128 0,3-7 192 0,3-3-192 15,4-7 0-15,4-6 0 0,3-3 0 0,1-7 128 0,3-8 0 16,3-7-128-16,1-7 192 0,-1-4-320 0,4-3-80 16,2-7-16-16,3-2 0 15,0-6-480-15,3-1-112 0,2-6-16 0,2-3-9152 0</inkml:trace>
  <inkml:trace contextRef="#ctx0" brushRef="#br1" timeOffset="-114195.49">28385 1024 14047 0,'-11'-22'624'0,"3"10"128"0,0-4-608 0,-3 5-144 0,0 2 0 0,-3-2 0 16,-4 2 832-16,-2-2 128 0,-3 8 16 0,-1 0 16 15,-2 2-240-15,-2 2-48 0,2 2-16 0,0 4 0 16,-3 3-176-16,2 8-16 0,-1 4-16 0,2 6 0 15,-2 0-160-15,1 9-48 0,0 7 0 0,1 2 0 16,-2 5-80-16,0 5 0 0,0 7-16 0,2 3 0 16,2 3-176-16,4 1 192 0,-1-2-192 0,6 0 192 15,4-1-192-15,3-5 0 0,3 1 0 0,4-7 128 0,3-3-128 0,3-10 192 16,2-6-192-16,2-3 192 0,1-3-192 0,-1 1 128 16,0-6-128-16,1 0 128 15,0-8-752-15,0-4-144 0,0 0-48 16</inkml:trace>
  <inkml:trace contextRef="#ctx0" brushRef="#br1" timeOffset="-114066.14">27534 1936 20271 0,'0'0'896'0,"0"0"192"0,0 0-880 0,0 0-208 15,14 2 0-15,1-4 0 0,0 0 288 0,4-4 16 0,4-2 0 0,4-1 0 16,3 0 80-16,4-2 32 0,1-1 0 0,2 0 0 15,-1-5-416-15,-3 2 128 0,-3-2-128 0</inkml:trace>
  <inkml:trace contextRef="#ctx0" brushRef="#br1" timeOffset="-113760.65">28719 895 18015 0,'-11'9'800'0,"6"2"160"0,-5-1-768 0,-1 5-192 0,-2 4 0 0,-4 8 0 0,-3-1 480 0,-2 6 48 16,1 1 16-16,-1 5 0 0,-4-1 192 0,0 6 32 15,1 4 16-15,1 8 0 0,-1 2 0 0,1 6 0 16,3-2 0-16,2 6 0 0,2-3-448 15,4-1-80-15,3 3-32 0,4-7 0 0,5-5-224 16,1-2 176-16,2-2-176 0,3-9 160 0,4-6-368 0,3-2-80 16,0-6-16-16,2-3 0 15,1-5-336-15,-1-2-64 0,0-6 0 0,2 1-16 16,-2-3-208-16,1-2-32 0,0-6-16 0,2-2-8304 0</inkml:trace>
  <inkml:trace contextRef="#ctx0" brushRef="#br1" timeOffset="-113448.73">29143 940 13823 0,'0'0'608'0,"0"0"128"0,0 0-592 0,0 0-144 0,0 0 0 0,-2 13 0 16,-1-2 1456-16,-2 9 256 0,-3 5 48 0,-2 6 16 16,-1 4-976-16,-3 2-192 0,-3 3-32 0,1 3-16 15,-1 6 16-15,1 2 16 0,-2-3 0 0,4 3 0 16,-1 7-96-16,1-3-32 0,1-2 0 0,3 1 0 0,1-1-272 16,1-2-64-16,3-4-128 0,0-1 192 0,4-8-192 15,2-3 0-15,4-3 0 0,-1-6 0 16,2-6-592-16,2-4-16 0,1-2 0 15,1-7 0-15,0-1 32 0,2-5 0 0,0-2 0 0,0-5-6208 16,-2-3-1248-16</inkml:trace>
  <inkml:trace contextRef="#ctx0" brushRef="#br1" timeOffset="-113257.78">28596 1712 21183 0,'0'0'1888'0,"9"1"-1504"0,4 0-384 0,5-1 0 16,4-1 256-16,3 0-32 0,5-2 0 0,3 0 0 16,3 2-224-16,2-4 176 0,3-6-176 0,-2-2 160 15,-1-4 0-15,1 1 0 0,1-1 0 0,-2 2 0 32,-2-1-800-32,-4-3-176 0</inkml:trace>
  <inkml:trace contextRef="#ctx0" brushRef="#br1" timeOffset="-112941.88">29488 634 22111 0,'0'0'1968'0,"0"0"-1584"0,0 0-384 0,0 0 0 0,0 0 352 0,0 0-16 15,7 16 0-15,1-2 0 0,1-1-336 0,1 2 0 16,1 4 0-16,2 7-192 0,0 0 192 0,2 6 144 16,4 4-16-16,-1 1-128 0,-2 4 320 0,1 8-64 15,-1 5 0-15,0 6 0 0,-2 6-128 0,-3 5-128 16,-3 4 192-16,-4 6-192 0,-6 0 208 0,-3 0-64 16,-2-6-16-16,-4-1 0 0,-3-2 48 0,0-3 0 15,0-5 0-15,-1-9 0 0,-3-9-16 0,3-3 0 16,-3-7 0-16,3-7 0 0,1-2-160 0,3-2 0 0,2-2-160 15,1-5 160 1,2-4-960-16,-1-4-80 0,2-2-32 0</inkml:trace>
  <inkml:trace contextRef="#ctx0" brushRef="#br1" timeOffset="-112565.65">29945 378 22975 0,'0'0'1024'0,"0"10"192"0,1 7-960 0,3 3-256 0,-1 6 0 0,3 0 0 0,0 6 208 0,2 5 0 16,-2 2 0-16,7 39 0 0,-3-11 368 0,-1 1 64 15,0-4 0-15,0 3 16 0,-3 2-80 0,1 5 0 16,-1 4-16-16,-1 2 0 0,0 4-304 0,-1 1-64 16,-3-3-16-16,-2 0 0 0,-1-2-176 0,-2-5 128 15,0-8-128-15,-4-3 128 0,-3-6-304 0,-2-4-64 16,2-7-16-16,-6-8 0 15,-1-5-400-15,1-2-96 0,-1-5-16 0,0-2-7072 0,0-4-1424 16</inkml:trace>
  <inkml:trace contextRef="#ctx0" brushRef="#br1" timeOffset="-111924.05">27841 3356 20271 0,'-10'9'1792'0,"10"-9"-1424"0,0 0-368 0,0 0 0 0,0 0 512 0,10 4 48 15,6-1 0-15,0-5 0 0,3-2 80 0,3-3 32 16,1-1 0-16,3-1 0 0,2-1-96 0,3-3 0 15,3 1-16-15,6 0 0 0,0-3-272 0,4 1-48 16,-1 0-16-16,0 3 0 16,1-1-1312-16,-8 5-272 0,-3-2-48 0</inkml:trace>
  <inkml:trace contextRef="#ctx0" brushRef="#br1" timeOffset="-111651">28045 3604 14735 0,'0'0'640'0,"0"0"160"0,0 0-640 0,0 0-160 16,6 10 0-16,3-5 0 0,1 2 3184 0,5-1 592 0,3-2 128 0,4-3 32 15,2-1-2880-15,5-1-576 0,7-4-112 0,3-5-32 16,6-2 128-16,1 0 32 0,-2-5 0 0,-1 0 0 16,-1 0-496-16,0-1-160 0,-1-1 0 0,-3 1-13856 15</inkml:trace>
  <inkml:trace contextRef="#ctx0" brushRef="#br1" timeOffset="-111272.03">29893 2783 25791 0,'-13'0'2304'0,"13"0"-1856"0,-9 3-448 16,9-3 0-16,-7 6 0 0,7-6-208 0,-3 10 16 0,1 5 0 15,-1 4 480-15,3 3 96 0,0 3 32 0,0 2 0 16,-2 9 112-16,2 4 32 0,1 2 0 0,1 3 0 16,1 1-112-16,0 4-32 0,-2 4 0 0,1 2 0 15,2 0-224-15,0 3-64 0,-1 4 0 0,-1-6 0 16,-1-2-128-16,-1-5 160 0,0-1-160 0,-1-6 160 15,-1-2-160-15,-2-6 0 0,-1-7 144 0,0-2-144 16,1-4 0-16,-1-2-240 0,0-7 48 0,1 0 0 16,0-3-688-1,4-10-128-15,0 0-16 0</inkml:trace>
  <inkml:trace contextRef="#ctx0" brushRef="#br1" timeOffset="-111061.04">29737 2964 29487 0,'0'0'2624'0,"7"-11"-2112"16,7-3-512-16,4 2 0 0,6 0 0 0,5 0-144 15,1-1-16-15,5 0 0 0,3-2 352 0,-1-3 80 16,-2-4 16-16,0 2 0 0,1 0-64 0,1-1-16 15,0 2 0-15,-1 2 0 0,4-1-208 0,-2 4 0 16,0 0 0-16,-2 1-9056 16,-5 0-1856-16</inkml:trace>
  <inkml:trace contextRef="#ctx0" brushRef="#br1" timeOffset="-110883.95">29804 3209 25791 0,'5'10'2304'0,"4"-1"-1856"0,5 2-448 0,3-4 0 16,3-2 192-16,5-1-64 0,3-4-128 0,3 0 192 15,4-3 32-15,5-1 0 0,4-3 0 0,5-5 0 16,3-1-224-16,5 1 0 0,8-2-144 0,0-1-11808 16</inkml:trace>
  <inkml:trace contextRef="#ctx0" brushRef="#br1" timeOffset="-110473.85">31514 2295 16575 0,'-22'-15'1472'0,"6"11"-1168"0,-3 0-304 0,1 0 0 16,-3 4 1408-16,2 5 240 0,-1 2 32 0,1 4 16 15,0-1-1120-15,-1 8-208 0,-3 6-48 0,-2 5-16 16,-1 8 80-16,0 8 32 0,0 1 0 0,-1 8 0 15,-1 7-32-15,1 4-16 0,1 6 0 16,-2 7 0-16,-2-1-176 0,4 3-16 0,2-1-16 0,3 0 0 16,2 0-160-16,5-5 0 0,5-8 0 0,4-4 0 15,4 0 144-15,3-7-144 0,6-8 160 0,2-1-160 16,3-4 176-16,4-3-176 0,2-7 192 0,1-3-192 16,3-6 0-16,1-2 0 0,0-4-240 0,0-4 80 15,0-7-1376-15,3-2-256 0,11-2-64 0,-5-7-16 16</inkml:trace>
  <inkml:trace contextRef="#ctx0" brushRef="#br1" timeOffset="-109730.04">32123 2522 13695 0,'0'0'608'0,"0"0"128"0,0 0-592 0,0 0-144 0,0 0 0 0,0 0 0 0,0 0 992 0,0 0 160 16,0 0 48-16,0 0 0 0,0 0-112 0,-2-10-32 16,-3 3 0-16,-5 0 0 0,-4 3-144 0,-4 4-16 15,-3 4-16-15,-3 3 0 0,-4-1-384 0,-3 3-80 16,-5 5-16-16,2 2 0 0,0 1 96 0,2 1 16 16,2 0 0-16,0 3 0 0,1 6 0 0,5-3 0 15,6 4 0-15,5-5 0 0,2-2-272 0,6 0-48 16,5-2-16-16,4 0 0 0,1 1-32 0,6-1 0 15,6-2 0-15,2-2 0 0,2-1 96 0,5 1 16 16,2 1 0-16,2-1 0 0,1-4-112 0,4 5-16 16,1 0 0-16,-2-1 0 0,-2 1 32 0,-1-4 0 15,-2 0 0-15,-2 0 0 0,-3 2 160 0,-4-2 48 16,0 1 0-16,-4 1 0 0,-1-2-16 0,-2 0 0 0,-3 2 0 0,-4 1 0 16,-2 0-32-16,-3 0-16 0,-1-2 0 0,-2 1 0 15,-3 0 0-15,-4-4 0 0,-3 2 0 0,-3 0 0 16,-4-1-64-16,-4 1-16 0,-1 1 0 0,-5-5 0 15,-4 1-224-15,-3-6 144 0,-1 2-144 0,2-3 128 16,-4-4-128-16,8-1-144 0,0-2 144 0,3-2-208 31,3 1-1920-31,2-1-384 0,3-5-80 0</inkml:trace>
  <inkml:trace contextRef="#ctx0" brushRef="#br1" timeOffset="-109201.39">31984 1634 28559 0,'0'0'2544'0,"-5"-8"-2032"0,1-2-512 0,4 10 0 31,0 0-1104-31,0 0-320 0,0 0-64 0,0 0-16 0,10-1 1504 0,0 2 416 0,2 3 32 0,2 1 0 16,1 1 144-16,4 0 48 0,3 1 0 0,3 5 0 16,4 3 0-16,3 3 16 0,3-1 0 0,-14-3 0 15,7 3-144-15,4 5-16 0,4 3-16 0,-2 7 0 16,5 5-176-16,-1 5-48 0,-1 6 0 0,27 45 0 16,-15-12 0-16,-8-12-16 0,-3-10 0 0,-7 1 0 15,-6 2 144-15,-12-26 16 0,2 10 16 0,-1 3 0 16,-1 6 144-16,-2-3 16 0,-2-2 16 0,-1 2 0 0,-2-1 96 15,2 46 16-15,-7-6 0 0,-2-10 0 0,-3-10-176 16,-1-35-16-16,-4 2-16 0,-1 0 0 0,-4 2-176 16,-1 4-48-16,-5 0 0 0,0 6 0 0,-3 2-16 0,-17 45 0 15,0-16 0-15,3-15 0 0,-1-9-96 0,0-10-32 16,-1-5 0-16,2-3 0 0,-3-3-128 0,19-14 0 16,-3 6 0-16,-3-1 0 0,0 2 0 0,-1-4 128 15,2-1-128-15,-4-2 192 0,1-3-192 0,-23 9 0 16,9-6-192-16,5-13 192 15,1-4-1248-15,5-7-128 0,7-3-32 0</inkml:trace>
  <inkml:trace contextRef="#ctx0" brushRef="#br1" timeOffset="-107039.9">15401 13970 6447 0,'2'-16'576'0,"1"8"-576"15,0-4 0-15,0-2 0 0,2-1 2960 0,-1 2 496 16,0-2 80-16,1 0 32 0,0-3-1600 0,0 4-320 16,0 0-64-16,-1 4-16 0,0 1-528 0,0 2-96 15,-2-3-32-15,-2 10 0 0,0 0-176 0,0 0-32 16,0 0-16-16,0 0 0 0,0 0-128 0,-5 12-32 0,-1 7 0 0,-3 4 0 15,-2 5-144-15,-3 5-16 0,-2 1-16 0,2 12 0 16,-3 14 176-16,-1 4 48 0,-4 8 0 0,-1 10 0 16,0 8-160-16,-1 6-32 0,1 7 0 0,2 1 0 15,3-7-256-15,4-5-128 0,1-5 0 0,8-5 128 16,1-7-128-16,2-5 0 0,1-10 0 0,3-4 128 16,2-3 80-16,1-6 16 0,1-5 0 0,3-1 0 15,3-5 16-15,0-5 0 0,4 1 0 0,0-4 0 16,-1-5-240-16,2-4 176 0,1-2-176 0,2-3 160 15,0-4-160-15,3-4 0 0,3-5 0 0,-2-2 0 32,0-4-304-32,-1 0-80 0,-3-1-32 0,2-7 0 15,-4-4-2192-15,0 1-432 0,-6-1-96 0</inkml:trace>
  <inkml:trace contextRef="#ctx0" brushRef="#br1" timeOffset="-106824.18">14731 15044 30399 0,'-10'-3'2704'0,"5"-2"-2160"15,5 5-544-15,11-9 0 0,10 3 2544 0,10-6 400 16,9 4 64-16,9-4 32 0,9-1-2208 0,5 2-448 16,7-6-96-16,2 0-16 0,1-2 64 0,2-4 16 15,-1-1 0-15,2-1 0 0,1-1-192 0,1 4-32 16,-2 0-128-16,-6 0 192 15,-8-4-832-15,-3 3-160 0,-2 3-32 0,-3 2-17888 0</inkml:trace>
  <inkml:trace contextRef="#ctx0" brushRef="#br1" timeOffset="-105704.09">30527 14467 23039 0,'-16'-13'1024'0,"4"5"192"0,0-4-960 0,-5-2-256 16,1 0 0-16,-2 1 0 0,-3-1 624 0,-1-1 80 15,-3-1 0-15,-1 4 16 0,-2 2-192 0,-4 1-32 16,-2 4-16-16,-3 2 0 0,-1 3-256 0,0 6-48 0,-2 6-16 0,-3 6 0 16,-4 2 96-16,-5 5 32 0,-4 5 0 0,0 4 0 15,0 8 112-15,3 5 32 0,3 4 0 16,6 2 0-16,4 3-208 0,6-2-32 0,6-4-16 0,5-3 0 16,5-2 16-16,7-3 16 0,4-3 0 0,7-6 0 15,7-3 128-15,4-9 32 0,3-2 0 0,6-5 0 16,6-2-144-16,4-9-32 0,3-3 0 0,7-7 0 15,3-3 80-15,5-7 16 0,3-1 0 0,3-5 0 16,-1-6-112-16,-2-1-32 0,-4-5 0 0,0-2 0 16,0-4-144-16,3 0 0 0,-1-6 0 0,2-4 0 15,1-5 176-15,-1-4-48 0,-3-7-128 0,-2-5 192 16,0-9 128-16,1-5 32 0,-4-12 0 0,0-1 0 16,-1-3-160-16,-1-2-16 0,-2 1-16 0,-3 5 0 15,-4 2-160-15,-3 10 0 0,1 10 0 0,-4 13 128 0,-5 7-128 0,-3 9 0 16,-4 9 0-16,-4 8 0 0,-2 10 0 15,-3 9 128-15,-5 11-128 0,0 0 128 0,0 0 64 0,-6 10 0 16,-4 11 0-16,-3 10 0 0,-5 7-192 0,-2 12 0 16,-4 3 0-16,-2 16 0 0,-2 7 0 0,-7 14 0 15,-5 8 0-15,1 5 0 16,-1 9-464-16,2 1 16 0,4-3 16 0,3-4 0 16,3-7-240-16,4-11-48 0,3-7-16 0,4-5 0 0,4-8 480 0,2-7 80 15,1-5 32-15,2-7 0 0,2-3-160 0,5-5-16 16,1-6-16-16,1-3 0 15,4-8-576-15,4-3-112 0,2-4-32 0,3-6-12432 0</inkml:trace>
  <inkml:trace contextRef="#ctx0" brushRef="#br1" timeOffset="-105387.54">31848 13179 31839 0,'-15'20'1408'0,"3"0"304"0,-2 9-1376 0,-2 8-336 0,-3 6 0 0,-3 10 0 16,-2 6 512-16,-1 8 48 0,0 9 0 0,-3 4 0 15,0 6 80-15,-2 1 0 0,-3 9 16 0,0-2 0 16,1 5-336-16,0 1-80 0,3 2-16 0,5 0 0 0,5-1-224 0,5-2 128 15,4-5-128-15,6-6 0 0,6-5 0 0,4-7 0 16,0-5 0-16,5-3 0 0,3-10-336 0,3-5 32 16,1-8 16-16,1-6 0 15,2-8-256-15,0-2-48 0,-2-10-16 0,-1-5 0 16,-6-10-1968-16,3-5-400 0,-1-3-80 0</inkml:trace>
  <inkml:trace contextRef="#ctx0" brushRef="#br1" timeOffset="-105241.15">31143 14369 35007 0,'0'0'3120'0,"11"-1"-2496"15,8-2-496-15,8 2-128 0,6 1 368 0,10 1 48 0,14 2 16 16,7 0 0-16,4 4-16 0,5-3 0 0,2 1 0 0,9-2 0 16,9 3-416-16,-40-4 0 15,10-1 128-15</inkml:trace>
  <inkml:trace contextRef="#ctx0" brushRef="#br1" timeOffset="-104385.58">16654 17440 20271 0,'0'0'1792'0,"-2"-7"-1424"16,2 7-368-16,2-11 0 0,-2 3 1088 0,0 8 128 15,0 0 48-15,2-10 0 0,-1 3-16 0,-1 7 0 16,0 0 0-16,0 0 0 0,0 0-160 0,0 0-16 16,-7-8-16-16,7 8 0 0,-8 4-224 0,-3 7-32 15,0 8-16-15,0 9 0 0,-3 6-320 0,0 10-64 0,-2 9-16 16,0 8 0-16,-2 5 96 0,1 9 16 0,3 10 0 0,-3 7 0 16,-2 8-176-16,1 6-16 0,1 4-16 0,2 1 0 15,1 0-288-15,1-2 0 0,2-1 0 0,1-8 0 16,6-12 0-16,0-10 0 0,3-7 0 0,1-6 0 15,4-10 144-15,-1-2-16 0,4-10-128 0,3 0 192 16,0-6 64-16,3-3 16 0,2-1 0 0,2-7 0 16,0-2-144-16,5-3-128 0,2-2 144 0,2-5-144 15,2-2 0-15,0-2 0 0,2-6 0 0,2-5-160 32,1-3-1744-32,0-5-336 0,1 3-80 0</inkml:trace>
  <inkml:trace contextRef="#ctx0" brushRef="#br1" timeOffset="-104173.66">16078 18722 40543 0,'-30'-6'1792'0,"15"5"384"16,3 1-1744-16,12 0-432 0,0 0 0 0,0 0 0 0,23 0 576 0,9 1 48 15,7 3 0-15,8-4 0 0,5-2-320 0,7-1-64 16,1-2-16-16,6-2 0 0,5-7 64 0,7 0 16 15,10 0 0-15,3-4 0 0,-1-3-304 0,5-1 0 16,2-2 128-16,5-3-128 16,3 3-1248-16,1-6-304 0,-7-2-64 0</inkml:trace>
  <inkml:trace contextRef="#ctx0" brushRef="#br1" timeOffset="-102686.68">30639 18499 23951 0,'-9'-8'2128'15,"3"0"-1696"-15,0 1-432 0,-2 0 0 0,-1-2 1200 0,0 3 144 16,-1 0 48-16,-1-1 0 0,-5 2-688 0,-5 1-128 15,-3-3-16-15,-4 3-16 0,-4 0-96 0,-4 3 0 16,-2-3-16-16,-3 7 0 0,2 0-32 0,-3 5 0 16,-2 5 0-16,-1 5 0 0,1 1-160 0,-3 6-48 15,-3 8 0-15,-5 10 0 0,-4 7 80 0,1 6 16 16,5 4 0-16,6-1 0 0,5 6-144 0,6-4-16 0,6-2-128 16,8-3 192-16,7-2-192 0,7-11 0 0,5-3 0 15,6-8 0-15,6-6 192 0,5-3-16 0,4-5 0 0,5-5 0 16,4-7 80-16,3-2 32 0,3-9 0 0,5 0 0 15,4-4 224-15,2-8 32 0,-4-7 16 0,2-6 0 16,-2-5-288-16,-1-2-48 0,-1-3-16 0,3-1 0 16,-1-3-208-16,4-1 176 0,-1-3-176 0,3-6 160 15,1-3-160-15,0-6 0 0,-2-7 0 0,0-5 128 16,-3-4-128-16,-1-6 192 0,-3-5-192 0,2-5 192 16,1-4-192-16,0-1 0 0,-2 0 144 0,1 0-144 15,0 5 0-15,-2 7 144 0,-3 12-144 0,-5 7 0 16,-1 10 128-16,-3 9-128 0,-5 9 0 0,-3 8 0 15,-8 5 0-15,1 9 128 0,-5 5-128 0,-6 14 0 16,0 0 192-16,0 0-192 0,0 0 192 0,-5 23-192 0,-4 5 128 16,-4 10-128-16,-3 8 0 0,-7 9 0 0,-6 6 0 15,-6 15 0-15,-5 9 0 0,-5 13 0 0,-3 9 0 0,0 7 0 16,-2 10 0-16,4-1 0 0,5 0 0 0,5-2 0 16,1-5 0-16,6-8 0 0,6-8 0 0,5-7 0 15,6-5 0-15,5-8 0 0,1-8 240 0,5-6 32 16,2-6 16-16,4-8 0 0,4-5-288 0,2-4 160 15,3-6-160-15,0-5 128 0,0-2-128 0,3-8 0 16,-1-5 0-16,3-5 0 0,1-5 0 0,2-6-176 16,5-6 48-16,0-4 0 15,5-3-320-15,-1-5-64 0,2-5-16 0,6-5 0 16,-3 1-192-16,5-7-48 0,4-6 0 0,-1-1 0 16,1-3 128-16,-2-7 0 0,-3-3 16 0,5 0 0 0,1 1 448 0,1-1 176 15,1 3-128-15,3-2 128 0,2 0 0 0,-1-1 0 0,-1-2 192 0,-4 1-64 16,-5-5-128-16,0 2 144 0,0-2-144 0,0 2 160 15,-3-3-32-15,1 2 0 0,-2-1 0 0,-1-2 0 16,-2-1-128-16,0 2 192 0,-5-1-192 0,1 4 192 16,-3 1 160-16,-4 0 32 0,-1 2 16 0,-3-3 0 15,-2-2 176-15,-2 6 16 0,-3 2 16 0,-4 5 0 16,1-1-160-16,-2 5-48 0,-2-1 0 0,-1 5 0 16,-1 3-144-16,-3 6-16 0,-2 0-16 0,0 6 0 15,-2-1-224-15,1 9 176 0,-2 2-176 0,-1 3 160 16,-3 5-160-16,8 5 192 0,-10 4-192 0,-1 8 192 15,-3 6-192-15,-3 7 0 0,-1 10 0 0,-2 11 0 16,-3 7-144-16,-4 7 144 0,-2 8-192 0,-5 10 192 16,-1 8 0-16,1 8 0 0,-3 8 0 0,0 7 0 15,1 10 0-15,1-1-128 0,3 2 128 0,8 0 0 0,1-3 0 16,6-6 0-16,4-12 0 0,4-1 0 0,3-7 0 0,3-7 0 16,1-4 128-16,4-9-128 0,2-6 208 0,0-7-48 15,1-4-16-15,1-5 0 0,1-3-144 0,3 0 0 16,-3-7 0-16,4-4 0 15,-3-9-1056-15,3-1-144 0,0-12-16 0,0-1-16 16,2-6-2016-16,-1-6-400 0</inkml:trace>
  <inkml:trace contextRef="#ctx0" brushRef="#br1" timeOffset="-102491.58">31411 18525 40319 0,'0'0'1792'0,"11"3"352"0,7 1-1712 0,7 4-432 0,8-2 0 0,7 1 0 16,2 3 416-16,7-3 0 0,6-1 0 0,7-2 0 15,4-2 64-15,11-2 16 0,2 0 0 0,-34-1 0 16,10-3-336-16,6-2-160 16,5-2 160-16,6-1-160 15,5-1-1328-15,7-4-352 0,7 0-80 0,420-63 1760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6:28:02.027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3788 1535 10127 0,'-1'-26'448'0,"1"10"96"0,0-2-544 0,1-1 0 15,0 1 0-15,-1 0 0 0,-1 2 640 0,1 2 32 16,-1 2 0-16,-2 0 0 0,-1 0 352 0,1 3 64 15,-3-1 0-15,1 4 16 0,-2-2-208 0,-2 3-64 16,-1 1 0-16,-2 3 0 0,-2 1-368 0,-2 1-80 16,-5 4 0-16,1 4-16 0,-4 0-208 0,-2 4-32 0,-3 4-128 0,-1 3 192 15,-1 4-192-15,1 7 176 16,0 3-176-16,1 3 160 0,0 0 96 0,1 3 0 16,-1 3 16-16,2-2 0 0,5 0-272 0,2 3 0 15,2 1 0-15,2 3 0 0,1 3 128 0,3 0-128 16,3-2 0-16,3 1 0 0,3 1 128 0,5 0-128 15,3-1 0-15,2 3 0 0,6 0 224 0,2 3-64 0,3 0-16 16,5-2 0-16,4 0-16 0,1-3 0 0,-2-4 0 0,-7-13 0 16,0 2 0-16,2 4-128 0,-2 1 192 0,9 21-64 15,-5 1-128-15,-9-24 0 0,2 3 0 0,-3 2 0 16,-2 0 0-16,-4 1 0 0,0-1 0 0,-2 3 0 16,-1 1 384-16,-2-2 0 0,-5-1 0 0,-2-1 0 15,-5 4-48-15,-2-6-16 0,-2 1 0 0,0-4 0 16,-3 0 128-16,-4-4 0 0,-2 2 16 0,-2-1 0 15,-3-2 16-15,0-1 0 0,0-1 0 0,0-3 0 16,0 0-256-16,0-6-48 0,0-1-16 0,3-3 0 16,-2-5-1280-16,2-3-256 0,0-6-48 0</inkml:trace>
  <inkml:trace contextRef="#ctx0" brushRef="#br0" timeOffset="382.68">4234 3363 21183 0,'0'0'944'0,"0"0"192"0,-4 3-912 0,0 1-224 16,1 3 0-16,-1 3 0 0,-2-1 576 0,-2 1 80 15,-2 5 16-15,-2 0 0 0,0 6 32 0,-1 0 16 16,-1 2 0-16,-3 4 0 0,-2 1 32 0,1 2 0 16,2 3 0-16,1 3 0 0,1 0-480 0,4 0-80 0,2 4-32 0,2-2 0 15,2-2-160-15,2-3 0 0,5-3 144 0,3-4-144 16,5-4 176-16,3-3-48 0,3-2 0 0,6-7 0 16,0-1 128-16,3-6 0 0,3-5 16 15,3-4 0-15,-2-3 288 0,3-5 48 0,1-2 16 0,-1-3 0 16,-1-4 16-16,0-7 16 0,-5 2 0 0,-3-3 0 15,-3-4-48-15,-4 0-16 0,-4-2 0 0,-6-1 0 16,-4-4-224-16,-6 0-48 0,-4-1-16 0,-6-3 0 0,-4 3-304 0,-4-2-304 16,-5 3 64-16,1 3 16 15,0-2-2144-15,-1 4-416 0</inkml:trace>
  <inkml:trace contextRef="#ctx0" brushRef="#br0" timeOffset="1150.24">4540 822 3679 0,'0'0'320'0,"0"0"-320"0,0 0 0 0,0-7 0 15,0 2 2672-15,2-1 464 16,-1 0 80-16,2-1 32 0,-3 7-1424 0,0 0-288 0,0 0-48 0,0 0-16 16,0 0-112-16,6-1-16 0,0 2-16 0,1 3 0 15,-2 4-304-15,0 3-48 0,-1 4-16 0,-2 3 0 16,-1 3 112-16,-1 6 16 0,-2 1 0 0,-1 4 0 15,0 4-160-15,-3-3-32 0,0 0 0 0,-2-1 0 16,-2 2-272-16,0-2-64 0,0 0-16 0,1-4 0 16,-2-1-288-16,2-1-64 0,2-2-16 0,1-4 0 0,0 2-176 15,2-3 0-15,1-2 0 0,2-2 0 16,2-4-1984-16,3-3-416 16,2-2-96-16</inkml:trace>
  <inkml:trace contextRef="#ctx0" brushRef="#br0" timeOffset="2922.52">5437 2240 11679 0,'-12'4'512'0,"10"0"128"0,-3 2-512 0,2 1-128 0,0-2 0 0,3-5 0 15,2 11 832-15,2-2 160 0,2 1 32 0,2-2 0 16,-8-8-128-16,20 7 0 0,1 0-16 0,5 0 0 0,1-3-144 0,3-1-32 16,3-3 0-16,3 0 0 0,2-1-128 0,0-3-48 15,1-5 0-15,-2 1 0 0,-1-3-48 0,-2 3-16 16,-1-5 0-16,-12 7 0 0,-1-4-16 0,0 2-16 15,-1-2 0-15,-1-1 0 0,-3-1-96 0,-1-2-16 16,-1 2 0-16,-4 1 0 0,-3-1-96 0,-2 0-32 16,-3 2 0-16,-2-1 0 0,-3 2-32 0,-3-1-16 15,-3 2 0-15,-8-5 0 0,-3 4-144 0,-4 4 0 16,-4 3 144-16,-3 3-144 0,-1 3 0 0,-3 5 0 16,-1 1 0-16,-3 6 0 0,0 7 0 0,-2 1 0 15,-2 2 0-15,3 6 0 0,2 2 0 0,3 7 0 16,3 6 0-16,4 5 0 0,4 0 160 0,4 0-32 15,3-2-128-15,7-2 192 0,5 0 0 0,4-8 0 16,4-5 0-16,4-2 0 0,4-1 0 0,5-7 0 16,3-2 0-16,5-1 0 0,4-7 32 0,5 0 0 15,6-3 0-15,7-3 0 0,8-4-16 0,4-5 0 16,4-5 0-16,-17 1 0 0,6-4-208 0,4-4 0 16,5-2 0-16,34-9 0 15,-6 2-1952-15,-8-4-288 0,-11-2-48 0</inkml:trace>
  <inkml:trace contextRef="#ctx0" brushRef="#br0" timeOffset="3268.11">6371 1689 14735 0,'-5'0'1312'16,"0"-2"-1056"-16,-2 1-256 0,7 1 0 0,-5 0 576 0,0 0 64 16,5 0 16-16,-5-1 0 0,5 1 800 0,0 0 144 15,0 0 48-15,0 0 0 0,0 0-528 0,6-5-96 16,3 1-32-16,5-1 0 0,0 0-384 0,3-3-80 15,2 2-16-15,1-2 0 0,3 1-256 0,0 1-64 16,0-2-16-16,1 1 0 0,0 2-176 0,2-3 128 16,0 3-128-16,1 0 128 0,0-1-128 0,-2 1 0 15,-1 0 0-15,2-2-8768 16,-1 2-1616-16</inkml:trace>
  <inkml:trace contextRef="#ctx0" brushRef="#br0" timeOffset="3685.59">7453 1024 14847 0,'0'0'656'0,"0"0"144"0,-8 0-640 0,-2 0-160 0,-3 0 0 0,-5 2 0 0,-3 1 640 0,-6 3 112 16,0 3 16-16,-18 5 0 0,-1-1-160 0,17 0-32 15,1 2 0-15,0 4 0 0,1 0-208 0,3-1-48 16,3 0-16-16,4-2 0 0,1 1-80 0,6-1-16 16,5-2 0-16,3-1 0 0,2 0 288 0,5 1 48 15,2-2 16-15,6-2 0 0,2 2 80 0,2-2 0 16,4 1 16-16,2 2 0 0,0-3-160 0,3 2-48 15,0 0 0-15,0 0 0 0,-5 2-192 0,1 2-32 0,-3-2-16 0,-2-1 0 16,-6 1-16-16,-2 0-16 16,-4 1 0-16,-3-1 0 0,-5-2 48 0,-2 2 16 15,-3-2 0-15,-3-1 0 0,-5 0 64 0,-2 2 16 0,-3-4 0 0,-1 2 0 16,2-2-128-16,0 1-32 16,-2-3 0-16,2 0 0 0,-1-3-160 0,3 0 0 15,1-2-192-15,1 0 192 16,2-4-1536-16,3 1-176 0,2-3-32 0</inkml:trace>
  <inkml:trace contextRef="#ctx0" brushRef="#br0" timeOffset="4002.49">7678 723 16575 0,'0'0'736'0,"0"0"160"0,0 0-720 16,0 0-176-16,8-3 0 0,-8 3 0 0,0 0 304 0,0 0 16 16,0 0 16-16,3 6 0 0,-4 2 304 0,-3 1 64 15,-2 5 16-15,-1 2 0 0,1 5-144 0,-2 2-48 16,-2 7 0-16,0 2 0 0,1 4-288 0,0 2-64 16,0 0-16-16,0 4 0 0,2 4-160 0,0-5 0 15,4 3 144-15,1-4-144 0,2-3 128 0,3 0-128 16,2 0 160-16,4-1-160 0,0-11 368 0,1 2-32 15,-1-3 0-15,0 2 0 0,1-4-128 0,0-2-16 16,-1-2-16-16,0-1 0 0,5 1-176 0,-3-2 160 16,-2-2-160-16,-1-5 160 15,-2 0-704-15,-1-4-144 0,-5-5-16 0</inkml:trace>
  <inkml:trace contextRef="#ctx0" brushRef="#br0" timeOffset="4168.42">7484 1154 18431 0,'5'-3'1632'0,"4"-6"-1312"0,4 1-320 0,4-3 0 16,3 2 720-16,4-1 80 0,3 2 16 0,5-2 0 15,2 3-64-15,3-2-16 0,1 1 0 0,3-2 0 16,2 2-384-16,0-3-80 0,0 1-16 0,2-2 0 16,-1 5-432-16,-1-4-80 0,-1 5-32 0</inkml:trace>
  <inkml:trace contextRef="#ctx0" brushRef="#br0" timeOffset="4904.01">8861 1044 8287 0,'0'0'736'15,"0"0"-592"-15,0 0-144 0,0 0 0 0,-10 5 976 0,2 0 176 16,-1 3 16-16,-3-2 16 0,0 5-576 0,-2-1-112 16,0 4-32-16,-1 3 0 0,-3 4 160 0,-1 6 16 15,-1-1 16-15,-9 24 0 0,-1 2-16 0,2 8-16 0,-1 6 0 0,0 4 0 16,0 0-240-16,2 2-64 16,-1 2 0-16,1 1 0 0,-1 4 64 0,5-5 16 15,3 0 0-15,5-3 0 0,2-2 96 0,4-4 16 16,4 0 0-16,0-18 0 0,2 2-256 0,1 3-32 0,1-2-16 0,3 25 0 15,7-9-16-15,0-13-16 16,2-8 0-16,5-7 0 0,2-7-176 0,-1-3 0 16,2-6 144-16,2-4-144 15,0-6-1440-15,3-9-352 0</inkml:trace>
  <inkml:trace contextRef="#ctx0" brushRef="#br0" timeOffset="5174.96">9241 1640 14735 0,'-6'-11'640'0,"6"11"160"0,0 0-640 0,0 0-160 0,0 0 0 0,-8 1 0 0,0 3 912 0,0 4 160 16,-3 4 16-16,-1 5 16 0,-2 1-512 0,-3 3-96 15,-1 7-32-15,1 1 0 0,0 6-112 0,2 7-32 16,0 1 0-16,1 5 0 0,1-2-160 0,-2 25-32 15,4-6-128-15,6-23 192 0,3 4-192 0,1-2 128 16,2 3-128-16,3 0 0 0,1-4 160 0,1-1-160 16,0-3 160-16,6-5-160 0,1-6 0 0,1-4-240 15,1-6 32-15,0-4 0 16,0-2-688-16,1-5-144 0</inkml:trace>
  <inkml:trace contextRef="#ctx0" brushRef="#br0" timeOffset="5326.11">8875 2247 20271 0,'0'0'1792'0,"5"-4"-1424"15,1-3-368-15,5 1 0 0,3 1 320 0,2 1-16 16,2-3 0-16,1-1 0 0,1 3 208 0,3-3 64 0,3 3 0 0,2-4 0 16,1 0-224-16,5-2-32 0,0 2-16 0,7-2 0 15,4 0-304-15,3-3 0 0,3-1 128 0,-3 0-7392 16,-1-3-1488-16</inkml:trace>
  <inkml:trace contextRef="#ctx0" brushRef="#br0" timeOffset="5684.7">9479 1053 20959 0,'0'0'928'0,"0"0"192"0,9 6-896 0,3 1-224 16,4 3 0-16,1 1 0 0,3 6 0 0,2 2 0 15,5 4 0-15,2 2 0 0,2 8 384 0,3 4 48 16,0 3 0-16,1 7 0 0,0 3-16 0,1 5 0 16,1 2 0-16,-3 3 0 0,-1 4 32 0,-1 2 0 15,-4 5 0-15,-4 4 0 0,-4 0-160 0,-4 0-32 0,-5-3 0 16,-5 0 0-16,-3-3-256 0,-4 0 0 15,-6-7 128-15,-4-1-128 0,-6-9 0 0,-3-8 0 16,0-5 128-16,-4-6-128 0,-1-5-208 0,3-5-112 16,-4-4 0-16,3-4-16 0</inkml:trace>
  <inkml:trace contextRef="#ctx0" brushRef="#br0" timeOffset="7296.05">15004 1551 24879 0,'-12'-16'1088'0,"7"11"256"0,2 1-1088 0,3 4-256 0,0 0 0 0,0 0 0 16,0 0 0-16,-1 9 0 0,1 4 0 0,1 6 0 15,3 9 0-15,1 2 0 0,0 9 0 0,3 23 0 16,-1 4 128-16,-3-19 32 0,0 7 0 0,-2 6 0 16,0 0-160-16,-4 5 128 0,-1-2-128 0,-1 2 128 15,0-4-128-15,-1 1-176 0,1-7 48 0,-1-8 0 16,-1-4-880-16,-2-7-160 0,-11 18-48 16,2-23 0-16</inkml:trace>
  <inkml:trace contextRef="#ctx0" brushRef="#br0" timeOffset="7446.35">14632 2202 17503 0,'15'-14'768'0,"-5"9"176"0,6-3-752 0,4 3-192 15,5 3 0-15,5-1 0 0,0-4 1728 0,6 4 304 16,3 1 64-16,4 2 16 0,3-3-1152 0,5-1-240 16,4-1-32-16,3 1-16 0,4 1-272 0,4-3-48 15,2 0-16-15,2 1 0 0,2 2-336 0,8 0-208 16,-1-2 16-16</inkml:trace>
  <inkml:trace contextRef="#ctx0" brushRef="#br0" timeOffset="8039.86">18612 1293 21935 0,'-23'-11'960'0,"14"10"224"0,-1 1-944 0,-7 0-240 15,1 0 0-15,3 2 0 0,-2 3 0 0,-5 2 0 16,-5 4 0-16,-1 0 0 0,-5 3 0 0,-2 3 0 15,-2 2 0-15,-1 6 0 0,0 7 352 0,2 5-32 16,0 3 0-16,1 5 0 0,1 5-128 0,3 3-16 16,2 4-16-16,3 3 0 0,2 5-160 0,4 1 192 15,4-6-192-15,5-4 192 0,4 0-16 0,4-7 0 0,4-2 0 0,4-3 0 16,6-1 176-16,5 1 32 0,5-1 16 16,3 3 0-16,4-3 32 0,3 2 0 0,4-4 0 15,1 3 0-15,0-5-48 0,-1 0 0 0,0 0 0 0,-6-2 0 16,-3-2-64-16,-4 0-32 0,-3-1 0 0,-6-1 0 15,-4-2-64-15,-3-1-16 0,-3 2 0 0,-4 1 0 16,-4-5 176-16,-5 1 48 0,-3 0 0 0,-5-4 0 16,-3-1-48-16,-4 1-16 0,-1-3 0 0,-4-2 0 15,-2-2-64-15,-2-2-16 0,-1 0 0 0,1-2 0 0,0-4-288 16,1 0 0-16,0-5-208 0,3 0-10048 16,4-1-2016-16</inkml:trace>
  <inkml:trace contextRef="#ctx0" brushRef="#br0" timeOffset="8451.44">18945 3042 22111 0,'-5'7'1968'0,"0"4"-1584"15,1 1-384-15,-2 3 0 0,-2 3 624 0,-1 2 32 16,0 4 16-16,0 3 0 0,0 3 320 0,-1 1 64 16,-3-1 16-16,2 3 0 0,0 0-304 0,0 0-64 15,1-3-16-15,5-1 0 0,1 1-320 0,4-4-64 16,3-2-16-16,3-4 0 0,3-1 32 0,3-2 16 16,0-6 0-16,3 0 0 0,5-3 288 0,0-2 48 15,2-6 16-15,-1-4 0 0,-1-3-16 0,2 0 0 16,-2-6 0-16,-1-2 0 0,-1-4-64 0,0-2-16 15,-1-2 0-15,-3-3 0 0,-4-1 0 0,-3-3 0 0,-2-1 0 0,-2-1 0 16,-4-1-240-16,-3-5-48 0,-4 0-16 16,1 0 0-16,-2 0-288 0,-1 2 0 0,-1 2 0 0,1 2 0 15,-1 5-704 1,2 1-112-16,-3 5-16 0,2 2 0 0,1 3-2464 0,1-1-496 16</inkml:trace>
  <inkml:trace contextRef="#ctx0" brushRef="#br0" timeOffset="9948.85">18982 3131 9215 0,'0'0'400'0,"1"-9"96"0,-1-1-496 0,0-1 0 0,-1-3 0 0,-2 1 0 15,-1 3 2000-15,1-5 304 16,0-1 64-16,0 2 16 0,2 3-848 0,1-2-160 15,0 6-32-15,1-2-16 0,2 4-224 0,-3 5-32 16,0 0-16-16,0 0 0 0,0 0-416 0,6 1-96 0,1 5-16 0,-2 6 0 16,0 3-128-16,-1 4-16 0,0 3-16 0,-1 6 0 15,0 0 32-15,-2 3 16 0,0 4 0 0,-1 0 0 16,-2 2 144-16,-1 3 16 0,0-1 16 16,-1 2 0-16,-4-3-80 0,-2 13-32 0,1-9 0 0,3-18 0 15,-2 0-64-15,2-4-16 0,1-2 0 0,1-3 0 16,0-5 0-16,1 1 0 0,3-11 0 0,0 0 0 15,0 0 112-15,0 0 32 0,4-11 0 0,3-1 0 16,-1-6-96-16,2-4-32 0,-1-1 0 0,1-2 0 16,-2-4-256-16,1-2-160 0,-2-1 192 0,0 1-192 0,0-4 144 0,0 0-144 15,0-1 0-15,0 2 144 0,0 1-144 0,0 5 0 16,2 2 0-16,-1 5 0 0,0 4 0 0,-1 3 0 16,0 7 0-16,-5 7-176 0,0 0 48 0,7 4 0 15,-3 3 0-15,2 7 0 0,-2 4 128 0,-2 5-192 16,0 4 192-16,-2 0-192 0,-2 4 192 0,0 3 0 15,-2 3 0-15,0 3 0 0,-2 2 0 0,-2-3 0 16,-1-2 0-16,0-2 0 0,-1-2 0 0,1-6 0 16,0-1 0-16,2-6 0 0,2-4 0 0,-2 0 0 0,5-7 0 0,-1 1 0 15,3-10 176-15,0 0-48 16,0 0 0-16,7-13 0 0,-1-5 144 0,2-5 32 0,-1-5 0 0,3-2 0 16,1-2-128-16,-1-4-32 15,0-3 0-15,-1 1 0 0,0 0-144 0,0-2 0 0,-2-2 0 16,1 1 128-16,-3 2-128 0,0 4 0 0,-1 2 144 15,0 7-144-15,-1 6 0 0,0 5 0 16,-3 2 0-16,3 7 0 0,-3 6-176 0,0 0 176 0,0 11-208 16,-3 7 80-16,0 6 128 0,-2 1-128 0,-2 6 128 15,-2 5-128-15,0-1 128 0,-1 3 0 0,-2 6 0 0,0 0 0 16,-2 0 0-16,0 1 0 0,-2-6 0 0,1 0 0 16,1-8 0-16,1-1 0 0,1-8 0 0,2-4 0 15,1-3 0-15,2-4 128 0,4-4-128 0,3-7 0 0,0 0 224 16,0 0-32-16,2-12 0 0,4-6 0 0,3-4 80 15,-1-6 16-15,2-1 0 0,-1-4 0 0,2-3-288 16,1-1 128-16,-2-2-128 0,0 0 0 0,0 0 128 0,1 3-128 16,-4 0 0-16,1 8 0 0,1 1 0 0,-2 7 0 15,-2 4 0-15,-1 4 0 0,-1 6 0 0,-3 6 0 16,0 0 0-16,0 10 0 0,-2 1 0 0,0 6 0 16,-1 4-160-16,-2 5 160 0,-1-2 0 0,0 7 0 15,-2 2 0-15,-1 0 0 0,0 2 0 0,0 2 0 16,0-5 0-16,1 1 0 0,0-3 0 0,-1 0 0 15,0-7 0-15,1-3 0 0,2-4 0 0,-2 1 0 16,3-8 0-16,2 0 128 0,3-9-128 0,0 0 128 16,0 0-128-16,1-9 128 0,1-3-128 0,2-5 128 15,0-6-128-15,1-3 128 0,1 0-128 0,1-5 0 16,-2-2 0-16,0 0 0 0,-1-1 0 0,1-2 0 16,0-1-144-16,-1 0 144 0,0-1 0 0,-1 3 0 15,1 0 0-15,0 5 0 0,-1 3 0 0,-1 7-128 16,-1 3 128-16,1 5 0 0,-4 5-192 0,2 7 64 0,0 0 128 15,-2 9-208-15,-1 6 16 0,-2 15 0 0,1 0 0 16,1-3 0-16,-1 6 192 0,-1 5-144 0,0 4 144 0,0 6-128 16,-2 1 128-16,0-1 0 0,-1 0 0 0,0 0 0 15,-1-3 0-15,0-2 0 0,-1-3 0 0,-1-4-128 16,1-3 128-16,1-5 0 0,0-2 0 0,1-6 0 16,4-2 0-16,-1-4-160 0,-1-6 16 0,2-2 0 15,4-6-1248-15,0 0-240 16,-1-13-48-16,1-5-9984 0,1-3-2000 0</inkml:trace>
  <inkml:trace contextRef="#ctx0" brushRef="#br0" timeOffset="10705.45">19343 1272 15663 0,'0'0'688'0,"6"-5"144"0,2 1-656 0,-1 0-176 0,1 1 0 0,-2 1 0 15,-6 2 832-15,0 0 144 0,0 0 32 0,0 0 0 16,0 0-208-16,0 0-32 0,0 8-16 0,-2 4 0 16,-2 2-144-16,-2 2-32 0,-2 1 0 0,-1 2 0 15,-2 3-16-15,-2 1-16 0,-1 4 0 0,0-1 0 16,-1-3 176-16,-1 1 48 0,0-2 0 0,-3-2 0 15,-1-1 192-15,-3 0 64 0,-3-1 0 0,0-1 0 0,-2-1-224 0,0-2-32 16,-2-4-16-16,2-1 0 0,2-4-256 16,-2-1-48-16,2-4-16 0,-4-4 0 0,7-2 16 15,11-2 16-15,1 1 0 0,2-6 0 0,2 0-144 0,1-1-48 16,3-3 0-16,1-5 0 0,4-1-272 0,1 0 160 16,3-5-160-16,1 3 128 0,2 2-128 0,5 0 0 15,1 3 0-15,3 2-176 0,1 1 16 0,3 3 0 16,2 3 0-16,0 1 0 0,4 5 160 0,3 3-208 15,2 2 80-15,2 4 128 0,3 3-192 0,3 3 192 16,2 4-192-16,0 1 192 0,1 1-192 0,-4 5 192 16,-2 0-160-16,-2 4 160 0,-3-3 0 0,-1 0 0 15,1-2 0-15,-5-2 0 0,-1 1 0 0,1-2 0 0,-3-4 0 16,0-3 0-16,1 0 0 0,0-4 0 16,1 1 0-16,0-2 0 0,-2-4 0 0,1-2 0 15,-1-2 0-15,1-3 0 0,-1-1 288 0,-2-2-48 16,-3-1-16-16,1-4 0 0,-6 2 96 0,-1-1 0 0,-3-2 16 15,-3-3 0-15,-3-2 112 0,-5-11 32 0,-5 8 0 16,-2 8 0-16,-4 0-32 0,-4-3 0 0,-6 4 0 16,-3 0 0-16,-2 1-192 0,-5 0-32 15,-3 2-16-15,-2 3 0 0,-1 2-208 0,-1 1 144 0,-1 2-144 0,1 3 128 16,2 0-128-16,2 0 0 0,2 2 0 0,1 2 0 16,3 3-1552-1,4-2-192-15,4 2-48 0,5 0-10224 0,3-2-2048 0</inkml:trace>
  <inkml:trace contextRef="#ctx0" brushRef="#br0" timeOffset="11838.56">20625 2195 15487 0,'-5'12'688'0,"4"-4"144"0,-2 2-672 0,2-1-160 15,1 1 0-15,1 4 0 0,-1 1 208 0,7 4 16 16,-1 2 0-16,7-2 0 0,3 1 480 0,5-2 80 15,3 0 32-15,4 0 0 0,5-2 80 0,2 1 0 16,6-5 16-16,2-2 0 0,4 1-288 0,2-6-64 16,-2-1-16-16,4-4 0 0,-2-3-16 0,2-1 0 15,-5-5 0-15,-1 0 0 0,0-1-160 0,-6 1-48 16,-4-3 0-16,-7 1 0 0,-5-3-96 0,-6-1-32 16,-3-1 0-16,-2-1 0 0,-8 1 64 0,-4-1 0 15,-4-1 0-15,-6 2 0 0,-4 3-96 0,-5-1-16 16,-3 1 0-16,-5 2 0 0,-3 1-16 0,-6 1 0 15,-5 5 0-15,2 4 0 0,-3 4 48 0,-2 6 0 16,-5 4 0-16,-2 4 0 0,-1 2-176 0,0 4 0 16,1 7 144-16,4 3-144 0,2 4 0 0,4 3 0 15,4-2 0-15,7 1 0 0,5-2 144 0,9-1-144 16,7 0 192-16,9-3-192 0,6-1 192 0,4-4-64 0,8 0 0 0,6-2-128 16,6 0 272-16,7-6-48 0,7-2-16 0,8-2 0 15,3-3-208-15,5-3 128 0,2-4-128 0,1-2 0 31,2-3-528-31,3-2-208 0,3 0-32 0,-1-2-12944 0</inkml:trace>
  <inkml:trace contextRef="#ctx0" brushRef="#br0" timeOffset="12157.03">21763 1606 23551 0,'0'0'1040'0,"-6"0"224"0,6 0-1008 0,0 0-256 16,0 0 0-16,0 0 0 0,0 0 608 0,0 0 80 15,7 3 16-15,3-1 0 0,3-2 256 0,4 1 48 16,2-2 16-16,5-3 0 0,5 2-192 0,2-2-16 16,0 0-16-16,4-4 0 0,2 1-496 0,-1 2-112 0,0-4 0 0,-2 1-16 15,-2-3-176-15,0 3-272 0,0-2 64 0,-2 4 16 32,-1-3-1888-32,1 2-368 0,-2-1-80 0</inkml:trace>
  <inkml:trace contextRef="#ctx0" brushRef="#br0" timeOffset="12592.73">23114 1218 12895 0,'0'-12'576'0,"0"12"112"15,3-9-560-15,-1 1-128 0,-2 0 0 0,-1 0 0 0,0 1 1952 0,-3 0 352 16,-1-1 80-16,-7 3 16 0,-2 0-1168 0,-3 1-224 16,-6 1-48-16,-3 1-16 0,-2 1-352 0,-1 2-64 15,-3 1-16-15,4 4 0 0,-1 2-192 0,4 1-32 16,2 4-16-16,5 1 0 0,0-1-272 0,5 1 0 16,6-2 0-16,2 1 0 0,2-1 0 0,3 2 0 15,4 0 0-15,4-2 0 0,2 0 176 0,3 0-32 16,2 4 0-16,3-4 0 0,1 5 80 0,0-1 16 15,1 1 0-15,-1 1 0 0,-1 0-240 0,-2 1 176 16,0-2-176-16,-2 1 160 0,-2 0-160 0,-1 0 128 16,-5-3-128-16,-5-1 128 0,-3 0 112 0,-5-3 16 0,-2 2 0 15,-3 1 0-15,-4-5 256 0,-1 1 64 0,-5-2 16 0,-2 1 0 16,0-4-208-16,0 0-32 0,-2-1-16 0,2-3 0 16,2-1-128-16,0-4-16 0,1 0-16 0,2-1 0 31,1-1-912-31,6-4-176 0,4 2-48 0,3-3-8704 0,1-2-1728 0</inkml:trace>
  <inkml:trace contextRef="#ctx0" brushRef="#br0" timeOffset="12867.42">23695 845 5519 0,'13'-16'240'0,"-6"11"64"0,-2-5-304 0,2 4 0 16,-2-3 0-16,1 4 0 0,-3-3 3392 0,-3 8 608 16,0 0 128-16,0 0 32 0,-5 4-2432 0,-4 0-496 15,-3 3-80-15,-3 5-32 0,-4 2-368 0,0 4-80 16,-4 3-16-16,-1 3 0 0,0 6-144 0,-4-1-48 16,2 3 0-16,2 1 0 0,0 0-208 0,3 1-32 15,0 2-16-15,3-1 0 0,3 1-208 0,2-2 176 16,3-1-176-16,4-4 160 0,1 1-160 0,2-1 0 15,2-4 144-15,2 1-144 0,2-1 0 0,-1-2-320 16,2-3 64-16,0-1 16 16,0-1-2000-16,-2-4-416 0</inkml:trace>
  <inkml:trace contextRef="#ctx0" brushRef="#br0" timeOffset="13013.87">23184 1339 20271 0,'0'0'1792'0,"6"-5"-1424"0,7 0-368 0,2-1 0 15,2 0 768-15,1 3 96 0,-1-1 16 0,4-2 0 16,0 0-16-16,4 3 0 0,0-4 0 0,3 1 0 16,4 2-320-16,2 2-64 0,4-2-16 0,3-3 0 15,1 1-464-15,1 2 0 0,-1-6 0 0</inkml:trace>
  <inkml:trace contextRef="#ctx0" brushRef="#br0" timeOffset="14365.74">24638 1747 17503 0,'0'0'1552'0,"0"0"-1232"0,5-5-320 0,5 0 0 16,1-5 304-16,0-3 0 0,2 2 0 0,2-5 0 15,2 0 448-15,-1-2 80 0,1 2 32 0,4-7 0 16,0 1 560-16,-7 6 112 0,1-7 32 0,1-2 0 0,5 0-976 0,0-4-192 16,2-2-32-16,1 2-16 0,3-3-224 0,-2 2-128 15,0 4 160-15,-1 2-160 0,-1 5 0 0,-4 3 0 16,-4 4 0-16,-2 2 0 0,-3 6 0 0,-3 2 0 15,-7 2-128-15,7 5 128 0,-2 9-128 0,-1 4 128 16,-2 3-192-16,-1 8 192 0,1 2-144 0,-4 6 144 16,0 7 0-16,-2 3-144 0,-1 2 144 0,-1 3 0 15,-3 2 0-15,-1 4 0 0,-2 1 0 0,-1 1 0 16,-2 5 0-16,-1-5 0 0,0-2 0 0,-1-1 0 16,-2-2 0-16,1 0 0 0,0-3 0 0,-1-4-288 15,-1-1 48-15,1 0 16 16,1-5-432-16,0 0-96 0,1-3-16 0,2-4 0 15,1-4-1584-15,0 0-320 0</inkml:trace>
  <inkml:trace contextRef="#ctx0" brushRef="#br0" timeOffset="14526.49">24590 2685 11967 0,'0'0'1072'0,"0"0"-864"0,0 0-208 0,9 3 0 15,0-1 2192-15,3 3 400 16,1 2 80-16,1-4 16 0,3-1-1376 0,0 2-272 0,2-1-48 0,2 2-16 15,-1-3-256-15,2-1-48 0,1-1-16 0,2-1 0 16,4-3-176-16,3 0-32 0,2 3-16 0,5 0 0 16,2-2-224-16,3 0-32 0,0-2-16 0,-3 0 0 15,0 3-288-15,-5-1-64 0,-4-1-16 0,-3-2-8464 16,-4 0-1696-16</inkml:trace>
  <inkml:trace contextRef="#ctx0" brushRef="#br0" timeOffset="14896.56">24952 1033 12895 0,'-14'-7'1152'0,"5"6"-928"16,-2 0-224-16,-2 1 0 0,-1 2 960 0,-2 1 128 15,-3 3 48-15,-3 3 0 0,-2 4-592 0,-3 5-112 0,-2 2-32 0,-3 3 0 16,-2 2 544-16,-4 6 96 16,-6 4 32-16,0 5 0 0,-1 6-224 0,2 8-32 15,0 11-16-15,0 4 0 0,2 7-368 0,3 0-80 16,4 4-16-16,3 4 0 0,4 4-208 0,8-3-128 0,4-4 128 15,9 1-128-15,7-6 160 0,8 0-32 0,5 1-128 0,-1-30 192 16,3 3 16-16,6 0 0 0,3 1 0 0,8-5 0 16,5-2-208-16,7-3 0 0,11-1 0 0,4-3 0 31,6-2-512-31,2-7 0 0,3-9 0 0,4-3-11248 0</inkml:trace>
  <inkml:trace contextRef="#ctx0" brushRef="#br0" timeOffset="15227.64">26347 962 26431 0,'0'0'1168'0,"0"0"240"0,7 1-1120 0,3 3-288 16,3 1 0-16,4 2 0 0,0 11-176 0,5 3-80 16,2 3-32-16,2 4 0 0,-7 0 288 0,4 6 0 0,3 3-128 0,3 2 128 15,3 7 0-15,0 4 144 16,-3 9-16-16,1 2 0 0,4 22 128 0,-4-1 32 16,-6 1 0-16,-4 2 0 0,-6 3-144 0,-7-3-16 15,-6 3-128-15,-4-4 192 0,-6 0-16 0,-5-7-16 16,-4-1 0-16,-4-6 0 0,-4-6-32 0,-1-8 0 15,0-3 0-15,-1-10 0 0,-1-6-128 0,1-4-192 16,0-5 32-16,4-7-12256 0</inkml:trace>
  <inkml:trace contextRef="#ctx0" brushRef="#br0" timeOffset="21700.83">9312 1389 9087 0,'2'-13'400'0,"-1"4"96"0,-1-2-496 0,0-1 0 16,0-3 0-16,1 3 0 0,2 1 560 0,0-2 16 15,-3-1 0-15,3 3 0 0,-3-3 128 0,1 1 16 16,-1-1 16-16,2 4 0 0,-1-1-160 0,0-1-16 15,-1 3-16-15,0-1 0 0,0 5 32 0,0-1 16 16,0-3 0-16,-1 1 0 0,1 8-80 0,0 0 0 16,0 0-16-16,0 0 0 0,0 0-96 0,0 0-16 15,0 0 0-15,0 0 0 0,0 0-32 0,0 0-16 16,-4-5 0-16,4 5 0 0,0 0-48 0,0 0-16 16,0 0 0-16,0 0 0 0,0 0 48 0,-4 6 16 15,-1 0 0-15,-1 4 0 0,6-10-48 0,-5 6-16 16,0 2 0-16,-1 2 0 0,1-3 48 0,0 4 0 15,0 1 0-15,-1 0 0 0,-2 2 64 0,1 4 0 16,-4 2 16-16,1 4 0 0,-1 0 0 0,-1 4 0 0,0 4 0 16,-1 2 0-16,0 1-32 0,2 0-16 0,-1 1 0 0,2 1 0 15,1-1-128-15,0 1-32 0,2 0 0 0,-1 1 0 16,1 3-192-16,-4 16 176 0,5-7-176 0,2-20 160 16,-1 3-160-16,0 3 0 0,4-3 144 0,-3 0-144 15,0-2 0-15,2-2 144 0,-1 1-144 0,2 1 0 16,1-8 224-16,0 0-64 0,0 1-16 0,1-1 0 0,2-2 112 15,0 2 0-15,4 1 16 0,-1-2 0 16,0-4-80-16,1 1-32 0,-2-2 0 0,1 0 0 0,-1 0-160 0,2-2 128 16,-2 1-128-16,0-2 128 0,0-1-128 0,-1 0 192 15,0-3-192-15,-1 0 192 0,1-1-192 0,0 0 0 16,-1-2 0-16,2 5 0 0,-2 2 0 0,0-5 0 16,0 1 144-16,-1-5-144 0,-2-5 0 0,5 8 0 15,2-2 0-15,-2-1 0 0,1 1 0 0,2 0 0 16,-1-3 128-16,2 2-128 0,1 3 0 0,2-3 144 15,-3 0-144-15,2 0 0 0,0-2 128 0,1-1-128 16,-1 0 0-16,1 0 0 0,-1-1 176 0,2 1-176 16,0 0 160-16,-1-2-160 0,0-1 176 0,-2 0-176 15,0-2 192-15,-1 1-192 0,0 0 176 0,0 0-176 16,-2-2 160-16,1 0-160 0,-3 3 144 0,4-2-144 16,-3 1 128-16,-6 2-128 0,8-3 0 0,-3 0 0 15,-5 3 128-15,7-6-128 0,-7 6 0 0,0 0 0 16,7-6 0-16,-7 6 0 0,0 0 0 0,0 0 128 15,0 0-128-15,0 0 0 0,0 0 0 0,0 0 0 16,0 0 0-16,0 0 0 0,0 0 0 0,0 0 0 0,0 0 0 0,0 0 0 16,0 0 0-16,0 0 0 0,-6 6 0 0,-2 1 0 15,1-3 0-15,-7-2 0 0,0 1 0 16,2-1 0-16,1 2 0 0,2-3 128 0,-1 1-128 0,-2-2 0 16,-1-2 128-16,-2 1-128 0,0-3 0 0,-2 2 128 15,1-3-128-15,-2 1 160 0,0-4-160 0,1 2 160 16,0-1-160-16,0-3 0 0,1-2 0 0,-1 0 0 0,2-1 0 0,0-3 0 15,1-3 0-15,0-2 0 0,0 0 0 0,0-3 0 16,0 0 0-16,3-1 0 0,-2-4 0 0,1 0 0 16,2 0 128-16,3-2-128 0,0-2 0 0,2 1 0 15,1 3 0-15,3-3 0 0,-3 2 0 0,8 1 0 16,-1-4 0-16,6-17 0 0,-2 3 0 0,0 18 0 16,1-3 0-16,8-18 0 0,-1 6 0 0,-1-1 0 15,-1 6 0-15,-3 9 0 0,1 0-144 0,-1-4 144 16,4-3 0-16,-2 0 0 0,1-3 0 0,-1 4-128 15,1 3 128-15,0 5 0 0,-1-1 0 0,1 5 0 16,-3-2 0-16,2 5 0 0,-1 3 0 0,4-5-128 16,-2 5 128-16,-3 5 0 0,-3 4 0 0,-1 1 0 15,-2 1-128-15,0 2 128 0,-1-1 0 0,1-1 0 16,0-4 0-16,-4 11 0 0,1-6 0 0,-1 6 0 16,0-4 0-16,3-4 0 0,-3 2 0 0,0 6-128 15,0 0 128-15,0 0 0 16,0-5-416-16,0-3-32 0,0 3 0 0,0 5 0 15,0 0-2144-15,0 0-432 0</inkml:trace>
  <inkml:trace contextRef="#ctx0" brushRef="#br0" timeOffset="22415.74">8843 2080 6447 0,'-16'4'272'0,"8"-3"80"15,0 0-352-15,-2 2 0 0,-1-3 0 0,-4 5 0 0,2-2 2576 0,1-1 448 16,2-2 96-16,4 0 16 0,0-2-1472 0,-1-2-272 16,7 4-64-16,0 0-16 0,-4-9-416 0,4 9-96 15,3-4-16-15,3-3 0 0,3 1-224 0,5 1-48 16,3-4-16-16,3 2 0 0,5-2-32 0,3 1 0 16,4 2 0-16,1-2 0 0,3 3 16 0,1-1 0 0,2-2 0 0,2 3 0 15,1-2 96-15,17-2 32 16,-5 4 0-16,-21 1 0 0,-1 2-256 0,-1 2-48 15,-1 0-16-15,-2 2 0 0,-3 2-32 0,8-1 0 16,-6 1 0-16,-14 0 0 0,-3-1-96 0,-1 0-32 0,-9-3 0 16,0 0 0-16,0 0 16 0,0 0 0 15,0 0 0-15,-9 9 0 0,-7 3 16 0,-3-5 0 0,-4 1 0 0,-1-3 0 16,-2-2-160-16,5-1 128 0,-4 2-128 16,-3 1 128-16,-1-1-128 0,-17 1 0 0,1 4 0 0,16-5 128 15,-4-2-128-15,-1 2 0 0,0 1 0 0,-1 0 0 16,1-1 0-16,2 0 0 0,4-2 0 0,1 3 0 15,6-1 0-15,3-3 0 0,4 2 0 0,3 0 0 16,4-2 0-16,7-1 0 0,0 0 0 0,0 0 0 16,7-4 0-16,7 0 0 0,2 2 0 0,6-5 0 0,3 1 0 0,3 0 0 15,3-3 0-15,0 1 0 0,2-2 0 0,2 2 0 16,-2-1 0-16,2 3 0 0,0 0 0 0,-1-2 0 16,-2 4 0-16,-3 0 0 0,-2-1 0 0,-4 2 0 15,-6 0 128-15,0 0-128 0,-6 3 160 0,-3-1-160 16,-8 1 192-16,0 0-192 0,0 0 368 0,-9 3-48 15,-5 1 0-15,-5 2 0 0,-5-1-128 0,-4 0-16 16,-4 3-16-16,-1-2 0 0,-5 2-160 0,0 2 0 16,1-3 144-16,-2 4-144 0,-1-6 0 0,3 4 0 15,2-4 0-15,3 0 128 0,4 0-416 0,4-3-80 16,4 1-16-16,4-3 0 16,5-3-2240-16,8-3-464 0</inkml:trace>
  <inkml:trace contextRef="#ctx0" brushRef="#br0" timeOffset="22941.62">9513 1131 13935 0,'0'0'608'0,"-6"-7"144"0,2 1-608 0,4 6-144 15,-6-10 0-15,6 10 0 0,0 0 944 0,0 0 144 16,0-9 48-16,0 9 0 0,0 0-304 0,6-4-48 15,-2-1-16-15,3 4 0 0,2-4-320 0,0 3-64 16,1 1 0-16,1 2-16 0,-1 2-48 0,9 6 0 16,1-2 0-16,0 7 0 0,-1 4 64 0,-5-4 0 15,4 3 0-15,3 3 0 0,0 3 240 0,2 6 48 16,1 3 16-16,4 6 0 0,1 4-160 0,3 2-16 16,1 5-16-16,2 2 0 0,1-1-112 0,-1 0 0 15,-2-2-16-15,-1 7 0 0,-2 5-64 0,-1 3-16 16,-3 6 0-16,-5-2 0 0,-3-4 64 0,-4-2 16 15,-4-3 0-15,-2 2 0 0,-4 1 176 0,-3-1 32 16,-1-1 16-16,-4 0 0 0,-2-5-16 0,-2-3-16 16,2-2 0-16,-6-1 0 0,0-2-128 0,-1-2-32 0,-1-1 0 0,1-1 0 15,-4-4-176-15,-8 16-32 0,4-5-16 0,6-19 0 16,-5 0-48-16,0 1-128 0,-3-5 192 0,0 2-64 16,0-4-128-16,-2 2 0 0,-2-5 0 0,2 0-176 31,1-2-1488-31,0-3-288 0,1-4-64 0,1-5-13280 0</inkml:trace>
  <inkml:trace contextRef="#ctx0" brushRef="#br0" timeOffset="23954.36">4378 3373 2751 0,'0'0'256'0,"0"0"-256"16,0 0 0-16,0 0 0 0,0 0 2112 0,0 0 368 0,0 0 80 0,0 0 0 16,0 0-1248-16,-5 2-256 15,-2-2-48-15,1 3-16 0,-2 2-32 0,8-5-16 0,-6 3 0 0,-2-1 0 16,-1 3-176-16,1 2-16 0,-1-2-16 0,0 2 0 15,-3 2-256-15,3-1-48 0,-2 3-16 0,0-2 0 16,-2 3 0-16,0 3 0 0,-1 0 0 0,-1 4 0 16,0 1 32-16,-2 3 0 0,-1 3 0 0,4-2 0 15,-1 4-80-15,1-1-16 0,0 6 0 0,0-2 0 0,3 2-128 16,-1-1-32-16,3 1 0 0,3 0 0 0,2 0-192 0,4-5 144 16,4 2-144-16,4-3 128 0,4-1-128 0,5-3 160 15,2-4-160-15,3-3 160 0,3-2 80 0,2-2 16 16,-3-6 0-16,5-1 0 0,-1-2 96 0,3-7 32 15,0-2 0-15,1-2 0 0,-1-5 80 0,-3-3 32 16,-2-1 0-16,0-2 0 0,-5-1 32 0,1-6 16 16,-3 1 0-16,-3 1 0 0,-2-2-80 0,-3 4-16 15,-4-4 0-15,-3 1 0 0,-4-1-16 0,-4-3-16 16,-3 1 0-16,-4 1 0 0,-3-3-128 0,-2 2-32 16,-3-3 0-16,-3 3 0 0,1 2-256 0,-4-2 0 15,4 2-128-15,-1 2 128 16,-2 0-1216-16,5 4-128 0,0 2-48 0,2 0-9184 15,2 0-1840-15</inkml:trace>
  <inkml:trace contextRef="#ctx0" brushRef="#br0" timeOffset="24675.89">4652 696 5519 0,'0'0'496'0,"0"0"-496"15,0 0 0-15,0 0 0 0,0 0 1488 0,0 0 208 0,0 0 32 0,0 0 16 16,0 0-576-16,0 0-112 16,0 0-32-16,0 0 0 0,0 0-224 0,0 0-48 15,0 0-16-15,-3 11 0 0,0 2-224 0,-1-1-32 0,-1 3-16 0,0 4 0 16,-1 1-80-16,-2 4-32 0,-1-1 0 0,0 8 0 15,-2 2-112-15,-2 1-32 0,0-1 0 0,2 0 0 16,-2-2-64-16,2-2-16 0,1-6 0 0,2-5 0 16,-1-2 448-16,1-4 64 0,2-2 32 0,2-3 0 0,4-7 160 15,0 0 48-15,0 0 0 0,0 0 0 16,0 0-320-16,0 0-64 0,-1-9-16 0,2-1 0 0,1 0-192 16,0-4-32-16,1 0-16 0,0 0 0 0,1 0-240 0,-1-2 144 15,-1-3-144-15,1 1 128 0,-1 0-128 16,1 0 0-16,-2 2 0 0,0-1 0 0,2 1 0 0,-3-2 0 15,1 5 0-15,1 4 0 0,0 0 0 0,-2 9 0 16,0 0 0-16,0 0 0 0,0 0-128 0,1 12 128 16,-1 2-160-16,0 5 160 0,-1 2-160 0,0 5 160 15,-2 2-160-15,-2 10 160 0,-2-1 0 0,2-10 0 16,-1-1 0-16,0 5 0 0,-2 0-176 0,0 1 176 16,-1 1-192-16,-2 0-8656 15,1 0-1744-15</inkml:trace>
  <inkml:trace contextRef="#ctx0" brushRef="#br0" timeOffset="30273.65">1912 3745 7359 0,'0'0'320'0,"-7"-7"80"0,2-2-400 0,5 9 0 16,0 0 0-16,0 0 0 0,0 0 1664 0,0 0 240 15,0 0 48-15,0 0 16 0,0 0-1008 0,0 0-208 16,0 0-48-16,0 0 0 0,-5 12 48 0,1-1 0 16,1 1 0-16,-1 2 0 0,0-1-304 0,1 1-48 15,2 5-16-15,1 4 0 0,-1 0-112 0,0 7-16 16,-2 2-16-16,2-5 0 0,-2 6 112 0,2 4 32 16,-2 1 0-16,1 5 0 0,1 3-192 0,-1 22-16 15,0-7-16-15,2-17 0 0,1 0 16 0,3 3 0 16,-2-1 0-16,2 0 0 0,3-4 144 0,0 1 16 15,2-2 16-15,1-3 0 0,3 2 32 0,1 1 16 16,1-3 0-16,2-1 0 0,-2-1-128 0,12 16-16 16,2-10-16-16,-5-2 0 0,2-2-96 0,0 1-16 0,2-6 0 15,1-2 0-15,1 0-128 0,1-4 192 0,4 2-192 0,0-1 192 16,2-4-192-16,0 1 0 0,-1-3 144 0,4-2-144 16,-1-1 0-16,0 2 0 0,0-3 0 15,-2-1 128-15,-3-3-128 0,2 2 0 0,1-4 0 0,0 2 128 16,-3 0-128-16,2-4 0 0,-1 1 0 0,2-3 0 15,1 0 256-15,2 0-32 0,-1-1 0 0,3-3 0 16,1 1 0-16,-1-1 0 0,-4 1 0 0,3-4 0 16,1-1-48-16,2 0-16 0,4-1 0 0,0 1 0 0,-1-1-160 0,2 0 128 15,4-2-128-15,-4 1 128 0,-2-2-128 0,1 1 0 16,1-1 144-16,0-2-144 0,1 0 0 0,-2 1 128 16,-1-3-128-16,3 0 0 0,2 1 0 0,-1-2 0 15,-2 2 0-15,0-5 128 0,-5-4-128 0,3 2 0 16,1 2 128-16,1-1-128 0,-1-1 0 0,2 3 0 15,-1-1 0-15,1-2 128 0,1 1-128 0,-2 1 0 16,0-5 128-16,1 1-128 0,1-3 0 0,1 0 128 16,4-3-128-16,1 2 0 0,2 1 0 0,1-2 0 0,-1 0 0 15,-3-5 128-15,-2 2-128 0,2 1 0 0,1-1 0 0,0 2 0 16,0 1 0-16,0 2 0 0,1 1 0 0,-1-1 0 16,-1 1 0-16,0 0 0 0,-3 1 0 0,0 1 0 15,-2 0 0-15,3 3 0 0,-2 4 0 0,4 0 0 16,1 0 0-16,-1-3 0 0,-3 0 0 0,1 1 0 15,-3 2 0-15,-1 0 0 0,1 3 0 0,0-2 0 16,1 4 0-16,0 0 0 0,2-1 0 0,-2 1 0 16,-1 1 0-16,-2 0 0 0,-3 1 0 0,1-1 0 15,-3-1 0-15,0 2 0 0,-1-2 0 0,1 4 0 16,1 0 0-16,1 1 0 0,1 0 0 0,-3 1 0 16,1 0 0-16,-5-1 0 0,0 2 0 0,-2-2 0 15,-1 3 0-15,-2 0 0 0,0 1 0 0,-1 3 0 16,-1-3 0-16,1 4 0 0,1-2 0 0,-2 5 0 0,-1-1 0 0,-3 1 0 15,-1 0 0-15,0-2 0 0,-2 3 0 0,0 4 0 16,-5-1 0-16,0 2 0 0,-2 1 0 0,2 0 0 16,-2 4 0-16,-1 4 0 0,-2-2 0 0,-1 6 0 15,-1-3 0-15,-3 2 0 0,2 3 0 0,-4-4 0 16,0 1 128-16,0 0-128 0,0 3 128 0,-1-2-128 16,-3-3 160-16,1 0-160 0,-1-3 128 0,-2 0-128 15,0 2 0-15,0-4 144 0,-1 0-144 0,-2 0 128 16,0-3-128-16,0-1 128 0,0 1-128 0,0 0 0 15,-2-4 144-15,2-1-144 0,0-2 0 0,-2-3 144 16,2-10-144-16,-1 12 0 0,1-12 128 0,0 0-128 16,0 0 0-16,0 0 0 0,0 0 160 0,0 0-160 15,0 0 128-15,0 0-128 0,0 0 128 0,0 0-128 16,-1-11 128-16,1 1-128 0,1-4 144 0,2-1-144 0,-1-3 160 0,2-1-160 16,0 0 144-16,1-1-144 0,1-2 128 0,2-1-128 15,2 0 144-15,0 2-144 0,0-2 160 0,3-1-160 16,1 1 128-16,1 0-128 0,2-4 0 0,-1 2 144 15,1 0-144-15,1 2 0 0,1 1 0 0,1-1 0 16,3-2 0-16,-1 2 0 0,-1-3 0 0,1 2 0 16,-1 1 0-16,2-2 0 0,3 0 0 0,-1 2 0 15,-1-1 0-15,2 1 0 0,0 1 0 0,4-1 0 16,-1 2 0-16,1 1 0 0,3 3 0 0,0-1 0 16,0 0 0-16,3-1 0 0,1 1 0 0,0 0 0 15,-3 1 0-15,2 0 0 0,1 1 0 0,-1-1 0 16,1 3 0-16,1-1 0 0,1-2 0 0,0 1 0 15,3 1-128-15,1 1 128 0,-1 2 0 0,0-2 0 16,-3 1 0-16,3 3 0 0,-4-1 0 0,1 4 0 16,-1 0 0-16,1 2 0 0,1 1 0 0,-1-1 0 0,0 0 0 0,3 1 0 15,2 4-144-15,-1 0 144 0,-3 0 0 0,4 1 0 16,-1 2 0-16,-1-1 0 0,0 1 0 0,0 1 0 16,-4-2 0-16,4 1 0 0,0 1 0 0,1 1 0 15,3 2 0-15,-1-2 0 0,0 0 0 0,-2 2 0 16,2-3 0-16,-3 1 0 0,0 0 0 0,-2 0 0 15,0-1 0-15,-1-1 0 0,4 4 0 0,-1-2 0 16,0 1 0-16,-1 2 0 0,1-3 0 0,0 1 0 16,-3 1 0-16,2-1 0 0,-4 0 0 0,0 2 0 15,-2-5 0-15,2 0 0 0,1 5 0 0,0-3 0 16,2-1 0-16,0 1 0 0,2 3 0 0,0-3 0 0,0 0 0 0,-2 1 0 16,-1-3 0-16,-2-2 0 0,-2 2 0 15,5-1 0-15,-3-1 0 0,1-1 0 0,1 0 0 0,1 0 0 16,-1 0 0-16,2-1 0 0,1-1 0 0,-2-1 0 15,1 0 0-15,-3-3 0 0,-1 0 0 0,-1-1 0 16,-2-3 0-16,0 3 0 0,1-5 0 0,0 2 0 16,1-4 0-16,-3-1 0 0,0-3 0 0,1 1 0 15,1 0 0-15,-1-1 0 0,-2-1 0 0,-1 1 0 16,0 0 0-16,-2-2 0 0,-3-2 0 0,-2-2 0 16,-3 0 128-16,0-2-128 0,-2 0 0 0,0-2 144 15,0 1-144-15,-3-1 0 0,0 1 0 0,-2 0 128 16,0 2-128-16,0 2 0 0,-2-2 144 0,1 3-144 15,-3 2 144-15,0 1-144 0,2-3 192 0,-3 5-192 16,0 0 144-16,1 2-144 0,-1 0 0 0,0 1 144 16,-3 2-144-16,3 1 0 0,-3-1 0 0,-1 5 0 15,0-2-416-15,-5 9-64 0,0 0-16 0,0 0 0 16,0 0-2288-16,0 0-464 0</inkml:trace>
  <inkml:trace contextRef="#ctx0" brushRef="#br0" timeOffset="36742.11">1883 6943 5519 0,'0'0'496'0,"-3"-7"-496"16,2 0 0-16,-2 3 0 0,-1 1 2000 0,4 3 304 16,-5-7 64-16,5 7 16 0,0 0-816 0,0 0-160 15,0 0-48-15,0 0 0 0,0 0-464 0,-4 10-80 16,1 3-32-16,0 2 0 0,2 6-80 0,0 3-32 16,-1 5 0-16,2 3 0 0,2 4-48 0,0 3-16 15,-3 2 0-15,0-1 0 0,-2 6-192 0,-1-2-32 0,-1 2-16 0,-1-3 0 16,-2 2-160-16,1-4-16 0,-2-6-16 0,0-2 0 15,2-5-48-15,4-4-128 0,-1-6 192 0,1-5-64 32,2-3-560-32,1-10-112 0,0 0-32 0,0 0-11648 0</inkml:trace>
  <inkml:trace contextRef="#ctx0" brushRef="#br0" timeOffset="37141.56">2258 6871 11967 0,'0'0'528'0,"0"0"112"0,0 0-512 0,0 0-128 15,7 4 0-15,-1 3 0 0,0 5 1616 0,-3 2 304 16,0 2 48-16,-2 3 16 0,-1 2-432 0,-1 3-80 16,-2 4 0-16,0 1-16 0,-3-4-352 0,0 3-64 15,-3 2-16-15,-2 0 0 0,2-3-224 0,0 1-48 16,-4-4-16-16,3-1 0 0,1-4-160 0,2-3-16 15,-1-4-16-15,3-2 0 0,5-10-96 0,0 0 0 16,0 0-16-16,0 0 0 0,-1-12 80 0,3 0 32 16,3-6 0-16,3-2 0 0,1-3-288 0,2 0-64 15,3-4-16-15,1 2 0 0,1-7-176 0,1 2 0 16,1 3 144-16,0-1-144 0,2 4 0 0,1 0 0 16,-1 1 0-16,2 5 0 0,-1 5 0 0,1 3 0 15,-2 6 0-15,2 4 0 0,-4 3 0 0,-1 8 0 16,-1 2 0-16,-2 6 0 0,0 6 0 0,-4 3 0 15,-3 4 0-15,1 18 0 0,-5-1 128 0,-5-18-128 0,-1 2 128 16,-3 2-128-16,1 2 0 0,-3-1 128 0,0-3-128 0,2-4 0 31,0-5-320-31,3-2-128 0,-1-4-16 0,4-4-16 16,0-3-1696-16,0-11-352 0,0 0-64 0</inkml:trace>
  <inkml:trace contextRef="#ctx0" brushRef="#br0" timeOffset="37425.32">3215 6266 21999 0,'0'0'960'0,"0"0"224"0,0 0-944 0,0 0-240 15,0 0 0-15,0 0 0 0,2 15 528 0,-2-1 64 16,-2 6 16-16,-1 6 0 0,-1 7 464 0,-3 19 80 15,-2-1 32-15,0-13 0 0,0 9-224 0,-1 2-32 16,-2 5-16-16,0 6 0 0,-1 1-304 0,0 6-64 16,-1-3-16-16,0 0 0 0,0 4-352 0,2-6-176 15,-1-2 160-15,4-7-160 0,0-7-144 0,0-2-128 16,0-5-32-16,4-8 0 16,1-7-1296-16,1-3-256 0,1-6-48 0,-2-7-10768 0</inkml:trace>
  <inkml:trace contextRef="#ctx0" brushRef="#br0" timeOffset="37601.68">2857 6899 24479 0,'0'0'1088'0,"0"0"208"0,0 0-1040 0,11 0-256 0,0-2 0 0,3 1 0 15,1 1 448-15,4 0 48 0,2-1 0 0,3 0 0 16,1-3 128-16,5-4 16 0,-1 2 16 0,0 0 0 0,0-3-528 0,-1 2-128 15,-1 3 0-15,0-2-8448 16,-2 1-1728-16</inkml:trace>
  <inkml:trace contextRef="#ctx0" brushRef="#br0" timeOffset="37929.91">3728 7041 5519 0,'0'0'240'0,"0"0"64"0,5-5-304 0,3 1 0 15,2-3 0-15,2-2 0 0,-1-1 4624 0,2-1 880 16,-2-3 160-16,2 2 32 0,-4 0-4480 0,3-9-896 0,-1 2-176 0,-5 7-144 16,-1-2 464-16,0 3-16 15,-1 1 0-15,-2-3 0 0,0 4-256 0,-4-1-48 16,-1 3-16-16,-2 1 0 0,-4 3 0 0,-3 6 0 0,-4 5 0 0,-10 3 0 15,2 4 0-15,6-1 0 16,-3 3 0-16,-3 3 0 0,-2 6 192 0,2 0 48 0,-1 0 0 16,0 2 0-16,1 2 16 0,7 1 0 0,-1 0 0 15,6 1 0-15,3-5-192 0,6 0-48 0,3-4 0 0,3-2 0 16,4 1-144-16,4-3 0 0,3-3 144 0,5-6-144 16,3 1-224-16,3-6-112 0,2 2-32 0,1-3-9136 15,2-5-1824-15</inkml:trace>
  <inkml:trace contextRef="#ctx0" brushRef="#br0" timeOffset="38384.54">4748 6801 9215 0,'-7'-4'816'0,"1"-2"-656"16,-4-2-160-16,-2 2 0 0,0-2 2208 0,-2 3 416 16,-2-3 64-16,-1 3 32 0,-4 1-1648 0,-2 2-336 15,-2 1-64-15,0 2-16 0,-2 1 64 0,0 4 16 16,0 2 0-16,2 3 0 0,1 3-208 0,2 2-32 16,2 3-16-16,7-4 0 0,3-1-64 0,4-3-16 15,3 0 0-15,4-1 0 0,4-1-224 0,3-3-48 16,1 0-128-16,4-5 192 0,3-2 272 0,2-5 48 15,2-1 16-15,13-6 0 0,-3-1-16 0,-9 5-16 16,5-5 0-16,-2 0 0 0,-1 0-304 0,-2 0-48 0,1 0-16 16,-3 4 0-16,-2 1 64 0,-2-1 0 0,-2 6 0 15,-2 4 0-15,-2 8-16 0,-4 1 0 0,0 7 0 16,-2 7 0-16,-5 6 144 0,-4 20 48 0,-3-1 0 0,1-11 0 16,-3 6-112-16,-2 3-32 0,-2 5 0 0,-4 2 0 15,-5 2 96-15,-2 1 32 0,0 1 0 0,-2 0 0 16,-2-1-160-16,3-1-16 0,0-4-16 0,3-8 0 15,2-4-160-15,2-6 0 0,2-4 144 0,3-6-144 16,2-5 0-16,3-4-160 0,1-5 16 0,3-3 0 16,-1-7-1408-16,2-5-288 15,1-3-48-15,2-5-12512 0</inkml:trace>
  <inkml:trace contextRef="#ctx0" brushRef="#br0" timeOffset="38760.83">5063 6577 26719 0,'0'0'2368'0,"0"0"-1888"0,0 0-480 0,-4 8 0 15,2-1 160-15,-1 5-160 16,2 2 160-16,-1 2-160 0,0 5 480 0,-1 0 0 15,2 2 0-15,1 12 0 0,-1-2 96 0,1-11 0 16,-1 5 16-16,-1 0 0 0,0 2-160 0,-2 4-48 16,-1 0 0-16,0 0 0 0,-2-1-176 0,0-2-32 15,-1-4-16-15,3-2 0 0,-3-5-32 0,5-4 0 0,-2-4 0 0,1-3 0 16,4-8 384-16,0 0 64 0,0 0 0 0,4-8 16 16,2-4 16-16,4-8 0 0,-1-3 0 0,4-3 0 15,2-3-320-15,3 3-64 0,2-4-16 0,2 1 0 16,-1 0-208-16,2-2 0 0,1 2 0 0,2 4 0 15,0 1 0-15,0 2 0 0,-1 3 0 0,1 1 0 16,-2 3 0-16,0 2 0 0,0 2 0 0,8 2 0 16,-5-1-848-1,-3 8-176-15,-5 2-16 0,-6 2-9680 0,2 0-1936 0</inkml:trace>
  <inkml:trace contextRef="#ctx0" brushRef="#br0" timeOffset="39079.83">5786 6692 23151 0,'0'0'1024'0,"0"0"208"0,0 0-976 0,-4-4-256 16,4 4 0-16,0 0 0 0,-6 0 736 0,-2 2 96 15,-2 1 32-15,-1 1 0 0,-3 5 160 0,-1-1 16 16,-3 6 16-16,-1 2 0 0,-2 1-256 0,2 4-48 16,1-2-16-16,2 1 0 0,-1 1-192 0,3-2-32 15,2 0-16-15,3 0 0 0,2 0-304 0,4-3-48 16,1-3-16-16,4 0 0 0,1-4-128 0,4-2 0 15,2-4 0-15,3-2 0 0,4-1 208 0,1-1-32 16,3-7-16-16,1 1 0 0,3-1 0 0,0-5 0 16,2-3 0-16,-3 0 0 0,-3 1-32 0,-1-1-128 15,-1 2 192-15,-2-3-64 0,0 1 192 0,-2 0 16 0,-2 1 16 0,1 4 0 16,-1 2-96-16,-2-1-32 16,-1 3 0-16,-2 2 0 0,0-1-224 0,0 2 0 15,-2 1 0-15,2 0 0 0,-7 3-352 0,6-5-16 16,0 1 0-16,1-1 0 15,0 2-2768-15,2-1-544 0</inkml:trace>
  <inkml:trace contextRef="#ctx0" brushRef="#br0" timeOffset="39411.65">6446 5817 6447 0,'0'-13'272'0,"0"13"80"0,0 0-352 0,0 0 0 0,0 0 0 0,0 0 0 0,0 0 2720 0,0 0 480 16,0 0 80-16,-3 13 32 0,-2 5-1616 0,-1 2-320 15,-2 8-64-15,-1 3-16 0,-1 3-256 0,0 8-48 16,-1 4-16-16,-1 3 0 0,-1 5-16 0,-1-1 0 15,-1 2 0-15,-1 2 0 0,-1 1-352 0,2 3-80 16,-2 0-16-16,5 3 0 0,-2-4-288 0,1 2-64 16,0-5-16-16,4-3 0 0,0-4-304 0,1-8-64 15,1-4-16-15,5-4 0 16,-3-10-416-16,2-1-96 0,2-6-16 0,1-6-8096 16,0-11-1632-16</inkml:trace>
  <inkml:trace contextRef="#ctx0" brushRef="#br0" timeOffset="39591.08">5909 6528 24879 0,'0'0'1088'0,"8"-4"256"0,2 0-1088 0,3 0-256 0,2 2 0 0,3-2 0 0,2-1 256 0,2 1 0 16,1 0 0-16,2 2 0 0,2-5 224 0,1 1 32 15,0-1 16-15,14-6 0 0,-4-1-288 16,-13 6-64-16,1-2-16 0,-2 1 0 15,-1-4-1984 1,-3 0-400-16,-1 3-80 0</inkml:trace>
  <inkml:trace contextRef="#ctx0" brushRef="#br0" timeOffset="39769.3">6579 6426 12895 0,'2'16'576'0,"-2"-9"112"15,0 4-560-15,0 2-128 0,0 1 0 0,0 8 0 0,-3 2 2544 0,-1 1 464 16,-1 4 112-16,-2 4 16 0,-4 0-1216 0,1 2-256 15,-3-2-32-15,2 0-16 0,-5-1-288 0,-1 1-64 16,0-4-16-16,2-1 0 0,3 4-704 0,0-4-144 16,1-3-16-16,2-3-16 0,1 1-368 0,3-2-288 15,2-3 48-15,1-4 16 16,4-1-2304-16,1-3-464 0</inkml:trace>
  <inkml:trace contextRef="#ctx0" brushRef="#br0" timeOffset="40455.8">7075 6552 27647 0,'-10'-7'1216'0,"10"7"256"15,0 0-1168-15,0 0-304 0,0 0 0 0,0 0 0 0,-4 5 848 0,0 4 112 16,0 3 32-16,-4 3 0 0,-1 3-832 0,-4 2-160 16,-2 3 0-16,-1 3 0 0,1-2 0 0,2 6 224 15,1-2-32-15,2 1 0 0,2 1-16 0,0 10-16 16,7-4 0-16,2-16 0 0,4 2-160 0,3-3 160 16,4-3-160-16,3-2 160 0,3-2-16 0,1-6 0 15,1-5 0-15,2-2 0 0,0 0 304 0,1-5 48 16,0-6 16-16,0-2 0 0,0-2-128 0,0-2 0 15,-3-1-16-15,-2 0 0 0,-3-3-160 0,2-12-16 16,-8 5-16-16,-6 9 0 0,1 0 112 0,-4 0 32 16,0-1 0-16,-6-4 0 0,-3 2-64 0,-1 2-16 15,-4-2 0-15,0 0 0 0,-1 5-240 0,1 3 0 0,0 1 0 16,1 0 0-16,0 4 0 0,3 2 0 16,1 4 0-16,4 0-160 0,3-2-128 0,2 6-32 0,3-4 0 0,5 3 0 15,2 0-32-15,5-1-16 16,4 2 0-16,4 0 0 0,3 0 240 0,2 2 128 0,4-1-160 15,-2 0 160-15,-2 3-128 0,0 0 128 0,0 2 0 16,-1-2-144-16,-1 2 144 0,0 3 0 0,-2-1 0 0,-4 3 0 16,-1 1 0-16,-2-1 0 0,-4 2 0 15,-3 0 0-15,-3-2 0 0,-2 3 0 0,-3 3 0 0,-4-1 0 16,0-1 0-16,-4 1 0 0,-2-4 128 0,2 0-128 16,-1-3 128-16,2-1-128 0,1-5 160 0,4-3-160 15,0 0 368-15,0 0-32 0,0 0 0 0,-2-6 0 16,4-6-112-16,1 1-32 0,2-2 0 0,3-1 0 0,2-2-192 15,1 3 144-15,2 3-144 0,1 0 128 0,1 2-128 16,3 2 0-16,0 3 0 0,2 2 0 16,3 5 0-16,1 4 0 0,3 5 0 0,1 1 0 0,1 4 0 0,-1 4 0 15,-3-1 128-15,-2 2-128 0,-2 5 0 0,-4-3 0 16,-1 3 0-16,-5-3 128 0,-2-1-128 0,-1 0 0 16,-2-3 144-16,-2 1-144 0,-2 1 0 0,0-4-240 15,-2-2 48-15,0-3 0 16,-2-2-1808-16,1-7-368 0,1-5-64 0</inkml:trace>
  <inkml:trace contextRef="#ctx0" brushRef="#br0" timeOffset="40612.75">7012 6050 35935 0,'-12'-3'3200'0,"1"-2"-2560"0,0 1-512 16,3 2-128-16,0-1 592 0,8 3 112 0,0 0 0 0,-6-1 16 15,-1-2-720-15,1 2 0 0,6 1 0 16,0 0 0 0,0 0-464-16,0 0-96 0,0 0-16 0</inkml:trace>
  <inkml:trace contextRef="#ctx0" brushRef="#br0" timeOffset="41195.11">8972 6004 21247 0,'-5'-25'944'0,"1"11"192"0,0-6-912 0,0 0-224 15,0 1 0-15,2 0 0 0,-3-1 704 0,2 1 80 16,1 3 32-16,-1 4 0 0,2 7 240 0,1 5 48 16,0 0 16-16,-3 6 0 0,2 9-592 0,-2 5-112 0,3 7-32 0,0 2 0 15,-1 6 96-15,0 5 16 16,0 6 0-16,-1 4 0 0,1-2 80 0,-2 5 0 0,1 5 16 0,-4-2 0 15,-2-1-272-15,0 3-64 0,-4-2-16 0,1-4 0 16,3-3-240-16,-1-11 144 0,1-5-144 0,0-7 128 16,6-3 48-16,-1-4 0 0,2-8 0 0,2-2 0 15,-1-9 80-15,0 0 0 16,13-7 16-16,-3-1 0 0,2-5-80 0,2-2-32 0,2-2 0 0,3-2 0 16,2-2-160-16,0 0 0 0,1 1 0 0,-1 2 0 0,2 2 0 0,0 3 0 15,0 4 0-15,1 2-176 0,-2 3 176 0,-1 5 0 16,-2 5 0-16,6 6-128 0,-8 7 128 15,-6-4-128-15,-4 2 128 0,0 0-128 0,-5 4 128 0,-1 0 0 16,-3 5 0-16,-5-2 0 0,-3 4 0 0,-2-3 0 16,-4 5 128-16,-4-6-128 0,-2-3 128 0,0-2-128 15,-1-1 128-15,0-3-128 0,0-2 128 0,1-1-128 16,-2-9 128-16,0-3-128 16,-1 2-352-16,-1-7-144 0,2-8-16 0,-8-4-10112 15,7 2-2032-15</inkml:trace>
  <inkml:trace contextRef="#ctx0" brushRef="#br0" timeOffset="41391.48">9518 6482 28559 0,'5'6'2544'0,"3"3"-2032"16,3 3-512-16,1 2 0 0,0 2 496 0,2 7 0 0,3 1 0 0,-2 0 0 15,-2 5 208-15,0-2 32 0,-3-1 16 0,0-2 0 16,-1 4-496-16,0-3-112 0,-2 3-16 0,4-5 0 31,-3-3-512-31,1-1-96 0,-1 0-32 0,0-2 0 0,-2-2-2496 0,-1-1-496 16</inkml:trace>
  <inkml:trace contextRef="#ctx0" brushRef="#br0" timeOffset="41637.25">9948 6446 23039 0,'0'0'2048'0,"0"14"-1648"15,0 1-400-15,2 5 0 0,0 1 1440 0,-2 10 208 16,-4 8 32-16,3 4 16 0,-5 7-32 0,-1 3-16 16,-5 4 0-16,-2 7 0 0,-2 0-176 0,-3 5-48 15,-2 5 0-15,-3 5 0 0,-1 0-608 0,-3 5-128 16,-3 1-32-16,0-3 0 0,-2 5-512 0,0-2-144 15,0-5 0-15,-3-1 0 16,-3-7-2032-16,-1-6-464 0,-2-4-112 0,0-5-16 0</inkml:trace>
  <inkml:trace contextRef="#ctx0" brushRef="#br0" timeOffset="44713.49">11284 6322 16575 0,'0'0'736'0,"0"0"160"0,0 0-720 0,0 0-176 0,0 0 0 0,0 0 0 16,0 0 0-16,-1 12 192 0,-3-1-192 0,1 4 192 15,-2 4 176-15,3 5 32 0,-4 0 16 0,3 7 0 16,-4 4 192-16,3 5 32 0,-1 4 16 0,0 7 0 15,0 2-208-15,-2 5-32 0,-1 3-16 0,-2 0 0 0,2 3 16 0,-3-1 0 16,-1-2 0-16,2-5 0 0,0-5-160 0,1-8-48 16,0-5 0-16,2-8 0 0,0-5 448 0,2-8 96 15,1-4 16-15,3-4 0 0,1-9 320 0,0 0 80 16,3-12 16-16,0-5 0 0,5-4-544 0,0-5-96 16,2-4-32-16,2-4 0 0,2-7-304 0,2 1-64 15,0-1-16-15,2 2 0 0,1-6-128 0,1 2 0 16,1-5 0-16,0 2 0 0,2-1 0 0,3-1 0 15,2-2 0-15,0 6 0 0,0 5 0 0,1 4 0 16,0 2 0-16,-1 7 0 0,-3 1-192 0,0 6 192 16,-4 5-192-16,-2 6 192 0,-2 4-208 0,-2 7 80 15,-2 3 128-15,-3 7-208 0,-2 1 208 0,-5 4-144 16,-3 3 144-16,-3 4-128 0,-6 4 128 0,-4-1 0 16,-4 1 0-16,-3 2 0 0,-7-5-288 0,-1 2-80 15,-2-5-16-15,-2 1 0 16,0-3-64-16,1-6 0 0,3-4-16 0,2-2-8544 15,5-5-1696-15</inkml:trace>
  <inkml:trace contextRef="#ctx0" brushRef="#br0" timeOffset="45049.01">12067 6367 21183 0,'0'0'944'0,"0"0"192"15,-7 4-912-15,2 1-224 0,0 4 0 0,0-1 0 0,-2 5 880 0,-4 2 128 16,-1 1 16-16,-2 2 16 0,-3 0-368 0,1 1-80 16,0-1-16-16,0 3 0 0,2 1-144 0,2 1-48 15,4 1 0-15,2-2 0 0,4-3-256 0,3-1-128 16,3-4 128-16,2-4-128 0,3 0 192 0,3-5-64 16,0-3 0-16,2 0 0 0,0-4 16 0,2-3 0 15,-2-1 0-15,1-4 0 0,-1-3 128 0,2 0 32 16,0-2 0-16,-2-1 0 0,-3-2 80 0,-2 3 0 15,0 2 16-15,-2 3 0 0,-3-2 48 0,3 5 0 16,-4-1 0-16,-3 8 0 0,0 0-192 0,0 0-16 16,0 0-16-16,0 0 0 0,4 9-224 0,0 7 0 15,-4 2 0-15,3-5 0 0,-1 2 0 0,1 2 0 16,-1 2 0-16,1-3 0 0,1 1-336 0,1-2 32 16,0-2 16-16,2-4-9728 15,1 1-1952-15</inkml:trace>
  <inkml:trace contextRef="#ctx0" brushRef="#br0" timeOffset="45376.82">12598 6338 23439 0,'0'0'1024'0,"-2"13"240"0,-2 0-1008 0,0 3-256 0,0 2 0 0,-1 4 0 16,-3-2 768-16,-2 2 96 0,-1-2 32 0,-3 0 0 15,0-1 336-15,-1 0 80 0,-2-1 16 0,3-3 0 16,1-1-800-16,3-1-144 0,1-5-48 0,2 1 0 0,2-6-128 0,5-3-16 16,0 0-16-16,0 0 0 0,0-11 64 0,5-2 16 15,6-1 0-15,3-4 0 0,1-2-64 0,3-3-16 16,0-1 0-16,1 2 0 0,1 0-48 0,2-1-128 16,0 1 192-16,-2 1-64 0,-1 0 112 0,1 3 16 15,1 2 0-15,-1 1 0 0,-1 1-48 0,0 5 0 16,-4 2 0-16,1 4 0 0,-2 1-208 0,0 2 0 15,-3 2 0-15,0 3 0 16,0 2-864-16,-4 0-224 0,0 2-32 0,0-2-9136 16,0 2-1840-16</inkml:trace>
  <inkml:trace contextRef="#ctx0" brushRef="#br0" timeOffset="45666.06">13456 5375 28559 0,'0'0'1264'0,"0"0"272"0,0 0-1232 0,0 0-304 16,8 0 0-16,-8 0 0 0,1 9 192 0,0 1-32 0,-1 4 0 0,-1 5 0 15,-3 2 352-15,-1 7 80 0,-1 2 16 0,-3 5 0 16,-4 11-128-16,0 4-32 0,-1 0 0 0,0 5 0 15,-1 2-128-15,0 7-16 0,-2 3-16 0,0 6 0 16,-1-1-160-16,1 2-128 0,2 2 192 0,2 0-192 16,2-6 0-16,3-11 0 0,4-5-160 0,2-3 160 15,1-6-368-15,1-7 48 0,2-6 16 0,3-6 0 32,-1-4-96-32,1-4-32 0,0-6 0 0,3-5 0 0,-2-1-1184 0,1-5-240 0,-1-7-64 15</inkml:trace>
  <inkml:trace contextRef="#ctx0" brushRef="#br0" timeOffset="45876.59">13033 6127 7359 0,'-19'-6'656'0,"14"3"-528"16,5 3-128-16,0 0 0 0,0 0 5184 0,7-5 992 15,3 3 208-15,4 2 32 0,7-2-4688 0,0 1-960 16,7 0-176-16,2-2-32 0,0 2 96 0,4-1 32 15,-6 0 0-15,4-3 0 0,0 0-368 0,2 0-64 16,1-3 0-16,1 3-16 0,4 1-240 0,-1 2-192 16,-1-3 48-16,9 1 0 15,-3-1-2288-15,-6 2-464 0,-3 0-96 0</inkml:trace>
  <inkml:trace contextRef="#ctx0" brushRef="#br0" timeOffset="46237.83">14368 5962 9215 0,'0'0'816'0,"0"0"-656"0,2-3-160 0,-1-2 0 16,-2-1 2416-16,-1 1 448 0,-2 1 80 0,-3-1 32 15,-2 1-992-15,-2 2-192 0,-3 2-32 0,-9 1-16 16,-5 1-320-16,-1 4-64 0,-2-3-16 0,1 2 0 16,-3 4-432-16,5-1-80 0,3 2-32 0,2-1 0 15,4 5-384-15,3 0-80 0,5 0-16 0,3 1 0 16,3 2-96-16,4-2-32 0,2 0 0 0,4 3 0 0,5 1 128 0,3-1 32 15,5 2 0-15,0 1 0 0,2 0-112 0,2 5-32 16,2-3 0-16,1 2 0 0,-4-1-16 0,-1-1 0 16,-1 2 0-16,-3-2 0 0,-2 0 192 0,-2-1 16 15,-2-1 16-15,-4 1 0 0,-4-6 48 0,-1 1 16 16,-1-3 0-16,-3 1 0 0,-2-1 128 0,-4 1 32 16,-2-2 0-16,-6-1 0 0,-9-1 16 0,-3-3 16 15,-6-1 0-15,-2-4 0 0,-1-3-352 0,-1 0-64 16,-1-3 0-16,1 1-16 0,0-5-240 0,-1 1 0 15,1 1 128-15,-1-4-128 16,1 4-1088-16,0-3-256 0,-1 3-48 0,0 1-11792 16,0 2-2368-16</inkml:trace>
  <inkml:trace contextRef="#ctx0" brushRef="#br0" timeOffset="53452.92">19481 6287 8287 0,'-15'11'368'0,"10"-6"80"0,-4 5-448 0,0-1 0 15,-2 3 0-15,-1-1 0 0,2 0 1952 0,1 2 304 0,0-3 64 0,2 1 16 16,2-3-992-16,-1 1-192 0,6-9-32 0,0 0-16 16,0 0-288-16,7 1-64 15,3-1-16-15,3-1 0 0,1-4-224 0,2-5-32 16,2-3-16-16,2-2 0 0,2-6-96 0,2-2-32 15,3-1 0-15,2-4 0 0,-1-2-64 0,6-1-16 16,2-4 0-16,1-3 0 0,1-3-32 0,18-21-16 0,-7-1 0 0,-16 21 0 16,-1-3 192-16,13-27 48 15,-8 6 0-15,-16 18 0 0,0-5-176 0,-4-5-16 0,-1-5-16 16,-2 2 0-16,-4 1-112 0,2-20-128 0,-3 15 176 0,-5 32-176 16,-1 3 128-16,-2 0-128 0,-2 6 0 0,-4 4 0 15,1 5 0-15,-5 1 0 0,-1 10 128 0,-2 10-128 16,-5 8 192-16,4 4 0 0,-2 5-16 0,-5 11 0 15,-1 9 32-15,-3 5 16 0,-2 7 0 0,-2 8 0 16,-2 4-64-16,-1 4-16 0,1 4 0 0,1 2 0 0,-1 3-144 0,2-2 0 16,2 5 0-16,3-7 128 15,1-5-128-15,1 26 0 0,5-21 144 0,9-16-144 0,2-10 256 0,1-10-32 16,6-4 0-16,1-17 0 0,1 0-80 0,2-1-16 16,2-3 0-16,2-2 0 0,3-3-416 0,2-2-96 15,1-5 0-15,3-3-16 16,0-3-2240-16,3-6-448 0</inkml:trace>
  <inkml:trace contextRef="#ctx0" brushRef="#br0" timeOffset="53650.5">20337 6038 15663 0,'0'0'688'0,"0"0"144"0,-4 9-656 0,1 0-176 0,2 5 0 0,0 1 0 15,0-1 2240-15,-2-1 400 0,-1 5 96 0,-1 0 16 16,-3 1-1936-16,-3 7-384 0,0-3-80 0,0-2-16 16,3-2-144-16,0-5-16 0,3 2-16 0,0-1 0 15,0 1-320-15,1-2-64 0,1-3-16 0,3 2 0 16,2-4-1040 0,0-2-192-16,2 0-64 0</inkml:trace>
  <inkml:trace contextRef="#ctx0" brushRef="#br0" timeOffset="54188.18">20895 5904 13823 0,'0'0'608'0,"0"0"128"0,0 0-592 0,-2 10-144 16,1 4 0-16,0 1 0 0,-3 3 880 0,-2 5 144 15,-2 1 16-15,1-9 16 0,0 2 240 0,-2 2 48 16,0 2 16-16,0 1 0 0,1-1 48 0,-5 11 0 15,1-5 0-15,9-11 0 0,-2 1-576 0,-2 3-96 16,2-3-32-16,4-7 0 0,1-10-384 0,0 0-96 16,0 0-16-16,0 0 0 0,10 0 144 0,1-4 32 15,1-3 0-15,2-2 0 0,2-4-192 0,3-4-16 16,2-2-16-16,0 0 0 0,1-1-160 0,1 0 0 16,1-2 0-16,7-3 128 0,-6 4-128 0,-9 7 0 15,0 3 0-15,0 2 0 0,-1 3 0 0,1 0 0 16,-2 4 0-16,-2 3 0 0,1 3 0 0,-1 4 0 15,-2-1 0-15,-3 5 0 0,0 3 0 0,-2 1 0 0,-1 4 128 0,-2 0-128 16,-2-1 192-16,0 0-64 0,-1-2 0 0,0 3 0 16,-1-5-128-16,2-7 128 0,0-8-128 0,0 0 128 15,0 0-128-15,9-2 128 0,1-1-128 0,2-5 128 16,2-5 64-16,0-3 16 0,4-2 0 0,-1-1 0 16,1-1-80-16,3 1 0 0,0-1-128 0,3 5 192 0,-2 1-192 0,1 7 0 15,-2-2 0-15,2 6 0 16,-1 3 176-16,0 3-176 0,-3 2 192 0,0 4-192 0,-2 6 304 15,0 1-48-15,-2 2-16 0,-1 3 0 0,0-1-16 0,-1 0 0 16,0-1 0-16,-1 0 0 0,2 0-224 0,-1 1 0 16,0-3 0-16,1 0 0 0,0-3 0 0,0 0 128 15,1-1-128-15,-1-5 0 0,0 3 0 0,6-3 128 16,-2-1-128-16,0-3 0 0,-2-6 0 0,0 0 0 16,-2 1 0-16,-3-2 0 15,2-1-400-15,-3 2-176 0,-10 2-48 0,0 0-10128 16,0 0-2016-16</inkml:trace>
  <inkml:trace contextRef="#ctx0" brushRef="#br0" timeOffset="54362.56">21243 5459 36863 0,'-14'-14'1632'0,"14"14"336"0,0 0-1584 0,-1-8-384 0,2-3 0 0,-1 11 0 15,5-3 368-15,-5 3-16 0,3-8 0 0,-2 3 0 16,-1 0-352-16,0 5 0 16,0 0-192-16,0 0-16672 0</inkml:trace>
  <inkml:trace contextRef="#ctx0" brushRef="#br0" timeOffset="55321.65">19183 7893 10127 0,'0'0'448'0,"-4"5"96"0,4-5-544 0,0 0 0 0,0 0 0 0,0 0 0 15,-7-7 2864-15,6 1 464 0,1-5 80 0,4-3 32 16,0-4-1600-16,1-1-320 0,4-2-64 0,1-3-16 16,1-5-656-16,3 0-128 0,2-2-16 0,6-17-16 15,1 7-128-15,-1 1-32 0,0 2 0 0,0-2 0 16,1 2-48-16,0 0-16 0,-1 1 0 0,-8 14 0 15,1 3-224-15,8-4-48 0,-4 7-128 0,-3 6 192 16,0 4-192-16,-6 6 144 0,1 7-144 0,2 6 128 0,0 6 48 16,-2 5 0-16,1 6 0 0,-2 3 0 0,-3 6-32 0,0 1 0 15,-1 4 0-15,-2 3 0 0,0 2-144 0,-2 22 0 16,0-10 0-16,-2-22 128 0,0 3-128 0,0 3 0 16,2 1 0-16,-2-1 0 15,0-4-816-15,0 12-80 0,0-13-32 0,1-16 0 16,-2-1-1600-16,-1-7-320 0,-3-4-64 0</inkml:trace>
  <inkml:trace contextRef="#ctx0" brushRef="#br0" timeOffset="55504.78">19226 7865 20271 0,'0'0'896'0,"0"0"192"0,0 0-880 0,11-5-208 15,3 1 0-15,5 3 0 0,4-3 912 0,-5 0 144 0,2 1 32 0,6 1 0 16,2 1-512-16,16-3-112 15,-4-5-16-15,-12 4 0 0,3 2 144 0,2-1 32 16,3-2 0-16,1 1 0 0,0 2-352 0,1 1-64 0,1-2-16 0,-1 0 0 31,-2 1-512-31,12-3-128 0,-3 1 0 0,-11-1-16 0</inkml:trace>
  <inkml:trace contextRef="#ctx0" brushRef="#br0" timeOffset="55782.13">20060 7556 28911 0,'0'0'1280'0,"0"0"256"0,0 0-1216 0,0 0-320 15,9-1 0-15,1-2 0 0,5-2 0 0,1-1 0 16,5 1 0-16,0 1 0 0,4-3 640 0,0 1 64 15,3 1 0-15,4-3 16 0,1 2-272 0,1 2-64 16,3-2-16-16,1-1 0 0,-2 2-368 0,-3-2 0 16,-4 0 0-16,-2 4 128 0,-2-1-432 0,12-5-80 15,-5 1 0-15,-13 3-16 16,0 3-560-16,0-1-96 0,0 1-32 0,0 0-11792 0</inkml:trace>
  <inkml:trace contextRef="#ctx0" brushRef="#br0" timeOffset="56139.63">20610 7250 23039 0,'0'0'512'0,"9"-2"96"0,2 2 32 0,3-1 0 0,2-4-512 0,1 1-128 0,2 3 0 0,2 1 0 16,-1 0 688-16,2 0 112 0,-2 0 32 0,4 0 0 15,3 0 80-15,2 1 32 0,3 0 0 0,1 2 0 16,3-1-272-16,-1 1-48 0,-2 0-16 0,0 2 0 0,-4 2-272 0,-1-2-48 16,0 2-16-16,-2 2 0 0,-3-2-96 0,-4 5-32 15,-4-5 0-15,0 3 0 0,-5 3 16 0,-3-1 0 16,-3 2 0-16,-4 1 0 0,-3-1 32 0,-2 2 0 16,1-2 0-16,-2 2 0 0,-2 0 32 0,-2 1 16 15,-1-2 0-15,-5 3 0 0,0-2 16 0,-3 1 16 16,-4-2 0-16,-9 5 0 0,-2-1-64 0,-2 0-16 15,-2-1 0-15,0-1 0 0,0-2-192 0,-2 0 0 16,4-2 128-16,0-2-128 0,2 0 0 0,-13 0-208 16,7-5 32-16,16-3 16 15,1-7-1840-15,4-1-368 0,3-3-80 0</inkml:trace>
  <inkml:trace contextRef="#ctx0" brushRef="#br0" timeOffset="56644.05">21971 7380 34095 0,'0'0'3024'0,"0"9"-2416"0,4 0-480 0,0 4-128 0,-1 2 0 0,-3 1-192 16,-3 0 64-16,-3 3 0 0,-6 0-192 0,-3 0-48 0,-7 0 0 0,-1-1 0 15,-2 0 368-15,-3 0 160 0,-2-2-16 0,-1-1 0 16,-1 1-144-16,1-4 128 0,-3 1-128 0,-1 0 128 0,-6-3-128 0,1 0 0 16,-1-5 0-16,1 0 0 0,5 0 128 0,2-3-128 15,2-4 128-15,5-1-128 0,3-1 352 0,2-1-16 16,5 0 0-16,3-4 0 0,6 2-208 0,1-3-128 16,3 0 128-16,4-4-128 0,1 0 0 0,5-1-128 15,3 0 0-15,4 1 0 0,4-2-64 0,3 1 0 16,4 2 0-16,9-1 0 0,1 3 192 0,1-2-128 15,0 8 128-15,-1-2-128 0,-2 0 128 0,3 5-192 16,-2-2 192-16,0 0-192 0,0 3 192 0,-3-1 0 16,1 2 0-16,-4 2-128 0,-4 2 128 0,0-3 0 15,0-1 0-15,3-1 0 0,5-3 0 0,0 1 144 16,-4 1-16-16,-2-2-128 0,0-4 352 0,-3 1-32 16,-4-1-16-16,-3-3 0 0,-6 3 208 0,-1-4 32 15,-4 0 16-15,2 2 0 0,-3-3 0 0,-3 0 0 16,-1 2 0-16,-5-1 0 0,-5 1-96 0,-4 2-16 0,1 0 0 0,-7 3 0 15,-13 1-176-15,0 0-32 0,1 2-16 0,-1 3 0 16,0 3-224-16,1 3 128 0,8-1-128 0,0 3 0 16,1 0 0-16,1 0 0 0,2 2 0 0,2-1 0 31,1 1-2624-31,3 2-432 0</inkml:trace>
  <inkml:trace contextRef="#ctx0" brushRef="#br0" timeOffset="57623.8">23760 5323 8287 0,'5'-9'368'0,"-5"9"80"0,2-8-448 0,2 2 0 15,-1-3 0-15,-2 2 0 0,-1 2 304 0,0-2-32 16,0 7 0-16,0-7 0 0,-2 1 576 0,-1-2 112 15,0 2 32-15,0 1 0 0,-2-3-32 0,0 3 0 16,-2 0 0-16,1-1 0 0,-3 1-336 0,3 1-80 16,-3-2-16-16,0 2 0 0,0 1-32 0,-1 2-16 0,1 0 0 0,-3 1 0 15,1 0-240-15,-6 1-48 16,3 3-16-16,2 0 0 0,-1 2-176 0,-2-1 128 16,-3 1-128-16,1 3 128 0,1 0 48 0,-2 4 0 15,3-2 0-15,-2 1 0 0,2 0 112 0,1 5 32 0,0 2 0 0,3 3 0 16,0 2-96-16,4 3-16 0,2 6 0 0,2 2 0 15,3 3-208-15,3 7 176 0,2-3-176 0,1 6 160 16,4 2-160-16,-1 6 0 0,3 2 0 0,2 2 128 16,2 5-128-16,2-2 0 0,1 2 0 0,1 4 0 15,1-1 0-15,-2 3 0 0,0 1 0 0,-1 0 0 16,-2 2 0-16,-1-1 128 0,-2-4-128 0,-1-3 0 0,-2 0 224 0,-5 0-32 16,-1-7-16-16,-3-4 0 0,-1-3 464 0,-3-4 80 15,0-6 32-15,-1-1 0 0,-1-6-64 0,-2-2-16 16,1-1 0-16,-2-4 0 0,-1-4-208 0,-1-2-32 15,-1-1-16-15,-2-3 0 0,0-4-416 0,-4-1 128 16,-1-8-128-16,0-1 0 16,0-3-1920-16,0-5-480 0</inkml:trace>
  <inkml:trace contextRef="#ctx0" brushRef="#br0" timeOffset="58594.13">24339 7284 16575 0,'0'0'736'0,"6"11"160"0,0 1-720 0,0 4-176 16,3 3 0-16,-1 8 0 0,-1 2 2208 0,1 6 416 16,-2 4 64-16,0 4 32 0,-3-1-1520 0,-1 3-304 15,-2-6-64-15,-2 0-16 0,0 0-16 0,-1-3 0 16,-1-1 0-16,-1-1 0 0,-1-1-480 0,-4 13-80 16,0-8-32-16,3-16 0 0,3-5-352 0,1 1-80 15,-1-3-16-15,1-7-9376 16,3-8-1888-16</inkml:trace>
  <inkml:trace contextRef="#ctx0" brushRef="#br0" timeOffset="59121.5">24442 5818 21183 0,'-3'7'1888'0,"-1"0"-1504"15,0-2-384-15,1 2 0 16,3-7-352-16,-2 7-144 0,2-7-16 0,0 0-16 0,0 0 1424 0,0 0 304 16,0 0 48-16,2-10 16 0,2-1-384 0,3-7-80 15,0-2-16-15,2-3 0 0,3 0-416 0,-3-5-96 16,2 1-16-16,0-5 0 0,1-2-256 0,1 0 0 15,-1-3 128-15,1-1-128 0,1 0 144 0,-1-3-16 16,-2-5-128-16,1 3 192 0,-2-1-48 0,0 2-16 16,0 0 0-16,0 5 0 0,-1 6-128 0,-3 2 0 0,2 7 0 0,-2 6 0 15,1 3-144-15,-2 9 144 0,-5 4-192 0,9 11 192 16,-3 1-224-16,2 6 64 0,-3 0 16 0,1 6 0 16,3 3 144-16,-1 5-128 0,-2 3 128 15,0 2-128-15,0 2 128 0,-1 2 0 0,-2 1 0 0,1 9 0 16,0-4 0-16,0-3 0 0,-2-4-144 0,1-5 144 15,-2-5-624 1,0-5-48-16,1 0-16 0,-2-2 0 0,0-4-1696 16,0-2-352-16</inkml:trace>
  <inkml:trace contextRef="#ctx0" brushRef="#br0" timeOffset="59273.52">24469 5573 22687 0,'0'0'1008'0,"10"1"208"0,4 1-976 16,5-2-240-16,7-2 0 0,-1 1 0 0,2-2 240 0,6 1 0 16,1-2 0-16,1-3 0 0,-1 0-48 0,3-2-16 15,1-1 0-15,0 1-7264 16,-1 0-1440-16</inkml:trace>
  <inkml:trace contextRef="#ctx0" brushRef="#br0" timeOffset="61771.94">25778 6542 1839 0,'0'0'160'0,"0"0"-160"16,0 0 0-16,0 0 0 0,0 0 1856 0,5 7 352 16,-5-7 64-16,0 0 16 0,7 5-912 0,-1 4-176 15,2-4-48-15,1 4 0 0,1 0-224 0,1-3-48 16,3 2-16-16,3-4 0 0,1 0-256 0,2-3-48 16,3-2-16-16,0-2 0 0,3 1-32 0,1-6-16 15,1 0 0-15,3-2 0 0,2 1 128 0,0-3 16 16,-3 0 16-16,-1-1 0 0,-1-1-176 0,-2 2-32 15,-5 0-16-15,-3-2 0 0,-4 0-224 0,-4 0-32 16,-2 2-16-16,-5-1 0 0,-5 1-16 0,-4 4 0 0,-7-4 0 0,-2 5 0 16,-4-2-144-16,-14 1 160 0,-5 2-160 15,10 4 160-15,-5 0-160 0,-17 4 0 16,4 7 144-16,4 4-144 0,2 5 224 0,5 5-32 16,-3 2 0-16,14-2 0 0,-1 1-64 0,-2 8-128 0,-1 2 176 15,0 3-176-15,0 2 320 0,3 2-32 0,2 4-16 0,-4 16 0 16,8-11 96-16,14-19 16 15,5-2 0-15,9 0 0 0,6-3 160 0,5 1 32 16,5-6 16-16,3 0 0 0,3-4-272 0,4 0-64 0,2-3-16 0,2-5 0 16,2 0-112-16,3-7 0 0,3-3-128 0,3 1 192 15,6-3-560-15,-2-3-112 16,0-2-32-16,-3-2-13792 0</inkml:trace>
  <inkml:trace contextRef="#ctx0" brushRef="#br0" timeOffset="62040.92">26460 5851 18431 0,'0'0'1632'0,"0"0"-1312"16,0 0-320-16,0 0 0 0,9 3 2128 0,1-3 368 16,1 0 64-16,8 0 0 0,0 0-1984 0,3-3-416 0,5 1-160 0,-7-5 128 15,7 1 48-15,3-4 0 16,3 1 0-16,2-4 0 0,-1 4-176 0,-1-2 0 16,-3 3-160-16,-2-2-8272 0,-1 3-1648 0</inkml:trace>
  <inkml:trace contextRef="#ctx0" brushRef="#br0" timeOffset="62411.57">27461 5357 15599 0,'-16'1'688'0,"7"2"144"0,-4 3-656 0,-2-1-176 16,-2 2 0-16,0 3 0 0,-2-4 592 0,1 6 96 15,0-4 16-15,3 4 0 0,2 1-288 0,0-2-48 16,4 2-16-16,4 1 0 0,7-2-96 0,1 0 0 16,5 1-16-16,2 1 0 0,3 1 48 0,3-1 16 15,-2-4 0-15,2 3 0 0,-1-2-16 0,-1 3 0 16,0 1 0-16,-1-1 0 0,-2-1 0 0,-2 1 0 15,-1 0 0-15,-2 3 0 0,-4 0 224 0,-2-1 32 16,-3-1 16-16,-4-2 0 0,-2 2 80 0,-3-1 32 16,-5-2 0-16,-2-1 0 0,0-1-304 0,0-4-64 15,-1 2-16-15,-2-3 0 0,-6-3-288 0,3 0 0 16,3-2-176-16,4-3 176 16,2 1-2272-16,7-7-352 0</inkml:trace>
  <inkml:trace contextRef="#ctx0" brushRef="#br0" timeOffset="62645.62">27845 5032 16575 0,'0'0'1472'0,"0"0"-1168"16,0 0-304-16,0 0 0 15,0 0 656-15,0 0 80 0,-6 6 16 0,-2 5 0 16,-1-3 416-16,-2 6 96 0,-2 5 16 0,1 1 0 15,0 3-464-15,-1 0-96 0,3 4-16 0,1 2 0 16,2 3-336-16,-2 10-80 0,6-19-16 0,1 3 0 0,-2 1-144 0,1 2-128 16,1 2 192-16,-1-2-192 0,-1 3 0 0,2-2-144 15,-1-4-16-15,0 7 0 16,-3-3-2080-16,1-6-432 0</inkml:trace>
  <inkml:trace contextRef="#ctx0" brushRef="#br0" timeOffset="62801.3">27422 5568 19343 0,'16'-11'848'0,"-5"5"192"0,1-1-832 0,6-2-208 16,4 3 0-16,3-2 0 0,2-1 624 0,5-1 80 0,-6 3 0 0,7 0 16 15,3-1 208-15,2 2 32 0,3-4 16 0,1 1 0 16,0-3-400-16,0 2-64 16,0 1-32-16,0 3-8304 15,-2 0-1664-15</inkml:trace>
  <inkml:trace contextRef="#ctx0" brushRef="#br0" timeOffset="70648.7">17122 2792 16575 0,'-9'-23'736'0,"4"13"160"0,0-2-720 0,0 5-176 0,0-1 0 0,5 8 0 15,0 0 1680-15,0 0 304 0,-9 10 64 0,1 3 16 16,-1 0-1504-16,0 6-304 0,-1 4-64 0,0 2-16 15,1 7 80-15,-2 1 0 0,-1 3 16 0,1 2 0 16,-3 0-80-16,1 2-32 0,1 2 0 0,-1 2 0 16,0 4-160-16,2-1 0 0,-1 0 0 0,2 0 0 15,0-4 0-15,1 3 128 0,-2-4-128 0,4 1 0 0,0 0 0 0,1-4 0 16,3-5 128-16,1-2-128 0,4-3 0 16,1-2 0-16,4-6 0 0,2-3 0 0,2-3 128 0,4-5 0 15,4-2 0-15,6-5 0 0,1-1 0 0,9 1 0 16,0-3 0-16,6 0 0 0,3-2 16 0,6 2 0 15,3 0 0-15,5-1 0 0,1-1 48 0,2 0 16 16,0 0 0-16,5 0 0 0,4 2 16 0,7 2 0 16,7 2 0-16,-1-4 0 0,0 0-96 0,5 1 0 15,3 1-128-15,8-2 192 0,6-1-192 0,3 0 128 16,2 0-128-16,8 1 0 0,3 0 144 0,3-2-144 16,-2 0 128-16,5 2-128 0,5 4 0 0,0-2 0 15,-2 3 0-15,2 0 0 0,3-1 0 0,-1-1 0 16,-1 2 0-16,3 1 0 0,5-2 0 0,-3-2 0 0,-2 2 0 0,4-1 0 15,4-3 0-15,2 1 0 0,0-1 0 0,3-1 0 16,0-4 0-16,4 2 0 0,6 3 128 16,-2 0-128-16,-6-4 0 0,5 3 0 0,2 2 0 0,1 1 0 15,-3-2 0-15,3 0 0 0,-3-2 0 0,4 2 0 16,4 4 0-16,-2-4 128 0,-2-2-128 0,1-1 128 16,6 2-128-16,1 1 0 0,2-3 144 0,0 1-144 15,-2-3 0-15,1 2 144 0,5-1-144 0,4-2 0 16,3 0 144-16,-3 0-144 0,-7-2 0 0,6 1 144 15,2-3-144-15,1 5 0 0,-2 0 0 0,-6-1 0 16,-5-1 0-16,1 2 0 0,2-1 128 0,-1 3-128 16,1 2 0-16,-6-2 0 0,-5-3 0 0,3 1 128 15,2 2-128-15,-5 1 0 0,-7 1 0 0,4-2 0 0,-2-1 0 0,0 0 0 16,-3 2 0-16,-2-1 0 0,-3 2 128 0,2 2-128 16,-3 1 0-16,-4 0 128 0,-5-2 32 0,0 6 0 15,-2 0 0-15,1-3 0 0,-6 0-160 0,3 2 0 16,-1 1 0-16,-3-1 0 0,-6 2 0 0,4-1 128 15,0 2-128-15,-2 2 0 0,-2 1 0 0,-2 0 0 16,-2 1 128-16,2-2-128 0,-1 2 0 0,-54-6 0 16,7 3 0-16,8-1 128 0,4 2-128 0,3-4 0 15,0 2 0-15,14-4 0 0,12 1 0 0,-6-1 128 16,-14-1-128-16,106 3 0 0</inkml:trace>
  <inkml:trace contextRef="#ctx0" brushRef="#br0" timeOffset="72284.5">11375 1897 8287 0,'0'0'736'0,"-4"-8"-592"16,1 2-144-16,-2-3 0 0,-1 2 1088 0,0-2 192 16,0 0 48-16,-2-3 0 0,-1 2-464 0,-1-3-96 15,-1 2 0-15,-1 2-16 0,0-2-80 0,-2 3-16 16,-2-2 0-16,2 5 0 0,-2 0-176 0,-2 0-32 15,-1 1-16-15,-1 3 0 0,-1 2-192 0,-2 3-48 16,-2 2 0-16,-1-1 0 0,0 3-192 0,-1 2 128 16,-1 4-128-16,0 1 0 0,0 2 288 0,-9 12-32 15,3 4-16-15,15-5 0 0,1 2 48 0,-2 5 16 16,5-1 0-16,-1 4 0 0,4 4-176 0,1 0-128 16,3 3 144-16,1 0-144 0,2 2 0 0,4-1 0 15,2 2 0-15,4-7 0 0,3-4 128 0,2-5-128 16,1-3 0-16,3-6 144 0,3-4 160 0,3-3 16 15,3-4 16-15,3-5 0 0,0-1 288 0,4-4 48 16,-1-3 16-16,1-3 0 0,1-4-208 0,-1-6-32 16,-1-2-16-16,1-4 0 0,-1-7-192 0,0 0-48 0,-1-5 0 0,-1 2 0 15,1-2-192-15,0 0 128 0,-2-1-128 0,2 0 0 16,0-1 128-16,0-2-128 0,-1-2 0 0,0-5 144 16,-4-8-144-16,0-2 0 0,-2-2 144 15,-1 0-144-15,-2 2 0 0,0 0 0 0,0-2 0 0,-3 2 128 16,-1 2-128-16,-1 0-160 0,-2 3 160 0,-2 3-208 15,-1 1-48-15,-3 6-16 0,-1 1 0 0,-2 6 0 16,-2 3 64-16,0 5 16 0,-1 0 0 0,-2 6 0 16,-3 0 192-16,4 6 0 0,-1 1-160 0,-1 3 160 0,0 2 0 15,-1 0-176-15,0 1 176 0,0 4-128 0,0 3 128 0,-1 3-208 16,-1 2 80-16,-2 8 128 0,0 5-192 0,2 3 192 16,1 5-192-16,2 5 192 0,0 7-128 0,0 6 128 15,4 1 0-15,-2 3 0 0,-4 5 0 0,1 1 0 16,0 0 160-16,-1 8-160 0,-3 3 256 0,1-2-64 15,2-1-16-15,1-8 0 0,0-4-176 0,1-1 128 16,2-1-128-16,0-6 128 0,1-5-128 0,1-3 0 16,1 3 144-16,2-5-144 0,-1-1 176 0,3-3-48 15,-1-2 0-15,3-6 0 0,0-3-128 0,3-2 0 16,3-1 0-16,1-5-12496 0</inkml:trace>
  <inkml:trace contextRef="#ctx0" brushRef="#br0" timeOffset="74556.14">29297 1748 11455 0,'0'0'512'0,"0"0"96"0,-5-3-480 0,-2-1-128 0,0-4 0 0,-2 2 0 0,0 1 576 0,-1-3 80 16,-3 2 32-16,-2-1 0 15,2 0-176-15,-2-1-48 0,-2-2 0 0,-2 2 0 0,-1-2-64 0,-2 3-16 16,-3-4 0-16,-2 5 0 0,-11 1-160 0,1 0-32 16,-2 1-16-16,-2 3 0 0,-3 1 96 0,-1 2 32 15,1 3 0-15,-1 3 0 0,1 5 48 0,2-1 16 16,1 5 0-16,-1 2 0 0,0 4-64 0,4 0-16 16,1 0 0-16,2 6 0 0,0 0-288 0,1 7 128 15,1 4-128-15,5-2 0 0,5-1 128 0,5-1-128 16,4-3 0-16,5 0 0 0,6-5 208 0,4 0-64 15,4-4-16-15,8-2 0 0,3-4 96 0,5-3 16 16,0 0 0-16,8-6 0 0,-1 0 32 0,3-3 16 16,2-3 0-16,0-3 0 0,1-3 80 0,2-2 16 15,-1 0 0-15,2-4 0 0,1-1-112 0,2-4-16 16,1-4 0-16,-1 0 0 0,0-2-128 0,-1-4-128 16,2-3 192-16,-4-3-192 0,-1-6 144 0,1-2-144 15,-10 6 0-15,1-2 144 0,0-4-144 0,0-4 0 0,-1-4 144 0,1-2-144 16,-1-9 144-16,1-3-144 15,0-2 192-15,8-22-192 0,-2 1 128 0,-2 3-128 0,-3-4 0 16,-1 4 0-16,-1 0 0 0,-3 4-144 0,-2 4-16 16,-2 5 0-16,0 4 16 0,-2 3 0 0,-5 19 0 15,-2 3 0-15,0 2 144 0,-4 5-160 0,0 5 160 0,-4 3-160 16,0 4 160-16,-2 7 0 0,-1 0 0 0,-4 8 0 16,-3 3 0-16,-2 5 0 0,0 3 0 0,-1 7 0 15,-3 7 0-15,-2 5-160 0,-3 4 160 0,0 4 0 16,-5 14 0-16,-2 4 0 0,-3 4 0 0,0 5 0 15,-1 4 0-15,0 4 0 0,-1 2 0 0,4 1 0 0,1 6 0 16,5 0 0-16,-2-5 0 0,8-3 0 16,2-5 0-16,3-3 0 0,3-7 0 0,2-4 0 15,2-4 192-15,0 0-64 0,-1-13-128 0,3 2 192 0,3-3-16 16,-1-4-16-16,1-1 0 0,0-1 0 0,0-3-32 0,1-4 0 16,1-3 0-16,2 2 0 15,-1-3-576-15,0-6-112 0,2 1-16 0</inkml:trace>
  <inkml:trace contextRef="#ctx0" brushRef="#br0" timeOffset="76606.25">29926 6399 2751 0,'0'0'256'0,"9"0"-256"16,-1-2 0-16,-1 0 0 0,0 1 2192 0,0-1 400 15,0 0 80-15,-1-1 16 0,0-3-1472 0,2 3-304 16,-4-2-48-16,0 1-16 0,-1-3-176 0,0 2-32 15,-2 0-16-15,2-5 0 0,-3 1 112 0,1-2 32 16,-1 2 0-16,-1-3 0 0,-7 2-96 0,4 0-16 16,6-3 0-16,-2 3 0 0,-4-1-80 0,-4-2-32 15,0 2 0-15,0-2 0 0,-4-4-112 0,1 1-32 16,-3-1 0-16,-3-1 0 0,-1-1-96 0,-1 2-32 16,-1 1 0-16,0 2 0 0,-2 3-16 0,-1-1-16 15,-1 5 0-15,0 2 0 0,0 4-112 0,-2 3-128 16,0 4 176-16,-2 3-176 0,6 1 128 0,0 4-128 15,0 3 0-15,-1 2 0 0,-2 3 0 0,1 2 0 16,0 5 0-16,1 2 0 0,-5 9 0 0,2 2 0 16,2 1 0-16,2-1 0 0,2-2 0 0,3 0 0 0,3 1 0 0,5-4 0 15,3-5 0-15,6-3 0 0,0 0 0 0,7-5 0 16,4-1 0-16,1-2 0 0,4-6 0 16,3-1 0-16,2-2 128 0,3-5 0 0,2-5 16 0,2-2 0 15,1-2 112-15,2-5 0 0,0-5 16 0,2-2 0 16,0-4-144-16,2-4-128 0,-1-2 192 0,3-5-192 15,2 0 0-15,-1-4 0 0,-1-2 0 0,0-3 0 16,-1-6 0-16,-2-1 0 0,-3-6 0 0,-1-2 0 16,-2-5 0-16,1-7-144 0,2-5 144 0,-2-5-192 15,-1-5 48-15,0-2 0 0,1-1 0 0,-1 2 0 0,0-1 144 16,0 3-208-16,0 0 80 0,-1 7 128 0,-3 7-192 0,-2 0 192 16,-5 8-160-16,0 6 160 0,-1 4 0 0,-3 6 0 15,-4 7 0-15,-1 4 0 0,-5 4 0 0,2 7 0 16,-5 1 0-16,-2 6 0 0,-2 5 0 0,-2 6 0 15,-4 5 128-15,-1 7-128 0,-4 1 0 0,-1 8 0 16,-3 8-176-16,-2 6 176 0,1 3-176 0,1 4 176 16,0 7-160-16,0 6 160 0,-4 7 0 0,1 8 0 15,1 5-128-15,-1 6 128 0,-1 0 0 0,3 4 128 16,2 1 0-16,1-2-128 0,1 3 320 0,3-2-32 16,3-7-16-16,2-4 0 0,3-4-64 0,2-4-16 15,0-8 0-15,3-2 0 0,1-6-16 0,2-6-16 16,-1-1 0-16,1-5 0 0,1-5-160 0,0-4 0 15,1-5 0-15,0-3 0 16,0-3-1856-16,1-3-384 0,6 2-96 0,-2-6-16 0</inkml:trace>
  <inkml:trace contextRef="#ctx0" brushRef="#br0" timeOffset="136811.81">30815 620 11055 0,'1'-27'480'0,"0"10"112"0,0 1-464 0,2-1-128 15,0 2 0-15,-1 4 0 0,-1 2 2256 0,-1 9 432 16,0-8 96-16,0 8 16 0,0 0-1328 0,0 0-256 16,-9 4-48-16,-2 4-16 0,-3 6-624 0,6-2-128 15,-4 2-16-15,-4 8-16 0,-1 2-128 0,-1 5-32 16,-4 4 0-16,-1 11 0 0,-2 5 112 0,-25 49 32 0,5-5 0 0,3-4 0 15,2-3 16-15,-2 2 0 16,-3 2 0-16,3-1 0 0,5 1-32 0,2-4 0 0,2-10 0 0,8-2 0 16,5-3-192-16,6-4-144 0,6-5 192 0,7-6-192 15,6-9 320-15,2-1-64 0,9-8 0 0,3-2 0 16,5-4-96-16,6-6-32 0,9 0 0 0,0-7 0 16,5-3-368-16,1-8-80 0,1-3 0 0,-1-6-9216 15,-3-6-1856-15</inkml:trace>
  <inkml:trace contextRef="#ctx0" brushRef="#br0" timeOffset="137028.34">29758 1545 38703 0,'-30'-14'1712'0,"18"9"352"0,12 5-1648 0,0 0-416 16,16-4 0-16,8 3 0 0,8 1 0 0,7 0-224 15,5-4 32-15,9-2 0 0,5-4 448 0,8-3 80 16,7-4 32-16,7-1 0 0,6-1-64 0,2 0-16 16,-2 2 0-16,3 0 0 0,1 2-288 0,5 2 0 15,1 4 0-15,-4-1 0 16,-8 2-3072-16,-2-1-528 0</inkml:trace>
  <inkml:trace contextRef="#ctx0" brushRef="#br0" timeOffset="137646.04">31422 4831 31327 0,'0'0'2784'0,"-6"10"-2224"16,-2 3-560-16,-1 3 0 0,-1 2 0 0,-4 6-320 15,-4 5 32-15,-2 8 16 0,-3 6 880 0,-2 4 176 16,-3 6 48-16,-3 1 0 0,-3 6 64 0,2 7 32 0,0 3 0 0,1 8 0 16,-2 3-224-16,2 6-64 0,4-1 0 0,-1-1 0 15,-1 0-288-15,4 3-64 0,3 0-16 0,4-4 0 16,4-9 80-16,7-6 16 0,0-5 0 0,9-4 0 16,3-7 16-16,4-5 0 0,6-1 0 0,3-2 0 15,2-2-160-15,4-7-32 0,3-7 0 0,1-2 0 16,5-8-64-16,4-3 0 0,2-4-128 0,2-7 192 15,2-6-192-15,3-6-192 0,1 0 48 0,0-6 0 16,1-6-1584 0,-2-4-320-16,-3-6-64 0,-6-4-9424 0,-5-6-1888 0</inkml:trace>
  <inkml:trace contextRef="#ctx0" brushRef="#br0" timeOffset="137812.22">30704 5746 39615 0,'-4'-12'1760'0,"4"12"352"0,9-3-1680 0,9 1-432 16,7 2 0-16,12 2 0 0,10 0 576 0,7 1 48 15,5-3 0-15,7-4 0 0,6-2-192 0,12-5-48 16,7 1 0-16,9-4 0 0,6-4-240 0,6-1-144 16,7-2 160-16,-51 9-160 15,13-3-832-15,12-1-256 0,9-4-48 0,885-163 1136 16</inkml:trace>
  <inkml:trace contextRef="#ctx0" brushRef="#br0" timeOffset="138664.54">12665 883 34095 0,'0'0'3024'0,"0"0"-2416"0,0 0-480 0,0 0-128 16,0 0-480-16,0 0-112 0,0 0-32 0,7 15 0 0,-3 7 624 0,-2 2 208 16,-2 5 0-16,-1 3 0 0,-2 2 272 0,1 6 48 15,-2 1 16-15,-1 9 0 0,-1 6-208 0,-1 8-32 16,0 4-16-16,-2 7 0 0,0 4-32 0,0 4-16 16,1-2 0-16,1 5 0 0,-2 3-80 0,1-1-16 15,2-2 0-15,3-7 0 0,-1-2-144 0,3-4 0 16,1-5 0-16,3-2 128 0,3-1 0 0,4-7-128 15,2-7 192-15,3-8-64 0,1-4 128 0,2-3 32 16,1-5 0-16,2-5 0 0,0-4-112 0,3-4-32 16,3-4 0-16,4-7 0 0,-2-2 16 0,4-3 0 0,0-5 0 15,4-1 0-15,2-3-160 0,2-7-256 0,2-4 64 0,-1-6 16 32,-3-3-1376-32,0-2-288 0,-5 0-48 0,0-6-8528 0,-3-3-1696 0</inkml:trace>
  <inkml:trace contextRef="#ctx0" brushRef="#br0" timeOffset="138915.6">11963 1842 39615 0,'-36'-14'3520'0,"19"8"-2816"0,6 2-560 0,11 4-144 15,0 0-256-15,15-6-96 0,9-3-16 0,11 1 0 0,9 2 656 16,12-7 128-16,9-4 32 0,11-4 0 0,11-3 64 0,9-1 0 16,9-3 16-16,4 1 0 0,3 0-304 0,5-2-64 15,3-4-16-15,-1-1 0 0,-5-1-416 0,2 5-96 16,2 2-16-16,-4-3 0 16,-2 2-2624-16,-5 5-544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6:31:59.280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2270 3805 4607 0,'0'0'192'0,"0"0"64"0,-12-5-256 0,-1 0 0 16,1-3 0-16,1 3 0 0,2 1 1904 0,0-1 336 15,0-1 64-15,9 6 0 0,-10-3-960 0,10 3-192 16,-10-4-32-16,10 4-16 0,-9-2-240 0,9 2-48 0,0 0-16 0,0 0 0 16,0 0-256-16,0 0-48 15,0 0-16-15,-9 4 0 0,9-4-224 0,-6 6-32 0,6-6-16 0,-3 13 0 16,2 2-208-16,6 0 0 0,1 3 128 0,5 4-128 16,0 1 0-16,6 5 0 0,2 0 0 0,-4-4 0 15,3 2 0-15,4 6 176 0,5 0-176 0,4-2 160 16,2 2-160-16,4 0 0 0,1 2 0 0,2-3 0 15,5-3 0-15,-1-2 0 0,0-4 144 0,0-3-144 0,2-1 160 0,2-2-32 16,0-3-128-16,3-5 192 0,0-2-64 0,0-1-128 16,-1-6 176-16,-3-7-176 0,-3-1 176 0,-1-3-176 15,-2-6 160-15,-4 0-160 0,-2-3 176 0,-1-2-176 16,1-3 192-16,-1 1-192 0,-3-6 128 0,-1-2-128 16,0 0 0-16,-2 0 0 0,-2-1 128 0,1 1-128 15,-3-2 0-15,-3 0 0 0,-4-5 144 0,-1 2-144 16,-2 0 0-16,-3 0 144 0,-3 1-144 0,-1 2 0 15,-4 0 144-15,-1 4-144 0,1 1 192 0,-2 0-16 16,-2 6-16-16,-2 1 0 0,-2 4 160 0,-1 6 16 16,-2 2 16-16,1 2 0 0,-2 2-96 0,-5 5 0 15,-2 3-16-15,5 5 0 0,-3 5-240 0,-4 5 0 16,-2 4 0-16,-3 7 0 0,-1 5 0 0,-3 6 144 16,-2 8-144-16,-3 6 128 0,-1 6 0 0,-1 11 0 0,-2 7 0 0,-1 8 0 15,-3 4-128-15,-4 3 128 0,-3 5-128 0,-1 4 128 16,0-1-128-16,-2 2 160 0,-2 2-160 0,3-3 160 15,-2 0-160-15,-1 2 128 16,-3-8-128-16,-1-1 128 0,-2-7 48 0,-2 1 0 16,-1-6 0-16,0-1 0 0,1-7-48 0,4-2-128 0,0-1 192 0,-2-7-64 15,-3-3 144-15,5-5 32 0,-1-4 0 0,2-6 0 16,2-4 64-16,3-3 16 0,2-7 0 0,4-2 0 16,2-7-32-16,2-6 0 0,-1-5 0 0,2-7 0 15,1-4-128-15,2-11-32 0,2-7 0 0,3-6 0 0,3-9-192 16,7-4 0-16,0-2 0 0,10-6 0 0,1 4 0 0,6 2 0 15,5 0-160-15,5 2 160 0,8 4-192 0,6 1 64 16,4 4 0-16,4 3 0 0,3 4 0 0,6 3 0 16,4 2 0-16,3 4 0 0,3 5 128 0,9-2-128 15,0 4 128-15,5 5-128 0,2 5 128 0,0 5 0 16,-1 7-144-16,1 2 144 0,-1 4 0 0,-1 6 0 16,-1 4 0-16,-3 2 0 0,-1 4 0 0,-3-1 0 15,-3 2-144-15,-3 4 144 0,-5-4 0 0,-4 0 0 16,-4-1 0-16,-1-1 0 0,-2-3 0 0,-1-2 128 15,-2-2-128-15,-2 1 0 0,-2 0 0 0,-1-3 176 16,0-2-176-16,-3-4 160 0,-1 2-160 0,0-1 0 0,-1-2-192 0,0-3 192 31,0-2-1600-31,-1-5-208 0,0-3-48 0</inkml:trace>
  <inkml:trace contextRef="#ctx0" brushRef="#br0" timeOffset="1097.09">5529 3551 10591 0,'0'0'464'0,"11"-4"112"0,-3-1-576 0,0 0 0 16,-8 5 0-16,3-4 0 0,0 0 608 0,1-2 16 0,0-2 0 0,0 3 0 15,-3-3 240-15,-1 1 48 0,-1 3 16 0,-2-2 0 16,-2-2-112-16,-1 3-32 0,-2 0 0 0,-1 1 0 16,-2 0-96-16,-1 3-32 0,-3 2 0 0,-1 4 0 15,-2 3-32-15,-2 0-16 0,-3 4 0 0,-13 10 0 16,2 2-176-16,-3 5-48 0,-2 4 0 0,-2 5 0 15,-4 9-16-15,-2 3-16 0,0 9 0 0,-2 5 0 0,-3 13 32 0,-2 4 0 16,0 9 0-16,-2 7 0 0,-2-1-48 0,19-24 0 16,-9 11 0-16,1 9 0 0,-2 3 80 0,1 8 16 15,0 5 0-15,3-1 0 0,6 1 208 0,3 3 32 16,6 2 16-16,4 0 0 0,7-4-256 0,7-1-48 16,1-3-16-16,6 3 0 0,4-5-160 0,5-13-16 15,4-4-16-15,4-2 0 0,1-4-176 0,6-4 0 16,1-4 144-16,7-5-144 15,2-9-272-15,4 0-128 0,3-7-32 0,24 17 0 16,-2-18-1648-16,2-8-336 0,-3-7-64 0</inkml:trace>
  <inkml:trace contextRef="#ctx0" brushRef="#br0" timeOffset="1748.14">6619 3838 16575 0,'2'-19'1472'0,"0"11"-1168"0,3-3-304 0,-2-1 0 16,1 0 384-16,0-2 0 0,-3 2 16 0,3 5 0 16,-1-2-128-16,-1 2-16 15,-2 2-16-15,0 5 0 0,0 0 288 0,0 0 64 0,-6 3 16 0,-2 2 0 16,-1 5-352-16,-2 3-64 15,-3 5 0-15,-3 7-16 0,0 4 48 0,-13 31 16 0,0 4 0 0,-1 7 0 16,2 8 96-16,0 4 32 16,0 10 0-16,7-27 0 0,-3 13-64 0,-2 5-16 15,-1 8 0-15,1 3 0 0,1 2 32 0,0 0 0 0,3-3 0 0,3 0 0 16,3-3 128-16,5-5 48 0,0-1 0 0,1 28 0 16,6-20 64-16,5-39 16 0,4-1 0 0,3 0 0 15,3-3-208-15,4-2-48 0,3-5 0 0,3-1 0 16,4-5-112-16,3-1-16 0,2-3-16 0,2-5 0 15,-3 0-176-15,2-7 192 0,0 0-192 0,-1-2 192 0,0-4-192 0,-1-1 0 16,-1-5-192-16,-2-1 192 16,-1-6-832-16,-2-3-32 0,-4-5-16 0</inkml:trace>
  <inkml:trace contextRef="#ctx0" brushRef="#br0" timeOffset="1981.11">5775 5140 26719 0,'-7'-3'2368'0,"4"-2"-1888"16,3 5-480-16,5-8 0 0,5 3 1408 0,5 0 176 16,3-1 32-16,5 2 16 0,5 1-1232 0,2 0-240 15,5-4-160-15,4 1 192 0,4-3 128 0,7 0 16 16,3-4 16-16,6 5 0 0,2-4-192 0,2 3-32 15,2-2-128-15,4-1 192 16,3 3-1216-16,3-2-256 0,3 2-64 0,33-7-12688 0</inkml:trace>
  <inkml:trace contextRef="#ctx0" brushRef="#br0" timeOffset="2547.69">8020 5222 34095 0,'-14'-6'3024'0,"14"6"-2416"0,-7-3-480 0,7 3-128 31,0 0-1136-31,0 0-240 0,0 0-48 0,10 0-16 0,4-3 1440 0,5 3 176 0,4-2 80 0,5 1 32 16,5 0 320-16,3-1 64 0,6-1 16 0,4 0 0 16,7 1-304-16,3-1-64 0,-1 2-16 0,2-1 0 15,0 1-160-15,28-1-16 0,-7-2-128 0,-5 3 192 0,-1-1-192 0,-5 1-160 16,-6-3 32-16,-3 2 0 16,-2-6-1504-16,-1 2-288 0,-2 1-64 0,5-3-10896 15</inkml:trace>
  <inkml:trace contextRef="#ctx0" brushRef="#br0" timeOffset="3849.13">10761 4081 13983 0,'0'0'624'0,"-6"11"128"15,0 2-608-15,-1 1-144 0,0 2 0 0,2 2 0 0,-2 3 224 0,0 0 16 16,-1 6 0-16,3-2 0 0,1 3 384 0,3-2 80 16,0 2 0-16,3-4 16 0,4-4-176 0,5-3-32 15,3-3-16-15,3-4 0 0,5-1 528 0,5-5 96 16,3-2 32-16,8-2 0 0,6-4-544 0,1-2-96 15,1-6-32-15,-1-2 0 0,-1-2-272 0,-12 5-48 16,3-5-16-16,4-2 0 0,1-4-144 0,5-4 0 16,0 2 0-16,2-4 0 0,1 1 128 0,-4-3-128 15,-2-1 192-15,-4-4-64 0,-6-2 32 0,0 0 0 16,-4-1 0-16,-3 0 0 0,-3 0-32 0,-2-6-128 16,-7 0 192-16,1-1-64 0,-4 1-128 0,-1-1 192 15,-2 4-192-15,-4 2 192 0,-1 5-48 0,1 5 0 16,-2 3 0-16,-1 7 0 0,-1 5 112 0,-3 4 32 15,4 10 0-15,-9 7 0 0,0 5-288 0,-2 10-144 16,-2 7 16-16,2-1 0 0,-3 9 128 0,-1 9-208 16,-2 7 80-16,-2 7 128 0,-4 8-128 0,-2 6 128 15,-3 5 0-15,-3 4 0 0,-2 4 0 0,-2 0 0 16,-2-3-144-16,1-2 144 0,0 0 0 0,1-6 0 16,1-6 0-16,3-7 0 0,1-2 0 0,2-7 176 0,2-7-32 0,2-5 0 15,1-7 192-15,2-5 48 0,0-4 0 16,5-5 0-16,0-4-64 0,2-4-16 0,4-5 0 15,1-3 0-15,9-5 80 0,-5-5 0 0,4-3 16 0,4-5 0 16,2-2-112-16,6 0-32 0,3-4 0 0,3-2 0 16,2 0-256-16,2-1 0 0,6 3 0 0,1 3 0 15,2 2 0-15,5 2-144 0,3 7 144 0,4 1-128 16,2 4 128-16,2 4-128 0,1 0 128 0,-2 6-128 16,-3 0 128-16,-3 3 0 0,-2 4 0 0,-4 0 0 0,-3 1 0 0,-4 0-208 15,-5 4 80-15,-3-1 128 0,-4 3-288 0,-4-1 64 16,-3-1 16-16,-5 3 0 0,-3-2 208 0,-3 0-192 15,-5 2 192-15,-2 0-192 0,-3 0 192 0,-1 0 0 16,-1-3 0-16,1 1 0 0,0-3 192 0,1-1 0 16,4-1-16-16,3-1 0 0,2-3 144 0,5 0 48 15,3 0 0-15,8 1 0 0,8-4-96 0,2-2-16 16,3-4 0-16,8 0 0 0,6 0-32 0,7-1-16 16,8-1 0-16,3-3 0 0,3 1-208 0,2-2 0 15,0-2 0-15,2-1 0 0,-4-2 0 0,2 1 0 16,2-4 0-16,-1-1 0 0,0-5-288 0,-1-1 48 15,-7 0 16-15,-2-3-9936 16,0-3-1984-16</inkml:trace>
  <inkml:trace contextRef="#ctx0" brushRef="#br0" timeOffset="4416">12748 2923 15663 0,'0'0'1392'0,"0"0"-1120"16,0 0-272-16,0 0 0 0,6-7 656 0,6 1 80 16,3 2 16-16,-2 4 0 0,3-1-352 0,2 2-64 15,4 3-16-15,4 5 0 0,5-1 384 0,5 7 80 16,4 5 16-16,6 8 0 0,4 1-336 0,3 8-64 15,-1 4-16-15,7 3 0 0,-1 9-80 0,2 4-32 16,1 6 0-16,0 9 0 0,-3 3-272 0,-2 10 0 16,-6 2 0-16,-4 6 0 0,-3 4 176 0,-3 4-176 15,-3 1 160-15,-2 1-160 0,-2 3 240 0,-4 0-48 16,-2-1-16-16,-5-2 0 0,-2 1 480 0,-4-5 112 16,-2 3 0-16,-6-2 16 0,-4-3 240 0,-6-2 64 15,-4-4 0-15,-6 5 0 0,-4-6-144 0,-4-1-32 0,-3-6 0 0,-4-1 0 16,-2 1-192-16,-3-4-32 15,-2-2-16-15,-20 35 0 0,3-19-176 0,-2-14-48 0,-2-11 0 0,2-8 0 16,3-9-192-16,22-24-64 0,-3-5 0 0,-4 5 0 16,1 0-192-16,-3 1 176 0,0-3-176 0,-1-2 160 15,-2 1-448-15,-34 8-96 0,13-8 0 0,10-14-16 32,5-8-2864-32,9-10-576 0,-6-20-128 0,13 0 0 0</inkml:trace>
  <inkml:trace contextRef="#ctx0" brushRef="#br0" timeOffset="5850.85">25664 1984 16127 0,'-29'39'704'0,"14"-12"160"0,2 4-688 0,4 6-176 16,4 1 0-16,5-8 0 0,0-5 128 0,6 2-128 16,6-4 192-16,0 0-64 0,5-2 96 0,12 5 16 15,0-10 0-15,-6-11 0 0,1 0 768 0,4-5 144 16,2-5 48-16,3-4 0 0,2-7-400 0,5-6-80 15,2-2-16-15,5-3 0 0,3-5-256 0,1-2-48 16,-1-1-16-16,-3-2 0 0,-5-6-192 0,-3-1-64 16,-3-1 0-16,-4 0 0 0,-3-1-128 0,-2 2 160 0,-3-5-160 0,-4 4 160 15,-3-4-160-15,-3 1 0 0,-4 4 144 0,-3 0-144 16,-2 8 320-16,-2 6 0 0,-1 2 0 0,-2 8 0 16,-2 6 336-16,-1 8 64 0,-2 3 16 0,-4 8 0 15,-3 13-432-15,-2 6-96 0,-3 9-16 0,-9 28 0 16,0 3-192-16,7-13 0 0,-4 11 0 0,-4 9 0 15,-3 9 0-15,-4 5 0 0,-6 4 0 0,-18 49 0 0,4-16 0 0,21-50 128 16,4 1-128-16,-1-1 0 0,-2-2 0 0,3-4 128 16,3-8-128-16,3-5 0 0,2-8 400 0,3-5 48 15,4-6 0-15,1-5 0 0,3-5-80 0,2-6-16 16,2-6 0-16,2-3 0 0,4-9-32 0,0 0 0 16,5-13 0-16,3-4 0 0,2-3-48 0,5-5-16 15,2-7 0-15,3-3 0 0,2 1-256 0,3 1 0 16,2 0 0-16,2 5 0 0,2 0 0 0,2 7 0 15,1 3 0-15,2 5 0 0,-1 5-144 0,1 6 144 16,-1 3-128-16,12 7 128 0,-10 7 0 0,-15 0 0 16,-1 6 0-16,0 0 0 0,-3 3 0 0,-1 2 0 15,0 6 0-15,-1-1-128 0,-2 1 128 0,0 0 0 16,0 0 0-16,2-1 0 0,-1-5 0 0,3-1 0 16,2-3 0-16,13 5 0 0,-1-3 0 0,-8-13 0 15,4 1 144-15,4-5-144 0,1 3 256 0,2-6-64 16,0 0-16-16,3 0 0 0,1-3-176 0,3 0 128 15,1-2-128-15,1 0 128 16,0 1-1136-16,3-4-224 0,1-1-48 0</inkml:trace>
  <inkml:trace contextRef="#ctx0" brushRef="#br0" timeOffset="6650.91">29147 2244 17503 0,'0'0'1552'0,"0"0"-1232"15,-6 0-320-15,-5-1 0 0,0 1 576 0,-2 0 48 16,-1 4 16-16,-2 1 0 0,-2 2 32 0,0 0 16 16,-1 5 0-16,-4 1 0 0,-4 0-192 0,0 5-48 0,-3 1 0 0,-4 5 0 15,-4 0-48-15,1 7-16 16,1 3 0-16,13-11 0 0,1 5 112 0,1-2 16 0,3 7 0 0,-4 9 0 16,9-4-128-16,7-13 0 15,3-5-16-15,4 2 0 0,3-1 32 0,4 0 16 0,3-1 0 0,4-5 0 16,4 0-48-16,4-2-16 15,5 0 0-15,5-6 0 0,4 2-224 0,3-5-128 16,0-3 128-16,4-2-128 0,1-4 0 0,0-1 0 0,2 1-192 0,0-4 64 31,0 0-1792-31,0-1-368 0,-1-1-64 0</inkml:trace>
  <inkml:trace contextRef="#ctx0" brushRef="#br0" timeOffset="6951.36">29963 2350 28095 0,'-14'3'624'0,"8"1"128"0,-3 3 16 0,-1-1 16 0,-2 5-624 0,-1 1-160 0,-1 3 0 0,-1 4 0 0,-3 3 176 0,-1 2 0 16,0-1 0-16,-9 12 0 0,3-4 416 0,11-13 96 16,1-1 16-16,3 1 0 0,2 0-224 0,3-1-32 15,3-5-16-15,2 1 0 0,4 0-432 0,2-6-176 16,3 1 16-16,4-4 0 0,4-4 336 0,2-2 64 15,6-3 16-15,10-6 0 0,-4-2 80 0,-11 3 32 16,3-3 0-16,7-8 0 0,-4-3-176 0,-11 7-48 16,-1-1 0-16,-1 1 0 0,-3-5 160 0,-1 3 16 15,-3 0 16-15,-2 0 0 0,-3-2 96 0,-3 4 16 16,-2-2 0-16,-1 2 0 0,-4 4-128 0,-1 3 0 16,-6-1-16-16,0 6 0 0,-4-1-304 0,-2 5 0 15,-1 1 0-15,-1 1 0 16,-1 6-400-16,0-3-48 0,2 2 0 0,-6 4 0 15,6 2-2496-15,11-6-496 0</inkml:trace>
  <inkml:trace contextRef="#ctx0" brushRef="#br0" timeOffset="7284.55">30405 2254 15663 0,'0'0'1392'0,"-1"9"-1120"0,-3 5-272 0,0 1 0 16,-2 3 1424-16,0 3 240 0,-4-1 32 0,-6 13 16 15,-2-6-880-15,4-8-160 0,1 4-32 0,-4-2-16 16,0-2 304-16,2 0 64 0,-1-1 16 0,2 0 0 16,1-2-368-16,3-3-80 0,2-4-16 0,3 0 0 0,5-9-288 0,0 0-48 15,0 0-16-15,0 0 0 0,10-5 240 0,8-5 32 16,1-6 16-16,-2 4 0 0,3-6-192 0,3 0-32 16,2-2-16-16,1-2 0 0,2 4 80 0,-2 1 0 15,0-1 16-15,-1 0 0 0,-2 1 48 0,-1 5 16 16,-1 4 0-16,-3 3 0 0,0 1-144 0,-4 8-16 15,0 2-16-15,-3 8 0 0,-2 3-64 0,-2 1-16 16,-2 1 0-16,-2 2 0 0,-1 5-144 0,-2 0 0 16,-2-3 0-16,0 4 128 0,-2-4-128 0,0-1 0 15,-2-1-192-15,2-2 192 16,0-2-864-16,2-3-48 0,1-3-16 0,2-4 0 16,-1-7-2144-16,0 0-416 0</inkml:trace>
  <inkml:trace contextRef="#ctx0" brushRef="#br0" timeOffset="7601.76">31263 2174 24927 0,'0'0'1104'0,"0"0"240"0,0 0-1088 16,0 0-256-16,-6 5 0 0,-2 2 0 0,-1-2 640 0,-2 2 64 0,-3 2 0 0,-3 0 16 15,0 0-16-15,-1-1-16 0,0 3 0 0,0 3 0 16,1-2-352-16,0 2-64 0,3 1-16 0,4 1 0 15,2 2-256-15,3-1 128 0,3 0-128 0,0 1 0 16,5-1 0-16,2-1 0 0,1 1 0 0,2 1 0 16,1-1 224-16,2 1-64 0,2 0-16 0,0 0 0 15,-1-2-16-15,0 3-128 0,-2-2 192 0,0 1-64 0,0-1 32 0,-2 1 0 16,-2 1 0-16,-3 0 0 0,-2-1 304 0,-2 2 64 16,-4 0 16-16,-3-3 0 0,1 0 16 0,-6 1 0 15,0-1 0-15,-5 3 0 0,-2-4-240 0,-3-1-64 16,-1-3 0-16,0-2 0 0,1-4-256 0,0 2 0 15,0-6 0-15,0-2 0 16,2-2-2080-16</inkml:trace>
  <inkml:trace contextRef="#ctx0" brushRef="#br0" timeOffset="8653.12">31990 1428 20271 0,'-25'-2'896'0,"15"4"192"0,-3 2-880 0,2 0-208 0,-1 1 0 0,2 6 0 16,0 1 368-16,0 4 16 0,0 3 16 0,-1 4 0 15,0 0-400-15,1 2 0 0,1 5 0 0,0 4 0 16,0 3 208-16,0 5-32 0,-1 5-16 0,0 5 0 16,0 3 96-16,-2 3 32 0,-2 3 0 0,-1 0 0 0,1-8-112 15,0 3-32-15,-1 2 0 0,0 1 0 0,-1-1-144 16,4-5 128-16,-4-4-128 0,2-5 128 0,2-4-128 0,0-3 160 16,2-5-160-16,0-4 160 0,2 1-160 0,2-3 192 15,2-9-192-15,1-3 192 0,3-7-192 0,0-7 0 16,0 0 0-16,0 0 0 15,0 0-496-15,6-9-80 0,-1-1 0 0,-2-4-16 16,1 0-944-16,-1 1-192 0,-1-2-48 0,0-8 0 16,-4 1-528-16,2 11-128 0,3-2 0 0,-1-1-16 15,0 0 1520-15,0 3 304 0,1-2 64 0,1 0 16 0,-1 7 2208 0,3-3 432 16,-1 1 80-16,2 2 32 0,2-3-960 0,1 3-192 16,-1-4-32-16,4 2-16 0,1-3-112 0,1 0 0 0,3 0-16 0,11-11 0 15,-2 3-288-15,-11 7-48 16,-2 0-16-16,2 3 0 0,-1 0 32 0,-1 6 0 15,-4-1 0-15,-1 1 0 0,0 2 16 0,-9 1 0 0,0 0 0 0,0 0 0 16,2 5 16-16,-4 6 16 16,1 1 0-16,-5 1 0 0,-2 2-272 0,-1-1-48 0,0 0-16 0,0 1 0 15,-3 0-272-15,4 2 160 0,-3-1-160 0,2 2 128 16,2-4-128-16,4-4 0 0,1 0 0 0,2-3 128 16,0-7-128-16,5 5 0 0,2-1 0 0,2-3 0 15,2-2 384-15,1-6 0 0,1 1 0 0,2-4 0 16,2 0-128-16,-1-2-16 0,0 3-16 0,-3-3 0 15,0 0-224-15,-1 2 144 0,-2-1-144 0,-1 2 128 16,-2-3-128-16,-3 7 0 0,-4 5 144 0,0 0-144 16,0 0 0-16,0 0 144 0,0 0-144 0,0 0 0 0,0 0 256 0,0 0-64 15,-2 5-16-15,0 3 0 0,0 1-176 0,1-4 0 16,1-5 0-16,1 9 0 0,-1-9 0 0,2 6 128 16,-2-6-128-16,7 6 0 0,2 1 0 0,-1-5 0 15,0 1 128-15,1-3-128 0,4-1 0 0,-2-1 0 16,1 0 144-16,0-3-144 0,1 0 0 0,1 0 0 15,-1-1 0-15,-1-2 128 0,0 1-128 0,-2-2 0 16,0 3 0-16,-1 1 128 0,-1-1-128 0,-1 2 0 16,-7 4 0-16,0 0 0 0,0 0 0 0,8 0 0 15,-8 0 0-15,0 0-128 0,5 6 128 0,-2 2 0 16,-3-8-144-16,5 6 144 0,-1 3 0 0,-1-3 0 16,1 1 0-16,-4-7 0 0,5 6 0 0,2-2 0 15,-1 1 0-15,-6-5 0 0,8 0 0 0,0 0 0 16,3-1 0-16,1-3 0 0,-1-1 0 0,-1-2 0 15,0 0 0-15,0 0 128 0,3-3 0 0,-3 0 0 16,1 0 0-16,1-3 0 0,0 0-128 0,5-4 128 0,-2-1-128 0,-1-1 128 16,-1-4-128-16,1-4 192 0,0-3-192 0,0-6 192 15,-1-1 0-15,-1-6 16 0,1-1 0 0,2-7 0 16,2 1-208-16,-1-2 176 0,-3-4-176 0,2-2 160 16,1-1-160-16,-1 1 0 0,-2 8 0 0,-2 6 128 15,-2 8-128-15,-2 11 0 0,0 4 0 0,-2 6-176 16,-1 4 176-16,-4 11 0 0,0 0-144 0,-4 14 144 15,-4 5 0-15,1 10 0 0,-1 5 0 0,2 4 0 16,-4 3 0-16,-3 2 0 0,-2 3 0 0,-1 4 0 16,0 4 0-16,-1 5 0 0,-1 8 0 0,1 2 0 15,-1-3-1520-15,0-1-224 0,0-6-48 0,2 0-16 16,-1-4-1280-16,-1 0-256 0</inkml:trace>
  <inkml:trace contextRef="#ctx0" brushRef="#br0" timeOffset="8803.14">32267 2325 24879 0,'9'3'2208'16,"4"0"-1760"-16,5-1-448 0,5 3 0 0,2 2 208 0,3-2-32 16,3-2-16-16,2 1 0 0,10 0-160 0,0-3 160 15,-1 1-160-15</inkml:trace>
  <inkml:trace contextRef="#ctx0" brushRef="#br0" timeOffset="25046.64">3749 9822 11055 0,'0'0'480'0,"0"0"112"0,-3 4-464 0,3-4-128 16,0 0 0-16,0 0 0 0,-5 4 1344 0,5-4 240 16,0 0 48-16,0 0 16 0,0 0-432 0,0 0-96 15,0 0-16-15,8 4 0 0,3-4 16 0,3-3 0 16,2 2 0-16,5-2 0 0,4 1-352 0,3-1-80 15,4 2-16-15,4-2 0 0,4 1-272 0,5-2-48 16,3 0-16-16,2 0 0 0,-1 1-208 0,3-4-128 0,3 2 160 0,1 1-160 16,1-1 0-16,4-1 128 15,3 1-128-15,-1-2 0 0,0-1-240 0,-4 2-80 16,1 0-32-16,-7 1 0 16,-3 1-1920-16,-6-1-384 0,-3-1-80 0</inkml:trace>
  <inkml:trace contextRef="#ctx0" brushRef="#br0" timeOffset="25347.22">3501 10436 19343 0,'-13'13'848'0,"9"-8"192"0,4-5-832 0,3 9-208 16,4-2 0-16,7 1 0 0,8-4 1056 0,7-2 160 16,7 1 48-16,4-2 0 0,5-2-48 0,6-2-16 15,7 0 0-15,8-1 0 0,8 0-112 0,5 0 0 16,5-2-16-16,2-3 0 0,3 3-240 0,3-3-64 16,2 0 0-16,-3 0 0 0,-3-3-176 0,-3 0-32 15,-4 3-16-15,-3-1 0 0,-4-2-224 0,-4 3-64 16,-3-1 0-16,-8 4 0 0,-6-1-400 0,-7 1-96 15,-7 2-16-15,-6 3-16256 0</inkml:trace>
  <inkml:trace contextRef="#ctx0" brushRef="#br0" timeOffset="27501.28">7872 9011 5519 0,'0'0'496'0,"0"0"-496"15,0 0 0-15,-5 0 0 0,-3-4 1200 0,-1 2 144 16,-1-2 16-16,-7 2 16 0,-4-1-416 0,6 2-64 16,-5-1-32-16,-2 2 0 0,0 3-208 0,-2 1-32 15,-1-2-16-15,-1 7 0 0,-2 0-16 0,-1 6 0 16,-3 2 0-16,-2 1 0 0,-4 1-64 0,-22 15-16 15,7 0 0-15,16-11 0 0,-2 3-48 0,-1 2-16 16,-1 0 0-16,5 2 0 0,1 6 112 0,-9 15 16 16,8-4 0-16,8-3 0 0,3 3 48 0,6-1 16 15,3 2 0-15,10 2 0 0,4-2-288 0,4-1-48 16,3 3-16-16,3-12 0 0,3 6-96 0,11 27-32 16,-2 1 0-16,-3-25 0 0,3 4-160 0,3 2 0 15,0 2 144-15,1 4-144 0,1 5 0 0,0 3 144 16,-1-2-144-16,0 4 0 0,-1 2 192 0,0 4-64 15,0 1 0-15,-2-1-128 0,-2-2 448 0,-1-1 0 0,-3-1-16 16,-1-1 0-16,-1-4 240 0,-2-3 48 16,1-2 16-16,-2 1 0 0,-4-2-112 0,-1 2-32 0,-3-5 0 15,-2 0 0-15,-2 0-112 0,0 1-32 0,-3-1 0 0,-3-1 0 16,-2-3-80-16,-3 2-32 0,-2-2 0 0,-3 1 0 16,-2-1-96-16,-2-1-32 0,1-1 0 0,-5-4 0 15,0 0-64-15,-4-3-16 0,2 1 0 0,-1-7 0 16,-1-1 0-16,-2 0 0 0,-1-2 0 0,2-3 0 15,-2 0-128-15,0-4 160 0,-1 0-160 0,0-7 160 0,-2-1-160 0,0-5 0 16,2 0 0-16,2-7 0 16,0-5-1760-16,-6 0-224 0,10-8-64 0,13 1-13248 15</inkml:trace>
  <inkml:trace contextRef="#ctx0" brushRef="#br0" timeOffset="28082.64">8223 12376 19343 0,'0'0'848'0,"-5"-1"192"0,-2-2-832 0,1-1-208 0,6 4 0 0,-6-4 0 16,-1 1 1152-16,7 3 192 0,-5-2 48 0,5 2 0 16,0 0-976-16,0 0-192 0,0 0-32 0,-6 3-16 15,-2 1 208-15,1 2 32 0,-1 0 16 0,0 2 0 16,0 2-112-16,-4 7-32 0,1 0 0 0,3-3 0 15,-1 0 32-15,0 4 16 0,0 0 0 0,-1 4 0 0,-1 0 240 0,1 3 32 16,1 4 16-16,0-1 0 16,4 4-128-16,0 2-32 0,1 2 0 0,0 2 0 0,3 1-128 0,1 2-16 15,1-2-16-15,3-2 0 0,5-1-64 0,1-2-16 16,1 2 0-16,2-5 0 0,1 0 80 0,3-3 16 16,-1-8 0-16,3-1 0 0,0-2 128 0,3-3 16 15,2-5 16-15,1-1 0 0,3-6-96 0,0-1 0 16,2-2-16-16,-3-2 0 0,1-8-48 0,-1-2 0 15,-1-1 0-15,-1-4 0 0,-2-3-128 0,0-2-48 16,-2-1 0-16,0-4 0 0,-4-2 48 0,0-3 16 16,-3-2 0-16,-3-7 0 0,-2-3 176 0,-2-4 48 15,-5-3 0-15,-2 1 0 0,-2 0-48 0,-3 4 0 16,-3 1 0-16,-1 7 0 0,-2 3-96 0,-1 4-32 16,-1 2 0-16,0 2 0 0,-5 5-128 0,-1 3-128 15,-3 2 192-15,-2 1-192 0,-3 0 0 0,1 1-256 16,-4 1 32-16,0 2 0 15,-3 2-1360-15,1-3-272 0,1 4-48 0,2 0-10160 0,0-4-2032 0</inkml:trace>
  <inkml:trace contextRef="#ctx0" brushRef="#br0" timeOffset="29385.14">9303 8756 7823 0,'0'0'336'0,"0"0"96"0,0 0-432 0,8 0 0 15,-8 0 0-15,8 1 0 0,-8-1 768 0,0 0 64 16,0 0 0-16,0 0 16 0,0 0-192 0,0 0-32 16,0 0-16-16,0 0 0 0,0 0 192 0,0 0 32 15,0 0 16-15,0 0 0 0,-4 6-304 0,-3-2-64 16,0-1-16-16,-1 1 0 0,1 2-144 0,-1-1-16 0,0 1-16 0,-2 5 0 16,0-5-32-16,-1 5-16 0,-2-2 0 0,-1 4 0 15,-1 2 96-15,-1 4 32 0,-1-1 0 0,-4 1 0 16,0 0-16-16,-2 3 0 0,0 1 0 0,-11 7 0 15,-1-1 32-15,12-12 16 0,-5-1 0 0,-1 0 0 16,-3-4 64-16,-1 1 16 0,-1 0 0 0,0-3 0 16,-1 0-16-16,1 0 0 0,1 1 0 0,0-5 0 15,1-1-160-15,0-4-48 0,2-2 0 0,1-4 0 0,1-1 112 0,0 0 16 16,0-2 0-16,1 0 0 0,4-6 0 0,2 0 16 16,0-3 0-16,5 1 0 0,2-3 64 0,4 0 16 15,2 0 0-15,3-2 0 0,4 1-320 0,2-3-160 16,3-1 160-16,3 2-160 0,3 2 0 0,3 1 0 15,2-3 0-15,6 5 0 0,-2 0 0 0,13-5 0 16,-3 5 0-16,-9 5-160 0,3 1 160 0,1 3-160 16,3-1 160-16,1 3-160 0,2 2 160 0,-2 2-128 15,2 2 128-15,1 3-128 0,5 2 128 0,-2 6 0 16,2-2-144-16,-1 3 144 0,4 1 0 0,-3 1-144 16,0 5 144-16,1 5 0 0,1 2 0 0,0 3-128 15,-1-1 128-15,0 1 0 0,0 0 0 0,0-3 0 16,-1 0 0-16,1-3 0 0,1-5 0 0,1 0 0 15,-3-4 0-15,1-3 0 0,-2 2 0 0,-1-3 0 16,2-5 0-16,-2-2 144 0,-2-5-144 0,-1 0 128 16,0-4-128-16,-1-2 128 0,2 0 176 0,0-3 16 15,0-2 16-15,-3 0 0 0,-1-3 48 0,-1-1 0 16,-3-2 0-16,-4-4 0 0,-2-1 16 0,-4-1 16 16,-4-4 0-16,-5-1 0 0,-4 1 224 0,-4-3 64 15,-5 1 0-15,-2 0 0 0,-4 3-192 0,-4 3-16 0,-5 3-16 0,-2 2 0 16,-3 2-80-16,-1 5-16 0,-5 6 0 0,0 2 0 15,-4 3-240-15,-1 5-144 0,-1 1 160 0,-2 2-160 16,-1 5 0-16,1 2 0 0,0 0 0 0,0 2 0 16,3 2 0-16,6-1 0 0,1-1 0 0,4 3-160 15,4-1-2528-15,4-2-496 0</inkml:trace>
  <inkml:trace contextRef="#ctx0" brushRef="#br0" timeOffset="31001.12">10624 10632 13823 0,'-16'9'1216'0,"9"-5"-960"16,0-1-256-16,0 5 0 0,1-2 1664 0,2 3 272 16,3 0 64-16,1-2 16 0,0 0-1408 0,1 0-288 15,4 1-48-15,3-1-16 0,2-3 288 0,5 1 48 16,6 0 16-16,3-3 0 0,2 0 160 0,5-2 16 15,3-4 16-15,6-1 0 0,3 0-368 0,4 1-80 16,0-3-16-16,0-3 0 0,-1 3-336 0,1-2 144 16,0-3-144-16,-2 2 0 0,0-3 304 0,1 3-48 15,-1-2-16-15,-1-2 0 0,-2-2 208 0,-3 1 32 16,-2-1 16-16,-4 2 0 0,-4 0-64 0,-6-2-16 0,-4 4 0 16,-4-1 0-16,-2-2-112 0,-4-1-32 0,-4 0 0 0,-4 2 0 15,-2 2 96-15,-4 0 16 16,-4-185 0-16,-4 366 0 0,-4-181-144 0,-6 0-32 0,-7-1 0 0,-4 5 0 15,-4-1-208-15,-3 7 0 0,-2 3 128 0,-3 8-128 16,-1 1 0-16,-3 8 144 0,-5 6-144 0,-6 7 128 16,-5 8-128-16,-2 6 0 0,1 7 0 0,2 6 128 15,-1 4-128-15,5 2 160 0,3 2-160 0,5 1 160 16,6-1 96-16,7 1 32 0,5-1 0 0,9-3 0 16,8 0-80-16,9-6-16 0,8-3 0 0,6-2 0 0,6-1-192 0,7-5 176 15,5-3-176-15,5-6 160 0,4-1-160 0,6-8 128 16,4-2-128-16,7-4 128 0,7-3-128 0,7-5 160 15,5-2-160-15,2-7 160 0,-4-5-160 0,2-2 0 16,3-5 0-16,1-2-176 16,3-4-368-16,-1-3-80 0,-2-5-16 0,-3-2-10448 15,-5-1-2096-15</inkml:trace>
  <inkml:trace contextRef="#ctx0" brushRef="#br0" timeOffset="31435.09">12259 9535 4607 0,'-18'-8'400'0,"12"7"-400"0,6 1 0 0,0 0 0 15,0 0 4896-15,0 0 896 0,0 0 176 0,0 0 48 0,0 0-4720 0,8 5-928 16,5-2-192-16,0-1-48 0,3-1 592 0,5 2 112 15,3-2 32-15,3-1 0 0,3-1-144 0,4-2-16 16,1 2-16-16,3-1 0 0,1-1-464 0,-1-3-96 16,-2 2 0-16,-2 0-128 0,-1-5 144 0,0 2-144 15,-1 0 0-15,0-2 144 0,-2 3-144 0,0-2-176 16,-2 2 48-16,-2 1 0 16,1-3-2240-16,0 3-432 0</inkml:trace>
  <inkml:trace contextRef="#ctx0" brushRef="#br0" timeOffset="31835.94">13897 8774 26431 0,'-14'-6'1168'0,"5"5"240"0,0 1-1120 0,-3 0-288 0,-4 0 0 0,-3 1 0 16,-2 3 192-16,-6 3-32 0,-6-1 0 0,-5 2 0 15,-7 3 288-15,1 4 64 0,-1 1 16 0,3 1 0 16,7 0 16-16,3-2 0 0,5 2 0 0,6-2 0 16,3 3-288-16,7-3-64 0,4-1-16 0,5-1 0 0,3 1-176 0,4 1 128 15,5 1-128-15,5 0 128 16,5-1 160-16,4-1 32 0,4-1 0 0,3 2 0 0,5 1-320 15,0 2-224-15,-1 1 32 0,-2 0 16 0,-4 0 368 0,-2 2 80 16,-5 0 16-16,-6 0 0 0,0-2 160 0,-6 0 16 16,-4-1 16-16,-3 2 0 0,-5 0 176 0,-3 1 48 15,-5 2 0-15,-3-2 0 0,-4 1-208 0,-5 1-48 16,-6-1 0-16,-1-1 0 0,-3-2-320 0,-2 0-128 16,1-5 0-16,1-1 144 0,1-1-144 0,5 1 0 15,3-5 0-15,0 1 0 16,3-6-1088-16,3 0-320 0,6-4-48 0,0-1-9328 15,6-3-1872-15</inkml:trace>
  <inkml:trace contextRef="#ctx0" brushRef="#br0" timeOffset="32169.76">15034 7918 25791 0,'-14'-9'2304'0,"6"8"-1856"0,-2 0-448 0,-3 3 0 16,-1 3 208-16,-1 8-48 0,-2 1-16 0,0 6 0 15,-4 6-16-15,1 7 0 0,-2 8 0 0,1 4 0 16,-2 6 384-16,0 5 80 0,0 4 16 0,1 6 0 0,2 5-176 0,0 2-48 15,1 4 0-15,1 3 0 0,1-2-256 0,5 0-128 16,1-3 0-16,4-6 128 0,2-7-128 0,3-2 0 16,5-6 0-16,1-4 0 0,-2-4-160 0,5-8 160 15,4-1 0-15,-1-4-144 0,-1-7-128 0,0-2-32 16,1-5 0-16,-2-1 0 16,-2-7-1936-16,-2 0-384 0</inkml:trace>
  <inkml:trace contextRef="#ctx0" brushRef="#br0" timeOffset="32309.83">14317 8963 29775 0,'9'-11'1312'0,"-1"5"288"0,6 0-1280 0,4-3-320 16,6 2 0-16,6-4 0 0,3 5 0 0,5-4 0 16,5 5 0-16,4-3 0 0,3 1 0 0,-1 1 0 15,1-2 0-15,1 4 0 16,1 2-1024-16,1 4-320 0,2 0-64 0</inkml:trace>
  <inkml:trace contextRef="#ctx0" brushRef="#br0" timeOffset="32819.37">18335 9212 18431 0,'-12'-16'1632'0,"-3"-14"-1312"16,7 14-320-16,1-2 0 0,-1 2 2560 0,-3-1 448 16,-3 3 96-16,1 0 16 0,0 0-1712 0,-1 6-320 15,-1 3-80-15,-8 8-16 0,-1 4-352 0,-1 9-64 16,-2 3 0-16,-1 9-16 0,0 7-384 0,-1 10-176 0,-3 4 160 0,-15 39-160 15,1 7 160-15,16-26-160 0,-6 9 160 0,-1 9-160 16,2 6 0-16,2 6 0 0,1 5 0 16,3-4 0-16,1-1 0 0,3-6-128 0,3-2 128 0,1-3 0 15,2-4 0-15,3-7 0 0,0-8 0 0,4-4 0 16,-1-2 144-16,3-4-144 0,0-7 128 0,1-1-128 16,1-3 0-16,0-7 0 0,3-5 0 0,0-1 0 15,0-5-1264 1,0-6-128-16,1-2-16 0,-1-5-13056 0</inkml:trace>
  <inkml:trace contextRef="#ctx0" brushRef="#br0" timeOffset="33002.31">17095 10553 27647 0,'0'0'1216'0,"0"0"256"0,0 0-1168 0,13 5-304 15,5 7 0-15,5-7 0 0,7-1 1280 0,6-2 192 16,3 2 32-16,2-4 16 0,1 1-1072 0,21-5-224 15,-3 3-32-15,-19-3-16 0,3-2 48 0,6-3 16 16,5 0 0-16,2-5 0 0,0-2-240 0,-1-2-192 16,-1 1 48-16,-2-1 0 15,-1-4-2096-15,-1 1-400 0</inkml:trace>
  <inkml:trace contextRef="#ctx0" brushRef="#br0" timeOffset="33319.71">19597 9129 37023 0,'-31'3'1648'0,"12"3"336"0,-1 2-1600 0,-3 7-384 0,-2 7 0 0,3-2 0 15,-1 9 0-15,-3 7 0 0,-5 3 0 0,-1 11 0 16,0 3 0-16,1 10 0 0,-4 8 144 0,2 6-16 16,-1 2-128-16,1 8 0 0,2 5 128 0,2 8-128 0,1 0 0 0,3 5 0 15,1 1-160-15,2 1 160 16,2 0-2432-16,3-3-384 0,3-8-80 0,5-4-16 16,6-7 16-16,3-9 0 0,3-12 0 0,7-7 0 15,4-7 1488-15,3-10 320 0,2-7 48 0,18 5 16 0,0-13 1264 0</inkml:trace>
  <inkml:trace contextRef="#ctx0" brushRef="#br0" timeOffset="33603.55">20295 9403 35071 0,'-23'7'1552'0,"11"4"320"0,1 0-1488 0,1 8-384 16,1 8 0-16,-1 3 0 0,-2 7 0 0,0 8-128 0,-2 4 0 0,-2 7 0 15,-5 17 304-15,0 0 64 0,1 5 16 0,2 2 0 16,1 1-112-16,0 1-16 0,4-2 0 0,4 1 0 16,3-5-128-16,3-2 0 0,3-9 0 0,3-4 0 15,2-3-176-15,1-6-16 0,2-6 0 0,1-1 0 16,1-6-128-16,0-2-16 0,2-4-16 0,-1-5 0 15,1-3-640-15,-1-3-128 0,1-4-32 0,-1-6-8224 16,-1-4-1648-16</inkml:trace>
  <inkml:trace contextRef="#ctx0" brushRef="#br0" timeOffset="33774.42">19808 10474 29823 0,'0'0'1328'0,"0"0"272"0,11 3-1280 0,7-1-320 15,5 3 0-15,5-1 0 0,8-1 0 0,-2-1 0 16,0 1 0-16,3-2-144 0,3-6 144 0,0 3 0 16,2-2 0-16,4 0 128 0,2-4-128 0,4-1 0 15,6-3 0-15,-3 3 0 16,-2-1-1920-16,-4-1-368 0,46-18-64 0,-27 10-16 0</inkml:trace>
  <inkml:trace contextRef="#ctx0" brushRef="#br0" timeOffset="34104.08">20831 9089 39967 0,'0'0'1776'0,"0"0"352"15,4 10-1696-15,14 7-432 0,14 4 0 0,1 5 0 0,-4 8-192 0,1 1-112 16,3 4-16-16,0 5-16 16,-1 3 336-16,1 6 0 0,2 8 0 0,-1 2 0 0,2 7 0 0,-2 2 0 15,1 3 0-15,0 9 128 0,-2 5-128 0,-1 1 0 16,-2 3 0-16,-1 9 0 0,-5-6-160 0,-3 3-64 16,-6-4-16-16,-1 27 0 15,-8-21-208-15,-6-52-32 0,-6 4-16 0,0 2 0 16,-4-1-16-16,-4-2-16 0,-3-3 0 0,-2-5 0 15,-3 1 80-15,-21 26 0 0,6-17 16 0,4-10-9504 16,5-10-1904-16</inkml:trace>
  <inkml:trace contextRef="#ctx0" brushRef="#br0" timeOffset="35254.55">24089 10327 10127 0,'-18'-8'896'0,"12"3"-704"16,0 1-192-16,-1-1 0 0,1 1 1344 0,0-2 256 16,-2 1 32-16,0-1 16 0,-1-3-912 0,0 0-176 15,-1-4-48-15,-1 0 0 0,-1 5 432 0,0-5 80 16,-4 4 0-16,1-1 16 0,-1 3 96 0,-2 1 16 16,-1 3 0-16,-10 3 0 0,1 3-544 0,7 3-96 15,-2 2-32-15,-13 10 0 0,-4 1 96 0,11-3 32 16,-5 5 0-16,-3 5 0 0,-1 1 48 0,2 7 16 0,0 7 0 0,5 4 0 15,3-1-240-15,3 3-48 16,5 3-16-16,4-5 0 0,4 1-368 0,6-5 0 16,3-3 0-16,5-5 0 0,3-2 0 0,2-9 144 15,6-1-144-15,1-3 0 0,2-4 128 0,7-3-128 0,-1-6 0 0,6-4 0 16,5-3 144-16,1-7-16 0,2-1-128 0,1-7 192 16,-3-4 0-16,0-6 0 0,-1-2 0 0,2-4 0 15,0-3 0-15,2-3-16 0,0-7 0 0,0-1 0 16,1-3 80-16,1-3 32 0,1-7 0 0,2-2 0 15,-3-7-64-15,-1-6-16 0,-2-10 0 0,0-8 0 16,-11 22-208-16,-1-9 128 0,2-4-128 0,-2-2 0 0,-3-2 128 16,2 2-128-16,-1 2 0 0,-1 5 0 0,5-13 0 0,-3 8 0 15,-3 13 0-15,-2 12 0 0,-4 5 0 0,-3 10 0 16,-2 7 0-16,-2 9 0 0,-4 2 0 0,0 9 0 16,-2 4 0-16,-2 3 0 0,-4 7 0 0,-4 6 0 15,-3 7-128-15,-2 5 128 0,-2 9-144 0,-3 8 144 16,-3 7-208-16,-3 11 80 0,-3 9 128 0,-3 9-128 15,-2 10 128-15,-2 8-128 0,-6 4 128 0,0 7 0 16,-1 3 0-16,4 5-128 0,4-1 128 0,6-5 0 16,5 0-144-16,5-6 144 0,7-7 0 0,5-4 0 15,4-5 0-15,5-6 0 0,3-7 0 0,4-7 0 16,4-3 0-16,5-6 0 0,4-6 0 0,3-7 0 16,0-3 0-16,2-4 128 0,2-6-128 0,0-4 128 15,2-6-128-15,1-5 128 0,1-4-128 0,2-5 0 16,1-4 0-16,3-7 0 0,4-5 0 0,1-6 0 15,2-4 0-15,0-5 0 0,0-5 0 0,-1-4 0 16,-3-9 0-16,3-5 0 0,-3-6 128 0,4-8-128 0,0-9 128 0,4-6-128 16,3-7 128-16,0-3-128 0,1-5 128 15,-2-3-128-15,-2-3 0 0,-1 3 0 0,-1 1 0 16,-2 3 0-16,0 1-192 0,-1 3 192 0,0-3-160 0,1 7 160 16,-2 6-144-16,-4 5 144 0,-1 5-128 0,-7 5 128 15,-4 6 0-15,-5 9 0 0,-1 8 0 0,-5 7 0 16,-3 5 0-16,-5 9 0 0,-2 2 0 0,-2 10 0 15,-2 2 0-15,-4 12 0 0,0 0 192 0,-5 15-64 16,-3 7-128-16,0 11 0 0,-6 4 0 0,-7 15 0 16,-7 9 0-16,-7 15 0 0,-6 8 0 0,-3 12 0 15,-2 4 0-15,1 9 0 0,2 9-144 0,5-2 144 16,5 0 0-16,6-8 0 0,7-1-144 0,7-10 144 0,4 0 0 16,5-7 176-16,3-7-32 0,2-6 0 0,3-8 240 0,3-7 64 15,3 2 0-15,0-7 0 0,0-2-256 16,2-6-32-16,0-2-16 0,0-1 0 0,2-6-144 0,-2-5-144 15,0-2 144-15,-1-2-208 16,1-10-1200-16,-2-5-224 0,-1-9-48 0,-2-3-16 16,1-7-1056-16,0-3-224 0,-2-8-32 0,-2-2-16 0</inkml:trace>
  <inkml:trace contextRef="#ctx0" brushRef="#br0" timeOffset="35474.15">24687 9630 37311 0,'19'-9'1664'0,"-4"3"320"0,9 0-1584 0,8 1-400 15,8-3 0-15,9 3 0 0,8 2 400 0,8 0 0 16,7-1 0-16,2 0 0 0,0-1 112 0,2 2 0 0,3 1 16 0,6-2 0 16,6 0-272-16,0 0-48 0,-5 0-16 0,1 1 0 15,-1-1-192-15,0 0 0 0,1 0 0 16,-2-1 0-1,-5-4-480-15,-1 4-32 0,-4 0-16 0,2 1 0 16,4 4-2112-16,1 4-432 0</inkml:trace>
  <inkml:trace contextRef="#ctx0" brushRef="#br0" timeOffset="36598.46">3280 16007 31327 0,'0'0'2784'0,"0"0"-2224"0,7-6-560 0,8-4 0 31,6 0-224-31,5 1-160 0,6-4-16 0,11 4-16 0,6-2 256 0,8 3 160 0,5-1-192 0,0 3 192 16,-2-2 0-16,0 2 0 0,0 1 0 0,-1-2 0 15,0 3-224-15,-3 2 64 0,-3 1 16 0,-4 1 0 32,-5-2-1664-32,-8 4-336 0,-10-1-64 0</inkml:trace>
  <inkml:trace contextRef="#ctx0" brushRef="#br0" timeOffset="36751.65">3470 16474 28559 0,'-4'10'2544'0,"6"-1"-2032"0,4 2-512 0,7-2 0 0,6 0 480 0,7-4 0 16,8 1 0-16,10 2 0 0,4 0 16 0,6-2 0 16,5-3 0-16,2-1 0 0,2-2-320 0,3-1-176 15,4-2 192-15,0-6-192 0,-2-1 160 16,1-2-160-16,-2-4 128 0,2 2-9760 15,-3-1-1952-15</inkml:trace>
  <inkml:trace contextRef="#ctx0" brushRef="#br0" timeOffset="37700">7088 15032 6447 0,'0'0'576'0,"0"0"-576"0,-5-6 0 16,-3 1 0-16,8 5 1792 0,-13-3 256 0,-1 3 64 0,-2 2 0 16,-2-1-1088-16,-2 5-192 0,-3 6-64 0,-1-1 0 15,-3 4-160-15,-4 2-32 0,-4-1-16 0,-3 6 0 16,-3 5 128-16,0-4 16 16,-1-1 16-16,3 8 0 0,1 5-16 0,4 1-16 0,1 2 0 0,2 7 0 15,-3-2-320-15,2 9-64 0,3 4-16 0,2 5 0 16,3 1-288-16,2 5 128 0,2-2-128 0,5 4 0 15,2 1 0-15,9 1 0 0,4 3 0 0,4-4 0 16,7-3 192-16,3-5-192 0,2 3 192 0,4-4-192 16,5 0 208-16,6-4-64 0,1 1-16 0,1-1 0 15,1 0-128-15,0-2 160 0,1-2-160 0,2 0 160 16,1-2-32-16,0 3 0 0,-3-2 0 0,0-1 0 16,-3-1 176-16,-5 0 16 0,-2-4 16 0,-5 1 0 0,-2-4 48 15,-6 1 0-15,-1-2 0 0,-6 2 0 0,-3-4 80 0,-3 0 32 16,-4-2 0-16,-4 4 0 0,-4 0-48 15,-4-2-16-15,-6-2 0 0,-4 2 0 0,-4-3-48 0,-2-2 0 16,-2 1 0-16,-1-2 0 0,1-3 16 0,0-1 0 16,1 0 0-16,-2-5 0 0,0-1-240 0,0-2-160 15,0-7 192-15,3 0-192 0,-1-1 0 0,2-4-320 16,0-7 32-16,1-4-15344 0</inkml:trace>
  <inkml:trace contextRef="#ctx0" brushRef="#br0" timeOffset="37976.21">7628 17400 20271 0,'-17'8'1792'0,"0"3"-1424"0,-1 5-368 0,-1 1 0 16,-2 3 1984-16,4 1 336 0,0 3 64 0,4 4 16 15,3 5-1568-15,4-1-304 0,2 0-64 0,3 1-16 16,5 0-272-16,1 0-176 0,2-1 192 0,5-4-192 16,4-2 176-16,2-4-176 0,0-2 160 0,4-2-160 15,2-4 336-15,4-4-16 0,2-1-16 0,3-2 0 0,3-5 32 0,2-2 16 16,0-2 0-16,0-4 0 0,-1 0 48 0,-1-4 16 15,-2 1 0-15,-2-5 0 0,-4-2 192 0,-2-1 32 16,-1-2 16-16,-5-4 0 0,-6-4-48 0,-4 2-16 16,-5-2 0-16,-5 2 0 0,-4-6 0 0,-3 0 0 15,-9-4 0-15,-1 1 0 0,-6-2-272 0,-4 1-48 16,-1 4-16-16,-4 1 0 0,-3 3-256 0,-1 2 0 16,1 3-128-16,-1 3 128 15,0 0-672-15,3 2-32 0,3 1-16 0,1-1 0 16,1 1-2688-16,3-2-544 0,-10-11-96 0,8 8-32 0</inkml:trace>
  <inkml:trace contextRef="#ctx0" brushRef="#br0" timeOffset="38581.87">8658 14800 24351 0,'0'0'1088'0,"0"0"208"0,-7-3-1040 0,7 3-256 0,-6 4 0 0,-3 2 0 15,0 2 256-15,-4 5-16 0,-1 4 0 0,-2 3 0 0,-3 2 0 0,-4 6 0 16,-2-1 0-16,-6 4 0 0,-6 0 96 0,-2 1 32 16,-3-3 0-16,0 2 0 0,-1-6 80 0,1-1 0 15,1-4 16-15,3-3 0 0,2 1 224 0,2-5 32 16,2-4 16-16,3-4 0 0,1-3-96 0,3-3-32 16,2-3 0-16,2-3 0 0,2-9-144 0,3-3-16 15,1 0-16-15,2-1 0 0,3-4-112 0,2 0-32 16,3-7 0-16,2 6 0 0,3-2 16 0,4 4 0 15,3 0 0-15,3 2 0 0,2 2-304 0,5-1 160 16,-2 7-160-16,6-1 128 0,-4-2-128 0,5 7 0 0,1 2 0 16,4 4-176-16,3 2 176 0,2 3 0 0,0 2 0 15,2 6 0-15,0 2 0 0,2 3 0 0,-1 0 0 0,2 2 0 16,1 1 0-16,-1 1-160 16,-2 2 160-16,-2 4 0 0,-2-6-128 0,2 0 128 0,-1-2 0 0,0 0 0 15,0-6 0-15,0 0 0 0,-1-8 0 0,4 3 0 16,2-1 0-16,2-5 0 0,0-7 0 0,2-2 0 15,1-6 0-15,-3-3 0 0,-3-2 0 0,-4 0 144 16,-3-6-144-16,-2 2 128 0,-2 1-128 0,-6-4 128 16,-7 3 0-16,-6-5-128 0,-5-3 192 0,-6 3-64 15,-8-3 544-15,-4-2 96 0,-5 1 32 0,-3 5 0 16,-6 0-416-16,-2 8-96 0,-3 2-16 0,0 1 0 16,-1 1-144-16,-1 7-128 0,-1 1 144 0,1 7-144 15,1 1 0-15,2 3 0 0,-3-1 0 0,2 8 0 16,3 2-752-16,6-1-240 15,2 2-48-15,6 2-10864 0,5 7-2176 0</inkml:trace>
  <inkml:trace contextRef="#ctx0" brushRef="#br0" timeOffset="39375.14">10032 16375 24191 0,'0'0'1072'0,"-3"8"208"0,3-8-1024 0,4 13-256 15,2-5 0-15,5 1 0 0,0-3 416 0,4-2 32 16,4 1 0-16,5-1 0 0,4-5 32 0,3-5 16 15,1 1 0-15,5-2 0 0,1-5 192 0,2-2 32 16,4-2 16-16,3-1 0 0,0 1-400 0,-3-3-80 16,-6-4 0-16,-2 2-16 0,-3-1-32 0,0-3 0 0,-5 1 0 15,-4 3 0-15,-2-2 224 0,-6 1 32 0,-3-1 16 0,-4 0 0 16,-5-5 32-16,-4 6 0 0,-4-1 0 0,-5 0 0 16,-4 2-16-16,-5 4 0 0,-4 1 0 0,-4 8 0 15,-1 1-240-15,-4 10-64 0,-6 3 0 0,-3 8 0 16,-2 1-192-16,-3 7 144 0,-1 3-144 0,-1 7 128 15,-1 4-128-15,-1 6 0 0,1 6 0 0,2 5 0 16,0 3 0-16,2 4 0 0,-3 1 0 0,5-1 0 16,4 3 0-16,9-7 0 0,3-2 176 0,10-9-176 15,7 0 256-15,6-7-32 0,7-2-16 0,6-3 0 16,5-4-16-16,8-4 0 0,8-1 0 0,4-1 0 16,6-4-32-16,6-5-16 0,5-2 0 0,3 1 0 15,3-7-144-15,6-1 0 0,5-3 144 0,0-5-144 16,1-4 0-16,2 0-240 0,-3-5 48 0,1 0 0 15,2-2-1392-15,3 1-272 0,2-1-48 16,-6-3-13856-16</inkml:trace>
  <inkml:trace contextRef="#ctx0" brushRef="#br0" timeOffset="39655.08">11364 15292 28559 0,'0'0'2544'0,"-7"-8"-2032"0,7 8-512 0,0 0 0 16,-1-9 544-16,1 9 16 0,12-6 0 0,4 1 0 15,5 1-112-15,3 1 0 0,2 3-16 0,6-1 0 16,2-3-288-16,1-2-144 0,-2-2 160 0,0 1-160 16,-1 3 128-16,2-1-128 0,2-2 0 0,0 1 144 15,-1 2-144-15,-1 2 0 0,-2 0 0 0,2 0 0 32,1-3-2096-32,-4 1-288 0</inkml:trace>
  <inkml:trace contextRef="#ctx0" brushRef="#br0" timeOffset="40049.28">12424 14613 29487 0,'-6'-5'2624'0,"-3"-5"-2112"15,-3 1-512-15,3-1 0 0,-1 4 224 0,-1 0-64 16,-2 4-16-16,-1 0 0 0,-1 4 16 0,-3 1 0 15,-4 5 0-15,2-2 0 0,1 1-160 0,1-1 0 16,2 0 0-16,3 6 0 0,3 2 0 0,3-1 0 16,7-13 0-16,0 17 0 0,4 2 0 0,4 2 0 15,3-1 0-15,5 0 0 0,1 0 0 0,4 0 0 16,3 3 0-16,0 0 0 0,0-3 0 0,0 2 0 16,0 3 160-16,-1 2-160 0,-1-4 224 0,-3 3-64 0,-2-2-16 15,-3 6 0-15,-3-1-16 0,-3 0-128 0,-6-6 192 16,-4-3-64-16,-5-2 64 0,-3 0 16 0,-3 0 0 0,-2-3 0 15,-4-5 240-15,-3-2 64 0,-2-1 0 0,-2-2 0 16,-4-1-48-16,2 0 0 0,0-6 0 0,2 0 0 16,-1 0-240-16,3-2-48 0,1-5-16 0,3-1 0 15,1-4-160-15,3-1-256 0,6 1 64 0,5-3 16 32,3-1-2320-32,5-5-480 0,10-13-96 0,1 3 0 0</inkml:trace>
  <inkml:trace contextRef="#ctx0" brushRef="#br0" timeOffset="40325.4">13194 14042 28911 0,'3'-32'1280'15,"-2"16"256"-15,-1 3-1216 0,3 0-320 0,0-1 0 0,0 8 0 0,-3 6 560 0,0 0 48 16,0 0 16-16,0 0 0 0,-9 4-176 0,-2 10-48 15,-6 5 0-15,-2 4 0 0,-3 5-96 0,1 0-32 16,-1 2 0-16,1 6 0 0,-1 3 16 0,2 8 0 16,2 5 0-16,0 4 0 0,4 0-48 0,1 7-16 15,2 3 0-15,3 2 0 0,1-5-224 0,4 0 0 16,3-2 128-16,3-2-128 0,4-11 0 0,1-2 0 0,1-9 0 16,2-1 0-16,2 1 0 0,4-4-128 0,2-7-16 0,0-2 0 31,0-4-1216-31,0-1-240 0,-1-2-64 0,-1-8-12256 0</inkml:trace>
  <inkml:trace contextRef="#ctx0" brushRef="#br0" timeOffset="40514.07">12517 14679 29487 0,'4'-9'2624'0,"4"1"-2112"0,8-2-512 0,10 3 0 15,10-4 1600-15,5 4 224 0,7-2 32 0,3 4 16 16,3 1-1184-16,5-1-240 0,2 0-64 0,5 1 0 16,4-2-384-16,-3-3 0 0,-3 0 0 0,-1-1 0 15,1 2-1536-15,3 1-384 16</inkml:trace>
  <inkml:trace contextRef="#ctx0" brushRef="#br0" timeOffset="41806.01">15673 13849 12895 0,'-6'-4'1152'0,"-1"0"-928"16,1-2-224-16,6 6 0 0,-6-4 2688 0,-1 2 512 15,-2-2 80-15,-1 3 32 0,-1 1-2192 0,-5 1-432 16,-3 0-96-16,-2 2-16 0,-5 2-160 0,-2 1-32 16,-3-2-16-16,-4 0 0 0,-2 5-32 0,-2-1 0 15,-3 5 0-15,-4-1 0 0,-3 2-64 0,0 1-16 16,2-4 0-16,3 1 0 0,1 2-256 0,2-2 128 16,0-3-128-16,4 2 0 0,3 0 128 0,2-3-128 15,2-1 0-15,1 1 0 0,1-4 160 0,2 2-32 0,2 4 0 16,5-3 0-16,2-2 208 0,4-2 48 0,2 1 0 0,4 3 0 15,4 1-64-15,3-8-16 0,-1 8 0 0,3 2 0 16,2 3-112-16,3-3 0 0,0 3-16 0,3 1 0 16,2 2-48-16,2 5 0 0,1 3 0 0,3 8 0 15,0-2-128-15,1 10 0 0,0 4 0 0,2 6 128 16,-3 2-128-16,3 4 0 16,-1 8 0-16,-1 8 0 0,-1 4 0 0,-3 7 0 0,-2-1 0 0,-4 5 0 15,-2 4 0-15,-3 1 0 0,-1 3 0 0,-1-1 0 16,-3-1 0-16,-2 2-144 0,-2 4 144 0,-1-3 0 15,-2-1 0-15,-2-4 0 0,-3-3 0 0,1-1 0 16,-2 2 0-16,0-3 0 0,-3 2 0 0,1-3 0 16,-1-1 0-16,-1-3 0 0,-1 4 0 0,-2-7 0 0,-2-2 0 15,0-7 0-15,-1-2 0 0,0-1 0 0,1 0 0 16,-1-6 128-16,1-5-128 0,2-6 0 0,2-6 208 16,1-3-48-16,2-3-16 0,1-6 0 0,1-3-16 0,1-6 0 15,3-3 0-15,2-2 0 0,2-6-128 0,2-3 0 16,4-8 0-16,0 0 0 0,3 10 0 0,3-4 0 15,-6-6 0-15,15 7 0 0,3-1 0 0,4-2 0 16,6-2 0-16,5 2 0 0,5-1 0 0,2 0 0 16,4 0 176-16,-1-2-176 0,0 1 272 0,3-2-32 15,2-2-16-15,2 1 0 0,6 0 32 0,-2-3 0 16,5 0 0-16,-2-1 0 0,-2 0-256 0,-6-4 0 16,-4 0 0-16,-1-4 0 15,-1-3-2176-15,-2-2-384 0,10-11-80 0,-5 0-16 0</inkml:trace>
  <inkml:trace contextRef="#ctx0" brushRef="#br0" timeOffset="42430.36">16985 14580 23039 0,'-3'-4'2048'0,"2"-1"-1648"16,1-4-400-16,0 9 0 0,0 0 1120 0,0 0 144 15,0 0 16-15,0 0 16 0,0 13-976 0,-1 1-192 0,-3 0-128 0,-1 5 160 16,-4 4 208-16,-1 5 32 0,-4 8 16 0,-2 9 0 16,-4 2 160-16,0 10 48 0,-4 4 0 0,-3 9 0 15,0 6-240-15,-3 8-64 0,-3 4 0 0,1 0 0 16,1 3-160-16,3 1-32 0,2 2-128 0,0-1 192 16,6-6-192-16,1-4 0 0,4-6 0 0,2-4 0 15,4-4 544-15,1-6 16 0,5-3 0 0,0-4 0 16,2-2 144-16,5-5 48 0,-2-7 0 0,6-2 0 15,2-8-272-15,3 0-48 0,2 0-16 0,3-7 0 16,1-2-112-16,4-3-32 0,2 1 0 0,4-5 0 16,6-4-128-16,0-2-16 0,1-4-128 0,-2-1 192 0,-1-4-192 15,-1-2 0-15,0-4 0 0,0 3 0 0,-1-4 0 16,0 0-208-16,-3-4 32 0,-2 2 16 16,0-4-608-16,-4-1-128 0,-5-2-32 0,-1-2 0 15,-5-1-2288-15,-3-1-464 0</inkml:trace>
  <inkml:trace contextRef="#ctx0" brushRef="#br0" timeOffset="42662.05">16062 15900 43311 0,'-18'-14'3840'0,"11"8"-3072"16,1-3-608-16,8 2-160 15,7-5-640-15,7 5-144 0,6-5-48 0,11 3 0 0,7-184 672 0,5 365 160 16,5-181 0-16,0-3 0 0,0 0 0 0,6-2 0 0,2 0 128 0,5 1-128 16,3 1 144-16,5-2-144 0,4 2 192 0,-4 2-192 15,-7-3 0-15,-2 3 0 0,-1 1 0 0,-1-1-192 32,-1 2-1744-32,1-1-352 0,0 7-64 0,-4-4-13296 0</inkml:trace>
  <inkml:trace contextRef="#ctx0" brushRef="#br0" timeOffset="43157.99">18225 15688 4607 0,'-11'-2'400'0,"11"2"-400"0,-10-4 0 0,10 4 0 16,0 0 6784-16,0 0 1264 0,0 0 256 0,9 0 48 15,2 1-6368-15,6 2-1264 0,3-2-256 0,5-1-48 16,1 1-160-16,2 0-16 0,4-1-16 0,-1 0 0 16,1-2 48-16,2 1 16 0,1-2 0 0,2-1 0 15,1 0-160-15,1 3-128 0,1 0 144 0,2 0-144 16,1-1 0-16,0 1 0 0,1 0 0 0,1 0 0 31,-6-4-240-31,-2-3-144 0,-2 3-16 0,-2-3-16 16,-2 1-2400-16,0 0-496 0,7-6-80 0,-4 5-32 0</inkml:trace>
  <inkml:trace contextRef="#ctx0" brushRef="#br0" timeOffset="43928.67">19785 15067 26207 0,'-16'7'1152'0,"7"0"256"0,2 5-1136 0,2 2-272 0,4 0 0 0,1 4 0 16,1 4 256-16,4-2 0 0,2-1 0 0,3 0 0 15,3 0 96-15,4 0 16 0,2-5 0 0,4-2 0 16,4-5 80-16,3-2 0 0,2-1 16 16,1-4 0-16,2-2-144 0,-1-3-48 0,-4-6 0 0,3 0 0 15,2-3-16-15,-2-4 0 0,0-5 0 0,-3-1 0 16,3 1 64-16,-2-1 16 0,-3-8 0 0,-1-2 0 15,-1 0 96-15,-2-1 16 0,1 0 0 0,-5-5 0 16,-4-4 64-16,0-1 0 0,-2 0 16 0,-2-2 0 16,-1-4-304-16,-4-5-64 0,0-6-16 0,-2 2 0 15,-3 0-144-15,1 8 0 0,-3 8 0 0,-3 8 0 16,1 12 0-16,-2 6 0 0,-3 5 0 0,1 8-176 0,-3 1 176 16,-2 10 0-16,-6 9 0 0,-2 8 0 15,-2 13 0-15,-1 9 0 0,-1 2 0 0,0 13 128 0,0 7-128 16,2 12 0-16,-1 4 0 0,-2 7-128 0,2 4 128 15,2 0 0-15,1 4 0 0,1 0 0 0,0-7-144 0,4-4 144 16,2-10-160-16,0-4 160 0,2-5 0 0,1-5 0 16,2-8 0-16,0-5 0 0,0-3 0 0,1-6 0 15,3-6 0-15,0 0 0 0,-1-5 368 0,2-2-48 16,0-5 0-16,2-3 0 0,0-3-64 0,0-2 0 16,-1-5-16-16,1 0 0 0,1-1-240 0,-1-9 128 15,0 0-128-15,0 0 0 0,0 0 0 0,0 0 0 16,0 0 0-16,0 0 0 0,0 0 144 0,12-6-144 15,-1-2 128-15,3-2-128 0,2 0 128 0,0 0-128 0,2-3 128 16,1 4-128-16,0-2 144 0,1 3-144 0,1-2 160 0,0 6-160 16,1 0 0-16,0 3 0 0,2 2 0 15,0 4-160-15,3 1 160 0,-1 4 0 0,1 0 0 0,0 3-128 16,-2 2 128-16,-2 3 0 0,-3 2 0 0,1 2 0 16,-4 3 0-16,0-1 0 0,-3-1 0 0,0 5 0 15,0 2 0-15,0 0 128 0,-3-1-128 0,1 0 0 16,-2 0 144-16,1 1-144 0,-2-4 192 0,0 1-192 15,-1-4 224-15,1-1-64 0,-2-3-16 0,1 0 0 16,1 0 112-16,0-4 0 0,0-1 16 0,1 0 0 16,0-5-32-16,1 0-16 0,1-3 0 0,2-1 0 15,0-2-80-15,2-3-16 0,2 1 0 0,1-2 0 16,2-6-128-16,0 1 0 0,1-3 0 0,-1 0-176 16,2-3-1104-16,-1 0-240 15,-1-3-32-15,1-2-10112 0,-2-3-2032 0</inkml:trace>
  <inkml:trace contextRef="#ctx0" brushRef="#br0" timeOffset="44670.52">20820 14065 28559 0,'-28'-20'2544'0,"13"11"-2032"0,1-3-512 0,2 5 0 32,3-5-320-32,4 2-176 0,3 0-16 0,3-4-16 0,3 3 1168 0,2-1 224 0,5-2 48 0,3-4 16 15,4 2-352-15,4-3-80 0,5 1-16 0,2 0 0 16,6-1-96-16,4 1 0 0,-1 0-16 0,4-1 0 16,-2 3 0-16,1-2 0 0,-2 0 0 0,-1 1 0 15,2 3 80-15,-2 0 0 0,-1 2 16 0,1-2 0 16,-1 1-112-16,4 3-32 0,-2-1 0 0,0 3 0 15,-2-2-64-15,-2 4 0 0,-4-3-16 0,-3 4 0 0,-4 3-96 0,-2 1-16 16,-2 1 0-16,-2 3 0 0,-4-2-128 0,0 5 0 16,-4 4 0-16,-1 1 0 0,-4 3 0 0,-1 3 0 15,-1 8 0-15,-1-1 0 0,1 2 0 0,-6 9 0 16,-1 5 0-16,-1 2 128 0,0 7-128 0,-1 4 0 16,-2 6-160-16,3 7 160 0,-1 1 0 0,3 4 0 15,2 0-128-15,5 1 128 0,5-5 0 0,3 2 0 16,4-2 0-16,1 5 0 0,4 1 0 0,0 2 0 15,2 1 0-15,3 3-144 0,0-2 144 0,2 2 0 16,3 3 0-16,-1-2 0 0,2 1 0 0,-3 2 0 16,2-3 0-16,-3 2 0 0,-3-2 0 0,-1 3 128 0,-2-3-128 0,3 0 0 15,1-4 0-15,-1-1 0 0,2-1 0 16,0-4 128-16,-1-3-128 0,2-2 144 0,0-8-144 0,2-3 160 16,-1-6 96-16,0-2 0 0,-1-2 16 0,-4-3 0 15,-4-3 48-15,-4-4 0 0,-6-7 0 0,-5 1 0 16,-5-4-48-16,-5-2 0 0,-7-4 0 0,-5-1 0 15,-9-4 192-15,-4 4 48 0,-6-1 0 0,-3-2 0 16,-4 1-176-16,-3-4-16 0,-4-1-16 0,-2 0 0 16,-1-1-80-16,-5-3-16 0,-4 3 0 0,2-3 0 15,5 0-208-15,4-1 0 0,4-4-192 0,7-1 192 32,3-1-960-32,6-2-96 0,3-2-16 0,5-1 0 15,5-3-1856-15,7 0-368 0,5-8-80 0</inkml:trace>
  <inkml:trace contextRef="#ctx0" brushRef="#br0" timeOffset="45846.86">24737 14976 24879 0,'-10'-8'1088'0,"10"8"256"0,-5-13-1088 0,0 1-256 0,0 1 0 0,0-4 0 15,-2 1 1184-15,1 0 176 0,-1 0 48 0,-4-2 0 16,-4 0-384-16,-3 1-80 0,-3-2-16 0,-2 3 0 0,-4 3-416 0,3-1-96 16,-3 2-16-16,-1 5 0 0,2 3-160 0,-6 2-48 15,0 3 0-15,0 7 0 0,0 2-64 0,1 7-128 16,-5 8 176-16,-1 3-176 0,0 7 176 0,-3 2-176 16,-1 1 160-16,3 6-160 0,4-2 192 0,2 6-64 15,4 2-128-15,5 1 192 0,3 1-192 0,3-4 0 16,7-5 0-16,5-6 0 0,5-3 128 0,5-7-128 15,4-5 0-15,4-3 144 0,3-4 32 0,6-4 0 16,4-3 0-16,4-6 0 0,6-4 240 0,1-6 48 16,4-6 16-16,-2-4 0 0,2-5-16 0,-2-4 0 0,0-4 0 15,0-6 0-15,0-4-208 0,1-4-64 0,1-2 0 16,2-4 0-16,2-1 16 0,3-3 0 16,-3-7 0-16,2-5 0 0,-2-7-80 0,-5-3 0 0,0-1-128 0,-1-8 192 15,1-4-192-15,-1-4 0 0,-1 1 128 0,2-4-128 16,-2-6 0-16,2 5-128 15,1-4 128-15,-3 9-208 0,-3 4 208 0,-5 9-144 0,-3 5 144 0,-3 8-128 16,-4 9 128-16,-3 7 0 0,-4 12-144 0,-2 8 144 16,-2 5 0-16,-3 6 0 0,-3 9 0 0,-3 9 0 15,0 0 0-15,0 0 0 0,-9 11 0 0,-1 11 0 16,-2 9-208-16,-3 5 80 0,-2 9 128 0,-2 2-208 16,-1 6 208-16,-5 13 0 0,-5 9-160 0,-3 11 160 15,-2 5-224-15,-1 9 32 0,3 3 0 0,3 4 0 16,3-1-112-16,4-1-16 0,3-2 0 0,6-6 0 15,5-7 16-15,4-9 0 0,2-9 0 0,3-8 0 16,4-5 304-16,4-8-128 0,3-7 128 0,3-4 0 0,1-6 0 0,3-4 192 16,2-2 0-16,3-6 0 0,3-4 192 15,3-7 16-15,3-2 16 0,2-6 0 0,2-6-96 0,-2-6 0 16,-1 0-16-16,-1-6 0 0,-2-1-96 0,1-6-16 16,-1-2 0-16,5-7 0 0,2-4-64 0,3-6-128 15,3-7 176-15,4-7-176 0,6-3 192 0,-1-10-64 16,-1-4 0-16,-2-12-128 0,-1-8 192 0,2-2-64 15,1-5 0-15,2-6-128 0,1-6 0 0,2-2 0 16,3-7 0-16,-2 7-144 0,-3 0 144 0,-3 13 0 16,-6 3 0-16,-1 13 0 0,-5 11 0 0,-3 5 0 15,-3 5 0-15,-4 7 0 0,-2 6 0 0,-3 7 0 16,-3 2 0-16,-2 6 0 0,-3 4 0 0,-4 7 0 16,-3-1 0-16,-2 4 0 0,-3 5 0 0,-4 7 128 0,0 9-128 0,0 0 0 15,-13-3 0-15,-1 11 0 0,-4 7-160 0,-2 7 160 16,-4 7-240-16,-4 9 64 0,-3 8 16 0,-3 14 0 15,-3 6 160-15,-3 13 0 0,0 7 0 0,-1 5 0 16,-1 5-208-16,2 0 32 0,1 4 16 0,10-4 0 16,8-1 160-16,7-11-192 0,7-2 192 0,6-10-192 15,3-2 192-15,5-3 0 0,3-7 0 0,3 0 0 16,1 1 0-16,2-8 0 0,-1-4 128 0,3-5-128 16,3-2 144-16,-1-1-144 0,0-3 192 0,-1-5-192 15,0-5 192-15,2-1-192 0,-1-5 192 0,-1-4-192 16,0-4 0-16,0-4 0 0,0 1 0 0,0-6 0 15,0-2-2080 1,-2-1-320-16,-4-5-64 0</inkml:trace>
  <inkml:trace contextRef="#ctx0" brushRef="#br0" timeOffset="46100.18">25403 13811 43775 0,'26'-23'1936'0,"-1"6"400"0,12 0-1872 0,15-1-464 15,17 1 0-15,6 5 0 0,4 1 0 0,3-1 0 16,2 0 0-16,4 6 0 0,6 0 0 0,1-3 128 16,-1 1-128-16,2-2 0 0,-1 4 0 0,7-1 0 15,3 3-192-15,-3 1 192 16,-7-3-1952-16,1 5-288 0,-1 4-48 0,-2 1-14736 0</inkml:trace>
  <inkml:trace contextRef="#ctx0" brushRef="#br0" timeOffset="56385.57">5280 17938 11455 0,'0'0'512'0,"0"0"96"0,4 13-480 0,-1-2-128 0,0 2 0 0,4 2 0 16,0 0 320-16,4-1 32 0,-1 2 16 0,2-1 0 15,2 1 96-15,3 1 32 0,1 1 0 0,2 1 0 16,-1 0-112-16,7 1 0 0,2 1-16 0,2 1 0 16,3 0-112-16,3 0-32 0,3 0 0 0,3 3 0 15,0-4-224-15,0 1 144 0,-4-1-144 0,3 2 128 16,-1-1-128-16,1-2 0 0,1-1 144 0,-1 0-144 15,4 0 128-15,5 1-128 0,2-1 160 0,3-3-160 16,-2-2 192-16,-1 1-64 0,-3-4-128 0,1 0 192 16,4-2 0-16,-1-3-16 0,4 1 0 0,6-1 0 15,3-2 32-15,-1-2 16 0,-2-3 0 0,0 0 0 16,-2-3-16-16,2-1 0 0,3 1 0 0,5 0 0 0,3 0 32 16,-1-3 0-16,-4-2 0 0,1-1 0 0,0 3 80 0,4-2 0 15,4 1 16-15,-1-3 0 0,1 1-336 0,-2-2 0 16,-2 0 0-16,1 2 0 0,1-3 0 0,5 0 0 15,4 0 0-15,-2-1 128 0,-3-2-128 0,-1 2 0 16,1 0 128-16,4 2-128 0,4-2 0 0,-2 1 0 16,-2-1 0-16,-5 2 0 0,0 1 128 0,3 1-128 15,6-2 128-15,-3 1-128 0,-5-2 0 0,1 1 0 16,-2 1 0-16,4 4 0 0,3-2 0 0,-3 0 0 16,0 3 0-16,-5-3 0 0,-3 1 0 0,3 0 0 15,2 3 0-15,0 3 0 0,-1-1 0 0,-4 0 0 16,-3-1 0-16,0 0 0 0,-3 3 0 0,4-1 0 15,3 4 0-15,-1-4 0 0,-2-1 0 0,-2-3 0 16,-1 1 0-16,1 2 0 0,4-5 0 0,2 2 0 0,2-1 0 0,-2-2 128 16,-5 3 48-16,2-3 16 0,-2 1 0 0,2 5 0 15,6-2-64-15,-4 1 0 0,-2 0 0 0,-3 1 0 16,-4-2-128-16,2 0 0 0,0 3 0 0,1-1 0 16,5 1 128-16,-3-1-128 0,-2-2 128 0,-3 2-128 15,0 1 128-15,0 1-128 0,2-2 0 0,0 3 128 16,4-1-128-16,-2 2 192 0,-5-1-192 0,0 0 192 15,0 0-32-15,3 0 0 0,-2 1 0 0,5 2 0 16,1-1-160-16,-5 1 160 0,-6 2-160 0,0-1 160 16,2 0-160-16,-1 3 0 0,1 0 144 0,2 4-144 15,1 1 0-15,-4 1 144 0,-5 4-144 0,-3 0 0 16,-3 0 256-16,-1 1-64 0,-3 1-16 0,-1 2 0 0,-1 1 16 16,0 4 0-16,-3-5 0 0,-3 2 0 15,-1 1-64-15,-6-2-128 0,-4-4 192 0,-2 2-64 0,-2 2-128 0,-5-3 0 16,-2-3 0-16,-1-2 128 0,-3 2 112 0,0-5 16 15,0 1 0-15,-3-1 0 0,-2-3 96 0,-3 0 32 16,-6-8 0-16,7 7 0 0,-7-7-112 0,0 0-16 16,0 0 0-16,0 0 0 0,0 0 128 0,9-1 0 15,-3-3 16-15,0-4 0 0,1-1 80 0,2-3 16 16,-2-1 0-16,2 1 0 0,0-2-304 0,1-2-64 16,0-1-128-16,2 0 192 0,0-1-192 0,2 0 0 15,0 3 128-15,4 3-128 0,4 0 0 0,-1-2 0 16,5 0 0-16,-1 2 0 0,3-1 0 0,1 2 0 15,1 1 0-15,3-3 0 0,-3 0 0 0,3 3-128 16,3 0 128-16,2 2 0 0,3-2 0 0,1 4 0 0,2-2 0 0,4 4 0 16,6 2-144-16,1-1 144 0,-1 0 0 0,2 0-144 15,1 1 144-15,3 2 0 0,-1 3-144 0,4 1 144 16,4 0 0-16,1 1 0 0,-1 3 0 0,-2-3 0 16,-1 4-144-16,-1-2 144 0,-1 3 0 0,2 2 0 15,5 3 0-15,1 0 0 0,-1-6 0 0,1 1 0 16,-4-1 0-16,1 0 0 0,-1 0 0 0,2 0 0 15,5-3 0-15,-2 1-128 0,-1-3 128 0,0-2 0 16,-3 2 0-16,-1 0 0 0,-2 1 0 0,4-1 0 16,4 1 0-16,-3 2 0 0,0-2 0 0,-1-1 0 15,-4 1 0-15,1 0 128 0,1-1-128 0,4-1 0 16,6 2 0-16,-2 2 128 0,0-1-128 0,-2-3 0 16,2 0 128-16,2 1-128 0,3-4 0 0,1 0 144 0,2 1-144 15,-2 0 0-15,0 1 0 0,0-2 128 16,4-4-128-16,0 0 0 0,2 0 0 0,-1 3 0 0,-1 3 128 0,0-2-128 15,0-2 0-15,4-2 128 0,2 1-128 0,0-3 0 16,-3 0 0-16,3-1 0 0,4-4 0 0,0-2 0 16,1-1 144-16,-1-2-144 0,-2-3 0 0,3 1 144 15,4-4-144-15,-1-1 0 0,-1-1 128 0,1-4-128 16,0 2 0-16,3-5 0 0,3-2 0 0,1-1 160 16,-2-3-160-16,3-3 128 0,8-3-128 0,-4-4 160 15,1-2-160-15,1-1 160 0,6 2-160 0,3-9 0 16,-2-6 144-16,2 0-144 0,0-2 0 0,2 0 128 15,1 5-128-15,-4 2 0 0,-7 1 0 0,0 3 128 16,2 5-128-16,-12 0 0 0,-9 4 0 0,-8 3 0 0,-6 4 0 0,-2-2 0 16,-1-1-144-16,-8 6-112 0,-9 4 0 0,-12-2-15456 15</inkml:trace>
  <inkml:trace contextRef="#ctx0" brushRef="#br0" timeOffset="57056.74">10333 19753 24639 0,'0'0'1088'0,"0"0"240"0,0 0-1072 0,0 0-256 15,0 0 0-15,0 0 0 0,-8 8 608 0,2-1 64 16,-2 5 16-16,2 4 0 0,1 2-272 0,-3 1-48 16,1 0-16-16,-1 3 0 0,0 3 144 0,0 1 16 15,-1 3 16-15,0-1 0 0,0 1-96 0,1-3-32 16,1 1 0-16,0-4 0 0,2-1-256 0,1 1-144 16,2-4 160-16,-1-3-160 15,3-4-1184-15,0-1-336 0,4-3-64 0,-4-8-11040 0</inkml:trace>
  <inkml:trace contextRef="#ctx0" brushRef="#br0" timeOffset="57424.35">10850 19668 24527 0,'0'0'1088'0,"-3"13"224"0,-3 1-1056 0,1 1-256 0,-1 1 0 0,-3 3 0 15,0 2 512-15,-1 4 64 0,-1-1 0 0,-1-1 0 16,-1-1 176-16,-1 2 32 0,3-1 16 0,0-2 0 16,2 0-304-16,1-3-64 0,3-4-16 0,1 0 0 15,4-14-224-15,0 0-64 0,0 0 0 0,0 0 0 16,12-5 320-16,2-7 64 0,2-2 16 0,2-2 0 16,2-4-192-16,2 0-32 0,3-1-16 0,1 0 0 15,2 0-288-15,0-2 0 0,-2 2 0 0,2 0 0 16,-1-3 0-16,-2 1 0 0,-2 4 0 0,-1 2 0 0,-3 4 0 0,-1 2 0 15,-2 6 0-15,0 0 0 0,-1 9 0 0,-3 1 0 16,0 5 0-16,-1 4-144 0,-2 4 144 0,-2 2 0 16,-5 5 0-16,-2 0 0 0,-2 1 0 0,-5 1 0 15,-2 3 0-15,-1 2 0 0,-1-3 0 0,-1 2 0 16,0 1 0-16,0-7 128 0,3-2-128 0,2-3-128 16,0-6 128-16,3-2-192 15,4-12-1840-15,0 0-368 0,0 0-80 0</inkml:trace>
  <inkml:trace contextRef="#ctx0" brushRef="#br0" timeOffset="57703.96">12362 19002 18431 0,'0'0'1632'0,"0"0"-1312"0,-4-8-320 0,4 8 0 16,0 0 2176-16,-9-1 352 0,-1 5 80 0,-2 5 16 16,-2 3-1664-16,-2 10-320 0,-3 3-64 0,-2 8 0 15,0 6-240-15,-2 4-32 0,0 3-16 0,0 1 0 16,-1 1 144-16,0 4 16 0,-5 1 16 0,-1 5 0 16,1 4-128-16,0-1-16 0,-2 1-16 0,2-1 0 15,1-2-304-15,7-1 160 0,-1-1-160 0,4-5 128 16,3-2-2224-16,2-8-448 15,6-6-80-15</inkml:trace>
  <inkml:trace contextRef="#ctx0" brushRef="#br0" timeOffset="57878.84">11722 19751 8287 0,'0'0'736'0,"0"0"-592"15,0 0-144-15,10-4 0 0,2 1 4400 0,3 2 848 16,4-2 160-16,3-2 32 0,3 3-4112 0,3 0-832 16,3 1-176-16,3 0-16 15,3-2-1568-15,0 1-304 0,1-1-64 0</inkml:trace>
  <inkml:trace contextRef="#ctx0" brushRef="#br0" timeOffset="58138.17">12449 19895 19343 0,'0'0'848'0,"0"0"192"0,0 0-832 0,11 4-208 0,-11-4 0 0,14 0 0 16,1 0 1536-16,-2-1 272 0,0-4 48 0,1 1 16 16,2-1-1040-16,2-4-224 0,1 3-32 0,0-6-16 15,0 1-112-15,0-3-32 0,-1-3 0 0,-2 2 0 16,-2 1-48-16,-1 1-16 0,-2 1 0 0,-4-4 0 16,-2 5 64-16,-3 3 16 0,-2 8 0 0,0 0 0 15,0 0 96-15,-10-1 32 0,-4 4 0 0,0 4 0 16,-4 5-256-16,-5 3-48 0,-3-1-16 0,-1 4 0 15,-1 2 32-15,0-1 16 0,0 2 0 0,4-1 0 16,1-1-128-16,4 1-32 0,4-1 0 0,2 2 0 0,5-6-128 16,3 0 192-16,4-1-192 0,5 0 192 15,0-1-624-15,6-3-112 0,4 1-32 0,6-3-15360 16</inkml:trace>
  <inkml:trace contextRef="#ctx0" brushRef="#br0" timeOffset="58517.88">13672 19695 13823 0,'-9'-3'1216'0,"-2"1"-960"16,-2-6-256-16,-2 2 0 0,-3 2 2928 0,-3 1 528 16,-5 2 128-16,-2 2 0 0,-2 2-1968 0,-2 2-400 0,-1 6-64 15,1-3-32-15,-1 3-336 0,2-2-64 0,2 3-16 16,5 0 0-16,4 0-144 0,2-2-48 0,4-1 0 0,4 0 0 15,2-2-192-15,8-7-32 0,0 0-16 0,0 0 0 16,0 0-80-16,14 2-32 0,1-5 0 0,4-1 0 16,2-2-160-16,0-3 192 0,2 1-192 0,0-2 192 15,1 3-192-15,-1-1 0 0,-1 3 0 0,-2 4 128 16,-1 3-128-16,-1 7 0 0,-1-1 0 16,-2 7 0-16,-3 3 0 0,-1 7 0 0,-4 8 144 0,-3 4-144 15,-5 3 224-15,-4 5-32 0,-4 7 0 0,-4 0 0 16,-1 1-16-16,-4-1-16 0,-2 0 0 0,-3-3 0 15,-4 1-160-15,1-2 192 0,2-6-192 0,-3 1 192 16,1-7-192-16,4-8-144 0,1-3 144 0,5-7-208 16,0-8-1616-1,5-5-320-15,0-6-64 0</inkml:trace>
  <inkml:trace contextRef="#ctx0" brushRef="#br0" timeOffset="58850.25">14096 19725 27583 0,'-22'20'1216'0,"7"-2"256"0,-2 3-1168 0,-1 1-304 16,-1 4 0-16,0-1 0 0,-4 2 1648 0,-1-2 272 15,-1 3 48-15,1-2 16 0,-3-1-1824 0,7-3-352 0,0-3-80 0,4-4-16 16,3-3 416-16,3-4 96 0,10-8 16 0,0 0 0 15,0 0 112-15,0 0 32 0,3-16 0 16,4-3 0-16,5-4-80 0,3-2-16 0,3 0 0 0,2-3 0 16,0 3-64-16,3-3-16 0,0 1 0 0,0-1 0 15,-1 4-208-15,1 1 128 0,-1-2-128 0,3 6 0 16,-3 4 144-16,1 3-144 0,-1 1 128 0,0 2-128 16,-2 1 0-16,1 6 0 0,-3 0-144 0,-1 4-11120 15,-3 0-2208-15</inkml:trace>
  <inkml:trace contextRef="#ctx0" brushRef="#br0" timeOffset="59132.73">14683 19634 25791 0,'-12'3'2304'0,"3"4"-1856"0,-1 2-448 0,-2 2 0 0,-5 4 1056 0,-1 3 112 16,-6 1 32-16,0 4 0 0,-2 1-176 0,1 0-16 15,-2 3-16-15,3-3 0 0,0 0-192 0,4-2-32 16,1-2-16-16,3-2 0 0,4-3-432 0,7-4-64 16,5-11-32-16,0 0 0 0,3 8-224 0,-3-8 128 15,13-1-128-15,4-5 0 0,2-3 272 0,2-3-32 16,2-1-16-16,1-3 0 0,2-2 32 0,-1 2 0 16,1 1 0-16,-3-2 0 0,1-1-80 0,-4 3-16 15,-1 2 0-15,-4 3 0 0,-2-1-160 0,-3 4 192 16,-2 1-192-16,-8 6 192 0,0 0-192 0,0 0 0 0,4 12 0 15,-2 4 0-15,-3 4-224 0,0 3 32 0,-2 3 0 16,-1-3 0 0,3-1-288-16,1 3-48 0,1-4-16 0,6 1 0 15,0-2-3600-15,5-3-720 0</inkml:trace>
  <inkml:trace contextRef="#ctx0" brushRef="#br0" timeOffset="59355.96">15836 18851 26031 0,'0'0'1152'0,"0"0"240"0,6 9-1120 0,-3 3-272 0,-3 5 0 0,-3 4 0 16,-2 6 1024-16,-4 5 128 0,-2 6 48 0,-3 4 0 0,-2 5-368 0,1 1-64 16,-1 2 0-16,-3 1-16 0,-3 1 144 0,-1 1 16 15,-1-1 16-15,0 3 0 0,1 2-560 16,1 2-112-16,2-1-32 0,0-2 0 15,0-1-1968-15,5-5-400 0,-1-5-80 0,3-4-16 16</inkml:trace>
  <inkml:trace contextRef="#ctx0" brushRef="#br0" timeOffset="59552.74">15419 19621 16575 0,'0'0'1472'0,"0"0"-1168"0,12 1-304 0,4 2 0 15,3 2 3328-15,1-1 592 0,2-2 128 0,4 1 32 16,1-1-2480-16,5 1-512 0,2-2-80 16,3-1-32-16,-1-1-592 0,1 0-128 0,-2-3-32 0,-2 0 0 31,-2-4-1232-31,-2 2-240 0,-1 1-48 0,-3-3-13216 0</inkml:trace>
  <inkml:trace contextRef="#ctx0" brushRef="#br0" timeOffset="59756.6">16366 19766 30351 0,'-10'21'1344'0,"-1"-3"272"0,-4 5-1296 0,-3 1-320 0,-2 5 0 0,-4 1 0 15,-3 3 816-15,-2 0 80 0,-5 1 32 0,1-2 0 0,0-3-128 0,1-1-32 16,4-5 0-16,2 2 0 0,3-4-768 0,6-2-144 15,1-3-48-15,5-4 0 16,5-3-752-16,6-9-144 0,0 0-48 0,0 0-8784 16,14-3-1744-16</inkml:trace>
  <inkml:trace contextRef="#ctx0" brushRef="#br0" timeOffset="60278.11">16717 19903 19343 0,'-27'5'1728'0,"9"0"-1392"0,0 2-336 0,-3-1 0 16,0 5 3280-16,0 2 592 0,-1 4 112 0,1 0 32 15,0 2-2832-15,5 2-560 0,2-6-112 0,3-1-32 16,4-1 144-16,3-2 16 0,4-11 16 0,5 8 0 16,4-2-256-16,4-2-48 0,1-7-16 0,6-2 0 15,5-1 16-15,5-5 0 0,1-3 0 0,5 0 0 16,3-4-112-16,1 0-32 0,-2 0 0 0,-1 0 0 15,-4 1-208-15,-3-1 128 0,0 0-128 0,-4 2 0 16,1-4 176-16,-7 3-176 0,1 0 192 0,-3 3-192 16,-4 1 192-16,-2 5-192 0,0-1 192 0,-2 5-192 15,-10 4 0-15,9 2 0 0,-2 2 0 0,4 4 0 16,-5-2-128-16,2 6 128 0,0-1-208 0,3 3 80 16,-1-1 128-16,2-2 0 0,2-1 0 0,6 3 0 0,1-4-192 15,3 1-16-15,-2-2 0 0,2-1 0 0,1-2 208 16,1 1 0-16,-1 0-160 0,-1-2 160 0,-1-2 0 15,-2 3 0-15,-2 3 0 0,-3 0 0 0,0 4 0 0,-1-2 0 16,-1 2 0-16,-3 1 0 0,-3-3 0 0,-2 3 0 16,-2 0-144-16,-3 0 144 0,-1 0 0 0,0 0 0 15,-1-2 0-15,1-2 0 0,1 1 0 0,-1-10 0 16,0 0 0-16,8 5 0 0,0 0 144 0,3 0-144 16,3-7 128-16,2-1-128 0,5-2 192 0,2 1-64 15,2-4 0-15,3 1 0 0,1-3-128 0,2 2 160 16,-1-1-160-16,1 4 160 0,-1 2-160 0,-2 1 0 15,-4 2 0-15,-3 3 0 0,-1 2 0 0,-2 4 0 16,-3 0 0-16,0 3 0 0,-2 2-160 0,-1 2 160 0,-2-2 0 16,-1 1-144-16,0-1 144 0,1 1-128 0,0 2 128 0,0-1-128 31,1-3-416-31,0 0-80 0,0-2-16 0,1-3-11104 0,-1-2-2224 0</inkml:trace>
  <inkml:trace contextRef="#ctx0" brushRef="#br0" timeOffset="60498.8">17014 19162 26719 0,'-28'-8'2368'0,"14"6"-1888"0,3-2-480 0,2-1 0 16,2 1 4352-16,7 4 768 0,-7-2 144 0,7 2 48 0,0 0-4176 0,0 0-832 15,-7-9-176-15,5 1-128 16,2 0-2064-16,5 0-528 0,3 0-96 0</inkml:trace>
  <inkml:trace contextRef="#ctx0" brushRef="#br0" timeOffset="60987.04">19561 18937 29487 0,'-11'-20'1296'0,"6"6"288"0,1-4-1264 0,1 1-320 0,5 5 0 0,-2 3 0 15,0 0 2192-15,0 9 384 0,0 0 80 0,0 0 16 16,0 0-2160-16,-4 11-512 0,-2 7 0 0,-2 4 0 16,-2 11 0-16,0 5 0 0,-3 8-128 0,-1 6 128 15,0 5-128-15,-6 3 128 0,1 2-128 0,-6-2 128 16,-3-2 0-16,-2 6 0 0,-2 1 0 0,2-2 0 16,0-4 0-16,5-9 0 0,3-6 0 0,5-6 128 15,4-11-128-15,4-6 128 0,6-6-128 0,3-3 128 0,0-12 192 16,9 2 32-16,4-4 16 0,5-7 0 0,2-3 128 15,8-4 16-15,1-3 16 0,6-4 0 0,2 0-240 0,1 2-48 16,2-2-16-16,-4 2 0 0,0 6-224 0,-3 2 0 16,0 3 0-16,-3 5 0 0,-1 3 0 0,-3 4 0 15,-3 3 0-15,-6 5 0 0,-3 4-176 0,-5 4 176 16,-7 2-160-16,-6 2 160 0,-5 1-176 0,-5 1 176 16,-4-2-192-16,-6-1 192 0,-5 6-192 0,-2-4 192 15,-2-3-192-15,-2 1 192 16,-2-5-624-16,1-3-16 0,3-7 0 0,3-3 0 15,2-5-1024-15,6-3-192 0,7-4-64 0,6-2-13744 0</inkml:trace>
  <inkml:trace contextRef="#ctx0" brushRef="#br0" timeOffset="61171.68">20141 19499 33631 0,'-3'20'1488'0,"2"-5"304"0,-1 6-1424 0,0 5-368 0,1 2 0 0,-1 6 0 15,-2 2 992-15,-1 1 128 0,1-1 32 0,0-1 0 16,-2 0-512-16,3-1-112 0,-1-3-16 0,4-3 0 16,4-2-512-16,-1-2 0 0,3-1 0 0,4-2-192 31,3-1-2464-31,0-6-480 0</inkml:trace>
  <inkml:trace contextRef="#ctx0" brushRef="#br0" timeOffset="61330.83">20719 19595 23951 0,'-26'23'2128'0,"8"-5"-1696"0,-2 2-432 0,-3 8 0 0,-2 3 3184 0,-1 7 544 0,-3 4 112 0,-5-1 32 0,-2 1-2400 0,-4 3-464 16,-2 2-112-16,2-2 0 0,0-1-256 0,1-2-32 15,-1 0-16-15,6 2 0 0,1-8-592 0,5 3 0 16,3-4-144-16,6-1-12592 15,3-6-2528-15</inkml:trace>
  <inkml:trace contextRef="#ctx0" brushRef="#br0" timeOffset="61992.68">22406 19473 21183 0,'-10'-3'1888'0,"0"-2"-1504"16,0 1-384-16,-1 1 0 0,1 3 2256 0,3 0 384 15,-2 3 80-15,-1 3 16 0,-1 3-1680 0,0 5-336 16,-2 4-64-16,-2 5-16 0,-2 8-320 0,0 5-80 16,-1 2-16-16,0 5 0 0,0 3-96 0,2 2 0 0,-3-1-128 0,0 4 192 15,0 0-64-15,-2 1 0 0,-2 0-128 0,3-7 192 16,2-3-192-16,0-7 144 0,1-8-144 0,1-4 128 16,5-5-128-16,2-6 192 0,4-4-192 15,5-8 192-15,0 0 400 0,6-10 96 0,4-7 16 0,6-4 0 16,2-10 48-16,1-3 16 0,2-4 0 0,2 0 0 15,0-3-496-15,0-3-80 0,-2 0-32 0,5-3 0 16,-2 0-160-16,3 0 160 0,2-4-160 0,4 3 160 16,1 2 0-16,4 4 0 0,1 7 0 0,0 6 0 15,2 3-160-15,-4 8-144 0,-6 8 144 0,0 4-208 16,-3 6 208-16,-4 7 0 0,-5 5 0 0,-4 9 0 16,-3 6 0-16,-5 4 0 0,-4-1-160 0,-3 2 160 15,-3 2-192-15,-4 4 48 0,-5-1 0 0,-4-1 0 16,-5-2-240-16,-4-2-64 15,-4-4 0-15,-2-5 0 0,-1-4-1968 0,3-5-400 16,4-7-64-16</inkml:trace>
  <inkml:trace contextRef="#ctx0" brushRef="#br0" timeOffset="62310.46">23231 19409 24879 0,'0'0'2208'0,"-10"1"-1760"16,-2 0-448-16,-2 4 0 0,2 0 1216 0,-6 2 176 16,-4 3 16-16,-2 1 16 0,-1 6-768 0,-4 1-144 15,-3 1-48-15,1 2 0 0,1 1-144 0,2-2-16 16,2 1-16-16,6-1 0 0,4-1-16 0,4-4 0 0,3-2 0 0,7 1 0 16,3-6-144-16,-1-8-128 0,11 3 192 15,2-1-192-15,1-4 256 0,3-1-48 0,0-3-16 0,2-4 0 16,2 1 128-16,-2-3 0 0,-1-1 16 0,-2 2 0 15,1-3 144-15,-3 1 32 0,-2 1 0 0,-1 1 0 16,-4 1-128-16,0 2 0 0,-7 8-16 0,0 0 0 16,0 0-64-16,0 0-16 0,0 0 0 0,0 0 0 15,1 14-288-15,-1 1 160 0,-1 3-160 0,-2 3 128 16,0 0-128-16,1 1 0 0,1-1 0 0,3 2-176 16,2 0-16-16,1-4 0 0,1 0 0 0,2-2 0 31,2-5-1952-31,2-1-400 0,0-1-80 0</inkml:trace>
  <inkml:trace contextRef="#ctx0" brushRef="#br0" timeOffset="62675.2">23480 19430 5519 0,'-16'15'240'0,"8"-2"64"0,-3 4-304 0,-1 1 0 16,1-1 0-16,1 2 0 0,-3 4 5664 0,3-2 1072 16,-2 0 224-16,2-2 32 0,1-1-4784 0,0-5-960 15,3-2-192-15,3-3-32 0,3-8-464 0,0 0-96 16,0 0-16-16,0 0 0 0,0 0 192 0,9-1 48 0,5-5 0 16,2-4 0-16,1-1 80 0,4-4 32 0,0-1 0 0,3-1 0 15,2-4-352-15,-1 2-64 0,1 0 0 0,-1 0-16 16,2-1-240-16,-4 1-128 0,0 1 128 0,-2 3-128 15,-3 1 0-15,0 2 0 0,-3 5 0 0,-1-4 0 32,-1 4-1024-32,-2 2-256 0,-1-2-64 0,-10 7-16384 0</inkml:trace>
  <inkml:trace contextRef="#ctx0" brushRef="#br0" timeOffset="62938.48">25016 18440 26719 0,'-38'0'1184'0,"13"1"240"0,0 2-1136 16,1 3-288-16,0 1 0 0,0 7 0 0,-3 5 1856 0,-1 4 304 15,-1 7 64-15,-2 6 16 0,-2 6-1888 0,-1 5-352 16,-1-3 0-16,0 8-192 0,-1 3 192 0,2 8-144 16,2 3 144-16,-1 11-128 0,3 2 128 0,2 3-128 15,0-3 128-15,5 5-128 16,2-4-896-16,9 0-160 0,3-6-32 0,1-4-12640 0</inkml:trace>
  <inkml:trace contextRef="#ctx0" brushRef="#br0" timeOffset="63110.41">24059 19260 34095 0,'0'0'3024'0,"12"-10"-2416"0,6 1-480 0,2-1-128 15,3 3 1056-15,3-3 192 0,3 0 32 0,3-1 16 16,2 3-976-16,5-5-192 0,5-1-128 0,4-1 160 15,3 2-160-15,3-1 0 0,2 0 0 0,-1 0 0 16,-2 2-1888 0,0-4-352-16,-4 2-80 0,2 3-12672 0</inkml:trace>
  <inkml:trace contextRef="#ctx0" brushRef="#br0" timeOffset="63442.33">25583 19163 25791 0,'-17'3'2304'0,"-3"-2"-1856"16,-2 3-448-16,-2-2 0 0,-3 2 2000 0,-1 4 304 16,-2-2 64-16,-2 6 16 0,0-2-1264 0,1 3-256 15,-3-5-48-15,4 5-16 0,1 1-336 0,3 1-64 16,5-4-16-16,3 1 0 0,8 4-224 0,5-2-160 0,5-2 192 0,5 4-192 16,5-3 192-16,4 3-64 0,5 2 0 0,1-1-128 15,6 1 176-15,-1 2-176 0,1 5 160 0,-1 3-160 16,0 3 0-16,1 0 0 0,-1 1 0 15,-1-1 0-15,-2 4 0 0,-3-2 0 0,-5-7 0 0,-5 2 0 16,-3-3 144-16,-6-4-144 0,-5 2 128 0,-4-4-128 16,-2-2 720-16,-8-3 64 0,-7-2 16 0,-4 0 0 15,-3-5-176-15,-5 4-48 0,-7-8 0 0,-4 0 0 16,-7-3-384-16,0-1-64 0,0-3-128 0,5-4 176 31,-5 1-1904-31,8 2-384 0,2-4-80 0</inkml:trace>
  <inkml:trace contextRef="#ctx0" brushRef="#br0" timeOffset="82120.35">1619 524 15599 0,'3'-11'1392'0,"-2"-2"-1120"0,0-1-272 0,1-2 0 15,-1-1 176-15,0 1-32 0,1-2 0 0,-1 3 0 16,-1 1 80-16,0-3 16 16,0 3 0-16,0 1 0 0,-1 1 272 0,-1 3 64 0,0-1 16 0,-2-2 0 15,-1 3 112-15,-1 3 0 0,6 6 16 0,-12-9 0 16,2 4-144-16,-2 1-48 0,2-1 0 0,-2 2 0 15,-2 2-112-15,-2 2-32 0,0 2 0 0,-3 5 0 16,-2-2-64-16,1 5-32 0,-2 0 0 0,6 0 0 16,-3 7-32-16,2 0-16 0,-3 5 0 0,-4 7 0 15,2 3-48-15,1 5 0 0,0 3 0 0,0 7 0 0,0 2 0 16,-4 16-16-16,3 3 0 0,5-1 0 0,1 2-176 0,5 0 0 16,3-1 0-16,4-3 0 0,4-1 0 0,3-2 0 15,5-6 0-15,4-6 0 0,5-6 0 0,3-5 0 16,3-4 0-16,5-6 0 0,5-5 0 15,6-8 0-15,5-3 0 0,1-4 0 0,2-6 0 0,0-5 0 16,-2-4 0-16,-2-7 0 0,-2-1 144 0,1-5-144 16,-4-4 160-16,-4 0-160 0,-3-2 176 0,-3-1-176 15,-4-1 192-15,-2-4-192 0,-9-1 224 0,1 4-64 16,-6-1-16-16,-3 2 0 0,-2-1 48 0,-6 5 0 16,-6-1 0-16,-1 2 0 0,-4 7 256 0,-2 2 64 15,-3 5 16-15,-3 3 0 0,-1 4-176 0,-1 7-32 16,0 0-16-16,0 7 0 0,2 4-144 0,0 0-32 15,1 2 0-15,0 2 0 0,2 1-128 0,4-3 0 16,0-2-160-16,5-1 160 16,3-3-2496-16,5-3-384 0</inkml:trace>
  <inkml:trace contextRef="#ctx0" brushRef="#br0" timeOffset="82308.32">2198 1076 30399 0,'0'0'2704'0,"0"0"-2160"0,0 0-544 0,1 8 0 15,0 1 256-15,2-1-48 0,-2 4-16 0,2-5 0 16,-3-7 208-16,0 8 48 0,0-8 0 0,0 0 0 16,0 0-192-16,0 0-16 0,0 0-16 0,0 0 0 15,0 0-1632-15,0 0-320 0</inkml:trace>
  <inkml:trace contextRef="#ctx0" brushRef="#br0" timeOffset="82816">3412 8 26207 0,'14'-57'2320'0,"-9"37"-1856"0,0-3-464 0,-1 0 0 0,-2 0 576 0,-1-4 32 15,-2 2 0-15,-1 10 0 0,2 15 288 0,0 0 48 16,0 0 16-16,0 0 0 0,0 0-960 0</inkml:trace>
  <inkml:trace contextRef="#ctx0" brushRef="#br0" timeOffset="90072.31">937 2169 15663 0,'-14'1'1392'0,"6"-1"-1120"0,8 0-272 0,0 0 0 16,0 0 848-16,0 0 112 0,0 0 32 0,0 0 0 15,0 0-672-15,0 0-144 0,0 0-32 0,0 0 0 0,0 0 288 0,0 0 48 16,0 0 16-16,12 8 0 0,0-3-80 0,1-1-16 16,0-3 0-16,1 2 0 0,1-2-272 0,3 0-128 15,0 1 0-15,-1-2 128 0,2-2-128 0,1 1 0 16,-1-3 144-16,2 2-144 0,2-3 160 0,4-1-32 16,1 1-128-16,4 0 192 0,2-4 0 0,1 3-16 15,5-4 0-15,2 2 0 0,2-1-48 0,1 3 0 16,1-3 0-16,-2 1 0 0,-2 2-128 0,2-3 192 15,2 4-192-15,3-4 192 0,1 2-64 0,1 0-128 16,4-2 192-16,2 4-64 0,3-1-128 0,-4 2 0 16,-4 0 0-16,0 3 0 0,0 0 0 0,3-1 128 15,-3 0-128-15,5 1 0 0,3-2 0 0,-3 1 0 16,-4-2 128-16,1 0-128 0,-7-4 0 0,0 2 0 0,0 0 0 0,0-3 128 16,0 2-128-16,0-2 0 0,3 2 0 0,-2 2 128 15,-1-3 0-15,-3 2-128 0,-3-4 192 0,-2 2-64 16,-2 0-128-16,-2 1 192 0,-4 2-192 15,0-2 192-15,-3 2-192 0,0 1 160 16,-3 2-160-16,-2-1 160 0,-4-1-160 0,0 2 0 0,-2-1 144 0,-1 1-144 16,1 1 0-16,-3 1 144 0,-4 0-144 0,-10 0 0 15,13-4 176-15,-3 1-176 0,-10 3 160 0,0 0-160 16,9-6 128-16,-2 1-128 0,2 1 0 0,-9 4 144 16,3-13-144-16,-1 2 128 0,1 1-128 0,1-4 128 15,-3-3 48-15,0 1 0 0,3-2 0 0,0-1 0 16,0-2 80-16,1-1 32 0,-1-6 0 0,1 1 0 0,1-4 16 15,2 0 0-15,-2-2 0 0,4-4 0 0,0-3 32 16,-1-2 16-16,-1-5 0 0,1-2 0 0,-5-3 96 16,-1-3 32-16,0 2 0 0,0-1 0 0,2 0 0 0,-3 0 0 15,1 1 0-15,-1-1 0 0,0 1-176 0,0 0-48 16,1-2 0-16,0 2 0 0,-1 0-16 0,-1 27-16 16,0-7 0-16,2-2 0 0,-1 0-224 0,2-1 0 15,1 2 0-15,-1-2-160 16,1-2-2208-16,4-34-448 0</inkml:trace>
  <inkml:trace contextRef="#ctx0" brushRef="#br0" timeOffset="94065.05">2188 1391 8287 0,'0'0'368'0,"-7"0"80"0,1 0-448 0,0 0 0 16,-1 0 0-16,1-1 0 0,-3 0 1920 0,3-2 288 16,6 3 64-16,-6-2 16 0,3-6-816 0,-1-1-176 15,1-2-16-15,2-1-16 0,0-2-368 0,0-2-64 16,-1-2 0-16,2 0-16 0,2-1-96 0,0 1-16 16,1-1 0-16,2 0 0 0,1 0-192 0,0 1-32 15,1 2-16-15,0 0 0 0,2 4-64 0,0 2-16 16,0-3 0-16,0 3 0 0,1 2-80 0,-1 4-32 0,-1-2 0 0,-1 3 0 15,-7 3-272-15,7 3 0 0,-2 3 128 0,0 2-128 16,-5 5 0-16,0 1 0 0,-5 2 0 0,-2 4 0 16,-2 2 0-16,-1 2 160 0,-2 3-160 0,-2-4 128 15,-3 3 16-15,2-3 0 0,-6-2 0 0,4-2 0 16,-2-3 176-16,1 0 16 0,3-6 16 0,1 0 0 16,1-5-48-16,4-1-16 0,0-4 0 0,3-4 0 15,-1-1 32-15,5-7 16 0,4 0 0 0,5-5 0 16,2-2-208-16,5-2-128 0,3-1 128 0,2-1-128 15,2 1 0-15,0 0 0 0,2 2 0 0,0 3 128 16,1 3-128-16,-1 1-192 0,0 2 64 0,-1 5 0 0,-1 3 128 16,-2 1-128-16,-2 5 128 0,-2 1-128 0,-3 3 128 15,-4 5 0-15,-2 2-144 0,-5 1 144 0,-2 2 0 0,-6 2 0 16,-2 1 0-16,-2-1 0 0,-3 3 0 0,-3-1 0 16,-2 0 160-16,-1-1-160 0,-2-2 192 0,-1-3-192 15,1 0 192-15,-10 4-192 0,4-6 272 0,10-8-48 16,0-4-16-16,3-2 0 0,1-3 176 0,4 0 16 15,2-4 16-15,2-1 0 0,1-3-144 0,2 1-16 16,5-3-16-16,3-1 0 0,5 1-240 0,0-2 0 16,3 5 0-16,-2-2 0 0,3 6 0 0,0 0 0 15,0 3-144-15,-3 4 144 0,2 3-160 0,2 7 160 16,-2 2-160-16,-5-2 160 0,-3 4 0 0,1-2 0 16,-3 4-128-16,-2 0 128 0,-2 3 0 0,-2 2-176 15,-3 0 176-15,3-2-160 16,-3 0-1760-16,1-3-368 0,0-5-64 0</inkml:trace>
  <inkml:trace contextRef="#ctx0" brushRef="#br0" timeOffset="94903.22">2999 385 12895 0,'0'-7'1152'0,"0"-3"-928"16,0 1-224-16,0-2 0 0,0-1 1136 0,0 3 176 16,-2-1 32-16,1 3 16 0,-2-4-64 0,1 6-16 15,-1-4 0-15,2 3 0 0,1 6-384 0,0 0-64 16,0 0-32-16,0 0 0 0,-4-5-304 0,4 5-64 16,0 0-16-16,0 0 0 0,0 0-288 0,0 0-128 15,-2 8 128-15,1 4-128 0,1 2 288 0,1 4-32 16,1 2 0-16,1 1 0 0,-2 7 112 0,2 2 16 15,-1 5 0-15,2 4 0 0,0 5-96 0,0 0-16 16,1 3 0-16,-3 11 0 0,1-2-16 0,-2 0-16 16,-1 1 0-16,0-7 0 0,0-6 0 0,0-3 0 0,-4-4 0 0,3-5 0 15,-3-3 240-15,0-4 48 16,2-2 16-16,-2-1 0 0,0-10-112 0,0 0-32 0,1-3 0 0,0 0 0 16,-1-4 96-16,4-5 16 0,0 0 0 0,-5-5 0 15,0-4-80-15,1-4-16 0,0-5 0 16,1-2 0-16,-1-4-208 0,1-2-32 15,2-7-16-15,0-1 0 0,-2-3-160 0,2-1 0 0,0-3 0 0,1-3 0 16,0 1 0-16,0-6 0 0,0-2 128 0,1 3-128 16,1 1 0-16,2 10 0 0,1-1 0 0,2 0 0 15,-2 6 0-15,1 2 0 0,1 4 0 0,-2 3 0 16,0 6-160-16,1-1 160 0,-1 6 0 0,-1 2-144 0,0 5 144 0,-4 5-160 16,0 0 160-16,1 9-160 0,0 6 160 0,-1 3-192 15,-1 5 192-15,-2 4-192 0,0 3 192 0,-2 3 0 16,-1 5 0-16,1 2 0 0,-1 0 0 0,-4 15 0 15,0 0 0-15,0-2 0 0,-2-2 0 0,3-1 0 16,-1-6 0-16,1-3 0 0,3-10 0 0,-2-1 0 16,2-6 0-16,2-4 0 0,-1-3 128 0,2-3 0 15,2-3 0-15,1-11 0 0,0 0 128 0,0 0 48 16,0 0 0-16,5-14 0 0,0-2-32 0,2-6 0 16,-1-2 0-16,0-5 0 0,1-1-272 0,-1 1 128 15,0-3-128-15,1-2 0 0,-2 0 144 0,0 1-144 16,0 1 0-16,1 4 144 0,1-1-144 0,-1 6 0 0,0 5 0 0,1 4 0 15,-2 4-144-15,0 1 144 16,0 6-192-16,-5 3 192 0,6 7-208 0,-1 6 64 0,-1 3 16 0,-4 4 0 16,3 3 128-16,-6 4 0 15,-1 0 0-15,-1 3-128 16,-1 3-752-16,-2 0-144 0,0 5-16 0,-1-1-15856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6:33:16.448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1522 2711 6447 0,'0'0'576'0,"0"0"-576"16,-6-8 0-16,6 8 0 0,-3-11 1392 0,1 3 160 16,-3-2 48-16,5 10 0 0,-1-8-528 0,2-1-112 15,-1 3 0-15,0 6-16 0,0 0-96 0,0 0-16 16,0 0 0-16,0 0 0 0,0 0-256 0,9 7-64 15,0 6-16-15,1 6 0 0,2 4-48 0,2 5-16 0,5 1 0 0,0 6 0 16,0 4-112-16,2 3 0 16,4 2-16-16,-6-12 0 0,5 4-128 0,4-1-32 15,4 0 0-15,3-2 0 0,5-1-144 0,-1-4 192 0,2 0-192 0,3-8 192 16,-1-2-192-16,-1-4 192 16,-1-5-192-16,-2-2 192 0,2-4-32 0,0-3 0 0,-3-3 0 0,-1-4 0 15,-3-1 0-15,-1-6 0 16,-4-3 0-16,1 0 0 0,-1-2 32 0,-2-2 0 0,-5-3 0 15,0-4 0-15,-4 0-32 0,-3 0 0 0,-3-2 0 0,-1 2 0 16,-1-3-32-16,-1 1 0 0,-1 0 0 0,-5-1 0 16,-3-2 0-16,-1 1 0 0,-3-1 0 0,2-8 0 15,1 11-128-15,-1 16 0 0,0 2 0 0,-1 3 128 16,-1 4-128-16,4 5 0 0,0 0 0 0,-7 12 0 16,-3 4-192-16,-3 4 192 0,-2 3-160 0,-3 9 160 15,-3 5-144-15,0 10 144 0,-2 8-128 0,-13 35 128 0,2 0-128 16,10-26 128-16,-3 12-128 0,-2 8 128 0,-3 9 0 0,-1 6-160 15,1 6 160-15,-4 1 0 0,-6-1 0 0,-3-4 0 16,-2-3 0-16,0-7 144 0,1-4 224 0,-1-5 32 16,0-3 16-16,0-8 0 0,1-9 400 0,-1-1 80 15,0-8 0-15,-2-8 16 0,-2 1-272 0,1-8-64 16,0-3-16-16,1-5 0 0,3-3-144 0,6-4-32 16,0-3 0-16,4-7 0 0,2-8-144 0,5-5-48 15,4-5 0-15,3-4 0 0,3-5-48 0,3-8-16 16,3-7 0-16,5-3 0 0,4 2-128 0,4 0 0 15,8-3 0-15,5 5 0 0,5 3-208 0,3 5 80 16,8-1 128-16,7 6-208 0,6 1 16 0,5 6 0 16,5 2 0-16,3 7 0 0,2 7 192 0,1 2-144 0,0 4 144 0,-1 4-128 15,-2 1 128-15,-1 1 0 16,0 2 128-16,-1 1-128 0,-1 0 0 0,-2 3 128 0,-3 1-128 0,-2 1 0 31,-4-1-992-31,18 12-272 0,-11-3-48 0</inkml:trace>
  <inkml:trace contextRef="#ctx0" brushRef="#br0" timeOffset="451.47">3862 2671 6447 0,'7'-13'576'0,"-7"13"-576"15,4-7 0-15,1-2 0 0,-1 3 1776 0,0-3 240 16,0 1 48-16,-4 8 16 0,-3-5-880 0,3 5-176 15,-6-8-48-15,-6 3 0 0,-5 3-208 0,-1 2-32 16,0 4-16-16,-1 6 0 0,-8 1-80 0,-2 9-32 16,-4 7 0-16,-5 6 0 0,-8 5-96 0,-2 11 0 0,-4 4-16 0,1 9 0 15,2 10 64-15,0 10 16 0,-2 7 0 0,3 9 0 16,1 9-32-16,2 5 0 16,3 2 0-16,4 0 0 0,4 1-240 0,13-41-48 15,1 3-16-15,5 6 0 0,3-2 0 0,3-1 0 16,6-4 0-16,1-1 0 0,4-1-32 0,4-7 0 15,4-7 0-15,5-3 0 0,3-8-208 0,4-4 144 16,5-6-144-16,1-4 128 0,1-4-256 0,3-7-64 16,3-3-16-16,3-4 0 15,5-6-1936-15,3-6-384 0</inkml:trace>
  <inkml:trace contextRef="#ctx0" brushRef="#br0" timeOffset="815.52">4692 2763 21183 0,'-13'-18'1888'0,"7"10"-1504"15,-1-1-384-15,7 9 0 0,0 0 768 0,0 0 96 16,-6 5 16-16,-4 9 0 0,-3 7-640 0,-3 7-240 16,-5 9 176-16,0 7-176 0,0 12 448 0,0 4 0 15,-1 7 0-15,0 7 0 0,0 3 0 0,0 12 0 16,2 11 0-16,-1 0 0 0,1 5-224 0,2 3-48 16,0 7-16-16,11-41 0 0,-1 3-160 0,2 4 160 15,1-3-160-15,1-3 160 0,1-4-160 0,1-3 128 16,2-9-128-16,4-4 128 0,-1-4-128 0,2-7 160 15,3-8-160-15,1-6 160 0,2-4-160 0,2-6 0 0,0-3 0 0,1-7 0 32,0-1-704-32,-1-5-80 0,0-7-16 0</inkml:trace>
  <inkml:trace contextRef="#ctx0" brushRef="#br0" timeOffset="1015.7">3897 3869 28559 0,'0'0'2544'0,"8"-4"-2032"0,5-3-512 0,4 1 0 16,6-3-272-16,8 3-160 0,7 3-16 0,8 1-16 0,6-2 640 0,1-4 128 15,1 1 16-15,-11-1 16 0,5 0 192 0,9 2 48 16,7-3 0-16,3 3 0 0,3-4-256 0,1 2-64 16,2-3 0-16,-3 3 0 0,0 0-416 0,0 3-96 15,-1 4 0-15,-1-3-13312 0</inkml:trace>
  <inkml:trace contextRef="#ctx0" brushRef="#br0" timeOffset="1244.48">5560 3855 33167 0,'0'0'1472'0,"0"0"304"0,10-3-1424 0,5 2-352 0,11 1 0 0,6-2 0 16,7 2 304-16,2-1-16 0,1 0 0 0,-1-4 0 15,1-2-288-15,2 4 128 0,-4-5-128 0,2 2 0 16,-1 1 192-16,2-3-192 0,3 0 192 0,21-4-192 16,-7 0-1824-1,-8-2-480-15</inkml:trace>
  <inkml:trace contextRef="#ctx0" brushRef="#br0" timeOffset="1983.03">7463 3556 21359 0,'-4'19'944'0,"5"-8"208"0,2 5-928 0,2-1-224 15,1 1 0-15,6 2 0 0,3 0 0 0,4-2 0 16,4-2-144-16,4 2 144 0,3-5 224 0,7-3 144 15,4-4 16-15,7-7 16 0,1-3-144 0,1-6-16 16,-2-3-16-16,-1-3 0 0,-1-2-224 0,-3-2 176 16,-2-2-176-16,-3-6 160 0,-2-2-160 0,-3 1 160 0,-3 0-160 15,0-5 160-15,-4 0 208 0,-2 0 32 0,-2-1 16 0,-4 0 0 16,-5 0 224-16,-3 0 32 0,-4 0 16 0,-1-16 0 16,-4 5-240-16,-2 16-32 0,-4 1-16 0,-1 3 0 15,-3-1-96-15,-3 6-32 0,-2 5 0 0,0 7 0 16,-1 5-272-16,-1 7 160 0,-3 10-160 0,-2 8 128 15,0 7-128-15,-4 9-272 0,-1 7 64 0,-3 9 16 16,-3 9 192-16,-1 5-144 0,-2 8 144 0,0 8-128 0,-1-1 128 16,2 6 0-16,0 0 0 0,0 1-128 0,3-6 128 0,0-2 0 15,3-6 0-15,4-10 0 0,4-3 144 0,2-9-144 16,4-9 192-16,3-7-192 0,2-4 512 0,1-8-16 16,5-6 0-16,2 0 0 0,2-8 64 0,-1-9 16 15,6 4 0-15,1-8 0 0,1-4 64 0,6-3 0 16,1-5 16-16,4-1 0 0,4-1-656 0,2 0 0 15,2 3 0-15,4 0 0 0,0 1 0 0,4 1 0 16,2 5-192-16,3 4 192 0,5 4-224 0,-1 4 80 16,1 4 16-16,-3 5 0 0,-2 1 128 0,-3 3-128 15,-4 2 128-15,-4 2-128 0,-4 0 128 0,-6 2 0 16,-4 1 160-16,-5 1-160 0,-5 3 0 0,-5-2 0 16,-4 2 0-16,-3-1 0 0,-2 3 0 0,-4-4 128 15,-2-1-128-15,1-3 0 0,2 1 0 0,2-6 128 16,1-1-128-16,3-2 0 0,1 0 0 0,2-4 0 15,3 0 128-15,4-2-128 0,3 1 128 0,4-4 0 16,4 0-128-16,12 2 192 0,1 0 16 0,4-2 0 16,3 0 0-16,3-4 0 0,2-1-208 0,4 0 128 0,3-2-128 15,3-2 0-15,2 1 0 0,3-2-320 0,4-1 64 0,2-6 0 32,-1 1-1968-32,-3-3-384 0</inkml:trace>
  <inkml:trace contextRef="#ctx0" brushRef="#br0" timeOffset="2383.69">9172 2392 26719 0,'-6'-22'1184'0,"6"16"240"0,0-3-1136 0,3 4-288 16,2 0 0-16,4-1 0 15,2 3-336-15,3 1-128 0,3 5-32 0,3 5 0 0,5-2 624 0,7 5 112 16,5 1 16-16,6 4 16 0,7 5 112 0,6 5 0 16,3 4 16-16,37 23 0 0,-1 4-112 0,3 5-32 15,1 10 0-15,-2 10 0 0,-4 10 96 0,-3 11 16 16,-5 9 0-16,-10 7 0 0,-13 7-368 0,-12 5 144 0,-12 0-144 0,-9 6 0 15,-10 4 128-15,-7-14-128 16,-6-11 0-16,-3-12 0 0,-7-6 720 0,-5-8 96 16,-5-1 16-16,-9-5 0 0,-6 0 512 0,-9-3 128 15,-9-3 0-15,-7-2 16 0,-3-1-656 0,-7-1-144 0,-4-9-32 0,-7 1 0 16,-7-7-208-16,-4 5-32 0,-3-8-16 0,-2 4 0 31,-1 1-928-31,-7-3-192 0,-5-1-48 0,-3 4-17120 0</inkml:trace>
  <inkml:trace contextRef="#ctx0" brushRef="#br0" timeOffset="21013.7">1837 509 8287 0,'0'0'736'0,"0"0"-592"15,1-6-144-15,0-3 0 0,1 2 1008 0,-1 0 160 16,0 0 48-16,0 2 0 0,1-3-512 0,0 2-112 16,-1 0-16-16,3-3 0 0,-1 3 32 0,-1-3 0 15,1 1 0-15,-1-1 0 0,1 3 32 0,1-7 16 16,-3 6 0-16,-1-2 0 0,1 2-16 0,1 1-16 15,-2 6 0-15,-3-6 0 0,-2 2 64 0,-1 3 16 16,-5-1 0-16,1 4 0 0,-4-1-208 0,-2 3-48 16,-2 5 0-16,3-2 0 0,-3 7-192 0,-1 3-64 15,1 3 0-15,-2 3 0 0,-1 2 160 0,0 2 32 16,-3 4 0-16,-6 12 0 0,1 1-64 0,3 1 0 16,-2 3 0-16,1 4 0 0,0 5-160 0,4 3-32 0,2 2-128 15,3-1 192-15,3 2-192 0,2-4 0 0,1 4 128 0,9-4-128 16,1 0 0-16,6-3 128 15,4-3-128-15,3-3 0 0,6-6 0 0,4-4 0 0,0-3 0 16,4-6 0-16,3-4 0 0,3-4 0 0,-3-5 0 0,1-4 0 16,0-3 0-16,0-6 0 0,2-1 0 0,-3-3 144 15,0-1-144-15,-2-2 160 0,1-5-160 0,-1-4 160 16,-2 0-32-16,-1-5-128 0,1-1 192 0,-3-4-64 16,0 0 64-16,-4-4 16 0,4 0 0 0,-6-4 0 15,-2-2 0-15,-3 3 0 0,-4-1 0 0,-2 4 0 16,-3-3 160-16,-2 4 16 0,-3-3 16 0,-2 5 0 0,-4 2 80 0,0 5 16 15,-7 1 0-15,1 3 0 0,-2 0-96 16,-1 6-16-16,-3 1 0 0,0 4 0 0,-3 3-384 0,-2 0 0 16,-1 10 128-16,0 2-128 0,0 5 0 0,2 0 0 15,-1 0 0-15,3 1 0 0,0 0 0 0,1 1-144 16,4 1 144-16,1-2-160 16,2 0-1392-16,3-2-288 0,1-2-48 0,5 0-12288 0</inkml:trace>
  <inkml:trace contextRef="#ctx0" brushRef="#br0" timeOffset="21215.47">2346 1474 25791 0,'0'0'2304'0,"0"0"-1856"16,0 0-448-16,0 0 0 0,0 0 2240 0,6-3 368 15,-6 3 64-15,0 0 16 0,2-7-1392 0,1 0-272 0,-2 1-48 0,0-5-16 16,0 3-512-16,1-2-128 0,-2 0 0 0,2-1-16 31,1-3-1136-31,-2 3-240 0,3 1-32 0,0-3-16 0,1 0-2144 0,0-1-448 0</inkml:trace>
  <inkml:trace contextRef="#ctx0" brushRef="#br0" timeOffset="21697.1">3271 594 14735 0,'-17'-14'1312'0,"9"10"-1056"15,1-2-256-15,-3 0 0 0,-1-1 1072 0,0-2 144 16,-2 3 48-16,1-3 0 0,-1 2-96 0,0-1-16 0,0-2 0 0,2-3 0 16,1 2-144-16,5-1-48 15,1-2 0-15,4 2 0 0,3-1-416 0,2-1-96 16,2-3 0-16,3 3-16 0,3 3-432 0,15-13 0 16,1 5 0-16,4 5 0 0,0 5 0 0,-7 4 0 15,2 1 0-15,2 4 0 0,1 4 0 0,-4 2 0 0,-1 2 0 0,-2 4 0 16,-2 4 0-16,-8 0 192 0,-4 5-192 0,-2 6 192 15,-4 4 0-15,-6 2 0 0,-3 3 0 0,-4 2 0 16,-6 4 128-16,-9 11 48 0,-3 0 0 16,-5 1 0-16,-1-2-176 0,0-1-16 0,0-3-16 0,2-2 0 15,4-5 128-15,3-5 32 0,7-10 0 0,2-1 0 16,1-2 192-16,5-3 64 0,0-2 0 0,7 0 0 16,0-4-320-16,5 0-48 0,3-4-16 0,7 4 0 15,3-4 32-15,5-3 0 0,5-1 0 0,4 2 0 0,4-6-80 16,4 1-16-16,3-2 0 0,2 0 0 0,2-1 0 15,2-1-128-15,1-2 192 0,22-2-64 0,-9-7-128 0,-4 2 0 16,-2 1 0-16,-2 4-10880 16,-2-1-2256-16</inkml:trace>
  <inkml:trace contextRef="#ctx0" brushRef="#br0" timeOffset="22445.44">11174 3336 22975 0,'-5'4'512'0,"2"-3"96"0,-5 3 32 0,4-2 0 0,2 2-512 0,-1-3-128 0,3-1 0 0,0 0 0 16,0 0 432-16,0 0 64 0,10 0 16 0,3 0 0 15,0-1-128-15,4 1-32 0,5 0 0 0,2 0 0 16,3 0-48-16,5 0-16 0,2 0 0 0,5-1 0 0,3-2-288 0,0 1 0 15,0-2 0-15,-1 0 0 16,-3 0-320-16,1 3-160 0,0 0-32 0,-4 0-11056 16</inkml:trace>
  <inkml:trace contextRef="#ctx0" brushRef="#br0" timeOffset="22601.79">11455 3705 29023 0,'0'0'640'0,"0"0"128"0,-3 3 16 0,3-3 48 0,2 8-672 0,4 2-160 16,1-1 0-16,3 3 0 0,3 0 160 0,3-3 0 16,-1 1 0-16,6-3 0 0,0 2 32 0,4-3 16 15,1-1 0-15,5-1 0 0,3-8-208 0,4 5-192 16,7 4 48-16</inkml:trace>
  <inkml:trace contextRef="#ctx0" brushRef="#br0" timeOffset="23832.28">13735 2297 16575 0,'-11'-6'1472'0,"11"6"-1168"16,-6 1-304-16,0-1 0 0,-1 0 0 0,2 2 0 16,0 0 0-16,0 5 0 0,1 3 288 0,0 0 0 15,3 4 0-15,2 2 0 0,3 1-48 0,3 3-16 16,1 4 0-16,6 1 0 0,3 1-224 0,13 14 176 15,5-10-176-15,-7-7 160 0,5-4 0 0,7-1 0 16,8-4 0-16,5-1 0 0,5-6-160 0,3-3 128 16,2-3-128-16,-2-4 128 0,0-6 64 0,0-2 0 15,4-3 0-15,-3-3 0 0,-4-5-192 0,-4-5 0 16,-7 1 0-16,-4-2 0 0,-7 4-128 0,-6-3 128 0,-5 3-160 16,-4-3 160-16,-5 2-144 0,-3 4 144 15,-4 1-128-15,-3 1 128 0,-3-1 0 0,-3 2 192 0,-3-1 0 0,-1 1-16 16,1 1 16-16,-1 5 16 0,-3 0 0 0,0 8 0 15,-2 2 96-15,-1 4 16 0,0 7 0 0,-4 7 0 16,0 5-320-16,-2 8 0 0,-1 8 0 0,-2 10 0 16,-2 7 0-16,0 4 192 0,-4 7-48 0,-1 9 0 15,-6 3 96-15,-2 12 16 0,-4 7 0 0,-3 4 0 16,-2 4-80-16,-4 2-16 0,-3-1 0 0,-3 1 0 0,-3 0 368 16,-3-5 80-16,-3-3 16 0,2-4 0 0,-1-5-96 0,1-8-16 15,2-3 0-15,-1-10 0 0,5-5 48 0,-1-10 0 16,3-5 0-16,5-10 0 0,5-6-80 0,5-9-16 15,5-4 0-15,6-9 0 0,3-8-208 0,5-9-64 16,2-2 0-16,3-7 0 0,3-3-192 0,2-8 128 16,4-1-128-16,4-8 0 0,2-6 160 0,6-2-160 15,3-4 160-15,5 1-160 0,4-2 0 0,6 7-208 16,4 0 16-16,3 7 0 0,3 6 0 0,2 2 16 16,3 7 0-16,-1 4 0 0,5 7 176 0,-2 6 0 15,3 10 0-15,0 6 128 0,-1 6 80 0,1 5 32 16,1 11 0-16,-1 3 0 0,-1 4-240 0,-4 3 144 15,-1 0-144-15,-6 2 128 0,-2 2-128 0,-3-2 0 16,-1 2 0-16,-4-1 0 16,-1-3-320-16,-4 0-128 0,-2-7-48 0,-2-2-13648 0</inkml:trace>
  <inkml:trace contextRef="#ctx0" brushRef="#br0" timeOffset="24260.88">15812 2333 14735 0,'-6'-8'640'0,"1"2"160"0,-2 1-640 0,-1 4-160 15,-2 2 0-15,-3 3 0 0,-3 3 1152 0,-5 4 208 16,-3 5 48-16,-5 4 0 0,-5 7-432 0,8-4-80 16,-3 11 0-16,-3 3-16 0,-3 6 16 0,-2 11 0 15,0 6 0-15,0 7 0 0,-1 12-144 0,1 5-32 16,-1 5 0-16,2 3 0 0,3 4-272 0,1 5-64 15,2 0-16-15,5-1 0 0,4 1-208 0,3-7-32 0,2-5-128 16,4-7 192-16,5-2 32 0,4-6 0 16,6-5 0-16,2-7 0 0,3-4-224 0,3-5 128 15,6-9-128-15,3-3 0 0,3-4 0 0,5-8-192 16,1-5 16-16,4-2 0 16,0-8-736-16,3-4-160 0,2-5-16 0,2-5-16 0</inkml:trace>
  <inkml:trace contextRef="#ctx0" brushRef="#br0" timeOffset="24570.69">16616 2512 21183 0,'-11'-7'944'0,"11"7"192"0,-7 0-912 0,1 3-224 16,0 4 0-16,-1 6 0 0,1 2 1200 0,-4 6 192 16,1 4 32-16,-4 5 16 0,-1 7-896 0,0 4-176 15,-2 4-48-15,-1 9 0 0,1 3 32 0,-1 8 0 16,1 3 0-16,0 5 0 0,5 3-176 0,-4 4-48 16,2 4 0-16,1 3 0 0,4-1-128 0,0-1 128 15,0-2-128-15,2-3 128 0,2-6-128 0,3-7 0 16,2-5 0-16,4-6 128 0,0-6-128 0,2-11 0 15,2-6 144-15,1-2-144 0,5-8 0 0,2-6-160 0,2-4 16 16,1-7 0 0,2-2-304-16,-1-3-64 0,2-6-16 0,-3-5 0 0</inkml:trace>
  <inkml:trace contextRef="#ctx0" brushRef="#br0" timeOffset="24756.84">16078 3401 27647 0,'-10'-13'1216'0,"10"13"256"0,0 0-1168 0,0 0-304 0,0 0 0 0,12 4 0 16,6 2 464-16,2-2 48 0,5-1 0 0,5-2 0 15,4 0-320-15,4-1-48 0,3-2-16 0,3-5 0 16,3-4 48-16,3 1 0 0,3 1 0 0,3-4 0 16,6 3-176-16,2-3-176 0,-1-2 48 0,-2-2-13344 15</inkml:trace>
  <inkml:trace contextRef="#ctx0" brushRef="#br0" timeOffset="25103.84">17107 2122 5519 0,'-8'-8'240'0,"8"8"64"0,0 0-304 0,0 0 0 16,9-1 0-16,5 4 0 0,3 2 4672 0,5 6 864 15,5 7 176-15,6 2 48 0,3 5-4512 0,2 5-896 0,1 3-176 0,3 5-48 16,3 9 0-16,1 4 0 16,-1 6 0-16,2 6 0 0,3 8 192 0,1 4 16 15,0 6 16-15,-3 6 0 0,-2 4-144 0,-6 2-16 16,-4 5-16-16,-9 0 0 0,-8 3 48 0,-7-4 16 15,-5-1 0-15,-6-1 0 0,-9-8-64 0,-3-4-16 0,-8-4 0 0,-7-4 0 16,-4-7 16-16,-6-4 0 0,-1-2 0 0,-4-7 0 16,-1-8 0-16,-3-3 0 0,-1-6 0 0,3-2 0 31,-1-5-1392-31,-2-10-256 0</inkml:trace>
  <inkml:trace contextRef="#ctx0" brushRef="#br0" timeOffset="25525.72">18942 3447 26719 0,'-5'-4'2368'0,"3"1"-1888"0,2 3-480 0,3-4 0 16,4-1 1376-16,8 0 176 0,3 3 48 0,-3 0 0 16,4-1-1088-16,7-3-224 0,2 3-32 0,7-2-16 15,1 1 144-15,25-4 16 0,-3 2 16 0,2-3 0 16,4 1-208-16,-3 2-32 0,-3-3-16 0,3 3 0 16,-1-3-160-16,3 2 0 0,1 1 0 0,-2 0 0 15,-1 3-1680-15,-4-2-224 0,-3-6-32 0,-5 0-11776 16</inkml:trace>
  <inkml:trace contextRef="#ctx0" brushRef="#br0" timeOffset="27752.07">8967 4049 13823 0,'0'0'1216'0,"0"0"-960"0,0 0-256 0,0 0 0 0,0 0 1280 0,0 0 224 16,0 0 32-16,-7-1 16 0,1 1-448 0,1-2-80 16,0 0-32-16,5 2 0 0,0 0 16 0,0 0 0 15,0 0 0-15,0 0 0 0,-4-6-224 0,1 2-32 16,1 0-16-16,2 4 0 0,0 0-224 0,0 0-32 16,1-5-16-16,-1 5 0 0,0 0 112 0,0 0 0 15,0 0 16-15,0 0 0 0,0 0-16 0,0 0-16 16,0 0 0-16,0 0 0 0,0 0-240 0,0 0-32 15,-5 4-16-15,-1-1 0 0,-2 1-96 0,0 3-32 16,1-2 0-16,0-1 0 0,-2-1 96 0,3 2 16 16,6-5 0-16,0 0 0 0,-8 4-64 0,8-4-16 15,0 0 0-15,0 0 0 0,0 0-176 0,0 0 160 0,0 0-160 0,0 0 160 16,0 0-160-16,0 0 0 0,7-7-192 0,0 0 192 31,2 1-2256-31,-2-3-336 0,0 0-64 0</inkml:trace>
  <inkml:trace contextRef="#ctx0" brushRef="#br0" timeOffset="28229.96">9321 3583 19231 0,'-13'-4'848'0,"13"4"176"0,0 0-816 0,-5-5-208 16,2 1 0-16,-1 0 0 0,0 0 656 0,1-2 96 16,2-1 16-16,-3 1 0 0,3-7 352 0,0-4 80 15,1 0 16-15,1 4 0 0,4-3-256 0,0-3-32 16,4-3-16-16,1-1 0 0,0-5-208 0,3 2-32 15,-1-5-16-15,2 6 0 0,1-2-368 0,0 4-80 16,0 3-16-16,-1 1 0 0,0 1-192 0,-2 3 144 0,-2 2-144 0,1 5 128 16,-3 1 16-16,2 4 0 0,-2 4 0 15,-1 6 0-15,1-1-16 0,0 7-128 0,-2 0 192 0,0 8-64 16,1 2 16-16,-2 3 0 0,-1 3 0 16,-2 5 0-16,-1 3 16 0,-1 2 0 0,-1 7 0 15,-1 0 0-15,-1 3-32 0,1 5 0 0,-5 0 0 0,1 1 0 16,-2 1-128-16,2-1 0 15,-2-2 0-15,1 2 0 0,-2-1 128 0,0-3-128 0,-1-4 128 0,2-5-128 0,2 3 208 16,1-6-32-16,-3-2-16 0,3-3 0 0,0-6-448 16,2-1-96-16,3-3 0 0,0-1-16 15,0-1-848-15,-1-5-160 0,0-1-48 0,1-5-8000 16,2-1-1600-16</inkml:trace>
  <inkml:trace contextRef="#ctx0" brushRef="#br0" timeOffset="28486.02">9106 4535 23951 0,'0'0'1056'0,"0"0"224"0,0 0-1024 0,0 0-256 15,9-2 0-15,1 0 0 0,6-1 1040 0,0-1 160 0,3-1 16 16,4 0 16-16,3 0-80 0,4-2-32 15,6 0 0-15,2 3 0 0,1-6-160 0,3 4-48 16,0-6 0-16,1 5 0 0,2-5-480 0,-1 3-112 16,-2-1 0-16,4 5-16 0,-4-2-176 0,-3 1-128 15,-2 1 144-15,-2 0-144 16,-6 1-1200-16,-1 3-336 0,-4 2-64 0,-4 6 0 0</inkml:trace>
  <inkml:trace contextRef="#ctx0" brushRef="#br0" timeOffset="32625.51">2767 2632 13695 0,'0'0'608'0,"0"-13"128"0,3 0-592 0,3 1-144 0,4-6 0 0,3-2 0 16,1-3 0-16,3 0 0 0,0-4 0 0,2 0 0 15,3-1 0-15,1 2 0 0,2-4 0 0,5 4 0 16,1-2 0-16,5 0 0 0,3-4 0 0,2-1 0 16,-4-1 0-16,1 2 208 0,0 3-48 0,2-2-16 0,0 2-144 0,0 0 0 15,-5-2 0-15,1 1 0 16,-1 4 128-16,1 1-128 0,0 2 128 0,0 1-128 0,3 0 224 0,-6-3-32 15,-3 1-16-15,1 3 0 0,-1-2 128 0,-7 10 16 16,0-1 16-16,4-1 0 0,1 1-64 0,0 2-16 16,1 0 0-16,-1 0 0 0,0 5 48 0,0-4 0 15,0 4 0-15,1-1 0 0,1 3-112 0,1 0-32 16,1 0 0-16,1-1 0 0,-3 3-160 0,3 2 128 16,-1-1-128-16,1 4 128 0,-1 0-128 0,0 3 0 15,-2 3 144-15,-1 1-144 0,-2 2 176 0,1 5-48 16,-3 0 0-16,-2 4 0 0,-1 2 176 0,-2 5 16 15,-2-1 16-15,-3 6 0 0,-2 1 48 0,-4 4 16 16,-3 1 0-16,1 3 0 0,-4-2 16 0,0 3 0 0,-2-2 0 0,-1-2 0 16,-1-4-128-16,1-1-32 15,-1-5 0-15,-1-1 0 0,0-3-256 0,1-1 0 0,-1-3 0 0,1-2 0 16,1-5 128-16,0-2-128 16,-1-1 192-16,-2-3-192 15,-1 0-1440-15,4-7-400 0</inkml:trace>
  <inkml:trace contextRef="#ctx0" brushRef="#br0" timeOffset="32888.89">4337 2284 15663 0,'0'0'1392'0,"4"8"-1120"0,0-1-272 0,3 3 0 16,3-2 448-16,3 4 16 0,0 0 16 0,3 0 0 15,1 2 560-15,-1 0 112 0,0-2 32 0,-1-1 0 0,0 5 192 0,2-3 32 16,-1 0 16-16,1 1 0 15,1 0-608-15,-4 1-128 0,1-2-32 0,8 7 0 0,1-4-384 0,0-2-80 16,-1-2 0-16,1-7-16 0,1-2-32 0,0-4 0 16,-1-4 0-16,1-3 0 0,1-8-144 0,-1-2 128 15,0-6-128-15,1 1 128 0,-2 0-128 0,0-4-272 16,-1 3 64-16,-1-3 16 16,-2 1-608-16,-1 1-112 0,-1 3-32 0,0-3-11376 0</inkml:trace>
  <inkml:trace contextRef="#ctx0" brushRef="#br0" timeOffset="33812.3">3440 2140 4607 0,'-16'-10'400'0,"8"1"-400"0,0 1 0 0,4-3 0 15,3 2 2416-15,2-4 400 0,2-2 64 0,2-2 32 0,1 0-2000 16,4-4-400-16,4-2-64 0,1-2-32 0,5 1 64 15,4-3 16-15,2 0 0 0,5-1 0 0,2 2-304 0,4-5-48 16,1 3-16-16,1-2 0 0,2-5-128 0,0 4 0 16,4 0 144-16,6 2-144 0,3-3 0 0,3 0 0 15,4-3 0-15,0-1 0 0,-1 1 0 0,2-1 0 16,1 0 128-16,2 3-128 0,3 4 0 0,2-1 0 16,2 3 0-16,-1-4-128 0,-1 0 128 0,0 0 0 15,3 3 0-15,0 0 0 0,2 3 0 0,0-1 0 16,-1-2 128-16,-3 4-128 0,0-1 0 0,1 2 144 15,-1-4-144-15,4 7 0 0,1 3 176 0,-1 1-176 16,-3-4 160-16,0 2-160 0,-1-1 176 0,1 2-176 16,3 3 192-16,1 3-192 0,-1-5 128 0,-3 3-128 15,-6-4 0-15,2 4 0 0,0 2 0 0,-1 4 0 0,2 0 128 16,1 0-128-16,-4-3 0 0,1 4 0 0,-6-3 0 0,1 3 0 16,-3 1 0-16,1 2 0 15,-1 3 0-15,1 1 0 0,0 1 0 0,-2-2 0 0,-2-2 128 0,0 2-128 16,-2 2 0-16,-1 0 0 0,2 1 0 0,-1 3-144 15,0 4 144-15,-2 2 0 16,-1-5 0-16,0 3 0 0,-4-3 0 0,-3 2 0 0,-1 0 0 16,-1 2 0-16,-1-2 0 0,-2 6 128 0,-1 2-128 0,-10-3 0 15,3 0 0-15,1 2 0 16,-1-1 0-16,2 2 128 0,2 0-128 0,-1 2 0 0,-2 1 0 16,-3 4 0-16,-1-2 0 0,0-2 128 0,-1 2-128 0,-1-1 128 15,-1 1 0-15,-1-2 0 0,0 2 0 0,-1-1 0 16,0 6 16-16,-2-3 16 0,1 0 0 0,1 3 0 15,-2-1-32-15,1 1-128 0,0-1 192 16,-2 2-64-16,-1-4-128 0,1 7 0 0,-1 0 144 0,-1 0-144 16,-1 1 0-16,-2-1 144 0,-1-3-144 0,-3 3 0 0,2 2 224 0,-5 1-64 15,-2-2-16-15,-1 0 0 0,-2 2 0 16,-2 0 0-16,0 1 0 0,-1-1 0 0,-2 0 80 0,-2 2 16 16,0 1 0-16,-2 0 0 0,-2-3 80 0,-2-1 32 15,2 0 0-15,-1 0 0 0,-2 1-64 0,2-1-16 16,-1-2 0-16,-2 2 0 0,0 3-80 0,0-3 0 15,1-2-16-15,-1 1 0 0,0 1-176 0,2 2 192 16,-1 0-192-16,3-2 192 0,0-2-192 0,0-2 160 16,2 0-160-16,-2-3 160 0,3 0-160 0,0-3 128 15,-1-1-128-15,-2 8 128 0,4-4-128 0,-1-10 0 16,1 0 144-16,1-1-144 0,-1 0 0 0,3 2 144 0,-3-3-144 0,2-3 0 16,1 0 144-16,0-2-144 15,1 0 0-15,0-9 144 0,0 0-144 0,0 0 0 16,0 0 0-16,0 0 128 0,0 0-400 0,8-4-96 15,-5-3-16-15,1-1-7840 16,-1-3-1568-16</inkml:trace>
  <inkml:trace contextRef="#ctx0" brushRef="#br0" timeOffset="34063.53">8497 2465 15263 0,'0'0'672'0,"-5"-4"144"0,0 1-656 0,5 3-160 0,0 0 0 0,0 0 0 16,-5 3 896-16,3 6 128 0,0 3 48 0,2 3 0 0,0 3 0 0,3 11 0 16,3-2 0-16,1-7 0 15,3 4-112-15,3 0 0 16,2 3-16-16,1-1 0 0,2 4-304 0,1-5-48 0,3 3-16 0,11 8 0 0,-3-7-112 0,2-3-16 16,1-7-16-16,0-3 0 0,3-4-112 0,-1-3-32 15,4-4 0-15,-1-4 0 0,0-2-16 0,2-4 0 16,1-7 0-16,2-1 0 15,2-4-80-15,2-5 0 0,2-1-16 0,4 0 0 0,-3-7-304 0,3-2-64 16,-5-2-16-16,0 1-9344 16,-3-2-1872-16</inkml:trace>
  <inkml:trace contextRef="#ctx0" brushRef="#br0" timeOffset="35406.67">21216 2351 16575 0,'-21'16'736'0,"9"-2"160"0,3 4-720 0,4 4-176 15,1 4 0-15,2 4 0 0,1-1 928 0,4-4 160 16,4 3 16-16,4-5 16 0,2-4-976 0,-2-5-144 16,2-4 0-16,5 1-192 0,2 0 192 0,4-5 192 15,8-3-48-15,4-2 0 0,6-3-16 0,2-3 0 16,3-7 0-16,2-2 0 0,-1-2 0 0,0-5-128 0,-1-2 192 0,-1-6-64 16,-3 2-128-16,0-2 0 15,-1 4 144-15,-2-2-144 0,-5 2 0 0,10-12 128 16,-11 4-128-16,-13 11 0 0,-1-2 0 0,-2 0 0 0,-4 2 0 0,-3-4 0 15,1 0 176-15,-4-1-48 0,-1 3 0 0,-2 4 0 16,-1 2 176-16,-2 3 16 0,-1 6 16 0,-1 9 0 16,0 0-176-16,0 0-32 0,-3 10-128 0,1 5 192 0,-1 7-192 0,-4 9 0 15,-2 7 0-15,-2 10-160 0,-3 3 160 16,-3 9 0-16,-2 7 0 0,-4 8 0 0,-3 6 0 0,-5 4 0 16,-2 4 128-16,-1 0-128 0,-2-1 0 0,1-1 144 15,-2-6-144-15,1-5 0 0,2-7 224 0,1-9-64 16,2-6-16-16,1-4 0 0,-1-10 480 0,5-4 80 15,1-4 32-15,5-9 0 0,2-4-48 0,3-5-16 16,2-4 0-16,4-4 0 0,3-6-160 0,2-6-16 16,3-3-16-16,4-10 0 0,5-8-160 0,5 2-48 15,5 1 0-15,5-4 0 0,4-2-272 0,3 3-272 16,3-4 48-16,-6 13 16 0,6 0-64 0,5 2-16 16,4 2 0-16,6 4 0 0,6 5 144 0,0 1 144 15,0 4-208-15,-3 6 80 0,-4-1 128 0,-4 7-192 16,-4 4 192-16,-3 3-192 0,-6 3 192 0,-3 0 0 0,-9 6 0 0,-4-1 0 15,-7 4 0-15,-3 12 0 16,-9-3 0-16,-3-18 0 0,-4 0 0 0,-5 1 128 16,-2 0-128-16,-2-2 0 0,-2 0 144 0,0-2-144 0,-1 1 192 0,1-2-192 15,2-3 192-15,5-1-64 16,6-2 0-16,1-1-128 0,5 1 0 0,5-5 0 16,6 2 0-16,4-4 0 0,7 0 0 0,2-1 0 0,4-3 0 15,4 2 0 1,4-3-304-16,4 1-112 0,3 0-32 0,4-1-12816 0</inkml:trace>
  <inkml:trace contextRef="#ctx0" brushRef="#br0" timeOffset="36080.15">23363 2079 28559 0,'-19'5'2544'0,"13"5"-2032"16,2 3-512-16,4 6 0 15,3 6-1072-15,3 2-304 0,4 2-64 0,4 6-16 0,3-2 1104 0,4 2 224 16,5 1 128-16,5-3-160 0,6-5 160 0,8 0 0 16,4-7 0-16,2-3 0 0,3-5 0 0,-18-9 0 0,9-3 160 0,3-2-160 15,6-6 160-15,2-2-160 0,1-2 160 0,0-2-160 16,-1-3 128-16,-4-3-128 16,-4-4 0-16,-2 0 144 0,-3 0-144 0,-2-1 128 15,-4 1-128-15,-2 1 128 0,-3 0 160 0,-3-4 32 16,-2 3 0-16,-3 0 0 0,-5-2 0 0,-2 1 16 0,-4 0 0 15,-5-2 0-15,0 5-32 0,-4 2-16 0,-4 2 0 0,-3 7 0 16,-2 3-96-16,-5 7 0 0,-1 4-16 0,-7 8 0 16,-4 3-176-16,-2 7 0 0,-3 4-192 0,-2 12 192 15,-3 4-192-15,-20 35 192 0,-1 8-160 0,19-24 160 0,-12 13 0 16,-6 9 0-16,-7 5 0 0,-32 53 0 0,8-10 0 16,8-13 0-16,6-8 0 0,5-14 160 0,0-12 224 0,6-13 64 15,-3-8 0-15,7-10 0 0,7-10 160 0,5-7 32 16,4-7 16-16,6-7 0 0,6-7-128 15,1-6-16-15,8-2-16 0,1-5 0 0,4-7-144 0,2-3-32 16,1-3 0-16,2-5 0 0,3-2-96 0,3 1-32 16,1-6 0-16,3-1 0 0,2-7-192 0,4 6 0 15,2-2 0-15,4 5 0 0,4 3-160 0,6 5 32 16,3 6 0-16,3 4 0 0,6 9-64 0,5 2 0 16,6 6 0-16,2 2 0 0,0 3 48 0,-1 4 0 15,-2 4 0-15,-4 4 0 0,-2 0 144 0,-13-9 0 16,3 1 0-16,0 6 0 0,1 2-176 0,0 0 176 15,1 3-208-15,-3-1 80 16,4-3-1936-16,-4 2-384 0,-1-3-80 0</inkml:trace>
  <inkml:trace contextRef="#ctx0" brushRef="#br0" timeOffset="36408.71">25899 2224 20207 0,'3'-21'896'0,"-2"13"192"0,0 1-880 0,-1 7-208 0,5-2 0 0,-5 2 0 15,0 0 512-15,0 0 48 0,-7 7 16 0,-5 6 0 0,-2 5 0 0,-5 3 0 16,-10 14 0-16,-3 7 0 0,-3 6 160 0,-4 7 32 15,-2 4 16-15,-1 10 0 0,1 5-208 0,2 7-32 16,2 9-16-16,2 3 0 0,2 5-144 0,4-1-16 16,4 3-16-16,3-7 0 0,4-4-32 0,5-5 0 15,5-8 0-15,3-5 0 0,3-6 0 0,7 20-16 16,4-18 0-16,5-12 0 0,4-9-144 0,2-7-32 16,4-7 0-16,4-8 0 15,3-5-656-15,2-7-144 0,1-10-32 0,3-6-13280 0</inkml:trace>
  <inkml:trace contextRef="#ctx0" brushRef="#br0" timeOffset="36692.51">26892 2427 24879 0,'4'-18'1088'0,"-4"18"256"0,0 0-1088 0,0 0-256 0,7 0 0 0,0 5 0 16,-1 2 0-16,-3 8 0 0,-1 5-176 0,-1 5 176 15,-1 5 256-15,-1 8 176 0,-3 3 16 0,1 5 16 16,-4 6 48-16,0 4 0 0,-2 6 0 0,-4 5 0 16,0 8 16-16,-3 4 16 0,-2 1 0 0,-2 5 0 15,-3 2-240-15,-1-3-48 0,-3-2-16 0,-11 34 0 0,7-22-240 16,6-20-128-16,4-11 128 0,5-13-208 15,2-7-432-15,6-6-64 0,1-7-32 16,4-5-7840-16,3-5-1584 0</inkml:trace>
  <inkml:trace contextRef="#ctx0" brushRef="#br0" timeOffset="37241.99">27571 1249 18431 0,'-10'-14'1632'0,"8"5"-1312"0,2 9-320 0,0 0 0 15,3-5 784-15,4 1 96 0,4 2 16 0,1 4 0 16,4 3-720-16,5 3-176 0,7 4 0 0,6 6 0 15,7 5 0-15,6 6 160 0,4 4-160 0,29 25 160 16,-4 0 32-16,-20-12 16 0,7 6 0 0,3 5 0 0,2 5-208 16,0 6 176-16,-6 4-176 0,-2 2 160 0,-4 2-160 0,-3 2 160 15,-5 4-160-15,-2 2 160 0,-3 3-160 0,-3 0 0 16,-5 1 144-16,-5 0-144 0,-5-6 336 0,-6 1 0 16,-5 0 0-16,-4-2 0 0,-3 2 384 0,-7-2 80 15,-7 4 16-15,-4-1 0 0,-5-4-32 0,-4 3 0 16,-8-4 0-16,0 2 0 0,-2-4-176 0,-5 4-32 15,0-4-16-15,-2 2 0 0,-2-3-304 0,-5-3-48 16,-3-1-16-16,-24 26 0 0,5-15-16 0,23-33-16 16,0 0 0-16,-3 1 0 15,0-2-1184-15,-2 2-224 0,1-2-48 0</inkml:trace>
  <inkml:trace contextRef="#ctx0" brushRef="#br0" timeOffset="37975.71">11045 6952 24879 0,'0'0'2208'0,"6"-2"-1760"0,3 0-448 0,4-1 0 16,3-1 240-16,16-3-48 0,4 5 0 0,-7-1 0 0,5 1 32 0,8 0 0 15,6-3 0-15,6 0 0 0,3 1-96 0,3 1-128 16,-2-6 176-16,3 2-176 0,2 4 192 0,1-1-64 15,5 4 0-15,-2-3-128 0,0 2 0 0,-5 1 0 16,-6-1 0-16,-4 1 0 16,-3 2-1776-16,-4 3-352 0</inkml:trace>
  <inkml:trace contextRef="#ctx0" brushRef="#br0" timeOffset="38120.42">11846 7244 24063 0,'-39'12'1072'0,"23"-3"208"0,-4 1-1024 0,1 3-256 15,2-1 0-15,2 2 0 0,-2-1 528 0,3 1 48 0,3 1 16 16,-1 4 0-16,6-6-80 0,5-5-32 16,6 2 0-16,4-5 0 0,5 0-128 0,7 1-32 0,9-2 0 0,5-4 0 15,7 0-192-15,10-1-128 0,9-4 128 0,5-4-128 32,2 0-1472-32,-1-2-352 0,30-12-80 0,-8-3-16 0</inkml:trace>
  <inkml:trace contextRef="#ctx0" brushRef="#br0" timeOffset="47986.71">15682 5227 3679 0,'0'0'320'0,"0"0"-320"16,0 0 0-16,4-2 0 0,-1-5 1280 0,-3 7 192 15,0 0 48-15,0 0 0 0,0 0-512 0,0 0-112 16,0 0 0-16,0 0-16 0,0 0-320 0,-2 11-64 16,1 1-16-16,-3 1 0 0,0 4 48 0,0 0 16 15,0 6 0-15,-2 0 0 0,0 1 48 0,-2 5 16 16,-1-1 0-16,-1 5 0 0,-1 4 32 0,-1 1 16 16,-1 2 0-16,-6 13 0 0,0-4-80 0,1-4 0 15,2-3-16-15,-1 1 0 0,-2-2-112 0,2-3-32 16,-1-1 0-16,0 0 0 0,1-1-128 0,1-5-32 15,-1-1 0-15,5-8 0 0,0-1-64 0,3-2-32 16,2-5 0-16,2-5 0 0,5-9-32 0,0 0 0 16,0 10 0-16,0-10 0 0,0 0 0 0,6 8-128 15,-6-8 192-15,10 7-64 0,2-4-128 0,-12-3-256 16,9 4 64-16,-9-4 16 16,0 0-2032-16,0 0-416 0</inkml:trace>
  <inkml:trace contextRef="#ctx0" brushRef="#br0" timeOffset="48398.94">13984 6470 8687 0,'0'0'384'0,"0"0"80"0,0 0-464 0,0 0 0 15,14 3 0-15,2-3 0 0,2 0 736 0,4-4 48 16,2 3 16-16,4 0 0 0,5-2 256 0,6 1 48 16,3-4 16-16,5-1 0 0,5 2-176 0,4 0-48 15,4 0 0-15,5 2 0 0,3 0-224 0,4 1-48 16,1-4-16-16,2-2 0 0,2 3-16 0,0 1 0 0,2 3 0 0,1-3 0 15,-1 0-176-15,-2 2-32 0,2 0-16 16,-3 1 0-16,-1 1-144 0,2 0-32 0,-6 0 0 0,1-1 0 16,1-2-32-16,-6 2-16 0,-2 2 0 0,-4 2 0 15,-1-1-144-15,-6 3 0 0,-3 4 0 0,-5-4 0 16,-5-1 0-16,-5 0 0 0,-2 0 0 0,-3-2 0 16,-5 1 0-16,-5 2 0 0,-2 3-144 0,-3-3 144 31,-6-1-1824-31,-10-4-256 0</inkml:trace>
  <inkml:trace contextRef="#ctx0" brushRef="#br0" timeOffset="49186.23">15334 7185 8287 0,'0'0'736'0,"0"0"-592"0,0 0-144 0,-7-9 0 16,1 0 816-16,-2 1 128 0,-1 5 16 0,-2-5 16 15,-3 3-144-15,-4 2-48 0,-3-1 0 0,-1 4 0 16,-2-1-288-16,-5 1-64 0,-3 3-16 0,-3-1 0 16,0 3-48-16,-3 4-16 0,1-4 0 0,1 3 0 0,2 1-16 0,1 1 0 15,1 0 0-15,3 2 0 0,1-5-128 0,2 6-16 16,1-4-16-16,3 2 0 0,2-2-176 0,6 1 0 15,3 2 144-15,3-2-144 0,4 3 160 0,3-2-32 16,1-1-128-16,3 3 192 0,4 1 16 0,6-3 0 16,5 1 0-16,3 1 0 0,5-5 144 0,2 5 32 15,1-3 0-15,4 3 0 0,1 2 0 0,1 2 16 16,-4 2 0-16,2 1 0 0,0 1-208 0,-1 3-32 16,0 0-16-16,-3 1 0 0,-1 2-144 0,-2-2 0 15,-2 3 144-15,-1-2-144 0,-4-1 128 0,-1-2-128 16,-5 3 160-16,-2 1-160 0,-5-2 160 0,-2 1-160 15,-4-4 160-15,-4 0-160 0,-2-2 208 0,-3 3-48 0,-4-2-16 16,-2 0 0-16,-4-2 160 0,-4-1 16 16,-3-2 16-16,-2 2 0 0,-2-3 144 0,-2-3 32 0,-3-2 0 0,-2 1 0 15,-4-3-16-15,-1 2 0 0,0-2 0 0,0-2 0 16,-5 0-240-16,5-3-64 0,0 1 0 0,2-3 0 16,0-4-16-16,5 1-16 0,2 1 0 0,3-3 0 15,5-3-160-15,5 2 0 0,3 2 0 0,6-8-176 31,3 0-1376-31,7-2-288 0,3-3-48 0,7-1-10016 0</inkml:trace>
  <inkml:trace contextRef="#ctx0" brushRef="#br0" timeOffset="49667.54">15601 7022 6447 0,'1'-8'576'0,"1"-2"-576"15,-2 10 0-15,5-11 0 0,-1-2 2096 0,3 2 304 16,0-2 64-16,3 0 16 0,1 2-1488 0,1 3-288 15,1-3-64-15,1 3-16 0,1-3-48 0,3 3 0 16,2-1 0-16,6 2 0 0,-2-6-32 0,1 5-16 16,1 1 0-16,-2 3 0 0,-2 0-208 0,-1 1-64 0,1 2 0 0,-3 4 0 15,-1 0 0-15,-3 4 0 0,-4 4 0 0,-2 3 0 16,-2 0-256-16,-5 4 160 0,-4 2-160 0,-2 1 128 16,-5 0 64-16,-5 2 0 0,-4 5 0 15,-1-2 0-15,-3 0 208 0,2-4 48 0,-3-3 16 0,3-1 0 16,1-2-32-16,0 0-16 0,1-5 0 0,3 0 0 15,2 1-64-15,4-6-16 0,9-6 0 0,0 0 0 16,0 0-80-16,0 0 0 0,0 0-16 0,6 10 0 16,5-5 80-16,3-2 0 0,0-2 16 0,6-1 0 15,1 0-16-15,4 0 0 0,0-1 0 0,2 1 0 16,-2 1-112-16,4-1-16 0,-1 0-16 0,3 2 0 16,2 0-32-16,1 1 0 0,1-3 0 0,-1 0 0 15,0 0-144-15,-1 3 0 0,0 1 0 0,-2 0 0 16,-5-3-176-16,-1 4-64 0,-6 3-16 0,-5 0-14208 15</inkml:trace>
  <inkml:trace contextRef="#ctx0" brushRef="#br0" timeOffset="51535.13">17957 6655 4607 0,'-6'5'400'0,"-2"0"-400"0,1 0 0 0,7-5 0 16,-11 4 1488-16,11-4 224 0,-8 2 32 0,8-2 16 16,0 0-608-16,0 0-112 0,0 0-16 0,0 0-16 15,0 0-400-15,0 0-80 0,13 0-16 0,7 0 0 16,4-1 224-16,4-1 32 0,5-4 16 0,5 4 0 15,4-1 112-15,5 3 0 0,5 0 16 0,4 0 0 16,2 0-352-16,3-1-80 0,2-1-16 0,-1 0 0 16,0 0 80-16,2 0 16 0,-1 1 0 0,0-1 0 15,-4 0-160-15,1 0-16 0,-1-1-16 0,-5 1 0 16,-4 0-176-16,-3 0-16 0,-5-1-16 0,-3 1 0 16,-4 1-160-16,-8 2 192 0,-4 3-192 0,-2-1 192 15,-7 0-192-15,-3 2 0 0,-11-5 0 0,0 0 0 16,1 12-592-1,-6 0-160-15,-6 0-16 0,-7-1-16 0</inkml:trace>
  <inkml:trace contextRef="#ctx0" brushRef="#br0" timeOffset="62343.38">4314 17437 12895 0,'0'0'1152'0,"3"-11"-928"0,-3 1-224 0,2-3 0 16,1 1 736-16,-1 4 96 0,1-4 32 0,-1 4 0 16,1-2 160-16,-3 10 16 0,0 0 16 0,3-7 0 15,-3-3-208-15,0 10-32 0,0 0-16 0,0 0 0 16,0 0 192-16,0 0 32 0,0 0 16 0,0 0 0 15,-8 6-384-15,2 0-80 0,0 7 0 0,1 1-16 16,-2 6-224-16,-1 4-32 0,1 2-16 0,1 7 0 16,-1 4 16-16,-1 6 0 0,-1 4 0 0,2 5 0 15,-1 4 0-15,0 4 0 0,-2-1 0 0,3 6 0 16,0-1-48-16,0 3 0 0,2 1 0 0,1-7 0 16,2-4-128-16,-1-4-128 0,1-3 144 0,4-2-144 15,1-5 128-15,0-1-128 0,3-5 0 0,3-3 144 16,-1-4-144-16,2-1 0 0,-1-5 144 0,1 4-144 0,-1-6 144 0,1-2-144 15,2-2 192-15,0-3-192 0,0 0 0 0,-1-6 0 16,1 0 0-16,-1-5 0 0,2-2-384 0,-2-3 0 16,-2 0 16-16,1-3 0 15,-2-5-1568-15,1 2-320 0,-3-6-64 0,-1 0-9584 16</inkml:trace>
  <inkml:trace contextRef="#ctx0" brushRef="#br0" timeOffset="62592.23">3818 18213 29487 0,'-26'-21'2624'0,"12"9"-2112"0,-1 3-512 0,4-4 0 15,2 1 640-15,6 1 0 0,1-3 16 0,5 6 0 16,3 1-16-16,6 0-16 0,3 4 0 0,3-5 0 16,3 2-240-16,6-3-32 0,5 0-16 0,3 0 0 15,2-1 48-15,5-3 16 0,3 0 0 0,2 1 0 16,-3-4-128-16,-1 4-16 0,-1 2-16 0,0-3 0 15,0-1-48-15,-2 0 0 0,-3-3 0 0,-1 3 0 16,0 0-192-16,-2-1 144 0,-2 1-144 0,-1 4 128 16,-2-3-128-16,-2 2-176 0,-1 1 48 0,-3-3 0 31,-3 3-2112-31,0 0-432 0,-3-4-80 0</inkml:trace>
  <inkml:trace contextRef="#ctx0" brushRef="#br0" timeOffset="63126.07">4881 17011 19343 0,'-18'-14'1728'0,"9"7"-1392"16,2-5-336-16,2 3 0 0,0-3 2384 0,5 2 416 15,0-1 80-15,1-3 0 0,1-3-2288 0,2-4-464 16,3-2-128-16,2-6 0 0,2-4 176 0,0-4-32 16,0 0 0-16,0-3 0 0,2-6 48 0,-1 1 0 15,1-2 0-15,4 8 0 0,-2 2 96 0,1 4 32 16,1 4 0-16,-2 5 0 0,2 5-112 0,-1 1-16 0,0 6 0 0,-3 5 0 16,-1 3 64-16,-1 5 16 0,0 4 0 0,-4 9 0 15,0 5-144-15,-2 4-128 0,-3 7 144 0,-2 1-144 16,-2 2 192-16,-5 7-48 0,-3-1-16 0,-1-1 0 15,-2-2 0-15,1-3-128 0,2-9 192 0,3-4-64 16,-1-6 64-16,2-3 16 0,6-11 0 0,0 0 0 16,0 0 480-16,0 0 80 0,2-17 32 0,3-3 0 15,4-4-96-15,4-4 0 0,2-8-16 0,3 0 0 16,1 2-448-16,3-1-96 0,-1-4-16 0,2-1 0 16,0-1-128-16,0 3 0 0,-1 2 0 0,-1 1 0 15,1 2 0-15,1 5 0 0,-2 1 0 0,-2 8 0 16,2 4 0-16,-2 5 0 0,-1 1 0 0,-1 7 0 0,1 6 0 0,0 8 0 15,-2 4 0-15,0 6 0 0,-2 7 0 16,0 3 0-16,-2 6-128 0,1 4 128 0,-1 2 0 0,-2 5 0 16,0 1 0-16,-3 3 0 0,1 0 0 0,-2-6 0 15,1-3 0-15,-2-3 0 0,-1-4 0 0,1-4 0 16,-1-1 0-16,1-3 0 16,1-4-1072-16,0 0-80 0,6-1-32 0,-3-3-10336 15,1-2-2080-15</inkml:trace>
  <inkml:trace contextRef="#ctx0" brushRef="#br0" timeOffset="63943.25">6919 18085 25743 0,'0'0'1136'0,"0"0"240"0,0 0-1104 0,0 0-272 0,0 0 0 0,0 0 0 16,0 0 384-16,15-3 0 0,4-2 16 0,5-1 0 15,4 3-272-15,5-1-128 0,4-5 128 0,6 1-128 16,7 3 192-16,5-4-32 0,4 0-16 0,2-2 0 15,0 0-144-15,3 0 0 0,1 1 144 0,6 1-144 16,5-1 176-16,0 3-48 0,1-2 0 0,-1 1 0 16,0 3 144-16,3-5 32 0,4 1 0 0,2 0 0 15,3 5 80-15,-2-1 0 0,-3-3 16 0,3 3 0 16,3 0-48-16,1 0-16 0,2 3 0 0,-3-2 0 16,-3 0-96-16,3-1-32 0,3 2 0 0,0 1 0 15,1-2-64-15,0 1-16 0,-4 0 0 0,3-1 0 16,2 3-128-16,0-1 128 0,-2 1-128 0,0-2 128 15,-3 2-128-15,1 1 0 0,2 0 0 0,-3 0 0 0,-4-2 0 16,-2 2 0-16,-2 0 128 0,1 1-128 16,2 0 0-16,-2 0 0 0,-5 1 0 0,-3-4 0 0,-3 4 0 0,-3-1 0 15,-5 2 0-15,1-1 0 0,2 3 0 0,-3-2 0 16,-3-2 0-16,-5-1 0 0,-7 0 0 0,-1 0 0 16,-4 0 128-16,-2 0-128 0,-3 0 0 0,-4 0 0 15,-2 1 0-15,-1-1 0 16,-3-1-448-16,-2 1-64 0,0-1 0 0,-7-1-16 15,-4 0-448-15,-2-2-96 0,-3 2-16 0,-10 2 0 16,0 0-1088-16,6-8-240 0,-3-2-32 0,-4 1-16 0</inkml:trace>
  <inkml:trace contextRef="#ctx0" brushRef="#br0" timeOffset="64344.18">11244 17257 24191 0,'17'-9'1072'0,"-3"4"208"0,6 1-1024 0,4 0-256 0,7 2 0 0,7 2 0 16,8-2 416-16,2 4 32 0,4 3 0 0,2-2 0 15,-2 3 64-15,1 1 0 0,3 0 16 0,2 0 0 16,6 5-16-16,1 2 0 0,0-4 0 0,-3 1 0 15,-2 2-208-15,-2 2-48 0,-1 2-16 0,1 0 0 16,-4 3-112-16,2 2 0 0,1 6-128 0,-1 2 192 16,-2 1-192-16,-6-3 0 0,-5 2 0 0,-1 1 0 0,-1 2 0 0,-3 2 0 15,-2-5 0-15,-5 2 0 0,-1 1 0 0,-8-2 128 16,0-5-128-16,-4 3 144 0,-5-3 16 0,-5 1 0 16,-4-3 0-16,-4 2 0 0,-2 0-16 0,-6-1 0 15,-3-1 0-15,-6-2 0 0,-4 0-144 0,-5-2 192 16,-4 0-192-16,-6 2 192 0,-3-3-192 0,-6 1 0 15,-6-1 144-15,-3 0-144 0,-10-3 0 0,2-2 0 16,1-2 0-16,4 2-128 0,1 0-64 0,9 0-16 16,6-5 0-16,10 0 0 15,9-4-208-15,10-3-32 0,12-2-16 0</inkml:trace>
  <inkml:trace contextRef="#ctx0" brushRef="#br0" timeOffset="65311.07">15895 16494 16175 0,'-16'14'704'0,"6"-3"176"0,-2-2-704 0,1 3-176 0,-1-5 0 0,4 5 0 16,-1-2 880-16,2 0 144 0,2-2 16 0,5-8 16 16,0 0-352-16,0 0-64 0,0 0 0 0,0 0-16 15,0 0 256-15,9-10 48 0,1-6 16 0,2 0 0 16,2-2-96-16,0-1-16 0,2-5 0 0,3-2 0 16,3 2-272-16,1-2-64 0,0 0-16 0,1-2 0 15,0 2-160-15,1-5-48 0,1 4 0 0,2-2 0 16,2 1 80-16,1 1 16 0,-2-2 0 0,0 0 0 15,-1-4-192-15,0 2-48 0,0 7 0 0,-1 4 0 16,-3 3-128-16,0 3 0 0,-4 3 0 0,1 6 0 16,-2 4 0-16,-1 2 0 0,-3 4 0 0,-1 6 0 15,0 7-176-15,-4 6 176 0,0 7-128 0,-2 4 128 0,-2 1 0 0,2 6-128 16,-4 5 128-16,-2 5 0 0,-1 3 0 0,-1 1 0 16,-2 2 0-16,-3 3 0 0,-3-1 0 0,-1 0 0 15,-1-2 0-15,-3-4 0 0,-2-9 0 0,1-3 0 16,0-10 0-16,5-4 128 0,0-5 96 0,3-5 32 15,0-4 0-15,2-8 0 0,4-6 416 0,0 0 96 16,0 0 0-16,0 0 16 0,4-13-32 0,1-8-16 16,1-6 0-16,4-2 0 0,2-4-480 0,0-3-80 15,4-1-32-15,1-2 0 0,0-1-144 0,2-4 0 16,1-2 0-16,2-1 0 0,2-1 0 0,5-2 0 16,4-1 0-16,3 1 0 0,1 4 0 0,2 1 0 15,2 6 0-15,0 5 0 0,-1 1 0 0,2 6 0 0,0 3 0 16,0 6 0-16,0 0-176 0,-1 8 176 0,-1 1-128 15,0 8 128-15,-1 5-128 0,-3 6 128 0,-3 3-128 0,-4 4 128 16,-3 7 0-16,-6 7-160 0,-5-2 160 0,-1 7 0 16,-5 7-176-16,-5 0 176 0,-3 7-160 0,-3-2 160 15,-6 2 0-15,2 1-144 0,-6 1 144 0,-1-4 0 16,-2-7 0-16,1-2 0 0,0-2 0 0,0-4 0 16,0-3 0-16,3-3 0 0,1-3 0 0,-1-3 0 15,5-4 0-15,0 0 0 0,-1-2 0 0,1-2 0 31,1-4-352-31,5-9-144 0,0 0-16 0,0 0-16 16,0 0-2416-16,0 0-496 0,-9-10-80 0,9-1-9280 0</inkml:trace>
  <inkml:trace contextRef="#ctx0" brushRef="#br0" timeOffset="65894.77">18748 14871 13823 0,'0'0'1216'0,"0"-8"-960"0,0-2-256 0,2 1 0 15,1-1 2240-15,-1 2 416 0,1-2 80 0,0 4 16 16,-3 6-1424-16,0 0-288 0,5-6-48 0,-5 6-16 16,0 0-512-16,0 0-96 0,0 0-32 0,0 0 0 15,0 0-80-15,0 0-32 0,5 14 0 0,-1 3 0 16,-1 2 64-16,1 6 16 0,-1 0 0 0,-1 5 0 16,1 5-48-16,-2 3 0 0,0 6 0 0,2 5 0 15,-1 2 32-15,1 3 0 0,-1 5 0 0,2 2 0 0,0-3-16 0,-1 6 0 16,-2-1 0-16,-2-3 0 0,-2-2-16 0,-1-4 0 15,-2-6 0-15,0 0 0 0,-1 2-32 0,0-4-16 16,-4-2 0-16,1-3 0 0,0 1-80 0,-1-1-128 16,-2-5 176-16,1-1-176 0,0-3 176 0,0-3-176 15,1 3 160-15,-1-3-160 0,2-5 128 0,1 0-128 16,0 3 0-16,2-6 144 0,-1 1-144 0,6-4 0 16,-2-6 0-16,1 1-176 15,1-6-1216-15,2-7-240 0,0 0-48 0,0 0-12416 0</inkml:trace>
  <inkml:trace contextRef="#ctx0" brushRef="#br0" timeOffset="66351.22">18771 17328 21183 0,'0'0'1888'0,"-9"-1"-1504"15,0 1-384-15,9 0 0 0,0 0 1216 0,0 0 160 16,-9-8 32-16,5 2 16 0,4 6-192 0,-2-9-32 16,3-1-16-16,1-3 0 0,1-1-176 0,2 0-48 15,0-3 0-15,3 1 0 0,1-1-256 0,0 1-64 16,3-2-16-16,1 4 0 0,1 0-80 0,0 4-16 16,-1-2 0-16,-2 6 0 0,3 0-208 0,-5 2-64 15,-9 4 0-15,0 0 0 0,11-1-48 0,-11 1-16 16,0 0 0-16,0 0 0 0,7 10-16 0,-7-10-16 15,0 11 0-15,-1 1 0 0,-2 0 96 0,-1-3 32 0,-1 1 0 0,-1-3 0 16,-1-1 32-16,7-6 16 0,-10 8 0 0,1-6 0 16,9-2-80-16,-9 3-32 0,1-3 0 0,8 0 0 31,-9-3-736-31,1 1-128 0,2-3-48 0,-1-2-11760 0,7 7-2352 0</inkml:trace>
  <inkml:trace contextRef="#ctx0" brushRef="#br0" timeOffset="67135.84">14637 17737 16575 0,'-18'0'1472'0,"2"-1"-1168"0,-1-3-304 0,3 2 0 16,4 0 640-16,-1 2 64 0,2-1 0 0,9 1 16 16,0 0-336-16,0 0-64 0,0 0 0 0,0 0-16 15,0 0 128-15,11 5 16 0,3 1 16 0,3-3 0 0,4 0 64 0,5-1 16 16,3-3 0-16,3 1 0 0,2-1 32 0,5-1 16 15,5 1 0-15,5 1 0 0,6-1-144 0,8 2-16 16,7 0-16-16,5-1 0 0,5-1-96 0,3-2-32 16,1 1 0-16,7-1 0 0,6 3-96 0,2-1-32 15,3-4 0-15,3 2 0 0,6 2-16 0,6 0 0 16,4-5 0-16,1 3 0 0,2 3 48 0,2-3 0 16,9-2 0-16,5 3 0 0,3-1 48 0,5-3 16 15,3 0 0-15,4 3 0 0,5-1 128 0,-2-3 48 16,-4-1 0-16,5 0 0 0,5 2-64 0,1 3-16 15,-1 1 0-15,-2-2 0 0,1 3 48 0,-1 1 16 0,3 1 0 16,-6 2 0-16,-5-2 80 0,-2 1 16 16,-1 1 0-16,-1-2 0 0,-6-1-128 0,-2 0 0 0,-8 2-16 0,-7 0 0 15,-8 1-192-15,-3-2-48 0,-4 1 0 0,-10-2 0 32,-10 0-752-32,-10 0-144 0,-11 2-48 0,-9-6-15808 0</inkml:trace>
  <inkml:trace contextRef="#ctx0" brushRef="#br0" timeOffset="68128.48">17413 18782 20671 0,'0'0'912'0,"0"0"192"0,0 0-880 0,0 0-224 16,0 0 0-16,0 0 0 0,0 0 960 0,0 0 160 15,-1-4 32-15,-3-1 0 0,-2 1-368 0,-3 2-64 16,-1-1-16-16,-3 2 0 0,-2-2 64 0,-4 1 16 16,-2-2 0-16,-7-1 0 0,-2 4-112 0,-1-1-32 15,-4 1 0-15,-3 1 0 0,-1-1-224 0,-3 5-48 0,-1 5-16 0,-4-2 0 16,-1 2-64-16,-3 0-16 16,-4 1 0-16,2-2 0 0,1 3 32 0,5-2 0 0,4 3 0 15,5-4 0-15,6 5-80 0,3 1-16 0,3-1 0 0,7 0 0 16,5 3-208-16,4 2 144 0,4-2-144 0,4 1 128 15,2-2-128-15,4 4 0 0,6 3 0 0,4 2 0 16,4-1 0-16,4 0 0 0,3 3 0 0,4 0 0 16,3 3 0-16,4 0 0 0,4 4 0 0,2-1 0 15,-1 0 0-15,-2-4 0 0,-2 1 0 0,-1-1 128 16,-3 0-128-16,-1 3 0 0,-2-3 0 0,-2 1 0 16,-2 3 0-16,-4-2 0 0,0 2 0 0,-4 1 0 15,-4 2 0-15,-5-1 192 0,-4-3-192 0,-5-1 192 16,-4-1 448-16,-4-3 80 0,-4 1 32 0,-5-4 0 15,-3 4-16-15,-4-6 0 0,-4 2 0 0,-3-1 0 16,-1 2-240-16,-3-2-48 0,-5-5-16 0,-2 4 0 0,-3-3-48 0,-2-3 0 16,-4 0 0-16,0-6 0 0,1 1-384 0,1-6 0 15,-1-2 0-15,1-4 0 0,-1-3 0 0,2-7-224 16,-2-2 32-16,2-3 0 16,1-5-2128-16,7 0-432 0,5-4-64 0,7 0-8768 15,8 1-1760-15</inkml:trace>
  <inkml:trace contextRef="#ctx0" brushRef="#br0" timeOffset="68769.95">17901 18501 31103 0,'-2'-14'1376'0,"2"1"288"0,0-1-1344 0,4-1-320 0,3-3 0 0,3-1 0 0,2 0 256 15,2 0-32-15,1-1 0 0,2-1 0 0,-2-4-224 0,3 3 0 16,2 5 128-16,-1-2-128 0,-3 1 0 16,-3 4 0-16,0 4 128 0,-3 1-128 0,-1 4 0 0,-9 5 0 15,0 0 0-15,0 0-160 0,10 12 160 0,-5 6 0 16,-3 4-144-16,-2 2 144 0,-3 5 0 0,-1 4 240 15,-1 2-48-15,-3-1 0 16,0-2 0-16,-1-1 0 0,0 1 0 0,-1-6 0 0,-1-2 32 0,3-4 0 16,-1-2 0-16,2-7 0 0,1-1 64 0,6-10 16 15,0 0 0-15,0 0 0 0,0 0 368 0,0 0 80 16,10-7 16-16,3-6 0 0,1-5-192 0,2 1-48 16,2-5 0-16,2-5 0 0,2 3-400 0,1-3-128 0,0 2 0 15,3 2 0-15,5 2 128 0,0 1-128 0,-2 3 144 0,-1 4-144 16,1 2 0-16,-2 5 0 0,-3 5-176 0,-3 4 176 15,0 2-128-15,-3 7 128 0,-3 2 0 0,-3 6 0 16,0 2 0-16,-3 4 0 0,-4 2-144 0,-1 1 144 16,-3-2 0-16,-1 2 0 0,-4-4 0 0,0 3 0 15,-3-2 0-15,-2 2 0 0,0-3 0 0,0-2 0 16,-1-1 0-16,1-7 0 0,0-1 0 0,3-1 0 16,1-7 0-16,5-6-288 0,0 0 64 0,0 0 16 31,0 0-2416-31,0 0-464 0,0 0-112 0</inkml:trace>
  <inkml:trace contextRef="#ctx0" brushRef="#br0" timeOffset="69029.34">19118 18180 37599 0,'0'0'1664'0,"0"0"352"15,0 0-1616-15,0 0-400 0,0 0 0 0,4 8 0 0,-1 5 320 0,1 1-32 16,0 6 0-16,-1 2 0 0,-2 1-144 0,-1 5-16 16,-1-1-128-16,-1 4 192 0,0 1-192 0,-2-3 176 15,-5 1-176-15,3 1 160 0,-3-3-160 0,1 2 160 16,-1 0-160-16,2-5 160 0,-2 3-304 0,1-3-64 16,0-1-16-16,1 2 0 15,-1-5-544-15,2-2-96 0,1-3-32 0,1-2 0 16,0-3-1248-16,2-1-256 0,2-10-48 0,0 0-6624 0,0 0-1312 0</inkml:trace>
  <inkml:trace contextRef="#ctx0" brushRef="#br0" timeOffset="69234.98">18925 18457 29487 0,'0'0'2624'0,"0"0"-2112"0,0 0-512 0,10-7 0 16,2 2 1408-16,4 1 160 0,0 2 32 0,3-1 16 15,2 2-832-15,4 1-160 0,5 0-48 0,2 0 0 16,-1 0-48-16,4-5-16 0,1-1 0 0,3 0 0 16,6 0-240-16,1 1-48 0,1 1-16 0,-2-2 0 0,-1-3-208 15,-2 3 0-15,-2-5 0 0,0 5-160 16,-2-5-2512 0,-3 2-496-16</inkml:trace>
  <inkml:trace contextRef="#ctx0" brushRef="#br0" timeOffset="69444.25">20505 18158 37775 0,'-18'18'3360'0,"8"-2"-2688"16,-2 5-544-16,3 7-128 0,2 1 1600 0,0 5 304 15,5 5 48-15,-2 6 16 0,0 8-1008 0,0 1-208 0,0-1-48 0,2-1 0 16,-3-3-384-16,-2-5-96 0,0 2-16 0,-2-4 0 31,0 0-720-31,-1 2-160 0,0-2-32 0,0 4 0 16,-2-2-2832-16,1 2-576 0</inkml:trace>
  <inkml:trace contextRef="#ctx0" brushRef="#br0" timeOffset="72289.36">5137 13572 14735 0,'-11'-12'640'0,"11"12"160"0,-7-2-640 0,7 2-160 0,-5-13 0 0,5 13 0 15,0 0 640-15,0 0 112 0,0 0 16 0,0 0 0 16,0 0-480-16,-9 9-96 0,0 0 0 0,0 4-16 16,-5-4 16-16,1 6 0 0,-2 4 0 0,0 5 0 15,-2 0 160-15,2 9 32 0,-5 4 16 0,-1 5 0 16,1 3 48-16,0 0 16 0,-1 5 0 0,2 2 0 15,3 3-160-15,1 1-48 0,1 0 0 0,2-1 0 16,3 1-112-16,2-2-16 0,1-5-128 0,4 0 192 16,2-4-192-16,2-3 128 0,1-2-128 0,1-3 0 15,1-6 192-15,1 1-48 0,3-5-16 0,0-2 0 16,1-4-128-16,2-4 160 0,2 0-160 0,0-4 160 0,0-1 16 16,1 1 0-16,1-4 0 0,2-1 0 0,0-6-48 15,0 1 0-15,-2-2 0 0,1 1 0 0,1 0-128 0,-3-2 0 16,-1-3 0-16,1 1-11200 15</inkml:trace>
  <inkml:trace contextRef="#ctx0" brushRef="#br0" timeOffset="72486.45">4715 14378 31327 0,'-18'-16'2784'0,"13"6"-2224"15,3 3-560-15,9-3 0 16,4 1-256-16,7-3-176 0,4 5-16 0,1-2-16 0,2 2 288 0,3-3 176 0,2 0-192 0,2-4 192 16,1 0 0-16,3 0 0 0,-1 0 0 0,2 0 0 15,0 1-160-15,0 4-32 0,1-3 0 0,-2-2 0 32,2 0-2000-32,-5 5-416 0</inkml:trace>
  <inkml:trace contextRef="#ctx0" brushRef="#br0" timeOffset="72749.47">6170 13001 25631 0,'-8'-15'1136'0,"8"15"224"0,0 0-1088 0,0 0-272 0,0 0 0 0,0 0 0 0,0 0 0 0,-2 13 0 16,-4 1 128-16,0 5-128 0,0 4 336 0,-2 1 16 16,0 5 0-16,-1 0 0 0,-2 3 32 0,0 4 16 15,0 0 0-15,0 1 0 0,1 3-208 0,1 0-32 16,2 1-16-16,0 2 0 16,2-1-1168-16,3-1-256 0,0 2-32 0,4-5-16 0</inkml:trace>
  <inkml:trace contextRef="#ctx0" brushRef="#br0" timeOffset="73407.61">8834 14422 15663 0,'0'0'1392'0,"0"0"-1120"0,0 0-272 0,0 0 0 15,13-6 400-15,4 1 32 16,4-2 0-16,3 5 0 0,3 1-288 0,4-1-144 0,2 2 160 0,3 2-160 16,9-2 160-16,4 0-160 0,7 0 160 0,11-2-160 15,2 4 416-15,9-4-16 0,1 1 0 16,1 1 0-16,0 0 64 0,8 0 16 0,6 3 0 0,0-1 0 15,-3-1-192-15,2 2-32 0,1 1-16 0,3-2 0 16,3 0-96-16,-2-2-16 0,-4-2 0 0,1 2 0 16,1 2 0-16,-1-2-128 0,-2 0 192 0,-5 0-64 15,-7-2-128-15,-1 4 0 0,-2-2 144 16,-2 0-144-16,-2 0 192 0,-6 0-16 0,-7 0-16 0,-4-2 0 16,-4 1-160-16,-5 0 0 0,-5-3 0 0,-4 4 0 15,0 1 0-15,-4 2 0 0,-2-3 0 0,-2 0 0 16,-6 0-1328-1,-4 1-288-15</inkml:trace>
  <inkml:trace contextRef="#ctx0" brushRef="#br0" timeOffset="73734.37">11471 14093 18591 0,'23'-13'832'0,"-2"8"160"0,10 0-800 15,3-1-192-15,5 3 0 0,3 1 0 0,4-2 272 0,4 4 16 16,0 6 0-16,8 3 0 0,3-3-96 0,1 0-32 16,-1-3 0-16,-4 6 0 0,-5-1-160 0,-2 2 0 0,-2 4 0 15,-3 5 0-15,-1 7 0 0,-6 4 0 0,-2-2 0 16,-4 6 0-16,-4 7 0 0,-7 0 0 0,-6 1 0 0,-4 3 0 15,-6 2 0-15,-5-2 0 0,-5-10 144 0,-8 1-144 16,-6 1 304-16,-7-4-16 0,-2-8 0 0,-3 2 0 16,-4-3 288-16,1 0 48 0,-5-1 16 15,2-2 0-15,1-4-208 0,1 0-48 0,-1-3 0 0,2-1 0 16,1-2-384-16,3-3-256 0,5-2 48 0</inkml:trace>
  <inkml:trace contextRef="#ctx0" brushRef="#br0" timeOffset="74203.66">14905 13187 15887 0,'0'0'704'0,"0"0"144"0,8-9-672 0,-3 1-176 0,3 3 0 0,-8 5 0 16,0 0 880-16,0 0 144 0,10 0 16 0,-10 0 16 16,0 0-496-16,4 8-112 15,-2 2 0-15,-4 6-16 0,-4 4 32 0,1 2 16 0,0 6 0 0,-4 2 0 16,-2 1 16-16,-1 4 0 0,1-1 0 0,-2 4 0 16,-1 3-112-16,-1 2-32 0,0-4 0 0,0 0 0 15,1-3-112-15,0-1-32 0,1-5 0 0,-1-3 0 16,1 0 16-16,-1-6 0 0,4-2 0 0,2-1 0 15,2-4-224-15,1-1 0 0,2-6 128 0,3-7-128 16,4 12-320 0,-4-12-96-16,12 4-32 0,0-4 0 0</inkml:trace>
  <inkml:trace contextRef="#ctx0" brushRef="#br0" timeOffset="74613.67">15508 12860 18431 0,'0'0'1632'0,"0"0"-1312"0,0 0-320 0,0 0 0 15,0 0 1024-15,0 0 144 0,5 9 32 0,-1 2 0 16,-1 2-816-16,1 0-144 0,-2 3-48 0,1 3 0 16,1 3-192-16,-3-2 0 0,-1-1 128 0,0 1-128 15,-1 0 0-15,-1 1 0 0,-3 5 0 0,2-3 0 16,-1-4 0-16,0 2 0 0,-1 4 0 0,1-3 0 15,1-2 0-15,-1-3 0 0,0 0 0 0,1-1 0 16,1 0 160-16,-1-2-160 0,1 0 160 0,-1 0-160 16,1 1 128-16,-1-1-128 0,1-1 0 0,-1-1 144 15,-1 1-912 1,1-3-176-16,-3 3-32 0</inkml:trace>
  <inkml:trace contextRef="#ctx0" brushRef="#br0" timeOffset="74853.64">15337 13879 28559 0,'0'0'2544'0,"0"0"-2032"0,0 0-512 0,0 0 0 15,0 0 0-15,0 0 0 0,0 0 0 0,0 0 0 16,12-1 320-16,-12 1 32 0,10-2 0 0,-10 2 0 16,8-12-208-16,-1 5-144 0,-2-4 192 0,-5 11-192 31,7-5-1888-31,-7 5-480 0,7-10-112 0,-7 10-16 0</inkml:trace>
  <inkml:trace contextRef="#ctx0" brushRef="#br0" timeOffset="75300.42">13461 14263 19119 0,'0'0'832'0,"17"-2"192"0,6-3-816 0,6 1-208 16,5-2 0-16,9 2 0 0,7 0 304 0,7-5 16 0,5 0 0 0,13-1 0 15,13 2 128-15,10-3 16 0,10-4 16 0,10 2 0 16,7 1 224-16,3 4 32 0,2-5 16 0,3 4 0 16,5 1-304-16,-1 3-48 0,-2-2-16 0,-2 3 0 15,-6 1-176-15,-3 1-32 16,-6-7-16-16,-8 5 0 0,-7 4-160 0,2 3-176 0,-1-2 48 0,-9 0-7696 16,-10-2-1536-16</inkml:trace>
  <inkml:trace contextRef="#ctx0" brushRef="#br0" timeOffset="76190.05">14464 14668 11967 0,'-11'2'1072'0,"-5"1"-864"0,-4-1-208 0,-2 5 0 15,-3 1 256-15,-2 5 16 0,-2 1 0 0,-3-2 0 16,-1-1 160-16,-2 2 16 0,-2-3 16 0,-3 1 0 16,2-2 272-16,4 1 48 0,5 2 16 0,5-3 0 15,5 2 160-15,5-3 48 0,2 1 0 0,4-3 0 16,8-6-464-16,0 0-96 0,2 14 0 0,4-5-16 16,4 0-208-16,6-3-32 0,4 4-16 0,5-2 0 15,3 0 160-15,2-3 48 0,3 1 0 0,1 3 0 16,-1-1-16-16,-1 0 0 0,-2-2 0 0,-2 1 0 15,-4 3-128-15,0 4-32 0,-4-2 0 0,-5-1 0 16,-4 1 0-16,-2-1 0 0,-4 4 0 0,-5-1 0 16,-2-2 176-16,-5-3 48 0,-4 1 0 0,-4-1 0 15,-6 3 224-15,-2-1 48 0,-1-3 16 0,-5 1 0 16,-4 0-128-16,-1-1-16 0,-2 0-16 0,-1-6 0 16,0-2-256-16,4 0-48 0,4 0-16 0,1 0 0 0,3-2-240 15,2-2 0-15,4-3 0 0,3 2 0 0,5 1 128 16,3-3 0-16,5-2-128 0,3-1-10224 15,5 2-2144-15</inkml:trace>
  <inkml:trace contextRef="#ctx0" brushRef="#br0" timeOffset="76655.42">14764 14305 14223 0,'0'0'624'0,"0"0"144"0,0 0-624 0,0 0-144 0,1-10 0 0,-1 10 0 0,0 0 784 0,0 0 128 15,0 0 32-15,0 0 0 0,0 0-368 16,0 0-64-16,0 0 0 0,0 0-16 0,0 14-16 0,0 0 0 16,-1 3 0-16,-1 0 0 15,-1 1 96-15,0 1 32 0,1 0 0 0,-1 3 0 0,0 0-160 0,0 0-16 16,1 4-16-16,0-5 0 0,2 1-224 0,-2-3-64 16,0-1 0-16,2-3 0 0,2-3-128 0,-2-12 160 15,4 9-160-15,-4-9 160 0,5 10-320 0,-5-10-64 16,0 0-16-16,0 0-10896 0</inkml:trace>
  <inkml:trace contextRef="#ctx0" brushRef="#br0" timeOffset="76889.52">15121 14313 4607 0,'0'0'400'0,"0"0"-400"0,0 0 0 0,-5 10 0 16,-1-1 3776-16,1 4 688 0,1 2 128 0,1 0 16 16,-3 0-3296-16,1 1-672 0,0-2-128 0,0 1-16 15,0 3-192-15,-2-2-48 0,0 0 0 0,0 3 0 16,1 0-64-16,-2 0 0 0,1 0-16 0,0 0 0 16,1-5-176-16,1 0 0 0,0-3 0 0,2 1 128 15,3-12-720-15,-1 10-160 16,1-10-16-16</inkml:trace>
  <inkml:trace contextRef="#ctx0" brushRef="#br0" timeOffset="77083.64">14875 14563 24879 0,'0'0'1088'0,"0"0"256"0,10-6-1088 0,3-3-256 16,1 1 0-16,5 3 0 0,1 0 320 0,4 3 16 15,0-1 0-15,2 1 0 0,0-9-144 0,4 5-16 16,5 2-16-16,-2-2 0 0,-1-2-160 0,0-2-144 16,-2 3 144-16,-3 1-7936 15,-5 0-1456-15</inkml:trace>
  <inkml:trace contextRef="#ctx0" brushRef="#br0" timeOffset="77271.07">15618 14343 27071 0,'0'0'1200'0,"-1"17"240"0,-2 3-1152 0,2-1-288 0,2 3 0 0,-2 3 0 16,-3 1 752-16,1 2 80 0,-2 0 32 0,-3-3 0 16,-1-5-352-16,1 2-64 0,-1 2 0 0,2 4-16 15,-2-1-928 1,1 2-176-16,1 2-32 0,-1-3-16 0</inkml:trace>
  <inkml:trace contextRef="#ctx0" brushRef="#br0" timeOffset="89645.81">20820 6052 9151 0,'0'0'400'0,"0"0"96"0,0 0-496 0,-7 12 0 0,4-3 0 0,3-9 0 15,0 11 704-15,2-2 64 0,1 2 0 0,3-2 0 16,3 0-224-16,1 0-32 0,2 0-16 0,3-3 0 16,4-1-112-16,1-2-32 0,1-3 0 0,3-1 0 15,2-4-48-15,5-1-16 0,2 0 0 0,1-4 0 16,2 1-32-16,2-4 0 0,1-3 0 0,2-2 0 16,1-2-112-16,-1 1-16 0,-1-3-128 0,0 0 192 15,-5 2-192-15,-2-2 0 0,-1 0 0 0,-1-4 0 16,-3 2 128-16,0 1-128 0,-4-5 0 0,-5 1 0 0,-1-2 192 0,-1 6-64 15,-4-1-128-15,-1 3 192 0,-4 0-192 0,-1 3 0 16,-3 3 0-16,-2 4 0 0,-3-1 0 0,-2 2 0 16,0 3 0-16,-6 3 0 0,0 1 0 0,-5 3 0 15,-4 3 0-15,-4 1-160 0,-4 4 160 0,-1 4 0 16,0 3-144-16,-2 3 144 0,1 2 0 0,-2 7 0 16,-5 3-144-16,1 4 144 0,0 1 0 0,-2 6 0 15,3 3 0-15,-3 5 144 0,0 1 48 0,-3 3 0 16,6-4 0-16,-1 3 0 0,0 4-32 0,2-2 0 15,0-2 0-15,2-2 0 0,0 0 16 0,4-4 0 16,2 0 0-16,4-8 0 0,4-3 16 0,3-4 0 16,3-6 0-16,2-1 0 0,3-5 48 0,3-3 16 0,1-5 0 0,1 2 0 15,2-4 96-15,-2-9 32 0,0 0 0 0,12 4 0 16,-2-1-112-16,2-6-16 0,4-4 0 0,3 0 0 16,2-5-96-16,4-4-32 0,0-3 0 0,4-1 0 15,2 3-128-15,2-1 160 0,0 0-160 0,1 0 160 16,0-1-160-16,1 1 0 0,-6 1 0 0,0 1 0 15,0 5 0-15,-2 3 0 0,-4 2 0 0,-3 1 0 16,-2 4 0-16,-1 2 0 0,-3 1 0 0,-3 3 0 16,-11-5 0-16,0 0 0 0,6 8 0 0,-6-8 0 15,-2 14 0-15,-3 0 0 0,-2-2 0 0,-1 0 0 16,-4 0 0-16,2-2 0 0,-4 1 0 0,1 3 0 16,-1-4 0-16,-1 2 0 0,0 1 0 0,0-3 0 15,-2 2 0-15,2 1 0 0,-1-1 0 0,3 0 0 0,-1 2 0 0,1-2 0 16,5-1 0-16,2 3 0 0,1-2 0 0,5 2 0 15,6 0 0-15,4 2 0 0,2 2 0 16,3-2 0-16,4 0 0 0,5-1 0 0,3-1 176 0,3 1 96 16,3-2 32-16,2 2 0 0,0 0-48 0,1-2 0 15,3 0 0-15,1-1 0 0,-2-5-80 0,-1 3-32 16,-2-2 0-16,0 2 0 0,-2-3-16 0,-3 4-128 16,-3-6 192-16,-3 2-64 0,-1 2-288 0,-4-4-64 15,-4 3-16-15,-1-3-7616 16,-1-2-1520-16</inkml:trace>
  <inkml:trace contextRef="#ctx0" brushRef="#br0" timeOffset="90044.75">23093 5530 13823 0,'10'-17'608'0,"-4"10"128"0,-1-2-592 0,-5 9-144 0,0 0 0 0,0 0 0 16,-10-5 0-16,-3 3 0 0,-3 5 0 0,-7 3 0 15,-6 7 576-15,-6 6 128 0,-4 1 16 0,-3 8 16 0,-4 0-80 16,-5 12-16-16,-5 9 0 0,-3 9 0 0,-6 4-64 0,-6 6-32 15,-6 6 0-15,1 6 0 0,5 4-96 16,4 5 0-16,4 0-16 0,7 0 0 0,8-5 48 0,9-5 16 16,6-4 0-16,10-3 0 0,10-3-48 0,5-4 0 15,7-9 0-15,6-4 0 0,5-5-112 0,3 0-16 16,4-1-16-16,4-3 0 0,5-4-176 0,3-2-128 16,4-1 192-16,1-3-192 0,2-2 208 0,-1-4-64 15,1-3-16-15,-2-1 0 0,2 1-304 0,1 2-64 16,1-2-16-16,-1-1 0 15,-2-4-848-15,2-3-176 0,1-3-48 0</inkml:trace>
  <inkml:trace contextRef="#ctx0" brushRef="#br0" timeOffset="90421.58">24450 5218 12895 0,'0'0'1152'0,"0"0"-928"0,0 0-224 0,0 0 0 0,0 0 896 0,-10 2 128 16,-3 4 16-16,-1 8 16 0,-1 8-864 0,-3 4-192 16,-1 9 0-16,-4-1 0 0,-3 2 272 0,-1 4 112 15,-2 6 0-15,-1 2 16 0,2-2 144 0,0 2 32 16,3-3 0-16,3-1 0 0,5 0-192 0,0-4-16 16,6-7-16-16,0 3 0 0,4-2-208 0,-1 0-144 15,1 1 192-15,0-3-192 0,2-2 192 0,1-3-64 16,1-1 0-16,-1-3-128 0,0 1 144 0,1 2-144 15,0-4 0-15,-1-3-6480 16,0 0-1408-16</inkml:trace>
  <inkml:trace contextRef="#ctx0" brushRef="#br0" timeOffset="90661.82">23156 6493 28559 0,'3'-11'2544'0,"-3"11"-2032"0,11-4-512 0,7 0 0 31,6-1-1344-31,7 3-352 0,5 0-80 0,8 1-16 0,4-1 1632 0,5 2 320 0,4 0 64 0,2-3 16 16,1-5-240-16,-1 2 0 0,1 0 0 0,1-3 0 16,1 2 128-16,3 0-128 0,3 2 0 0,-3 2 0 15,-3 2 128-15,-4 0-128 0,-4-1 0 0,-6 4 0 16,-4 0-432-1,-4-1-176-15,-6 2-32 0</inkml:trace>
  <inkml:trace contextRef="#ctx0" brushRef="#br0" timeOffset="91095.01">24046 6788 13823 0,'0'0'608'0,"-4"-6"128"0,4 6-592 0,-6-5-144 15,6 5 0-15,-10-3 0 0,-2 1 224 0,-1 3 16 0,-3 3 0 0,-3 1 0 16,-5-3 144-16,-2 1 16 0,-2-2 16 0,-4 3 0 16,1 5 208-16,-2-4 32 0,0 1 16 0,0 1 0 15,-1 2-16-15,5 1 0 0,4 0 0 0,1-2 0 16,1-1-176-16,2 3-32 0,4 4-16 0,4-1 0 15,3 0-176-15,3-1-48 0,6 1 0 0,6 0 0 16,5 2 224-16,4 3 32 0,3-4 16 0,3 4 0 16,2-1 0-16,5 4 0 0,3 0 0 0,3 4 0 15,3-3-112-15,-2 5-32 0,-1 1 0 0,-4 1 0 16,-5-3-112-16,1 4-32 0,-8 1 0 0,0-1 0 16,-4 1-192-16,-4-6 128 0,-6 2-128 0,-1-5 0 15,-4-2 128-15,-3 0-128 0,-2 1 0 0,-6-2 144 16,-5-4 48-16,-2 0 0 0,-6-1 0 0,1-1 0 15,-3-6 128-15,0 2 16 0,0-4 16 0,1-2 0 0,-1-1-192 0,3 0-32 16,1-2-128-16,3 0 192 0,2-3-192 0,0-1 128 16,3-4-128-16,1 0 0 15,1-1-1184-15,3-1-336 0,4-5-64 0</inkml:trace>
  <inkml:trace contextRef="#ctx0" brushRef="#br0" timeOffset="91664.56">24970 4965 6447 0,'4'18'272'0,"1"-4"80"0,1 3-352 0,3 3 0 0,1 3 0 0,4 2 0 16,4 0 1456-16,2 5 208 0,2 3 64 0,3 5 0 0,3 5-576 0,0 6-128 15,2 2 0-15,-1 3-16 0,1 3-272 0,3 3-48 16,3 0-16-16,0 6 0 0,-5 10-96 0,0 4-32 16,-2 7 0-16,-1 2 0 0,0 2-160 0,1 7-16 15,2 1-16-15,2 3 0 0,-1-7-224 0,-3 4-128 16,-4-2 160-16,-6 1-160 0,-1-4 304 0,-8 1-48 15,-6-1 0-15,-9 3 0 0,-6-3 96 0,-8 0 16 16,-9 0 0-16,-6-5 0 0,-2-6 240 0,-4-1 48 16,-4-7 16-16,-3 0 0 0,-4-3-128 0,-4-4-32 15,-3 0 0-15,-5-9 0 0,-5-3-96 0,0-7-32 16,4-9 0-16,-2-2 0 0,-1-1-48 0,1-4-16 0,4-4 0 16,1-3 0-16,-3 2-144 0,3-3-48 0,0 1 0 15,3-2 0-15,2 4-128 0,1-1 0 16,-1 3 0-16,-2-2-9376 0,-3 2-1904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2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48 5407 0 0,'0'0'4527'0'0,"-1"3"-4278"0"0,1 3-20 0 0,-1 0 0 0 0,1 0 0 0 0,0 0 0 0 0,2 10-1 0 0,3 6 164 0 0,1-1 0 0 0,1-1 0 0 0,18 38 0 0 0,39 56 849 0 0,-54-97-1059 0 0,17 26 252 0 0,7 12-83 0 0,-30-47-171 0 0,1-1-1 0 0,8 11 1 0 0,2 1 147 0 0,-5-6 3 0 0,-9-12-183 0 0,1 0-10 0 0,1 0-95 0 0,0 0 0 0 0,0-1 0 0 0,1 1 0 0 0,-1-1 0 0 0,0 1 0 0 0,0-1 0 0 0,0 0 0 0 0,0 0 0 0 0,0-1 0 0 0,1 1 0 0 0,-1-1 0 0 0,0 1 0 0 0,0-1 0 0 0,0 0 0 0 0,0 0 0 0 0,0 0 0 0 0,0-1 0 0 0,-1 1 0 0 0,1-1 0 0 0,4-2 0 0 0,-2-1 42 0 0,1 0 0 0 0,-1 0 1 0 0,0-1-1 0 0,0 1 0 0 0,-1-1 1 0 0,5-8-1 0 0,19-41 406 0 0,1 0-230 0 0,38-42 36 0 0,-39 63-246 0 0,1 2 0 0 0,52-45 1 0 0,-10 10-56 0 0,-38 40-133 0 0,-32 26 90 0 0,0 1 0 0 0,-1-1 0 0 0,1 0 0 0 0,0 1 0 0 0,-1 0 0 0 0,1-1 0 0 0,0 1 0 0 0,-1-1 1 0 0,1 1-1 0 0,0 0 0 0 0,0-1 0 0 0,1 1 0 0 0,1-1-521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3.7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33 565 919 0 0,'0'0'222'0'0,"-2"0"594"0"0,-19 0 1396 0 0,19 0-1167 0 0,1 2-406 0 0,-6 8 3941 0 0,10-12-4164 0 0,17-10 201 0 0,-7 5-333 0 0,0-1 1 0 0,-1-1 0 0 0,13-10 0 0 0,42-48 284 0 0,-45 45-382 0 0,-2 0 1 0 0,25-35-1 0 0,-40 51-165 0 0,44-52 193 0 0,6-8-21 0 0,25-36 12 0 0,-36 47-94 0 0,-30 37-59 0 0,-10 11 25 0 0,1 0-1 0 0,1 1 0 0 0,10-11 0 0 0,-14 16 146 0 0,0-1-118 0 0,-2 2-61 0 0,1-1-16 0 0,-1 1 0 0 0,1-1 0 0 0,-1 1 0 0 0,1-1 0 0 0,0 1 0 0 0,-1-1 0 0 0,1 1 0 0 0,0-1 0 0 0,-1 1 0 0 0,1 0 0 0 0,0 0 0 0 0,1-1 0 0 0,-1 4 68 0 0,3 3-49 0 0,-1 0 0 0 0,0 1 0 0 0,0-1 0 0 0,0 1 0 0 0,-1 0-1 0 0,2 9 1 0 0,15 126 81 0 0,-15-119-149 0 0,1 1-1 0 0,2-1 0 0 0,8 23 1 0 0,-8-27-93 0 0,-1-3-598 0 0,1-1 1 0 0,12 22 0 0 0,-9-21-4299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4.5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33 884 4431 0 0,'0'0'430'0'0,"-1"2"-204"0"0,0-2 23 0 0,0 1 0 0 0,0 0-1 0 0,-1 0 1 0 0,1-1 0 0 0,0 1-1 0 0,0 0 1 0 0,-1-1 0 0 0,1 0-1 0 0,-1 1 1 0 0,1-1 0 0 0,0 0-1 0 0,-1 1 1 0 0,1-1 0 0 0,-1 0-1 0 0,1 0 1 0 0,0 0 0 0 0,-3-1-1 0 0,4 1-234 0 0,0 0-1 0 0,0 0 1 0 0,0 0-1 0 0,-1 0 1 0 0,1 0-1 0 0,0 0 1 0 0,0 0-1 0 0,0 0 1 0 0,0 0-1 0 0,0 0 1 0 0,0 0 0 0 0,0 0-1 0 0,0 0 1 0 0,0 0-1 0 0,-1 0 1 0 0,1 0-1 0 0,0 0 1 0 0,0 0-1 0 0,0-1 1 0 0,0 1-1 0 0,0 0 1 0 0,0 0-1 0 0,0 0 1 0 0,0 0-1 0 0,0 0 1 0 0,0 0-1 0 0,0 0 1 0 0,0 0-1 0 0,0 0 1 0 0,0-1-1 0 0,0 1 1 0 0,0 0-1 0 0,0 0 1 0 0,0 0-1 0 0,0 0 1 0 0,0 0-1 0 0,-3-9 491 0 0,2 6-28 0 0,2 0-117 0 0,2-14 37 0 0,0-1 0 0 0,8-19 0 0 0,12-53 644 0 0,51-109 79 0 0,-58 160-1015 0 0,49-102 155 0 0,-42 94-164 0 0,41-68 178 0 0,-36 68-146 0 0,-13 23-9 0 0,23-28 0 0 0,-10 15 46 0 0,-27 36-155 0 0,-1 1 0 0 0,1-1 0 0 0,-1 0 0 0 0,1 0 0 0 0,0 1 0 0 0,-1-1 0 0 0,1 0 0 0 0,0 1 0 0 0,-1-1 0 0 0,1 1 0 0 0,1-2-1 0 0,1 1 13 0 0,-3 1-19 0 0,0 0 0 0 0,0 0-1 0 0,0 0 1 0 0,0-1 0 0 0,0 1-1 0 0,0 0 1 0 0,0 0 0 0 0,0 0-1 0 0,0 0 1 0 0,1 0 0 0 0,-1 0-1 0 0,0 0 1 0 0,0 0 0 0 0,0 0 0 0 0,0 0-1 0 0,0 0 1 0 0,0 0 0 0 0,0 0-1 0 0,1 0 1 0 0,-1 0 0 0 0,0 0-1 0 0,0 0 1 0 0,0 0 0 0 0,0 0-1 0 0,0 0 1 0 0,0 0 0 0 0,1 0-1 0 0,-1 0 1 0 0,0 0 0 0 0,0 0-1 0 0,0 0 1 0 0,0 0 0 0 0,0 0 0 0 0,0 0-1 0 0,0 0 1 0 0,1 0 0 0 0,-1 0-1 0 0,9 4 63 0 0,-9-4-61 0 0,0 0 0 0 0,1 0 0 0 0,-1 0 0 0 0,0 1 0 0 0,0-1 1 0 0,0 0-1 0 0,1 0 0 0 0,-1 0 0 0 0,0 0 0 0 0,0 1 0 0 0,0-1 0 0 0,1 0 0 0 0,-1 0 0 0 0,0 0 0 0 0,0 0 0 0 0,0 1 0 0 0,0-1 0 0 0,0 0 0 0 0,0 0 0 0 0,1 1 0 0 0,2 6 19 0 0,1 1-1 0 0,-2 0 1 0 0,5 14-1 0 0,3 29 69 0 0,-5-26-74 0 0,6 16-16 0 0,1 0 0 0 0,33 72 0 0 0,-37-94-25 0 0,1 0-1 0 0,1-1 0 0 0,1-1 0 0 0,0 1 1 0 0,2-2-1 0 0,-1 0 0 0 0,2 0 0 0 0,0-1 1 0 0,28 22-1 0 0,-37-33-184 0 0,1-1-1 0 0,0 1 1 0 0,9 4 0 0 0,-10-6-1143 0 0,-1 0 1 0 0,11 1-1 0 0,4 0-3539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5.3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1110 2759 0 0,'0'0'2414'0'0,"3"-1"-1236"0"0,2-3-948 0 0,1-1-1 0 0,-1 1 0 0 0,0-1 1 0 0,0 0-1 0 0,-1 0 0 0 0,1 0 1 0 0,-1-1-1 0 0,0 0 0 0 0,4-8 1 0 0,2-5 148 0 0,-1 0 0 0 0,13-38 0 0 0,7-66 1132 0 0,-11-1-85 0 0,-8 45-820 0 0,-8 61-462 0 0,48-258 1090 0 0,-34 205-1043 0 0,32-114 316 0 0,-43 173-420 0 0,9-17-1 0 0,-3 6 56 0 0,-8 20-61 0 0,6-3 0 0 0,3 3-13 0 0,-1 0-42 0 0,-6 3 23 0 0,0 2-43 0 0,0 0-1 0 0,-1 0 0 0 0,1 1 0 0 0,-1-1 1 0 0,0 1-1 0 0,0 0 0 0 0,0 0 1 0 0,5 6-1 0 0,3 4 15 0 0,12 16-1 0 0,-3-3-10 0 0,76 80-8 0 0,-32-36 0 0 0,77 69 0 0 0,-78-79 0 0 0,-33-29 51 0 0,54 49-1724 0 0,-66-63-3537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6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24 3223 0 0,'0'0'4322'0'0,"1"-2"-2996"0"0,6-19 3462 0 0,-5 23-4505 0 0,16 32 469 0 0,26 65 0 0 0,-29-62-559 0 0,14 52 161 0 0,-3-6-124 0 0,-14-52-146 0 0,43 99 336 0 0,-41-101-220 0 0,2 0 0 0 0,25 35 0 0 0,-36-57-142 0 0,1 1 0 0 0,1-2 0 0 0,-1 1 0 0 0,1-1 0 0 0,1 0 0 0 0,-1 0 0 0 0,1-1 0 0 0,0 0 0 0 0,0 0 0 0 0,0-1 0 0 0,18 7 0 0 0,-21-10-14 0 0,-1 0 0 0 0,1 0 0 0 0,-1-1-1 0 0,1 0 1 0 0,0 1 0 0 0,8-2 0 0 0,-2 0 106 0 0,19-5 1 0 0,-24 4-103 0 0,0-1-1 0 0,1 1 1 0 0,-1-1 0 0 0,0 0-1 0 0,0-1 1 0 0,-1 1-1 0 0,1-1 1 0 0,-1-1 0 0 0,0 1-1 0 0,9-10 1 0 0,2-5 127 0 0,22-32 1 0 0,-34 46-156 0 0,28-46 191 0 0,32-67-1 0 0,-44 78-174 0 0,14-32 44 0 0,-10 20-26 0 0,7-19 64 0 0,3-6-1859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21-04-28T15:09:28.104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30242 4295 0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10.3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1199 8207 0 0,'0'0'374'0'0,"-1"2"-6"0"0,-5 8 2129 0 0,8-12-2152 0 0,3-1-237 0 0,0 0 0 0 0,-1-1 0 0 0,1 0 0 0 0,-1 0 0 0 0,0-1 0 0 0,0 1 0 0 0,5-7 0 0 0,23-41 427 0 0,-26 42-388 0 0,107-164 1483 0 0,-47 68-1067 0 0,-33 49-342 0 0,88-165 371 0 0,-101 183-498 0 0,105-216 347 0 0,-48 98-241 0 0,-48 98-71 0 0,-21 44-99 0 0,0 1 36 0 0,-2 6 14 0 0,-4 6 160 0 0,-1 5-162 0 0,7 16-49 0 0,-1 1 0 0 0,-1 0 0 0 0,6 34 0 0 0,-3-13-15 0 0,3 5-14 0 0,2-1 0 0 0,25 53 0 0 0,50 81 0 0 0,-35-90 9 0 0,-16-29-58 0 0,-22-33-432 0 0,-15-24-898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0.3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27 477 1839 0 0,'0'0'256'0'0,"-1"1"402"0"0,-4 7 168 0 0,4-6 36 0 0,0-2-763 0 0,0 1 0 0 0,1-1-1 0 0,-1 0 1 0 0,0 1 0 0 0,1-1 0 0 0,-1 1 0 0 0,0-1 0 0 0,1 1 0 0 0,-1-1 0 0 0,1 1 0 0 0,-1 0-1 0 0,0 0-14 0 0,-10 6 5751 0 0,11-10-5606 0 0,4-9-22 0 0,-1-1 0 0 0,1 1-1 0 0,10-20 1 0 0,-5 12-54 0 0,-4 8-51 0 0,2 0 0 0 0,14-21 0 0 0,20-20 174 0 0,-36 47-238 0 0,46-48 246 0 0,-25 27-176 0 0,0 2 96 0 0,44-33 0 0 0,-41 38 16 0 0,56-30 0 0 0,-65 40-155 0 0,2 0 0 0 0,0 1 0 0 0,0 1 0 0 0,0 1 0 0 0,43-7 0 0 0,-56 13-61 0 0,0 1 1 0 0,0 0 0 0 0,1 0-1 0 0,-1 1 1 0 0,0 0 0 0 0,0 0-1 0 0,0 1 1 0 0,0 0 0 0 0,-1 1-1 0 0,1 0 1 0 0,-1 0 0 0 0,1 1-1 0 0,-1 0 1 0 0,0 1 0 0 0,14 10-1 0 0,-15-10 24 0 0,0 1-1 0 0,0 0 1 0 0,0 0-1 0 0,-1 1 1 0 0,0 0 0 0 0,-1 0-1 0 0,1 0 1 0 0,5 12-1 0 0,-2 4 22 0 0,0 0-1 0 0,-2 1 1 0 0,0 0-1 0 0,-2 1 1 0 0,0-1-1 0 0,-2 1 1 0 0,0 28-1 0 0,-2-19 15 0 0,-2 1-1 0 0,-5 35 1 0 0,4-53-16 0 0,-1-1 1 0 0,-1 1-1 0 0,-1-1 1 0 0,-1 0-1 0 0,0 0 1 0 0,-11 19-1 0 0,5-14 45 0 0,-2-1 0 0 0,0 0 1 0 0,-1-1-1 0 0,-2 0 0 0 0,-19 17 0 0 0,-97 74 465 0 0,129-107-543 0 0,-1 1 11 0 0,-170 128 354 0 0,139-107-313 0 0,-47 43 0 0 0,36-28-66 0 0,-12 10 0 0 0,58-50 0 0 0,1 0 0 0 0,0 0 0 0 0,-1 1 0 0 0,1-1 0 0 0,0 0 0 0 0,-1 0 0 0 0,1 1 0 0 0,0-1 0 0 0,0 0 0 0 0,-1 1 0 0 0,1-1 0 0 0,0 0 0 0 0,0 1 0 0 0,0-1 0 0 0,-1 0 0 0 0,1 1 0 0 0,0-1 0 0 0,0 0 0 0 0,0 1 0 0 0,0-1 0 0 0,0 1 0 0 0,1 0 0 0 0,0-1 0 0 0,0 1 0 0 0,0-1 0 0 0,0 0-1 0 0,0 0 1 0 0,0 1 0 0 0,1-1 0 0 0,-1 0 0 0 0,0 0 0 0 0,0 0 0 0 0,0 0-1 0 0,0-1 1 0 0,0 1 0 0 0,1 0 0 0 0,-1 0 0 0 0,1-1 0 0 0,26-7-38 0 0,-25 7 25 0 0,84-22 9 0 0,0 3 1 0 0,166-16-1 0 0,-60 24 426 0 0,-130 11-169 0 0,67 8 0 0 0,-83-2-32 0 0,76 9 417 0 0,-99-10-557 0 0,84 16 217 0 0,-64-13-1234 0 0,-42-7-214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 30 5527 0 0,'0'0'5319'0'0,"-1"3"-4923"0"0,-1 13 0 0 0,0 1 0 0 0,2 30-1 0 0,6 37 181 0 0,2 21-38 0 0,-18 43 174 0 0,-12 1 390 0 0,12-83-220 0 0,8-52-982 0 0,0-2 2070 0 0,3-13-1853 0 0,0 0-1 0 0,-1 1 1 0 0,1-1-1 0 0,0 0 1 0 0,-1 0-1 0 0,1 0 1 0 0,0 0 0 0 0,-1 0-1 0 0,1 0 1 0 0,0-2-1 0 0,70-146 1043 0 0,-49 106-1052 0 0,43-96 33 0 0,-4-8-129 0 0,-48 122-11 0 0,1-1 0 0 0,1 2-1 0 0,26-35 1 0 0,-32 50 0 0 0,-1 1 0 0 0,1 0 0 0 0,11-8 0 0 0,-9 7 0 0 0,3 0-12 0 0,2 4-49 0 0,-11 4 36 0 0,-4 0 17 0 0,0 1-1 0 0,0 0 1 0 0,0 0 0 0 0,0 0-1 0 0,0-1 1 0 0,0 1-1 0 0,0 0 1 0 0,0 0-1 0 0,0 0 1 0 0,0 1 0 0 0,0-1-1 0 0,0 0 1 0 0,2 0-1 0 0,0 1-17 0 0,-2-1 12 0 0,0 0-1 0 0,0 0 0 0 0,-1 0 0 0 0,1 0 1 0 0,0 0-1 0 0,0 0 0 0 0,0 1 1 0 0,0-1-1 0 0,0 0 0 0 0,0 1 0 0 0,0-1 1 0 0,0 1-1 0 0,-1-1 0 0 0,2 2 1 0 0,21 14-1595 0 0,1 4-4314 0 0,-8-2 389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9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216 226 8287 0 0,'0'0'639'0'0,"3"1"-415"0"0,3 2-56 0 0,0 0 0 0 0,0-1 0 0 0,0 0 1 0 0,0 0-1 0 0,1 0 0 0 0,-1-1 0 0 0,1 0 0 0 0,10 1 0 0 0,-6-2 159 0 0,1-1 0 0 0,-1 0-1 0 0,13-3 1 0 0,-18 3-213 0 0,-1-1 1 0 0,1 1 0 0 0,-1-1-1 0 0,0 0 1 0 0,1-1-1 0 0,-1 0 1 0 0,0 0-1 0 0,4-3 1 0 0,54-45 1440 0 0,-50 38-1073 0 0,0 1 0 0 0,16-23 0 0 0,-26 31-404 0 0,0-1 1 0 0,-1 1-1 0 0,1-1 0 0 0,-1 0 0 0 0,2-7 1 0 0,-4 11-62 0 0,1-1 107 0 0,-1-1-18 0 0,-1 0-63 0 0,1-1-1 0 0,-1 1 1 0 0,0-1-1 0 0,0 1 0 0 0,-1-1 1 0 0,1 1-1 0 0,-1 0 1 0 0,-2-5-1 0 0,3 6-10 0 0,-1 0 0 0 0,1 0 0 0 0,-1 1 0 0 0,0-1 0 0 0,0 0 0 0 0,1 1 0 0 0,-1-1 1 0 0,0 1-1 0 0,0 0 0 0 0,-1-1 0 0 0,1 1 0 0 0,0 0 0 0 0,0 0 0 0 0,-4 0 0 0 0,1-1 17 0 0,0 1 0 0 0,0 0 0 0 0,0 0 0 0 0,0 0 0 0 0,0 1 0 0 0,0 0 0 0 0,-1 0 0 0 0,1 0 0 0 0,0 0 1 0 0,0 1-1 0 0,0 0 0 0 0,-1 0 0 0 0,1 1 0 0 0,-8 3 0 0 0,-13 6 27 0 0,2 1-1 0 0,-1 1 1 0 0,-38 28 0 0 0,44-27-49 0 0,-105 86 123 0 0,107-84-30 0 0,0 1 0 0 0,1 0 1 0 0,1 1-1 0 0,-22 34 0 0 0,35-47-79 0 0,-1-1-1 0 0,1 1 0 0 0,0-1 1 0 0,0 1-1 0 0,0 0 0 0 0,1 0 1 0 0,0 0-1 0 0,-1 0 0 0 0,2 0 1 0 0,-1 0-1 0 0,1 0 0 0 0,0 6 1 0 0,0-7-26 0 0,1 0 1 0 0,-1-1 0 0 0,1 1 0 0 0,0 0 0 0 0,1-1 0 0 0,-1 1 0 0 0,1-1 0 0 0,-1 1 0 0 0,1-1 0 0 0,0 0-1 0 0,0 1 1 0 0,0-1 0 0 0,1 0 0 0 0,-1-1 0 0 0,1 1 0 0 0,5 4 0 0 0,-1-1-10 0 0,0-2 1 0 0,1 1-1 0 0,-1-1 1 0 0,1 0-1 0 0,0-1 1 0 0,0 0-1 0 0,1 0 1 0 0,14 3-1 0 0,7-1-9 0 0,34 2-1 0 0,-58-6 6 0 0,55 2-242 0 0,80-7 0 0 0,-119 2-618 0 0,0 0 0 0 0,24-7 0 0 0,-15 0-464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3.3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268 996 5063 0 0,'0'0'1543'0'0,"-1"-2"-416"0"0,-4-4 51 0 0,3 4-66 0 0,-3 2-252 0 0,0 0-515 0 0,1 0 0 0 0,0 0 0 0 0,-1 0 0 0 0,1 1 0 0 0,0-1 0 0 0,-7 3 0 0 0,-29 16 1377 0 0,29-14-1352 0 0,5-1-54 0 0,-1 0-1 0 0,0 1 1 0 0,1-1 0 0 0,-8 8-1 0 0,2 0 147 0 0,10-11-238 0 0,0 0-7 0 0,-12 16 115 0 0,13-16-232 0 0,0 0-88 0 0,1 0 0 0 0,0-1 1 0 0,0 1-1 0 0,0 0 0 0 0,-1-1 0 0 0,1 1 0 0 0,0-1 0 0 0,-1 1 0 0 0,1 0 0 0 0,-1-1 1 0 0,1 1-1 0 0,-1 0 0 0 0,-2 2 17 0 0,-1 7 53 0 0,0 1 1 0 0,-5 20-1 0 0,6-19-23 0 0,-8 21 0 0 0,-38 91 484 0 0,47-119-507 0 0,1-2-6 0 0,0 0 0 0 0,0 0 1 0 0,0 0-1 0 0,1 1 0 0 0,-1-1 0 0 0,1 0 0 0 0,0 4 0 0 0,-1-2-17 0 0,1 0-1 0 0,0 0 0 0 0,0-1 1 0 0,1 1-1 0 0,0 0 0 0 0,1 7 1 0 0,0-7-8 0 0,-2-4 0 0 0,0 0 1 0 0,0 0-1 0 0,0-1 0 0 0,1 1 0 0 0,-1 0 1 0 0,0 0-1 0 0,1-1 0 0 0,-1 1 0 0 0,0 0 0 0 0,1-1 1 0 0,-1 1-1 0 0,1 0 0 0 0,-1-1 0 0 0,1 1 1 0 0,0 0-2 0 0,-1-1 0 0 0,0 0 1 0 0,0 0-1 0 0,1 1 0 0 0,-1-1 1 0 0,0 0-1 0 0,0 0 1 0 0,0 1-1 0 0,0-1 0 0 0,1 0 1 0 0,-1 1-1 0 0,0-1 0 0 0,0 0 1 0 0,0 1-1 0 0,0-1 1 0 0,0 0-1 0 0,0 1 0 0 0,0-1 1 0 0,0 0-1 0 0,0 1 0 0 0,0 0 1 0 0,3 1 84 0 0,0 0-56 0 0,-1 0-1 0 0,1 0 1 0 0,0-1-1 0 0,1 1 1 0 0,-1-1-1 0 0,0 1 1 0 0,4 0-1 0 0,-4-2-14 0 0,-1 1 0 0 0,1-1 0 0 0,-1 0 0 0 0,0-1-1 0 0,1 1 1 0 0,-1 0 0 0 0,1-1 0 0 0,-1 1 0 0 0,0-1 0 0 0,5-2-1 0 0,-7 3-17 0 0,16-6 54 0 0,-5 1-38 0 0,-1 0 0 0 0,12-9 1 0 0,30-30 16 0 0,-14 11-33 0 0,-28 22 0 0 0,0-5-53 0 0,-2 5 42 0 0,1-3 11 0 0,1 0 0 0 0,-3 0 0 0 0,13-24-64 0 0,-14 25 64 0 0,0-1 0 0 0,0-1 0 0 0,-1 1 0 0 0,-1 1 0 0 0,0-1 0 0 0,-1 3-10 0 0,-4 13-44 0 0,0-2 51 0 0,1 1-1 0 0,0-1 1 0 0,-1 1 0 0 0,1 0-1 0 0,0-1 1 0 0,-1 1 0 0 0,1-1-1 0 0,0 1 1 0 0,-1-1 0 0 0,1 1-1 0 0,0 0 1 0 0,0-1 0 0 0,0 1 0 0 0,0 0-1 0 0,0 0 1 0 0,-5 21-12 0 0,2 0 1 0 0,1 1-1 0 0,1 22 0 0 0,1-31 13 0 0,1-1 0 0 0,1 0-1 0 0,0 0 1 0 0,0-1 0 0 0,2 1-1 0 0,8 23 1 0 0,-4-20-8 0 0,-5-11-7 0 0,2 4 10 0 0,0 0 0 0 0,1-1-1 0 0,0 0 1 0 0,13 14-1 0 0,-6-12 8 0 0,-5-5-3 0 0,0 0-1 0 0,15 5 1 0 0,-5-3-40 0 0,-7-4 41 0 0,-1-1 1 0 0,1 1 0 0 0,-1-2-1 0 0,1 0 1 0 0,0 0-1 0 0,19-2 1 0 0,-8 1 0 0 0,-13 0 2 0 0,0-1-1 0 0,0 0 1 0 0,0-1-1 0 0,0 0 0 0 0,0 0 1 0 0,0-1-1 0 0,13-6 1 0 0,4-4 26 0 0,25-16-1 0 0,-9 4-19 0 0,-18 12 1 0 0,159-95 102 0 0,-144 79-105 0 0,54-53 0 0 0,-87 77-5 0 0,28-28-21 0 0,-1-1 0 0 0,36-48-1 0 0,-30 30-5 0 0,61-90-122 0 0,26-47-298 0 0,-89 134 302 0 0,-15 19 80 0 0,-2 0 1 0 0,-1-1-1 0 0,-1-1 0 0 0,15-52 0 0 0,-24 59 53 0 0,-1-1 0 0 0,-1-1 0 0 0,-2 1 0 0 0,1-39 0 0 0,-6 62 12 0 0,1 0 0 0 0,-2 0 0 0 0,0 0 0 0 0,0 0-1 0 0,-3-15 1 0 0,3 22 1 0 0,0 0-1 0 0,0-1 1 0 0,1 1-1 0 0,-1 0 1 0 0,-1-1-1 0 0,1 1 0 0 0,0 0 1 0 0,0 0-1 0 0,-1 0 1 0 0,1 0-1 0 0,-1 0 1 0 0,0 0-1 0 0,0 1 1 0 0,0-1-1 0 0,1 0 0 0 0,-1 1 1 0 0,-1-1-1 0 0,1 1 1 0 0,0 0-1 0 0,0 0 1 0 0,0 0-1 0 0,-1 0 1 0 0,1 0-1 0 0,0 0 0 0 0,-4 0 1 0 0,1 1 15 0 0,1 0 0 0 0,-1 0-1 0 0,0 0 1 0 0,1 1 0 0 0,-1-1 0 0 0,0 1 0 0 0,1 0-1 0 0,-1 0 1 0 0,1 1 0 0 0,0 0 0 0 0,-1-1 0 0 0,1 1-1 0 0,0 1 1 0 0,-7 4 0 0 0,2-1-9 0 0,0 1-1 0 0,0 1 1 0 0,1-1 0 0 0,0 1 0 0 0,-8 12-1 0 0,-9 14 43 0 0,1 2 0 0 0,-21 44 0 0 0,-29 82 291 0 0,-44 170 381 0 0,92-236-333 0 0,-17 118 0 0 0,37-165-295 0 0,2 0 0 0 0,2 0 0 0 0,3 1 0 0 0,1-1 0 0 0,11 61 0 0 0,-9-95-95 0 0,0-1 1 0 0,0 0 0 0 0,1 0 0 0 0,1-1 0 0 0,0 1-1 0 0,1-1 1 0 0,1-1 0 0 0,0 1 0 0 0,13 15 0 0 0,-12-18-162 0 0,1 0 1 0 0,0 0 0 0 0,0-1 0 0 0,1 0 0 0 0,1-1 0 0 0,-1 0 0 0 0,1-1 0 0 0,19 9 0 0 0,9 0-1117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12 346 8263 0 0,'0'0'375'0'0,"-1"3"-2"0"0,-3 10-239 0 0,-1 1-54 0 0,4-12-13 0 0,1 1 0 0 0,0-1 0 0 0,0 0 1 0 0,0 0-1 0 0,0 1 0 0 0,0-1 0 0 0,1 0 1 0 0,-1 0-1 0 0,1 1 0 0 0,-1-1 0 0 0,1 0 1 0 0,0 0-1 0 0,0 0 0 0 0,0 0 0 0 0,0 0 1 0 0,0 0-1 0 0,0 0 0 0 0,1 0 0 0 0,-1 0 1 0 0,1 0-1 0 0,-1-1 0 0 0,1 1 0 0 0,0-1 1 0 0,3 3-1 0 0,0 0 110 0 0,1-1-1 0 0,0 1 1 0 0,0-1 0 0 0,0-1-1 0 0,0 1 1 0 0,1-1 0 0 0,9 2-1 0 0,-4-2 16 0 0,-1 0-1 0 0,1-1 1 0 0,0 0-1 0 0,14-2 1 0 0,48-7 463 0 0,-30 3-292 0 0,-40 4-334 0 0,32-2 287 0 0,-1-2 0 0 0,37-10-1 0 0,-66 13-277 0 0,202-63 1264 0 0,-170 51-946 0 0,-1-2 0 0 0,0-2 0 0 0,46-30 0 0 0,-70 39-275 0 0,0 0-1 0 0,-1-2 1 0 0,0 1 0 0 0,0-1-1 0 0,-2-1 1 0 0,17-21-1 0 0,-25 29-62 0 0,0 1 0 0 0,0-1 0 0 0,0 0 1 0 0,0 0-1 0 0,0-1 0 0 0,-1 1 0 0 0,0 0 0 0 0,0 0 0 0 0,0-1 0 0 0,-1 1 0 0 0,1-1 0 0 0,-1 1 0 0 0,0-8 0 0 0,-1 9-6 0 0,1-1 0 0 0,-1 1 0 0 0,0-1-1 0 0,0 1 1 0 0,0 0 0 0 0,0-1-1 0 0,-1 1 1 0 0,1 0 0 0 0,-1 0 0 0 0,0 0-1 0 0,0 0 1 0 0,0 0 0 0 0,0 0-1 0 0,-1 0 1 0 0,1 1 0 0 0,-1-1-1 0 0,-3-2 1 0 0,-1 0 13 0 0,0 1 0 0 0,-1 0 1 0 0,1 0-1 0 0,-1 1 0 0 0,0-1 0 0 0,-16-3 0 0 0,11 4-3 0 0,-1 1-1 0 0,0 0 0 0 0,-21 0 1 0 0,23 3-14 0 0,0 0 0 0 0,0 0 1 0 0,0 1-1 0 0,1 1 0 0 0,-17 5 1 0 0,-56 27 28 0 0,77-32-42 0 0,-39 19 3 0 0,1 3 0 0 0,-61 43 0 0 0,-70 76 82 0 0,162-131-25 0 0,1 0 0 0 0,0 1 0 0 0,1 0 0 0 0,-16 26 0 0 0,24-32-8 0 0,-1-1 0 0 0,2 1-1 0 0,-1-1 1 0 0,1 1 0 0 0,0 0 0 0 0,1 0 0 0 0,0 0-1 0 0,0 1 1 0 0,1-1 0 0 0,0 1 0 0 0,0-1 0 0 0,1 14 0 0 0,2-10-3 0 0,0-1 1 0 0,0 1-1 0 0,1-1 1 0 0,0 0-1 0 0,1 0 1 0 0,1 0-1 0 0,8 15 1 0 0,-5-12 3 0 0,0-1 1 0 0,1-1 0 0 0,1 0 0 0 0,0 0 0 0 0,13 11-1 0 0,0-4 27 0 0,0-1 0 0 0,1-1 0 0 0,1 0 0 0 0,0-3 0 0 0,43 20 0 0 0,-46-25-23 0 0,1-1-1 0 0,0 0 0 0 0,0-2 1 0 0,0-1-1 0 0,30 4 1 0 0,-37-8-232 0 0,0 0 0 0 0,-1-1 0 0 0,1-1 0 0 0,0 0 0 0 0,-1-1 0 0 0,1-1 0 0 0,-1 0 0 0 0,0-1 0 0 0,16-6 1 0 0,0-3-1411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6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36 101 7831 0 0,'-35'16'13074'0'0,"36"-19"-12572"0"0,2-6-456 0 0,1 0-1 0 0,1 0 1 0 0,0 0-1 0 0,0 1 1 0 0,1 0 0 0 0,-1 0-1 0 0,2 0 1 0 0,-1 0-1 0 0,1 1 1 0 0,9-6-1 0 0,-14 10-199 0 0,1 1 0 0 0,0 0 0 0 0,0 1 0 0 0,5-3 0 0 0,0 0-906 0 0,-6 2-571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5.4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57 4143 0 0,'1'-10'228'0'0,"0"0"0"0"0,3-15-1 0 0,-4 24 1032 0 0,1-1 434 0 0,0-6 126 0 0,0 11 633 0 0,-2 19 1288 0 0,1-9-4356 0 0,14 140 1707 0 0,-5-74-1006 0 0,5 70 27 0 0,11 114 125 0 0,-4-127-24 0 0,-14-107-18 0 0,1 0 1 0 0,19 45 0 0 0,-25-69-66 0 0,0 1-1 0 0,1-1 1 0 0,0 1 0 0 0,0-1 0 0 0,1 0-1 0 0,0 0 1 0 0,0 0 0 0 0,0-1-1 0 0,0 0 1 0 0,0 1 0 0 0,1-1 0 0 0,0-1-1 0 0,0 1 1 0 0,0-1 0 0 0,0 0-1 0 0,7 3 1 0 0,-9-5-63 0 0,0 0 0 0 0,-1 0 0 0 0,1-1 0 0 0,0 1 0 0 0,0-1 0 0 0,-1 0 0 0 0,1 0 0 0 0,0 0 0 0 0,0 0 0 0 0,0 0 0 0 0,-1-1 0 0 0,1 1 0 0 0,0-1 0 0 0,0 0 0 0 0,-1 0 0 0 0,4-1 0 0 0,2-2 78 0 0,0-1 0 0 0,-1 1 0 0 0,11-10 0 0 0,-17 13-122 0 0,12-10 133 0 0,0 0 1 0 0,19-23-1 0 0,17-30 60 0 0,-47 62-213 0 0,25-39 57 0 0,-2-2 0 0 0,27-59 0 0 0,-1 1 2 0 0,39-49-707 0 0,-73 125 346 0 0,2 1-1 0 0,0 1 1 0 0,41-37 0 0 0,-53 54-735 0 0,1 1 1 0 0,8-5 0 0 0,-14 9 730 0 0,14-9-6060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0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630 64 3679 0 0,'0'0'1811'0'0,"2"-2"-214"0"0,4-9 3647 0 0,-7 8-4393 0 0,-14-19 581 0 0,11 18-879 0 0,-6 1-209 0 0,0-1-1 0 0,0 2 1 0 0,0-1 0 0 0,-15-1-1 0 0,-45-1 598 0 0,52 5-725 0 0,-1 1 0 0 0,-26 6 0 0 0,30-5-123 0 0,-2 1-33 0 0,0 1 1 0 0,1 0-1 0 0,-1 1 0 0 0,1 1 1 0 0,0 1-1 0 0,1 0 0 0 0,-1 1 0 0 0,-17 12 1 0 0,16-7-51 0 0,1 0 0 0 0,0 0 0 0 0,1 2 0 0 0,1 0 0 0 0,0 0 0 0 0,-18 26 1 0 0,13-12 96 0 0,-18 37 1 0 0,28-48-60 0 0,1 1 0 0 0,1 0-1 0 0,-7 27 1 0 0,12-39-35 0 0,1-1 0 0 0,0 1 0 0 0,1 0 0 0 0,-1-1 0 0 0,1 1 0 0 0,0 0 0 0 0,1 0 0 0 0,0-1 0 0 0,0 1 0 0 0,0-1 0 0 0,1 1 0 0 0,0-1 0 0 0,0 1 0 0 0,1-1 0 0 0,-1 0 0 0 0,1 0 0 0 0,1 0 0 0 0,-1 0 0 0 0,1-1 0 0 0,0 1 0 0 0,0-1 0 0 0,1 0 0 0 0,-1 0 0 0 0,1-1 0 0 0,0 1 0 0 0,1-1 0 0 0,8 5 0 0 0,-10-6-1 0 0,0-2 0 0 0,-1 1 0 0 0,1 0 0 0 0,0-1 0 0 0,0 0 0 0 0,0 0 0 0 0,0 0 0 0 0,0 0 0 0 0,0 0 0 0 0,0-1 0 0 0,0 0 0 0 0,0 0 0 0 0,0 0 0 0 0,0 0 0 0 0,0-1 0 0 0,0 0 0 0 0,5-1 0 0 0,-1 0 17 0 0,3 0 46 0 0,1-1-1 0 0,-1-1 1 0 0,16-6 0 0 0,-12 2 2 0 0,-1-1 1 0 0,22-16-1 0 0,22-25 49 0 0,-10 8-28 0 0,-31 28-39 0 0,3-3-22 0 0,34-21 1 0 0,-40 30-28 0 0,-12 7-10 0 0,-1 0 0 0 0,1 0 0 0 0,0 0 0 0 0,0 0 0 0 0,0 1 0 0 0,3-1 0 0 0,-4 1 0 0 0,0 0 0 0 0,1 0 0 0 0,-1 0 0 0 0,1 0 0 0 0,-1 0 0 0 0,1 0 0 0 0,-1 1 0 0 0,0-1 0 0 0,1 1 0 0 0,1 0 0 0 0,1 1 1 0 0,0 0 0 0 0,1 1-1 0 0,-1 0 1 0 0,0 0 0 0 0,-1 0 0 0 0,1 0-1 0 0,0 0 1 0 0,-1 1 0 0 0,6 7 0 0 0,0 2-20 0 0,12 25 0 0 0,-15-27 12 0 0,-1-1 0 0 0,1 0 1 0 0,1 0-1 0 0,13 16 0 0 0,-15-21 5 0 0,0 0-1 0 0,0-1 1 0 0,0 0 0 0 0,1 0-1 0 0,0 0 1 0 0,-1-1 0 0 0,1 0-1 0 0,7 3 1 0 0,-9-5-12 0 0,0 1 0 0 0,1-1 0 0 0,-1 0 0 0 0,1-1 0 0 0,-1 1 0 0 0,1-1 0 0 0,-1 0 1 0 0,0 0-1 0 0,1 0 0 0 0,-1-1 0 0 0,1 0 0 0 0,-1 1 0 0 0,5-3 0 0 0,1 0-251 0 0,1 0 1 0 0,-2-1-1 0 0,1-1 0 0 0,0 1 0 0 0,-1-2 0 0 0,0 1 0 0 0,0-1 1 0 0,-1 0-1 0 0,0-1 0 0 0,0 0 0 0 0,0-1 0 0 0,13-15 1 0 0,-4-4-1614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3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476 18 10335 0 0,'0'0'472'0'0,"-1"-2"-9"0"0,-4-6-296 0 0,-1 2-38 0 0,5 4 442 0 0,-2 3 185 0 0,-1-1-587 0 0,0 1 0 0 0,0 1 0 0 0,0-1 1 0 0,0 0-1 0 0,0 1 0 0 0,0 0 0 0 0,1 0 1 0 0,-1 0-1 0 0,0 0 0 0 0,1 1 1 0 0,0-1-1 0 0,0 1 0 0 0,0 0 0 0 0,0 0 1 0 0,0 0-1 0 0,0 0 0 0 0,-3 6 0 0 0,-2 4 115 0 0,0 1 0 0 0,1 0 0 0 0,-8 21 0 0 0,-7 28 432 0 0,-19 95-1 0 0,30-113-526 0 0,-67 235 1011 0 0,-93 291 800 0 0,145-455-1746 0 0,23-96-205 0 0,1 0-1 0 0,1 0 1 0 0,2 37-1 0 0,2-39-48 0 0,2-3-16 0 0,-4-12-17 0 0,0 0-1 0 0,1 0 1 0 0,0 0-1 0 0,0-1 1 0 0,0 1-1 0 0,3 2 0 0 0,-1-2-760 0 0,1-2 220 0 0,0 1 1 0 0,0-1-1 0 0,8 0 1 0 0,9-2-4652 0 0,-3-2-731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8:48:38.558"/>
    </inkml:context>
    <inkml:brush xml:id="br0">
      <inkml:brushProperty name="width" value="0.05292" units="cm"/>
      <inkml:brushProperty name="height" value="0.05292" units="cm"/>
      <inkml:brushProperty name="color" value="#FFFFFF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1715 2128 5519 0,'0'0'496'0,"2"-6"-496"16,-2 1 0-16,0 5 0 0,3-4 1744 0,-3 4 256 15,0-6 48-15,0 6 16 0,0 0-592 0,0 0-112 0,0 0-16 0,0 0-16 16,0 0-224-16,0 0-32 16,0 0-16-16,0 0 0 0,0 0-336 0,0 0-64 15,0 0-16-15,10 9 0 0,0-2-112 0,2 6-16 0,3 4-16 0,3 0 0 16,1 5-48-16,2 5 0 0,2 3 0 0,4 6 0 16,1 4-64-16,4 4 0 0,1 8-16 15,2 1 0-15,1 2-96 0,-1-2-16 0,0-2 0 0,-2 1 0 16,-1-4-128-16,-3 1-128 15,-4-2 144-15,-1-4-144 0,-1 1 192 0,-2-3-64 16,-4-4-128-16,0-1 192 0,-3-2-64 0,-1-2 0 16,-2-3-128-16,-1-1 192 0,-2-5-48 0,0 0-16 0,-3-2 0 0,-3-3 0 15,-1-5-128-15,-1-1-192 16,-1 0 32-16,-3-2 16 16,-1-1-1632-16,5-9-320 0,-11 0-64 0</inkml:trace>
  <inkml:trace contextRef="#ctx0" brushRef="#br0" timeOffset="360.64">2676 1995 5519 0,'-2'-11'496'0,"2"4"-496"15,2 0 0-15,-2-2 0 0,0 2 2336 0,0 0 368 16,0 2 80-16,0 5 16 0,-2-6-1024 0,2 6-208 16,0 0-32-16,0 0-16 0,-5-3-176 0,5 3-16 15,-7 1-16-15,-2 4 0 0,-1 6-432 0,-3 5-96 16,-4 7-16-16,0 1 0 0,-4 6 80 0,-2 5 16 16,-2 4 0-16,-4 5 0 0,-4 5 96 0,-3 8 0 0,-3 9 16 0,1 5 0 15,-4 4-144-15,0 4-16 16,-3-1-16-16,-1-3 0 0,-2 1-272 0,1-1-48 0,0-3-16 0,3-7 0 15,0-3-144-15,6-8-48 16,4-10 0-16,3-1 0 0,5-3-144 0,5-6-128 16,4-3 192-16,3-5-192 0,1-5 0 0,4-6 0 0,5-2-240 0,3-6 80 31,1-7-2208-31,8-6-448 0,4-9-96 0</inkml:trace>
  <inkml:trace contextRef="#ctx0" brushRef="#br0" timeOffset="727.36">3226 1020 30399 0,'0'0'1344'0,"0"0"288"0,0 0-1312 0,0 0-320 16,0 0 0-16,0 0 0 0,0 18 0 0,-2 3 0 0,-2 5 0 0,-1 6-128 16,-2 3 704-16,0 5 128 15,-2 4 48-15,-5-1 0 0,0 3-32 0,-3 0 0 0,0 3 0 0,1-4 0 16,5-1-336-16,-4-5-64 15,2-3 0-15,0-3-16 0,-2 1-144 0,5-8-32 16,0 1 0-16,1-5 0 0,0-3-368 0,1 0-80 0,0-2 0 0,5-3-16 31,-2-1-2208-31,5-13-432 0</inkml:trace>
  <inkml:trace contextRef="#ctx0" brushRef="#br0" timeOffset="1002.39">3417 2159 18431 0,'0'0'1632'0,"0"0"-1312"16,0 0-320-16,10 2 0 0,1 2 1664 0,1-2 256 15,-1 0 48-15,3-2 16 0,3-1-432 0,3 0-80 16,3-1 0-16,-5 0-16 0,1-1-608 0,4 1-112 16,3 0-32-16,0 0 0 0,-1-1-448 0,1-1-112 15,-1-1-16-15,-1 3 0 0,-1-1-128 0,-1 2-176 16,-3 0 48-16,-3 0 0 16,-2 1-1904-16,-3 1-368 0,-6 5-80 0</inkml:trace>
  <inkml:trace contextRef="#ctx0" brushRef="#br0" timeOffset="1164.39">3512 2591 23039 0,'0'0'2048'0,"9"9"-1648"0,2 0-400 0,3 0 0 15,2 2 784-15,3-3 80 16,1 2 16-16,8-4 0 0,0-4 208 0,3-1 32 0,-1-2 16 0,6-1 0 16,0-1-320-16,5-6-64 0,2 1-16 0,3-2 0 31,4 0-1376-31,-3-3-256 0,0-1-64 0,-15 6-16 0</inkml:trace>
  <inkml:trace contextRef="#ctx0" brushRef="#br0" timeOffset="1614.52">5865 976 23263 0,'-9'-8'1024'0,"9"8"224"0,-10-5-992 0,2 2-256 15,-1 2 0-15,-2 1 0 0,-1 3 320 0,-3 3 32 0,-4 2 0 0,-2 7 0 16,-2 5-48-16,-4 8-16 16,-4 3 0-16,-3 7 0 0,-1 5 32 0,-2 9 0 0,-3 9 0 0,2 15 0 15,1 13-32-15,0 9 0 0,-1 8 0 0,1 14 0 16,2 11-288-16,3 4 128 0,0 5-128 0,4 2 0 15,5-1 128-15,6-2-128 0,4-12 0 0,7-2 0 16,3-14 128-16,8-8-128 0,4-14 0 0,2-29 0 16,5 0 0-16,4-2 128 0,4-4-128 0,5-6 0 15,2-5-256-15,5-6-176 0,3-5-16 0,11-8-11664 16</inkml:trace>
  <inkml:trace contextRef="#ctx0" brushRef="#br0" timeOffset="2112.12">6961 1169 13823 0,'-8'-21'608'0,"3"7"128"0,-1-3-592 0,-2 1-144 16,0 2 0-16,-2 2 0 0,-3-1 1184 0,-1 2 208 16,-2 3 32-16,-2 4 16 0,-3 4-352 0,-5 5-80 0,-1 0-16 0,-3 8 0 15,-6 5-368-15,1 6-80 0,-1 6-16 0,1 2 0 16,0 3-80-16,5 5 0 0,3 7-16 0,4 4 0 15,2 6-112-15,5-2 0 0,6-5-16 0,5-5 0 16,5-3-304-16,5-7 160 0,5-5-160 0,2-6 128 16,0-5 128-16,4-5 32 0,4-4 0 0,-1-6 0 15,4 0 112-15,1-6 32 0,-2-2 0 0,4-10 0 16,0-5 160-16,-1-2 48 0,1-3 0 0,-2 0 0 0,-4-1-368 0,-1-6-64 16,-1 1-16-16,-3 0 0 0,-3 0-64 0,-2 3-128 15,-1 6 176-15,-3 3-176 0,-1 2 128 0,0 6-128 16,-1 1 0-16,-4 9 0 0,0 0 0 0,0 0 128 15,10 11-128-15,-2 3 0 0,1 3 0 0,0 4 0 16,1 3 0-16,1 5 0 0,2-1 0 0,4 1 0 16,3-1 0-16,4-2 0 15,2 3-832-15,1-4-80 0,5 1-16 0,0-1-12944 0</inkml:trace>
  <inkml:trace contextRef="#ctx0" brushRef="#br0" timeOffset="2595.64">8984 521 6447 0,'-6'-31'272'0,"3"20"80"0,1-1-352 0,-1-1 0 0,0-1 0 0,-1 4 0 15,0-1 3264-15,0 6 576 0,-1-2 112 0,-5 4 16 16,1 5-2720-16,0 4-544 0,1 5-128 0,-1 6 0 0,-1 6-16 0,-1 4 0 16,-1 5 0-16,1 5 0 0,1 2-176 0,-12 40-48 15,4-8 0-15,2 0 0 0,-1 0-144 0,2-2-48 16,1-3 0-16,1-9 0 0,3-5-144 0,1-12 192 15,3-8-192-15,2-8 192 0,2-9-16 0,3-2 0 16,-1-13 0-16,0 0 0 0,14 1 608 0,2-1 128 16,4-5 32-16,0-5 0 0,3-2-160 0,2 0-16 15,2-4-16-15,2 0 0 0,2 3-560 0,-1 4-192 16,-1 2 144-16,1 4-144 0,-1 3 0 0,-1 5 0 16,-2 4 0-16,1 6 0 0,-3 6 0 0,-2 3 0 15,-4 5-144-15,-7 3 144 0,-4-2 0 0,-6 5 0 16,-4 3 176-16,-6 1-176 0,-6-1 208 0,-5-1-64 15,-4-3-16-15,-6 0 0 0,-3-4 128 0,-2-1 32 16,-5-3 0-16,-2 0 0 0,-5-4-144 0,-5-4-16 16,0-3-128-16,1-6 192 15,2 0-2448-15,3-5-496 0</inkml:trace>
  <inkml:trace contextRef="#ctx0" brushRef="#br0" timeOffset="3279.4">6792 2952 17327 0,'0'0'768'0,"0"0"160"0,-2-10-736 0,-1 2-192 0,-4-2 0 0,0 4 0 15,-2-2 1328-15,0 3 224 0,-1 1 48 0,-2 0 16 0,-2 1-576 0,-2 3-112 16,-3 3-32-16,-3 4 0 0,-1 4-304 0,-1 7-64 15,0 6-16-15,-2 3 0 0,1 2-160 0,2 5-32 16,-2 2-16-16,2 1 0 0,1 2-48 0,6-1-16 16,3 2 0-16,5-3 0 0,3 0-240 0,4-6 128 15,5-1-128-15,6-1 0 0,6-5 0 0,3-1 0 16,2-5 0-16,6-4 0 0,6-4 0 0,5-5-208 16,6-3 16-16,8-3-8704 15,9-4-1728-15</inkml:trace>
  <inkml:trace contextRef="#ctx0" brushRef="#br0" timeOffset="3913.02">8558 2994 18831 0,'0'0'832'0,"0"0"176"0,0 0-816 0,0 0-192 0,0 0 0 0,0 0 0 16,0 0 144-16,-5-6-16 0,-2-2 0 0,0 3 0 16,7 5 64-16,-10-5 0 0,-1-3 0 0,2 3 0 15,-1 1 272-15,-2 2 64 0,2 2 16 0,-3 0 0 0,2-3 208 0,-4 3 32 16,-2 4 16-16,-1 1 0 0,-2 0-208 0,1 5-32 15,-1-2-16-15,1 5 0 0,-3-1-192 0,3 2-32 16,0 4-16-16,0 4 0 0,0-2 32 0,1 2 16 16,1 1 0-16,2 5 0 0,0 0-96 0,0 2-32 15,2 1 0-15,3 2 0 0,0-2-224 0,2 1 128 16,2 0-128-16,3-5 0 0,3-1 160 0,3-3-160 16,2-2 160-16,4-4-160 0,3-4 384 0,1-1-32 15,5-9 0-15,1 0 0 0,1-6 272 0,4 0 48 16,1-9 16-16,-6 4 0 0,-2-4-240 0,4-2-64 15,0-4 0-15,2-2 0 0,0-6-96 0,-1-3-32 16,-3 0 0-16,1 1 0 0,-2-7-128 0,-3 0-128 16,2-3 192-16,0-4-192 0,3-1 160 0,-3-8-160 15,-1-1 128-15,-2-2-128 0,-2 2 160 0,-2 0-160 16,1-1 192-16,-2 1-192 0,-1 2 128 0,0 0-128 16,0 5 0-16,-2 3 0 0,0 1 0 0,1 5 0 15,-2 5 0-15,0 4 0 0,-1 5 0 0,0 6 0 16,-1 3 0-16,0 3 0 0,-2 5 0 0,-1 5 0 0,0 0 0 0,1 7-144 15,1 7 16-15,-2 11 0 0,-2 6 0 0,0 9 0 16,1 6 128-16,-1 6-128 0,1 4 128 0,-3 11-128 16,2 9 128-16,-3 8 0 0,0 4 0 0,-1-3 0 15,1-1 0-15,2-2 0 0,-1-4 0 0,1-7 0 16,2-5 0-16,2-7 0 0,0-6 0 0,2-8 0 16,1-3 0-16,1-6 0 0,3-4 128 0,3 5-128 15,2-14-736-15,2-10-224 0,3-8-32 0,-4-7-9296 16,4-8-1856-16</inkml:trace>
  <inkml:trace contextRef="#ctx0" brushRef="#br0" timeOffset="4547.56">9800 87 18191 0,'16'10'800'0,"-5"-3"176"0,4 5-784 0,6 6-192 16,2 5 0-16,2 2 0 0,3-3 0 0,2 5 0 15,5 2 0-15,-7 5 0 0,3 9 208 0,4 11 48 16,2 7 16-16,2 4 0 0,2 7 32 0,1 10 0 15,0 8 0-15,16 41 0 0,-7-5 80 0,-8-1 0 16,-7 4 16-16,-7-9 0 0,-4 0 368 0,-7-2 64 16,-5-1 0-16,-5-6 16 0,-5-7 304 0,-5-2 48 15,-3-5 16-15,-13 38 0 0,-2-20-32 0,-3-14 0 16,-5-9 0-16,1-11 0 0,-2-8-592 0,0-9-112 16,-3-5-32-16,1-4 0 0,1-1-448 0,1-8 0 15,1-5 0-15,3-10-10304 16,3-6-2096-16</inkml:trace>
  <inkml:trace contextRef="#ctx0" brushRef="#br0" timeOffset="4863.89">11649 1239 22399 0,'8'-10'992'0,"-8"10"208"0,9-4-960 0,-1 2-240 15,2 0 0-15,0 2 0 0,2 2 608 0,-2 5 80 16,-1 4 16-16,1 3 0 0,3 4 64 0,1 4 0 16,1 4 16-16,3 9 0 0,1 5-208 0,2 5-32 15,4 7-16-15,1 4 0 0,2 4-64 0,0 3-16 16,1 6 0-16,-1 2 0 0,2 4-208 0,-4-1-48 15,-3-3-16-15,0-4 0 0,-4-8-176 0,0-7 128 16,-2-3-128-16,-1-7 128 0,-3-5-128 0,1-8-272 16,1-3 64-16,-2-3 16 15,0-9-448-15,-1-2-64 0,-3-5-32 0,7-11-12512 0</inkml:trace>
  <inkml:trace contextRef="#ctx0" brushRef="#br0" timeOffset="5098.33">12371 1122 29951 0,'-16'6'1328'0,"6"0"272"0,-3 8-1280 0,-1 3-320 0,-2 3 0 0,-6 10 0 16,-2 10 656-16,-4 5 80 0,0 6 16 0,0 4 0 15,-2 6 80-15,-1-1 32 0,-1 2 0 0,1 3 0 16,-2 4-304-16,-3 3-64 0,-1 2-16 0,3 1 0 15,0-5-336-15,2-4-144 0,1-7 128 0,6-7-128 16,1-4-464-16,2-7-176 0,2-4-48 16,5-7 0-16,4-10-1664 0,2-6-336 0,3-5-64 0</inkml:trace>
  <inkml:trace contextRef="#ctx0" brushRef="#br0" timeOffset="17139.84">3988 4852 13823 0,'0'0'608'0,"0"0"128"0,1-9-592 0,1 2-144 0,0 2 0 0,-2 5 0 15,0 0 1088-15,0 0 176 0,0 0 32 0,0 0 16 0,-5-3 80 0,-2 3 16 16,1 4 0-16,-1 1 0 0,0 4-736 0,-1 2-144 16,1 7-16-16,-2 6-16 0,0 2 80 0,1 8 0 15,1 3 16-15,1 10 0 0,0 3 176 0,4 7 16 16,-1 3 16-16,2 11 0 0,-1 7-176 0,1 8-48 15,-1 1 0-15,-1 7 0 0,1 2-144 0,-4 2-48 16,0 6 0-16,-2-5 0 0,1-1-32 0,-1-7-16 16,1-2 0-16,-4-3 0 0,-1-9 16 0,0-4 0 15,2-5 0-15,1-7 0 0,-1-4-176 0,1-3-48 16,2-3 0-16,0 13 0 16,2-10-880-16,3-11-176 0,0-5-32 0,5-7-14432 0</inkml:trace>
  <inkml:trace contextRef="#ctx0" brushRef="#br0" timeOffset="17723.96">9990 5039 13823 0,'0'0'1216'0,"0"0"-960"0,0 0-256 0,0 0 0 16,0 0 2384-16,-7 14 432 0,4 6 96 0,1 10 16 16,2 4-1600-16,3 7-320 0,-3 7-64 0,2 5-16 15,-2 7-96-15,5 8-32 0,-3 5 0 0,-1 12 0 16,2 7-112-16,-3 8-32 0,0 3 0 0,-3 10 0 16,-1 7-304-16,0 1-64 0,1 1-16 0,-2-2 0 15,-1 0-112-15,-2-7-32 0,-5-6 0 0,-1-12 0 16,-4-6-128-16,-1-6 192 0,-5-8-192 0,-3-5 192 15,-2-9-784-15,1-5-160 16,-6-4-16-16,-1-7-13888 0</inkml:trace>
  <inkml:trace contextRef="#ctx0" brushRef="#br0" timeOffset="18475.39">4913 5005 13071 0,'1'-18'576'0,"-1"10"128"0,0 1-576 0,-1-6-128 16,-2 0 0-16,0-1 0 0,-1 2 1136 0,-1-2 192 15,0 4 32-15,-1 2 16 0,-1-2 32 0,-3 5 16 16,-2 3 0-16,1 2 0 0,-2 3-240 0,-1 6-48 16,-4 2-16-16,-1 7 0 0,-2 4-576 0,-2 6-112 15,-3 6-32-15,2 3 0 0,1 5-48 0,3 4-16 16,0 4 0-16,2 2 0 0,3-2-64 0,3 1-16 0,5-4 0 15,3-3 0-15,4-3-112 0,2-7-16 16,3-6-128-16,3-2 192 0,3-6 224 0,3-7 32 16,2-4 16-16,3-4 0 0,5-6-16 0,1-5-16 0,4-9 0 0,1-4 0 15,0-2-112-15,1-6-32 0,-2-1 0 0,-1-3 0 16,-1 1-288-16,-3 2 128 0,-1-3-128 16,-2 3 0-16,0 2 144 0,-2-1-144 0,-3 5 0 0,1 5 144 15,-2 3-144-15,0 4 0 0,-3 1 144 16,0 5-144-16,0 3 176 0,-1 6-48 0,-1 4 0 0,1 6 0 15,-1 4-128-15,0 2 160 0,1 7-160 0,2 2 160 16,1 1-160-16,1 5 0 0,6 1 0 0,5 19 0 16,-1-4-1648-1,1-3-400-15,3-7-96 0</inkml:trace>
  <inkml:trace contextRef="#ctx0" brushRef="#br0" timeOffset="19741.16">8406 4765 5519 0,'0'0'496'0,"4"-5"-496"16,0-6 0-16,-1 6 0 0,-3 5 2544 0,0 0 400 16,0 0 96-16,0 0 16 0,0 0-1760 0,4 5-336 15,-3 8-80-15,-1 4-16 0,-3-1 96 0,-2 7 0 16,-3 8 16-16,0 2 0 0,1 2-528 0,-3 7-128 16,-2 9 0-16,2 2-16 0,-3 3-16 0,0 1 0 15,0 2 0-15,-1-3 0 0,0-7 48 0,1-2 16 16,0-7 0-16,2-2 0 0,1-6 336 0,1-7 64 0,1-3 16 0,3-8 0 15,1-4 64-15,4-10 32 0,0 0 0 0,0 0 0 16,5-6 160-16,3-6 48 16,2-3 0-16,3-2 0 0,-1-3-624 0,6 0-128 0,-1-2-32 15,-1-2 0-15,2 1-288 0,1 3 0 0,3-1 0 16,-3 2 0-16,1 0 0 0,2 4 0 0,-1 1 0 16,0 4 0-16,-1 5 0 0,-2 5 0 0,2 7-192 0,-5 2 192 15,-1 4 0-15,-2 2 0 0,-5 4 0 0,-1 3 0 16,-6 3 128-16,-4 5 80 0,-5 3 16 0,-5 0 0 15,-5 1 0-15,-5-2 0 0,-6 1 0 0,-3-3 0 0,-4-3-32 16,-3 0 0-16,-5-6 0 0,0 5 0 0,0-6-64 16,1-1 0-16,0-2-128 0,-14 3 192 15,7-6-1216-15,8-5-240 0,5-3-48 0,12-2-9664 16,0-3-1936-16</inkml:trace>
  <inkml:trace contextRef="#ctx0" brushRef="#br0" timeOffset="20282.63">5203 6473 14735 0,'-19'-14'640'0,"10"8"160"0,-3 1-640 0,0-1-160 0,-2-2 0 0,0 0 0 0,-3 2 1568 0,1-3 288 15,-2 7 48-15,-3 2 16 0,1 0-448 0,-1 7-96 16,-4 3-16-16,0 5 0 0,-2 2-400 0,1 4-64 15,-1 3-32-15,1 6 0 0,-2-4-192 0,3 6-32 16,-2 1-16-16,6 2 0 0,3-1-112 0,4-2-32 16,3-3 0-16,5 0 0 0,3-3-128 0,3-1-32 15,1-2 0-15,5 0 0 0,7 0-80 0,1-4-32 16,2-2 0-16,5-3 0 0,3-1-208 0,4 0 0 0,2-4 0 16,7 0 0-16,5-4-224 0,5-1-144 15,7-1-16-15,0-1-9920 16,5-6-1984-16</inkml:trace>
  <inkml:trace contextRef="#ctx0" brushRef="#br0" timeOffset="20955.9">8158 6581 5519 0,'0'0'496'0,"0"0"-496"16,0 0 0-16,0 0 0 0,0 0 2144 0,0 0 336 16,0 0 64-16,0 0 16 0,0 0-896 0,0 0-160 15,-5-4-32-15,0 3-16 0,-1 0-304 0,-2 1-48 16,0 0-16-16,-2 2 0 0,0 5-176 0,0-5-32 16,-2 2-16-16,-2 0 0 0,-1 2-256 0,-1-2-48 15,-3 2-16-15,-2 3 0 0,2-3-112 0,-1 7-32 0,-2-4 0 0,-1 4 0 16,-2 3-80-16,1 0 0 15,0-1-16-15,1 3 0 0,0 1-80 0,2 2-16 16,0 3 0-16,1 6 0 0,-1-4-64 0,3 2-16 16,3 3 0-16,1-3 0 0,4 2-128 0,2-3 0 0,2 0 144 15,3-3-144-15,5-4 256 0,2-2-32 0,3-4 0 16,3-1 0-16,4-7 64 0,4 0 16 0,4-2 0 16,3-5 0-16,3-7-112 0,3-1 0 0,0-6-16 0,2-4 0 15,0-1-32-15,1-11 0 0,-1-3 0 0,0-3 0 16,-4-2-144-16,0-2 160 0,-3-4-160 0,-1 1 160 15,-2-4-160-15,-2-2 128 0,-1-1-128 0,-1-2 128 16,-3 0-128-16,-2-2 128 0,-6-2-128 0,-1 1 128 16,-2 1-128-16,-1 7 128 0,-2 7-128 0,-1 4 128 15,-1 7-128-15,-1 8 160 0,-2 7-160 0,0 9 160 0,3 6 128 16,-7 8 32-16,0 11 0 0,-1 9 0 0,-3 7-192 0,1 4-128 16,0 8 144-16,1 4-144 0,0 5 0 0,3 4 128 15,-3 7-128-15,1 4 0 0,2 4 0 0,0-2 0 16,-1-1 0-16,1 29 0 15,2-16-672-15,3-10-176 0,2-14-48 0,4-7 0 16,0-5-1600-16,3-10-336 0,2-5-64 0</inkml:trace>
  <inkml:trace contextRef="#ctx0" brushRef="#br0" timeOffset="21271.9">8458 6890 21183 0,'0'0'944'0,"0"0"192"0,0 0-912 0,0 0-224 0,0 0 0 0,0 0 0 16,0 0 1872-16,0 0 336 0,9 5 64 0,0-1 16 16,2-3-880-16,2 2-192 0,2-3-16 0,2 0-16 15,-1-3-496-15,3 0-112 0,3 0 0 0,0-1-16 16,0-4-352-16,3 1-64 0,0-2-16 0,12-4 0 16,-4 0-1088-16,-1 4-240 0,-4-2-32 0,-9 5-8736 15,0-3-1744-15</inkml:trace>
  <inkml:trace contextRef="#ctx0" brushRef="#br0" timeOffset="21714">9017 6801 22111 0,'0'0'1968'0,"0"0"-1584"16,0 0-384-16,0 0 0 0,8-5 1248 0,-2-3 160 15,2 3 48-15,2-5 0 0,3 1-560 0,0-6-96 16,-3 1-32-16,2-3 0 0,2-2-160 0,0 0-32 16,0 0-16-16,2-1 0 0,-2-1-288 0,0-3-48 0,-3 3-16 0,2 0 0 15,-2 2 96-15,-1 3 16 0,-2 2 0 0,-2 2 0 16,1 1-32-16,-2 4 0 0,0 1 0 0,-5 6 0 16,0 0-112-16,0 0-32 0,4 13 0 0,-1 5 0 15,1 5-16-15,-2 4-128 0,0 9 192 0,-1 5-64 16,-1 5 64-16,-1 1 16 0,0 0 0 0,-2 2 0 0,-1 1 0 15,-1-3 0-15,-2 1 0 0,-1-5 0 0,2-5-16 16,1-5 0-16,-3-3 0 0,3-5 0 0,0-2-48 16,1-8-16-16,2-2 0 0,0-3 0 0,2-10 128 0,0 0 32 15,0 0 0-15,8-10 0 0,-3-3 288 0,3-2 48 16,-1-7 16-16,1-1 0 0,0 1-384 0,2-4-64 16,1 1 0-16,3-1-16 0,-2-2-176 0,4 3 0 15,-1-4 144-15,4 5-144 0,3-3 0 0,2 4 0 16,3 0 0-16,2 2 0 0,0 1 0 0,2 4 0 15,2 2 0-15,1 1-128 0,2 3-32 0,-1 4 0 16,1 2 0-16,-2 1 0 16,1 3-2816-16,-1 2-560 0</inkml:trace>
  <inkml:trace contextRef="#ctx0" brushRef="#br0" timeOffset="22368.95">5477 5206 20271 0,'0'0'1792'0,"0"0"-1424"0,0 0-368 0,0 0 0 16,0 6 768-16,0-6 96 0,4 6 16 0,2 2 0 15,2-3 208-15,4 0 32 0,1 0 16 0,4-2 0 0,1-2-400 16,3-1-80-16,2-1-16 0,4 0 0 0,0-2-320 16,2-1-64-16,0 0 0 0,2-1-16 0,-3 1-240 0,-2-3 144 15,2 2-144-15,8-3 128 16,-4-2-1632-16,-8 2-336 0,-3-2-64 0</inkml:trace>
  <inkml:trace contextRef="#ctx0" brushRef="#br0" timeOffset="22859.54">6132 5091 27071 0,'0'0'1200'0,"10"-5"240"0,-1 1-1152 0,4-5-288 16,3 2 0-16,-1-5 0 0,-1 2 464 0,2-2 48 15,-1-1 0-15,0-1 0 0,2 0 0 0,-2-1 16 16,-1-2 0-16,-1-1 0 0,-1 1-176 0,1-1-32 16,-1 0-16-16,-2 1 0 0,-1 2-48 0,0 1 0 15,-2 1 0-15,-1 1 0 0,1 0-48 0,-2 6-16 0,1 1 0 0,-6 5 0 16,0 0-192-16,7 2 0 16,0 3-144-16,0 8 144 0,0 2 0 0,-2 7 0 0,0 2 128 0,-2 8-128 15,-3 6 192-15,-1 3-192 0,-2 3 192 0,-1-3-192 16,-1 2 128-16,0-3-128 0,0-4 0 0,-1-1 0 15,1-6 0-15,-2-1 128 0,1 1-128 0,0-5 0 16,0-6 144-16,1 0-144 0,2-4 0 0,0-4 144 16,1 0-144-16,2-10 160 0,-2 5-160 0,2-5 160 15,0 0 384-15,4-6 80 0,0-5 16 0,0-2 0 16,1 0-176-16,1-3-16 0,2-9-16 0,2 3 0 16,1-4-224-16,2-4-32 0,1-2-16 0,1-1 0 15,2 0 0-15,2-3 0 0,0-2 0 0,4 5 0 0,2 0-160 0,2 0 192 16,1 6-192-16,0 2 192 0,0 3-48 0,1 2 0 15,-1 2 0-15,1 3 0 0,1 1-144 0,-1 4 160 16,-1 2-160-16,-2 4 160 0,-1 0-160 0,-1 2 0 16,-4 2 0-16,7 5 0 15,-6 0-2016-15,-3 5-384 0,1 5-80 0,-2 3-16 0</inkml:trace>
  <inkml:trace contextRef="#ctx0" brushRef="#br0" timeOffset="25888.48">10484 6211 9215 0,'0'0'400'0,"0"0"96"0,0 0-496 0,0 0 0 0,0 0 0 0,0 0 0 0,0 0 1072 0,7 12 112 15,-1-4 32-15,-1 1 0 0,-5-9-384 0,11 11-64 16,1 1 0-16,-1-3-16 0,2 1-128 0,1 2-32 16,1-2 0-16,4 4 0 0,3 1-16 0,2-2-16 0,0 0 0 0,3 1 0 15,1 3-240-15,2 1-32 16,1 0-16-16,3 0 0 0,3 0 96 0,1-2 16 0,-1 1 0 0,0-1 0 15,0-4 64-15,1 0 0 0,-2 2 16 0,0-1 0 16,1-2-80-16,3 2-32 0,2-4 0 0,1 1 0 16,1 2-64-16,5-5-16 0,0 1 0 0,1-1 0 15,-3 1-96-15,1 0-32 0,0-3 0 0,3 0 0 16,-1 0-144-16,2-1 160 0,1-2-160 0,3 0 160 16,3-1-160-16,-1 0 0 0,-1-2 144 0,1-2-144 15,-2 2 0-15,2-3 144 0,3-3-144 0,3 2 0 16,2-4 160-16,1 0-160 0,-1-1 128 0,-2 1-128 15,-2-4 0-15,2 3 128 0,3-3-128 0,0 2 0 16,1-1 128-16,2-1-128 0,-3 1 0 0,0-2 128 0,-3-1-128 16,2-6 192-16,0 1-192 0,4 1 192 15,4 1-192-15,-4-2 192 0,-6-3-192 0,0-3 192 16,-2 3-192-16,3 2 192 0,0-6-192 0,1 2 192 0,1 1-192 0,0-6 192 16,-1 0-192-16,0 1 192 15,-3-4-192-15,2 0 0 0,4-1 144 0,2 1-144 0,3-2 0 0,-3-1 144 16,-4 1-144-16,1-5 0 0,-1 0 128 0,0-2-128 15,5 2 0-15,1-2 0 0,2-2 0 0,-4-1 128 16,-4-2-128-16,1 3 0 0,0-6 128 0,1 2-128 16,4 2 0-16,-2-2 0 0,0-2 208 0,-1 3-16 15,-2-2 0-15,-1-3 0 0,2-1 0 0,2 1-16 16,1 0 0-16,1 0 0 0,-3-3-16 0,-3 1 0 16,-2-1 0-16,1-1 0 0,0-2 16 0,0-2 0 0,3 4 0 15,-2-2 0-15,-1-2-16 0,-1-2 0 0,-4 2 0 16,1-1 0-16,-3 0-32 0,3 5 0 0,4-1 0 0,-5 1 0 15,0-1 32-15,-4 2 0 0,-2-4 0 0,0 4 0 16,-2 1-16-16,0 0 0 0,0-4 0 0,1 4 0 16,2 2-144-16,-1 1 128 0,-1-1-128 0,-3-2 128 15,-2 1-128-15,-4 1 0 0,2 0 0 0,0-1 128 16,-1 0-128-16,1 2 0 0,0 4 0 0,-2-1 0 16,2 5 0-16,-1-2 0 0,-2 2 128 0,-3-1-128 15,-2 3 0-15,-1 4 0 0,-1 0 0 0,0 3 0 16,2-1 128-16,1 2-128 0,-1-1 0 0,1 5 128 15,-1 0-128-15,2 2 0 0,2 0 0 0,0 2 0 16,-5-3 0-16,4 0 0 0,-1 1 0 0,1 3 0 16,0 1 0-16,1 3 0 0,3 1 0 0,2 2 0 15,0 1 0-15,1 2 0 0,-1 1 144 0,-1-1-144 16,1 0 0-16,-1 4 0 0,3-3 0 0,-4 3 128 16,1 0-128-16,0-2 0 0,-3 5 0 0,1-3 0 0,-2 2 0 15,-1-1 128-15,-1 4-128 0,-5-1 0 0,-1-2 0 0,-5 3 0 16,-1-3 0-16,-1 3 0 0,-1 1 0 0,1-1 0 15,-2 0 0-15,-2 1 128 0,-3 1-128 0,0 1 0 16,-4 0 0-16,1-1 0 0,-3 1 0 0,1 2-208 16,-5 0 80-16,-11 0 128 15,10 4-624-15,-10-4 0 0,0 0 0 0,0 0 0 16,0 0-1616-16,0 0-320 0,0 0-64 0,-11 3-9632 0</inkml:trace>
  <inkml:trace contextRef="#ctx0" brushRef="#br0" timeOffset="26299.42">19180 1849 29487 0,'0'0'2624'0,"10"-1"-2112"0,4-3-512 0,6 2 0 16,6 4-352-16,6-1-176 0,6 0-48 0,5 1 0 15,2-2 576-15,2 0 272 0,0 1-16 0,5-1-16 16,5 0 0-16,4 0 0 0,2 4 0 0,5-1 0 16,2 3-48-16,-2-3 0 0,-1-1 0 0,0 1 0 0,3 1-192 0,0 3 0 15,1-2 128-15,-1 2-128 0,-3 2 0 16,-5-1 0-16,-3 2 0 0,-2 0 0 0,0 2 0 0,-5 3 128 15,-2 3-128-15,-2 2 0 0,-1 0 352 0,-2 2-32 16,-4 1 0-16,-6-2 0 0,-3 2 96 0,-5 3 16 16,-6-3 0-16,-4 3 0 0,-5 2-48 0,-4 4-16 15,-5-1 0-15,-5 7 0 0,-7 0 16 0,-3 2 16 16,-11 4 0-16,-5 0 0 0,-9 6-48 0,-9-1-16 16,-8 1 0-16,-7 1 0 0,-8 0-144 0,-7 6-48 15,-8 5 0-15,-12 2 0 16,-12 3-528-16,-6 3-96 0,-7 5-32 0,-10 1-10240 15,-16 3-2048-15</inkml:trace>
  <inkml:trace contextRef="#ctx0" brushRef="#br0" timeOffset="34542.83">7117 664 17503 0,'-14'-4'1552'0,"5"2"-1232"16,0 1-320-16,0-2 0 0,-1 0 0 0,0 3 0 0,0-2-128 0,0 1 128 16,-2-2 0-16,0 4 0 0,0-1 0 0,-4 3 0 15,-2-2 0-15,0 0 0 0,-1 2 0 0,-1 1 0 16,2 2 0-16,-4-1 0 0,-2 2-144 0,1 1 144 16,-4 0-192-16,-1 2 32 0,-1-5 16 0,0 6 0 15,-2-4 144-15,0 3 0 0,0-3 0 0,2 3 0 16,-2-1 0-16,1 3 0 0,1-1 0 0,1 0 0 15,-3 3 0-15,3-3 0 0,-1 2 0 0,1 2 0 16,-2-3 304-16,0-3-16 0,2 2 0 0,3-3 0 16,-4 1 16-16,2-2 0 0,3 2 0 0,4-2 0 15,4-2-160-15,1 1-16 0,2-1-128 0,3-1 192 16,3 0-192-16,7-4 0 0,0 0 0 0,0 0 0 16,0 0 0-16,0 0 0 0,0 0 0 0,0 0 0 15,0 0 0-15,-2 11 0 0,2-11-128 0,0 0 128 0,5 13 0 0,3-3 0 16,0 3-128-16,2 1 128 0,0-1 0 0,1 2 0 15,3 1 176-15,0 3-176 0,0 3 272 0,0 2-48 16,0-1-16-16,2 8 0 0,1 0-16 0,2 2 0 16,-1 2 0-16,0-1 0 0,0-1-192 0,-2 3 128 15,2 0-128-15,1 1 0 0,0 0 128 0,4 0-128 16,-1 0 0-16,2 1 0 0,-1-1 128 0,2 0-128 16,1 0 0-16,0 2 0 0,2 6 0 0,1-1 0 15,2 2 0-15,0 0 0 0,0 2 0 0,1-1 0 16,0 2 0-16,-2 4 0 0,0 0 0 0,-2 4 0 15,-3 0 0-15,3 3 0 0,-3-1 0 0,2-1 0 0,0 0 0 0,1 1 0 16,0-4 0-16,-2 2 0 16,4 0 128-16,0 3-128 0,1-2 0 0,0-3 0 0,2 0 0 15,2-3 0-15,2 1 192 0,-3-1 0 0,-2 2 0 0,-2-4 0 16,-1-4-16-16,1 2-16 0,-2 3 0 0,1-4 0 16,0-1-160-16,2 1 160 0,-1-4-160 0,2 0 160 15,-2 2-160-15,2-3 0 0,0 0 144 0,0-1-144 16,-2-1 0-16,2 0 0 0,-1-4 0 0,-3-1 0 15,-3-5 0-15,-1 2 0 0,-1-4 0 0,-1-1 0 16,2-7 0-16,-3 0 128 0,0-1-128 0,-1-2 0 16,0-3 0-16,1 0 0 0,-2-4 0 0,0 2 128 15,-1-6-128-15,-1 2 0 0,1-5 0 0,0-1 0 16,-4-2 0-16,4-2 0 0,0 1 0 0,2-4 128 16,0-4-128-16,-1 1 144 0,-1-2-144 0,1 1 160 15,0-2-160-15,0-2 0 0,2-1 144 0,-2 3-144 16,-3-2 0-16,2 3 128 0,0-5-128 0,1-2 0 0,0 1 0 0,1-1 0 15,-1-1 0-15,4 1 0 0,0-2 0 0,0-1 128 16,0-1-128-16,1 0 0 0,0 2 0 0,2 0 0 16,0-2-192-16,2-1 64 0,0 2 128 0,2 1 0 15,-4 1 0-15,2 0 0 0,-2 2 0 0,-1-1 0 16,-1 1 0-16,0-1 0 0,-3 2 0 0,2 0 0 16,-1-2 0-16,0 3 0 0,1-1 0 0,-1 1 0 15,-1 4 0-15,-1 1 0 0,-2-3 0 0,-1 6 0 16,-2-3 0-16,-1 4 0 0,-1 1 0 0,-3 0 0 15,0-1 0-15,-1 1 0 0,-9 4 0 0,9-5 0 16,-9 5 0-16,7-5 0 0,-7 5 0 0,0 0 0 16,3-11 0-16,-3 1 128 0,-3 1-128 0,-2-3 144 0,0 2-144 0,-5-3 160 15,-1 1-160-15,-2-1 160 0,-4-2-160 16,1-2 160-16,-2-2-160 0,-1-4 160 0,-4 0-160 0,2-1 160 16,-2-6-160-16,-1-5 128 0,-2-4-128 0,-1 0 128 15,1-10 320-15,-7-2 48 0,-4-3 16 0,-4-7 0 16,-2-9 0-16,0-4 16 0,0-6 0 0,-2-2 0 15,1-7-304-15,0-4-64 0,2-4-16 0,0 3 0 16,0-1-144-16,-2 5 0 0,-3 3 0 0,0 3 0 16,-6 2 224-16,3 5 16 0,0 6 0 0,6 5 0 15,-2 5 464-15,4 8 112 0,0 3 16 0,3 8 0 16,2 0-368-16,-2 5-64 0,-2 0-16 0,-1 7 0 16,1-1-384-16,3 2-176 0,1 4 16 0,8-1 0 15,4 7-1216-15,3 1-240 0,5 2-48 0,6 3-16 0</inkml:trace>
  <inkml:trace contextRef="#ctx0" brushRef="#br0" timeOffset="35285.11">6809 3084 12895 0,'0'0'1152'0,"0"0"-928"15,0 0-224-15,0 0 0 0,0-7 592 0,0 7 80 0,8-11 16 0,2 1 0 16,0-1 80-16,4-4 0 0,0-2 16 0,4-2 0 16,1-1-16-16,3-2 0 0,1-1 0 0,1-2 0 15,3-6-448-15,1 3-80 0,3-1-32 0,4 0 0 16,0-3-208-16,3-2 144 0,7-1-144 0,-1-1 128 15,2 0-128-15,-4-1 0 0,-3-4 0 0,2 5 0 16,0 0 0-16,-2 0 0 0,3 2 0 0,0 4 0 16,-1-1 0-16,2 3 0 0,3 1 0 0,-2 3 0 15,1-2 0-15,-6 4 0 0,-2-1 0 0,-1 0 0 16,-2 3 0-16,-1 0-272 0,-3 0 64 0,1 3 16 31,-2 0-512-31,-3 2-80 0,0 5-32 0</inkml:trace>
  <inkml:trace contextRef="#ctx0" brushRef="#br0" timeOffset="35585.06">7230 1939 18431 0,'-13'-5'816'0,"13"5"160"0,0 0-784 0,0 0-192 16,0 0 0-16,0 0 0 0,-1 11 1136 0,5 7 176 0,4 5 32 0,3 4 16 15,2 6-784-15,5 4-176 0,3 1-16 0,2 8-16 16,0 1 16-16,0 5 0 0,2 4 0 0,2 3 0 15,0 2-240-15,1 2-144 0,1-4 192 0,1 0-192 16,2 1 0-16,2-2 0 0,2-2-192 0,2 0-11424 16</inkml:trace>
  <inkml:trace contextRef="#ctx0" brushRef="#br1" timeOffset="50796.31">5438 9197 3679 0,'0'0'160'0,"0"-9"32"0,-1 1-192 0,1 8 0 16,0-7 0-16,0 7 0 0,-4-12 1264 0,-1 6 208 0,5 6 32 0,-9-5 16 15,1 2-704-15,1 2-144 0,-4 1-32 0,2 1 0 16,1 3-64-16,-3 2-32 0,1 0 0 0,-2 0 0 16,1 3-176-16,0 0-48 0,-1 1 0 0,1 4 0 15,0 1-96-15,-1 3-32 0,-1 1 0 0,-1 3 0 16,-1-1 48-16,3 8 0 0,-1 3 0 0,1 4 0 15,1 2-240-15,-1 4 176 0,1 6-176 0,0 6 160 16,-1 4-160-16,1 2 0 0,-1-1 144 0,2 1-144 16,2 1 0-16,2 3 0 0,1-4 0 0,1 3 0 15,0-2 240-15,2 3-32 0,-1-3 0 0,1 2 0 16,-1-3 208-16,1 5 32 0,-2 0 16 0,1 2 0 16,1 3-128-16,-1 0-16 0,-1-3-16 0,2 1 0 15,-2-1-96-15,2-1-16 0,-1 0 0 0,0-2 0 16,2 2 176-16,0-4 16 0,0 2 16 0,1-6 0 0,0-2-112 0,-3 0-32 15,2 2 0-15,0 0 0 0,-1-4 32 16,1 0 0-16,0-1 0 0,1 0 0 0,1 1-96 0,2-1 0 16,-2-1-16-16,3-2 0 0,-4-2-176 0,2 0 192 15,1 2-192-15,-1-3 192 0,0-1-192 0,0-4 160 16,2-4-160-16,0-4 160 0,0-2-160 0,-1-4 160 16,1-5-160-16,1-2 160 0,-1-2-160 0,1-5 160 15,0-1-160-15,-5-13 160 0,5 7-160 0,-5-7-176 16,12 0 48-16,-12 0-11328 0</inkml:trace>
  <inkml:trace contextRef="#ctx0" brushRef="#br1" timeOffset="51396.3">3940 10882 12895 0,'-7'-4'1152'0,"7"4"-928"0,-8-2-224 0,8 2 0 0,0-182 0 0,0 364-192 16,0-182 48-16,0 0 0 0,0 0 272 0,0 0 48 15,8-5 16-15,3 0 0 0,3 2 304 0,4 2 64 16,2 0 16-16,5 1 0 0,3 0 208 0,6 0 48 15,5 0 16-15,4 0 0 0,5-2-32 0,4 2-16 16,4-2 0-16,6 1 0 0,6 1-96 0,6-2 0 16,2-3-16-16,6 0 0 0,3-1 48 0,4-2 16 0,2 3 0 0,2 1 0 15,0-3-112-15,-1 3-32 0,-3 0 0 0,0 3 0 16,-2 1-224-16,-3 0-32 0,-2 0-16 0,-5 0 0 16,-1 0-64-16,-3 0-16 0,-2 0 0 0,-2 1 0 15,-2 0 0-15,-1 2-16 0,0-3 0 0,0 0 0 16,-3-1 16-16,-6 1 16 0,-4 1 0 0,-2 1 0 15,-3 1-96-15,-3 2-32 0,-3-1 0 0,0-2 0 16,-4 1-144-16,-1-1 192 0,-3-2-192 0,-2 0 192 16,-4 2-192-16,-2-2 128 0,-4-2-128 0,-4 1 128 15,-4 0-128-15,-3 0 192 0,-2-1-192 0,-9 2 192 16,9-2-192-16,-9 2 0 0,0 0-160 0,0 0 160 31,-9-5-2480-31,-2-2-400 0</inkml:trace>
  <inkml:trace contextRef="#ctx0" brushRef="#br1" timeOffset="52280.3">9649 8918 10367 0,'0'0'448'0,"0"0"112"0,4-7-560 0,-2-3 0 0,1 2 0 0,-3 8 0 16,0 0 960-16,0 0 96 0,0-11 16 0,0 11 0 16,0 0-432-16,0 0-64 0,0 0-32 0,0 0 0 15,0 0-272-15,0 0-48 0,-6 9-16 0,-2-1 0 16,3 4-32-16,0 4-16 0,1 3 0 0,-1 4 0 15,0 7 176-15,1 4 48 0,2 7 0 0,-1 7 0 16,-1 3-16-16,0 6 0 0,1 3 0 0,-1 7 0 16,-1 3-96-16,-3 7-16 0,-2 9 0 0,1 5 0 15,-1 3-256-15,0 4 0 0,1-1 128 0,1 2-128 16,2-4 0-16,1-1 0 0,2-5 128 0,2-2-128 16,0-4 320-16,1-2 0 0,1 1 0 0,1-6 0 15,1-3 176-15,-2-4 32 0,-1-1 16 0,0-6 0 16,-1-1 0-16,-2 0 0 0,-2 4 0 0,0-4 0 15,-1 0 0-15,-1-2 0 0,1-6 0 0,-4 1 0 16,-1-6-48-16,0-4-16 0,1 1 0 0,-1-2 0 0,2 7-240 0,0-8-48 16,0-3-16-16,0-2 0 0,0-2-176 0,0-3 192 15,-1-3-192-15,0-7 192 0,5-2-192 0,0-3 128 16,0-4-128-16,1-4 128 0,-1-1-128 0,5-8 0 16,0 0 0-16,0 0-176 15,0 0-528-15,0 0-128 0,0-14 0 0,4-2-12160 0</inkml:trace>
  <inkml:trace contextRef="#ctx0" brushRef="#br1" timeOffset="52721.82">8396 10919 15263 0,'9'-13'672'0,"0"6"144"0,2 3-656 0,6-1-160 0,0-5 0 0,6 3 0 16,6 0 832-16,3 0 128 0,5 2 16 0,4-2 16 0,2 2-160 0,9-4-16 16,7 0-16-16,4-1 0 0,4-2 144 0,5-3 16 15,0 0 16-15,8-1 0 16,5 0-144-16,4 1-48 0,2 2 0 0,-2-1 0 0,-6-4-320 0,1 4-64 16,2 4-16-16,-5 0 0 0,-1 0-112 0,-4 1-16 15,-6 0-16-15,-2 3 0 0,-4 3 0 0,-1 2 0 16,-4-1 0-16,-3 2 0 0,-4 0-112 0,-5-1-128 15,-5-1 176-15,-7-2-176 0,-5 1 144 0,-6 2-144 16,-5 1 0-16,-5 0 144 0,-3-1-144 0,-11 1 0 16,0 0 0-16,0 0 0 15,0 0-2160-15,0 0-464 0</inkml:trace>
  <inkml:trace contextRef="#ctx0" brushRef="#br1" timeOffset="54134.48">7177 11967 5519 0,'-3'-17'240'0,"2"8"64"0,0 0-304 0,-1-1 0 0,0 1 0 0,-1-4 0 15,1 3 2752-15,-2-1 480 0,3 2 96 0,-2 1 32 16,1 1-2032-16,-1-2-416 0,1 2-80 0,2 7 0 16,-3-10-176-16,3 10-16 0,0 0-16 0,-4-6 0 15,4 6-160-15,0 0-16 0,0 0-16 0,0 0 0 16,0 0-112-16,0 0 0 0,0 0-16 0,0 0 0 16,0 0-304-16,3 10 0 0,-2 1 128 0,0 5-128 0,-1-1 160 0,0 3-32 15,0 1 0-15,2 5 0 0,-2 8 128 0,1 0 0 16,-1 1 16-16,0 0 0 0,1 2 32 0,0 5 0 15,2-2 0-15,-2 1 0 0,0 3-16 0,1 1 0 16,-1-2 0-16,-1 2 0 0,-1 2 48 0,-1-5 16 16,0 1 0-16,-1 1 0 0,1-1-16 0,-2 1 0 15,-1 0 0-15,0-2 0 0,0 2-16 0,-2 1-16 16,5-3 0-16,-2-2 0 0,0-1 64 0,2-2 16 16,-1 1 0-16,3-2 0 0,-2-1 0 0,2 3 0 15,-2-3 0-15,2 0 0 0,0-1-144 0,0 1-32 16,0 0 0-16,0 1 0 0,-1 1-64 0,1-1-16 0,3-2 0 15,-3-2 0-15,3 3 16 0,-1 2 0 0,-1-4 0 0,0 4 0 16,0-4 0-16,1-1 0 0,-1 0 0 0,0 3 0 16,-1 2-16-16,2-2-128 0,-2-2 192 0,0 2-64 15,1 0-128-15,1 0 192 0,-2-2-192 0,0-2 192 16,0 0-192-16,3-1 192 0,-2 2-192 0,0-2 192 16,1-6-16-16,-1 3 0 0,0-4 0 0,1 2 0 15,0-1-16-15,-1-3 0 0,1 1 0 0,0-2 0 16,1-3-32-16,-1 0 0 0,1-2 0 0,-2-1 0 15,-1-1-128-15,0-2 192 0,-1 1-192 0,1-10 192 16,0 0-192-16,0 0 160 0,0 0-160 0,0 0 160 16,0 0-160-16,0 0 0 0,0 0 144 0,0 0-144 15,0 0 0-15,0 0-208 0,0 0 16 0,-3-9 16 16,1-1-1456 0,-1-3-288-16,1 1-64 0,-1 0-8864 0,2-6-1760 0</inkml:trace>
  <inkml:trace contextRef="#ctx0" brushRef="#br1" timeOffset="55330.97">6048 13366 4607 0,'-11'1'400'0,"11"-1"-400"0,-11 3 0 0,3 2 0 16,-1-3 2128-16,1 1 352 0,8-3 64 0,-8 2 16 15,8-2-1248-15,0 0-240 0,-7 6-48 0,7-6-16 16,0 0-144-16,0 0-32 0,0 0 0 0,0 0 0 16,0 0-96-16,0 0-32 0,0 0 0 0,0 0 0 0,10 7 64 15,3-4 0-15,2-1 0 0,4 0 0 0,3-2-128 16,4 0 0-16,5 0-16 0,2-3 0 0,4 2-128 15,2-2-32-15,4-1 0 0,0-2 0 0,2 1-80 16,1-1-32-16,1-2 0 0,2 4 0 0,2 0-128 0,4-1-32 16,1 0 0-16,1 1 0 0,0-1-64 0,0 0 0 15,-1 1-128-15,0 1 192 0,-1-1-192 0,1 1 176 16,1-1-176-16,1 3 160 0,4 1-32 0,-3-1-128 16,-2 0 192-16,-1 1-64 0,0-2 128 0,0 2 0 15,0 0 16-15,1 0 0 0,1-2-48 0,-2 0-16 16,-3 1 0-16,-2 0 0 0,-3 1-16 0,-2-3-16 15,-2-2 0-15,-2 0 0 0,-1-1 32 0,-3-2 16 16,0 2 0-16,-2 2 0 0,-1 0-224 0,-2 0 176 16,-2-1-176-16,-1 4 160 0,0-1-16 0,-4-1 0 0,-1-2 0 15,-4 2 0-15,-2 2 16 0,-1-1 0 0,0 0 0 16,-4 1 0-16,-3-2-160 0,-1 2 128 0,-10 1-128 0,11-1 128 16,-1-3-128-16,-10 4 0 0,0 0 0 0,0 0 128 15,0 0-128-15,0 0 128 0,0 0-128 0,0 0 128 16,0 0 32-16,0 0 0 0,-12 5 0 0,1-4 0 15,-2-2 16-15,-1 0 0 0,0-2 0 0,-5 3 0 16,-3 0-176-16,-2 0 192 0,-2-2-192 0,-4 1 192 16,-1-1-192-16,-2 0 0 0,-3-1 0 0,0-1 0 15,-2-1 0-15,-1 3 0 0,1-1 0 0,-6 2 0 16,1 0 0-16,-2 1 0 0,-4 1 0 0,-3-1 0 16,-1 0 0-16,-3-1 0 0,0 1 0 0,0-2 0 15,-1 2 0-15,1 2 0 0,1-2 0 0,-1 1 0 16,-2 2-144-16,-2-1 144 0,-1-1 0 0,0 3 0 0,2-1 0 15,2 1-128-15,0-3 128 0,0 4 0 0,0 1 0 16,-2-1-160-16,-1-3 160 0,1 0-128 0,2 2 128 0,2 1 0 16,3-2 0-16,2-1 0 0,2-2 0 0,2 3 0 15,0-2 0-15,4 0-128 0,-1-1 128 0,1 0 0 16,0 1 0-16,4 1 0 0,4-1 0 0,3 0 0 16,2 3 0-16,4-3 0 0,2-1 0 0,4 0-128 15,2 0 128-15,2-1 0 0,0 0 0 0,3-2 0 16,0 3 0-16,3-1-128 0,9 1 128 0,-7-1 0 15,7 1 0-15,0 0-128 0,0 0 128 0,0 0 0 16,0 0-144-16,0 0 144 0,0 0-192 0,10-4 16 16,3 0 16-16,0 3 0 0,-2 0 160 0,6-2-160 15,-1-1 160-15,6 0-160 0,3 3 160 0,5 0 0 16,3 0 0-16,6-1 0 0,4 1 0 0,6 0-160 0,4-6 160 16,4 4 0-16,2-1 0 0,4 1 0 0,3-4 0 0,6 3 0 15,4 1 0-15,1 1 0 0,0-2 0 0,-1-1 0 16,-1 0 0-16,1 2 0 0,3 2 128 0,-2 1-128 15,1 0 0-15,-4 0 0 0,-3-1 128 0,-2 2-128 16,-1 1 0-16,-2 1 144 0,-2 0-144 0,-3-2 128 16,-4-1-128-16,-4-1 0 0,-7 1 0 0,-4-2 128 15,-2 0-128-15,-5-1 128 0,-3 2-128 0,-4-2 128 16,-4 2-128-16,-2-1 128 0,-5-2-128 0,-1 1 128 16,-2 1-128-16,-14 2 0 0,0 0 0 0,0 0 128 15,0 0-128-15,-3-8-192 0,-2-1 32 0,-5 3 16 16,-4-3-2512-1,-3 3-496-15,-2-1-112 0</inkml:trace>
  <inkml:trace contextRef="#ctx0" brushRef="#br1" timeOffset="55802.75">7123 12057 17727 0,'0'0'784'0,"-1"-9"176"0,-1 0-768 0,0 3-192 0,1-5 0 0,1 11 0 15,0 0 592-15,0 0 96 0,-3-10 16 0,3 10 0 16,0 0 240-16,0 0 48 0,0 0 16 0,0 0 0 16,0 0-304-16,-2 16-48 0,3 1-16 0,-1 6 0 15,1-2-176-15,2 3-32 0,1 5-16 0,-2 3 0 16,5 6 96-16,-2 4 32 0,-1 6 0 0,-2 5 0 16,6 6-160-16,-3 4-16 0,-3 1-16 0,0 5 0 15,-2 1-160-15,0 2-48 0,-2 2 0 0,1-3 0 16,-1 0 32-16,-2-2 0 0,-1-4 0 0,0-1 0 15,-3 1 128-15,-1-6 16 0,0-3 16 0,0-3 0 0,0-1 16 16,1-7 0-16,-3-5 0 0,2 0 0 0,-2 2-16 16,1-3 0-16,0 2 0 0,1-4 0 0,0-4-80 0,-1-3-32 15,2 1 0-15,-2-1 0 0,2-4-224 0,-1-1 128 16,3-3-128-16,1-1 0 0,2-2 0 0,1-3 128 16,-1-4-128-16,2-4 0 0,1-8-192 0,0 0-96 15,0 0-16-15,0 0 0 16,0 0-2096-16,0 0-416 0,8-13-96 0,-3 0-16 0</inkml:trace>
  <inkml:trace contextRef="#ctx0" brushRef="#br1" timeOffset="56283.85">6138 13299 19343 0,'0'0'848'0,"0"0"192"0,0 0-832 0,0 0-208 0,0 0 0 0,14-2 0 16,1 0 0-16,5-1 0 0,0 1-192 0,4-2 192 15,4-1 160-15,4 1 144 0,1-1 16 0,4 1 16 16,5-4 288-16,3 3 48 0,4 0 16 0,5-2 0 0,10 2 80 16,2-1 32-16,5-1 0 0,0 1 0 0,1 2 48 0,3 1 16 15,1 3 0-15,1 4 0 0,5 0-320 0,-3 2-64 16,-4 3-16-16,0-1 0 0,0 2-160 0,0-1-48 16,0 3 0-16,-3 1 0 0,2-4-64 0,-7 1-32 15,-2-2 0-15,-3 2 0 0,-3-5 96 0,-3 0 32 16,-3 0 0-16,-3-1 0 0,-5-3 96 0,-1-1 0 15,-5 0 16-15,-6-2 0 0,-8-2-160 0,-2-1-48 16,-4 1 0-16,-2 2 0 0,-4-4-192 0,-2 0 128 16,-2 2-128-16,-9 4 0 15,2-9-752-15,-2-1-240 0,0 10-48 0,-6-7-13552 0</inkml:trace>
  <inkml:trace contextRef="#ctx0" brushRef="#br1" timeOffset="58502.37">7172 12012 4655 0,'7'-15'192'0,"-2"4"64"0,0-3-256 0,1 0 0 16,-3 0 0-16,0 0 0 0,-3-3 0 0,0 4 0 0,-1 3 0 15,-2-2 0-15,1 0 784 0,-2 3 112 0,-1-2 0 16,0 2 16-16,1-4 464 0,1 3 96 15,1 1 0-15,-1 0 16 0,-2 2-400 0,0 1-96 0,4-2-16 0,-1 1 0 16,0 0-80-16,-1 0-32 0,0 1 0 0,0-2 0 16,3 8-112-16,0 0-32 0,-4-6 0 0,4 6 0 15,0 0-64-15,0 0-16 0,0 0 0 0,0 0 0 16,-4-8-80-16,4 8-32 0,0 0 0 0,0 0 0 16,0 0-32-16,0 0-16 0,0 0 0 0,0 0 0 15,-2 21 80-15,-1 0 16 0,2 1 0 0,0 7 0 16,-1 2 0-16,1 7 0 0,0 6 0 0,-2 4 0 15,3 2-256-15,0 9-64 0,0-1 0 0,0 8 0 16,0 0-96-16,0 3-32 0,0-3 0 0,0 3 0 16,0-1-128-16,0-2 192 0,0 2-192 0,0-1 192 15,0-5-16-15,0 2 0 0,-1-2 0 0,0-1 0 16,1-4 48-16,-1 2 16 0,-1 1 0 0,2-3 0 0,-2-1 0 0,-1-2 0 16,-1 1 0-16,1-2 0 0,1 2-112 0,0-3 0 15,-1-4-128-15,1-2 192 0,0 1-192 0,1-7 128 16,0-5-128-16,1 0 0 0,-1-1 160 0,-1-2-160 15,0-7 160-15,1-1-160 0,-1-1 192 0,1-5-48 16,-2-3-16-16,2-5 0 0,1-10-128 0,0 0 0 16,0 0 0-16,0 0 128 0,0 0-352 0,8-9-80 15,1-3-16-15,-2-7 0 16,0-4-2496-16,-2-3-512 0,0-13-112 0,-3 5-16 0</inkml:trace>
  <inkml:trace contextRef="#ctx0" brushRef="#br1" timeOffset="58928.56">6051 13273 14735 0,'0'0'1312'0,"0"0"-1056"0,8-4-256 0,0-1 0 16,2 3 544-16,3-1 48 0,1 2 16 0,4 0 0 16,3 1 192-16,5 1 32 0,0-1 16 0,6 2 0 0,3 2 160 0,0 1 16 15,2-2 16-15,5 3 0 0,4 1-144 16,6-4-48-16,5 0 0 0,4 2 0 0,4 3-240 0,2-2-48 15,1 0-16-15,2 3 0 0,-3-5-160 0,4 1-48 16,0-1 0-16,3 0 0 0,1-2-64 0,-3 1-16 16,-3-1 0-16,-3 0 0 0,-2-2 80 0,-1-2 16 15,-3 1 0-15,0 0 0 0,-3 0-32 0,-1-1-16 16,-8 0 0-16,-1-2 0 0,-4-2-304 0,-4 1 160 16,-1-4-160-16,-3 1 128 0,-2 3-128 0,-2-1 0 15,-4 2 144-15,-3 0-144 0,-3 0 0 0,-2-1-288 16,-3 3 48-16,-5 0 16 15,-11 2-1600-15,0 0-320 0,0 0-64 0</inkml:trace>
  <inkml:trace contextRef="#ctx0" brushRef="#br1" timeOffset="59889.32">7442 12026 6447 0,'-5'-7'576'0,"2"-4"-576"15,-4 5 0-15,0-4 0 0,-4 2 1056 0,2-1 96 0,-1 2 32 16,-1 0 0-16,-4 1-400 0,-1 1-80 16,0-1 0-16,-2-1-16 0,-2 3 96 0,-2 3 32 0,0-3 0 0,-2 2 0 15,1-1-64-15,1 6-16 0,-1-2 0 0,0 3 0 16,-1-2-288-16,-2 5-48 0,1 0-16 0,1 2 0 16,0 3-256-16,-2 0-128 0,-1-3 128 0,2 5-128 15,2 0 0-15,-1 3 0 0,-1-4 0 0,-2 2 0 16,0 0 0-16,-1 2 0 0,0-1 0 0,2 2 0 15,-1 1 0-15,1 0 0 0,2 0 0 0,0 3 0 16,-1 1 0-16,1 1 0 0,-1 2 0 0,2 2 0 16,2 2 0-16,1-2 0 0,0 2 128 0,3 2-128 15,0 4 0-15,2 3 0 0,1 3 0 0,4 2-176 16,0-2 176-16,1 7 0 0,1-1 0 0,3 5-128 16,1 3 128-16,0 1 0 0,2 2 0 0,1 4 0 15,1-3 0-15,1 1 0 0,0 1 0 0,0-2 0 0,4 1 0 16,1-2 0-16,0-2 0 0,2 3 0 0,2 1 0 0,-1-4 0 15,-1 1 0-15,3 1-128 0,0-8-224 0,3-2-32 16,0-1-16-16,0-2 0 16,-1 1-32-16,1-2 0 0,2-6 0 0,3-2 0 0,0-4 128 0,6-4 32 15,-1 1 0-15,2-8 0 0,5-1 272 0,-1 0-160 16,1 0 160-16,2-4-128 0,4 0 128 0,-5 0 0 16,-2-6 0-16,-1 2 0 0,1-2 0 0,0-3 128 15,2-2-128-15,1 0 0 0,1-2 128 0,2-2-128 16,-2-2 160-16,3-2-160 0,0-2 0 0,2 1 0 15,-1-2 0-15,-1-1 0 0,-2-2 144 0,-4-1-144 16,-1-4 128-16,-2-1-128 0,-3 1 128 0,0-5-128 0,1-1 0 16,1-5 128-16,-1-1-128 0,1-4 0 0,0-1 0 15,-2-4 0-15,-2-3 0 0,1-3 0 0,1-1 0 16,0 1 128-16,-4-3-128 0,0-1 0 0,0-7 144 0,-2-1-144 16,-2-5 368-16,-3-7 0 0,-3-5 0 0,-2-6 0 15,-3 0 96-15,-2-1 32 0,-1-1 0 0,-4-7 0 16,-5-3-336-16,0 2-160 0,-5 1 160 0,0 2-160 15,1 5 128-15,-2-3-128 0,-6 1 0 0,-1 4 144 16,-4 7 64-16,0 3 16 0,0 5 0 0,-1 8 0 16,-3 5-80-16,-1 6-16 0,-2 6 0 0,1 4 0 15,-3 6-128-15,1 3 0 0,1 5 0 0,1 5 0 16,-1 6-240-16,2-1 32 0,0 4 0 0,0 4 0 16,0 5-400-1,2-1-80-15</inkml:trace>
  <inkml:trace contextRef="#ctx0" brushRef="#br1" timeOffset="60598.44">7369 12547 8287 0,'-14'-9'368'0,"6"4"80"0,0-2-448 0,0 0 0 0,-1-4 0 0,-4 2 0 16,2-1 1088-16,-1 1 144 0,-2-1 32 0,1 4 0 16,-1-5-448-16,2 6-96 0,-6-2-16 0,1 3 0 15,3 0-64-15,0 3 0 0,-2 1-16 0,-1 2 0 16,1 5-176-16,-2 2-16 0,-2-3-16 0,1 5 0 16,-3 3-240-16,-1 4-48 0,0 0-128 0,0 1 192 15,-1 3-192-15,1-1 176 0,3 5-176 0,-4-2 160 16,-3 1 0-16,0 6 0 0,-2 2 0 0,0 4 0 0,0 6-160 15,3 3 0-15,2 3 144 0,4 5-144 0,0 3 0 0,3 4 0 16,2 1 0-16,1-1 0 0,4 4 0 0,2-2 0 16,2 2 0-16,3 0 0 0,4-5 0 0,3-3-208 15,3-5 48-15,1-2 16 0,5-8 144 0,4 1 0 16,0-4-144-16,6-2 144 0,5-1-192 0,0-6 48 16,5-3 0-16,-1 0 0 0,-1-3-48 0,-2-6 0 15,0-1 0-15,2-3 0 0,-2-6 192 0,0 0-160 16,-1-5 160-16,0-1-160 0,2-4 160 0,1-4-160 15,1-3 160-15,2-4-160 0,3-3 160 0,1-6 0 16,0-1 0-16,0-6 0 0,-3-1 0 0,-4-2 0 16,-1-8 0-16,-2 1 0 0,-3 0 0 0,-2 1 0 0,-4-4 0 15,-4-2 0-15,-2 2 0 0,-3-5 144 16,-4 2-144-16,-3-4 0 0,-3-3 432 0,-3 3-32 0,-2-1 0 16,-2 0 0-16,-3 0-144 0,-3-2-48 0,-2 2 0 0,-2 2 0 15,-2 2 32-15,-4 0 0 16,4 3 0-16,-5 6 0 0,-4 3 144 0,-1 2 16 0,0 5 16 0,-1 3 0 15,-3 6-176-15,3 3-48 0,0 4 0 0,4-1 0 16,0 6-192-16,2 1-192 0,1 2 48 0,4 3 0 31,1 0-624-31,5 3-128 0</inkml:trace>
  <inkml:trace contextRef="#ctx0" brushRef="#br1" timeOffset="61118.37">7195 12888 15487 0,'-12'-3'688'0,"12"3"144"0,-9-1-672 0,2-181-160 16,-1 363 0-16,0-181 0 0,-2 1 352 0,3 2 32 16,-4 1 16-16,2-2 0 0,-2 1 112 0,0-1 0 0,-1 5 16 0,-1 1 0 15,1 1 16-15,-1 4 0 0,0 2 0 0,2 4 0 16,1 4-112-16,0 3-32 0,-2-3 0 0,1 7 0 15,0 4-112-15,4 3-32 0,-1 1 0 0,2 3 0 16,1 2-256-16,4 2 0 0,-1-2 128 16,2 3-128-16,3-6 0 0,1-4 0 0,1-5 0 0,1-10-144 15,5-3-160-15,1-5-16 0,-1-12-16 0,5-4 0 16,0-9 144-16,3-5 16 0,2-6 16 0,-1-6 0 16,2-3 288-16,-1-3 48 0,1-3 16 0,-3-1 0 15,-3-1-32-15,0 2 0 0,0-2 0 0,-2 1 0 0,-2 1 48 16,-4-1 16-16,-1 1 0 0,-3 3 0 15,-6 3-32-15,0 7 0 0,-2 0 0 0,-2 6 0 16,-3 5-192-16,-3 3 144 0,0 2-144 0,-4 5 128 0,0 3-128 0,1 3 0 16,-6 5 0-16,3-1-7248 15,-1 8-1328-15</inkml:trace>
  <inkml:trace contextRef="#ctx0" brushRef="#br1" timeOffset="74077.31">9969 17313 11967 0,'0'0'1072'0,"0"0"-864"15,0 0-208-15,0 0 0 0,0 0 1584 0,-3-9 272 16,3 0 48-16,0-3 16 0,2 2-1216 0,-1-4-224 16,1-1-48-16,-1-2-16 0,0-2 208 0,1-1 32 15,-2-2 16-15,0-2 0 0,-2 0 272 0,0 1 48 16,-3-2 16-16,1-1 0 0,-1 0-64 0,0-1-16 0,-3 0 0 0,2-1 0 16,-2-3-112-16,0 0-32 0,-2 1 0 0,0-5 0 15,0 0-272-15,-3-5-64 0,-1-2-16 0,0 2 0 16,-1-2-192-16,1-4-48 0,-1 1 0 0,-2-2 0 15,2 2 48-15,0 0 0 0,-2-2 0 0,2 3 0 16,-2-2-32-16,1 3 0 0,1 1 0 0,-3 1 0 16,4 0 32-16,0 6 0 0,0-1 0 0,0 2 0 15,-3-3-64-15,3 4-16 0,2 3 0 0,-1 2 0 16,2-4-160-16,-2 4 0 0,3 1 144 0,1 3-144 16,1-1 0-16,2 2 0 0,1 1 0 0,0 2 0 15,0-3 0-15,-1 4 0 0,1 2 0 0,0 5 0 16,0-2 0-16,1 1 0 0,2 6 0 0,1 0-128 15,-2 1-224-15,3 6-32 0,0 0-16 0,0 0 0 16,0 0-1936-16,0 0-384 0,0 0-80 0,0 0-10560 16</inkml:trace>
  <inkml:trace contextRef="#ctx0" brushRef="#br1" timeOffset="74479.6">9447 16133 11967 0,'-22'19'528'0,"8"-7"112"0,2-5-512 0,-1 2-128 0,3-3 0 0,-2 1 0 16,3-1 1568-16,9-6 288 0,-10 5 48 0,4-5 16 15,6 0-1024-15,0 0-192 0,-9-1-32 0,1-4-16 16,3-5 176-16,0 0 16 0,1-1 16 0,1-5 0 15,1-2 16-15,2-2 0 0,2-2 0 0,1-2 0 16,0 0-48-16,1 1 0 0,1-4 0 0,3 3 0 16,2-4-256-16,0 4-64 0,-1-1-16 0,2 3 0 15,3 2-96-15,1 2-16 0,-1 4 0 0,2 1 0 16,3 0-64-16,-3 3 0 0,0 4-16 0,0 3 0 16,2 2-64-16,1 5-16 0,1 7 0 0,2 5 0 15,2 4-32-15,0 4 0 0,3 8 0 0,0 1 0 16,2 0-64-16,3 6 0 0,-2 2-128 0,3 5 192 15,1 2-192-15,-1 0 0 0,-1-2 128 0,-4-3-128 0,-1-6 0 16,-2 1 0-16,-4-5 128 0,-2-6-128 0,-3-1 0 16,0-6 0-16,-4-2 0 0,1-3 0 15,-4-1-1856-15,0-4-256 0,-5 0-48 0</inkml:trace>
  <inkml:trace contextRef="#ctx0" brushRef="#br1" timeOffset="75179.52">8229 17796 8287 0,'0'0'368'0,"-9"0"80"0,9 0-448 0,-9 0 0 15,9 0 0-15,0 0 0 0,0 0 1664 0,0 0 240 16,0 0 48-16,0 0 16 0,0 0-1408 0,0 0-288 15,0 0-48-15,0 0-16 0,0 0-64 0,6-11-16 16,-1 5 0-16,-5 6 0 0,10-4 592 0,3-2 112 16,2 1 32-16,1 1 0 0,3 0 144 0,2-1 16 15,2 1 16-15,1-2 0 0,0 1-320 0,3-3-64 0,-1 2-16 0,2-3 0 16,3 1-144-16,1 1-48 16,3-3 0-16,6 1 0 0,2 0 80 0,5 0 16 0,4 0 0 15,4 3 0-15,0-3-32 0,0 2 0 0,0-1 0 0,1 0 0 16,1-2-32-16,3 2-16 0,3-2 0 0,0 2 0 15,-2-3-192-15,-3 4-32 0,-6-4-16 0,-2 2 0 16,-3-4-32-16,1 1 0 0,-2 0 0 0,-3 1 0 16,1 1 64-16,-4 2 0 0,-1-1 0 0,-2 2 0 15,-1 0-256-15,-5-2 128 0,-6 3-128 0,0-2 0 16,-7 3 128-16,-1 1-128 0,-3 3 0 0,-2-1 0 16,-3-1 0-16,-10 3-256 0,0 0 16 0,0 0 16 31,0 0-752-31,0 0-160 0,0 0-16 0,0 0-16 0,-10 0-2272 15,-2 1-448-15</inkml:trace>
  <inkml:trace contextRef="#ctx0" brushRef="#br1" timeOffset="75563.49">9097 17384 18879 0,'0'0'832'0,"0"0"192"0,0 0-832 0,0 0-192 16,0 0 0-16,9-1 0 0,3-3 352 0,0-1 32 15,4 1 0-15,2 0 0 0,1 0 128 0,1-1 48 16,2 1 0-16,3 0 0 0,4 2 32 0,2 1 16 16,-2-1 0-16,4 2 0 0,0 0 112 0,-1 0 32 15,-2 2 0-15,-4-1 0 0,2 0-240 0,-4 3-64 0,0 1 0 0,0 3 0 16,-1-3-96-16,-1 5-32 0,-2-2 0 0,-1 2 0 15,-2-3-32-15,-2 6-16 0,-2-1 0 0,-2 0 0 16,-1 0 176-16,-2-1 16 0,-4 2 16 0,-2 1 0 16,-2 2 32-16,-2 0 16 0,-5-1 0 0,-2 0 0 15,-2 3-64-15,-4 2-16 0,-4-1 0 0,-3 2 0 16,-2-1-112-16,-4 2-16 0,-5-1-16 0,-3 5 0 16,-1-2-128-16,-5 2-32 0,-7-1 0 0,-3-2 0 15,-4 1-144-15,0-1 0 0,0-2 0 0,1 3 0 31,3 0-1136-31,3-2-208 0,2 0-32 0,-4-2-14000 0</inkml:trace>
  <inkml:trace contextRef="#ctx0" brushRef="#br1" timeOffset="78132.02">10408 15044 15999 0,'0'0'704'0,"-6"-7"160"0,1-3-688 0,-2 4-176 16,2-4 0-16,-1 5 0 0,-1 0 656 0,7 5 112 0,-6-8 0 0,1 4 16 15,5 4-208-15,0 0-64 0,-9-4 0 0,1 3 0 16,8 1-80-16,0 0-32 0,-8 4 0 0,-1 2 0 16,-2 3-256-16,4 1-144 0,0 2 160 0,1 6-160 15,0 2 128-15,1 4-128 0,-4 3 0 0,2 2 0 16,2 1 0-16,-1 7 0 0,-3 6 0 0,3 1 0 15,-3 4 0-15,4 2 0 0,1 3 0 0,-1 2 0 16,-2 2 0-16,2 1 0 0,2 7 0 0,0-3 0 16,-1 2 0-16,4-6 0 0,-1 1 0 0,2 1 0 15,2-3 0-15,1 3 0 0,-2-4 0 0,1-2 0 16,-1-2 192-16,1 4-48 0,-2-4-16 0,-1 0 0 16,0-2-128-16,0 2 160 0,3 1-160 0,-3 1 160 15,-3-1-160-15,3 2 0 0,-1-3 0 0,-1 3 0 16,0 1 0-16,-1 0 128 0,0-2-128 0,1 5 0 0,-3-2 128 0,3-1-128 15,-2 2 128-15,-1-1-128 0,-2 2 0 0,4-3 0 16,-2 0 0-16,1 0 0 0,1 2 0 0,-3 2 128 16,-2-4-128-16,1 0 128 0,-1-2-128 0,0 0 0 15,1-1 0-15,-1-2 0 0,0-3 368 0,2 3-16 16,0 0 0-16,2-1 0 0,-2-1 0 0,0 1 0 16,1-2 0-16,2 2 0 0,0 0-144 0,0 1-16 15,1-1-16-15,-1 2 0 0,2 0-176 0,-1 0 0 16,2 0 0-16,0 0 128 0,0 2-128 0,3-2 0 15,0-1 0-15,-1 1 0 0,2 1-304 0,0 2 16 16,0 0 0-16,0-3 0 16,0-4-176-16,-1 0-48 0,4 1 0 0,-5-7 0 0,3-2 192 0,0 1 16 15,1 0 16-15,0-6 0 0,0-3 32 0,1-4 0 0,-1-1 0 0,0-6 0 32,2 0-304-32,-2-6-48 0</inkml:trace>
  <inkml:trace contextRef="#ctx0" brushRef="#br1" timeOffset="78882.92">7322 17369 4607 0,'0'0'192'0,"0"0"64"15,0 0-256-15,0 0 0 0,12 0 0 0,2-3 0 0,0 2 2800 0,4-2 512 0,1-2 96 0,2 1 32 16,-1-1-2672-16,3 0-512 0,2-1-128 0,3-1 0 16,5 1 64-16,3-2 32 0,1 2 0 0,5-2 0 15,2 3-32-15,4 0 0 0,5-4 0 0,-4 3 0 16,-3-3-64-16,1 2-128 0,1 1 176 0,8 1-176 16,-2 3 192-16,4-1-64 0,4 1 0 0,3 0-128 15,1 2 144-15,-2-1-144 0,-2-1 0 0,3 2 144 16,2-2 48-16,4 5 16 0,4 1 0 0,0-2 0 0,-1-3 32 0,-3 1 0 15,2 1 0-15,3 1 0 0,3-2 0 0,1 0 0 16,1 0 0-16,-1-2 0 0,-6 0 0 0,1 0 0 16,3 1 0-16,4 1 0 0,6 0 0 0,-5-2 0 15,-6-1 0-15,-1-1 0 0,-1 2-80 0,4 2-16 16,4 2 0-16,-3 2 0 0,-3-3-144 0,1 2 0 16,-4-1 144-16,2 1-144 0,1 3 0 0,1-1 128 15,0-2-128-15,-5 0 0 0,-3 3 0 0,-2 3 128 16,-4-5-128-16,3 2 0 0,-1 0 0 0,1-2 0 15,-3 0 0-15,-2-2 0 0,-8-2 0 0,0 0 144 16,-2 2-144-16,1 0 0 0,-3 1 224 0,0-1-64 16,-1 0-16-16,1-2 0 0,2 0-144 0,-10 0 0 15,-4-2 144-15,-5 1-144 0,-1-3 0 0,-6-1-160 0,0 1 16 0,-6 1-7408 32,-2-6-1488-32</inkml:trace>
  <inkml:trace contextRef="#ctx0" brushRef="#br1" timeOffset="80101.77">13391 15658 23039 0,'-9'-9'2048'0,"-2"-3"-1648"15,1 3-400-15,1-5 0 0,0 2 144 0,-1 0-144 16,-4-4 160-16,0 3-160 0,-3-1 0 0,0 0-256 16,-3-2 16-16,-2 0 16 15,-5-1-544-15,-2-1-96 0,-7-5-32 0,-5 1 0 0,-4 1 416 0,-1-6 80 16,3 3 16-16,-3 1 0 0,3-1 384 0,-2 0 0 0,-2 1 192 0,-2-1-64 16,-4 2-128-16,-2-1 192 0,-6-1-64 0,0-3 0 15,1 2 160-15,0-2 32 0,0 3 16 0,3-1 0 16,1 3 224-16,-6 2 32 0,-9 1 16 0,3 0 0 15,1-1 16-15,1 4 0 0,1 1 0 0,3 1 0 16,1 2-192-16,-5 1-48 0,-8-1 0 0,3 3 0 16,0 3-224-16,1-3-160 0,1 7 192 0,-1-2-192 15,-2 1 128-15,-3 1-128 0,-4 2 0 0,0 2 0 16,1 1 0-16,5 1 0 0,2 3 0 0,-4 2 0 16,-8-4 0-16,3 3 0 0,1-2 0 0,3 1 0 15,2 2 0-15,0-2 0 0,-1 5 0 0,-2-2 0 16,-5 1 0-16,6 2 160 0,0 2-160 0,3-2 192 15,5 2-192-15,-7 2 192 0,-7 2-192 0,1 4 192 0,6 2-192 0,1 2 0 16,6 2 0-16,0 5 0 16,1 1 0-16,0-1 0 0,-6-4 0 0,5 5 0 0,3 2 0 0,2 2 0 15,5 0 0-15,1 1 0 0,2 2 0 0,-2 2 128 16,-7-2-128-16,1 6 128 0,3 1-128 0,3-1 0 16,1 2 0-16,3 3 0 0,-1 2 160 0,2 2-160 15,1 3 192-15,-1-1-192 0,-1 2 304 0,2 3-48 16,0 3-16-16,6 2 0 0,0-2-240 0,3 2 128 15,1 0-128-15,4 3 0 0,5 3 128 0,1-1-128 16,0-3 0-16,2 0 0 0,-2-1 0 0,1 1 0 16,1 5 0-16,2-3 0 0,2-6 128 0,3 1-128 15,3-1 0-15,4 2 144 0,2-3-144 0,3 0 192 16,3 0-192-16,4-3 192 0,0 2-192 0,3 1 0 16,3-3 144-16,2 2-144 0,5-3 0 0,5 3 0 0,4-3 0 0,4 1 128 15,4 0-128-15,3-1 0 0,5-5 0 0,0 6 0 16,1-5 0-16,2 0 0 0,1 0 0 0,5-1 0 15,3-2 0-15,1-2-160 0,5-4 160 0,4 2-160 16,4-2 160-16,-2-5 0 0,-2 2-144 0,0 2 144 16,3-5 0-16,4 2 0 0,3-6 0 0,7-1 0 15,5 1 0-15,-1-4 0 0,-5-2 0 0,1 0 0 16,1-4 0-16,6 2 0 0,7-1 0 0,-3 0 0 16,-4-1 0-16,2 1 0 0,1-3 0 0,3 0 0 15,6-4 0-15,-3-2 0 0,-1-2 0 0,-2-2 0 16,0-4 0-16,5-2 0 0,5-2 0 0,-5 1 0 15,-4-6 0-15,4-3 0 0,2-1 0 0,1 0 0 16,3-5 0-16,-4-1 0 0,-4-1 0 0,2-3 0 0,3 1 0 0,0-2 0 16,1 2 0-16,-6-5 0 0,-4-1 0 0,3-2 0 15,2-1 0-15,0-1 0 0,-2-1 128 0,-6 1-128 16,-2-4 0-16,0-4 128 0,2 1 0 0,-2-4 0 16,5 1 0-16,-8-1 0 0,-5-3-128 0,-3-3 192 15,-2-2-192-15,1-4 192 0,2-1-64 0,-2-3-128 16,-3-2 192-16,-4-2-64 0,-5-1 32 0,-1 0 0 15,-1-1 0-15,0-1 0 0,-1 0-32 0,2-3-128 16,-2-4 192-16,-3-2-64 0,-1 3-128 0,-5-1 160 16,-4-6-160-16,-5-1 160 0,-1-2-32 0,-2-4-128 15,-3-5 192-15,1-3-64 0,-6-3 256 0,-1-4 64 16,-2-2 0-16,-4-7 0 0,0-1 0 0,-6-5 16 16,-3-3 0-16,-2-2 0 0,-5-4-144 0,-2 2-48 0,-4 4 0 0,-6 0 0 15,-4 2-48-15,-6 6-16 0,-3 2 0 0,-5 7 0 16,-3 2 80-16,-4 7 16 0,-7 0 0 0,-5 8 0 15,-8 8 48-15,-6-1 16 0,-9 3 0 0,-5 7 0 16,3 4-368-16,-3 4 0 0,-4 7 0 0,-9-1 0 31,-7 0-384-31,-5 4-160 0,2 4-32 0,-8 4-10752 0,-6 1-2176 0</inkml:trace>
  <inkml:trace contextRef="#ctx0" brushRef="#br1" timeOffset="88472.26">9883 17016 7935 0,'0'0'352'0,"0"0"80"0,0 0-432 0,0 0 0 0,0 0 0 0,0 0 0 15,0 0 944-15,0 0 96 0,0 0 32 0,0 0 0 16,0 0 112-16,0 0 32 0,0 0 0 0,0 0 0 15,0 0-192-15,0 0-48 0,0 0 0 0,0 0 0 16,8-5-400-16,-8 5-96 0,7-5-16 0,-7 5 0 16,3-10-96-16,-1 1-32 0,0-2 0 0,-2 3 0 15,0-3 176-15,-2 1 16 0,0 1 16 0,-1-4 0 16,-1-1 96-16,3 1 0 0,-1-1 16 0,-2 0 0 0,-1 0-112 0,0 2-32 16,1-2 0-16,-1-2 0 0,-2 0-96 0,1-1-32 15,0 0 0-15,-1-1 0 0,-5-3-32 0,1 1-16 16,3-2 0-16,-1-3 0 0,-2-2-16 0,0-1 0 15,-2 3 0-15,2-3 0 0,-1 4-64 0,0-4 0 16,-2 2-16-16,1 4 0 0,2-5-80 0,-1 3-16 16,1-3 0-16,-1 2 0 0,1-2-16 0,1 0 0 15,1-1 0-15,-1 2 0 0,-2-4 64 0,2 4 0 16,-1-5 0-16,2 3 0 0,0 0-32 0,0 0 0 16,0 3 0-16,0-3 0 0,1 2-160 0,0 0 0 15,0 0 144-15,2 2-144 0,-2-3 0 0,2 5 0 16,0-1 0-16,0 0 128 0,-1 3-128 0,0 0 0 0,3 4 128 15,-3 1-128-15,0-4 160 0,4 3-32 0,-4 4-128 16,2-1 192-16,-1 3-192 0,1 1 0 0,1-3 128 0,0 6-128 16,4 6 0-16,-4-6 0 0,4 6 0 0,0 0 0 15,-4-8 0-15,4 8 0 0,0 0 0 0,0 0 0 16,0 0 0-16,0 0 0 0,0 0 0 0,0 0 0 16,0 0 0-16,0 0 0 0,0 0 0 0,0 0 0 15,0 13-128-15,3-3 128 0,1 1 0 0,1 3 0 16,1 0 0-16,6 0 0 0,-2 3 0 0,0 2 0 15,0 3-144-15,4 0 144 0,-2 3 0 0,2 5-144 16,1 3 144-16,1 3 0 0,1-1 0 0,-1 2 0 16,0 0 0-16,1 2 0 0,0 2 0 0,-1 1 0 15,2-1 0-15,0-1 0 0,0 1 0 0,0 0 0 16,-1-3 0-16,0 1 0 0,0-2 0 0,0-1 0 0,1-3 0 0,0 0 0 16,0-3 0-16,-2 1 0 0,-1 1 0 15,1 1 0-15,-4-4 0 0,2-2 0 0,0-1 0 0,-3 0 0 16,-3-2 0-16,3-1 0 0,-1-2 0 0,0-2 0 15,-2-1 0-15,-2 0 0 0,2 0 0 0,-3 1 0 16,0-3 0-16,0 0 0 0,-1-4 0 0,-1 2 0 16,3-1 0-16,-4-4 128 0,-2-9-128 0,3 10 0 15,-3-10 0-15,0 0 0 0,0 0 0 0,0 0 0 16,0 0 0-16,0 0 0 0,0 0 0 0,0 0 144 16,0 0-144-16,0 0 0 0,0 0 128 0,0 0-128 15,0 0 0-15,-8-6 0 0,-1-4 144 0,0-2-144 16,0 1 0-16,-1-3 144 0,-1 1-144 0,-1-2 160 0,-2-3-160 0,2 3 160 15,-1-6 0-15,0 2 0 0,-2-2 0 0,0-2 0 16,-3 0 32-16,3-5 0 0,-1-1 0 0,-1-3 0 16,0-2-192-16,0-3 0 0,0-4 144 15,0 2-144-15,1-2 0 0,0 0 144 0,1-2-144 0,-1 2 0 16,2 0 128-16,0-3-128 0,0 4 0 0,0 3 0 16,-2 1 0-16,1 1 0 0,1-1 0 0,0 3 0 15,-1 4 0-15,4 2 0 0,-1-1 0 0,2 3 0 16,0 2 0-16,1-1 0 0,1-1 0 0,1 8 0 15,0-1 0-15,0 0 0 0,2 4 0 0,1 4 0 16,2-2 0-16,2 12 0 0,-2-8-128 0,2 8 128 16,0 0 0-16,0 0 0 0,0 0 0 0,0 0 0 15,0 0 0-15,5 10 0 0,1 5 0 0,-1 4-192 16,3 4 192-16,2 6 0 0,3 2-160 0,0 6 160 0,2 3 0 0,4 3 0 16,4 4-144-16,-2 6 144 0,0-1 0 0,-1 1 0 15,0 3 0-15,1-1 0 0,-2-2 0 0,1-1 0 16,1-2-128-16,-4-2 128 0,2 0 0 0,-1 1 0 15,0-7 0-15,0-2 0 0,0-3 0 0,-4-3 0 16,-2-4 0-16,0-4 0 0,-2 0 0 0,-1-5 0 16,0 1 0-16,-2 1 0 0,0-5 0 0,-2-4 0 15,-1-2 0-15,-1 1 0 0,1-4 160 0,1 0-160 16,-5-9 160-16,0 0-160 0,0 9 192 0,0-9-64 16,0 0-128-16,0 0 192 0,0 0 0 0,0 0 0 15,0 0 0-15,0 0 0 0,0 0 64 0,-10-8 16 16,-1-5 0-16,-1-1 0 0,5-3-32 0,-4-2-16 0,4-2 0 15,-3 0 0-15,-3-2-80 0,0-5-16 0,1 0 0 16,0-3 0-16,1 0-128 0,-1-1 0 0,1-1 0 0,-2-3 128 16,-1-2-128-16,-1-3 0 0,0 1 0 0,-1-5 0 15,1 1 0-15,0-3 128 0,-2-2-128 0,2 2 0 16,1-3 128-16,0 2-128 0,-2 5 128 0,-1-1-128 16,3 3 0-16,0 4 0 0,1 3 0 0,3 2 0 15,3 3-144-15,-2 1 144 0,1 5 0 0,0 1 0 16,2 2 0-16,1 4 0 0,0 3 0 0,2 1 0 15,1 6 0-15,2 6-128 0,0 0 128 0,0 0 0 16,0 0 0-16,0 0-128 0,0 0 128 0,4 18 0 16,2 1-176-16,2 9 176 0,2 2-160 0,1 6 160 15,2 2-128-15,3 5 128 0,6 2 0 0,-2 6-144 16,-1 3 144-16,2 6 0 0,0 0 0 0,2-3-128 16,-1-4 128-16,-1-2 0 0,2-1 0 0,-2-7 0 15,-1 2 0-15,-1-5 0 0,0-3 0 0,-2-1 0 0,-2-1 0 0,-2-6 0 16,-2-4 0-16,-2 0 0 0,-1 0 0 0,-2-4 0 15,0-2 0-15,-2-5 0 0,-3-4 0 0,-1-10 0 16,0 0 0-16,0 0 128 0,0 0 144 0,0 0 48 16,0 0 0-16,0 0 0 0,0 0 32 0,-5-6 16 15,-1-8 0-15,1 1 0 0,-1 0-128 0,-1-5-32 16,-2-2 0-16,0-4 0 0,-2 0-208 0,-2-4 176 16,-1 1-176-16,2-3 160 0,-2-2-160 0,0-2 0 15,-3-3 0-15,1-1 128 0,-1-2-128 0,2 3 0 16,-2 3 0-16,4 2 0 0,3 8 0 0,1 1 0 15,3 2 0-15,1 7 0 0,2 2 0 0,3 12 0 16,0 0-128-16,0 0 128 16,0 0-496-16,0 0-16 0,0 0-16 0,8 13 0 15,1-4-2160-15,2 2-448 0,6 2-64 0</inkml:trace>
  <inkml:trace contextRef="#ctx0" brushRef="#br1" timeOffset="90078.13">10198 17634 5519 0,'0'0'496'0,"-5"-10"-496"0,0 2 0 0,0-2 0 16,1 3 2304-16,0-2 384 0,-1 0 64 0,1 0 0 15,1 1-1264-15,0 2-256 0,1-3-48 0,0 4-16 16,1-4-368-16,1 9-80 0,0 0-16 0,-3-9 0 16,2-2 224-16,1 3 32 0,0 8 16 0,0-9 0 15,0 9-256-15,0 0-48 0,0 0-16 0,0 0 0 16,0 0-144-16,0 0-16 0,0 0-16 0,0 0 0 16,0 0 32-16,10 5 0 0,-2 2 0 0,0 2 0 15,-2 3-16-15,2 2 0 0,-1 4 0 0,3 1 0 16,2 5-160-16,-1 2-16 0,-1-2-16 0,4 4 0 0,3-3-48 15,-3 6 0-15,-3-2 0 0,3 3 0 0,3-1-32 16,-1 4-16-16,-3-2 0 0,0 1 0 0,0 3-64 0,1-4-16 16,-3-2 0-16,0-1 0 0,0 2 48 0,0-3 0 15,-1 0 0-15,0 1 0 0,2-4 16 0,-3 2 16 16,0-2 0-16,-1-1 0 0,1-3 0 0,0-2 0 16,-2-1 0-16,-1-1 0 0,-1-2 48 0,0-2 16 15,0-1 0-15,0 0 0 0,0-2-64 0,1-2-16 16,-3 3 0-16,-3-12 0 0,0 0-64 0,3 8 0 15,-3-8-128-15,0 0 192 0,0 0-192 0,0 0 144 16,0 11-144-16,0-11 128 0,0 0 32 0,0 0 0 16,0 0 0-16,-6-4 0 0,-2-8 176 0,2 2 48 15,-3-2 0-15,1-5 0 0,-3-2-176 0,-3-1-16 0,-2-3-16 16,1-1 0-16,-1-1-176 0,-1-3 0 0,-1 2 144 16,-1-3-144-16,-2-1 0 0,-1 1 144 0,2-4-144 0,1 4 0 15,-1 1 0-15,0-4 0 0,0 0 0 0,1-2 0 16,0 0 0-16,1 2 0 0,-1 0 0 0,2 0 0 15,1 2 0-15,0 2 0 0,1-1 0 0,3 4 0 16,-2 0 0-16,2 3 0 0,3 3 0 0,-1 2 0 16,1 0 0-16,0 3 0 0,3 3 0 0,0-1 0 15,2 5 0-15,4 7 0 0,0 0 0 0,0 0 0 16,0 0-144-16,0 0 144 0,0 0-128 0,0 0 128 16,4 10-160-16,2 5 160 0,3 1-192 0,0 4 192 15,1-1-176-15,3 5 176 0,2 4-160 0,0 4 160 16,3-1 0-16,1 5-144 0,4 6 144 0,1 0 0 15,1 4 0-15,2-3-128 0,0 2 128 0,-1 0 0 16,2 2 0-16,-1 1-160 0,0-3 160 0,-2 1 0 0,-3-6-144 16,2 3 144-16,0-1 0 0,-4-2-144 0,-2-3 144 0,-1-3 0 15,-2-2 0-15,0-2 0 0,1 3 0 0,-2-2 0 16,-2-2 0-16,0-5 0 0,-1-1 0 0,-1 1 0 16,2-1 128-16,-3-1-128 0,-3-3 0 0,0-1 0 15,-1-1 0-15,1-1 0 0,-3-1 0 0,0-5 0 16,-3-10 0-16,0 0 0 0,4 10 0 0,-4-10 0 15,0 0 0-15,0 0 128 0,0 0-128 0,0 0 144 16,-2-12-144-16,0-2 160 0,-2-4 0 0,2-3 0 16,-5-1 0-16,0-1 0 0,-4-5-160 0,1 0 0 15,0-5 0-15,-1-2 0 0,-1 1 0 0,-1-2 0 16,1 0 0-16,0-4 0 0,2-3 0 0,0 1 0 16,-1 3 0-16,-1-5-176 0,-3 1 176 0,1-4 0 15,-3 1 0-15,2 1 0 0,0 1 0 0,1 0 0 16,0 1 0-16,2-1 0 0,0 3 0 0,-1 2 0 0,2 4 0 0,-1 0 0 15,2 5 0-15,0 6 0 0,2 1 0 16,-1 1 0-16,0 5 0 0,3 3-160 0,1 1 160 0,0 5 0 16,1-2-144-16,1 5 144 0,3 5 0 0,0 0-144 15,0 0-32-15,0 0 0 0,-1 9 0 0,1 5 0 16,4 4 0-16,1 6 0 0,3 5 0 0,2 4 0 16,3 1 176-16,2 6-192 0,4 2 192 0,3 5-192 15,-2 5 192-15,3 1 0 0,0 3-144 0,1 0 144 16,-1 3 0-16,0-1 0 0,-2-1 0 0,1-1 0 15,-1-4 0-15,1-2 0 0,-2-6 0 0,-1-2 0 16,-2-2 0-16,-1-5 0 0,1-4 0 0,-3-2 0 16,-1-1 0-16,-2-5 0 0,-1-4 0 0,-2-3 0 0,-2-5 224 15,-6-11 16-15,0 0 0 0,0 0 0 0,0 0 112 0,0 0 32 16,0 0 0-16,-2-9 0 0,-5-5-64 16,-2-3 0-16,-2-1 0 0,-2-4 0 0,-2-6-176 15,-1-3-144-15,-2-3 192 0,-3-2-192 0,0-2 0 0,-1-4 0 16,1 0 0-16,-1 0 0 0,-1-5 0 0,0 0 0 15,-1 3-128-15,1-2 128 0,0 3-160 0,3 2 160 16,1 5-160-16,2 6 160 0,3 5 0 0,3 5-144 16,1 6 144-16,2 3 0 0,3 6 0 0,5 5-128 15,0 0 128-15,0 0 0 0,0 0-160 0,3 14 160 16,3 6-192-16,2 1 192 0,3 0-256 0,2 5 48 16,1 3 16-16,3 3 0 0,3-3-128 0,1 4-32 0,1 3 0 0,1-1 0 31,-2 1-320-31,1 1-64 0,-2-4-16 0,1-2 0 15,0-4-176-15,0-1-32 0,-4-7-16 0,1-2 0 16,-1-3-1232-16,2-5-240 0,-2-1-48 0</inkml:trace>
  <inkml:trace contextRef="#ctx0" brushRef="#br1" timeOffset="91550.61">10215 17302 14559 0,'0'0'640'0,"-9"4"144"0,9-4-624 0,-10 0-160 0,1 0 0 0,9 0 0 0,-9-2 880 0,9 2 144 15,0 0 16-15,0 0 16 0,0 0-96 0,-9 5-32 16,9-5 0-16,0 0 0 0,0 0 112 0,0 0 32 15,0 0 0-15,0 0 0 0,0 0-224 0,0 0-32 16,0 0-16-16,4-10 0 0,2 3-320 0,7-2-64 16,1 3-16-16,4 0 0 0,2-2-192 0,3 4-32 15,1-1-16-15,7-1 0 0,3 2 0 0,4-1 0 16,1-3 0-16,2 1 0 0,-2-5 176 0,3 3 48 16,2-3 0-16,1 3 0 0,2-1 128 0,2 2 16 0,-1-4 16 15,4 4 0-15,2-1-208 0,-2 1-32 0,-2-2-16 0,0 2 0 16,-4-1-64-16,2 3-16 0,-2-4 0 0,-2 2 0 15,1-2-208-15,-2 2 144 0,-1-2-144 0,-1 3 128 16,-3-4-128-16,0 5 0 0,-2-4 144 0,-5 2-144 16,-3-3 0-16,-1 2 144 0,-2-1-144 0,0 2 0 15,-4-2 192-15,0 2-192 0,-2 2 192 0,-3 1-192 16,-2 1 192-16,1 0-64 0,-4-2 0 0,-3 2-128 16,-8 4 160-16,0 0-160 0,8-4 128 0,-8 4-128 15,0 0 176-15,0 0-48 0,0 0-128 0,0 0 192 16,-9-2 0-16,-2-2-16 0,-2 7 0 0,-1-1 0 15,-4-1-176-15,-1 2 160 0,-1-2-160 0,-3 3 160 16,-4 0-160-16,1 3 0 0,-6 1 144 0,-3 3-144 16,-1-2 0-16,-6 2 144 0,-4 0-144 0,0-1 0 15,-1 4 160-15,0 1-160 0,0-4 128 0,0 1-128 0,0 2 144 0,-1 0-144 16,-3-1 160-16,-1 0-160 0,0-1 192 16,1-1-64-16,1 0-128 0,1 2 192 0,2-3-192 0,3 1 0 15,2 2 128-15,2-2-128 0,0 1 0 0,5 1 0 16,0-5 0-16,5 3 0 0,2-5 0 0,3 0 0 15,2 2 0-15,4-3 0 0,2-1 0 0,3 1 0 16,4-3 0-16,10-2 0 0,0 0 0 0,0 0 0 16,0 0 0-16,0 0 0 0,0 0 0 0,0 0 0 15,13-2 0-15,4-4 0 0,6-1 0 0,4-4 0 16,3 1 0-16,6-4 144 0,2-4-144 0,5 0 128 16,4-1-128-16,6-1 128 0,2-1-128 0,5 0 0 0,4 0 0 15,1 1 0-15,1-2 0 0,0 1 0 16,-1-3 128-16,1 3-128 0,0 2 0 0,0-1 0 0,0-2 0 15,-1 3 0-15,-3 4 0 0,-5 0 128 0,-3 1-128 16,-6 2 0-16,-5 1 0 0,-5 3 0 0,-3-2 0 0,-6 5 0 16,-5-1 0-16,-4 2 0 0,-4 1 0 0,-6 2 0 15,-10 1 0-15,0 0 0 0,0 0 128 0,0 0-128 16,0 0 0-16,-8 4 0 0,-6 1 0 0,-5 3 0 16,-4-3 128-16,-1 4-128 0,-8-2 0 0,-1 5 128 15,-4-3 0-15,-6 3-128 0,-4-2 192 0,-4 3-64 16,-3 1 0-16,-3 3-128 0,-3-2 192 0,0 3-64 15,-1 2-128-15,0-1 160 0,-1 0-160 0,-2 0 160 16,-2-1-160-16,1-1 0 0,3-1 144 0,5 1-144 16,3 0 0-16,6-1 0 0,4-5 0 0,7 2 128 15,2-1-128-15,6-3 0 0,4 3 0 0,4-7 0 0,4-3 0 16,4 1 0-16,4 0 0 0,9-3 0 0,0 0 0 0,0 0 0 16,10-7 0-16,4 2 0 0,5 1 0 0,5-5 0 15,3 0 0-15,7-3 0 0,6-4 0 0,6 3 0 16,4 0 0-16,5-2 0 0,7-3 0 0,3 0 0 15,-3 0-144-15,2 0 144 0,-2-1 0 0,1 2 0 16,-8 0 0-16,3-1 0 0,1 0 0 0,-1 2 0 16,-5-2 0-16,-1 3 0 0,-4 2 0 0,-4 3 128 15,-4-1-128-15,-5 4 128 0,-4-3-128 0,-4 4 0 16,-4 2 0-16,-6-1 0 0,-5 2 0 0,-12 3 0 16,0 0 0-16,0 0 0 0,0 0 0 0,0 0 0 15,0 0 0-15,0 0 0 16,-10 3-848-16,-3 2-48 0,-3-3-16 0,-1 1-11184 0,0 2-2224 15</inkml:trace>
  <inkml:trace contextRef="#ctx0" brushRef="#br1" timeOffset="92584.52">9669 17391 4607 0,'0'0'400'0,"0"0"-400"0,0 0 0 0,0 0 0 15,0 0 2544-15,0 0 416 0,0 0 96 0,0 0 16 16,0 0-1536-16,0 0-320 0,0 0-48 0,0 0-16 15,0 0 48-15,0 0 0 0,0 0 0 0,0 0 0 16,0 0-160-16,-8 4-16 0,-3-2-16 0,1 0 0 16,0 1-288-16,0 0-48 0,-2 1-16 0,0 4 0 15,-1-4-192-15,-1 1-32 0,-1-1-16 0,0 2 0 16,-6-1-16-16,-2 1 0 0,-2 2 0 0,-3 1 0 0,-3 1 64 16,0-2 16-16,-2 1 0 0,-3-4 0 0,-1 4-16 0,-1-3 0 15,-1 5 0-15,-3-3 0 0,-3 3-80 0,-2 0-32 16,-1 1 0-16,-6 2 0 0,-3-2-352 0,0 2 144 15,-4 0-144-15,5 1 0 0,1 0 192 0,3-2-64 16,0-2 0-16,4 2-128 0,2-3 256 0,3 0-64 16,0-3-16-16,1-1 0 0,2-2 16 0,6-3 16 15,4 2 0-15,3-2 0 0,3-1-208 0,3 0 176 16,2 0-176-16,7-1 160 0,1 2-160 0,11-1 0 16,-5 1 0-16,5-1 0 0,0 0 0 0,0 0 0 15,0 0 0-15,13 0 0 0,4-1-128 0,2 0 128 0,6-2 0 16,7 2 0-16,3-3 0 0,7-2 0 15,4-2 0-15,2-2 0 0,1 2 0 0,3-6 0 16,4 0 0-16,3 3 0 0,3-3 0 0,1 0 0 0,2 1 0 0,-2 2 0 16,0-3 0-16,-2 2 0 0,-3 2 0 0,1-1 128 15,-3 3-128-15,-2-2 0 0,1 2 0 0,-4-1 0 16,-4 3 0-16,-3-3 0 0,-4 3 0 0,-7-1 0 16,-5 4 0-16,-4-1 0 0,-4 1 128 0,-3 2-128 15,-5 0 0-15,-12 1 0 0,0 0 0 0,0 0 0 16,0 0 192-16,0 0-32 0,-6 5-16 0,-5 4 0 15,-6-3 112-15,-3 4 0 0,-6-2 16 0,-3 2 0 16,-6-1-80-16,-9 2-32 0,-1-3 0 0,-5 3 0 16,-3-2-16-16,-2 4 0 0,-1 2 0 0,-2-1 0 15,-3 0 48-15,-3 0 0 0,-2 0 0 0,-1 0 0 16,-2-2-64-16,3-1 0 0,2 3 0 0,3-2 0 16,7 4-128-16,1-2 192 0,1 0-192 0,4-5 192 0,2 0-192 15,7-3 0-15,6 2 0 0,6-4 0 0,3-2 0 0,9 1 0 16,2-2 0-16,13-1 0 0,0 0-224 0,0 0-128 15,0 0-32-15,13-6 0 16,6-5-1872-16,6 1-384 0,7-4-80 0,6-1-13616 0</inkml:trace>
  <inkml:trace contextRef="#ctx0" brushRef="#br1" timeOffset="93238.79">9378 16383 11055 0,'-12'-11'976'0,"4"5"-784"0,2-4-192 0,1 1 0 16,-2-3 752-16,5 2 96 0,-1-4 32 0,1 1 0 16,-1 3-224-16,2-3-32 0,1 2-16 0,0 1 0 0,-1-3-288 15,-1 3-48-15,2 10-16 0,-1-11 0 0,-2-3-16 0,1 3-16 16,-1 2 0-16,0 3 0 0,0-3 192 0,-1 3 32 15,-1-3 16-15,0 4 0 0,1-4 144 0,0 3 32 16,4 6 0-16,-3-9 0 0,-1-1 144 0,1 3 48 16,1-2 0-16,2 9 0 0,-3-7-160 0,2-1-32 15,1 8 0-15,0 0 0 0,0 0-240 0,1-8-48 16,-1 1-16-16,0 7 0 0,0 0-336 0,0 0 144 16,0 0-144-16,0 0 0 0,0 0 208 0,8-5-64 15,-8 5-16-15,10-3 0 0,-10 3 64 0,13 1 0 16,-3 1 0-16,0 2 0 0,0 2 80 0,2-1 32 15,-2 3 0-15,1 2 0 0,1 5-96 0,0 0-16 16,2 3 0-16,3 2 0 0,2 5 48 0,-1 5 0 0,2 3 0 0,0 5 0 16,1 4 16-16,0 5 0 0,1 2 0 15,1 1 0-15,-2 8-16 0,1-5 0 0,-2-2 0 16,1 1 0-16,-2-3-48 0,-1 1-16 0,-2-5 0 0,1-1 0 16,-2-6-48-16,-2-2 0 0,-3-3 0 0,0-3 0 15,-4-4 16-15,1-2 0 0,-1-3 0 0,-1-1 0 16,-1-3-16-16,-2-3 0 0,-2-2 0 0,3-1 0 15,2-4-128-15,-5-7 0 0,8 5 0 0,-8-5 0 32,11 0-2416-32,1-4-560 0</inkml:trace>
  <inkml:trace contextRef="#ctx0" brushRef="#br1" timeOffset="93695.86">10660 17159 5519 0,'0'0'240'0,"-11"-1"64"0,3 1-304 0,8 0 0 0,0 0 0 0,0 0 0 16,0 0 2544-16,0 0 448 0,0 0 80 0,0 0 32 15,7-6-1568-15,6 3-320 0,2-6-64 0,6 1-16 16,4-3-48-16,5 2 0 0,6-3 0 0,7 1 0 16,6-1-144-16,-1 1-48 0,4 2 0 0,0-2 0 15,-1 1-160-15,0 1-32 0,0-4-16 0,1 3 0 16,0-2-160-16,0 2-16 0,0 0-16 0,-2-1 0 16,-2 0-240-16,-6 1-64 0,-5 5 0 0,-5-1 0 15,-6-2-192-15,2 6-128 0,-5-1 128 0,-4-2-208 16,-5 4-1776-16,-4 1-336 0</inkml:trace>
  <inkml:trace contextRef="#ctx0" brushRef="#br1" timeOffset="94145.67">10103 17849 21999 0,'0'0'960'0,"0"0"224"0,0 0-944 15,0 0-240-15,0 0 0 0,0 0 0 0,11 8 704 0,1 1 80 0,-1-2 32 0,1 5 0 16,-2 3-144-16,3 0-32 0,-1-1 0 0,2 6 0 16,4 2-80-16,2 2-32 0,-1 4 0 0,2 3 0 15,-1 4-144-15,0 5-16 0,1-2-16 0,-2 1 0 16,-1 2 0-16,-2 2 0 0,1-4 0 0,-1 0 0 0,-1 0-32 0,-1 0 0 15,-1 2 0-15,-1-3 0 0,-5-2 0 16,2-1-16-16,-3-4 0 0,2 1 0 0,-2-1-96 16,1 3-16-16,-2-9 0 0,-1 2 0 0,0-2-64 0,-1-2-128 15,1-1 176-15,-1-3-176 0,-1-4 128 0,2-2-128 16,0 1 0-16,-2-3 0 16,-2-11-1024-16,0 0-304 0,0 0-64 0,0 0-8144 15,0 0-1648-15</inkml:trace>
  <inkml:trace contextRef="#ctx0" brushRef="#br1" timeOffset="94663.16">8452 17929 10367 0,'0'0'448'0,"0"0"112"0,0 0-560 0,0 0 0 0,0 0 0 0,0-8 0 0,0 8 576 0,0-7 0 16,0 7 0-16,0 0 0 0,0 0 208 0,0 0 48 16,0 0 16-16,5-8 0 0,-5 8 80 0,7-7 16 15,1-2 0-15,2 1 0 0,2-1-192 0,3 2-48 16,4-4 0-16,1 1 0 0,2-4-128 0,6 2-48 15,6 1 0-15,6-3 0 0,4-1 80 0,8 0 16 16,7-2 0-16,-1 1 0 0,1-1 64 0,2-1 16 16,2 1 0-16,5-1 0 0,0 4-192 0,2 0-16 0,-4 0-16 15,-1 1 0-15,-6 2-224 0,-6-2-64 16,-4 3 0-16,-3 1 0 0,-3 3-64 0,-3-2-128 16,-5 3 176-16,-1-3-176 0,-3 2 0 0,-1 2 0 0,-4-1 0 0,-3-1-192 31,-4 1-1920-31,-4 1-368 0</inkml:trace>
  <inkml:trace contextRef="#ctx0" brushRef="#br1" timeOffset="95249.77">9488 16233 9215 0,'-5'-15'816'0,"2"5"-656"0,1 1-160 0,-1-2 0 15,2-1 1104-15,1 2 192 0,1-3 48 0,0 5 0 16,1-4-400-16,-4 3-80 0,2 9-16 0,4-9 0 15,-1-2-224-15,-1 4-48 0,-2 7-16 0,0 0 0 16,0 0-16-16,0 0 0 0,0 0 0 0,0 0 0 16,0 0-160-16,0 0-48 0,0 0 0 0,8 8 0 15,-1 2-16-15,1 6 0 0,0 0 0 0,2 4 0 16,3 1 96-16,-1 8 16 0,3 1 0 0,3 7 0 16,0 7 16-16,0-3 0 0,3 4 0 0,0-2 0 15,2 6 0-15,0-4 0 0,-1 2 0 0,1 0 0 16,1-3-64-16,-1-3 0 0,2-1 0 0,-5-3 0 15,-1-2-80-15,-3-3-32 0,-2-3 0 0,2-1 0 0,-5-4-80 16,-2-2-32-16,1-4 0 0,-3-3 0 16,-2-1-160-16,-2-5 192 0,0 2-192 0,-3-11 192 15,0 0-928-15,0 0-176 0,0 0-48 16</inkml:trace>
  <inkml:trace contextRef="#ctx0" brushRef="#br1" timeOffset="96630.11">13372 15892 3679 0,'-15'-9'320'0,"2"4"-320"0,-5-6 0 0,1 3 0 15,-1-5 5584-15,0 1 1056 0,4 3 208 0,-2-1 32 16,-2 3-5472-16,-1-5-1088 0,-4 1-320 0,-4-1 144 16,-3-4-144-16,-2-2 128 0,-1 3-128 0,-3-4 128 15,-4-2-128-15,-1 0-176 0,-1-3 48 0,-1-1 0 16,-3-1 128-16,-1 0 0 0,-3 2-144 0,-3-2 144 16,-6 1 0-16,0-3 0 0,-2 0 0 0,0-2 0 15,0 1 0-15,2 1 128 0,-1-1 0 0,-2 3 0 16,-5-2 64-16,-2 0 0 0,-3-2 0 0,2 0 0 15,1 6 48-15,3 4 16 0,1 0 0 0,-2 1 0 16,-6 1 0-16,1 1 0 0,0-1 0 0,0 4 0 0,1 2-48 16,0 3 0-16,-3 0 0 0,-5 4 0 0,-2 0-16 15,2 1-16-15,2 3 0 0,-1 2 0 0,2 3-176 16,-3 1 0-16,-5 0 0 0,2 4 0 0,0 0 0 0,2 3 0 16,3 1 0-16,-3 2 0 0,-4 6 0 0,1-2 0 15,0-3 0-15,3 3 0 0,3 2-128 0,-1-1 128 16,-2 4 0-16,-1 0 0 0,-6-1 0 0,6-1 0 15,1 7-144-15,1-1 144 0,-1 3 0 0,-1 2 0 16,-3 1 0-16,4 2 0 0,2 0 0 0,3 3 0 16,0 0 0-16,0 4 0 0,-2-5 0 0,0 2 0 15,2 2-160-15,4 2 160 0,3-2 0 0,4 6 0 16,2-1 0-16,-1 3 0 0,0 1 0 0,2 0 0 16,1 2 0-16,3 2-128 0,5 1 128 0,2 3 0 0,3 4-144 15,3 0 144-15,2 1 0 0,4 3 0 0,-2 2 0 16,3-2 0-16,1-2 0 0,4 4 0 0,2-1 0 15,6 0 0-15,5 0-192 0,4 2 192 0,0 1-192 0,7 2 192 16,3-1-304-16,3-1 64 0,2-1 16 0,3 0 0 16,5 0 224-16,3 0-192 0,2-1 192 0,2-3-192 15,3-1 192-15,4-1 0 0,3-3 0 0,3 4 0 16,6-2 0-16,-2 3 0 0,-1-5 0 0,3 1 0 16,4-2 0-16,2 3 0 0,0-3 0 0,6 1 0 15,4 0 0-15,6 0 0 0,5 3 0 0,-2-5 0 16,-3-4 0-16,1 2 0 0,3 2 0 0,4-3 0 15,2-1 0-15,6-2 0 0,7-1 0 0,-3-5 0 16,-2 0 0-16,-1-3 0 0,3-3 0 0,5-2 0 16,6-1 0-16,-2-2 0 0,-3-2 128 0,2-2-128 15,1-6 160-15,6 0-32 0,5-3 0 0,-4 1 0 0,-2-2-128 16,0-4 160-16,2-4-160 0,4 2 160 0,7 1-160 16,-3-3 160-16,-9-3-160 0,3-3 160 0,4 3-160 15,2-6 0-15,3-1 0 0,-2-3 128 0,-3-2 720 0,1-4 144 16,5 0 32-16,-3-8 0 15,-4-6-1616-15,1-2-320 0,0-6-64 16,3 0-16-16,3-3 864 0,-4-1 128 0,-3-2 0 0,1 0 160 0,3-5-16 0,0 1 0 16,-2-1 0-16,-1 0 0 0,-4-2-16 0,1-4 0 15,2-1 0-15,-4-4 0 0,-4-2 144 0,-3-1 32 16,-1-4 0-16,2 1 0 0,0 1 0 0,-1-4 0 16,-5-4 0-16,-4-1 0 0,-3-4-304 0,-3-2 128 0,-3-6-128 15,-2 0 0-15,-4-3 224 0,-5-6-64 0,-6-5-16 16,-8-4 0-16,-8-7 128 0,-9-6 32 0,-5-5 0 15,-10-4 0-15,-5-3 96 0,-8-1 32 0,-8-6 0 16,-7 6 0-16,-7-1-208 0,-8 13-32 0,-8 7-16 16,-7 6 0-16,-9 5-176 0,-4 9 0 0,-4 3 0 0,-6 10 0 15,-7 2-304-15,-10 2 64 0,-9 0 16 0,-6 10 0 32,-2 0-1680-32,-13 6-336 0,-13 3-64 0</inkml:trace>
  <inkml:trace contextRef="#ctx0" brushRef="#br1" timeOffset="99297.93">6628 15274 22111 0,'-7'-8'1968'0,"0"-1"-1584"15,0 0-384-15,1 1 0 0,-2-1 0 0,1-2 0 16,-1 0 0-16,-2 1 0 0,-4-2 0 0,-1 1 0 16,-2-3 128-16,-3 1-128 0,-4 2 0 0,-2 3 0 15,-2-1 128-15,-4 2-128 0,-3-2 0 0,-6 0 0 16,-5 0 0-16,-4 0 128 0,-4-2-128 0,1 2 0 16,-2-3 0-16,-2 6 128 0,-4-3-128 0,-4 3 0 15,-5-1 0-15,-3-2 0 0,-5 3 0 0,2 1 0 16,2 2 0-16,-2 3 0 0,-3 3 0 0,-6 2 0 15,-4-1 0-15,1 0 0 0,-1 3 128 0,-2 2-128 0,0 7 192 0,-3 0-64 16,-7 1-128-16,4-1 0 0,0 2 0 0,-7 1 0 16,-5 3 0-16,-1 2 0 0,2 2 0 0,2 0 0 15,-4 3-160-15,1 3 160 0,-4 0-208 0,6 3 80 16,5 5 0-16,-3-2 0 0,-7-1 0 0,7 1 0 16,5 1 128-16,5 2-160 0,1 1 160 0,0-3-160 15,-1 2 160-15,3 2-208 0,9 2 80 0,3 3 128 16,4-2-224-16,0 2 80 0,-3 1 16 0,4 2 0 15,5-2 128-15,5 4-128 0,4 5 128 0,4 0-128 16,1-1 128-16,1 1 0 0,2 5-144 0,1-1 144 16,1 7 0-16,5 0 0 0,3 3-144 0,8 0 144 15,4 3 0-15,6 4 0 0,4 0 0 0,7 5 0 16,4-2-128-16,5 3 128 0,4 2 0 0,5 0 0 16,3 2 0-16,7-1 0 0,1 0 0 0,10-2 0 15,1-2 0-15,6 0 0 0,5-4 0 0,6 1 0 16,4-2 0-16,2-1 0 0,-1-4 0 0,3-2 0 0,2 0 0 0,6 2 0 15,4-4 0-15,7 0 0 0,5-5-128 0,3-3 128 16,-1-5 0-16,4-1 0 0,6-1-176 0,7-3 176 16,8 0-160-16,-2-6 160 0,-3-8 0 0,4-2 0 15,6-2 0-15,4-7 0 0,2-6 0 16,0-6 0-16,0-1 0 0,4-3 0 0,1-6 0 0,-1-3 0 16,-2-6 128-16,5-2-128 0,6-7 176 0,-3-3-32 15,-4-8 0-15,3-8 0 0,7-6 176 0,-4-9 48 16,-4-9 0-16,1-4 0 0,4-6 16 0,-7-4 16 15,-6-2 0-15,0-3 0 0,0-7-96 0,-2 1-32 16,-5-4 0-16,-6-4 0 0,-5 1 176 0,-3-3 48 0,-3-3 0 16,-7-4 0-16,-5-1 16 0,-10-4 0 15,-10-4 0-15,-8-3 0 0,-10-3 64 0,-9 0 0 0,-8 0 16 0,-8-1 0 16,-10-2-80-16,-7 0-32 0,-7 5 0 0,-6 2 0 16,-7 7-272-16,-6 5-48 0,-5 7-16 0,-5 7 0 15,-7 7-320-15,-10 3-64 0,-10 1-16 0,-2 3-13824 16</inkml:trace>
  <inkml:trace contextRef="#ctx0" brushRef="#br1" timeOffset="100248.87">2863 11700 1839 0,'-9'-23'160'0,"4"6"-160"0,-3-2 0 0,2 0 0 16,-3-1 3104-16,0 1 592 0,0-3 112 0,0 2 32 15,-5 2-2160-15,1-1-416 16,-1 0-96-16,-1 0-16 0,2-3-448 0,-2-1-80 0,-1 2-32 0,-2-1 0 15,-1 0-144-15,-7-3-16 0,0 0-16 0,-4 0 0 16,0-3-192-16,-4 6-32 0,-3-3-16 0,-3 3 0 16,0 0-48-16,-1 0 0 0,0 1 0 0,1 0 0 15,-1 1-128-15,-1 1 160 0,-3 1-160 0,-2-1 160 16,-2-1-160-16,-2 2 0 0,-4-1 0 0,3 2 0 16,0 3 0-16,1 2 160 0,3 0-160 0,-5 5 160 15,-1 4-32-15,-3 3 0 0,-3-1 0 0,-1 2 0 16,0 3-128-16,1 5 128 0,2 2-128 0,0 3 128 0,-2 3-128 15,-4 2 0-15,-1 0 0 0,1 2 0 0,-1 0 0 0,30-10 0 16,-4 2 0-16,-4 3 0 0,-3 5 0 0,3 2 0 16,0 5 0-16,-1 5 0 0,2 2 0 0,-36 36 0 15,13-8-128-15,9-3 128 0,5-6 0 0,5 0 0 16,4-6-144-16,21-15 144 0,-5 13 0 0,1 6-128 16,2 6 128-16,0 6 0 0,0-3-144 0,0 7 144 15,2 5 0-15,-15 69-144 0,26-95 144 0,10-47 0 16,0 0 0-16,0 0 0 0,0 0 0 0,0 0 0 15,0 0 0-15,0 0-128 0,0 0 128 0,0 0 0 16,14 1016-144-16,13-923 144 0,4-4 0 0,-9-45 0 16,6 4 0-16,8 3 0 0,4 10 0 0,6 2 128 0,6 3 0 15,2 1 0-15,4-6-128 0,7 0 0 0,6-6-192 16,7-2 192-16,5-6 0 0,3-1 0 0,0-5 0 0,2-6 0 16,3-3 0-16,85 17 0 0,-30-14 0 15,-20-16 0-15,-16-12 0 0,-4-5 128 0,-6-6-128 0,-2-6 0 16,-4-5 192-16,-4-7-32 0,-3-2-16 0,-1-2 0 15,1-3 128-15,-2-5 32 0,-1-3 0 0,-8-4 0 16,-5-7 208-16,-1-3 32 0,-1-2 16 0,2-4 0 16,-2-1-16-16,-3-5 0 0,-3-1 0 0,-2-3 0 15,-3-7-160-15,-6-3-48 0,-5-1 0 0,-3 2 0 16,-3-4-144-16,-6 2-16 0,-3-1-16 16,-5-1 0-16,-8 3-32 0,-4-2 0 0,-5 1 0 15,-3 3 0-15,-6-1 80 0,-4 1 16 0,-4 3 0 0,-6 2 0 16,-6 2 32-16,-4 4 0 0,-5 4 0 0,-4 1 0 15,-6 3-64-15,-4 3 0 0,-3 1 0 0,-6 8 0 16,-4 0-192-16,-3 4 0 0,-7 0 0 0,2 5 0 16,1 0 0-16,4 6-208 0,2 2 64 0,5 6 16 15,5 0-704-15,2 1-144 0,-1 5-32 16,6 0-13552-16</inkml:trace>
  <inkml:trace contextRef="#ctx0" brushRef="#br1" timeOffset="101319.04">13987 11247 13823 0,'8'-14'1216'0,"0"-2"-960"16,-1-1-256-16,1 3 0 0,-2 3 576 0,-1-2 64 16,-1-1 0-16,-1 3 16 0,-5-2 0 0,0-2 0 15,-2-2 0-15,-1-2 0 0,-3 1 48 0,-2 0 0 16,-2 1 0-16,-2 0 0 0,-3-1-144 0,-1-1-32 16,-1-1 0-16,-2 1 0 0,-5 1-320 0,1 3-64 0,-2 2-16 0,-1 0 0 15,-4 2-128-15,-5-2 0 0,-5 2 0 0,-3 1 128 16,-5-4-128-16,-1 5 192 0,0-3-192 15,-1 3 192-15,-1 2-192 0,-2 3 0 0,-2-2 0 0,-4 4 0 16,-8 2 0-16,-2 4 0 0,0 0-192 0,-3 4 192 16,-1 3-144-16,-2 4 144 0,-8-3 0 0,-1 4 0 15,0 2 0-15,1 5 0 0,2 1 0 0,-1 5 0 16,0 4-128-16,-1 0 128 0,-2-3 0 0,3 4 0 16,1 0-144-16,4 4 144 0,-1 0 0 0,0 4-144 15,-3 4 144-15,5-4 0 0,5 5 160 0,5-1-160 16,3 5 0-16,0 1 0 0,3 0 0 0,1-1-160 15,1 0 160-15,5 2 0 0,6 3 0 0,5 5 0 0,5 3 0 16,6 2 0-16,4 1 0 0,5 3 0 16,3 2 0-16,9 5 0 0,0 0 0 0,6 2 0 0,2 0 0 15,4-2 0-15,4 5 0 0,2-2-128 0,6 4 128 0,3-3 0 16,3 0 0-16,1-2 0 0,6 1 0 0,3-4 0 16,4-1 0-16,5 0 0 0,5-1 0 0,3-6-160 15,4-1 160-15,0-5 0 0,-4-6 0 0,3-2 0 16,4-2 0-16,3-4 0 0,1-1 0 0,6-3 176 15,5 0 0-15,1-5 0 0,-1 0-16 0,2-2 0 16,2-5 0-16,3 0 0 0,3-2 96 0,6-5 0 16,1-1 16-16,1-8 0 0,-1-3-48 0,4-7-16 15,4-1 0-15,5-7 0 0,2-7 16 0,-1-5 0 16,-1-8 0-16,3-4 0 0,4-4 16 0,0-9 0 16,-1-9 0-16,-1-4 0 0,-4-2-48 0,1-2-16 15,3-6 0-15,-6-2 0 0,-8-5 144 0,0-4 16 0,-3-10 16 16,-1 1 0-16,-3-7 224 0,-6-6 64 0,-10-2 0 0,-6-5 0 15,-4-2 80-15,-8 0 32 0,-7-3 0 0,-8 0 0 16,-7-1-176-16,-7 1-48 0,-8 1 0 0,-9 1 0 16,-7 1-80-16,-8 5-32 0,-9 6 0 0,-9 7 0 15,-7 6-128-15,-9 2-32 0,-8 7 0 0,-12 4 0 16,-10 1-256-16,-8 8 0 0,-1 4 0 0,-9 4 0 31,-7 7-1104-31,-11 2-128 0,-13 9-32 0,-12 6-9376 0,-11 7-1888 16</inkml:trace>
  <inkml:trace contextRef="#ctx0" brushRef="#br1" timeOffset="105241.35">12360 10861 5519 0,'0'0'496'0,"0"-8"-496"0,0-2 0 0,2 0 0 15,-2 0 1056-15,0-3 112 0,2 3 32 0,0-3 0 16,0 2-96-16,-1 2-16 0,-1-3 0 0,0 6 0 16,0-3-384-16,0 9-96 0,0-8-16 0,0 8 0 15,0-9 0-15,0 9 0 0,0 0 0 0,0 0 0 0,0 0-256 0,0 0-48 16,0 0-16-16,0 0 0 0,0 0-144 0,0 0-128 15,-3 13 144-15,-1 2-144 0,1 1 432 0,1 0-16 16,-1 4 0-16,1 1 0 0,-1 0 64 0,0 9 16 16,2 3 0-16,-3 2 0 0,1 1-80 0,0 5-16 15,0 7 0-15,0 1 0 0,-1 6-112 0,0 2-32 16,0-1 0-16,0 0 0 0,1 3-16 0,-3-1-16 16,1 2 0-16,0-6 0 0,-1-1 16 0,1 0 0 15,1 0 0-15,-1-1 0 0,-4-4 128 0,1 0 16 16,0 1 16-16,0-2 0 0,2-1-16 0,0-1 0 15,1-1 0-15,2-2 0 0,-2 3-48 0,1-3-16 16,0 2 0-16,3-5 0 0,-1 0-80 0,1-1-32 0,0-1 0 0,-2-3 0 16,3-1 0-16,3 1 0 0,-2 1 0 0,-1-5 0 15,0-1 16-15,1 1 0 0,1-4 0 0,-2 3 0 16,0-3 48-16,0 1 16 0,0-6 0 0,0 5 0 16,0-1-32-16,-2-3-16 0,1-1 0 0,-3 3 0 15,3-3-48-15,-2 0-16 0,2 5 0 0,-1-2 0 16,-1-2-48-16,1-3-128 0,-1 1 192 0,-1 2-64 15,0 4 0-15,2-4 0 0,-1-1 0 0,1 1 0 16,-1 1 64-16,1 1 0 0,2 5 0 0,0-2 0 16,0-4-192-16,0 0 160 0,0-3-160 0,0-1 160 15,0 0 48-15,0 2 16 0,0-4 0 0,0 1 0 16,0 1-48-16,0 0-16 0,0 2 0 0,0-1 0 16,-2-1-160-16,1 0 192 0,0-1-192 0,1-4 192 0,0-1-192 15,0 1 160-15,0 0-160 0,4-3 160 0,-4 2-160 16,2-1 160-16,-2-12-160 0,1 12 160 0,1-1-160 0,-2 1 0 15,0-12 0-15,0 0 0 0,0 10 0 0,0 1 128 16,0-11-128-16,-2 7 0 0,2-7 0 0,0 0 0 16,-1 11 0-16,1-11 0 0,0 0-240 0,0 0-128 15,0 0-16-15,0 0-16 16,0 0-2576-16,0 0-512 0</inkml:trace>
  <inkml:trace contextRef="#ctx0" brushRef="#br1" timeOffset="106088.75">11304 12358 2751 0,'0'0'128'0,"-9"0"16"0,0 1-144 0,0 1 0 0,1-2 0 0,8 0 0 0,-11 3 2464 0,1-1 464 16,1-1 80-16,9-1 32 0,0 0-1744 15,-10 1-336-15,0 0-80 0,1 2-16 0,9-3-32 0,-9 0 0 16,9 0 0-16,0 0 0 0,-9-3-64 0,9 3 0 16,0 0-16-16,0 0 0 0,0 0-96 0,0 0-16 15,0 0 0-15,0 0 0 0,0 0-64 0,0 0-32 16,0 0 0-16,0 0 0 0,10-3-32 0,2-1-16 15,2 0 0-15,2 0 0 0,3 0 80 0,4 3 0 16,4 0 16-16,2 0 0 0,6-1-128 0,1 2-16 16,4-2-16-16,2 0 0 0,2-3-112 0,3 0-32 0,2 1 0 15,0 2 0-15,-3-2 96 0,1-1 0 16,1 3 16-16,2 0 0 0,2 2-144 0,-1 0-48 0,-2-1 0 0,0 1 0 16,-2 3 16-16,0-2 0 0,-3 0 0 0,2 3 0 15,-2 1-32-15,1 0-16 0,-1-2 0 0,0 2 0 16,-1-2 16-16,-1-1 0 0,0 0 0 0,-3 1 0 15,-2-3 32-15,-1-1 16 0,-2-1 0 0,2 1 0 16,-3 0 16-16,0-1 16 0,-2 0 0 0,1-3 0 16,0 2-48-16,1 1-16 0,0-2 0 0,-1 3 0 15,-3-3-48-15,3 0-16 0,1 0 0 0,0 0 0 16,-5 2-16-16,0-2-128 0,0 0 192 0,1 3-64 16,-1 1-128-16,3 0 128 0,-3-1-128 0,0 1 128 15,-4 1-128-15,0 0 0 0,0-1 144 0,0 3-144 16,-1-2 0-16,-1 2 128 0,-2-1-128 0,0-1 0 15,-2 2 128-15,4 0-128 0,-5-1 128 0,1 2-128 0,0-2 128 0,0 1-128 16,-2-3 128-16,0 1-128 0,-1 2 0 16,-1-2 144-16,0-1-144 0,-3 0 0 0,2 0 224 0,-3 0-64 15,-1-1-16-15,-9 1 0 0,10-2 32 0,-10 2 0 16,9-1 0-16,-9 1 0 0,0 0-16 0,10-1 0 16,-10 1 0-16,0 0 0 0,0 0-160 0,0 0 192 15,0 0-192-15,0 0 192 0,0 0-192 0,0 0 128 16,7-3-128-16,-7 3 128 0,0 0-128 0,0 0 0 15,0 0 0-15,0 0 128 0,0 0-128 0,0 0-256 16,0 0 64-16,-10-3 16 16,10 3-2064-16,-13-3-400 0,0 3-96 0</inkml:trace>
  <inkml:trace contextRef="#ctx0" brushRef="#br1" timeOffset="107269.45">3953 15767 6447 0,'0'0'576'0,"3"-10"-576"15,-1 1 0-15,1-1 0 0,-1-4 1696 0,1 5 224 16,-2-3 64-16,0 4 0 0,1 0-848 0,-2 8-176 16,1-12-16-16,-2 6-16 0,1 6 96 0,0 0 0 15,0 0 16-15,0 0 0 0,0 0-384 0,0 0-80 16,0 0 0-16,0 0-16 0,0 0-240 0,0 0-64 0,0 0 0 0,-2 15 0 16,1-1 64-16,1 3 16 0,0-2 0 0,0 7 0 15,0 1 96-15,0 2 16 0,0 4 0 0,0 6 0 16,1-1-48-16,1 4 0 0,-1 3 0 0,-1 3 0 15,-1 1-160-15,-1 4-48 0,0 1 0 0,-2 2 0 16,0 0-16-16,-1-1-16 0,-1-3 0 0,-1 2 0 16,2-4 96-16,-1-1 32 0,0-1 0 0,-1-1 0 15,2-5 160-15,1 0 16 0,-3 0 16 0,2-1 0 16,1 0-32-16,3-3 0 0,-2 1 0 0,2-2 0 16,0 1-144-16,-1-1-48 0,1 0 0 0,0-1 0 15,-1 2-64-15,2 0 0 0,-1-1-16 0,1 0 0 16,-1 1-176-16,1-3 192 0,-1 0-192 0,1 3 192 15,-2-2-192-15,1 1 160 0,0-3-160 0,-2 0 160 16,2-1-160-16,0-1 0 0,-1 0 0 0,0 2 128 16,-1-2 0-16,1 2 0 0,-1-5 0 0,0 3 0 15,3-4 0-15,0 4 0 0,-2-4 0 0,1 5 0 0,-2-1-128 0,1 2 128 16,-2-5-128-16,2 3 128 0,-2 1 0 0,2-3-128 16,1-1 192-16,-1 2-64 0,-2-2 64 0,1 2 16 15,1-5 0-15,-2 0 0 0,3 4-16 0,-1-3 0 16,0 1 0-16,-1 1 0 0,-1-4-32 0,1-1-16 15,0 2 0-15,1 0 0 0,-1-3-144 0,0 1 160 16,2-1-160-16,-1-2 160 0,-2-1-160 0,0-4 0 16,2 2 0-16,2 0 128 0,0-14-128 0,-2 8 0 15,2-8 144-15,0 0-144 0,0 0 0 0,0 0-160 16,0 0 16-16,0 0 0 16,-2-9-1328-16,-1-6-272 0,-1-2-48 0,-1-2-13920 0</inkml:trace>
  <inkml:trace contextRef="#ctx0" brushRef="#br1" timeOffset="108044.15">2331 17036 2751 0,'-14'0'128'0,"4"0"16"0,-3-2-144 0,2 1 0 16,-1 0 0-16,4-1 0 0,-1 1 2864 0,9 1 528 16,-12-2 128-16,3 0 0 0,9 2-2272 0,0 0-464 15,-9-3-80-15,9 3-32 0,0 0-160 0,0 0-16 16,0 0-16-16,0 0 0 0,0 0-160 0,0 0-48 16,8-8 0-16,1 3 0 0,0 2 224 0,4 1 32 15,1-2 16-15,5 1 0 0,2 2 144 0,5-1 16 16,3 2 16-16,3 0 0 0,6-2-256 0,1 1-48 15,4 1-16-15,2 0 0 0,-1-2-16 0,5-1-16 16,-1-1 0-16,0 4 0 0,3 3-64 0,4-1-16 16,3 1 0-16,3-1 0 0,3 2-16 0,1 0 0 15,0 0 0-15,2 0 0 0,-1-2-80 0,4 3-32 16,1 2 0-16,2-2 0 0,-2-2-160 0,-1 3 128 0,0-1-128 0,-1-2 128 16,1 4-128-16,3 0 0 0,-1-1 144 15,-2 0-144-15,-4 1 160 0,0 0-32 16,-2-2-128-16,1 1 192 0,-3-3 256 0,2 2 32 15,-1 3 16-15,1-3 0 0,-5-2-208 0,2 0-32 0,-1-2-16 0,-4 3 0 16,-4 0 0-16,-1-3 0 0,1-2 0 0,2 0 0 16,-2 1-48-16,-3 0 0 0,-2-3 0 0,-3 1 0 15,-4-1 0-15,0 2-16 0,-5-1 0 0,1 2 0 0,-3-1-176 16,0 1 192-16,-3 0-192 0,1 0 192 16,-1 1-192-16,2-1 0 0,-3 0 144 0,-1 3-144 0,-2 0 0 0,-1 0 0 15,1 0 0-15,-1-2 128 0,-2-1-128 0,-3 1 144 16,-2 1-144-16,2-1 160 0,-2 0-32 0,0 0 0 15,-4 1 0-15,3 0 0 0,-2 2-128 0,-1-3 0 16,-1-1 0-16,-2 2 128 16,-2 0-128-16,0-2 0 0,-9 0 144 0,9 0-144 0,-9 0 0 0,9 3 128 15,-3-1-128-15,-6-2 0 0,0 0 0 0,0 0 128 16,0 0-128-16,10 0 0 0,-10 0 0 0,0 0 0 16,0 0 0-16,0 0 128 0,0 0-128 0,0 0 0 15,0 0-128-15,0 0 128 16,0 0-1504-16,0 0-224 0,0 0-32 0,0 0-13280 0</inkml:trace>
  <inkml:trace contextRef="#ctx0" brushRef="#br1" timeOffset="108463.14">5943 16865 15663 0,'0'0'1392'0,"0"0"-1120"0,0 0-272 0,0 0 0 16,0 0 1088-16,0 0 176 0,0 0 16 0,0 0 16 15,11-1-576-15,2 2-112 0,-1 2-32 0,2 2 0 0,0 1 48 0,2 1 0 16,1 0 0-16,2 2 0 0,1 0-64 0,0 2-16 15,0 3 0-15,1 0 0 0,-1 4-176 0,-2-1-48 16,-6-3 0-16,1 1 0 0,-3 1 64 0,-1 2 0 16,0 0 0-16,-5 1 0 0,-2-1 48 0,-2 2 16 15,-2 1 0-15,1-1 0 0,-2-2 48 0,-5 0 16 16,-2-1 0-16,-4 1 0 0,0 1 64 0,-1-1 0 16,-3-2 16-16,0 0 0 0,1-2-16 0,-1 0 0 15,-1 0 0-15,1-3 0 0,-1 1-192 0,1 0-32 16,2-4-16-16,2 1 0 0,1-4-336 0,0-1 144 15,2-2-144-15,1-2 0 0,1-1-160 0,9 1-144 16,-5-6-16-16,5 6-16 16,2-13-2464-16,3 1-480 0,3 1-112 0</inkml:trace>
  <inkml:trace contextRef="#ctx0" brushRef="#br1" timeOffset="108830.56">6475 16893 18431 0,'0'0'1632'0,"-5"-5"-1312"0,5 5-320 0,0 0 0 16,0 0 1408-16,0 0 224 0,0 0 32 0,0 0 16 0,0 0-880 15,0 0-176-15,6 12-48 0,1-2 0 0,-1 2 192 0,2 4 48 16,-2-1 0-16,2 3 0 0,1 2-64 15,1 0-16-15,1 2 0 0,-1 3 0 0,3 0-96 0,-3 1-32 16,0-2 0-16,-1 1 0 0,0 0-240 0,0-2-48 16,-1 1-16-16,-1-1 0 0,1-3-176 0,-2 1-128 15,-1-1 192-15,1-2-192 0,-3-2 176 0,1 2-176 16,0-1 160-16,0-3-160 0,0-2 128 0,-1 0-128 16,-3-12 0-16,5 9 144 0,-5-9-144 0,0 0-256 15,8 7 64-15,-8-7 16 16,0 0-1488-16,0 0-288 0,10-5-64 0,-3-5-16 15,-4-1-976-15,1-1-192 0</inkml:trace>
  <inkml:trace contextRef="#ctx0" brushRef="#br1" timeOffset="109111.9">6797 16914 18431 0,'-3'-13'1632'0,"3"13"-1312"16,0 0-320-16,0-9 0 0,0 1 1696 0,0 8 272 15,0 0 48-15,0 0 16 0,0 0-1008 0,0 0-192 16,0 0-32-16,0 0-16 0,0 0-48 0,-6 14-16 16,-2-2 0-16,-1 4 0 0,-1 3 48 0,-1 4 0 15,-5-1 0-15,0 1 0 0,-2 2 64 0,2-1 0 0,-1 5 16 0,1-2 0 16,-2 1-64-16,0-1-16 0,0 0 0 0,0-2 0 16,2 5-320-16,-2-2-64 0,1 2 0 0,1 0-16 15,-2-4-240-15,2 0-128 0,-1-4 160 0,3-2-160 0,3-2 0 16,1-3 128-16,1-3-128 0,4-1 0 0,1-3-160 15,4-8-80-15,0 0-16 0,0 0 0 16,0 0-1888-16,11-4-384 0,3-4-80 0,3-4-12752 16</inkml:trace>
  <inkml:trace contextRef="#ctx0" brushRef="#br1" timeOffset="109287.17">6967 17213 29487 0,'-6'17'2624'0,"-1"3"-2112"16,0 1-512-16,2 0 0 0,0 2 1152 0,-1 5 112 16,1 1 16-16,-1 3 16 0,-2 1-464 0,1-1-80 15,-2-3-32-15,0 0 0 0,0 2-144 0,1-4-16 16,1 1-16-16,-2-3 0 0,-1 2-352 0,0-4-64 0,1-1 0 0,4-1-128 16,2-2 0-16,4-3 0 15,1 0 0-15,4-2-192 16,0-7-1648-16,3 0-320 0,3-4-64 0</inkml:trace>
  <inkml:trace contextRef="#ctx0" brushRef="#br1" timeOffset="109974.22">3639 15972 8287 0,'-10'7'368'0,"10"-7"80"0,-6 9-448 0,6-9 0 0,-7 7 0 0,7-7 0 16,0 0 2704-16,0 0 464 0,0 0 96 0,0 0 0 15,0 0-1616-15,0 0-336 0,7-12-64 0,0-6-16 16,2-3-128-16,4-3-16 0,1-2-16 0,1-3 0 15,-1 1-464-15,1 0-96 0,1-4 0 0,1 0-16 0,-3-2-48 16,3 4-16-16,-1-1 0 0,2-1 0 16,-2 2 160-16,-1 3 48 0,0 4 0 0,0 2 0 0,1 2-352 0,-1 2-64 15,-1 6-16-15,-1 0 0 0,-1 6-80 0,2 4 0 16,-1 5-128-16,1 3 192 0,-1 5-32 0,1 6-16 16,0 8 0-16,2 0 0 0,1 6 16 0,-1-1 0 15,-2 1 0-15,1 4 0 0,-4 2-160 0,-1-1 160 16,-1-2-160-16,0 1 160 0,2 0-160 0,0-5 128 15,-2 1-128-15,0-3 128 0,-1-8-128 0,-1-2 0 16,0-3 0-16,0-3 0 0,2-5-288 0,-1-3-32 16,0 0-16-16,-8-5 0 15,11-7-1712-15,-1 1-352 0,-1-5-64 0</inkml:trace>
  <inkml:trace contextRef="#ctx0" brushRef="#br1" timeOffset="110319.02">3646 14773 22399 0,'-13'-5'992'0,"13"5"208"0,-8-5-960 0,8 5-240 0,0 0 0 0,0 0 0 15,0 0 784-15,0 0 112 0,0 0 32 0,8 7 0 16,1 0-80-16,1 7-16 0,0 1 0 0,3 4 0 16,1 1 64-16,1 6 16 0,-1 3 0 0,3 5 0 15,-1 2-368-15,3 1-80 0,-1-1-16 0,0 0 0 16,-3 5-192-16,-2 0-32 0,-1-189-16 0,0 366 0 16,-1-183-208-16,1-3 0 0,-2-4 0 0,-1-5 0 15,-2-2 0-15,0-3 0 0,-2-3 0 0,1-1 0 0,1-6-240 16,-7-8-80-16,0 0-32 0,11-1-9632 15,-3-4-1920-15</inkml:trace>
  <inkml:trace contextRef="#ctx0" brushRef="#br1" timeOffset="110589.22">4076 14448 24879 0,'0'0'2208'0,"-10"0"-1760"15,1 0-448-15,9 0 0 0,0 0 1472 0,-6 5 192 16,0 6 64-16,-1 2 0 0,-2 3-1024 0,-1 6-208 16,-2 5-48-16,-4 4 0 0,-1 3 160 0,-4 4 32 15,0 4 0-15,-2 7 0 0,0 3-16 0,-3 2 0 0,-3 0 0 0,1 1 0 16,2 1-400-16,3-3-80 0,1-2-16 0,0-6 0 16,-2-2-128-16,1-6 0 0,2-8 0 0,3 0 0 15,3-3 0-15,5-4-176 0,-1-5 48 16,5-6 0-1,6-11-496-15,0 0-80 0,0 0-32 0,0 0 0 0,13-6-1952 0,3-7-400 0</inkml:trace>
  <inkml:trace contextRef="#ctx0" brushRef="#br1" timeOffset="110950.16">4097 14912 7359 0,'0'0'656'0,"0"0"-528"0,0 0-128 0,0 0 0 0,0 0 4912 0,0 0 944 15,9-11 192-15,2 5 32 0,3-2-4288 0,3 3-880 16,0 2-160-16,3-1-48 0,-1 0-320 0,0 3-64 16,-2 1 0-16,4 5-16 0,0 2 128 0,1 6 16 15,2 0 16-15,-2 3 0 0,-2 5 0 0,-2 2 0 16,2-2 0-16,-2 6 0 0,0 3-176 0,-5 2-32 16,-2 1-16-16,0 0 0 0,-7-4-240 0,-1 2 0 15,-3-2 128-15,-4-3-128 0,-2-1 368 0,-3 2 16 16,-3-3 16-16,-2 0 0 0,-1-4 320 0,0-1 64 0,1-1 16 15,1-3 0-15,-1-2 32 0,1-1 0 16,1-1 0-16,2-3 0 0,10-8-176 0,0 0-16 0,0 0-16 0,0 0 0 16,0 0-256-16,0 0-48 0,0 0-16 0,11 6 0 15,0-2-176-15,5-3-128 0,-1-3 144 0,7-4-144 16,2 0 128-16,4-2-128 16,2-3 0-16,3-2 0 0,3-3 0 0,2-1 0 0,1 0 0 15,2-3 0 1,0 0-1280-16,1 0-288 0,1 1-64 0,-1 1-18176 0</inkml:trace>
  <inkml:trace contextRef="#ctx0" brushRef="#br0" timeOffset="116861.01">21557 11600 6447 0,'-1'-8'576'0,"-1"-1"-576"0,2 9 0 0,0-9 0 16,0 0 1408-16,0 1 192 0,-1 1 16 0,1 7 16 15,0 0-864-15,0 0-160 0,-2-11-32 0,2 11-16 16,0 0-16-16,0 0 0 0,0 0 0 0,0 0 0 16,-9-1-112-16,9 1-32 0,-9 7 0 0,1 4 0 15,-2 0-16-15,5 3 0 0,0 4 0 0,0 5 0 16,0 1 16-16,0 8 0 0,1 5 0 0,-1 5 0 16,-2 7-64-16,2 6-16 0,0 3 0 0,0 6 0 15,-1 0-64-15,1 4 0 0,3 5-16 0,1-2 0 16,1-1-32-16,1 0 0 0,2-2 0 0,-2 1 0 15,-1-3 112-15,-1 3 0 0,1 1 16 0,-1 2 0 0,-1-1 160 16,-1 0 16-16,-1 1 16 0,0-1 0 0,-2-1 48 0,-1 2 16 16,1 3 0-16,1 3 0 0,-2-5-224 0,1 0-48 15,0-2-16-15,-2 0 0 0,2 0 32 0,2-2 16 16,-2-8 0-16,2-1 0 0,1-2-16 0,1-3 0 16,0-3 0-16,2-5 0 0,0-1-80 0,2-4-32 15,-1 2 0-15,0-2 0 0,1-2-32 0,-1-6-16 16,-1-2 0-16,0-6 0 0,-1 2-176 0,-1-4 160 15,0-4-160-15,0-1 160 0,-1 1-160 0,1-5 192 16,0-1-192-16,-1-1 192 0,1 1-192 0,0-3 192 16,2-1-192-16,0-2 192 0,0-8-192 0,0 0-272 15,0 0 64-15,0 0-9920 16,0 0-1984-16</inkml:trace>
  <inkml:trace contextRef="#ctx0" brushRef="#br0" timeOffset="117484.65">20104 13414 8287 0,'0'0'736'0,"0"0"-592"0,0 0-144 0,0 0 0 0,0 0 1264 0,0 0 208 16,0-7 64-16,0 7 0 0,12-5-832 0,0 1-144 16,2-1-48-16,4-2 0 0,4 2-112 0,2 0-16 15,2-2-16-15,5 0 0 0,5 2 64 0,2-3 16 16,2 3 0-16,5-4 0 0,3 2 64 0,3 2 0 15,1-3 16-15,3 0 0 0,1 3 80 0,3-1 16 16,4 2 0-16,4 2 0 0,-1-1-288 0,0 2-48 16,-1 1-16-16,1 1 0 0,0-3-144 0,3-1-128 15,2 2 192-15,0 1-192 0,1 4 144 0,-3-2-144 16,-2 1 0-16,-1-3 144 0,-2 0-144 0,3-2 0 16,0 2 0-16,0 2 128 0,-2-2-128 0,-5 2 0 0,-3 1 144 0,0-1-144 15,2-3 176-15,-3 1-48 0,1 1 0 0,-1-1 0 16,-2-1-128-16,-1-1 160 0,-3-1-160 0,-4 2 160 15,-4-2 48-15,-1 2 16 0,0 0 0 0,-3-2 0 16,0 1 32-16,-3 2 0 0,-2 0 0 0,0 0 0 16,2-3-128-16,-5 2-128 0,-2 1 176 0,-1 1-176 15,-2 0 160-15,0-1-160 0,-1-1 128 0,-3 0-128 16,-2 1 192-16,-1 1-64 0,-1 2 0 0,-1-2 0 16,-1-2 16-16,-1-1 0 0,0 2 0 0,0 0 0 15,0 0-144-15,-1 0 0 0,-3 0 144 0,2 0-144 16,-12 0 0-16,10 0 0 0,-10 0 0 0,10 2 128 15,-1-1-128-15,-9-1 0 0,9 1 0 0,-9-1 128 16,9-1-128-16,-9 1 0 0,0 0 0 0,9 1 0 0,-9-1 0 16,0 0 0-16,0 0 0 0,0 0 0 15,0 0-608-15,0 0-32 0,0 0-16 16,0 0 0-16</inkml:trace>
  <inkml:trace contextRef="#ctx0" brushRef="#br0" timeOffset="117815.19">23198 12973 15999 0,'0'0'704'0,"0"0"160"0,10-1-688 0,2 1-176 15,-1 1 0-15,4 2 0 0,1-1 144 0,1 5 0 0,2-4 0 0,2 4 0 16,0 2 48-16,-2 1 0 0,2 0 0 0,0 3 0 15,0-2 240-15,-1 6 48 0,0 1 16 0,-1 1 0 16,2-2 144-16,-3 5 16 0,-3-2 16 0,-1 2 0 16,-4-2-176-16,-4 2-48 0,-2-2 0 0,-3 3 0 15,-2-1 144-15,-3 1 32 0,-3-2 0 0,-5 1 0 16,-4-4 144-16,-2-4 48 0,-2-2 0 0,-2 1 0 16,-1-5-176-16,2 2-48 0,0-1 0 0,1 0 0 15,2-4-384-15,2 0-80 0,0 0 0 0,4-3-128 16,-1 1-304-1,4-3-160-15,9 0-48 0,0 0-12640 0</inkml:trace>
  <inkml:trace contextRef="#ctx0" brushRef="#br0" timeOffset="118071.4">23835 13084 22287 0,'0'0'976'0,"0"0"224"0,0 0-960 16,9 7-240-16,-3 0 0 0,0 4 0 0,3 3 352 0,-1 0 32 15,0 3 0-15,-1 2 0 0,1 2-128 0,-2 2-32 16,1 1 0-16,-1 3 0 0,-1-4-32 0,-1 2 0 16,2 3 0-16,-3-1 0 0,-1-2 64 0,0 1 0 0,-1 2 0 15,1-1 0-15,1 2-256 0,-1-4 0 0,1-1 128 0,-2-3-128 16,2-2 0-16,1-1 128 0,-1-3-128 0,0-1 0 15,1-3-224-15,-3 1-144 0,-1-12-16 0</inkml:trace>
  <inkml:trace contextRef="#ctx0" brushRef="#br0" timeOffset="118306.77">24136 13112 26367 0,'0'0'1168'0,"0"0"240"0,0 0-1120 0,0 0-288 0,-8 7 0 0,1 4 0 16,-1 0 368-16,-3 2 16 0,-4 2 0 0,-3 4 0 15,-4 5 192-15,-1 0 32 0,0 2 16 0,-1 3 0 16,-1 3-176-16,1-3-16 0,-2 1-16 0,1 5 0 0,-2 2-256 16,3-2-160-16,4 1 192 0,3-2-192 0,2-2 128 0,3-3-128 15,4-1 0-15,0-4 0 0,2-5 0 0,3-1-304 16,3-3 64-16,3-2 16 15,-3-13-1728-15,10 9-352 0,1 0-64 0</inkml:trace>
  <inkml:trace contextRef="#ctx0" brushRef="#br0" timeOffset="118479.07">24280 13648 19343 0,'-9'9'848'0,"4"1"192"0,-3 5-832 0,2 3-208 0,-3 3 0 16,1 4 0-16,1 4 2752 0,-2 4 496 0,-3-1 96 0,1-1 32 15,-1-3-2048-15,1 3-416 0,-2 0-80 0,2 2 0 16,-1-3-544-16,0 2-96 0,-2-1-32 16,2-2 0-1,2 0-1296-15,1-3-256 0,0-5-48 0,4 1-12672 0</inkml:trace>
  <inkml:trace contextRef="#ctx0" brushRef="#br0" timeOffset="119182.88">21221 11790 16575 0,'0'0'736'0,"0"0"160"0,0 0-720 0,0 0-176 0,0 0 0 0,-3-5 0 16,3 5 976-16,-3-9 176 0,2 1 16 0,1-3 16 15,1-2-400-15,3-1-80 0,0-5 0 0,1-3-16 16,0 0-176-16,1 0-48 0,2-3 0 0,2-1 0 0,-2 1 128 16,1-3 32-16,-2 2 0 0,2-3 0 0,1-1-96 0,0 0-16 15,1 0 0-15,-1-1 0 0,1 2-176 0,1-1-32 16,-1 0-16-16,2 6 0 0,1 1-128 0,-2 4-32 15,2 7 0-15,-1 1 0 0,1 6 0 0,-4 4 0 16,2 1 0-16,2 1 0 0,-4 6-128 0,3 5 160 16,1 6-160-16,0 4 160 0,-2 3-160 0,2-1 0 15,0 2 144-15,-1 3-144 0,-3 3 128 0,-1 0-128 16,-1-1 128-16,-1 0-128 0,0-2 0 0,0-4 144 16,0 1-144-16,2-5 0 0,-2-1 128 0,1-5-128 15,-1-4 0-15,4 1 0 0,0 0 0 0,0-5-144 16,1-2-16-16,-1-4 0 15,0-2-2080-15,0-2-400 0,0-7-96 0,-2-1-16 0</inkml:trace>
  <inkml:trace contextRef="#ctx0" brushRef="#br0" timeOffset="119525.8">21167 10412 18591 0,'0'0'832'0,"0"0"160"0,0 0-800 0,0 0-192 0,4 11 0 0,-1-2 0 0,2 4 512 0,3 2 48 15,1 4 16-15,1 2 0 0,0-2 112 0,2 4 16 16,0 7 16-16,1 3 0 0,-1 3-432 0,-1 1-96 16,-1 0 0-16,0-1-16 0,1-1-48 0,-3 0 0 15,1 1 0-15,-1-3 0 0,-2-4-128 0,2 2 160 16,0-1-160-16,-1-3 160 0,0-2-160 0,-1-2 0 16,0-5 144-16,2 1-144 15,0-1-320-15,-1-4-144 0,1-5-32 0,-8-9-10048 0</inkml:trace>
  <inkml:trace contextRef="#ctx0" brushRef="#br0" timeOffset="119815.28">21627 10429 22575 0,'0'0'992'0,"0"0"224"0,-1-11-976 0,1 11-240 0,0 0 0 0,0 0 0 16,0 0 144-16,-2 13-16 0,-1 1 0 0,-4 1 0 16,-3 3 464-16,-4 2 96 0,-4 6 16 0,-1 3 0 15,-2-2-256-15,-4 7-32 0,0 8-16 0,-3 0 0 16,-2 5-80-16,0-2 0 0,1 0-16 0,4-3 0 16,3-5-144-16,3-3-32 0,2-8 0 0,3 2 0 0,2-4-128 0,0-2 192 15,2-2-192-15,1-5 192 0,0-1-192 0,3-1 0 16,1 0 0-16,1-6 0 15,4-7-448-15,0 0-128 0,0 0-32 0,0 0-7584 16,0 0-1536-16</inkml:trace>
  <inkml:trace contextRef="#ctx0" brushRef="#br0" timeOffset="120132.93">21683 10811 21599 0,'15'-8'960'0,"0"-2"192"0,3 3-928 0,6-5-224 16,2 6 0-16,2-3 0 0,0 1 512 0,2 5 64 0,-2-3 16 16,-2 4 0-16,-1 1-256 0,-7 2-48 0,-9 1-16 0,-9-2 0 15,5 13 16-15,-5 1 0 0,-4 3 0 0,-5 2 0 16,-4-3 224-16,-4 5 32 0,-6 1 16 0,-2 5 0 16,0-3-112-16,0 0 0 0,-2-2-16 0,0-3 0 15,4-1 336-15,3-3 80 0,4-5 16 0,5 3 0 16,2-3 128-16,4 0 32 0,5-10 0 0,0 0 0 15,8 9-256-15,5-2-64 0,5-6 0 0,4 0 0 16,5 2-240-16,5-3-48 0,2-3-16 0,6 3 0 16,3 1-192-16,3-1-32 0,-1 0-16 0,0-1 0 15,-3 0-160-15,0 1 0 0,-4 2 0 0,1 1 0 32,-3 0-2144-32,-2 2-512 0,4 1-96 0,-10-3-32 0</inkml:trace>
  <inkml:trace contextRef="#ctx0" brushRef="#br0" timeOffset="121661.9">26336 11294 13935 0,'6'-20'608'0,"0"6"144"0,0-3-608 0,2-1-144 0,-3 3 0 0,3 0 0 16,-2-2 800-16,2 1 128 0,-2-3 32 0,0 1 0 15,1 0-176-15,0 0-16 0,-2-1-16 0,2 3 0 16,-1-1-304-16,-1 3-64 0,-1 7-16 0,0-5 0 16,1 3-48-16,-1-2 0 0,-1 5 0 0,-3 6 0 15,4-12 80-15,-4 12 16 0,7-5 0 0,-7 5 0 16,0 0-32-16,0 0 0 0,0 0 0 0,0 0 0 16,0 0-64-16,2 14 0 0,-3 1-16 0,0 4 0 15,-3 3 96-15,-1 2 32 0,-2 2 0 0,0 5 0 16,-1 4-160-16,3 2-16 0,-3-1-16 0,2 4 0 0,2 3-96 0,-2 0-16 15,1 4 0-15,1 0 0 0,1 2-128 0,-2 1 192 16,2 3-192-16,-3 1 192 0,3 2-192 0,-4 3 128 16,2 2-128-16,0-2 128 0,0 5-128 0,1-6 160 15,0 1-160-15,1-2 160 0,-2 0-160 0,2-1 0 16,-1-1 0-16,3-2 0 0,2-1 0 0,-1-3 0 16,0-1 128-16,1-1-128 0,1-5 128 0,-2 0 0 15,0 1 0-15,1-1 0 0,-1-1 80 0,0 2 16 16,0-1 0-16,1 4 0 0,1-3-64 0,-2 4-16 15,-2-3 0-15,2 3 0 0,0 3-144 0,-1-4 0 16,-2 1 0-16,1-3 0 0,-2 3 0 0,0 0 0 16,2-4 0-16,-2 3 128 0,0-4-128 0,0 1 192 0,0 3-192 15,-1-1 192-15,0-2 80 0,0-1 32 0,0 0 0 16,0 0 0-16,0 0-32 0,0 2 0 0,0-3 0 0,1 1 0 16,1 1-80-16,0-1-32 0,-4 1 0 0,3-2 0 15,1-3-32-15,-1 0-128 0,-3 0 192 0,2 2-64 16,0 0-128-16,1 0 128 0,-1-3-128 0,2 1 128 15,-1-3-128-15,0 0 192 0,1-1-192 0,0 3 192 16,1-3-64-16,1 2-128 0,0-2 192 0,1 0-64 16,1-4-128-16,0 1 0 0,-1 1 0 0,2 1 128 15,-2-5-128-15,0 1 0 0,0-1 0 0,1-4 128 16,1-1-128-16,0-2 0 0,0-5 0 0,0-2 0 16,0-2-192-16,-2-12 48 0,6 5 0 0,-6-5 0 15,0 0-1760 1,13-3-336-16,-3-8-80 0</inkml:trace>
  <inkml:trace contextRef="#ctx0" brushRef="#br0" timeOffset="122361.62">24352 13457 14735 0,'0'0'1312'16,"0"0"-1056"-16,0 0-256 0,0 0 0 0,0 0 448 0,0 0 48 0,9-2 0 0,3-2 0 16,3 2 80-16,1-5 0 0,6 3 16 0,3 1 0 15,5 0-16-15,5-1-16 0,6-1 0 0,2 1 0 16,0 1-368-16,3-1-64 0,-4-3 0 0,4 1-128 15,2 1 432-15,5-3-32 0,6 2 0 0,7 2 0 16,3-2 256-16,-1 1 48 0,0 0 16 0,-1-3 0 0,2 2-208 0,4 1-64 16,6-3 0-16,0 2 0 0,-3-3-192 0,-3 0-64 15,-3-1 0-15,-2 1 0 0,0 0-192 0,2 1 128 16,2 3-128-16,-1-3 0 0,-6 2 128 0,-3 2-128 16,-3-1 0-16,1 1 0 0,-3 1 0 0,0 1 128 15,3 1-128-15,-3 0 0 0,0-2 0 0,-4-1 128 16,-3 2-128-16,-5-1 0 0,-6 1 192 0,0-1-48 15,2-1-16-15,2-1 0 0,-5 2 192 0,3-1 16 16,-2 1 16-16,2 2 0 0,0-2 0 0,-3 1 0 16,-1 1 0-16,-4-2 0 0,-1-1-160 0,-4 2-48 15,-4-1 0-15,0 1 0 0,-4-2-144 0,1 1 128 16,-1 2-128-16,0-2 128 0,-2 1 80 0,-1-1 16 0,-1 1 0 0,1-2 0 16,0 1 112-16,0 1 32 0,-2 1 0 0,2-1 0 15,-2 2-368-15,-1-1 144 0,-1 1-144 0,-1 0 0 16,1 0 0-16,-3 0 0 0,-1 0 0 0,-9 0 0 15,10 0 0-15,-1 1 0 0,-9-1-240 16,10 0 80 0,-10 0-480-16,0 0-112 0,9 3-16 0,-9-3-8688 0,0 0-1744 0</inkml:trace>
  <inkml:trace contextRef="#ctx0" brushRef="#br0" timeOffset="122739.21">27524 12627 20319 0,'0'181'896'0,"0"-181"192"15,11 0-864-15,2 0-224 0,1 0 0 0,4 0 0 0,1 1 128 0,1 2-128 16,2-1 176-16,2 5-176 0,5-2 384 0,0 0-16 15,-1 5-16-15,0-1 0 0,0 4 224 0,0 2 64 16,0-2 0-16,-4-1 0 0,0 2 64 0,-2 3 32 16,-4-1 0-16,0 5 0 0,-1-2-192 0,-3 0-32 15,-2 0-16-15,-3 0 0 0,-2 1-112 0,-3 2 0 16,-3-1-16-16,-3 1 0 0,-3-2 80 0,-3 5 0 0,-2-1 16 16,-1 0 0-16,-6 1-16 0,-2-1 0 0,-1 2 0 15,-2 1 0-15,-2-5-64 0,0 0-32 0,-2-4 0 0,2-2 0 16,1-2-144-16,0 0-16 0,-1-5-16 0,3 0 0 15,0-5-176-15,3 1 128 16,1 1-128-16,3-2 128 16,1-5-1888-16,3 1-384 0</inkml:trace>
  <inkml:trace contextRef="#ctx0" brushRef="#br0" timeOffset="123308.78">28237 12688 19343 0,'0'0'848'0,"-8"-2"192"0,8 2-832 0,0 0-208 0,0 0 0 15,0 0 0-15,0 0 816 0,4 14 112 0,2 4 32 0,4 0 0 16,2 4-48-16,3 6 0 0,3 0 0 0,4 3 0 16,0 2-80-16,4 2-32 0,-1 1 0 0,3 1 0 0,0 0-128 0,0 1-32 15,0 1 0-15,0-2 0 0,0-1-320 0,-2-1-80 16,-4 5-16-16,0-8 0 0,-3-3-224 0,-1-3 0 16,-5 0 0-16,-3-6 0 0,-1-1 160 0,-2-3-160 15,-4-8 160-15,-3-8-160 0,4 9 0 0,-4-9 0 16,0 0-208-16,0 0 64 15,0 0-1824-15,0 0-352 0,0 0-80 0</inkml:trace>
  <inkml:trace contextRef="#ctx0" brushRef="#br0" timeOffset="123569.47">28616 12786 23951 0,'0'-7'2128'0,"0"7"-1696"0,0 0-432 0,0 0 0 16,0 0 976-16,0 0 112 0,0 0 32 0,5 14 0 16,-3 1-160-16,-2 4-48 0,-1 3 0 0,-3 4 0 15,0 0-272-15,-3 6-48 0,-1 2-16 0,-2 1 0 16,-5-182-128-16,-1 364-48 0,4-180 0 0,-4 1 0 16,1-1-176-16,1 1-32 0,0-1-16 0,0-1 0 15,0-2-176-15,1-2 0 0,2-5 0 0,-2-2 0 16,3-5 0-16,1-2 0 0,3 1 0 0,1-2 0 15,1-5-496 1,4-3-128-16,4 0-16 0,-4-9-9472 0,0 0-1872 0</inkml:trace>
  <inkml:trace contextRef="#ctx0" brushRef="#br0" timeOffset="123758.92">28833 13391 35007 0,'-24'32'1552'0,"6"-4"320"0,0 4-1488 0,4 5-384 16,1 2 0-16,2 3 0 0,-2 3 336 0,2-2 0 16,-2 0 0-16,0-4 0 0,1-2-192 0,-1-1-144 15,0-3 192-15,2-5-192 0,1-3 0 0,2-3-176 16,0-4 0-16,3 0 0 16,2-5-1872-16,1-2-368 0,2-11-80 0</inkml:trace>
  <inkml:trace contextRef="#ctx0" brushRef="#br0" timeOffset="124539.5">25921 11248 5519 0,'0'0'496'0,"-1"12"-496"0,-1 1 0 0,2-2 0 16,0-11 2000-16,3 9 304 0,-3-9 64 0,4 11 16 15,-4-11-1056-15,0 0-224 0,0 0-32 0,11 0-16 16,0-2 192-16,2-5 32 0,1 0 16 0,3-7 0 16,0-1-224-16,5-5-48 0,1-2-16 0,2-1 0 0,2-3-304 0,0 2-64 15,1-6-16-15,1 2 0 0,1-3-176 0,0-4-16 16,-2-1-16-16,-2 0 0 0,-1 1-96 0,-1-1 0 16,0 2-16-16,0 2 0 0,0 5-112 15,-1 2-32-15,-1 3 0 0,-2 6 0 0,-1 4-32 0,-1 1 0 16,-2 6 0-16,-2 4 0 0,-2 2 32 0,-2 4 0 15,-2 8 0-15,-2 3 0 0,-1 5-32 0,0 3 0 16,-2 6 0-16,-1 3 0 0,1 5-128 0,-3 2 128 16,0 2-128-16,2 3 128 0,-4 3-128 0,2-3 0 15,0-1 144-15,-2 0-144 0,1-2 0 0,1-1 128 16,1-6-128-16,1-4 0 0,2-2 0 0,-2-5 0 16,1 0 0-16,0-3 128 0,1-4-128 0,0-1 0 15,1-4-128-15,3-3 128 16,-8-9-1648-16,11 3-240 0,1-4-48 0</inkml:trace>
  <inkml:trace contextRef="#ctx0" brushRef="#br0" timeOffset="124976.5">25883 9949 17727 0,'0'0'784'0,"0"0"176"0,0 0-768 0,0 0-192 0,0 0 0 0,0 0 0 0,0 0 896 0,14 3 160 15,-3-1 32-15,2 5 0 0,-2-2-208 0,4 6-48 16,-1-1 0-16,4 4 0 0,1 4-128 0,3 0-48 16,1 4 0-16,2 1 0 0,3-1-80 0,1 1-32 15,2 0 0-15,-1 4 0 0,2-2-240 0,-1 3-48 16,-2-2-16-16,-2 0 0 0,-3-3-240 0,-1-1 0 16,-3-1 128-16,-1 1-128 0,-1-2 0 0,0-1 0 15,-1-1 0-15,-1-1 0 16,-4-6-592-16,0 1-64 0,1-2-16 0,-3-4 0 15,-1-2-1600-15,-9-4-320 0,0 0-64 0,16-1-16 0</inkml:trace>
  <inkml:trace contextRef="#ctx0" brushRef="#br0" timeOffset="125201.4">26433 9742 31039 0,'0'0'1376'0,"0"0"288"0,0 0-1344 0,-3 10-320 0,1 7 0 0,-1 1 0 15,0 1 304-15,-2 9-16 0,-4 1 0 0,0 4 0 16,-1 0 144-16,1 4 16 0,-4 2 16 0,-1 1 0 16,-1 0-288-16,-3 1-176 0,-5 2 192 0,-1 2-192 15,0-5 0-15,-2 0 0 0,0-2 0 0,3-4 0 16,2-3-672-16,2-5-32 0,2-4-16 0,3-2 0 15,2-2-208-15,3-1-32 0,3-7-16 0,2 1-7712 16,3 3-1536-16</inkml:trace>
  <inkml:trace contextRef="#ctx0" brushRef="#br0" timeOffset="125540.91">26708 10272 29423 0,'0'0'1296'0,"8"-7"288"0,6-5-1264 0,3 7-320 0,2-3 0 0,3 3 0 16,-1 3 224-16,0-1-16 0,-1 2 0 0,-2 2 0 16,-4 2 160-16,-2 2 16 0,-1 0 16 0,-5 4 0 15,-3 4-208-15,-5-1-32 0,0 6-16 0,-7 1 0 16,-4 3-144-16,-3 1 0 0,-5-1 0 0,-3 6 0 15,-4 0 0-15,1 0 0 0,-3-6 0 0,3 1 128 16,2-5-128-16,6-2 0 0,5 1 0 0,6-3 0 16,4-2 256-16,7-1-48 0,6 0 0 0,7-3 0 15,7-1 432-15,5-3 96 0,4-1 16 0,3-1 0 16,4-3-240-16,4-2-64 0,1 1 0 0,5 1 0 16,-1-3-272-16,5 0-176 0,6 4 192 0,-1-1-192 15,2-2-640-15,-3 2-224 16,-2 0-48-16,-2 1-14928 0</inkml:trace>
  <inkml:trace contextRef="#ctx0" brushRef="#br0" timeOffset="127882.88">23985 17447 3679 0,'0'0'160'0,"0"0"32"0,-4-7-192 0,0 0 0 0,0-2 0 0,4 9 0 0,-3-7 1088 0,0-5 192 16,2 4 16-16,-3-1 16 0,4 9-1312 0,-3-9-272 15,3 9-48-15,-1-10-16 0,0 1 560 0,1-2 112 16,0 11 32-16,0-10 0 0,0 10 1168 0,1-9 224 16,-2-1 48-16,1 10 16 0,0 0-352 0,0 0-80 15,0 0-16-15,0 0 0 0,0 0-368 0,0 0-80 16,0 0-16-16,0 0 0 0,0 0-320 0,0 0-64 15,0 0-16-15,0 0 0 0,0 0 128 0,-1 12 0 16,-1 2 16-16,2 2 0 0,0 5 112 0,0 1 32 16,0 8 0-16,3 0 0 0,-1 6-320 0,0 6-64 0,-1 2-16 0,0 6 0 15,2 3-144-15,-3 4-48 0,0 4 0 0,-3 2 0 16,1 4-208-16,-1 0 0 0,-1-1 128 0,1 3-128 16,0 1 0-16,-2 0 0 0,-3 0 128 0,3-4-128 15,-2-5 0-15,0 2 0 0,0 0 0 0,0-1 0 16,1-3 256-16,1-5-32 0,-2 0-16 0,1 0 0 15,1 0 240-15,1-4 64 0,0 0 0 0,2 0 0 16,-1 3-208-16,2-5-48 0,-2-1 0 0,3-2 0 16,-1 1-112-16,1-2-16 0,0 1-128 0,-1-4 192 15,0 3-192-15,-1 0 128 0,1-3-128 0,0 1 0 16,0-2 144-16,-1 0-144 0,0-1 128 0,0 1-128 16,1 0 208-16,1-2-32 0,1-1-16 0,-1 3 0 15,-1-3 0-15,1-1 0 0,0 3 0 0,0-3 0 16,-2 0-32-16,2 0 0 0,2-3 0 0,-1-3 0 15,1 1-128-15,0-7 0 0,1 0 0 0,-1 1 128 0,1-2-128 16,-2-2 0-16,-1-4 0 0,0 0 0 0,0-1 0 0,0 0 0 16,0-4 0-16,0-1 0 0,-1 0-128 0,0-3-64 15,-1 1-16-15,2-9 0 16,0 0-1264-16,0 0-256 0,-6 3-64 0</inkml:trace>
  <inkml:trace contextRef="#ctx0" brushRef="#br0" timeOffset="128544.15">22278 19491 6447 0,'0'0'576'0,"0"0"-576"0,0 0 0 0,0 0 0 0,0 0 2944 0,0 0 496 0,11-6 80 0,3 2 32 16,-4 0-2720-16,4 3-528 0,2 0-112 0,-1-1-32 0,3 0 96 15,2 1 0-15,3-2 16 0,2 2 0 0,7-2-16 0,0 2-16 16,1-2 0-16,0 2 0 0,0 1 32 16,1 0 16-16,1 0 0 0,1 0 0 0,4-1 80 0,3 0 16 15,4-1 0-15,5 2 0 0,5 0 16 0,1 0 16 16,-1 0 0-16,0 3 0 0,-2-2 32 0,3 0 0 16,2-1 0-16,5 0 0 0,3 0-16 0,1 0 0 15,0 2 0-15,-1-1 0 0,-5-1-192 0,0 0-48 16,3 1 0-16,2 1 0 0,3 0-16 0,-3 1-16 15,2-6 0-15,-4 3 0 0,-2 0-160 0,-3 0 0 16,1-1 144-16,4 0-144 0,4-2 0 0,-2 2 128 16,-4-1-128-16,0 1 0 0,-7 0 0 0,3-2 0 15,-2 2 0-15,5-4 0 0,0 1 128 0,3 0-128 16,1 3 160-16,-6-1-160 0,-8-3 176 0,-1 2-176 0,-1 0 192 16,1 1-192-16,0 1 160 0,1-2-160 0,3 2 128 0,-3 1-128 15,-4-3 0-15,-2-1 128 0,-5 3-128 0,-1 0 0 16,-6-2 128-16,0 2-128 0,-2 0 128 0,0 1-128 15,-1 0 0-15,-1 1 0 0,0 2 0 0,-2-1 0 16,-1-1 128-16,0 1-128 0,1 2 128 0,-5-2-128 16,1 1 128-16,-3-3-128 0,-4 2 0 0,-1-1 128 15,-3 2-128-15,-2 0 0 0,0 0 0 0,-12-3 128 16,0 0-128-16,10 3 0 0,-10-3 0 0,0 0 0 16,0 0 0-16,0 0 0 0,0 0 0 0,0 0 0 15,0 0-272-15,0 0 64 0,0 0 16 0,0 0 0 31,0 0-1440-31,0 0-288 0,0 0-48 0</inkml:trace>
  <inkml:trace contextRef="#ctx0" brushRef="#br0" timeOffset="128950.45">25674 19210 11967 0,'0'0'1072'0,"0"0"-864"0,0 0-208 0,0 0 0 16,0 0 2384-16,0 0 432 0,14 4 96 0,3 1 16 15,3-1-2080-15,3 0-400 0,-1 1-96 0,4 3-16 16,0-3 112-16,2 2 32 15,3 1 0-15,5 0 0 0,3 3 16 0,2 2 0 0,0-3 0 0,3 3 0 16,-1 2-208-16,-1-1-32 0,0-1-16 0,-5 2 0 16,-4-1-240-16,-4-2 128 0,-3 0-128 0,-3 3 0 15,-4 2 176-15,-3 0-176 0,-3 1 192 0,-3 1-192 16,-3 0 384-16,-4 0-48 0,-3-1 0 0,-2 0 0 16,-4-1 0-16,-3 0 0 0,-2 1 0 0,-5 0 0 15,-1-2-80-15,-2 2 0 0,-2 0-16 0,-1-1 0 16,-2-5-240-16,-3 0 0 0,-1 0 128 0,0 2-128 15,2-3-480 1,-1-1-144-16,2-6-16 0,2 1-16 0,0 1-2384 0,4-3-480 0</inkml:trace>
  <inkml:trace contextRef="#ctx0" brushRef="#br0" timeOffset="129359.09">27438 19210 18431 0,'0'0'1632'0,"0"0"-1312"0,0 0-320 0,-2 13 0 16,3-2 1760-16,3 2 288 0,2 1 48 0,2 4 16 16,2 0-1056-16,2 2-208 0,2 2-32 0,1 3-16 15,3-2-288-15,-1 2-48 0,4 2-16 0,0-1 0 16,2 2-272-16,-1-3-176 0,-3 3 192 0,3-4-192 15,-1 1 128-15,0-2-128 0,-2-4 0 0,-2 2 0 16,0-1 0-16,-3 0 0 0,0-3 0 0,-5-3 0 16,0-1-272-16,-4-4-112 0,0 1-32 0,-5-10 0 15,0 0-1616-15,0 0-320 0,0 0-64 0</inkml:trace>
  <inkml:trace contextRef="#ctx0" brushRef="#br0" timeOffset="129623.38">27782 19134 32079 0,'-16'3'1408'0,"8"2"320"0,0 2-1392 0,-1 3-336 0,-1 3 0 0,1 2 0 16,0 6 592-16,-1-1 48 15,-3 3 16-15,0 4 0 0,-1 1-176 0,-2 1-32 0,-2 1-16 0,0-2 0 16,2 3-144-16,-4-1-32 0,0-3 0 0,1 2 0 15,-1-1-256-15,1-1 128 0,0 0-128 0,1-1 0 16,0-3 0-16,3 0 0 0,1 0 0 0,-2-1 0 31,2-5-480-31,1 0-48 0,1-2-16 0,4-3 0 16,0-2-1280-16,4-3-256 0,4-7-48 0,0 0-11264 0</inkml:trace>
  <inkml:trace contextRef="#ctx0" brushRef="#br0" timeOffset="129814.28">28239 19621 35935 0,'-9'19'3200'0,"-2"4"-2560"0,2 4-512 0,0 4-128 0,0 0 128 0,0 2 16 16,2 1 0-16,-3-1 0 0,3 2 240 0,-3-4 32 15,0 0 16-15,2-3 0 0,-2-2-432 0,4 0 128 16,-1-2-128-16,4-2 0 15,-1-2-1728-15,1-5-448 0,4-1-64 0</inkml:trace>
  <inkml:trace contextRef="#ctx0" brushRef="#br0" timeOffset="130701.51">23470 17796 20271 0,'-8'3'1792'0,"8"-3"-1424"0,-7 8-368 0,7-8 0 16,0 0 1152-16,0 0 176 0,0 0 16 0,0 0 16 15,0 0-592-15,0 0-128 0,5-9-32 0,5 2 0 16,1-6-208-16,6-4-32 0,1-2-16 0,3-1 0 0,-2-8 16 0,4 1 0 16,3-3 0-16,-1 3 0 0,-1 0-48 0,-1 2 0 15,-2-4 0-15,-1-1 0 0,2 3 112 0,2-3 16 16,-3 5 0-16,2-1 0 0,-2 4 48 0,-2 1 16 15,0 5 0-15,0 0 0 0,0 1-272 0,-3 6-48 16,-2 2-16-16,0 3 0 0,0 1-176 0,0 3 192 16,0 2-192-16,0 4 192 0,-1 5 32 0,2 5 16 15,-1-1 0-15,3 3 0 0,-1 2-240 0,1 3 128 16,-3 4-128-16,0-2 0 0,0 4 128 0,-2-5-128 16,0 4 0-16,-2-3 0 0,0 0 0 0,-1 0 0 15,-3-2 0-15,-1 3 0 0,3-3-128 0,0-4-32 0,-3-2 0 16,0 0 0-16,1-3-176 0,1-3-48 0,0-2 0 0,-7-9 0 31,0 0-1088-31,9 4-240 0,-1 0-32 0,-8-4-7456 0,0 0-1488 0</inkml:trace>
  <inkml:trace contextRef="#ctx0" brushRef="#br0" timeOffset="131110.85">23734 16579 7359 0,'0'0'656'16,"0"0"-528"-16,-5-5-128 0,5 5 0 0,0 0 2496 0,0 0 448 15,0 0 112-15,0 0 16 0,0 0-1408 0,7-7-288 16,-7 7-48-16,10-4-16 0,-10 4 128 0,13 1 32 16,-1 5 0-16,5 4 0 0,2 4-256 0,1 3-32 15,-1 2-16-15,3 3 0 0,2 1-464 0,0 5-112 16,2-1-16-16,-2 3 0 0,0-1-400 0,0-2-176 15,-2 1 128-15,-2-2-128 0,-5 0 0 0,1-2 0 0,-5 0 0 16,-2 0 0-16,0-3 0 0,-3-4-224 0,0-5 80 16,0 0 16-1,-1 1-256-15,-5-13-32 0,0 0-16 0,0 0 0 16,0 0-1936-16,0 0-400 0</inkml:trace>
  <inkml:trace contextRef="#ctx0" brushRef="#br0" timeOffset="131344.6">24170 16336 33631 0,'-19'0'1488'0,"8"3"304"0,-1 1-1424 0,2 2-368 0,-1 6 0 0,2 2 0 16,-2 3 320-16,-5 9 0 0,-2 0 0 0,3 4 0 15,1 0 16-15,-1-1 0 0,-2 3 0 0,1 0 0 0,1 2-144 0,-1-2-48 16,1-1 0-16,1-1 0 0,0 2-144 0,3 0 0 15,-1-2 0-15,3 2 0 16,1-3-448-16,2-5-128 0,4 0-32 0,-1-1 0 16,0-2-720-16,1-5-144 0,1-4-16 0,4-2-7792 15,-3-10-1536-15</inkml:trace>
  <inkml:trace contextRef="#ctx0" brushRef="#br0" timeOffset="131721.18">24366 16678 15663 0,'0'0'1392'0,"0"0"-1120"0,0 0-272 0,0 0 0 15,0 0 2896-15,12-5 528 0,0 1 96 0,2 3 32 16,0-1-2720-16,3 0-560 0,-1 4-96 0,1-1-32 15,-1 0-144-15,-2 2 0 0,0 2 0 0,0 4 0 16,-1-3 0-16,-2 7 0 0,-2 0 0 0,-2 0-176 16,-2 3 176-16,-4 2 0 0,-1 1 0 0,0 0-128 15,-4-2 128-15,-1 1 224 0,-1-1-48 0,-1 1-16 16,1-1 480-16,0 0 80 0,-2-3 32 0,3 0 0 16,1-5 208-16,4-9 32 0,-1 12 16 0,1-12 0 0,0 12-432 15,0-12-96-15,8 9-16 0,3 0 0 0,2-3-96 16,2-3-32-16,3-1 0 0,0-2 0 0,1-1-48 0,1 0-16 15,3-2 0-15,-3-1 0 0,-1-1-128 0,0 0-16 16,-1 1-128-16,-3-2 192 0,-1-2-192 0,0 3 0 16,-1-2 0-16,-3 1-11840 15,-2-1-2272-15</inkml:trace>
  <inkml:trace contextRef="#ctx0" brushRef="#br0" timeOffset="135205.92">18054 5286 5519 0,'0'0'240'0,"0"0"64"0,0 0-304 0,6 11 0 0,2 1 0 0,-1 5 0 15,2 9 2272-15,1 2 400 0,1 5 80 0,0 5 0 16,1 5-2016-16,-2 2-416 0,0 4-64 0,-1 3-32 15,0 2-224-15,0 0 0 0,-1 0 0 0,1-2 0 16,-2-2 0-16,2-9 0 0,1-4 0 0,1-4 0 16,1-2 0-16,-1-8 272 0,1-4-48 0,0-4-16 0,0-6 496 0,0-4 112 15,0-6 16-15,1-7 0 0,-2-5 336 0,2-2 80 16,3-5 16-16,-1-3 0 0,-1-2-480 0,-1-6-80 16,1-1-32-16,-1 2 0 0,0-2-320 0,-2-2-64 15,4-3-16-15,-1 1 0 0,0 2-144 0,1 2-128 16,2-1 192-16,1 3-192 0,1-1 0 0,0 2 0 15,1 5 0-15,2 1 0 0,1-3 0 0,-2 9 0 16,1 1 0-16,1 5-8384 16,1-1-1584-16</inkml:trace>
  <inkml:trace contextRef="#ctx0" brushRef="#br0" timeOffset="135573">19498 5365 5519 0,'-19'-11'496'0,"6"9"-496"0,-2-1 0 0,1 3 0 15,2 3 4880-15,-3 1 880 0,0 5 192 0,-2 2 16 16,-2 0-4832-16,-4 5-976 0,-3 3-160 0,-1 1 0 16,0 4 0-16,1 4 0 0,-2 1-128 0,2 5 128 15,2 0 0-15,1-1 0 0,2 0 0 0,4-4 160 16,6-3-160-16,4-2 0 0,3-1 0 0,4-6-176 15,3-4 176-15,3 0-160 0,3-6 160 0,3-3-160 16,0-5-48-16,2-5-16 0,2-2 0 0,1-2 0 16,1 1 224-16,0-2 0 0,-1 2 0 0,0-3 0 0,1 5 128 15,1-4-128-15,0 5 192 0,2-3-192 0,-2 4 256 0,1 0-48 16,0 0-16-16,1 2 0 0,-1 2 64 0,0 1 16 16,1 3 0-16,-1 0 0 0,-2 2-272 0,0-1 0 15,-1 1 128-15,0 2-128 0,-2-2 0 0,0 0 128 16,1 3-128-16,-1-3 0 0,0-4 0 0,0-1 0 15,-1-4 0-15,0 2-8320 16,-1-4-1600-16</inkml:trace>
  <inkml:trace contextRef="#ctx0" brushRef="#br0" timeOffset="135889.56">20155 5461 27647 0,'-4'14'2448'0,"3"5"-1952"0,3 3-496 0,2 2 0 15,1 3 608-15,2 1 32 0,-1 2 0 0,0 1 0 16,-1-6-512-16,1 0-128 0,0-4 0 0,0-3 0 16,1-4 192-16,2-5-48 0,-9-9 0 0,12 6 0 15,1-2 96-15,0-6 16 0,-2-5 0 0,2-2 0 16,0-6-256-16,2-3 0 0,0-3 0 0,2-3 0 15,-1-1-368-15,1-2-16 0,-3-1 0 0,0-2 0 16,0 3 208-16,-2-1 48 0,0 3 0 0,0-2 0 16,2 4 128-16,2 5 0 0,-2 2 0 0,2 3 0 0,-1 2 0 15,1-1-128-15,-2 5 128 0,1 0 0 0,0 6 0 16,-2 3 0-16,0 4 0 0,-1 0 0 16,1 2-1728-16,1 0-384 0</inkml:trace>
  <inkml:trace contextRef="#ctx0" brushRef="#br0" timeOffset="136081.43">21159 5332 32591 0,'0'0'1440'0,"0"0"304"0,0 0-1392 0,0 0-352 15,4 10 0-15,1 6 0 0,-1 5 0 0,1 3-240 16,-3 0 48-16,0 0 0 0,-2 0 192 0,-2 0 0 0,0 4 0 0,-4 2 0 15,-1 3 128-15,0-2-128 0,-1 1 0 0,0-1 0 32,1 0-2144-32,2 0-480 0</inkml:trace>
  <inkml:trace contextRef="#ctx0" brushRef="#br0" timeOffset="136448.29">21696 5287 19343 0,'-12'9'1728'0,"6"-3"-1392"0,-3 3-336 0,0 1 0 0,0 4 400 0,-2 4 16 15,-1 2 0-15,-1 3 0 0,1 4 272 0,-1-4 48 16,-1 0 16-16,4 1 0 0,1-4-304 0,3 2-48 15,3-2-16-15,3-3 0 0,5-3-224 0,4-3-160 16,3-4 192-16,0-2-192 0,2-4 320 0,3-2-32 16,1-3-16-16,1-1 0 0,-2-7-80 0,4 1 0 15,0-3-16-15,-2-1 0 0,0-2-176 0,1 1 192 16,-4-1-192-16,-2 2 192 0,1 0 128 0,-3-2 48 16,-5-2 0-16,-2 1 0 0,-2 0 464 0,-3 2 112 15,-3 2 16-15,-3-3 0 0,-4 0-64 0,-3-3 0 0,-2-1 0 16,-3 1 0-16,-1 0-448 0,1 4-80 0,1 1-32 15,1 5 0-15,4 4-336 0,0 1-256 0,3 3 32 16,2-1-10464 0,7 3-2080-16</inkml:trace>
  <inkml:trace contextRef="#ctx0" brushRef="#br0" timeOffset="136762.49">22507 5188 25791 0,'0'0'2304'0,"-4"16"-1856"0,1 5-448 0,3 2 0 16,3 5 608-16,1-2 32 0,-1 1 0 0,1-2 0 15,0 5-176-15,0-5-16 0,-2-2-16 0,3-1 0 16,2-8-144-16,-1-2-32 0,-6-12 0 0,12 12 0 16,-4-7 0-16,3 0-16 0,0-3 0 0,2-2 0 0,2-3 16 0,0-3 16 15,-1-2 0-15,0-3 0 0,-1-4-112 0,0-1-32 16,-2-3 0-16,-1 0 0 0,-1-1-128 0,0-1 0 15,-3-3 144-15,1 2-144 0,-1 2 208 16,-1-4-16-16,-1-2-16 0,1 3 0 0,-2-3 304 0,-1-2 64 16,-1-4 16-16,-1-1 0 0,-1-3-256 0,1 4-48 15,1 3-16-15,2 0 0 0,0 5-240 0,0-2 0 16,1 2 0-16,0 6 0 16,1 6-2048-16,0 4-416 0,3-2-80 0,-8 10-16 0</inkml:trace>
  <inkml:trace contextRef="#ctx0" brushRef="#br0" timeOffset="137126.29">23657 4908 29487 0,'-17'-6'2624'0,"0"-2"-2112"0,-1 2-512 0,-4 5 0 15,-2 2 304-15,-1 0-48 0,-5 2-16 0,0 1 0 16,1 3-240-16,-1 1 0 0,1 2 0 0,1-1 0 16,-1 2 0-16,2-2 0 0,8 1 0 0,3 3 0 15,3-3 0-15,4 3 0 0,5 0 0 0,4 1 0 16,3 3-224-16,2 4-96 0,6-3 0 0,3 1-16 16,5 2-48-16,3-2 0 0,0 2 0 0,2-2 0 15,0 0 240-15,-1 1 144 0,-2 3-192 0,1-3 192 0,-2 1 0 16,-2-2 0-16,-4-1 0 0,-4-4 0 0,-3-3 160 0,-5 2 32 15,-4-1 16-15,-5-4 0 0,-3 0 384 16,-3-2 80-16,-3-1 16 0,-3 1 0 0,-4-3-240 16,-1 0-64-16,0-2 0 0,-1-1 0 0,1-3-192 0,4-2-32 15,2-1-16-15,5 1-9744 16,3 0-1968-16</inkml:trace>
  <inkml:trace contextRef="#ctx0" brushRef="#br0" timeOffset="137726.98">25959 4950 5519 0,'0'0'496'0,"0"0"-496"0,0 0 0 0,0 0 0 15,-8-5 2144-15,1 1 336 0,-2 4 64 0,9 0 16 16,-10-4-1248-16,-1 1-240 0,0 0-48 0,0 1-16 0,-1-1-176 0,-1 2-16 15,-1 1-16-15,-3 1 0 0,-4 2-96 0,-2 0 0 16,-3 2-16-16,-4 2 0 0,0-1-336 0,-3 6-64 16,-3 3-16-16,2 3 0 0,0-3-272 0,2 7 0 15,1 7 128-15,3 0-128 0,3 2 0 0,5-2 0 16,2-1 0-16,6 2 0 0,4-1 128 0,6-1-128 16,2 0 192-16,7-5-192 0,4-5 256 0,3-4-64 15,1-4-16-15,6 0 0 0,2-7 96 0,3-3 32 16,5-1 0-16,3-7 0 0,5-1-112 0,0-5 0 15,-3-7-16-15,-1-7 0 0,-3 2-32 0,-5-3 0 16,-1 0 0-16,-3-3 0 0,-4-4-144 0,-1 1 192 16,-3-1-192-16,0-2 192 0,-2 0 64 0,0-4 32 0,-3-1 0 15,-1 1 0-15,-4-3-32 0,0 1 0 0,1-5 0 16,1-4 0-16,-1 0-256 0,2 1 160 0,-1 3-160 0,2 9 128 16,0 8-128-16,0 8 0 0,-4 7 0 0,3 7 0 15,-8 10 0-15,0 0-192 0,0 0 64 0,6 18 128 16,-2 9-176-16,0 6 176 0,-3 5-128 0,0 4 128 15,0 6-128-15,-1 5 128 0,-2 5-128 0,-3 6 128 16,1 2 0-16,-2 4 0 0,-2 0 0 0,2-1-128 16,-2-2-96-16,4-8-16 0,2-2 0 0,0-9-8384 15,2-2-1680-15</inkml:trace>
  <inkml:trace contextRef="#ctx0" brushRef="#br0" timeOffset="137926.54">26536 4800 24879 0,'-11'14'1088'0,"5"1"256"0,0 8-1088 0,1 9-256 0,0 6 0 0,2 3 0 0,0 5 912 0,-1-4 128 16,0 3 32-16,1-4 0 0,-3-4-656 0,1 0-128 15,0 0-32-15,1-3 0 0,0 0-256 0,4-7 0 16,3 0 0-16,2-10-13200 0</inkml:trace>
  <inkml:trace contextRef="#ctx0" brushRef="#br0" timeOffset="138221.4">27732 4442 29663 0,'-5'-24'1312'0,"0"6"272"0,-1-4-1264 0,-2 2-320 0,-1 1 0 0,-1 2 0 15,-4 6 208-15,-3-2-16 0,-3 3 0 0,-3 2 0 16,-2 7 112-16,-4 2 16 0,-3 3 0 0,0 9 0 16,-1 3-320-16,-3 6 0 0,-2 7 0 0,0 2 0 15,0 1 0-15,0 8 0 0,0 11 0 0,3 6 0 16,4 6-160-16,1 5 160 0,2 5-160 0,4 4 160 0,1 7 704 15,4-4 224-15,4 1 48 0,5-8 16 16,1-2-3088-16,6-10-608 0,6-8-128 0,1-5-32 16,1-12 1712-16,2-4 352 0,4-9 64 0,0-4-6048 15,1-5-1200-15</inkml:trace>
  <inkml:trace contextRef="#ctx0" brushRef="#br0" timeOffset="138385.17">27005 5021 28559 0,'-11'-6'2544'0,"11"6"-2032"16,0 0-512-16,0 0 0 0,0 0 0 0,0 0 0 16,11 0 0-16,2 0-160 0,2 0 160 0,4-1 176 0,3-1-48 15,4-1 0-15,5-6 16 0,2 2 0 0,6-3 0 0,3 1 0 32,4-3-1568-32,-4-1-320 0</inkml:trace>
  <inkml:trace contextRef="#ctx0" brushRef="#br0" timeOffset="138597.62">28533 4246 23039 0,'-1'-22'2048'0,"1"10"-1648"0,1 4-400 0,-1 8 0 16,-1-9 1216-16,1 9 144 0,0 0 48 0,-12 3 0 15,-3 2-640-15,-3 2-112 0,-3 6-16 0,-7 5-16 0,-4 5-208 16,-4 6-32-16,-3-1-16 0,-2 6 0 15,0 6-128-15,2 7-32 0,0 9 0 0,-1 9 0 0,2 4-208 0,3 4 0 16,1 3 0-16,5 0 0 0,1 4 0 16,5-5 0-16,3-2-144 0,2-7-9440 15,4-5-1872-15</inkml:trace>
  <inkml:trace contextRef="#ctx0" brushRef="#br0" timeOffset="138790.79">27786 4977 16575 0,'0'0'1472'0,"0"0"-1168"16,0 0-304-16,13 4 0 0,1 0 2816 0,4 1 496 0,1 0 96 0,3-4 32 16,1-1-2752-16,2 0-560 0,1-1-128 0,3-2 0 15,3 1 0-15,1-2 0 0,1 1-192 0,2-2 192 16</inkml:trace>
  <inkml:trace contextRef="#ctx0" brushRef="#br0" timeOffset="139097.5">28534 4976 24879 0,'0'0'2208'0,"0"0"-1760"0,12 1-448 0,-1 1 0 16,-1 1 512-16,2-3 0 0,-12 0 16 0,10-4 0 15,0 0 160-15,0-2 16 0,0-2 16 0,3-1 0 16,-7-1-256-16,2 0-48 0,-2 0-16 0,0-1 0 0,-6 11-240 16,0 0-160-16,0-9 192 0,0 9-192 0,0 0 0 0,0 0 0 15,-8 1 0-15,-2 3 0 0,0 7 0 0,1-1 0 16,-2 4 0-16,3 2 0 0,0 0 0 0,3 4 0 16,2 3 0-16,2-1 0 0,1-3 128 0,5 3-128 15,3-3 0-15,3 0 0 0,2 0 160 0,2-1-160 16,3-4 128-16,1-4-128 15,1 0-1088-15,5-5-320 0,1-1-48 0</inkml:trace>
  <inkml:trace contextRef="#ctx0" brushRef="#br0" timeOffset="139345.37">29059 4861 20271 0,'0'0'1792'0,"-2"15"-1424"0,-1 3-368 0,-1 1 0 15,-1 4 912-15,-1 0 112 0,-2 1 32 0,1 3 0 16,3-4-144-16,-1 1-16 0,0-1-16 0,0 0 0 16,1-3-240-16,1 0-64 0,2-1 0 0,0-5 0 15,-1-1-320-15,2-13-64 0,0 0 0 0,0 0-16 16,0 0-16-16,0 0 0 0,11-2 0 0,-1-7 0 16,-1-4-32-16,5-5-128 0,0-2 192 0,2-4-64 15,1-3-128-15,-1 0 128 0,-1-1-128 0,-1 0 128 16,4-2-128-16,-1 3 192 0,-1-2-192 0,2 1 192 15,0 1-64-15,2 4 0 0,4 1 0 0,2 5 0 0,-1 4-128 16,1 1 0-16,-1 1 0 0,0 4-176 0,1 0-32 16,-2 1-16-16,-2 2 0 0,-2 2-13664 15</inkml:trace>
  <inkml:trace contextRef="#ctx0" brushRef="#br0" timeOffset="139661.7">29763 4852 17503 0,'0'0'1552'0,"0"0"-1232"16,16 4-320-16,0-5 0 0,3-2 3152 0,0-2 576 0,0-4 112 0,0 2 32 16,0-2-2912-16,-1-1-592 0,-1-6-112 0,-4 1-32 15,-2-3-48-15,-1 2-16 0,-2 1 0 0,-2-1 0 16,-3 1-160-16,-2 4 128 0,-2-2-128 0,-2 1 128 15,-5 5-128-15,-2 4 0 0,-1 3 0 0,-4 4 0 16,-4 2-192-16,-4 6 48 0,-3 2 0 0,1 5 0 16,-2 1 144-16,2 7 0 0,1 0 0 0,1 3-128 15,1-1 128-15,4 2 0 0,3 1 0 0,5-6 128 16,2 1-128-16,4-1 0 0,3-2 128 0,4-3-128 16,2-2 0-16,2-3 0 0,4-5-192 0,4-2 64 15,4-7-1968 1,3-3-384-16</inkml:trace>
  <inkml:trace contextRef="#ctx0" brushRef="#br0" timeOffset="140023.92">30340 4746 11055 0,'-16'22'976'15,"5"-5"-784"-15,-5 2-192 0,1 1 0 0,1 3 3392 0,-1 0 624 16,0 4 128-16,-2 0 16 0,-1-5-2160 0,4 0-432 15,-1-3-96-15,1-2 0 0,1-5-384 0,2-2-64 16,2-4 0-16,9-6-16 0,0 0-480 0,0 0-80 16,0 0-32-16,0 0 0 0,4-14-224 0,3-3-64 15,4-2 0-15,1-3 0 0,3 1-128 0,2-1 0 16,0-1-192-16,0 2 192 0,2 0 0 0,0 0 0 16,1-2 0-16,0 5 0 0,1 4-128 0,1 1 128 0,-2 4 0 15,-2 4 0-15,-1 3 0 0,-3 2 128 0,-3 4 0 16,-1 5 0-16,-2 1-128 0,-2 5 160 0,-1 4-160 0,-1 3 160 15,-2 1-160-15,-2 1 0 0,0-1 0 0,-2 2 0 16,0-2 0-16,-3 1 0 0,-3-1 0 0,-2 0 0 16,2 0 0-16,-2-2 0 0,0-3 0 0,2-1 0 15,7-3-304-15,-2-2-32 0,2-4-16 0,1-8 0 32,0 0-576-32,0 0-112 0,0 0-32 0,14 0 0 15,0-1-1520-15,-1-3-304 0,3 0-64 0,0-4-16 0</inkml:trace>
  <inkml:trace contextRef="#ctx0" brushRef="#br0" timeOffset="140259.35">31351 3584 29487 0,'-13'0'2624'0,"7"6"-2112"15,0 6-512-15,-2 5 0 0,-1 6 256 0,0 8-64 16,-1 6-16-16,-1 5 0 0,-3 5-176 0,1 6 0 16,-1 5-160-16,-1 6 160 0,1 0 0 0,0 3 0 15,0 4 0-15,4 3 160 0,-3 1 0 0,3 2 0 16,-1 0 0-16,3-2 0 16,-1 0-1936-16,2-3-384 0</inkml:trace>
  <inkml:trace contextRef="#ctx0" brushRef="#br0" timeOffset="140466.46">30977 4447 28559 0,'16'-8'2544'0,"-2"4"-2032"0,5-1-512 0,7 4 0 16,5 0 1040-16,6 2 112 0,3 2 32 0,7 0 0 15,4 0-736-15,10 0-128 0,7-2-48 0,3-1 0 16,1-3-272-16,3 1 128 0,4-2-128 0,7 4 0 16,10 4-896-16</inkml:trace>
  <inkml:trace contextRef="#ctx0" brushRef="#br0" timeOffset="141417">18278 7088 5519 0,'0'0'496'0,"0"0"-496"16,-11 0 0-16,2 0 0 0,1 0 1296 0,-1 1 176 15,0 1 16-15,9-2 16 0,-9 5-864 0,1 1-192 16,1-2-16-16,7-4-16 0,-9 8-240 0,2-1-48 16,7-7-128-16,-6 5 192 0,6-5-192 0,-6 9 0 15,1-4 128-15,5-5-128 0,0 0 0 0,0 0-240 0,0 0 48 16,0 0 16-16</inkml:trace>
  <inkml:trace contextRef="#ctx0" brushRef="#br0" timeOffset="142245.29">18257 7006 9215 0,'0'0'816'0,"0"0"-656"16,0 0-160-16,0 0 0 0,0 0 1376 15,0 0 240-15,-7-3 48 0,7 3 16 0,0 0-1264 0,0 0-256 16,0 0-160-16,0 0 192 0,0 0-192 0,-4 9 0 16,4-9 0-16,-3 8 0 0,3-8 368 0,-4 11-16 15,4-11 0-15,-2 10 0 0,-1 0-176 0,3-10-48 16,-5 12 0-16,1-3 0 0,2 3-128 0,1 0 0 16,-1 0 0-16,0 2 128 0,-3-5 112 0,0 4 16 15,2 2 0-15,-1 3 0 0,0 1 192 0,-1-1 64 16,0-1 0-16,1 2 0 0,2 1-320 0,-1 3-64 15,1 3-128-15,-1-3 192 0,1-1-192 0,-1 1 128 0,-1-3-128 16,1 1 0-16,-1 0 0 0,0 2 0 0,0 4 0 16,2-7 0-16,-2-1 0 0,1 0 0 0,1 2 0 15,-2 1 0-15,0 0 256 0,0 0-32 0,0-1-16 0,2 0 0 16,-4-2 48-16,0-2 16 0,3 0 0 0,-2-2 0 16,1 2 144-16,0-2 32 0,0 0 0 0,0-1 0 15,2-4-80-15,0 1-16 0,2-11 0 0,0 0 0 16,0 0-32-16,0 0-16 0,0 0 0 0,0 0 0 15,4-13 240-15,-1-1 48 0,-1-1 16 0,0-3 0 16,-2-5-224-16,1 0-32 0,-1-2-16 0,1-2 0 16,2-2-16-16,-1-1 0 0,2-1 0 0,-3-4 0 15,2 1-128-15,-1-2-16 0,1 1-16 0,0-3 0 16,0-2-160-16,1 1 128 0,0 0-128 0,2 2 128 0,1 0-128 16,0 5 0-16,1 3 144 0,0 1-144 0,2 4 0 0,0 3 0 15,1 2 0-15,1 3 0 0,-1 0 0 16,3 1 0-16,0 3 0 0,3 3-128 0,-3 1 128 0,0 3 0 15,0 1-144-15,-2 3 144 0,1 0 0 0,1 1-144 16,3 1 144-16,-1-1 0 0,1 0 0 0,-1 1 0 16,1 0 0-16,-5 2 0 0,1-1 0 0,0 4-128 15,0-3 128-15,-2 1 0 0,0 3 0 0,-2 1 0 16,-1-1-128-16,0 3 128 0,-2-2 0 0,-1 3 0 16,0-1 0-16,-2 3 0 0,-5 2-128 0,0 2 128 15,-2-3 0-15,-2-2 0 0,-5 0 0 0,0 2 0 16,-2 0 0-16,-3-2 0 0,-3 1 0 0,-3 0 176 0,-3-5-176 15,-5 0 160-15,0-2-160 0,-2-1 160 16,-2-2-160-16,1 1 160 0,2-4-32 0,1 0-128 0,2-1 192 16,4-3-64-16,-2-1-128 0,6-1 0 0,3-6 0 0,5 1 128 31,2-2-1616-31,3-2-336 0,5-3-64 0,2 0-10624 0</inkml:trace>
  <inkml:trace contextRef="#ctx0" brushRef="#br0" timeOffset="142603.71">18780 6470 19983 0,'16'-25'880'0,"-3"12"192"0,2 4-864 0,2-1-208 0,-3 5 0 0,2 0 0 16,-4 0 880-16,-1 4 128 0,-1 2 16 0,-2 5 16 16,-3 3-240-16,-3 6-48 0,0 7-16 0,-4 5 0 15,0-1-208-15,-3 9-32 0,-3 4-16 0,2 4 0 0,-1 2-288 0,0 2-48 16,-2 0-16-16,-3-1 0 0,2 2-128 0,1-4 128 15,-2 2-128-15,0-6 128 0,0-5-128 0,2-3 0 16,1-4 144-16,1-4-144 16,3-7 144-16,3-8-144 0,1-9 192 0,0 0-192 0,0 0 224 0,10-6-64 15,0-8-16-15,3 1 0 0,1-4-144 0,1-2 0 16,1-3 144-16,3-1-144 0,0-2 0 0,-1 0 128 16,-1 0-128-16,1 0 0 0,0 1 0 0,0 5 0 15,-2 2 0-15,2 3 0 0,-1 4 0 0,0 2-128 16,1 5 128-16,-3 5 0 0,-2 12 0 0,4 0-160 15,-5 0 160-15,0 4 0 0,-1 1 0 0,1 4-128 16,-2 0 128-16,-1 1 0 0,0 3 0 0,-4-4-192 0,1 2 192 16,1-1-8800-1,0 2-1664-15</inkml:trace>
  <inkml:trace contextRef="#ctx0" brushRef="#br0" timeOffset="142947.13">19816 6720 21183 0,'-18'-2'1888'0,"6"4"-1504"0,-2 3-384 0,2 0 0 16,-1 4 1920-16,-2 3 304 0,-2 5 64 0,-1 3 16 16,-1 6-1904-16,0-1-400 0,0 4 0 0,-1 0 0 15,2 6 0-15,4-2 0 0,0 0 0 0,3 2 128 16,0 2-128-16,4-2 0 0,3-6 0 0,3-5 128 0,3-2-320 0,6-5-64 15,2-1 0-15,4-7-16 16,3-3-496-16,0-6-80 0,2-6-32 0,1-3 0 16,-1-5 256-16,0-4 48 0,0-5 16 15,-2 1 0-15,0-2 560 0,-3 1 0 0,-1 2 0 0,-2-5 0 0,1 1 448 0,-4 2 80 16,-1-1 32-16,-2 6 0 0,-1 5 288 0,-2 1 64 16,0 0 16-16,-2 12 0 0,0 0-272 0,0 0-48 15,0 0-16-15,0 0 0 0,0 0-464 0,3 12-128 16,0 4 0-16,-1-1 0 0,2 1 0 0,1-2-192 15,0 0 64-15,4 1 0 16,2 1-1584-16,1-2-304 0</inkml:trace>
  <inkml:trace contextRef="#ctx0" brushRef="#br0" timeOffset="143317.63">20398 6559 23039 0,'-38'-5'2048'0,"12"7"-1648"0,-1 4-400 0,0 3 0 16,0 6 2400-16,1 3 400 0,1 0 80 0,1 2 0 15,-2 0-2352-15,4 1-528 0,2-2 0 0,5-1 0 16,2-1 0-16,3 0 0 0,3-2 0 0,3 0 160 16,3 2-160-16,3-2-192 0,5 0 32 0,4-1 16 15,2-2-560 1,6 1-128-16,4-5 0 0,3 5-16 0,4 2-256 15,1 3-48-15,1 0-16 0,1-3 0 0,1-3 144 0,0 0 16 0,-3 1 16 0,-1-1 0 16,-5-2 736-16,-3-1 256 0,-3-1-192 0,-5-1 192 0,1 0 288 0,-5-3 160 16,-10-4 16-16,0 0 16 0,8 12 64 0,-8-12 16 15,0 0 0-15,-4 7 0 0,-4 1-176 0,-2 0-48 16,-1-3 0-16,-3 0 0 0,-3 0-336 0,1-1 128 16,-3-2-128-16,-1-1 0 15,1-1-1680-15,2-2-416 0</inkml:trace>
  <inkml:trace contextRef="#ctx0" brushRef="#br0" timeOffset="143578.47">20860 7012 13823 0,'0'0'608'0,"7"-8"128"0,2 4-592 0,3 2-144 0,4-1 0 0,1 0 0 16,1-4 3280-16,1 1 624 0,0-6 128 0,0 3 32 15,-1-3-3184-15,0-1-640 0,-4-2-240 0,-1 1 176 16,-2-5-176-16,-2 0 0 0,-3-3 144 0,-2 0-144 16,-3 3 0-16,-2 2 0 0,-3-2-160 15,-1 2 160-15,-2 2-128 0,-5 5 128 0,1 1 0 0,-3 6 0 16,-4 3 240-16,0 5 144 0,-1 5 48 0,-1 1 0 16,1 4 384-16,-2 5 80 0,1 7 0 0,5 0 16 15,3 3-272-15,4 2-64 0,0 2-16 0,5-5 0 16,1-1-192-16,6 0-48 0,2-4 0 0,5-1 0 0,3 3-192 15,7-3-128-15,0-3 128 0,7-2-128 16,4-3-1472-16,2-2-352 0,-1-7-80 16</inkml:trace>
  <inkml:trace contextRef="#ctx0" brushRef="#br0" timeOffset="144112.53">22407 6623 17503 0,'0'0'768'0,"-9"1"176"0,9-1-752 0,-7 13-192 0,2-3 0 0,0 9 0 15,1 8 2240-15,-1 3 400 0,0 6 96 0,1 3 16 16,1 5-1872-16,1 3-368 0,-2-2-80 0,0 4-16 16,0 1-16-16,1 0 0 0,-1 1 0 0,-3-7 0 15,0-2-160-15,0-2-48 0,2-5 0 0,0-7 0 16,0-2-48-16,1-7-16 0,1-7 0 0,0-1 0 15,3-11 768-15,0 0 160 0,0 0 32 0,4-14 0 16,2-5-1632 0,2-4-320-16,2-9-64 0,3 0-16 0,-1-2 688 0,4-3 128 0,-2-4 128 0,1 4-192 15,0 2 384-15,0-2 64 0,1-2 0 0,0-3 16 0,2 0 32 0,1 2 0 16,3 1 0-16,-2 5 0 0,2 4-304 0,-3 7 0 16,1 6 0-16,0 3 0 0,-2 2 0 0,0 6 0 15,-3 5 0-15,0 2-144 0,-2 3 144 0,-1 7-160 16,-4 3 160-16,3 1-160 0,-5 3 160 0,-2 6 0 15,-3-1-144-15,-2 4 144 0,-4-2 0 0,-4 2-176 16,-1-2 176-16,-4 0-128 0,0-1-144 0,-4-4-32 16,-4-3 0-16,2-5 0 0,0 0 32 0,2-5 0 15,1 0 0-15,5-5-8976 0,-2-3-1792 16</inkml:trace>
  <inkml:trace contextRef="#ctx0" brushRef="#br0" timeOffset="144402.6">23016 6789 21183 0,'0'0'944'0,"-11"12"192"0,-1 3-912 0,5 4-224 0,2 3 0 0,2 2 0 16,2 1 2288-16,0-3 400 0,1-2 96 0,2 1 16 16,3-2-1840-16,3-3-384 0,-1-2-64 0,7-1 0 15,0-7 32-15,3-1 16 0,1 0 0 0,2-1 0 16,2-2-224-16,1-2-32 0,-3-3-16 0,0-5 0 15,1-1-288-15,-2-4 0 0,-3-4 0 0,-1 0 0 0,-1 1-128 16,-2-2-48-16,-3-1 0 0,-4 1 0 0,-3 0 176 0,-3 2 0 16,-3-3 0-16,-1 1-128 15,-4 2 320-15,-2 2 64 0,1 0 0 0,-3 0 16 0,-1 1 32 0,1 3 0 16,1-4 0-16,-2 6 0 0,0 1-304 0,1 1 0 16,1-1 0-16,4 2 0 15,-4 1-1856-15,3 0-368 0,3 2-80 0</inkml:trace>
  <inkml:trace contextRef="#ctx0" brushRef="#br0" timeOffset="144702.26">23611 6589 23951 0,'-6'14'2128'0,"-1"5"-1696"0,4 9-432 0,-1 2 0 16,1 2 1760-16,-2 2 272 0,0-1 48 0,0 2 16 15,-1-5-1424-15,-2-1-288 0,-1-3-48 0,1-1-16 16,1-4-96-16,2-4-32 0,-4-1 0 0,3-5 0 16,0-2-16-16,6-9-16 0,0 0 0 0,0 0 0 15,0 0-160-15,0 0 0 0,0 0 0 0,6-14 0 16,0-1 0-16,-1-3 0 0,-1-1-192 0,1-3 192 16,0 1-144-16,1-2 144 0,1-3 0 0,0 5 0 15,2 2 0-15,1-2 0 0,2 1 0 0,1 2 0 16,0 3 0-16,3-2 0 0,0 2 0 0,2 2 0 15,1 3 0-15,0-1-160 0,-1 3 0 0,1-1 0 16,1 3-2000 0,2-2-400-16</inkml:trace>
  <inkml:trace contextRef="#ctx0" brushRef="#br0" timeOffset="144894.76">24533 6210 30399 0,'0'0'2704'0,"-4"13"-2160"16,0 4-544-16,0 6 0 0,0 4 0 0,-1 2 0 15,-1 4-160-15,-2 2 160 0,-1 0 0 0,-1 3 0 16,-1-1 144-16,-2 5-16 0,-1 3-128 0,-1-1 176 0,0 4-176 0,-3 2 192 16,3 1-336-16,-1-3-64 0,2 2-16 15</inkml:trace>
  <inkml:trace contextRef="#ctx0" brushRef="#br0" timeOffset="145579.29">24131 6629 34431 0,'0'0'1536'0,"0"0"304"0,0 0-1472 0,0 0-368 0,0 0 0 0,10-4 0 16,4 3 0-16,0 1 0 0,0-1 0 0,3 0 0 16,0-3 0-16,3-1 0 0,-1-2 0 0,0 4 0 0,0-5 0 0,2 3 0 15,3 1 128-15,-1 2-128 0,-1-5 0 0,1 5 0 16,1-2 0-16,0 0 0 0,2-1 0 0,-1 0-208 16,0 1 16-16,1 3 16 0,-2-1 176 0,0 1-208 15,-4 0 80-15,3 0 128 0,-2-2-128 0,-1 1 128 16,-2-1 0-16,0 3 0 0,-3 1 0 0,-1 3 0 15,-1-3 0-15,-2 1 0 0,-1-2 0 0,0 1 0 16,-10-1 0-16,11 2 0 0,-11-2-208 0,0 0 16 16,0 0 16-16,0 0 0 0,0 0-160 0,0 0-48 15,0 0 0-15,0 0 0 0,0 0 192 0,2 9 48 0,-2-9 0 16,0 0 0-16,-2 9 144 0,2-9 0 16,0 0 0-16,0 0 0 0,-7 8 224 0,7-8-32 15,0 0 0-15,0 0 0 0,0 0 0 0,0 0 0 0,0 0 0 0,-7 4 0 16,7-4-192-16,0 0 176 0,0 0-176 0,-6 6 160 15,3 2-160-15,0 2 0 0,3-10 144 0,-1 16-144 16,0 1 0-16,1 2 0 0,0 0 0 0,1 1 0 16,0 2 0-16,2 0 0 0,-1 0 0 0,2 0 0 15,-3 1 0-15,2 1 0 0,-2-2 0 0,0-3 0 16,-1-5 0-16,2-3 0 0,-1 1 0 0,0 0 0 16,3-5 0-16,-4-7 0 0,0 0 0 0,0 0 0 15,0 0 0-15,0 0 0 0,0 0 0 0,0 0 0 16,0 0 0-16,8-7 0 0,-2-3 0 0,2-1 128 15,-2-1-128-15,0-3 0 0,1-1 0 0,-1 0 0 16,-1 0 0-16,5-1 0 0,0 2 0 0,1 2 0 0,-1-1 0 16,1-1 0-16,1 0 0 0,0 0 0 15,1 2-192-15,5-1 32 0,0 1 16 0,-1 4 0 16,4-1-272-16,-2 4-48 0,1-2-16 0,2 2 0 16,-1 3-592-16,0 1-112 15,-3 0-32-15,-1 0 0 0,0 1-1600 0,-3 1-320 0</inkml:trace>
  <inkml:trace contextRef="#ctx0" brushRef="#br0" timeOffset="145904.38">25590 6713 25167 0,'0'0'1104'0,"0"0"240"0,0 0-1072 0,0 0-272 16,3-7 0-16,-3 7 0 0,0 0 512 0,0 0 64 0,-7-11 0 0,0 8 0 15,-2 0-128-15,-1 2-32 0,-2 1 0 0,-2 4 0 16,-2 2-224-16,-2 3-32 0,0-2-16 0,0 6 0 16,2-1-144-16,-2 3 0 0,4 1 0 15,1 3 0-15,2-1 0 0,2 1 0 0,4-1 0 0,-1 0 0 16,3-3 0-16,3 0 0 0,4-1 0 0,1-5 0 16,-1-1 0-16,5-2 0 0,2-1 0 0,2-1 0 15,0-8 320-15,2 1 0 0,1-3-16 0,2-4 0 16,0 0-48-16,1-3 0 0,0 1 0 0,-1-2 0 15,0-3-256-15,-1 1 128 0,0 0-128 0,0 1 0 16,-1 1 160-16,-1 4-160 0,-2-1 128 0,-2 0-128 16,0 5 288-16,-1 3-32 0,0 1 0 0,0 2 0 0,-10 0-16 15,12 6-16-15,-2 6 0 0,1-1 0 16,1 3-224-16,0 1 176 0,1 1-176 0,0-1 160 0,-1 3-160 16,2-3 0-16,0-2 0 0,0-1 0 15,0 1-1856-15,0-3-320 0,3-1-48 16</inkml:trace>
  <inkml:trace contextRef="#ctx0" brushRef="#br0" timeOffset="146121.51">26291 6680 30399 0,'-18'5'2704'0,"8"4"-2160"0,-2 4-544 0,2 1 0 16,2 4 848-16,0 4 64 0,-3 1 16 0,4 2 0 15,0-3-688-15,1 0-240 0,-2-3 144 0,2-1-144 16,1 0 176-16,0 1-48 0,0-1-128 0,1-3 192 16,1-1-192-16,1-2 0 15,-1-1 0-15,3-11 0 16,0 10-2240-16,0-10-448 0,0 0-96 0,0 0-9680 0</inkml:trace>
  <inkml:trace contextRef="#ctx0" brushRef="#br0" timeOffset="146353.78">26751 6027 30399 0,'-19'0'1344'0,"9"5"288"0,-2 9-1312 0,3 7-320 0,-1 10 0 0,2 6 0 0,-2 2 1056 0,3 2 144 15,-1 2 16-15,3-1 16 0,0-1-992 0,1 3-240 16,2-2 0-16,-2-1 0 0,1-4 0 0,1 0 0 16,-3 2 0-16,3-1 0 15,-2-1-1936-15,1-1-400 0</inkml:trace>
  <inkml:trace contextRef="#ctx0" brushRef="#br0" timeOffset="146540.65">26342 6619 33343 0,'0'0'1472'0,"10"-8"320"0,4 5-1440 0,5 1-352 0,2 1 0 0,6 0 0 16,2 1-128-16,4-1-112 0,2-6-16 0,2 1 0 15,2 0 0-15,4-3-16 0,3 1 0 0,0-2-9184 16,-3 1-1824-16</inkml:trace>
  <inkml:trace contextRef="#ctx0" brushRef="#br0" timeOffset="146852.4">27252 6392 33231 0,'-19'-3'1472'0,"6"4"304"0,-2 3-1424 0,-2 5-352 0,-1 1 0 0,-2 2 0 0,-4-3 208 0,0 3-16 16,-1 2-16-16,1 0 0 0,1-1 96 0,3 3 32 15,2 1 0-15,3-2 0 0,4-1-304 0,3-5 160 16,3 3-160-16,4 3 128 0,3 0-128 0,5-1 0 16,4 0 0-16,6 3 0 0,2-1 0 0,3 2 0 15,4 0 0-15,1 1 0 0,-1 0-192 0,1 1 192 16,1 2-160-16,-4-3 160 0,-4-6 0 0,-2 0 0 16,-3 3 0-16,-3-1 0 0,-6-2 0 0,-1-2 0 15,-2 1 0-15,-4-4 0 0,-4 3 256 0,-4-4-64 16,-3-2-16-16,-3-1 0 0,-4-1 0 0,0-1 0 0,0-2 0 15,0-2 0 1,-2-1-1536-16,6-1-304 0,0-2-64 0</inkml:trace>
  <inkml:trace contextRef="#ctx0" brushRef="#br0" timeOffset="147323.82">29005 6388 28559 0,'-6'-9'2544'0,"6"9"-2032"16,-5-8-512-16,5 8 0 0,0 0 128 0,-9 3-128 16,1 1 0-16,-3 3 144 0,0 0 96 0,-3 4 16 15,-4 0 0-15,-1 5 0 0,-1 2 48 0,-4 1 16 16,-4 1 0-16,1 4 0 0,0-1-64 0,3 6 0 16,0-1 0-16,5 3 0 0,2-7-256 0,6 0 0 15,2-5 0-15,4-2 0 0,4-5 192 0,2 0-32 16,-1-12 0-16,8 6 0 0,2-3 176 0,2-5 48 0,2-3 0 15,4-2 0-15,3-6-128 0,0-5-32 0,6-1 0 16,-3-4 0-16,-4-5-224 0,2 4 0 0,-3-3 128 16,-1 4-128-16,-3-1 0 0,-2 1 128 0,-3 4-128 0,-1 4 0 15,-3-1 240-15,1 5-48 0,-2 1-16 0,-5 10 0 16,0 0 0-16,0 0 0 0,3 10 0 0,1 1 0 16,-1 3-176-16,-1 3 0 0,1 5 0 0,3 5 0 15,-2-1 0-15,2 5-144 0,1 1 144 0,3-2 0 31,-2-1-1088-31,3-1-128 0,2-5 0 0,-2-2-13456 0</inkml:trace>
  <inkml:trace contextRef="#ctx0" brushRef="#br0" timeOffset="147616.01">29589 6285 18431 0,'0'0'816'0,"0"0"160"0,-6 13-784 0,1 1-192 0,1 2 0 0,-1 6 0 0,0-1 2736 0,0 0 496 16,0-1 96-16,-2 0 32 0,1-1-2128 0,1-1-416 16,-2-1-96-16,1-2-16 0,0 0-32 0,-1-1-16 15,2-5 0-15,0 0 0 0,5-9-304 0,0 0-64 16,0 0-16-16,0 0 0 0,0 0-64 0,0 0-16 16,0 0 0-16,9-15 0 0,1-3 80 0,2-5 16 15,0-1 0-15,2 0 0 0,0-3-32 0,4 2 0 16,3-1 0-16,0-1 0 0,1 3-64 0,2-1 0 0,0 2-16 15,2 3 0-15,-1-2-176 0,3-1 0 0,1 4 0 16,0 3 0-16,-1 3 0 0,0-1 0 0,-2 2-160 0,-2 4 160 31,-4-1-624-31,-2 5-16 0,-4 1-16 0,-1 2 0 16,-2 0-2768-16,-11 1-544 0</inkml:trace>
  <inkml:trace contextRef="#ctx0" brushRef="#br0" timeOffset="147941.68">30014 6322 25791 0,'0'0'2304'0,"7"12"-1856"0,5-1-448 0,1 0 0 16,-1 0 496-16,4-4 0 0,0-2 0 0,4-3 0 15,2-2 176-15,3 0 32 0,3-3 16 0,0-4 0 16,2-7 80-16,0 0 16 0,1-1 0 0,0 1 0 16,2-2-448-16,-2-2-96 0,-3 0-16 0,-3-2 0 0,-3 1 0 0,-3-2 0 15,-2 1 0-15,-5 2 0 0,-2 0 240 0,-3 3 32 16,-3 1 16-16,-2 0 0 0,-2 0 32 0,-2 3 0 15,-4 3 0-15,-1 5 0 0,-3 2-208 0,-3 1-48 16,0 3 0-16,-1 3 0 0,-2 4-192 0,-1 4-128 16,1 0 160-16,0 8-160 0,1 2 0 0,3 4 0 15,1-1 0-15,5 3 0 0,3 2 0 0,3 0 0 16,3 1 0-16,5 1-160 0,3 4 160 0,4-3 0 16,2-4 0-16,3 0 0 0,3-6-400 0,1 2 0 15,5-3 0-15,3-2 0 16,3-3-2400-16,3-3-464 0</inkml:trace>
  <inkml:trace contextRef="#ctx0" brushRef="#br0" timeOffset="148432.75">29152 7278 22111 0,'0'0'1968'0,"3"-11"-1584"16,-3 5-384-16,0 6 0 0,0 0 1952 0,0 0 304 16,-4-9 64-16,-3 4 16 0,-2-3-1248 0,-2 3-256 15,-3 2-64-15,-2-1 0 0,-5-1-208 0,0 3-48 16,-2 2-16-16,-1 5 0 0,-2 1-48 0,1 0 0 16,-6 4 0-16,3-1 0 0,2 1-256 0,1 3-64 15,2-3-128-15,6 4 192 0,3 2-192 0,5 0 0 16,4 0 0-16,5-4 0 0,5-2 0 0,5-1 0 15,8 0 0-15,5 2 0 0,2 2 0 0,3 0 0 16,3 1 128-16,-1-2-128 0,1 3 0 0,-2 2 0 0,0 0 0 16,-2-1 0-16,-2 2 0 0,-3 0 128 0,-3-1-128 15,-4 2 0-15,-3-3 224 0,-5 0 0 0,-1 3 0 16,-4 0 0-16,-4-1 96 0,-4 0 32 0,-1-1 0 0,-5-1 0 16,-2 1-144-16,-2-3-16 0,-5-3-16 0,1 0 0 15,-2-5-176-15,-1-1 0 0,1-3 0 0,-3-4 0 31,0-2-1168-31,1-1-320 0,1-5-64 0,3-3-9392 0,1-6-1856 0</inkml:trace>
  <inkml:trace contextRef="#ctx0" brushRef="#br0" timeOffset="148966.43">29932 6939 30399 0,'0'0'2704'0,"-8"14"-2160"0,-1 9-544 0,0 3 0 0,1 5 1600 0,-1 6 192 16,-1 4 64-16,-3 2 0 0,-2-3-1248 0,-1 0-240 15,-2 6-48-15,1-3-16 0,1 3-48 0,-2-3-16 16,0 3 0-16,0-4 0 0,1-5-112 0,1-3-128 16,2-1 176-16,3-7-176 15,1-6-256-15,3-5-176 0,4-3-16 0,3-12-16 16,0 0-272-16,0 0-48 0,0 0-16 0,0 0 0 0,2-18 800 0,2 0 0 15,0-4 224-15,1-2-48 0,2 1 112 0,2 2 32 0,0-6 0 16,0 3 0-16,1 2-96 0,2 2-16 0,-5 1 0 16,4 2 0-16,-5 2-208 0,1 2 128 0,1 6-128 15,1-1 0-15,1 3 0 0,-1 3 0 0,-9 2 0 16,13 1 0-16,-2 3-176 0,-1 6 176 0,-1 1-160 0,1 3 160 16,1 2 0-16,-2 1 0 0,-3 2 0 0,0 2 0 15,1 0 0-15,-1 2 0 16,-1 0 0-16,-1-4 0 0,-2-1 0 0,5 1 0 0,-1 1 0 0,2 1 0 15,-1 0 0-15,1 0 0 0,3-1 0 0,1-1 0 16,-1-1 0-16,2-2 0 0,0 1 0 0,1-4 0 16,0-1 128-16,1 1-128 0,0-7 0 0,2 1 0 15,-1-5 128-15,2-2-128 0,1-2 192 0,1-3-192 16,1 0 0-16,-1-2 0 0,2-4 0 0,-1-2 0 16,1 0-384-1,-2-1-176-15,1-2-32 0,-1 2-16 0,0 0-432 0,-1 2-96 16,-1-2-16-16,-1 4 0 0,-2 3-1408 0,-1-4-272 15,-3 4-64-15</inkml:trace>
  <inkml:trace contextRef="#ctx0" brushRef="#br0" timeOffset="149251.59">30588 7400 22111 0,'0'0'1968'0,"0"0"-1584"16,-7 11-384-16,-2 4 0 0,1 1 1840 0,-1 0 272 15,-1 2 64-15,-1 2 16 0,-2 0-1248 0,2 2-256 16,-1 0-48-16,3 1-16 0,0-3-64 0,4 0-16 16,1-1 0-16,3 2 0 0,2-2-240 0,3-1-48 0,3-3-16 15,3 0 0-15,2-6-112 0,2 0-128 0,0-5 176 0,3-2-176 16,2-3 288-16,0-3-48 0,1-5-16 0,2-1 0 16,1-3 96-16,-3-3 32 0,1-3 0 0,-4 0 0 15,-1 0-80-15,-4 1-16 0,-1-1 0 0,-5 2 0 16,-4-1 256-16,-2 2 64 15,0-1 0-15,-3 2 0 0,-5 1-48 0,-2 0 0 0,-2-1 0 0,0 2 0 16,-2 2-336-16,0-1-192 0,-3 3 192 0,2 3-192 16,-2 1 0-16,3 1 0 0,2-1-160 0,2 0 160 31,-3 0-688-31,3-5-16 0,1 2 0 0,2-1 0 0,1 3-2176 16,2 0-448-16</inkml:trace>
  <inkml:trace contextRef="#ctx0" brushRef="#br0" timeOffset="149670.07">31146 7227 28559 0,'0'0'2544'0,"-5"11"-2032"0,1 2-512 0,2 3 0 0,2 5 784 0,-4 0 64 0,2 2 16 0,-1 0 0 0,-1 1-336 0,2-1-64 15,-1-3-16-15,3 1 0 0,-2-3 192 0,2-4 16 16,0-3 16-16,2 2 0 0,1-2-112 0,2-3-32 15,2-1 0-15,-7-7 0 0,12 5-208 0,-1-5-64 16,2-5 0-16,1 0 0 0,1 1 0 0,0-6 0 16,1 1 0-16,0-5 0 0,1-2 16 0,-2-1 0 15,-1 0 0-15,0 1 0 0,-1 4-16 0,-1-2-16 0,-1 1 0 16,-1 4 0-16,0-1-112 0,0 6-128 0,-1 0 176 0,-9 4-176 16,10 4 0-16,0 5 0 0,-1 2 0 0,-1 5 0 15,-1-1 0-15,2 1 0 0,2-2 0 0,-1 2-144 16,-1-1 144-16,0-2 0 0,1-1-144 0,-1-4 144 15,-2 0-128-15,3-2 128 0,2-4-160 0,2-3 160 16,1-3 0-16,-1-4 0 0,3-5 0 0,-2-2 0 16,0-6 0-16,-1 1 0 0,0-3 0 0,-3-1 160 15,-3-4 64-15,-4 4 16 0,0-2 0 0,-3 2 0 16,-2 1 32-16,-2-2 16 0,-2 1 0 0,-3-3 0 16,0-1-160-16,-4 4-128 0,-1-2 192 0,1 6-192 15,-4 4-272-15,0 2-176 16,-2 3-16-16,2 1-16 0,-2 5-2384 0,3 0-464 15</inkml:trace>
  <inkml:trace contextRef="#ctx0" brushRef="#br0" timeOffset="150103.48">31927 6943 24879 0,'0'0'1088'0,"0"0"256"0,0 19-1088 0,0 0-256 16,1 4 0-16,0 3 0 0,-1-2 1728 0,0 4 304 15,0-2 48-15,0 6 16 0,-2 0-1152 0,-1-1-240 16,-2-1-32-16,1-1-16 0,-1-2 128 0,0 2 32 0,0-3 0 16,1-2 0-16,1-5-272 0,1-4-48 0,1-6-16 0,1 1 0 15,0-10-192-15,0 0-32 0,0 0-16 0,0 0 0 16,14-6 208-16,-1-4 32 0,1-7 16 0,0-2 0 15,2-1-48-15,2-3 0 0,1 0 0 0,0 0 0 16,0-4-448-16,0 2 0 0,2-3 0 0,-1 3 0 16,0-3 160-16,1 1-160 0,-1-2 160 0,0 7-160 15,1 3 0-15,-9 10 128 0,4 1-128 0,1 2 0 16,-1-1 0-16,1 3 144 0,1 4-144 0,0 4 128 16,0 6-128-16,14 16 192 0,-7 9-192 0,-2 8 192 15,-2 5-192-15,-3 4 192 0,-2 3-192 0,-1 0 192 16,-1-3-192-16,-5-3 0 0,0 0 0 0,-3-2 0 15,2 3 0-15,-3 0 0 0,-2-2 128 0,3-6-128 0,1-4-208 0,-2-1-80 16,0-2-16-16,3-1 0 16,0 0-2064-16,2-8-400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7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64 136 919 0 0,'-2'2'67'0'0,"-2"4"394"0"0,0 0-1 0 0,0 1 1 0 0,1-1-1 0 0,0 1 1 0 0,-5 13-1 0 0,-9 40 6001 0 0,14-47-5542 0 0,-2 6-80 0 0,1 0 0 0 0,1 0 0 0 0,0 32 0 0 0,3-37-563 0 0,1 1 1 0 0,0-1-1 0 0,1 0 0 0 0,1 0 1 0 0,7 23-1 0 0,-6-24-38 0 0,1 0 0 0 0,0-1 0 0 0,1 0 0 0 0,12 19 0 0 0,-16-28-164 0 0,1 1 0 0 0,-1-1 0 0 0,1 0 0 0 0,0 0-1 0 0,1 0 1 0 0,-1 0 0 0 0,0 0 0 0 0,1 0-1 0 0,-1-1 1 0 0,1 0 0 0 0,0 0 0 0 0,0 0 0 0 0,0 0-1 0 0,0 0 1 0 0,0-1 0 0 0,0 0 0 0 0,1 0-1 0 0,4 1 1 0 0,0-2 76 0 0,-1 0 0 0 0,0 0 0 0 0,1-1-1 0 0,-1 0 1 0 0,0 0 0 0 0,0-1 0 0 0,10-3 0 0 0,-6 1 84 0 0,0-1 0 0 0,0-1 0 0 0,21-12 0 0 0,-24 12-112 0 0,-1 0 1 0 0,0-1 0 0 0,0 0-1 0 0,8-10 1 0 0,24-34 312 0 0,-32 38-341 0 0,0 1 0 0 0,-1-1 0 0 0,-1-1 0 0 0,0 1 0 0 0,-1-1 0 0 0,0 0 0 0 0,-1 0 1 0 0,-1 0-1 0 0,4-30 0 0 0,-5 16 67 0 0,-1 1-1 0 0,-2-1 1 0 0,0 0 0 0 0,-8-37 0 0 0,-3 8-9 0 0,10 50-142 0 0,0 0 1 0 0,-1 1-1 0 0,0-1 0 0 0,0 1 1 0 0,0 0-1 0 0,-6-9 0 0 0,7 13 2 0 0,0-1-9 0 0,-10-5-98 0 0,12 8 46 0 0,-1 0-1 0 0,0-1 1 0 0,0 1-1 0 0,1 0 1 0 0,-1 0-1 0 0,0-1 1 0 0,0 1-1 0 0,1 0 1 0 0,-1 0-1 0 0,0 0 1 0 0,0 0-1 0 0,0 0 1 0 0,0 0-1 0 0,1 0 1 0 0,-2 0-1 0 0,1 0-183 0 0,0 1 1 0 0,1-1-1 0 0,-1 0 0 0 0,0 0 0 0 0,1 0 0 0 0,-1 0 0 0 0,1 0 1 0 0,-1 0-1 0 0,0-1 0 0 0,1 1 0 0 0,-1 0 0 0 0,-1 0 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302 196 9415 0 0,'0'0'852'0'0,"3"0"-704"0"0,5 2-82 0 0,-1-2 0 0 0,1 1 0 0 0,13-1 1 0 0,-9-1 178 0 0,6-1 340 0 0,0-1 1 0 0,0-1-1 0 0,25-7 1 0 0,3-2 474 0 0,48-12 900 0 0,-80 20-1447 0 0,0-1 0 0 0,0 0-1 0 0,22-15 1 0 0,-32 18-336 0 0,0 0-1 0 0,-1-1 1 0 0,1 0 0 0 0,-1 0 0 0 0,0 0-1 0 0,0 0 1 0 0,2-6 0 0 0,-4 9-162 0 0,0-2 185 0 0,-1 1-1 0 0,-1-1-137 0 0,1 2-39 0 0,0 0 0 0 0,0 0 0 0 0,0 1 0 0 0,0-1 1 0 0,0 0-1 0 0,0 0 0 0 0,-1 0 0 0 0,1 0 0 0 0,0 1 0 0 0,-1-1 0 0 0,1 0 0 0 0,-1 0 0 0 0,0-1 0 0 0,-1-1 13 0 0,0 0-1 0 0,-1 0 0 0 0,1 0 1 0 0,-1 1-1 0 0,1-1 1 0 0,-1 0-1 0 0,0 1 1 0 0,0 0-1 0 0,0 0 0 0 0,0 0 1 0 0,-1 0-1 0 0,-4-2 1 0 0,2 2-15 0 0,0 0 1 0 0,-1 0 0 0 0,1 1-1 0 0,0 0 1 0 0,0 0 0 0 0,-13 0-1 0 0,-3 3-9 0 0,0 0 0 0 0,0 2 0 0 0,-29 8 0 0 0,41-10 14 0 0,-33 9-20 0 0,-58 24 1 0 0,76-25-8 0 0,0 2 1 0 0,1 1-1 0 0,-34 24 0 0 0,27-15 44 0 0,0 2 1 0 0,-31 32-1 0 0,54-47-27 0 0,0 0 0 0 0,0 0 0 0 0,1 1 0 0 0,1-1 0 0 0,-1 1 0 0 0,2 1 0 0 0,-1-1 0 0 0,1 1 0 0 0,1 0 0 0 0,0 1 0 0 0,-3 15-1 0 0,6-21 11 0 0,0 0-1 0 0,1 0 1 0 0,0 1-1 0 0,0-1 1 0 0,1 0-1 0 0,-1 0 1 0 0,1 0-1 0 0,1 0 1 0 0,-1 0-1 0 0,1 0 0 0 0,0 0 1 0 0,0 0-1 0 0,1-1 1 0 0,0 1-1 0 0,0-1 1 0 0,0 1-1 0 0,1-1 1 0 0,-1 0-1 0 0,7 6 1 0 0,1 0-14 0 0,0-1 0 0 0,0 0 0 0 0,1-1 0 0 0,0-1 1 0 0,0 0-1 0 0,1 0 0 0 0,14 6 0 0 0,-7-6-12 0 0,1 0 0 0 0,1-1 0 0 0,23 5 0 0 0,70 7 0 0 0,87-2-184 0 0,-178-16-594 0 0,1-2-1 0 0,-1-1 1 0 0,0 0 0 0 0,36-9-1 0 0,-27 1-5873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6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900 63 13359 0 0,'-6'-5'185'0'0,"-1"1"-1"0"0,1 0 1 0 0,0 0-1 0 0,-1 1 1 0 0,0-1-1 0 0,0 1 0 0 0,0 1 1 0 0,-8-3-1 0 0,-10 0-34 0 0,-26-4 0 0 0,30 6 146 0 0,-76-5 520 0 0,45 5-312 0 0,37 2-355 0 0,-1 1-1 0 0,1 1 1 0 0,0 0-1 0 0,0 1 1 0 0,0 1-1 0 0,0 0 1 0 0,0 1-1 0 0,1 0 1 0 0,-23 11 0 0 0,32-13-106 0 0,1 1 0 0 0,0-1 0 0 0,0 1 0 0 0,0 0 1 0 0,0 1-1 0 0,0-1 0 0 0,0 1 0 0 0,1-1 1 0 0,0 1-1 0 0,0 0 0 0 0,-5 8 0 0 0,6-8-22 0 0,0-1 1 0 0,1 1-1 0 0,-1-1 0 0 0,1 1 0 0 0,0 0 1 0 0,0 0-1 0 0,0-1 0 0 0,0 1 0 0 0,1 0 1 0 0,-1 0-1 0 0,1 0 0 0 0,0 0 0 0 0,0 0 1 0 0,1 0-1 0 0,0 5 0 0 0,4 9 98 0 0,1-1 0 0 0,1 0-1 0 0,1 0 1 0 0,0-1 0 0 0,13 19-1 0 0,-4-11 166 0 0,30 32-1 0 0,-20-25-174 0 0,135 146 55 0 0,-150-165-167 0 0,0 2 1 0 0,-2-1-1 0 0,14 22 0 0 0,-19-25 23 0 0,0 0 0 0 0,0 0 0 0 0,-1 0 0 0 0,0 1-1 0 0,-1-1 1 0 0,4 17 0 0 0,-7-22 29 0 0,1-1-1 0 0,-1 1 1 0 0,0-1-1 0 0,0 1 1 0 0,0-1 0 0 0,-1 1-1 0 0,1-1 1 0 0,-1 1-1 0 0,0-1 1 0 0,-1 0-1 0 0,1 1 1 0 0,-1-1 0 0 0,0 0-1 0 0,0 0 1 0 0,0 0-1 0 0,0 0 1 0 0,-1 0-1 0 0,1-1 1 0 0,-1 1 0 0 0,0-1-1 0 0,0 1 1 0 0,-1-1-1 0 0,1 0 1 0 0,0 0-1 0 0,-1-1 1 0 0,0 1 0 0 0,-8 3-1 0 0,-11 3 281 0 0,-1 0-1 0 0,0-2 1 0 0,0-1 0 0 0,-1-1-1 0 0,-48 3 1 0 0,49-7-87 0 0,-36-4-1 0 0,24 0-37 0 0,-8 0-125 0 0,1-3 1 0 0,0-1-1 0 0,0-2 1 0 0,1-2 0 0 0,-51-21-1 0 0,85 29-164 0 0,-1-2-1 0 0,-13-9 0 0 0,14 9-671 0 0,-15-7 0 0 0,21 11-607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9.2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162 10 2759 0 0,'0'0'2124'0'0,"1"-1"-1102"0"0,9-7 2808 0 0,-10 8-3811 0 0,0 0-1 0 0,0 0 1 0 0,0 1-1 0 0,0-1 1 0 0,0 0-1 0 0,0 0 1 0 0,0 1-1 0 0,0-1 1 0 0,0 0-1 0 0,0 1 1 0 0,0-1-1 0 0,0 0 1 0 0,1 0-1 0 0,-1 1 1 0 0,0-1-1 0 0,0 0 1 0 0,0 0-1 0 0,0 1 1 0 0,0-1-1 0 0,1 0 0 0 0,-1 0 1 0 0,0 1-1 0 0,1-1 7 0 0,-1 1-1 0 0,1-1 1 0 0,-1 0-1 0 0,0 1 0 0 0,1-1 1 0 0,-1 1-1 0 0,0-1 0 0 0,0 1 1 0 0,1 0-1 0 0,-1-1 0 0 0,0 1 1 0 0,0-1-1 0 0,0 1 1 0 0,0-1-1 0 0,0 1 0 0 0,0 0 1 0 0,0-1-1 0 0,0 2 0 0 0,1 25 601 0 0,-2 0 0 0 0,-8 51-1 0 0,4-39-192 0 0,-7 55 475 0 0,-7 60 175 0 0,-62 411 1287 0 0,33-284-770 0 0,46-267-1503 0 0,0 1 1 0 0,2 0-1 0 0,1 24 0 0 0,1-33-18 0 0,4 6 2 0 0,-6-12-84 0 0,1 1 1 0 0,0 0 0 0 0,-1 0-1 0 0,1-1 1 0 0,0 1 0 0 0,0 0-1 0 0,0-1 1 0 0,0 1 0 0 0,0-1-1 0 0,-1 1 1 0 0,1-1 0 0 0,0 1-1 0 0,2-1 1 0 0,-1 1-97 0 0,0-1 1 0 0,1 0 0 0 0,-1 0-1 0 0,1 0 1 0 0,-1-1 0 0 0,1 1-1 0 0,-1-1 1 0 0,0 1-1 0 0,1-1 1 0 0,-1 0 0 0 0,0 0-1 0 0,4-1 1 0 0,13-9-712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1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431 1 2759 0 0,'0'0'126'0'0,"-2"0"-5"0"0,-7 0 389 0 0,-1 1-1 0 0,1 0 1 0 0,-19 4 0 0 0,13 1-36 0 0,0 0 1 0 0,0 0-1 0 0,1 2 0 0 0,0-1 1 0 0,1 2-1 0 0,-1 0 1 0 0,1 0-1 0 0,1 2 1 0 0,0-1-1 0 0,-20 24 0 0 0,16-15-154 0 0,-1 1 200 0 0,0 1 0 0 0,-19 32 0 0 0,18-20-95 0 0,1 1-1 0 0,2 1 1 0 0,1 0 0 0 0,2 1-1 0 0,1 0 1 0 0,2 1-1 0 0,2 0 1 0 0,-5 56 0 0 0,10-43-379 0 0,1 0 1 0 0,3 1 0 0 0,16 95-1 0 0,-6-77-19 0 0,4 15 38 0 0,-12-66-53 0 0,1-1 0 0 0,11 28 0 0 0,-12-38 6 0 0,-1 0 0 0 0,10 12 0 0 0,-1-5-8 0 0,-8-11-295 0 0,0 0 0 0 0,1-1-1 0 0,-1 1 1 0 0,1-1 0 0 0,-1 1 0 0 0,1-1-1 0 0,0-1 1 0 0,-1 1 0 0 0,1-1 0 0 0,0 0-1 0 0,0 0 1 0 0,0 0 0 0 0,1-1 0 0 0,-1 1-1 0 0,0-1 1 0 0,7-1 0 0 0,4-3-4666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116 1 7279 0 0,'0'0'332'0'0,"-2"2"-4"0"0,-3 8-284 0 0,0 0-1 0 0,1 0 1 0 0,-6 20-1 0 0,1-3 234 0 0,-8 18 682 0 0,3 0-1 0 0,1 1 1 0 0,3 0 0 0 0,-8 81-1 0 0,10 48 150 0 0,8-122-706 0 0,10 69 0 0 0,3-49-1174 0 0,-9-57 336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8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1 102 5063 0 0,'0'0'390'0'0,"3"-2"-252"0"0,25-11 581 0 0,1 1 0 0 0,0 1-1 0 0,41-10 1 0 0,-27 12-380 0 0,1 1 1 0 0,0 2-1 0 0,52 1 0 0 0,89 0 493 0 0,-51-2-602 0 0,-95 5-220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1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6447 0 0,'0'0'499'0'0,"3"1"-258"0"0,12 5 290 0 0,0 0 0 0 0,0 2-1 0 0,22 13 1 0 0,41 37 534 0 0,-10 2 343 0 0,107 126 0 0 0,-144-149-1079 0 0,-2 2-1 0 0,-2 1 0 0 0,-2 2 0 0 0,25 53 0 0 0,-26-38-125 0 0,-2 1-1 0 0,27 111 0 0 0,-41-132-135 0 0,-2 0-1 0 0,-1 0 0 0 0,-2 1 0 0 0,-2 0 1 0 0,-1-1-1 0 0,-7 43 0 0 0,3-52 131 0 0,-1 0-1 0 0,-2 0 1 0 0,0-1 0 0 0,-2 1-1 0 0,-1-2 1 0 0,-2 1-1 0 0,0-2 1 0 0,-26 40 0 0 0,18-35 89 0 0,-2-2 0 0 0,0 0 0 0 0,-2-2 0 0 0,-1 0 1 0 0,-34 26-1 0 0,43-39-213 0 0,-1-1 1 0 0,-19 11-1 0 0,27-19-2792 0 0,-16 6 1 0 0,12-6-3368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247 0 6103 0 0,'0'0'2920'0'0,"0"4"-2552"0"0,-3 25 210 0 0,-7 110 1860 0 0,8-95-1686 0 0,6 55 0 0 0,10 15-304 0 0,-2-27-368 0 0,-7-55-62 0 0,2 0 0 0 0,17 51 0 0 0,-11-46 59 0 0,19 36 0 0 0,-31-70 898 0 0,2-3-774 0 0,23-3 382 0 0,-22 0-472 0 0,2-5-30 0 0,-4 6-8 0 0,-1 0-13 0 0,3-9-36 0 0,-2-1 38 0 0,-3 8 14 0 0,0 3-61 0 0,-1-3 2 0 0,0 1 0 0 0,-1 0-1 0 0,-3-5 1 0 0,-4 2 47 0 0,3 4-72 0 0,-1-1 0 0 0,1 1 0 0 0,0 1 0 0 0,-1 0 0 0 0,1 0 0 0 0,-1 0 0 0 0,-13 1 0 0 0,-6 1 30 0 0,24-1-9 0 0,-1 0 0 0 0,1 0 0 0 0,0 1 0 0 0,0-1 0 0 0,0 1 0 0 0,0 0 0 0 0,0 0 0 0 0,-6 2 0 0 0,6-2-11 0 0,1 0 0 0 0,-1 0-1 0 0,0 0 1 0 0,1 0 0 0 0,-1 0 0 0 0,-3 3 0 0 0,2-1-2 0 0,-8 5 0 0 0,2 1 0 0 0,1-1-12 0 0,8-8 11 0 0,1 0 0 0 0,0 0 0 0 0,0 0 0 0 0,0 0 0 0 0,0 0 0 0 0,0 1 1 0 0,0-1-1 0 0,0 0 0 0 0,0 0 0 0 0,0 0 0 0 0,0 0 0 0 0,0 0 0 0 0,-1 0 0 0 0,1 0 0 0 0,0 0 0 0 0,0 0 0 0 0,0 0 0 0 0,0 0 0 0 0,0 0 0 0 0,0 1 0 0 0,0-1 0 0 0,0 0 0 0 0,0 0 0 0 0,0 0 0 0 0,0 0 0 0 0,0 0 0 0 0,0 0 0 0 0,0 0 0 0 0,0 0 0 0 0,0 0 0 0 0,0 1 0 0 0,0-1 1 0 0,0 0-1 0 0,0 0 0 0 0,0 0 0 0 0,0 0 0 0 0,0 0 0 0 0,0 0 0 0 0,0 0 0 0 0,0 0 0 0 0,0 0 0 0 0,0 1 0 0 0,0-1 0 0 0,0 0 0 0 0,1 0 0 0 0,-1 0 0 0 0,0 0 0 0 0,0 0 0 0 0,0 0 0 0 0,7 11-11 0 0,-4-8 12 0 0,-1 0 0 0 0,16 9 0 0 0,16 19-64 0 0,-30-28 64 0 0,18 15 0 0 0,-11-7 0 0 0,-1-1 11 0 0,-10-10-9 0 0,0 0 1 0 0,1 1-1 0 0,-1-1 0 0 0,0 0 1 0 0,0 0-1 0 0,0 0 1 0 0,0 0-1 0 0,0 1 0 0 0,0-1 1 0 0,1 0-1 0 0,-1 0 0 0 0,0 0 1 0 0,0 1-1 0 0,0-1 1 0 0,0 0-1 0 0,0 0 0 0 0,0 0 1 0 0,0 1-1 0 0,0-1 0 0 0,0 0 1 0 0,0 0-1 0 0,0 1 1 0 0,0 8 69 0 0,-1-5 6 0 0,-2 0-43 0 0,0-1 0 0 0,0 1-1 0 0,0-1 1 0 0,-1 0 0 0 0,1 0 0 0 0,-1 0-1 0 0,-5 3 1 0 0,-31 16 282 0 0,26-15-178 0 0,-15 10-1 0 0,-5 4 63 0 0,20-12-94 0 0,-22 16 1 0 0,9-6-42 0 0,19-14-50 0 0,1 1-1 0 0,0-1 1 0 0,0 1 0 0 0,-8 9-1 0 0,6-3-15 0 0,3 1 0 0 0,5-12 0 0 0,1 1 0 0 0,0-1 0 0 0,0 0 0 0 0,-1 0 0 0 0,1 1 0 0 0,0-1 0 0 0,0 0 0 0 0,0 0 0 0 0,1 2 0 0 0,0 1 0 0 0,0-1 0 0 0,0 1 0 0 0,1-1 0 0 0,0 1 0 0 0,-1-1 0 0 0,1 0 0 0 0,0 0 0 0 0,1 0 0 0 0,-1 0 0 0 0,5 5 0 0 0,0-2 0 0 0,0 1 0 0 0,1-1 0 0 0,8 5 0 0 0,12 5 54 0 0,-11-7-44 0 0,-12-6 0 0 0,0-1-1 0 0,0 1 1 0 0,0-1 0 0 0,0-1-1 0 0,0 1 1 0 0,1-1-1 0 0,-1 0 1 0 0,0 0 0 0 0,1-1-1 0 0,-1 1 1 0 0,1-1-1 0 0,-1 0 1 0 0,1-1 0 0 0,7-1-1 0 0,-2 0-356 0 0,0-1 0 0 0,0 0-1 0 0,20-9 1 0 0,-16 3-480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7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 0 10911 0 0,'-1'3'498'0'0,"-23"98"312"0"0,14-53 68 0 0,-21 89 1568 0 0,17-23-885 0 0,13-102-1404 0 0,-1 1 23 0 0,2 1 0 0 0,1 26 1 0 0,1-36-138 0 0,5 3-197 0 0,-7-7 126 0 0,0 0 1 0 0,0 0-1 0 0,0 0 0 0 0,0 0 1 0 0,0 0-1 0 0,0 1 0 0 0,1-1 0 0 0,-1 0 1 0 0,0 0-1 0 0,0 0 0 0 0,0 0 0 0 0,0 0 1 0 0,0 0-1 0 0,0 0 0 0 0,1 0 0 0 0,-1 0 1 0 0,0 0-1 0 0,0 0 0 0 0,0 0 0 0 0,0 0 1 0 0,0 0-1 0 0,1 0 0 0 0,-1 0 0 0 0,0 0 1 0 0,0 0-1 0 0,0 0 0 0 0,0 0 0 0 0,0 0 1 0 0,1 0-1 0 0,-1 0 0 0 0,13-2-1156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8:57:40.114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5945 6723 24879 0,'-18'-25'2208'0,"12"15"-1760"15,1 0-448-15,0 5 0 16,1-2-368-16,4 7-144 0,0 0-48 0,-6-7 0 0,-3 0 560 0,0 0 272 15,0 1-16-15,-4-1-16 0,-1-1-80 0,-1 1-16 16,-3-4 0-16,-3 4 0 0,-7-6 96 0,1 4 16 16,-2 0 0-16,-3 3 0 0,-4-3-128 0,1 1 0 15,-1 0-128-15,0 1 192 0,-2-3-192 0,1 4 128 16,-4 2-128-16,-1-4 0 0,3 2 128 0,-8-3-128 16,-3 1 0-16,-3-2 144 0,0-3 64 0,-2-2 16 0,2-1 0 15,1 0 0-15,0 4 96 0,0 2 0 0,1-3 16 0,-6 0 0 16,-4 0 48-16,-2-1 0 0,5-1 0 0,-2 4 0 15,2 1-32-15,-2-1 0 0,3 4 0 0,-3-2 0 16,-2 2-160-16,-2 4-16 0,-1-5-16 0,2 2 0 16,-1-1-160-16,1 1 192 0,0 1-192 0,1 1 192 15,-3-1-192-15,-2 1 128 0,-3 0-128 0,1 2 128 16,3-1-128-16,1 2 160 0,-1 1-160 0,-2 0 160 16,-4 0-160-16,1 3 0 0,0-1 0 0,0-2 128 15,4 3-128-15,0 0 0 0,4 5 144 0,-3-3-144 16,-5 0 0-16,-1 4 144 0,3-2-144 0,0 3 0 15,1-1 128-15,4 3-128 0,3 1 0 0,-3 1 0 16,-2-1 176-16,0 1-176 0,1-4 160 0,3 4-160 0,1 0 0 16,1 2 0-16,3 1 0 0,1 1 0 0,-1-1 0 0,0 1 0 15,-3 0 0-15,4 0 0 0,2 0 0 0,5 1 0 16,2 1 0-16,4 3 0 0,2 1 0 0,3 1-128 16,1 5 128-16,1-4 0 0,1 2 0 0,0-1 0 15,2 2-128-15,2 3 128 0,0-3 0 0,4 2-128 16,5 1 128-16,2-1 0 0,3 1-128 0,1 1 128 15,2 0 0-15,4 2 0 0,1-1-144 0,3 1 144 16,2 1 0-16,2-2-144 0,5-1 144 0,3-2 0 16,1-1 0-16,3 3-128 0,2 3 128 0,3 0 0 15,2-1 0-15,4 1 0 0,3-3 0 0,6-3 0 16,-4 1 0-16,6 1 0 0,4-3 0 0,0-1 0 16,1 2 0-16,4-3 0 0,2-3 0 0,6-2 0 15,1-2 0-15,9 1 0 0,3 0 0 0,3-4 0 0,1-3 0 16,1 1 0-16,1-4 0 0,3-1 0 0,3 3 0 0,6-4 0 15,5 1 0-15,0-3 0 0,-4-2 0 0,7 0 0 16,2-3 0-16,5 1 0 0,1-3 0 0,-1-1 128 16,0-2-128-16,2 2 0 0,3 0 0 0,1-6 0 15,1 0 144-15,0 0-144 0,-2-3 192 0,6 2-192 16,3-2 0-16,-5 1 0 0,-7-3 0 0,1-1 0 16,1 3 0-16,0-3 0 0,0-2 0 0,-5 3 0 15,-2 2 0-15,-1-3 0 0,2 2 0 0,-4 0 0 16,-4-3 0-16,-1 1 0 0,-4 1 0 0,-1-2 0 15,-2-1 0-15,3 1 0 0,-1-1 0 0,-5 1 0 16,-8-1 0-16,-1-1 0 0,-3-1 0 0,-1 0 0 16,-1 3 0-16,-2 0 0 0,0 0 0 0,-4 0 0 0,-3-4 144 0,-3 1-144 15,-4-1 0-15,-1-1 144 0,-5 0-144 0,0 1 0 16,-2-2 144-16,-2-3-144 0,-1 2 0 0,-2 1 128 16,-5 0-128-16,0 1 0 0,-2 0 0 0,-5-1 144 15,0-2-144-15,-4 0 0 0,-8 0 192 0,-2 2-192 16,-3-3 192-16,-3-1-192 0,-2 2 272 0,-4 2-48 15,-6 0-16-15,-3-1 0 0,-6 0 128 0,-1-1 32 16,-5-1 0-16,-2 0 0 0,-6 1-144 0,-2 2-32 16,-3 3 0-16,-1 0 0 0,-5-1-32 0,-6 4-16 15,-9 2 0-15,-1-1 0 0,-2 2-144 0,-2 0 160 16,-2 5-160-16,2-2 160 0,1 5-160 0,-4 1 0 16,-6 1 0-16,1 1 0 0,0 0 0 0,4 1 0 15,2 3 0-15,3 0 0 16,1 1-496-16,-2 0-16 0,-3 0-16 0,5 4 0 15,4-3-1456-15,4 3-272 0,0 0-64 0</inkml:trace>
  <inkml:trace contextRef="#ctx0" brushRef="#br0" timeOffset="1800.4">18884 6695 14847 0,'6'-12'656'0,"-6"12"144"0,5-7-640 0,0 2-160 16,-5 5 0-16,8-7 0 0,0 2 400 0,-8 5 48 15,9-4 16-15,-9 4 0 0,2-8 144 0,-2 8 32 16,3-8 0-16,-3 1 0 0,-3-1-176 0,1 2-16 16,-6-2-16-16,-1 2 0 0,-2-2-128 0,-2 2-32 15,0 0 0-15,-7-1 0 0,-3 2-144 0,-1 1-128 16,-2 0 144-16,1-2-144 0,-3 0 128 0,-3 2-128 15,-2-2 0-15,-2-1 144 0,-5 2-144 0,-2-1 0 0,-1 1 0 0,-5 1 128 16,-5-2-128-16,-2-3 0 0,-1 2 0 0,0-4 0 16,3-2 256-16,-3 3-16 0,-2 0-16 0,-8 3 0 15,-4 0-32-15,-3-1-16 0,-2-3 0 0,-2 3 0 16,1-2-176-16,-3 5 0 0,-2 2 144 0,-5 1-144 16,-5-6 320-16,1 4 0 0,1 3 0 0,-2 1 0 15,-3 3-128-15,0-2-48 0,-1-2 0 0,3 2 0 16,0 4-144-16,-1-1 160 0,-3-2-160 0,-1 1 160 15,1 1-160-15,1 2 0 0,3-1 0 0,-5 1 0 16,-5 1 0-16,2-3 128 0,3-2-128 0,1 6 0 16,0 3 0-16,-1-1 0 0,-4-4 0 0,5 0 0 15,3 5 0-15,-1 1 0 0,-2-2 0 0,4 1 0 16,-1-2 0-16,5 4 0 0,5 1 0 0,0-3 0 16,-1 3 0-16,1 0 0 0,-1 3 0 0,9-2 0 0,3 0 0 0,3 1 0 15,3 4 0-15,-1-2 0 16,-3 0 0-16,1-3 0 0,0 0 0 0,6 2 0 0,3 2 0 0,4 5 0 15,4 0 0-15,0 4 0 0,4-4 0 0,2-1 0 16,4 2 0-16,2 0 0 0,4-3 0 0,1 4 0 16,7-3 0-16,3 1 0 0,3 3 0 0,7-2 0 15,2 2 0-15,3-2 0 0,4 3 0 0,2-3 0 16,3 5-144-16,3-5 144 0,3 4 0 0,2-1-128 16,3 2 128-16,6 0 0 0,5-2-144 0,5 1 144 15,5 3 0-15,5-5-144 0,4-4 144 0,3 3 0 16,2 1 0-16,2 0-128 0,3-2 128 0,3 2 0 15,4-3 0-15,8 1 128 0,5-2-128 0,2-4 0 0,2 0 0 0,2 0 128 16,3-1-128-16,6 1 0 0,6 2 0 0,1-4 128 16,6-3-128-16,-1 2 0 0,2 1 128 0,6-3-128 15,7-3 0-15,-1 0 144 0,-3-5-144 0,5 6 0 16,5-1 192-16,-1-2-64 0,-2 0 0 0,2-1-128 16,2 3 128-16,1-4-128 0,-1-4 0 0,3 5 0 15,-1-3 0-15,2-1 0 0,-1-5 0 0,0 2 0 16,0 3 144-16,-1-3-16 0,1-4-128 0,-3 1 192 15,0-1-192-15,0-1 0 0,6-6 0 0,-7 3 0 16,-6-5 0-16,1 3 0 0,1-2 0 0,-4-2 0 16,-5-6 0-16,-4 1 176 0,-2 1-176 0,-1-4 160 15,3 0 16-15,-4-5 0 0,-11 2 0 0,-2 1 0 16,-2-2-48-16,-2-1-128 0,-3-3 192 0,-2 1-64 16,-10-5 64-16,-5 1 0 0,-6 1 0 0,-5-1 0 0,-7-1 64 0,-5-2 0 15,-8 1 16-15,-5 0 0 0,-6 1 160 0,-4-2 16 16,-9 0 16-16,-5-1 0 0,-5-1 48 0,-8-1 0 15,-5 0 0-15,-5 0 0 0,-8-5-288 0,-8 3-48 16,-5 2-16-16,-7 3 0 0,-5-1-160 0,-9-1-224 16,-6-1 48-16,-4 1 16 15,1 4-1312-15,-1 0-272 0,-2 1-48 0</inkml:trace>
  <inkml:trace contextRef="#ctx0" brushRef="#br0" timeOffset="3203.54">17131 3079 15087 0,'0'0'656'0,"0"0"160"0,0 0-656 0,0 0-160 16,0 0 0-16,0 0 0 0,0 0 448 0,0 0 64 15,4 8 16-15,1 3 0 0,-3-1 496 0,1 4 112 16,-1 3 16-16,1 2 0 0,0 3-560 0,3 13-96 16,-1 1-32-16,-1-8 0 0,1 2-64 0,1 3-16 15,1 5 0-15,-1 2 0 0,0 1-160 0,-1-2-32 16,0-2-16-16,1-3 0 0,-3-1-48 0,1-2 0 0,-1-7 0 0,1-1 0 16,1-2 16-16,-2-7 0 0,3-2 0 0,-1-1 0 15,1-4 64-15,3-2 16 16,-2-4 0-16,7-5 0 0,-3-6 336 0,-4 0 64 15,2 1 16-15,0-5 0 0,0-3-320 0,0-2-48 16,0-1-16-16,0-3 0 0,0 0-112 0,-1 2-16 16,0-1-128-16,0 2 192 0,-1-1-192 0,1 3 0 0,0 1 128 0,-2 1-128 15,0 1 0-15,1 1 0 0,-1 3 0 16,-3 2-9056 0,2-1-1696-16</inkml:trace>
  <inkml:trace contextRef="#ctx0" brushRef="#br0" timeOffset="3668.99">17311 3726 12831 0,'0'0'576'0,"0"0"112"0,-7-5-560 0,0-3-128 16,1 3 0-16,0 2 0 0,1-5 688 0,-2 2 96 16,1 0 32-16,-2-5 0 0,1 3 224 0,3 1 48 15,3 2 16-15,-1-3 0 0,-1 2-208 0,1-1-32 16,2-3-16-16,0 1 0 0,2-2-48 0,0-1-16 16,1 0 0-16,0-4 0 0,1-1-80 0,4-2-32 15,-3-2 0-15,3-3 0 0,0 0-96 0,1-5-32 16,2 1 0-16,-1-4 0 0,0-2-48 0,0-2-16 0,0-2 0 0,-1 0 0 15,0-5-48-15,1-3-16 16,-1-4 0-16,1-1 0 0,2-1-160 0,-1 1-48 16,2 2 0-16,0-1 0 0,1-1-208 0,2 3 128 15,2 1-128-15,1-2 0 0,3-4 0 0,2 4 128 16,1 4-128-16,3 1 0 0,0 2 0 0,1 4 128 16,3 2-128-16,1 2 0 0,3 1 144 0,1 2-144 0,1 2 128 0,2-1-128 15,2 4 160-15,4 0-160 0,2 4 192 0,2 2-192 16,1 1 128-16,0 3-128 0,-1 2 0 0,0 4 0 15,-3 2 0-15,-2 3 0 0,-5 0 0 0,0 3 0 16,-3-1 0-16,-3 2 0 0,-2 1 0 0,-3 0 0 16,-4 1 0-16,-3 2-192 0,-4 2 0 0,-4-3-15216 15</inkml:trace>
  <inkml:trace contextRef="#ctx0" brushRef="#br0" timeOffset="26522">26288 4918 17727 0,'0'0'784'0,"0"0"176"0,0 0-768 0,0 0-192 0,0 0 0 0,0 0 0 0,0 0 512 16,-2-7 80-16,-5 2 16 0,-2 1 0 0,-1-1 368 0,-3 2 80 16,-3 1 16-16,-1-1 0 0,0 2-240 0,-4 1-32 15,-4 1-16-15,-2 3 0 0,0 2-256 0,-3 3-48 16,-6 7-16-16,1 1 0 0,-1 1-224 0,2 2-48 16,0 3-16-16,-1 4 0 0,3 0-32 0,1 2 0 15,0-5 0-15,6 0 0 0,3-3 80 0,4-4 16 16,6-3 0-16,4-1 0 0,4-1-96 0,5 0-16 15,5-3 0-15,6 4 0 0,3-6-128 0,5 4 192 16,1-6-192-16,2 4 192 0,1-3-192 0,3 3 0 16,1 1 0-16,0-2 0 0,-1 1 0 0,-1-2 0 15,-2 3 0-15,-1 3 0 0,-2-2 160 0,-5 6-160 16,-3 1 192-16,-6 0-192 0,-3-3 400 0,-4 1-16 0,-5 2-16 16,-5 1 0-16,-7 0 224 0,1 2 48 0,-3-1 16 15,-5 3 0-15,0-3-256 0,-2-1-48 0,2-1-16 0,2-1 0 16,2-3-336-16,2-3 0 0,3-1 0 0,1-5 128 31,1-2-832-31,4-4-144 0,9 1-48 0,-6-8 0 16,4-4-2240-16,3 0-448 0</inkml:trace>
  <inkml:trace contextRef="#ctx0" brushRef="#br0" timeOffset="26754.47">26939 4772 22111 0,'0'0'976'0,"-3"14"208"15,1 5-944-15,-1 4-240 0,1 1 0 0,-3 6 0 16,-3 0 832-16,-2 4 112 0,-2 3 16 0,0 3 16 0,-4 4 48 0,1-2 0 16,-1 1 0-16,-2 1 0 0,-1 3-512 0,0-4-112 15,1 0-16-15,0-5 0 0,0-1-384 0,4-8 0 16,0-2 0-16,4-7-176 15,3-5-704-15,3-2-144 0,4-13-16 0,0 0-7344 16,0 0-1456-16</inkml:trace>
  <inkml:trace contextRef="#ctx0" brushRef="#br0" timeOffset="28320.02">27249 4879 13823 0,'0'17'1216'0,"-1"2"-960"0,0 0-256 0,-1 2 0 15,1 1 896-15,-2 1 128 0,0 5 16 0,-2-2 16 16,-1 4 160-16,1-5 16 0,0 2 16 0,-1-6 0 16,2 0-336-16,0-1-64 0,3-1-16 0,1-2 0 15,0-5-240-15,3 0-48 0,-3-12-16 0,5 7 0 16,-5-7-208-16,0 0-64 0,10 4 0 0,1-4 0 15,1-5 432-15,0-4 80 0,1-1 0 0,2-6 16 16,2-2-144-16,-1-1-16 0,1-4-16 0,1-4 0 16,-3 3-416-16,-2-4-192 0,2 3 160 0,-1-2-160 0,0 3 128 15,0 5-128-15,0 1 0 0,0 1 0 0,-1 6 0 16,-1 3 0-16,-1 1 0 0,-1 4 0 0,-10 3 0 16,14 6 0-16,-2 0 0 0,-1 1 0 0,-3 2 0 15,1 1 0-15,0 2 0 0,0 0 0 0,-1-1 0 0,-1 0 0 16,1 0 0-16,1-2 0 0,1-1 0 0,0-2 0 15,0 1 0-15,1 0 0 0,-1-2-160 0,4 0 160 16,0-2-128-16,1-3 128 0,0-1-256 0,3-3 48 16,1 0 0-16,-1-2 0 0,0-4-64 0,-1-2-16 15,1 1 0-15,-1-3 0 0,-2 2 160 0,0 1 128 16,-1-3-192-16,0 0 192 0,0-1 0 0,-1-2 0 16,1-1 0-16,0 4 0 0,0 3 0 0,1-1 0 15,-1 4 0-15,-1-4 0 0,-3 3 0 0,0-2 0 16,0 1 0-16,1 1 0 0,-1 0 0 0,-3 1 128 0,1 2-128 15,-2-3 0-15,-6 9 176 0,0 0-176 0,4-5 192 0,-4 5-192 16,0 0 256-16,0 0-64 0,-9 1-16 0,-2 4 0 16,-2 8-176-16,-3 2 128 0,-1 4-128 0,-1 3 128 15,0 2-128-15,-1 4 0 0,-2 5 0 0,3 0 128 16,-1 3-128-16,0 1 128 0,-2-1-128 16,5-3 128-16,1-3-128 0,3-4 0 0,2-5 144 0,4-1-144 15,2-3 0-15,4-3 128 0,2-7-128 0,-2-7 0 16,11 5 0-16,1-2 128 0,1-8-128 0,1-3 0 15,1-5 352-15,3-3 0 0,0-3 0 0,1-3 0 16,-1-1-144-16,3-3-16 0,2 0-16 0,-1-1 0 16,-4 2-176-16,-1 2 0 0,1-1 0 0,0 4 128 15,-1 1-128-15,-1 2 0 0,-1 4 0 0,-1 5 128 16,-2 5 0-16,-1 3-128 0,-11 0 192 0,10 8-64 16,1 6-128-16,-4 3 128 0,3 4-128 0,-3 5 128 0,-2 5-128 0,-1 4 0 15,-3 4 0-15,-2 3 0 0,-2-2 0 0,-2 7 0 16,-4 0 0-16,-1 5 0 0,-3-1 0 0,-1 0 0 15,-2-1 0-15,-2-7 0 0,-2-2 0 0,-1-2 0 16,1-3 128-16,0-5-128 0,2 0 192 0,2-2-32 16,0-5-16-16,1-2 0 0,1-3 0 0,1-4 0 15,2-3 0-15,2-6 0 0,2 2-16 0,7-8 0 16,0 0 0-16,-7-8 0 0,0-2 0 0,5-3-128 16,-1-5 192-16,3-1-64 0,2-6-128 0,1-1 0 15,2 1 0-15,4-4 0 0,1-1 0 0,3 1-144 16,2-3 144-16,3-2-160 0,1-1 160 0,5-2-160 0,4-3 160 15,4-2-160-15,1-1 160 0,7-1 0 16,0-2-144-16,4-6 144 0,0-4 0 0,1-3 0 0,-4 0 0 0,1-2 0 16,0-7 0-16,0 2 0 0,-1 3 0 15,1-5 0-15,-1 6 0 0,1 1 0 0,-2 4 0 16,-2 5 0-16,-2 3 0 0,-3 4 0 0,-4-4 0 0,-2 10 0 16,-4 1 0-16,-5 3 0 0,-3 4 0 0,-4 5 0 15,-1 1 0-15,-3 6 0 0,-3 2 0 0,-1 7 0 16,-5 1 0-16,2 9 0 0,-6 0 0 0,-3 5 128 15,-8 9-128-15,-1 7 0 0,-5 5 0 0,-2 6 0 16,-3 4-128-16,-2 6 128 0,-3 2-160 0,-1 8 160 16,1 8-128-16,0 1 128 0,3 6 0 0,1-3-144 15,4-2 144-15,8-7 0 0,-4-4 0 0,9-4 0 16,4-2 0-16,7-3 0 0,1-6 0 0,4-3 0 16,2-4 0-16,5-6 0 0,5-1 128 0,3-5-128 0,2-3 192 15,5-2-48-15,2-7 0 0,3-1 0 0,5-5 48 16,-2-3 0-16,1-3 0 0,0-4 0 15,1-4-32-15,-3-2 0 0,-1 1 0 0,-1-3 0 16,-3-3-32-16,2-1 0 0,-2-4 0 0,0 5 0 0,-3-3-128 0,0 2 0 16,0 4 144-16,-4 2-144 0,-2-1 0 0,-1 0 144 15,-1 3-144-15,-3 5 0 0,-3-2 0 0,-1 5 0 16,-1-2 0-16,-1 4 0 0,-8 5 0 0,0 0 0 16,0 0 0-16,0 0 0 0,9-3-128 0,-9 3 128 15,0 0-208-15,0 0 80 0,0 0-128 0,0 0 0 16,0 0-16-16,0 0 0 15,0 0-576-15,0 0-112 0,0 0-32 0,0 0 0 16,0 0-672-16,0 0-128 0,0 0-16 0,0 0-16 16,0 0 16-16,0 0 0 0,0 0 0 0,0 0 0 15,0 0 736-15,0 0 160 0,5 9 16 0,-5-9 16 0,0 0 640 0,0 0 240 16,7 9-176-16,-7-9 176 0,0 0 0 0,0 0 320 0,0 0-64 0,0 0 0 16,0 0 208-16,0 0 48 0,0 0 0 0,0 0 0 15,0 0 240-15,0 0 48 0,0 0 16 0,0 0 0 16,0 0-176-16,-5-8-48 0,-1 1 0 0,0 0 0 15,-1-2 48-15,0 3 16 0,-2-4 0 0,0 5 0 16,0 0-16-16,0 0-16 0,-1 1 0 0,1 1 0 16,-3 2-128-16,2 1-32 0,0 0 0 15,-1 5 0-15,0 4-160 0,-2 1-48 0,0 5 0 0,1 4 0 16,1 2-32-16,1 2-16 0,1-1 0 0,0 3 0 16,0 5 32-16,4-3 0 0,-1 2 0 0,2 0 0 0,1-3 16 15,5 3 0-15,0-6 0 0,3 0 0 0,-1 0-96 16,6-4-16-16,0-3 0 0,4-2 0 0,4-1 0 15,4-2 0-15,-2-3 0 0,7 0 0 0,3-3 48 0,3-4 0 16,4-1 0-16,1 0 0 0,-1-3-192 0,-1 1 160 16,-1-7-160-16,-3 1 160 0,0-3-304 0,-4-2-64 15,0-1-16-15,-1-2 0 16,-5-3-1824-16,-1-2-352 0,-2 2-80 0,2-4-11328 0</inkml:trace>
  <inkml:trace contextRef="#ctx0" brushRef="#br0" timeOffset="28575.11">27164 4128 39615 0,'-42'-10'3520'0,"18"3"-2816"0,0 3-560 0,3 4-144 16,6 2 576-16,2 4 64 0,3 2 32 0,3 3 0 31,0-6-992-31,7-5-192 0,0 0-32 0,-6 7-16 16,6-7-656-16,0 0-144 0,0 0-32 0,0 10-9632 0,0-10-1936 0</inkml:trace>
  <inkml:trace contextRef="#ctx0" brushRef="#br0" timeOffset="29259.64">30599 3919 30287 0,'0'0'1344'0,"0"0"272"0,0 0-1296 0,0 0-320 16,0 0 0-16,1 16 0 0,-1 3 128 0,-1 4-128 0,-5 7 160 15,3 4-160-15,-2 5 416 0,1 1-16 0,-1 3 0 0,1 4 0 16,1 6-208-16,1 0-64 0,-2 4 0 0,1 5 0 16,0-1 32-16,-3 6 0 0,0-4 0 0,0 4 0 15,-2 1-160-15,-1-6 128 0,0 0-128 0,-3-6 128 31,-2-10-704-31,-2-1-160 0,4-9-32 0,-2-1 0 16,-2-5-2240-16,2-7-464 0</inkml:trace>
  <inkml:trace contextRef="#ctx0" brushRef="#br0" timeOffset="29697.59">30217 4832 14735 0,'0'0'1312'0,"14"-6"-1056"0,0-1-256 0,5 1 0 0,4-3 2976 0,6 3 544 16,6-3 96-16,2 1 32 0,-1-1-2688 0,1-1-512 16,-1-5-128-16,-1 0 0 0,1-3 224 0,0 0 48 15,-1-1 16-15,1 0 0 0,-3 0-144 0,-1 1-16 16,-2 3-16-16,-2 1 0 0,-2 2-272 0,-4 2-160 16,-1 6 192-16,-6 4-192 0,-1 3 0 0,-4 6 0 15,-4 1 0-15,0 9 0 0,-4 6 0 0,-2 2 0 16,-2 5 0-16,-4 2 0 0,0 3 0 0,-3 0 0 15,-2 1 128-15,1 0-128 0,1-1 128 0,-3-1-128 16,2-3 192-16,-1-3-192 0,-1-4 448 0,3-1-32 0,2-5 0 16,0-2 0-16,4-4 48 0,-1-4 16 0,4-10 0 0,0 0 0 15,0 0-192-15,0 0-32 0,0 0-16 0,0 0 0 16,10-7 16-16,1-7 16 0,-3-3 0 0,3-1 0 16,1-1-112-16,2 2-32 0,0-1 0 0,2 0 0 15,2-1-128-15,1-3 0 0,2-1 0 0,-1 6 0 16,1 1 0-16,2 2 0 0,0-1 0 0,-1 4 0 15,-2 2 0-15,1 1 0 0,-2 4-128 0,-2 2 128 16,0 1-176-16,-2 2 48 0,-1 1 0 0,-1 2 0 31,-3 3-2112-31,-1-2-400 0,-1 1-96 0</inkml:trace>
  <inkml:trace contextRef="#ctx0" brushRef="#br0" timeOffset="30126.36">31596 4926 30687 0,'0'0'1360'0,"0"0"288"16,0 0-1328-16,0 0-320 0,0 0 0 0,0 0 0 0,0 0 256 0,-6-2-32 16,-4-1 0-16,0 0 0 0,-4 0 288 0,-3 1 64 15,-2 1 16-15,-1 4 0 0,-3 3-256 0,-1 2-48 16,-4 4-16-16,0 2 0 0,0 0-272 0,0 7 160 15,-1-1-160-15,4 3 128 0,0 6-128 0,2-4 0 16,2 2 0-16,3-5 0 0,6-3 0 0,1-3 0 16,5-4 0-16,3-1 0 0,3-11 0 0,5 12 0 15,-5-12 0-15,11 6 0 0,1-2 192 0,2-4 0 0,2-4 0 0,4 0 0 16,0-5 32-16,1 0 16 0,1-5 0 0,1-1 0 16,1-3-112-16,-1 1-128 0,-3-2 176 0,2 1-176 15,-4 0 128-15,0 1-128 0,-3 2 0 0,-1 4 0 16,-3-2 0-16,1 5 160 0,-1 2-160 0,1 2 128 15,-12 4-128-15,11-1 0 0,-11 1 0 0,11 0 0 16,-11 0 0-16,11 6 0 0,-11-6 0 0,8 12 0 16,-1 0 0-16,2 1 0 0,-3 2 0 0,0-1 0 15,0 3 0-15,-1-2 0 0,-2 2 0 0,2-2 0 16,-1-2 0-16,-1 1-144 0,-1 1 144 0,1-4 0 16,1-2-448-1,-3 1 0-15,-1-10 16 0,4 11 0 0,-2 0-736 0,-2-11-160 16,4 9-16-16,-4-9-8272 0,4 10-1648 0</inkml:trace>
  <inkml:trace contextRef="#ctx0" brushRef="#br0" timeOffset="30457.27">31969 4963 26367 0,'0'0'1168'0,"0"0"240"0,0 0-1120 0,0 0-288 0,0 0 0 15,0 0 0-15,10-1 176 0,-10 1-32 0,0 0 0 0,0 0 0 16,8 7 496-16,-8-7 112 16,2 14 16-16,-2 3 0 0,-2-1-80 0,-2 7-16 0,-1 5 0 0,-3 3 0 15,-2-1-144-15,0 3-16 0,0-1-16 0,-6 2 0 16,0 4-16-16,-3 1 0 0,-2-4 0 0,-2 3 0 15,-2 0 16-15,-2 2 0 0,-2-2 0 0,1-1 0 16,0-3-160-16,2-3-16 0,-1-2-16 0,1-1 0 16,2-5-144-16,1-4-32 0,0-3 0 0,2 1 0 15,1-3-320-15,0-4-80 0,3 0-16 16,0-5 0 0,3-2-1440-16,3-6-272 0,1-2-64 0,2-5-7920 0,3 0-1568 0</inkml:trace>
  <inkml:trace contextRef="#ctx0" brushRef="#br0" timeOffset="30671.73">31856 4526 39615 0,'-4'-11'3520'0,"4"11"-2816"15,-7-7-560-15,7 7-144 0,0 0 128 0,0 0-128 16,0 0 192-16,0 0-64 0,-7-6-128 0,7 6 192 15,0 0-192-15,-5-8 192 0,1-2-64 0,4 10-128 16,0 0 192-16,0-9-64 0,0 9-352 0,0 0-80 16,1-12-16-16,-1 12 0 15,0 0-2608-15,0 0-528 0,0 0-96 0</inkml:trace>
  <inkml:trace contextRef="#ctx0" brushRef="#br0" timeOffset="31043.63">32276 5407 23951 0,'0'0'2128'0,"3"6"-1696"0,1 3-432 0,1-3 0 16,4 3 832-16,-2-4 96 0,4 0 16 0,0 2 0 15,-1-2-160-15,9 0-16 0,-5 0-16 0,-2-5 0 16,-2-4-128-16,-4-1-32 0,-1-5 0 0,-2 1 0 15,-2-4-320-15,-2 3-64 0,-4-1-16 0,-3-2 0 0,-2 1 16 0,-3 1 0 16,-3 5 0-16,5 2 0 0,-1 4 112 0,-3 1 0 16,-3 3 16-16,0 1 0 0,-4 0 32 0,2 6 0 15,-2 2 0-15,-20 11 0 0,6 3-32 0,3 2 0 16,3 2 0-16,6-6 0 0,4 3-160 0,2-4-48 16,-1 0 0-16,6 2 0 0,4-5-128 0,4 0 0 15,5-3 0-15,3-2 0 0,-3-16 0 0,10 15 0 16,-10-15 0-16,14 14 0 15,1-5-320-15,2-1-80 0,2-4-32 0,-1-2 0 16,-1-3-2064-16</inkml:trace>
  <inkml:trace contextRef="#ctx0" brushRef="#br0" timeOffset="31809.71">32514 5604 29487 0,'0'0'2624'0,"-10"-2"-2112"0,0 2-512 0,10 0 0 15,-9 2 768-15,0 1 32 0,0 2 16 0,-2 2 0 16,0-2-96-16,0 1-16 0,-3 2 0 0,3-2 0 16,-5 3-160-16,1 0-32 0,0 4-16 0,1-1 0 15,-1 1-288-15,7-3-48 0,0-1-16 0,1 3 0 16,0 0-144-16,1 0 0 0,0 1 0 0,1 0 0 15,1 0 0-15,0 9 0 0,4-4 128 0,1-4-128 0,3-3 0 0,0-3 0 16,1-3 144-16,3-3-144 0,0 1 176 0,4-2-48 16,2-2 0-16,0-2 0 0,4 1 0 0,16-11-128 15,-4-2 192-15,0-3-64 0,-4-4-128 0,1-2 0 16,-1-5 0-16,-4 1 0 0,0-2 0 0,-2-4 0 16,-1 3 0-16,0-2 0 0,-1 1 128 0,1-2-128 15,0-3 0-15,0-8 128 0,-2-6-128 0,0-6 160 16,-2-6-160-16,-1-1 160 0,-2 6-160 0,-5 28 0 15,0 5 0-15,2-1 128 0,-4 5-128 0,2 2 0 16,-1 4 0-16,-3 2 0 0,-1 4 0 0,2-4 0 16,-4 13-176-16,0 0 176 0,-6 9-144 0,-1-1 144 15,-2 7-160-15,-2 7 160 0,-3 6-128 0,-1 5 128 16,-2 5 0-16,1 2-144 0,-2 4 144 0,-14 38 0 16,5-13 0-16,5-9-128 0,0-7 128 0,2-2 0 0,1-2 0 0,2-3 0 15,1-1 0-15,2-8 0 0,0-3 0 0,2-2 0 16,3-7 0-16,2-1 128 0,-1-2-128 0,4-8 0 15,3-4 0-15,1-10 128 0,-3 11-128 0,3-11 0 16,0 0 128-16,0 0-128 0,0 0 128 0,0 0-128 16,4-12 0-16,0-1 0 0,0-2-160 0,-3-3 160 15,-1-2-192-15,0-5 64 0,-1 1 128 0,1-4-208 16,-3-1 208-16,2 4-144 0,0 1 144 0,1 2-128 16,-2 4 128-16,4 4-128 0,0 0 128 0,2 1-128 15,-1 6 128-15,-3 7 0 0,7-9-144 0,2 5 144 16,1 2 0-16,-10 2 0 0,12 0 0 0,2 2 0 15,2 1-128-15,1 3 128 0,-7 3 0 0,3-1 0 16,1 3 0-16,-2 3 0 0,0-3 0 0,-1 5 0 0,1-1 0 16,-1 3 0-16,-1 0 0 0,2 1 0 0,-3 1 0 0,-1 2 192 15,1-3-64-15,-2 1 0 0,-1 0-128 0,-1-1 192 16,0 2-192-16,-2-1 192 0,-2-1-64 0,0 1-128 16,-1 3 192-16,-1-1-64 0,-1 0 0 0,-1 3 0 15,-1-1 0-15,0 4 0 0,1 5-128 0,-3 3 160 16,-1 1-160-16,3 2 160 0,0 2-160 0,-1-5-192 15,-1 0 32-15,2-5 16 16,0-6-1744-16,2-1-352 0,-1-2-64 0</inkml:trace>
  <inkml:trace contextRef="#ctx0" brushRef="#br0" timeOffset="41512.68">28147 18885 13823 0,'-18'1'608'0,"6"2"128"0,0 1-592 0,0 1-144 0,1-2 0 0,1 0 0 16,1-2 2176-16,1 3 384 0,8-4 96 0,0 0 16 15,0 0-1488-15,0 0-288 0,-6 8-64 0,6-8-16 16,0 0-352-16,0 0-64 0,0 0-16 0,0 0 0 16,11-5 160-16,1-2 32 0,1 1 0 0,4-3 0 15,3 1 0-15,7-2 0 0,-2 1 0 0,7-3 0 16,5-2-16-16,4 0 0 0,3 1 0 0,-4-2 0 16,-1-6-112-16,2 2 0 0,1 2-16 0,2 0 0 15,2 0 16-15,1 1 16 0,0-2 0 0,-2 2 0 0,-2 3-96 0,-1 3-32 16,-4-3 0-16,-3 3 0 0,-3 1-160 0,-4 0-48 15,-2 1 0-15,-4 3 0 0,-1-1-128 0,0 1 160 16,0 2-160-16,-5 1 160 0,-3-1 0 0,0 1 0 16,-2 0 0-16,1 2 0 0,-2 2 32 0,-3 2 16 15,-7-4 0-15,0 0 0 0,12 8 0 0,-3 6 0 16,-5-1 0-16,-2 5 0 0,-1 4-208 0,-2 2 128 16,0 4-128-16,-4 3 0 0,-3 6 160 0,-1 4-160 15,-2 5 160-15,1 2-160 0,-1 3 176 0,-3 2-176 16,-2 3 192-16,2 1-192 0,-3-1 176 0,3 0-176 15,-2 0 160-15,2 0-160 0,-1-3 320 0,-1 2-48 16,1 0 0-16,0-1 0 0,-2-1-16 0,1-3-16 16,-1-5 0-16,3 1 0 0,2-6 16 0,-4 0 0 15,-1 2 0-15,-1-2 0 0,3 1-256 0,-1 0 0 0,-2 1 128 0,3-7-128 16,1-3 0-16,3-1 0 0,1-1 0 0,1-1 0 16,0-6 0-16,2-1 0 0,0-4 0 0,0-2 0 31,4 1-448-31,-4-3-96 0,4-4-16 0,-1 1 0 15,0-4-1104-15,4-7-240 0,0 0-32 0,0 0-16 16,-5-7-400-16,1-6-80 0,-1-3 0 0,2-3-11152 0</inkml:trace>
  <inkml:trace contextRef="#ctx0" brushRef="#br0" timeOffset="41745.29">28562 19880 15663 0,'0'0'688'0,"-9"-2"144"0,9 2-656 0,-9 0-176 0,9 0 0 0,-9 0 0 0,9 0 2624 0,0 0 512 15,0 0 80-15,0 0 32 0,0 0-1360 0,0 0-272 16,0 0-48-16,0 0-16 0,0 0-208 0,0 0-64 16,8-5 0-16,2 1 0 0,0-3-384 0,2 1-96 15,1 2-16-15,1 3 0 0,1-2-240 0,1 1-48 16,2-2-16-16,0 2 0 0,1 0-192 0,1-2-32 16,1 2-16-16,3-2 0 0,0 0-240 0,0 0 144 15,0 1-144-15,0 0 128 0,3 2-128 0,-3-3-176 16,-2-1 48-16,2 1 0 15,1 2-2304-15,0-1-464 0,1 0-96 0</inkml:trace>
  <inkml:trace contextRef="#ctx0" brushRef="#br0" timeOffset="42082.04">29878 19904 35471 0,'-14'9'1568'0,"7"-1"336"0,-1-3-1520 0,1 4-384 0,2-3 0 0,0 6 0 16,0-2 976-16,0 1 128 0,0-3 32 0,5-8 0 15,0 0-144-15,0 0-32 0,0 0 0 0,0 0 0 0,0 0-144 0,0 0-48 16,0 0 0-16,0 0 0 15,0 0-144-15,0 0-48 0,6-8 0 0,0-2 0 0,1 2-288 0,-1 0-64 16,1 0-16-16,-2-1 0 0,1 1-208 0,-6 8 0 16,4-8 128-16,-4 8-128 0,4-9 0 0,-4 9 0 15,0 0 0-15,0 0 0 0,1-7-368 0,-1 7-16 16,0 0 0-16,0 0 0 16,0 0-1776-16,0 0-352 0,0 0-80 0,0 0-9824 15,-5-7-1984-15</inkml:trace>
  <inkml:trace contextRef="#ctx0" brushRef="#br0" timeOffset="42862.45">31444 18082 28559 0,'-4'-4'2544'16,"0"-4"-2032"-16,0 2-512 0,4 6 0 15,0 0 1840-15,0 0 272 0,-3-4 48 0,3 4 16 16,0 0-1024-16,-6-5-192 0,0 1-32 0,0 3-16 0,-1 0-352 0,0 1-80 16,-2 1-16-16,-1 0 0 0,0 2-64 0,-4 0-16 15,2 1 0-15,-1 0 0 0,-1 1-48 0,-1 4-16 16,-1 0 0-16,-2 2 0 0,-1 1 16 0,-2-1 0 16,-1 3 0-16,0 3 0 0,-2 1-176 0,1-1-32 15,-4 0-128-15,1 2 192 0,-5-1-48 0,-1 3-16 16,-2 2 0-16,-3 0 0 0,-4-3-128 0,2 2 0 15,0 4 144-15,-1-1-144 0,1-2 0 0,2 2 128 16,1-1-128-16,2 2 0 0,0 1 0 0,2-3 0 16,1-1 0-16,3 1 128 0,2 0-128 0,2 1 0 15,1-2 0-15,2-4 0 0,2-1 0 0,3-3 0 0,1-1 0 0,2-1 128 16,1 2-128-16,5-1 0 0,2 0 0 0,2-4 0 16,3-10 0-16,1 13 0 0,-1-13 0 0,8 14 0 15,2-5 0-15,3 0 0 0,0-3 0 0,2 1 0 16,1-1 0-16,3-1 0 0,3 1 0 0,2 2-128 15,3-3 128-15,1 5 0 0,0-1 0 0,2 4 0 16,2-2 0-16,2 1 0 0,1 0 0 0,2 4-128 16,2-2 128-16,3 1 0 0,1 5 0 0,-1-1 0 15,-1 2 0-15,-3-1 0 0,-1 2 0 0,-2-1 0 16,4 0 0-16,-8 3 0 0,1-3 0 0,1 3 0 16,0 2 0-16,-1-1 0 0,-2 2 0 0,0-2 0 15,-4 2 0-15,-1-2 0 0,-4 1 0 0,-2 1 0 16,-4-3 0-16,-3 1 176 0,-4-2-48 0,-3 0 0 15,-3 1 272-15,-3-2 48 0,-7-2 16 0,-3 3 0 0,-4-3 96 0,-7 2 16 16,-7-2 0-16,-6 1 0 0,-4 0-176 0,-2-2-16 16,1-1-16-16,-1 0 0 0,-2-3-176 0,-2 2-16 15,0-5-16-15,-4-3 0 0,1 1-160 0,-2-6 0 16,2-4 144-16,2 0-144 0,4-1 0 0,5-4-208 16,3-3 16-16,5 1 16 15,3-4-1056-15,5 2-224 0,2-2-32 0,5 0-16 16,4-2-1280-16,3-4-256 0,2 0-48 0</inkml:trace>
  <inkml:trace contextRef="#ctx0" brushRef="#br0" timeOffset="44263.87">32251 17766 22111 0,'0'0'1968'0,"0"0"-1584"0,0 0-384 0,-4-6 0 0,4 6 752 0,-4-10 64 16,-1 1 16-16,0 1 0 0,-1 2-16 0,-1 1 0 16,0-3 0-16,-2 2 0 0,-2-2-384 0,-2-1-80 15,-2 4-16-15,-3-6 0 0,-1 2-16 0,-2-1-16 16,-2 1 0-16,-1-3 0 0,-1 1-48 0,-2 2 0 0,-5-4 0 0,3 3 0 16,-1-2-48-16,-3-1-16 0,3-1 0 0,-3 2 0 15,-1-2 0-15,-3 0 0 0,2 2 0 0,-4-1 0 16,1-2 112-16,-6 0 16 0,-6 2 0 0,-2-2 0 15,-8 1 96-15,-1-2 32 0,-1 2 0 0,0 2 0 16,-2 1-16-16,-2 1 0 0,-8 1 0 0,1-1 0 16,-5 0-48-16,3 1-16 0,-2 4 0 0,3 1 0 15,0 0-224-15,-5 3-144 0,-1 0 192 0,-1 2-192 16,1 0 0-16,2 5 0 0,3-1 0 0,-2 0 0 16,-7 4 0-16,0-3 0 0,4 4 0 0,0 2 0 15,4 0 0-15,-2 5 0 0,-1 1 0 0,-3-1 0 16,-5 1 0-16,3 1 0 0,3 4 0 0,1 3 0 15,0-4 0-15,-4 1 0 0,-4-1 0 0,3 5 0 16,2 2 0-16,3 0 0 0,-1 2 0 0,-2-1 0 16,-3 1 0-16,-1 3 0 0,4 0 128 0,2 3-128 0,5 0 176 15,1 4-32-15,-1-2 0 0,-2 0 0 0,2 2-144 0,5 1 128 16,4 0-128-16,3 6 128 0,0-1-128 0,2 2 0 16,0 0 0-16,2 0 128 0,2 3-128 0,4 1 0 15,5 2 0-15,3 2 0 0,5-1 0 0,1 1 0 16,5 0 0-16,3 0 0 0,1-1 0 0,1 4 0 15,4-3 0-15,2 3 0 0,2 4 0 0,2-9 0 16,-1-2 0-16,5 0 0 0,2 0-128 0,4 1 128 16,-1 0 0-16,5 0 0 0,2 0 0 0,4 1 0 15,3 0 0-15,1-3 0 0,2 0-128 0,3-2 128 16,1 0 0-16,4 0 0 0,4 2 0 0,1 3 0 16,0-3 0-16,1 0 0 0,2 0 0 0,3-2 0 15,1-7 0-15,2 4 0 0,0-5 0 0,5 2 0 0,2-3 0 0,6 1 0 16,2-4 0-16,4 1 0 0,4-2 0 0,6-1 0 15,2 0 0-15,-1-3 0 0,-3-3 0 0,5 1 0 16,3-2 0-16,5-2 0 0,3 0 0 0,3-2 0 16,2-2 0-16,0-3 0 0,-3-4 0 0,5 0 0 15,5-1 0-15,3-1 0 0,3-7 160 0,3 2-160 16,-10-5 0-16,5 1 0 0,4 0 0 0,4-2-144 16,0-2 144-16,-4-1 0 0,-3-2 0 0,4-2 0 15,3 0 0-15,0 0 0 0,-4-1 0 0,-1-4 0 16,-3 2 0-16,4-4 0 0,2 4 0 0,-2-5 0 15,-1 0 0-15,1 1 0 0,-4 0 0 0,3 3 0 16,1-3 0-16,-1 1 0 0,-2-4 0 0,-2-1 0 0,-1 1 0 0,0 1 0 16,3 3 0-16,-5-4 0 0,-3-2-128 0,-6 1 128 15,-1 1-128-15,0-1 128 0,1 0 0 0,1-2 0 16,0-1 0-16,-3-1-128 0,-6 2 128 16,1-5 0-16,-2-3 0 0,3 0 0 0,-1 1 0 0,-2-5 0 15,0 0 0-15,-3 0 0 0,-5-3 0 0,-26 14 0 16,2-4 0-16,4-3 0 0,2-1 0 0,3-4 144 15,0-2-144-15,0-3 0 0,-2-4 192 0,32-33-64 16,-18 10 0-16,-9 6-128 0,-7 6 448 0,-8 4 0 16,0 6-16-16,-2-1 0 0,-2-3-80 0,-10 20-16 15,0-8 0-15,1-4 0 0,-1-5-144 0,2-4-48 16,-3-1 0-16,0-1 0 0,1 4-144 0,9-40 160 16,-10 12-160-16,-2 2 160 0,-4 1-32 0,-4-2 0 0,-2 0 0 0,-5 4 0 15,-3 5 16-15,-1 5 0 0,-2 2 0 0,-1-3 0 16,-2-3-144-16,-2-6 160 0,-1-4-160 0,5 34 160 15,-3-5-160-15,-4-4 192 0,-1 2-192 0,-4-6 192 16,-2-3-192-16,-1-4 192 0,-1-3-192 0,-29-50 192 16,2 22-192-16,0 16 128 0,-2 14-128 0,22 26 128 15,-6-2 0-15,-6-2-128 0,-4-1 192 0,-5 1-64 16,-7 0-128-16,-4 0 0 0,-5 0 0 0,-68-28 0 16,19 11 0-16,10 7 0 0,1 10 0 0,2 5 0 15,-2 0 0-15,4 7-144 0,0 3 144 0,-4 1-208 31,-7-3-256-31,4 4-48 0,0 8-16 0,-4 0 0 0,-4 4-2080 0,-2-2-400 16</inkml:trace>
  <inkml:trace contextRef="#ctx0" brushRef="#br0" timeOffset="56005.3">17263 4200 9215 0,'-14'-2'816'0,"0"0"-656"0,0 1-160 0,1 4 0 16,0 2 976-16,2-3 176 0,1 1 16 0,3-2 16 16,7-1-432-16,0 0-96 0,0 0-16 0,0 0 0 15,0 0-32-15,0 0-16 0,0 0 0 0,10-10 0 0,4 1-112 0,3-2-32 16,4 0 0-16,3 0 0 0,3 1-320 0,-2 0-128 16,3 0 0-16,-4 1 144 0,-1-3-144 0,-1 5 0 15,-3-2 0-15,-1 4 0 0,-2 2 0 0,-3 2 0 16,-2 2 0-16,-11-1 0 0,0 0 0 0,7 9 0 15,-5 2 0-15,-4 3 0 0,-5-1 0 0,-2 2 0 16,-5 3 192-16,0 1-64 0,-3 3 208 0,-2-2 48 16,-2 0 0-16,1 1 0 0,-1-3-16 0,4-2 0 15,0-1 0-15,2-3 0 0,2-1-32 0,2 1 0 16,2-3 0-16,1 1 0 0,2-4-336 0,6-6 144 16,-8 10-144-16,2-3 0 0,1 0 144 0,5-7-144 15,-7 10 0-15,1-2 144 0,6-8-144 0,-8 10 0 0,1 2 0 0,1-5 0 31,-2-2-528-31,0 4-144 0,2-2-32 0,0 2 0 0</inkml:trace>
  <inkml:trace contextRef="#ctx0" brushRef="#br0" timeOffset="56406.38">17247 4967 25455 0,'0'0'1120'0,"0"0"240"0,0 0-1088 0,0 0-272 0,0 0 0 0,0 0 0 16,0 0 208-16,0 0-16 0,0 0 0 0,11 6 0 0,-11-6 16 0,14 1 0 15,-1-1 0-15,-1 0 0 0,-1 0-64 0,-11 0-16 16,11 3 0-16,-11-3 0 0,10 5-128 0,-10-5 0 15,0 0 0-15,0 17 0 0,-5 0 0 0,-1 1-176 16,-4 1 176-16,-1 0-128 0,0 0 128 0,0 0 0 16,0-1 0-16,4-3-128 0,0-2 128 0,4-4 0 15,3-9 0-15,-3 10 128 0,3-10 224 0,0 0 48 16,6 8 16-16,2-1 0 0,-8-7 144 0,13 4 16 16,1-1 16-16,0-1 0 0,0 3-240 0,0-1-48 15,0-1-16-15,-2 3 0 0,1 2-96 0,-3-2-32 16,-1 4 0-16,0 2 0 0,-5 3-32 0,-2 3-128 15,-3 1 192-15,-3 1-64 0,-6 3-128 0,-1 0 128 0,-7 2-128 16,-4 2 128-16,-2-3-128 0,-4 4 0 0,-4-1 0 0,2 5-9792 16,-2 3-1904-16</inkml:trace>
  <inkml:trace contextRef="#ctx0" brushRef="#br0" timeOffset="60893.42">1638 7665 4607 0,'0'0'400'0,"0"0"-400"0,0 0 0 0,0 0 0 16,0 0 1632-16,0 0 240 0,0 0 48 0,0 0 16 16,-10-1-864-16,10 1-176 0,0 0-48 0,0 0 0 15,0 0-144-15,0 0-48 0,0 0 0 0,-11-1 0 0,11 1-112 0,0 0-32 16,0 0 0-16,0 0 0 0,0 0-96 0,0 0-32 16,0 0 0-16,0 0 0 0,0 0-96 0,0 0-32 15,-5 7 0-15,5-7 0 0,0 0-80 0,0 0-32 16,1 9 0-16,-1-9 0 0,8 9 192 0,2-3 48 15,0-3 0-15,4 2 0 0,1 1 16 0,3-3 16 16,2-2 0-16,2 1 0 0,2-1-96 0,3 0 0 16,2 0-16-16,4-1 0 0,3-1-32 0,3 0 0 15,4-2 0-15,2 2 0 0,1-3 0 0,1-1 0 16,3 0 0-16,0 1 0 0,0-1 0 0,3-3 0 16,3 2 0-16,2-2 0 0,5 2-48 0,-2 2-16 0,-2-2 0 15,1 0 0-15,0-1-32 0,2-2-16 0,-2 3 0 16,5-3 0-16,5 3-32 0,-2 2 0 0,-2 0 0 0,-2 0 0 15,-2 3 64-15,-1 0 0 0,4-1 0 0,-1 1 0 16,-1 1-16-16,0 1 0 0,-2 2 0 0,-2-2 0 16,0 1-16-16,-2 1 0 0,0 0 0 0,2-2 0 15,-2-1-32-15,0 0-128 0,1 1 192 0,-2 1-64 16,-3 2-128-16,-1-1 128 0,-1 2-128 0,-2-2 128 16,1-4-128-16,0-2 128 0,1 2-128 0,0 1 128 15,-1 1-128-15,-2 0 0 0,0 2 0 0,-2-2 0 16,-3 2 0-16,-2-1 0 0,-2 1 0 0,-2-2 0 15,0 2 0-15,-3-3 0 0,2 0 0 0,-4 0 128 16,1-3-128-16,-1 3 0 0,-1 3 0 0,0-3 0 16,-6 0 128-16,1 0-128 0,-2 0 0 0,-4 1 128 15,-2 0-128-15,0-1 128 0,-2 0-128 0,0-1 128 0,-6-3-128 0,0 4 0 16,-10 0 144-16,10 3-144 0,-10-3 128 0,0 0-128 16,0 0 160-16,0 0-160 0,0 0 192 0,0 0-64 15,0 0-128-15,0 0 192 0,0 0-48 0,-10 2-16 16,-4 0 0-16,-3-1 0 0,0-1-288 0,-4 1-64 15,-5 3-16-15,-5 1 0 16,-2 1-1904-16,-2-1-384 0,-1 2-80 0</inkml:trace>
  <inkml:trace contextRef="#ctx0" brushRef="#br0" timeOffset="62443.63">14130 7552 20207 0,'-24'-11'896'0,"8"7"192"0,-1 3-880 0,-1-1-208 0,1 2 0 0,1-1 0 0,2-2 832 16,-1 2 128-16,2 0 32 0,0 1 0 0,2-3-160 15,2 3-16-15,9 0-16 0,-9 0 0 0,9 0-64 0,0 0-16 16,0 0 0-16,0 0 0 0,0 0-320 0,0 0-64 15,8 12-16-15,3-2 0 0,4-5-64 0,3 1 0 16,5 2-16-16,5-3 0 0,6 0-96 0,4 0-16 16,6-2 0-16,-1 1 0 0,0-2 16 0,4 2 0 15,4-3 0-15,3-1 0 0,4-1-16 0,4 0 0 16,5 1 0-16,1 0 0 0,-1-2-128 0,3 1 192 16,2-1-192-16,3 2 192 0,4-3-192 0,1 2 160 15,0 1-160-15,-1 0 160 0,-3-1-160 0,2-1 192 16,0 2-192-16,3 0 192 0,3 0-192 0,-4 2 160 15,-3-2-160-15,0 1 160 0,-2 1-160 0,4 0 192 0,2-1-192 16,-4 1 192-16,-2 2-192 0,-2 0 128 0,-3-4-128 0,-3 3 128 16,-2 2-128-16,2 1 0 0,3 0 144 0,-2 1-144 15,-2 2 0-15,-3-3 0 0,0 0 0 0,-4 2 128 16,0-4-128-16,1 0 0 0,1 5 0 0,-2-4 0 16,0 0 144-16,-5 1-144 0,-4-1 192 0,1 0-192 15,-5 0 0-15,-3 3 0 0,-3-4 0 0,-3 2 0 16,0 0 0-16,-5 0 0 0,1-1 0 0,-4 1 0 15,-2-2 128-15,-3 0-128 0,-2 2 0 0,-6 3 0 16,-2-7 128-16,-2 2-128 0,-12-4 0 0,7 7 0 16,-7-7 128-16,0 0-128 0,0 0 0 0,0 0 0 15,-10 7 0-15,-1 2 0 0,-2-3 128 0,-2-2-128 16,-4 1 0-16,-3 0 160 0,-3-2-160 0,-3-2 128 16,-3 1-128-16,-1-1 0 0,-2-1 0 0,-3 1 0 0,-2 0 0 0,-2 1 0 15,-1-2 0-15,-2 0 0 0,-7 0 0 0,-4-2 0 16,-2 0 0-16,-2-1 128 0,1 3-128 0,-3 0 0 15,-1 0 0-15,-3 0 0 0,-2 0 128 0,-5 0-128 16,-3 0 0-16,2-1 128 0,0-2-128 0,-2 1 0 16,5-2 0-16,-10 3 128 0,-4 1-128 0,2-3 0 15,0-3 0-15,1 2 128 0,1 2-128 0,-1 0 0 16,-2 1 0-16,2-3 0 0,-1 0 0 0,5-1 0 16,-2 0 0-16,1 1 0 0,-1 2 0 0,1-1 0 15,-1 0 0-15,3-3 0 0,3 4 0 0,5-2 0 16,1 2 0-16,1-2 0 0,1-1 0 0,2 1 0 15,-1 0 0-15,6 0 0 0,5-1 0 0,2 0 0 0,1 0 0 16,4 1 0-16,3-1 0 0,1 3 0 0,0-2 0 0,4 1 0 16,1-1 0-16,-1-1 0 0,6 1 128 0,3 2-128 15,5-2 0-15,2 2 0 0,3-2 0 0,4 1 0 16,2 1 0-16,4 0 0 0,9 2-128 0,0 0 128 16,0 0-192-16,0 0 48 0,0 0 0 0,0 0 0 15,0 0-176-15,13-1-16 0,2 0-16 0,7 1 0 16,5 0 160-16,6 0 48 0,5 0 0 0,5 2 0 15,3 1 144-15,2-2-128 0,7-1 128 0,5 3-128 16,4-3 128-16,10 2 0 0,9-2 0 0,2 0 0 16,1 0 0-16,6 2 0 0,3 0-176 0,7-1 176 15,5-1 0-15,1 2 0 0,-2-2-128 0,9 1 128 16,6 1 0-16,-2 1 0 0,-1-3 0 0,8 1 0 0,5 3 0 16,-6-3 0-16,-6-2 0 0,2 1 160 15,1 0-160-15,0 0 0 0,-4 0 0 0,-2-2 0 0,-3-1 128 16,-1 2-128-16,0-1 0 0,-9 0 128 0,-5 1-128 0,-4-2 128 15,-3-1-128-15,-3 0 128 0,-6 3-128 0,-7 0 0 16,-7-2 0-16,-8 2 0 0,-8 0 0 0,-5 1 0 16,-4 0 144-16,-6 1-144 15,-7 0-304-15,-4 2-128 0,-6-1-16 0,-6 2-16 16,-14-4-1600-16,0 0-320 0,0 0-64 0</inkml:trace>
  <inkml:trace contextRef="#ctx0" brushRef="#br0" timeOffset="77470.89">24852 7827 12319 0,'0'0'544'0,"0"0"112"0,0 0-528 0,0 0-128 16,0 0 0-16,0 0 0 0,0 0 448 0,0 0 64 15,0 0 16-15,-2-8 0 0,2 8-272 0,2-10-64 16,-2 10-16-16,4-8 0 0,-4 8-32 0,7-7 0 15,-7 7 0-15,9-7 0 0,0 3 144 0,1-1 32 16,0 2 0-16,1 1 0 0,1 1 192 0,2 0 64 16,1-2 0-16,5 2 0 0,0 1 96 0,1-1 32 15,4-1 0-15,4 1 0 0,0 0-64 0,3 1 0 0,0 1 0 0,1-1 0 16,0-2-128-16,1-1-16 0,-1 2-16 0,3-1 0 16,2 0-80-16,4-1-16 0,2 0 0 0,6 0 0 15,3 2-80-15,2-3-32 0,2 0 0 0,-4 0 0 16,-5 2-96-16,2-5-32 0,1 2 0 0,3 2 0 15,2-3-16-15,3 1-128 0,4 3 192 0,-1-1-64 16,-1-1-128-16,-1 3 192 0,-1-4-192 0,4 0 192 16,0 1-192-16,5 2 0 0,5-2 0 0,1-1 128 15,-4 1-128-15,-1 0 0 0,-1 3 0 0,2-2 0 16,4-4 128-16,2-1-128 0,3 2 0 0,-4-1 128 16,-5 4-128-16,0 0 192 0,2-2-192 0,1 0 192 15,-1 2 32-15,1 2 16 0,-2 1 0 0,-4-1 0 16,-5-1-112-16,1 2-128 0,-1 2 176 0,1-2-176 0,4-2 192 0,-3 1-192 15,-1 2 192-15,-4-1-192 0,-4 0 128 0,-2 0-128 16,1 3 0-16,-2-3 0 0,-1-3 128 0,1 3-128 16,1 0 0-16,1 3 0 0,-3 0 128 0,-3-1-128 15,-1 2 0-15,-4 0 0 0,-2-2 0 0,-1 1 0 16,2-2 128-16,0 3-128 0,-2 2 0 0,2-2 0 16,2 0 0-16,-1-2 0 0,-1 0 0 0,-1 2 128 15,-3-1-128-15,-1 0 0 0,-3 1 208 0,-1-2-64 16,0 3-16-16,-1-1 0 0,-1-1 64 0,-1 0 16 15,-2 0 0-15,1 2 0 0,-2-1-16 0,0-2 0 16,-2 4 0-16,1-1 0 0,-2 0 64 0,-1 0 16 16,0-1 0-16,-3-1 0 0,-1 2-272 0,0-2 0 0,-1 0 128 15,1-1-128-15,-4 1 128 0,-1-1-128 0,-1 1 192 0,-2-2-192 16,2-2 160-16,-2-2-160 0,0 1 128 0,0-1-128 16,-3 1 128-16,2-2-128 0,-4-5 128 0,3 3-128 15,-1-1 144-15,1-2-144 0,0 0 160 0,-1-3-160 16,3-2 176-16,-1-2-176 0,0 0 192 0,0-2-192 15,2-2 176-15,-1-2-176 0,-1-1 160 0,2-3-160 16,0-1 128-16,-1-2-128 0,-3-1 0 0,1-1 0 16,0-7 144-16,-2-1-144 0,-1 3 128 0,-2-3-128 15,0-1 192-15,-1 0-32 0,0-2-16 0,-2 4 0 16,-1 0-16-16,3-1-128 0,-6 1 192 0,3-1-64 16,-1 0-128-16,1 2 128 0,0-1-128 0,0 1 128 15,0 2-128-15,1-1 0 0,2 0 144 0,1 2-144 16,-3 0 0-16,1 2 0 0,1 1 0 0,1 4 0 15,1-3 0-15,0-1 0 0,-1 1 0 0,-1 5 0 0,1-2 0 0,0 3 0 16,0 0 0-16,1-2 0 0,0 4 0 0,0 1 0 16,-1 0 0-16,0-1 0 0,-2-1 0 0,1 4 0 15,-2 0 0-15,3 2 0 0,0 3 0 0,0 2 0 16,-2-2 0-16,1 0 0 0,-1 2 0 0,0 3 0 16,-4 1 0-16,2 0 0 0,2 2 0 0,-2 6 0 15,1-12 0-15,-1 7 0 0,0 5 0 0,0 0 0 16,0 0 0-16,0 0 0 0,-1-10 0 0,1 10 0 15,0 0 0-15,0 0 0 0,-4-6 0 0,4 6 0 16,-12-7 0-16,12 7 0 0,-9-1 0 0,-1 1 0 16,-3 4 0-16,-1 0 0 0,1-1 0 0,-5 2 0 15,1 2 0-15,-1-2 0 0,-3-1 0 0,2 1 0 0,-4 1 0 16,-1-3 0-16,-3 2 0 0,0 2 0 0,-1-2 0 0,-1 2 128 16,-6 0-128-16,-1 0 0 0,-3 0 0 0,-3 2 128 15,-4-4-128-15,0 6 144 0,-1-3-144 0,-1 3 160 16,-2-4-160-16,2 3 0 0,0-1 144 0,-3 2-144 15,-5-3 0-15,-3 1 144 0,0 0-144 0,-2 0 0 16,1-3 128-16,1 3-128 0,0-1 0 0,1 2 0 16,-1-3 128-16,-1 3-128 0,-5-7 0 0,3 4 0 15,-2-1 0-15,2-1 0 0,2 0 0 0,2 2 0 16,1-2 128-16,-3-1-128 0,-4 5 0 0,-1-6 0 16,-1 0 0-16,1-1 0 0,3 1 0 0,1 2 0 15,3 3 0-15,-2-5 0 0,-2 3 0 0,-1-3 0 16,0-1 0-16,1-2 0 0,2 1 0 0,3 1 0 0,1 0 0 15,-3 2 0-15,3 1 128 0,-1 0-128 16,0-4 0-16,0-1 0 0,1-3 0 0,1 3 0 0,2 3 0 0,2 0 0 16,1 2 0-16,1-3 0 0,-3 2 0 15,-2-1 0-15,0-2 0 0,0 1 0 0,2-2 0 0,4 4 0 16,3 1 0-16,-1 2 0 0,-1-4 0 0,0 1 0 16,2-1 0-16,-4 1 0 0,-1-3 0 0,-3-1 0 15,0-1 0-15,1 1 0 0,1 1 0 0,1 1 0 16,2 1 0-16,2 1 0 0,3-2 0 0,1 3 0 15,-6 0 0-15,1-3 0 0,-3-1 0 0,5-1 0 16,-2-1 0-16,1 1 0 0,1 2 0 0,3 1 0 16,4-1 0-16,1 0 0 0,2-4 0 0,-1 2 0 15,1 0 0-15,-2-1 0 0,-3-1 0 0,2-2 0 16,-3 1 0-16,3-3 0 0,1-3 128 0,2 0-128 0,-1-180 0 0,3 367 0 16,0-182 0-16,1-3 0 0,3 2 0 0,3-4 0 15,-1 1 128-15,-1-3-128 0,0 2 0 0,1-2 0 16,0 2 0-16,1-1 0 0,-1 4 0 0,0-5 0 15,2 4 0-15,1-3 0 0,0 3 0 0,1 1 0 16,1 0 0-16,2 0 0 0,0 3 0 0,0-2 0 16,3 3 0-16,1 4 0 0,4 1 0 0,0-1 0 15,1-4 0-15,11 2 0 0,-8 5 0 0,8-5-144 16,0 0 144-16,-4 8-128 0,4-8 128 0,0 10-128 16,0 2 128-16,0-12-192 0,0 0 192 0,8 10-192 15,-3 4 192-15,3 1-128 0,-1-2 128 0,2 1-128 16,0-3 128-16,0 3 0 0,1 0 0 0,-1 4 0 15,-1 0 0-15,1 3 0 0,0 2 0 0,-2 0-128 16,0 1 128-16,-1 0 0 0,-1 6 0 0,1-1-128 0,1 4 128 16,-1 1 0-16,-1-1 0 0,-1 2 0 0,1 2 0 0,-4 1 0 15,2-3 0-15,-2 3 0 0,-1 2 0 0,0 2 0 16,-1-3 0-16,0-1 0 0,1-1 0 0,-2 0 0 16,1-1 0-16,1-2 0 0,-3 0 0 0,2-2 0 15,0-3 0-15,0 0 0 0,-2-2 0 0,2 0 0 16,-2-6 0-16,1 1 0 0,-1-2 0 0,-2 2 0 15,1-3 0-15,0-1 0 0,-1-3 0 0,2-2 0 16,-2 0 0-16,-1 1 0 0,3-3 0 0,-4 0 0 16,2 1 0-16,1-5 0 0,4-7 0 0,-2 12 0 15,-1-3 0-15,3-9 128 0,0 0-128 0,0 0 0 16,3 11 0-16,-3-11 0 0,0 0 128 0,0 0-128 0,9 7 128 0,-9-7-128 16,15 5 0-16,0-4 144 0,-1-1-144 0,4-4 0 15,1 0 0-15,3 2 0 0,1-1 0 16,1 2 0-16,4-2 0 0,0 1 0 0,1-1 0 0,0 2 0 15,-1-1 0-15,1 0 0 0,1 2 0 0,0 3 0 16,4-1 0-16,2-2 0 0,1-1 0 0,3 0 0 16,4 1 0-16,1 1 0 0,3 0 0 0,-1-1 0 15,-2 0 0-15,1 3 0 0,0-2 0 0,1-1 0 16,2-1 0-16,5-2 0 0,0 1 0 0,4 1 0 16,1-1 0-16,-3 1 0 0,-1 0 0 0,0 1 0 15,-2-2 0-15,2 2 0 0,-1 0 0 0,5 0 0 16,-1-1 0-16,5 0 0 0,-4 1 0 0,1-1 0 15,-1-2 0-15,-1-1 0 0,-1 2 0 0,3 0 0 16,1 1 0-16,1 0 0 0,1 0 0 0,-4-1 0 16,-2 1 0-16,1 1 0 0,-2-1 0 0,0 1 0 0,-2 0 0 0,3 0 0 15,3 0 0-15,1 1-144 0,-1-2 144 0,-2 0 0 16,-3-3 0-16,1 3 0 0,2-1 0 0,0 2 0 16,-1 0 0-16,1 0 0 0,3-1 0 0,-1 1 0 15,-3 0 0-15,-3 0 0 0,-3 0 0 0,-1 1 0 16,6 2 0-16,-2-3 0 0,0-1 0 0,2 1 0 15,0 0 0-15,0 0 0 0,-4 1 0 0,-1 3 0 16,-3-2-144-16,3 1 144 0,-1-3-192 0,2 1 16 16,0-1 16-16,1 2 0 0,0 1-48 0,-1 0-16 15,1-1 0-15,-2 1 0 0,-5 0 32 0,2-1 0 16,-1-4 0-16,3 2 0 0,-1 2 16 0,3 0 16 16,2 1 0-16,-1 2 0 0,-2-1 160 0,-3 0-128 0,-2 2 128 0,-3 3-128 15,-1-4 128-15,0 3 0 0,0-3 0 0,1 0 0 16,-3 4 0-16,0-3 0 0,1 4 0 0,0-2 0 15,-2 3 0-15,-1-2 0 0,-2 1 0 16,-2-2 0-16,-2 2 0 0,1-2 0 0,0 3 0 0,0-3 0 16,-1 2 0-16,-2-2 0 0,1 2 0 0,-3-3 0 15,-2 3 0-15,1-2 0 0,-1 2 0 0,-1-2 0 16,-1 1 0-16,-1-3 0 0,-4-2 0 0,-1 2 0 16,-3 1 0-16,-1-4 0 0,-4 1 128 0,-1-2-128 15,-9-2 0-15,9-2 128 0,-9 2-128 0,0 0 0 16,6-7 176-16,1-2-48 0,-3 0 0 0,-2-3 0 15,-2 4 0-15,-1-8 0 0,-3-2 0 0,-1-1 0 16,-1-6-128-16,-3-3 192 0,-3-6-192 0,1-3 192 0,-4-1-192 16,2-7 160-16,-2-2-160 0,-1-7 160 0,-3-9-160 15,0 1 192-15,-1-4-192 0,2-1 192 0,0-5-192 16,3 2 0-16,0 2-192 0,0 3 192 0,-1 1-144 0,2 5 144 16,-1 3 0-16,1 0 0 0,0-1 0 0,1 7-128 15,1 0 128-15,0 3 0 0,1 3 0 0,2 1 0 16,-1 3 0-16,1 2 0 0,0 1 0 0,1 3 0 15,2 2-128-15,1 3 128 0,-1-3 0 0,2 0 0 16,1 2 0-16,2 3 0 0,-3 1 0 0,2 3 0 16,0 1 0-16,1-1 0 0,0-2-128 0,1 2 128 15,0 3 0-15,0 1 0 0,0 3-144 0,0 0 144 16,0 0 0-16,1 2-144 0,-1 2 0 0,-1-1 0 16,-2-1 0-16,-1 5 0 0,-1 0 16 0,5 9 0 0,0 0 0 15,-10-4 0-15,0 3-32 0,-1 1 0 0,-2 1 0 16,-1 5 0-16,-3 6 0 0,-1 2 0 0,-3-1 0 15,-3 1 0-15,-3 0 160 0,-3 2-128 0,-4-3 128 0,0 2-128 16,-1 3 128-16,-2 4 0 0,-4-1 0 0,2 0-128 16,-1-2 128-16,-3 0 0 0,-1 0 0 0,-6 1 0 15,-5 3 0-15,-2-1 0 0,-3-2 0 0,-1-1 0 16,0 0 0-16,-1 0 0 0,-3 0 0 0,-5 2 0 16,-5 2 0-16,-1-2 0 0,-3 0 0 0,2 0 0 15,-1 0 0-15,-3 1 0 0,-6 0 0 0,0-3-128 16,-5-2 128-16,4 2 0 0,3 1 0 0,-5 0-128 15,-7-2-16-15,1-1 0 0,0-2 0 0,4 1 0 16,1 2 144-16,-3-1 0 0,-1-1 0 0,0-2 0 16,2-1 0-16,4 0 0 0,4-1 0 0,-4-3 0 0,-4 3 0 15,3-5 0-15,2 2 0 0,4-2 0 16,4 3 0-16,-3-4-128 0,-2-2 128 0,3 1-128 0,0 1-32 0,7-2 0 16,4 0 0-16,0 2 0 0,-3-4 160 0,0-2 0 15,2 0 0-15,1 1-128 0,6-1 128 0,5 1 0 16,4-1 0-16,2 0-128 0,-2-1 128 0,1 1 0 15,-1-1 0-15,3 1 0 0,2-2 0 0,4 2 0 16,4-3 0-16,1 1 0 0,1 0 128 0,5 0-128 16,5 2 128-16,1-1-128 0,1 0 128 0,3 1-128 15,-1-1 160-15,3-1-160 0,3 0 144 0,2 1-144 16,3-3 128-16,2 5-128 0,1 3 128 0,3-2-128 16,0 1 0-16,10-3 128 0,-8 4-128 0,8-4-224 15,-5 10 48-15,5-10-9664 16,3 10-1936-16</inkml:trace>
  <inkml:trace contextRef="#ctx0" brushRef="#br0" timeOffset="86176.38">14001 7980 6447 0,'-29'-6'576'0,"9"2"-576"0,-3 2 0 0,-1 2 0 16,2 2 2624-16,-1 3 400 0,3-1 96 0,1-1 16 15,1 1-2032-15,2-2-400 0,-1-3-64 0,3-2-32 16,0 1 160-16,3-1 16 0,-1-2 16 0,2-4 0 16,1 2-112-16,0-5-32 0,0 2 0 0,2 1 0 15,0-1-352-15,2 2-80 0,0-3-16 0,1 1 0 16,1-3-80-16,0 1-128 0,2 2 176 0,1-1-176 16,0 1 368-16,4 0-48 0,-2 2 0 0,6-1 0 15,3 3 128-15,3-2 0 0,4 2 16 0,5 1 0 16,6-2 48-16,7 1 0 0,7 2 0 0,5-2 0 0,11 1-112 15,11 0-16-15,8-3 0 0,6 2 0 0,0-1-64 0,6-2-32 16,8 3 0-16,3-3 0 0,2 1-160 0,1 0-128 16,1-1 192-16,7 2-192 0,4-2 160 0,-2 4-160 15,-2-2 128-15,0 2-128 0,6 2 0 16,-2 3 0-16,-4 0 128 0,0 0-128 0,0 0 0 0,-3 1 128 16,-1 3-128-16,-8 0 128 0,-1 1 16 0,-2-1 0 15,-3-2 0-15,-2 2 0 0,-5 3 80 0,-3-2 16 16,-5-2 0-16,-4 3 0 0,-4-1 64 0,-1-2 16 15,-1 3 0-15,-6-1 0 0,-9 2-80 0,-6-3-16 16,-5 1 0-16,-6 1 0 0,-4-2-48 0,-7 1-16 16,-6 2 0-16,-5-3 0 0,-2-2 112 0,-13-2 32 0,0 0 0 0,0 0 0 15,0 0-48-15,-13 5 0 0,-5-1 0 0,-8 1 0 16,-9-1-64-16,-7-2-32 0,-7-2 0 0,-11 0 0 16,-11 0-160-16,-3-1 0 0,-5 0 0 0,-6 0 0 15,-6-3 0-15,-7-3 0 0,-5 0 0 0,-4 2 0 16,-2-3 0-16,-7 3 128 0,-10-3-128 0,0 3 0 15,-2 2 0-15,-4 1 0 0,-4 0 0 0,4-1 0 16,-1-1 0-16,-3 2 0 0,-3 2 128 0,3 1-128 16,3 4 0-16,2-1 0 0,-1-1 144 0,9 2-144 15,4 3 0-15,4-1 0 0,1 2 0 0,8-3 0 16,10 0 0-16,8 2 0 0,7-3 0 0,7 2 0 16,5-1 0-16,9-1 0 0,6 1 0 0,9-1 0 15,10-5 0-15,9 0-208 0,8 0 48 0,10-1 16 16,8 1-304-16,11-2-64 0,11-1-16 0,14 1 0 15,18-1 16-15,8 0 0 0,8-2 0 16,13-2 0-16,8 2 64 0,13-3 0 0,13 4 16 0,7-1 0 16,0 0-16-16,7-4-16 0,5 3 0 0,4-3 0 15,0 3-432-15,2-5-64 0,2 0-32 0,-1-3-12944 16</inkml:trace>
  <inkml:trace contextRef="#ctx0" brushRef="#br0" timeOffset="87211.09">2538 7860 2751 0,'-31'-9'256'0,"-2"-3"-256"16,-2 2 0-16,0 1 0 0,2 0 2432 0,0 2 432 15,1 2 80-15,0-2 32 0,-1 2-1760 0,1 1-336 0,0-1-80 0,2 0-16 16,-2 0-208-16,-1 1-32 0,-4-2-16 0,-1 2 0 16,1 2-144-16,2-1-48 0,2 2 0 15,-2 1 0-15,4 0-80 0,0 1 0 0,3 0-16 0,0 2 0 16,0-1 192-16,3 1 32 0,2 3 16 0,2-3 0 15,6-1 224-15,1 1 32 0,3-2 16 0,2 1 0 16,9-2-176-16,0 0-48 0,0 0 0 0,0 0 0 16,0 0-208-16,0 0-64 0,10 7 0 0,4-3 0 15,3 0 48-15,7-2 0 0,5-2 0 0,7 2 0 16,7 0-96-16,8-1-16 0,6-1 0 0,6 0 0 16,6 0 32-16,3-1 0 0,0-1 0 0,5 4 0 15,6 1 0-15,5-1 0 0,3-1 0 0,1-1 0 16,-2 0 64-16,4 3 16 0,5 1 0 0,1-2 0 15,0-2 0-15,1 0 0 0,1-1 0 0,2 0 0 16,3 0-32-16,-3-2 0 0,-6 0 0 0,-1 2 0 0,-2-1-80 0,2-1 0 16,-6-1-16-16,-6 2 0 0,-5-1-176 0,-5 2 192 15,-3 0-192-15,-5 1 192 0,-5-2-192 0,-5 1 192 16,-6-1-192-16,-8 0 192 0,-6 0-192 0,-6 1 160 16,-10-1-160-16,-1 1 160 0,-8 0 0 0,-12 1 0 15,0 0 0-15,0 0 0 0,0 0 256 0,-16 1 48 16,-8 0 16-16,-11 4 0 0,-7 0-144 0,-9 1-16 15,-7 1-16-15,-6-1 0 0,-7 3-304 0,-6 2 0 16,-6 3 0-16,-8 0 0 0,-9-2 0 0,-3 2 0 16,-1 1 0-16,-8 3 0 0,-8-2 0 0,-1 0 0 15,1 1 0-15,-5-5 0 0,-8 1 0 0,5 1 0 16,3-3 0-16,0 5 0 0,-5-4 0 0,4 5 0 0,5-1 0 0,3 1 0 16,1-6 0-16,7 3 0 0,3 0 128 0,8 3-128 15,8 1 0-15,5-2 160 0,3-2-160 0,7-2 128 16,7-2 32-16,11-1 0 0,7 1 0 0,9-4 0 15,9 3-16-15,8-4 0 0,7 2 0 0,6-1 0 16,4-4-144-16,8-2 0 0,0 0 0 0,15 2 0 16,0 2 0-16,10-2-192 0,10-2 32 0,11 0 16 15,9 0-176-15,13-1-16 0,3-2-16 0,8-1 0 32,6 2-896-32,13-4-176 0,11 0-48 0,4 3-14272 0</inkml:trace>
  <inkml:trace contextRef="#ctx0" brushRef="#br0" timeOffset="89078.33">28521 20922 13823 0,'-16'4'1216'0,"5"0"-960"16,-3 1-256-16,0-1 0 0,-2 0 688 0,1 1 80 16,-1-3 32-16,2 4 0 0,1-4 112 0,3 1 32 15,-2-1 0-15,3-1 0 0,9-1-288 0,0 0-48 16,0 0-16-16,0 0 0 0,0 0 0 0,0 0 0 16,0 0 0-16,0 0 0 0,0 0-208 0,0 0-32 0,0 0-16 0,0 0 0 15,0 0-32-15,16 0-16 0,0 0 0 0,3-1 0 16,4-1 96-16,-3 0 0 0,3-1 16 0,4-3 0 15,2 3-32-15,4-2-16 0,4-7 0 0,5 3 0 16,3 0-64-16,4 2-16 0,5-6 0 0,3 3 0 16,4-3-48-16,1-1-16 0,-1 1 0 0,-2-6 0 15,8 2-16-15,5 0-16 0,2-1 0 0,-1 0 0 16,-4-1-16-16,1 0 0 0,-2 0 0 0,3-1 0 16,1 0-160-16,2-1 128 0,2 0-128 0,-3-1 128 15,-6 0-128-15,2 1 0 0,-2 3 144 0,2 0-144 16,3 2 0-16,-2 0 0 0,-4 2 0 0,-1 2 0 15,-3-2 0-15,-1 2 0 0,-1 2 0 0,1-1 0 16,3 4 0-16,-2-3 0 0,0 1 0 0,-6-2 0 16,-7 1 0-16,-2 2 0 0,-7 0 0 0,-2 1 128 15,-1 0-128-15,-5 1 0 0,-4 2 0 0,-3 2 128 0,-3-1-128 0,-7 3 128 16,-15 0-128-16,10 0 128 0,-10 0-128 0,0 0 128 16,0 0-128-16,0 0 128 0,0 0 48 0,0 0 16 15,-6 5 0-15,-7-1 0 0,-6 1 64 0,-2-1 32 16,-5 1 0-16,-3 5 0 0,-4-2-16 0,-1 2 0 15,-3-1 0-15,-6 2 0 0,-8 1-112 0,-5-2-32 16,-7 0 0-16,-1-1 0 0,-4 4-128 0,0 1 160 16,-1-2-160-16,-5 5 160 0,-10 1-160 0,2 0 128 15,-5-2-128-15,2 2 128 0,0 1-128 0,-3-1 160 16,-7-2-160-16,1 2 160 0,0 0-160 0,2 0 160 16,3 1-160-16,0 1 160 0,0 2-160 15,-3-2 160-15,0 0-160 0,4 1 160 0,10 0-160 0,-1 0 160 0,-1 0-160 0,3-2 160 16,5-1-160-16,6-1 0 0,6-3 144 0,8 1-144 15,6-1 0-15,6 0 128 0,3-4-128 0,5 1 0 16,3 1 0-16,6-3 0 0,4 1 0 0,5-5 128 16,4-1-128-16,10-4 0 0,0 0 0 0,0 0-128 15,0 0 0-15,16 4 0 0,4-3 0 0,6-4 0 16,1-3 128-16,6-2-192 0,7-3 192 0,11-4-192 16,9-1 192-16,9 1 0 0,7 1-144 0,3-6 144 15,1-3 0-15,6 1 0 0,7 2 0 0,6 0 0 16,5-2 0-16,-2 2 0 0,-5-3 0 0,3 3 0 15,4-1 0-15,0 0 0 0,-4-1 0 0,1 3 0 16,-2 1 0-16,2 0 0 0,-1-1 128 0,-4 1-128 16,-7 2 0-16,-3-2 0 0,-1-1 0 0,-2 1 0 15,1 2 128-15,-8-1-128 0,-6 1 0 0,-7 3 128 16,-5-1-128-16,-6 4 0 0,-6 1 0 0,-8 0 0 0,-4 4 128 0,-7 1-128 16,-7 3 0-16,-6-2 128 0,-14 3-128 0,0 0 0 15,0 0 144-15,-13 0-144 0,-8 0 176 0,-10 4-48 16,-6 1 0-16,-10 5 0 0,-9-1-128 0,-14 4 0 15,-15 2 0-15,-9 3 0 0,-6 1-224 0,-10 4 80 16,-8 0 16-16,-5 4 0 0,-5-5 128 0,-7 6-128 16,-5-2 128-16,3 4-128 0,1 0 128 0,1-1 0 15,1 3 0-15,-2 1 0 0,2-2 224 0,3-1 32 16,1 1 0-16,9 1 0 0,10-5 96 0,56-12 32 16,-2 3 0-16,-3 1 0 0,-1 1-96 0,2-1-16 15,0 0 0-15,5-1 0 0,7-2-112 0,-24 9-32 16,25-9 0-16,21-5 0 0,13-4-128 0,12-7 0 0,18 2 0 15,15-5 0-15,12-6 0 0,9-4-176 0,9-4 16 0,-20 6 0 16,15-4 160-16,12-4-208 0,19-4 80 0,13-3 128 16,6-1-192-16,13-4 192 0,10 0-192 0,143-32 192 31,-35 11-560-31,-19 6 16 0,-11 6 0 0,-1 2 0 16,3-2-2144-16,7-2-448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0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205 16 5527 0 0,'-4'-16'3498'0'0,"2"18"-2525"0"0,-6 12-481 0 0,-1-1 0 0 0,2 1-1 0 0,0 1 1 0 0,1-1 0 0 0,0 1 0 0 0,-5 23 0 0 0,-45 222 2675 0 0,23 5-1768 0 0,22-55-649 0 0,-4 42-70 0 0,-12-29-438 0 0,26-217-243 0 0,0 1 1 0 0,1-1-1 0 0,-1 1 0 0 0,1-1 0 0 0,1 1 1 0 0,1 8-1 0 0,-2-12-99 0 0,21-1-11443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6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499 9 5063 0 0,'0'0'390'0'0,"-2"-1"-157"0"0,-16-2 635 0 0,14 2-631 0 0,-1 0-1 0 0,1 0 1 0 0,-1 0 0 0 0,0 0 0 0 0,0 1-1 0 0,1 0 1 0 0,-1 0 0 0 0,0 1 0 0 0,1-1-1 0 0,-8 2 1 0 0,2 2 6 0 0,0 1 1 0 0,1-1-1 0 0,-1 2 0 0 0,1-1 1 0 0,0 1-1 0 0,0 1 0 0 0,0 0 1 0 0,-10 11-1 0 0,-6 9 553 0 0,-24 33 0 0 0,47-58-745 0 0,-15 22 461 0 0,0 1 0 0 0,2 0 0 0 0,-19 41 0 0 0,4 3 338 0 0,-28 105 0 0 0,1 79-379 0 0,48-199-430 0 0,2 1-1 0 0,0 66 1 0 0,8-89-27 0 0,0 0 0 0 0,3 0 0 0 0,0-1 0 0 0,2 1-1 0 0,12 38 1 0 0,-12-55-1 0 0,-1-1 0 0 0,2 0-1 0 0,0 0 1 0 0,11 17 0 0 0,-12-23-101 0 0,0-1 1 0 0,0 1 0 0 0,0-1-1 0 0,1 0 1 0 0,0-1 0 0 0,0 1-1 0 0,1-1 1 0 0,9 5 0 0 0,-12-8-272 0 0,-1-1 1 0 0,1 0-1 0 0,0 0 1 0 0,0 0-1 0 0,0 0 1 0 0,7 0-1 0 0,10 1-4873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0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67 7831 0 0,'0'0'706'0'0,"3"-1"-578"0"0,59-12 1823 0 0,16-2 1175 0 0,-37 8-2625 0 0,65-8 343 0 0,59 7 202 0 0,-127 8-1161 0 0,-3-4-4394 0 0,-19 1-441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7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4143 0 0,'0'0'3787'0'0,"3"2"-3359"0"0,-1-1-338 0 0,-1 0-59 0 0,0-1 0 0 0,0 1-1 0 0,0 0 1 0 0,0-1-1 0 0,-1 1 1 0 0,1 0 0 0 0,0 0-1 0 0,0-1 1 0 0,-1 1-1 0 0,1 0 1 0 0,0 0-1 0 0,0 1 1 0 0,6 10 188 0 0,81 129 2435 0 0,15 55-558 0 0,-82-149-1638 0 0,25 83-1 0 0,-30-81-276 0 0,80 304 587 0 0,-87-309-584 0 0,-3 1 1 0 0,-2 0-1 0 0,-2 0 0 0 0,-1 0 0 0 0,-7 52 0 0 0,2-67 86 0 0,-1 0-1 0 0,-2-1 0 0 0,-1 1 0 0 0,-1-1 0 0 0,-1-1 1 0 0,-2 0-1 0 0,0 0 0 0 0,-27 41 0 0 0,26-49-52 0 0,-28 40 365 0 0,34-52-513 0 0,1-1 0 0 0,-1 1 0 0 0,-1-1 0 0 0,1-1 0 0 0,-11 7 1 0 0,13-9-46 0 0,-6 3 39 0 0,0 0 1 0 0,-14 7-1 0 0,10-9-51 0 0,3-1-118 0 0,10-3-457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7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27 224 3223 0 0,'-2'0'240'0'0,"-23"-2"6208"0"0,26 0-6280 0 0,0-1-105 0 0,1-6 298 0 0,0 8-137 0 0,6-4 6 0 0,-6 3 540 0 0,1 3-500 0 0,40 11 930 0 0,-39-8-911 0 0,13 20 189 0 0,-2 2 0 0 0,-1 0 0 0 0,16 39 0 0 0,7 7-48 0 0,-17-38-259 0 0,18 27 123 0 0,-25-42-129 0 0,20 38 0 0 0,-26-41-44 0 0,1-1 0 0 0,1 1 0 0 0,0-2 0 0 0,1 1 0 0 0,0-1 0 0 0,1-1 0 0 0,24 22 0 0 0,-17-18 199 0 0,-7-8-96 0 0,0 1 0 0 0,22 13 0 0 0,-32-23-209 0 0,0 1-1 0 0,-1-1 0 0 0,1 1 1 0 0,0-1-1 0 0,0 1 0 0 0,0-1 1 0 0,-1 0-1 0 0,1 1 0 0 0,0-1 1 0 0,0 0-1 0 0,0 0 0 0 0,0 0 1 0 0,0 1-1 0 0,1-1 1 0 0,1 0 25 0 0,0 0 88 0 0,0 0 4 0 0,9-1 16 0 0,-8-1 4 0 0,0-1-92 0 0,-1-1 0 0 0,0 1 0 0 0,0-1 0 0 0,-1 1-1 0 0,1-1 1 0 0,-1 0 0 0 0,0 0 0 0 0,0 0 0 0 0,0 0 0 0 0,-1-1-1 0 0,1 1 1 0 0,-1 0 0 0 0,1-8 0 0 0,1-8 149 0 0,1-37-1 0 0,-4 50-167 0 0,10-127 291 0 0,-5 103-245 0 0,1 0 0 0 0,13-40-1 0 0,-13 55-86 0 0,1-1 0 0 0,0 1 0 0 0,12-17 0 0 0,32-42 0 0 0,-39 57 0 0 0,20-24-298 0 0,1 2 1 0 0,61-58-1 0 0,-86 91-831 0 0,12-9 1 0 0,-8 8-202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8.5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26 539 2383 0 0,'0'0'3502'0'0,"0"2"-3181"0"0,-7 21 912 0 0,6-21-321 0 0,0 1-608 0 0,-9 19 872 0 0,9-20-360 0 0,1-1-802 0 0,0-1 0 0 0,0 1 0 0 0,0-1-1 0 0,0 1 1 0 0,0-1 0 0 0,0 0 0 0 0,0 1 0 0 0,0-1-1 0 0,0 1 1 0 0,0-1 0 0 0,0 0 0 0 0,-1 1-1 0 0,1-1 1 0 0,0 1 0 0 0,0-1 0 0 0,-1 0-1 0 0,1 1 1 0 0,-1-1 101 0 0,1 1 0 0 0,0-1 1 0 0,-1 0-1 0 0,1 1 0 0 0,0-1 0 0 0,0 1 0 0 0,0-1 0 0 0,-1 0 0 0 0,1 1 0 0 0,0-1 0 0 0,0 1 1 0 0,0-1-1 0 0,0 0 0 0 0,0 1 0 0 0,0-1 0 0 0,0 1 0 0 0,0 0 0 0 0,1 8 249 0 0,2-3 264 0 0,-3-5-594 0 0,0 0 0 0 0,1 0-1 0 0,-1 0 1 0 0,1 0-1 0 0,-1 0 1 0 0,1 0 0 0 0,0 0-1 0 0,-1 0 1 0 0,1-1-1 0 0,0 1 1 0 0,0 1 0 0 0,3 1 42 0 0,-1 1 15 0 0,0-1 0 0 0,0 0 1 0 0,0 0-1 0 0,1 0 0 0 0,-1 0 0 0 0,1-1 0 0 0,0 1 0 0 0,0-1 0 0 0,0 0 0 0 0,5 2 0 0 0,5 0 209 0 0,26 6 0 0 0,-26-7-103 0 0,20 7 0 0 0,84 32 586 0 0,-100-35-450 0 0,4-2 3 0 0,-20-5-102 0 0,0-1-73 0 0,0-2-91 0 0,1 1 1 0 0,-1-1 0 0 0,0 0-1 0 0,-1 0 1 0 0,1 0-1 0 0,0 0 1 0 0,-1 0-1 0 0,0 0 1 0 0,1 0-1 0 0,0-5 1 0 0,2-9 140 0 0,-1 0-1 0 0,-1 0 1 0 0,0-19 0 0 0,-1-55 101 0 0,-1-77-134 0 0,-1 138-169 0 0,2-1 0 0 0,1 0 0 0 0,1 1 0 0 0,1-1 0 0 0,2 1 0 0 0,2 1 0 0 0,17-49 0 0 0,3 10-94 0 0,-23 61 366 0 0,-4 5-1322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9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63 229 1839 0 0,'-2'-1'134'0'0,"-3"-2"346"0"0,-1 0 0 0 0,0 0 0 0 0,1-1 1 0 0,0 1-1 0 0,-11-11 1572 0 0,16 14-1982 0 0,0 0-1 0 0,0-1 1 0 0,0 1 0 0 0,0 0-1 0 0,0 0 1 0 0,0 0 0 0 0,0-1 0 0 0,0 1-1 0 0,0 0 1 0 0,0 0 0 0 0,0 0-1 0 0,0 0 1 0 0,0 0 0 0 0,-1-1-1 0 0,1 1 1 0 0,0 0 0 0 0,0 0-1 0 0,0 0 1 0 0,0 0 0 0 0,0 0-1 0 0,0 0 1 0 0,-1 0 0 0 0,1-1-1 0 0,0 1 1 0 0,0 0 0 0 0,0 0 0 0 0,-7-6 1228 0 0,-1-17 3861 0 0,10 23-5087 0 0,1 1 1 0 0,0 0 0 0 0,-1 0 0 0 0,1 0 0 0 0,-1 0 0 0 0,0 0-1 0 0,1 0 1 0 0,-1 1 0 0 0,0-1 0 0 0,0 1 0 0 0,0 0-1 0 0,3 2 1 0 0,8 9 162 0 0,-1 0 0 0 0,-1 1 1 0 0,19 27-1 0 0,3 6 14 0 0,17 18-25 0 0,24 28 34 0 0,-65-81-224 0 0,168 185 508 0 0,-167-187-381 0 0,1 0 0 0 0,1-1-1 0 0,0-1 1 0 0,0 0 0 0 0,22 11-1 0 0,-33-19-124 0 0,1 1 0 0 0,-1 0 1 0 0,1-1-1 0 0,0 1 0 0 0,0-1 0 0 0,-1 1 0 0 0,1-1 0 0 0,0 0 0 0 0,0 0 1 0 0,-1 1-1 0 0,1-1 0 0 0,0-1 0 0 0,0 1 0 0 0,0 0 0 0 0,-1 0 0 0 0,1-1 0 0 0,0 1 1 0 0,-1-1-1 0 0,1 1 0 0 0,0-1 0 0 0,-1 0 0 0 0,1 0 0 0 0,0 1 0 0 0,-1-1 0 0 0,1 0 1 0 0,-1-1-1 0 0,0 1 0 0 0,1 0 0 0 0,-1 0 0 0 0,2-3 0 0 0,1-2 57 0 0,0 0 0 0 0,0-1 0 0 0,-1 0 0 0 0,1 1 0 0 0,3-13 0 0 0,-6 14-49 0 0,17-51 291 0 0,17-98 0 0 0,0-1 21 0 0,-2 31-356 0 0,-29 110-49 0 0,1 1 1 0 0,0 0-1 0 0,1 0 0 0 0,0 1 0 0 0,1-1 1 0 0,0 1-1 0 0,1 1 0 0 0,13-16 1 0 0,-13 19-822 0 0,18-16 1 0 0,-1 7-5016 0 0,-10 9 11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0.0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0 208 6735 0 0,'0'0'1860'0'0,"1"-2"-1232"0"0,-1-1-455 0 0,1 0 0 0 0,0 0-1 0 0,0 0 1 0 0,0 0 0 0 0,0 1-1 0 0,1-1 1 0 0,-1 0 0 0 0,4-4-1 0 0,1-1 345 0 0,11-10 0 0 0,-4 6-280 0 0,0 1-1 0 0,1 0 1 0 0,0 1-1 0 0,0 1 1 0 0,20-10-1 0 0,-1 4 350 0 0,52-17 0 0 0,-57 24-374 0 0,1 1-1 0 0,1 1 1 0 0,-1 2 0 0 0,1 1 0 0 0,-1 1-1 0 0,1 1 1 0 0,0 2 0 0 0,0 1 0 0 0,30 6-1 0 0,-44-5-150 0 0,1 1 0 0 0,0 0-1 0 0,-1 2 1 0 0,0 0 0 0 0,0 0-1 0 0,0 2 1 0 0,18 11 0 0 0,-27-14-36 0 0,-1-1 0 0 0,0 1 1 0 0,-1 1-1 0 0,1-1 1 0 0,-1 1-1 0 0,0 0 1 0 0,0 0-1 0 0,0 0 1 0 0,5 13-1 0 0,-5-10 12 0 0,-1 0-1 0 0,-1 1 1 0 0,0 0-1 0 0,0 0 1 0 0,-1 0-1 0 0,2 18 1 0 0,-3-12 0 0 0,-1-1 1 0 0,0 0-1 0 0,-1 0 1 0 0,-1 1-1 0 0,-1-1 1 0 0,0 0-1 0 0,-1-1 1 0 0,0 1-1 0 0,-1-1 1 0 0,-7 15-1 0 0,0-8 5 0 0,0-1 0 0 0,0-1 0 0 0,-2 0-1 0 0,-1 0 1 0 0,0-2 0 0 0,-1 0 0 0 0,-1 0-1 0 0,-33 24 1 0 0,-43 29 79 0 0,-156 129 270 0 0,166-131-265 0 0,26-22-9 0 0,47-37-64 0 0,10-9-52 0 0,0 0 0 0 0,0 0 1 0 0,0 0-1 0 0,1 0 0 0 0,-1 0 0 0 0,0 0 0 0 0,0 0 0 0 0,0 0 0 0 0,0 0 1 0 0,0 0-1 0 0,0 0 0 0 0,0 0 0 0 0,0 0 0 0 0,0 0 0 0 0,0 0 0 0 0,0 0 0 0 0,0 0 1 0 0,0 0-1 0 0,0 0 0 0 0,0 0 0 0 0,0 1 0 0 0,0-1 0 0 0,0 0 0 0 0,0 0 1 0 0,0 0-1 0 0,0 0 0 0 0,0 0 0 0 0,0 0 0 0 0,0 0 0 0 0,0 0 0 0 0,0 0 1 0 0,0 0-1 0 0,0 0 0 0 0,0 0 0 0 0,0 0 0 0 0,0 0 0 0 0,0 0 0 0 0,0 0 0 0 0,0 0 1 0 0,0 0-1 0 0,0 1 0 0 0,0-1 0 0 0,0 0 0 0 0,0 0 0 0 0,0 0 0 0 0,0 0 1 0 0,20 1 3 0 0,30-1 1 0 0,18 1-7 0 0,264 24 1 0 0,-199-16 0 0 0,70 2 238 0 0,-155-11-154 0 0,0-2 0 0 0,57-11 1 0 0,-93 12-59 0 0,30-9 81 0 0,-39 10-56 0 0,-3-2-246 0 0,1-1 149 0 0,1-6-285 0 0,-2 8 226 0 0,0 1-1 0 0,-1-1 1 0 0,1 0 0 0 0,-1 1-1 0 0,1-1 1 0 0,-1 1 0 0 0,1-1 0 0 0,-1 0-1 0 0,1 1 1 0 0,-1-1 0 0 0,1 1-1 0 0,-1-1 1 0 0,-1 1 0 0 0,1-1-80 0 0,-3-2-1231 0 0,-1 0-1 0 0,-1 0 0 0 0,-7-2 1 0 0,-2-1-3754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4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554 71 5903 0 0,'0'0'534'0'0,"1"-2"-438"0"0,3-6-47 0 0,-3 6 151 0 0,-1 2-164 0 0,0-1-1 0 0,1 0 1 0 0,-1 0-1 0 0,0 0 1 0 0,0 0 0 0 0,1 1-1 0 0,-1-1 1 0 0,1 0-1 0 0,-1 0 1 0 0,0 1 0 0 0,1-1-1 0 0,0-1 1 0 0,1 0 46 0 0,-1 0 218 0 0,0 0 84 0 0,7-23 1350 0 0,-7 23-2 0 0,-2 1-1687 0 0,1 0 1 0 0,0 1 0 0 0,0-1 0 0 0,0 1 0 0 0,0-1-1 0 0,0 0 1 0 0,0 0 0 0 0,0 1 0 0 0,0-1 0 0 0,0 0-1 0 0,0 1 1 0 0,0-2 0 0 0,1 0 57 0 0,-1 0 1185 0 0,-5 2-1078 0 0,1 0-152 0 0,1 0 0 0 0,0 0 0 0 0,0 0 0 0 0,0 1 0 0 0,-1-1 0 0 0,1 1 0 0 0,0-1 0 0 0,0 1 0 0 0,0 0 0 0 0,-6 3 0 0 0,-13 7 117 0 0,1 1 0 0 0,0 1 0 0 0,-38 32 0 0 0,34-23 204 0 0,2 1 0 0 0,-30 37 1 0 0,40-43-180 0 0,-10 12 258 0 0,1 2-1 0 0,-28 50 1 0 0,20-18-187 0 0,3 2 0 0 0,-21 74 0 0 0,-39 229-113 0 0,84-348-113 0 0,1 1 1 0 0,0 0 0 0 0,2 0 0 0 0,0 0-1 0 0,2 0 1 0 0,0 0 0 0 0,1 0-1 0 0,1-1 1 0 0,1 0 0 0 0,1 1 0 0 0,1-2-1 0 0,18 39 1 0 0,-17-42-4 0 0,2 0 0 0 0,-1 0 0 0 0,2-1-1 0 0,0 0 1 0 0,25 24 0 0 0,-17-21-65 0 0,1-2 1 0 0,0 0 0 0 0,1-2-1 0 0,1 0 1 0 0,0-1-1 0 0,1-2 1 0 0,0 0 0 0 0,1-1-1 0 0,41 11 1 0 0,19-5-721 0 0,-69-14-10 0 0,0-1 0 0 0,0-1 0 0 0,27-3 0 0 0,0-4-839 0 0,-1-2-8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301 0 1839 0 0,'-2'2'5883'0'0,"-9"14"-4524"0"0,0 0-1 0 0,-15 32 1 0 0,6-13-568 0 0,1 2 244 0 0,2 0 1 0 0,-24 73 0 0 0,-11 83 753 0 0,52-193-1788 0 0,-64 331 1454 0 0,29-67-1237 0 0,34-245-218 0 0,0 22 0 0 0,1-33 0 0 0,0 8-32 0 0,3-3-142 0 0,-2-11-94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8:59:18.19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1607 7874 23903 0,'0'0'2112'0,"0"0"-1680"0,0 0-432 0,10 11 0 0,-10-11 0 0,6 4 0 0,1 0 0 0,0 0 0 15,2-2 0-15,1 2 192 16,2-2-32-16,12 2 0 0,-3-2 192 0,1 0 32 0,2-1 16 0,3 1 0 16,3 0 96-16,3 2 16 0,6-3 0 0,0-1 0 15,3-1-32-15,2 0 0 0,2-2 0 0,3 1 0 16,0-2-64-16,3 1-16 0,3-1 0 0,3 4 0 15,5 3-64-15,3 0-16 0,4 0 0 0,-3 0 0 16,-1-2 16-16,0 4 0 0,2 0 0 0,4 3 0 16,3 1-16-16,1-3-16 0,1 1 0 0,-1-1 0 15,0 4-112-15,4-4-32 0,7 1 0 0,-2-1 0 16,2-2-16-16,1-3 0 0,0 2 0 0,3-1 0 16,3 1 32-16,2-1 0 0,-1-2 0 0,3-1 0 15,0-1 0-15,4-1 0 0,3 2 0 0,-2-2 0 16,-4 1-32-16,2 2 0 0,0 0 0 0,1 1 0 15,-3-1-16-15,2 0 0 0,-6 0 0 0,0 1 0 16,3-1-128-16,-3 0 128 0,-7 0-128 0,1 0 128 0,-4 0-128 0,-2 0 0 16,-2 0 0-16,-1 2 128 0,-2-2-128 15,-7 0 0-15,-6 0 0 0,-7 0 128 16,-4 1-608-16,-3 3-128 0,-6-1-32 0,4 4 0 16,-4-3-2272-16,1 1-464 0</inkml:trace>
  <inkml:trace contextRef="#ctx0" brushRef="#br0" timeOffset="668.03">13660 7482 22111 0,'0'0'1968'0,"0"0"-1584"16,0 0-384-16,0 0 0 0,-7-5 1040 0,7 5 128 15,0 0 32-15,0 0 0 0,0 0-176 0,0 0-16 16,7-9-16-16,3 5 0 0,1 4-96 0,3-1-32 15,0 0 0-15,4 0 0 0,1 1-272 0,5 1-48 16,4 1-16-16,4 1 0 0,1-3-192 0,5 2-32 16,5 5-16-16,7-3 0 0,4-2-64 0,5 2-16 15,3-1 0-15,2 0 0 0,1 1-16 0,3 0 0 16,3 2 0-16,6 2 0 0,3-4 48 0,1 1 0 16,-1 1 0-16,3-1 0 0,1-1 0 0,5 1 0 0,5 2 0 15,-3-5 0-15,-2 1-32 0,2-2 0 0,1 0 0 0,4 0 0 16,-2-1-32-16,0-1-16 0,-3-1 0 0,5 0 0 15,-2 2 32-15,1 0 16 0,2-1 0 0,-7 0 0 16,-1-4-64-16,0 1-16 0,-1 4 0 0,3 1 0 16,-6-3-128-16,-3-2 0 0,-6 1 0 0,-4 1 128 15,-3-1-128-15,-2-1 0 0,1 3 0 0,-7 0 128 16,-7-2-128-16,-5 1 0 0,-10 0 0 0,-3 1 128 16,-6 0-128-16,-4 1 0 0,-7 2-160 0,-3 0 160 15,-6-1-576 1,-10-1-32-16,0 0 0 0,0 0 0 0,-6 10-1456 15,-7-1-304-15,-5 3-48 0,-9-1-12752 0</inkml:trace>
  <inkml:trace contextRef="#ctx0" brushRef="#br0" timeOffset="1635.21">21721 11214 25679 0,'0'0'1136'0,"8"-6"240"15,2 3-1104-15,4 2-272 0,4 2 0 0,3-1 0 0,5-1 128 0,3-2-128 16,4 5 192-16,5-2-192 0,8-2 656 0,1 1 32 16,5 0 0-16,3-2 0 0,3-3-16 0,7 2 0 15,6 0 0-15,8 2 0 0,7-2-128 0,-1 0-32 16,-3-2 0-16,2 3 0 0,3 3-208 0,4-1-48 15,1 0-16-15,0 2 0 0,-8-2 16 0,2 2 0 16,1 0 0-16,0 3 0 0,4-1-48 0,-6-1 0 16,-9 2 0-16,-1 0 0 0,0 1-208 0,1 4 176 15,-2-4-176-15,-4 1 160 0,-6 0-160 0,-7 0 0 16,-6-3 144-16,-4 2-144 0,-5 1 0 0,-4-3-160 16,-5 4 16-16,-4 0 0 15,-5-3-752-15,-5 1-128 0,-6 2-48 0,-13-7-8720 16,0 0-1760-16</inkml:trace>
  <inkml:trace contextRef="#ctx0" brushRef="#br0" timeOffset="2001.43">22391 11758 15663 0,'-23'0'1392'0,"9"-1"-1120"0,0-3-272 0,1 0 0 16,4-1 3232-16,3 3 592 0,6 2 112 0,0 0 32 15,0 0-3136-15,0 0-608 0,0 0-224 0,0 0 144 0,13-2 272 0,3 1 48 16,5-3 16-16,3 4 0 16,6-1-176-16,8 0-48 0,6-2 0 0,0 2 0 0,3-2-96 0,1 2-32 15,5 0 0-15,4-1 0 0,3 0 48 0,6-1 0 16,4 2 0-16,1 0 0 0,0-2 0 0,0 2 0 15,-2-2 0-15,2 3 0 0,0-3 48 0,4 1 16 16,0 1 0-16,0 0 0 0,-9 0-64 0,0 1-16 16,0 0 0-16,0 0 0 0,1 1-160 0,-1 0 0 15,-3 0 144-15,-4-1-144 0,-6 0 0 0,-5-1 0 16,-3 1-160-16,-3-1 160 16,-2 0-1648-16,-4 1-208 0,-3-2-64 0,-5 0-7536 15,-4-5-1504-15</inkml:trace>
  <inkml:trace contextRef="#ctx0" brushRef="#br0" timeOffset="2419.04">23422 10777 23039 0,'-5'-15'1024'0,"3"3"192"0,1-6-960 0,5 2-256 0,2 2 0 0,6 5 0 15,3 1 2064-15,7 4 368 0,4 3 80 0,7 2 16 16,4 2-2000-16,5 1-400 0,3 2-128 0,2 1 0 0,0 4 208 0,6 0-32 16,4 2-16-16,6 2 0 0,3 4-32 0,2 2-128 15,2 0 192-15,-1 4-64 0,-3-3 0 0,-1 3 0 16,0 4 0-16,2 1 0 0,-1 1 64 0,-2 1 16 15,-5-1 0-15,-4 4 0 0,-5-2 176 0,-8 1 16 16,-4 2 16-16,-5 0 0 0,-5 3 96 0,-3 0 0 16,-6 2 16-16,-4 2 0 0,-6 0-16 0,-6 2 0 15,-4-3 0-15,-8 2 0 0,-7 1-128 0,-6-5-48 16,-8 3 0-16,-7-1 0 0,-7 2 16 0,-9-1 0 16,-8-5 0-16,-9 1 0 0,-9 1-64 0,-1 0-16 15,-3 0 0-15,-8-1 0 0,-10 4-272 0,-2 1 0 16,2-5 0-16,-1 7-144 15,3 0-240-15,-3 3-32 0,-3 1-16 0,4 2-12016 0,7-1-2400 16</inkml:trace>
  <inkml:trace contextRef="#ctx0" brushRef="#br0" timeOffset="3820.16">21872 12873 21183 0,'-20'-22'944'0,"5"12"192"0,1-4-912 0,-3 3-224 0,-1-2 0 0,2 0 0 16,-1 4 1792-16,1 4 320 0,-1 4 64 0,1 0 16 15,0-2-1552-15,4 2-320 0,-3 2-64 0,2 0-16 16,0 6 96-16,2 2 32 0,0 0 0 0,0 5 0 16,2 2-208-16,-2 4-32 0,-2 6-128 0,-1-1 192 15,-1 6-192-15,-2 2 0 0,-1 4 0 0,2 5 0 16,-1 0 0-16,0 1 0 0,-4-4 0 0,3 3 0 16,2 4 160-16,2-2-160 0,1 3 160 0,4-3-160 15,4-1 304-15,3-4-48 0,0 2 0 0,6-3 0 0,4-4 128 0,3-2 32 16,6 0 0-16,2-9 0 0,5-3-80 0,4-6-16 15,3-4 0-15,2-5 0 0,1-2-48 0,1-6-16 16,2-3 0-16,3-5 0 0,3-3-80 0,4-3-32 16,0-5 0-16,4 0 0 0,2-6-144 0,-1-3 0 15,-1-1 0-15,-5-2 0 0,-4-2 0 0,-1-2 0 16,-1-4 0-16,-2 0 0 0,-3-5 0 0,-2 2 128 16,-3-6-128-16,-2-3 0 0,-2 1 128 0,-3 0-128 15,-3-1 0-15,-2 3 128 0,-2 2-128 0,-2 6 0 16,-4 4 144-16,-1 8-144 0,-4 6 0 0,-1 6 0 15,-6 7 0-15,-1 0 0 0,3 12 0 0,0 0 0 16,-13 7 0-16,-2 4 0 0,0 8 0 0,-2 9 0 0,0 8 0 16,-1 3-192-16,-3 8 192 0,0 1-160 0,-3 6 160 0,-2 6-160 15,0 2 160-15,-1 3 0 0,4-2-144 0,-2-1 144 16,2-4 0-16,2-6-176 0,4-5 176 0,1-6-128 16,4-7 128-16,1-5 0 0,3-2 0 0,2-9 0 15,3-6 208-15,4-5-16 0,-1-7-16 0,0 0 0 16,0 0 48-16,13-4 16 0,-2-9 0 0,3-2 0 15,3-4-48-15,2-3-16 0,1-5 0 0,4 1 0 16,4 2-176-16,4-3 0 0,2 4 0 0,2 3 0 16,-2 1 0-16,0 6 0 0,3 3 0 0,-1 7 0 15,-3 7 0-15,-3 7-144 0,0 6 144 0,-5 6 0 16,-2 6 0-16,-4 7-128 0,-1 1 128 0,-3 6 0 16,-4 3 0-16,0 1 0 0,1 0 176 0,-3 1-176 15,-2-5 288-15,0-2-48 0,0-6-16 0,0-5 0 0,2-5 160 16,1-3 16-16,4-3 16 0,0-3 0 0,-1-7-224 15,5-1-32-15,0-6-16 0,3-4 0 16,3-7-1120-16,3-3-240 16,4-5-32-16,-1-9-16000 0</inkml:trace>
  <inkml:trace contextRef="#ctx0" brushRef="#br0" timeOffset="4237.02">23034 13088 21183 0,'-15'-9'944'0,"5"4"192"0,-1-4-912 0,3 0-224 0,-1-3 0 0,7 6 0 15,2 6 3328-15,7-9 640 0,0 0 112 0,5-3 16 16,3 0-3136-16,4 2-640 0,3-4-128 0,2 1-32 16,3 1-16-16,1-2 0 0,0 1 0 0,-1 1 0 15,1 0-144-15,3 0 128 0,-1 5-128 0,5 0 128 16,-3 5 0-16,-2 2 0 0,-2 5 0 0,-1 1 0 16,-1 3 0-16,0 4-128 0,-3 1 192 0,-3 4-64 15,-2 2-128-15,-3 5 128 0,-1 6-128 0,-1 2 128 16,-6 2 32-16,-1 4 0 0,-4 0 0 0,1 5 0 0,-2 1 48 15,-2 3 16-15,-4 1 0 0,-3-4 0 0,-2 1-32 16,-3-3 0-16,2 3 0 0,-3-4 0 0,-2-4-192 0,4 0 144 16,-1-3-144-16,1-2 128 0,1-3-320 0,1 1-64 15,0-2 0-15,1-2-16 16,-1-7-1648-16,1-2-336 0,0-1-64 16,0-3-8048-16,3-3-1616 0</inkml:trace>
  <inkml:trace contextRef="#ctx0" brushRef="#br0" timeOffset="4438.87">23178 13511 23951 0,'0'0'2128'0,"12"-6"-1696"0,0-5-432 0,4 2 0 16,5-1 3648-16,4 3 640 0,6-4 128 0,3 4 16 15,4-2-3328-15,4 1-656 0,4-4-144 0,5-2-32 16,3 1 16-16,3-1 0 0,-1-1 0 0,2-1 0 15,-1 0-288-15,3 3-192 0,2-3 16 0,5 2 16 32,4 0-2608-32,-3 2-528 0</inkml:trace>
  <inkml:trace contextRef="#ctx0" brushRef="#br0" timeOffset="6552.95">23631 14267 26719 0,'-22'7'1184'0,"4"-2"240"0,-3 3-1136 0,1 3-288 0,2 8 0 0,3 6 0 0,5 1 2944 0,0 3 544 16,0-3 96-16,-1 5 32 0,3 3-2912 0,-1-1-576 15,-2 0-128-15,1-1 0 0,1 0 0 0,-2 0 0 16,2-3 0-16,1-5 0 0,1-2-160 0,2-2-96 15,1-1 0-15,1-4-16 16,1-2-2224-16,2-13-448 0,0 12-96 0</inkml:trace>
  <inkml:trace contextRef="#ctx0" brushRef="#br0" timeOffset="7066.52">24753 13688 31503 0,'0'-28'1392'0,"0"10"288"0,0 0-1344 0,0-2-336 0,0 2 0 0,0-1 0 16,0-3 320-16,-7 3 0 0,-3 0 0 0,-4 4 0 16,-1 1 48-16,-4 1 0 0,-4-1 0 0,-3 1 0 15,-3 6-64-15,-3-2-16 0,1 5 0 0,-2 3 0 16,0 3-288-16,-2 2 0 0,0 6 0 0,-1 2-144 15,6 2 144-15,0 1-128 0,4 3 128 0,1 2-128 16,1 4 128-16,4-2 0 0,2-4-144 0,4-1 144 16,4 0 0-16,4 0 0 0,2-2 0 0,5-4 0 15,3 1 0-15,4-6 0 0,3 3 0 0,3-5 0 16,1 0 0-16,2-2 0 0,-1-2 0 0,3-2 0 0,0-2 0 0,3 0 0 16,1-6 176-16,1 1-176 0,2-4 208 15,0 2-48-15,2 2-16 0,0-5 0 0,-1 0 96 0,2 0 16 16,2 0 0-16,-2-1 0 0,-2-2-16 0,-2 2 0 15,-2 1 0-15,-4 4 0 0,1-3 0 0,-2 5 0 16,-3 2 0-16,-2 3 0 0,-13 3-16 16,10 9 0-16,-3 2 0 0,-4 8 0 0,0 10-64 0,-3 5-16 15,-4 6 0-15,-2 7 0 0,-3 6 64 0,-1 7 16 16,-4 10 0-16,-2 2 0 0,-1 1-32 0,0-1-16 16,-1-2 0-16,3-1 0 0,-2-6 160 0,2-1 48 15,-5-4 0-15,2-1 0 0,3-4 224 0,-2 2 48 16,2-3 16-16,-1-1 0 0,-2-4-320 0,0-1-64 15,0 1-16-15,0-4 0 0,1 3-272 0,-1-7-224 16,0 0 32-16,1 1-13168 0,2 6-2640 16</inkml:trace>
  <inkml:trace contextRef="#ctx0" brushRef="#br0" timeOffset="9351.96">23582 14202 5519 0,'0'0'496'0,"0"0"-496"15,0 0 0-15,0 0 0 0,0 0 3456 0,10-3 608 0,-10 3 112 0,0 0 32 16,10 3-2784-16,-1 4-544 16,-1 4-112-16,-3 3-32 0,-1-1 144 0,-2 5 16 0,-1 3 16 0,1 2 0 15,-2 3-176-15,-2 4-32 0,-3 3-16 0,0 1 0 16,-2 2-176-16,-1 1-48 0,-2 0 0 0,-3 0 0 15,-1 1-128-15,0-3-16 0,-1-3-16 0,-3 0 0 16,-2-5 128-16,-2 0 16 0,1-2 16 0,-2 1 0 16,-1-2 32-16,-1-3 0 0,1-2 0 0,-1-3 0 15,-1 0-128-15,4-6-32 0,-3-1 0 0,4-3 0 16,0 0-144-16,4-3-16 0,-2-6-16 0,0-2 0 16,-2 2-160-16,2-3 128 0,1-1-128 0,2 0 128 15,2 1-128-15,2-2 0 0,0 3 0 0,3 0 0 16,2 2 0-16,7 3 0 0,-3-6 0 0,3 6 0 15,0 0 0-15,0 0 0 0,0 0 0 0,0 0 0 0,12 0 0 0,2 0-176 16,2 0 176-16,1 0-128 0,4-1 128 0,0-1 0 16,2-1 0-16,1-3 0 0,2-3 0 0,0 0 0 15,4-4 0-15,0-3 0 0,2-1 0 0,1-1 0 16,1-1 0-16,3-1 0 0,0-4 0 0,0 2 0 16,1-1 128-16,-4-3-128 0,-1-4 160 0,-3-1-32 15,-5 0-128-15,-2 3 192 0,-4-4 208 0,0 2 48 16,-1-3 0-16,0 1 0 0,-2-1 0 0,-1 0 0 15,-1 1 0-15,-2 3 0 0,-3 0-176 0,-2 1-16 16,-2 4-16-16,-2 2 0 0,-2 2-80 0,-1 3-16 16,-1 3 0-16,-2 4 0 0,0 2-144 0,3 8 0 15,-4-5 0-15,4 5 0 16,0 0-1408-16,0 0-144 0,0 0-48 0,0 0-15488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12 184 11055 0 0,'-2'0'852'0'0,"-6"-3"-469"0"0,6 2 712 0 0,4 0-479 0 0,3-3-456 0 0,1 1 1 0 0,-1 0 0 0 0,1 0 0 0 0,0 1-1 0 0,-1-1 1 0 0,9-1 0 0 0,39-9 158 0 0,201-21 1508 0 0,-168 25-1341 0 0,127-18 541 0 0,-54 6-501 0 0,-106 15-427 0 0,82-13-262 0 0,-108 14-293 0 0,8-3-763 0 0,-10 0-2874 0 0,-11 1 2397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410 0 7831 0 0,'0'0'3050'0'0,"3"2"-2305"0"0,3 1-544 0 0,-1 1 0 0 0,1 0 1 0 0,-1 0-1 0 0,0 0 0 0 0,0 0 0 0 0,-1 1 0 0 0,1 0 0 0 0,-1 0 1 0 0,0 0-1 0 0,6 11 0 0 0,3 8 589 0 0,13 34 1 0 0,-17-36-454 0 0,25 59 494 0 0,-4 0-1 0 0,-3 2 1 0 0,-5 2 0 0 0,18 120 0 0 0,-15 75 293 0 0,-24-232-863 0 0,-3 0 0 0 0,-1 0 0 0 0,-18 86 0 0 0,12-96-39 0 0,-2-1 0 0 0,-1 0 0 0 0,-29 58 0 0 0,-66 92 618 0 0,-9-29-304 0 0,82-118-452 0 0,-56 49 0 0 0,68-69-88 0 0,-68 55-1036 0 0,45-43-601 0 0,-2-1-3692 0 0,-1-1-1777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6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299 345 5063 0 0,'-6'1'108'0'0,"0"0"-1"0"0,0 0 1 0 0,0-1-1 0 0,0 1 1 0 0,0-1-1 0 0,0-1 0 0 0,-12-1 1 0 0,-2 0 780 0 0,17 2-710 0 0,0 0-1 0 0,1-1 0 0 0,-1 1 1 0 0,0-1-1 0 0,0 0 0 0 0,0 0 1 0 0,1 0-1 0 0,-1 0 0 0 0,1-1 1 0 0,-1 1-1 0 0,1-1 0 0 0,-1 1 1 0 0,-3-4-1 0 0,-8-7 1146 0 0,12 11-1204 0 0,0 0-1 0 0,1 0 1 0 0,-1 0-1 0 0,1-1 0 0 0,-1 1 1 0 0,-1-3-1 0 0,2 3-30 0 0,1 0-1 0 0,-1 0 0 0 0,1 0 1 0 0,-1 0-1 0 0,1 0 1 0 0,0-1-1 0 0,0 1 1 0 0,-1 0-1 0 0,1 0 1 0 0,0 0-1 0 0,0 0 0 0 0,0 0 1 0 0,0 0-1 0 0,0 0 1 0 0,1 0-1 0 0,-1-2 1 0 0,1-2 79 0 0,1 1 1 0 0,-1-1-1 0 0,1 0 1 0 0,0 1-1 0 0,0-1 1 0 0,1 1 0 0 0,-1 0-1 0 0,1 0 1 0 0,0 0-1 0 0,4-4 1 0 0,6-6 191 0 0,19-15-1 0 0,-28 26-312 0 0,24-19 302 0 0,44-28-1 0 0,36-12 112 0 0,-93 54-412 0 0,1 0 1 0 0,1 1-1 0 0,-1 1 0 0 0,1 0 1 0 0,0 1-1 0 0,29-4 1 0 0,-37 8-39 0 0,0 0 0 0 0,0 1 0 0 0,1 0 0 0 0,-1 0 0 0 0,0 1 0 0 0,0 0 0 0 0,0 1 0 0 0,0 0-1 0 0,0 0 1 0 0,-1 1 0 0 0,1 0 0 0 0,-1 1 0 0 0,1 0 0 0 0,12 8 0 0 0,-11-4-5 0 0,0 0-1 0 0,0 1 1 0 0,0 0 0 0 0,-1 0-1 0 0,-1 1 1 0 0,0 1 0 0 0,0-1-1 0 0,-1 1 1 0 0,0 0-1 0 0,-1 1 1 0 0,0 0 0 0 0,5 16-1 0 0,-4-7 0 0 0,-1 1-1 0 0,-1 0 1 0 0,-1 0-1 0 0,-1 0 0 0 0,-1 1 1 0 0,0 30-1 0 0,-3-31 13 0 0,-1 0-1 0 0,-8 32 1 0 0,-15 43 19 0 0,24-96-34 0 0,-8 28 40 0 0,-1-1 0 0 0,-2 0 0 0 0,0 0 1 0 0,-2-1-1 0 0,-1-1 0 0 0,-2-1 1 0 0,0 0-1 0 0,-29 32 0 0 0,28-37-2 0 0,-16 19 111 0 0,-58 49 0 0 0,-21 6 139 0 0,79-67-136 0 0,-2-2 0 0 0,-75 40 0 0 0,93-55-95 0 0,-39 13 0 0 0,-24 1 28 0 0,16-7-92 0 0,55-14-67 0 0,8-2-2 0 0,5-1-172 0 0,30-3 212 0 0,0 1 0 0 0,0 2 0 0 0,0 1 0 0 0,38 7 0 0 0,1 3-16 0 0,120 18 50 0 0,131 28 134 0 0,-151-33 371 0 0,6 2 156 0 0,-168-24-709 0 0,-3-1-131 0 0,1 0 0 0 0,-1-1 0 0 0,14 0 0 0 0,-5-6-10523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1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846 17 5527 0 0,'-2'-1'423'0'0,"0"-1"-285"0"0,-1 0-1 0 0,0 1 1 0 0,1-1-1 0 0,-1 1 1 0 0,0-1-1 0 0,0 1 1 0 0,0 0-1 0 0,0 0 1 0 0,0 0-1 0 0,0 0 1 0 0,0 1-1 0 0,0-1 1 0 0,-5 1-1 0 0,1 0 142 0 0,0 1 0 0 0,0 0 0 0 0,1 0-1 0 0,-1 1 1 0 0,0 0 0 0 0,1 0 0 0 0,-1 0-1 0 0,1 1 1 0 0,-11 6 0 0 0,-4 4 88 0 0,-26 22 0 0 0,39-28-222 0 0,-40 33 588 0 0,1 2-1 0 0,-64 77 1 0 0,-62 110 1692 0 0,131-164-1961 0 0,3 1 1 0 0,2 1-1 0 0,4 3 1 0 0,-27 81-1 0 0,47-111-412 0 0,1 1 0 0 0,2 0 0 0 0,2 1 0 0 0,2 0-1 0 0,2 0 1 0 0,2 0 0 0 0,1 1 0 0 0,7 54 0 0 0,-2-70-38 0 0,2 0 0 0 0,0 0 0 0 0,18 44 0 0 0,41 73-17 0 0,-42-101 4 0 0,32 46 0 0 0,33 34-19 0 0,-64-91-2 0 0,-11-15-90 0 0,0-1-1 0 0,1 0 1 0 0,1 0 0 0 0,21 16-1 0 0,-25-24-38 0 0,0-1-1 0 0,0 0 1 0 0,1 0-1 0 0,0-1 1 0 0,0 0-1 0 0,0-1 1 0 0,25 6-1 0 0,-22-8-1143 0 0,-1-1 0 0 0,1 0-1 0 0,27-1 1 0 0,6-4-3902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5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 9071 0 0,'0'0'816'0'0,"3"0"-672"0"0,10-2-64 0 0,-1 1-1 0 0,1 0 0 0 0,-1 1 1 0 0,22 3-1 0 0,53 13 715 0 0,-72-13-652 0 0,0 2-1 0 0,-1 0 1 0 0,1 0 0 0 0,-1 1 0 0 0,22 14-1 0 0,-14-6 235 0 0,-1 1 0 0 0,31 28-1 0 0,-12-3 303 0 0,47 57 0 0 0,23 54 273 0 0,-87-116-763 0 0,-3 1 0 0 0,0 0 0 0 0,-3 2 1 0 0,25 77-1 0 0,-29-70-89 0 0,-3 2-1 0 0,-1-1 1 0 0,-3 1 0 0 0,1 51 0 0 0,-6-34 8 0 0,-3-1 0 0 0,-16 102 0 0 0,10-125 17 0 0,-1 0 0 0 0,-2-1-1 0 0,-2 0 1 0 0,-2-1 0 0 0,-22 44 0 0 0,-75 100 928 0 0,-14-8-145 0 0,92-128-716 0 0,-37 42-86 0 0,23-29-1370 0 0,32-38 493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8.5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123 56 4607 0 0,'0'0'354'0'0,"-2"0"-233"0"0,-14-2 170 0 0,13 3-214 0 0,-6 0 1100 0 0,-35 5 1442 0 0,39-5-2356 0 0,-1 0 1 0 0,1-1-1 0 0,-1 1 1 0 0,-10-2-1 0 0,14 1 245 0 0,-1 0 4 0 0,-2-1 2063 0 0,23-2 1375 0 0,-3 1-4420 0 0,88-7 1272 0 0,-21 3-475 0 0,-52 3-190 0 0,31 3 0 0 0,12-2 45 0 0,237-29 538 0 0,-254 24-565 0 0,-51 7-86 0 0,5 2-5 0 0,-7-2 622 0 0,-7 1-659 0 0,1 0 1 0 0,-1 0-1 0 0,1 0 1 0 0,-1 0-1 0 0,1 1 1 0 0,-5 2-1 0 0,-2 2 10 0 0,-9 2 9 0 0,0-2 0 0 0,0 0 0 0 0,-20 3 0 0 0,8-2-14 0 0,13-3-1 0 0,-26 1-1 0 0,-2 1 16 0 0,22-2-32 0 0,-149 21 153 0 0,67-7-50 0 0,102-17-117 0 0,-1 0 2 0 0,-16 0-16 0 0,36 0-56 0 0,25 5 1 0 0,10 0 15 0 0,-9-6 49 0 0,64-8 0 0 0,-73 5 4 0 0,79-11 70 0 0,15-1 14 0 0,-55 6-83 0 0,-37 5 0 0 0,65-2 0 0 0,-75 7 0 0 0,-5-2 0 0 0,-6 1 11 0 0,-10 0 50 0 0,-4 0-44 0 0,0 0 0 0 0,0 0-1 0 0,0 0 1 0 0,0 0 0 0 0,0 1-1 0 0,0-1 1 0 0,0 0 0 0 0,0 1-1 0 0,-1 0 1 0 0,-3 2 15 0 0,-21 5 66 0 0,0-1 1 0 0,-44 7-1 0 0,16-5-3 0 0,-72 14-36 0 0,37-7-35 0 0,-52 2 69 0 0,77-11-49 0 0,51-5 2 0 0,-27-2-1 0 0,6 0-40 0 0,31 0-74 0 0,6-1 1 0 0,22-3-22 0 0,1 0-1 0 0,27 0 0 0 0,17-2 32 0 0,-14-2 11 0 0,166-19-21 0 0,-44 9 69 0 0,-170 18-2 0 0,-3 0 4 0 0,-1 0 0 0 0,1-1 1 0 0,-1 1-1 0 0,0-1 0 0 0,5-2 0 0 0,-6 3 51 0 0,-7 0 0 0 0,-51 5-7 0 0,-5 0-17 0 0,21 1-31 0 0,-52 7 15 0 0,-41 2 43 0 0,-122 10-5 0 0,218-23-46 0 0,-52 10 0 0 0,76-10-3 0 0,5 0-6 0 0,0-1 1 0 0,0 0-1 0 0,0 0 1 0 0,-13 0-1 0 0,277-11-366 0 0,-153 4 311 0 0,157-16-42 0 0,-143 9 71 0 0,-110 12 31 0 0,142-15 9 0 0,-148 16 46 0 0,-4-1 22 0 0,-3-1-41 0 0,-1 0-1 0 0,1 0 0 0 0,-1 1 0 0 0,0 0 0 0 0,-8 0 0 0 0,-33 0 43 0 0,25 1-45 0 0,-100 9 59 0 0,58-4-64 0 0,-13 2 25 0 0,28 1-17 0 0,-153 16 119 0 0,136-19-109 0 0,-28 0-18 0 0,162-3-208 0 0,85-11-33 0 0,-37 1 142 0 0,140-12 20 0 0,-47 2 25 0 0,-76 5 25 0 0,-125 12 0 0 0,11-2 0 0 0,-8-2 16 0 0,-9 5 67 0 0,-4-2 26 0 0,-6-1-73 0 0,1 0 0 0 0,-1 0 1 0 0,0 1-1 0 0,0 0 0 0 0,0 1 0 0 0,0 0 0 0 0,-14-1 0 0 0,-61 5 56 0 0,32 1-81 0 0,2-3 28 0 0,0 3 0 0 0,-52 10 0 0 0,45-5-24 0 0,32-6-104 0 0,22-3-353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8:59:34.782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6359 13380 13823 0,'0'0'1216'0,"0"0"-960"16,0 0-256-16,2-5 0 0,0-5 1008 0,2 1 144 16,0-4 48-16,0-3 0 0,0-2-176 0,3-6-48 15,-1-2 0-15,0 10 0 0,-1-6 240 0,0-1 32 0,-1-1 16 0,1-1 0 16,0 0-416-16,1-1-80 0,0 4 0 0,1 2-16 15,-2 1-160-15,0 1-16 0,0 3-16 0,-1 1 0 16,0 2-112-16,-1 5-32 0,1 3 0 16,-4 4 0-16,0 0-32 0,0 0-16 0,8 5 0 0,-2 5 0 15,1 0 48-15,0 6 16 0,0 1 0 0,2 5 0 0,-1 3-304 16,3-1-128-16,-3 4 0 0,1-1 128 0,4 2-128 16,0-2 0-16,0 2 0 0,-1-3 0 0,1 0 0 0,6 9 0 15,-1-7 128-15,-7-10-128 0,2-3 0 0,1-1 0 16,-1 0 0-16,-1-3 128 0,0-1-128 0,-1 2 0 15,1-5 0-15,-1 1 128 16,-1-3-912-16,2-2-192 0,0-2-48 0,-3 0 0 16,-2-3-1488-16,-2-3-304 0,-1-4-64 0</inkml:trace>
  <inkml:trace contextRef="#ctx0" brushRef="#br0" timeOffset="1180.07">6464 13132 15999 0,'-8'12'704'0,"5"-9"160"0,0 4-688 0,-1 2-176 15,0-3 0-15,2 7 0 0,0-3 960 0,2 1 176 16,-2 3 16-16,3-1 16 0,4 2 48 0,0 2 16 16,1-1 0-16,2 1 0 0,0-1-384 0,1 1-80 15,1-1 0-15,4 1-16 0,1-2-176 0,7 5-48 16,-1-4 0-16,5-4 0 0,0 0-80 0,2-2-32 0,5-5 0 0,0-1 0 15,3 1-208-15,0 1-32 0,-2-3-16 0,-1-1 0 16,-2 0-160-16,2-1 160 0,1 0-160 0,1-1 160 16,2 0-160-16,1 0 128 0,3 0-128 0,2 0 128 15,3 2-128-15,4-2 128 0,-3-3-128 0,0 2 128 16,-3-3-128-16,3 0 128 0,0-5-128 0,2 2 128 16,0-5 16-16,6-1 0 0,3-1 0 0,1-1 0 15,-1-1-16-15,-2-2-128 0,-4 0 192 0,2 0-64 16,-1-1-128-16,3 0 0 0,-1-1 0 0,6 1 128 15,0 1-128-15,1 1 0 0,-5 1 144 0,0-1-144 16,1-2 0-16,-1 4 128 0,-1-1-128 0,3 2 0 16,4-2 0-16,-1 4 0 0,2-1 0 0,-3-2 0 0,-4-1 0 0,0 1 0 15,1 2 0-15,3 1 0 0,2 0 0 0,3 3 0 16,3-5 0-16,-5 2 0 0,-3 3 0 0,-2-1 0 16,1 3 0-16,1-2 0 0,0 2 0 0,3 0 0 15,4 0 0-15,-2 3 0 0,-5 0 0 0,-1 2 0 0,-3-2 0 0,1 2 0 16,1 4 0-16,2 2 0 0,1-2 0 0,0 2 0 15,-3 0 0-15,-1 3 0 0,-4 0 0 0,0 2 0 16,0 0 0-16,0 3 144 0,0 1-144 0,3 2 0 16,1 2 0-16,1 1 0 0,-7 1 0 0,-1 1 0 15,-4 3 0-15,0 1 0 0,-3-2 128 0,2 3-128 16,-3 0 0-16,3 5 0 0,1-4 0 0,-4 5 0 16,-1-2 144-16,-2 3-144 0,-2 1 0 0,-4 1 144 15,-3-1-144-15,-2-1 0 0,-4 0 0 0,0 3 128 16,-1 2 80-16,-1 4 16 0,-3 0 0 0,-2-1 0 15,-2 4-48-15,1-3-16 0,-3 4 0 0,-2-3 0 16,0 1-160-16,-1 3 128 0,-2 0-128 0,-2-1 128 16,-2-3-128-16,-3 4 0 0,0 0 144 0,-4 1-144 15,0-1 128-15,-3-2-128 0,-4 3 160 0,-3-2-160 16,2 0 160-16,-4-1-160 0,-1 3 160 0,-3-4-160 0,-2 1 176 0,-2 1-176 16,-1 3 192-16,0 0-192 0,-3-3 192 0,-4 2-192 15,-1-4 192-15,-5 3-192 0,0-5 176 0,-4 1-176 16,-5-1 160-16,2 0-160 0,1 2 160 0,0 2-160 15,0-2 160-15,2 2-160 0,-4-7 144 0,2 1-144 16,-1-1 128-16,-4-3-128 0,-5-4 128 0,-1 1-128 16,-2-3 128-16,2 1-128 0,0 0 128 0,0-3-128 15,-2 2 0-15,-2-2 128 0,-2 1-128 0,-5-3 0 16,-6-1 0-16,1-2 0 0,2-1 128 0,-2 2-128 16,-1 1 0-16,-2-2 128 0,-4 1-128 0,-6 1 0 15,0-4 0-15,0 2 0 0,1-2 0 0,-5 1 0 0,-2-3 128 16,-7 1-128-16,-1 0 0 0,2 0 0 0,1 0 0 15,-6 1 128-15,-6-1-128 0,-1-1 0 0,3 0 0 0,0 0 0 16,-1-4 0-16,-3-2 0 0,-3 2 0 0,4 2 0 16,5-1 0-16,-6-3 0 0,-6 0 0 0,1 1 0 15,8-1 0-15,-3 2 0 0,-4 2 0 0,3-1 0 16,1 1 0-16,3-2 0 0,2-2 0 0,-2 2 0 16,-4 0-128-16,4 0 128 0,5-2 0 0,1 4 0 15,0-1 0-15,-1 1-176 0,-5 1 176 0,7 0-128 16,7 2 128-16,-2 1 0 0,-1 3 0 0,1 3-128 15,-1 1 128-15,5 4 0 0,7 0-144 0,1 3 144 16,2-3 0-16,-2 2 0 0,0 0-144 0,4 0 144 16,5 0-176-16,6 1 32 0,5-3 0 0,0 1 0 15,1-1 144-15,-2-3-160 0,3 2 160 0,5 2-160 16,3 1 160-16,5 0-192 0,4-1 192 0,4 3-192 0,3 1 192 0,3-1 0 16,5 1 0-16,3 0-128 0,4-1 128 15,5 1 0-15,2-1 0 0,6 0 0 0,-1-1 0 0,5 0 0 16,2 3 0-16,4 0-128 0,1-1 128 0,4-1 0 15,1 0 0-15,4-2 0 0,4 0 0 0,1-4 0 16,5-1 128-16,0-3-128 0,1 1 160 0,5-7-32 16,3-1-128-16,2-1 192 0,2-1-192 0,3-5 176 15,0-1-176-15,2-1 160 0,0 0-160 0,-1-4 0 16,-4-1 0-16,0 0 0 0,1-6 0 0,0 0-224 16,0-1 48-16,0 0 16 15,4-1-2512-15,0-6-496 0</inkml:trace>
  <inkml:trace contextRef="#ctx0" brushRef="#br0" timeOffset="1868.17">6279 17808 18431 0,'0'0'1632'0,"0"0"-1312"16,0 0-320-16,0 0 0 0,-6-10 1248 0,6 10 176 15,-9-4 48-15,0 3 0 0,0-1-592 0,-3 2-112 16,-5 3-32-16,-5 0 0 0,-2 1-160 0,-1 2-48 15,-1-1 0-15,0 2 0 0,-5 0-144 0,1 1-48 16,2 2 0-16,-1-1 0 0,-2 2 304 0,3-3 64 0,3 2 16 0,-1-2 0 16,3 3-320-16,2-1-64 0,-2 3-16 0,4 0 0 15,2-6-192-15,3 4-128 0,4-4 128 0,0 5-128 16,5-5 128-16,1 3-128 0,4 1 128 0,4 0-128 16,1 3 208-16,8-4-16 0,1 2-16 0,3 2 0 15,4 0-176-15,0-2 160 0,4 2-160 0,3 1 160 16,2 2-160-16,-1 0 128 0,-1-1-128 0,-1 3 128 15,0-1-128-15,-3 1 0 0,1 0 0 0,-3 3 0 16,-3 1 0-16,-1 1 0 0,-4-3 0 0,-2 1 128 16,0 0-128-16,-5 0 192 0,-2 0-192 0,-3 0 192 15,-5-1 256-15,-3 2 64 0,-3-1 16 0,-4-3 0 16,-3-1 144-16,-3-1 32 0,-4 2 0 0,-1-2 0 0,-3-1-96 16,-1 1-16-16,-3-2 0 0,1-2 0 0,-1 1-256 15,0-1-48-15,-1-6-16 0,-4 1 0 0,-2-6-144 16,0 0-128-16,-3-1 192 0,5-5-192 0,2-6-144 15,1-3-144-15,4-1-32 0,2-3 0 16,3-3-1856-16,5 0-384 0,4 1-80 0,2 1-16 16,3 0-432-16,4 1-96 0</inkml:trace>
  <inkml:trace contextRef="#ctx0" brushRef="#br0" timeOffset="2222.01">6820 17097 21183 0,'0'0'944'0,"0"0"192"0,-7 6-912 0,3 7-224 0,2 2 0 0,2 5 0 16,2 3 2576-16,0 10 480 0,-2 5 80 0,0 8 32 15,0 5-2144-15,-2 2-416 0,0 4-96 0,-1 6 0 16,1 9 0-16,-3 6 16 0,-3-1 0 0,0 10 0 16,2 0-208-16,0 2-32 0,-2-1-16 0,0-7 0 15,2-4-272-15,0-6 160 0,-3-5-160 0,1-8 128 16,2-5-128-16,-2-6 0 0,-1-5 0 0,4-4 0 16,0-4 0-16,1-4 0 0,1-7 0 0,1-4 0 15,4-2-1280 1,1-4-272-16,-3-13-64 0,11 7-13424 0</inkml:trace>
  <inkml:trace contextRef="#ctx0" brushRef="#br0" timeOffset="2614.17">7202 18106 21183 0,'-11'2'944'0,"11"-2"192"0,-9 9-912 0,0 3-224 0,1-2 0 16,2 5 0-16,1 3 2416 0,-1 3 432 0,-2 6 96 0,0 0 0 15,-3 5-2176-15,-1 3-432 0,0 3-80 0,-1 2-32 16,0 0 32-16,-2 1 16 0,2 0 0 0,3 1 0 16,1 1-272-16,4-5 128 0,4 0-128 0,1-3 0 15,2-2 0-15,5-4 0 0,3-5 0 0,3-5 0 16,2-2 128-16,4-3-128 0,1-7 0 0,3 0 0 15,1-7 176-15,2-4-32 16,7-5 0-16,-1-5 0 0,1-3 176 0,-2-2 48 0,0-4 0 0,-4-6 0 16,-2 2 80-16,-2-2 0 0,0 0 16 0,0 2 0 15,-2-2 0-15,-3 2 0 0,-3-3 0 0,-2-1 0 16,-2 2-48-16,-5-4-16 0,-4-1 0 0,-3-1 0 16,-3 2-48-16,-5 2-16 0,-2 3 0 0,-6 1 0 0,-1 7-128 15,-3 1-16-15,-1-1-16 0,-5 1 0 16,-3 2-48-16,-4-1-128 0,-2 4 192 0,2 4-64 0,2-2-320 15,4 0-64-15,3 4 0 0,2-1-16 16,2 3-2480-16,4 1-512 0,1-3-80 0</inkml:trace>
  <inkml:trace contextRef="#ctx0" brushRef="#br0" timeOffset="3137.91">8124 17780 30351 0,'-4'41'1344'0,"1"-9"272"0,1 5-1296 0,-1 5-320 0,2 0 0 0,0 7 0 16,1 6 432-16,-1 3 16 0,-3 7 0 0,0 1 0 15,-1 4-64-15,0-1-16 0,-4-2 0 0,0 0 0 16,-4-3-176-16,0 2-16 15,0-4-16-15,-1 1 0 0,-2-6-160 0,1-1 160 0,-2-3-160 0,2-3 160 16,0-10-160-16,-2 1 160 0,1-5-160 0,-2-5 160 16,0 0 112-16,1-8 32 0,1-4 0 0,0-5 0 15,2-3-16-15,2-6 0 0,12-5 0 0,-10-5 0 16,0-9 192-16,2-3 32 0,-1-10 16 0,4-1 0 16,2-6-176-16,-1-5-32 0,4-6-16 0,0-2 0 15,4-7-176-15,1-3-128 0,0-3 192 0,2-1-192 16,2-5 128-16,0 0-128 0,1 3 0 0,3-5 0 15,2 2 0-15,2 3 0 0,1-1 0 0,1 6 0 0,1 2 128 16,2 5-128-16,1 4 0 0,-1 6 0 0,3 4 0 0,-1 3 0 16,0 3 0-16,0 5 0 0,0-1 0 15,0 8 0-15,0 6 0 0,2 4 0 0,-3 7 0 16,1 4 0-16,-1 3-160 0,1 6 160 0,-4 1 0 0,-1 5 0 16,-2 4-144-16,-3 2 144 0,-3 5 0 0,-2-1-192 15,-4 2 192-15,-2 0-160 0,-6 5 0 0,-4 0 0 16,-5 0 0-16,-4-1 0 0,-5-1 160 0,-3-3 0 15,-4 0-144-15,-1 1 144 0,1-5 0 0,0 1 0 16,0-2 0-16,3-4 0 0,-1-3 0 0,3-5-176 16,2-4 48-16,3-4 0 15,4-6-2144-15,3-1-416 0,0-9-96 0</inkml:trace>
  <inkml:trace contextRef="#ctx0" brushRef="#br0" timeOffset="3696.29">8820 17956 24879 0,'-38'16'2208'0,"13"-6"-1760"0,-1 3-448 0,1 1 0 16,0 3 800-16,0-1 80 0,2 1 16 0,2 1 0 15,-3-2-624-15,2 2-112 0,3 0-32 0,1-1 0 16,2 1-128-16,2-5 0 0,4 1 0 0,1 1 0 0,0-1 0 16,5-4 128-16,5 2-128 0,2-5 0 0,-3-7 0 15,7 8 0-15,4-4 128 0,0-4-128 0,6-1 288 0,2-5 32 16,3-2 0-16,4 1 0 0,1-4 336 0,1 1 80 15,2-3 16-15,3-2 0 0,3-2-128 0,1-2-32 16,1-1 0-16,1-1 0 0,-1 2-80 0,-3 0-32 16,-4-2 0-16,-1-1 0 0,-4 0-208 0,-2 1-32 15,1-3-16-15,-5 2 0 0,-2 0 0 0,-3 2 0 16,-4 0 0-16,-2-1 0 0,-4 1 0 0,-2 1 0 16,-3-1 0-16,-3 2 0 0,-3 0-16 0,-4 3 0 15,-5 3 0-15,-1 1 0 0,-1 2-80 0,-4 1-128 16,2 5 176-16,-4 3-176 0,-3 2 176 0,-4 5-176 15,-1 3 160-15,-4 5-160 0,0 4 0 0,-2 5 0 16,-1 5 0-16,2 6 0 0,2 3 0 0,1 4 0 16,2 1 0-16,3 2 0 0,-1 2 0 0,7-2 0 0,5 4 0 15,3-1 0-15,1-4 0 0,7 1 176 16,0-4-32-16,6-2 0 0,6-2 48 0,2-4 0 0,3-4 0 0,5-5 0 16,3-2-192-16,5-1 160 15,3-3-160-15,5-5 160 16,5-3-1136-16,7-6-240 0,10-4-32 0,4-4-16000 0</inkml:trace>
  <inkml:trace contextRef="#ctx0" brushRef="#br0" timeOffset="4712.31">9578 17685 19343 0,'0'0'1728'0,"0"0"-1392"0,0 0-336 0,0 0 0 15,0 0 704-15,0 0 80 0,0 0 16 0,0 0 0 16,0 0-368-16,13-8-80 0,3 2-16 0,3 1 0 16,7-4 432-16,2 3 64 0,5-4 32 0,7 2 0 15,5-2-272-15,7 1-48 0,5-5-16 0,2 2 0 0,-1 4 0 0,3-4 0 16,1 2 0-16,7 0 0 15,6 2-16-15,-1-2-16 0,-1 2 0 0,-1-3 0 0,-2-1-96 0,-1 4-16 16,1-4 0-16,3 3 0 0,-1-1-64 0,-2 2-32 16,-5-3 0-16,-3 2 0 0,-2-2-160 0,-3 3-128 15,-3-3 144-15,-2 2-144 0,0 0 0 0,-3 2 0 16,-3 0 0-16,-4 3-160 16,-5 3-1616-16,-5-1-320 0,-7 2-64 0,-6 2-11024 15</inkml:trace>
  <inkml:trace contextRef="#ctx0" brushRef="#br0" timeOffset="5054.76">9929 17999 23039 0,'-21'-4'2048'0,"13"3"-1648"0,8 1-400 0,0 0 0 16,0 0 1280-16,0 0 160 0,0 0 32 0,1-6 16 15,6-2-1024-15,6 2-208 0,5-1-32 0,2-2-16 16,3 2 240-16,4-5 32 0,3 1 16 0,2 2 0 16,5-4 16-16,5 3 16 0,5-3 0 0,6-1 0 15,6 2-240-15,3 1-48 0,2-1-16 0,-1 0 0 16,0 1-224-16,0-1 176 0,1 2-176 0,3-1 160 15,7 6-160-15,-3-3 128 0,-4 2-128 0,1-2 128 0,-5 3-128 16,-1 1 160-16,-1 3-160 0,1 1 160 0,0 1-160 16,0 2 0-16,0-2 144 0,-10 2-144 0,-2-3 128 0,-4 1-128 15,-2 3 128-15,-3-2-128 0,-5 1 0 0,-6-2-128 16,1 2 0-16,-6 0 0 16,-3 0-784-16,-3 1-160 0,-5-3-16 0,-3 0-8448 15,-11-1-1664-15</inkml:trace>
  <inkml:trace contextRef="#ctx0" brushRef="#br0" timeOffset="5518.98">10703 17025 27231 0,'1'-11'1216'0,"-1"11"240"0,8-5-1168 0,3-2-288 0,4-1 0 0,6 4 0 16,3-1 0-16,6 1 0 0,7 3 128 0,4 1-128 16,3 1 192-16,4 0-32 0,0 4 0 0,1-1 0 15,2 1 96-15,4 3 0 0,2-1 16 0,5 6 0 16,6 1-144-16,-1 1-128 0,0 7 192 0,0 1-192 15,-3 1 0-15,3 5 0 0,1 4 0 0,6 3 0 0,3 1 0 16,-2 1 0-16,-2 1 0 0,-3 6 0 0,-5-1 0 16,-3 3 0-16,-2-4 0 0,-2 6 0 15,-3-1 160-15,-4-2-160 0,-7-4 128 0,-6 0-128 0,-6-4 960 0,-7-1 128 16,-5-3 0-16,-7 2 16 0,-4-3-32 0,-6 2-16 16,-6 2 0-16,-6-3 0 0,-4 1-320 0,-10 0-64 15,-9 2-16-15,-8 0 0 0,-9 0-272 0,-5 0-48 16,-3-2-16-16,-1 1 0 0,-3 0-176 0,-1-1-144 15,-3-3 192-15,-4-3-192 16,-6 2-1456-16,3-3-400 0,3-7-64 0,7-2-9088 16,6-3-1824-16</inkml:trace>
  <inkml:trace contextRef="#ctx0" brushRef="#br0" timeOffset="6266.87">13986 17560 21183 0,'0'0'1888'0,"-5"4"-1504"16,1 1-384-16,4-5 0 0,-2 11 464 0,3-1 32 15,3 2 0-15,1 1 0 0,1-4 144 0,4 1 16 0,4-2 16 0,4-1 0 16,3-3-32-16,3-1 0 16,1-4 0-16,2-2 0 0,5-2-128 0,-2-5-16 15,1 1-16-15,-3-3 0 0,0 0-272 0,0 0-48 0,-1-2-16 16,1 0 0-16,-2-1-144 0,-1-1 0 0,-1-2 144 0,-5 0-144 16,-1-2 128-16,-1 2-128 0,-4 0 128 0,-1-1-128 15,-2-1 0-15,-3 2 144 0,-5 0-144 0,-2 1 0 16,-4 2 144-16,-1 0-144 0,-3 0 0 0,-4 2 144 15,-3-2-144-15,-3 0 0 0,-2 3 0 0,-4 3 0 16,-6 0 0-16,2 5 128 0,-3 4-128 0,-2 6 0 0,-4 4 144 0,-4 5-144 16,-5 3 160-16,-2 2-160 0,-2 4 128 0,1 4-128 15,3 7 0-15,0 0 144 0,4 3-144 0,3 4 0 16,1 5 0-16,5 0 0 0,3 0 0 0,5 2 240 16,2-5-64-16,5 1-16 0,2-3 48 0,4 2 16 15,6-2 0-15,4 0 0 0,2-3 64 0,5-3 16 16,3-3 0-16,5-1 0 0,2-2 32 0,3-1 16 15,1-4 0-15,7-1 0 0,2-5-96 0,2-1-32 16,1-3 0-16,4-1 0 0,5 0-32 0,4-7 0 16,5-1 0-16,4-3 0 0,3-3-192 0,1-5 0 15,-4-4-144-15,0-1-10640 16,4-1-2128-16</inkml:trace>
  <inkml:trace contextRef="#ctx0" brushRef="#br0" timeOffset="6503.19">15069 18312 43311 0,'-11'-12'1920'0,"8"7"384"0,3-6-1840 0,3 4-464 0,-1-2 0 0,3 2 0 15,-1-5 0-15,3 4 0 0,-2-5 0 0,2-1 0 16,1-3-144-16,1 0-128 0,0-3-32 0,0 3 0 16,-2-1-1632-16,3 0-336 0,1-2-64 0,-1 1-14080 15</inkml:trace>
  <inkml:trace contextRef="#ctx0" brushRef="#br0" timeOffset="6897.12">15676 17440 27647 0,'-8'15'2448'0,"2"3"-1952"0,2 1-496 0,2 5 0 16,5 1 816-16,2 3 64 15,3 5 16-15,2 2 0 0,-1-1-448 0,1 0-96 16,0 2-16-16,0-2 0 0,0-4-144 0,2-3-48 16,-1 1 0-16,1-2 0 0,-2-1 0 0,0 2 0 15,-2-4 0-15,1 0 0 0,-2-3 112 0,1-2 32 0,1-5 0 0,-2-1 0 16,0 0-96-16,2-5-32 0,-4 2 0 0,2-4 0 16,-7-5 144-16,9 2 16 0,-9-2 16 0,10-3 0 15,-1-5 256-15,1-2 48 0,2-5 16 0,-1-3 0 16,1-3 48-16,-1-6 0 0,1-1 0 0,-2-5 0 15,-1-5-240-15,-2-4-32 0,2 0-16 0,-1 1 0 16,0-3-416-16,2 2 0 0,-3 2 128 0,5 4-128 16,-2 1 0-16,0 2 0 0,0 0 0 0,2 4 0 15,-2 1-448-15,1 3-64 0,1 3 0 0,2 3-16 16,4 0-2528-16,-2 2-496 0</inkml:trace>
  <inkml:trace contextRef="#ctx0" brushRef="#br0" timeOffset="7400.86">16818 17759 5519 0,'0'0'240'0,"0"0"64"0,4 12-304 0,4-1 0 0,2-2 0 0,1-3 0 15,3-1 5328-15,2 1 1008 0,1-1 208 16,5-2 48-16,2-4-4576 0,3-1-912 0,1-3-176 0,2-5-32 16,3-1-320-16,2-1-48 0,0-3-16 0,3-4 0 15,3 1-240-15,-2-3-48 0,0-4-16 0,-5 3 0 16,-4 0-208-16,-4 0 176 0,-5-1-176 0,-3 3 160 15,-4 0-160-15,-2-1 128 0,-3 1-128 0,-6 1 128 16,-4 3-128-16,-4-1 128 0,-3-1-128 0,-2 2 128 16,-4 3-128-16,-4 5 160 0,-4 5-160 0,-6 3 160 15,-3 3-160-15,-6 6 0 0,-3 4 0 0,-1 3 0 0,-1 5 0 0,0 2 0 16,3 2 0-16,-3 2-176 16,0 2 176-16,0 4 0 0,4 0 0 0,-1-1-128 0,1-2 128 0,4 3 0 15,1 1 0-15,4-5 0 0,3-3 0 0,6 1 0 16,5 0 0-16,5-3-128 0,2 1 128 0,7-3 0 15,6 0 0-15,5-1 0 0,4-2 0 0,4-2 0 16,3-4 0-16,5 0 0 0,2-2-176 0,2 0 0 16,4-5 0-16,1 1 0 15,2-3-528-15,2-2-128 0,6 1 0 0,-1-1-9024 16,2 0-1792-16</inkml:trace>
  <inkml:trace contextRef="#ctx0" brushRef="#br0" timeOffset="7806.63">17988 17444 25791 0,'-14'-3'2304'0,"4"3"-1856"0,-3 0-448 0,-1 3 0 16,-3-1 960-16,-3 7 80 0,-5 0 32 0,-2 5 0 16,-2 2-496-16,-2 3-112 0,-3 1-16 0,-1 0 0 0,4 3 112 0,0 0 16 15,1 3 0-15,2 2 0 0,2 2-80 0,3-1-16 16,3 3 0-16,5 2 0 0,3-2-192 0,5-3-32 15,2-1-16-15,5-4 0 0,3 1-48 0,4-4-16 16,6-6 0-16,3-4 0 0,2 1 304 0,2-3 64 16,4-2 16-16,3-4 0 0,1-3-336 0,5-1-64 15,4-2-16-15,4-3 0 0,3-3-144 0,-1-1 0 16,-1-4 0-16,0-2 128 16,1 0-528-16,-1-1-112 0,0-3-32 0,0 0 0 15,-1-4-2656-15,1 1-544 0</inkml:trace>
  <inkml:trace contextRef="#ctx0" brushRef="#br0" timeOffset="8024.1">18735 16582 33919 0,'-10'10'1504'0,"5"0"304"0,1 7-1440 0,1 3-368 0,2 5 0 15,2 7 0-15,2 9 208 0,0 5-16 0,-2 6-16 0,1 2 0 16,0 2 48-16,-1 4 16 0,-1 2 0 0,0 4 0 16,-1 2-112-16,-1 2 0 0,1 2-128 0,-1-2 192 15,-2-1-192-15,-1 1-128 0,-2 0 128 0,1-4-10640 16,1-5-2016-16</inkml:trace>
  <inkml:trace contextRef="#ctx0" brushRef="#br0" timeOffset="8456.45">18813 17527 28559 0,'20'-17'1264'0,"-2"4"272"0,2-4-1232 0,4 0-304 15,6-2 0-15,0-1 0 0,1 3 1920 0,0-1 336 16,2-1 64-16,0 2 16 0,-1 1-1312 0,-1-1-272 15,-2 1-48-15,-1 3-16 0,-1 2-272 0,-1 3-48 16,0-1-16-16,-2 5 0 0,-3 3-352 0,-1 2 0 16,-5 3 0-16,-1 4 128 0,-3-1-128 0,-2 7 0 15,-3 3 0-15,-3 3 0 0,-3-1 0 0,0 4 0 16,-4 5 0-16,-1 0 0 0,-4 3 0 0,4-2-128 16,-1-5 128-16,-1-1 0 0,5-4 0 0,1-1 0 15,1-1 0-15,2 0 0 0,2-4 0 0,2-1 0 0,2-3 0 16,2 0 0-16,2-4 0 0,2-1 0 0,1-4 0 0,1-1 128 15,1-2-128-15,1-1 176 0,-1-6-176 0,1 1 192 16,-1-2-192-16,-2 2 128 0,0-2-128 0,-2-1 128 16,-2-1-128-16,-3 1 0 0,0-2 144 0,-6 0-144 15,-3-3 0-15,-3 1 144 0,-2 0-144 16,-4-4 0-16,-4 0 176 0,-3 1-176 0,-1 1 160 0,-1 3-160 0,-1 2 0 0,-2 0 0 16,-1 6 0-16,2-1 0 15,0 3 0-15,2 0 0 0,2-1 0 0,0 2 0 0,1 1-320 0,0-1-48 16,1-1-16-16,4 3-11776 15,-3-1-2368-15</inkml:trace>
  <inkml:trace contextRef="#ctx0" brushRef="#br0" timeOffset="8804.4">20159 17227 29487 0,'2'23'2624'0,"2"4"-2112"16,0 4-512-16,1 0 0 0,0 7 1568 0,0 1 208 0,-1-1 32 0,0-1 16 15,-4-4-800-15,0-4-144 16,0-1-48-16,0-4 0 0,-1-4-288 0,-1 1-64 0,1-7-16 0,1-2 0 16,0-12-192-16,0 0-32 0,0 0-16 0,0 0 0 15,0 0-48-15,4-11-16 0,0-4 0 0,2-8 0 16,0-3-160-16,3-5 192 0,0-2-192 0,4-4 192 15,1-3-192-15,2 1 192 0,3-3-192 16,6 4 192-16,3 1-64 0,6 3 0 0,4 6 0 0,4-3 0 16,2 1-128-16,5 4 128 0,2 6-128 15,3 3 128-15,3 2 112 0,6 7 16 0,4 2 0 0,3 4 0 16,2 5-256-16,0 4 0 0,-2-1 0 0,-4 4 0 16,0 0 0-16,0 4 0 0,0 3 0 0,-4-1-160 15,-3-3-2608-15,-6 0-528 16</inkml:trace>
  <inkml:trace contextRef="#ctx0" brushRef="#br0" timeOffset="9569.62">10644 16639 23039 0,'0'0'2048'0,"-7"0"-1648"16,-1 0-400-16,8 0 0 0,-9 4 2784 0,0 3 480 15,0 1 80-15,1 3 32 0,-5 3-2256 0,-2 2-448 16,-3 2-96-16,-6 2 0 0,-7 3 32 0,-3 2 16 16,-4 2 0-16,-2 3 0 0,-2 1-240 0,-2 4-32 15,1 6-16-15,-3 1 0 0,-2 1-144 0,-2 6-48 16,-1 3 0-16,-2 1 0 0,-4 0-144 0,1 2 0 0,1 0 0 0,4-1 128 16,3 0-128-16,1-2 0 15,0 1 0-15,5-1 0 0,2-1 192 0,2-4-64 16,0-1 0-16,6-4 0 0,6 0 0 0,8-4 0 15,3-2 0-15,11-3 0 0,4-4 0 0,9-2-128 0,3-6 192 0,14-2-64 16,4 0 144-16,6-1 32 0,1 0 0 0,9-2 0 16,7 1 32-16,5 0 16 0,9-5 0 0,1-2 0 15,3 3-16-15,2-5 0 0,-2-1 0 0,1-2 0 16,2-2-16-16,2-2-16 0,4-1 0 0,-3-2 0 16,-6-2-176-16,-2-4-128 0,-3 3 144 0,-4 0-144 15,-4-2-800-15,2 1-256 16,-1 3-48-16,-6 0-12336 0,-6 2-2480 0</inkml:trace>
  <inkml:trace contextRef="#ctx0" brushRef="#br0" timeOffset="12388.36">5255 17318 19343 0,'0'0'1728'0,"0"0"-1392"0,-9-4-336 0,9 4 0 0,0 0 1152 15,0 0 144-15,0 0 48 0,0 0 0 0,-4 10-480 0,-1-1-96 16,2 6 0-16,2 3-16 0,1 7-32 0,0 5 0 16,-1 3 0-16,0 2 0 0,-2 3-80 0,1 7-32 15,-2 6 0-15,-3 3 0 0,0 6-256 0,-2 1-48 16,0 5-16-16,-1 2 0 0,-4 2-64 0,-1 6-16 16,-4 0 0-16,-1 3 0 0,0 0-16 0,-1-3-16 15,-2-1 0-15,-3-3 0 0,2-2 80 0,-3-1 0 16,2 0 16-16,0-6 0 0,0-1 224 0,0-3 32 0,3-4 16 15,2-5 0-15,2 0-144 0,2-6-16 16,0 1-16-16,4-8 0 0,3-2-160 0,-1-5-16 16,-1-6-16-16,4-3 0 0,2 1-176 0,2-3 0 0,2-4 0 15,2 1 128-15,2-2-128 0,2-2 0 0,4-2 0 0,1 2 0 16,0-6 0-16,5 4 0 16,4-2 0-16,4 2 0 0,3-5 0 0,3 0 0 15,1 0 0-15,5-2 0 0,4 0 0 0,6-2 0 16,4-1 0-16,1 0 0 0,2 0 0 0,1 0 0 0,-1-3 0 15,4 1 0-15,4-2 0 0,2 0 0 0,4 0 0 0,6 0 0 16,3 1 0-16,0-2 0 0,-2 2 0 0,4-1 0 16,-2-2-144-16,5-2 144 0,5 3 0 15,1 0 0-15,-3-1 0 0,5 2 0 0,-1 1 0 0,5 1 0 16,6 1 0-16,-3 1 0 0,-2 0 0 0,2 0 0 16,2 0 0-16,5 0 0 0,3-2 0 0,2 0 0 15,-2-1 0-15,6 1 0 0,5-1 0 0,-3-1 0 16,-8-3 0-16,8 3 0 0,6 4 0 0,-4-3 0 15,0-2 0-15,2-2 0 0,3 3 0 0,0 0 0 0,1-1 0 16,1-4 0-16,0 1 0 0,2-1 0 0,2 3 0 0,0-3 0 16,-2 2 0-16,4-4 0 0,1 3 0 0,1-3 0 15,0 5 0-15,-1-4 0 0,5 1 0 0,-3-1 0 16,-2 2 0-16,3-2 0 0,3 2 0 0,-1-3 0 16,-3 2 0-16,1-1 0 0,0 1 0 0,0-3 0 15,-1 2 0-15,1 1 0 0,2 1 0 0,-2-1 0 16,-2-2 0-16,1 3 0 0,-1-1 0 0,1 1 128 15,-1-1-128-15,1 2 0 0,0 0 0 0,1-2 0 16,-5 3 0-16,2-4 0 0,1 3 0 0,-1 2 0 16,-5-1 0-16,2 2 0 0,3 2 0 0,-1-1 0 15,-5 0 0-15,3 2 0 0,1 1 0 0,-2 0 0 16,-4 0 0-16,2 0 0 0,4-2 0 0,-4 0 0 16,-4 1 0-16,1 0 0 0,4 0 0 0,-4-1 0 15,0 1 128-15,-1 0-128 0,3 0 0 0,-2-2 0 0,-4-2 0 0,-2 1 0 16,3 0 0-16,-1 2 0 15,2-2 0-15,-4-1 0 0,1 0 0 0,0 1 0 16,5-4 0-16,-3 2 0 0,-5 0 0 0,1-3 128 16,2 1-128-16,0-2 0 0,-3 2 0 0,-2-2 0 0,-1 2 0 0,2-2 0 15,1 4 0-15,0-4 0 0,-4 2 0 0,1-1 0 16,3 2 0-16,-4-4 0 0,-4 0 0 0,-1 0 0 16,1 3 0-16,1-2 128 0,-1-5-128 0,-1 3 0 15,-5-1 0-15,1 4 128 0,3 1-128 0,-4-5 0 16,-6-1 0-16,0 2 0 0,-1 2 0 0,2 3 0 15,0-4 0-15,-5 4 128 0,-6-3-128 0,0 3 0 16,-4 0 0-16,1 0 0 0,1 1 0 0,-2-3 0 0,-3 5 0 16,-1 2 0-16,-3-2 0 0,-5-1 0 0,0 1 0 0,0 0 128 15,1 2-128-15,-3-1 0 0,-3-2 0 0,-4 3 0 16,-6-1 0-16,0 2 0 0,-3-1 0 16,-5 2 0-16,-2-1 0 0,-4 0 0 0,-4 1 0 0,-3 0 0 15,0 0 0-15,-7 1 0 0,-4-1 0 0,-3 1 144 16,-1 3-144-16,1-1 128 0,-4-2-128 0,-1 0 0 15,-3-1 0-15,-8 0 0 0,11-1 0 0,-11 1 0 16,9-5 0-16,-9 5 0 0,6-5 128 0,-1-4-128 16,-5-1 128-16,-1-5-128 0,-3-2 128 0,-1-2-128 15,0-4 0-15,-3-4 128 0,-1 1-128 0,-1-5 0 16,-1-2 0-16,0 0 0 0,0-5 0 0,0-3 0 16,-1-7 0-16,2 0 0 0,1-1 128 0,4-4-128 15,-4-8 128-15,4 1-128 0,1 1 0 0,4-4 0 16,0 2 128-16,4-4-128 0,0 3 0 0,2-4 0 15,3 0 0-15,1 1 0 0,2-1 0 0,2 0 0 0,0-3 0 0,2 4 0 16,-1-1 0-16,2 0 0 0,-1 1 0 16,2-1 0-16,-1 2 0 0,-1 1 0 0,0 1 0 0,-1 1 0 15,0 1 0-15,-1-1 0 16,3 1 128-16,-1 1-128 0,1-2 0 0,-2 2 0 0,0 3 0 0,-1 3 0 16,1 0 0-16,-3 0 0 0,1 1 0 0,-1 3 0 15,0 2 0-15,-2 0 0 0,0 6 0 0,-1-2 0 16,-1 2 0-16,-2 4 0 0,-1 2 0 0,-1 2 0 15,-3 1 0-15,-1 5 0 0,-2 0 0 0,-2 5 0 16,-1 1 0-16,-2 3 128 0,-2-1-128 0,-1 3 128 16,-1 1-128-16,-2 2 0 0,-2 3 0 0,-3 0 0 0,-2 1 0 15,-1 1 0-15,-2 3-128 0,-1 4 128 0,-1-1 0 0,-4 4 0 16,-2 0-144-16,-4 5 144 0,-4 1 0 0,-4 0 0 16,-3 2-128-16,-1 3 128 0,-1 0 0 0,-2 1-128 15,0 1 128-15,-4 1 0 0,-2 1 0 0,-1-1-128 16,-5 4 128-16,1-3 0 0,-4 0 0 15,0-1 0-15,-2 1 0 0,-2 2 0 0,1 3 0 0,-7-3 0 16,-7-2 0-16,2 1 0 0,1 0 0 0,-1 0 0 16,-1 0 0-16,-4-1 0 0,-8-3 0 0,0-1 0 15,2 2 0-15,-2 1 0 0,-1 0 0 0,-3 1 0 16,-2-1 0-16,1-2 0 0,-1-1 0 0,-3 1 0 16,-3 0 0-16,1 1 0 0,-1-3 0 0,1-1 0 15,0 2 0-15,-3-4 0 0,-2 2 0 0,1-1 0 16,1 2 0-16,-4 0 0 0,-4-4 0 0,2 1 0 15,2-3 0-15,0 4 0 0,-1 2 0 0,1-2 128 16,-4-5-128-16,2 5 0 0,0-1 0 0,-3 1 0 16,-4-5 0-16,1 4 0 0,4-2 0 0,-4-1 0 15,-4 3 0-15,4-4 0 0,0 0 0 0,3 1 0 16,-5-2 0-16,1-1 0 0,3-1 0 0,2 1 0 0,0 1 0 0,1-3 0 16,-1 0 0-16,2 2 128 0,1-1-128 0,-2 1 0 15,-4-3 0-15,3 4 0 0,5 1 0 0,-3-3 0 16,-4 0 0-16,1-1 0 0,3 1 0 0,1 2 0 15,-1 1 0-15,0-3 0 0,-2-4 0 0,2 5 0 16,1 1 0-16,-2-3 128 0,-3 1-128 0,3 2 0 16,4 3 0-16,-5-4 0 0,-5 0 0 0,2 2 0 0,2 3 0 15,-1-2 0-15,-2 5 0 0,2-3 0 0,-3 1 0 0,7-1 0 16,0 2 0-16,-1-3 0 0,-4 4 0 0,3-4 0 16,5 6 0-16,-2-4 0 0,-5 0 0 0,5-2 0 15,3 2 0-15,-3-1 0 0,-4 2 0 0,3-2 0 16,1 3 128-16,5-1-128 0,3 0 0 0,-1 2 0 15,-3-3 0-15,3 2 0 0,6-3 0 0,-1 5 0 16,-4-3 0-16,2 0 0 0,7 0 0 0,-2 0 0 16,3 3 0-16,-1-4 0 0,-7 1 0 0,1-1 128 15,7 2-128-15,2 2 0 0,1-1 0 0,-1-1 0 16,-3-1 0-16,3-1 0 0,3 2 0 0,1 0 0 0,-2 0 0 16,2 2 0-16,-1-4 0 0,3 3 0 15,3-3 0-15,2 4 0 0,-1 1 0 0,1 0 0 16,-4-5 0-16,5 4 0 0,2-3 0 0,6 2 0 15,-2 2 0-15,2-1 0 0,-2-3 0 0,1 3 128 16,3 2-128-16,4-3 0 0,4-1 0 0,0 2 0 16,2-3 0-16,0 1 0 0,1 3 0 0,-1-2 0 0,-1-2 0 15,5 1 0-15,1-3 0 0,3 2 128 0,1-2-128 0,3 2 0 16,2-2 128-16,2 2-128 0,-2-4 176 0,1 3-176 16,-2 0 192-16,4-1-192 0,1 1 192 0,4-4-192 15,-1-2 144-15,2 3-144 0,0-1 0 0,4 1 144 16,1 2-144-16,3-5 0 0,3 2 0 0,0 3 0 15,0-3 0-15,1 2 0 0,-2-1 0 0,1-1 0 16,-2 1 0-16,1 2 0 0,-1-4 0 0,2 0 0 16,2-1 0-16,1 4 0 0,1-3 0 0,1-3 0 15,1 1 0-15,1 0 0 0,1-1 0 0,-1 1 0 0,2 2 0 16,2-2 0-16,2-2 0 0,1 2 0 0,-2 1 0 16,-1-1 0-16,2 1 128 0,0-1-128 0,2 2 0 0,-1 0 0 15,2-2 144-15,0 2-144 0,1 0 0 0,0 0 0 16,-1-2 0-16,1 2 128 0,1-4-128 0,1 2 0 15,-2-1 0-15,0 1 0 0,0 0 0 0,9-2 0 16,-9 1 128-16,0 0-128 0,0 2 0 0,2-1 0 16,7-2 0-16,0 0 128 0,-9 3-304 0,9-3-48 15,0 0-16-15,-9 1-12304 16,1 2-2480-16</inkml:trace>
  <inkml:trace contextRef="#ctx0" brushRef="#br0" timeOffset="14842.6">5302 8916 8287 0,'-9'-8'368'0,"9"8"80"0,0 0-448 0,-9-3 0 16,1-3 0-16,2 3 0 0,6 3 1840 0,-6-3 272 15,6 3 64-15,0 0 16 0,-9-5-1216 0,9 5-240 16,-9-5-48-16,9 5-16 0,-8-4-32 0,8 4-16 16,0 0 0-16,0 0 0 0,0 0-96 0,0 0-16 15,-7 4 0-15,7-4 0 0,-5 13-304 0,2 2-64 16,2 3-16-16,2-1 0 0,0 5-128 0,2 3 0 16,-2 0 0-16,3 4 128 0,0-4-128 0,0 7 0 15,-2-1 0-15,2 2 0 0,0 0 0 0,1 1 0 0,1 0 0 0,1 3 0 16,-2 1 0-16,1 2 128 15,0 0-128-15,2 0 0 0,-2-1 128 0,3 6-128 16,-1-3 0-16,-1-2 128 0,0 1-128 0,2 1 160 0,-2-4-160 0,2 3 160 16,0 1 32-16,0-2 16 0,0-2 0 0,0 4 0 15,0 2 80-15,0-4 16 0,0 2 0 0,1 4 0 16,-1-5-48-16,1 3-16 0,0-4 0 0,0 2 0 16,0-1-96-16,2 1-16 0,-1-1 0 0,-1 1 0 15,3-1-128-15,0-2 192 0,-1 3-192 0,2 0 192 16,0-3-192-16,2 2 192 0,0 2-192 0,1-2 192 15,-1-3-192-15,0 1 0 0,-1 0 0 0,3 3 128 0,2-2-128 16,-2 2 128-16,-2-5-128 0,-1-1 128 0,1-2-128 0,-2 0 0 16,-3 1 0-16,1-2 128 0,-1-2-128 0,0-1 128 15,1-1-128-15,-1 3 128 0,0-3 64 0,-1 1 0 16,0 2 0-16,0-1 0 0,1-2 64 0,-2 1 0 16,0 2 16-16,1-4 0 0,1 1-16 0,-1 2 0 15,1-2 0-15,-1 2 0 0,3 0-64 0,-1 1-32 16,2-1 0-16,-1-2 0 0,0-1-160 0,-1 0 128 15,-1 1-128-15,2-2 128 0,-1 1 0 0,2-3-128 16,-1 2 192-16,1-3-64 0,-1 5-128 0,1-5 0 16,-1 1 0-16,1 0 0 0,-2-2 0 0,2 0 128 15,-2 1-128-15,-1-2 0 0,-1-3 144 0,0 1-144 16,-1 0 160-16,2-1-160 0,-4-1 240 0,5-1-48 16,-3-2-16-16,-1 1 0 0,-1 1 0 0,0 1 0 15,-3-6 0-15,3 1 0 0,-1 2 32 0,0 1 16 16,-1-1 0-16,4-1 0 0,-2-1-96 0,-1-1 0 15,0 1-128-15,1-4 192 0,-7-9-192 0,7 11 176 16,0-4-176-16,0 3 160 0,-7-10-32 0,7 8 0 16,-7-8 0-16,7 10 0 0,0-4 16 0,-7-6 0 0,9 9 0 15,-9-9 0-15,8 5-16 0,-8-5 0 16,0 0 0-16,9 5 0 0,-9-5 48 0,0 0 0 16,0 0 0-16,0 0 0 0,0 0-48 0,0 0 0 0,0 0 0 0,0 0 0 15,0 0-128-15,0 0 0 0,0 0 144 0,0 0-144 16,0 0 0-16,7-8-192 0,-7 8 32 0,0-11 0 31,-4 1-1952-31,0-3-384 0,-1-1-64 0</inkml:trace>
  <inkml:trace contextRef="#ctx0" brushRef="#br0" timeOffset="15565.01">5817 12405 25567 0,'0'0'1136'0,"0"0"224"16,0 0-1088-16,0 0-272 0,0 0 0 0,0 0 0 0,0 0 0 0,0 0 0 16,3 14 0-16,3 0 0 0,-1 0 256 0,5 4-64 15,1 1-16-15,5 1 0 0,1 2 32 0,4 4 16 16,0 0 0-16,1 4 0 0,5-2-224 0,2 3 0 16,-1 1 128-16,5-1-128 0,1 0 0 0,2-2 0 15,-1-6 0-15,1-1 0 0,-1-1 0 0,-1-7 0 0,-3-4 0 0,-1-2 0 16,0-2 352-16,-1-4-32 0,1-5 0 0,-1-3 0 15,0-2 272-15,2-6 48 0,0-2 16 0,0-5 0 16,1-4 144-16,2-6 32 16,3-3 0-16,1-4 0 0,-3-3-64 0,0-3 0 15,-3-2 0-15,-3-5 0 0,-2-2-160 0,-2-2-32 0,-2 0-16 0,0 1 0 16,-6 0-416-16,1 2-144 0,0-1 0 16,0 3 144-16,-3 8-144 0,0-1 0 0,-1 3-160 0,0-1 160 15,-2 3-2016 1,3 3-304-16</inkml:trace>
  <inkml:trace contextRef="#ctx0" brushRef="#br0" timeOffset="20286.9">9322 776 4607 0,'0'0'400'0,"0"0"-400"16,0 0 0-16,12-3 0 0,-12 3 960 0,10-5 96 15,-10 5 32-15,9-5 0 0,-1 0-608 0,-8 5-112 16,0 0-32-16,0 0 0 0,0 0-16 0,7-6-16 15,-7 6 0-15,0 0 0 0,0 0-32 0,0 0 0 16,0 0 0-16,0 0 0 0,0 0-80 0,0 0 0 16,0 0-16-16,0 0 0 0,-11 2-48 0,-1 2-128 15,-2 4 192-15,0 1-64 0,0-3 32 0,-1 3 0 0,-1-3 0 0,-1 5 0 16,2-3 16-16,0 4 0 0,-2-5 0 0,2 5 0 16,0-4-48-16,-2 3-128 0,-1-1 192 0,0 0-64 15,-1 0-128-15,0-1 0 0,0 4 0 0,0-3 0 16,0 0 0-16,0-1 0 0,-1 2 0 0,1 0 128 15,0-1-128-15,1 2 0 0,1-4 0 0,3 3 0 16,0-4 0-16,3 1 0 0,2-3 128 0,1 0-128 16,8-5 0-16,-7 8 0 0,7-8 0 0,0 0 0 15,0 0 0-15,-5 6 0 0,5-6 0 0,0 0 0 16,0 0 0-16,0 0 0 0,0 0 0 0,6 11 0 16,2-4 0-16,0-2 0 0,3 0 0 0,1-1 0 15,0-2 128-15,3 2-128 0,3 0 128 0,-2 1-128 0,0-2 128 16,0-2-128-16,-1 1 0 0,1 1 128 0,1-1-128 0,1 2 0 15,0-2 0-15,0 0 128 16,-2 1-128-16,2 0 0 0,-1 1 0 0,-1 1 0 0,-1-1 0 0,1-1 0 16,-1-1 0-16,0 1 128 0,2-1-128 0,-5 1 0 15,2-3 0-15,2 2 128 0,-1 2-384 0,0-4-64 16,-2 0-32-16</inkml:trace>
  <inkml:trace contextRef="#ctx0" brushRef="#br0" timeOffset="20576.82">8875 1098 10127 0,'0'0'896'0,"0"0"-704"0,0 0-192 0,10-8 0 16,3 4 240-16,3 0 16 0,3 2 0 0,1-2 0 16,-1-1 48-16,2 1 16 0,2-1 0 0,1 2 0 15,2-2 48-15,0 3 16 0,4-1 0 0,0 2 0 16,2 0-192-16,2 1-48 0,2 0 0 0,3 2 0 16,3 1-144-16,1-1 0 0,2 2 0 0,-1-1 128 15,-4-2-128-15,-2 0 0 0,0 3 0 0,-1 0 128 16,-3 2-128-16,-1-1-144 0,-1 3 144 0</inkml:trace>
  <inkml:trace contextRef="#ctx0" brushRef="#br0" timeOffset="21486.19">8982 1901 9215 0,'0'0'816'0,"0"0"-656"0,0 0-160 0,0 0 0 16,0 0 560-16,0 0 80 0,0 0 0 0,0 0 16 16,0 0 48-16,-9-3 0 0,-1 3 0 0,-3 4 0 15,-2 0-448-15,-2 6-96 0,-2-1-16 0,-2 5 0 16,-4 4-16-16,-1 0 0 0,-2-2 0 0,1 2 0 15,0-2-128-15,2 1 160 0,1-4-160 0,1 1 160 16,1-2-160-16,2 0 0 0,2-2 0 0,2 1 128 0,-1-2-128 0,4 3 0 16,3-3 0-16,4 1 0 15,1-3 0-15,5-7 0 0,0 0 0 0,0 12 0 0,2-1 0 0,-2-11 0 16,9 9 0-16,1 0 0 0,1-5 0 0,0 1 0 16,3 3 0-16,1-3 0 0,2-3 0 0,1 1 0 15,-1 2 0-15,2 1 128 0,0-1-128 0,1 2 0 16,-1 2 0-16,2-2 0 0,6 2 0 0,-2-1 0 15,-2 2 0-15,3-5 0 0,0 0 0 0,1 1 0 16,-3 1 0-16,-2 0-4560 16,-3-3-992-16</inkml:trace>
  <inkml:trace contextRef="#ctx0" brushRef="#br0" timeOffset="21811.08">8791 2142 9615 0,'0'0'416'0,"0"0"96"0,0 0-512 0,9-7 0 0,1 2 0 0,4 0 0 16,1 1 400-16,7 1-16 0,5 2-16 0,1 1 0 15,0-1-48-15,1-1 0 0,1 1 0 0,3 2 0 16,3-1 16-16,3 2 0 0,2-1 0 0,6 4 0 16,1 3-192-16,6-3-144 0,0-1 192 0,2-1-192 0,4 1 128 0,-1-1-128 15,-1-2 0-15,4 2 0 0,2-3 0 16,6 2 0-16,7 2 0 0,3 0 0 0,-2-6 0 0,0 4 160 16,0 2-160-16,6-2 128 0,8 1-128 0,-5 2 0 15,-3 2 0-15,-1 1-6128 16</inkml:trace>
  <inkml:trace contextRef="#ctx0" brushRef="#br0" timeOffset="30526">5449 17413 17503 0,'-4'-14'768'0,"2"3"176"0,2 0-752 0,0 0-192 16,0-3 0-16,0 4 0 0,0-2 768 0,0-2 112 15,0 2 16-15,-3 0 16 0,2 0-176 0,0 0-32 16,-4 3-16-16,1-2 0 0,0 2-128 0,0-1-32 16,4 10 0-16,-5-9 0 0,1-3-112 0,1 7-32 15,3 5 0-15,0 0 0 0,0 0-64 0,0 0-32 16,0 0 0-16,0 0 0 0,-11 3-112 0,4 2-32 0,-5 4 0 0,4 1 0 16,-1 1-144-16,-2 6 192 15,1-1-192-15,0 4 192 0,-1-1-192 0,0 1 0 0,-2 4 0 0,-3 3-176 16,-2 3 304-16,-1 3 48 0,-3 8 16 0,-1 2 0 15,-2 7 80-15,-1 4 32 0,-2 5 0 0,0 3 0 16,0-1-96-16,1 5-16 0,-1 2 0 0,2-2 0 16,-1 0-64-16,1-1 0 0,2-3-128 0,-1 0 192 15,-1-2-16-15,0-3-16 0,0 2 0 0,2 0 0 16,-1-3 96-16,-1-1 0 0,-2 0 16 0,3-2 0 16,-2-1-16-16,1-2-16 0,1-7 0 0,3 1 0 15,1-2-112-15,3-3-128 0,2-3 176 0,2-1-176 16,1-4 128-16,3-6-128 0,2-4 0 0,2-2 0 15,2-2 0-15,3-4 0 0,1-13 0 0,0 12 0 16,0-12 0-16,4 10 0 0,-4-10 0 0,6 11 0 0,2-8 0 16,2 1 0-16,0-4 0 0,1 0 0 15,3 0 0-15,3 0 0 0,2 0 0 0,1 1 0 0,1-2 128 0,4 1-128 16,1 4 0-16,0-4 0 0,1-4 128 0,2 2-128 16,0-1 0-16,3 1 0 0,3 0 0 0,1-3 0 15,5-2 0-15,1 2 0 0,5-1 144 0,1 0-144 16,6 1 0-16,-1 0 144 0,-1-3-144 0,0 3 0 15,-2 1 0-15,3-1 0 0,2 1 0 0,3-1 0 16,3 0 0-16,3-2 0 0,2 2 0 0,-2 0 0 16,-2-4 0-16,4 2 0 0,-1 0 0 0,5 0 0 15,2 2 0-15,5-1 0 0,-1 2 0 0,1 0 0 16,0 2 0-16,1-1 0 0,5 2 0 0,3 0 0 16,5-2 0-16,0 2 0 0,-1 0 0 0,5-1 0 15,4 1 0-15,4 1 0 0,-2 0 0 0,2 0 0 0,0-1 0 16,7-1 0-16,3 2 0 0,0-1 0 0,-6 1 0 0,6-1 0 15,6 1 0-15,1 0 0 0,-7 1 0 0,4-1 0 16,6 1 0-16,-1 3 0 0,-2 0 0 0,3 2 0 16,3-3 0-16,2 1 0 0,-1-2 0 0,3 2 0 15,1 0 0-15,0-2 0 0,-2 0 0 0,5 0 0 16,2 0 0-16,-1 1 0 0,-4 2 0 0,3-2 0 16,5-3 0-16,1 1 0 0,-7 1 0 0,4-1 0 15,3 0 0-15,-2-1 0 0,-5-1 0 0,4 1 0 16,4 1 0-16,-3 0 0 0,-7-1 0 0,5 3 0 15,1 3 0-15,-4-2 0 0,-4-4 0 0,2 3 0 16,5 4 0-16,-5 2 0 0,-6-6 0 0,5 2 0 16,5 1 0-16,-7-2 0 0,-4-2 0 0,3 1 0 15,6-2 0-15,-2-2 0 0,-1-2 0 0,2 2 0 0,5 0 0 0,-2-4 0 16,-8-5 0-16,4 2 0 0,4-1 0 0,-3 2 0 16,-8-5 0-16,2 4 0 0,3 0 0 0,-5 2 0 15,-3 0 0-15,1 1 0 0,1 0 0 0,-2 0 0 16,-5-3 0-16,-3 3 0 0,-3 3 0 0,1-2 0 15,5-4 0-15,-6 4 0 0,-4-1 0 0,2-1 0 16,5 1 0-16,-5 2 0 0,-6-2 0 0,-2-1 0 16,-1 2 0-16,0 2 0 0,6-4 0 0,-5 0 0 15,-7 1 0-15,-2 0 0 0,2-1 0 0,-1 2 0 16,2 1 0-16,-3-1 0 0,-8 2 0 0,0-2 0 16,-2 3 0-16,3-1 0 0,2 2 0 0,-4 2 128 15,-9-4-128-15,1 2 0 0,-3 2 0 0,2-2 0 0,0-2 128 0,1 2-128 16,0 0 0-16,-6 0 0 0,-1 2 0 0,-3-2 0 15,0 0 0-15,1-2 0 0,1 4 0 0,-1-4 128 16,-2 1-128-16,0-1 0 0,-6-2 0 0,0-3 0 16,1 2 0-16,0 2 0 0,-1-4 0 0,0 0 128 15,0 0-128-15,0 0 192 0,-3-1-192 0,2 2 192 16,-5-5-192-16,-2 5 160 0,1-4-160 0,-1 4 160 16,0-2-160-16,1 2 160 0,3-3-160 0,-1 0 160 15,-1 0-160-15,-3 0 0 0,-2 0 0 0,-1 2 0 16,2 3 0-16,-2-4 128 0,-2 0-128 0,0 6 0 15,2-1 0-15,2-3 0 0,2-2 0 0,-2 6 0 16,-3 1 0-16,-1 2 0 0,-2 1 128 0,-1 0-128 16,1-1 0-16,0 3 0 0,-2 1 0 0,-2 0 0 15,2 0 0-15,-2 4 128 0,0-3-128 0,-1 1 128 0,-1 3-128 0,-1-3 0 16,-2 1 0-16,0 0 0 0,-3 2 0 0,-2-3 0 16,0 4 0-16,-1-2 0 0,-1 1 176 0,-4-1-48 15,-2 2-128-15,-1-3 192 0,-1 1-16 0,-2-4-16 16,-1 2 0-16,-4 0 0 0,-1-5 64 0,-9-2 16 15,10 3 0-15,-10-3 0 0,9 1 80 0,-9-1 32 16,9-1 0-16,-9 1 0 0,7-5-96 0,1-6-32 16,-2 3 0-16,1-6 0 0,-1-3-80 0,0-3-16 15,5-6 0-15,-4-7 0 0,2-5-128 0,0-6 0 16,0 0 0-16,0-5 0 0,0-2 0 0,0-1 0 16,0-2 128-16,-1-3-128 0,0-4 0 0,0-6 0 15,-1-6 0-15,1-5 0 0,0 0 0 0,-2-3-144 16,0-2 144-16,2-6-160 0,1-5 160 0,2-2 0 0,2 4 0 15,-3 0 0-15,0 2 0 0,0 1-192 0,2 3 192 0,1 6-192 16,-2 1 192-16,0 5 128 0,0 6-128 0,-1 4 176 16,0 2-176-16,0 5 0 0,-2 1 0 0,1 2 0 15,-3 2 128-15,3 3-128 0,-1 2 0 0,0-1 128 16,-1 7-128-16,-1-3 0 0,-3 4 0 0,1 3 0 16,-2 1 0-16,1 2 0 0,-3 0 0 0,1 3 0 15,0 4 0-15,-1-2 0 0,0 5 0 0,-1 1 0 16,0 0 0-16,-1 3 0 0,0 0 0 0,-1 2 0 15,-1 1 128-15,1 5-128 0,0 1 0 0,-2 0 128 16,-3 3 0-16,1 1-128 0,-2 2 192 0,0 2-64 16,-4 0-128-16,4 2 0 0,-1-3 0 0,-3 7 0 15,-1-1 0-15,-1 2 0 0,-1-1 0 0,-3 2 0 0,-3 1 0 16,-3-2 0-16,-2 2 0 0,-2 2 0 0,-2-4-192 0,-3 2 192 16,-2 4-160-16,1-1 160 0,-2 1-192 0,0 2 192 15,-4-6-208-15,2 2 80 0,-1 0 128 0,-3-1-160 16,0 3 160-16,-5-5-160 0,-4 2 160 0,1 2 0 15,-5-3-144-15,2 3 144 0,0-4 0 0,-2 0-176 16,0 4 176-16,-4-1-128 0,-5 3 128 0,1-2 0 16,-4 1 0-16,1 4 0 0,-1-1 0 0,1 0-128 15,0-1 128-15,-7-3 0 0,-5 1 0 0,-1-2-128 16,1 2 128-16,2-4 0 0,-3 3 0 0,-2-4 0 16,-8 1 0-16,1 0-128 0,-2-2 128 0,0 2 0 15,0 2 0-15,-7-3-128 0,-6 1 128 0,-2 3 0 16,2-1 0-16,-3 2 0 0,-5-3 0 0,-1 5 0 0,-1-3 0 0,-1 2 0 15,0 2 0-15,-5-3 0 0,-4 0 0 16,-1-1 0-16,0 5 0 0,0-1-128 0,-5-3 128 0,3 1 0 16,0 2 0-16,-3-3 0 0,-3 2 0 0,-1 0 0 15,1 0 0-15,-5-1 0 0,-3 5 0 0,3-1 0 16,-2-2 0-16,3 2 0 0,-2-2 0 0,3 2 0 16,1-3 0-16,-2 1 0 0,-3 1 0 0,3 0 0 15,2-1 0-15,-2-3 0 0,3 1 0 0,1-3 0 16,-2 2 0-16,2-1 0 0,1 3 0 0,1-3 0 15,-3-1 0-15,3-1-128 0,0 0 128 0,-1 0 0 16,-1-1 0-16,2 3 0 0,0-5 0 0,2 2-128 16,0 3 128-16,-1-3 0 0,1 0 0 0,1 0 0 15,-3-1 0-15,6-1 0 0,0 0 0 0,2-1 0 16,-1 0 0-16,4-1 0 0,-4-2 0 0,6 2 0 16,6 0 0-16,-5-2 0 0,-3-2 0 0,4 2 0 0,5 1 0 0,-3-1 0 15,-6-1 0-15,4 1-128 0,4 0 128 0,-3 1 0 16,-2 2-144-16,2-3 144 0,0-4-384 0,5 2 0 15,2 2 0-15,0-1 0 0,-4-1 240 0,4-1 144 16,5 2-192-16,-4-2 192 0,-4-1 0 0,6-1 0 16,3 2 0-16,4 1 0 0,-1 2 0 0,-1 0 0 15,-10 0 0-15,4 0 0 0,6 2 0 0,-1-1 0 16,-1 1 0-16,-2 0 0 0,3-2 0 0,5 1 128 16,2 1-128-16,-4 2 0 0,-3-2 128 0,5-2-128 15,3 0 0-15,3 1 0 0,5 1 0 0,-4 0 0 16,-4-2 0-16,3 2 0 0,4-1 0 0,3 2 0 15,0 2 0-15,-3 0 0 0,-5-1 0 0,5 0 0 0,3 1 0 0,3 0 0 16,4-1 0-16,-7 2 0 0,-3 2 0 0,4-4 0 16,1-1 0-16,4 4 0 0,0-2 0 0,4 0 0 15,-1 1 0-15,-1 1 0 0,0-5 0 0,2 2 0 16,2 2 0-16,5-1 0 0,4-2 0 0,1 3 0 16,-1 1 0-16,-1-4 0 0,0 3 0 0,0 0 0 15,5-4 192-15,3 2-64 0,2 4-128 0,5 1 192 16,2-4-192-16,-1 3 144 0,2-2-144 0,0-2 128 15,-2-2-128-15,2 1 160 0,2 1-160 0,2-1 160 16,2 0-160-16,3 2 0 0,2 1 144 0,2-1-144 16,2-2 0-16,5 1 0 0,0 2 0 0,5-1 0 15,3-2 0-15,3 1-160 0,3 1 160 0,11-5-208 16,-8 2-1408-16,8-2-288 16,0 0-48-16,0 0-12976 0</inkml:trace>
  <inkml:trace contextRef="#ctx0" brushRef="#br0" timeOffset="41091.39">16431 1766 4607 0,'0'0'400'0,"-9"-1"-400"16,9 1 0-16,-9 0 0 0,9 0 2368 0,0 0 384 15,0 0 64-15,0 0 32 0,0 0-1328 0,0 0-272 16,0 0-48-16,0 0-16 0,0 0-496 0,0 0-112 16,0 0 0-16,1 11-16 0,-1-11-64 0,0 0-16 15,0 0 0-15,9 9 0 0,0 1-192 0,1 2-32 16,0-6-16-16,2 2 0 0,-1 1-80 0,-1-3-16 16,3 3 0-16,1-3 0 0,-1 1-144 0,2 0 160 15,0-2-160-15,3 2 160 0,0-1-160 0,2-3 0 16,2-1 144-16,2-1-144 0,3 2 0 0,0-3-208 15,5 0 16-15,-3-4-10624 0</inkml:trace>
  <inkml:trace contextRef="#ctx0" brushRef="#br0" timeOffset="41908.14">20864 1780 10127 0,'0'0'896'0,"0"0"-704"0,0 0-192 0,0 0 0 16,0 0 496-16,0 0 64 0,0 0 16 0,0 0 0 15,0 0-368-15,0 0-64 0,9-2-16 0,-9 2 0 16,0 0-128-16,0 0-176 0,0 0 48 0,10 0 0 16,-10 0-400-16,0 0-80 0,0 0-16 0,12-2 0 15,-12 2-240-15,0 0-48 0,0 0-16 0,0 0 0 0,10-1 512 0,-10 1 96 16,0 0 32-16,0 0 0 0,0 0 288 0,0 0 0 15,10-2 0-15,-10 2 0 0,0 0 592 0,0 0 80 16,0 0 16-16,0 0 0 0,0 0 224 0,0 0 48 16,0 0 16-16,12-2 0 0,-12 2-272 0,0 0-64 15,0 0-16-15,0 0 0 0,10 4 0 0,0 0 0 16,-10-4 0-16,13 6 0 0,-2 2 208 0,2-2 64 16,-1 2 0-16,6-2 0 0,0-1 80 0,5 3 32 15,-1-3 0-15,2 0 0 0,0 1 96 0,4-2 32 16,4-1 0-16,2-2 0 0,0 2-144 0,3-1-32 15,1 3 0-15,3-1 0 0,1-1-80 0,2-3-32 0,5 0 0 0,-4 0 0 16,0-3-272-16,-1 1-48 16,1-2-16-16,1 2 0 0,1 1-256 0,0-1-48 0,1-1-16 0,-1 2 0 15,-1-3-192-15,-3-2 176 0,3-2-176 0,-6 2 160 16,-3-3-416-16,-2 2-64 0,-4-2-32 0,0 4-10240 16,-3 2-2048-16</inkml:trace>
  <inkml:trace contextRef="#ctx0" brushRef="#br0" timeOffset="42891.72">26839 1751 12959 0,'0'0'576'0,"0"0"112"0,0 0-560 0,0 0-128 0,0 0 0 0,0 0 0 16,0 0 800-16,-8 5 128 0,8-5 32 0,0 0 0 16,0 0-224-16,0 0-32 0,0 0-16 0,0 0 0 15,0 0-48-15,4 9-16 0,2 1 0 0,3-4 0 16,1 0 176-16,4 1 32 0,3-2 16 0,2 3 0 16,1-4-48-16,4-2-16 0,3 1 0 0,3-2 0 15,3 2-144-15,3-1-48 0,2 1 0 0,0-1 0 16,6-1-240-16,-1-1-48 0,-1-3-16 0,0-4 0 0,-5 2-160 0,-2 3-128 15,-2-2 192-15,1-1-192 0,2 0 144 0,1 1-144 16,-1 0 0-16,0 0 144 16,3 4-1856-16,-1 2-368 0,0 0-80 0</inkml:trace>
  <inkml:trace contextRef="#ctx0" brushRef="#br0" timeOffset="43643.44">31155 2095 5519 0,'0'0'240'0,"0"0"64"0,0 0-304 0,0 0 0 0,-9-5 0 0,9 5 0 16,0 0 1824-16,0 0 304 0,-6-5 64 0,6 5 16 16,0 0-1296-16,0 0-256 0,0 0-48 0,0 0-16 15,0 0-288-15,0 0-64 0,0 0-16 0,0 0 0 16,8-4-64-16,1 1-16 0,-1 0 0 0,4 3 0 16,1 0 224-16,3 1 32 0,3 1 16 0,8-1 0 15,2 0 320-15,7-1 64 0,4-1 16 0,6 1 0 16,0-3 80-16,5-4 0 0,3-1 16 0,6-2 0 0,4 1-208 0,6-5-32 15,3 0-16-15,1 0 0 16,0 1-208-16,-3-2-64 0,-1 0 0 0,-29 5 0 0,7 1-176 0,4-3-32 16,1 3-16-16,-1-1 0 0,-2 3-160 0,0-4 160 15,-1 4-160-15,1-3 160 0,1 2-160 0,-4-2-272 16,0 2 64-16</inkml:trace>
  <inkml:trace contextRef="#ctx0" brushRef="#br0" timeOffset="44678.66">9797 1769 3679 0,'-8'-9'160'0,"-1"4"32"0,0-3-192 0,0 3 0 16,3 1 0-16,0-1 0 0,6 5 2992 0,-7-5 544 16,2 1 112-16,5 4 32 0,0 0-1904 0,0 0-384 0,0 0-80 0,0 0-16 15,0 0-384-15,0 0-80 0,0 0 0 0,10-4-16 16,2 3-448-16,2 1-96 0,2 0-16 0,5 1 0 15,5 3-32-15,5-1-16 0,2-2 0 0,4 0 0 16,3 1-80-16,5-2-128 0,2-3 176 0,4 1-176 16,2-1 144-16,4-1-144 0,3-1 0 0,4 0 144 15,2-1-144-15,-3-5 0 0,0 1 0 0,-1-1 0 16,-1 1 0-16,1 1 128 0,2 0-128 0,2 0 0 31,-1 0-400-31,-4 0-176 0,-7-2-16 0,-4 2-16 0</inkml:trace>
  <inkml:trace contextRef="#ctx0" brushRef="#br0" timeOffset="45593.6">4826 1798 6447 0,'0'0'576'0,"0"0"-576"0,0 0 0 0,0 0 0 16,0 0 1168-16,0 0 128 0,-1 11 32 0,1-11 0 15,0 0-464-15,0 11-96 0,0-11 0 0,3 11-16 16,-1 0-224-16,-2-11-32 0,7 11-16 0,-2 0 0 15,1-3-16-15,4 2 0 0,3-4 0 0,0 3 0 16,-2-3-32-16,4 1-16 0,3 2 0 0,2-3 0 16,1 2-48-16,2-2-16 0,1 2 0 0,3-1 0 15,2-3 64-15,1 0 16 0,1-2 0 0,1-2 0 0,-1 2 112 0,1-4 32 16,1 0 0-16,2-1 0 0,-1 1-192 0,1-2-48 16,1-2 0-16,2 1 0 0,2-1-128 0,0 0-16 15,2 2-16-15,3 2 0 0,0-1-176 0,1 2 0 16,0-2 0-16,-2 1 0 15,0-1-976-15,-1 1-288 0,19-2-48 0,-6 3-16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19:13:24.9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19694 14426 1839 0,'0'0'160'0,"0"0"-160"0,0 0 0 0,0 0 0 15,0 0 1520-15,0 0 272 16,0 0 48-16,0 0 16 0,0 0-1056 0,0 0-208 0,0 0-32 0,0 0-16 15,0 0-96-15,0 0 0 0,0 0-16 0,0 0 0 16,0 0 80-16,0 0 0 0,0 0 16 0,0 0 0 16,0 0 16-16,0 0 0 0,0 0 0 0,0 0 0 15,0-9-32-15,0 9 0 0,0 0 0 0,0 0 0 16,0 0-64-16,0 0 0 0,0 0-16 0,0 0 0 16,0 0-240-16,0 0-64 0,0 0 0 0,0 0 0 15,0 0 64-15,10 5 16 0,-1 3 0 0,-2-3 0 16,-7-5 96-16,12 9 16 0,-2 2 0 0,0 2 0 15,-1-2-96-15,1 3-16 0,2 2 0 0,0 1 0 16,2 5-32-16,3-2-16 0,-3 1 0 0,2 0 0 16,1-2-160-16,2 0 192 0,-1 1-192 0,1-3 192 0,0 1-32 15,0 0 0-15,-1-2 0 0,-2 1 0 16,1 1-160-16,-1 2 192 0,1-1-192 0,-2 0 192 0,-1-1-64 16,1 0 0-16,2-2 0 0,-2 2 0 15,-4 1 64-15,3-1 0 0,-2-3 0 0,1 2 0 0,-1-1 0 0,1 0 0 16,0-4 0-16,-1 5 0 0,1 2 0 0,0-1 0 15,0-3 0-15,-3 1 0 0,1 2-32 0,1 0 0 16,-1-3 0-16,0 2 0 0,1-2-160 0,-2-1 192 16,2 1-192-16,-5 1 192 0,1-4-192 0,1 2 0 15,-3-4 144-15,-1 3-144 0,-2-4 0 0,0 0 144 16,-3-9-144-16,0 0 0 0,0 0 144 0,4 13-144 16,-1-4 0-16,-3-9 144 0,0 0-144 0,0 0 192 15,-1 11-192-15,1-11 192 0,0 0-192 0,0 0 128 16,-8 4-128-16,8-4 128 0,-10 2-288 0,0-2-64 15,-1-1-16-15,3-2 0 16,-1 0-1424-16,0-4-272 0,-3 0-64 0,2 0-16 0</inkml:trace>
  <inkml:trace contextRef="#ctx0" brushRef="#br0" timeOffset="712.95">20463 14206 6447 0,'0'0'576'0,"0"0"-576"0,0 0 0 0,0 0 0 16,0 0 1472-16,0 0 176 0,0 0 32 0,-9-4 16 15,9 4-704-15,-12-1-144 0,12 1-16 0,-9 0-16 16,-1 1-48-16,1 2-16 0,-1 1 0 0,1 2 0 16,-1-1-112-16,0 3-32 0,0 2 0 0,0-1 0 15,-4 1-32-15,1 4-16 0,0 1 0 0,2-1 0 0,-2 0-80 0,0 3-16 16,1 0 0-16,-1 3 0 0,0 5-32 0,0-2-16 15,1-2 0-15,-1 6 0 16,-1-1-32-16,0 3-16 0,0 1 0 0,-1-2 0 0,-2-1-48 0,-1 0 0 16,1-1 0-16,-2 2 0 0,-2-2 0 0,2 0-16 15,0-3 0-15,1 4 0 0,-5-3 96 0,4 0 32 16,0-1 0-16,2 0 0 0,0 1-112 0,0 2-32 16,0-5 0-16,-1 1 0 0,1-2-80 0,2 1-16 15,-1-4 0-15,0 2 0 0,1 3-32 0,0-3-16 16,0-2 0-16,-1-3 0 0,2 3 64 0,0 4 16 15,2-6 0-15,0 0 0 0,2 0-32 0,1-1-16 16,3-1 0-16,-1-1 0 0,1 0-176 0,1 1 192 16,0-4-192-16,0 1 192 0,2-4-192 0,3-6 0 0,0 0 0 0,0 0 128 15,0 0-128-15,0 0 0 0,0 14 0 0,0-14 128 16,0 0-128-16,0 0-144 0,0 0 144 0,0 0-208 31,0 0-368-31,13-2-80 0,-2-4-16 0,3-1-9168 0,0 2-1824 0</inkml:trace>
  <inkml:trace contextRef="#ctx0" brushRef="#br0" timeOffset="1932.16">20679 15064 12319 0,'0'0'544'0,"0"0"112"0,0 0-528 0,5-8-128 0,-5 8 0 0,1-10 0 15,-1 10 912-15,0 0 160 0,3-9 16 0,-3 9 16 16,1-10-144-16,-1 10-48 0,0 0 0 0,0 0 0 0,0 0 96 0,0 0 16 15,0 0 0-15,0 0 0 0,0 0-304 0,0 0-48 16,0 0-16-16,0 0 0 0,0 0-320 0,0 0-64 16,-4 12-16-16,1-2 0 0,2 3 16 0,-1 1 0 15,-2-3 0-15,4 2 0 0,-1 1 112 0,1 1 0 16,0 4 16-16,0 0 0 0,-2 3 48 0,2 1 0 16,0 1 0-16,0 0 0 0,0 4-160 0,2-3-32 15,-2 3 0-15,0-4 0 0,0-2-256 0,1 0 160 16,-1-1-160-16,0 0 128 0,0-4-128 0,0 1 160 15,0-1-160-15,0-1 160 0,0-4 80 0,0 0 16 16,0 1 0-16,0-3 0 0,-1 2 0 0,1-12 0 16,0 0 0-16,0 9 0 0,0-9-96 0,-2 10-16 0,2-10 0 15,0 0 0-15,0 0-16 0,0 0 0 0,0 0 0 0,0 0 0 16,0 0 176-16,2-10 16 0,-4 1 16 16,2-5 0-16,0 0-64 0,0-3-16 0,0-2 0 0,2 0 0 15,-2-1-128-15,1-2-128 16,-1 0 144-16,0-3-144 0,0 1 0 0,0-4 128 0,0 1-128 0,0-2 0 15,0 4 0-15,2-3 0 0,0 3 0 0,-1-1 0 16,0 2 0-16,0 3 0 0,-1 2 0 0,2 3 0 16,-1-2 0-16,0 4 0 0,1 1 0 0,-1 4 0 15,-1 0 0-15,0 9 0 0,0 0-128 0,0 0 128 16,0 0 0-16,0 0 0 0,0 0-128 0,0 0 128 16,0 0-144-16,-1 16 144 0,-2 1-208 0,2 4 80 15,-2 2 128-15,2 2 0 0,-2 7 0 0,1 0-128 16,1-1 128-16,1 4 0 0,1-1 0 0,-1-2 0 15,0-3 0-15,0-4 0 0,-1 1 0 0,-1-3 0 0,0-4 0 0,-1-1 0 16,-1-3 0-16,1-2 0 0,-1-1 208 0,0 0-16 16,4-12-16-16,0 0 0 0,-6 6 16 0,6-6 0 15,0 0 0-15,0 0 0 0,0 0 144 0,-9-6 48 16,2-6 0-16,2 2 0 0,0-8-80 0,1 1-16 16,1-5 0-16,0 0 0 0,0-1-144 0,2 2-16 15,0-5-128-15,1 4 192 0,1 2-192 0,0 3 0 16,2 0 0-16,0 6 0 0,-3 11 0 0,0 0 0 15,0 0 0-15,0 0 0 0,0 0-144 0,0 0 144 16,12 14 0-16,-2 4-144 0,-1 3 144 0,-1 5-128 0,0-4 128 16,-5 5-128-16,1 0 128 0,0 3 0 0,0-2 0 15,2 2 0-15,-2-1-384 0,0-4 0 0,-2 3 0 0,0-4 0 32,3 0-1952-32,-3-1-384 0,1-4-80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19:22:49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664 68 3679 0 0,'0'0'167'0'0,"1"-2"-7"0"0,14-15 1201 0 0,-14 15-937 0 0,1 0-166 0 0,0-3-91 0 0,2-4 11 0 0,0 3 3775 0 0,-3 9-3790 0 0,0 1-112 0 0,3 10 203 0 0,-3-5-161 0 0,0-1-1 0 0,-1 1 1 0 0,0-1-1 0 0,-1 1 1 0 0,0-1-1 0 0,0 0 1 0 0,-1 1-1 0 0,0-1 1 0 0,-5 14-1 0 0,-6 11 443 0 0,-17 31 0 0 0,-31 48 198 0 0,33-57-575 0 0,26-52-147 0 0,0 0 1 0 0,0 0-1 0 0,0 1 1 0 0,0-1 0 0 0,-1 5-1 0 0,0-2-2 0 0,-35 56 195 0 0,-5 8 111 0 0,1 7-86 0 0,20-33-165 0 0,19-39-59 0 0,-13 20 18 0 0,10-17 3 0 0,0 1-16 0 0,0-1-10 0 0,0 1 0 0 0,-11 10 0 0 0,-21 27 75 0 0,35-42-68 0 0,0-1 0 0 0,1 1 0 0 0,-1-1 0 0 0,1 1 0 0 0,-2 5 0 0 0,-1 1 4 0 0,0-3 0 0 0,0 0 0 0 0,-8 9-1 0 0,-26 18 22 0 0,33-29-22 0 0,-19 21 44 0 0,-4 7-54 0 0,25-30 0 0 0,-9 18 0 0 0,8-13 0 0 0,2-2 0 0 0,-1-1 0 0 0,1 1 0 0 0,-6 5 0 0 0,-5 6 0 0 0,13-15 0 0 0,-9 17 0 0 0,-4 9 0 0 0,7-16 0 0 0,-1 0 0 0 0,2 1 0 0 0,-1 0 0 0 0,1 1 11 0 0,2-1 32 0 0,2-1-22 0 0,2-10 554 0 0,2-4-517 0 0,7-5-30 0 0,-1-1 0 0 0,7-8 0 0 0,-3 1-2 0 0,13-24 0 0 0,-11 17-14 0 0,16-34 30 0 0,-12 19-20 0 0,33-63 42 0 0,8-26 48 0 0,-34 69-80 0 0,1 2-6 0 0,31-75 87 0 0,-51 115-89 0 0,1 1-1 0 0,0 0 1 0 0,12-16 0 0 0,31-38 31 0 0,-31 43-26 0 0,8-11-17 0 0,35-44-14 0 0,12-7 226 0 0,-55 62-149 0 0,-14 17-44 0 0,0 1 0 0 0,8-9 0 0 0,-6 8 27 0 0,0 0 0 0 0,-1 0 0 0 0,0 0-1 0 0,-1-1 1 0 0,8-18 0 0 0,-10 23-3 0 0,3-2 14 0 0,-4 4 468 0 0,-3 5-467 0 0,-11 21 53 0 0,-27 39 0 0 0,-12 6-39 0 0,-36 60 54 0 0,29-50-3 0 0,-6 10-5 0 0,-39 78 7 0 0,54-76-43 0 0,-4 8-52 0 0,0 4 94 0 0,13-22-68 0 0,-1 2 2 0 0,-3 4 138 0 0,39-77-102 0 0,6-9-12 0 0,0-3 12 0 0,13-14 196 0 0,-8 9-388 0 0,9-10 94 0 0,47-57 56 0 0,-7 5-41 0 0,28-37 18 0 0,140-210 23 0 0,-176 251-64 0 0,31-47 0 0 0,-40 55-6 0 0,4-8 41 0 0,33-69 0 0 0,-60 104-8 0 0,10-32 0 0 0,-22 52-18 0 0,-1 7-7 0 0,-1-1 0 0 0,0 0-1 0 0,0 0 1 0 0,0 0 0 0 0,0 0-1 0 0,0-4 1 0 0,-1 3 41 0 0,0-8-33 0 0,-1 13-10 0 0,1-1 0 0 0,0 0 0 0 0,0 0 0 0 0,0 0 0 0 0,0 1 0 0 0,-1-1 0 0 0,1 0 0 0 0,0 0 0 0 0,-1 1 0 0 0,1-1 0 0 0,-1 0 0 0 0,0-1 0 0 0,1 2 0 0 0,-1 0 0 0 0,1-1 0 0 0,-1 1 0 0 0,1 0 0 0 0,-1 0 0 0 0,1-1 0 0 0,-1 1 0 0 0,1 0 0 0 0,-1 0 0 0 0,1-1 0 0 0,-1 1 0 0 0,1 0 0 0 0,-1 0 0 0 0,1 0 0 0 0,-1 0 0 0 0,1 0 0 0 0,-1 0 0 0 0,0 0 0 0 0,0 0 0 0 0,-2 1 0 0 0,1 0 0 0 0,-1 0 0 0 0,0 0 0 0 0,1 0 0 0 0,-1 0 0 0 0,1 0 0 0 0,-1 1 0 0 0,1 0 0 0 0,0-1 0 0 0,0 1 0 0 0,-1 0 0 0 0,-1 3 0 0 0,-5 5 0 0 0,-10 14 0 0 0,13-17 0 0 0,-97 115 0 0 0,75-90 0 0 0,-20 28 0 0 0,-1 1 0 0 0,-4-5 46 0 0,-40 48 34 0 0,19-7-54 0 0,-15 20 92 0 0,0 11-41 0 0,11 6-16 0 0,78-134-61 0 0,-43 89 64 0 0,37-75-64 0 0,2 2 0 0 0,4-15 0 0 0,0 0 0 0 0,0 0 0 0 0,-1 0 0 0 0,1 0 0 0 0,0-1 0 0 0,0 1 0 0 0,0 0 0 0 0,0 0 0 0 0,0 0 0 0 0,1 0 0 0 0,-1 0 0 0 0,1 2 0 0 0,-1-3 0 0 0,1 0 0 0 0,0 1 0 0 0,-1-1 0 0 0,1 0 0 0 0,0 0 0 0 0,-1 1 0 0 0,1-1 0 0 0,0 0 0 0 0,0 0 0 0 0,-1 0 0 0 0,1 0 0 0 0,0 0 0 0 0,0 0 0 0 0,-1 0 0 0 0,1 0 0 0 0,0 0 0 0 0,0-1 0 0 0,-1 1 0 0 0,1 0 0 0 0,0 0 0 0 0,0-1 0 0 0,-1 1 0 0 0,2-1 0 0 0,18-9 0 0 0,-15 6 0 0 0,1-1 0 0 0,-1 0 0 0 0,1-1 0 0 0,-1 1 0 0 0,-1-1 0 0 0,6-7 1 0 0,3-5 9 0 0,154-206 107 0 0,-99 133-117 0 0,4-6 0 0 0,-12 9 0 0 0,-3 5 0 0 0,103-172 64 0 0,-152 239-53 0 0,-3 2 32 0 0,-5 14-43 0 0,0-1 0 0 0,0 1 1 0 0,1 0-1 0 0,-1-1 1 0 0,0 0-1 0 0,0 1 1 0 0,0-1-1 0 0,0 1 1 0 0,0-1 0 0 0,0 1-1 0 0,0-1 1 0 0,0 1-1 0 0,0-1 1 0 0,0 1-1 0 0,0-1 1 0 0,0 1-1 0 0,0-1 1 0 0,0 0 0 0 0,0 0-1 0 0,-1 1 0 0 0,1 0 0 0 0,0 0 0 0 0,-1 0 0 0 0,1-1 0 0 0,-1 1 0 0 0,1 0 0 0 0,0 0 0 0 0,-1 0 0 0 0,1 0 0 0 0,0 0 0 0 0,-1 0 0 0 0,1 0 0 0 0,-1 0 0 0 0,1 0 0 0 0,0 0 0 0 0,-1 0 0 0 0,1 0 0 0 0,-1 0 0 0 0,1 0 0 0 0,0 1 0 0 0,-1-1 0 0 0,-11 6 0 0 0,-9 11 0 0 0,11-6 0 0 0,0-1 0 0 0,-14 22 0 0 0,-14 28 0 0 0,29-45 0 0 0,-80 115 0 0 0,24-39 0 0 0,29-39 0 0 0,-68 87 0 0 0,61-84 0 0 0,-49 84 0 0 0,80-119 0 0 0,3-5 0 0 0,0 0 0 0 0,1 0 0 0 0,-11 32 0 0 0,15-31 0 0 0,2-2-512 0 0,5-14 183 0 0,-1 0 228 0 0,1-1-1 0 0,-1 1 1 0 0,1-1 0 0 0,0 1-1 0 0,-1-1 1 0 0,1 0 0 0 0,-1 0-1 0 0,0 0 1 0 0,1 0 0 0 0,-1 0-1 0 0,0 0 1 0 0,0-1 0 0 0,1 1-1 0 0,-1-1 1 0 0,0 0 0 0 0,-1 0-1 0 0,4-2 1 0 0,10-13-1143 0 0,2-2-47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19:22:51.5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165 259 2303 0 0,'-2'-1'102'0'0,"-8"0"-1"0"0,-1-4 32 0 0,11 5-8 0 0,-1-1-1 0 0,0 0 0 0 0,0 1 1 0 0,1-1-1 0 0,-1 0 0 0 0,0 1 0 0 0,1-1 1 0 0,-1 0-1 0 0,1 0 0 0 0,-1 0 1 0 0,1 0-1 0 0,-1 0 0 0 0,1 1 0 0 0,0-1 1 0 0,-1-2-1 0 0,-1-16 1228 0 0,1 16-1570 0 0,1-9 412 0 0,0 0 0 0 0,4-24-1 0 0,-4 34 22 0 0,0 2-157 0 0,0-1 0 0 0,0 0-1 0 0,0 1 1 0 0,0-1 0 0 0,0 1-1 0 0,0-1 1 0 0,0 0 0 0 0,0 1 0 0 0,0-1-1 0 0,0 1 1 0 0,-1-1 0 0 0,1 0 0 0 0,-1-1 91 0 0,1 0 360 0 0,-1 1 5 0 0,-1-7 6 0 0,1 6 6 0 0,0 0 2 0 0,-16-28 912 0 0,16 29-992 0 0,0 0-382 0 0,1 1-1 0 0,0-1 0 0 0,-1 0 1 0 0,1 1-1 0 0,0-1 1 0 0,-1 0-1 0 0,1 1 0 0 0,-1-1 1 0 0,1 1-1 0 0,-1-1 0 0 0,-1 0 1 0 0,2 1-5 0 0,-14-18 1079 0 0,13 17-278 0 0,-10-3 1434 0 0,11 7-2173 0 0,2 7-34 0 0,0 0-1 0 0,0 0 1 0 0,8 20 0 0 0,18 30 113 0 0,-16-34-146 0 0,54 106 440 0 0,-40-76-258 0 0,-4-7-53 0 0,34 59 110 0 0,40 92 19 0 0,-65-118-89 0 0,-3-7 30 0 0,-21-53-95 0 0,3 2-69 0 0,-9-22 1082 0 0,-3-3-1109 0 0,-5-5-8 0 0,1 1 0 0 0,-1-1-1 0 0,1 0 1 0 0,0-1 0 0 0,-9-14-1 0 0,-22-42 158 0 0,16 26-136 0 0,-6-7-61 0 0,-33-60 48 0 0,-8-18-17 0 0,60 108-41 0 0,-22-32 6 0 0,-7-14-13 0 0,10 8 1 0 0,-27-76 0 0 0,44 100 0 0 0,-10-49 0 0 0,12 39 0 0 0,-7-37 0 0 0,13 62 15 0 0,1 3 29 0 0,0 8-101 0 0,1 3-33 0 0,1-1 80 0 0,-1 1 0 0 0,0 0 0 0 0,0-1 1 0 0,1 1-1 0 0,-1 0 0 0 0,1-1 0 0 0,-1 1 1 0 0,0 0-1 0 0,1-1 0 0 0,0 2 0 0 0,2 2-6 0 0,5 10-12 0 0,10 28 0 0 0,3 6 0 0 0,-3-15 18 0 0,26 35 0 0 0,28 27-23 0 0,-22-30 22 0 0,93 117-69 0 0,-84-102 80 0 0,95 119 0 0 0,-146-188 0 0 0,0 1 0 0 0,10 17 0 0 0,2 4 0 0 0,-8-16 32 0 0,-1 1 0 0 0,-1 0 0 0 0,10 24 0 0 0,-15-32 32 0 0,-4-8 140 0 0,-2-2-192 0 0,0 0 0 0 0,0 0-1 0 0,0-1 1 0 0,1 1 0 0 0,-1 0-1 0 0,0-1 1 0 0,0 1 0 0 0,1-1-1 0 0,-1 1 1 0 0,0-1 0 0 0,1 1-1 0 0,-2-2 1 0 0,-1 0 8 0 0,-18-15 41 0 0,0 0 0 0 0,2-2 0 0 0,-20-22 0 0 0,38 40-60 0 0,-85-103 112 0 0,23 26-34 0 0,-91-116-68 0 0,85 105-11 0 0,14 8 0 0 0,19 25 0 0 0,23 34 0 0 0,0 0 0 0 0,-10-27 0 0 0,12 26 0 0 0,9 18 0 0 0,-1-4 0 0 0,-2-5 0 0 0,0 1-15 0 0,4 11-54 0 0,4 4 1 0 0,15 21 3 0 0,26 46 0 0 0,-9-14 14 0 0,103 141-13 0 0,-57-91 51 0 0,-10-15 15 0 0,-22-26-2 0 0,-17-24 0 0 0,42 69 0 0 0,-66-95 0 0 0,-3-2 11 0 0,-4-10 330 0 0,-3-6-288 0 0,-74-121 197 0 0,-45-69-71 0 0,52 89-117 0 0,39 58-51 0 0,-52-92 42 0 0,61 100-53 0 0,-1 1 0 0 0,-34-42 0 0 0,39 53 1 0 0,4 5-13 0 0,12 20-44 0 0,0 5 43 0 0,0 0 0 0 0,0 0 0 0 0,0 0 0 0 0,0 0 0 0 0,1 0 0 0 0,-1 0 0 0 0,1 0 0 0 0,0 0-1 0 0,0 0 1 0 0,0 5 0 0 0,2 3 3 0 0,4 17 1 0 0,-4-19 3 0 0,4 12-14 0 0,1-1-1 0 0,0 1 1 0 0,16 27-1 0 0,36 55-27 0 0,-54-95 46 0 0,16 24-7 0 0,2 0-1 0 0,2-1 1 0 0,30 30 0 0 0,92 76-993 0 0,-130-123 748 0 0,32 33-3193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0:56.7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18 752 1839 0 0,'0'0'83'0'0,"-1"2"-6"0"0,-7 19 903 0 0,7-19 102 0 0,0 0 50 0 0,-1 6-98 0 0,1-6-451 0 0,0 0-198 0 0,-2 8 4485 0 0,5-11-4826 0 0,0 1 1 0 0,-1 0 0 0 0,1-1 0 0 0,0 1-1 0 0,0-1 1 0 0,-1 0 0 0 0,1 1-1 0 0,0-1 1 0 0,2-2 0 0 0,15-11 258 0 0,-17 12-227 0 0,3-3 79 0 0,1 0-1 0 0,-1 0 1 0 0,0 0-1 0 0,-1-1 0 0 0,7-10 1 0 0,16-34 297 0 0,-17 30-229 0 0,31-50 296 0 0,0-1-212 0 0,-14 22-193 0 0,-13 27-43 0 0,14-35 0 0 0,-24 49-67 0 0,93-212 155 0 0,-81 189-106 0 0,-7 13-26 0 0,17-27 0 0 0,-1 3-17 0 0,-18 33 1 0 0,2-4 54 0 0,-6 5-1 0 0,-3 6 394 0 0,3 3-402 0 0,12 4-46 0 0,0 4-10 0 0,-1 6 0 0 0,-1 3 0 0 0,19 39 0 0 0,-25-43 0 0 0,79 171 50 0 0,-51-105-36 0 0,-14-35-14 0 0,3-2 0 0 0,35 51 0 0 0,15 19 0 0 0,13 30 49 0 0,-48-75-34 0 0,-31-52-197 0 0,13 34 0 0 0,-12-26 34 0 0,-6-15-1293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19:22:52.6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40 233 5783 0 0,'0'0'266'0'0,"0"-3"-5"0"0,0 0-212 0 0,-1-20 7 0 0,0-22 1407 0 0,2 22-166 0 0,0 12-522 0 0,0-17 0 0 0,-1 26-677 0 0,0 0 669 0 0,1 0-406 0 0,0-8 2727 0 0,0 13-2832 0 0,1 17 15 0 0,0-1-1 0 0,-1 0 0 0 0,-3 22 1 0 0,2-30-185 0 0,-5 93 506 0 0,-1 54 96 0 0,0 52 176 0 0,6-156-512 0 0,0-51-240 0 0,0 0 0 0 0,1 7 3 0 0,0-7 596 0 0,0-6-529 0 0,5-12-58 0 0,0 0-1 0 0,-1 0 1 0 0,0 0 0 0 0,-2-1-1 0 0,3-18 1 0 0,4-84 141 0 0,-10 114-258 0 0,2-33 37 0 0,-1 6-5 0 0,1 1-1 0 0,9-43 1 0 0,-1 20-33 0 0,3-62 0 0 0,-1 14-8 0 0,-11 80 2 0 0,-2-9 0 0 0,2 18 11 0 0,-10 25 42 0 0,1 3-53 0 0,1 0 0 0 0,0 0 0 0 0,1 1 0 0 0,-6 30 0 0 0,4-15 0 0 0,-27 159 0 0 0,31-163 0 0 0,-25 288 0 0 0,29-298 0 0 0,0-5 16 0 0,8-21 118 0 0,-2-6-83 0 0,0-1 0 0 0,-1 1 1 0 0,0-1-1 0 0,5-31 0 0 0,-3 16-1 0 0,14-67 18 0 0,23-85-8 0 0,-15 73-60 0 0,-41 173-56 0 0,-9 44-50 0 0,11-73 94 0 0,-42 130-30 0 0,46-151 42 0 0,0-3 11 0 0,5-9 42 0 0,1-10-35 0 0,2 0 0 0 0,-1-1 1 0 0,1 1-1 0 0,0 0 0 0 0,0 0 0 0 0,5-8 0 0 0,-4 6-17 0 0,36-79 40 0 0,-12 29-18 0 0,-23 49-23 0 0,17-32 0 0 0,-16 32-11 0 0,-4 10-13 0 0,-1 3-21 0 0,1 8-117 0 0,-1 0-1 0 0,-1 11 0 0 0,1-18-126 0 0,0 0-476 0 0,-2 22-1894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9:04:50.61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9892 4638 3679 0,'-5'5'160'0,"5"-5"32"0,-4 6-192 0,4-6 0 15,-4 6 0-15,4-6 0 0,-5 4 896 0,0 0 128 0,5-4 16 0,-4 6 16 16,-2-2-816-16,6-4-240 15,0 0 0-15,-4 6 128 0,-2 1 144 0,-1-2 48 0,0-1 0 0,2 1 0 16,0 1 480-16,-2-2 96 16,2 0 32-16,5-4 0 0,-5 5 80 0,0 1 16 0,5-6 0 0,-6 5 0 15,6-5-80-15,-7 5-16 16,7-5 0-16,-6 7 0 0,-1-3 16 0,7-4 0 0,-6 1 0 0,6-1 0 16,-7 0 80-16,7 0 0 0,-8-3 16 0,8 3 0 15,-3-7-240-15,3 7-48 0,-3-11-16 0,3-1 0 16,1 2-400-16,1-3-80 0,2-1 0 0,0-1-16 15,2-3-112-15,2 0 0 0,1 0-128 0,2-1 192 16,3-4-64-16,2 2-128 0,1-3 176 0,0-1-176 0,1 3 192 0,5-5-64 16,-1 3 0-16,1-2-128 0,1 0 144 0,-1 0-144 15,-1-2 0-15,1 3 144 0,0-3-144 16,1 4 0-16,3-2 144 0,-1 3-144 0,3 3 960 0,1-2 128 16,0-2 32-16,2 1 0 15,0 3-1632-15,3-2-320 0,2 1-64 0,1 3 0 0,0 0 768 0,-1 3 128 16,-1-2 0-16,-2 2 128 0,-2 0-128 0,2 1 0 15,-1 4 128-15,6-2-128 0,-5 0 128 0,1 3-128 16,4-1 160-16,0 5-160 0,4 2 128 0,2 0-128 16,-1-3 0-16,-1 2 0 0,-4 2 0 0,-1 2 0 15,-1-2 0-15,1 4 0 0,2-1 0 0,1 3 128 16,-2-2-128-16,3 5 0 0,2-2 0 0,0 4 0 16,2 1 0-16,-3 1 0 0,0-3 0 0,-5 3 0 15,-2 1 0-15,0 1 0 0,-1 1 0 0,1 1 0 16,1 3 0-16,-2 1 0 0,-2 1 0 0,3 3 128 0,-1 1-128 0,4 0 0 15,-6 0 256-15,0 3-64 0,-2-3 0 0,0 5 0 16,-4-1-16-16,-2 3-16 0,-1 2 0 0,-2 1 0 16,-3 2-32-16,1 1 0 0,1-2 0 0,-4 2 0 15,1 0 16-15,-3-1 0 0,1 2 0 0,-4 0 0 16,0-1 32-16,-2 1 0 0,-1 1 0 0,-1 1 0 16,-3-2-16-16,-3 2 0 0,-1 2 0 0,-1 0 0 15,-1 2-32-15,-4 0-128 0,-3-1 192 0,0 3-64 16,-3-4-128-16,-1 4 0 0,-2-1 144 0,-3 5-144 0,-3 0 128 15,-1 0-128-15,1-1 128 0,-3 2-128 0,-2-1 0 0,-3 1 144 16,-5-1-144-16,-1-2 0 0,-3 3 128 0,-3 0-128 16,0 1 0-16,-1-1 0 0,0-2 144 0,-1 0-144 15,0 0 0-15,0 1 144 0,3-3-144 0,-4 0 128 16,-2-1-128-16,-2-3 128 0,-5 3-128 0,0-4 0 16,-1-1 0-16,2 0 128 0,-1-1-128 0,2-2 0 15,1-1 144-15,-4-3-144 0,0-1 0 0,-4-4 144 16,-4 0-144-16,1 1 0 0,2-5 144 0,-2 2-144 15,4-3 0-15,0 0 144 0,0 0-144 0,-4-3 0 16,-3-4 0-16,-1-1 128 0,2-4-128 0,1 0 128 16,0-1-128-16,2-2 128 0,2 2-128 0,-1-4 0 15,-2-3 0-15,-2-3 128 0,-3-2-128 0,3-3 128 0,2-1-128 0,1-4 128 16,3 3-128-16,2-6 160 0,0 1-160 0,-2-5 160 16,-5-1-160-16,2-5 160 0,0-1-160 0,3 0 160 15,3-1-32-15,1-5-128 0,2 0 192 0,3-1-64 16,1-3-128-16,1-2 0 0,-1-2 0 0,-1-1 128 15,0-5-128-15,1-2 0 0,4-3 0 0,3-1 0 16,1 1 0-16,2-3 0 0,3 0 0 0,1 2 0 16,4-3 0-16,3 0 0 0,2-3 0 0,1 0 0 15,-1-2 0-15,3 0 0 0,2 1-144 0,1-2 144 16,-1-3 0-16,5 0 0 0,3-2 0 0,1 2 0 16,1-5-128-16,2 3 128 0,1-2 0 0,4-4 0 15,1 3-128-15,3 1 128 0,2-2 0 0,4-2 0 16,0-2-144-16,1 0 144 0,3 0 0 0,2-1-144 15,2 0 144-15,1 1 0 0,0-2 0 0,1 1-128 16,1-2 128-16,3 3 0 0,1 0 0 0,1 1 0 0,5 1 0 0,0 1-160 16,2 0 160-16,4 0 0 0,-1 2-128 0,5 3 128 15,4-3 0-15,2 3 0 0,1 0 0 0,0 4-128 16,-1-4 128-16,2 4 0 0,3-4 0 0,2 4-128 16,3 0 128-16,5 1 0 0,5-1-128 0,-1 2 128 15,0 0 0-15,-2 1 0 0,3 2-128 0,2 4 128 16,-1 0 0-16,7 3 0 0,5 1-128 0,-3-1 128 15,-1 3 0-15,-1-1 0 0,1 5-144 0,5 3 144 16,2 2 0-16,1 1-144 0,-4 2 144 0,1 4-128 16,1-1 128-16,4 5-128 0,3 0 128 0,1 3 0 15,-4 2-144-15,2 3 144 0,-2 2 0 0,5 2 0 16,4 0-144-16,-1 4 144 0,-5-2 0 0,2 4 0 0,0-1-128 16,4 3 128-16,4 3 0 0,-1 1 0 0,-7 3 0 0,0 3 0 15,1 0 0-15,3 3-128 0,3 0 128 0,-2 4 0 16,-5-2 0-16,0 6 0 0,2 2 0 0,0 3 0 15,4 2 0-15,-5 0 0 0,-4 4 0 0,-1 2 0 16,2 5 0-16,-2 0 0 0,1 1 0 0,-5 6 0 16,-3 1 0-16,-4 4 0 0,-2 0 0 0,2 3 0 15,1 2-128-15,-4 1 128 0,1 3 0 0,-6 3 0 16,-5 0 0-16,-1 2 0 0,-1 5 0 0,0 3 0 16,0-4 0-16,-4 3 0 0,-1 2 0 0,-4 3 0 15,-5 1 0-15,-4-1 0 0,-1 4 0 0,-4-1 144 16,-2 1-144-16,-3 6 160 0,-2 3-160 0,-3-2 160 15,-4 1-160-15,-3 2 0 0,-3 3 0 0,-2-2 128 0,-2 1-128 0,-7-3 0 16,-1 1 0-16,-2-1 128 0,-3 6-128 16,-1-2 0-16,-3-5 0 0,-4 3 128 0,-2 2-128 0,-3 0 0 15,-1 4 144-15,-4-2-144 0,-4-1 128 16,0 0-128-16,-5-2 128 0,-1-1-128 0,-3 3 0 0,-1-1 0 16,0 0 0-16,-5-1 0 0,-4-1 0 0,-3-2 0 15,-4-2 0-15,-1 3 0 0,-2-2 0 0,-1 0 0 16,-1-7 0-16,-2 4 0 0,1 1 0 0,-9-1 0 15,-7 1 0-15,-2-7 0 0,-2 1 0 0,2-1 0 16,-3 1 0-16,-3 0 0 0,-3-2 0 0,-4-2 0 16,-5-2 0-16,1-1 0 0,0 0 0 0,-4-2 0 15,-5-1 0-15,0-5 0 0,-1 2 0 0,2-7 0 16,1-1 0-16,-7-1 0 0,-7-3 0 0,2-1 0 0,4-3 0 0,-1-2 0 16,-3 1 0-16,0-7 0 0,-3-1 0 0,4-3 0 15,4-1 0-15,-4-4 0 0,-3-6 0 0,4 1 128 16,2-3-128-16,-4-1 0 0,-1-4 0 0,1-2 128 15,3-2-128-15,2 0 0 0,2-5 0 0,-3 0 128 16,-7-3-128-16,4 1 0 0,6-4 0 0,-2-1 128 16,-2-2-128-16,2-2 0 0,3-3 0 0,5-1 128 15,2-2-128-15,0-3 144 0,-7-3-144 0,2-1 160 16,6-4-160-16,5-2 128 0,3 2-128 0,-5-4 128 16,-3-7-128-16,3-1 192 0,5 1-192 0,4-3 192 15,3-2-192-15,-5-1 0 0,-5-4 144 0,4-2-144 16,5 0 0-16,3-2 0 0,4-1 0 0,1 0 0 15,0 0 0-15,-1-5 0 0,-1 0-128 0,1-4 128 16,4-3 0-16,4 0-128 0,2-2 128 0,-1-2 0 16,1 2 0-16,-3-4 0 0,-2 1 0 0,4-4-128 0,3-1 128 0,5-2 0 15,0 0 0-15,5-1 0 0,-1 1 0 0,2-3 0 16,-2 1 0-16,1-1 0 0,-2-3 0 0,0 1 0 16,3-2 0-16,3 1 0 0,3-2 0 0,4 1 128 15,1 0-128-15,2 0 128 0,1 1-128 0,3 0 0 16,1-3 0-16,3 2 128 0,-1 1-128 0,1-1 0 15,1-4 0-15,1 3 0 0,2 0 0 0,4-1 0 16,1 2 0-16,0-2 0 0,1-2 0 0,4 2 0 16,3-4-144-16,3 5 144 0,5-3 0 0,2 1 0 15,1-5-144-15,4 4 144 0,3-2 0 0,1 4-128 16,2-5 128-16,7 2 0 0,4-4-144 0,2-3 144 16,0 3 0-16,3-1-144 0,2 3 144 0,1-4 0 15,1 2 0-15,1 0-128 0,3 0 128 0,3 0 0 0,3-3-144 0,4 3 144 16,0-2 0-16,6 6 0 0,3-2 0 0,-1 3 0 15,-1-1 0-15,0 2 0 0,0-2 0 0,2 3 0 16,0 2 0-16,6 1 0 0,2 2 0 0,6 1 0 16,-1-4 0-16,2 5 0 0,-3 1 128 0,2 4-128 15,1 2 0-15,7-2 0 0,6 2 0 0,-3-2 0 16,-3 3 0-16,0 0 0 0,2 6 0 0,0 1 0 16,5 3 0-16,-2-1 0 0,-1 4 0 0,1 0 128 15,-5 2-128-15,3 5 0 0,-1 3 0 0,3 1-176 16,0 1 176-16,-4 1 0 0,-4 0 0 0,-3 4-128 15,-3 4 128-15,3-1 0 0,1 5 0 0,-3-2 0 16,-7 6 0-16,-3 2 0 0,-7 0 0 0,-5 1 0 16,-4 1 0-16,-2 1 144 0,-3 3-144 0,-4 4 0 0,-5-1 128 0,-2 5-128 15,-2 0 0-15,-5 0 0 0,-5 2 0 0,-1 1 0 16,-2 2 0-16,-11 0 0 0,0 0 0 0,0 0 0 16,0 0-208-16,0 0 80 15,0 0-448-15,0 0-64 0,-1 12-32 0,-3-3 0 16,-2 1-1504-16,-5-3-320 0,0 0-48 0,-1-2-11328 0</inkml:trace>
  <inkml:trace contextRef="#ctx0" brushRef="#br0" timeOffset="446.32">8980 782 28383 0,'-7'-9'1264'0,"7"9"256"0,0 0-1216 0,0 0-304 0,0-10 0 0,0 10 0 16,5-6 0-16,3-2-176 0,2 2 32 0,4 1 0 15,2-4 144-15,6 3 0 0,2-1-144 0,8-2 144 16,2 2 0-16,4-3 0 0,3 1 0 0,7 0 0 15,6 4 0-15,2-3 128 0,-2 0-128 0,2 2 0 16,-5-2 0-16,2 5 0 0,1-2 0 0,0-1 0 16,4 5 0-16,0 1 0 0,3 0 0 0,-2 3 128 15,-6 1 96-15,0-2 16 0,-4 1 0 0,-2 0 0 0,-2 6 160 16,-1-1 48-16,-2 2 0 0,0 0 0 0,-1 3 144 0,-1 4 48 16,-1-2 0-16,-2 1 0 0,-4-4-128 0,-4 3 0 15,-3 3-16-15,-6 1 0 0,-2 0-112 0,-4 3 0 16,-1 2-16-16,-7-1 0 0,-1 5 128 0,-5 0 16 15,-5 3 16-15,-4 4 0 0,-4 0-160 0,-4 2-48 16,-5 1 0-16,-7 3 0 0,-8 2-64 0,-6-1-32 16,-8 5 0-16,-4-4 0 0,-3 4-64 0,-3 4-16 15,-3 1 0-15,-7 2 0 0,-10-1-144 0,-6 3 0 16,-3 0-160-16,-3 4 160 16,-1 7-1728-16,-8 0-256 0,-13 3-64 0</inkml:trace>
  <inkml:trace contextRef="#ctx0" brushRef="#br0" timeOffset="3338.75">23559 5032 22111 0,'-17'3'1968'0,"-2"1"-1584"0,2 3-384 15,0-2 0-15,2 1 1520 0,0 3 208 0,-1-2 64 0,2 5 0 16,2 2-1408-16,-1-3-384 0,3 1 128 0,-2 2-128 16,2 0 0-16,1 0 176 0,0 2-176 0,3 3 160 15,1 0-160-15,0 4 0 0,0 0 0 0,1 4 0 16,0 2 0-16,3 3 0 0,0-2 0 0,1 1-176 15,1 2 32-15,1 1 0 0,1 2 0 0,3 1 0 16,1 0 144-16,2-1 0 0,1 3-144 0,2 0 144 16,4 0 0-16,0-1 0 0,3-2 0 0,4 1 0 15,4 0 0-15,3-2 160 0,5 0-16 0,2-5 0 16,3-3 160-16,0 1 16 0,-2-5 16 0,2 1 0 0,2-4-48 0,3-3-16 16,3-5 0-16,4 1 0 0,4-4 0 0,3 0 0 15,4-5 0-15,-4 0 0 0,-5-3-80 0,1-2-32 16,0-3 0-16,2 0 0 0,1-4-32 0,7-1 0 15,0-5 0-15,0-3 0 0,-4-4-128 0,0 0 0 16,-3-6 144-16,5 2-144 0,-1-6 160 0,4-2-32 16,1-5-128-16,1-1 192 0,-5-1-192 0,-2-3 176 15,-5-2-176-15,1-3 160 0,-2-1 16 0,4-1 0 16,-1-1 0-16,-1-4 0 0,-1-6 16 0,-4 2 16 16,-6-4 0-16,-3 1 0 0,-3-1-208 0,-2 0 144 15,-1-3-144-15,-4 1 128 0,1-2-128 0,-3 0 0 16,-3-1 0-16,-4 3 0 0,-4-2-160 0,-1 1-16 15,-4 2 0-15,-2-2 0 0,-4-4 176 0,-4 6 0 0,-5 0-144 16,-5 1 144-16,-3 2 0 0,-2-3 0 0,-3 2 160 0,-4-2-160 16,-4 4 160-16,1 1-160 0,-4-2 128 0,-3 5-128 15,-1 1 208-15,-2 0-32 0,-2 1-16 0,-1 2 0 16,-3 1 64-16,-4 0 16 0,-7-2 0 0,-6 6 0 16,-4-2-240-16,-1 6 128 0,-1-1-128 0,0 4 0 15,1-1 0-15,-3 2 0 0,-4 3 0 0,-6 1 0 16,-2-1 0-16,-4 3 0 0,2 0 0 0,2 1 0 15,-1 3 0-15,-6 5-128 0,-8 4 128 0,0 1 0 16,3 0-176-16,-1 3 176 0,3 2-160 0,-6 5 160 16,-7-2-128-16,1 6 128 0,4 0 0 0,2 2-144 15,1 2 144-15,-3 5-128 0,-6 5 128 0,2-2-128 16,2 5 128-16,3-2 0 0,0 1 0 0,-3 3 0 16,-3 4 0-16,5 2 0 0,4 3 0 0,0 5-128 0,-4 3 128 15,-1-3 0-15,-4 1 0 0,4 3 0 16,4 5 0-16,0 1 0 0,-3 1 0 0,-1 2 0 0,-1 3 0 15,2 3 128-15,6 4-128 0,-3 3 128 0,-1 3-128 0,1 4 128 16,4-4-128-16,0 4 128 0,4 3-128 0,0 2 0 16,0 4 0-16,0 1 128 0,1 1-128 0,2 5 0 15,2-4 128-15,5 5-128 0,4 2 0 0,-3 0 0 16,-2 3 0-16,1 2 0 0,1-1 0 0,3 2 0 16,3-1 0-16,3 4 0 0,3 3 0 0,1-2 0 15,0 1 0-15,3 0 128 0,0 1-128 0,6 5 128 16,4-7-128-16,4 3 128 0,3 1-128 0,4 3 144 15,4-3-144-15,3 1 160 0,2 3-160 0,3-4 0 16,5 4 144-16,2-1-144 0,3 0 0 0,3 0 0 0,4-5 0 16,3-1 0-16,2 1 0 0,3 0 0 0,4-3 0 0,4-2 0 15,3-3 0-15,5 1 0 0,3-6 0 0,1 2 0 16,4-3 0-16,6-1 0 0,3-1 0 0,6-2 0 16,6 0 0-16,1-2 0 0,1 1 0 0,3-5 0 15,3-3 0-15,3 1 0 0,4-1 0 0,7-4 0 16,7 3 0-16,1-6 0 0,-2 1 0 0,2-2 0 15,2-4 0-15,9 1 0 0,4-2 0 0,0-2 0 16,-2-2 0-16,2-5 0 0,2 1 0 0,5-2 0 16,3-2 0-16,2-5 0 0,0-3 0 0,5 0 0 15,7-4 0-15,-1 0 128 0,-6-4-128 0,6 0 0 16,7-2 128-16,-4-6-128 0,-7-3 128 0,4 1-128 16,8-3 128-16,-2-1-128 0,-5 1 160 0,3-4-160 15,5 0 144-15,-1-5-144 0,-1-2 128 0,0 0-128 16,5-2 128-16,0-1-128 0,-4-3 128 0,2-1-128 0,2-4 128 15,-1-2-128-15,1-2 128 0,1-3-128 0,1-1 0 16,0-5 0-16,-2 0 128 0,3-2-128 0,1-3 0 0,-1-3 0 16,-3-2 0-16,1-2 0 0,-1-1-256 0,-1-2 80 15,-2 2 16-15,-1-3 0 0,-3-2 160 0,1-2-160 16,-1-4 160-16,-3 0-160 0,-7-1 160 0,1-3 0 16,3-4 0-16,-6 1 0 0,-10-1 0 0,1 0 192 15,0-5-64-15,-2-2 0 0,-5-3 112 0,-2-2 16 16,-4-4 16-16,-1 1 0 0,0 0 64 0,-2-3 16 15,0-2 0-15,-7-5 0 0,-4-4-176 0,-2-2-48 16,-5 2 0-16,4-1 0 0,0-3-128 0,-3-3 128 16,-5-6-128-16,-5 3 128 0,-4 0-128 0,-5-5 0 15,-1 5 0-15,-1-4 0 0,-5 2-176 0,-1-1 176 0,-1 1-128 16,-3-3 128-16,-2 1 0 0,-3 0 0 0,-5 5 0 16,-5 0 0-16,-4-1 0 0,-3-2-128 0,-3-1 0 0,-4 2 0 15,-5 4 128-15,-2 1 0 0,-4-5 0 0,-1 5 0 16,-3-2 0-16,-1 1 0 0,-4 6 0 0,-2-3 128 15,-7-4-128-15,-2 3 0 0,-3 1 0 0,-3 4 128 16,-5 2-128-16,1-2 0 0,-2-1 128 0,-2 0-128 16,-1 4 0-16,-2-2 0 0,-3 3 0 0,1 1 0 15,-2-4 0-15,-4 6 0 0,-6 1 0 0,-3-1 0 16,-3 3 0-16,1 1 0 0,-2 3 0 0,1 0 0 16,-2 2 0-16,-2 2 0 0,-4 1 0 0,-2 0 0 15,-7 0 0-15,3 3 0 0,1 1 0 0,-2 4 0 16,2 2 0-16,-7 1 0 0,-5 3 0 0,0-1 0 0,-1 4 0 15,2 2-160-15,-1-1 160 0,-3 0 0 16,-4 2-128-16,0-1 128 0,2 4 0 0,2-2 0 0,3 6-128 0,-7-1 128 16,-6 0 0-16,3 0 0 0,3 2-128 0,0 1 128 15,1 2 0-15,-1-1 0 0,-3 1 0 0,1 1-128 16,3 3 128-16,1 1 0 0,1 0 0 0,-2-1 0 16,-4 0-128-16,3 1 128 0,5 2-128 0,1 3 128 15,1 1-192-15,-3 0 192 0,-5 1-144 0,3 3 144 16,3-2 0-16,1 3-144 0,-1-1 144 0,-3 2 0 15,-4 0 0-15,3 4-128 0,3 0 128 0,1 1 0 16,0 6 0-16,-3-2 0 0,-5 2 0 0,3-2-128 16,4 3 128-16,1 4 0 0,-1 0 0 0,-1 2 0 15,-4-1 0-15,6 0 0 0,3 1 0 0,5 0 0 16,0 1 0-16,-2 0 0 0,-5 1 0 0,3 0 0 0,5 2 0 16,4 0 128-16,5 2-128 0,-3 0 0 0,-4 3 128 0,1-1-128 15,0 2 144-15,4-1-144 0,2 4 192 0,5-3-192 16,2 1 0-16,2 5 0 0,-1-4 0 0,0 1 0 15,2 1 0-15,3 0 0 0,4-1 0 0,4-3 0 16,4 3 128-16,2-3-128 0,4 0 0 0,4 1 0 16,4-2 0-16,2 3 0 0,1-3 0 0,2 1 0 15,3-4 0-15,5 2 0 0,2-3-128 0,2 2 128 32,3 0-480-32,9-7 0 0,-7 4 0 0,7-4 0 15,0 0-2096-15,0 0-432 0,0 0-64 0</inkml:trace>
  <inkml:trace contextRef="#ctx0" brushRef="#br0" timeOffset="3778.61">21978 412 33167 0,'-26'7'2944'0,"10"-1"-2352"16,-6 6-464-16,-2 3-128 0,0 1-176 0,-3 3-48 15,-1 2-16-15,-1 3 0 0,-3 5 240 0,-28 26 128 0,10-3 0 16,0-2-128-16,2-7 272 0,1 3-48 0,1-3-16 0,1 8 0 15,0 1-208-15,-1 1 0 0,-2 2 128 0,4 1-128 16,1-2 0-16,1 2 0 0,0-4 0 0,3 0 0 16,2-1 0-16,5-1 0 0,4-6 0 0,7 1 0 15,4-4 0-15,7-3 0 0,6-1 0 0,8 1 144 16,5 0 48-16,9-1 16 16,8-6 0-16,7 1 0 0,11-3 128 0,6-2 32 0,8-4 0 15,7 0 0-15,4-3-160 0,17-3-16 0,9-3-16 0,5-4 0 16,5-2-176-16,10-3-192 0,10-4 32 0,6-1-10544 15,0-6-2112-15</inkml:trace>
  <inkml:trace contextRef="#ctx0" brushRef="#br0" timeOffset="4856.01">13788 13433 23039 0,'0'0'2048'0,"-5"-9"-1648"15,1 2-400-15,4 7 0 0,-5-8 128 0,5 8-128 16,0-10 128-16,0 10-128 0,0 0 368 0,0 0-16 16,0 0 0-16,0 0 0 0,0 0-352 0,6 11 144 15,-2 1-144-15,-1 6 0 0,-1 7 208 0,1 1-64 16,-1 5-16-16,2 5 0 0,1 5 64 0,0 8 16 16,0 2 0-16,-1 5 0 0,0 2-16 0,-2 8-16 15,0 4 0-15,-2 0 0 0,-3 0 16 0,1 3 0 0,-1 3 0 16,1 3 0-16,-4 2-48 0,1-3 0 15,2-1 0-15,-2-1 0 0,-2-2-144 0,2-3 0 0,0-1 144 16,2-10-144-16,1-5 128 0,1-3-128 0,-2-4 160 0,1-6-160 16,0-6 176-16,1-6-176 0,0-6 192 0,1-5-192 31,2-3-1344-31,1-6-384 0</inkml:trace>
  <inkml:trace contextRef="#ctx0" brushRef="#br0" timeOffset="5247.53">13792 13182 25567 0,'11'-28'1136'0,"-1"10"224"0,3-1-1088 0,6-3-272 15,5 1 0-15,5-4 0 0,5 1 0 0,6 3 128 16,7 3-128-16,5-1 0 0,2 0 288 0,2 1-48 16,-3 3-16-16,3 3 0 0,0 5-96 0,5 3-128 15,1 4 176-15,2 5-176 0,2 8 0 0,-4 3 0 16,-5 5 0-16,-3 3 0 0,-3 9 0 0,-4 4 0 16,-4-1 0-16,-5 5 0 0,-4 1 0 0,-4-1 160 15,-6-2-160-15,-5-2 192 0,-5-4-32 0,-5 0 0 16,-12-6 0-16,-6 1 0 0,-5 2 848 0,-7-2 160 15,-7 1 48-15,-8-2 0 0,-6 1-320 0,-5 0-64 0,-4 0-16 16,-6-3 0-16,-10-2-400 0,-5-4-80 0,-3-3-16 0,2-5 0 16,2 1-128-16,1-4-16 0,1 1-16 0,-1-5 0 15,0-3-160-15,8-4 0 0,5-2 144 0,6-4-144 32,8 2-368-32,8-4-144 0,9 1-16 0,8-3-16 15,6-2-2592-15,11-2-512 0,9-10-96 0,16 2-32 0</inkml:trace>
  <inkml:trace contextRef="#ctx0" brushRef="#br0" timeOffset="5651.37">16160 12775 30399 0,'-18'2'2704'0,"-1"2"-2160"0,-1 1-544 0,-1 2 0 0,-2 2 0 0,1 3 0 16,-3 11 0-16,-1 0 0 0,-5 0-128 0,2 9 128 16,-4 3 0-16,0 2-144 0,1 3 144 0,-2 3 0 15,1-1 0-15,3 5 0 0,4 0 0 0,4 4 0 16,6 1 0-16,7 1 0 0,5-5-304 0,8-3 32 16,8-4 0-16,5-8 0 15,3-5-144-15,7-8-32 0,5-2 0 0,1-7 0 0,0-6 448 16,5-3 0-16,4-2 0 0,1-2 0 0,2-2 304 0,2-4 144 15,4-1 16-15,-2-4 16 0,1-4 32 0,-3-3 0 16,-4-7 0-16,-2 1 0 0,-5-1-128 0,-4 0 0 0,-4-2-16 16,-5 2 0-16,-5-2 0 0,-7-1 0 0,-4-2 0 15,-9-5 0-15,-4 0 32 0,-10-2 16 0,-6-4 0 0,-6 3 0 16,-8-1 32-16,-4 6 16 0,-7 3 0 0,-3 4 0 16,-1 7-272-16,2 3-48 0,2 4-16 0,1 6 0 15,0 2-128-15,4 3 0 0,8 3 0 0,-2 3 0 31,3 4-2080-31,3 1-288 0,2 3-64 0</inkml:trace>
  <inkml:trace contextRef="#ctx0" brushRef="#br0" timeOffset="6040.56">18017 12564 29247 0,'-22'-5'1296'0,"6"4"272"15,-6 3-1248-15,-3 2-320 0,-10 4 0 0,-5-1 0 0,-6 5 0 0,-2 3 0 16,-4 4 0-16,-3 1 0 0,0-2 128 0,-2 1-128 16,1 0 0-16,0 3 0 0,-1 3 128 0,6-1-128 15,7 1 0-15,6 1 0 0,10 0 0 0,10 2 0 16,8-2 0-16,8 5 0 0,10 7 0 0,10-1 0 15,8 1 0-15,10 0 0 0,7 0 0 0,2 0 0 0,3 2 0 16,4 3 0-16,3 3 0 0,-2-4 0 0,-2 0 160 16,0-2-160-16,1 2 128 0,-2-5-128 15,-3-6 128-15,-7 0-128 0,-5-5 192 0,-7-1-64 16,-7-2 0-16,-4-3 0 0,-7-2 208 0,-6-1 48 0,-6-3 0 0,-5-3 0 16,-7-1 272-16,-10-1 64 15,-9-1 16-15,-9-4 0 0,-8-3-48 0,-2-1-16 16,-1-4 0-16,-5-1 0 0,-1-4-272 0,-1 3-48 15,0-3-16-15,-5 0 0 16,-3-6-1808-16,3-2-384 0,4 1-64 0,5-3-13040 0</inkml:trace>
  <inkml:trace contextRef="#ctx0" brushRef="#br0" timeOffset="6716.2">20527 13179 21183 0,'-14'8'944'0,"14"-8"192"0,-5 12-912 0,4-1-224 0,4 1 0 0,3 2 0 15,3-1 784-15,4 1 112 0,3 4 32 0,4-3 0 16,3-2-288-16,7-2-64 16,4-4-16-16,4-5 0 0,5-2 32 0,7-2 16 0,4-4 0 0,6-2 0 15,2 0-208-15,-3-3-32 0,-6-2-16 0,-2 0 0 16,-3-3-208-16,-4 0-144 0,-6 0 192 0,-5 2-192 16,-6 0 160-16,-6 0-160 0,-3-1 128 0,-7-2-128 15,-4-1 192-15,-7-1-64 0,-8-1 0 0,-3-3 0 16,-6 3 64-16,-7-1 0 0,-3 1 0 0,-4 2 0 0,-6 3 192 15,-1 5 64-15,-3 5 0 0,-1 5 0 0,-3 5-176 0,-2 4-16 16,-2 6-16-16,1 1 0 0,-1 6-240 0,1 3 128 16,-2 2-128-16,3 5 0 0,3 2 0 0,2 2 0 15,2-2 0-15,5 3-160 0,2 1 160 0,9-1 0 16,6-1 0-16,8-3 0 0,6-3 0 0,9 2 0 16,8-2 128-16,6-3-128 0,4 0 128 0,6-3-128 15,5-6 160-15,8-2-160 0,6 0 224 0,7-1-48 16,4-1-16-16,7-4 0 0,4-1-160 0,-2-4 0 15,-3-4 0-15,0 0 0 16,0-3-1040-16,-2 1-304 0,1-4-48 0,-1-3-12864 0</inkml:trace>
  <inkml:trace contextRef="#ctx0" brushRef="#br0" timeOffset="6923.03">22039 12945 33167 0,'0'0'2944'0,"0"0"-2352"0,6 5-464 0,6 4-128 15,4 3 0-15,3 5 192 0,1 6-64 0,3 7 0 16,0-1-128-16,0 4-208 0,0 8 48 16,0-1 16-16,0 3 144 0,1 2 0 0,-1-1 0 15,1 3 0-15,0 3 0 0,-1 1 0 0,0-2 0 0,1 4 0 16,1-3 128-16,1 2 0 0,1-1 0 0,-2 0 0 15,-5-3-432-15,2-3-80 0,-4-8 0 0,-2-5-16 16,-3-11-208-16,0-3-32 16,-2-7-16-16,-1-5 0 0,0-8-240 15,1-3-32-15,-1-6-16 0,0-7-11344 0</inkml:trace>
  <inkml:trace contextRef="#ctx0" brushRef="#br0" timeOffset="7195.29">22763 12922 23951 0,'0'0'2128'0,"0"0"-1696"16,-5-6-432-16,5 6 0 0,0 0 1472 0,0 0 224 15,0 0 32-15,-7 11 16 0,-4 2-928 0,1 10-192 16,-2 6-48-16,-2 7 0 0,-3 3 48 0,-2 6 0 16,-3 4 0-16,-4 5 0 0,-5 3 64 0,-4 6 16 15,-7 5 0-15,-2 4 0 0,0 1-256 0,-2 6-32 16,-1-1-16-16,1 1 0 0,3-1-224 0,1-2-48 15,0-2-128-15,4-7 192 0,-1-11-64 0,1-4-128 16,-1-5 176-16,5-7-176 0,5-4 192 0,2-3-64 0,3-6 0 0,6-3-128 16,6-6 0-16,3-5 0 15,4-3 0-15,5-10 0 16,0 0-2464-16,11-5-400 0,4-9-80 0</inkml:trace>
  <inkml:trace contextRef="#ctx0" brushRef="#br0" timeOffset="7758.94">24243 13032 26719 0,'0'0'2368'0,"0"9"-1888"0,-1 3-480 0,-1 5 0 0,2 3 896 0,-1 6 96 16,0 5 16-16,-2 5 0 0,-1 6-624 0,-2 6-128 15,-5 7-32-15,-3 6 0 0,-3 2 160 0,-2 6 48 16,-3-4 0-16,-4 2 0 0,-6 2-48 0,0 1-16 16,0 0 0-16,1 0 0 0,-2-3-240 0,1-2-128 15,0 1 128-15,2-5-128 0,2-5 368 0,1-3 0 16,1-1 0-16,1-5 0 0,1-5 320 0,1-4 64 16,0-6 16-16,2-4 0 0,1-6 80 0,4-4 32 0,2-3 0 0,3-9 0 15,0-2-80-15,11-4-16 16,0 0 0-16,-7-14 0 0,0-10-80 0,4-5-32 0,0-8 0 0,3-10 0 15,1-8-352-15,3-3-64 16,4-7 0-16,1-5-16 0,5-8-240 0,0-4 0 16,3-2 0-16,5 1 0 0,3-3-160 0,5 2 160 0,3 3-128 15,6-1 128-15,6 6-144 0,5 5 144 0,5 2-160 0,5 9 160 16,3 3-176-16,0 5 176 0,-4 2-192 0,1 6 192 16,0 5-176-16,2 4 176 0,3 6-160 0,1 4 160 15,4 6-160-15,-3 5 160 0,-2 5-160 0,-4 4 160 16,-1 2-160-16,-2 9 160 0,0 3-160 0,0 8 160 15,1 4-384-15,-6 6 32 0,-5 5 0 0,-6 2 0 16,-6 3-32-16,-6 1 0 0,-6 0 0 0,-3 2 0 16,-8 0 176-16,-5-3 16 0,-4-4 16 0,-5-1 0 0,-4 0 176 15,-7-4 0-15,-4-1 0 0,-10-6 0 0,-5-1 464 0,-15-2 32 16,-13-1 0-16,-7-3 0 0,-7 0 128 0,-5-7 16 16,-4 2 16-16,-10-6 0 0,-10-4-224 0,-1-7-48 15,-1 0-16-15,-8-4 0 0,-7-6-240 0,-1-3-128 16,1-1 160-16,-10-9-160 15,-4-2-1712-15,-1-5-432 0,7-3-96 0</inkml:trace>
  <inkml:trace contextRef="#ctx0" brushRef="#br0" timeOffset="12041.29">5598 4969 6447 0,'0'0'576'0,"-4"8"-576"15,2-3 0-15,-1 4 0 0,2-4 672 0,-3 3 32 16,2 0 0-16,-1-1 0 0,3-7 112 0,-3 9 16 16,1-4 16-16,1 1 0 0,1-6-112 0,-2 10-32 15,2-10 0-15,-1 7 0 0,1-7-32 0,0 9-16 16,0-9 0-16,0 0 0 0,0 0-96 0,0 0-32 16,0 0 0-16,0 0 0 0,0 0 208 0,9-3 32 15,0-3 16-15,0-1 0 0,1-4-192 0,0 1-32 16,0-4-16-16,0 0 0 0,1-1-144 0,0-3-16 15,-2-1-16-15,2 0 0 0,2 0-48 0,-1-2 0 16,0 0 0-16,1-6 0 0,-3 1 48 0,3-3 0 16,0 1 0-16,2-2 0 0,0-2-112 0,2 0-32 15,2 0 0-15,0-2 0 0,-1-3-48 0,2-2-16 16,1 1 0-16,1 0 0 0,0-1-16 0,-1 1 0 16,1 0 0-16,1-4 0 0,1 2 0 0,0 0 0 15,0-2 0-15,0-1 0 0,3 2 0 0,-3 1 0 16,5-4 0-16,-4 4 0 0,-3-1 48 0,1-3 0 15,-1 0 0-15,-2-1 0 0,2 1-64 0,1 0 0 16,1 2 0-16,-1-3 0 0,-2 1-128 0,0 1 128 0,-1-3-128 0,0 4 128 16,1 0-128-16,-1 1 0 0,0 1 144 0,2-3-144 15,0 1 192-15,-1 1-48 0,1-4 0 0,0 4 0 16,-1-4 48-16,3 3 0 0,-1 0 0 0,0 0 0 16,0 3-48-16,-1-1 0 0,-1 1 0 0,-1-4 0 15,1 2-144-15,0 2 128 0,0-1-128 0,2-2 128 0,-2 0-128 16,1 2 0-16,-1-3 0 0,1 3 128 15,0 3-128-15,-2 2 128 0,0 0-128 0,2 4 128 0,0 0-128 0,0-1 0 16,0 2 144-16,-2 3-144 0,1-2 0 16,-1 1 144-16,-1 1-144 0,3-2 0 0,-1 2 144 0,0-2-144 15,-3 2 0-15,-2-1 144 0,1 3-144 0,-2-2 128 16,-1 2-128-16,2-2 128 0,1 6-128 0,-2 0 0 16,-2 3 0-16,0 1 0 0,-1-1 0 0,0 1 0 15,-3 2 0-15,1 1 128 0,-3 1 128 0,1 1 32 16,-2-1 0-16,1 5 0 0,-2-2-432 0,-1 4-96 15,-2 2-16-15,1-2 0 0,-3 6 80 0,0 0 16 16,0 0 0-16,0 0 0 16,0 0-1408-16,0 0-288 0,0 0-48 0,-7 5-7184 15,1-1-1456-15</inkml:trace>
  <inkml:trace contextRef="#ctx0" brushRef="#br0" timeOffset="12692.67">6902 1690 15663 0,'0'0'336'0,"0"0"80"0,-5 2 16 0,5-2 16 0,-6 2-448 0,6-2 0 16,0 0 0-16,0 0 0 0,0 0 448 0,0 0 16 16,0 0 0-16,0 0 0 0,0 0 32 0,0 0 0 15,0 0 0-15,6-7 0 0,3-3-48 0,2 1-16 16,3-3 0-16,2-1 0 0,-1 0 32 0,3-1 16 16,2-2 0-16,3-1 0 0,2-2 32 0,1 0 0 15,-1 1 0-15,3-2 0 0,1-2-80 0,2-1-16 16,1 2 0-16,-1 0 0 0,1 1-48 0,0-2-16 15,-1-2 0-15,0 1 0 0,1 3-80 0,1 0-16 16,1 2 0-16,1 0 0 0,-2 0-64 0,0 1 0 16,-1-1-16-16,-2 1 0 0,1 1-176 0,-1-1 192 15,1 3-192-15,-5 2 192 0,-1 1-48 0,-4 0 0 16,0 3 0-16,-4-1 0 0,-1 3 16 0,-2 2 0 16,-2-1 0-16,1 1 0 0,-3 2-16 0,-1 1 0 15,-9 1 0-15,8 0 0 0,-8 0 16 0,0 0 0 16,6 2 0-16,-6-2 0 0,0 0 160 0,5 9 16 0,-2 0 16 0,-2 4 0 15,-2 2-176-15,-2 0-48 16,1-1 0-16,-2 4 0 0,-3 5 64 0,1 0 0 0,0 1 0 16,-3 5 0-16,-1-2 0 0,-3 3 0 15,0 2 0-15,-1 1 0 0,0 3 128 0,-1 0 16 0,0 0 16 0,-1 0 0 16,2-1 32-16,0 0 16 0,-1-4 0 16,0 2 0-16,-3-1-96 0,4 1-32 0,-1 0 0 0,0 0 0 15,-2-2-80-15,1 1-32 0,-1-1 0 0,2 2 0 16,1-5 0-16,0 0 0 0,1-6 0 0,2 0 0 15,-1-2-160-15,2-2 192 0,1-4-192 0,3-2 192 0,1 0-192 16,0-5 160-16,1 0-160 0,4-7 160 16,0 0-160-16,0 0 0 0,0 0 0 0,0 0 0 15,0 0-1264-15,0 0-336 0,0-8-64 0,0 2-14320 16</inkml:trace>
  <inkml:trace contextRef="#ctx0" brushRef="#br0" timeOffset="15663.33">21277 3131 11343 0,'0'0'496'0,"0"0"112"0,5-9-480 0,3 4-128 16,-3-4 0-16,0 3 0 0,0-2 768 0,-1 0 144 16,-1 0 32-16,-1 0 0 0,1 2 80 0,-2-2 32 15,3 2 0-15,-4 6 0 0,2-5 16 0,-2 5 0 16,0 0 0-16,0 0 0 0,0 0-112 0,0 0-32 15,0 0 0-15,0 0 0 0,0 0-176 0,0 0-48 16,-6 2 0-16,2 5 0 0,-3 3-208 0,-1 0-48 16,-2 3-16-16,-2 1 0 0,0 4-64 0,-1 1-16 15,0 2 0-15,-2 3 0 0,-3 1 16 0,0 4 0 16,1-1 0-16,-1 4 0 0,0 3 32 0,-9 15 16 16,2-5 0-16,-1 4 0 0,0-2-80 0,0-3-16 15,2 3 0-15,-1-5 0 0,-2 1-128 0,2 2-48 16,-1-3 0-16,1 1 0 0,-1-3-144 0,1 0 192 15,0 6-192-15,-1-4 192 0,2 0-192 0,-1 0 160 16,-2-3-160-16,1 2 160 0,1 3-160 0,1-3 160 16,1 0-160-16,-1 3 160 0,-3-3 112 0,0 0 32 15,-1-1 0-15,-1 2 0 0,3-1-16 0,-2 1 0 16,-2-4 0-16,2 0 0 0,2-1-128 0,-1 0-32 16,-1-3 0-16,9-11 0 0,1 5-128 0,-2 0 128 15,-3 1-128-15,1 3 128 0,2-2-128 0,0 2 192 0,1 0-192 0,0 0 192 16,1-3-192-16,-3 0 192 0,2 0-192 0,0-2 192 15,1 4-192-15,-1-6 160 0,0 2-160 0,-1-3 160 16,0 4-160-16,-1-3 0 0,1-2 144 0,-2 3-144 16,2-4 0-16,0 3 0 0,-2 0 0 0,0-2 128 15,2 2-128-15,-3-1 192 0,4 1-64 0,-1 1 0 16,-2-3-128-16,2 1 0 0,-3 2 0 0,5-5 0 16,0 2 0-16,2 3 0 0,-2-5 0 0,2 1 176 0,-1 0-176 0,1 0 0 15,-1 0 0-15,-1 0 128 0,0 2-128 16,1 0 0-16,0-2 0 0,-2-1 128 0,-1 2-128 0,1 2 0 15,1 0 0-15,0 1 0 0,-2-2 128 0,2 2-128 16,-2-1 0-16,0-2 128 0,1 3-128 0,2-4 0 16,-1 0 0-16,0 2 0 0,3 3 128 0,0-4-128 15,-2 2 0-15,-1-1 128 0,2-1-128 0,0 3 0 16,1-3 144-16,0 2-144 0,0 2 0 0,1-2 128 16,-4 4-128-16,1-2 0 0,0 0 0 0,-1-3 0 15,1 4 0-15,1-4 128 0,-1 3-128 0,-1-3 0 16,1-1 0-16,0 2 0 0,2-2 0 0,0 0 0 15,-1 1 0-15,0-1 0 0,1-2 0 0,1 1 0 16,0 1 0-16,-2-1 128 0,1-2-128 0,1 2 0 16,0-2 0-16,-1 0 0 0,1 2 0 0,1-2 0 15,0 0 0-15,2 0 0 0,-2-3 0 0,3 1 0 0,0 0 0 0,0-2 128 16,-2 1-128-16,2-3 0 16,1-3 0-16,0 1 0 0,2-2 0 0,0-1 0 0,2-1 0 0,0 0 0 15,1-1 0-15,1-3 0 16,3-4 0-16,0 0 0 0,0 0-256 0,0 0 0 15,0 0-16-15,0 0 0 16,0 0-496-16,-4-7-112 0,3 1-16 0,1-4 0 16,1 0-1696-16,-1-3-352 0,2-2-64 0</inkml:trace>
  <inkml:trace contextRef="#ctx0" brushRef="#br0" timeOffset="16160.37">18630 5985 15663 0,'-12'-6'1392'0,"12"6"-1120"16,-7-4-272-16,0-1 0 0,1 0 1664 0,1 1 256 15,0 1 64-15,5 3 16 0,-7-2-960 0,1 0-192 16,6 2-32-16,-6 0-16 0,6 0 224 0,-7 2 32 15,2 0 16-15,5-2 0 0,-5 4-304 0,0 4-64 16,2 1-16-16,0-1 0 0,0 5-128 0,-1 2-32 16,-1 4 0-16,-1 4 0 0,-2 3-16 0,1-1-16 15,-1 6 0-15,0 2 0 0,-2 5-48 0,0 1-16 16,0 7 0-16,0 0 0 0,-1 3-96 0,1 6-16 16,0 2 0-16,3 5 0 0,-4-3-112 0,2 1-16 15,1-1-16-15,0-3 0 0,0-4-32 0,-1-2 0 0,3 1 0 16,-2-4 0-16,1-4 16 0,2 0 0 0,0-2 0 0,1-2 0 15,0 0 32-15,1 0 0 16,2-6 0-16,1 0 0 0,0-2-192 0,1-2 160 16,2-6-160-16,2-2 160 0,0-2-160 0,2-2 0 0,0-2 144 0,5-2-144 15,0-6 0-15,0 2 144 0,2-5-144 0,2-3 0 16,2-3 144-16,4-4-144 0,2-2 0 0,6-1 144 16,3-1 16-16,4-4 0 0,1-1 0 0,4-4 0 15,3-3 32-15,1 0 0 0,1-3 0 0,-3-1 0 0,2-4-16 16,-2 2 0-16,1-2 0 0,-1-2 0 15,0 4-48-15,-4-1 0 0,1 3 0 0,-4 1 0 0,-3 3-128 0,-3 4 0 16,-5 4 0-16,-3 7 0 16,-5-3-1376-16,-3 6-304 15,-3 4-64-15</inkml:trace>
  <inkml:trace contextRef="#ctx0" brushRef="#br0" timeOffset="18862.74">5582 4870 9215 0,'-3'5'816'0,"-2"4"-656"0,-1-1-160 0,-2 3 0 15,2-1 1088-15,-1 2 192 0,0 2 48 0,-1-4 0 0,3 1-256 0,0 2-48 16,-3-4-16-16,4 2 0 0,-2-3 0 0,1 1 0 16,5-9 0-16,0 0 0 0,0 0 48 15,0 0 16-15,0 0 0 0,0 0 0 0,0-10-352 0,2 0-64 16,4-4-16-16,0-3 0 0,3-2-320 0,3-3-80 15,4-2-16-15,4 0 0 0,-1-5-48 0,3 1-16 16,1-5 0-16,2-1 0 0,2-5-160 0,1 0 160 16,0-3-160-16,1-1 160 0,-1-7-160 0,2 2 0 15,2-2 0-15,0 0 0 0,2-3 128 0,-2 0-128 0,1-2 0 16,3-1 128-16,1-3-128 0,1 0 0 16,-1 3 144-16,-2 0-144 0,-2-1 208 0,-1 0-16 0,-2 0-16 0,1 1 0 15,2 0-16-15,-1 1 0 16,-2-1 0-16,14-22 0 0,-5 10 0 0,-1 3 0 15,-4 6 0-15,6 0 0 0,-2 3-160 0,1 0 192 16,1 0-192-16,2 2 192 0,-7-1-192 0,0 3 0 0,-2 1 0 0,-2 7 128 16,0-3-128-16,-2 5 0 0,-2-2 0 0,-2 1 128 15,2-5-128-15,0 3 0 0,-2 1 144 16,1 3-144-16,-1-2 0 0,2 1 128 0,-3 3-128 0,1-1 0 16,-1 0 0-16,2 3 128 0,-2 1-128 0,0 1 0 15,-1-4 0-15,0-1 144 0,0 2-144 0,0-2 0 16,-1 1 192-16,1 2-64 0,-2 0 0 0,-1 4-128 15,-1 5 160-15,-1-2-160 0,-3 3 128 0,2 0-128 16,-2 4 128-16,-1 2-128 0,-3-1 128 0,0 2-128 16,-4 2 128-16,1 0-128 0,-2 0 128 0,0 4-128 0,-2 0 128 0,0 0-128 15,-1 3 0-15,-1 3 128 0,-1-2-128 0,-1 4 0 16,-1 1 144-16,1 5-144 0,0 0 0 0,0 0 0 16,0 0-160-16,0 0 160 15,0 0-640-15,0 0 0 0,0 0-16 0,0 0 0 16,0 0-528-16,-4 11-96 0,4-11-32 0,-3 13-7136 15,-1 1-1408-15</inkml:trace>
  <inkml:trace contextRef="#ctx0" brushRef="#br0" timeOffset="19342.95">6692 1990 13823 0,'-19'-4'608'0,"9"-1"128"0,1 0-592 0,2 1-144 16,0-5 0-16,6 3 0 0,1 6 832 0,1-9 128 0,2 0 16 0,3 0 16 16,3-1 32-16,4-1 16 0,1-1 0 0,4-3 0 15,2-4-336-15,3-2-80 0,4-3-16 16,-2 1 0-16,0-3 96 0,5-1 0 15,0-3 16-15,4 0 0 0,1-3-16 0,2-1-16 0,3-3 0 0,2 0 0 16,1-1-112-16,1 2-32 0,1 3 0 16,2 0 0-16,-2-1-96 0,-1 2 0 0,-3 4-16 0,0 0 0 15,-2 5-80-15,-1 2-16 0,0-1 0 0,-1 6 0 16,-1 2-80-16,-3 1 0 0,-4 2-16 0,-1 4 0 16,-2 1-64-16,-2 1-16 0,-3 2 0 0,0 3 0 0,-2 2-16 15,0 0 0-15,-3 4 0 0,0 1 0 16,-1 4-16-16,-2 2-128 0,-2 5 192 0,-2 5-64 0,-3-1 80 0,-1 8 16 15,-2 4 0-15,-4 8 0 0,-4 6 48 0,-3 2 16 16,-1 2 0-16,-4-1 0 0,-1-3-32 0,-3-2-16 16,-5 0 0-16,0 1 0 0,-1-3-32 0,-2 3 0 15,1-4 0-15,-3 4 0 0,0-3-80 0,1-1-128 16,2-6 176-16,-1-3-176 0,4-3 128 0,1-2-128 16,4-3 0-16,2 0 0 15,4-7-880-15,4-4-272 0,3-6-64 0</inkml:trace>
  <inkml:trace contextRef="#ctx0" brushRef="#br0" timeOffset="21664.47">21116 3173 14735 0,'0'0'1312'0,"0"0"-1056"0,0 0-256 0,-8-1 0 15,8 1 576-15,-9 1 64 0,9-1 16 0,-10 5 0 16,0 3-128-16,-1 0-16 0,-2 3-16 0,-1 3 0 16,-1 5-64-16,-1 1-16 0,-1 2 0 0,-2 3 0 15,-3 5-48-15,-1 4-16 0,-4 2 0 0,1 4 0 16,-4 5-80-16,0 2-16 0,-4 4 0 0,2 3 0 16,-1 6-96-16,0 0-32 0,-2-1 0 0,0 4 0 15,-1-3-128-15,-2-1 0 0,-1 2 0 0,-3-2 128 16,-4 0 0-16,0 2 0 0,-1-5 0 0,1 4 0 15,-1 1 144-15,2-1 32 0,-2 0 0 0,1-2 0 16,1-4-16-16,0-1 0 0,-1 0 0 0,-1 2 0 0,-1-3 32 16,0 0 0-16,3-1 0 0,-1 2 0 0,0 1-80 0,4-2-16 15,2-3 0-15,-4 2 0 0,4 1-224 0,-5 2 144 16,-2-5-144-16,-1-2 128 0,2 0-128 0,2 0 192 16,-1 3-192-16,2 0 192 0,-2-1-192 0,6-3 192 15,3 0-192-15,2-1 192 0,0 1-64 0,-1 3 0 16,0-4 0-16,1 2 0 0,-2-1-128 0,3-1 0 15,1-1 144-15,2-1-144 0,0-5 0 0,1 2 0 16,0-2 0-16,1 0 128 0,1 0-128 0,1 0 0 16,0-1 128-16,2 1-128 0,2 0 0 0,1 2 0 15,0 2 0-15,-1-5 0 0,0-3 0 0,-1-1 128 16,0 1-128-16,0 1 0 0,0-4 0 0,1 1 144 16,-3-5-144-16,4 1 0 0,0-7 160 0,2 2-160 15,0 0 128-15,3-2-128 0,-1-2 208 0,3-2-32 0,-1 0-16 16,4-3 0-16,-2 0-160 0,3-3 0 0,0 0 0 0,2-5 0 15,2-4 0-15,6-2-144 0,0 0 144 0,0 0-208 32,0 0-320-32,0 0-64 0,0 0-16 0,0 0 0 15,0-12-1696-15,3-1-320 0</inkml:trace>
  <inkml:trace contextRef="#ctx0" brushRef="#br0" timeOffset="22060.02">18386 6256 17503 0,'-13'2'768'0,"5"2"176"0,-1 0-752 0,3 3-192 0,1 2 0 0,1 5 0 0,-1 3 1792 0,0 6 320 15,0 3 64-15,-2 7 0 0,0 3-1344 0,-2 3-256 16,-1 2-64-16,0 0-16 0,-3 2 64 0,0 3 16 16,-1 2 0-16,-1 2 0 0,1 3-192 0,-1-1-16 15,-1-1-16-15,2 0 0 0,0 0-160 0,2-3-16 16,0-2-16-16,2-2 0 0,1-3-16 0,4-4 0 16,0-2 0-16,3-2 0 0,0-5 160 0,6-2 16 15,0-7 16-15,4-4 0 0,4-4 48 0,6-2 0 16,2-7 0-16,6-2 0 0,8-5 128 0,6-7 16 0,7-3 16 15,1-4 0-15,3-5-144 0,1-7-16 0,6-1-16 0,5-2 0 16,4-2-240-16,3 0-128 0,4 0 128 0,-6 0-128 16,-3 2 0-16,-1 2-160 0,-2-3 16 0,-1 2-10944 15,-3 1-2192-15</inkml:trace>
  <inkml:trace contextRef="#ctx0" brushRef="#br0" timeOffset="23239.47">5499 5019 4607 0,'0'0'400'0,"0"0"-400"0,-5 9 0 0,5-9 0 16,-7 6 1488-16,7-6 224 0,-6 9 32 15,6-9 16-15,0 0-736 0,0 0-160 0,-8 5-32 16,8-5 0-16,0 0-176 0,0 0-32 0,0 0-16 0,0 0 0 16,0-10-176-16,3-2-48 0,2-3 0 0,3-4 0 15,2-5 32-15,1-3 0 0,3-3 0 0,4-5 0 16,4-4-64-16,2-2-16 0,-1-6 0 0,5-3 0 15,1-5-128-15,3-4-16 0,0 1-16 0,1-6 0 16,1 1 112-16,3-6 32 0,1-3 0 0,4-5 0 0,5 0-48 0,1 1 0 16,8-3 0-16,-1 0 0 0,-3-4-80 0,0 0 0 15,-2-5-16-15,-1 0 0 0,1 2-48 0,-2 1 0 16,-2 1 0-16,-2-3 0 0,1-2-128 0,0 0 0 16,0 0 144-16,-2 2-144 0,-1 3 128 0,-2 0-128 15,-2-1 128-15,0 2-128 0,-1 8 288 0,1 8-16 16,-1 6 0-16,2 1 0 0,-2 1-32 0,2 1-16 15,-1 1 0-15,2 1 0 0,1 4-224 0,-1 2 176 16,-4 1-176-16,-3 5 160 0,-4 1-160 0,-1 4 0 16,-1 1 144-16,-2 1-144 0,-1 4 0 0,-3 2 0 15,-5 3 0-15,-1-1 128 0,-1 5-128 0,-1 0 0 16,-1 2 0-16,-2 3 128 0,0 1-128 0,-1 6 0 0,-2 3 0 16,1-2 128-16,-5 5-128 0,-3 6 0 15,0 0-128-15,0 0 128 16,0 0-656-16,0 0-48 0,0 0-16 0,0 0-6784 15,-7 13-1360-15</inkml:trace>
  <inkml:trace contextRef="#ctx0" brushRef="#br0" timeOffset="23578.76">6720 1998 18431 0,'6'-9'1632'0,"1"-5"-1312"15,5-4-320-15,3 0 0 16,3-2 0-16,5-4 0 0,-1-6-192 0,4-3 64 16,2-1 336-16,4-2 80 0,2-2 16 0,3 1 0 0,1-1 272 0,3-2 48 15,-1-1 16-15,2 0 0 0,3 2-96 0,2 1-16 16,-3 3 0-16,1 2 0 0,-7-1-224 0,1 5-48 15,1 1-16-15,-2 5 0 0,-3 8-240 0,0 3 176 16,-2 3-176-16,-2 8 160 0,-3 6-160 0,-2 3 0 16,-2 4 144-16,-4 2-144 0,-3 4 0 0,-3 4 0 15,-5 1 0-15,2 6 0 0,-1 1-224 0,-1 10-112 16,-1 2-32-16,1 2 0 16,0 1-1424-16,-4 1-272 0</inkml:trace>
  <inkml:trace contextRef="#ctx0" brushRef="#br0" timeOffset="25651.57">10455 2236 4607 0,'25'-14'400'0,"-7"3"-400"0,1-3 0 0,2 1 0 16,3-1 928-16,2-1 96 0,4 0 32 0,3 0 0 16,4 1-848-16,2-4-208 0,3 0 0 0,4-2 0 15,5 1 0-15,1 0 0 0,1-2 0 0,-3 1 0 16,-2 1 0-16,-1 2 0 0,3 2 0 15,3 2 0-15,-1 3 0 0,5 0 0 0,4 2 0 0,2 3 0 16,-5-2 0-16,-2 3 0 0,-3 1-128 0,5 2 128 16,3 2 0-16,1 2 0 0,5 2 0 0,1 1 0 15,-1-1 0-15,-2 0 0 0,-3 4 0 0,3-1 0 16,1 3 0-16,4 1 0 0,2 3 0 0,2 2 0 16,-1 0 0-16,-2 1 0 0,-1 1 0 0,1 2 0 15,1 0 0-15,3 0 0 0,3-1 0 0,-3 0 0 16,-8 2 0-16,2 5 144 0,-1-2-144 0,2 8 128 0,2 1 48 0,-1 3 0 15,-3 0 0-15,-4 4 0 0,-6-1 144 0,-3 2 48 16,1 0 0-16,-1 5 0 0,-1-1-192 0,5 2-48 16,-2 5 0-16,-2-1 0 0,-2 0-128 0,-1-3 128 15,-7-2-128-15,-3 5 128 0,-4 4-128 0,-1 0 0 16,-1 2 144-16,-1-1-144 0,-3 1 224 0,-2 4-32 16,-2-2 0-16,-1 5 0 0,-2 0 0 0,-1 1-16 15,-2 1 0-15,-2-2 0 0,-5 1-176 0,-1 3 160 16,-3-2-160-16,-2 2 160 0,-2 2 16 0,-3 0 0 15,-4-1 0-15,-1 0 0 0,-2 0 80 0,1 0 32 16,-5 0 0-16,-3 1 0 0,-4 0 32 0,-2 2 0 16,-3 0 0-16,-1 1 0 0,-2 1-192 0,-1 4-128 15,0 0 192-15,-1 3-192 0,-2 0 144 0,-3 3-144 0,1 1 0 16,0 2 144-16,-1 1-144 0,1-3 0 0,0-2 0 16,-3 1 0-16,0-1 0 0,-5-2 0 0,-3 0 0 15,-2 2 128-15,-2-5-128 0,1 0 0 0,0-3 0 0,0-1 0 16,1-1 0-16,-2-1 0 0,-2-1 0 0,1 0 0 15,1 1 0-15,-6-1 0 0,-5-6 0 0,-2 1 128 16,-1-3-128-16,1 0 0 0,0-2 144 0,0 0-144 16,0 0 0-16,-2 1 128 0,-2-1-128 15,-4-1 0-15,-2-5 0 0,0 0 128 0,-1 0-128 0,4-3 0 16,2-2 0-16,-2 1 0 0,-3 1 0 0,-3-3 128 16,-3-7-128-16,2-1 0 0,2 1 0 0,2-4 0 15,1-1 0-15,-6-3 0 0,-4-3 0 0,-4-1 128 16,1-6-128-16,0 0 0 0,3 2 0 0,-1-3 128 15,-2 4-128-15,-2-5 0 0,-9-3-128 0,3 1 128 16,2-1-448 0,4-1 0-16,-2-1 0 0,-1-7 0 0,-6-2 448 0,2-5 192 0,3 0 0 0,2 2-16 0,4-2-16 15,-5-3 0-15,-4-3 0 0,-1-3 0 0,3 1-160 0,2 0 0 16,2 2 0-16,-6-6 128 0,-4 2-128 0,1-1 0 16,2-3 0-16,2 4 0 0,4-3-256 0,-3-1 64 15,-8-4 0-15,4-3 16 0,4 1 176 0,4-1-160 16,4-2 160-16,-4 0-160 0,-5 0 160 0,2-3 0 15,1-1 0-15,6-1 128 0,2 0 64 0,1-5 0 16,-1 5 16-16,0-6 0 0,-3 4 16 0,6-5 0 16,3 1 0-16,2-2 0 0,2 4-96 0,-2-4 0 15,-4-1-128-15,-1-2 192 0,-1-5-192 0,1 1 176 0,4 1-176 16,3 0 160-16,5-3-16 0,-2 0 0 0,-4 1 0 16,2-5 0-16,2 1 112 0,4-2 0 0,-1 1 16 0,4-3 0 15,2-3 16-15,1 2 0 0,0-1 0 0,3-1 0 16,1-2-32-16,-1-1-16 0,-2 1 0 15,2-3 0-15,1-4-112 0,5 2 0 0,4 1-128 16,0-3 192-16,1-4-64 0,3 5 0 0,4 0-128 0,3-1 192 16,-1-2-48-16,1-1-16 0,0 2 0 0,1-3 0 15,1 2 64-15,1-3 16 0,1-1 0 0,5 4 0 16,1-3-80-16,1 2-128 0,-1-4 176 0,1 1-176 16,2-4 128-16,1 0-128 0,0-1 0 0,1 4 0 15,2-2 0-15,2 2 0 0,1-1 0 0,2 0 0 16,0 0 0-16,1-2 0 0,2-1 0 0,2 1 0 15,1 0 0-15,0 2 0 0,2 0 0 0,3-2 0 0,2-2 0 16,0 1 0-16,2 1 0 0,0 3 0 0,1-3 0 0,3 1 0 16,1-2 0-16,0 1 0 15,1 1 0-15,2 2 0 0,1 1 0 0,3 0 0 0,1 3 0 0,1-1 0 16,1-1 0-16,1 1 0 0,2-1 192 0,0 4-192 16,-1-1 192-16,1 1-192 0,1-4 160 0,1 4-160 15,2-4 128-15,2 4-128 0,0-3 0 0,5 4 0 16,-1-1 128-16,2 2-128 0,3 2 0 0,3 2 0 15,1 0 0-15,1-4 128 0,-3-3-128 0,2 2 0 16,0-2 0-16,2 5 0 0,1 2 0 0,4 3 0 16,-1 2 0-16,2 3 0 0,4-2 0 0,-3-2 0 15,0-1 0-15,-1 1 0 0,-2 1 0 0,0 6 0 16,1 2 0-16,4 0 0 0,1 4 0 0,-1 1 0 0,-1 1 0 16,-3 2 0-16,-2-2-144 0,-2 2 144 0,1-1 0 15,1 0 0-15,1 2 0 0,1 4 0 0,1 1 0 0,0 3 0 16,2-3 0-16,-4 2 0 0,-3-1 0 0,-2 5 0 15,-1 1-128-15,1 1 128 0,1 1 0 0,0 2 0 16,2 2 0-16,-2 0 0 0,2 1 0 0,-2 2 0 16,-4 0 0-16,-2-1 0 0,-2 2 0 0,-1-1 0 15,-1 2 0-15,-1 1 0 0,0-2 0 0,0 3 0 16,0-1 0-16,1 4 0 0,-2 1 0 0,-1-1 0 16,-1-1 0-16,1 1-160 0,-3 1 160 0,-1-3-192 15,0 4-128-15,-3-1-48 0,-2 1 0 0,0 1 0 16,-1 0-400-1,-2 0-64-15,-4-1-32 0</inkml:trace>
  <inkml:trace contextRef="#ctx0" brushRef="#br0" timeOffset="26171.17">8317 997 12895 0,'0'0'1152'15,"-1"-7"-928"-15,3-4-224 0,3 4 0 0,4-3 640 0,4 2 96 0,2-2 16 0,4 1 0 16,4-5-592-16,3 1-160 0,0 2 0 0,2-2 0 16,3-2 240-16,4 0-32 0,3 1 0 0,6 2 0 15,3-3 80-15,4 3 16 0,3 5 0 0,2-5 0 16,1-3-16-16,2 1 0 0,-2-1 0 0,4 0 0 16,3-1 32-16,2 4 16 0,2 0 0 15,-2-2 0-15,-1 2-96 0,1 0-32 0,-6-1 0 0,2 1 0 16,1 3 48-16,0-1 0 0,2 5 0 0,0-3 0 15,-2 2-32-15,-5 4 0 0,-2-2 0 0,-3 2 0 0,-5-2-16 16,1 3 0-16,-5 2 0 0,1 5 0 16,-4 0 0-16,0 4 0 0,-5-1 0 0,-3 5 0 0,-5 2-16 15,-4 3-16-15,-5 3 0 0,-4 7 0 0,-5 2 208 16,-6 5 32-16,-6 6 16 0,-7 4 0 0,-8 5 16 0,-4 5 16 16,-9 2 0-16,-4 1 0 0,-8 2-192 0,-6 1-32 15,-6-2-16-15,-4 7 0 0,-3 4 32 0,-9 2 0 16,-8 2 0-16,-3 1 0 0,-9 2-96 0,0 4-16 15,-1 12 0-15,-9-1-8912 16,-12 0-1792-16</inkml:trace>
  <inkml:trace contextRef="#ctx0" brushRef="#br0" timeOffset="30037.98">23190 5282 15087 0,'0'0'656'0,"-5"-6"160"16,5 6-656-16,0 0-160 0,-7-9 0 0,3 5 0 0,4 4 656 0,0 0 112 16,0 0 0-16,-4-8 16 0,0 3-256 0,4 5-48 15,0 0-16-15,0 0 0 0,0 0-256 0,0 0-48 16,0 0-16-16,0 0 0 0,-4 12-16 0,3-2-128 15,-1 2 192-15,2 5-64 0,0 2 160 0,2 1 32 16,2 2 0-16,1 3 0 0,1-2-128 0,2 4 0 16,1-3-16-16,1 2 0 0,0 0-176 0,3 0 0 15,0 3 0-15,1-4 128 0,2 3-128 0,2-4 0 16,0 3 0-16,1-5 128 0,1 1 112 0,2 2 16 16,1-2 0-16,1 1 0 0,1 3-64 0,1-3-16 15,3 3 0-15,0-3 0 0,2-1-176 0,2 1 0 0,-3-4 0 16,1 1 128-16,-3-4-128 0,0 4 0 0,-2-4 0 0,2 0 0 15,0-1 0-15,4 1 128 0,1-3-128 0,3-4 0 16,1 2 128-16,2-5-128 0,2 1 0 0,1-3 128 16,1-3 0-16,-1 1-128 0,-3-3 192 0,1 0-64 15,-2-1-128-15,0-2 192 0,1 2-192 0,3-3 192 16,1-2-192-16,2-1 160 0,1 1-160 0,1-3 160 16,0 2-160-16,-2-4 0 0,0 2 144 0,-1-3-144 15,-4 0 128-15,1 1-128 0,-1-3 160 0,2-1-160 16,1 1 176-16,2-2-176 0,-1 1 192 0,1-1-192 15,1-1 192-15,-3-1-192 0,-2-1 192 0,-2-5-192 16,-4 0 144-16,0-3-144 0,-2-1 0 0,-1 2 144 16,-1-1-16-16,1-5 0 0,3-2 0 0,-1-2 0 15,1-1 16-15,1 0 0 0,0 1 0 0,-1-3 0 16,-2 0-144-16,-1-3 128 0,-1-4-128 0,-5 1 128 16,-3 1-128-16,-1-1 0 0,-1 0 0 0,-2-2 0 0,-1-1 0 0,-1 1 0 15,-1 0-192-15,-2-2 192 0,-2 1-256 0,-2-3 80 16,-1 2 16-16,-2-1 0 0,-2 3 160 0,-2-2 0 15,-2 0 0-15,-1 2 0 0,-2-1 0 0,-2-2 0 16,0 7 0-16,-2-5-128 0,2-2 128 0,-4 5 176 16,-1-1-48-16,1 3 0 0,-4-4 0 0,2 1-128 15,-2 0 192-15,1 4-64 0,0-2-128 0,-2 4 0 16,-1-4 144-16,-1 3-144 0,1 2 0 0,-4 0 128 16,-2 1-128-16,0 0 0 0,-2-2 0 0,-3 0 0 15,-1 2 0-15,-1 1-192 0,-1 2 0 0,-1-2 0 16,0-1 0-16,-1 1 0 0,1 4-16 0,1-2-16 15,-1 2 0-15,2 3 0 0,-3 2 96 0,0 0 128 0,3 4-208 16,-3-3 80-16,-2 3 128 0,-2 2 0 0,-6-2 0 16,-1 1-128-16,-4 3 128 0,1 1-160 0,-1 2 160 0,2 2-160 15,0 1 160-15,0 3 0 0,5-3-144 0,-2 2 144 16,1 2 0-16,-3-1 0 0,-4 3 0 0,-2-2 0 16,-3 0 0-16,1-2 0 0,2 1 0 0,1 4 0 15,1 1 0-15,3 0 0 0,1 2 0 0,0 4 0 16,-2 0 0-16,-3-1 0 0,-4 1 0 0,-1-2 0 15,1 0 0-15,0 2 0 0,1 1 0 0,3 2 0 16,2-1 0-16,1 5 0 0,4 0 0 0,-4-1 0 16,0 2 0-16,-7-3 0 0,-4-2 0 0,3 2 0 15,2 5 0-15,-1-2 0 0,1 2 0 0,3 2 0 16,3-1 0-16,-2 1 0 0,-1 1 0 0,-4-1 0 16,-4 2 0-16,1 1 0 0,-1 3 0 0,2-1 0 0,2 0 0 15,2 1 0-15,4-1 0 0,-1 1 0 0,-1 0 0 16,-1-1 128-16,-5 0-128 0,0 2 0 0,-3 2 0 15,4-1 0-15,1 2 0 0,2 2 0 0,2-1 0 0,1-2 0 16,0 2 0-16,-1 0 0 0,-3-1 0 0,0-3 0 16,-1 0 0-16,0 0 0 0,3 0 0 0,1 0 0 15,0 0 0-15,5 0 0 0,1 3 0 0,0-2 0 16,1 0 0-16,-2 0 0 0,0 1 0 0,0-1 0 16,0-2 0-16,2 0 0 0,1 0 0 0,2 1 0 15,0-1 0-15,2 2 0 0,0 4 0 0,4-2 0 16,-1 2 0-16,0 1 0 0,-1-2 0 0,-1 1 0 15,-1-1 0-15,0-1 0 0,-2-2 0 0,1 3 0 0,2 1 0 16,1-1 0-16,0 3 0 0,0 0 0 0,1-2 0 16,2 3 0-16,0-4 0 0,2 1 0 0,0 3 0 15,3 0 0-15,-3 2 0 0,-1 4 0 0,-3-1 0 0,-1 1 0 16,0 0 0-16,-1 0 0 0,-1 0 0 0,2 2 0 16,0 0 0-16,1-1 0 0,-2 0 0 0,2 1 0 15,3-5 0-15,0 2 0 0,1 1 0 0,1 0 0 16,3 0 0-16,0 3 0 15,1-2 0-15,-2 2 0 0,0-1 160 0,1-1-160 0,0 2 192 0,0 0-192 16,-3-1 144-16,3 3-144 0,0 1 0 0,-2-1 144 16,5 0-144-16,-2 1 0 0,1 1 0 0,2 3 128 15,0-3-128-15,-1 5 128 0,2-3-128 0,2 0 128 16,0 2-128-16,2-2-192 0,1 3 32 0,2-3 16 16,0 0 144-16,1 2 0 0,5 1 0 0,-2 0 0 0,2-4 0 15,1 4 0-15,0-2 0 0,1 3 0 0,-1-3 0 16,1 1 0-16,0 1 0 0,3-2 0 0,0 3 0 0,1 1 0 15,1 0 0-15,2 0 0 0,-1-4 0 0,2 3 0 16,1-3 0-16,-1 1 0 0,1 0 0 0,4 0 0 16,-1-2 0-16,0 1 0 0,4 2 0 0,-1-5 0 15,2 1 0-15,1 2 128 0,-3-1-128 0,5 3 128 16,-1-5-128-16,3 2 128 0,0 0-128 0,1-1 0 16,0-2 0-16,-2 3 0 0,4 2 0 0,0-5 0 15,2 2 0-15,3 2 0 0,-1-4 0 0,2 2 0 16,1 1 0-16,1-4 0 0,-2-2 0 0,-1-1 0 15,1 3 0-15,2-1 0 0,2-1 0 0,1-1 0 16,1 1 0-16,1-2 0 0,3-2 0 0,1 0 0 16,0 1 0-16,3 1 128 0,3 1-128 0,1-1 0 0,-3-1 0 15,1-1 128-15,-2-3-128 0,-1 1 0 0,1 2 0 16,0-3 0-16,3 2 0 0,2 1 0 0,0 0 0 0,2-2 0 16,3-1 0-16,-2 2 0 0,-2-2 0 0,-1 0 0 15,-1-2 0-15,-1 1 0 0,1 1 0 0,2-3 0 16,-2 3 0-16,8-6 0 0,-1 0 0 0,0 2 0 15,1-2 0-15,-1 0 144 0,-3 1-144 0,1-3 160 16,3 0-16-16,0 0 0 0,2 0 0 0,2-1 0 16,4-2-16-16,-1 0-128 0,-3-1 192 15,0 0-64-15,-2-2 0 0,2-1 0 0,5-5 0 0,7 3 0 16,1 2 0-16,3-4-128 0,-4-1 192 16,-2-4-64-16,-3-1-128 0,2 1 160 0,8-2-160 0,-1 4 160 15,6 2-160-15,-2-3 0 0,-6-2 0 0,0 1 0 16,0-3 0-16,5 1 0 0,2 1 0 0,-1 1 0 0,-2-1 0 15,0-3 0-15,-5 0 0 0,0 2 0 0,7-2 0 16,0 0 0-16,2 1 0 0,0-2 0 0,-7 0 0 0,1 0 0 16,-1-4 0-16,6 4 0 0,3 0 0 0,-1-3 0 15,-1-3 0-15,-4 1 0 0,-4 1 0 0,4-1 0 16,4-3 0-16,3 3 0 0,2-1 0 0,-4-2 0 16,-5 1 0-16,-1-4 0 0,2 3 0 0,5-4 0 15,6 2 0-15,-5 0 0 0,-7-5 0 0,-2 1 0 16,2-2 0-16,4 0 0 0,4 1 0 0,-2-3 0 15,0-3 0-15,-4 1 0 0,-4 0 0 0,2-3-176 16,3 0 176-16,6-2-128 0,-2 2 128 0,-4-4-160 16,-7-1 160-16,2-3-160 0,-1 4 160 0,3-5-128 0,4-3 128 15,-3-1-128-15,-2-4 128 0,-3-1 0 0,-4 2 0 16,1 0-128-16,0-6 128 0,0 3 0 0,0 3 0 16,1-6 0-16,-4 1 0 0,-5-3 0 0,-4-1 0 15,-2-3 128-15,1-1-128 0,0-2 0 0,-1 0 0 0,0-1 0 16,-1 1 0-16,-1 1 0 0,-4-2 128 0,-4 1-128 15,-5-5 0-15,-2 2 0 0,-1 0 0 0,-1 1 0 16,1 0 0-16,-3-4 0 0,0 1 0 0,0 0 0 16,1-1 0-16,-1-1 128 0,-1-2-128 0,-4-1 0 15,-1-3 0-15,-1 5 0 0,1-3 0 0,-2 0 0 16,-3 0 0-16,-3-2 0 0,-1-1 0 0,-3 4 128 16,2-3-128-16,-3-1 0 0,0-1 0 0,-2-1 0 15,0-1 0-15,-2 1 0 0,-1 2 0 0,-4-2 128 0,1-3-128 16,-2 3 0-16,-1 0 0 0,-5 0 0 15,0 1 0-15,-3 0 0 0,-3-1 0 0,-1 1 0 0,-2 1 0 16,-1-1 176-16,0-1-176 0,-2 0 192 0,-2 2-192 0,1 0 128 16,-3 2-128-16,-1 0 128 0,-4 1-128 0,1 2 0 15,-4-3 0-15,-1 0 0 0,-3-2 0 0,-2 2 0 16,-2 0 0-16,1 4 0 0,-2-4 0 0,2 1-176 16,-1 1 176-16,0-2-192 0,-2 1 64 0,1 2 0 15,-1-3 0-15,-1 3 0 0,-4-3 128 0,0 0-128 16,-5 1 128-16,-4-2-128 0,1 1 128 0,0 2-192 15,1-3 192-15,1 5-192 0,2-1 192 0,-2 6 0 16,2 0 0-16,-6-3-128 0,-6 2 128 0,-1-1 0 16,0 1 0-16,1 1 0 0,1-2 0 0,-1 2 0 0,5 4 0 15,-4 1 0-15,-2-1 0 0,-4 0 0 0,-4 1 0 16,1 1 0-16,3-1 0 0,1 0 0 0,4 0 0 16,1 2 0-16,-1 2 0 0,-4 1 0 0,-6 1 0 0,1-4 128 15,0 2-128-15,3 2 0 0,-1 3 0 0,2 4 0 16,0-1 0-16,-7 4 0 0,-2-4-144 0,-3 5 144 15,0 0-144-15,2 3 144 0,2 4-192 0,-1 2 192 16,-2 0-192-16,-6 0 192 0,-4-4-192 0,1 5 192 16,5-3-128-16,2 4 128 0,1 2 0 0,-2-2 0 15,-6-1 0-15,2 4 0 0,1 0 0 0,3-1 0 16,1 3 0-16,0-1 0 0,-7 2 144 0,0 0-144 16,0-2 192-16,3 3-64 0,3 3 0 0,-2 2 0 15,-3 0 0-15,-5 5-128 0,-4-4 192 0,4 5-64 16,3-4 0-16,1 6 0 0,-2 0 0 0,-4 2 0 0,-4-3 0 15,5 2-128-15,3 3 192 0,2 0-64 0,2 0-128 0,-2 0 192 16,-3-1-192-16,-1 2 192 0,6 2-192 0,5 2 160 16,4-3-160-16,-4 1 160 0,-6-2-160 0,1 2 128 15,5 0-128-15,4 4 128 0,3-2 64 0,5 1 16 16,0 6 0-16,-1-3 0 0,-3 2 32 0,3 3 0 16,3-1 0-16,3 1 0 0,2 2-80 0,6 2-16 15,3 0 0-15,3 0 0 0,1-1-144 0,2 1 0 16,2 0 0-16,9-2 0 0,0-2 0 0,4 0 0 15,1-2 0-15,5-1 0 0,4-1-144 0,2-1-64 16,2 3-16-16,3-3 0 16,4 0-576-16,5-9-112 0,0 0-32 0,-1 7-7712 0,1-7-1552 15</inkml:trace>
  <inkml:trace contextRef="#ctx0" brushRef="#br0" timeOffset="30477.58">22185 184 31327 0,'-24'9'2784'0,"-3"5"-2224"0,-3 5-560 0,-5 2 0 16,1 2-448-16,-5 1-208 0,-1-2-48 0,-2 8 0 0,-4 5 704 0,21-15 144 16,-6 11 32-16,-2-1 0 0,-1 3-176 0,-3 3 192 15,-2 2-192-15,-3 3 192 0,-3-1-48 0,-37 36 0 16,13-9 0-16,8-9 0 0,6-1-144 0,5-2 160 15,1-2-160-15,7 1 160 0,4 2-160 0,3-6 0 16,2-1 0-16,6-1 0 0,4-9 0 0,7 1 0 16,4-3 0-16,7-3 128 0,6 0-128 0,9-1 0 15,11-5 0-15,5-1 0 0,6-7 496 0,10 2 16 16,6-2 0-16,11-2 0 0,8-1-256 0,10-2-64 0,8-4 0 16,5-3 0-16,5-2-336 0,8-1-80 0,8-2-16 0,3-2-9488 15,1-1-1888-15</inkml:trace>
  <inkml:trace contextRef="#ctx0" brushRef="#br0" timeOffset="35596.67">14540 11988 6447 0,'-1'-19'576'0,"4"9"-576"0,-1 1 0 0,3 0 0 16,0 0 1584-16,0 0 208 0,-1 0 32 0,0 1 16 16,0 0-784-16,-2 2-160 0,1-3-16 0,-3 9-16 15,0-8-256-15,0-1-48 0,0 9-16 0,-4-6 0 16,-2-1-160-16,-2 0-16 0,-1 3-16 0,-3 0 0 15,-1 2-96-15,-2 2 0 0,-6 2-16 0,-3 2 0 16,-3 0-240-16,-6 3 144 0,-1 0-144 0,-3 0 128 16,-3 4-128-16,-4-5 0 0,-3 2 144 0,-2-5-144 15,-3 0 368-15,3-1 0 0,2 0 0 0,3-2 0 16,-1-2 304-16,3 1 64 0,0-1 16 0,2 0 0 16,-1 2-368-16,-1 0-80 0,-1-2-16 0,1-1 0 0,1-1-128 0,3 3-32 15,1 0 0-15,4 0 0 0,3-2-128 16,3 2 160-16,3 0-160 0,4 1 160 0,2-2-160 0,1 1 0 15,3 1 0-15,3 0 0 0,-1 0 0 0,3 1-144 16,9-1 0-16,0 0 0 0,0 0-96 0,-6 9-16 16,2 1 0-16,4 6 0 0,2-4 80 0,1 6 16 15,5 4 0-15,0 1 0 0,0-1 160 0,1 6 0 16,2 0-144-16,-1 5 144 0,0 6 0 0,0 5 0 16,-1 3 0-16,0 6 0 0,0 7 0 0,-2 5 0 15,0 7 0-15,-1 5 0 0,-1 0-144 0,0 8 144 16,0 3 0-16,0 2 0 0,-1 1 0 0,0 0 0 15,0 1 0-15,-2 0 0 0,0 1 0 0,-1 0 0 0,-2-1 0 16,-2 0 0-16,-2 4 0 0,-1 3 0 0,-4-4 0 0,-2 4 0 16,-1-5 0-16,1-1 0 0,-1-5 0 0,2-3 0 15,-1-11 0-15,3-3 0 0,-1-5 0 16,-1-8 0-16,-2 0 0 0,-1-4 128 0,2 0-128 0,0-3 0 16,-2-3 192-16,-2-6-64 0,5-2-128 0,-2 4 192 15,-1-5-192-15,3-1 128 0,-1-5-128 0,1-1 0 16,0-4 128-16,2-1-128 0,1-6 0 0,4-3 144 15,0 0-144-15,4-3 0 0,4-3 0 0,1-2 128 16,2-3-128-16,4 1 0 0,4-5 0 0,6-3-176 16,2-2 176-16,6-3 0 0,5-2 0 0,7-2 0 15,6-5 0-15,6 1 0 0,8 2 144 0,5-5-144 16,4-2 144-16,0-2-144 0,-1-4 0 0,6 4 144 16,5 1-144-16,8-2 0 0,6-3-192 0,2-1 192 15,-2 2-624 1,6-5 0-16,9 0 0 0</inkml:trace>
  <inkml:trace contextRef="#ctx0" brushRef="#br0" timeOffset="36726.19">24788 12054 30399 0,'0'-21'1344'0,"4"8"288"0,4-2-1312 0,6 1-320 0,5 2 0 0,6 0 0 32,9-4-448-32,6 4-144 0,6 1-48 0,8-3 0 0,7 0 480 0,0 0 160 0,0-2 0 0,-1 2-144 15,-3-3 144-15,2 2 0 0,0 0 0 0,4 2 0 16,3 0 0-16,1-1 0 0,-3 1 0 0,-4 4 0 16,-2-2 0-16,-1 6 0 0,0-1 0 0,1 3 0 15,-2 0 0-15,1 3 0 0,1 1 0 0,-4 3 0 16,-5 1 0-16,-4 1 0 0,-5 3 0 0,-2 4 128 15,-5 1-128-15,-2 4 176 0,-6-1-176 0,-2 6 192 0,-4 1 0 0,-3 2 0 16,-5 6 0-16,-3 1 0 0,-3 2 64 16,-5 6 0-16,-3 0 16 0,-3 7 0 0,-3 1-112 0,-4 9-32 15,-3 4 0-15,-2 4 0 0,-2 5-128 0,-3 4 0 16,-1 4 0-16,-1-1 0 0,0 3 0 0,1 3 0 16,-4 2 0-16,4-1 0 0,0-5 0 0,-1 1 0 15,1-5 0-15,3 1 0 0,2 2 0 0,1-4 0 16,1 0 0-16,3-1 128 0,4-7-128 0,1 2 128 15,3-2-128-15,2-1 128 0,0-1-128 0,3 2 0 16,-2 0 0-16,3-4 0 0,2-2 0 0,2 1 0 16,-1-1-192-16,4 2 192 0,2-6-128 0,2 3 128 15,3 2 0-15,3-4 0 0,2 0-144 0,2 1 144 0,-4-4-192 0,6 1 192 16,0 0-256-16,1 0 48 0,0-2 16 16,0 0 0-16,-2-6 192 0,0-2 0 0,1 2-160 0,1-5 160 15,1-4 0-15,-4-3-144 0,1 0 144 0,-1-4 0 16,-1-2 0-16,-3-2 0 0,0-5 0 0,-4 1 0 15,-3 2 0-15,-3-5 0 0,-2 0 0 0,-2-1 0 16,-4 0 0-16,-6 3 0 0,-4-2 0 0,-7-2 0 16,-5 0 0-16,-7-2 0 0,-7 3 0 0,-6 0 0 15,-8 1 0-15,-13 0 128 0,-13 0 0 0,-8 2 16 16,-6-1-144-16,-8 5 192 0,-8-2-192 0,-15 6 192 16,-15 0-192-16,-12 5 0 0,-11 3 0 0,-9 7 128 15,-6 7-1408 1,-12 3-304-16</inkml:trace>
  <inkml:trace contextRef="#ctx0" brushRef="#br0" timeOffset="41679.07">5493 4817 11055 0,'0'0'976'0,"0"0"-784"0,0 0-192 0,-6 7 0 16,3 2 912-16,3-9 144 0,-7 5 32 0,7-5 0 15,0 0-432-15,0 0-80 0,2 9 0 0,-2-9-16 16,0 0 48-16,0 0 16 0,8 0 0 0,1-4 0 16,0-4 288-16,0-5 64 0,4-4 16 0,1-6 0 0,2-5-144 0,3-1-16 15,0-6-16-15,3-6 0 0,2-6-496 0,3-4-112 16,2-4-16-16,2-3 0 0,-1-7 192 15,3-2 16-15,4-3 16 0,3-6 0 0,3-4-96 0,4-4-32 16,4 1 0-16,3-2 0 0,3-5-128 0,2-6-32 16,1 1 0-16,-1-4 0 0,1 2-128 0,0-2 128 15,1 2-128-15,1 6 128 0,-1 1 16 0,-1 2 0 16,-3 3 0-16,-1 1 0 0,-3 1 128 0,-2 2 32 0,-4 5 0 0,-1 5 0 16,0 3-112-16,-7 6 0 15,2 0-16-15,-3 1 0 0,-1 1-176 0,-3 0 128 16,1 5-128-16,-5 5 128 0,-3 4-128 0,-4 3 0 0,-3 4 0 0,-2 4 128 15,-4 1-128-15,0 6 0 16,-3 1 0-16,-2 5 0 0,-3 5 0 0,0 3 0 16,-3 2-192-16,0-1 192 15,-4 2-736-15,1 11-32 0,0 0 0 0,0 0-8224 0,-7-1-1648 0</inkml:trace>
  <inkml:trace contextRef="#ctx0" brushRef="#br0" timeOffset="42047.05">6615 1891 20271 0,'-3'-5'1792'0,"2"-4"-1424"15,0-1-368-15,2-6 0 0,2 1 256 0,2-1-32 16,4-2 0-16,3-3 0 0,4 0 352 0,3-7 64 15,4 1 0-15,3-6 16 0,5-2-176 0,1-4-32 16,1 0-16-16,2-4 0 0,5 1-144 0,-1 1-32 16,-1-2 0-16,3 5 0 0,-1 2-64 0,1 3 0 15,0 3-16-15,-2-1 0 0,-1 1 16 0,0 4 0 16,-1 1 0-16,-1 4 0 0,-3 4 16 0,0 4 16 16,-2 3 0-16,-2 7 0 0,-1 6-224 0,-2 3 0 15,0 9 0-15,-1 10 0 0,-3 6 128 0,-3 14-128 16,-4 11 0-16,-3 14 144 0,-2 10 176 0,-6 7 48 15,-4 4 0-15,-5 7 0 0,-6-1 16 0,-1 3 16 16,-6-6 0-16,0-4 0 0,-4 0 128 0,2-1 32 16,-1-1 0-16,-7 25 0 15,3-15-928-15,6-16-176 0,5-9-32 0</inkml:trace>
  <inkml:trace contextRef="#ctx0" brushRef="#br0" timeOffset="43013.23">21085 3548 6447 0,'9'-5'576'0,"0"-5"-576"15,0 0 0-15,0-3 0 0,0-3 1152 0,-1 0 128 16,-1 1 32-16,0-1 0 0,-2-2 0 0,0 0 0 15,0 1 0-15,0 3 0 0,0 0-304 0,-1 2-64 16,0 0-16-16,-1 5 0 0,-3 7-256 0,0 0-48 16,0 0-16-16,0 0 0 0,0 0-224 0,0 0-64 15,0 0 0-15,0 7 0 0,-2 5-16 0,-3 3-16 0,-3 3 0 16,-1 1 0-16,-2 5 112 0,-3 4 32 16,-1 4 0-16,-3 2 0 0,-6 4 32 0,-3 4 16 0,-4 6 0 0,-2 5 0 15,-5 2-128-15,-1 6-32 0,-2 7 0 0,-5 4 0 16,-1 5-128-16,-1 4-48 0,-3 4 0 0,-2 3 0 15,-6 3 0-15,1 1 0 0,-6-2 0 0,-2 0 0 16,-1-1 208-16,-2 2 32 0,3 0 16 0,-3-1 0 16,0-1 112-16,-1-2 0 0,0-3 16 0,2-2 0 15,2 2-112-15,4-5-32 0,5-2 0 0,2-3 0 16,0-5-160-16,3-4-32 0,3 1-16 0,3-5 0 0,3 2-176 16,3-7 160-16,2-2-160 0,3-2 160 0,3-4-160 0,4-5 0 15,2-3 0-15,4-2 0 0,1-4 0 0,3-3 0 16,3-2 0-16,4-6 0 15,1-2-624-15,2-4-48 0,3-4-16 0,1-7 0 16,4-6-1584-16,0 0-320 0,0-8-64 0</inkml:trace>
  <inkml:trace contextRef="#ctx0" brushRef="#br0" timeOffset="43323.35">19041 5714 23951 0,'0'0'2128'0,"-6"9"-1696"16,-2-3-432-16,1 6 0 0,-2 1 320 0,0 6-32 0,-1 5 0 0,0 1 0 15,-2 4 192-15,2 3 32 16,-5 5 16-16,1 4 0 0,0 3 80 0,0 6 16 16,0 3 0-16,0 3 0 0,0 4-112 0,1-2 0 0,2 3-16 0,1-1 0 15,3-3-176-15,2-2-48 0,3-2 0 0,3-7 0 16,3-3 0-16,3-6 0 15,5-5 0-15,4-4 0 0,6-1 64 0,2-6 16 0,3-4 0 0,5-8 0 16,6-6 128-16,7-6 32 0,9-5 0 0,31-11 0 16,1-4-288-16,3-9-48 0,3-3-16 0,5-6 0 15,4-6-160-15,5 1 0 0,1 2 0 0,2-3 128 16,0 1-1376-16,4-4-288 0,3 1-48 0</inkml:trace>
  <inkml:trace contextRef="#ctx0" brushRef="#br0" timeOffset="45615.16">2542 12339 14735 0,'-7'1'1312'0,"-4"-2"-1056"15,0-2-256-15,0 1 0 0,2-1 544 0,0 1 48 16,0-2 16-16,0 3 0 0,0-3-64 0,1-1-16 16,1 1 0-16,-2 0 0 0,-3 0-224 0,1-2-48 15,-2 1-16-15,1 0 0 0,-2 2-240 0,-2-1 176 16,-1 2-176-16,-2-1 160 0,-2 0 48 0,-3 3 16 0,0 0 0 0,-2 1 0 15,1 1 160-15,-3 3 16 0,-1 2 16 0,-2-1 0 16,1 6 96-16,1-1 0 0,2 3 16 16,1 3 0-16,1-2-144 0,2 1-48 0,2 0 0 0,3 1 0 15,3 4-48-15,3-2-16 0,6 1 0 0,2-1 0 16,3-1-32-16,6 2-16 0,4 6 0 0,5-5 0 16,3-2 16-16,8 2 0 0,4-2 0 0,5 1 0 15,3 2-240-15,4 1 144 0,-1 0-144 0,2-1 128 16,-2 4-128-16,-1-3 0 0,-3 3 0 0,-2-1 128 15,-5 0-128-15,0 4 0 0,-2 4 0 0,-4 0 0 16,-4-3 0-16,-5 0 0 0,-1 1 0 0,-8-3 0 16,-1 1 0-16,-8 0 208 0,-4-4-16 0,-6 3-16 15,-4-2 336-15,-4 3 80 0,-5-2 16 0,-4-1 0 16,-4-3 64-16,-2-2 16 0,-1-1 0 0,0-4 0 0,-2-2-240 16,1-3-64-16,-1-2 0 0,0-3 0 0,-2-4-384 0,2-2 0 15,5-2 0-15,3-4 0 16,3-5-1360-16,5 0-368 0,2-8-64 0,6-8-11936 15</inkml:trace>
  <inkml:trace contextRef="#ctx0" brushRef="#br0" timeOffset="45965.77">3196 11580 20271 0,'-4'-11'1792'0,"4"11"-1424"0,0 0-368 0,-4-9 0 16,3 2 640-16,-2 0 48 0,3 7 16 0,0 0 0 16,0 0-384-16,0 0-80 0,-5 6-16 0,0 2 0 15,-1 6-16-15,-2 4 0 16,0 3 0-16,-4 17 0 0,0 7 112 0,2 2 0 15,0 6 16-15,0 7 0 0,0 0-160 0,-1 6-48 16,-1 0 0-16,-1 5 0 0,-1 5 32 0,1 1 0 16,2-2 0-16,-1 2 0 0,2 3-32 0,1-4-128 15,0-1 192-15,2-5-64 0,0-5-128 0,2-8 128 0,2-5-128 16,1-7 128-16,0-12-128 0,2-2 160 0,0-5-160 0,2-8 160 16,1-8-1856-1,-3-10-368-15,0 0-80 0,19-4-16 0</inkml:trace>
  <inkml:trace contextRef="#ctx0" brushRef="#br0" timeOffset="46299.46">3498 12475 10127 0,'0'0'448'0,"-7"14"96"0,-4 1-544 0,2 3 0 15,2-4 0-15,-1 8 0 0,2 8 4288 0,-1 1 768 16,1 2 128-16,1 3 48 0,-1 4-4208 0,1 1-832 15,1-3-192-15,3-1 0 0,1-4 0 0,3-4 0 16,4-1 128-16,2-4-128 0,-1-5 144 0,4-4-144 0,2-3 192 0,2-5-192 16,2 0 256-16,3-5-48 0,-1-6-16 0,0-3 0 15,-1-1 64-15,2-5 16 0,-4-1 0 0,1-2 0 16,0-3 272-16,-3-1 48 0,-1-1 16 0,-4 0 0 16,-3-5-112-16,-2 2-32 0,-3 0 0 0,-2 0 0 15,-5 1 224-15,-2 3 32 0,-6 0 16 0,0 1 0 16,-2 0-288-16,0 2-48 0,0-1-16 0,-2 1 0 15,-1 2-256-15,-1 1-128 0,-1 5 128 0,1-2-128 32,1 0-832-32,1 3-256 0,1-1-64 0,1 2 0 0,2 2-1376 15,1-1-288-15,-3-3-48 0,6 4-16 0</inkml:trace>
  <inkml:trace contextRef="#ctx0" brushRef="#br0" timeOffset="46708.53">4279 12362 23951 0,'3'18'2128'0,"1"6"-1696"15,1 6-432-15,0 3 0 0,0 0 672 0,1 7 48 16,-3 3 16-16,-1 4 0 0,-4 3 96 0,-1-2 0 16,-3 4 16-16,-1-1 0 0,-5-2-272 0,1 4-64 15,0-4-16-15,-2 3 0 0,0-1-304 0,-1-4-48 16,-1-6-16-16,0-2 0 0,1-8 16 0,-3-5 0 15,3-7 0-15,3-3 0 0,2-7 0 0,0-2 0 16,0-6 0-16,1-7 0 0,1-4 304 0,-1-5 64 0,-1-8 16 16,4-5 0-16,1-3 128 0,3-6 32 15,1-4 0-15,0-5 0 0,-1-4-304 0,2-3-48 0,0-6-16 0,3-2 0 16,1-2 0-16,3 1 0 0,2 3 0 0,4 2 0 16,4 3-320-16,3 7 128 0,4 3-128 0,0 7 0 15,-1 7 0-15,0 0 0 0,-1 7 0 0,0 7 0 16,1 4 0-16,-3 9 0 0,-4 1 0 0,-1 6 0 15,-4 9-144-15,-2 5 144 0,-3 2-160 0,-2 4 160 16,-3 7 0-16,-3 2 0 0,-5 0 0 0,-6 2 0 16,-5 7-336-16,-4-4-32 0,-2 1 0 0,-1-6 0 31,-4-3-208-31,-1-4-64 0,0-4 0 0,0-1 0 0,-1-6 320 0,4-2 64 0,-1-3 16 0,4-6 0 16,5-4-1680-1,6-2-320-15,3-5-80 0</inkml:trace>
  <inkml:trace contextRef="#ctx0" brushRef="#br0" timeOffset="47088.76">5003 12329 34607 0,'0'0'1536'0,"13"0"320"0,0-2-1488 0,3 1-368 15,3 0 0-15,5 0 0 0,3-2 256 0,0 1 0 16,-2-3-16-16,-1-2 0 0,-1-3-80 0,-1 2-16 16,-3-3 0-16,-4 1 0 0,-1-4-16 0,-2-1-128 15,-2 1 192-15,-4 1-64 0,-3-1-304 0,-5-1-64 0,0-1-16 16,-3 2 0-16,-3 4 0 0,-3-5 0 0,-3-2 0 0,-3 6 0 16,-3 3 256-16,-2 5 0 0,-2 1-160 0,-1 4 160 15,-1 1 0-15,2 6 0 0,0 6 160 16,0 6-160-16,0 4 160 0,1 3-160 0,1 4 128 0,2 5-128 15,2 2 0-15,4 3 0 0,4-2 0 0,2-1 0 16,3 2 0-16,3-3 192 0,2-8-64 0,3 1 0 16,8-2 128-16,1-2 0 0,5-2 16 0,1-4 0 15,1-4-16-15,2 0 0 0,3-4 0 0,4-2 0 16,3-3-80-16,3-2-32 0,2-6 0 0,4-3 0 16,0-3-1744-1,1-3-336-15,14-12-80 0,4-5-16 0</inkml:trace>
  <inkml:trace contextRef="#ctx0" brushRef="#br0" timeOffset="47817.87">6335 12072 30399 0,'0'0'1344'0,"0"0"288"0,-5-4-1312 0,5 4-320 0,0 0 0 0,0 0 0 15,0 0-144-15,0 0-112 0,-1 8 0 0,0 8-16 16,1 6 272-16,1 6 0 0,0 0 0 0,2 5 0 16,-2 3-128-16,2 2 128 0,-3 4 0 0,5-2 0 15,-3 0 0-15,2 2 0 0,1-2 0 0,0-4 0 16,0-7 0-16,2-3 0 0,0-7 0 0,2-4 0 16,0-5 256-16,1-4 0 0,2-9 0 0,2-5 0 15,2-5 352-15,2-3 80 0,0-5 16 0,1-3 0 16,1-8-208-16,0 2-48 0,0-1 0 0,-1 0 0 15,-2-2-448-15,0 3 128 0,-3 5-128 0,0-2 0 0,0 7 0 0,-1 3 144 16,-1 5-144-16,0 0 128 0,-3 8-128 0,0 3 128 16,-2 2-128-16,1 5 128 0,-2 6-128 0,2 3 0 15,1 2 0-15,-3 2 0 0,0 3 0 0,2-3 0 16,0-1 128-16,1-1-128 0,1 1 0 0,1-4 0 16,1-4 0-16,2-2 0 0,-2-4 0 0,1-6 160 15,0-4-32-15,1-3-128 0,1-6 560 0,1-5 0 16,2-3 0-16,-1-7 0 0,-2-3-112 0,0-1 0 0,-5-1-16 15,-1-2 0-15,-2-1-64 0,-2-1-16 16,0 1 0-16,-3-2 0 0,-3-4-160 0,0 4-48 16,-4-3 0-16,2 4 0 0,1 5-144 0,0 4 0 15,1-1-192-15,1-5 192 16,1 7-1280-16,1 9-144 0,2 6-32 0,-2 6-9664 16,2 4-1936-16</inkml:trace>
  <inkml:trace contextRef="#ctx0" brushRef="#br0" timeOffset="48078.13">7547 11075 35935 0,'0'0'3200'0,"2"8"-2560"0,-2 2-512 0,1 12-128 15,3 8-448-15,-4 5-96 0,0 5-32 0,-2-3 0 0,-5 9 1088 0,0 9 224 16,-3 7 32-16,-3 10 16 0,-1 10 16 0,-4 5 0 15,2 8 0-15,-1 6 0 0,-1 3-592 16,2 3-208-16,-3-3 144 0,1-1-144 16,3-5-608-16,2-13-208 0,4-7-32 15,1-12-16-15,2-6-992 0,5-14-208 0,2-6-48 0,3-12-12080 16</inkml:trace>
  <inkml:trace contextRef="#ctx0" brushRef="#br0" timeOffset="48675.52">8668 11769 13823 0,'0'0'1216'0,"-9"-3"-960"0,-1-4-256 0,-2 2 0 15,0 1 1472-15,-4-2 240 0,-4 0 48 0,1 3 16 16,-3 2-320-16,-3 2-64 0,-3 6-16 0,-3 4 0 0,2 2-352 0,-4 3-64 15,-1 6 0-15,1 1-16 0,1 6-368 0,3 0-80 16,2 7-16-16,3 4 0 0,2-1 96 0,3 0 0 16,3 0 16-16,2 5 0 0,4-4-320 0,2-4-64 15,4-7-16-15,4-3 0 0,3-7-192 0,3-5 144 16,3-6-144-16,5-1 128 0,1-10 96 0,7-2 16 16,3-5 0-16,6-8 0 0,3-6 48 0,2-3 16 15,0-7 0-15,1-4 0 0,-1-5-128 0,0-1-32 16,-1-4 0-16,-1-1 0 0,-3 0-144 0,-1-4 0 15,-2-7 144-15,0 2-144 0,-1-1 272 0,-3-4-16 16,-1-3 0-16,-3-6 0 0,1-4-64 0,-6 0 0 16,-4 1-16-16,-4-1 0 0,-3-3-176 0,-3 10 160 0,-1 8-160 15,-1 12 160-15,-3 8-160 0,3 7 192 16,-3 11-192-16,-1 9 192 0,-3 2-192 0,2 11 192 16,-6 14-192-16,2 5 192 0,-4 8-192 0,-1 14 0 15,-2 4 0-15,3 13 0 0,-2 8-160 0,1 6 160 0,-1 3 0 0,2 9-144 16,0 2 16-16,3 1 0 15,-1-1 0-15,0 26 0 16,4-21-3168-16,4-17-624 0,3-12-128 0,4-27-4672 16,-1-3-944-16</inkml:trace>
  <inkml:trace contextRef="#ctx0" brushRef="#br0" timeOffset="48858.54">8937 11302 17503 0,'-2'21'1552'0,"2"-8"-1232"0,1 5-320 0,-1 6 0 0,1 5 2048 0,1 3 336 16,-1 9 80-16,0-1 16 0,-1 5-1008 0,0 3-192 15,-1 4-32-15,0 0-16 0,-2 2-208 0,0-2-32 16,2 0-16-16,1-5 0 0,3-1-656 0,-1-6-128 16,0-1-16-16,1 4-16 15,1-11-1552-15,1-11-304 0,2-6-64 0,-2-9-7520 16,-5-6-1520-16</inkml:trace>
  <inkml:trace contextRef="#ctx0" brushRef="#br0" timeOffset="49203.95">9286 11480 28047 0,'-7'21'1232'0,"6"-8"272"0,-2 2-1200 0,1 7-304 16,-1 1 0-16,1 2 0 0,-1 3 880 0,-1 3 112 0,1-3 32 0,-1 0 0 16,0-6-320-16,0 0-48 0,0-3-16 0,1-2 0 15,-1-3-384-15,1-3-64 0,1-6-32 0,2-5 0 16,0 0 416-16,0 0 64 0,0-9 32 0,0-2 0 16,1-6 208-16,3-6 32 0,-2-6 16 0,5 0 0 0,-1-4-368 15,2 1-80-15,0-2-16 0,1-1 0 16,2 0-176-16,0 1-32 0,3-1-16 0,1 3 0 0,2 6-240 15,1-1 0-15,1 3 0 0,-2 4 0 16,1-1 0-16,3 6 0 0,-2 1 0 0,0 4 0 0,-2 1-384 16,1 3 0-16,0 1-16 0,4 3 0 15,-5 5-2768-15,0 2-544 0,-2-1-128 16</inkml:trace>
  <inkml:trace contextRef="#ctx0" brushRef="#br0" timeOffset="49544.54">9883 11359 19343 0,'0'0'1728'0,"0"0"-1392"15,0 0-336-15,0 0 0 0,11 0 2240 0,3 0 384 0,-1-4 80 0,0-1 16 16,0-1-1696-16,1-2-320 0,0-6-80 0,-1-2-16 15,0-1-240-15,-1-1-48 16,-3 0-16-16,-4 1 0 0,0 0-48 0,-1 1 0 16,-3 0 0-16,-1 4 0 0,-3-1 336 0,-2 1 64 15,-2 5 16-15,-4 1 0 0,-3 4-80 0,-1 7-16 16,-1 2 0-16,-2 7 0 0,-1 2-304 0,-3 6-64 0,-1 2-16 0,2 8 0 16,0 3-192-16,1 3 128 0,2 2-128 0,3 4 0 15,5-3 0-15,2 3 0 0,3-3 0 0,4-3 0 16,2-1 0-16,4-4 0 0,1-1 0 0,3-13 0 15,3-1-1248-15,3-2-288 16,4 0-64-16,4-6-13968 0</inkml:trace>
  <inkml:trace contextRef="#ctx0" brushRef="#br0" timeOffset="49796.09">10620 11077 31327 0,'-6'1'2784'0,"0"3"-2224"16,-1 1-560-16,0 0 0 0,-2 8 640 0,0 1 0 15,-4 2 16-15,-1 3 0 0,-4 3-272 0,-1 1-64 16,-1 2-16-16,1 3 0 0,0 1-112 0,1-3 0 16,1-1-16-16,3 2 0 0,3-4 32 0,3-2 16 15,2-2 0-15,2-1 0 0,4-1 96 0,4-6 32 16,4-1 0-16,2-3 0 0,1-3-128 0,3-1-32 15,1-4 0-15,2-3 0 0,1-2-64 0,2-4-128 0,0 0 176 0,1-3-176 32,-2-2-224-32,1-1-160 0,1 0-16 0,1-2-10768 0,1-2-2144 15</inkml:trace>
  <inkml:trace contextRef="#ctx0" brushRef="#br0" timeOffset="49988.81">11063 10287 22111 0,'-16'-11'976'0,"11"8"208"0,-1 3-944 0,0 4-240 0,-1 4 0 0,2 1 0 0,0 6 3008 0,-1 4 544 15,-1 7 112-15,-2 3 32 16,-2 6-2672-16,1 6-512 0,-3 1-128 0,0 6 0 16,2 2-192-16,1 1-16 0,0 0-16 0,-1 1 0 0,3 2-160 0,-1 0 0 15,0-1 0-15,0 2-11072 16,0 2-2176-16</inkml:trace>
  <inkml:trace contextRef="#ctx0" brushRef="#br0" timeOffset="50271.72">10745 10974 22111 0,'7'-9'1968'0,"1"4"-1584"15,1-3-384-15,2 3 0 0,3 0 1952 0,3-3 304 16,1 3 64-16,3-2 16 0,2 0-976 0,1 2-192 0,1-2-32 0,-1-1-16 15,1-1-352-15,-1 0-80 16,-1 0-16-16,-3 0 0 0,-2 3-448 0,0-3-96 16,0 0 0-16,-4 0-128 0,-3 4 144 0,-1-2-144 15,-1 0 0-15,-1 5 144 0,-8 2-144 0,0 0-224 16,8 0 48-16,-8 0 16 16,0 0-416-16,3 9-64 0,1 2-32 0,-1 2 0 15,-2-2 128-15,-1 3 32 0,-1 3 0 0,-1 2 0 16,0 1 48-16,-1 0 16 0,1 2 0 0,1-3 0 15,-3 1-96-15,0 0-16 0,0-3 0 0,0 1 0 0,1 0-112 16,0-3-32-16,-1 2 0 0,0-6 0 0,2 1-448 16,-1-6-80-16</inkml:trace>
  <inkml:trace contextRef="#ctx0" brushRef="#br0" timeOffset="50869.91">11485 10683 18431 0,'0'0'816'0,"0"0"160"0,0 0-784 0,0 0-192 15,-4 10 0-15,-1 0 0 0,-2 5 4016 0,0 6 752 16,-3 2 160-16,-2 2 16 0,-1-2-3344 0,2 5-688 16,-4-3-128-16,3 3-16 0,3-2-368 0,-1 0-64 15,0-2-16-15,6-1 0 0,0-2-320 0,4-4 144 16,3 0-144-16,1-4 0 0,2-2 128 0,3-2-128 15,4-4 0-15,1-2 0 0,2-8 128 0,2-1-128 0,1-4 144 0,9-7-144 16,-3-3 192-16,0-2-64 0,-2-5-128 0,-9 8 192 16,-2-3-192-16,0 2 128 0,0-2-128 15,-1 1 0-15,-4-6 128 0,-2 3-128 0,0-4 0 0,-3 2 144 16,-2 5-144-16,-2-3 160 0,-3 6-160 0,0 3 160 16,-1 1-160-16,-2 0 0 0,-2 3 0 0,0 3 0 15,0 3 0-15,0-2-144 0,-2 3 144 0,4 2-160 16,1-2 32-16,2-2 0 0,1-1 0 0,1 2 0 15,3-4 128-15,3 3 0 0,1-3 0 0,1 0-128 16,2-4 128-16,4 1-128 0,0 0 128 0,2-2-128 0,1 3 128 16,1 2 0-16,3-5 0 0,1 4-128 0,1-2 128 0,2 6 0 15,1-2 0-15,0 5 0 0,-2-3 0 16,1 3 128-16,-2 3-128 0,-2 3 176 0,-2 3-176 0,-2-1 192 16,-2 5-192-16,-3-1 192 0,-2 3-192 0,0 4 0 15,-5-2 0-15,-2 3 128 0,-1 4-128 0,-3-1 160 16,-1-1-160-16,0-1 160 0,0-3-32 0,0-3 0 15,4-2 0-15,-2-3 0 0,3-7 304 0,0 0 48 16,0 0 16-16,0 0 0 0,0 0 224 0,8-8 48 16,1-8 16-16,2 2 0 0,0 2-320 0,5-4-64 15,-2 2-16-15,1 0 0 0,0 2-256 0,0 2-128 16,-1-1 0-16,0 4 128 0,0 3-128 0,2 0 0 0,0 7 144 16,1 2-144-16,-1 1 0 0,2 7 0 0,-4 1 0 0,0 1 0 15,-1 4-208-15,-3 3-16 16,1-1 0-16,-4 3 0 15,-1 2-3040-15,-3-1-592 0</inkml:trace>
  <inkml:trace contextRef="#ctx0" brushRef="#br0" timeOffset="51239.88">9495 12375 26719 0,'0'0'2368'0,"-2"16"-1888"15,2 3-480-15,-2 1 0 0,0 1 1424 0,1 5 192 16,1 6 48-16,0-8 0 0,-2 1-832 0,1 0-144 16,1 3-48-16,0-1 0 0,-2-1-384 0,0 1-96 15,1-2-16-15,0-3 0 0,0 1-368 0,1-5-80 0,0-3-16 0,1-1-10016 31,3-5-2016-31</inkml:trace>
  <inkml:trace contextRef="#ctx0" brushRef="#br0" timeOffset="51405.09">9879 12274 32015 0,'5'17'1408'0,"-1"-1"320"0,0 8-1392 0,2 3-336 0,3 0 0 16,-1 7 0-16,-2 3 832 0,0 2 80 15,-3 6 32-15,0-16 0 0,-3-2-464 0,-3 4-96 0,-1 0 0 0,-3 8-16 16,-2-8-1568-16,1-2-304 0,-1-2-64 0,0-6-13184 16</inkml:trace>
  <inkml:trace contextRef="#ctx0" brushRef="#br0" timeOffset="51921.97">8984 13648 4607 0,'-4'-19'192'0,"2"9"64"0,-2-2-256 0,0-2 0 16,-3-6 0-16,-7-10 0 0,-4 7 624 0,0 1 80 0,-6 2 0 0,1 5 16 15,-1 2 1712-15,1 0 320 16,1 6 80-16,1 1 16 0,-1 5-736 0,2 6-160 16,-2 0-32-16,2 4 0 0,0 9-512 0,6-3-128 0,-2 6 0 0,1 3-16 15,-3 0-416-15,1 8-80 0,3 1 0 0,-2 1-16 16,2 2 0-16,2-1 0 0,1 0 0 0,3-5 0 15,1-1-320-15,3-3-64 0,2-3-16 0,2-6 0 16,2-4-192-16,5-1-32 0,2-10-128 0,2-2 192 16,3-4-32-16,3-7-16 0,2-6 0 0,2-4 0 15,5-5 48-15,0-6 0 0,2-1 0 0,0 0 0 16,0 0-192-16,8-10 160 0,-6 4-160 0,-5 6 160 16,-6 2-160-16,-2 8 0 0,-1 6 0 0,-2 3 128 0,-2 6-128 15,0 3 0-15,-2 5 0 0,0 7 0 16,-1 2 0-16,-3 3 0 0,1 4 0 0,-2 2 0 0,-1 5 0 15,-1 0 0-15,0 1 0 0,-2-2 0 0,-1 2 0 16,1 1 0-16,1-2-192 0,0 9 192 16,-2-11-2560-16,2-1-400 0,3-7-80 0,-2-6-10464 15</inkml:trace>
  <inkml:trace contextRef="#ctx0" brushRef="#br0" timeOffset="52212.99">9240 13252 28047 0,'-3'21'1232'0,"2"-7"272"0,0 4-1200 0,-2 4-304 15,3 0 0-15,-1 8 0 0,-2 0 480 0,1 1 32 16,-1 2 16-16,-1 0 0 0,-1 1 560 0,0-1 128 0,0-2 0 16,1-2 16-16,-1-2-576 0,3-6-112 15,-1 0-32-15,2-6 0 0,0-5-288 0,1 0-64 0,1-5-16 0,-1-5 0 16,5-5 80-16,1-5 16 0,1-3 0 0,0-5 0 15,2-4 16-15,3-3 0 0,-3 0 0 0,1-4 0 16,0 0 48-16,0 1 16 0,0-2 0 16,3 5 0-16,1-2-80 0,1 3-16 0,-1 1 0 0,3 2 0 15,-3 3-224-15,-2 4-128 0,2 0 128 0,0 0-208 16,0 6 64-16,0 2 16 0,-1 3 0 0,2 1 0 16,-2 2-2624-16,-3 2-528 0</inkml:trace>
  <inkml:trace contextRef="#ctx0" brushRef="#br0" timeOffset="52541.93">9760 13239 29375 0,'0'0'1296'0,"-3"14"272"0,1 5-1248 16,0 3-320-16,2 2 0 0,-2-3 0 0,1 2 480 0,-2 3 32 15,0 3 16-15,1 0 0 0,-3-2 368 0,-2 1 64 16,1-5 0-16,1 2 16 0,0 0-400 0,0-4-64 0,1-1-32 15,1-5 0-15,2-2-320 0,0-4-160 16,-2-1 160-16,3-8-160 0,0 0 384 0,0 0 0 16,8-11-16-16,0 0 0 0,-1-3 128 0,2-4 16 15,0-3 16-15,1-1 0 0,0-1-272 0,1-1-48 16,-1-3-16-16,1 3 0 0,1-4 0 0,0 1-16 0,1-2 0 16,0 4 0-16,-1-1-176 0,2 5 0 0,-1 2 144 0,0 3-144 15,-2 4 0-15,1 3 0 0,-2-1 0 0,-1 5 0 16,-2 3-208-16,-7 2 32 0,0 0 16 0,12 2 0 15,-2 3-640-15,-10-5-128 16,0 0-32-16,0 0-10544 0,5 9-2112 0</inkml:trace>
  <inkml:trace contextRef="#ctx0" brushRef="#br0" timeOffset="52939.21">10355 12966 15663 0,'0'0'688'0,"0"0"144"0,0 0-656 0,0 0-176 16,0 0 0-16,-3 6 0 0,-2 0 2912 0,1 4 544 15,-2 6 128-15,-2 2 0 0,-1-1-2112 0,-1 2-416 16,-1 4-96-16,-2 5 0 0,-1 1-304 0,0 2-48 15,0 1-16-15,1 1 0 0,1 0-16 0,1-1-16 16,4-3 0-16,0 0 0 0,4-4-288 0,0 0-48 0,4-2-16 0,2-3 0 16,1-5-208-16,2-3 0 15,2-1 128-15,2-5-128 0,1-1 144 0,5-5-16 16,-1-5 0-16,3 0 0 0,-1-2 128 0,4-6 32 16,0 0 0-16,1-1 0 0,-2 0-96 0,1-2-32 0,-2-1 0 0,-2-1 0 15,-1 1 64-15,-4-1 16 0,0 0 0 0,-3-1 0 16,-4 0-32-16,-1 0 0 0,-2 0 0 0,-3-2 0 15,-3 1-64-15,-5 0-16 0,-2-1 0 0,-4 2 0 16,-3 2-128-16,-1 3 0 0,-2 1 0 0,1 4 0 16,1-1-272-16,-3 3-48 0,2 5 0 0,2-1 0 15,0 2-1312-15,2 2-272 16,1-1-48-16,1 2-8704 0,2 0-1744 0</inkml:trace>
  <inkml:trace contextRef="#ctx0" brushRef="#br0" timeOffset="53351.56">10601 12921 15663 0,'0'0'1392'0,"4"10"-1120"15,-1-1-272-15,0 5 0 0,-1 3 2160 0,0 3 368 16,1 2 80-16,-2 4 16 0,0 0-1472 0,2 3-304 16,-3 0-48-16,1-1-16 0,-1 1 96 0,1-3 16 15,3-1 0-15,-3-2 0 0,2-4-64 0,1-2 0 16,1-1 0-16,1-4 0 0,3-3-272 0,0-2-64 15,2 0-16-15,1-5 0 0,-2-4 96 0,1-4 0 16,2-2 16-16,-1-1 0 0,2-2-16 0,-2-4-16 16,2-1 0-16,-1-2 0 0,1 0-336 0,-1 0-64 15,-1 1-16-15,1 1 0 0,0 4-144 0,-3 0 128 0,0 2-128 16,2 5 128-16,0 2-128 0,2 7 0 0,-1 6 0 16,1 3 0-16,0 9-144 0,0 1 144 0,0 2-192 15,1 5 192-15,2 6-336 0,-1 0 32 0,-2-2 16 0,-1 2 0 31,-2-2-400-31,1-2-80 0,-2-8 0 0,0-3-16 0,0-3 352 0,1-4 80 0,0-5 16 0,-1-5 0 16,2-10 560-16,-1-6 112 0,-1-10 32 0,0-3 0 16,-2-5 608-16,-2-2 128 0,-2-4 32 0,-3-3 0 15,-1-2-224-15,-3-2-32 0,-4-5-16 0,-2-2 0 16,-5-3-464-16,0-2-80 0,-3 2-32 0,0-2 0 16,-1 2-608-16,2 2-128 0,0 5-32 0,0 3-12512 15,2 2-2496-15</inkml:trace>
  <inkml:trace contextRef="#ctx0" brushRef="#br0" timeOffset="54006.01">2135 15782 12895 0,'-5'-15'1152'0,"4"7"-928"0,-1-2-224 15,-1 0 0-15,2-1 1552 0,-4 0 272 16,2-1 48-16,-3 4 16 0,-1-2-416 0,-1 5-64 0,-6-2-32 0,0 6 0 15,0 0-352-15,-3 3-64 16,-2 6 0-16,-3 1-16 0,-3 5-416 0,0 4-80 16,-3 6 0-16,1 4-16 0,0 5-176 0,2 3-48 15,-2 2 0-15,2 4 0 0,-1 5 0 0,5 1 0 16,2-1 0-16,3 0 0 0,4-5-48 0,4 0-16 16,4-4 0-16,4-4 0 0,3-7 0 0,6 0 0 0,1-6 0 0,2-4 0 15,4-7-144-15,3-1 160 16,4-7-160-16,14-2 160 15,2-8-640-15,3-3-128 0,2-6-32 0</inkml:trace>
  <inkml:trace contextRef="#ctx0" brushRef="#br0" timeOffset="54315.77">2514 15632 28799 0,'-21'3'1280'0,"12"-1"256"0,-1 2-1232 0,-2 4-304 0,-1-1 0 0,1 6 0 0,-1 4 576 15,-1 4 64-15,-1 6 16 0,0 1 0 16,-1 5-32-16,1 0-16 0,0-1 0 0,0 2 0 0,2 2 16 0,1-6 0 16,2-1 0-16,4-4 0 0,2-4-304 0,3 0-48 15,3-7-16-15,3-3 0 0,-1-5-80 0,3-2-32 16,1-4 0-16,4-6 0 0,2-2 64 0,1-6 16 16,3-1 0-16,1-3 0 0,0-2-32 0,1-1-16 15,-1 0 0-15,-1 1 0 0,-1 2-176 0,-2 2 128 16,-2 2-128-16,-2 2 128 0,-1 4-128 0,2 1 0 15,-5 4 0-15,4 6 0 0,0 4 0 0,-1 2 0 0,0 6-160 16,1 3 160-16,0 2 0 0,-1 3 0 16,-1 0-128-16,1 0 128 0,-1 5 0 0,3-5 0 15,-4 0-160-15,4 7 160 16,1-4-2048-16,-1-5-352 0,1-7-64 0,-3-5-7360 16,0-9-1472-16</inkml:trace>
  <inkml:trace contextRef="#ctx0" brushRef="#br0" timeOffset="54606.19">3149 15602 18431 0,'-3'10'1632'0,"0"4"-1312"0,1 5-320 0,-1 3 0 16,0-1 2144-16,-2 7 352 0,-2 4 80 0,0 0 16 0,-4-1-992 16,1 3-208-16,0-1-48 0,0-4 0 0,-2-1-128 0,2-7-48 15,1-2 0-15,3-3 0 0,0-5-320 16,3-4-64-16,3-7-16 0,0 0 0 0,0 0-256 0,6-7-64 15,3-6-16-15,3-4 0 0,2-5-192 0,2-3-48 16,1-1 0-16,2-2 0 0,1 3-192 0,1-2 128 16,-2 4-128-16,1 2 0 0,0 3 0 15,1 3 128-15,0 6-128 0,1 2 0 0,-3 5 0 0,0 4 176 16,-1 7-176-16,1 1 160 0,0 6-160 0,-3 4 0 16,0 4 0-16,-2 0 0 0,0-1-304 0,-2 4 64 15,0-2 16-15,1 3-12128 16,2-4-2432-16</inkml:trace>
  <inkml:trace contextRef="#ctx0" brushRef="#br0" timeOffset="55055.95">4678 14607 26719 0,'-7'-7'2368'0,"7"7"-1888"0,0 0-480 0,0 0 0 16,-3 12 704-16,0 4 64 0,0 4 0 0,1 11 0 0,-2 5-512 0,2 7-112 15,-2 9-16-15,0 3 0 0,0 4-128 16,-1 5 192-16,-1 2-192 0,-1 1 192 0,1 6-192 0,1-1 160 15,1 3-160-15,2-4 160 0,-2-3-160 0,4-5 160 16,0-8-160-16,0-7 160 0,4-10-160 0,-2-6 160 16,2-8-160-16,1-5 160 0,1-3 448 0,5-10 96 15,1-5 0-15,3-3 16 0,2-6 32 0,2-7 0 16,4-2 0-16,1-2 0 0,-1 1-496 0,1-1-112 16,0 0-16-16,0 4 0 0,-1 1-128 0,-1 6 0 15,-3 2 0-15,0 4 0 0,-1 3 0 0,-2 5 0 16,0 3-192-16,-4 5 192 0,-1 4-128 0,-5 3 128 15,-2 5 0-15,-6 1 0 0,-3 4 144 0,-4 1 112 16,-3-1 0-16,-1 0 16 0,-1 1-272 0,-4-4 0 16,-2 0 0-16,-8 5 0 15,4-10-1616-15,10-10-288 0,0-7-48 0,-4 2-12704 16</inkml:trace>
  <inkml:trace contextRef="#ctx0" brushRef="#br0" timeOffset="55368.8">5317 15599 34095 0,'0'0'1504'0,"9"2"320"0,2-4-1456 0,5 0-368 0,2 0 0 0,2 0 0 16,-2-3 704-16,1 1 64 0,0-1 0 0,0 0 16 16,-1-5-448-16,-1 1-80 0,0-4-32 0,-1-1 0 15,0 0-224-15,-2 1 128 0,-3-1-128 0,-1-1 0 16,-2 0 128-16,0 0-128 0,-3 2 0 0,-3 0 0 0,-2 0 128 0,-2 6-128 15,-3-3 0-15,-2 6 0 0,1 1 0 0,-4 5 128 16,-2 1-128-16,0 4 0 16,-2 4 0-16,0 4 0 0,-2 3-192 0,1 4 192 0,-1 1-160 0,3 3 160 15,0 2-128-15,2 2 128 16,-1-1 0-16,5-2-128 0,4 2 128 0,3-3 0 0,3 1 0 0,3-3-128 16,3 4 128-16,2-5 0 0,1-1-272 0,4-2 16 15,1-3 16-15,9 2 0 16,2-8-2800-16,2-4-560 0</inkml:trace>
  <inkml:trace contextRef="#ctx0" brushRef="#br0" timeOffset="55897.86">7059 14979 29823 0,'0'0'1328'0,"-6"4"272"0,6-4-1280 0,-3 6-320 15,0 3 0-15,3 6 0 0,0 3 0 0,3 9 0 16,-3 1 0-16,1 7-144 0,1 2 272 0,0 5 64 15,0 0 16-15,2 0 0 0,0 1 112 0,2-5 32 16,2 0 0-16,1-3 0 0,1-2-48 0,3-8-16 16,-1 1 0-16,4-7 0 0,-1-3 208 0,1-6 32 15,0-1 16-15,0-6 0 0,2-6 144 0,0-7 16 16,0-5 16-16,-1-4 0 0,0-3 96 0,-1-1 16 16,1-8 0-16,-1-1 0 0,-3-4-512 0,-1 2-80 0,-3 3-32 0,-3 1 0 15,-2-4-208-15,-2 1 176 16,0 6-176-16,-1 0 160 0,-1 4-160 0,1 4-272 0,0 0 64 15,1-5 16 1,-2 11-512-16,5 1-80 0,0 1-32 0,-1 8-10704 16,-4 3-2160-16</inkml:trace>
  <inkml:trace contextRef="#ctx0" brushRef="#br0" timeOffset="56214.19">8051 14806 33231 0,'-6'-2'1472'0,"6"2"304"0,0 0-1424 0,-8 6-352 0,1-2 0 0,-3 7 0 16,-6-1 640-16,0 6 64 0,-3 0 16 0,-4 3 0 16,1 0-240-16,-1 3-48 0,3-1-16 0,0 0 0 15,-1-1-288-15,5-2-128 0,3 1 0 0,7-1 128 16,1-2-128-16,5 1 128 0,5-7-128 0,1 0 128 16,3 4 128-16,4-5 32 0,3 1 0 0,3-5 0 0,2 0-112 0,0 2-32 15,2-2 0-15,-1 1 0 0,-2 3-144 0,-1-1 0 16,-1 2 144-16,-2 3-144 0,0-1 128 0,-5 5-128 15,-8-3 128-15,0 2-128 0,0 2 160 0,-6 1-32 16,-3-1-128-16,-4 0 192 0,-5-2 192 0,-3 1 48 16,-2-1 0-16,-2-2 0 0,-2-2-192 0,1 0-48 15,-1-4 0-15,-12 2 0 16,3-7-1152-16,3-3-256 0,2-4-32 0,11-4-10528 16,3-1-2112-16</inkml:trace>
  <inkml:trace contextRef="#ctx0" brushRef="#br0" timeOffset="56485.03">8279 15131 23951 0,'10'-1'2128'0,"4"-1"-1696"0,1-3-432 0,4-1 0 16,3 1 1680-16,2-3 256 0,0-1 48 0,0-5 16 16,-1 0-976-16,0-3-208 0,-1-1-48 0,-1-1 0 15,1-1-320-15,-2 0-64 0,-1-1 0 0,-1 3-16 16,-4-1-16-16,-2 2 0 0,-4-1 0 0,-1 1 0 15,-1 2 256-15,-3 4 48 0,-2 2 16 0,-4 0 0 0,1 4-272 0,-6 3-48 16,1 6-16-16,-5 4 0 0,-3 1-208 0,-3 5-128 16,0 2 128-16,-2 2-128 0,-2 4 0 0,1 1 0 15,-1 2 0-15,4 0 0 0,2 3 0 16,-1-3 0-16,6-3 0 0,3 3 0 0,1-3 0 0,3 0 0 16,3-3 0-16,3-2 0 15,3-5-480-15,4 0-16 0,3-6 0 0,2-2 0 16,2-7-2000-16,2-2-416 0,1-6-80 0</inkml:trace>
  <inkml:trace contextRef="#ctx0" brushRef="#br0" timeOffset="56903.55">9174 14788 23951 0,'-10'-1'2128'0,"10"1"-1696"0,-7 1-432 0,1-1 0 16,-2 2 800-16,1 0 80 15,-6 3 16-15,-2 5 0 0,2 1-496 0,-2 0-80 16,-2 3-32-16,-2 2 0 0,0 4 224 0,-1 0 64 16,-1 3 0-16,4 2 0 0,-1-1-80 0,1 6-16 0,4-1 0 0,5-1 0 15,1-7-160-15,5 0-16 0,2-4-16 0,3-1 0 16,6-5 208-16,3-6 32 0,3 0 16 0,2-5 0 16,0-3-96-16,2-4-32 0,3-4 0 0,1-6 0 15,2-3 64-15,1-3 16 0,-3-6 0 0,1 0 0 16,-1-2-80-16,0-6-16 0,-2-2 0 0,1-2 0 15,-1 2-80-15,0-1 0 0,-1-5-16 0,-5-1 0 16,1-3-48-16,-2 1 0 0,-3-1 0 0,-1-5 0 16,-2-3-16-16,-3-1-16 0,-1-1 0 0,-3 6 0 15,-1 4 96-15,0 9 0 0,0 3 16 0,0 9 0 16,-1 10 32-16,-1 7 0 0,0 3 0 0,2 8 0 16,-9 10-208-16,1 5-32 0,-2 12-128 0,3 10 192 0,-1 9-192 0,2 5 0 15,-1 8 0-15,2 5 0 0,1 6 0 16,2 7-128-16,1 5 128 0,1 3 0 15,2 4-752-15,1 1-80 0,3-1-32 16,0-1 0-16,-1-9-2464 0,1-4-512 0,-1-7-80 0</inkml:trace>
  <inkml:trace contextRef="#ctx0" brushRef="#br0" timeOffset="57377.75">2716 16914 25279 0,'0'0'1120'0,"0"0"224"0,-1-8-1072 0,1 8-272 15,-1-6 0-15,1 6 0 0,0 0 672 0,0 0 80 16,0 0 16-16,-1 5 0 0,-2 5 16 0,0 2 16 16,1 11 0-16,-1 3 0 0,0 7-80 0,1 5-16 15,2 8 0-15,2 3 0 0,-2 9-352 0,0 1-80 16,0 9-16-16,2-4 0 0,2 3-112 0,-2 0-16 0,4 2-128 16,0-5 192-16,0 4-192 0,3-9 0 0,-1-5 0 15,1-7-160 1,1-8-1824-16,0-6-384 0,0-7-64 0</inkml:trace>
  <inkml:trace contextRef="#ctx0" brushRef="#br0" timeOffset="57761.15">2720 17545 15663 0,'0'0'1392'0,"0"0"-1120"0,0 0-272 0,1 12 0 16,2-5 2928-16,2 3 528 15,1-2 96-15,1 2 32 0,0-2-2432 0,4 0-464 0,1-1-112 0,0-2 0 16,-2-1 80-16,1 0 32 0,1-2 0 16,2 2 0-16,0-3-368 0,1 3-80 0,2-1-16 0,-2 2 0 15,3-1-80-15,-1-2-16 0,1 3 0 0,3 2 0 16,1-2 160-16,1 1 32 0,3 2 0 0,-2-2 0 16,0 6 32-16,-4-5 16 0,1 3 0 0,-1-1 0 0,-1 3-96 0,-1-2-16 15,-2 0 0-15,-2 1 0 0,-1-2-16 0,-1 3-16 16,-1-6 0-16,-2 1 0 0,-1-1 48 0,-1-4 16 15,0-2 0-15,-1 0 0 0,-6 0 112 0,6-6 32 16,-1-4 0-16,-1 0 0 0,-3 0-128 0,1-3-32 16,-2-4 0-16,-3 3 0 0,-2 2-144 0,-1-4-128 15,-4-1 192-15,1 1-192 0,-4 1 192 0,-2 0-192 16,-3 2 192-16,-1 0-192 0,-2 2 144 0,0 5-144 0,-2 1 0 16,0 5 144-16,1 2-144 0,1 3 0 0,-1 4 0 0,2 0 0 15,1 5 0-15,2 0 0 16,2-1 0-16,4 1 0 0,0 1-240 0,4 1 80 15,2 2 16-15,2-1 0 16,3-1-2224-16,4 1-448 0,2-1-96 0</inkml:trace>
  <inkml:trace contextRef="#ctx0" brushRef="#br0" timeOffset="58328.81">4907 17172 10127 0,'-16'-3'448'0,"9"3"96"0,-4-1-544 0,0-1 0 16,-3 2 0-16,0 0 0 0,0-1 3856 0,-2 4 672 16,-3 1 128-16,-1 3 16 0,-1 3-3024 0,-1 6-624 15,-3-1-112-15,-1 6-16 0,-2 4-400 0,0 4-80 16,0 5-16-16,2 2 0 0,0-1 16 0,1 2 0 15,5 0 0-15,2-1 0 0,3-2-176 0,3-2-48 16,4-4 0-16,5-4 0 0,1-6 32 0,6-7 0 16,4 1 0-16,2-9 0 0,4-4 112 0,4-4 32 15,1-9 0-15,5-4 0 0,3-6 48 0,2-8 16 0,4-6 0 0,0-5 0 16,3-3-192-16,-1-3-48 0,-3-5 0 0,-1 3 0 16,-1 1-192-16,-3 0 144 15,-3 0-144-15,-4 1 128 0,1 2 64 0,-4 0 0 16,0-3 0-16,-3-2 0 0,-3 4 0 0,-1 5 0 15,-3 2 0-15,-2 7 0 0,0 3-192 0,0 9 0 0,-4 7 144 0,1 5-144 16,-2 10 0-16,0 0 0 0,-5 11 0 0,-2 9-128 16,2 10 128-16,-1 7-208 0,-1 6 80 0,1 9 128 15,-2 8-192-15,2 5 192 0,0 3-160 0,2 6 160 16,0 2-1168 0,3 1-144-16,1-6-32 0,2-5-9408 0,2-4-1904 0</inkml:trace>
  <inkml:trace contextRef="#ctx0" brushRef="#br0" timeOffset="58644.86">5189 17426 24879 0,'0'0'2208'0,"10"2"-1760"16,1 0-448-16,2 0 0 0,2-2 752 0,3 0 64 16,0-2 16-16,4-2 0 0,2-1 80 0,1-3 32 15,-1-5 0-15,2-3 0 0,0-2 64 0,4-1 16 16,-2 1 0-16,0-2 0 0,-3-4-512 0,-1 2-80 15,-1 2-32-15,-4 1 0 0,-4 1-96 0,-2-1-32 16,-4 0 0-16,-3 2 0 0,-6-1 64 0,-2 3 16 0,-5 0 0 0,-2 6 0 16,-5 1-64-16,-1 6-16 0,-3 3 0 0,-1 7 0 15,-1 1-272-15,0 6 0 16,-1 6 128-16,1 2-128 0,0 4 0 0,-1 4 0 0,1 0 0 0,3 7 0 16,3 1 0-16,4 0 0 0,3-2-160 0,3 1 160 15,5-1 0-15,3-2 0 0,2 1-144 0,6-4 144 31,3-3-512-31,5-4-32 0,2-3-16 0,14 6 0 0,-1-10-3024 16,7-12-624-16,17-7-112 0,-4-11-32 0</inkml:trace>
  <inkml:trace contextRef="#ctx0" brushRef="#br0" timeOffset="58862.24">6283 16364 29487 0,'-9'11'2624'0,"0"5"-2112"0,2 7-512 0,2-3 0 0,-3 4 736 0,0 10 32 16,2 5 16-16,-3 8 0 0,0 3-112 0,0 5-32 15,0 6 0-15,-2 4 0 0,1 1 0 0,1 2 0 16,1 2 0-16,3 1 0 0,-1 0-448 16,2 1-192-16,-1-2 176 0,2-1-176 15,2-5-1520-15,2-2-400 0,-1-4-64 0,-1-6-7824 16,0-3-1568-16</inkml:trace>
  <inkml:trace contextRef="#ctx0" brushRef="#br0" timeOffset="59065.69">5885 17295 33119 0,'0'0'1472'0,"0"0"288"0,7-3-1408 0,2-1-352 16,1-1 0-16,4 0 0 0,2 1 192 0,3 1-48 0,0 0 0 0,6 1 0 15,-4-2 16-15,3-1 0 0,0-2 0 0,4 2 0 16,3 0 0-16,1-2 0 0,-1 0 0 0,1 3 0 16,-1 1-304-16,-2-1-64 0,-1 2-16 0,10 0 0 15,-5-1-1712 1,-1 5-352-16,0 3-64 0,-11-1-16 0</inkml:trace>
  <inkml:trace contextRef="#ctx0" brushRef="#br0" timeOffset="59365.63">6822 17053 29135 0,'0'0'1280'0,"0"0"288"16,-6-1-1248-16,-1 0-320 0,0 1 0 0,2 2 0 0,0 5 832 0,-2-2 96 15,1 4 32-15,-4 0 0 0,-3 2-176 0,0 0-16 16,2 5-16-16,-2 1 0 0,2 0-176 0,1 0-16 15,1-1-16-15,2 2 0 0,3 1-224 0,1-3-64 16,3 1 0-16,3-1 0 0,1 0-96 0,5-4-32 16,1 1 0-16,3-1 0 0,1-3-128 0,1-2 192 0,1-3-192 0,0-2 192 15,3 0-192-15,0-2 160 0,0-2-160 0,0 0 160 16,-1-2-160-16,0-2 0 0,0 1 0 0,0-2 0 16,-1-2 0-16,2 2 0 15,0-5-192-15,1 5 192 16,-3-6-1728-16,4 2-208 0,-4-1-48 0,9-9-13328 0</inkml:trace>
  <inkml:trace contextRef="#ctx0" brushRef="#br0" timeOffset="59876.67">7347 16723 13823 0,'-10'9'1216'0,"7"-2"-960"0,1 1-256 0,-1 5 0 0,1 3 3776 0,-1 3 720 16,2 7 144-16,0 3 32 0,-6 4-3648 0,2 4-736 16,1-2-144-16,-1 1-16 0,-1 0 336 0,0-1 80 15,-1 0 16-15,2-4 0 0,0-3-192 0,1-1-48 16,-2-4 0-16,3-2 0 0,2-1-80 0,1-6-32 16,0-3 0-16,3-5 0 0,-3-6 496 0,0 0 80 15,7-4 32-15,2-6 0 0,1-4-80 0,3-5-16 16,2-2 0-16,2-2 0 0,-1-6-368 0,0 2-80 15,-1-4-16-15,0 2 0 0,0-1-256 0,2-2 0 16,1 1-128-16,-2 3 128 0,2-2 0 0,0 3 0 16,0 3 0-16,-1 4 0 0,2 1-144 0,1 5 144 15,-3 5-128-15,0 1 128 0,-1 4-128 0,-2 6 128 0,-1 1-128 0,-1 8 128 16,-2 1-160-16,-1 4 160 0,-2 1-192 16,0 2 192-16,-4 3-128 0,0-2 128 15,-3 2 0-15,-3-2 0 0,3-1 0 0,-1-2 0 0,0-2 0 0,0-2 0 16,1-6 0-16,0-7 0 15,0 0 0-15,0 0 0 0,0 0 128 0,8-6 16 16,1-8 16-16,2 0 0 0,0-2 16 0,0-3 0 0,2-1 0 0,-1-1 0 16,2 1-176-16,0-1 0 0,0 2 0 0,0 3 0 15,-1 2 0-15,1 1 0 0,0 4 0 16,-2 1 0-16,1 5 0 0,-1 1-144 0,0 2 144 0,-1 4 0 0,-1 6-144 0,2-1 144 16,-3 3 0-16,0 3-144 0,-1 0 144 15,1-1 0-15,-2 0 0 0,0 1-128 16,1 1-1008-16,0-4-192 0,-2-2-32 0,7 6-15472 15</inkml:trace>
  <inkml:trace contextRef="#ctx0" brushRef="#br0" timeOffset="60164.1">8632 16427 26719 0,'-5'6'2368'0,"5"-6"-1888"16,-6 9-480-16,3 1 0 0,1 0 2160 0,-1 6 336 16,2 1 64-16,-2 7 0 0,1 1-1872 0,-1 4-384 15,1 0-80-15,-1 3-16 0,1 3-208 0,0 0 144 0,1-1-144 0,0 0 128 16,0 1-128-16,-2-5 160 0,0 1-160 0,1-1 160 15,-1-3-160-15,1 1 128 0,-1-6-128 0,1 5 128 32,-2-5-1264-32,3-7-256 0,1-3-48 0,2-6-16 15,-2-6-832-15,10-6-160 0,2-4-48 0</inkml:trace>
  <inkml:trace contextRef="#ctx0" brushRef="#br0" timeOffset="60508.92">9099 16408 18431 0,'-9'15'1632'0,"6"-4"-1312"0,-1 3-320 0,-1 4 0 0,-1 2 1616 0,1 3 256 16,-1 5 48-16,-1 2 16 0,0 1-656 0,-4 2-128 15,3 2-16-15,-1-5-16 0,0 2 288 0,1-3 64 16,-1-6 16-16,3-1 0 0,-1-6-640 0,2-1-128 16,3-3-16-16,1-4-16 0,-1-5-96 0,2-3-16 15,0 0 0-15,7-6 0 0,0-5-48 0,2-1-16 16,1-4 0-16,1-5 0 0,0-3-272 0,0 0-64 15,5 0-16-15,-2-4 0 0,0 2-32 0,1 0-128 16,0 2 192-16,0-2-64 0,3 2-128 0,-1 4 0 16,-3 2 0-16,2 1 0 0,2 6 0 0,0 3 0 15,-2 3 0-15,1 5 0 0,-1 5-128 0,1 2 128 16,-2 3-160-16,-1 2 160 0,0 2-224 0,-1 3 48 16,-3 1 16-16,-1 2 0 15,-3-1-304-15,-1 2-64 0,-1-2-16 0,1-2 0 16,0 1-1120-16,2 1-208 0,0-1-48 0,1-1-16 15,1-6-960-15,2 0-192 0,2-2-48 0,7-1-8064 0</inkml:trace>
  <inkml:trace contextRef="#ctx0" brushRef="#br0" timeOffset="60880.95">9813 16433 25103 0,'0'0'1104'0,"0"0"240"0,0 0-1072 0,9 0-272 0,1 1 0 0,0 1 0 16,-1-1 960-16,3-1 128 0,-1 0 16 0,-1-1 16 15,0-1-224-15,1 0-64 0,-1-3 0 0,1 0 0 0,2 2 112 16,0-3 16-16,-1-4 0 0,1 2 0 0,0-2 0 0,-2 2 16 16,1-3 0-16,-1-1 0 0,-1 0-288 0,0-1-64 15,1-1-16-15,-3 0 0 0,0 1-272 0,0-1-48 16,-3-2-16-16,-1 0 0 0,-2 4-144 0,-2 2-128 15,-2-2 144-15,-2 7-144 0,-3 0 144 0,0 2-144 16,-3 8 128-16,-3 1-128 0,-4 4 0 0,0 1 0 16,-2 4 0-16,1 6 0 0,1 3 0 0,3 3-144 15,3 3 144-15,2-1-160 0,3 7 160 0,2-2 0 16,5 1 0-16,4-2 0 0,3 0 0 0,3 1 0 16,3-5 0-16,3-2 0 0,2-2 0 0,-1-1 0 0,1-4 0 0,0-3 0 15,0-1 0-15,1-6 0 16,0 0 0-16,0-6 0 15,-3 0-1408-15,-3-6-288 0,-2-3-64 0</inkml:trace>
  <inkml:trace contextRef="#ctx0" brushRef="#br0" timeOffset="61030.34">9387 16056 40543 0,'-14'-4'3600'0,"2"1"-2880"0,-1-2-576 0,3 4-144 16,1 0 832-16,2 1 144 0,7 0 32 0,0 0 0 0,0 0-816 15,-2 5-192-15,2-5 0 0,0 0 0 16,9 9-608-16,2-4-112 0,3 0-32 0,1 0-18112 16</inkml:trace>
  <inkml:trace contextRef="#ctx0" brushRef="#br0" timeOffset="61629.65">2705 19318 15663 0,'0'0'1392'0,"0"0"-1120"16,0 0-272-16,-1-6 0 0,-2-5 2592 0,3 11 464 15,0 0 80-15,-4-4 32 0,4 4-1504 0,-9-4-320 16,1 1-48-16,-3 3-16 0,-1 3-320 0,-6 1-64 15,-1 5 0-15,-4 2-16 0,0 4-416 0,-2 2-80 0,-5 2 0 16,2 1-16-16,3 3-160 0,-2 5-16 0,3-2-16 0,3 3 0 16,0 4 32-16,5 0 16 0,2-1 0 0,5 1 0 15,2 0 16-15,7-3 0 0,7-6 0 16,2-2 0-16,5-4-240 0,5-3 176 0,5-2-176 0,5-6 160 16,4 0-160-16,4-6 192 0,2-4-192 0,2-2 192 15,0-2-192-15,-2-2 0 0,2-4 0 0,0-2 128 16,-1-3-368-16,1-2-80 0,1-4 0 0,1-2-16 31,2 1-2800-31,-4-6-544 0</inkml:trace>
  <inkml:trace contextRef="#ctx0" brushRef="#br0" timeOffset="61845.73">3417 18674 35007 0,'-7'14'3120'0,"4"2"-2496"0,-1 5-496 0,3 4-128 0,1 7 128 0,1 7 0 16,3 10 0-16,-1 3 0 0,1 2 16 0,-2 2 16 16,-4 3 0-16,0 1 0 0,-3-4 352 0,-2-1 64 15,0 3 0-15,-1 0 16 0,0 1-224 0,2-3-48 16,-2-2-16-16,5 0 0 16,-1-4-800-16,1-5-144 0,1-2-48 0,4-5 0 15,-2-6-1968-15,3-8-400 0,2-7-80 0</inkml:trace>
  <inkml:trace contextRef="#ctx0" brushRef="#br0" timeOffset="62229.11">3929 19212 27647 0,'0'0'2448'0,"-4"10"-1952"0,0-1-496 0,2 2 0 15,-3-3 576-15,1 6 0 0,-1 5 16 0,0 2 0 16,-3 6-336-16,1 1-64 0,-4 4 0 0,1 0-16 16,-2 1 144-16,0 2 48 0,-2 3 0 0,1-1 0 15,3 1 208-15,3-1 32 0,1-2 16 0,5-6 0 16,0-8-48-16,3-3 0 0,4-4 0 0,1-4 0 16,3-1-192-16,4-6-32 0,2-3-16 0,3-1 0 15,2-7-144-15,3-1-16 0,-1-9-16 0,4 0 0 16,2-4-160-16,2-5 160 0,-1 1-160 0,-2-3 160 0,-4 1-160 15,-3-1 0-15,-3 0 144 0,-1 2-144 0,1-3 0 0,-5 4 128 16,-4-2-128-16,-4 5 0 0,-3-2 208 16,-3 2-16-16,-3 0-16 0,-5 1 0 0,-3 6 96 0,-4 1 32 15,-3-1 0-15,-4 5 0 0,-5 3-128 0,1 3-32 16,-1 5 0-16,0 4 0 0,0 0-144 0,-2 6-256 16,2 0 64-16,3 3 16 15,2 1-1728-15,4-3-336 0,4 2-80 0</inkml:trace>
  <inkml:trace contextRef="#ctx0" brushRef="#br0" timeOffset="62492.42">4760 19043 35535 0,'-15'15'1568'0,"5"-6"336"0,0 5-1520 0,-3 1-384 0,2 1 0 0,-2 5 0 15,-2 0 160-15,-2 1-32 0,-1 5-128 0,1-4 192 16,-3 1-192-16,3-1 0 0,1-3 0 0,5 0 0 16,2-1 0-16,3 2 0 0,2-5 0 0,5 1 0 15,3-3 0-15,5-3 0 0,4-1 0 0,2-3 0 16,4 0 0-16,1-3 0 0,2-3 0 0,1-1 0 16,0 0 192-16,0 0-64 0,3-2-128 0,-3-2 192 15,-3-2-192-15,2-1 176 0,-3-3-176 0,3 1 160 16,1-5-1360-16,-2-2-272 0,0-2-48 15,0-2-16-15</inkml:trace>
  <inkml:trace contextRef="#ctx0" brushRef="#br0" timeOffset="62859.93">5340 18471 30399 0,'-11'26'1344'0,"4"-4"288"0,1 5-1312 0,2 3-320 16,-1 2 0-16,2 7 0 0,2 4 784 0,0 7 96 15,1 3 16-15,0 1 0 0,-4-1-464 0,3 1-96 0,-2 0-16 0,1 2 0 16,-2-5-96-16,0-5-32 0,0-2 0 0,0-4 0 16,1-3-192-16,0-4 176 0,2-9-176 15,1-3 160-15,4-3 96 0,-1-5 0 16,1-2 16-16,-4-11 0 0,0 0 144 0,0 0 32 0,10-10 0 0,2-1 0 15,-2-6 240-15,1-6 48 0,1-3 16 0,1-4 0 16,1 0-400-16,1-3-80 0,1-2-16 0,2 0 0 16,-1-1-256-16,-2 2 0 0,3-2 0 0,0 5 0 15,2 0 0-15,0 2 0 0,1-3 0 0,0 8 0 16,0 0 0-16,3 5 0 0,-3 1 0 0,2 3-144 16,-1 1-416-1,-2 2-80-15,-1 5 0 0,-1-1-16 0,0 4-2288 0,-3 0-464 0</inkml:trace>
  <inkml:trace contextRef="#ctx0" brushRef="#br0" timeOffset="63050.31">5443 19264 30399 0,'0'0'2704'0,"0"12"-2160"15,6-4-544-15,1 1 0 0,-7-9 1120 0,15 9 112 16,3 1 32-16,2-1 0 0,0 2-992 0,3 1-272 15,-4-6 0-15,5 3 128 0,2 0-128 0,1 1 0 16,-2 0 144-16,2 2-144 0,1-2 0 0,0 1 144 16,-2-2-144-16,1 1 0 15,-2 2-464-15,0-3-208 0,-3 2-32 0,1-2-14336 0</inkml:trace>
  <inkml:trace contextRef="#ctx0" brushRef="#br0" timeOffset="63649.66">6250 18893 23951 0,'-10'11'2128'0,"1"0"-1696"15,0 1-432-15,2 3 0 0,0 4 1280 0,3 7 160 16,2 2 32-16,1 3 16 0,1 1-976 0,0-3-192 16,0 1-32-16,0 3-16 0,0-5-272 0,2 0 0 15,2-2 128-15,-2 2-128 0,0 0 0 0,0-4 128 16,3-3-128-16,-1-1 0 0,1-2 176 0,0-4-176 15,0-1 160-15,2-7-160 0,-7-6 640 0,14 2 16 16,1-3 16-16,2-1 0 0,0-7-144 0,1-1-16 16,0-4-16-16,0-2 0 0,0 0-288 0,-1-3-48 0,0-2-16 15,-1 1 0-15,1 1-144 0,-3 1 128 0,-1-2-128 16,-2 0 128-16,0-3-128 0,-2 2 0 0,-2 2 144 16,-1 4-144-16,-2 5 0 0,1 0 144 0,-5 10-144 0,0 0 0 15,0 0 0-15,0 0 0 0,10 7 0 0,-4 5 0 16,0 4 0-16,-3 5-176 0,4 3 176 0,-2-1-160 15,0 2 32-15,1 2 0 0,1-4 0 0,2 2 0 16,1-3 128-16,2-3-128 0,2-4 128 0,0-4-128 16,-1 0 128-16,2-5 0 0,3-4 0 0,1-2 0 15,-1-2 0-15,0-3 144 0,0-4 0 0,-1-3 0 16,2-4 384-16,-1-2 80 0,-1 0 16 0,-2 1 0 16,-5-6-128-16,2-1-32 0,-3-1 0 0,-2-1 0 15,-1 2-208-15,-2 1-64 0,-1-5 0 0,-3 4 0 16,-1-4-64-16,-3 2 0 0,1-2-128 0,-1 3 192 0,-1-7-192 15,-1 7 0-15,1-3 0 0,-3 6 0 16,2 0-656-16,1 2-32 0,0 4 0 16,1 2-10832-16,1 0-2176 0</inkml:trace>
  <inkml:trace contextRef="#ctx0" brushRef="#br0" timeOffset="63920.36">7594 18708 19343 0,'-13'31'1728'0,"5"-8"-1392"0,-1 8-336 0,3 2 0 16,2 3 4128-16,0 1 752 0,3 1 160 0,1 0 16 15,-1 4-3840-15,1-1-784 0,0-8-160 0,-1-1-16 16,-2-2-256-16,1-4-160 0,-2-2 32 0,0-3 0 31,0-3-2480-31,3-3-480 0,1-3-112 0,2-3-10480 0</inkml:trace>
  <inkml:trace contextRef="#ctx0" brushRef="#br0" timeOffset="64247.65">8162 18504 27647 0,'-24'3'1216'0,"8"0"256"0,-1 5-1168 0,-1 1-304 0,-2-2 0 0,-1 5 0 0,1 0 1808 0,1 4 304 16,1 5 64-16,1-1 16 0,1 1-1648 0,1-1-336 15,1 3-64-15,4 0-16 0,2-7-128 0,4-2 128 16,2 0-128-16,3 0 128 0,1-1-128 0,2-3 128 15,5 2-128-15,0-2 128 0,5 1-128 0,0 3 160 16,2-6-160-16,2 3 160 0,-1 2-160 0,1-1 160 16,-1 1-160-16,-3 4 160 0,-2 2 0 0,-2-1 0 15,-2-2 0-15,-3 1 0 0,-1 1 160 0,-6 0 48 16,-3-1 0-16,-2 1 0 0,-5 1 16 0,-1-1 16 0,-2 0 0 0,-3 0 0 16,-2-4-160-16,-3-2-48 0,0-2 0 15,-2-3 0-15,-4 2-192 0,-1-7 0 0,1-2 0 0,2-4 0 31,1-2-1920-31,2-2-320 0,6-8-64 0</inkml:trace>
  <inkml:trace contextRef="#ctx0" brushRef="#br0" timeOffset="64564.53">8523 18779 15663 0,'0'0'688'0,"13"7"144"0,-2-2-656 0,3-3-176 0,3-3 0 0,2-1 0 16,1-1 4480-16,4 1 880 0,0-1 160 0,0-1 48 0,-1-5-4112 0,0 0-816 16,0-1-176-16,-3 0-16 0,-1-4-288 0,-2-1-160 15,-4-2 192-15,-3 1-192 0,-1-1 160 0,-3 1-160 16,-2-2 128-16,-4 4-128 0,-3-1 256 0,-3 1-16 16,-4 2-16-16,-5 3 0 0,-3-2 128 0,0 5 32 15,-4 2 0-15,1 4 0 0,-2 4-208 0,1 2-48 16,-2 5 0-16,4 2 0 0,1 5-128 0,0 1 0 15,-3 3 0-15,3 0 0 0,4 4 0 0,2-1 160 16,0 3-160-16,4-1 160 0,2 5-160 0,3-6 0 16,4 2 144-16,4-1-144 0,6 0 0 0,3-4 0 15,3-3 0-15,5-2-128 16,3-4-1360-16,4 0-272 0,5-5-48 0,2-2-14464 0</inkml:trace>
  <inkml:trace contextRef="#ctx0" brushRef="#br0" timeOffset="65096.65">9621 18219 34095 0,'-6'5'3024'0,"-1"3"-2416"16,6 2-480-16,0 5-128 0,3 5 0 0,4 5 0 15,0 5 0-15,0 7 128 0,6 5-128 0,-1 1 192 16,2-5-64-16,1 3 0 0,0-4-128 0,1 0 128 0,-1-2-128 16,0-3 128-16,0-5-128 0,-1-4 176 0,1-3-176 0,1-2 192 15,-5-3-64-15,0-7 0 0,-10-8 0 0,16 5 0 16,-4-8 400-16,1-3 80 0,-2-8 16 0,3-5 0 15,2-4 160-15,0-1 48 0,-1-6 0 0,1 1 0 16,-2-1-528-16,0-3-112 0,-2-3 0 0,0 0-16 16,-2 1-176-16,0 1 0 0,-2-1 0 0,1 1 0 15,-2 3 0-15,2 6 0 0,0 0 0 0,1 4 0 32,0 5-592-32,2 3-48 0,-1 2-16 0,2 3-11232 0,1 0-2240 0</inkml:trace>
  <inkml:trace contextRef="#ctx0" brushRef="#br0" timeOffset="65412.13">10585 18280 34719 0,'-26'11'1536'0,"10"-6"320"0,-2 1-1472 0,-1-3-384 0,0 5 0 0,2-3 0 0,3 4 560 0,0 0 32 15,-1 5 16-15,1 0 0 0,4-1-480 0,0 3-128 16,1 2 0-16,5 0 0 0,5-3 0 0,4 3 0 15,3 3 0-15,5 1 0 0,4-3 0 0,5-1 0 16,4-2 0-16,-1-2 0 0,0 2 0 0,1-4 0 16,-1-3 0-16,-3 1 0 0,-3 2 0 0,-1-5 0 15,-3 2 0-15,-5-2 0 0,-2-2 384 0,-4 5 0 16,-2-5 0-16,-4 5 0 0,-5-4 208 0,-2 2 48 16,-2 1 16-16,-4 2 0 0,-4-2-176 0,-6 3-32 15,-4-3-16-15,-5 2 0 0,-4-3-240 0,-2 2-32 0,1-5-16 0,3 0 0 16,5 5-144-16,3-3 0 0,3-1 0 15,5-2 0 1,4-6-1872-16,3 0-304 0,5-3-64 0,8 5-14480 0</inkml:trace>
  <inkml:trace contextRef="#ctx0" brushRef="#br0" timeOffset="65771.63">11782 18177 12895 0,'-11'-6'1152'0,"-5"-5"-928"15,-1 3-224-15,-4 2 0 0,1 3 2384 0,0 6 432 16,-2 3 96-16,-1 4 16 0,-2 5-1072 0,-2 8-224 15,-2 1-32-15,-2 3-16 0,-2 3-336 0,3 6-64 16,-1 2-16-16,4 5 0 0,3 0-144 0,4 4-16 16,1-1-16-16,5 2 0 0,4-3-256 0,2-2-48 15,4-6-16-15,3 0 0 0,2-3-320 0,4-7-64 16,2 0-16-16,4-8 0 0,1-3-96 0,4-3-32 16,3-4 0-16,5-3 0 0,3-3-144 0,4-6 0 15,-2-1 0-15,4-2 0 16,2-7-1584-16,1-1-240 0,0-7-48 0,-2-1-14336 0</inkml:trace>
  <inkml:trace contextRef="#ctx0" brushRef="#br0" timeOffset="66073.1">12334 18171 17503 0,'-18'17'1552'0,"-4"5"-1232"0,-1 5-320 0,2 2 0 15,2 4 4496-15,2 4 848 0,2 1 160 0,1 4 48 16,1-1-3984-16,3-3-800 0,1-1-144 0,2-3-48 16,0-2-288-16,3-6-64 0,3 2-16 0,2-7 0 0,3-2-208 15,3-4 144-15,1-4-144 0,3-4 128 0,4-6-128 0,1-2 0 16,2-3 0-16,3-5 0 0,3-7 0 0,0-1 128 16,0-2-128-16,0-1 128 0,2-2-128 0,-4 0 160 15,1-3-160-15,-4 0 160 0,-2-2 80 0,-4 0 16 16,-1 0 0-16,-7 1 0 0,2-5 128 0,-6 6 16 15,-3-3 16-15,-4 2 0 0,-2-1-192 0,-4 2-32 16,-1 6-16-16,-1 3 0 0,-1 3-176 0,-1 5-176 16,-2 1 48-16,0 3 0 15,0 3-1040-15,0 3-208 0,1 1-32 0,0 3-16 16,1-1-1264-16,4 2-256 0,1 2-64 0</inkml:trace>
  <inkml:trace contextRef="#ctx0" brushRef="#br0" timeOffset="66365.67">12721 18213 12895 0,'0'16'576'0,"-2"-2"112"16,1 4-560-16,1 3-128 0,1 5 0 0,1-1 0 0,1 5 4432 0,-1-1 864 0,1 0 160 0,0 2 48 16,-1-6-4096-16,-1-1-800 0,1-4-160 0,-2-3-48 15,2-3 0-15,1-3 0 0,-3-11 0 0,0 0 0 16,5 8-112-16,-5-8-32 0,0 0 0 0,11-1 0 15,1-6 400-15,-1-5 80 0,1-5 16 0,-5-1 0 16,1 1-176-16,1-4-16 0,0-3-16 0,-2-4 0 16,-2 1-112-16,0-2-32 0,-2 0 0 0,-2 0 0 15,-1-3-128-15,0 1-16 0,-1 3-16 0,1-2 0 16,-3 1-240-16,2 2 128 0,0 5-128 0,1 3 0 0,-1 3 0 0,1 3-256 16,0 5 16-16,0 8 16 15,0 0-496-15,0 0-112 0,0 0 0 0,0 0-16 16,0 0-2384-16,0 0-480 0</inkml:trace>
  <inkml:trace contextRef="#ctx0" brushRef="#br0" timeOffset="66763.56">13260 17970 33167 0,'-5'9'2944'0,"1"3"-2352"0,-1-1-464 0,0 4-128 16,1 3 1296-16,1 6 240 0,-2 0 64 0,-2 5 0 15,0 2-1216-15,-4-1-224 0,0 1-160 0,-3-2 192 16,-3-1-64-16,1-3-128 0,-1 2 192 0,0-5-64 16,-1-2-128-16,4-1 160 0,4-6-160 0,1-1 160 15,2-4-160-15,7-8 128 0,0 0-128 0,0 0 128 16,0 0 64-16,0 0 16 0,9-6 0 0,4-8 0 15,4-3-16-15,4-2 0 0,1 0 0 0,1-3 0 16,-3-2-192-16,2 3 128 0,-1 0-128 0,-2 2 0 16,0 1 0-16,0 4 0 0,1 1 0 0,-3 2 0 15,-1 0 0-15,-4 6 0 0,0 1 0 0,-1 4 0 16,-11 0 0-16,12 4 0 0,-4 3 0 0,-1 4 0 0,-1 6 0 0,-3 0-160 16,-1-1 160-16,1 5-128 0,-3 0 128 0,-1 1-160 15,-3-4 160-15,1 0-160 16,-2-3-256-16,0-1-48 0,0 0-16 0,2-5 0 15,3-9-1568-15,0 0-320 0,0 0-64 0,0 0-12640 16</inkml:trace>
  <inkml:trace contextRef="#ctx0" brushRef="#br0" timeOffset="66979.5">13854 17322 30463 0,'-9'15'1344'0,"4"0"288"0,-1 4-1312 0,-1 7-320 0,1-1 0 0,1 9 0 16,-2 7 1456-16,2 7 208 0,-2 6 64 0,0 2 0 15,-1 1-1152-15,0 2-208 0,-1 0-48 0,0-2-16 16,0 2 48-16,0-1 16 0,2-3 0 16,-1 1 0-16,0 0-368 0,1-2 0 0,-2-2 0 0,0-1 0 31,0-6-2784-31,3-2-528 0,1-6-96 0</inkml:trace>
  <inkml:trace contextRef="#ctx0" brushRef="#br0" timeOffset="67163.12">13454 18002 31327 0,'0'0'2784'0,"0"0"-2224"0,0 0-560 0,0 0 0 0,11-4 1680 0,7 0 240 15,3 1 32-15,6 2 16 0,5 0-1456 16,0 1-272-16,-1 0-64 0,0-1-16 16,-2-1-912-16,-5-2-176 0,1 2-32 0,-1-1-15408 0</inkml:trace>
  <inkml:trace contextRef="#ctx0" brushRef="#br0" timeOffset="67477.73">14052 18238 23039 0,'0'0'2048'0,"8"5"-1648"0,-8-5-400 0,14 4 0 16,-1-2 1632-16,1-2 240 0,1 0 48 0,0-2 16 16,0-2-960-16,1 0-192 0,-4-3-32 0,1-1-16 15,0-3-208-15,-2 0-32 0,-3-3-16 0,-2 3 0 16,-1 1 256-16,-1-3 48 0,-3 0 16 0,-1 4 0 16,-1-1 240-16,1 10 48 0,-6-9 16 0,1 2 0 15,-6 3-304-15,4 3-64 0,-3 2-16 0,-1 3 0 16,0 2-432-16,0 0-96 0,-3 6 0 0,1 1-16 15,0 2-176-15,2 1 0 0,-2 1 0 0,2 1 0 16,-1 5 0-16,3 1 128 0,2-1-128 0,2 1 0 16,1-1 0-16,2 1 0 0,2 0 0 0,3 1 0 15,1-2-960 1,1-2-288-16,1-4-48 0,3 0-16 0,3-2-1040 0,0-1-208 16,2-6-32-16,2-4-12544 0</inkml:trace>
  <inkml:trace contextRef="#ctx0" brushRef="#br0" timeOffset="67733.41">14482 18153 24879 0,'-12'19'2208'0,"1"1"-1760"16,0 2-448-16,-2 5 0 0,0 2 1600 0,-1 3 256 16,0-2 32-16,0 3 16 0,0 0-624 0,3-7-112 15,-1-5-16-15,2-3-16 0,0-4 48 0,2-1 16 16,2-7 0-16,6-6 0 0,0 0-240 0,0 0-32 15,0 0-16-15,1-10 0 0,6-4-16 0,0-6-16 0,3-7 0 0,2 0 0 16,4-3-368-16,1-1-80 0,-1 3-16 16,2-2 0-16,-1 0-240 0,2 4-48 0,0-2-128 15,1 4 192-15,1 3-192 0,0 2 0 0,2 1 0 16,0 3 0-16,1 1 0 0,-1 5 0 0,-3 0 0 0,1 4 0 31,-1 3-1088-31,-1 0-128 0,1 4 0 0,-2 3-16 16,-3 1-2496-16,1 3-496 0</inkml:trace>
  <inkml:trace contextRef="#ctx0" brushRef="#br0" timeOffset="68010.94">15027 18272 33167 0,'-15'7'1472'0,"15"-7"304"0,0 0-1424 0,0 0-352 0,0 0 0 0,0 0 0 0,-3 12 2080 0,3-12 352 16,0 0 64-16,0 0 0 0,9 8-1888 0,2-2-384 15,-1-1-80-15,1-5-16 0,2-2-128 0,-2-3 0 16,3 1 0-16,4 0 0 15,2 0-464-15,2 1-32 0,2-1 0 0,0 0 0 16,0 3-2336-16,-1-1-480 0</inkml:trace>
  <inkml:trace contextRef="#ctx0" brushRef="#br0" timeOffset="68360.97">16091 17857 23039 0,'-14'3'2048'0,"-2"1"-1648"0,-1 0-400 0,-2 1 0 15,-3 3 3344-15,0-1 592 0,-4 7 112 0,-1 2 32 16,-2 1-3056-16,-3 4-592 0,-3 3-128 0,-3 4-32 0,1-3-64 15,-1 6-16-15,-2 1 0 0,6-2 0 0,2 3 128 0,6 3 32 16,4 1 0-16,5 3 0 0,6-3-64 0,5 0-16 16,1 0 0-16,7-4 0 0,4-5-272 0,6 0 160 15,-2-5-160-15,7-3 128 0,3-1-128 0,4-5 0 16,5-4 0-16,3-5 128 0,1-2-384 0,1-3-64 16,2-3-32-16,0-6 0 15,-2-1-2176-15,2-5-432 0,0 0-96 0</inkml:trace>
  <inkml:trace contextRef="#ctx0" brushRef="#br0" timeOffset="68616.89">16842 17302 33167 0,'-19'2'2944'0,"8"2"-2352"0,1-2-464 0,0 2-128 15,-1 9 960-15,1 2 160 0,0 6 32 0,-4 9 16 16,-2 9-624-16,-4 4-128 0,-1 7-32 0,1 5 0 16,-2-1 64-16,0 6 0 0,1 4 0 0,2 0 0 15,1 4-144-15,1-1-32 0,1 0 0 0,2-3 0 16,1 1-112-16,0-4-32 0,1 1 0 0,2-3 0 16,-1-4-128-16,2-2-176 0,2-4 48 0,2-6 0 15,0-6-816-15,2-6-144 0,2-7-48 16,2-6 0-16,2-4-976 0,-3-14-192 15,0 0-32-15</inkml:trace>
  <inkml:trace contextRef="#ctx0" brushRef="#br0" timeOffset="68932.83">17004 18185 11967 0,'-23'17'1072'0,"6"-4"-864"16,0 4-208-16,-2 5 0 0,1 4 5296 0,0 4 1008 15,-1-2 208-15,0 4 32 0,-1 2-4464 0,3 2-896 16,3-2-176-16,3-1-48 0,0-5-400 0,5 0-96 16,2-7-16-16,4-1 0 0,4-1-256 0,4-4-64 15,2-2-128-15,5-7 192 0,5 0-192 0,1-3 0 16,4-8 0-16,2-2 0 0,1-5 0 0,2-1 128 0,5-2-128 0,-2-1 0 16,0-2 128-16,-3-1-128 0,-3-2 0 0,0 0 144 15,-6 2 304-15,-2-4 48 0,-3 0 16 0,-5-2 0 16,-2 0-64-16,-3 4 0 0,-6-3 0 0,-2 1 0 15,-6 1-176-15,-2 3-32 0,-3 3-16 0,-2-1 0 16,-2 2-224-16,0 6 0 0,-2 0 0 0,0 4-160 31,-1 2-1040-31,3 1-208 0,-1 1-32 0,1 2-16 16,1 1-1136-16,3 1-224 0,3 1-64 0</inkml:trace>
  <inkml:trace contextRef="#ctx0" brushRef="#br0" timeOffset="69225.75">17674 18116 31327 0,'0'0'2784'0,"0"0"-2224"16,0 0-560-16,0 0 0 0,0 0 1248 0,-8 5 144 16,-1 4 16-16,-1-1 16 0,-1 2-1072 0,-2 0-224 15,-1 3-128-15,-3 2 160 0,-2-1-160 0,-1 1 0 16,0 2 0-16,1 3 0 0,2 5 0 0,2-3 0 15,0 5 0-15,3-3 0 0,3-3 192 0,2 2-32 16,5 1-16-16,2-4 0 0,2-5-144 0,3-4 0 16,4 1 144-16,2-1-144 0,-1-6 0 0,5-1 128 15,1-1-128-15,1-5 0 0,4-2 0 0,-1 2 0 16,0-3 0-16,2-7 0 16,2-2-448-16,0 0-176 0,1 0-16 0,1 0-16 15,2-1-2096-15,0 1-432 0,-1 2-80 0,0-1 0 0</inkml:trace>
  <inkml:trace contextRef="#ctx0" brushRef="#br0" timeOffset="69932.24">18155 18057 13823 0,'0'0'1216'0,"0"0"-960"16,0 0-256-16,0 0 0 0,0 0 1536 0,0 0 272 15,0 0 48-15,0 0 16 0,0 0-1168 0,0 0-256 16,0 0-32-16,0 0-16 0,-6-5 0 0,6 5 0 16,-5-6 0-16,5 6 0 0,-1-11 256 0,1 2 48 15,1-3 16-15,2 5 0 0,-1-5 384 0,4 3 80 16,0-2 16-16,0-2 0 0,2 0 112 0,0-3 32 0,3-2 0 0,-1 0 0 16,-1-1-432-16,1-2-80 0,1 0 0 0,-2-2-16 15,3 1-224-15,-2-4-32 0,-1 2-16 16,0-5 0-16,-1 0 0 0,-2-2 0 0,0-2 0 0,-1 4 0 15,0 1-288-15,-1 1-48 16,-2 5-16-16,1 6 0 0,-2 6-192 0,-1 10 0 0,0 0 0 0,0 0 0 16,0 0 0-16,-2 12 0 0,-2 8-192 0,-5 6 192 15,0 10 0-15,0 3-128 0,2 10 128 0,-1 3 0 16,0 2 0-16,1 6 0 0,-1 5 0 0,-1-2 0 16,4 2 0-16,0-4 176 0,0-1-176 0,1-3 160 15,0-3-160-15,3-5 192 0,1-6-192 0,3-5 192 16,-1-4 112-16,2-4 16 0,1-6 16 0,1-3 0 15,1-6-80-15,0-2-32 0,1-7 0 0,3-1 0 0,1-6-80 16,-1-3-16-16,1-2 0 0,-1-7 0 0,-1-4-320 0,1-1-64 16,-3-2 0-16,1 0-16 15,-1-2-176-15,-2-2-16 0,-1 0-16 0,2 2 0 16,-1-2 144-16,2 4 16 0,-1 1 16 0,2 1 0 0,0 0 64 0,1 3 16 16,2 2 0-16,-1-1 0 0,-1 3 224 0,2-2 0 15,-1-1 0-15,1-1-144 0,-2 5 144 0,1 1 0 16,2-3 0-16,1 3 0 0,0-2 0 0,1 3 0 15,0-2 0-15,2 3 0 0,1-2 0 0,0 4 0 16,-2-3 0-16,2 3 0 0,-2 2-192 0,1 2-48 16,-3 1-16-16,0 0 0 15,-1 3-1376-15,-3 2-288 0,-1 2-48 0,-9-7-13808 0</inkml:trace>
  <inkml:trace contextRef="#ctx0" brushRef="#br0" timeOffset="70118.97">18445 18300 32303 0,'0'0'1424'0,"4"13"304"0,1-5-1376 0,3 3-352 0,2-3 0 0,4 2 0 15,2 3 1056-15,5-1 144 0,0 5 16 0,4-1 16 16,0-2-768-16,2 2-144 0,-1-6-48 0,2-1 0 16,0-3-112-16,2 0-32 0,-1-1 0 0,1-3 0 31,1-1-640-31,-3-1-144 0,2-1-32 0,-2-1-10208 0,-1-1-2048 0</inkml:trace>
  <inkml:trace contextRef="#ctx0" brushRef="#br0" timeOffset="70572.5">19235 18023 16575 0,'-4'18'736'0,"1"-8"160"0,-1 3-720 16,2 5-176-16,1 2 0 0,-1 4 0 0,1 4 5088 0,1 4 992 16,0 0 192-16,-1-2 32 0,-2 3-4912 0,1-1-992 15,1-7-192-15,-2 3-32 0,2-7-176 0,1-1 0 16,0-2 144-16,4-3-144 0,-2-2 0 0,-2-13-128 0,8 6 0 0,1-1 0 16,1 0 128-16,1-5 0 0,2-5 0 0,2-1 128 15,3-6 192-15,1 2 32 0,4-2 16 0,-2 0 0 16,1 1-208-16,-2-3-32 15,0 1-128-15,-3 3 192 0,1-2-192 0,-3 3 0 0,-1-1 128 0,-2 5-128 16,-2-1 0-16,-1 3 0 0,-9 3-144 0,10 4 144 16,-10-4-272-16,8 12 32 0,-3 0 16 0,0 0 0 15,0 2 64-15,-1 0 16 0,-2 2 0 0,2-1 0 16,0 2 144-16,1-6 0 0,1 1 0 0,2-1 0 16,0-4 0-16,0-1 0 0,3-1 0 0,1-4 0 15,4-2 0-15,-1-3 0 0,0 2 0 0,3-5 0 16,0-5 288-16,1-4-16 0,0-1 0 0,1-2 0 15,1-2-16-15,-4 1-16 0,1 1 0 0,0-4 0 16,-2-2 80-16,2 0 0 0,-3-1 16 0,-1 0 0 0,-2 1-128 16,-1-4-16-16,0-2-16 0,-3-1 0 15,-1 4-496-15,-2-1-112 0,0 2-16 16,0 1 0-16,-1 3-1728 0,1 4-336 0,0 2-80 16,0 6-16-16</inkml:trace>
  <inkml:trace contextRef="#ctx0" brushRef="#br0" timeOffset="70751.52">20191 17991 33167 0,'-4'13'2944'0,"0"0"-2352"16,0 2-464-16,2 4-128 0,-1 7 1904 0,2 0 352 0,-2 6 80 0,1-3 16 15,-2-2-1808-15,0 1-352 0,-1-5-192 0,0-2 192 31,0-2-2112-31,-2-1-400 0,2 0-96 0,-1-3-13808 0</inkml:trace>
  <inkml:trace contextRef="#ctx0" brushRef="#br0" timeOffset="70976.98">20077 17458 39615 0,'-17'-4'3520'0,"8"2"-2816"0,9 2-560 0,-9-1-144 0,2 0 832 0,7 1 144 16,0 0 32-16,0 0 0 0,0 0-848 0,0 0-160 16,0 0 0-16,0 0 0 15,0 0-1536-15,0 0-208 0,0 0-48 0,0 0-15552 16</inkml:trace>
  <inkml:trace contextRef="#ctx0" brushRef="#br0" timeOffset="71350.91">20893 17820 40367 0,'-12'0'1792'0,"4"2"368"0,-2 2-1728 0,0 0-432 0,-2-2 0 0,1 4 0 16,-2 1 256-16,-1 1-16 0,0 3-16 0,0-2 0 15,0 0-224-15,3-1 0 0,1 4 0 0,1-3 0 16,1 0 0-16,3 3-160 0,1-3 160 0,4-9-192 16,-1 12 64-16,2-2 0 0,2 2 0 0,1 2 0 15,1-1 128-15,1 1 0 0,3 0 0 0,0 2 0 16,0-1 128-16,-2 2-128 0,0-1 160 0,-1 2-160 15,-1 0 272-15,-1 0-32 0,-1 0-16 0,-3-2 0 16,-2-2 48-16,0 1 16 0,-3-1 0 0,-4 2 0 16,-3-3 0-16,0 1 0 0,-4 2 0 0,-3-2 0 0,-4-2-128 15,0-1-32-15,-1 0 0 0,0 2 0 0,-3-7-128 16,3 2 0-16,-4-2 144 0,3-3-144 16,0-1-288-16,0 1-128 0,1-3-32 15,5-2 0-15,1 0-1856 0,4 1-384 0,3-3-80 0,11 4-16 16</inkml:trace>
  <inkml:trace contextRef="#ctx0" brushRef="#br0" timeOffset="71779.94">21201 18164 30399 0,'0'0'2704'0,"6"8"-2160"0,5-2-544 0,0 3 0 16,6-1 1552-16,2 3 208 0,4-2 32 0,2 1 16 16,2-2-1296-16,3-3-272 0,3-1-48 0,4-4-16 15,1-3-176-15,2-6 0 0,0 0 0 0,0-2 0 16,-2 1 0-16,-1-2 0 0,-3-3 144 0,-1 2-144 16,-1 2 256-16,-4-3-32 0,-3 0 0 0,-4 1 0 15,-5 2 224-15,-3-1 32 0,-4 5 16 0,-9 7 0 16,1-10-176-16,-6 3-16 0,-7 0-16 0,-5 3 0 15,-8 3-128-15,-4 2-32 0,-4 3 0 0,-4 3 0 16,-3 2-128-16,-5 5 160 0,-3 1-160 0,-2 3 160 16,-1 1 112-16,3 3 32 0,1 2 0 0,3 0 0 15,3 3-96-15,4 1-16 0,3 2 0 0,5 0 0 16,2-1 112-16,6 1 16 0,6-2 0 0,8-1 0 0,2-4-16 16,6 1 0-16,5 3 0 0,6-7 0 0,4-1 80 15,7-1 32-15,5-2 0 0,6-3 0 0,4-4-192 0,6 1-32 16,3-2-16-16,6-3 0 0,6-5-336 0,-2-1-64 15,1-2-16-15,1 2 0 16,-1 0-1584-16,1 1-320 0,-1-2-64 0,2 2-10496 16,1-2-2096-16</inkml:trace>
  <inkml:trace contextRef="#ctx0" brushRef="#br0" timeOffset="71992.64">22490 18689 48831 0,'-17'0'4352'0,"17"0"-3488"0,0 0-688 0,0 0-176 16,9-10 1552-16,4 2 288 0,2 3 48 0,1 0 16 31,-4-1-2480-31,1 2-512 0,0-5-80 0,-1-4-22384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9:09:02.47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22871 9593 5519 0,'0'0'496'0,"0"0"-496"0,0 0 0 0,0 0 0 0,13 2 528 0,-2-1 16 15,-11-1 0-15,11 0 0 0,-11 0-336 0,11 3-64 16,-11-3-16-16,0 0 0 0,0 0-128 0,0 0 0 16,0 0 0-16,0 0 0 0,0 0 0 0,0 0 0 15,0 0 0-15,0 0 0 0,0 0 0 0,0 0 192 16,0 0-32-16,-2 8 0 0,2-8 720 0,-6 9 144 16,1 0 16-16,0-4 16 0,5-5-112 0,-6 9-32 15,-2-2 0-15,8-7 0 0,-6 5-32 0,6-5-16 16,-9 7 0-16,9-7 0 0,-5 5-32 0,5-5 0 15,-8 5 0-15,8-5 0 0,0 0-256 0,0 0-48 16,0 0-16-16,0 0 0 0,0 0 112 0,0 0 16 0,0 0 0 16,0 0 0-16,0 0-112 0,0-8-16 0,2-4 0 15,3 3 0-15,0-2 0 0,1 2 0 0,1-3 0 0,4-2 0 16,-1 0-160-16,4 2-32 0,3-2-16 0,2-3 0 16,1 1-304-16,0-1 160 0,1 1-160 0,3-2 128 15,-1-1-128-15,0 1 0 0,1-4 144 0,-1 2-144 16,0 0 0-16,-1 1 0 0,0 1 0 0,2-2 0 15,2 2 0-15,0 0 0 0,2 3 0 0,3-1 0 16,-1 1 144-16,3-1-144 0,0-2 192 0,2 4-192 16,-2 1 240-16,0 3-64 0,1-1-16 0,-1 4 0 15,-4-2 0-15,-3 4 0 0,-2 1 0 0,-2 3 0 16,-2-1 32-16,-1 2 0 0,-1 0 0 0,-2 2 0 16,-2 2-192-16,0 2 192 0,-1 3-192 0,0 0 192 0,-1 3-192 15,0 2 192-15,-1-1-192 0,1 0 192 0,-2 1-192 16,3 4 0-16,-3 1 0 0,0 0 0 0,0 0 0 15,2 2 0-15,-1 0 0 0,-1 1 0 0,-1 1 0 0,0 1 0 16,0 1 0-16,0-1 0 0,1 3 0 16,-2 0 0-16,-3 2 128 0,0-2-128 0,-1 1 0 0,1-3 0 15,-3 3 0-15,-2-1 0 0,-1 2 128 0,0 3-128 16,-1-3 128-16,0 1-128 0,-3 1 176 0,0-1-48 16,-2 1-128-16,2 2 192 0,-1 1-48 0,-1 2-16 15,0 2 0-15,0-1 0 0,-1-3-128 0,0 2 128 16,-1 1-128-16,1 0 128 0,0-3-128 0,1 0 128 15,-3-1-128-15,2 0 128 0,-2 3-128 0,3-2 0 16,-5-3 0-16,2 0 0 0,-1 0 128 0,-1-1-128 0,1 1 0 16,1-1 128-16,-3 0 0 0,3-2-128 0,-1 2 192 15,-1-1-64-15,-4-3 80 0,4 1 16 0,-2-2 0 0,1 0 0 16,0 2-16-16,-2-4 0 0,0 1 0 0,-2 2 0 16,0-4-32-16,-1 5-16 0,0-4 0 0,-1 1 0 15,-4-4-160-15,1 2 192 0,-2 0-192 0,0-2 192 16,0-1-192-16,1 1 160 0,0-1-160 0,2-1 160 15,-4 1-160-15,1 0 0 0,1 3 144 0,1-2-144 16,-1-1 0-16,0-1 144 0,0 0-144 0,4 1 0 16,-2-2 128-16,1-2-128 0,-1-2 0 0,-2-1 0 15,0 2 0-15,0-2 0 0,0 0 0 0,1 1 0 16,-2-3 144-16,1 0-144 0,-1-2 0 0,1 1 144 16,2-1-144-16,0 1 0 0,2-6 0 0,2 2 0 15,-1 2 160-15,2-3-160 0,2-3 192 0,3 1-192 16,0 1 192-16,3-3-192 0,-2-1 192 0,3-1-192 0,7 2 160 0,0 0-160 15,-6-2 128-15,6 2-128 0,0 0 128 16,0 0-128-16,0 0 0 0,0 0 128 0,-8-1-128 0,8 1 0 16,0 0 0-16,0 0 0 0,0 0 0 0,0 0 0 15,0 0 0-15,0 0 0 0,0 0 0 0,0 0 0 16,11-9 0-16,-11 9 0 0,12-5 0 0,1 1 0 16,0 1 0-16,1 2 0 0,-2-2 0 0,5 0 0 15,1 0 0-15,1 1 0 0,0 0 0 0,3 1 0 16,0-4 0-16,3 0 0 0,0 4 0 0,0 1 0 15,0-3 0-15,0 0 0 0,0 2 0 0,1 1 0 16,-2 0 0-16,0 0 0 0,0-1 0 0,3 2 0 0,0 0 0 16,2 2 0-16,3-2 0 0,1 2 0 15,0 2 0-15,2 0 0 0,4 1 0 0,0 3 0 0,2-1 0 16,-1-1 0-16,0-1 0 0,-2-1 0 0,0 1 0 16,1-1 0-16,3-4 0 0,3 3 0 0,2 4 0 0,1-2 0 15,3 1 0-15,0 3 0 0,0-3 0 0,-4 2 0 16,-3-2 0-16,1 1 0 0,0-2 0 0,0 2 0 15,-1 1 0-15,1 2 0 0,4-1 0 0,1 1 0 16,0-3 0-16,-2 2 0 0,4-1 128 0,-6-2-128 16,-4-1 0-16,0-3 0 0,0 2 0 0,1 2 128 15,1-3-128-15,1 2 128 0,1 2-128 0,-2-3 128 16,1-2 16-16,-2 4 0 0,-1-1 0 0,-4-1 0 16,-1 3 32-16,-2 0 0 0,0 0 0 0,-1 0 0 15,0 2-48-15,3-3 0 0,0-1 0 0,2 2 0 16,3-3 0-16,0 0 0 0,-1 0 0 0,0-1 0 0,-2-2 0 15,-2-1 0-15,-4 1 0 0,-3-2 0 0,0 0-128 16,-4 0 0-16,0 0 0 0,-8 0 128 0,-4 0-128 0,-3-2 0 16,-11 2 0-16,0 0 0 15,0 0-816-15,0 0-192 0,0 0-32 0,-10-7-11312 16,-4-5-2272-16</inkml:trace>
  <inkml:trace contextRef="#ctx0" brushRef="#br0" timeOffset="1837.64">27881 15534 7359 0,'0'0'656'0,"0"0"-528"0,-9 5-128 0,9-5 0 0,-6 3 1808 0,6-3 336 15,0 0 64-15,0 0 16 0,0 0-1136 0,0 0-208 16,0 0-48-16,0 0-16 0,0 0-96 0,0 0-16 15,0 0 0-15,0 0 0 0,0 0 128 0,0 0 0 16,0 0 16-16,0 0 0 0,11-3-112 0,-1 1-32 16,-10 2 0-16,13-5 0 0,-2 0-128 0,2 0-16 15,-1-3-16-15,0 2 0 0,2-1 16 0,3-3 0 0,2 0 0 16,0 0 0-16,-3-3 0 0,3 2 0 0,2-3 0 16,2 0 0-16,0 1-112 0,1 2-32 0,1-5 0 0,3 0 0 15,3-1-128-15,-1 1-32 0,1 1 0 0,0-1 0 16,1 1 0-16,-1 1 0 0,-3-1 0 0,1-2 0 15,0-1 0-15,0 1 0 0,3-1 0 0,0 0 0 16,1 2 0-16,0 0 0 0,3 2 0 0,0 2 0 16,1-1-80-16,0-1-32 0,-1 1 0 0,-1 3 0 15,3-1 16-15,-6 4 0 0,0 0 0 0,-1 2 0 16,-2 1-16-16,3 0 0 0,-2 1 0 0,1 3 0 16,-2 2-16-16,1 0 0 0,0 1 0 0,0 3 0 15,2 3 0-15,-2-1 0 0,-2 3 0 0,-2-1 0 16,-2 3-128-16,1 1 160 0,-2-1-160 0,-1-1 160 0,-3 5-160 15,-1 1 128-15,-1 1-128 0,-1 0 128 0,-1 0-128 16,-1 4 0-16,0-2 0 0,0 5 0 0,0 2 0 0,-1-2 128 16,-2 1-128-16,-1 2 0 0,-3-2 128 15,-4 5-128-15,4 0 128 0,-2 1-128 0,-1 1 128 0,-2 3-128 16,-2 1 0-16,0 0 128 0,-4 0-128 0,2 0 0 16,-1 2 0-16,-1-2 128 0,-4-1-128 0,-1-2 128 15,-1 1-128-15,-1-2 128 0,0 1-128 0,-1-2 160 16,-2 1-160-16,0 0 160 0,-1 1-160 0,1 0 160 15,-4 2-160-15,-1 0 160 0,-2-4-160 0,-1 1 0 16,-2-2 0-16,-3 0 128 0,1-2-128 0,-2 0 0 16,0-4 0-16,-2 2 128 0,0-4-128 0,-1 4 128 15,1-1-128-15,1 1 128 0,-3-3-128 0,1 1 0 0,1 0 0 16,1 0 0-16,-2 1 0 0,1-2 0 0,-5 2 128 16,2-4-128-16,0-2 0 0,-1 2 0 0,0-4 0 15,2 1 0-15,-1 1 0 0,5-2 0 0,-1-1 128 0,1-1-128 16,2 1 0-16,2-1 0 0,-3-2 0 15,4 0 0-15,1-2 0 0,0 1 0 0,0 1 0 0,5-1 0 16,-4-4 0-16,2 2 0 0,1-1 128 0,1-2-128 16,0 3 0-16,3-5 0 0,-1 2 0 0,2-3 0 15,3-2 0-15,-1-1 0 0,2-2 0 0,9-1 0 16,-8 0 0-16,0 0 0 0,8 0 128 0,0 0-128 16,-6-2 0-16,6 2 0 0,-8-6 0 0,3 5 0 15,5 1 0-15,0 0 0 0,0 0 0 0,0 0 0 16,0 0 0-16,0 0 0 0,0 0 0 0,0 0 128 15,-1-9-128-15,1 9 0 0,0 0 0 0,6-6 0 0,1 0 0 16,3-3 0-16,0 1 0 0,2-1 128 0,1 3-128 16,-1-1 0-16,3-3 0 0,2 4 0 0,-3-2 0 15,3 3 0-15,1 1 0 0,-1-1 0 0,-1 2 0 16,2 1 0-16,1 2 0 0,2 0 0 0,1 0 0 0,3 0 0 16,-3 2 0-16,6 0 0 0,3 3 128 0,1 0-128 15,-1-1 0-15,4 1 128 0,3 4-128 0,1 0 192 16,1 1-192-16,-1 2 192 0,-2-5-192 0,0 3 160 15,0-2-160-15,2 0 160 0,2-1-160 0,2-2 0 16,0-2 0-16,2 2 0 0,2-1 160 0,0-2-160 16,-1 1 192-16,-3-1-192 0,1 2 240 0,-2 1-64 15,-1-2-16-15,-2-1 0 0,3-2-160 0,0 2 160 0,1-1-160 16,1-1 160-16,-1 0-160 0,0 1 192 0,-2-2-192 0,-1 0 192 16,0-1-64-16,-1 1 0 0,-2 0 0 0,0 0 0 15,0-3 0-15,1-1 0 0,-1 0 0 0,2 1 0 16,-1-3-128-16,0 2 128 0,1 0-128 0,-3-2 128 15,-2-1-128-15,-1 2 128 0,-2-3-128 0,0 2 128 16,-3-2-128-16,-1 2 160 0,-2-2-160 0,0 0 160 16,0 3-160-16,-3-2 160 0,0 4-160 0,-2-1 160 15,1-1-160-15,-2 2 128 0,0 1-128 0,-3 1 128 16,0-1-128-16,-4 2 0 0,-3-1 0 0,-9 2 0 16,14-2 0-16,-14 2 0 0,0 0 128 0,10-2-128 15,-10 2 0-15,0 0 0 0,0 0 0 0,0 0 0 16,0 0 0-16,0 0 0 0,0 0 0 0,0 0 0 15,-7 4 0-15,-2 1-176 0,0-3 48 0,-3-1 0 16,-1 1-960-16,-4-1-192 0,-2-1-48 0,-1 0-11984 16,-1 0-2416-16</inkml:trace>
  <inkml:trace contextRef="#ctx0" brushRef="#br1" timeOffset="7958.39">30668 9449 9215 0,'0'0'400'0,"0"0"96"0,3-6-496 0,-3 6 0 16,0 0 0-16,0 0 0 0,3-6 1936 0,-3 6 304 0,0 0 48 0,0 0 16 15,0 0-1392-15,-2-6-272 0,-2-1-48 16,4 7-16-16,0 0-48 0,-3-9-16 0,-4 3 0 0,1-2 0 16,1 2-64-16,-2 1 0 0,1-1-16 0,6 6 0 15,-9-7-16-15,0 2 0 0,0-2 0 0,1 2 0 16,-1 1 64-16,0 0 16 0,0-1 0 0,0 1 0 15,-1 0-80-15,2-2-16 0,-2-1 0 0,0 2 0 16,-2 2-80-16,1-2 0 0,-2-1-16 0,2 3 0 16,-1-4-32-16,0 1 0 0,0 1 0 0,-1 0 0 15,-1-2-16-15,-1 4 0 0,3-1 0 16,-2-1 0-16,-3-3-96 0,2 4-32 0,1 0 0 0,0-1 0 16,-1 0-128-16,-1 1 192 0,0-1-192 0,0 0 192 15,1 1-192-15,0 1 192 0,-3 1-192 0,3 1 192 16,-2 1-48-16,1 1 0 0,-2 1 0 0,2 1 0 15,-2 3-144-15,1-1 160 0,1 0-160 0,-1 2 160 0,-1 2 0 16,1 3 0-16,-1-3 0 0,-1 2 0 0,-2-1 32 0,1 2 0 16,0 0 0-16,-1 1 0 0,1 4-64 0,0 0 0 15,-2 5 0-15,2 1 0 0,-2-2 0 0,3 1-128 16,-1 5 192-16,1-3-64 0,0 4 0 0,1-1 0 16,1 4 0-16,1 0 0 0,4-1-128 0,0 2 160 15,-1 0-160-15,0-3 160 0,-1 2-160 0,0 0 160 16,3 2-160-16,1 1 160 0,-2-3 0 0,2 1 0 15,1-1 0-15,0 2 0 0,0 0-16 0,0-3 0 16,2 3 0-16,-2 0 0 0,0 2-144 0,1-2 160 0,1-3-160 16,-1 3 160-16,0-4-160 0,2 4 0 15,1 2 144-15,0-5-144 0,-3 0 0 0,3 0 128 16,0-1-128-16,4 1 0 0,-3 0 0 0,3-3 128 0,0-1-128 0,1 0 0 16,0 2 128-16,2 0-128 0,2 2 128 15,1 1-128-15,-1-6 128 0,1 3-128 0,4-4 160 0,0 2-160 16,0-3 176-16,-1-2-176 0,3-2 192 0,0 2-192 15,1-1 208-15,0 0-64 0,1 2-16 0,0-2 0 16,-1-1-128-16,4 0 0 0,0-1 144 0,1 0-144 16,-1-2 128-16,2 0-128 0,1-2 128 0,0 0-128 15,1-2 160-15,2 1-32 0,4-3-128 0,-4 3 192 16,3 0-64-16,-1-2-128 0,1 2 176 0,1 1-176 16,-2-3 128-16,-1 1-128 0,-1-1 0 0,-1-3 0 15,2 1 144-15,-3-4-144 0,0 0 0 0,-1 2 144 16,0-1-144-16,3-4 192 0,1 1-192 0,0-1 192 15,-2-1-192-15,1 1 192 0,-2-2-192 0,6-2 192 0,-2 2-192 16,0-2 128-16,-4-1-128 0,2 0 128 0,1-1-128 0,1-3 160 16,-4 2-160-16,3 0 160 0,-1-2-32 0,0-1-128 15,-1-2 192-15,1 1-64 0,-2-4 0 0,-1 3-128 16,-1-3 192-16,0-1-64 0,-2-1-128 0,1 0 192 16,-1 2-192-16,3-2 192 0,2-3-192 0,-2 2 0 15,-1-1 0-15,1 0 128 0,0 1-128 0,-1 2 0 16,-1 3 0-16,1-3 0 0,0-4 0 0,0 1 0 15,-2 1 0-15,1-1 0 0,2 3 0 0,-1 0 0 16,-1-4 0-16,1 2 0 0,-1-1 0 0,-1 0 0 16,0-4 128-16,-1 1-128 0,0 1 0 0,0-1 0 15,1-3 0-15,-2 2 0 0,-2 2 0 0,0 1 0 16,-1-3 0-16,1-1 0 0,-4 1 0 0,4-1 0 0,-1 0 0 0,1 0 0 16,-2 1 0-16,1-2 0 0,1 0 0 0,1-3 0 15,-6-2 0-15,3 0 0 0,-2 1 0 0,0-1 0 16,-2 1 0-16,-1-1 0 0,0 3 0 0,-2-3 0 15,0 3 0-15,-1-3 0 0,-2 2 0 0,0 0 0 16,-2 1 0-16,1-1 0 0,-1 2 0 0,-1-3 0 16,1 2 0-16,-4 0 0 0,0 0 0 0,-4 1 0 15,2 1 0-15,-2-3 0 0,3 4 0 0,-5 1 0 16,2 1-144-16,1-2 144 0,-1 1 0 0,1 0 0 16,0 1 0-16,-1 1-128 0,0-3 128 0,0 3 0 15,-2-1 0-15,1 5-160 0,-2-2 160 0,0 1-128 16,-1-1 128-16,0 1 0 0,-1-1 0 0,-3 3-128 15,3 0 128-15,-4 0-128 0,-5-1 128 0,0 0-128 16,-2-3 128-16,1 0-160 0,-1 0 160 0,1 2-160 0,-2 0 160 16,2 2-128-16,-1 2 128 0,2-2-128 0,0 1 128 15,1 4 0-15,0-2 0 0,2 4-128 0,-1-2 128 0,-1 4 0 16,0 2-144-16,-3-2 144 0,0-2 0 0,0 5 0 16,-1-1-144-16,-1 1 144 0,0-4 0 0,-3 3-128 15,2-1 128-15,1 3 0 0,0-2-128 0,-1-2 128 16,2 2 0-16,-2 2 0 0,0 1-144 0,0 1 144 15,-1 1 0-15,2 1-144 0,0 0 144 0,0 1 0 16,0 0-144-16,1 5 144 0,-1-4 0 0,0 2 0 16,1 2-144-16,-1 0 144 0,-1 2 0 0,1 3-128 15,2-1 128-15,0 4 0 0,-1 2 0 0,2 1 0 16,-1-1 0-16,-1 3 0 0,5-1 0 0,-3 7 0 0,2-2-192 0,1 2 192 16,-1-3 0-16,0 4 0 0,-1-1 0 15,1 3 0-15,-1 1 0 0,0 1-128 0,-1-2 128 0,2 5 0 16,3 3 0-16,0-3 0 0,-2 0 0 0,3 2 0 15,3 2-128-15,0-1 128 0,1 0 0 0,0 4 0 16,1-3 0-16,2-1 0 0,2-2 0 0,1-2 0 16,0 0 0-16,2-1 0 0,0 0 0 0,4 2 0 15,1-3 0-15,1 1 0 0,-1-2 0 0,0 2 0 16,2 2 0-16,0 0 0 0,-1-1 0 0,1 1 0 16,1-2 0-16,1 0 0 0,3 1 0 0,0-2 0 15,1-4 0-15,3-1 0 0,0 5 0 0,4-2 0 16,1-6 0-16,0 2 0 0,-2-3 0 0,6 1 0 15,4 2 0-15,-1-3 0 0,2 3 0 0,3-2 0 16,0 2 0-16,0-2-128 0,-2 3 128 0,0-2 0 0,0 2 0 16,0-4 0-16,0 0 0 0,2-1 0 0,-2-3 0 0,3-1 0 15,1-1 0-15,1 0 0 0,1-2 0 0,2 1 0 16,1-1 0-16,3 0 0 0,1-4 0 0,0 2 0 16,-1-2 0-16,1-1 0 0,-1-1 0 0,-2-3 0 15,-2-2 0-15,0 2 0 0,-4-5 128 0,4-2-128 16,1 0 0-16,0-2 0 0,3 2 176 0,0 0-176 15,-2-3 192-15,2-2-192 0,2 1 176 0,-1 0-176 16,-1 1 160-16,-3-3-160 0,-2 0 128 0,1-1-128 16,-3 0 0-16,-1-1 0 0,-1-5 0 0,2 1 128 15,-2 0-128-15,-2-3 0 0,5 0 0 0,-2-2 0 16,-2-1 128-16,2 1-128 0,0-1 0 0,0-4 128 16,0-1-128-16,0-3 0 0,0 0 128 0,-2-3-128 0,-1 2 0 15,-1-3 0-15,-1-6 192 0,-1 1-64 0,-3-4-128 0,-2-4 192 16,-1-3-16-16,-1-6-16 0,0-1 0 0,-1-9 0 15,-1-3 16-15,2-2 0 0,2 0 0 0,-1 5 0 16,-1-5 48-16,-1 8 16 0,0 2 0 0,2 2 0 16,-5 2-240-16,-2 2 0 0,1 0 128 0,-5 2-128 15,-2 4 128-15,-4-2-128 0,-3 4 176 0,-3-1-176 16,-3 3 128-16,-4 0-128 0,0-1 0 0,-5 2 0 16,-4-1 0-16,0-1 0 0,-1 3 0 0,-1 0 0 15,-3 3-208-15,-3 1-112 0,-4 5 0 0,-5 2-16 31,-4-1-1232-31,-2 4-240 0,0-1-48 0,4 8-9776 0,4 4-1936 0</inkml:trace>
  <inkml:trace contextRef="#ctx0" brushRef="#br1" timeOffset="10017.54">11070 9549 8287 0,'0'0'368'0,"0"0"80"0,3-9-448 0,-3 9 0 0,0 0 0 0,6-8 0 0,-1-3 1824 0,-1 5 288 16,-4 6 48-16,6-9 16 0,-1 4-1440 16,1-2-288-16,-4-2-48 0,-2 9-16 15,5-7-160-15,0-2-32 0,0 3-16 0,-5 6 0 16,5-12-176-16,-5 12 128 0,3-6-128 0,-3 6 128 0,4-9-128 0,-4 9 0 15,0 0 0-15,0 0 0 0,0 0 0 0,0 0 0 16,0 0 0-16,-9-1 0 0,1 1 0 0,8 0 0 16,-10 2 0-16,1 4 0 0,0-2 0 0,2 3 0 15,-1 0 0-15,0-2 0 0,-3 0 128 0,1 3 64 16,0-2 0-16,-1 3 0 0,-3-2 16 0,2 2 16 16,-2-1 0-16,1 4 0 0,0-5-16 0,-2 1 0 15,-1 1 0-15,-1-3 0 0,1 2-16 0,-1-2 0 16,2 5 0-16,0-4 0 0,1 3-192 0,0-1 176 15,-2 3-176-15,1-1 160 0,-3 2-160 0,0 3 0 16,1 1 0-16,-1 1 128 0,-1-1-128 0,0 1 0 0,0 0 0 0,-2 2 0 16,0 2 0-16,2 2 0 0,0-1 0 0,0 0 0 15,-1 2 0-15,-1 2 0 0,0 5 0 0,1 1 0 16,0 2 0-16,1 5 0 0,0-3 128 0,0 6-128 16,-2 1 0-16,3 5 0 0,1-4 0 0,0 5 0 15,1-2 0-15,2-2 0 0,0 1 0 0,1-4 0 16,2 1 0-16,-1-4 128 0,1 1-128 0,-1-2 0 15,1-1 0-15,-2-1 0 0,2 0 0 0,0 0 0 16,1 0 0-16,1 1 0 0,2-1 128 0,-2 1-128 16,1 0 0-16,1 0 0 0,-1 3 0 0,2-3 128 15,1-1 32-15,-1 0 0 0,3-2 0 0,0 1 0 16,3-3 0-16,1-2 0 0,2-1 0 0,-1 2 0 0,4-2-16 16,-1 0 0-16,2-2 0 0,2-4 0 15,-1 2-16-15,2-3-128 0,-1 1 192 0,2 1-64 0,3-4-128 16,0-1 160-16,1 3-160 0,2 2 160 0,0-3-160 15,-1 0 0-15,2 1 0 0,0 1 0 0,-1-2 0 0,3-2 128 16,0-2-128-16,3-2 0 0,-3 1 128 0,3-1-128 16,1 0 0-16,-1-5 128 0,0 0-128 0,-2 1 0 15,0-4 144-15,-1-2-144 0,2 0 272 0,-2-3-16 16,2-3 0-16,1 1 0 0,1-1 128 0,-1-1 32 16,1-2 0-16,1-1 0 0,1-1-80 0,2 2-16 15,-2-3 0-15,5 0 0 0,2 1-176 0,-1 1-144 16,-3-2 192-16,1-3-192 0,0 3 128 0,-2-3-128 15,-3 1 0-15,0-1 0 0,1 2 0 0,1-5 0 0,-1-1 128 16,2-1-128-16,-1-1 0 0,0-1 160 0,1 0-160 16,2 0 128-16,1-3-128 0,-1 0 0 0,6 1 0 15,-3 1 128-15,0 0-128 0,1-1 0 0,0-1 144 0,-2 1-144 16,-5-4 0-16,0 3 0 0,-1-1 0 0,1 1 128 16,-2 0-128-16,1-2 0 0,-1 1 0 0,1-1 0 15,0-1 0-15,1 0 0 0,-2-1 0 0,1 1 128 16,-1-3-128-16,1-4 0 0,-2 4 0 0,0-4 0 15,-1-1 0-15,0 1 144 0,-2-3-144 0,-2-1 0 16,-1-2 192-16,-3-6-64 0,-3-4 0 0,-3 1-128 16,0 2 304-16,-3-5-48 0,2-3-16 0,-3 1 0 15,-3 1-48-15,1-2-16 0,1-1 0 0,-4 0 0 16,-2-1 64-16,0 4 16 0,1 0 0 0,-3 2 0 0,-1 1 48 16,-3-2 16-16,2 2 0 0,-2-2 0 15,-1 2 32-15,-4-2 16 0,1 1 0 0,-5 2 0 0,-2-5-80 16,-1 5-16-16,-2-6 0 0,-1 2 0 15,-5-3-128-15,2 3-16 0,-1-2-128 0,0 2 192 0,1 2-192 0,-1 1 0 16,-1 5 128-16,4 2-128 0,0 1 0 0,1 5 0 16,-3 2 0-16,3 6-160 0,1 1-128 0,-1 0-32 15,-1 3 0-15,-1 1 0 16,0 0-576-16,0 6-128 0,-2 4-32 0,-2-4-13632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9:09:43.38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13329 9656 8287 0,'0'0'736'0,"0"0"-592"0,0 0-144 0,0 0 0 0,0 0 1408 0,0 0 240 16,0 0 48-16,-3-10 16 0,3 10-816 0,0 0-176 15,0 0-16-15,0 0-16 0,0 0 32 0,0 0 16 16,0 0 0-16,0 0 0 0,0 0-128 15,0 0-32-15,0 0 0 0,11 10 0 0,-4-1-192 0,0 3-32 16,-1-2-16-16,2 4 0 0,-3 2-64 0,1 2-16 16,2-1 0-16,-1 0 0 0,0 1-48 0,-1-2-16 15,-1 2 0-15,0 0 0 0,2 0-32 0,-2-1-16 16,-3 1 0-16,3-3 0 0,0-3-16 0,-1 2-128 16,-3 0 192-16,1-7-64 0,-2-7-128 0,0 0 192 15,3 11-192-15,-3-11 192 0,0 0-64 0,0 0 0 0,0 0 0 16,0 0 0-16,0 0 32 0,0 0 0 0,0-13 0 0,0 0 0 15,0 2-32-15,2-6-128 0,2 1 192 16,-1-2-64-16,2-1-128 0,1 1 128 0,0-1-128 0,2-3 128 16,-2-4-128-16,4 1 0 0,0-1 0 0,0-2 0 15,-1-5 0-15,0 0 0 0,-1 0 0 0,1-2 0 16,0 1 0-16,-2 2 0 0,0-1 0 0,0 0 128 16,3-2-128-16,-3 4-192 0,-2 4 32 0,0-2 16 31,1 0-384-31,1 2-80 0,-1 3-16 0,-1-1 0 15,0 3-448-15,-1 2-80 0,-3-1-32 0,-1 4 0 16,0-1-544-16,0 3-96 0</inkml:trace>
  <inkml:trace contextRef="#ctx0" brushRef="#br0" timeOffset="426.68">13610 9527 14735 0,'0'0'1312'0,"0"0"-1056"15,-9 0-256-15,9 0 0 0,-8-3 784 0,2-4 112 16,1-6 0-16,0 1 16 0,0-1-112 0,0-3-32 16,1-5 0-16,0-6 0 0,-1 0-112 0,1-4-16 15,0-3-16-15,-1-3 0 0,4-9-80 0,-2-2-16 16,1-7 0-16,1-3 0 0,1-2-80 0,0-1-32 15,1-6 0-15,0-6 0 0,3-8-112 0,0 3-32 0,0-3 0 0,2-1 0 16,2-4-32-16,2-3-16 0,1 0 0 0,3-1 0 16,-1 0-48-16,1-3-16 0,0 3 0 0,1-3 0 15,0 0 48-15,3 3 16 0,0 2 0 0,0 3 0 16,2 0 0-16,2-2 0 0,-2-3 0 16,4 2 0-16,0 6 16 0,2 0 0 0,-1-3 0 0,-2 0 0 15,5 1-48-15,1-1-16 0,2 1 0 0,-1 5 0 16,0 1-176-16,3-1 192 0,1-1-192 0,-1 3 192 15,-5 2-192-15,-1 3 192 0,2 1-192 0,0 3 192 16,0 6-192-16,-1-1 0 0,0 2 0 0,0 0 128 16,-2 6-128-16,-1 4 0 0,-1 4 0 0,-1 0 0 15,0 4-560-15,0 0-32 0,0 4-16 0,-4 6-8688 16,-1 4-1744-16</inkml:trace>
  <inkml:trace contextRef="#ctx0" brushRef="#br0" timeOffset="1199.77">14736 3529 11807 0,'0'0'512'0,"0"-10"128"0,-1 2-512 0,1 8-128 0,-1-10 0 0,1 10 0 16,0-7 1216-16,0 7 240 0,0 0 32 0,0 0 16 15,0 0-32-15,0 0 0 0,0 0 0 0,0 0 0 16,0 0-528-16,0 0-112 0,9 8-32 0,2 6 0 16,2 3-384-16,3 3-80 0,5 6-16 0,1 0 0 15,1 6 48-15,5 4 0 0,1 3 0 0,3 2 0 16,0 2-32-16,2 2 0 0,3 2 0 0,0 3 0 15,-1 1-112-15,-1-2-32 0,-4-4 0 0,-5 1 0 16,-3-1-64-16,-4-6 0 0,0-2-128 0,-3-4 192 16,-4-3-32-16,1-5-16 0,-1-4 0 0,-1-2 0 15,-2-5-592-15,-3-1-112 16,-6-13-16-16,0 0-8176 0,0 0-1616 0</inkml:trace>
  <inkml:trace contextRef="#ctx0" brushRef="#br0" timeOffset="1499.64">14281 4111 13823 0,'-11'5'1216'0,"0"-3"-960"16,4-4-256-16,0 0 0 0,2-5 2416 0,2 1 432 0,1-4 96 0,2-1 0 15,3-6-2000-15,3-5-416 0,3-7-80 16,3-6 0-16,3-6-32 0,3-5 0 0,2-3 0 0,4-6 0 16,3-5-96-16,3-3-32 0,2-2 0 0,5-3 0 15,4 2-160-15,-2 2-128 0,2-3 192 0,-2 4-192 16,-2 3 128-16,-3 7-128 0,-2 3 0 0,0 6 0 16,0-2-208-16,-3 5-112 0,0 4 0 0,0 3-16 31,-2 5-560-31,-3 2-96 0,-3 0-32 0,0 6-6592 0,1 2-1312 15</inkml:trace>
  <inkml:trace contextRef="#ctx0" brushRef="#br0" timeOffset="1794.32">15054 4843 26431 0,'-9'36'1168'0,"5"-13"240"0,2-1-1120 0,0-3-288 16,2-2 0-16,3-3 0 0,-3-14 0 0,9 5 128 16,1-3-128-16,1-6 0 0,1-9 704 0,2-6 16 15,4-6 16-15,1-10 0 0,5-4-304 0,3-8-64 16,2-3-16-16,3-2 0 0,1-1-352 0,2-6 0 15,5-4 0-15,2 1 128 0,0-2-128 0,5 2 0 0,1-6 0 16,1 7 0-16,0 0 0 0,-3 5 0 0,-3 4 0 0,-4 5 0 31,1 0-608-31,-5 8-144 0,-1 1-16 0,2 2-7824 0,-5 2-1568 0</inkml:trace>
  <inkml:trace contextRef="#ctx0" brushRef="#br0" timeOffset="2656.54">17693 2273 19519 0,'-22'0'864'0,"8"0"176"0,-1-1-832 0,-2 1-208 0,0 0 0 0,-2 0 0 15,-1 1 384-15,0 1 48 0,-3-2 0 0,-1 2 0 16,0-1 208-16,0 5 32 0,3 2 16 0,2 0 0 16,2 2-176-16,1 2-16 0,1 3-16 0,2 4 0 15,2 1-320-15,2 7-160 0,-1-2 160 0,5 6-160 16,2 3 0-16,3 1 0 0,4 1 0 0,1 1 0 16,4 0 0-16,-1 1-192 0,1 0 192 0,1-2-160 15,0-3 160-15,1-1 0 0,1-5 0 0,-2-5 0 0,0-6 0 0,0-7 0 16,2-3 0-16,-1-1 0 0,-1-5 176 0,2-5 64 15,-1-4 16-15,1-4 0 0,-2-5 48 0,1-3 16 16,-3-2 0-16,2-8 0 0,-2-2-192 0,-2-5-128 16,-1-2 192-16,-1-6-192 0,0 0 0 0,-2-3 0 15,0-4 0-15,-2 3 0 0,-2-3 0 0,-1 3 0 16,-1 0 0-16,-3-2 0 0,0-1 0 0,-3-1 0 16,-3 1 0-16,-2-2 0 0,-4-2 0 0,-1 4 0 15,0 2 0-15,4 2 0 0,0 7 0 0,4 3 0 16,0 5 0-16,3 6 0 0,0 1 0 0,3 7 0 15,1 2 0-15,2 7 0 0,0 2 192 0,3 9-64 16,0 0 0-16,0 0-128 0,5 14 288 0,2 3-48 0,3 5-16 16,3 9 0-16,0 2-224 0,2 2 0 0,2 1 0 0,-1 7 0 15,5 9 128-15,-1 1-128 0,-1 2 0 0,3-2 144 16,-2-2-144-16,-1-1 0 0,-1-7 0 0,0 0 0 16,-2 1 0-16,-1-6 0 0,1 0 0 0,-2-3 0 15,0-3 0-15,0-5 0 0,1 0 0 0,-3-7 128 31,-1-1-656-31,1-4-144 0,-1-2-32 0,-1-5-11520 0</inkml:trace>
  <inkml:trace contextRef="#ctx0" brushRef="#br0" timeOffset="2867.65">18026 1982 26207 0,'0'17'1152'0,"2"-5"256"0,1 5-1136 0,2 1-272 0,0 1 0 0,3 5 0 0,1 3 128 0,-1-3-128 15,0 4 192-15,0-4-192 0,-2 3 384 0,2-3-48 16,-2-3 0-16,0 1 0 0,1 0-144 0,0-2-48 16,2 2 0-16,0-2 0 0,-1 0-144 0,-1-3-144 15,-3-3 144-15,3-2-208 16,-4-5-1568-16,-3-7-304 0,0 0-64 0</inkml:trace>
  <inkml:trace contextRef="#ctx0" brushRef="#br0" timeOffset="3291.4">17867 1319 25791 0,'-13'-4'1152'0,"13"4"224"16,-11-3-1104-16,2 3-272 0,9 0 0 0,-12-1 0 0,4 0 272 0,0 1 0 15,0-1 0-15,8 1 0 0,0 0 336 0,-10-2 64 16,10 2 16-16,-8-1 0 0,8 1-320 0,0 0-64 0,-10-5-16 0,10 5 0 16,0 0-288-16,0 0 0 0,0 0-176 0,0 0 176 31,0 0-2240-31,0 0-320 0,0 0-80 0</inkml:trace>
  <inkml:trace contextRef="#ctx0" brushRef="#br0" timeOffset="3818.54">18797 1497 22863 0,'0'0'1008'0,"-9"6"208"0,-1-3-960 0,-2 0-256 0,-2 1 0 0,-4 4 0 0,-3-2 256 0,0 3 0 16,-3 0 0-16,-2 0 0 0,-3 0 0 0,-1-3 0 16,0 6 0-16,4 0 0 0,1 1-128 0,5 5 0 15,0 1-128-15,3 4 192 0,3 0-192 0,3 1 0 16,1 5 0-16,2 3 0 0,2-2-128 0,4 3 128 16,1 0 0-16,4 2 0 0,2 0-144 0,2 0 144 15,2-1 0-15,3-4-144 0,0-3 144 0,2-4 0 16,2-4 0-16,2-5 0 0,2-2 192 0,0-10 64 15,2-3 0-15,-1-4 16 0,1-7 224 0,0-3 32 16,-2-4 16-16,0-4 0 0,-2-6-288 0,1-4-48 16,-2-5-16-16,-3-3 0 0,-3-5-48 0,-2 0-16 0,-4-4 0 15,-1-4 0-15,-3 0-128 0,-2-4 128 0,-2 0-128 16,-3 1 128-16,1 0-128 0,-4-1 0 0,-1-1 144 0,-3 0-144 16,-5 1 0-16,-3-1 128 0,-5-2-128 0,0 3 0 15,-4 0 144-15,5 6-144 0,2 2 192 0,3 11-192 16,6 6 144-16,4 12-144 0,3 3 0 0,3 5 144 15,2 4 96-15,2 9 16 0,0 0 0 0,11 12 0 16,2 8-128-16,4 11 0 0,2 7-128 0,2 9 192 16,0 4-192-16,5 6 0 0,0 3 0 0,3 6 0 15,4 5 0-15,-1 1 0 0,-2 3 0 0,2-1 0 16,-1-3-160-16,-2-6-80 0,-1-8-16 0,-7-7 0 16,-2-10-704-16,-2-5-128 15,-3-6-48-15,-1-6-11152 0</inkml:trace>
  <inkml:trace contextRef="#ctx0" brushRef="#br0" timeOffset="4337.01">19462 1307 27519 0,'-6'23'1216'0,"3"-5"256"0,1 1-1168 0,0 3-304 0,2 3 0 0,3 1 0 16,0 1 0-16,-1 1 128 0,2 4-128 0,-4-1 0 15,0-5 432-15,1 4-32 0,-1-4 0 0,0 4 0 16,0-6 0-16,1 2 0 0,-1-1 0 0,2-3 0 15,-1-2-256-15,-1-4-144 0,-1-2 160 16,-1-3-160-16,2-11 0 0,0 0 0 0,0 0 0 0,0 0 0 16,0 0 0-16,-10-8-320 0,0-1 64 0,-3-8 0 15,1-4 96-15,2-4 32 0,-1 3 0 0,1-4 0 16,3-3 128-16,-1-3 0 0,3 2 0 0,2 0 0 16,2 0 0-16,2-1 0 0,4 1 160 0,3-2-160 15,1-1 0-15,4 1 128 0,2 3-128 0,0 0 0 16,0 5 0-16,2 1 128 0,-2 5-128 0,3 6 0 15,0 0 128-15,2 8-128 0,-1 1 0 0,3 7 0 0,-2 3 0 16,2 4 0-16,-2 3 0 0,0 4 0 16,1 2 0-16,-2 3 128 0,-1 5-128 0,-2 1 0 0,-1 4 0 0,-2 0 0 15,-1 0 128-15,-4 0-128 0,-1 2 0 0,-2-5 0 16,0 2 0-16,-1-1 0 0,-2-6 128 0,-2 0-128 16,2-3 0-16,-2-3 144 0,0-2-432 0,0-5-96 15,1-3 0-15,-1-9-8432 16,0 0-1680-16</inkml:trace>
  <inkml:trace contextRef="#ctx0" brushRef="#br0" timeOffset="4646.7">20051 320 23951 0,'0'0'2128'0,"0"0"-1696"0,0 0-432 0,0 0 0 16,10 10 448-16,0 1 16 0,0 2 0 0,-2 5 0 15,-1 0-48-15,-3-6-16 0,0 5 0 0,0 2 0 16,0 1-64-16,0 3-16 0,-2 4 0 0,-1-3 0 15,1 4-128-15,-2 22-48 0,-2-9 0 0,0-2 0 16,-2-5-144-16,0-1 0 0,0-5-192 0,-2-1 192 16,-2-6-1744-16,3-3-240 0,-1-3-32 0,2-6-16 0</inkml:trace>
  <inkml:trace contextRef="#ctx0" brushRef="#br0" timeOffset="5058.29">21075 133 24879 0,'0'0'2208'0,"4"15"-1760"0,0 0-448 0,1 4 0 16,0 3 384-16,0 2-16 0,0 3 0 0,0 2 0 15,-1 4 192-15,-3 3 32 0,-3 2 16 0,2-14 0 16,0 7 0-16,0 3 0 0,-1 4 0 0,-1 5 0 16,1 2-32-16,0 2-16 0,1 4 0 0,1 43 0 15,0-10-304-15,2-12-64 0,1-5-16 0,1-3 0 16,0-3-176-16,0-3 0 0,0-3 0 0,3-2 128 16,-3 0-128-16,2-6 0 0,1-2 0 0,3-4 128 15,1-4-128-15,-2-3 0 0,1-3-192 0,3-2 192 16,2-6-432-16,-1-5 48 0,0-6 0 0,-15-12 0 15,21 7-320-15,-2-7-64 16,-3-4-16-16,-3-5 0 0,2-5-848 0,-2-1-160 0,-2-7-48 16</inkml:trace>
  <inkml:trace contextRef="#ctx0" brushRef="#br0" timeOffset="5261.89">20390 1577 29487 0,'0'0'2624'0,"0"0"-2112"15,0 0-512-15,10 4 0 0,4-3 192 0,4-2-192 16,4-6 192-16,2-4-192 0,4-7 304 0,4-5-48 0,6-6-16 0,4-4 0 16,3-7 240-16,8-2 48 0,5-6 16 0,8-4 0 15,4-4-352-15,-1-1-64 0,-5-2 0 0,1 5-128 16,-1 2 0-16,-2 7 0 0,-2 3-192 0,-2 4 48 31,0 6-1648-31,-9 3-336 0,-3 1-64 0</inkml:trace>
  <inkml:trace contextRef="#ctx0" brushRef="#br0" timeOffset="6103.62">16075 6074 12895 0,'-16'4'576'0,"7"-2"112"16,1-4-560-16,-1 2-128 0,0 0 0 0,9 0 0 0,0 0 1824 0,0 0 336 0,0 0 64 0,0 0 16 16,0 0-1216-16,-5 7-224 0,5-7-48 0,1 16-16 15,4-1-288-15,5 0-48 0,4 3-16 0,5 3 0 0,4 2-96 16,4 7-32-16,-2 1 0 0,5 4 0 0,0-1 64 16,-1 2 0-16,-3 2 0 0,-1 0 0 0,-1 0-64 0,-1-1-16 15,0 1 0-15,-3-2 0 0,-3-7 16 16,-3-1 16-16,-5-3 0 0,0-1 0 0,-6-5 192 0,1-3 48 15,-1-6 0-15,-3-10 0 0,0 0 96 0,0 0 32 16,0 0 0-16,-10-5 0 0,-8-9-64 0,0-7-16 16,0-7 0-16,-2-7 0 0,2-6-368 0,-1-2-64 15,-3-4 0-15,0-3-128 0,-4-4 0 0,2-2 0 16,0-3 0-16,2 2 0 0,2-3 0 0,5 3-144 16,2 1 144-16,5 4-128 0,3 1 128 0,3 4 0 15,4-1 0-15,6 9-128 0,2 3 128 0,7 3 0 0,-1 6-144 0,3 6 144 16,1 5 0-16,2 9-176 0,0 4 176 15,-1 6-128-15,0 6-32 0,-1 5 0 0,-1 6 0 0,-1 8 0 16,0 4 32-16,-2 3 0 0,-1 3 0 0,-3 3 0 16,-6 4 0-16,-2-1 0 0,-3 4 0 0,-3-3 0 15,-5-1 128-15,-1-6 0 0,-1-5 0 0,0-7 0 32,-1-6-384-32,1-7-32 0,1-8-16 0,-2-7 0 15,0-6-1808-15,0-7-352 0,-1-7-80 0</inkml:trace>
  <inkml:trace contextRef="#ctx0" brushRef="#br0" timeOffset="6389.07">16699 5300 14735 0,'6'16'1312'0,"0"3"-1056"0,1 7-256 0,3 2 0 0,3 4 3024 0,1 2 560 15,0 3 96-15,-2 2 32 0,1 2-2400 0,1 2-480 16,-1-1-80-16,0-1-32 0,-2 2-128 0,2-5-16 15,-1-5-16-15,1-6 0 0,-1-3-272 0,0-4-48 16,1-7-16-16,0-4 0 0,-2-8-224 0,1-5 144 16,-2-3-144-16,0-4 128 0,-4-6-128 0,1-8 0 15,-2-2 0-15,-2-7 0 0,0-1 0 0,-3-2 0 16,-1-6 0-16,-1-2 0 0,-1-2 0 0,-2 2 0 16,-2-4 128-16,1 2-128 0,-4 1 368 0,2-1-16 15,-3 0 0-15,2 3 0 0,-1 5 64 0,2 2 16 0,-1 0 0 16,4 4 0-16,1 1-240 0,0 7-32 0,2-1-16 15,1 6 0-15,-1-1-144 0,2 5 0 0,0 2 0 16,2 6 0 0,-2 8-1152-16,0 0-192 0,0 0-64 0,0 0-8768 0,0 0-1744 0</inkml:trace>
  <inkml:trace contextRef="#ctx0" brushRef="#br0" timeOffset="6689.51">17039 4315 24879 0,'0'0'1088'0,"-6"9"256"0,0 1-1088 0,3 4-256 0,4 1 0 0,3 5 0 0,1 4 1472 0,0 10 256 16,-1 1 32-16,3 3 16 0,-1 4-1200 0,3 5-256 15,-2 5-32-15,2 3-16 0,5-2 32 0,0 6 0 16,2 2 0-16,3 0 0 0,1 5-128 0,2-4-32 15,2 1 0-15,-1-6 0 0,1-1-144 0,0-2 0 16,-2-4-192-16,-3-8 192 0,-5-4-176 0,0-6 176 16,-3-6-128-16,0-7 128 15,-2-6-448-15,-1-4-16 0,-8-9 0 0,9 0 0 16,-1-2-256-16,-2-11-48 0,-2-4-16 0,-2-4 0 16,-1-3-1216-16,-1-7-240 0,-1-5-64 0,-1-2-8192 0</inkml:trace>
  <inkml:trace contextRef="#ctx0" brushRef="#br0" timeOffset="6987.4">17378 3869 25791 0,'0'0'2304'0,"0"0"-1856"0,0 0-448 0,0 0 0 16,1 14 736-16,1-1 48 0,1 5 16 0,2 8 0 15,1 0 96-15,2 9 32 0,1 3 0 0,2 6 0 16,3 5-192-16,3 1-32 0,1 6-16 0,2 2 0 16,2 0-240-16,-1 8-32 0,2 3-16 0,2-2 0 15,1 1-192-15,1 0-32 0,2 2-16 0,-2-3 0 0,-2-2-160 16,0 0 0-16,0-8 0 0,-4-5 0 16,-3-3-400-1,0-7-176-15,-4-8-16 0,0-4-16 0,-5-7-1664 0,-1-5-336 0,-2-4-64 16</inkml:trace>
  <inkml:trace contextRef="#ctx0" brushRef="#br0" timeOffset="7537.16">19350 4092 28383 0,'-12'-5'1264'0,"3"1"256"0,-4 1-1216 0,3-4-304 0,-2 2 0 0,0 1 0 15,0-1 320-15,1 0 16 0,-2 1 0 0,0 2 0 16,-2 2 320-16,-1 0 64 0,-1 0 16 0,1 4 0 16,-2 1-208-16,3 5-32 0,1 4-16 0,1 1 0 0,3 3-480 15,2 2 0-15,3 3 0 0,0 6 0 0,4 1 0 0,2 3 0 16,1 1 0-16,6 1-160 0,1 4 160 0,1-1-128 15,3 0 128-15,1-3-128 0,1-4 128 0,0-3 0 16,3-6 0-16,-1-6-128 0,-2-7 128 0,3-3 0 16,1-7 0-16,0-7 0 0,2-2 0 0,-2-5 128 15,-2-3-128-15,0-3 176 0,-5-7 0 0,-2-2 0 16,2 1 0-16,-6-3 0 0,-2 1-176 0,-4 1 160 16,-1 0-160-16,-3-1 160 0,-4 3-160 0,-1 0 128 15,-2 6-128-15,-4-3 128 0,-3 5 0 0,-2 4-128 16,-3 5 192-16,-1 0-64 0,-2 3-128 0,-1 2 192 15,2 3-192-15,2 3 192 0,-4 3-192 0,8 3 0 0,3-1 0 0,2 2 0 32,-1 2-384-32,4-3-48 0,4 2-16 0,0-3 0 15,7-5-1888-15,0 0-384 0,0 0-80 0</inkml:trace>
  <inkml:trace contextRef="#ctx0" brushRef="#br0" timeOffset="7887.36">19555 3697 26719 0,'0'19'2368'0,"3"5"-1888"0,0 2-480 0,2 3 0 16,1 0 640-16,0 4 48 0,0 3 0 0,3 1 0 0,-3-1-48 0,5 0 0 16,-2-2 0-16,1-2 0 15,-1-3-128-15,2-5-16 0,-1-1-16 0,2-2 0 0,-2-5-336 0,0-3-144 16,0 0 128-16,0-10-128 0,2-3 0 0,-2-1 0 15,-1-5 0-15,0-6 0 0,-3-3 128 0,2-1-128 16,-3-3 128-16,1-3-128 0,-2-6 224 0,-1 3-32 16,-2-5-16-16,-1 2 0 0,-1-3 16 0,-2 1 0 15,0 1 0-15,1-1 0 0,-2-1 0 0,-1 3 0 16,-1-2 0-16,-2-1 0 0,0 1-192 0,1-1 192 16,-1-1-192-16,3 6 192 0,-1-2-192 0,2 2 0 15,1-2 0-15,0 4 0 0,1-3-128 0,0 6-64 0,2 2-16 16,1 1 0-1,2-1-1376-15,0 1-272 0,0 2-48 0,1 0-11856 0</inkml:trace>
  <inkml:trace contextRef="#ctx0" brushRef="#br0" timeOffset="8227.41">19898 2721 26607 0,'0'0'1168'0,"-10"2"256"0,2 0-1136 0,2 1-288 0,6-3 0 0,-4 9 0 16,2-1 144-16,2 5-16 0,1-1-128 0,3 6 192 15,2 4 512-15,3 1 112 0,2 2 16 0,3 6 0 16,2 3-208-16,1 5-48 0,1 7 0 0,3 1 0 0,-4 4-128 0,5 1-48 15,0 3 0-15,2 1 0 0,0-2-144 0,3 3-16 16,2-2-16-16,0-3 0 0,2-3-224 0,-1-2 0 16,-1-4 128-16,1 0-128 0,-1-5 0 0,0-5 0 15,-2-5 0-15,-2-1 0 16,-2-7-320-16,-3-2-96 0,-2-4-32 0,-1-6 0 16,-5-2-512-16,-1-2-96 0,-3-8-32 0,0-1-7984 15,0-2-1600-15</inkml:trace>
  <inkml:trace contextRef="#ctx0" brushRef="#br0" timeOffset="8428.29">19870 3565 34095 0,'-5'9'3024'0,"5"-9"-2416"0,-2 10-480 0,2-10-128 15,0 0 128-15,7 7 16 0,6 0 0 0,0-3 0 16,1-4-144-16,0-2 0 0,3 0 0 0,4-7 0 15,-1-3 144-15,4-4 48 16,3-4 16-16,2-6 0 0,5-2-208 0,2-4 0 0,5-2 0 0,-1-3 0 31,1-2-1600-31,4-2-304 0,-1-1-64 0,-1 3-11712 0</inkml:trace>
  <inkml:trace contextRef="#ctx0" brushRef="#br0" timeOffset="9127.75">21922 2733 4607 0,'-17'2'400'0,"-2"0"-400"0,-1 0 0 0,0 0 0 16,0-1 2176-16,1-1 368 0,2-1 64 0,-2 0 16 16,2 0-1072-16,3 1-208 0,0 0-32 0,3 0-16 15,-1 0 48-15,2 0 0 0,2 0 0 0,2-2 0 16,1-2-256-16,5 4-64 0,-4-8 0 0,4-5 0 0,1 3-272 0,3-6-64 15,1-1-16-15,2-4 0 0,2-3-208 0,2 0-32 16,3-4-16-16,4-1 0 0,1-3-16 0,4-1 0 16,0 2 0-16,2 5 0 0,0 3-256 0,5 4-144 15,-4 1 160-15,2 5-160 0,-2 3 0 0,-1 8 128 16,-2 5-128-16,0 8 0 0,-4 4 0 0,-4 5 0 16,1 6 0-16,-4 7 0 0,0 4 0 0,-3 4 0 15,-2 3 0-15,-2 5 0 0,-2 3 0 0,-2 0 176 16,-1-2-176-16,-1 2 160 0,-3-1-160 0,1-1 160 15,0-1-160-15,1-7 160 0,1-4 160 0,2-3 16 16,1-2 16-16,4-8 0 0,-1-1-16 0,1-6 0 16,5-7 0-16,3 0 0 0,3-6-176 0,1-4-32 15,1-2-128-15,3-4 192 0,5-4-192 0,-1 0 0 0,5-5 0 16,2-3 0-16,2-3 0 0,4 0 0 0,-1-2 0 0,1-6 0 16,-2-4 0-16,-3 2 0 0,-1-3 0 0,0-2 0 15,-2 0-192-15,-1 0-96 0,-2 0-16 0,0 1 0 31,2-1-720-31,-1 2-160 0,-5-1-32 0,3 2-8512 0,-1 0-1696 0</inkml:trace>
  <inkml:trace contextRef="#ctx0" brushRef="#br0" timeOffset="9412.98">23705 2125 17503 0,'0'0'768'0,"4"11"176"0,-3 2-752 0,4-1-192 0,0 5 0 0,3 2 0 0,2 0 3088 0,2 7 592 15,3-1 112-15,-1 4 32 0,1 3-2336 0,0 4-464 16,-1 3-80-16,0 3-32 0,-1 2-128 0,0 1-16 16,-2 4-16-16,1 2 0 0,-2 1-208 0,-3 2-32 15,-1-1-16-15,-3 2 0 0,-5 0-304 0,-2-1-64 16,-4 1-128-16,1 2 192 0,-6 0-192 0,-2 2-256 15,-3-3 48-15,-2 0 16 16,-2-2-1056-16,-1 0-208 0,0-1-32 0,-2-5-9088 16,2-6-1824-16</inkml:trace>
  <inkml:trace contextRef="#ctx0" brushRef="#br0" timeOffset="10259.09">19821 6137 27007 0,'0'0'1200'0,"0"9"240"0,1 3-1152 0,4 0-288 0,4 2 0 0,0 7 0 16,1-1 0-16,4 3 0 0,4 5 0 0,1 4 0 15,5 5 192-15,0 5-32 0,2 1 0 0,-1 6 0 16,3 5 80-16,1-1 16 0,3 0 0 0,1 2 0 0,0-2-256 16,-1-3 0-16,-4-7 0 0,-3-1 0 0,-2-2 0 0,-3-9 128 15,-2-3-128-15,-1-2 144 0,1-5-144 0,-4-4 128 16,-3-6-128-16,-1 1 128 0,-4-6-128 0,2-2 160 16,-8-4-160-16,0 0 160 0,5-9 0 0,-1-2 0 15,-3-5 0-15,-1-4 0 0,-1-4-16 0,1-3 0 16,-1-1 0-16,1-4 0 0,1 1-144 0,3 1 0 15,0 0 0-15,3 6 0 0,1-2 0 0,1 5 0 16,1 2 0-16,3 1 0 0,1 1 0 0,1 6 0 16,-2 3 0-16,3 5 0 0,-1 1 192 0,1 5-32 15,-2-1-16-15,0 7 0 0,-2 3-16 0,0 3 0 16,-2-2 0-16,-1 4 0 0,-4 2 96 0,-1 4 16 0,-4 5 0 16,-7-1 0-16,0 1 0 0,-3 1 0 0,-2 3 0 15,-2 1 0-15,-1-2-64 0,-2-5-16 0,-2-2 0 16,0-2 0-16,-4-4-160 0,0-5 0 0,-1-2-192 0,3-1 192 31,-1-5-784-31,-1-4-48 0,3-3 0 0,1-6 0 16,1-1-1856-16,2-6-368 0</inkml:trace>
  <inkml:trace contextRef="#ctx0" brushRef="#br0" timeOffset="10637.99">20784 6305 27359 0,'3'28'1216'0,"2"-9"240"0,2 3-1168 0,6 6-288 0,0 1 0 0,2 3 0 0,3 0 368 0,1-3 16 16,0 1 0-16,0-3 0 0,-5-5-64 0,1-5-16 15,-2-3 0-15,1-2 0 0,-1-3-80 0,-1-5-16 16,1-3 0-16,-1-2 0 0,-1-2-32 0,2-6-16 15,-3 0 0-15,0-6 0 0,2-3-160 0,-4-1-224 16,1-5 48-16,-2-5 16 0,-2-3-16 0,-1-1 0 16,-2-1 0-16,-2 2 0 0,-1-1 176 0,-2 0-192 15,-2-3 192-15,-1 3-192 0,-2 0 192 0,-1 0 192 16,0 2-32-16,1 0-16 0,-1-4-144 0,0 5 160 0,0 3-160 16,2 2 160-16,2-1-160 0,2 3-224 15,-1-2 48-15,1 2 16 16,1 2-1248-16,0 0-256 0,2 0-64 0</inkml:trace>
  <inkml:trace contextRef="#ctx0" brushRef="#br0" timeOffset="10906.16">20988 4823 27647 0,'0'0'2448'0,"-2"12"-1952"0,2 3-496 16,3 3 0-16,2 2 144 0,3 5-144 0,2 6 128 0,1 4-128 0,2 6 432 15,1 4 0-15,2-3 0 0,2 5 0 0,4 0 16 0,-1 3 16 16,6 5 0-16,4 6 0 0,0 1-336 0,2 4-128 16,0-2 0-16,3-2 144 0,0-6-144 15,-1-1 0-15,-2-2 144 0,2-2-144 0,-2-6 0 0,-4-1 0 16,-4-8-160-16,-2-2 160 15,-4-3-704-15,-1-4-16 0,0-2-16 0,-2-4 0 16,-3-4-624-16,-3-5-128 0,-2 0-32 0,-4-1-9616 16</inkml:trace>
  <inkml:trace contextRef="#ctx0" brushRef="#br0" timeOffset="11139.46">20975 5958 26719 0,'0'0'2368'0,"-1"-11"-1888"0,3 1-480 0,7-3 0 15,6-2 704-15,3-1 64 0,2 0 0 0,5-5 0 16,1-1-64-16,5-8 0 0,3 0 0 0,7-4 0 16,-1-6-192-16,6-1-64 0,2-2 0 0,5-4 0 15,3-1-288-15,-1 1-160 0,0-3 160 0,0-2-160 31,-1 0-320-31,2 3-144 0,0 4-48 0,1 1-9216 0,4 2-1856 0</inkml:trace>
  <inkml:trace contextRef="#ctx0" brushRef="#br0" timeOffset="11867.62">23790 4625 21935 0,'-12'1'960'0,"1"2"224"0,1 0-944 0,-2 1-240 0,1-1 0 0,-1 3 0 16,-1 1 784-16,-1-2 112 0,0 1 32 0,-2 3 0 15,-2-3-96-15,1 7 0 0,-2 1-16 0,3 4 0 16,-2 2-368-16,3 4-80 0,-1 7-16 0,5 4 0 16,2 3-208-16,0 8-144 0,0-1 192 0,4 3-192 15,1-1 176-15,4 0-176 0,3-1 160 0,4-4-160 16,1-3 0-16,5-2 128 0,1-1-128 0,2-5 0 16,5-5 192-16,0-2-16 0,1-6 0 0,2-7 0 15,0-1-176-15,2-6 192 0,2-1-192 0,3-5 192 16,1-3-384-16,4-1-64 0,1-5 0 0,1-3-16 15,1-2-1456 1,2-3-272-16,2-4-64 0</inkml:trace>
  <inkml:trace contextRef="#ctx0" brushRef="#br0" timeOffset="12240.98">24525 4352 3679 0,'0'0'320'0,"-10"5"-320"16,0 1 0-16,2 3 0 0,2 4 4080 0,1 4 736 15,0 5 160-15,0 7 16 0,-1 2-3696 0,3 3-736 16,-1 2-160-16,3 0-16 0,1-1 64 0,2-1 0 16,3-3 16-16,2-6 0 0,1 0-144 0,5-4-16 15,2-5-16-15,4-3 0 0,2-4 64 0,2-4 16 0,-2-4 0 16,2-5 0-16,1-3-176 0,0-5-48 0,-2-3 0 0,-2-3 0 15,1-2 0-15,-3-2 0 0,-2-3 0 0,1 1 0 16,0 0 48-16,-1-3 0 0,-4 0 0 0,-1-2 0 16,-5 0 176-16,-2 2 32 0,-1 4 16 0,0 0 0 15,-2 3 176-15,-3 1 48 0,-5 1 0 0,-3 2 0 16,-4 3 0-16,-1 0 16 0,0 1 0 0,-2 5 0 16,1 3-336-16,-1 1-80 0,1 1-16 0,-2 4 0 15,0-2-352-15,-1 3-80 0,0 1-16 0,1-1 0 31,0-1-1504-31,2 2-320 0,-1-1-48 0,2 0-11328 0</inkml:trace>
  <inkml:trace contextRef="#ctx0" brushRef="#br0" timeOffset="12542.43">25048 3974 17503 0,'0'0'1552'15,"8"18"-1232"-15,0 2-320 0,5 4 0 0,2 2 1504 0,-2-1 240 16,-2 4 48-16,-1-3 16 0,3 0-464 0,-3-1-112 16,-1 0-16-16,1-1 0 0,-1-3-160 0,-1-4-32 15,-2 1-16-15,1-3 0 0,-1-4-432 0,0-1-96 16,2-4-16-16,-8-6 0 0,9 5-144 0,0-7-16 16,-2-3-16-16,1-3 0 0,-2-5 0 0,1-1 0 15,0-5 0-15,-2-2 0 0,0-4-64 0,0-1-16 0,-1 2 0 16,1-4 0-16,0 1-208 0,-1-2 176 0,-1 2-176 15,-1-2 160-15,0-3-160 0,-1 1 160 0,-1 4-160 0,-1-4 160 16,-3 3-160-16,1-2 0 0,-1 2 0 16,2 2 128-16,-1-2-320 0,1 4-80 0,-1 1-16 0,2 0 0 31,-4 3-1456-31,2 1-304 0,2 0-48 0,-1 0-11856 0</inkml:trace>
  <inkml:trace contextRef="#ctx0" brushRef="#br0" timeOffset="12896.25">25307 2456 28559 0,'0'0'1264'0,"0"0"272"0,2 19-1232 0,5 3-304 16,2 5 0-16,0 2 0 0,2 1 224 0,2 6-16 16,2 1 0-16,0 2 0 0,0 3 80 0,2 0 16 15,1 7 0-15,1 3 0 0,0 4-48 0,0-1 0 16,3 3 0-16,0 0 0 0,1 1-256 0,0-3 128 16,3-2-128-16,-7-5 0 0,-2-5 0 0,0-5-176 15,-4-2 0-15,-2-5 0 16,-2-3-352-16,-1-5-80 0,-2-1-16 0,-1-2 0 15,0-4 16-15,-1-3 0 0,0-1 0 0,-4-13 0 16,0 0-432-16,0 0-96 0,0 0-16 0</inkml:trace>
  <inkml:trace contextRef="#ctx0" brushRef="#br0" timeOffset="13440.53">26033 3088 20271 0,'0'0'1792'0,"-9"6"-1424"0,0-2-368 0,0 1 0 16,0 4 480-16,0-1 32 0,0 2 0 0,2 0 0 15,-2 4 384-15,0 3 64 0,-1-1 32 0,2 2 0 16,2 1-336-16,-1 1-64 0,1 2-16 0,1 1 0 16,-1 1-224-16,3-1-48 0,-1 5-16 0,3-3 0 0,1 2-288 0,1-3 0 15,-1-1 128-15,5-1-128 0,0-1 0 0,0-3 0 16,-5-4 0-16,3-3 0 0,-3-11 0 0,6 11 0 15,-6-11 0-15,10 5 0 0,1-3 0 0,-1-2 0 16,1-2 0-16,2-1 0 0,0-3 368 0,1-2 16 16,-2-3 0-16,2-1 0 0,0-2 96 0,0-1 32 15,-1-3 0-15,1-1 0 0,-3 0-176 0,1-4-16 16,-2-2-16-16,0 2 0 0,-5-6-160 0,2 1-16 16,-1-4-128-16,0 2 192 0,2 0-192 0,-2 0 128 15,-1-3-128-15,-1 1 0 0,0-2 0 0,-1-3 0 16,-2-3 0-16,-1 1 0 0,-1-2 0 0,-2-3 144 15,-2-1-144-15,-3-3 128 0,1-7-128 0,-5 2 0 16,0 0 144-16,-2-7-144 0,0-6 0 0,0 0 0 16,-7 2 0-16,4 1 128 0,-1 3 32 0,4 5 16 15,1 7 0-15,4 10 0 0,4 3-48 0,2 7 0 0,3 4 0 16,2 8 0-16,0 7 0 0,-2 9-128 16,0 0 192-16,10 7-64 0,-1 9-128 0,0 4 0 15,3 8 0-15,-1 5 0 0,2 10 0 0,1 4 0 16,-1 7 0-16,3 5 0 0,2 4-144 0,0 7 144 0,-2 5 0 0,2 5 0 15,-1 0-144-15,0-3 144 16,0-4 0-16,-1-2-144 0,2-1 144 0,-1-7-128 0,-2-2 128 16,-1-7-128-1,2-8-368-15,-2-3-64 0,-1-6-16 0,1-4 0 16,-1-2-128-16,0-3-48 0,-1-6 0 0,0-2 0 16,-1-4-1168-16,1-1-256 0,-2-6-32 0,-1-2-9008 0</inkml:trace>
  <inkml:trace contextRef="#ctx0" brushRef="#br0" timeOffset="14084.84">27403 1231 19343 0,'0'0'1728'0,"0"0"-1392"0,0 0-336 16,0 0 0-16,2 10 1088 0,4 4 128 15,-3 1 48-15,4 5 0 0,-2 4-448 0,0 6-96 16,1 2-16-16,2 9 0 0,-1 2-192 0,4 5-32 16,1 4-16-16,1 3 0 0,-1 2-304 0,1 8-160 15,1 2 160-15,2 8-160 0,0 2 0 0,-2-5 0 16,1-3 0-16,-1-7 0 0,-5 0 128 0,3-7 48 0,-3-9 0 16,1-2 0-16,-1-8 192 0,1-7 32 0,0-2 16 15,0-6 0-15,-1-4 32 0,-1-5 0 0,-1-6 0 16,-7-6 0-16,11 2 96 0,-1-3 32 0,0-7 0 0,0-6 0 15,2-5-320-15,-2-2-64 0,1-7-16 0,-1-3 0 16,-1-5-176-16,3 0 0 0,-5-2 0 16,3-1 0-16,-1 3 0 0,2 1-176 0,0 1 176 0,0 1-128 15,2 2 128-15,0 1 0 0,0 2-144 0,1 4 144 16,2 5 0-16,3 2-176 0,1 6 176 0,2 6-128 0,3 5 128 0,1 6 0 16,2 5 0-16,-1 7-128 0,2 3 128 0,0 5 0 15,0 1 0-15,1 3-128 0,-3 5 128 0,-1 2 0 16,-2 2 0-16,-1 3 0 0,-4 2-128 0,-4-2 0 15,-3-4 0-15,-2-3 0 0,0-6-128 0,-1-2-32 16,-3-2 0-16,2-7 0 16,-2-4-656-16,-2-4-128 0,-4-10-16 0,0 0-12160 0</inkml:trace>
  <inkml:trace contextRef="#ctx0" brushRef="#br0" timeOffset="14508.54">28596 1614 29247 0,'0'0'1296'0,"-7"-3"272"0,7 3-1248 0,-10-4-320 0,1 4 0 0,9 0 0 16,-12 5 384-16,2 2 32 0,-4 4 0 0,0-1 0 15,-1 3 48-15,4 4 16 0,-2 0 0 0,1 2 0 16,0 6-208-16,1 3-32 0,3 2-16 0,3 2 0 15,-2 5-224-15,3 2 0 0,3 2 0 0,1-1 0 16,3 0 0-16,2-6 0 0,-1-5 0 0,1-8 0 16,1-2-352-16,2-5 32 0,2-7 16 0,0 1 0 15,0-5 128-15,0-3 32 0,0-4 0 0,2-6 0 16,1-1 144-16,-2-5 256 0,-1-3-64 0,0-5-16 16,3-2 80-16,-1-4 0 0,-2-2 16 0,0 1 0 0,-1 0 0 15,-2-1 0-15,0 3 0 0,-1 2 0 0,-2 4 80 16,1 2 16-16,-1 1 0 0,1 4 0 0,0 4-224 15,-1 2-144-15,-4 10 192 0,0 0-192 0,0 0 0 0,11 3 0 16,-1 4 0-16,1 2 0 0,-1 3 0 0,1 3 0 16,2 2 0-16,0 2 0 0,4 1 0 0,1 0-144 15,3-1 144-15,-2 0 0 0,-2-1-240 0,2 0 48 16,-1-4 0-16,-1 1 0 16,-1-3-832-16,0 0-144 0,-4-3-48 0,1-4-8336 15,1 2-1680-15</inkml:trace>
  <inkml:trace contextRef="#ctx0" brushRef="#br0" timeOffset="14838.38">29157 1117 29663 0,'0'0'1312'0,"0"11"272"0,1 1-1264 0,2 3-320 0,1 3 0 0,-1 3 0 0,3 6 368 16,-1 0 16-16,0 4 0 0,1 2 0 16,3 3 96-16,-1 0 32 0,-1 0 0 0,2 3 0 0,0-1-256 0,2-1-32 15,0-4-16-15,0-2 0 0,2 1-208 0,-2-6 144 16,1 0-144-16,-3-4 128 0,2-2-128 0,0-5 0 16,-3-4 0-16,0 0 128 0,1-5 48 15,-3 0 0-15,-6-6 0 0,8 0 0 0,-8 0 272 0,9-9 64 16,-3-4 16-16,0-2 0 0,-1-6 96 0,0 0 16 15,-3-3 0-15,-2-3 0 0,-2 0-192 0,1-1-16 16,-1-1-16-16,-2-3 0 0,-1-5-192 0,0-1-32 16,-3 0-16-16,2-1 0 0,-2 1-176 0,4 1 0 15,2 0 0-15,2 5 128 0,0 3-128 0,1 0-144 16,0 4 144-16,3 1-208 0,0 4-128 0,1 1-32 0,0 1 0 0,1 3 0 31,1 2-944-31,-1 0-192 0,2 3-32 0,-1 1-16 16,1 2-928-16,-8 7-176 0,6-7-32 0</inkml:trace>
  <inkml:trace contextRef="#ctx0" brushRef="#br0" timeOffset="15437">29747 1062 12895 0,'0'0'1152'0,"-3"10"-928"0,2 0-224 0,5 3 0 0,2-3 4304 0,3 4 816 15,5 1 176-15,-2 2 16 0,3-7-3968 0,1 0-784 16,0 0-176-16,1-4-16 0,1-5 16 0,1-4 0 16,2-1 0-16,1-3 0 0,-1 1-48 0,3-5 0 15,-2 1 0-15,0-4 0 0,1-2-208 0,-1-1-128 16,2-1 128-16,-1-1-128 0,0-1 0 0,1-3 0 15,-1-2 0-15,-3 2 0 0,1-3 0 0,-2 1 0 16,0 1 0-16,0-2 0 0,-3 3 192 0,0-3-16 16,-3 0-16-16,0 3 0 0,-1-2 192 0,-3 1 32 15,-3 1 16-15,-2-5 0 0,-2 4-32 0,-3-2-16 16,-4 5 0-16,-1 1 0 0,-3 0-48 0,-2 1-16 16,-3 0 0-16,1 4 0 0,-5 4-80 0,0 3-16 15,0 5 0-15,-5 6 0 0,0 1-192 0,0 9 0 0,1 3 0 16,-1 2 0-16,-3 2 0 0,1 6 0 15,1 5-192-15,2 5 192 0,1 5-144 0,0 3 144 0,-2 1 0 0,0 3-144 16,2 3 144-16,-1 2-160 16,7 1 160-16,-2-1-160 0,1 0 160 0,2-1 0 15,4-3-144-15,3-2 144 0,5-1 0 0,1-5 0 0,3-1 0 16,4-5 0-16,6-1 0 0,2-5 0 0,4-5 0 0,3-1 0 16,5-3 0-16,0-2 0 0,5-5 160 0,1-2-160 15,2-6 304-15,7-1-48 0,2-3-16 0,4-2 0 16,1 0 80-16,2-4 32 0,-1-4 0 0,0 0 0 15,-1-6-160-15,-4 1-16 0,-3 1-16 0,0-4 0 16,0-4-32-16,-5 0 0 0,1 1 0 0,1 1 0 0,3 0-128 16,1 1 0-16,4 3 144 0,1 0-144 15,2-1-992-15,-3 6-272 0,-3 0-48 0,-2 2-16864 16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1.68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179 1 4919 0 0,'0'0'4823'0'0,"-2"2"-4479"0"0,0 0-218 0 0,0 1 0 0 0,0-1 1 0 0,1 1-1 0 0,-1 0 0 0 0,1 0 0 0 0,-1 0 0 0 0,0 4 0 0 0,-5 17 656 0 0,-6 47-1 0 0,7-35-328 0 0,-11 74 625 0 0,-13 64 148 0 0,-3-46-704 0 0,-17 74-225 0 0,47-189-366 0 0,1 0-1 0 0,1 14 1 0 0,1-24-288 0 0,0-1-986 0 0,4 12-3848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2.24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124 128 3911 0 0,'-2'0'176'0'0,"-7"1"-141"0"0,1-1 0 0 0,-1 0-1 0 0,0 0 1 0 0,1-1 0 0 0,-13-3-1 0 0,-37-2 4198 0 0,61 5-3913 0 0,17-7 36 0 0,38-9 0 0 0,26 0 40 0 0,-77 16-363 0 0,147-18 591 0 0,-113 15-486 0 0,274-15 778 0 0,3 14-316 0 0,-119 3-355 0 0,-176 1-220 0 0,570-1 513 0 0,-61 14-330 0 0,49-9-53 0 0,-367-3-102 0 0,612-24 180 0 0,-685 15-870 0 0,-83 5-168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3.31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775 4 5583 0 0,'0'0'654'0'0,"-3"-1"-354"0"0,-7 0 38 0 0,-1 0 1 0 0,1 0-1 0 0,0 1 0 0 0,-1 1 1 0 0,-14 2-1 0 0,-84 13 1182 0 0,3 2-545 0 0,57-10-378 0 0,-79 21-1 0 0,112-23-447 0 0,1 0 0 0 0,0 1 0 0 0,-20 11 0 0 0,30-14-102 0 0,-1 0 1 0 0,1 1-1 0 0,0 0 0 0 0,0 0 0 0 0,0 0 0 0 0,1 0 0 0 0,-7 11 1 0 0,5-5 32 0 0,5-6-6 0 0,2 0-58 0 0,1 0-1 0 0,-1-1 0 0 0,1 1 0 0 0,0-1 1 0 0,0 1-1 0 0,0-1 0 0 0,1 0 1 0 0,-1 0-1 0 0,1 0 0 0 0,0 0 0 0 0,0 0 1 0 0,0-1-1 0 0,1 1 0 0 0,4 3 1 0 0,12 7 55 0 0,1-1 1 0 0,0-1 0 0 0,24 9-1 0 0,17 10 43 0 0,-15-4-37 0 0,-2 1-1 0 0,46 39 1 0 0,-84-60-46 0 0,1 0 1 0 0,-1 0-1 0 0,0 1 0 0 0,-1 0 0 0 0,1 0 0 0 0,-2 1 1 0 0,1 0-1 0 0,-1 0 0 0 0,0 0 0 0 0,-1 0 0 0 0,4 14 1 0 0,-6-16 21 0 0,0-1 1 0 0,-1 1 0 0 0,0-1-1 0 0,0 1 1 0 0,-1 0-1 0 0,1 0 1 0 0,-1-1 0 0 0,-1 1-1 0 0,1 0 1 0 0,-1-1 0 0 0,-1 1-1 0 0,1 0 1 0 0,-1-1-1 0 0,0 0 1 0 0,0 1 0 0 0,-1-1-1 0 0,0 0 1 0 0,-5 8 0 0 0,-1-2 148 0 0,0 0 0 0 0,-1 0 1 0 0,-1-1-1 0 0,0-1 1 0 0,-22 17-1 0 0,15-14 50 0 0,0-1-1 0 0,-1-1 1 0 0,-29 12 0 0 0,7-8 186 0 0,-76 16 1 0 0,71-20-249 0 0,15-3-31 0 0,-34 3 1 0 0,55-9-136 0 0,0-2 0 0 0,0 1 1 0 0,1-2-1 0 0,-1 1 1 0 0,0-1-1 0 0,0-1 1 0 0,-17-4-1 0 0,24 5-23 0 0,1 0 1 0 0,-1 0-1 0 0,1 0 0 0 0,-1 0 0 0 0,1-1 0 0 0,0 1 1 0 0,-1-1-1 0 0,1 0 0 0 0,0 1 0 0 0,-2-3 0 0 0,3 2-68 0 0,0 1-1 0 0,0 0 1 0 0,0 0-1 0 0,0-1 1 0 0,1 1-1 0 0,-1-1 1 0 0,0 1-1 0 0,1-1 1 0 0,-1 1-1 0 0,1-1 1 0 0,-1 1-1 0 0,1-1 1 0 0,0 1-1 0 0,0-1 0 0 0,0 1 1 0 0,0-1-1 0 0,0 1 1 0 0,0-1-1 0 0,1-2 1 0 0,5-14-4365 0 0,5-6-1455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3.67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468 0 4143 0 0,'0'0'319'0'0,"-3"2"-210"0"0,-4 0-224 0 0,-6 4 744 0 0,0 0 0 0 0,1 1 0 0 0,-1 0 0 0 0,-16 13 0 0 0,8 0 308 0 0,1 1 1 0 0,-26 36 0 0 0,11-14-193 0 0,12-13-231 0 0,1 1-1 0 0,-29 53 0 0 0,-22 75 683 0 0,54-105-884 0 0,1 1 0 0 0,3 0 0 0 0,3 1 0 0 0,-7 72 0 0 0,17-101-242 0 0,1 0-1 0 0,1 0 0 0 0,6 45 0 0 0,-4-57-36 0 0,1 0 0 0 0,0-1 0 0 0,2 1-1 0 0,-1-1 1 0 0,2 0 0 0 0,0 0 0 0 0,0-1-1 0 0,11 15 1 0 0,-12-20-25 0 0,1 0 1 0 0,1-1-1 0 0,-1 0 0 0 0,1 0 0 0 0,0-1 1 0 0,1 1-1 0 0,0-2 0 0 0,0 1 0 0 0,0-1 1 0 0,12 6-1 0 0,-6-5-320 0 0,1-1-1 0 0,-1 0 1 0 0,1-1 0 0 0,0-1 0 0 0,27 4 0 0 0,-2-3-4846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4.06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465 31 5527 0 0,'0'0'250'0'0,"-2"-2"-2"0"0,-1-1-230 0 0,-1-1 0 0 0,0 1 0 0 0,0 0 0 0 0,-7-5-1 0 0,8 7 37 0 0,1 0 0 0 0,0 0-1 0 0,-1 0 1 0 0,1 0 0 0 0,0 0-1 0 0,-1 1 1 0 0,1-1-1 0 0,-1 1 1 0 0,1 0 0 0 0,-1 0-1 0 0,1 0 1 0 0,-4 0-1 0 0,-8 2 581 0 0,0 2 0 0 0,0-1 0 0 0,-19 9 0 0 0,12-5-164 0 0,3 0-63 0 0,-1 1 0 0 0,2 1 0 0 0,-1 0 0 0 0,-22 17 0 0 0,26-17-130 0 0,1 2 0 0 0,1-1 0 0 0,0 2 0 0 0,1-1 0 0 0,-18 25 0 0 0,24-30-201 0 0,1 0-1 0 0,1 1 1 0 0,-1-1-1 0 0,1 1 1 0 0,0 0-1 0 0,1 0 1 0 0,-1 0 0 0 0,-1 10-1 0 0,4-13-52 0 0,-1 0-1 0 0,1 0 1 0 0,0-1 0 0 0,0 1-1 0 0,0 0 1 0 0,1 0 0 0 0,-1 0-1 0 0,1 0 1 0 0,0 0 0 0 0,0 0-1 0 0,0-1 1 0 0,1 1 0 0 0,-1 0-1 0 0,1-1 1 0 0,0 0 0 0 0,0 1-1 0 0,3 3 1 0 0,4 3 69 0 0,0 0 0 0 0,1-1 1 0 0,0-1-1 0 0,0 0 0 0 0,1 0 0 0 0,13 6 0 0 0,-5-1 88 0 0,0 1 0 0 0,0 0 0 0 0,-2 2 0 0 0,0 0 0 0 0,17 20 0 0 0,-32-33-139 0 0,0-1 0 0 0,0 1 0 0 0,0-1 0 0 0,0 1 0 0 0,-1 0 0 0 0,1 0 0 0 0,-1 0 0 0 0,0 0-1 0 0,0 0 1 0 0,0 0 0 0 0,0 0 0 0 0,0 0 0 0 0,-1 0 0 0 0,0 0 0 0 0,1 0 0 0 0,-1 1 0 0 0,0-1 0 0 0,-1 0 0 0 0,1 0 0 0 0,0 0-1 0 0,-1 0 1 0 0,0 0 0 0 0,0 0 0 0 0,0 0 0 0 0,0 0 0 0 0,0 0 0 0 0,0 0 0 0 0,-1 0 0 0 0,1 0 0 0 0,-1-1 0 0 0,0 1-1 0 0,0-1 1 0 0,0 1 0 0 0,-3 2 0 0 0,-10 8 133 0 0,-1-1 0 0 0,-1 0 0 0 0,-19 10 0 0 0,-57 25 165 0 0,82-42-310 0 0,0 1-72 0 0,-1-2-1 0 0,0 0 1 0 0,0 0-1 0 0,0-1 0 0 0,-17 3 1 0 0,26-6-1141 0 0,1-4-384 0 0,-8-11-61 0 0,8 12-17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4.40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51 4143 0 0,'0'0'319'0'0,"2"0"2"0"0,13 0 1535 0 0,51 0 3177 0 0,-42-1-4182 0 0,0-1 1 0 0,30-7-1 0 0,36-10 357 0 0,-39 9-958 0 0,-20 5-613 0 0,-27 4-733 0 0,6-2-346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3.3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0 526 4975 0 0,'0'0'1370'0'0,"1"-2"-908"0"0,3-3-19 0 0,-3 4-90 0 0,1 0-38 0 0,2-2-73 0 0,0 0-1 0 0,0 0 1 0 0,1 1-1 0 0,-1 0 1 0 0,1 0-1 0 0,0 0 1 0 0,-1 0 0 0 0,1 1-1 0 0,0-1 1 0 0,8 0-1 0 0,-4 2-6 0 0,-1-1-1 0 0,1 2 0 0 0,0-1 0 0 0,-1 1 1 0 0,1 1-1 0 0,13 3 0 0 0,-15-2-80 0 0,0 1 0 0 0,0-1 0 0 0,0 1 0 0 0,10 9 0 0 0,2 1 124 0 0,119 84 721 0 0,-111-74-866 0 0,35 37-1 0 0,-29-27 4 0 0,8 11 13 0 0,1 2 22 0 0,45 33 247 0 0,-67-60-232 0 0,-12-10-82 0 0,-4-8-12 0 0,6 0 4 0 0,-7-1 0 0 0,-2-1 0 0 0,1 0-68 0 0,-1 0 0 0 0,1 0 0 0 0,-1 0 0 0 0,0 0 0 0 0,1 0 0 0 0,-1 0 0 0 0,0 0-1 0 0,0-1 1 0 0,1 1 0 0 0,-1 0 0 0 0,0-1 0 0 0,0 0 0 0 0,1 1 0 0 0,-1-1 0 0 0,0 1 0 0 0,0-1 0 0 0,0 0 0 0 0,0 0-1 0 0,0 0 1 0 0,0 0 0 0 0,0 0 0 0 0,0 0 0 0 0,0 0 0 0 0,0 0 0 0 0,-1 0 0 0 0,2-2 0 0 0,3-5 123 0 0,-1 0 0 0 0,-1 0 0 0 0,4-10 0 0 0,-1 1 91 0 0,2-4 19 0 0,-1 0-1 0 0,5-34 1 0 0,2-1-39 0 0,5-19 150 0 0,-2-1 0 0 0,11-139 0 0 0,-10 84-18 0 0,-7 57-222 0 0,11-63 25 0 0,-21 116-117 0 0,0 18 53 0 0,0-2-2835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4.81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314 1 1375 0 0,'0'0'66'0'0,"-1"0"-8"0"0,-9 1 996 0 0,1 0 0 0 0,-1 0-1 0 0,1 1 1 0 0,-11 4-1 0 0,-18 3 2298 0 0,29-7-3111 0 0,1 0 0 0 0,0 1 1 0 0,1 0-1 0 0,-1 0 0 0 0,0 1 0 0 0,1 0 1 0 0,0 0-1 0 0,-12 9 0 0 0,-1 3 391 0 0,-27 28 0 0 0,38-35-464 0 0,1 1 0 0 0,0 0 0 0 0,1 1-1 0 0,0 0 1 0 0,1 0 0 0 0,-10 23 0 0 0,15-30-131 0 0,-1 0-1 0 0,1 0 1 0 0,0 0-1 0 0,0-1 1 0 0,1 1-1 0 0,-1 0 1 0 0,1 0-1 0 0,0 0 1 0 0,0 0 0 0 0,0 0-1 0 0,0 1 1 0 0,1-2-1 0 0,1 6 1 0 0,-2-6-12 0 0,1-1-1 0 0,0 1 1 0 0,0-1-1 0 0,0 0 1 0 0,1 0 0 0 0,-1 1-1 0 0,0-1 1 0 0,1 0-1 0 0,0 0 1 0 0,-1 0 0 0 0,1 0-1 0 0,0-1 1 0 0,0 1-1 0 0,0 0 1 0 0,0-1 0 0 0,0 1-1 0 0,1-1 1 0 0,-1 0-1 0 0,0 0 1 0 0,1 0 0 0 0,3 1-1 0 0,-1 0 44 0 0,1-1-1 0 0,0 0 1 0 0,0 0 0 0 0,0-1-1 0 0,0 0 1 0 0,0 0-1 0 0,0 0 1 0 0,0-1-1 0 0,-1 0 1 0 0,1 0-1 0 0,0 0 1 0 0,0-1 0 0 0,-1 1-1 0 0,7-4 1 0 0,1-1 147 0 0,0-1 1 0 0,0-1 0 0 0,-1 0 0 0 0,16-12-1 0 0,-20 11 53 0 0,-6 8 125 0 0,0 2-333 0 0,1 1-56 0 0,1 0 0 0 0,-1 0 0 0 0,0 1 0 0 0,0-1 0 0 0,0 1 0 0 0,-1 0 1 0 0,1 0-1 0 0,0 0 0 0 0,-1 0 0 0 0,0 0 0 0 0,3 5 0 0 0,2 6 20 0 0,9 24-1 0 0,2 4-6 0 0,-7-21-624 0 0,0-1 1 0 0,1 0-1 0 0,1 0 0 0 0,22 23 1 0 0,-18-25-5107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5.18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 11055 0 0,'0'0'852'0'0,"3"2"-560"0"0,14 14-56 0 0,0 1-1 0 0,-1 1 0 0 0,-1 1 1 0 0,0 0-1 0 0,13 23 0 0 0,-8-6 377 0 0,-1 1-1 0 0,17 48 1 0 0,-22-45 19 0 0,15 74 0 0 0,-4 45 540 0 0,-22-128-996 0 0,-1 1-1 0 0,-2-1 1 0 0,-1 1-1 0 0,-1 0 1 0 0,-8 40 0 0 0,5-50-112 0 0,0-1 0 0 0,-2 0 0 0 0,0 0 0 0 0,-2-1 0 0 0,0 0 1 0 0,-1-1-1 0 0,-1 0 0 0 0,-20 27 0 0 0,18-30-39 0 0,0-1 0 0 0,-1 0 0 0 0,-22 18-1 0 0,23-24-2818 0 0,-13 9-1 0 0,11-10-3220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5.53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45 8263 0 0,'0'0'748'0'0,"1"-1"-544"0"0,9-4 262 0 0,0 0-1 0 0,0 1 1 0 0,0 0 0 0 0,0 1-1 0 0,18-4 1 0 0,56-5 31 0 0,-71 11-430 0 0,45-1-1831 0 0,-52 2 80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5.86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73 8751 0 0,'3'0'674'0'0,"60"0"1669"0"0,107-14 0 0 0,200-39-1564 0 0,-327 47-6086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6.98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13 1107 2303 0 0,'0'0'102'0'0,"-2"1"-1"0"0,-9 6 7890 0 0,12-12-7795 0 0,0-1 1 0 0,0 1 0 0 0,0 0 0 0 0,0 0-1 0 0,1 0 1 0 0,0 0 0 0 0,0 0-1 0 0,0 0 1 0 0,0 0 0 0 0,7-8 0 0 0,2-6 127 0 0,72-127 837 0 0,-69 122-1020 0 0,3-4 12 0 0,74-133 398 0 0,-16-11-239 0 0,42-180-176 0 0,-113 339-136 0 0,1 0 0 0 0,0 0 0 0 0,1 0 0 0 0,0 0 0 0 0,13-18 0 0 0,3 0 0 0 0,-12 20 0 0 0,-6 8-1 0 0,2-5-64 0 0,-4 11 1 0 0,3 6 51 0 0,-1 0 1 0 0,0 0-1 0 0,0 0 1 0 0,-1 1-1 0 0,2 10 1 0 0,9 56-65 0 0,-11-55 71 0 0,14 138-17 0 0,-13 1-12 0 0,-2-88 29 0 0,0 119 6 0 0,-6-99-41 0 0,0-20-110 0 0,4-70-246 0 0,0 1-1476 0 0,-2 11-2745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7.31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21 6911 0 0,'0'0'623'0'0,"3"0"-514"0"0,20-6 275 0 0,-7 2 448 0 0,0 1 0 0 0,0 0 0 0 0,25-1 0 0 0,17 4 66 0 0,130 4 731 0 0,-163-2-1527 0 0,257 12 500 0 0,-263-16-614 0 0,0 2-1 0 0,0 1 1 0 0,-1 0-1 0 0,1 1 1 0 0,19 5-1 0 0,-3 4-171 0 0,-2-2-8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7.80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43 6103 0 0,'0'0'736'0'0,"3"-1"-256"0"0,86-12 2435 0 0,-71 11-2566 0 0,52-4 907 0 0,83 4 0 0 0,56-3-393 0 0,137-5 85 0 0,-147 8-407 0 0,149 0 497 0 0,-222 2-844 0 0,5 7-1152 0 0,-129-7-316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8.68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560 22 6479 0 0,'0'0'586'0'0,"0"-1"-486"0"0,0-4-14 0 0,0 3 308 0 0,-2 2 130 0 0,-17-6 547 0 0,15 5-894 0 0,-1-1 0 0 0,1 1 0 0 0,-1 0 0 0 0,1 0 0 0 0,-1 0 0 0 0,1 1-1 0 0,-9 0 1 0 0,-10 3 175 0 0,1 2-1 0 0,-1 1 1 0 0,1 0-1 0 0,-30 14 1 0 0,49-19-328 0 0,-81 37 644 0 0,68-30-499 0 0,1 1 1 0 0,0 0 0 0 0,-17 15-1 0 0,28-21-108 0 0,0 1 0 0 0,0 0 0 0 0,1 0 0 0 0,-1 0 0 0 0,1 0 1 0 0,0 0-1 0 0,0 1 0 0 0,-3 7 0 0 0,5-7 77 0 0,2-2-112 0 0,-1-1 0 0 0,1 1-1 0 0,0 0 1 0 0,-1-1 0 0 0,1 1-1 0 0,1-1 1 0 0,-1 1-1 0 0,0-1 1 0 0,1 0 0 0 0,2 4-1 0 0,-1-2 25 0 0,1 0-1 0 0,0 0 0 0 0,0-1 0 0 0,8 6 0 0 0,4 1 47 0 0,-1-2-1 0 0,23 9 1 0 0,-26-11-84 0 0,24 7 38 0 0,-23-8-43 0 0,14 6 1 0 0,74 43 128 0 0,-87-45-56 0 0,0 1-1 0 0,-1 0 1 0 0,0 1-1 0 0,20 21 1 0 0,-29-29-21 0 0,-1 1 1 0 0,0 0 0 0 0,-1 0 0 0 0,1 0 0 0 0,-1 1 0 0 0,1-1 0 0 0,-1 0 0 0 0,-1 1 0 0 0,1 0 0 0 0,-1-1 0 0 0,2 6-1 0 0,-3-7-7 0 0,0 1-1 0 0,0-1 0 0 0,0 0 1 0 0,0 1-1 0 0,0-1 0 0 0,-1 0 0 0 0,1 1 1 0 0,-1-1-1 0 0,0 0 0 0 0,0 0 1 0 0,0 0-1 0 0,0 1 0 0 0,-1-1 0 0 0,1 0 1 0 0,-1-1-1 0 0,-4 7 0 0 0,0-2 52 0 0,-1 0 1 0 0,1 0-1 0 0,-2 0 0 0 0,1-1 0 0 0,-16 10 0 0 0,-46 22 275 0 0,48-27-248 0 0,-1-1 4 0 0,-1 0 1 0 0,0-1 0 0 0,-48 12-1 0 0,51-17-96 0 0,1-1 0 0 0,-1-1 0 0 0,1-1 0 0 0,-1-1-1 0 0,-30-2 1 0 0,44 1-223 0 0,-1 0 0 0 0,1 0 1 0 0,0 0-1 0 0,0-1 0 0 0,0 1 0 0 0,0-2 0 0 0,0 1 0 0 0,0-1 0 0 0,1 0 1 0 0,-1 0-1 0 0,1 0 0 0 0,-1-1 0 0 0,1 1 0 0 0,1-1 0 0 0,-1-1 0 0 0,-5-5 1 0 0,-5-11-5774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9.09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96 0 5983 0 0,'0'0'730'0'0,"-1"3"-164"0"0,-4 10 115 0 0,0 1 0 0 0,1 0 0 0 0,1 0 0 0 0,-2 16 0 0 0,-2 61 822 0 0,6-85-1425 0 0,-5 123 910 0 0,-14 165-30 0 0,18-279-977 0 0,-10 64 241 0 0,9-66-442 0 0,0-1 0 0 0,-1 0 0 0 0,-10 23 0 0 0,13-33-115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9.42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89 6447 0 0,'2'-1'298'0'0,"3"-2"-243"0"0,0 1 1 0 0,1 0 0 0 0,-1 0 0 0 0,0 1 0 0 0,1 0-1 0 0,8-2 1 0 0,40 0 498 0 0,-20 1 1210 0 0,116-16 1877 0 0,164-27-3725 0 0,-268 39-4583 0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39:51.51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FFFF00"/>
    </inkml:brush>
    <inkml:brush xml:id="br4">
      <inkml:brushProperty name="width" value="0.055" units="cm"/>
      <inkml:brushProperty name="height" value="0.055" units="cm"/>
    </inkml:brush>
  </inkml:definitions>
  <iact:action type="add" startTime="2821">
    <iact:property name="dataType"/>
    <iact:actionData xml:id="d0">
      <inkml:trace xmlns:inkml="http://www.w3.org/2003/InkML" xml:id="stk0" contextRef="#ctx0" brushRef="#br0">1778 3050 5519 0,'0'0'496'3,"0"0"-496"-3,0 0 0 0,0 0 0 7,0 0 1600-7,0 0 240 7,0 0 32-7,0 0 16 9,0 0-1008-8,0 0-208 6,0 0-32-7,0 0-16 8,0 0-240-8,0 0-32 5,18-1-16-5,-18 1 0 8,0 0-64-8,13 0-16 7,-13 0 0-7,18 0 0 9,-18 0 96-9,14 0 16 6,-14 0 0-5,17-4 0 7,-17 4 48-8,20-6 16 6,-20 6 0-6,0 0 0 8,13-6-48-8,-13 6 0 8,18 0 0-8,-18 0 0 7,0 0 64-6,19 0 0 7,-5 4 0-8,-14-4 0 7,20 0-32-7,-20 0 0 7,15 2 0-7,3 0 0 8,-18-2-96-8,23 4-32 7,-3 0 0-7,-3-3 0 10,3 3-80-8,-1 0-16 4,-3 4 0-6,3-4 0 6,1-4-16-6,-1 0-16 6,3 4 0-5,1 0 0 8,3-2-16-9,1 2 0 6,0 0 0-6,0 1 0 8,1-5-16-8,-1 2 0 7,0-2 0-7,1 0 0 8,1 0 16-8,-2 4 0 6,-1-2 0-6,1 0 0 9,0-4-16-9,1 2-128 6,-1 0 192-6,2 0-64 8,0-2 48-7,3 0 0 6,-5 0 0-7,2 2 0 7,2 0 16-7,4 0 0 7,-1-2 0-7,-3 2 0 9,2 2 0-9,6 2 0 7,0-2 0-7,4 0 0 7,-4-2-192-7,6 2 160 8,-4-2-160-8,4 2 160 8,-6 0-160-8,2 0 160 7,-4 2-160-7,6-2 160 8,-4-2-160-8,3 0 0 7,-2 0 0-7,4 4 0 7,-3-2 0-7,4 2 128 8,-4-1-128-8,4-1 0 7,2 0 0-6,-2 0 0 5,2-2 128-5,1 0-128 8,-1 0 0-9,0 0 128 6,0 2-128-5,-6-2 128 6,0 0 16-7,-4 0 0 7,2-2 0-7,-4 2 0 8,2 2-16-8,4 2 0 5,-4-2 0-5,4 4 0 9,-4-2 16-9,4 0 0 9,0 0 0-9,0 0 0 8,6-1-144-8,1 3 160 7,-5-6-160-7,4 0 160 7,2 0-160-7,-2 2 0 7,-4 0 144-6,3-2-144 8,-1-4 0-9,0 0 144 6,2 2-144-6,2 0 0 7,-6-1 128-7,3 1-128 7,5 4 0-7,-2-2 0 9,0-4 0-9,1 2 0 7,1 2 128-7,2 0-128 7,-1-2 0-7,3-2 0 8,0 2 128-8,-7 0-128 9,-7-4 144-9,6 4-16 5,-4 0-128-5,2 2 192 8,0-2-48-8,0 2-16 7,3 2 0-7,3 0 0 8,-4 2-128-8,0 2 192 7,4-4-192-7,1 0 192 8,1-2-192-8,-1 2 128 6,1 0-128-5,0-2 128 8,-4 0-128-9,-3 0 0 7,7 0 0-7,-4 0 0 6,0-2 128-5,-5 2-128 6,7 0 0-7,0 0 128 8,0 0-128-8,-1 2 0 7,5 2 0-7,1 0 0 8,-3-3 0-8,0 1 128 7,-1-2-128-7,-3 0 0 9,-2 0 128-9,2 0-128 7,-2-2 128-7,-3 2-128 10,5 0 160-9,2 2-160 25,-2 4 192-25,-1-2-192 0,1-2 176-1,2 2-176 0,2 0 160 0,-1 0-160 0,1-2 128 0,0 2-128 6,-1 2 0-6,-3-5 0 9,0-1 128-9,0 0-128 6,-3 0 0-5,-1 2 144 5,4 2-144-6,2-4 0 7,-2 2 144-7,-1 0-144 8,3 2 0-8,0 2 144 8,-1 2-144-8,3-2 0 7,-2-4 176-7,1 1-176 8,1 3 160-8,-6-4-160 7,0-4 144-7,0 0-144 7,-5 0 128-7,3 0-128 9,2 1 128-9,-2 2-128 6,2 1 0-5,4 2 128 7,-3-2-128-8,-1 2 0 6,2-4 0-6,2 2 128 9,3 2-128-9,-1 0 0 6,-2-4 0-5,-1 0 128 6,-3 0-128-7,0 0 0 8,2 0 0-8,-6-2 0 7,1 0 0-7,5 0 0 8,-6 0 128-8,4 2-128 8,4 0 0-8,-3 2 0 7,-1 0 0-7,4-2 0 9,0 0 0-9,1 0 128 7,3 2-128-7,0-2 0 8,-3 0 0-8,-1-2 128 6,-6-2-128-6,4 2 0 8,-1-4 0-7,3 4 0 5,-6 0 128-6,4 2-128 8,-1-2 0-8,3 4 0 6,-2 2 0-6,0-2 0 8,1-2 0-8,1 0 0 8,2-2 0-8,-3 2 0 7,5 0 0-7,-4-2 0 6,-8-2 0-6,4 3 0 10,-7-1 0-10,5 0 128 7,2 2-128-7,-2 0 0 8,0-4 0-8,2 4 0 6,-4-2 128-6,1 2-128 8,3 0 0-8,-2 0 0 7,2 0 0-7,4 0 0 8,-6 0 0-8,3 0 0 7,-1-2 0-7,-6 0 0 7,0 2 0-7,-4-4 0 9,2 2 0-9,-2 0 0 10,6 0 0-10,-4 0 0 6,-2 2 128-6,4 0-128 8,-4 0 0-8,4 0 0 6,-4 0 0-6,4 0 0 8,-2 2 0-8,6 0 0 7,-2 0 0-7,4-2 0 7,-8 0 0-7,6 0 0 7,-4-2 0-7,0 0 128 8,-6 0-128-8,2 2 0 6,-4 4 0-6,0-4 0 10,2-4 0-10,2 2 0 6,-2 0 0-6,0 2 0 11,-1-2 0-11,1 2 0 4,-2 0 0-4,0 0 0 9,0-2 0-8,2 2 0 5,-4 0 128-6,3 2-128 9,1 0 0-9,0 2 0 5,0-2 0-5,-4 0 0 8,-2-4 128-8,3 0-128 7,-1 0 0-7,-4 0 128 8,-3 0-128-8,-1 0 0 8,2-2 0-8,-1 3 0 7,-5 2 0-7,3 1 0 7,-3-2 128-7,3 0-128 9,-5 0 0-9,5 2 0 6,-1 0 0-5,3-2 0 7,-7 0 0-8,3 0 128 6,1 0-128-6,-1 0 0 8,-3 0 0-8,3-4 128 8,-3 1-128-8,-3 1 0 8,3 2 144-8,-3 2-144 6,-14-2 160-6,20 1-160 8,-20-1 224-7,17 2-48 6,-3 0-16-6,-14-2 0 6,19 0 16-7,-19 0 0 6,12 0 0-6,-12 0 0 8,17 0-48-8,-17 0-128 7,14-2 192-7,-14 2-64 8,18 0-128-8,-18 0 128 7,0 0-128-7,17 0 128 8,-17 0-128-8,0 0 0 8,0 0 0-8,0 0 0 7,0 0 0-7,0 0 128 8,0 0-128-8,10 4 0 7,-10-4 0-7,0 0 0 7,0 0 128-7,0 0-128 9,0 0 0-9,0 0 0 6,0 0 0-6,0 0 0 10,0 0 0-10,0 0-144 6,0 0 144-6,0 0-208 22,0 0-336-21,-6 20-64 0,-6-8-16-1,1 3 0 18,-7-1-2352-15,1 3-480-3</inkml:trace>
    </iact:actionData>
  </iact:action>
  <iact:action type="add" startTime="7701">
    <iact:property name="dataType"/>
    <iact:actionData xml:id="d1">
      <inkml:trace xmlns:inkml="http://www.w3.org/2003/InkML" xml:id="stk1" contextRef="#ctx0" brushRef="#br0">29402 2327 5519 0,'0'0'240'3,"2"-16"64"-3,-2 16-304 0,0-11 0 0,0-1 0 1,0 12 0 6,0 0 3184-7,0 0 576 6,0 0 112-6,0-12 32 11,0 12-2720-11,0 0-544 5,0 0-96-5,2-13-32 9,-2 1-192-9,0 12-32 5,0 0-16-5,0 0 0 10,0-18-112-10,0 7-32 6,0-5 0-6,0 16 0 8,0 0 0-7,-2-14 0 3,-2-1 0-4,0 7 0 8,4 8 112-8,-6-18 16 8,-4 7 0-7,4-5 0 7,0 4-16-8,3-3 0 8,-7 3 0-8,2-3 0 6,2 5 16-6,-2-4 0 7,-3 0 0-7,3-1 0 8,-4 1 80-8,0-5 32 8,1-1 0-3,-5 5 0-2,4-3 16-3,-3 6 16 7,3-3 0-7,-5 3 0 8,-1-4-80-7,0 3-32 4,-3-1 0-4,-2 4 0 6,-3-5-96-7,1 3-32 8,-2-7 0-8,-3 5 0 9,-1-2-160-9,0 3 0 6,-2-5 144-5,-4-1-144 6,2 1 0-7,1 1 128 8,-5-1-128-8,2 4 0 7,0-5 0-7,-4 5 0 8,2-5 0-8,-4 3 128 7,6 0-128-7,-6-1 144 8,3-3-144-8,-9 7 160 6,-2-3-32-6,-4 2-128 8,-3-5 192-7,-1 5-64 7,-3-3-128-8,-2 1 160 7,1 3-160-7,3-5 160 8,-7 6-160-8,5-3 192 6,3 1-192-6,1-2 192 8,-4 3-192-8,-5-5 128 8,3 5-128-8,-10-5 128 7,-6 2-128-7,2 5 0 7,6-5 0-7,-6 2 128 8,1-5-128-8,3 5 0 9,4-3 0-9,-8 5 0 8,-4-4 0-8,-4 3 0 6,-1-3 0-6,-3 5 0 8,4-5 0-8,4 6 128 6,0-2-128-6,0 5 0 8,2-3 0-8,-4-2 0 9,-3 4 128-9,-3-5-128 6,-6-1 0-6,3-2 0 6,1 5 0-6,2 1 0 10,5-2 0-10,-1 6 128 8,-2-1-128-8,-4-5 0 6,-9 0 0-6,3-1 0 8,3 1 128-8,-3 0-128 8,3 6 0-8,-5 2 0 6,5 1 0-6,-7-3 0 9,-3-6 128-9,5 4-128 6,1 0 0-6,3-1 128 10,1 3-128-10,1 2 0 5,-3-2 0-5,-3 0 0 9,-3-2 0-9,1 1 0 6,7-1 0-5,-1-2 0 7,1 2 0-8,3 4 0 6,4-1 0-6,-4 1 0 8,-7-2 0-8,3 0 0 7,3 0 0-7,3 0 128 8,-4-2-128-8,7 5 0 7,1 1 0-7,0-2 128 8,-4 0-128-8,-3 2 0 8,1-4 0-8,6-2 0 8,0 0 0-8,-1 3 0 7,1-1 0-7,2 0 0 7,6 2 0-7,0 0 0 8,-4 2 0-8,0 0 0 7,-4 0 0-7,8 0 0 8,0-2 144-8,0 2-144 7,2 2 0-7,6-2 128 7,-2-1-128-7,1 1 0 7,1 2 0-7,-6 0 0 9,0-2 0-9,-2 0 0 8,8-2 0-8,-4 2 144 6,5 0-144-6,-3 0 0 8,4 0 0-7,0-2 0 5,3 4 0-6,-7 0 0 9,-2-2 0-9,2-2 0 5,-4 2 0-5,6 2 0 10,3 0 0-10,1 0 0 7,-2 0 128-6,5 0-128 5,-5 2 0-6,4-2 128 7,1 0-128-7,-3 4 0 8,0-2 128-8,-5 0-128 8,3-2 0-8,0 0 0 7,5 2 0-7,3 0 0 8,1 0 0-8,-5 0 0 7,4 2 128-7,1 0-128 8,2 0 0-8,1 1 0 8,-3 1 0-8,-1-2 0 7,-3 0 0-7,1 0 0 7,2 0 0-7,-1 4 0 7,1-3 0-6,3-1 0 6,1 4 0-6,1 2 0 6,-2-4 0-7,5 0 0 8,3 5 0-8,0-1 0 6,-2 2 0-6,3 1 0 9,-3-3 0-8,0 6 0 4,3-5 0-4,-1 5 0 7,-2-6 0-7,4 2 0 5,4-3 0-5,0 1 0 6,2 4 0-6,-1-5 0 5,3 7 0-6,0-4 0 8,-1 5 0-8,5-3 0 8,-2 5 0-8,4-3 0 6,2-4 0-6,0 5 0 8,-6-3 0-8,2 2 0 7,-1-7 0-7,-3 3 0 8,4 2 128-8,0-1-128 7,-6 1 0-6,4-2 0 6,4 3 0-7,0-5 0 7,0 6 0-7,0-3 0 8,1 5 0-8,1-1 0 8,2-5 0-8,0 6 0 6,1-5 0-6,1 5 0 10,-2-5 128-10,0 5-128 6,1 2 0-6,3-5 0 8,-1 5 0-8,1-3 0 7,0-1 128-7,1 3-128 8,1-1 0-8,0-1 0 7,1 3 0-7,1-1 0 22,-5 3 0-20,5-1 0-2,-1 1 0 0,3 1 0 0,-3-1 0 0,3-5 0 7,-1 3 0-7,3 1 0 7,-7-3 0-7,5 1 0 7,1 3 0-7,-3-3 0 7,1-1 0-7,5 3 0 8,-3-1 0-7,1-3 0 5,3 3 0-6,-3 1 0 8,5-3 0-8,-4 1 0 7,4 3 128-7,-1-1-128 8,3 4 0-8,-2-3 0 9,3-1 160-9,3 1-160 5,-2-1 128-5,-2 1-128 9,4-3 0-9,1 5 0 7,-1-1 0-7,0 2 0 9,2-5 0-9,2-3 0 6,0 5 0-5,0 1 0 7,0-1 0-8,2 1 0 7,0-1 0-7,2 1 0 8,0-2 0-8,2 3 128 5,0-3-128-5,4-1 0 10,-3 3 0-10,-1 1 128 6,4 1-128-6,2-2 0 9,-2 3 0-9,1-3 0 7,5-1 128-7,-2 1-128 7,3 0 0-7,-1 3 0 7,4-7 0-7,-1 1 0 8,-3 1 0-8,7 1 0 6,1 3 0-6,-1-4 0 8,5-1 0-8,-1 3 0 7,0-1 0-7,1 3 0 10,1-3 0-10,4-3 0 5,0 1 0-5,4 1 0 10,-3-1 0-10,-1-5 0 6,0 3 0-6,2-5 0 9,2 5 0-9,2-2 0 6,2-5 0-6,4 7 0 8,-4-5 0-8,4 3 0 7,0-4 0-7,4 5 0 8,2-3 0-8,0 5 128 8,1-1-128-8,1-6 0 6,2-1 0-6,1 3 0 10,-1-6 128-10,0 5-128 6,-3-5 0-6,3 4 0 7,2 2 0-7,-1-5 0 7,-1 5 0-7,-2-2 0 8,1 1 0-8,5-1 0 7,3 6 0-7,-1-3 0 8,3 3 0-8,3-3 0 7,-3-5 0-7,-5 0 0 8,1 2 0-8,3-3 0 9,1 1 0-9,0 4 0 6,-1-4 128-6,3 3-128 8,4-5 0-8,-1 6 0 7,3-3 0-7,-2-1 0 8,4 4 0-7,-3-5 0 6,-3 7 0-7,2-4 0 7,3 1 0-7,-5-5 0 7,4 0 0-7,2 2 0 8,0 0 0-8,4-3 0 7,2 5 0-7,1-4 0 8,-3 0 0-7,4 1 0 5,-2-1 0-6,0-2 0 8,-4 4 0-8,0 1 0 8,4-3 0-8,2 0 128 7,2 2-128-7,2-4 0 8,-1 0 0-8,3-1 0 8,-4 5 0-8,0-6 0 5,0 2 0-5,2 0 0 8,2 2 0-8,0-3 0 8,1-3 0-8,3 2 0 8,-6 0 0-8,-2 2 0 7,0 0 0-7,2-4 0 10,0-2 128-10,1 2-128 6,5-2 0-5,-2 4 128 7,2-2-128-7,-5 0 128 5,-3-2-128-6,2 0 128 8,0 0-128-8,0 0 0 6,2 1 0-6,0 1-176 9,1 2 176-9,-3-2 0 6,0 2 0-6,-2-4 0 7,-2 0 0-4,0 2 0 4,2-2 0-7,2 2 0 7,-2 0 0-7,2 2 0 6,3-2 0-6,3 0 0 8,-2-2 0-7,-4 0 0 5,0 2 0-6,-1 0 0 8,1 0 0-8,0 2 0 6,-2 1 0-6,2-3 0 8,2 0 0-8,0-2 0 8,-2 0 0-8,-3 0 0 8,1 2 0-7,0-2 0 4,0-2 0-5,2 4 0 8,0 2 0-8,8-4 128 7,-3 0-128-7,-5 0 0 9,-2 0 0-9,4-4 0 7,4 0 0-7,3 0 0 7,-1 1 0-7,6 1 0 8,-1-2 0-8,3 0 0 8,-7 2 0-8,7-2 0 7,-5-2 0-7,7 0 0 8,3 2 0-8,2 0 0 7,1 1 0-7,-3 1 0 8,-10-2 0-8,5 0 0 8,-5-4 0-8,9 2 128 7,-3 0-128-7,1 4 0 7,3-2 0-7,-2 1 0 7,-3-5 0-7,-6 4 0 7,1-2 0-7,3 4 0 8,1-2 0-8,-1 0 0 7,3-4 0-7,-3 3 128 9,-3 1-128-9,-5-2 0 5,-4-4 0-5,0 4 0 9,-1 0 0-9,1 1 0 8,0-3 0-8,-2 2 0 8,-2 0 0-7,0 0 0 5,-8-5 0-6,-4 3 0 7,2 4 0-7,-5-2 0 7,3-2 0-7,-4 2 0 7,4 0 0-7,-1 1 0 9,3-7 0-8,-6 2 128 5,0 2-128-6,-5-3 0 8,-1 1 0-8,-1 0 0 8,-6 0 0-8,-1 3 0 7,1-1 0-6,-2-4 128 5,-7 2-128-6,3-3 0 9,0 3 0-9,-4 2 0 7,4-5 0-7,0 5 0 6,-6-4 128-6,1-2-128 9,-1 5 0-9,0-3 0 7,-6 2 0-7,-1 0 128 9,-1-3-128-9,-4 1 0 6,-4-4 0-6,-3 5 128 9,-1-7-128-8,1 3 0 4,1 1 0-5,-5-2 0 10,-1 3 0-9,3-3 0 2,-7 2 0-2,5-1 128 8,-6 3-128-9,3-3 0 5,-3-1 128-5,2 0-128 9,-7 5 0-8,3-3 128 5,2 2-128-6,-4-1 0 7,0 1 0-7,-1-4 144 9,-3 5-144-9,2-5 0 7,0 4 160-7,2-3-160 8,-4 3 128-7,0-6-128 5,-2 5 0-6,-1-5 128 8,1 1-128-8,0 1 0 8,-2-3 128-8,0 3-128 7,0-4 0-7,0 1 128 8,2-1-128-8,-4 3 0 7,0-6 144-6,-1 1-144 5,1 3 128-6,-2-1-128 7,0-3 160-7,-4-1-160 8,2 1 0-8,0-1 128 8,2 3-128-8,-3-2 0 8,1-3 0-8,0 1 144 5,-2-2-144-5,-2 1 128 9,1 3 0-9,1 1 0 6,-6-3 0-6,4-2 0 9,-3-1 32-9,1 3 0 6,2 2 0-6,-3-3 0 8,1 1 0-8,-4 4 0 7,3-3 0-7,-5 3 0 9,6-5-160-9,-5 3 192 7,-3-4-192-7,3 1 192 8,-9 1-192-8,1 2 0 8,-2-3 0-8,-3 1 128 7,-5-1-128-7,0 5 0 7,0 1 0-7,-8 1 0 7,0-1 0-7,-4 5 0 8,3-5 0-8,-1-1 0 8,-4 1 0-7,-2 5 0 4,3-3 0-5,-3 5 0 9,2-5 0-9,-4 4 0 6,-1-1 0-5,-3-5 0 8,-5 5 0-9,-3-5 0 6,-3-1 0-5,-2 3 0 7,4-1 0-8,-3-1 0 7,5 5 0-7,-4-3 0 6,3 0 0-6,5 5 0 8,-6 1 0-8,-1 2 0 23,-3 5-480-21,-2-7 32-1,-6 2 0-1,6 8 0 12,5 0-2000-10,1 2-400-1</inkml:trace>
    </iact:actionData>
  </iact:action>
  <iact:action type="add" startTime="11907">
    <iact:property name="dataType"/>
    <iact:actionData xml:id="d2">
      <inkml:trace xmlns:inkml="http://www.w3.org/2003/InkML" xml:id="stk2" contextRef="#ctx0" brushRef="#br0">24416 2828 16815 0,'0'0'736'2,"0"0"160"-2,0 0-704 0,0 0-192 0,0 0 0 0,0 0 0 6,0 0 368-6,0 0 32 8,0 0 16-8,16 10 0 7,-16-10 160-6,19 8 48 6,1-1 0-7,1-5 0 7,3 2-176-6,3 0-48 6,2-2 0-6,2 2 0 5,4 2-96-6,4-2-32 7,2 0 0-7,8 0 0 7,6 1-80-7,1 3 0 8,3-4-16-8,1 2 0 8,1 0 16-8,-3 0 16 7,-1 0 0-3,3-3 0 2,7 1 0-5,-3 0 0 6,4 2 0-7,6 4 0 8,4-4 48-8,4 0 16 5,-2-2 0-5,0 1 0 8,-6 3-96-8,3-4-32 8,-1-2 0-7,4 0 0 6,3 0-144-7,5 2 160 6,2-4-160-6,4 0 160 9,-5-2-160-9,1 2 0 8,-2-2 0-8,0 0 128 7,-3 0-128-7,3 0 0 8,2 2 0-8,4 0 0 8,-5-2 0-8,3 0 0 6,-6 0 0-6,-4-2 0 8,-8 2-256-8,2 4-64 7,2 4-32-7,-2 0-7440 17,-2-2-1488-16</inkml:trace>
    </iact:actionData>
  </iact:action>
  <iact:action type="add" startTime="16634">
    <iact:property name="dataType"/>
    <iact:actionData xml:id="d3">
      <inkml:trace xmlns:inkml="http://www.w3.org/2003/InkML" xml:id="stk3" contextRef="#ctx0" brushRef="#br1">1066 3795 15663 0,'0'0'688'4,"0"0"144"-4,-8-7-656 1,8 7-176 0,-5-10 0-1,5 10 0 5,-10-16 720-5,10 16 112 7,0 0 32-7,-4-11 0 8,4 11-304-8,-2-16-64 8,2 16-16-8,0 0 0 7,-4-12-64-7,4 12-16 7,-2-15 0-7,2 15 0 8,0 0-128-8,0 0-16 8,0 0-16-8,0 0 0 7,0 0-96-7,0 0-16 8,0 0 0-8,0 0 0 6,0 0-128-6,0 0 160 9,0 17-160-9,0-17 160 7,-4 14 32-7,2 3 0 7,0-5 0-7,0 6 0 8,-1-3 48-8,3 3 16 7,0-1 0-7,0 1 0 7,0-1 0-6,3 7 0 11,-1-1 0-12,0 1 0 4,2-7 0-3,-2 5 0 4,2 1 0-5,2 1 0 8,2 3-96-8,-2 2-16 8,-3 0 0-8,5 3 0 9,4-5-144-8,-2 4 192 4,5 2-192-5,-5-2 192 8,0 4-192-8,0-1 128 7,-3-3-128-7,-1 4 128 8,-2 4-128-8,4-4 192 7,-2 2-192-7,-2 6 192 9,-2-2-192-9,0 2 160 6,2 2-160-6,-3-4 160 8,-1 2-160-8,0-4 128 7,0 7-128-7,0-5 128 8,-1 2-128-8,-1-4 160 7,0 2-160-7,0-4 160 8,0 4-160-7,2-4 128 4,-4 0-128-5,0-2 128 9,-4-3 0-9,4-3 0 7,0-2 0-7,0 1 0 11,2-1 64-11,1-2 16 6,-3-1 0-6,-2-3 0 7,-2 2 0-7,2 1 0 7,0-1 0-7,-2-3 0 9,1-3-64-9,1 1-16 5,2-8 0-5,0 5 0 8,4-15-128-8,-6 16 0 7,2-1 144-7,0-3-144 7,4-12 128-7,-2 16-128 8,2-16 128-8,0 11-128 7,0-11 192-7,0 0-48 8,0 0 0-8,0 0 0 8,6 16 128-8,-6-16 32 6,0 0 0-6,14 8 0 9,-14-8-144-9,14 10-32 7,1-7 0-7,-15-3 0 9,0 0-128-9,20 0 192 6,-3 0-192-6,3-2 192 8,-1 1-192-8,-1 1 0 7,-1 1 0-7,7-2 128 9,1-3-128-9,0 2 0 6,3 0 0-6,3 0 128 9,2 0-128-9,4 2 0 7,4 2 0-7,-4-2 0 8,6-4 128-8,-2 0-128 6,6-2 0-6,2 2 128 8,-8 2-128-7,7-2 0 3,-1 0 0-4,0 3 0 11,2 2 0-11,1 3 0 5,3 2 0-4,4-2 0 7,1 0 0-8,3-2 0 7,5 4 0-7,-2-2 0 9,7-6-128-9,-7 0 128 7,0-2 0-7,3 2 0 8,-5 2 0-8,8 0 0 6,-3-2 0-6,9 2 0 9,-2 2 0-9,4-2 0 7,0-2 0-7,-2-2 0 7,2 0 0-7,-4 2 0 7,2 2 0-7,0-6 0 9,2 1 0-9,-2 1 0 6,-2 0 0-6,6 2 0 9,6 2 0-9,2-2 0 6,-4-6 0-6,-2 4 0 9,0 0 0-9,0 2 0 5,0 2 0-5,1 0 0 10,3-2 0-10,0 2 0 7,4-4 0-7,-2 3 0 7,-5 1 0-7,-1 0 0 7,0-2 0-7,2 2 128 8,4 0-128-7,2 3 0 5,-1 1 0-6,7-2 0 7,-4 0 0-7,-3-2 0 9,-5 0 0-8,4 2 0 7,0 2 0-8,-2 4 0 6,1 0 0-6,3-4 0 7,4 0 0-7,-7-1 0 7,-1-1 0-7,0 2 0 8,-2-8 0-8,0 4 0 7,2 0 0-7,3 8 0 8,-3 0 0-7,2-2 0 5,4 0 0-6,-3-4 0 8,-9-4 0-8,2 2 0 6,0 6 0-5,2-5 0 8,0-1 0-9,2 4 0 5,0 0 0-5,-1-4 0 10,5 0 0-10,-4 0 0 5,-4-4 0-5,0 2 0 8,6-1 0-8,-3 3 0 7,1 1 0-7,4-1 0 9,6-5 0-9,-7 3 0 8,-1 4 0-8,-2-6 128 7,-2-2-128-7,2 2 0 8,3-2 0-8,1 2 128 6,4 6-128-5,1-2 0 6,-5-2 0-7,-2-4 0 7,-6 4 0-7,2-1 0 8,-1-1 0-8,3 2 0 9,0 2 0-9,2-2 0 6,4 0 144-6,1 0-144 8,-3 0 128-8,-6-2-128 7,-2-6 128-7,0 4-128 9,-1 2 128-9,3 1-128 6,0 1 128-6,0 0-128 8,2-2 0-8,0 0 144 7,-2-2-144-7,-2 2 0 8,-1 2 128-8,3 2-128 8,2 0 0-8,2 0 0 7,-2 0 0-7,3 2 0 7,1-2 0-7,2 0 0 8,-10 0 0-8,0-2 0 8,-2 0 0-8,0 4 0 7,-2 2 0-7,4 2 0 7,3 4 0-7,3-3 0 8,-2-5 0-8,0-2 0 8,-6 0 128-8,-2 0-128 7,0-2 0-7,0 1 0 7,0-1 0-7,2 5 0 8,2 1 0-8,2-2 0 6,2-4 0-6,-5 2 0 8,-4 2 128-7,1 2-128 6,2-2 0-7,1 2 0 9,-1 2 160-9,4 0-160 7,0-2 128-7,4-2-128 8,0 0 0-8,-6 0 128 6,-4-2-128-6,2 0 0 8,0 1 0-7,0 3 0 4,0 4 0-5,1-2 0 10,1-4 0-9,4 4 0 4,-4 0 128-5,0 0-128 8,-4-10 0-8,-4 2 0 6,2 2 0-6,2 6 0 9,0-1 0-9,0 1 0 8,2 2 0-8,2 0 0 7,0-4 0-7,-6 0 0 7,0-2 0-7,0-2 0 25,0 0 0-25,-3 0 0 1,1 0 0-1,2 5 0 0,-4 3 0 0,6 2 0 4,2-4 0-3,0 0 0 7,-2-2 0-8,2-2 0 6,-6 1 0-5,0 1 0 7,0 2 0-8,4-2 0 7,0 2 0-7,2 2 0 8,-2-2 0-8,2-2 0 7,-4-4 0-7,0 1 0 9,-1 1 0-9,-3 0 0 6,6 0 128-6,0 0-128 8,-4 0 0-8,0 0 0 6,2 2 0-6,4 0 0 10,2-2 0-10,-2 0 0 6,-4 0 0-6,-2-2 0 9,4-2 0-9,0 2 0 6,0 2 0-6,4 0 128 8,0-4-128-8,0 2 0 7,2 0 0-7,0 0 0 7,-4 0 0-6,2-2 0 5,-2 4 0-6,0-2 0 8,-1 0 0-8,3 0 0 7,4 0 0-7,-2-2 0 8,-2 2 0-8,0 0 0 7,-10-2 0-7,4 2 0 9,2 0 0-9,2 0 0 6,0 0 0-6,0 2 0 9,2-2 0-9,2-2 0 6,0 2 128-6,-2 0-128 9,-6-2 0-9,-2 0 0 6,4 2 0-5,0-2 0 8,0-2 0-9,0 2 0 6,2 0 0-6,0 2 0 8,-2 0 0-8,2 0 0 6,-6 0 0-6,2 0 0 8,-4-2 0-8,2 2 0 8,2 0 0-8,3 0 0 8,-5 2 0-8,4 0 0 7,0-2 0-7,0 0 0 8,0 2 0-8,-6-2 0 6,0-2 0-6,2 2 0 8,-4 0 0-8,3 0 0 7,-1 0 0-7,0 0 0 8,2 2 0-8,4 2 128 7,-4-2-128-7,0-2 0 9,-5-2 0-9,-3-4 0 7,4 2 0-7,-2 4 0 8,3 2 0-7,-3 0 0 5,2-2 0-6,-2 0 0 9,5 6 0-9,-3-2 0 5,2 2 0-5,2-6 0 9,-4-2 0-9,2-2 0 6,3 0 0-6,-1 0 0 9,0 4 0-8,4 0 0 5,0 0 128-6,2 0-128 8,-4 0 0-8,-2-2 0 7,-2 0 0-7,-4 0 0 8,3 0 0-8,-1 0 0 7,2 2 0-7,2 0 0 8,-4 2 0-8,3 2 0 7,3-2 0-7,-6 0 0 9,0-2 0-9,-6 0 0 6,1 0 0-5,1 0 0 6,-4 0 0-6,5 4 0 5,-3-4 0-6,-1 2 0 9,5 2 0-9,0-2 0 6,6-2 0-6,-5 2 0 8,1 2 0-8,-8 0 0 6,3-2 0-6,-3 0 0 9,-4-2 0-8,5 0 0 4,-3 0 0-5,5 0 0 8,-7 5 0-8,7-1 128 8,5 0-128-8,-6-2 0 7,-1 0 0-7,1-2 0 7,-6 2 0-7,-1 2 0 8,-4 0 0-8,1 4 0 9,1-3 0-9,2-1 0 7,-3 0 0-7,-1 0 128 7,-1 0-128-6,3 4 0 6,2-4 128-7,-1 0-128 8,-1 0 0-8,-1 1 128 7,3 1-128-7,-6-2 0 7,-8 2 0-7,0-4 128 9,-3 2-128-9,3 0 0 12,2 0 144-11,-4 2-144 1,0-5 0-2,-2 1 128 6,4 0-128-6,-4 2 0 9,4-2 0-9,-4 2 128 11,6-4-128-10,-4 2 0 1,2-2 0-2,-6 2 0 7,0-2 0-7,0 2 0 9,-4-2 0-9,-2 4 128 7,1-2-128-7,-1-2 0 7,-4 0 0-7,0 0 0 13,1-2 0-13,-1 2 128 3,-2 0-128-3,1 0 0 7,1 0 0-7,-2 0 0 8,-1 0 0-8,1-4 0 12,-1 0 0-12,3 2 128 4,-4 0-128-4,-1-2 0 10,1 0 0-10,1 0 128 4,-1 1-128-4,-2-3 0 7,-1 2 0-7,3-2 0 7,3 2 0-7,-1-2 0 13,-2-2 0-13,3 1 128 3,-1 1-128-3,-1 0 0 7,-5-6 0-7,2 4 0 9,-1 3 0-9,1-5 128 7,-3 0-128-7,0 2 0 7,-1-3 0-7,-3 1 128 7,3-6-128-7,-5 3 0 8,2-5 0-8,-5 2 128 11,3-3-128-11,2-1 0 3,-6 3 128-3,3-5-128 12,-3 1 160-12,2-4-160 4,3-1 176-4,-5-1-176 8,2 0 192-8,2-1-192 7,-4-1 160-7,3 0-160 7,-3-2 128-7,-2 1-128 7,2-1 0-7,3-6 0 8,-3 2 128-8,2 2-128 7,0-2 0-7,-2-2 0 7,-1 2 0-7,1-2 0 9,-2-4 0-9,-2 5 0 12,0-4 0-12,0 4 0 3,0 1 0-2,1-2 0 6,1 2 0-7,-2 2 0 9,2 2 0-9,0-2 0 6,2-4 0-5,-2 3 0 6,-4 5 0 12,5 0 0-18,-1 0 0-1,2-1 0 0,-4 1 0 0,0 2 0 6,2-2 0-6,-1 1 0 5,3 3 0-5,-2 0 0 11,-2-5 0-11,2 3 0 4,2-4 0-3,-2 5 0 4,-3 5 0-4,3-2 0 7,0 1 0-8,2 5 0 12,0-1 0-12,-4-5 0 2,1-1-128-2,3 9 128 12,-8 15 0-12,8-18 0 4,-4-1 0-3,4 1 0 5,2-3 0-6,-5 5 0 9,-5 16 0-9,0 0 0 10,6-16 0-10,0-1 0 5,-6 17 0-4,4-16 0 9,2-1 0-10,-6 17 0 4,6-16 0-3,-6 16 0 9,0 0 0-10,4-14 0 5,-1-3 0-5,-1 5 0 10,-2 12 0-10,0-15 0 5,0 15 0-5,0 0 0 5,-2-12 0-4,2 12 0 7,0-16 0-8,0 16 0 16,-1-11 0-16,1 11 0 0,0 0 0 0,-4-18 0 11,4 18 0-11,-2-12 0 4,2 12 0-3,0 0 0 8,-8-13 0-9,8 13 0 4,-8-12 0-2,8 12 0 6,-10-14 0-8,4 7 0 4,6 7 0-3,0 0 0 10,-15-4 0-11,15 4 0 4,-12-6-128-4,-1-2 128 10,13 8 0-10,-14-4 0 6,-4 2 0-6,7 0 0 7,-5 2 0-7,4 0 0 7,-5-2 0-7,1 0 0 7,1 2 0-6,-3 0 0 6,2 2 0-7,-5 0 0 12,-1 0 0-12,1 2 0 3,2 2-128-2,-3-2 128 11,-3 2 0-12,1-4 0 4,-1 1 0-3,0 1 0 4,-1 0 0-5,-1 4 0 9,-2-2 0-9,-3 0 0 9,-1 0 0-9,-2 1 0 5,-4-3 0-5,2 0 0 11,-10-2-144-10,6 2 144 1,-2 0 0-2,2 4 0 12,-3-4 0-12,-3 2 0 3,2-5 0-3,-2 1 0 11,2 2 0-10,2 0 0 2,-3 2 0-2,-1-4 0 4,0-2 0-5,-6 2 0 8,-3 2 0-8,-5 0 0 9,1-2 0-9,1 0 0 8,1-2 0-8,3 0 0 10,-3-2 0-10,-3 4 0 5,-3 2 0-5,3-2 0 7,3-2 0-7,-3 0 0 9,-7 2 0-9,0-4 0 6,-8-4 0-6,-2 2 0 9,2 4 0-9,1 0 0 9,-3 0 0-9,2 0 0 5,2-4 0-4,-4 2 0 6,0 2 0-7,-6-2 0 3,-7 0 0-3,1 0 0 8,0-2 0-8,-1 2 0 7,-1-2 0-7,4 0 0 7,0 1 0-7,-7-1 0 8,-3 4 0-8,-3-2 0 7,-3-2 0-5,1 0 0 4,2 2 0-6,-1 2 0 13,5 0 0-13,-5 0 0 3,-9 2 0-3,2-2 0 6,0-2 0-6,1 2 0 9,3 6 0-9,0-2 0 11,3-2 0-10,-1-2 0 3,-6 0 0-4,-1 0 0 8,3-2 0-8,2 2 0 5,-1 0 0-4,1 0 0 4,0 0 0-4,1 0 0 7,-3-2 0-8,4 0 0 8,-1-2 0-8,7 2 0 7,-5 2 0-7,1 2 0 8,2 2 0-7,-5-4 0 6,-1-6 0-7,5 2 0 12,5-2 0-12,-3 6 0 1,5 0 0-1,1 4 0 8,-4-2 0-8,3-2 0 8,-9-4 0-8,7 0 0 13,-1-2 0-13,3-1 0 2,-5 3 0-2,6 2 0 7,-1 2 0-7,-1-2 0 9,-9 0 0-9,3 0 0 10,1-4 0-10,-3 4 0 5,5 0 0-5,-3 2 0 12,5 0 0-11,-3 0 0 1,-7-2 0-2,3-2 0 6,5 4 0-6,-3-2 0 9,5 0 0-9,-3 0 0 6,7-1 0-5,-7 1 0 6,1 2 0-7,-5 0 0 11,1-4 0-11,3 2 0 5,-3 2 0-5,5 2 0 6,-3 0 0-5,-1-2 0 6,-3 0 0-7,0-2 0 7,-1-2 0-7,3 2 0 9,1 0 0-9,-1-2 128 11,3 0-128-11,1 4 0 4,-7 2 0-4,7 0 0 11,-3 2 128-11,5-4-128 4,-1-4 0-4,5 4 128 12,-1 0-128-12,0 0 0 4,-5 0 0-4,1 0 0 6,1 0 0-5,1 0 0 8,4-2 0-9,-2-2 0 6,3 2 0-6,1 0 0 8,-2 2 0-8,-1 0 128 10,-3 0-128-10,2 0 0 5,-3 0 0-5,5 0 0 6,-4-2 0-6,5 0 0 8,1 2 0-8,-2 0 0 11,-7 0 0-11,1 0 0 5,-5 0 0-5,1 0 0 11,3-4 0-11,-1 4 0 4,6 0 0-4,-5 2 0 10,-1-2 0-10,-7 2 0 4,4-2 0-4,3 0 0 7,-3 2 0-7,5 0 0 8,1-2 0-8,-3 2 0 12,-2-2 128-12,-3 2-128 3,0-2 0-3,3 0 0 13,-1 0 0-12,-3 2 0 0,7-2 128-1,-4 2-128 12,-5-2 0-12,3 2 0 3,-3 2 0-3,5-4 128 7,-2-4-128-6,3 4 0 7,3 0 0-8,-7 0 0 11,-3-2 0-10,2 0 0 1,-3 0 0-2,7 2 0 12,-2-2 0-11,1 0 0 2,9 0 128-3,-9 0-128 9,1 2 0-9,-1-2 0 5,-3 0 176-4,-2 0-176 6,3-1 192-7,7-1-192 7,-1 2 192-7,3 2-192 11,-7 0 192-8,-1-2-192-1,-1-2 144-2,5-2-144 6,-4 4 0-6,5 0 144 8,4 0-144-8,1 2 0 10,-9-8 0-8,3 4 128 0,-1 1-128-2,3-1 0 13,5 0 0-13,-3 0 0 4,1 2 0-4,-2-4 0 6,1 2 0-6,-5-2 128 8,1 2-128-8,-2-1 0 12,3-3 0-12,2 2 0 3,5 2 0 1,-5 0 0 3,6 0 0-7,-5 0 0 4,-3-5 0-4,1 3 0 7,5 2 0-7,-2 2 0 7,3-2 0-7,3 0 0 7,4-2 0-7,-4 2 0 8,-5 0 0-8,1 2 0 7,2 1 128-7,1 1-128 9,3-2 0-9,0 2 0 6,0 0 0-6,4 0 0 10,0-4 0-10,-2 2 0 10,-3 0 0-10,3-4 0 5,2 4 0-5,-2 2 0 6,4 2 0-6,0-2 0 8,0-2 0-8,-2 0 0 11,4 0 0-11,-2 2 0 4,-4-2 0-3,2 4 0 9,-1 2 128-10,5-2-128 4,7-2 0-4,-3 0 0 7,0 0 0-6,2 2 0 6,-2 4 0-7,2-6 0 7,-3-2 128-7,-3 2-128 8,0 2 128-8,0 0 0 7,4 2 0-7,4-2 0 8,-6-1-128-8,10 3 0 11,-3 0-192-11,5 0 192 4,-8 4 0-3,2-4 0 10,-4 0 0-11,-3 2 0 4,5 3 0-3,0-1 0 4,-2 0 0-5,6 4 0 9,-4-5 0-9,5 1 0 11,-3 4 0-11,-2-2 0 3,0-2 0-2,-6 3 0 9,0-3 0-10,2-2 0 4,-2 2 0-4,3 1 0 7,-1-3 0-7,2 4 0 9,4 2 0-9,-6-3 0 11,-4 5 0-11,2-4 0 4,-2-6 0-4,2 2 128 12,2 1-128-12,0 1 128 3,-2-2 64-3,2 2 0 11,2 4 0-10,-4-7 0 4,0 1-192-5,-2 4 128 4,0-8-128-4,4 4 128 9,3-2 0-9,-1 2-128 11,2 1 192-11,4-1-64 4,-2-2 0-4,3-2-128 6,5-2 192-6,-3 2-64 8,5 4 0-8,2 2 0 8,3-4 0-8,-2-2 0 7,3-2-128-7,1-2 128 8,4 0-128-8,10 2 128 8,-2 0-128-8,6 2 0 11,6 2 0-11,2-3 128 3,-1-1-128-2,9 2 0 10,3-2 0-11,-1 2 0 3,5 4-256-2,12-6 0 10,-12 14 16-11,12-14 0 18,0 0-1440-16,6 15-304-1,4 3-48-1,4 3-9888 10,9-1-1984-8</inkml:trace>
    </iact:actionData>
  </iact:action>
  <iact:action type="add" startTime="21202">
    <iact:property name="dataType"/>
    <iact:actionData xml:id="d4">
      <inkml:trace xmlns:inkml="http://www.w3.org/2003/InkML" xml:id="stk4" contextRef="#ctx0" brushRef="#br1">16396 5484 22223 0,'0'0'976'3,"0"0"224"-3,0 0-960 1,0 0-240-1,0 0 0 0,0 0 0 8,0 0 272-8,15 10 16 6,-15-10 0-6,18 8 0 8,1 0 80-8,3-4 16 8,-5-1 0-8,7-1 0 7,-1 2-208-7,4 0-48 8,3 2 0-8,3-2 0 7,4-2-128-7,-2 0 160 8,0-2-160-8,10 2 160 7,2 0-160-7,-1-2 192 7,5 2-192-7,0 0 192 8,2 0-48-7,-3 0 0 9,-3 1 0-10,6-3 0 7,3-3 112-7,5 1 0 4,-1 2 16-4,3 4 0 8,5 3 48-7,0-1 16 9,6-2 0-10,-1-4 0 4,3 0-32-4,0-2-16 6,0-2 0-6,-2 2 0 8,6 4-32-8,2 4-16 14,0 2 0-14,7-4 0 4,-3-4-80-4,2 0-16 11,-2-2 0-10,2 2 0 2,-5 2-144-3,1 4 128 10,0-1-128-10,4-1 128 5,0 2-128-4,0-2 0 7,5-6 144-8,-1 2-144 5,-6 4 0-5,1 2 144 11,3-2-144-11,2 2 0 4,-4-4 176-4,1 2-176 8,7 1 160-8,-6-1-160 3,-1-2 128-2,-1-2-128 5,0-2 0-6,-2 2 0 8,-2 4 176-8,1 0-176 7,3-2 192-7,2 2-192 9,4 0 176-9,-7 0-176 6,-1-2 160-6,0 0-160 10,2 3 128-10,1-1-128 5,-3 0 0-5,2 0 144 10,4 2-144-10,1-2 128 10,-5-4-128-10,-2 4 128 4,-2 0-128-4,0 0 0 7,2-2 0-7,1 3 0 8,-1 1 0-8,2 2 0 11,2-2 176-11,-3-2-176 3,-3 2 0-2,-2 0 0 10,0-1 0-11,0 1 0 5,-2-4 0-5,2 0 0 5,0 2 0-4,2 2 0 8,5 2 0-9,-3-4 0 5,-4-2 0-5,0 0 0 9,-2-2 0-9,0 0 144 12,-2 0-144-12,2 3 128 3,0 3-128-3,0 2 160 10,0-2-160-9,0-2 160 3,0-4-160-3,-2 2 160 9,-4-4-160-10,2 4 160 5,-2 2-160-5,4 2 160 5,-6-1-160-5,6-1 160 9,2 0-160-9,-4-2 0 10,1 0 0-10,-7-2 0 5,-2 0 0-5,-4 2 0 12,5 2 0-12,-3 0 0 4,4-6 144-2,-2 0-144 7,5 2 160-9,-5 0-160 3,2 0 272-2,-5 2-32 9,-3-2-16-10,0 0 0 4,-3 0-96-4,-3 2 0 11,1 0-128-11,0-2 192 3,1-2-192-2,1 2 144 10,-1 0-144-11,6 0 128 4,-1 0-128-4,3 0 0 13,1 0 0-12,-7 0 128 0,0-4-128-1,-1 2 128 11,-2 2-128-10,-1-2 128 2,3 0-128-3,-1 0 0 10,1-4 0-10,-1 2 0 6,1 0 0-6,1 4 0 8,5 0 0-8,-7-1 0 6,1-1 0-5,-5 0 0 5,3 0 144-6,-5 0-144 8,1 0 0-8,-2 0 128 12,1 0-128-12,-1 0 0 3,2 0 128-2,-1 2-128 8,1 0 128-8,4-2-128 3,-1 0 0-3,-1-2 144 4,-2 2-144-5,-1 2 0 8,1-2 176-8,-4 0-176 13,-8 0 160-13,2-2-160 4,-6 1 160-4,6-1-160 11,-4 2 160-10,3 0-160 1,-3-4 192-2,2 2-48 12,-4 0-16-12,6 2 0 3,-6 2 0-3,2 2-128 12,2 0 192-12,-4 0-64 4,2-4-128-3,-3 0 160 9,1 0-160-10,2 0 160 4,-8 2-160-3,0 2 0 8,0-2 0-8,0 0 128 4,-3-2-128-5,-1-4 0 8,-2 4 0-8,-1 2 128 6,-1 0-128-6,3 0 0 10,-3 2 0-10,2-2 0 5,3 0 0-5,-7 0 0 6,1-2 0-6,-1 2 128 8,2 2-128-8,-1 4 0 12,-3-6 144-10,3 2-144-1,-1 0 0-1,-1 0 128 11,-5-2-128-11,3 4 0 5,-4 0 0-4,3 2 128 3,-5-4-128-4,-12-2 0 8,16 2 128-8,1-2-128 7,-3 4 160-7,-14-4-160 9,0 0 160-9,17 1-160 12,-17-1 160-12,0 0-160 3,0 0 176-3,12 6-176 11,-12-6 192-11,0 0-192 3,0 0 192-3,0 0-192 12,0 0 192-11,0 0-192 4,0 0 160-5,0 0-160 10,0 0 128-10,0 0-128 4,0 0 128-4,0 0-128 10,0 0 128-10,0 0-128 5,0 0 0-5,0 0 0 10,0 0 128-10,0 0-128 4,0 0 0-4,0 0-144 12,-12 10 144-12,12-10-208 18,-21 2-368-17,1 0-64 0,3 2 0 0,-7 0-11072 16,-3 4-2192-17</inkml:trace>
    </iact:actionData>
  </iact:action>
  <iact:action type="add" startTime="23244">
    <iact:property name="dataType"/>
    <iact:actionData xml:id="d5">
      <inkml:trace xmlns:inkml="http://www.w3.org/2003/InkML" xml:id="stk5" contextRef="#ctx0" brushRef="#br1">13068 5309 1839 0,'0'0'160'1,"0"0"-160"4,0 0 0-5,0 0 0 6,0 0 2528-6,0 0 480 10,0 0 80-10,0 0 32 5,0 0-1904-5,0 0-368 9,0 0-80-9,0 0 0 6,0 0-352-6,0 0-64 9,8-8-16-9,-8 8 0 5,9-8-96-5,-9 8-32 6,16-11 0-6,-2 5 0 8,-14 6 48-8,17-4 16 10,5 2 0-9,-7 2 0 5,3-2 32-6,5 2 0 6,-1 0 0-6,-1 2 0 8,3-2 96-8,1 4 32 8,0-2 0-8,3 2 0 7,1-1 16-7,2 3 0 13,2-4 0-13,2 2 0 4,0-2-128-3,6 0-32 7,-2 2 0-8,4 0 0 5,-4 4-16-5,6-2 0 11,-4-3 0-10,4 3 0 3,-4-2-48-4,2 0-16 12,-6 2 0-11,8 0 0 0,-2 0-208-1,4 1 176 12,1 3-176-10,-1-4 160-1,-2-2-160-1,2 4 0 9,4 1 0-9,-1-3 0 6,1-2 128-5,2 4-128 9,-3 4 0-10,1-8 128 5,0-6-128-4,-2 0 160 8,-7 0-160-9,5 2 160 5,0 2-160-5,-4-2 128 5,2 0-128-4,-6-2 128 6,2 0 0-7,-4 2-128 11,2-2 192-11,-2-2-64 5,-6 2-128-5,4 2 192 12,0 6-192-12,-3-6 192 4,-7-6-64-4,-6 2-128 9,1-2 192-9,-1 4-64 5,-5 2 48-5,-14 0 0 6,0 0 0-6,0 0 0 8,0 0 16-8,0 0 16 11,0 0 0-11,0 0 0 5,0 0 48-5,-8-13 16 11,-3 9 0-11,-9-2 0 4,-7 0-144-3,-2-6-128 9,-7 5 144-10,-3 1-144 3,2 4 0-3,-6-4 0 11,2-2 0-11,-7 4 0 4,-3 0 0-4,-4 4 0 10,-1 0 0-10,-3 2 0 5,-9-4 0-5,0 2 0 6,-4 0 0-6,-1 0 0 9,-7-2 0-8,2 0 0 11,-2 2 0-11,2 0 0 1,0 0 0-2,4 0 0 11,-2 0 0-10,-4 2 0 1,2 0 0-2,0 0 0 11,-2-2 0-10,8 0 0 2,0-2 0-2,10 4 0 5,-3 2 0-6,9-2 0 8,3-2 0-8,6 2 0 12,0 2 0-12,12-2 0 3,2 0 0-2,2 0 0 10,7-4 0-11,5 4 0 4,3 0 0-4,16-2 0 10,0 0 0-10,0 0 0 5,0 0 176-4,0 0-176 7,20 2 192-8,5-2-192 7,2 0 0-6,7-6 0 5,3-2 0-6,6 4 0 8,7 0 928-7,5 2 80 4,1 0 16-5,9 0 0 25,5 0-1616-19,0-1-320-5,6-5-64 1,4 4-16 0,0 0 800-2,0 0 192 0,-2 2 0 0,0-2 0 1,-2-2 0-1,2 1 0 5,0 3 0-4,2 0 0 9,0 2 0-10,2-2 0 10,-6-2 0-9,-5 2 0 1,-3-2 0-2,-6 0 0 10,1-2 128-9,-7 2-128 3,-5 0 160-3,-4 2-32 4,-4 0 0-5,-2 2 0 10,-6-2 16-10,-2 1 0 5,-2-3 0-5,-7 2 0 9,-3 2-144-9,-3 0 128 10,-18 0-128-10,0 0 128 4,0 0-128-4,0 0 192 11,0 0-192-11,0 0 192 4,-18-2-48-4,-3 2 0 8,-7 2 0-7,-3-2 0 6,-4-2-144-7,-2-2 128 6,-10 4-128-5,-2 0 128 6,-3 4-128-7,-5 0 0 12,-1 0 0-12,-5-3 0 4,-9 1 0-4,-2 0 0 11,-2 0 0-11,-2 0 0 5,-2 0 0-5,2 0 0 7,0-2 176-7,2 2-176 7,3-2 0-6,-6 4 0 8,-1 0 0-8,0 0 0 3,-2-2-224-4,0 2-32 11,-2 2-16-10,0 1-14448 6</inkml:trace>
    </iact:actionData>
  </iact:action>
  <iact:action type="add" startTime="38193">
    <iact:property name="dataType"/>
    <iact:actionData xml:id="d6">
      <inkml:trace xmlns:inkml="http://www.w3.org/2003/InkML" xml:id="stk6" contextRef="#ctx0" brushRef="#br2">6341 8180 4607 0,'0'0'192'4,"0"0"64"-4,5-12-256 0,-5 12 0 0,0 0 0 1,6-16 0 6,2 6 2672-7,-8 10 480 7,12-15 112-6,-4 7 0 5,-8 8-2208-5,0 0-448 7,11-16-96-8,3 9 0 7,-4-1-272-7,-10 8-48 7,15-10-16-7,-15 10 0 7,0 0-176-7,0 0 0 6,14-6 0-6,-14 6 0 9,0 0 160-9,0 0-160 8,0 0 192-8,0 0-192 6,0 0 432-6,17 4-32 9,-17-4 0-9,0 0 0 7,0 0 0-7,10 10 0 7,-10-10 0-7,16 8 0 9,-16-8 48-9,13 8 16 7,5 1 0-7,-4-1 0 7,-1 0 0-6,-3 0 0 5,-10-8 0-6,20 9 0 9,-1-3-80-9,-3-2-32 5,3 2 0 0,3 0 0 0,-1-6-32-4,3 2 0 4,7-2 0-5,0 0 0 9,-2 0-16-9,2 0-16 7,5-2 0-7,4 2 0 8,-2 0-80-8,6-4-16 7,1 4 0-7,4-2 0 9,2-2-64-9,5 0 0 5,3 2-128-5,-1-4 192 11,-3-3-64-11,0 3-128 5,1-2 176-5,1 0-176 9,3-2 192-9,1 5-192 5,-3 1 192-4,7 0-192 7,5 2 192-8,-2-2-64 7,4-6 0-7,-4 4-128 8,1-1 240-8,-5-3-64 6,4 2-16-6,-3 2 0 9,5-2-160-9,-4 1 128 6,4 7-128-6,5-4 128 9,1-2-128-9,2 0 0 6,-2 2 144-6,-6-4-144 8,-2 0 0-8,-3 3 0 7,5-5 0-7,-6 8 128 9,1 0-128-9,3 0 0 6,-6 0 0-6,8 2 0 9,5 4 0-9,-1-4 0 6,0-4 0-6,-6 2 0 9,-2 0 0-9,-3 0 0 7,-1 0 0-7,3 0 0 9,-3 2 0-9,-1 2 0 6,-1 0 0-6,6-2 128 8,1 2-128-8,3 0 192 8,-6-2-64-8,-1 2 0 7,-5-2-128-7,-1 4 144 7,-3 0-144-7,5-4 160 8,-3-2-160-8,3 2 0 7,-3 6 144-7,1-2-144 7,-2 0 128-6,3-3-128 5,1 1 128-6,-1 0-128 8,-1-2 0-8,-1 0 0 8,-1-2 0-8,-4 0 0 7,-5 1 0-7,5 1 128 8,-2 1-128-8,-2-1 0 8,-2 0 144-8,1 0-144 7,-3 0 192-7,4 0-192 9,0 2 192-9,-2 0-64 5,2-2 0-5,3 2-128 9,-5 2 160-8,2 4-160 4,2-2 128-5,-2-6-128 9,-6-2 128-9,3 0-128 6,-3 2 0-6,4 0 128 9,-2-2-128-9,2-2 0 7,0 0 0-7,-4 4 0 8,6 2 0-8,-2 0 0 7,-5-2 0-6,7 0 128 6,-2 4-128-6,2-2 0 6,2 0 0-6,0-2 0 5,-3 0 0-6,3 2 0 8,-4 2 144-8,-4-4-144 7,0-6 0-7,-2 2 0 8,2 4 0-8,-4 0 0 7,2 0 0-7,0 0 0 7,0-4 0-7,2 4 0 9,-6 8 0-8,2-2 0 4,4-4 0 14,-4 2 0-18,6-2 0-1,-4 1 0 0,4 3 0 0,0-4 128 5,-2-8-128-5,0 3 0 6,2 1 0-5,-6 0 0 5,2 2 0-6,-4 0 0 7,2-2 0-7,2 2 0 8,-2 0 0-8,4 2 0 7,-4 0 0-7,2 0 0 8,0-1 0-8,-4 1 0 7,0 2 0-7,6 0 0 8,-6 2 0-8,4-4 0 8,-2 0 0-8,0-2 128 7,0 0-128-7,-1 0 176 7,1-2-176-7,0 2 192 8,-4 0-192-8,-2 2 0 6,-4 0 0-5,3-2 0 8,-1-2 0-9,2 0 0 6,6 2 0-6,-4 0 0 9,-1-2 0-9,-3 0 0 6,2 0 128-6,0 2-128 10,2 0 0-10,2 0 0 6,-3 2 0-6,-1 0 0 8,6 0 0-8,2 0 0 5,-6 0 0-5,4-2 0 10,0-4 0-10,-4 4 128 6,4 0-128-6,-3 2 0 8,1-6 0-7,-4 0 0 6,-2 0 0-7,-1 4 0 9,-3-6 0-9,-2 3 0 6,1-5 0-5,-3 6 0 5,3 6 0-6,-3 0 0 7,0-2 0-7,-5-1 0 8,0-1 128-8,-16 0-128 7,19 8 0-7,-7-4 128 8,-12-4-128-8,0 0 0 7,12 4 0-7,-12-4 0 9,0 0 0-9,0 0 0 7,0 0 128-7,0 0-128 8,0 0 192-8,0 0-32 6,0 0-16-6,-14 8 0 9,-4 2 0-8,1-3 0 5,-9-3 0-6,-1 2 0 10,0 0-144-10,-2 2 160 5,-7-2-160-5,-3-4 160 7,-3 0-160-7,-5 0 0 7,-6-2 0-7,-3 0 128 9,-9 2-128-8,3-1 0 5,-1-1 0-6,-5 0 0 7,0-1 0-6,-2 2 0 6,-1 3 0-7,-7 0 0 8,-4-4 128-8,-7 0-128 8,-7-4 0-8,2 2 128 8,-1 0-128-8,1 2 0 6,-3 0 0-6,-1 2 0 8,-7 0 0-8,-4 2 128 7,-4-4-128-7,-1-4 0 8,5 0 128-8,2 1-128 7,0 1 0-7,-5 4 128 8,-9 0-128-8,1-2 0 7,3-4 0-7,1 2 0 9,-1 2 0-9,0 2 0 6,0 2 128-6,-7-4-128 9,-1-2 0-9,-2 0 0 5,4 0 0-5,0 2 128 10,6 4-128-10,-6-1 0 5,-2 1 0-5,-1-4 0 9,5-2 0-9,0 2 0 6,4 6 160-6,0-2-160 8,-8-4 0-8,4-2 0 7,-4-4 0-7,4 6 0 16,6 6 0-15,-4-2 0-1,2 0 0 0,0-2 0 7,-8-4 0-7,6 0 0 7,0 0 0-7,2 2 0 9,6 2 0-9,-4-2 0 6,-6-2 0-6,-2 2 0 8,6 0 0-8,6 2 0 6,0 2 0-6,1-2 0 8,-1 2 0-8,0 0 128 7,0-4-128-7,4 0 0 9,3-2 128-9,7 2-128 7,3 0 0-7,4 2 0 9,-1 0 0-9,3-2 0 6,0-2 0-6,6 0 0 8,0 0 0-8,6 2 0 7,6 0 0-7,-2 0 0 8,8-2 0-8,-1 2 0 7,9 0 0-7,1 2 0 8,0 0 0-8,3-2 0 7,3-2 0-7,0 2 0 8,6 0 0-8,4 0 0 7,4 0 0-7,2 0 0 8,4 0 128-8,1 0-128 6,9 0 0-6,1 0 0 8,7-2 0-7,11 2 0 5,-16 0 128-6,16 0-128 9,0 0 0-9,0 0 0 6,0 0 0-6,0 0 0 9,0 0 0-9,0 0 0 6,0 0-128-6,0 0 128 8,0 0 0-8,0 0 0 8,0 0 0-8,16 15 0 7,-16-15 0-7,17 10 0 8,3-4 0-8,-20-6 0 8,19 8 0-8,-3-2-144 6,3-2 144-6,-5-2 0 9,-14-2-368-9,19 2 16 7,-19-2 0-7,22 3 0 24,-1 3-2528-22,-21-6-496 2</inkml:trace>
    </iact:actionData>
  </iact:action>
  <iact:action type="add" startTime="43404">
    <iact:property name="dataType"/>
    <iact:actionData xml:id="d7">
      <inkml:trace xmlns:inkml="http://www.w3.org/2003/InkML" xml:id="stk7" contextRef="#ctx0" brushRef="#br2">22934 7825 18431 0,'-6'-14'816'3,"6"14"160"-3,0-14-784 0,0 14-192 0,6-8 0 0,-6 8 0 6,11-9 832-5,-11 9 128 7,14-6 32-8,4 2 0 8,-18 4-672-8,19-4-144 6,-1 0-32-6,1 2 0 11,3 0-144-11,-3 0 0 4,3 0 0-4,1 2 0 8,0 0 0-8,5 2 0 6,-1 0 0-6,2-2 0 10,2 0 0-10,5 0 0 5,3 2 0-5,0-2 0 9,4 0 0-9,-3 0 0 7,3 2 0-7,0 0 0 13,0-2 0-13,6-2 0 2,0 4 0-2,0-2 0 10,3 0 256-10,3 2-48 7,-1-2 0-7,5 4 0 7,5-2 96-7,1-2 16 6,5-2 0-6,0 2 0 9,4 4-80-9,0 0-16 7,-1 2 0-7,5-4 0 8,2-2-96-8,3 2-128 8,5 1 176-7,4-1-176 5,-1-2 144-5,-5 0-144 5,-4-2 0-5,2 2 144 5,2 2-144-6,2 0 0 7,1 2 0-7,1 0 0 9,6 0 0-9,-1 2 160 7,-7-4-160-7,-2-2 160 9,-2-2-160-9,-2 0 0 7,0-2-160-6,0 4 160 6,-1 6 0-7,3-2 0 7,-2 0 0-7,-2 0 0 8,-4-6 0-8,0 0 0 5,-7 2 0-5,3 0 0 10,-4 0 0-10,2 4 0 5,-1-1 0-5,3 1 0 10,6 2 0-10,-2 0 0 6,-2-2 0-6,-4-2 0 8,-5-4 128-8,-1 2-128 8,-4 0 0-8,-3 0 0 7,1 0 0-7,3 4 0 8,-3 4 0-8,3-2 0 7,-3-6 0-6,1 1 0 6,-2 3 128-7,-1-2-128 7,-1 0 0-6,-5-4 0 6,-5-4 0-7,-4 1 0 8,-4 5 0-8,-2 0 0 6,-3-2 0-6,-5 2 0 9,-2 0 128-9,-3 0-128 7,1 0 0-7,-3-2 0 9,-3-2 128-9,-5 0-128 5,-12 4 0-5,0 0 0 8,0 0 240-8,0 0-16 8,0 0 0-8,0 0 0 7,0 0 32-7,0 0 16 8,-18-4 0-8,-1 0 0 8,-8 0-144-8,-3-2-128 7,-5 4 192-7,-4 0-192 8,-8 2 160-8,-5-1-160 6,-11-3 128-6,-3 2-128 9,-10 2 192-9,-4 0-32 6,-6 0-16-6,0 2 0 8,-5-4-144-8,-3 2 0 7,-6 4 144-7,-7-2-144 9,-10-2 0-9,0 0 128 5,-6 0-128-5,4 3 0 9,2 5 0-9,-12-4 0 7,-9-4 0-7,0 0 0 8,-1 2 0-8,2 2 144 7,3-2-144-7,-7-2 0 9,-9-2 144-9,0 0-144 6,4 0 0-6,-4 2 144 9,3 4-144-9,-5-4 192 6,0 0-192-5,2 0 192 7,7 4-192-8,3 0 128 6,0-2-128-6,5-2 128 8,10-2-128-8,10 2 0 9,8 0 0-9,13 0 0 8,4 6 128-8,5-1-128 7,7-3 0-7,5 0 128 6,13 0-128-5,7 0 0 5,6 2 0-6,14-2 128 8,12-6-128-8,7 2 0 6,14 2 0-6,0 0 0 8,0 0 0-7,0 0 0 6,28 6-192-7,7 0 192 9,6 0-176-8,13-4 176 4,11-2-128-5,1 0 128 9,10 0 0-9,6 2 0 5,6 2 0-5,15 0 0 10,4 5 0-10,8 1 0 5,14-4 0-4,0 0 128 7,5 2-128-8,13 5 128 7,1 5-128-7,6-9 128 8,-6-5-128-8,10 6 0 7,0 4 128-7,8 3-128 8,6-5 0-8,-6 8 144 8,-3-7-144-8,7 3 0 7,10-4 144-7,-7 1-144 7,-5-3 0-7,5 6 144 8,7-3-144-8,-8 5 0 7,-1-7 0-7,-1 1 0 9,-4-2 128-9,1-4-128 6,1 0 0-6,-8 1 128 8,-16 1-128-8,1-4 0 7,-3 0 0-7,1 2 0 9,-11 2 0-8,-5-1-176 5,-12 5 48-6,-4-2-9136 16,-5-8-1808-15</inkml:trace>
    </iact:actionData>
  </iact:action>
  <iact:action type="add" startTime="50685">
    <iact:property name="dataType"/>
    <iact:actionData xml:id="d8">
      <inkml:trace xmlns:inkml="http://www.w3.org/2003/InkML" xml:id="stk8" contextRef="#ctx0" brushRef="#br3">3315 8445 7711 0,'0'0'336'4,"20"0"80"-4,-20 0-416 0,19 0 0 0,-3 0 0 1,1 0 0 6,-17 0 128-7,16 0-128 7,0 2 128-6,-16-2-128 6,19 0 480-7,-5 2 16 7,-14-2 0-7,17 2 0 7,-17-2 112-7,0 0 32 6,18 5 0-5,-18-5 0 7,0 0 0-8,0 0 0 5,0 0 0-4,0 0 0 8,0 0 192-9,0 0 32 7,0 0 16-7,0 0 0 10,0 0 192-10,0 0 32 5,0 0 16-5,0 0 0 8,0 0-128-8,0 0-32 7,0 0 0-7,0 0 0 8,0 0-256-8,0 0-64 8,-10 12-16-8,10-12 0 7,-12 8-128-7,-3-4-32 8,-3 0 0-8,5 0 0 8,-1-2-240-8,0 0-48 7,-1 1-16-7,-1-1 0 6,-3 0 48-6,-1 0 16 8,-3 0 0-4,-5 0 0 1,-5 0-16-5,2-2 0 6,-2 2 0-5,-2 0 0 7,-6 2-16-8,2-2 0 7,-6-4 0-6,2 4 0 6,-4 0 0-6,0-2 0 6,3 0 0-7,-3 0 0 7,-2 0-32-7,2 4-16 6,4-4 0-6,-6 0 0 10,1-4 48-10,-3 2 16 6,0-2 0-6,-3-2 0 9,-5 2-16-9,5 0-16 5,-1-3 0-5,6 1 0 11,-2 0 0-11,-1 2 0 4,1-2 0-3,4-2 0 6,2 2-176-7,-1 1 160 7,7 3-160-7,-4-4 160 8,6-4-160-8,-6 4 0 7,2 0 144-7,-2-1-144 9,8-5 0-9,-4 4 0 7,2-6 0-7,2 5 128 8,-4-1-128-8,1-2 0 7,7 4 0-7,0-5 0 7,2-1 0-7,1 4 144 7,1-3-144-7,2 5 0 7,-1-4 176-7,3 4-176 8,2 1 160-8,1-3-160 10,4 2 192-10,-3 2-48 5,3-2-16-4,-1 1 0 7,1 1-128-8,16 6 192 7,-13-6-192-7,13 6 192 8,0 0-192-7,0 0 128 4,0 0-128-4,-16 0 128 8,16 0-128-9,0 0 0 5,-10 8 0-5,10-8 0 8,0 0 0-8,-6 15 0 8,6-15-128-7,-2 22 128 7,0-3 0-8,2 3 0 6,2 1 0-5,0 2 0 6,-2 1-128-6,2 1 128 4,2 2 0-5,-2 1 0 9,0 1 0-8,0 2 0 6,0 6 0-7,2-2 0 7,2 0 0-7,-4 4 0 7,0-2 0-7,2 6 0 9,-3 4 0-9,5-5 128 7,-4 3-128-7,2 4 128 7,2 2-128-7,-2-1 128 7,-2 3-128-7,0 1 128 9,0-1-128-9,-4 2 0 6,4 1 0-6,-4-1 128 8,-2-1-128-7,0 5 0 5,-4 3 0-6,4-3 128 9,-2-5-128-9,5 1 0 6,-5 5 0-6,0 4 0 9,0-3 0-9,0-5 0 6,2 1 128-5,0-1-128 6,-3 3 0-6,1-3 0 5,2 1 144-6,2-3-144 8,0-1 0-8,-2 1 0 7,-2-1 0-6,0 0 128 7,0 1-128-8,3 3 128 7,1 1-128-7,-2 3 128 5,0-5-128-4,-2 3 0 6,2-3 0-7,0 1-128 10,0-3 128-10,2 1 0 5,-4-3 0-5,3 1 0 9,-5-2 0-9,4-1 0 5,-2 1 0-5,2 1 0 10,-2 1 0-10,0-2 0 7,1-1 0-7,-1-1 128 8,0 0-128-8,-2-4 0 7,2 1 0-7,0 1 128 9,-3-8 0-9,-1 2 16 6,2-2 0-5,2 0 0 7,-8-6-16-8,5 4-128 5,3-4 192-4,-6-2-64 7,0 0-128-8,1 4 160 7,-1 1-160-7,4-7 160 7,-3 0-160-7,3-2 0 8,-2-2 144-7,-2 1-144 7,4-1 0-7,3-2 144 4,-5-3-144-5,0-1 0 8,0-5 160-8,-1 1-160 7,3 1 128-7,2-4-128 8,-6 3 128-8,5-7-128 6,7-10 0-6,-6 16 128 9,-2-5-128-9,8-11 128 7,0 0-128-7,0 0 128 8,-8 14-128-8,8-14 0 6,0 0 144-5,0 0-144 7,0 0 0-8,0 0 128 6,0 0-128-6,0 0 0 8,0 0 0-7,0 0 0 4,0 0 0-5,0 0 128 9,18 6-128-8,1-4 0 6,-3 2 0-7,3-2 0 7,-1-2 0-6,-1 0 0 5,3 0 0-5,3-2 0 7,-7-2 0-8,5 0 0 7,3 0 0-7,1-2 0 8,2 0 0-8,1 0 0 7,-3-1 0-7,0-1 0 8,3 4 0-8,1 0 0 7,0 0 0-7,0 2 0 8,3-4 0-8,1 2 0 7,2 0 0-7,0 1 0 8,0-1 0-8,2 0 0 7,2 2 0-7,-4 2 0 8,6-2 0-8,-4 0 0 7,8 0 0-7,-2 0 0 9,2 0 0-9,-4 2 0 6,2 0 0-6,0 0 0 9,0 0 0-9,2-4 0 7,-6 2 0-7,5 0 0 8,-3 0 0-8,6-2 0 6,0 1 0-6,-2 3 0 7,4-2 0-7,1 0 0 8,-1-4 0-8,-2 2 0 7,2 10 0-6,1-6 0 6,5-6 0-7,-2 6 0 7,-3 0 0-7,-3 0 0 8,0 0 0-8,0 0 0 8,2-2 0-8,-3 0 0 8,3 2 0-8,2-2 0 7,2-2 0-7,-3 2 0 6,-3 0 0-6,4 2 0 8,-2 0 0-8,-1-2 0 8,-1-2 0-8,-2 4 0 8,0-4 0-8,-8 4 0 7,-2 2 0-7,0 0 0 9,-4 0 0-9,-1 0 0 6,-1-2 0-6,0 2 0 9,-3-2 0-9,-1 0 0 6,-4 0 0-6,-1 4 0 10,-1 0 0-9,1-2 0 4,-20-2 0-5,15 2 0 7,-15-2 0-7,0 0 0 8,16 8 0-8,-16-8 0 7,0 0 0-7,0 0 0 7,0 0 0-7,0 0 128 8,0 0-128-8,0 0 0 6,0 0 0-6,0 0 0 8,0 0 0-8,-8 9 0 8,-7-1 0-8,3 0 0 7,-6-4 0-7,5 0 0 8,-5-4 0-8,-1 2 0 8,-3 0 0-8,1 0 0 7,-3 0 0-7,-1-2 0 7,-2-2 0-7,-1 2 0 8,1 0 0-8,-2 0 0 8,-6 0 0-8,-4 0 0 7,4-4 0-7,-6 2 0 8,0 4 0-8,-6-2 0 8,0 0 0-8,4 0 0 7,-2-2 0-7,2 0 0 8,-5 0 0-8,-1 0 0 7,0-4 0-7,4 4 0 6,-4 0 0-6,3 2 0 9,1-2 0-9,-6 0 0 7,-4 0 0-7,-1 2 0 8,-7 0 0-8,3 2 0 7,3-2 0-7,1-2 0 8,-1 2 0-8,5 0 0 7,1 2 0-7,-2-2 0 7,-1 0 0-7,5-2 0 7,0-1 0-7,0 3 0 9,3-2 0-9,1 0 0 6,-4-4 0-6,2 0 0 9,4 4 0-9,-4 0 0 7,3-2 0-7,6 0 0 8,3 2 0-8,-2-2 0 6,4-5 0-6,2 1 0 9,2 2 0-9,-1 0 0 7,-1-4 0-7,6 5 128 9,1 1-128-8,3-2 0 4,0-2-128-4,3 4 128 7,-4 0 0-8,5 2 0 7,3-2 0-7,1-2 0 7,1 1 0-7,-6-1 0 8,18 6 0-8,-11-6-128 8,-5 0 128-8,8-2 0 7,-1-1 0-7,-3 1 0 7,12 8 0-7,-12-10 0 7,-3-4 0-7,7 7 0 7,8 7 0-7,-14-14 0 9,6 0 0-9,2-1 128 7,-5 1-128-6,3-2 128 4,0 7-128-5,0-9 128 10,-1 2-128-9,3-3 0 3,2-4 128-3,-2-1-128 8,-2-1 128-9,4-3-128 6,0-3 160-6,2-2-160 8,0-4 160-7,2-6-160 4,0-2 160-4,0-1-160 7,0-9 128-8,2-2-128 7,0-5 0-7,0-2 144 8,-2-1-144-8,4-5 0 7,0 0 0-6,4-2 128 6,-4-6-128-7,2 0 0 7,1-2 0-7,5-2 0 9,-4-2 0-9,6-4 0 6,-5-2 0-6,3 1 0 10,2-1 0-10,-3 2 0 5,5 2 0-5,-6 1 0 8,1-3 0-8,-1 0 0 7,2 0 0-7,2 3 0 8,-3-1 0-8,5 4 0 7,-6-2 0-6,5 2 0 7,-3 2 0-8,4 2 0 5,-7 0 0-5,7 6 0 10,-6-2 0-9,-4 2 0 4,1 3 0-5,-3-1 0 9,0 6 0-9,-4-1 0 5,0 1 0-5,0 4 0 10,0 1 0-10,0 1-176 5,-2-7 176-5,-2 9-128 10,-5 5 128-10,3 0-192 7,-2 1 192-7,0-1-192 8,-4 2 192-8,6 4 0 6,-1-1-144-5,-3 3 144 6,2 6-160-7,2 3 160 7,-3 1-208-7,-1 2 80 8,2 8 128-8,-4 1 0 8,3 1-144-8,1 3 144 8,-4 3 0-8,2-1 0 7,2 4-144-7,-3 1 144 8,1 3 0-8,10 8 0 6,0 0 0-6,-12-6 0 9,5-6-128-9,7 12 128 7,0 0 0-7,0 0 0 8,0 0-144-8,0 0 144 7,-4-10 0-7,4 10-144 8,0 0 144-8,0 0 0 7,0 0 0-7,0 0-128 8,0 0 128-8,17-1 0 6,-17 1 0-5,18 1-128 7,1 3 128-8,3 0 0 7,-7-2-144-7,7 2 144 8,1 2 0-8,4-2 0 8,1 2 0-8,3 0 0 9,4 3-128-9,4-3 128 6,-2 4 0-6,8 2 0 6,0-5 0-5,6 3 0 7,1 2 0-8,5-4 0 7,-1-1 0-7,1 3 0 22,-2-2 0-21,-1-2 0-1,1 6 0 0,1-3 0 0,5 3 0 0,-1 4 0 6,-3-7 0-6,3 9 0 8,1 0 0-8,5-1 0 8,-2 3 0-8,5-3 0 6,-5-3 0-6,0 3 0 9,-5-5 0-9,-2 4 0 6,-3-7 0-6,-1 7 0 10,-2-4 0-10,-1 3 0 6,-1-3 0-6,-6-2 0 8,0-1 0-8,-2-1 0 6,-2 0 0-5,-2 2 0 7,0-4 0-8,-6 0 0 7,-5-1 0-7,-7 1 0 8,1-2 0-8,-3 0 0 7,-17-4 0-7,12 4 0 7,-12-4 0-6,0 0 0 5,0 0 0-6,0 0 0 8,0 0 0-8,0 0 0 8,-16 8 0-8,-5 0 128 8,-3-5-128-8,-3-1 0 7,-2-4 0-7,-6 2-176 8,-6 0 176-8,-4 0 0 7,2 2 0-7,-2-2-128 8,0 0 128-8,-4 0 0 6,-3 0 0-6,1 0-128 10,0-2 128-10,-3 2 0 6,-5-2 0-6,-1 1 0 8,1-3 0-8,-1 0 0 7,-3-2 0-7,3 2 0 8,-1-6 0-8,5 0 0 7,-1 3 0-7,1-7 0 7,-1 0 0-7,3-3 0 8,1-1 0-8,0-1 0 8,1-1 0-8,1 5 0 7,0-5 0-6,6 3 0 6,0 1 0-6,2-2 0 4,4 5 0-4,4-5 0 7,2 3 0-8,4 3 0 7,0-4 0-7,3 5 0 7,5 1 0-7,-1-2 0 8,1 4 0-8,3 1 0 9,3-3 0-9,-1 4 0 5,4 2 0-4,12 4-128 7,-17-2 128-8,17 2 0 6,-16 0 0-6,16 0 0 8,-15 2 0-8,15-2-160 7,0 0 160-7,-8 8 0 9,-2 6-144-9,4-1 144 5,2 5 0-5,2-5-144 9,4 7 144-9,0 3-128 8,0 1 128-8,2 3-128 8,2 2 128-8,-2 2 0 7,-2 7-144-6,0 4 144 6,0 1 0-7,-2 2 0 7,2 0 0-7,2 2 0 8,-2 6-128-8,-2 1 128 7,0-1 0-7,-2 5 0 8,0 9 0-7,0 1 0 5,0 4 0-6,0 0 0 7,-4 4 0-6,-2 2 0 6,-2 2 0-7,3 0 0 9,-7-4 0-9,4 4 0 6,-3 2 0-6,1 0 0 10,-6 0 0-10,3 0 0 4,-5 2 0-3,3 1 0 7,-1-5 0-8,-5 2 0 7,-1 0 0-7,1 2 0 8,-1 0 0-8,1 2 0 7,2-2 0-7,-3 5 0 7,-1 5 0-7,1 0 0 8,1 3 0-7,-2-3 0 6,-1-3 0-7,5 3 0 7,-1-4 0-6,1 1 0 6,1 3 0-7,3-6 0 7,-5-1 0-7,1-3 0 8,3-4 0-8,3-4 0 7,-3-2 0-6,5-5 0 6,-7 3 0-7,5-8 0 7,-1-1 0-6,2-3 0 6,1-7 0-7,3-6 0 6,0-1 0-6,2-5 0 8,0 0 128-8,-1-4 0 9,1-2 0-9,2-3 0 9,-4-3-128-9,4-4 0 5,3-5 0-5,-1-1 128 10,2 3-128-10,0-5 0 5,2-3 0-5,0 0 128 10,0-14-128-10,0 0 0 7,0 13 0-7,0-13 0 6,0 0 0-6,4 16 0 8,-4-16 0-8,0 0 0 7,6 15 0-7,-6-15 0 8,0 0 0-8,13 14 0 7,-13-14 0-6,14 8 0 6,-14-8 0-6,17 8 0 6,-17-8 0-7,18 7 0 7,0-3 0-6,1 0 0 6,-5 0 0-7,3-2 0 6,3 0 0-6,-1 2 0 10,3 0 0-10,3 2 0 6,2 0 0-6,7-3 0 8,6-3 0-8,1 2-144 7,4-2 144-7,4 0-208 24,2 0-256-23,1 0-48-1,-1 0-16 1,2-2 0 11,-1 2-2096-10,1-3-432 0</inkml:trace>
    </iact:actionData>
  </iact:action>
  <iact:action type="add" startTime="61690">
    <iact:property name="dataType"/>
    <iact:actionData xml:id="d9">
      <inkml:trace xmlns:inkml="http://www.w3.org/2003/InkML" xml:id="stk9" contextRef="#ctx0" brushRef="#br3">2679 11235 7359 0,'-19'4'320'4,"9"-2"80"-4,10-2-400 0,-19 6 0 0,7-2 0 1,-4 0 0 5,16-4 1728-6,-13 4 256 6,13-4 48-6,-18 8 16 9,6-4-1408-9,12-4-288 7,0 0-48-6,-17 5-16 6,5-3-160-7,12-2-128 6,-17 4 192-6,7 0-192 8,10-4 144-8,-16 10-144 7,6-4 0-7,-3-2 144 8,1 2-144-8,12-6 128 7,-17 5-128-7,7 3 128 9,10-8 96-8,0 0 16 3,0 0 0-4,0 0 0 10,-12 6 16-10,12-6 0 6,0 0 0-6,0 0 0 9,0 0 160-9,0 0 32 6,0 0 16-5,0 0 0 7,22 8 176-8,-1-2 16 6,2 2 16-5,1-5 0 8,-3-1-160-9,7-2-48 6,1 2 0-6,4 0 0 11,0-4-176-11,2 2-32 5,6-2-16-5,0 2 0 8,6 0-112-7,2 0-128 5,0-5 176-6,11 3-176 7,2 0 176-7,1-2-176 7,5 2 160-6,-5-2-160 7,-1 0 0-8,0 0 128 7,5 0-128-7,-7 0 0 8,5-4 0-8,3 5 128 7,-2 1-128-7,6 0 0 8,4-2 128-8,-2 2-128 7,4-4 0-7,-3-2 0 8,-3 2 128-8,-6 0-128 6,4 3 0-6,1-1 144 9,3 2-144-9,0-2 0 6,-2 2 144-5,2 0-144 8,2-2 0-9,-4 0 144 5,0 2-144-5,-7 0 0 9,3-4 128-9,-7 0-128 7,1 3 0-7,-2 1 0 8,3 2 224-8,-3 0-64 7,-1-2-16-7,3 2 0 8,3 2-144-8,-5 0 0 7,-1 0 0-7,-3-2 0 8,-3-2 0-8,-4 4 0 6,-6-2 0-5,1 1 0 6,1 5 0-7,-6-6 0 7,-4-2 0-7,0 2 128 7,-3 4-128-6,-3 0 0 6,-2-2 0-7,-3-2 0 8,-7 4 0-8,3 0 128 7,-3-2-128-7,-17-2 0 9,0 0 128-9,14 8-128 6,-14-8 0-6,0 0 128 9,0 0 128-9,0 0 32 6,0 0 0-6,0 0 0 10,0 0 160-10,0 0 16 5,-16 6 16-5,-3-5 0 10,-7 1-192-10,1 0-32 6,-2 2-16-6,-2 2 0 8,-3-4-112-8,-5 4-128 6,-2-2 176-6,0 0-176 8,-4-2 144-7,-3 2-144 5,-3-2 0-5,-6-1 144 7,-7 1-144-8,-3-2 0 6,-3-5 0-5,-2 3 0 6,7 0 0-7,-7 0 128 6,-2 2-128-6,2 0 0 9,2-2 0-9,-3 2 0 8,-7 0 128-8,-2 0-128 9,-3-6 0-9,-1-2 192 6,2 2-192-6,0 2 192 8,-2 2-64-8,2 2-128 6,2-2 192-6,-2 1-64 9,-4-1-128-9,-3 0 0 6,-5 0 0-6,4-4 0 9,2 0 0-8,3 4 128 5,-3 2-128-6,10 0 0 8,0 0 0-8,-2 0 0 6,-2-2 0-5,2 0 0 7,-2 2 0-7,8-4 0 4,4 0 0-5,5-2 0 9,7 3 0-9,5 1 0 7,2-2 0-7,8 0 0 8,1 2 0-7,6-2 0 4,5 2 0-5,4-4 0 9,4 0 0-8,3 2 0 5,8 1 0-6,12 3 0 7,0 0 0-7,0 0 0 8,0 0 0-8,0 0 0 7,10-8-320-7,8 0 48 8,3 4 16-8,6 0 0 7,5 0 64-7,5 2 0 8,9 2 16-8,7-4 0 7,6 0 176-6,13-1 0 5,2 5 0-6,10-2-128 9,8 0 128-9,-3 0 0 7,3-2 0-7,5 2 0 8,1 0 0-8,7 2 0 7,6 2 0-7,8 0 0 9,0 0 0-9,0-2 0 5,-4 2 0-5,6 2 0 10,-2 3 0-10,8 1 0 5,0-4 0-5,2 4 0 8,-4-2 0-8,-5-2 0 7,3 2 0-7,0-1 0 9,8 5 0-9,-8 2 0 7,0-6 0-7,-8 2 0 8,-2-1 0-8,0 1 0 7,-2 0 0-7,6 4 0 23,-2-5-1344-22,-13-1-256-1</inkml:trace>
    </iact:actionData>
  </iact:action>
  <iact:action type="add" startTime="78100">
    <iact:property name="dataType"/>
    <iact:actionData xml:id="d10">
      <inkml:trace xmlns:inkml="http://www.w3.org/2003/InkML" xml:id="stk10" contextRef="#ctx0" brushRef="#br0">4410 14533 14975 0,'0'0'656'4,"0"0"144"-4,0 0-640 0,0 0-160 0,-12-2 0 1,12 2 0 5,0 0 832-6,0 0 128 7,0 0 16-7,0 0 16 7,0 0-352-7,0 0-80 7,0 0-16-6,0 0 0 7,0 0-176-7,0 0-48 4,0 0 0-5,0 0 0 8,0 0 80-8,19 6 16 7,1-2 0-7,1-2 0 9,-1-2 16-9,-1 2 0 7,5 0 0-7,3 2 0 7,2 2-112-7,4-2-32 7,6 1 0-7,0-1 0 9,6 0-80-2,2 0-16-7,-2 4 0 0,2 0 0 8,-2-2-48-8,-4 1-16 6,7 3 0-6,1-4 0 10,0-2 64-10,6 0 0 5,5-4 0-5,0 2 0 9,3 0 96-9,7 0 32 7,-4 2 0-7,9-2 0 7,-1-1 0-6,2 1 16 7,-2 2 0-8,-6-4 0 8,4 0-48-8,4 0-16 6,-3-2 0-6,6 2 0 8,5 0-48-8,4 0-16 6,-2 0 0-6,-4 0 0 9,-8-2-64-8,6 2-16 5,2 0 0-6,2 0 0 8,0 2 16-7,5 0 0 5,-1 2 0-6,2 0 0 9,-4-2-144-8,-2 2 128 5,-1 4-128-6,-1-2 128 9,0-1-128-9,2 3 0 5,2 4 0-5,0-4 0 9,2 3 0-9,-7-1 128 7,1 0-128-7,0 4 0 8,-4-7 0-8,-4 3 0 6,1 0 128-6,1-2-128 9,-2 1 0-9,2 5 0 7,6-4 144-6,-2 4-144 6,-2-3 0-7,-2 1 144 7,-10-4-144-7,4 0 0 7,-3 7 160-7,5-5-160 7,-6 2 128-7,4-1-128 8,5-3 0-8,-3 4 0 7,4-4 128 11,0-3-128-17,-10-1 0-1,2 4 0 0,-5 2 0 0,3-6 128 4,2 0-128-4,-1 3 0 7,1-1 144-7,-2 0-144 8,8 2 0-8,-3 4 0 7,1-5 0-7,0 1 0 8,-8-2 0-8,7 4 0 8,-7-6 0-8,2 0 128 8,1 0-128-8,-3 0 0 6,4 3 0-6,0 1 0 8,7-2 0-8,-3 0 0 8,4 0 0-8,-2-2 0 7,-10-1 0-7,7-1 0 8,-3 0 0-8,2 0 128 8,-2 0-128-8,4 2 0 7,3 0 0-7,-3 4 0 7,4-4 0-6,0-2 0 4,0 0 0-5,-6-4 128 9,0-2-128-9,-1-2 0 7,3-2 0-7,2 4 0 8,-4 2 0-8,6 0 0 7,2 0 0-7,0 2 128 7,4-2-128-7,-4 1 0 8,0-3 0-8,-4-2 128 8,1-2-128-8,-3 2 0 6,2 2 0-6,6 0 0 10,-4-2 0-10,2 3 0 6,2-3 0-6,0 2 0 7,-4-2 0-6,0-4 128 6,-2-2-128-7,0 5 0 8,4-3 0-7,-2 4 0 5,2 2 0-6,2-4 0 8,2-1 0-8,-2-1 0 7,-4 2 0-7,0-4 0 9,-2 5 0-9,3-3 0 6,-5-2 0-6,2 6 128 9,2 4-128-8,-4-4 0 5,4-5 128-6,2 5-128 8,2 4 0-8,-4-2 0 7,-8 4 0-7,5-4 0 7,-5-4 0-7,4 3 0 7,-4 1 0-7,3 2 0 8,1 0 0-8,-2 0 0 7,6-2 0-7,0 2 0 8,-10 0 0-8,5-2 0 7,-7-2 0-7,2 2 0 8,1 2 0-8,-3 0 0 7,2-1 0-7,-3-1 0 8,3-2 0-8,4 2 0 7,-3-2 0-7,3 4 0 8,-4 0 0-8,0 2 0 7,-5-2 0-7,-1 0 0 8,3 0 0-8,1 2 0 8,-3 0 0-8,-5 0 0 8,1-4 0-8,3 0 0 8,5 3 0-8,-5-1 0 7,-1 0 0-7,-3 0 0 8,5 0 0-8,-7 0 0 6,-3 0 0-6,0 2 0 7,3-4 0-7,-3 2 0 8,-4 0 0-8,0 0 0 7,1 2 0-7,-3 0 0 9,-2 0 0-9,8 0 0 6,2 0 0-6,-3 0 128 9,1 0-128-9,-2 0 0 7,1 0 0-7,-1 0 0 8,0 0 0-8,-6 0 0 6,0 0 0-6,6 0 0 10,-7-4 0-10,5 4 0 5,-6 0 0-4,0 0 0 7,0 0 0-8,0 0 0 6,-2 0 0-6,4 0 0 8,-2 0 0-8,2-2 0 7,-2 0 0-7,0 2 0 8,0 0 0-8,0 0 144 8,-2 0-144-8,2 0 0 8,-8 2 176-8,0-2-176 7,4 0 160-7,-4 0-160 8,-3 0 128-8,1 0-128 6,-2 2 0-6,-2-2 144 8,-3 0-144-8,1 4 0 7,0-2 0-7,-7 0 0 8,0-2 128-7,-1 0-128 21,-17 0 0-22,14 2 128 0,-14-2-128 0,15 4 0 0,-15-4 0 0,0 0 0 8,0 0 0-7,0 0 128 4,0 0-128-5,0 0 128 9,0 0 16-9,0 0 0 6,0 0 0-6,0 0 0 8,-23 0 16-8,0 0 0 7,-3 0 0-7,-3-2 0 8,-2-2-32-8,-4 2 0 8,-6 0 0-7,4-2 0 5,-12 0-128-6,-2 0 160 8,-5-1-160-8,-5-1 160 9,-7-4-160-9,0 2 0 6,-7 2 144-6,5-5-144 8,-4 1 176-8,-6 2-48 7,-4-6 0-7,-4 5 0 7,-9 1-128-7,-3-2 0 7,-7 2 0-7,2 2 0 8,-2-5 0-8,-1 1 0 7,-1 2 0-7,-6-4 128 9,-12 3-128-9,2 3 192 6,-5 0-192-6,1-2 192 10,0-2-192-10,-7 3 0 6,-9 1 0-6,3 2 0 8,0 0 0-8,3 0 0 27,-1 0 0-27,-11 0 0 2,-5-4 0-2,-2 5 0 0,0 3 0 0,2-2 0 0,-2-2-144 0,0 2 144 8,-2 0 0-8,4 0 0 8,2 2 0-8,-10 0-128 8,-9 0 128-8,5-2 0 7,6 0 0-7,-2 2 0 7,-5-2 0-7,1 0 0 7,2 2 0-7,2 0 0 8,0 0 0-8,-1 0 0 8,-5-4 0-8,-2 2 0 6,8 0 0-6,-1 0 0 10,-7 2 0-10,8-2 0 6,4 0 0-6,0 0 0 8,0 2 0-8,-4-1 0 7,-1-1 0-7,5-2 0 8,8 0 0-8,-3-2 0 7,-2 4 0-7,2-2 0 8,3-2 0-8,8 0 0 7,2 4 0-7,-5-3 0 8,-1-3 0-8,0 2 0 7,5 0 0-7,5 2 0 8,3 0 0-8,-3 2 0 8,-7-5 0-8,7 3 0 8,3 2 0-8,5 2 0 7,5 0 0-6,-6-2 0 5,-7-4 0-5,5-2 0 6,6 2 0-7,4 2 0 8,6 2 0-8,-4 0 0 6,2 0 0-6,0-1 0 8,-1-5 0-8,6 4 0 7,5 2 0-7,4 2 0 9,5 0 0-8,-1 0 0 4,-6-4 0-5,5 2 0 9,7-2 0-9,-1 0 0 6,2 0 0-5,9 4 0 7,-1 4 0-8,0-4 0 6,-4-4 0-6,3 4 0 9,-1 0 0-9,2 0 0 6,2-4 0-5,0 4 0 7,6 2 0-8,2 4 0 6,4-6 0-5,2 2 0 6,-6-2 0-7,1 0 0 8,3-2 0-8,-2-4 0 6,4 4 0-6,6 1 0 8,3-3 0-8,3 2 0 7,1 2 0-6,6 0 0 6,-1 0 0-7,7-2 0 8,6 2 0-8,-2 0 0 6,2 0 0-5,6-2 0 7,0 0 0-8,1 0 0 9,3 0 0-9,8 0 0 6,-3-2 0-5,5 2 0 5,1-2 0-6,6 2 0 9,12 2 0-9,-9 0 0 7,9 0 0-7,0 0 0 8,0 0 0-8,0 0-160 7,0 0 160-7,0 0-128 8,19 8 128-8,7 2-192 6,1-2 192-5,4-3-192 6,4 3 192-7,0-2 0 7,4-2-144-7,4 2 144 8,-2 0 0-8,6 3-144 8,2-3 144-8,3 2 0 7,7 4 0-6,-1-4 0 6,3-1 0-6,7 5 0 6,4-2-128-7,4-4 128 7,0 3 0-7,2-1 0 7,-5-4-128-7,3 4 128 7,2 2 0-7,4-2 0 9,4-1 0-9,3 5 0 6,7-4 0-5,-3 0 0 6,3 3 0-7,-8-1 0 8,2 0 0-8,3 0 0 8,1-5 0-8,5 3 0 6,1 6 0-6,3-2 0 9,0 3 0-9,3-5-128 6,-9-2 128-6,3 2 0 10,3-3 0-10,1 3 0 4,3 4 0-4,0-5 0 10,-2 5 0-9,1-4 0 4,1 0 0-5,2 1 0 8,1-3 0-7,3 0 0 6,0 2 0-6,-2-4 0 5,-4-3 0-5,-1 3 0 6,-5 2 0-6,2-2 0 5,3-4 0-6,-1 0 0 8,0-2 0-8,-9 4 0 7,-4 2 0-7,-3-4 0 7,-1-1 0-6,2 5 0 7,1-2 0-8,-3 0 0 6,2-2 0-6,-4 0 0 8,-6-2 0-8,-4 0 0 7,-6 0 0-7,-4 2 0 9,1-4 0-9,-1 0 0 6,-9 0 0-6,1-2 0 9,-1 4 0-9,-5-2 0 6,-1-2 0-5,-8-1 0 8,-2 3 0-9,-10 0 0 6,-4 0 0-6,-3 0 0 8,-7 0 0-8,-17 2 0 7,12-2 0-7,-12 2 0 7,0 0 0-7,0 0 0 7,0 0 0-6,0 0 0 5,-15-2 0-6,-3-2 0 10,-7 2 0-10,-5 0 0 7,-1 2 0-7,-6 2 0 7,2 0 0-6,0 2 0 6,-4-2-128-7,0 2 128 7,-4-2-192-7,2 2 192 8,-6-1-272-8,4 3 48 6,-2-4 16-6,-3 2 0 9,1 0-48-9,2 4 0 6,-8-6 0-6,-1 4 0 8,-3-2 256-7,-1-2-176 5,-1 3 176-6,-1-1-160 9,1-4 160-9,3 0 0 7,-1 4 0-7,0 0 0 8,1 0 0-8,-1 0 0 6,3 2 0-6,-5-4 0 8,-1 0 0-8,-7-2 0 8,1 0 0-8,-4 0 0 9,3 0 0-9,-5 0 0 6,4 2 0-5,-4-2 0 7,0 0 0-8,3 3 0 7,1 1 0-6,-4 0 0 6,-8-8 0-7,-4 2 0 7,-4-1 0-7,1 1 0 7,1 0 0-7,0 0 0 7,2-2 0-7,-2 0 0 8,0 8 0-8,-1 0 0 6,-5-4 0-6,4-2 0 10,0-4 0-10,7 2 0 7,-1-2 0-7,-2 2 0 8,4 0 0-8,0 2 0 7,-2-2 0-7,4-1 0 10,2-5 0-10,4 2 0 5,-4 0 128-5,7 0-128 8,-1 5 0-8,8-1 0 6,-3-2 0-6,5 2 128 7,1-2-128-7,1-2 0 8,1 2 0-8,1 3 0 8,-3-5 0-8,-1-2 0 8,5 0 0-8,4 0 0 8,3-1 0-8,3 3 0 7,6-4 0-6,0 4 0 5,6 1 0-5,3-1 0 5,5 0 0-6,3 2 0 8,5 2 0-8,-1-3 0 8,18 7 0-8,0 0 0 6,0 0 0-5,0 0 0 5,0 0 0-6,0 0 0 9,0 0 0-9,0 0 0 7,0 0 0-7,20-8 0 8,3 4 0-8,6 2 0 6,5 2-128-6,3 0 128 10,8-2 0-9,7 2 0 5,5 0 0-6,5 0-128 9,5 0 128-9,1 0 0 6,2 0 0-6,-2 2 0 6,8 0 0-6,4-2 128 8,4 0-128-8,6-2 128 8,7-2-128-8,1 2 144 7,3 2-144-7,5 0 160 8,-3-2-160-8,1 0 128 8,5-2-128-8,8-2 128 7,2 2-128-7,-2 3 0 7,0-1 0-7,2 0 128 8,-2-2-128-8,12 2 0 7,3-4 0-7,-3-2 0 8,-2 6 0-8,3-4 0 6,-1-2 0-6,4 3 0 9,3-3 0-9,-1 4 0 7,-4 2 0-7,-1-2 0 8,1-2 0-8,4 2 0 6,1-2 0-6,-3 6 0 9,-8 0 0-9,-5 6 0 7,5-2 0-7,-4 0 0 8,2-2 0-8,2 4 0 6,0 0 0-5,-6 4 0 7,-4-5 0-7,0 3 0 5,2 4 0-6,-2-4 0 9,2 3 0-9,-2 1 0 6,-6-4 0-6,-3 0 0 8,-1 1 0-8,-2-3 0 8,-3 2 0-8,3 4 0 7,3-4 0-7,-9 1 0 8,-5 1 128-8,-6-2-128 7,1-4 0-7,3 4 0 6,-2 1 0-6,0-1 128 9,-2-2-128-9,1 0 0 8,3 2 0-8,-2-2 0 8,-14-5 0-8,2 3 0 6,4 0 0-5,0 0 0 7,-6 4 0-8,0-2 0 6,4-4 0-6,-2 4 0 9,0 3 0-9,-5 1 0 7,3-4 128-7,-8 0-128 8,2-4 0-8,-3 4 0 6,1 1 0-6,-4-3 0 9,-1 2 0-9,3-2 0 7,4 2 0-7,-3 0 0 7,3-2 0-7,-5 3 0 8,1 1 0-8,-2-2 0 7,-5-2 128-7,1-2-128 8,1 6 0-8,-1-4 128 6,1-4-128-6,-3 6 0 8,1-3 0-8,0 1 0 7,3-2 0-7,1-2 0 8,-3-2 0-8,1 0 0 8,-1 6 0-8,-1-4 0 6,-5 0 0-6,5 0 0 9,-1 2 0-8,1 2 128 5,0 6-128-5,5-6 0 8,-5-4 0-9,1 2 128 5,-1 2-128-5,1-2 0 8,-1-2 128-8,-5-2-128 8,-1 0 0-8,-2 2 128 8,-8 2-128-8,0 0 0 7,-6-2 144-7,-2 0-144 7,-2 2 224-7,-3 1-32 7,-5 9 0-7,-2-6 0 7,-3-2-64-7,-18-4 0 9,10 6-128-9,-10-6 192 8,0 0-192-8,-2 15 0 7,2-15 0-7,-16 16 0 22,-5 5-960-20,-10 1-256 0,-5-3-32-2,-6-3-14592 0</inkml:trace>
    </iact:actionData>
  </iact:action>
  <iact:action type="remove" startTime="82362">
    <iact:property name="style" value="instant"/>
    <iact:actionData xml:id="d11" ref="#d10"/>
  </iact:action>
  <iact:action type="add" startTime="82320">
    <iact:property name="dataType" value="strokeEraser"/>
    <iact:actionData xml:id="d12">
      <inkml:trace xmlns:inkml="http://www.w3.org/2003/InkML" xml:id="stk11" contextRef="#ctx0" brushRef="#br4">13794 21649 40895 0,'33'8'0'3,"-7"-2"0"-3,3-2 0 1,4 4-192 6,0-3-48-6,0 3 0-1,-3-4 0 1,-3-2 368 11,-2 0 80-11,1 0 16 0,-3 0 0 0,8 0-224 13,2-2 0-13,12 0 0-1,16-2 0 35,27 2 0-34,31-2 0-1,-10 2 0 0,-20 0 0 1,-14-2 144 0,-15 0-144-1,-3-2 128 0,-5 0-128 0,26-2 0 16,26 3-192-15,15-1 0 2,13 0 16 1,-19 2 176-4,-23-2 0 0,-10-2 0 1,-8-2 0-1,30 4 0 10,30 0 128-9,1 3-128-1,0-3 176 1,-22 0-176 16,-25-2 0-17,3 2 0 1,5-2 0-1,39 2 0 12,38 2 0-11,-22-4 0-1,-40-3 0 0,-14 1 208 29,-1 0 112-23,37-2 32-6,44 4 0 0,-25 3-608 0,-31 1-128 0,-15-2-32 0,-15-2 0 0,40 0 416 13,47 2 0-11,-22 4 0-2,-25 0 0 1,-20-2 0 4,-18-2 144-5,40 4-144 1,43 0 0-1,-16 2 128 35,-26 0-128-32,-17-2 0-3,-13-2 0 0,34 2-304 0,44 2-112 0,-22 2-32 0,-29 4 0 0,-18-2 768 10,-16-2 160-10,36 0 32 0,41 3 0 1,-16 3-512 12,-24-4 0-12,-20 0-128-1,-17 0 128 0,44 1 0 15,46 1 0-14,-21 0 0-1,-35 2 0 0,-18-4 0 14,-4-2 0-13,33-1 0-1,40 3 0 0,-22 2 0 15,-33-4 0-14,-18 0-160-1,-11-2 160 0,38 2-224 11,46 2 32-10,-30 1 16-1,-33-3 0 0,-16 0 592 31,-13-2 112-27,23 0 32-4,34 2 0 0,-5 0-1104 0,-9-2-224 0,-22 0-32 0,-27-2-16 0,-4 0 1008 10,-2 0 208-9,31 0 48-1,30 0 0 0,-12 0-448 15,-12 0 128-14,-24 0-128-1,-22-2 0 0,-9 2 0 12,-9-2 0-11,2 2 0-1,-1-2 0 0,5 0 0 14,9 0 0-13,11 0 0-1,6 0 0 0,-4 2 0 16,-19-2-144-15,-13 0 144-1,-8 0 0 0,-10 0 0 28,-5 0 0-23,-9-2 0-4,-13 4 0-1,0 0-304 0,0 0-144 0,0 0-48 1,0 0 0-1,-7-9 816 8,-11 1 144-8,-7-4 48 0,-10 2 0 0,-22 1-512 31,-25-7 128-27,2 4-128-4,6-3 0 0,10 1-304 0,3-3-96 0,7-1-32 0,1 1 0 0,-13-5 432 10,-20-3 0-10,-33-1 0 0,-33 1 0 1,19-2 256 14,26-3 144-14,-1 1 32-1,-3-8 0 0,-39-4-432 14,-39 6 0-13,25 2 0-1,39 4 0 0,-45 5 0 14,-54 3 128-13,31 5 0-1,41 5 0 0,-43 3-128 16,-53-4-192-15,32 4 32-1,38 6 16 0,-34-2 144 13,-54 2 0-13,-3 2 128 1,14 0-128-1,5 4 0 15,8 0 0-14,-29 8 0-1,-31 4 0 0,-22 9 0 13,-16 0 0-12,5 12 0-1,9 14 0 0,22 2 0 13,17 1 0-12,-3-1 0-1,-15-2 0 0,-15-7 0 15,-23 1-160-14,4-10 160-1,-1-5 0 0,42-3-208 12,38-4 64-12,7-1 16 1,-5 1 0-1,-15-5-64 16,-15 1-16-15,56 1 0-1,50-5 0 0,-32 9 336 12,-50 1 64-11,44 0 0-1,50 1 16 0,-33-3-64 16,-46-9-16-15,50-18 0-1,60-16 0 0,34-15-128 12,23-6 128-11,10-1-128-1,9 6 128 0</inkml:trace>
    </iact:actionData>
  </iact:action>
  <iact:action type="add" startTime="85305">
    <iact:property name="dataType"/>
    <iact:actionData xml:id="d13">
      <inkml:trace xmlns:inkml="http://www.w3.org/2003/InkML" xml:id="stk12" contextRef="#ctx0" brushRef="#br0">14076 16191 14735 0,'0'0'1312'4,"0"0"-1056"-3,-11-2-256-1,11 2 0 8,0 0 1056-8,0 0 160 6,0 0 16-6,0 0 16 8,0 0-160-8,0 0-48 7,0 0 0-7,0 0 0 8,0 0-400-8,0 0-64 7,0 0-32-7,17-2 0 7,-1 0-288-6,3-2-48 6,7-6-16-7,1 5 0 7,2 1-48-7,6 2-16 8,6-4 0-8,2-4 0 7,8 6 0-7,4-2 0 9,1 3 0-9,3-3 0 7,-1 2-128-2,3-4 192 0,-1 2-192-5,-1 2 192 7,3-2-64-7,2-3 0 6,-1-1 0-6,3 4 0 7,8 0 112-7,4-2 16 6,0 3 0-6,-6 1 0 9,-1 0 48-9,-5-2 16 8,4 0 0-8,-2 2 0 8,3-2-112-8,-3 4-16 6,0 2 0-6,2 0 0 8,3 0-192-8,-3 0 176 7,-8-2-176-7,-5 2 160 9,-6 0-160-9,-11 2 0 6,-1-2 0-6,-7 0 128 8,-7 2-128-8,-2 2 0 7,-3 0 144-7,-4 0-144 9,-16-4 240-9,13 6-32 7,-13-6 0-7,0 0 0 7,0 0 208-6,0 0 32 6,0 0 16-7,0 0 0 7,-13 8 112-7,-7 1 32 7,3-7 0-7,-9 4 0 9,-1-6-336-9,-8 0-64 6,0 0-16-6,-4 0 0 8,-10 2-192-8,-2-2 176 6,-5 0-176-6,-1 0 160 10,-2-2-160-10,-1-2 0 6,-4 2 144-6,1 0-144 8,3 0 0-8,-5 2 0 8,3-2 0-8,0 1 128 8,-11-3-128-8,3 2 0 6,-6-4 128-6,6-2-128 10,4-2 128-10,5 4-128 6,-1 1 128-6,5-5-128 8,1 2 128-8,5 2-128 7,4-4 160-7,0 3-160 8,2 3 128-8,4-2-128 6,-5-4 0-6,5 4 144 9,-2 2-144-9,6 2 0 7,-2 2 0-7,5-2 128 7,1-5-128-7,4-1 0 7,6 2 0-6,3 2 0 6,5 0 0-7,-3 0 0 7,6-2 0-7,12 6 0 9,0 0 0-9,0 0 0 6,-15-5 0-6,15 5 0 9,0 0-128-9,0 0 128 6,0 0 0-6,0 0 0 8,0 0 0-8,19 3-176 8,3 5 176-8,5-2-128 8,6-8 128-8,4 6 0 8,8-2 0-8,0 4 0 7,6-2 0-6,3 2 0 5,1-4 0-6,7 0-128 9,3-1 128-9,9 3 0 6,0 0 0-6,10 4 0 8,9 0 0-8,1 0 0 8,4-2 0-8,-3-1 0 8,7 1 0-8,1 0 0 7,0-2 0-7,10 2 0 8,6 8 0-8,-4-7 0 7,-1-5 0-7,-3 6 0 8,0 4 0-8,0-4 0 6,0 1 0-5,8 3 0 6,-6-6 0-6,-3 4 0 4,-15-1 0-5,3-3 0 9,-7 0 0-9,-1 0 144 7,-10 2-144-7,0 0 0 8,-4-3 128-8,-2 1-128 6,-11 0 0-6,-7-2 0 10,-7 0 160-10,-8 0-160 6,-6-2 128-6,-10 0-128 9,-7-4 160-9,-18 2-160 5,0 0 192-5,0 0-192 9,0 0 320-9,0 0-64 7,0 0 0-7,-23 0 0 8,-7 0 64-8,-11 0 16 8,-13 0 0-8,-9 0 0 7,-9 0-336-6,-4 0 128 6,-6 0-128-7,-6-2 0 8,-3-2 0-8,-13 0 0 6,-1 0 0-5,-10-2 128 6,-4 2-128-6,-6-2 0 6,0 3 0-7,0-1 0 8,-3-6 0-8,-5 2 0 5,-5-2 0-5,3 1 128 9,6-1-128-9,6 4 0 7,6 0 0-7,2-4 0 8,-6 3 0-8,8 1 128 7,6-2-128-7,9 2 0 9,5 0 128-8,7 4-128 5,6 2 128-6,4 0-128 8,-2 0 0-8,2 0 0 7,4-4 0-7,9 1 0 8,7 3 0-8,7-2 0 7,6-2 0-7,2 4 128 8,8 0-128-8,6 4 0 6,5-2 0-5,8-2 0 6,-1-2 0-7,15 2 0 8,0 0 0-7,0 0 0 5,0 0 0-6,0 0 0 7,0 0-144-7,0 0 144 9,0 0-272-9,0 0 16 6,19 0 0-6,3 0 0 25,-1-4-1568-24,7 2-304 4,1 0-64-5</inkml:trace>
    </iact:actionData>
  </iact:action>
  <iact:action type="add" startTime="86868">
    <iact:property name="dataType"/>
    <iact:actionData xml:id="d14">
      <inkml:trace xmlns:inkml="http://www.w3.org/2003/InkML" xml:id="stk13" contextRef="#ctx0" brushRef="#br0">22674 16156 5519 0,'-25'0'240'3,"11"0"64"-3,-1-2-304 0,-3 4 0 0,6 0 0 0,-3 0 0 6,1 2 3104-5,-1 0 560 8,-1-1 112-9,-2 1 32 7,3-2-2640-7,1 4-528 6,0-4-96-6,3 0-32 8,11-2-208-8,-12 6-48 7,12-6-16-7,-16 6 0 9,16-6-112-9,0 0-128 8,-9 11 176-8,9-11-176 7,0 0 368-6,0 0-48 5,0 0 0-6,4 16 0 8,5 0 192-8,13-5 48 5,-1-1 0-5,9-4 0 9,3 2-160-9,8-4-16 7,4 2-16-4,5-3 0 4,1 1-16-7,6-2 0 8,1-2 0-8,8 4 0 7,3 2-96-7,5-2 0 6,0 2-16-6,8-4 0 8,7 4-112-8,-1-4 0 7,-4-1-128-7,0 1 192 9,-2-2-192-9,0 2 128 7,0 0-128-7,2 0 0 8,0 0 176-8,3 4-176 8,1-2 192-8,-4 0-192 7,-2-4 240-7,-2 4-64 6,0-4-16-6,-2 2 0 8,0 0 16-8,-2-2 0 7,-4-2 0-7,0 2 0 7,-3 2-176-7,-5-2 128 8,-8 0-128-8,-7 0 128 9,-12 0-128-9,-2 0 128 6,-5 0-128-6,-5 2 128 9,-5-2 32-9,-3-2 0 6,-17 2 0-5,0 0 0 6,0 0 240-7,0 0 48 7,0 0 16-6,0 0 0 7,-16-4 48-8,-3 0 0 7,-4 2 0-7,-11-4 0 7,-3-2-320-7,-11 2-64 8,-9 1-128-8,-3 1 192 7,-9-2-192-7,1-2 128 8,-6-2-128-8,-2 4 0 7,-2-3 128-7,-4 1-128 8,-6-2 0-8,-2-2 0 8,-3 3 128-8,-5 5-128 6,5-2 0-6,-5-6 144 8,4 2-144-8,-1-3 192 7,7 3-192-7,-2 0 192 8,-7-3-192-8,5 5 0 8,-3-6 0-8,7 6 0 8,8 3 0-8,6-1 0 6,0-2 128-6,7 0-128 8,5 2 0-7,3-2 0 6,5 1 128-7,3 3-128 8,6 0 0-8,2 2 0 7,8-2 0-6,0 0 0 6,6-4 0-6,7 4 0 6,3 1 0-7,19 3 0 6,0 0 0-6,0 0 128 8,-8-4-128-8,8 4 0 7,0 0 0-7,18-4 0 8,7 0 0-7,8 2 0 7,6-4 0-8,4 6-176 6,8 6 176-5,5-6-128 6,3-4 128-7,5 8 0 9,2 0 0-9,9 0 0 6,1-2 0-6,6 3 0 7,7 3 0-7,1 0 0 7,6-2 0-7,-7 4 0 7,3-1 0-7,2-1-128 8,-5-4 128-8,7 4 0 8,1 0 0-8,5-2 0 8,-5-3 0-8,1 5 0 6,-8 4 0-6,1-6 0 9,3-6 0-9,-4 2 0 6,-4-2 0-6,1 4 0 9,3 0 176-9,-6-2-48 6,-12-1 0-5,-4 5 0 7,-5-2-128-8,-5 0 128 6,-3-2-128-6,-4 2 128 10,-3 0-128-10,-9-4 0 6,-2-2 0-5,-7 2 128 7,-7 0 0-8,-7 0 0 6,-16 0 0-6,0 0 0 7,0 0-128-7,0 0 0 6,0 0 0-6,0 0 0 10,-20-4 128-9,-3 2-128 4,-14-4 128-5,-2 0-128 9,-12-1 0-9,-4 3 0 25,-3 0 128-25,-12 2-128 1,-8-2 0-1,-8 0 0 0,-8-4 0 0,-5 2-176 5,-1 2 176-5,-3 3 0 5,-6-5-144-5,-10 2 144 23,-12-2-400-21,-4 4-16-1,1 2 0-1,-3-2 0 12,-3 0-1424-10,-12 2-272 3,-10 0-64-4</inkml:trace>
    </iact:actionData>
  </iact:action>
  <iact:action type="add" startTime="91838">
    <iact:property name="dataType"/>
    <iact:actionData xml:id="d15">
      <inkml:trace xmlns:inkml="http://www.w3.org/2003/InkML" xml:id="stk14" contextRef="#ctx0" brushRef="#br0">12879 14781 4607 0,'0'0'400'3,"-16"-8"-400"-3,6 4 0 0,10 4 0 7,-11-6 2528-7,11 6 416 7,-12-3 96-7,2 1 16 9,-5 0-2144-9,15 2-416 7,-12-4-96-7,12 4-16 9,-18-6-224-9,18 6-160 7,-11-2 192-7,11 2-192 6,-18-2 256-6,8 0-48 7,10 2-16-7,0 0 0 8,-13 0 160-8,13 0 32 8,0 0 0-8,0 0 0 8,0 0 160-8,0 0 32 6,0 0 16-6,0 0 0 8,0 0-112-8,0 0-32 9,0 0 0-9,0 0 0 7,0 0 128-7,19 10 0 7,-3-4 16-7,3-2 0 8,3-4 96-8,5 1 16 7,0 1 0-7,3-2 0 8,7 0-240-6,0-2-32 2,-2 1-16-4,0 2 0 9,4-2-112-9,0 1-32 8,10-2 0-8,-1 0 0 7,-3-2-128-7,6-2-16 6,4 2-128-6,3 0 192 8,3 0-192-8,3 2 128 7,-2 0-128-7,3 0 0 9,1 0 0-9,-5 0 128 8,-1-3-128-8,1 1 0 6,3 2 0-6,-4 0 0 7,7 0 0-7,-1 2 0 10,-6 0 0-10,11 0 0 6,-1 0 128-6,4 0-128 8,-4 0 0-8,0 0 0 7,-3 0 0-7,1 0 0 9,-4 2 144-9,5-2-144 7,-3 0 128-6,4 0-128 4,-3 0 128-5,5 0-128 7,-2 0 0-7,2 0 128 9,-6 0-128-9,3 0 192 7,-11 0-192-7,3 0 192 8,-3 0-64-8,1 2 0 7,1-2 0-7,-1 4 0 9,-3 1-128-9,1-1 192 6,1-2-192-6,-1 2 192 9,-2-4-192-9,-1 4 0 5,-1 2 144-5,-1-2-144 9,-9 0 0-8,0-4 0 5,-4 0 0-6,2 2 0 8,-4-2 0-8,0 0 0 6,-5 0 0-6,-1 0 128 9,-4 2-128-9,0 0 0 6,-1 0 0-6,-3 0 0 9,-3-2 0-9,-3 0 144 7,1 0-144-7,-18 0 0 7,15 0 208-7,-15 0-64 8,0 0-16-8,0 0 0 7,0 0-128-7,0 0 0 7,0 0 0-7,0 0 0 8,0 0 128-8,0 0 64 7,0 0 0-7,0 0 0 8,-17 3-64-8,-5 1-128 7,-3 0 192-6,-2 2-64 6,-4-4-128-7,-3 2 0 9,-5-2 0-9,4 0 128 6,-8 0-128-6,4 2 0 7,-8 0 0-7,-1-2 0 9,-7-1 0-9,-3 3 0 7,-7 0 0-7,1 0 0 7,-4-2 128-7,3-2-128 7,-7 4 0-7,4 0 128 9,-4-2-128-8,1 0 0 5,3 0 0-6,-6 2 0 8,-8 0 0-8,0-1 0 7,-6-3 128-7,5 0-128 8,1 0 0-8,2 0 0 6,-2 0 0-6,0 0 0 9,0-3 0-9,-4-1 0 7,-6-2 0-7,-1 2 0 7,1 0 0-7,4 0 0 8,-3 2 0-7,3-4 0 6,0-1 0-6,0 1 0 6,-11 0 0-7,1 2 128 8,-3-2-128-8,-1-2 0 6,9 4 0-6,-5-1 0 7,5 1 0-7,-9-2 0 8,1-2 0-8,-1 2 0 8,-7 2 128-8,4-4-128 6,-1 6 0-6,7-3 128 9,1 1-128-9,-3 0 0 6,-2 0 0-6,-1 2 0 9,-3-2 0-9,2 0 0 7,-3-2 0-7,9 4 0 10,5 0 0-10,-5 0 0 4,-1 1 0-3,-1-1 0 7,1 0 0-8,5 2 0 6,1 0 0-6,6 0 0 10,5-2 0-9,1 2 0 4,2-2 0-5,-2 2 0 9,-6-2 0-9,4 0 0 5,4 0 0-5,2-2 0 10,0 2 0-10,8 0 0 6,-2 0 0-5,7 0 0 6,1 0 0-7,0 0 0 8,1 0 0-8,3 0 0 6,-5 0 0-6,5 0 0 7,3 1 0-7,5-5 0 9,3 2 0-9,4 0 0 7,-2 0 0-7,10 2 0 8,4-2 0-8,0 0 0 7,2-2 0-7,1 4 0 8,3 0 0-8,4 1 0 6,3-1 0-6,3 2 0 8,-1-2-176-6,6 0 176 5,-3 0-128-7,15 2 128 7,-12 0-144-7,12 0 144 7,0 0-160-7,0 0 160 9,0 0 0-9,0 0-144 7,0 0 144-6,0 0 0 5,0 0 0-6,0 0-160 8,0 0 160-8,0 0 0 8,14-2 0-7,5 2-128 5,3 0 128-6,1 0 0 7,6 0 0-7,3 2 0 8,-3 2 0-8,6-2 0 8,4-4 0-8,2 4 0 7,6 1 0-7,1 1 0 8,5 2 0-8,4-2 0 7,1 0 0-7,1-2 0 8,3 2 0-8,1 2 0 6,-1 0 0-6,0-4 0 8,5 1 0-8,5-3 0 7,2-2 0-6,6 2 0 7,4 0 128-8,4-1-128 7,-1 1 0-7,1-6 144 8,-2 2-144-8,6 0 0 7,-5-2 0-7,7 2 128 8,2 0-128-8,7-2 0 7,-2 2 144-7,-3 3-144 8,-8-5 0-8,3 4 144 7,1-2-144-7,5 2 0 8,-1 0 0-8,5 2 0 8,3 0 0-8,-3 0 0 8,-11 0 0-8,3 0 0 7,1 0 0-7,5 0 0 6,-1 0 128-6,5 0-128 8,4 0 0-8,-1 0 0 8,-7-2 0-8,-3 0 0 6,3-2 0-6,0 4 0 9,-1 0 0-9,3 0 0 6,5 0 0-6,-11 0 0 8,-3-2 0-8,-5 2 0 7,7 2 0-7,-6-2 0 8,1 0 0-8,7 0 0 7,-2 4 0-7,1-2 0 8,-9-2 128-8,0 0-128 7,-1 0 0-7,-1 0 0 9,-6 0 0-9,2 2 0 6,-2 0 0-6,-2 0 0 8,0-2 128-8,0 2-128 8,-8-2 0-8,-3 0 0 8,-7 0 0-8,-1 2 0 7,-3 0 0-7,-5 0 0 7,-2-2 0-7,-3 0 0 8,-7 0 0-8,-1 2 0 8,-5 1 144-8,-6 1-144 7,-6 0 0-7,-3-2 144 8,-18-2-144-8,18 4 0 7,-18-4 0-7,0 0 0 6,0 0 192-6,0 0-64 7,0 0 0-7,0 0 0 9,-20 4 0-9,-1-2-128 7,-7 4 192-7,-3-2-64 9,-4-2-128-9,-8 4 0 6,-4-3 0-6,0 1 0 8,-3-2 0-7,-5 2 0 6,1 0 0-6,-11 0 0 25,-7 0 0-25,0 0 0 0,0 0 0-1,-4-2 0 0,-2-2 0 0,1 4 0 0,-1-1 0 0,2 1 0 8,-2 2 0-8,-6-2 0 8,-9 0 0-8,1-2 0 8,1 0-128-8,-5 0 128 6,4-2 0-6,-1 4 0 7,1 0 0-6,0 1 0 6,-11-3 0-7,1 0 0 8,-5 0 0-8,2 0 0 7,0 0-144-7,-1 0 144 8,-1 2 0-8,-2 0 0 7,-6-2 0-7,-4 0 0 8,6 4 0-8,3-2 0 7,1-2 0-7,0 0 0 10,0-2 0-9,-6 0 0 3,-4 3 0-4,2-1 0 10,1 0 0-9,7 0 0 4,4 0 0-5,-8 4 0 8,-6-4 0-8,4 0 0 7,2 2 0-7,3-4 0 8,3 2 0-8,4 0 0 7,7 2 0-7,-5 0 0 8,-3-2 0-8,7-1 0 7,1 3 0-7,6-2 0 8,9 0 0-8,1 2 0 6,5-2 0-6,9-2 0 9,0 2 0-9,1 0-128 7,3-2 128-7,-4 0 0 7,1 0 0-7,7 0 0 8,5 2-128-8,4-2 128 8,6 2 0-8,1-2 0 7,4 0 0-7,3 2 0 8,4-2 0-8,6 2-128 6,3 0 128-6,3 2 0 10,-1-2 0-10,7 2 0 6,13-4-128-5,-16 3 128 6,16-3 0-7,0 0 0 6,0 0-128-6,0 0 128 8,0 0 0-7,0 0-128 6,0 0 128-7,22 6 0 8,-5 2-128-8,3 0 128 7,5-4 0-7,4 0 0 8,8-4 0-8,-2 4 0 7,6-1 0-7,6 1 0 9,6 4-128-9,3-2 128 7,3-4 0-7,1 2 0 6,7-2 0-6,-3 0 0 8,4 0 0-8,1-2 0 8,7 0 0-8,2 2 0 6,6 4 0-6,3-5 0 8,13 1 0-8,-5 0 0 7,3-2 0-7,-2 0 0 8,7-4 0-8,2 3 0 7,6 2 0-7,3-2 0 9,3-7 0-9,-2 0 0 6,0 0 0-5,-2-2 0 6,2 5 128-6,4-1-128 5,8 2 0-5,-4-2 144 7,-2 0-144-8,-4 2 0 6,2-2 0-6,5 2 0 8,3-1 0-8,-4 1 0 8,2-2 128-7,-4 4-128 5,-4-2 0-6,4 0 0 8,-4 2 0-8,2 2 0 8,6 0 0-8,-10 0 0 7,-6 0 0-7,-2 4 0 8,0 0 0-8,1 0 0 7,3 4 0-7,-4-3 0 8,0-1 0-8,-7 0 0 7,-4 4 0-7,-7 4 0 8,1-8 0-8,-2 2 0 6,0-1 0-6,-5 5 0 10,1-4 0-10,-2 0 0 5,-2-2 0-5,-8 4 128 8,1-1-128-8,-9-3 0 7,2 0 0-6,-5 2 0 7,-3 6 0-8,-1-8 160 6,-7-1-160-6,5-1 160 9,-2-2-160-9,-1 2 0 6,-7 2 0-5,0 0 0 7,-2-4 0-8,-8 0 0 7,-2-4 0-7,-3 2 0 8,-5 0 0-8,-2 0 0 7,1-1 0-7,-11 1 0 8,-13 2-176-8,18 0 176 7,-18 0-128-7,0 0 128 7,0 0 0-7,0 0-128 7,0 0 128-7,0 0 0 9,0 0 0-9,-6-18 0 8,-6 4 0-8,1 3 0 7,-9 5 0-7,-1 0 0 7,-7 0 0-7,-3-4 0 8,-6 5 0-7,-6-1 0 5,0 2 0-6,-5-2 0 8,-3-2 0-8,2 2 0 7,-4 2 0-7,-1-1 0 8,-5-1 0-8,1 0-128 8,-5 2 128-8,1 0 0 7,-4 0 0-7,-5 4-160 7,-7-2 160-7,-4 0 0 8,-5 0-160-8,-3 2 160 7,2 2-128-7,-2 2 128 8,-3-2 0-8,-5 2-128 7,-11 2 128-7,-2 2 0 7,-2-3 0-6,-8 1 0 6,0 2 0-7,-4 6 0 10,-2-1 0-10,-11 3 0 6,-14-10 0-6,1 9-128 7,-5 3 128-7,-7 2 0 7,-11 1 0-7,-5-2 0 9,7-1 0-9,-6 3 0 6,-1 5 0-6,-8-11 0 9,1 1 0-9,5 2 0 6,-2-3 0-6,-1 3 0 9,-5-8 0-9,10 5 0 5,11 1 0-5,-2-1 128 12,-3-5-128-12,9 4 0 4,12-5 0-4,1 3 128 22,7-2-512-21,4-2-112 2,-3 1-16-3,11-1-9632 5,9-4-1936-4</inkml:trace>
    </iact:actionData>
  </iact:action>
  <iact:action type="add" startTime="95651">
    <iact:property name="dataType"/>
    <iact:actionData xml:id="d16">
      <inkml:trace xmlns:inkml="http://www.w3.org/2003/InkML" xml:id="stk15" contextRef="#ctx0" brushRef="#br0">9368 16285 19119 0,'0'0'832'3,"0"0"192"-3,15 5-816 0,7 1-208 1,1 0 0-1,8 2 0 6,10 2 752-6,0-4 96 7,8-1 32-6,0 1 0 8,4 2-176-9,-3-4-16 6,5-2-16-6,5-2 0 6,3 0-224-5,1 0-64 7,6 0 0-8,6 0 0 7,2 0-96-7,10 0-32 7,0-4 0-3,-2 2 0 1,-2 0-64-4,2 0-32 6,-3-4 0-7,9 2 0 6,-4 2-160-6,0 0 192 8,3 1-192-8,3 1 192 8,-4-2-64-8,-1 2 0 8,-5 0 0-8,2-2 0 8,0 2 112-8,-2 0 16 6,-2 0 0-6,2 0 0 9,3-2 32-9,-3 2 16 6,-2 2 0-6,-6-2 0 9,-8 0-112-9,3 0 0 8,-7 0-16-8,-4 2 0 7,-1-2-176-7,-6 3 128 6,-3-1-128-6,-1 0 128 8,0 2-128-8,-10 2 128 7,-6-2-128-7,-4 0 128 9,-7-2 0-9,-5 2-128 6,-17-4 192-6,0 0-64 8,0 0 64-8,0 0 16 7,0 0 0-7,-5 15 0 9,-13-5 128-9,-7 2 32 6,-7 0 0-6,-3-5 0 9,-10 5-176-9,-1-2-16 6,-9-2-16-6,-4 5 0 9,-3-1-160-9,-10 6 0 6,0-1 144-6,-10-1-144 9,-10-5 0-9,-3 3 128 7,-11-4-128-7,1 3 0 8,-2-5 0-8,-1 2 144 7,1 0-144-7,-8-4 0 8,-8 5 160-8,0-1-160 8,4-6 128-7,8 0-128 5,0 4 192-5,0 1-64 4,-4-1 0-5,5-2 0 8,1-2-128-7,6-2 128 5,9-2-128-5,6 4 128 6,3-2-128-7,7 0 0 8,9-2 0-8,1 2 0 8,4-2 128-7,7 0-128 5,2-2 0-5,7 0 128 7,11-4-128-7,3 2 0 4,7-2 0-5,8 2 0 8,1-2 0-8,8-1 0 6,10 7 144-6,0 0-144 9,0 0 0-9,0 0 0 6,16-12 0-5,3 6-192 7,11-4 192-7,9 4-160 4,4 1 160-4,7 1-160 6,7-2 160-7,3 0-128 8,3-2 128-8,3 2-128 8,8 0 128-8,6 3 0 6,8-1 0-6,9 0-128 7,13-4 128-6,1 2 0 6,2 0 0-7,2 0-128 8,0 4 128-8,8 1 0 7,4-1 0-7,0 0 0 8,-3-2 0-8,1 0 0 8,-6 2 0-8,4 0-128 6,-2 0 128-6,2 2 0 9,-2 0 0-9,-8-6 0 7,-2-2 0-6,-3 2 0 5,-5 1 0-6,-6-3 0 8,3 4 0-8,-6-2 0 8,1 2 0-7,-9-4 0 6,-10-1 0-7,-10 3 176 5,-5 2-176-5,-9-2 192 9,-7-4-32-9,-8 4 0 7,-9 2 0-7,-9 1 0 8,-7-3 16-7,-12 6 0 5,0 0 0-6,-6-14 0 9,-6 10 160-9,-13-4 48 7,-14-3 0-7,-4 5 0 7,-12 4-192-7,-13-4-48 7,-12 6 0-7,-11-2 0 9,-9 0-144-9,-3-2 0 5,-10 2 0-5,-6 4 0 10,0 4 0-10,-16-2 0 6,-9-2 0-6,-7 0 0 8,3 2 0-8,-6 2 0 8,-8 1 0-8,4-1 0 8,-4-2 160-8,8 4-160 7,8 4 192-7,-4-6-192 7,3-5 304-7,11 3-48 7,9-2-16-7,14 2 0 8,6 0-112-8,11 0 0 7,4-4-128-7,11 4 192 8,6 0-192-8,9-2 0 7,10-2 0-7,13 2 0 8,6-4 0-8,15 2 0 8,5-2 0-8,17 2 0 7,0 0 0-7,11-6-160 6,13-2 32-6,15 0 0 10,6 1-128-10,17-7 0 5,4 4-16-5,14-5 0 8,2 3 96-8,8-4 32 8,5 3 0-8,7-3 0 8,9 6 144-8,6 1-128 7,0-5 128-7,-4 6-128 8,0-4 128-8,1 7 0 7,-1-1 0-7,-2 4-128 8,-2-2 128-8,-6-2 0 8,-5 0 0-8,-10 2 0 7,-6-2 0-7,-8 4 0 7,-12 0 0-7,-9 2 0 8,-12-1 0-8,-4 2 0 7,-12 3 128-7,-13 0-128 8,-12-4 0-8,0 0 0 7,-18 20 0-7,-15 1 0 22,-15 5-336-20,-17-5-144-2,-15 2-32 1,-17 5-10528 4,-28 3-2112-2</inkml:trace>
    </iact:actionData>
  </iact:action>
  <iact:action type="add" startTime="98897">
    <iact:property name="dataType"/>
    <iact:actionData xml:id="d17">
      <inkml:trace xmlns:inkml="http://www.w3.org/2003/InkML" xml:id="stk16" contextRef="#ctx0" brushRef="#br0">2143 10065 7359 0,'0'0'320'2,"-14"4"80"-2,1 2-400 0,13-6 0 0,-12 12 0 0,0-4 0 5,-1-4 1888-4,13-4 288 5,-12 3 64-6,12-3 16 10,0 0-992-9,0 0-208 4,0 0-32-5,0 0-16 7,0 0-432-7,0 0-96 8,0 0-16-8,19 4 0 7,7-4 16-6,5-2 0 5,4 0 0-5,4 0 0 6,10 1 128-7,5-1 32 8,3 2 0-8,4 0 0 8,-1 0-96-8,8 0-16 7,-5 0 0-3,13 0 0 2,6 0-144-6,7 3-48 5,13 3 0-5,1-2 0 8,-5 4-112-8,3-2-32 7,-7-4 0-6,5 4 0 6,5-2-64-6,3 1-128 5,4-1 176-5,-2-2-176 8,-5 0 224-9,-3-2-64 6,-3 0-16-6,-7 0 0 8,1 0-144-8,4 0 192 5,-5 2-192-5,3-2 192 9,-12-4-192-9,-10 2 160 7,-4-2-160-7,-9 6 160 27,-9 2-992-26,-7 0-192 0</inkml:trace>
    </iact:actionData>
  </iact:action>
  <iact:action type="add" startTime="100067">
    <iact:property name="dataType"/>
    <iact:actionData xml:id="d18">
      <inkml:trace xmlns:inkml="http://www.w3.org/2003/InkML" xml:id="stk17" contextRef="#ctx0" brushRef="#br0">3822 17802 24879 0,'0'0'1088'1,"-15"2"256"-1,15-2-1088 0,-12 6-256 0,-4-1 0 0,9 7 0 7,-3-2 656-7,4 9 80 7,2 5 16-7,0 1 0 9,-4 3-336-9,-3 5-64 6,1 2-16-6,2 8 0 8,-5-2 480-8,3 7 80 7,-6 3 32-7,5 2 0 8,-5 3-16-8,6 3 0 7,-5-1 0-7,5 1 0 8,-4-5-208-8,6-3-64 8,2 2 0-8,1-6 0 7,-5-8-240-7,2 2-48 7,2-4-16-7,2-2 0 8,-3-4-336 0,3-4 0-8,0-5 0 0,-2 1 0 7,2-3 0-7,0-7 0 8,4-13 0-8,0 0 128 23,8 14-2048-21,-8-14-384 6,14 0-96-8,1-8-16 0</inkml:trace>
    </iact:actionData>
  </iact:action>
  <iact:action type="add" startTime="100394">
    <iact:property name="dataType"/>
    <iact:actionData xml:id="d19">
      <inkml:trace xmlns:inkml="http://www.w3.org/2003/InkML" xml:id="stk18" contextRef="#ctx0" brushRef="#br0">5231 18245 21183 0,'0'0'1888'1,"-16"-4"-1504"1,0 2-384-2,-5-2 0 8,2-2 544-8,-1 6 32 8,-5 0 16-8,-5 4 0 7,-5 0 32-7,-2-4 0 7,-4-2 0-7,-6 4 0 7,-5 2 320-6,-3 0 64 5,-1-1 16-6,3 3 0 8,2 4-16-8,4-2 0 8,6 7 0-8,6-3 0 8,2 4-480-8,10-5-80 7,5-1-32-7,5 2 0 8,13-12-416-8,0 0 0 6,7 21 128-5,5-3-128 7,10 1 0-8,7 1 0 7,8-3 144-7,12 3-144 9,7-1 0-5,10 3 144-2,-1 9-144-2,1-2 0 9,0 1 0-9,-5 1 0 7,-3 0 0-7,-3 2 0 9,-6-2 128-9,-8 3-128 6,-6-3 0-6,-8 0 0 7,-7 0 0-6,-5 0 0 6,-11-3 128-7,-6-1-128 8,-7-4 448-8,-11 7 16 8,-7-3 16-7,-10 2 0 5,-12-2 400-6,-8-1 80 7,-11-1 0-7,-4-3 16 8,-16-7-480-8,0 3-112 7,-1-8 0-7,5-3-16 8,0-5-224-8,4-2-144 7,8-2 192-7,5-4-192 8,7-1 0-7,7-3-256 5,5-6 32-6,14 5 0 26,9-7-2080-26,11 1-400 4,14 1-96-4</inkml:trace>
    </iact:actionData>
  </iact:action>
  <iact:action type="add" startTime="100828">
    <iact:property name="dataType"/>
    <iact:actionData xml:id="d20">
      <inkml:trace xmlns:inkml="http://www.w3.org/2003/InkML" xml:id="stk19" contextRef="#ctx0" brushRef="#br0">6939 18518 31327 0,'-33'-4'1392'1,"12"0"272"-1,1-2-1328 0,-3 2-336 3,-4 2 0-2,-3 2 0 6,1 0 1120-6,-4 2 160 6,0 2 16-7,-2 4 16 7,-2-2-992-7,-6 5-320 8,-4 5 160-8,-4 1-160 7,0-3 0-7,-1 8 0 7,3 1 0-7,0 4 0 8,6 2 0-8,2 1 0 8,8-1 0-8,4 0 0 8,4-1 0-8,5 1 0 7,10 0 0-7,6-2 0 9,4 1 0-9,8-5 0 6,6 0 0-6,7-7 0 9,5-2 0-9,3-6 128 6,4 3 0-6,8-5 0 10,10-6 112-10,-1-4 16 6,-3-6 0-6,2 1 0 8,-2-7-16-7,-8 0 0 4,-2-7 0-5,-6 4 0 9,-2 7-112-9,-3-6-128 7,-3 5 176-7,-5-5-176 7,-1 12 128-7,-17 6-128 8,16-4 0-8,1 6 0 7,-17-2 128-6,20 18-128 5,-4 5 0-6,-1 7 0 8,-3 7 0-8,1 2 0 8,-5 9 0-8,2-1 0 7,2-2 0-7,1 2 0 8,1-6 0-8,2 0 0 20,1-10-1344-18,7-2-288-1,1-3-48-1,2-7-8816 9,1-11-1744-8</inkml:trace>
    </iact:actionData>
  </iact:action>
  <iact:action type="add" startTime="101278">
    <iact:property name="dataType"/>
    <iact:actionData xml:id="d21">
      <inkml:trace xmlns:inkml="http://www.w3.org/2003/InkML" xml:id="stk20" contextRef="#ctx0" brushRef="#br0">8392 17562 14735 0,'-11'16'1312'1,"-5"-3"-1056"3,4 7-256-4,-5 5 0 8,1 4 2304-8,-3 4 384 7,-3 8 96-7,1 4 16 7,-1 10-1824-7,-5 3-352 8,-4 11-80-8,2 1-16 7,-3 8 80-7,-1 8 16 8,0 7 0-8,-6 5 0 7,0 13-272-7,4-2-48 12,-4 0-16-12,8 1 0 5,2-3-144-4,-1-8-16 5,3-9-128-6,4-10 192 9,7-8 32-9,-2-11 0 6,5-13 0-5,5-11 0 6,2-5 608-7,4-9 112 7,4-5 16-7,-2-18 16 7,14 7-144-7,3-9-16 7,3-5-16-6,3-11 0 7,5-3-384-7,3-5-80 5,0-3-16-6,6 0 0 8,6-2-320-8,-6 3-320 7,4 3 64-7,-4 2 16 7,2 5 48-7,0 2 16 7,-6 1 0-7,0 7 0 8,-1 4 176-8,1 6-128 6,-4 4 128-6,-2 7-128 10,-1 1 128-10,-1 8 0 7,-6 9 0-6,-1 0 0 6,-6 4 0-7,-6-2 0 7,-10 0 0-7,-6 4 0 8,-8 2 192-8,-3-3 32 6,-4-1 0-6,-7 2 0 9,-7-6 160-9,-7 0 48 7,-9-4 0-7,-2 1 0 8,-3-3 128-8,-3-9 16 7,-1-3 16-7,0-3 0 8,3-6-336-8,5 0-64 7,1-8 0-7,6 2-16 25,3-8-1104-24,7-5-224 0,5-3-32-1,7-7-16 12,2-4-1808-10,11-3-384 2</inkml:trace>
    </iact:actionData>
  </iact:action>
  <iact:action type="add" startTime="101778">
    <iact:property name="dataType"/>
    <iact:actionData xml:id="d22">
      <inkml:trace xmlns:inkml="http://www.w3.org/2003/InkML" xml:id="stk21" contextRef="#ctx0" brushRef="#br0">9128 19265 11967 0,'-14'17'1072'2,"14"-17"-864"-2,-12 8-208 0,12-8 0 6,0 0 2976-6,0 0 544 8,4 21 128-8,4-9 0 8,-8-12-2752-8,18 12-544 6,3-6-112-6,5-4-32 8,1-4 432-8,2-6 64 7,4-6 32-7,8 2 0 9,-2-5 192-9,8 3 32 6,-2-3 16-6,6-5 0 9,3 1-16-8,-1 1 0 5,-4 1 0-6,-3-7 0 7,-6-1-256-7,-3 2-64 7,-6-1-16-7,-8 3 0 8,-1 5-208-8,-5-3-32 8,-5 0-16-8,-2 1 0 7,-6 4 112-7,-6-1 32 8,-8 3 0-8,-4-1 0 7,-3 5-32-3,-9 0 0 0,-5 6 0-3,-4 4 0 6,-8 8-352-7,-4 2-128 8,-7 1 0-8,-1 7 0 7,-2 3 160-7,3 3-160 7,1 1 160-7,4 4-160 8,-1 5 160-8,5 3-160 7,4 9 160-7,8 1-160 8,1-2 0-8,7 2 0 7,6 2 0-7,11-8 0 7,0 0 0-7,8-6 192 7,6 0-48-6,4-4-16 7,7 0-128-8,3-3 0 7,7-1 0-7,8-6 0 8,2-3 0-7,12-1-256 4,-2-5 64-5,9 2 16 26,9-8-1264-24,1-4-256 2,8-6-48-3,-2-8-9968 0,-3-2-1984-1</inkml:trace>
    </iact:actionData>
  </iact:action>
  <iact:action type="add" startTime="102301">
    <iact:property name="dataType"/>
    <iact:actionData xml:id="d23">
      <inkml:trace xmlns:inkml="http://www.w3.org/2003/InkML" xml:id="stk22" contextRef="#ctx0" brushRef="#br0">11915 17659 3679 0,'-21'0'160'1,"7"0"32"-1,0 0-192 0,1 2 0 3,-1 0 0-3,0 2 0 8,3 6 6224-8,-1 6 1200 7,-6 3 256-7,1 3 32 8,-1 7-5552-8,-3 10-1120 6,-4 2-208-6,-1 10-64 8,1 7 16-8,-1 12 0 6,1 0 0-6,2 12 0 8,1 8-128-8,-1 2-16 8,-3 7-16-8,-1-1 0 8,0 3-208-6,0 4-32 4,-5-5-16-6,1-1 0 7,-2 1-240-7,2-9-128 8,0-5 160-8,1-8-160 8,7-4 0-8,1-11-240 6,3-11 32-5,-1-9 0 21,7-4-1440-20,3-11-272 0,4-7-64-2,6-21-13888 0</inkml:trace>
    </iact:actionData>
  </iact:action>
  <iact:action type="add" startTime="102617">
    <iact:property name="dataType"/>
    <iact:actionData xml:id="d24">
      <inkml:trace xmlns:inkml="http://www.w3.org/2003/InkML" xml:id="stk23" contextRef="#ctx0" brushRef="#br0">12321 19015 35007 0,'0'0'3120'3,"0"0"-2496"-3,0 0-496 1,15 0-128 5,3 2 1904-6,2 2 352 8,7 4 80-8,2-5 16 7,4 1-1904-7,-2-4-448 8,3-2 0-7,-1 0 0 7,0 0 0-8,4 1 0 5,-4 1-192-5,4-4 192 22,4 2-544-22,-6 0-16 0,0 0 0 1,2 0 0 12,-3-2-1168-12,5 2-256-1,0-2-32 0,-4 0-8928 9,0-4-1792 15</inkml:trace>
    </iact:actionData>
  </iact:action>
  <iact:action type="add" startTime="102902">
    <iact:property name="dataType"/>
    <iact:actionData xml:id="d25">
      <inkml:trace xmlns:inkml="http://www.w3.org/2003/InkML" xml:id="stk24" contextRef="#ctx0" brushRef="#br0">14966 18765 18431 0,'0'0'1632'3,"-14"-4"-1312"-2,0-2-320-1,1-1 0 7,3 3 4096-6,-2 0 768 5,-7 2 128-6,-1-2 48 8,-1 2-3952-8,1 2-768 7,-3 0-176-7,-2-2-16 7,-5 2-128-7,-1 4 0 11,-6 0-176-11,-2 2 176 5,-6 4-336-5,0 1 16 7,-3 7 16-7,-1 1 0 7,0 7 304-7,4 3-128 9,-2 6 128-9,4 0 0 6,4 0 0-6,6 6 0 8,4-4 0-8,4 2 0 8,3 0-144-8,14-6 144 7,5 1 0-3,4-5-144 0,5-4 144-3,4-3 0 5,10-1 0-6,7-11 128 8,0-2 80-8,6-1 32 8,8-7 0-8,4-3 0 7,6-7 16-7,4 0 16 7,-1-9 0-7,3-3 0 8,-1-1-80-8,1-11-32 8,-3-3 0-8,3 4 0 7,0-10-160-7,-1 2 128 7,-1-7-128-7,-3-5 128 10,-3 0-128-10,2-1 128 6,2-5-128-6,-5-7 128 7,-3-4-128-7,0-2 0 7,-4-1 144-6,-4-8-144 6,-8-7 0-7,1-8 144 8,-5-5-144-8,-6-1 0 7,-5 1 144-7,4 11-144 7,-9 16 0-7,1 18 144 8,-2 9-144-8,-4 12 0 7,-2 7 0-6,-4 15 128 5,2 13-128-6,0 0 0 8,-20 13 144-8,-3 11-144 7,-6 7 0-7,-4 10 0 9,1 17-192-9,-1 7 64 7,0 15 128-6,2 6-192 5,0 9 192-6,-1 8-192 9,1 5 192-9,0 5 0 6,0 10-144-6,3-4 144 8,3-2-384-8,4-4 0 15,-1-12 0-14,10-11 0 14,3-4-992-13,7-16-208-2,2-10-32 0,10-11-8304 6,-1-8-1664-5</inkml:trace>
    </iact:actionData>
  </iact:action>
  <iact:action type="add" startTime="103415">
    <iact:property name="dataType"/>
    <iact:actionData xml:id="d26">
      <inkml:trace xmlns:inkml="http://www.w3.org/2003/InkML" xml:id="stk25" contextRef="#ctx0" brushRef="#br0">16784 18562 38015 0,'-20'-3'1680'2,"7"6"352"-2,-3 3-1632 0,0-2-400 0,-7 6 0 0,-2 7 0 7,-3 1 192-7,-3 2-64 7,-2 5 0-7,-6 2 0 7,4 4-128-7,0 4 0 7,0 3 0-7,1-3 0 8,1 8 0-8,4-2 0 11,2-1 0-11,3-4 0 3,5-3-192-2,5 2 192 6,6-8-160-7,2-5 160 8,4 1-256-8,10-2 32 6,2-9 16-6,8 4 0 9,-5-10 16-9,11-3 0 6,-1-3 0-6,4-1 0 10,3-7 192-10,-1-8 0 6,4 1 192-3,0-7-192 3,0 3 256-6,-7-1-48 6,-1-1-16-6,-2-1 0 10,-1 3 112-10,-1 3 16 6,-7-3 0-6,0 5 0 7,-8-4 32-7,-1 9 16 7,-5 9 0-7,0 0 0 8,0 0-32-8,0 0 0 9,0 0 0-9,0 0 0 6,0 0-336-6,-9 13 0 9,3 3 0-9,-4-2 0 7,4 3 0-6,2-1 0 5,2 1-176-6,2 5 176 24,0-7-1200-24,2 3-144 0,2 3-16 0,2-3-9952 10,4-1-1984-10</inkml:trace>
    </iact:actionData>
  </iact:action>
  <iact:action type="add" startTime="103776">
    <iact:property name="dataType"/>
    <iact:actionData xml:id="d27">
      <inkml:trace xmlns:inkml="http://www.w3.org/2003/InkML" xml:id="stk26" contextRef="#ctx0" brushRef="#br0">17539 18488 25791 0,'0'0'1152'1,"-14"16"224"-1,4-2-1104 0,-2 5-272 0,3 6 0 0,1 9 0 6,-4 3 2096-5,0 6 352 6,-1-3 80-7,-1 7 16 7,0-6-1792-6,1 2-368 5,-7 4-64-6,7-8 0 11,-7-2 32-11,3 4 16 4,1-8 0-4,-2-2 0 8,7 1-176-8,-1-11-48 7,4-3 0-7,8-18 0 8,0 0 144-8,0 0 32 8,0 0 0-8,0 0 0 6,18-18 384-6,-1 2 96 9,3-11 16-9,5-2 0 7,3-2-368-7,1-3-64 7,2-3 0-7,0-5-16 12,2 4-208-12,2 1-32 5,-3 0-128-4,-1 2 192 5,4 2-192-6,2 2 0 7,-4 4 0-7,-4 5 0 8,3 5 0-8,-1 7-192 7,2-2 48-7,0 6 0 22,-5 6-960-20,1 2-192-1,0 2-48-1,-2 4-10640 6,1 2-2144-4</inkml:trace>
    </iact:actionData>
  </iact:action>
  <iact:action type="add" startTime="104088">
    <iact:property name="dataType"/>
    <iact:actionData xml:id="d28">
      <inkml:trace xmlns:inkml="http://www.w3.org/2003/InkML" xml:id="stk27" contextRef="#ctx0" brushRef="#br0">18931 18601 24879 0,'-13'-9'1088'4,"13"9"256"-4,0 0-1088 0,-10-10-256 0,-6 4 0 0,4 4 0 6,-3 2 2736-6,-1 6 480 9,1 4 112-9,-9-1 0 8,-1-1-2704-7,-2 8-624 4,-5-2 0-5,-1 7 0 8,-8 4 0-6,4 5 0 2,2-1-144-4,-4 6 144 8,4 4 0-8,6 0 0 8,1 8 0-8,7 2 0 7,9-7-128-7,3 3 128 9,5 2 0-9,8-6 0 7,7 0-256-7,3-6 0 8,5-6 16-8,5-3 0 22,3-5-464-22,4-5-80 0,1-1-32 4,5-9 0 8,4-2-272-12,-4-4-64 2,4-4-16-2,-6-2 0 0</inkml:trace>
    </iact:actionData>
  </iact:action>
  <iact:action type="add" startTime="104359">
    <iact:property name="dataType"/>
    <iact:actionData xml:id="d29">
      <inkml:trace xmlns:inkml="http://www.w3.org/2003/InkML" xml:id="stk28" contextRef="#ctx0" brushRef="#br0">19079 18835 32191 0,'0'0'1424'3,"0"0"304"-3,0 0-1392 0,0 0-336 1,6 20 0-1,4 1 0 7,2 5 272-7,-4-3-16 6,5 1 0-6,-1 1 0 9,4 2 0-9,-1 4 0 6,5 1 0-6,1-1 0 8,4-2 0-8,3 6 0 6,3-2 0-6,0-1 0 9,-2-3-32-9,5 0-16 6,1 0 0-6,0-1 0 8,-4-3-208-8,-2-4-256 8,2-3 48-8,1-2 16 25,-1-9-640-25,4-1-112 0,-2-6-16 0,-2-4-16 11,3-3-1520-9,-1-11-320 6</inkml:trace>
    </iact:actionData>
  </iact:action>
  <iact:action type="add" startTime="104584">
    <iact:property name="dataType"/>
    <iact:actionData xml:id="d30">
      <inkml:trace xmlns:inkml="http://www.w3.org/2003/InkML" xml:id="stk29" contextRef="#ctx0" brushRef="#br0">20064 18703 32255 0,'-23'27'2864'3,"6"-3"-2288"-3,3 7-576 0,-2 8 0 8,5 13 1504-8,-5 11 192 6,2 3 32-6,-3 4 16 9,-3 4-752-9,1 4-160 6,-7 2-16-6,-3-2-16 10,-6-2-96-10,2 2-32 6,0 2 0-6,-4 0 0 11,-2-4-400-11,4 1-80 4,1-9 0-4,-1 4-16 8,2-8-176-8,0 1-176 8,2-3 48-8,-1-15 0 22,5-6-1776-21,2-14-336 4,1-11-80-5</inkml:trace>
    </iact:actionData>
  </iact:action>
  <iact:action type="add" startTime="104973">
    <iact:property name="dataType"/>
    <iact:actionData xml:id="d31">
      <inkml:trace xmlns:inkml="http://www.w3.org/2003/InkML" xml:id="stk30" contextRef="#ctx0" brushRef="#br0">22321 18933 13823 0,'-2'-12'1216'1,"0"-3"-960"3,-2 5-256-4,1-6 0 7,-7 5 2464-7,2-7 448 6,0 6 96-6,-4 1 0 8,1 3-1456-8,-5-4-288 8,3 2-64-8,-7 5-16 7,2 3-288-7,-1 0-64 7,-6 4-16-7,-1 2 0 8,1 3-256-8,-2 5-48 8,-1 0-16-8,1 7 0 7,0 1 48-7,-1-1 16 8,1 5 0-8,0 3 0 7,-1 2-112-7,1 2 0 8,6-5-16-8,5-3 0 7,0 1-240-7,9 1-64 9,-1-8 0-9,8-3 0 6,0-14 32-6,12 18 0 8,-3-11 0-8,11 1 0 6,3-4 48-6,3 0 16 8,1-4 0-8,0-4 0 8,0-2-224-8,1 0 176 7,-5 1-176-7,-1-5 160 12,-1 4-160-12,1 0 0 4,-3 4 0-4,-3 0 0 9,-16 2 0-9,17-2 0 7,-17 2 0-7,14 2 0 8,-14-2 0-7,14 8 0 4,-14-8 0-4,7 18 0 7,1-5 0-8,2 3 0 6,-10-16 0-6,8 19 0 8,-1-1 0-8,5-1 0 6,-4-7 0-6,4 4 0 9,1-6 0-9,7-1 0 7,-3-3 0-7,5-4 0 8,1-2 0-7,7-3 0 5,3-1 0-5,8-10 0 6,2 6 0-7,3-9 0 8,3 1 0-8,-6-3 0 7,0-3 0-6,-4 1 0 6,-2-4 0-7,-2-1 0 7,-4-1 128-7,1-2-128 7,-5-2 0-7,4-6 128 8,0 0-128-8,2-6 0 7,-3 2 0-7,-1-8 128 8,0-1-128-7,-1-7 160 4,-3-7-160-5,0 0 160 10,1 3-160-10,-5-9 0 6,1 4 144-5,-3-6-144 8,-1-6 0-9,-7 6 128 5,1 7-128-5,0 9 0 9,-8 1 0-9,-4 8 0 7,-4 5 0-7,-4 8 128 8,-6 5-128-8,3 6 0 7,-9 5 0-7,-5 9 128 7,-3-1-128-7,-1 8 0 7,-6 10 0-7,-6 6 0 8,-2-3 0-8,-6 13-160 8,-3 1 160-8,-5 7-160 7,-1 1 160-7,-11 14 0 7,-7 1-144-7,-6 9 144 8,-5 9 0-8,-3 5 0 8,-4 5 0-8,-1 4 0 7,3 8 0-7,-4 1 0 7,5 7 0-7,3 1 0 8,4-3 0-8,10 4 0 7,15-5 0-7,9-1 0 8,11 0 0-8,6-2 0 7,11-3 144-7,5-1-16 9,13-4-128-9,4-6 0 6,5-4 0-6,13 1 128 8,0-7-128-8,11-2 0 7,6-7 0-7,4-2 0 8,12-6-272-8,3-5-32 7,1-5 0-7,5-9 0 24,1-7-1456-23,1-9-288 4,-1-4-64-4</inkml:trace>
    </iact:actionData>
  </iact:action>
  <iact:action type="add" startTime="105818">
    <iact:property name="dataType"/>
    <iact:actionData xml:id="d32">
      <inkml:trace xmlns:inkml="http://www.w3.org/2003/InkML" xml:id="stk31" contextRef="#ctx0" brushRef="#br0">23632 18750 15663 0,'0'0'1392'2,"0"0"-1120"-2,0 0-272 0,-16 9 0 5,16-9 2432-5,0 0 448 8,-7 10 64-8,1 12 32 7,-2 3-2304-7,4 4-464 7,2 2-80-7,0 5-128 8,-2 4 256-8,4-1-64 8,-2 6 0-8,0-2 0 8,-2 0 192-8,1 0 48 7,-3-4 0-7,2 6 0 7,0-6 32-7,2 0 16 7,2 0 0-7,4-10 0 8,0-2-96-8,5-1-32 6,-1-11 0-6,2-1 0 11,6-8 608-11,-1-6 112 6,5-6 16-6,5-4 16 8,4-9-144-8,5-7-16 11,3-3-16-11,-4-4 0 5,2-8-464-5,0 2-80 6,-2-4-32-6,-4 0 0 8,-1-4 48-8,-5-1 16 7,-5-1 0-7,1 0 0 7,1-9-32-7,-5 9-16 8,3 2 0-8,-8 2 0 8,1 6-240-8,-3 2-128 7,-4 4 128-7,0 8-128 7,-2 7 0-6,0 1 0 6,-2 17 0-7,0 0-192 22,0 0-752-20,0 0-144-2,0 0-48 1,0 0 0 12,0 0-1536-11,0 0-304-1,0 23-64 2,0-23-16-2</inkml:trace>
    </iact:actionData>
  </iact:action>
  <iact:action type="add" startTime="106192">
    <iact:property name="dataType"/>
    <iact:actionData xml:id="d33">
      <inkml:trace xmlns:inkml="http://www.w3.org/2003/InkML" xml:id="stk32" contextRef="#ctx0" brushRef="#br0">24771 18599 35247 0,'0'0'1552'1,"0"0"336"-1,-8 14-1504 0,2 6-384 5,-3 5 0-1,3 6 0-4,-2 6 128 0,0 2-128 6,-5 4 128-6,3 0-128 9,-6 4 0-9,3-4 128 7,-5 0-128-7,0 3 0 8,3 1 0-8,-5-2 144 6,3 0-144-4,-3-4 0 3,1 2 144-5,5-6-144 8,-1 0 0-8,5-2 144 8,0-6-144-8,4-3 0 7,0-7 0-7,6-19 0 22,0 16-432-21,0-16-16-1,0 0 0 1,20 2-9888 10,-1-8-1984-10</inkml:trace>
    </iact:actionData>
  </iact:action>
  <iact:action type="add" startTime="106490">
    <iact:property name="dataType"/>
    <iact:actionData xml:id="d34">
      <inkml:trace xmlns:inkml="http://www.w3.org/2003/InkML" xml:id="stk33" contextRef="#ctx0" brushRef="#br0">25994 18746 2751 0,'0'0'128'4,"0"0"16"-4,0 0-144 0,0 0 0 0,0 0 0 0,0 0 0 7,0 0 4496-7,0 0 880 7,-17 0 160-7,-5 4 32 8,-5 5-3808-7,-2-3-768 5,-3 2-160-6,-5 8-16 8,0-3 128-8,-8 5 16 6,-1 7 16-5,5 1 0 8,-2 1 160-9,6 4 16 5,-4-2 16-5,5 4 0 8,5-3-336-8,6 1-64 8,3 4 0-8,7-2-16 7,-1-6-336-7,12-3-64 8,2-1-16-8,4-3 0 7,6 1 48-6,6 1 0 5,1-9 0-5,7 3 0 7,5-8 112-8,4-2 16 12,5-1 16-12,4-5 0 4,9-1-192-3,-2-7-32 5,4 2-16-6,-2 0 0 9,-1-8-128-9,-7 3-32 5,0-7 0-5,-10 2 0 9,-1-3-128-9,-5-1 128 6,-4-1-128-5,-7-6 128 7,-2-6 16-8,-6 3 0 7,-2 1 0-7,-4 0 0 8,-4-2-336-8,0-1-80 6,-4-3-16-6,-2 8 0 23,0 4-2176-21,-1-1-432-2,1 1-96 5</inkml:trace>
    </iact:actionData>
  </iact:action>
  <iact:action type="add" startTime="106850">
    <iact:property name="dataType"/>
    <iact:actionData xml:id="d35">
      <inkml:trace xmlns:inkml="http://www.w3.org/2003/InkML" xml:id="stk34" contextRef="#ctx0" brushRef="#br0">26575 18793 31727 0,'0'0'1408'2,"-4"19"288"-2,-1-3-1360 10,-3 7-336-9,0 4 0-1,2 5 0 0,-2 7 0 2,-3-4 128 3,1-6-128-5,-4 2 0 7,3 0 0-7,-3 4 144 8,4-7-144-8,4-5 0 7,-2 1 128-7,3 1-128 8,5-4 0-8,2-3 0 6,1-8 432-6,-3-10-32 7,10 17 0-7,8-9 0 7,-3-6 320-7,7-4 64 8,5-2 16-8,0-2 0 7,5-9-80-7,1 3-16 8,4-4 0-7,-2-3 0 6,-2-1-288-7,0-1-64 10,-3-1-16-10,-1-3 0 6,-2 0-144-5,-2-1-48 4,-3 1 0-5,-1 0 0 9,-1-1-144-9,-5 5 128 7,1-1-128-7,-6 5 128 7,-2 7-128-6,-8 10 0 6,7-12 0-7,-7 12 0 7,0 0 0-7,0 0 0 8,0 0 0-8,-9 16 0 8,-1 4-176-8,4-3 48 7,-4 3 0-7,3 3 0 7,1-2 128-7,4 3-160 7,0-1 160-6,2 3-160 7,0-3-64-8,4 0-16 9,0-1 0-9,3-7 0 6,3 1-48-6,0-6-16 7,-10-10 0-7,21 10 0 8,1-9 304-8,-1-2 128 6,7-3-128-6,-1-6 192 9,0 0 256-9,0-7 32 6,1-1 16-6,-3-1 0 9,1-3-128-9,-5-1-32 6,0-9 0-6,-3 3 0 11,-2-2 96-11,1-8 16 4,-7-2 0-3,0-4 0 7,-3 0-272-7,-3-1-48 4,0-5-128-5,-2 4 192 8,0 2-400-7,-2 4-96 6,0 8-16-7,0 4 0 22,-2 3-1280-21,0 9-272 0,-2 3-48-1,2 5-14992 2</inkml:trace>
    </iact:actionData>
  </iact:action>
  <iact:action type="add" startTime="107499">
    <iact:property name="dataType"/>
    <iact:actionData xml:id="d36">
      <inkml:trace xmlns:inkml="http://www.w3.org/2003/InkML" xml:id="stk35" contextRef="#ctx0" brushRef="#br0">28493 18703 26431 0,'0'0'1168'0,"0"0"240"0,-14-4-1120 1,14 4-288-1,-16-6 0 0,1 12 0 8,1 0 256-8,-5 2 0 6,5 1 0-6,-9 5 0 9,-7 0-48-9,1 7-16 6,-4 3 0-6,0 7 0 9,-2 4 528-8,0 4 112 4,-4-2 0-5,7 8 16 7,5-6 48-7,8 4 0 8,3-2 0-8,4 0 0 8,8-10-528-7,4 0-112 4,4-2 0-4,6-5-16 7,0-5-16-8,9-7 0 7,5 1 0-7,3-9 0 7,2-8 288-7,4-3 64 7,1-5 16-7,5-4 0 14,-2 3-80-14,-6-9 0 2,-4-1-16-2,-2-3 0 8,-1-1-240-8,-5 0-32 8,-5 0-16-8,2 1 0 7,-9-3 80-7,3 4 16 8,0 7 0-8,-6-5 0 7,-2 1-112-7,-2 9-32 8,0-3 0-8,0 16 0 6,0 0-160-6,0 0 0 10,0 0 0-10,0 0 0 5,-16 8 0-5,6 7 0 8,5 9-192-8,-5-1 192 8,4-1-192-8,2 5 192 7,2 4-192-6,2 2 192 6,2 0-304-7,2-1 64 7,2-1 16-6,6 4 0 23,-3-2-2416-23,5 0-496 2,-4 2-80-3</inkml:trace>
    </iact:actionData>
  </iact:action>
  <iact:action type="add" startTime="107936">
    <iact:property name="dataType"/>
    <iact:actionData xml:id="d37">
      <inkml:trace xmlns:inkml="http://www.w3.org/2003/InkML" xml:id="stk36" contextRef="#ctx0" brushRef="#br0">29191 19440 27647 0,'0'0'2448'1,"0"0"-1952"-1,0 0-496 0,0 0 0 7,0 0 2128-7,0 0 336 7,0 0 64-7,0 0 16 6,0 0-1376-6,0 0-272 8,0 0-48-8,0 0-16 9,0 0-320-9,-6-18-80 8,2-5-16-8,2 6 0 6,2 1-416-6,0 16 128 6,4-18-128-6,-4 18 0 9,4-15 0-9,-4 15 0 6,0 0 0-6,0 0-176 23,14-18-1744-22,-14 18-336-1,13-6-80 7</inkml:trace>
    </iact:actionData>
  </iact:action>
  <iact:action type="add" startTime="108250">
    <iact:property name="dataType"/>
    <iact:actionData xml:id="d38">
      <inkml:trace xmlns:inkml="http://www.w3.org/2003/InkML" xml:id="stk37" contextRef="#ctx0" brushRef="#br0">30129 18876 24527 0,'0'0'1088'0,"0"0"224"0,0 0-1056 0,0 0-256 1,0 0 0-1,0 0 0 7,0 0 576-7,0 0 64 7,0 0 16-7,20 0 0 7,1 0 80-6,3-2 16 6,1-7 0-7,0-1 0 8,3 2-112-8,-1 4 0 6,0-2-16-6,2-1 0 9,1-1 80-9,-3 2 0 6,2-2 16-5,1-2 0 6,1 5-208-7,-4-3-64 7,-4-4 0-7,-1 4 0 8,-8 0-80-8,-1-1-32 6,-7-1 0-5,-2 2 0 7,-4 8 80-8,-4-15 16 6,-2 3 0-5,-9 0 0 7,-5 4-80-8,-5 2-16 7,-3-3 0-7,-7 5 0 8,0 0-336-8,0 2 0 10,-8 6-192-8,6 2 64 3,-4 3 128-5,2 3 0 7,2 10 0-7,-2 1 0 6,4 0 0-5,6 5 0 6,-1 1 160-7,5 2-160 7,2-2 128-6,5 7-128 7,6-3 0-8,5 2 0 7,-1-2 176-7,8-4-176 7,6 0 192-7,2 3-192 7,-1-7 0-7,9-2 0 9,-4 3 0-9,7-3 0 7,-3-7-176-7,3 1-144 6,3-7-16-6,3 2-16 25,0-4-1760-24,3-3-336 3,-1-1-80-4</inkml:trace>
    </iact:actionData>
  </iact:action>
  <iact:action type="add" startTime="108640">
    <iact:property name="dataType"/>
    <iact:actionData xml:id="d39">
      <inkml:trace xmlns:inkml="http://www.w3.org/2003/InkML" xml:id="stk38" contextRef="#ctx0" brushRef="#br0">31052 18958 25791 0,'0'0'2304'1,"0"0"-1856"0,-12 0-448-1,12 0 0 7,-17 6 1152-7,17-6 144 6,-14 10 32-6,-2 0 0 7,5-3-960-7,-5 7-192 8,4-6-48-8,-5 8 0 7,-1-5 352-6,5 5 64 6,-7-4 16-7,6 5 0 7,-3 1 0-7,5 1 0 7,-3 3 0-7,7-7 0 8,2 3-144-8,0 1-32 8,6-19 0-8,-2 18 0 7,4-1-128-7,4-5-16 7,0 2-16-6,0-6 0 6,-6-8 128-7,19 9 32 7,-3-1 0-7,1-4 0 8,3-4-16-7,-3 0 0 5,5-2 0-5,1-2 0 7,2-6-80-8,1 1-16 9,1 1 0-9,0-8 0 7,-1 3-144-6,-5-5-128 6,1 4 192-7,-1-5-192 6,3-5 176-5,-5-1-176 5,-3 0 160-6,3-3-160 8,-3-1 192-8,1-2-48 7,3-10-16-7,-5-2 0 8,5-6 64-8,-1 1 16 7,-5-7 0-7,4-4 0 8,1-3-208-8,-3 2 0 7,-1-7 0-7,-1 1 0 8,4-14 144-8,-3 8-16 8,-3 2 0-8,-2 5 0 7,-1 11-128-6,-1 11 0 6,-4 4 0-7,0 12 0 7,-2 9 0-7,-2 2 0 9,0 9 0-9,0 7 128 6,0 0-128-6,0 0 0 6,-10 19 0-6,-3 3 0 9,-1 11 0-9,-4 8-144 7,5 11 144-7,-5 7-208 9,5 5 208-9,-7 2 0 6,2-1-160-6,3 9 160 8,-7 2 0-7,3 0-144 5,-3-4 144-6,7 4 0 8,-3-2-416-8,7-7 32 8,-5-5 0-8,8-5 0 23,2-9-144-22,2-1-32 1,1-14 0-2,6-1 0 13,1-3 112-12,2-6 32 0,0-1 0-1,8-11 0 12,-5 1-1632-10,-9-12-320-1,20 4-64-1,-3-6 0 0</inkml:trace>
    </iact:actionData>
  </iact:action>
  <iact:action type="add" startTime="109178">
    <iact:property name="dataType"/>
    <iact:actionData xml:id="d40">
      <inkml:trace xmlns:inkml="http://www.w3.org/2003/InkML" xml:id="stk39" contextRef="#ctx0" brushRef="#br0">31811 18873 22111 0,'0'0'1968'3,"0"0"-1584"-2,0 0-384-1,0 0 0 7,9 13 1152-7,3 3 128 7,-12-16 48-7,6 25 0 7,-2 0-1008-7,-2 1-192 7,-4-3-128-7,0 1 160 11,0 3 32-11,0 4 0 5,-2 0 0-5,2-3 0 7,0-5 384-7,2-2 96 8,4 3 16-8,0-3 0 7,0-1-80-7,2-6-16 6,0 3 0-6,-6-17 0 9,13 14 48-9,3-3 16 8,-1-5 0-8,5 0 0 7,-3-6 128-7,3-2 32 7,1-2 0-7,1 0 0 7,-3-5-320-7,3 1-64 9,-3-2-16-9,-3-4 0 10,1 3 112-10,1-3 32 6,-8-2 0-5,3-3 0 4,-3 3-64-5,2 1-16 9,0-9 0-9,-5 3 0 7,1 5-128-7,2 1-32 7,-10 15 0-7,0 0 0 7,6-14-320-6,-6 14 144 5,0 0-144-6,0 0 0 9,0 0 176-9,0 0-176 6,0 0 160-6,2 16-160 9,2 3 0-9,0 6 0 7,-1-1 0-7,7 1 0 8,-2 1 0-8,8-5 128 7,-5 2-128-7,11 1 0 8,1-1 0-8,3-3 144 7,1-3-144-7,2 3 128 9,0-1-128-9,3-9 0 6,-3-2 144-6,2-2-144 26,0-2-768-26,2-4-208 0,4-4-48 0,-5-8-17984 0</inkml:trace>
    </iact:actionData>
  </iact:action>
  <iact:action type="add" startTime="110394">
    <iact:property name="dataType"/>
    <iact:actionData xml:id="d41">
      <inkml:trace xmlns:inkml="http://www.w3.org/2003/InkML" xml:id="stk40" contextRef="#ctx0" brushRef="#br0">4170 16727 13823 0,'-16'2'1216'4,"16"-2"-960"-4,-16 6-256 1,3 2 0 5,-9-4 1792-6,3 2 304 8,3-1 64-8,-3-1 16 7,-3-2-704-7,3 2-128 6,-3-2-16-5,3-2-16 6,-5 0-224-7,5-2-32 8,3-2-16-8,-1 0 0 7,3-1-144-7,2-3-16 7,12 8-16-7,-7-10 0 8,1-6-32-8,6 3-16 6,4-5 0-6,7 5 0 10,5-7-368-10,5 4-64 6,1-1 0-6,1-3-16 10,1 5-240-10,3-3-128 5,2 7 160-5,-2-3-160 8,3 4 0-2,-1 0 0-2,0 7 0-4,-5 1 0 7,-3 2 0-6,1 5 0 3,-9 5 0-4,3 0 0 10,-4 7 0-9,-1-1 0 4,-7 4 0-5,-4 1 0 9,-4 2 0-9,-7 3 0 5,-3 1 0-4,-8-2 0 7,-3 1 192-8,-4-3-64 7,-2-1-128-7,-6-1 192 7,-4-5-32-7,3-1-16 8,-1-3 0-8,2-2 0 7,2-4 272-7,6-4 48 9,8-4 16-8,-1 0 0 5,10-6 32-6,1-6 0 7,5 2 0-7,4-7 0 8,6-1-112-8,4-3-16 7,5 6 0-7,5-5 0 9,9-3-384-9,4 7 128 7,3 5-128-6,-3-3 0 6,-2 2 0-6,2-1 0 5,0 5 0-6,-3 2 0 9,-5 2 0-9,-1 2 0 6,-1 0 0-6,-7 4 0 23,-14 0-1552-20,15 8-192 1,-7 6-48-4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5:13:04.87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5" units="cm"/>
      <inkml:brushProperty name="height" value="0.055" units="cm"/>
    </inkml:brush>
    <inkml:brush xml:id="br5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88">
    <iact:property name="dataType"/>
    <iact:actionData xml:id="d0">
      <inkml:trace xmlns:inkml="http://www.w3.org/2003/InkML" xml:id="stk0" contextRef="#ctx0" brushRef="#br0">951 4784 13823 0,'-10'-4'1216'1,"-1"0"-960"13,1-3-256-14,4-5 0 2,-4-2 1440-2,5-5 240 11,1 1 48-11,4-1 16 4,2-7-544-4,3-1-112 10,7-4-32-10,-2 4 0 5,2 1-176-5,3 1-48 10,7-1 0-9,1 1 0 3,2-2-368-4,5 5-80 11,1 3 0-11,0 3-16 4,-4-1-128-4,5 9-32 12,-1 0 0-12,-2 6 0 3,-2 4-64-3,-3 8-16 10,-3 9 0-10,1 7 0 4,-9 5-128-4,1 6 128 12,-8 12-128-12,-8 3 128 4,-8 7 64-4,-5 3 0 10,-9 10 0-10,-5 6 0 5,-4 2-192-5,-6-4 192 11,0-3-192-11,-6-3 192 3,2-6-64-3,-2-9-128 11,10-6 192-11,4-10-64 5,3 0 480-5,7-10 96 10,7-8 0-10,9-3 16 5,5-18-96-5,0 0-32 11,0 0 0-11,19-6 0 4,8-12-224-4,5 1-48 11,7-7-16-11,5 3 0 4,5-4-144-4,2 5-32 10,2 5 0-10,3-3 0 5,1 6-128-5,1-1 0 10,-1 5 144-10,1 2-144 5,3 0 0-5,-3 2 0 11,3 0 0-11,-7 6 0 18,-9 0-1568-17,2 2-384-1,-2 4-80 0</inkml:trace>
    </iact:actionData>
  </iact:action>
  <iact:action type="add" startTime="2546">
    <iact:property name="dataType"/>
    <iact:actionData xml:id="d1">
      <inkml:trace xmlns:inkml="http://www.w3.org/2003/InkML" xml:id="stk1" contextRef="#ctx0" brushRef="#br0">3224 4759 17503 0,'-26'-12'1552'1,"13"6"-1232"7,-1-3-320-8,0-1 0 4,3-2 848-4,1-2 112 11,-2 7 32-10,2-3 0 3,-3 6-160-4,3 2-48 11,2 0 0-11,-4 0 0 4,1 2-256-4,-1 2-48 12,4-2-16-12,8 0 0 3,-8 8-112-3,3 2-32 12,-5-1 0-12,2 7 0 3,4 0 80-3,-4 5 16 11,-1 6 0-11,3 5 0 4,2 7 224-4,-2 0 32 11,-4 7 16-11,2 1 0 5,5 2-112-5,-1 2 0 11,-4 1-16-11,4-3 0 4,0-10-128-4,0 2-32 10,0-8 0-10,2-4 0 4,-2-5 32-4,2-7 0 11,2 1 0-11,0-1 0 4,0-7-48-4,0-10-16 10,0 0 0-10,0 0 0 5,0 0 64-5,8-6 16 10,-2-9 0-10,2-3 0 4,2-5-128-4,-3-8 0 12,3-6-16-12,0-1 0 3,-6-6-144-3,2-1-32 12,-2-6 0-12,1 0 0 3,1-3-128-2,0 3 128 9,-2 0-128-10,4 5 128 6,2-1-128-6,-3 0 0 10,3 6 0-10,4 0 0 4,-3 6 0-4,5 2 0 10,-4 2 0-10,5-1 0 5,-3 3 0-5,2 4 0 10,-3 5 0-10,3 1 0 4,1 3 0-4,-1 4 0 11,4 7 0-11,7-1 0 21,-4 0-1120-21,1 6-208 0,-5 6-32 1,3-2-15216 1</inkml:trace>
    </iact:actionData>
  </iact:action>
  <iact:action type="add" startTime="3012">
    <iact:property name="dataType"/>
    <iact:actionData xml:id="d2">
      <inkml:trace xmlns:inkml="http://www.w3.org/2003/InkML" xml:id="stk2" contextRef="#ctx0" brushRef="#br0">3719 4958 21183 0,'-4'8'1888'1,"-6"-3"-1504"7,3 5-384-8,1 2 0 4,4-4 816-4,0 3 80 11,0-1 32-11,4 0 0 4,-2-10-80-4,0 0-16 11,13-4 0-11,7-2 0 4,3-4-240-4,5-3-48 11,3 1-16-11,4-7 0 6,2-3-288-6,-2-3-64 9,2-3-16-9,2 3 0 4,-4-2 128-4,-7-1 32 10,-1 3 0-10,-4 2 0 4,-5-1 176-4,-2-1 32 12,-5 2 16-12,-1 1 0 4,-6 8 48-4,-4 1 16 12,-6 5 0-12,-6 2 0 3,1 6-240-3,-11 6-48 11,-3 2-16-11,-4 11 0 3,-3 7-304-2,-1 5 0 12,-8 0 128-13,4 4-128 3,2 2 0-3,0 0 0 10,2 6 0-10,4-2 0 4,3 4 0-4,7-6 0 11,5-6 0-11,6-4 0 5,2-5 0-5,10-5 0 10,4-1-192-10,8-6 192 20,7-7-720-20,8-5-48 0,10-5-16 0,-10 1-9456 10,8-6-1904-9</inkml:trace>
    </iact:actionData>
  </iact:action>
  <iact:action type="add" startTime="3341">
    <iact:property name="dataType"/>
    <iact:actionData xml:id="d3">
      <inkml:trace xmlns:inkml="http://www.w3.org/2003/InkML" xml:id="stk3" contextRef="#ctx0" brushRef="#br0">4706 4837 9215 0,'-27'-6'816'1,"15"6"-656"8,0 0-160-9,3 0 0 5,-3 4 3520-5,2 0 688 9,2 2 128-9,-3 1 16 6,3-3-2960-6,-2 0-608 10,-4 2-112-10,5 0-32 6,-3 4-192-6,2-2-64 10,2 1 0-10,-3 3 0 4,3-6-80-4,-2 2-32 12,-2 3 0-12,7-3 0 2,-3 2 0-2,0 2 0 11,2-3 0-11,6-9 0 5,0 0-80-5,0 0-32 10,0 0 0-10,0 16 0 4,0-16 96-4,4 10 0 13,-4-10 16-13,8 13 0 3,0-5 48-3,-1 2 0 10,7 2 0-10,-2-5 0 4,3 3-112-4,-1 0-16 12,7-2 0-12,-1 1 0 4,-1 3-32-4,3-4-16 11,-1 2 0-10,5-1 0 2,-1-3-144-2,0-4 0 8,1 0 0-8,-3 0 0 3,1-8 0-4,-1-2 128 10,0-1-128-10,1-1 128 5,-3 0-128-5,-1-7 160 10,-1-1-160-10,3 1 160 6,-7-7-32-6,3-1-128 6,1-2 192-6,-3-3-64 9,2-1-128-9,1-4 0 6,-3 4 144-6,1-6-144 9,3-6 0-9,-5 0 128 13,3-6-128-13,-4 0 0 3,1-1 0-3,-3 3 0 7,3-2 0-7,-3-2 128 9,4 1-128-9,-6 7 0 7,3-2 0-7,-5 6 0 3,2-6 0-3,1 8 0 8,-7 0 0-8,0 4 0 8,0 4 0-8,-2 3 0 11,-2 3 0-11,0 5 0 4,-2 1 0-4,-2 9 128 7,0 0-128-7,4 8 128 9,-6 14 96-9,-3 7 32 12,-1 10 0-12,-6 26 0 3,3 1-64-3,-1 7-16 11,2 5 0-11,1 2 0 5,-5 0 128-5,6 4 16 9,-3 2 16-9,7-7 0 5,4-1-112-5,8-29-32 12,0 2 0-12,9 19 0 3,1-9-192-3,5-4 0 11,7-12-192-11,3-6 192 19,4-10-2448-18,0-1-384-1</inkml:trace>
    </iact:actionData>
  </iact:action>
  <iact:action type="add" startTime="4003">
    <iact:property name="dataType"/>
    <iact:actionData xml:id="d4">
      <inkml:trace xmlns:inkml="http://www.w3.org/2003/InkML" xml:id="stk4" contextRef="#ctx0" brushRef="#br0">7070 4330 19695 0,'-23'-16'864'1,"11"10"192"-1,-4-3-848 0,7-1-208 7,-7 4 0-7,6 6 0 5,-5 4 1600-5,3 10 256 11,-2-1 64-11,1 7 16 3,-1-1-720-3,0 3-128 8,-1 7-48-8,3-2 0 8,2 12-144-8,-3 0-48 11,3 6 0-11,-8 17 0 4,5-1-224-4,1-18-48 12,2 2-16-12,-9 19 0 3,5-9-240-3,0-9-32 11,5-7-16-11,-1-1 0 4,2-9-144-4,2-8-128 11,4-3 192-11,2-18-192 5,0 0 384-5,0 0-16 11,0 0-16-11,8-24 0 4,0-5 80-4,5-6 16 10,-3-6 0-10,6-2 0 5,-4-6-272-5,3-1-48 12,-3-1-128-12,5 2 192 3,-3-7-192-3,4 3 0 10,1 0 0-10,-1 9 0 4,1-1 0-3,5 10 0 9,3 1 0-10,0 7 0 4,-1 4 0-4,-1 1 0 11,-2 3 0-11,-1 9 0 4,-1 4-160-3,1 4-32 9,1 0 0-10,-5 8 0 19,1-2-2160-18,3 6-432 0,1 3-96-1</inkml:trace>
    </iact:actionData>
  </iact:action>
  <iact:action type="add" startTime="4350">
    <iact:property name="dataType"/>
    <iact:actionData xml:id="d5">
      <inkml:trace xmlns:inkml="http://www.w3.org/2003/InkML" xml:id="stk5" contextRef="#ctx0" brushRef="#br0">7718 4392 23039 0,'-16'14'2048'0,"2"1"-1648"6,-5 7-400-6,-1 3 0 4,-1 5 928-4,-4 1 96 13,-5 2 32-13,1 6 0 4,0 0 96-4,3 0 0 12,5 4 16-12,3-6 0 4,9-4-528-4,3-13-96 12,6 3-32-12,10 4 0 2,-3-3-368-2,11-13-144 10,-1-1 0-10,9-6 144 6,5-6 16-6,-6-2 0 10,7-10 0-10,16-5 0 5,-1 1 192-4,-4-3 32 8,-2 1 16-9,-2-1 0 4,0-6 96-4,-17 5 16 11,-3-1 0-11,6-12 0 4,-5 5 32-4,-10 3 16 10,-3 2 0-10,-5 1 0 5,-4 3-176-5,-7 3-48 10,-3 5 0-10,-8-3 0 5,-1 6-128-5,-4 3-16 10,-3-3-16-10,1 4 0 5,0 2-176-5,-1 0 0 10,3 4 0-10,4 2 0 4,-1 0 0-4,1 4-224 11,7-2 32-11,-2 0 0 19,5 0-320-18,11-4-48-1,0 0-16 1,0 0 0-1,0 0 208 0,0 0 48 9,8-18 0-9,1 4 0 5,9 1 176-5,-5-1 144 10,5 1-192-10,11-3 192 5,1 4 0-5,-1-3-128 10,-2 3 128-10,4 0 0 5,4 0 0-5,-3 7 0 10,-5-3 0-10,-2-2 0 5,1 0 0-5,-5 3 0 12,1-1 0-11,-1 4 0 1,1 0 0-2,-5 2 0 11,1 2 0-11,-1 0 0 4,-17 0 0-4,0 0 0 10,14 6 0-10,-14-6 0 5,15 15 0-5,-9-1-128 10,-6-14 128-10,8 20 0 5,-8-20 0-5,4 21 0 11,-4 4-128-11,-2 3 128 4,0 1 0-4,-2 2 0 11,0-2 0-11,0 7 0 4,-5 3 0-4,7-2 0 10,-2 2 0-10,4-4 0 5,0-6 0-4,4-6 0 10,3-7 0-11,-1 3 0 3,4-1 0-3,4-6 128 11,-3-4-128-11,7-3 192 4,-2-7 80-4,3-1 16 10,5-3 0-10,-7 2 0 4,-1-4-48-4,5-4-16 13,1 2 0-13,-5-3 0 3,-1 1-48-3,3-7-16 11,-7 1 0-11,-2-1 0 4,-1-3-32-4,-5 5 0 12,-2 1 0-12,-2-4 0 3,-2 5-128-3,-3-3 0 12,-3 1 144-12,0 5-144 3,-2-2 0-3,-9 3 0 11,5-3 0-11,-4 8 128 4,1 4-128-4,3 2 0 11,1-2 0-11,13 2 0 4,-14 6 0-4,14-6 0 7,0 0 0-7,0 0 0 9,0 0-128-9,0 0 128 6,0 0-128-6,0 0 128 10,14-2 0-10,1 0-128 12,-1-4 128-11,3-1 0 2,5-9 0-2,-1 2 0 10,-1-5 0-11,3-3 0 4,1 3 0-4,1-3 0 10,-2-11 0-10,3 4 0 3,-5-2 0-3,6-2 0 12,1 1 0-12,-1-3 0 3,4-4 0-3,1 0 0 11,-5-4 0-11,2 1 0 4,-2-7 0-4,-1-2 0 11,-1-5 0-11,-3-1 0 5,-3-3 0-5,1-5 0 11,-9 1 0-11,1-4 128 3,-6-1-128-3,0 5 0 12,-4 3 0-12,-2 11 0 3,0 3 0-3,0 8 0 11,-2 10 0-11,-2-2 0 4,0 13 0-4,4 18 0 13,-18 10-176-13,9 9 176 3,-7 7-128-3,4 7 128 11,-5 8 0-11,3 9-144 3,-5 9 16-3,7 7 0 12,-2 2 0-12,6 9 0 4,-3 4 128-4,5 1 0 10,2-4 0-10,4-2-128 4,4-9 128-4,4-9 0 12,3-3 0-12,1-6 0 4,6-14 0-4,1-2 0 7,3-4 0-7,3-6 0 4,4-3 144-4,0-14-144 12,3-8 192-12,1-2-192 3,-2-6 352-3,2-5-32 12,0-3-16-12,0 1 0 3,-3-7-112-3,-3-1 0 7,-2 3-16-7,-1 1 0 9,-1 3-176-9,-1 1 0 6,1 7 0-6,-3 0 0 8,-7 6 0-8,7 4 0 12,-9 10 0-12,3-2 0 3,-6 6 0-3,0 3 0 12,-4 7-128-12,-4 1 128 5,-4 6 0-5,-4-2 0 10,-2 4 0-10,-7-1 0 5,-5 5 0-5,-1-6 0 9,-5-2 0-9,-1 0 128 5,-2 3-128-5,0-3 0 12,0-4 144-12,-3-3-144 3,-3-3 0-3,0-5 0 11,-2 0 0-11,-4-7 128 20,0-3-1712-20,-1-4-336 1,-7-2-64-1</inkml:trace>
    </iact:actionData>
  </iact:action>
  <iact:action type="add" startTime="5356">
    <iact:property name="dataType"/>
    <iact:actionData xml:id="d6">
      <inkml:trace xmlns:inkml="http://www.w3.org/2003/InkML" xml:id="stk6" contextRef="#ctx0" brushRef="#br0">8556 4047 5519 0,'37'-14'240'0,"-15"7"64"0,13-5-304 0,4 6 0 9,12-2 0-9,7 2 0 5,7-1 6144-5,3 1 1152 11,8-2 256-11,4 0 32 4,6-2-5680-4,5 1-1136 7,13-9-240-7,-5 6-32 4,1-3-368-3,-5 5-128 6,-9-4 0-7,21 1-15360 12</inkml:trace>
    </iact:actionData>
  </iact:action>
  <iact:action type="add" startTime="6148">
    <iact:property name="dataType"/>
    <iact:actionData xml:id="d7">
      <inkml:trace xmlns:inkml="http://www.w3.org/2003/InkML" xml:id="stk7" contextRef="#ctx0" brushRef="#br0">1969 6645 14335 0,'0'-22'640'1,"2"12"128"-1,-2 10-624 0,2-21-144 9,0 2 0-9,-2 5 0 5,0 0 1136-5,0 14 192 11,0 0 32-11,0 0 16 5,0 0-288-5,0 0-48 10,0 0-16-10,0 0 0 4,0 0-384-4,0 16-64 11,0 5-32-11,0 3 0 5,-2 5-48-5,2 4-16 9,2 6 0-9,-2 8 0 5,-2 8 112-5,2 7 32 12,0 10 0-12,0 2 0 4,-2 0-176-3,0 14-48 10,-2 4 0-10,3-5 0 1,-5-3-144-1,2-4-48 7,-4-2 0-7,4-13 0 5,2-7-32-5,0-9-16 7,0-4 0-8,2-12 0 4,2-6 176-4,-4-3 48 10,0-5 0-10,0-7 0 5,2-12-128-4,0 0 0 10,0 0-16-11,0 0 0 3,0 0 32-3,0 0 16 12,-9-10 0-12,3-9 0 4,-2-5-32-4,2-1-16 10,-2-4 0-10,0-3 0 4,3-11-64-4,-3 3-16 12,-2-7 0-12,4 4 0 4,2-4 0-4,0-2 0 10,-1-5 0-10,-1-1 0 5,2 4 0-5,0-5 0 10,0-9 0-10,4 3 0 4,0 0-160-4,0-1 128 10,4 1-128-9,0-3 128 4,2 3-128-5,3 4 0 11,-1 1 0-11,10 0 0 4,-1 1 0-4,3 3 0 6,-1 2 0-6,-1 12 0 11,3 0 0-11,3 8 0 7,-1 2 0-7,4 4-176 7,3 9 176-7,1 0 0 11,0 1 0-11,-2 9 0 4,1 6 0-4,-1 10-128 7,2 1 128-7,-4 1 0 9,-3 4 0-9,-1 5 0 7,-1 3 0-7,-1 3-128 4,-5 2 128-4,-3 2 0 7,-3 1 0-7,-2-3 0 9,-8 8 0-9,-8 0 0 10,-2-4 0-10,-3 2 0 5,-3-2 0-5,-9 2 256 7,-3 1-48-7,-3-5 0 9,-10-2 112-9,2-2 32 12,-8-1 0-12,5-3 0 3,-5-1-112-3,4-7-32 10,4-1 0-10,-4-8 0 5,2-1-208-5,2-5 176 10,8-5-176-10,7-3 160 5,7-8-416-5,1 3-96 11,10-9-16-11,10-5 0 18,8-6-2768-18,4-6-576 1,15-20-96-1,12 7-32 0</inkml:trace>
    </iact:actionData>
  </iact:action>
  <iact:action type="add" startTime="6888">
    <iact:property name="dataType"/>
    <iact:actionData xml:id="d8">
      <inkml:trace xmlns:inkml="http://www.w3.org/2003/InkML" xml:id="stk8" contextRef="#ctx0" brushRef="#br0">2652 6138 21183 0,'-21'4'1888'1,"13"-3"-1504"4,0-1-384-5,8 0 0 5,0 0 896-5,0 0 128 11,0 0 0-11,0 0 16 4,6-13-272-4,6 1-64 10,5-5-16-10,7 3 0 5,1-6-368-5,2 3-64 10,4 1 0-10,1-3-16 5,3 3-240-5,2 1 176 12,-2-1-176-11,0 4 160 2,4 3 0-3,-4 1 0 11,-6 6 0-11,-1 4 0 3,-5 0-160-3,-7 5 160 10,-1 1-160-10,-5 10 160 5,-2-3-160-5,-6 7 128 12,-4 3-128-12,-8 3 128 3,-2 3 64-3,-9 6 16 13,-4 6 0-13,-3-4 0 3,-1-2 32-3,-2-4 0 9,2-4 0-9,-3 2 0 4,3 1 208-4,4-5 32 11,3-2 16-11,7-3 0 5,3-11 144-5,4 3 48 11,8-14 0-11,0 0 0 4,8 8-384-4,2-2-80 12,7-6-16-12,7-6 0 3,3-2-208-3,4-8 176 12,6 3-176-12,8-3 160 4,2 1-160-4,2-5 128 10,3 1-128-10,21-7 128 20,-13 7-2064-19,-7-1-432-1,-7 5-64 0,-16 7-32 0</inkml:trace>
    </iact:actionData>
  </iact:action>
  <iact:action type="add" startTime="7308">
    <iact:property name="dataType"/>
    <iact:actionData xml:id="d9">
      <inkml:trace xmlns:inkml="http://www.w3.org/2003/InkML" xml:id="stk9" contextRef="#ctx0" brushRef="#br0">3752 6807 13823 0,'0'0'608'0,"0"0"128"0,0 0-592 0,0 0-144 7,18 0 0-7,-5-2 0 4,5 0 3392-4,5 2 640 12,1 0 128-12,3-2 16 3,4-4-2416-3,2-2-480 10,6 0-112-10,4 2-16 5,-4-5-576-5,4 1-128 12,-6 2-32-12,4-2 0 4,-4 3-288-4,0-1-128 11,0-6 0-10,6 1 128 17,-4-3-1680-18,-7 6-352 1,-5-2-64 0,-10 5-16-1</inkml:trace>
    </iact:actionData>
  </iact:action>
  <iact:action type="add" startTime="7606">
    <iact:property name="dataType"/>
    <iact:actionData xml:id="d10">
      <inkml:trace xmlns:inkml="http://www.w3.org/2003/InkML" xml:id="stk10" contextRef="#ctx0" brushRef="#br0">4829 5993 15663 0,'0'0'1392'0,"0"0"-1120"9,-6-6-272-9,2 1 0 5,4 5 512-5,-2-8 64 9,2 8 0-9,0 0 0 5,0 0 464-5,0 0 112 11,0 0 0-11,-10 4 16 5,-3 2 128-5,5 3 32 11,-4 9 0-11,4 1 0 4,3 5-144-4,-3 1-32 10,-2 8 0-10,6-2 0 5,2 3-304-5,2-1-64 10,2 0-16-10,4-2 0 4,4-2-352-4,-2-1-80 12,3-3-16-12,5-3 0 5,3-5-64-5,1-5-32 9,3-1 0-9,3-5 0 7,-1 0-32-7,-2-4-16 8,5-4 0-6,-3-4 0 1,0 2-176-2,1-5 192 8,-1-7-192-9,-1 4 192 5,1-3-192-5,-2-3 0 11,-3 3 0-11,5-13 0 18,-3 3-320-17,-7 0-80 0,3 3-32-1,-10 9 0 0,-1-5 432 0,5 0 0 9,-6 1 192-9,8-10-64 19,-5 1-1632-18,1 3-320-1,2-5-64 0,-6 3-16 13,1 0 1200-13,3 1 224 0,-4 5 48 0,-2 3 16 2,0-5 416-2,0 7 0 10,-4-1 0-10,0 5-128 5,0-2 384-5,0 4 64 11,0 8 32-11,0 0 0 4,0 0 224-4,0 0 64 10,0 0 0-10,-8 10 0 4,2 6-160-4,-4 1-32 11,3 3 0-11,-1 5 0 5,-4 4 128-5,2 10 32 11,1 0 0-11,-5 8 0 5,2 0 32-5,-3 2 0 10,3-1 0-10,-6 11 0 4,7 9-160-4,-9-1-32 10,3 7 0-10,1-6 0 5,-4 2-272-5,5-6-176 10,-1 5 192-10,5-9-192 4,-1-5 0-4,4-5 0 13,-2-7 0-13,2 12 0 18,5-10-336-18,3-12-80 0,3-10-16 0,3-3 0 14,8-10-2320-13,-14-10-448-1,23-10-112 0,5-6-16 0</inkml:trace>
    </iact:actionData>
  </iact:action>
  <iact:action type="add" startTime="8118">
    <iact:property name="dataType"/>
    <iact:actionData xml:id="d11">
      <inkml:trace xmlns:inkml="http://www.w3.org/2003/InkML" xml:id="stk11" contextRef="#ctx0" brushRef="#br0">6017 6617 28447 0,'0'0'1264'1,"0"0"256"-1,-8-7-1216 0,2-3-304 7,0 6 0-7,-4-2 0 4,-5 0 528-4,3 0 48 10,-5 1 16-10,-3 3 0 5,-3 0-336-5,-3 4-80 11,1 3-16-11,-8 1 0 4,-2 0-160-4,0 4 0 11,-6 2 0-11,4-1 0 4,-6 7 192-4,6 1 0 11,2-3 0-11,3 3 0 4,5-5 80-4,7 2 32 10,3-7 0-10,7 3 0 6,6-4-32-6,4-8 0 6,0 0 0-6,0 0 0 9,12 4-16-9,7-4 0 7,1-2 0-7,1 0 0 9,3-2 0-9,1-2-16 11,1-2 0-11,-1 1 0 4,0 1-240-2,3 0 144 7,-3-2-144-8,-2 2 128 2,-3 0-128-3,1 3 0 11,-1 3 0-11,1 3 0 4,-7 5 0-4,3 8 0 12,-3-3 128-12,2 9-128 3,-6 7 0-3,1 10 0 11,-5 0 144-11,2 10-144 4,-8-2 128-4,-4 5-128 6,-2 3 128-6,-6 2-128 10,-1 5 128-10,-3-2-128 7,-1 1 128-7,-5-5-128 4,-5-3 128-4,0-2-128 7,-1-1 128-7,3-7-128 9,3 0 0-9,1-10 128 10,7-1-128-10,1-7 0 5,1-4 0-5,6 1 0 12,0-12 0-12,2 1 128 3,4-11-128-3,0 0 0 11,0 0 128-11,14-5-128 4,4-3 144-4,-1 0-144 10,8-6 192-10,1 3-192 4,1-7 0-4,6 2 0 12,4-1 0-12,0-3 0 4,12 5 0-4,-4-1 0 11,4 2 0-11,21-7-144 20,-10 2-1056-19,-3 5-208-1,-2-4-32 0,-16 12-16 0</inkml:trace>
    </iact:actionData>
  </iact:action>
  <iact:action type="add" startTime="8792">
    <iact:property name="dataType"/>
    <iact:actionData xml:id="d12">
      <inkml:trace xmlns:inkml="http://www.w3.org/2003/InkML" xml:id="stk12" contextRef="#ctx0" brushRef="#br0">6471 6011 20271 0,'-11'-2'1792'1,"-5"-2"-1424"6,4 0-368-7,1-2 0 6,3 0 640-6,2 3 64 9,6 3 16-9,0 0 0 5,0 0 64-5,0 0 16 12,0 0 0-12,0 0 0 4,2-6-352-4,-2 6-64 10,10-6 0-10,5 0-16 5,-1 2 128-5,7 2 16 12,5 2 16-12,3 2 0 3,6 2 64-3,6 2 16 12,10-2 0-12,-1 0 0 3,1-2-112-3,10 1-32 10,-1 1 0-10,2 4 0 5,9 0-80-5,-7-2 0 11,0 4-16-11,1-3 0 4,-9-1-96-4,-3-2-16 7,-8 2 0-7,-2 4 0 9,-4-4-80-9,0-3-32 6,-8 3 0-6,-2-2 0 9,-3 0 16-9,-5 0 0 12,-5-4 0-12,1 2 0 4,-5 4-32-4,2-4-128 12,-14-2 192-12,0 0-64 4,0 0 64-4,0 0 0 6,0 0 0-6,0 0 0 4,0 0 80-4,0 0 32 7,0 10 0-7,-2 1 0 9,-8-3-48-9,2 4-16 11,2-1 0-11,-9-1 0 4,-1 8-80-4,-3-5-16 13,1 3 0-13,0 5 0 3,-5-1 16-3,2 3 0 11,-3 1 0-11,-1 1 0 4,-3 0 64-4,-3-1 16 7,-2 1 0-7,2 3 0 9,0 3 32-9,-4-2 16 7,-2-2 0-7,-1-1 0 9,-4-3-48-9,4 4-16 12,3-1 0-12,-2-5 0 3,4 3-80-3,4-3-16 7,0-1 0-7,1-7 0 8,7 1-128-8,3-6 0 12,5-1 0-12,3 1 0 3,-2-2 0-3,12-6 0 7,0 0 0-7,0 0 0 24,0 0-1232-23,0 0-128-1,0-16-32 0,8 5 0 8,6-7-1088-7,7 1-208-1,3-5-64 1</inkml:trace>
    </iact:actionData>
  </iact:action>
  <iact:action type="add" startTime="9408">
    <iact:property name="dataType"/>
    <iact:actionData xml:id="d13">
      <inkml:trace xmlns:inkml="http://www.w3.org/2003/InkML" xml:id="stk13" contextRef="#ctx0" brushRef="#br0">8476 5519 20271 0,'0'0'896'0,"0"0"192"0,-2-7-880 0,2-3-208 8,0 10 0-8,0 0 0 5,-3-8 1120-5,3 8 176 10,-8-2 48-10,-6 2 0 5,2 2-624-5,-3 4-112 10,-5 4-32-10,-3-1 0 5,-3 9-96-5,-1 0-32 13,-2 5 0-13,-2 2 0 2,-2-1 176-2,1 5 16 11,1 2 16-11,0 4 0 4,0 6 112-3,3 0 32 9,1 6 0-10,0 4 0 4,1 3-432-4,5-1-96 11,5 0-16-11,3 1 0 5,7 3-16-5,6-5-16 11,4-1 0-11,6-10 0 3,5 0 32-2,7-6 16 9,1-6 0-10,6 1 0 4,6-7 96-4,6-5 16 10,4-7 0-10,6-5 0 6,2-6 112-6,3-6 16 10,3-3 16-10,1-7 0 5,4 4-144-5,-1-5-16 10,-5-3-16-10,-1-3 0 4,-4-6 48-4,-3-7 16 11,-7-1 0-11,-2-6 0 4,-10 4 112-4,-3-7 32 11,-5 1 0-11,-9-2 0 5,-2-6 0-5,-11 1 0 10,-6-3 0-10,-11 0 0 4,-5 1-176-4,-7-1-16 11,-5-1-16-11,-4 5 0 4,-10 4-192-4,-2 8-32 12,-3 4-128-12,-1 2 192 3,2 4-192-3,-1 5 0 11,-1 7 0-11,-21-3 0 21,12 14-1232-20,3 8-192-1,4 4-48 0,5 10-18560 2</inkml:trace>
    </iact:actionData>
  </iact:action>
  <iact:action type="add" startTime="18983">
    <iact:property name="dataType"/>
    <iact:actionData xml:id="d14">
      <inkml:trace xmlns:inkml="http://www.w3.org/2003/InkML" xml:id="stk14" contextRef="#ctx0" brushRef="#br0">9850 14916 11967 0,'0'0'1072'1,"0"0"-864"5,0 0-208-6,-10-10 0 8,10 10 800-8,0 0 112 6,-10-8 32-6,10 8 0 10,-14-6-80-10,7 0-16 5,7 6 0-5,-18-8 0 9,2 1 176-9,-3 3 16 6,1 0 16-6,3 2 0 9,-9 2-144-9,3 0-16 7,-1 0-16-7,1 0 0 8,-6 2-112-8,-5 2-32 7,1 0 0-7,-2 0 0 9,0 3-192-9,-6 9-32 6,0 3-16-6,2 1 0 9,-8 1-192-9,4 3-48 6,-4 1 0-5,2 4 0 6,4 9 0-7,2 1 0 7,-6-4 0-7,6 8 0 8,-8-3 80-8,2 7 16 7,1 4 0-7,3 2 0 8,1 1-64-8,5 1-16 7,2-1 0-7,4 3 0 8,3-2-96-8,7-1-32 7,3-5 0-7,1 4 0 8,5 5-144-8,4 1 160 7,-2-11-160-7,6 9 160 9,4 1-160-9,0 1 0 6,4 1 0-6,7-1 0 9,1-4 128-9,3 1-128 6,5 1 0-6,3-1 128 8,-2-1-128-8,5-4 128 7,1-1-128-7,4 1 128 8,2 2-128-8,-2 1 160 7,0 1-160-7,-2-1 160 8,2 1-160-8,-5-2 128 7,-1 1-128-6,-2-5 128 5,-1 2-128-6,-3-3 128 8,-7 1-128-8,1-6 128 8,-7-2-128-8,2-2 128 7,-6 2-128-7,-5-4 128 8,3 0 64-8,-4 4 16 7,-4-8 0-7,1 2 0 8,-9 0 160-8,0-1 16 7,-1-3 16-7,-3 2 0 9,-9 4-48-9,-1-4-16 6,-1 0 0-6,-4-3 0 8,-4-3 16-7,-4 2 0 5,2-3 0-6,-4-3 0 8,2-4-48-8,0-5-16 7,-2 0 0-7,5-5 0 8,1-3-160-8,4 0-128 7,2 0 144-7,5-4-144 8,7 0 0-8,-3 0 128 7,20-2-128-7,0 0 0 8,-11 0 0-8,11 0 0 7,0 0 0-7,0 0 0 8,0 0 0-8,0 0 0 7,0 0 0-7,0 0 0 8,0 0 0-8,15 15 0 7,7 1 0-7,-1 4 0 8,3-5 0-8,-1 7 0 7,2 5 0-7,-1 2 0 8,-3 2 0-8,-1 3 0 6,-7 5 0-6,1 0 0 10,-8 2 0-10,0-1 0 5,-6 5 0-5,0 2 0 9,0 2 0-9,-4 2 0 6,0-1 0-6,-4 3 0 9,-2 0 0-9,1-1 0 6,-5 5 0-6,2-1 0 9,-1-1 0-9,-1 0 0 6,-4 1 0-6,7 7 144 10,-3 5-144-10,4-2 128 7,1 4-128-7,-3-7 128 7,4-3-128-7,2 1 128 8,2 1-128-8,0-3 128 7,2-3-128-7,8 1 128 7,2-3-128-7,0 1 128 8,8-2-128-8,1 3 128 7,8 1-128-7,7 1 128 8,3 7 0-8,0-1-128 7,2-4 192-7,2 1-64 8,-8-1-128-8,4 3 192 7,-2-5-192-7,3 1 192 9,-3-5-192-9,0-1 192 6,4 0-192-6,4-5 192 9,0-3-192-9,4 0 128 6,1-12-128-6,-1-6 128 9,2-5-256-9,4-16-64 6,-2-8-16-6,-4-14-19408 12</inkml:trace>
    </iact:actionData>
  </iact:action>
  <iact:action type="add" startTime="20770">
    <iact:property name="dataType"/>
    <iact:actionData xml:id="d15">
      <inkml:trace xmlns:inkml="http://www.w3.org/2003/InkML" xml:id="stk15" contextRef="#ctx0" brushRef="#br0">1554 16222 10479 0,'0'0'448'0,"4"-8"128"0,-4 8-576 0,6-15 0 6,-6 15 0-6,7-12 0 8,-7-4 960-8,4 5 96 6,0-5 16-6,-4 16 0 9,2-12 112-9,2 3 32 6,-4 9 0-6,2-14 0 10,-2 14 0-10,0 0 16 6,6-8 0-6,-6 8 0 9,0 0-144-9,0 0-48 6,0 0 0-6,0 0 0 8,0 0-368-8,16 14-80 8,-5 9-16-8,1 7 0 8,-6-3 0-8,0 10 0 7,0 2 0-7,3 12 0 8,1 5 96-6,4 5 16 2,-7 5 0-4,-1 4 0 9,-2 8-16-9,-2 0 0 7,0 0 0-7,-4 2 0 7,-2 2 32-7,-2-6 16 8,1-4 0-8,-1 0 0 7,-6-7-128-7,4-7-16 7,-5-1-16-7,3-4 0 8,2-1-256-8,-2-7-48 7,4-8-16-7,2-4 0 8,1-4-112-8,3-3-128 7,2-1 176-7,1-5-176 9,-3-20 0-9,0 0 0 6,16 9 0-6,-2-5 0 24,5-10-1280-23,3-1-352-1,-3-11-80 0,3-1-15120 1</inkml:trace>
    </iact:actionData>
  </iact:action>
  <iact:action type="add" startTime="21401">
    <iact:property name="dataType"/>
    <iact:actionData xml:id="d16">
      <inkml:trace xmlns:inkml="http://www.w3.org/2003/InkML" xml:id="stk16" contextRef="#ctx0" brushRef="#br0">3479 16380 11055 0,'0'0'976'1,"0"0"-784"3,-10-12-192-4,10 12 0 9,-15-13 1472-9,5 9 256 6,10 4 64-6,-8-8 0 9,8 8-1056-9,0 0-208 7,-12-12-32-7,12 12-16 9,0 0 192-9,0 0 32 6,-11-7 16-6,11 7 0 8,0 0 416-8,0 0 80 8,0 0 0-8,0 0 16 8,-10 9-384-8,6 7-80 7,2 0 0-7,2 7-16 8,0 12 16-8,2 0 0 6,0 0 0-6,0 10 0 8,-2 0-16-8,0 10 0 8,0-1 0-8,0 7 0 7,-2-1-48-7,-2 1-16 7,-4 1 0-7,4 2 0 8,-5-5-272-8,3-5-48 7,0-3-16-7,4-4 0 8,-2-2-176-8,0-8-48 7,0-6 0-7,2 0 0 8,0-7-128-8,1-5 0 7,1-1 0-7,0-9 0 26,0-9-464-26,0 0-128 0,0 0-32 0,0 0 0 11,0 0-2640-10,-10-3-512-1</inkml:trace>
    </iact:actionData>
  </iact:action>
  <iact:action type="add" startTime="21690">
    <iact:property name="dataType"/>
    <iact:actionData xml:id="d17">
      <inkml:trace xmlns:inkml="http://www.w3.org/2003/InkML" xml:id="stk17" contextRef="#ctx0" brushRef="#br0">2847 16952 28559 0,'0'0'2544'0,"-6"-12"-2032"2,6 12-512-2,0 0 0 8,8-14 896-8,10 1 64 7,7 3 32-7,6 0 0 9,8-4-576-9,8 7-112 6,4-1-32-6,1-2 0 9,1 2 16-9,0 2 0 6,1-3 0-6,1 3 0 8,-4 2 64-8,-1 0 16 7,1 4 0-7,-2-2 0 8,-4 2-176-8,-4 2-48 7,2 2 0-7,-6 0 0 9,0 2-144-9,-2 1 0 7,-6-1-160-7,0-2 160 25,-3 2-2864-25,-5-2-464 1</inkml:trace>
    </iact:actionData>
  </iact:action>
  <iact:action type="add" startTime="21989">
    <iact:property name="dataType"/>
    <iact:actionData xml:id="d18">
      <inkml:trace xmlns:inkml="http://www.w3.org/2003/InkML" xml:id="stk18" contextRef="#ctx0" brushRef="#br0">3089 16129 21183 0,'-29'-2'944'0,"7"6"192"0,1 5-912 0,-3 3-224 3,-3-4 0-3,0 3 0 8,-1 5 1040-8,-1 7 176 7,0 9 16-7,-2 1 16 8,0 6-288-8,-3 4-48 8,-7 9-16-8,2 5 0 8,-2 3 128-8,1 11 0 7,-1 1 16-6,2 4 0 5,3 8-208-6,3 5-32 7,2 1-16-7,14 2 0 9,1 5-400-9,10-7-96 8,4-2-16-8,8-6 0 7,12-10-272-7,5-8 0 8,6 1 128-8,4-15-128 7,0-7 0-7,10-8 0 7,0-7 0-7,8-7 0 7,4-3 0-7,7-11-304 8,8-3 64-8,8-8 16 23,6-3-2032-22,4-11-416-1</inkml:trace>
    </iact:actionData>
  </iact:action>
  <iact:action type="add" startTime="22305">
    <iact:property name="dataType"/>
    <iact:actionData xml:id="d19">
      <inkml:trace xmlns:inkml="http://www.w3.org/2003/InkML" xml:id="stk19" contextRef="#ctx0" brushRef="#br0">3875 15967 13823 0,'0'0'1216'1,"0"0"-960"1,0 0-256-2,18 0 0 8,3 0 2176-8,8 4 400 6,8 9 80-6,4 7 16 9,4 3-2032-9,-2 12-416 6,4 10-80-6,-6 8-16 8,0 3 416-8,-4 5 80 8,-2 7 16-8,-2 2 0 7,-7 8 256-7,-5 6 48 8,-3 10 16-8,-9-1 0 8,-3 11-224-8,-12 1-32 8,-3 4-16-8,-9-7 0 7,-3-3-240-7,-11-9-64 7,-5-6 0-7,0-8 0 8,-6-12 48-8,4-7 0 7,-2-7 0-7,4-5 0 8,-4-6-176-8,6-4-48 7,6-9 0-7,7-11 0 25,7-7-1584-24,15-8-320-1</inkml:trace>
    </iact:actionData>
  </iact:action>
  <iact:action type="add" startTime="23383">
    <iact:property name="dataType"/>
    <iact:actionData xml:id="d20">
      <inkml:trace xmlns:inkml="http://www.w3.org/2003/InkML" xml:id="stk20" contextRef="#ctx0" brushRef="#br0">5675 17037 23039 0,'-17'-23'2048'1,"5"13"-1648"3,6-5-400-4,-3 3 0 8,-3-6 352-8,4 7-16 7,-4-3 0-7,3 6 0 9,-3 0-16-9,-4 1 0 7,-1 3 0-7,-1 2 0 8,-9 4 384-8,1 4 64 6,1 3 0-6,2 3 16 10,-5 8-144-10,1 3-48 6,0-2 0-6,1 3 0 7,1 13-112-6,2-4-32 6,5-4 0-7,1 6 0 8,5 4-96-8,2-6-32 7,6 1 0-7,6-1 0 8,8-8-160-8,0-1-32 6,7-3-128-6,1-3 192 9,3-9 48-9,5-5 0 8,1-2 0-8,2-2 0 8,0 0 96-7,3-4 32 4,-1-6 0-5,2-5 0 8,-4 1-176-8,-1-1-16 7,-7-3-16-7,2 4 0 8,1-3-160-8,-3 7 160 7,3-2-160-7,-11 5 160 7,-13 7-160-7,18-4 0 8,-18 4 0-8,14 6 0 8,-1 5 0-8,-3-1 0 7,2 2 0-7,-5 5 0 8,1 7 0-8,4-1 0 7,-2-7 0-7,3 1 0 8,-3 1-208-8,8-6 80 8,-3 3 128-8,7-7-208 25,-1-8-2752-25,5-6-560 0</inkml:trace>
    </iact:actionData>
  </iact:action>
  <iact:action type="add" startTime="23747">
    <iact:property name="dataType"/>
    <iact:actionData xml:id="d21">
      <inkml:trace xmlns:inkml="http://www.w3.org/2003/InkML" xml:id="stk21" contextRef="#ctx0" brushRef="#br0">6401 16948 30399 0,'-16'29'1344'0,"11"-8"288"0,-7 1-1312 0,6 7-320 3,2 8 0-3,2-4 0 7,0-2 0-7,0 1 144 7,-4-3-144-7,-3-2 0 8,1-3 496-8,2-3-16 7,-4-1 0-7,4-5 0 8,6-15-32-8,0 0 0 7,0 0 0-7,0 0 0 8,0 0-16-8,0 0-16 7,12-21 0-7,-2-3 0 9,5-3-112-9,-3-4-32 6,6 2 0-6,-5-3 0 9,5 1-272-9,-4 2 0 6,3 2 128-6,3 1-128 8,-5 5 0-8,3 5 0 7,-5 5 0-7,3 3 0 8,-4 6 0-8,-12 2 0 7,0 0 0-7,17 11 0 9,-5 5 0-8,2 7-144 5,-5 1 144-6,3 3-128 7,-6 0 128-7,0 1 0 7,0-3 0-7,1 2-128 9,-3 1 128-9,0-5 0 7,0 2 0-7,6-1 0 7,0-7 0-7,-4-7 0 7,-6-10 0-7,11 12 0 23,-11-12-384-22,18 2-64-1,-1-4 0 0,-1-6-9968 6,3-2-2000-5</inkml:trace>
    </iact:actionData>
  </iact:action>
  <iact:action type="add" startTime="24092">
    <iact:property name="dataType"/>
    <iact:actionData xml:id="d22">
      <inkml:trace xmlns:inkml="http://www.w3.org/2003/InkML" xml:id="stk22" contextRef="#ctx0" brushRef="#br0">7462 16835 26207 0,'-14'-8'1152'0,"14"8"256"0,-13 8-1136 0,13-8-272 3,-12 9 0-3,2 5 0 7,-7-4 208-7,3-1-16 8,-1 9 0-8,-9 0 0 8,-1 7 512-8,-3 2 80 6,1 2 32-6,2 5 0 8,-1 3 160-8,1-2 48 7,-2 2 0-7,9-4 0 8,1-2-320-7,9-4-48 6,2 1-16-7,6-5 0 8,6-9-416-8,2-1-96 6,9-7 0-6,3-6-128 9,7-4 288-9,6-9-48 8,2 1-16-8,0-11 0 7,6-5 16-7,-4-3 0 8,2-4 0-8,2-8 0 7,-4 0-96-6,2-2-16 5,-3-7 0-6,-3-1 0 7,-6 0 0-7,-2-1 0 8,-3-5 0-8,-7 3 0 8,-3-3 192-8,-4-3 16 6,-4-8 16-6,-6-1 0 9,-2-1-32-9,0 4 0 6,2 11 0-6,-2 11 0 9,0 3-32-9,-2 15-16 6,1 9 0-6,5 19 0 9,0 0 96-9,-12 21 16 6,-6 11 0-5,5 16 0 7,-5 11-384-8,5 13 0 6,-3 2 0-6,0 16 0 8,3 3 0-8,-3 17 0 7,4 3 0-7,-3 12 0 24,1 5-1824-24,-5 1-288 1,-1 0-48-1</inkml:trace>
    </iact:actionData>
  </iact:action>
  <iact:action type="add" startTime="24792">
    <iact:property name="dataType"/>
    <iact:actionData xml:id="d23">
      <inkml:trace xmlns:inkml="http://www.w3.org/2003/InkML" xml:id="stk23" contextRef="#ctx0" brushRef="#br0">930 19413 14735 0,'0'0'1312'1,"0"0"-1056"6,-8 11-256-7,8-11 0 8,0 0 2080-8,0 0 352 7,0 0 80-7,0 0 16 7,0 0-1152-7,0 0-224 9,6-17-64-9,6-5 0 7,-3-11-112-7,9 0-16 7,-1 0-16-7,5-2 0 8,1-6-336-8,3 2-64 8,1-6-16-8,0 4 0 7,1-2-144-7,1 6-48 7,0-4 0-7,-2 6 0 8,1 6-16-8,-1 2 0 7,-4 1 0-7,-3 9 0 8,1 5-176-8,-1 6-144 7,-3 4 192-7,1 10-192 8,1 13 320-8,3 9-64 7,-6 7 0-6,1 11 0 6,3 5 32-7,-5 6 0 7,1 7 0-7,-8 10 0 9,-3 6-96-9,3 6-32 6,-4 5 0-6,-4-3 0 8,-4 0-160-8,-6-3 192 7,3-7-192-7,-9-4 192 8,0-7-192-8,-5-7 160 7,-2-5-160-7,-3-1 160 8,1-1-160-8,0-6 0 8,-1-10 0-8,5 0 0 22,-3-8-1264-22,1-6-272 0,1-7-64 0,3-5-14096 3</inkml:trace>
    </iact:actionData>
  </iact:action>
  <iact:action type="add" startTime="25112">
    <iact:property name="dataType"/>
    <iact:actionData xml:id="d24">
      <inkml:trace xmlns:inkml="http://www.w3.org/2003/InkML" xml:id="stk24" contextRef="#ctx0" brushRef="#br0">1016 20374 22111 0,'0'0'976'0,"0"0"208"0,17 0-944 0,7-6-240 3,3 0 0-3,8-1 0 8,12 1 2912-8,5-8 544 7,7 2 96-7,9-9 32 9,8-4-2768-9,0-1-560 6,0-3-96-6,-9 2-32 25,-7 1-1232-23,-5 5-256-2,-4 3-48 0</inkml:trace>
    </iact:actionData>
  </iact:action>
  <iact:action type="add" startTime="25560">
    <iact:property name="dataType"/>
    <iact:actionData xml:id="d25">
      <inkml:trace xmlns:inkml="http://www.w3.org/2003/InkML" xml:id="stk25" contextRef="#ctx0" brushRef="#br0">2964 18761 13823 0,'-13'-17'1216'0,"7"9"-960"5,-6-2-256-5,2-3 0 9,2 3 1152-9,-3-2 192 8,-1 4 48-8,-6 6 0 7,3 0-192-7,-3 2-48 7,-5 4 0-7,1 2 0 7,-3 8-128-7,0 1-16 8,-3 9-16-8,-1 7 0 8,-4 8-112-8,2 4-32 6,0 10 0-6,3 9 0 8,1 6 0-8,-2 6 0 7,-3-1 0-6,7 7 0 8,2 7-304-9,5 3-64 6,8-2-16-6,8-4 0 9,2-4-320-9,4-8-144 6,6-4 128-6,8-6-128 8,1-7 0-8,-1-6 0 7,3-2 0-7,5-12 0 8,1-6-240-8,6-4-16 7,6-5-16-7,0-11-9776 16,-2-5-1936-16</inkml:trace>
    </iact:actionData>
  </iact:action>
  <iact:action type="add" startTime="25922">
    <iact:property name="dataType"/>
    <iact:actionData xml:id="d26">
      <inkml:trace xmlns:inkml="http://www.w3.org/2003/InkML" xml:id="stk26" contextRef="#ctx0" brushRef="#br0">3011 19692 29999 0,'0'0'1328'1,"0"0"272"-1,0 0-1280 0,0 0-320 3,0 0 0-3,23-4 0 8,12-2 896-8,8-2 128 7,-2 0 0-7,4-3 16 7,4-1-544-6,-4 0-112 6,2-3-32-7,3-1 0 8,1 4-160-8,-4-3-48 7,-4 3 0-7,0 4 0 8,-6-2-144-8,-2 3 0 7,-6 1 0-7,-2-2 0 26,-3 0-1216-25,-3 0-256 0,-7 2-64-1</inkml:trace>
    </iact:actionData>
  </iact:action>
  <iact:action type="add" startTime="26222">
    <iact:property name="dataType"/>
    <iact:actionData xml:id="d27">
      <inkml:trace xmlns:inkml="http://www.w3.org/2003/InkML" xml:id="stk27" contextRef="#ctx0" brushRef="#br0">3975 18843 9215 0,'0'0'816'0,"0"0"-656"4,-12-8-160-4,12 8 0 8,-10-9 944-8,4 3 144 7,2-2 48-7,4 8 0 8,0 0-1136-8,-6-10-320 7,-5 1 0-7</inkml:trace>
    </iact:actionData>
  </iact:action>
  <iact:action type="add" startTime="26374">
    <iact:property name="dataType"/>
    <iact:actionData xml:id="d28">
      <inkml:trace xmlns:inkml="http://www.w3.org/2003/InkML" xml:id="stk28" contextRef="#ctx0" brushRef="#br0">3830 18793 13823 0,'0'0'608'0,"0"0"128"0,0 0-592 0,0 0-144 2,0 0 0-1,0 0 0 6,0 0 1232-7,0 0 224 7,0 0 32-7,0 0 16 8,0 0-480-8,0 0-80 7,0 0-32-7,20 2 0 8,-20-2 224-8,17 3 32 7,3 1 16-7,-1 2 0 9,1 2-112-9,3 0-32 6,1-4 0-6,3 7 0 8,2 5-288-8,2 3-64 7,4 1-16-7,-1-1 0 8,-5 7-208-8,6 3-32 7,4 10-16-7,-2 0 0 8,2 10-32-8,2 5 0 7,0 7 0-7,2 11 0 9,-8 0 80-9,2 4 16 6,-8 0 0-6,-3 6 0 8,-11 0-128-8,1 0-32 8,-10-4 0-8,-8-2 0 7,-12-2 16-7,-3 0 0 7,-9 2 0-7,-3-9 0 8,-10-5-32-8,0-3-16 7,-6-9 0-7,2 1 0 8,-4-6-96-8,6-8-32 8,-1-6 0-8,1-2 0 23,0-9-1680-23,0-8-336 1</inkml:trace>
    </iact:actionData>
  </iact:action>
  <iact:action type="add" startTime="27018">
    <iact:property name="dataType"/>
    <iact:actionData xml:id="d29">
      <inkml:trace xmlns:inkml="http://www.w3.org/2003/InkML" xml:id="stk29" contextRef="#ctx0" brushRef="#br0">5428 19270 17503 0,'0'0'768'1,"-12"4"176"-1,-8-4-752 0,9 2-192 3,11-2 0-3,-14 8 0 8,14-8 1520-8,-6 16 272 7,0 7 48-7,3 2 16 8,-1 7-992-8,2 5-192 7,0 0-32-7,2 8-16 8,0-1 208-8,0 7 64 7,2 6 0-7,-2-1 0 8,-2-3-48-8,0 3 0 7,-2 3 0-7,0-6 0 8,2-5-320-8,0-5-64 8,-2-10-16-8,2-5 0 6,2-9-48-5,0-19-16 7,0 0 0-8,0 0 0 7,0 0 432-7,10-17 80 7,2-9 0-7,3-3 16 8,-1-6-384-8,2-8-80 7,3-4 0-7,1-2-16 9,5-5-432-9,0-1 128 6,1 5-128-6,-3-1 0 8,0 4 0-8,1 6 0 7,-1-4 0-7,1 8 0 8,1 0 0-8,2 6 0 6,-1 2-128-6,-1 7 128 9,-4 7-160-9,3-1 160 6,-5 8-208-6,1 6 80 24,-3 0-1536-24,3 8-288 1,-6 10-64-1,1-3-8608 7,-7 3-1712-7</inkml:trace>
    </iact:actionData>
  </iact:action>
  <iact:action type="add" startTime="27332">
    <iact:property name="dataType"/>
    <iact:actionData xml:id="d30">
      <inkml:trace xmlns:inkml="http://www.w3.org/2003/InkML" xml:id="stk30" contextRef="#ctx0" brushRef="#br0">5950 19764 23039 0,'0'0'2048'0,"0"0"-1648"5,0 0-400-5,0 0 0 8,18-2 624-8,3-4 32 7,1-2 16-7,5-5 0 8,4 1 192-8,-3-6 32 7,-5-1 16-7,2-5 0 8,-1-1-240-8,-1 0-48 7,1-1-16-6,-5 3 0 6,-5 3-192-7,1 3-32 7,-5-5-16-7,-2-1 0 8,-2 3 192-8,-6 7 32 7,-4-3 16-7,0 6 0 8,4 10-128-8,0 0-32 6,-10 0 0-6,-7 6 0 9,3 10-80-9,-5 1-32 8,-1 5 0-8,3 3 0 8,-5 1-336-8,3 3 0 7,-3 2 0-7,5 0 0 7,-5 4 0-7,7-5 0 7,1-9 0-7,6 1 128 9,2-3-128-9,6-1 0 6,0-18 0-6,0 0 0 8,0 0 0-8,18 5 144 7,1-5-144-7,-1-3 160 8,1-9 288-8,3 2 48 7,3-5 16-7,-3-1 0 8,-3-6-320-8,-1 5-48 8,-1 1-16-8,-5-1 0 7,2 3-128-7,-5 2 0 8,-9 12 0-8,0 0 128 7,0 0-128-7,0 0 0 8,0 0 0-8,0 0 0 8,12 10 0-8,0 2 0 6,-6 3 0-6,1-3 0 8,-1 4 0-8,4-5 0 7,-10-11 0-7,12 18 0 8,5-6 0-8,-1-3 0 8,3-1 0-8,1-4 0 7,1-4 0-7,-1-4 0 7,3-7 0-7,6-3 0 9,1-8 0-9,-1-1 0 6,2-4 0-6,-2-1 0 9,-1-1 0-9,-1 0 0 6,0 0 0-6,1-4 0 8,-7-5 0-8,1 3 0 8,-1 2 0-8,4-8 0 8,-1-2 0-8,-1-5 0 6,-3-3 0-6,-1-4 0 9,-1-3 0-9,-8-3 0 7,1-7 0-7,1 0 0 7,-8-10 0-7,0 4 0 8,0 2 0-8,-2-3 0 7,-2 9 0-7,-4 4 0 8,0 3 0-8,0 10 0 8,2 10 0-8,-2 10 0 7,0 4 0-7,-4 13 0 8,8 12 0-8,0 0 160 6,-13 12-160-6,-7 11 160 8,3 6-16-8,-1 12 0 8,-5 12 0-8,3 11 0 8,3-1-144-8,-3 11 0 6,1 0 0-6,-1 6 0 9,3 4 128-9,-1 6-128 6,8 1 0-6,2-3 128 9,3 6-128-9,3-5 0 6,4-5 144-6,5-4-144 9,3-10 0-9,8-3 0 7,-1-9 0-7,5-1 0 24,1-8-1184-23,4-10-304-1,1-6-64 0,-1-4-15216 1</inkml:trace>
    </iact:actionData>
  </iact:action>
  <iact:action type="add" startTime="28786">
    <iact:property name="dataType"/>
    <iact:actionData xml:id="d31">
      <inkml:trace xmlns:inkml="http://www.w3.org/2003/InkML" xml:id="stk31" contextRef="#ctx0" brushRef="#br0">5845 20517 23039 0,'0'0'2048'1,"0"0"-1648"5,0 0-400-5,-10 11 0 6,4 5 560-7,1 1 16 8,-1 5 16-8,2 5 0 8,2 2 112-8,-2 7 0 7,0 1 16-6,0-2 0 6,-6 8 176-6,3-6 48 7,1 4 0-8,-2-4 0 6,0-2-144-6,2-4-32 8,2-6 0-8,3-5 0 7,-3-3-16-7,4-17-16 8,0 0 0-8,0 0 0 8,0 0 32-7,5-11 16 5,5-5 0-6,4-7 0 8,-2-7-464-8,5-3-80 7,1-4-32-7,-1 2 0 8,3-6-208-8,5 0 128 6,0-2-128-6,-1 6 0 7,-7 6 0-7,5 4 128 8,1 1-128-8,3 5 0 8,-5 1 0-8,-3 7 0 7,3 5 0-7,3-2 0 8,-3 2 0-8,-3 6 0 7,-1 2 0-7,-17 0 0 24,22 6-480-22,-9 4 16-2,-13-10 0 0,20 12 0 11,-3-3-2256-10,-3 1-448-1</inkml:trace>
    </iact:actionData>
  </iact:action>
  <iact:action type="add" startTime="29136">
    <iact:property name="dataType"/>
    <iact:actionData xml:id="d32">
      <inkml:trace xmlns:inkml="http://www.w3.org/2003/InkML" xml:id="stk32" contextRef="#ctx0" brushRef="#br0">6662 20518 23615 0,'0'0'1040'0,"0"0"224"0,-13 4-1008 0,-3 2-256 2,16-6 0-1,-14 14 0 6,1 0 448-6,1 3 64 6,-5-5 0-7,-1 5 0 8,0 5 464-8,-3 1 112 8,0 1 0-8,3 1 16 8,-2-2-304-7,7 1-64 5,5-1-16-6,2 1 0 8,2-9-256-8,2 3-48 7,2-18-16-7,10 17 0 8,2-5-160-8,5-2-48 7,5-2 0-6,-3-5 0 7,-1-5 32-7,1 1 0 3,3-1 0-3,-3-4 0 6,1-6-48-6,1 0-16 6,-3-3 0-6,-3-3 0 7,5 3-32-8,-6-5 0 9,1 3 0-9,-7 3 0 3,-2-6-128-2,-2 7 128 6,-8-5-128-7,0 6 128 8,-4-3 16-8,0 5 0 7,-7-6 0-7,1 9 0 9,-5-5 0-9,1 6 0 6,0 2 0-6,-1 2 0 8,1 0-16-8,5-4 0 7,-3 6 0-6,16 0 0 6,-14-1-128-7,14 1 0 7,-11-6 0-7,11 6 128 8,0 0-128-8,0 0 0 7,0 0 0-7,0 0 0 9,0 0 0-9,0 0 0 6,17-8 0-5,-3 2 0 6,4-4 0-7,1-1 0 7,-1 3 0-7,1-2 0 8,3-4 0-8,-1 9 0 7,-3-1-144-7,5-2 144 8,-2 2 0-8,5 2 0 7,-5 4 0-7,-1-4 0 8,3 2 0-8,-1 0 0 7,1 2 0-7,-3 0 0 8,-7-4 0-8,7 1 0 7,-7 1 0-7,5-2 0 8,-18 4 128-8,14-8-128 7,-1 0 0-7,-13 8 0 9,12-14 192-9,-2 5-64 6,-3-5-128-6,-7 14 192 8,6-12-192-8,-6 12 0 6,2-15 128-5,-2 5-128 8,-2-4 0-8,0 3 0 4,2 11 0-5,0 0 0 8,-4-10 0-7,3-2 0 5,-7 4 0-6,8 8 0 8,-10-7 0-8,10 7-128 7,-10-10 128-7,2 4-208 25,-3 2-352-24,11 4-64-1,0 0-16 0,-14 2 0 11,-2 2-64-11,5 0-32 0,-7 4 0 0,8-1 0 1,-3-3 272-1,1 4 48 7,-4 2 16-7,5-2 0 8,-7 1 256-8,7 3 144 7,-5-4-160-7,4 0 160 8,-1 5 0-8,3-5 0 7,-6 6 0-6,16-14 0 6,-12 8 0-6,12-8 0 6,-9 5 0-7,9-5 0 8,0 0 0-8,0 0 0 6,0 0 0-6,0 0 0 8,0 0 0-7,0 0 0 5,0 0 0-5,0 0 0 6,0 0 0-7,0 0 0 7,0 0 0-7,0 0 0 8,8-17-384-8,-1 5 0 7,3 1 16-6,2-1 0 22,0 6-2240-22,-12 6-448-1</inkml:trace>
    </iact:actionData>
  </iact:action>
  <iact:action type="add" startTime="30018">
    <iact:property name="dataType"/>
    <iact:actionData xml:id="d33">
      <inkml:trace xmlns:inkml="http://www.w3.org/2003/InkML" xml:id="stk33" contextRef="#ctx0" brushRef="#br0">6770 20435 7359 0,'0'0'656'1,"0"0"-528"4,0 0-128-5,0 0 0 8,0 0 320-7,0 0 16 5,0 0 16-5</inkml:trace>
    </iact:actionData>
  </iact:action>
  <iact:action type="add" startTime="30247">
    <iact:property name="dataType"/>
    <iact:actionData xml:id="d34">
      <inkml:trace xmlns:inkml="http://www.w3.org/2003/InkML" xml:id="stk34" contextRef="#ctx0" brushRef="#br0">6820 20361 13823 0,'0'0'1216'0,"0"0"-960"2,0 0-256-1,0 0 0 7,6-12 2048-8,-6 12 384 6,8-12 64-6,-8 12 0 8,0 0-1088-7,0 0-240 6,0 0-32-7,0 0-16 7,0 0 32-6,0 0 16 5,0 0 0-5,0 18 0 8,-2-5-272-9,-2 7-64 5,-2 3-16-5,0 6 0 9,-5 5-320-9,1 1-64 6,2 0-16-6,-2-2 0 9,3 4-48-9,1 2-16 7,0-6 0-7,4 0 0 8,2-5-128-8,4-5-32 7,4-1 0-7,1-9 0 8,-9-13 112-8,18 12 16 7,3-8 0-7,1-4 0 8,-1-4 144-8,3-2 48 7,-3-10 0-7,5 5 0 8,-5-5-192-8,-3 1-16 7,-1-1-16-7,1-4 0 8,-9 5-160-8,-1-3-128 7,0 1 192-7,-4 1-192 8,-4-5 176-8,-4 3-176 7,-6 2 160-7,3-1-160 8,-9 3 192-8,0-3-64 7,-7 1-128-7,1 4 192 8,-3-3 0-8,0 7-16 7,-1 2 0-7,7 2 0 8,-3-2-176-8,5 1 0 7,3 3 144-7,-1 0-144 8,15 2 0-8,0 0 0 7,-8-6 0-7,8 6 0 8,0 0 0-8,0 0 0 7,6-20 0-7,1 7 0 8,5-3 0-8,-2 4 0 7,9-3 0-7,1 3 0 9,-3-5 0-9,5 3 0 6,1-2 0-6,1-1 0 8,1-3 0-8,2-3 0 7,-5-3 0-7,5-1 0 8,4-4 0-8,-1 0 0 7,-3-6 0-7,0 2 0 8,1-1 0-8,-1-6 0 7,0-1 0-7,-3-4 0 8,-1-6 0-8,-4 3 144 7,1-1-144-7,-6 4 0 8,1-6 224-8,-5 5-64 7,2 1-16-7,-4 12 0 8,-3 5 32-8,1 7 0 7,-2 5 0-7,-4 18 0 8,0 0 80-8,0 0 0 7,10 16 16-7,-4 9 0 8,0 7 48-8,-1 12 16 7,1 11 0-7,0 6 0 8,-4-1-192-8,0 10-144 7,-2 2 192-7,0 4-192 8,0 2 128-8,2-2-128 7,0-3 0-7,0 1 0 8,0 0 0-8,0-8 0 7,0-3 0-7,4-7 0 25,-4-5-368-24,1-4-128-1,-3-12-16 0,0-8-16 11,0-7-1392-11,0-20-288 1,0 0-48-1</inkml:trace>
    </iact:actionData>
  </iact:action>
  <iact:action type="add" startTime="30832">
    <iact:property name="dataType"/>
    <iact:actionData xml:id="d35">
      <inkml:trace xmlns:inkml="http://www.w3.org/2003/InkML" xml:id="stk35" contextRef="#ctx0" brushRef="#br0">7105 20048 40543 0,'0'0'1792'0,"0"0"384"0,16-5-1744 0,7-1-432 3,6 4 0-3,7-2 0 8,12 0 1024-8,7 2 112 7,0-4 16-7,1-4 16 9,1 1-592-9,-1-3-128 7,1-4-32-7,-3 5 0 7,-1-3-224-7,-2 4-32 7,-1-3-16-7,-5 3 0 24,-2-4-1664-23,-6 5-336-1,2 1-64 1</inkml:trace>
    </iact:actionData>
  </iact:action>
  <iact:action type="add" startTime="38005">
    <iact:property name="dataType"/>
    <iact:actionData xml:id="d36">
      <inkml:trace xmlns:inkml="http://www.w3.org/2003/InkML" xml:id="stk36" contextRef="#ctx0" brushRef="#br1">11632 15072 6447 0,'0'0'576'15,"0"0"-576"-14,0 0 0-1,-2-10 0 0,-3-4 0 0,5 14 0 6,0 0 0-6,-6-14 0 8,-2 5 1040-8,8 9 256 8,0 0 48-8,0 0 16 7,-14-12-48-7,14 12-16 7,0 0 0-7,0 0 0 9,-13 2-464-9,-3 8-80 6,0-1-32-6,1 15 0 9,-7 3-176-9,1 6-32 5,-5 2-16-5,-3 8 0 9,-6 4 80-9,-6 8 32 6,-12 7 0-6,-3 4 0 10,-5 9-16-9,-1 7 0 3,-4-1 0-4,-6 9 0 9,-3 6-96-9,7-3-32 7,-2 3 0-7,6-4 0 9,3-9-112-9,3-1-32 6,3-6 0-6,6-11 0 8,6-11-64-8,10-5 0 8,6-12-16-8,9-10 0 8,5-7 144-8,13-20 48 6,0 0 0-6,0 0 0 8,25-14-48-8,6-7-16 8,12-20 0-8,2-6 0 7,8-8-176-7,5-7-48 7,7-6 0-7,3-6 0 8,8-8-144-8,2 2 0 7,0 8 0-7,0-2 128 8,2-4-128-8,0-2 0 7,-2-2 0-7,2 0 0 8,0 2 0-8,0 2 0 7,0-4 0-7,-6 12 0 8,4 3 0-8,-2 9 0 7,0 7 0-7,-8 0 0 9,3 5 0-9,-11 1 0 8,-5 12 0-8,-3 1 0 7,-1 5 0-7,-12 6 0 6,-6 9 0-6,-6 2 128 8,-7 4-128-8,-1 6 0 7,-19 0 0-7,16 6 0 9,-16-6 0-9,14 22 0 6,-12 1 0-6,-4 6 0 8,-4 3 0-8,-8 12 0 7,1 9 0-7,-11 8 0 8,-15 3 0-8,-4 14 0 7,-4 10 0-7,-5 11 0 8,-7 6 0-8,-3 7 0 7,-8 1 0-7,-3 8 0 8,-5 11 0-8,0 13 128 7,4 9-128-7,0 4 0 8,-6 7 0-8,2 7 0 9,0 11 0-9,6-5 0 7,0-3 0-7,0-1 0 6,9-1 0-6,3-5 0 9,1-8 0-9,12-6 0 6,1-17 0-6,11-15 0 8,5-12 192-8,9-11-64 7,7-17 0-7,6-12 0 8,2-7 0-8,6-11 0 8,6-11 0-8,8-8 0 7,0-7-128-7,7-9 0 7,6-11 0-7,9-6 128 8,8-12-128-8,9-13 128 7,6-14-128-7,11-14 128 9,10-13 0-9,9-16 0 6,3-6 0-6,8-15 0 8,1-4-128-8,10-6 0 7,6 2 144-7,0-12-144 8,0-6 0-8,6-9 128 7,-2-7-128-7,10 3 0 8,0 3 0-8,1-5 0 7,7-8 0-7,5 4 128 9,-2 3-128-9,9 5 128 6,1 4-128-6,0 3 128 9,-2 0-128-9,-6 18 0 6,1 10 0-6,-9 15 0 9,-3 6 0-9,-6 8 0 6,-12 4 0-6,-4 12 0 9,-8 9 0-9,-5 8 0 6,-6 2 0-6,-7 10 0 8,-5 4 0-8,-6 3 0 8,-7 7 0-8,-3 5 0 8,-7 8 0-8,-7 4 0 8,-3 4 0-8,-6 8 0 7,-2 5 0-7,-12 10 0 7,-5 7 0-7,-10 11-128 8,-5 3 128-8,-1 9-160 7,-10 3 160-7,-9 22-160 7,-11 18 160-7,-7 15 0 8,-4 11-144-8,-12 21 144 7,-5 9 0-7,-7 17 0 8,-15 9 0-8,-2 7 0 8,-6 4-144-8,-2 12 144 6,0 5 0-6,-2 3 0 9,-3-1 0-9,5 5 0 6,0-1 0-6,2-7 0 9,0-2 0-9,2-6 0 6,6-2 0-6,12-12 0 8,3-10 0-8,6-11 0 7,5-6 0-7,11-18 0 8,1-17 192-8,13-16-16 8,2-11 0-8,7-16 0 8,12-14 0-8,10-7 0 7,2-15 0-7,3-5 0 7,9-11-176-7,7-17 0 8,4-7 0-8,8-18 0 7,8-11 0-7,9-14 0 8,9-18 0-8,11-17 0 8,7-14 176-8,11-17-48 7,2-12-128-7,7-16 192 7,8-11-192-7,10-6 176 7,6-10-176-6,5-10 160 7,7-11-160-8,5-3 160 7,2-5-160-7,10-6 160 8,6-6-160-8,0-10 128 7,2 4-128-7,3-3 128 8,11 3-128-8,-5-4 0 7,-1 3 0-7,5 7 0 8,5 8 0-8,-7 9 128 7,-3 5-128-7,-3 15 0 8,-13 14 0-8,0 11 0 7,-1 8 0-7,-15 14 0 8,-8 10 0-8,-5 13 0 7,-8 7 0-7,-6 11 0 8,-7 9-176-8,-7 12 176 7,-7 11-128-7,-9 10 128 8,-9 11 0-8,-7 11-160 7,-17 6 160-7,-7 12 0 8,-2 10-240-8,-10 7 64 7,-3 6 16-7,-7 12 0 8,-9 14 0-8,-5 13 0 7,-9 10 0-7,-11 13 0 8,-7 19 32-8,-9 18 0 7,-10 18 0-7,-6 16 0 8,-12 12 128-8,-11 11 0 7,-4 10 0-7,-10 4-128 8,-6 6 128-8,-2-1 0 7,-5 9-144-7,3 1 144 8,6-3 0-8,0-4 0 7,0 1 0-7,4-5 0 8,2-6 0-8,8-4 0 7,4-6 0-7,9-15 0 8,6-14 128-8,10-18 0 7,2-8 0-7,12-18 0 8,11-13 32-8,5-19 0 8,9-10 0-8,8-16 0 7,9-19-160-7,7-9 0 7,7-11 144-7,8-19-144 8,12-17 128-8,7-15-128 7,7-20 128-7,11-17-128 8,8-18 320-8,10-19 0 7,9-16 0-7,12-11 0 8,12-11-128-8,8-16-48 7,13-16 0-7,0-9 0 9,6-10-144-9,6-8 0 6,6-11 144-6,6-7-144 8,-2-3 0-8,1-4 0 7,9 1 0-7,-3-5 128 8,-5-7-128-8,-4 5 0 7,3 17 0-7,-3 6 0 8,-6 3 0-8,-2 17 128 7,-10 19-128-7,-3 24 0 8,-5 17 0-8,-13 12 0 8,-6 18 0-8,-18 9-192 8,-5 20 192-8,-14 15-208 6,-4 14 80-6,-16 16 128 8,-9 12-144-8,-10 9 144 7,-14 15 0-7,-4 9 0 8,-7 11-208-8,-15 16 64 7,-7 12 16-7,-13 23 0 8,-9 19 0-8,-11 18 0 7,-13 16 0-7,-13 27 0 8,-9 23 128-8,-8 24-160 7,-8 9 160-7,-10 14-160 9,-9 18 160-9,-6 11 0 6,-6 3 0-6,4 5 0 8,0-6 0-8,1 0 0 7,5-5 0-7,0-16 0 8,2-14 0-8,9-19 0 7,4-16 0-7,12-21 0 8,6-20 240-8,12-20 16 7,13-16 16-7,10-19 0 8,10-25-96-8,11-15-32 8,8-16 0-8,9-20 0 7,1-19-16-7,0 0 0 8,25-15 0-8,6-18 0 7,14-16 64-7,4-21 0 7,9-18 0-7,5-15 0 8,17-12-32-8,5-18 0 7,11-15 0-7,9-16 0 8,3-6-160-8,9-15 0 7,6-10 144-7,9-10-144 8,5-2 0-8,5-11 0 7,2-4 0-7,5 5 0 9,-1 7 0-9,6 11 0 7,-2 6 0-7,2 17 0 9,-7 14 0-9,-1 14 0 5,0 13 0-5,-5 13 0 8,-5 6 0-7,-11 13 0 5,-2 13 0-6,-6 16 0 9,-6 12-160-9,-10 15 160 6,-15 10-192-6,-8 16 192 8,-13 13-192-8,-11 8 192 7,-7 8-192-7,-14 15 192 8,-7 12-192-8,-9 22 192 8,-11 23-192-8,-12 23 192 7,-11 20-224-7,-13 29 64 7,-9 20 16-7,-13 23 0 8,-15 21 144-8,-3 14-160 7,-12 10 160-7,-6 2-160 8,3 2 160-8,3-8 0 7,6-2 0-7,2-20 0 8,-1-17 0-8,13-21 0 7,5-16 0-7,5-18 0 9,9-19 0-9,12-18 144 6,7-15-144-6,13-22 0 8,5-15 128-8,8-10-128 7,3-16 0-7,17-6 0 8,9-15 0-8,8-15 0 7,12-17 0-7,15-19 0 8,4-13 224-8,18-24-64 7,18-21-16-7,18-16 0 8,15-22-144-8,5-15 192 8,10-14-192-8,12-17 192 7,12-10-192-6,5-17 0 6,4-7 0-7,8-5 128 7,10-8-128-7,2-2 0 8,-2-10 0-8,5 10 0 8,7 16 0-8,-11 13 0 6,-3 16 0-6,-15 35 0 8,-15 28 0-8,-15 34 0 7,-19 22 0-7,-26 23-176 9,-22 16 48-9,-12 23 0 7,-17 18 0-7,-17 19 0 8,-12 24 128-8,-17 27-192 6,-20 21 192-6,-18 34-192 9,-13 25 192-9,-14 27-192 6,-11 22 192-6,-12 23-192 9,-10 10 192-9,-6 19 0 6,-11 10 0-6,3 1-128 9,-4 1 128-9,13-4 0 7,3-12 0-7,6-13 0 7,-2-16 0-7,6-25 0 8,7-29 0-8,9-26 0 7,7-19 0-7,14-28 128 7,6-27-128-7,15-17 176 8,5-16-176-8,11-21 0 7,0-18 0-7,21-8 128 8,10-19 80-8,14-20 16 7,18-16 0-7,9-26 0 8,8-23-16-8,7-22 0 7,13-24 0-7,13-10 0 8,12-15-208-8,9-14 176 7,1-14-176-6,2-1 160 6,-5-13-160-7,11 5 0 8,11 0 0-8,-10 3 128 8,-7 5-128-8,-1 3 0 7,-3 10 0-7,-5 20 0 7,3 25 0-7,-8 21 0 8,-16 20 0-8,-13 17 0 9,-10 18-208-9,-6 18 80 6,-14 9 128-6,-1 24-208 8,-15 17 16-8,3 20 16 7,-4 17 0-7,-10 30 0 7,-4 23-16-7,-9 27 0 8,-11 22 0-8,-11 31 0 7,-14 27 48-7,-3 25 0 8,-18 24 0-8,-6 16 0 7,0 15 144-7,-10 2 0 8,-4 6 0-8,4-17 0 7,9-15 0-7,-3-20 0 7,4-17 0-7,3-24 0 9,-3-24 0-9,8-20 0 7,6-17 0-7,5-19 0 8,7-21 0-8,11-18 128 6,2-20-128-6,4-14 0 9,4-8 0-9,9-21 144 6,5-17-144-6,9-18 0 9,2-22 304-9,12-23-48 6,0-25-16-6,17-14 0 8,8-21 0-8,18-18 0 7,12-20 0-7,9-13 0 9,8-12-240-9,-2-13 0 7,0-12 128-7,4-14-128 8,8 0 0-8,-2 0 0 7,3 2 0-7,-9 4 0 8,-8 6 0-8,-5 16 0 7,-5 9 0-6,-7 23-160 6,-4 11-32-7,-9 30 0 7,-6 26 0-7,-15 26 0 8,-13 15 16-8,-12 21 0 7,-10 18 0-7,-7 17 0 9,-18 18 176-9,0 26-208 5,-8 16 80-5,-9 23 128 10,-5 21-240-10,-7 27 80 5,-6 23 16-5,-6 24 0 9,0 20 144-9,-4 17-192 6,4 15 192-6,-6 16-192 9,0 18 192-9,6 0 0 6,0 3 0-6,6 1 0 9,4-4 0-9,0-10 0 7,2-18 0-7,1-15 0 8,5-14 0-8,-1-21 0 7,1-14 0-7,0-25 0 8,5-12 0-8,-1-22 0 7,1-17 0-7,8-21 0 8,1-14 0-8,1-16 0 7,6-13 0-6,2-14 0 6,4-14 0-7,5-23 176 7,3-18-48-7,8-15 0 8,1-25 80-8,3-22 16 7,3-20 0-7,8-23 0 8,-4-10-96-8,10-21 0 7,2-10-128-7,8-13 192 8,1-10-192-8,9-16 0 7,-1-12 0-7,9-5 0 8,-3-1 0-8,4 1 0 7,-7 1 0-7,-5 11 0 8,-5 13 0-8,-3 17 0 7,-5 22 0-7,-4 25 0 8,-13 26 0-8,-7 29 0 7,-11 23 0-7,-8 28 0 8,-6 19 0-8,-12 25 0 7,-1 12 0-7,-13 20 0 9,-11 21 0-8,-11 26 0 4,-15 17 0-5,-22 29 0 8,-24 29 0-8,-12 26-128 6,-2 24 128-6,-13 16-208 9,-11 21 208-9,-12 13-144 6,-13 11 144-6,6 13-128 9,3 1 128-9,-9-5 0 7,-17-11 0-7,10-9 0 8,17-13 0-8,-6-21 0 7,-11-18 0-7,11-20 0 8,14-20 0-8,6-19 0 7,10-20 0-7,5-27 0 9,6-27 208-9,10-14-16 6,12-20-16-6,18-19 0 8,9-15 96-8,7-28 32 7,9-17 0-7,6-26 0 8,11-18-96-8,10-16-16 7,12-17 0-7,11-23 0 8,6-17-192-8,14-24-128 8,10-11 128-8,13-22-208 7,6-12 208-7,8-2-176 8,-2-1 176-8,12 9-160 7,2 8 160-7,3 27 0 7,1 16 0-7,-5 23 0 8,-1 22-128-8,-12 27 128 7,-12 23-128-7,-7 24 128 8,-16 18 0-8,-14 21 0 7,-15 11 0-7,-20 22 0 8,-12 20 0-8,-17 26 144 7,-17 30-144-7,-25 36 160 9,-32 32-160-9,-10 31-176 7,-17 24 48-7,-13 22 0 8,-12 17 128-8,-3 17-160 6,-4 18 160-6,-6 6-160 9,-5 4 160-9,11-8 0 6,8-14 0-6,-2-15 0 8,2-20 0-8,14-25 0 7,11-27 0-7,14-28 0 8,14-23 0-8,12-32 0 8,1-15 128-8,20-25-128 7,11-22 192-7,15-25-16 7,14-21-16-7,13-24 0 8,11-29 80-8,12-24 16 7,10-23 0-7,15-29 0 9,12-20-256-9,10-19 0 6,11-18 0-6,11-16-160 8,8-11 160-8,13-14-128 8,13-7 128-8,9-8-128 8,12-3 128-8,5 1 0 6,8 7 0-6,-9 16-128 9,-7 20-32-9,-2 27 0 6,-4 21 0-6,-14 32 0 9,-9 27 160-9,-14 33-128 6,-20 27 128-6,-9 20-128 8,-16 17 128-8,-17 22 0 8,-12 19 128-8,-20 30-128 8,-19 27 0-8,-16 27 0 6,-19 25 0-6,-14 28 0 9,-22 23 0-9,-3 16 0 7,2 23-160-7,-16 16 160 7,-8 12-144-7,-2 3 144 8,3 6 0-8,-5-5-144 7,2-5 144-7,4-15 0 8,8-21 0-8,12-22-128 8,10-22 128-8,5-25 0 6,6-32 0-6,12-27 0 8,12-17 0-8,13-27 128 7,10-21-128-7,8-22 128 8,13-18 96-8,14-27 32 7,6-19 0-7,18-36 0 9,7-27-128-9,16-27 0 6,11-13-128-6,15-23 192 9,13-16-192-9,3-21-128 6,13-19 128-6,13-9-208 8,10-10 208-8,6-5 0 7,5-1 0-7,-3 10 0 9,-2 9-128-9,-4 18 128 7,-2 22 0-7,-8 28-144 7,-10 34 144-7,-13 25-192 9,-16 30 192-9,-12 20-192 7,-11 29 192-7,-18 18 0 7,-11 16 0-7,-24 30 128 8,-16 23-128-8,-15 29 0 7,-20 31 0-7,-19 34 128 7,-22 31-128-7,-13 27-208 8,-12 21 48-8,-8 26 16 7,-5 13 144-7,-15 18-192 7,-9 14 192-6,2 2-192 6,4 5 192-7,2-13 0 8,2-12 0-8,9-25 0 8,14-22 0-8,6-29 0 7,-2-27 0-7,18-29-128 9,11-22 128-9,18-26 0 6,11-20 0-6,16-28 128 8,14-20 16-8,6-27 16 7,9-23 0-7,16-31 0 8,10-26 80-8,13-33 16 7,14-28 0-7,22-20 0 8,17-18-256-8,12-20 0 7,5-21-192-7,16-9 192 8,8-10-176-8,16-9 176 8,9-7-160-8,11 3 160 7,7-5-128-7,7 14 128 7,-5 11 0-7,4 11-144 8,2 11-80-8,-4 27-16 7,-1 27 0-7,-16 27 0 8,-21 20 240-8,-16 28-192 7,-7 22 192-7,-19 18-192 8,-14 22 192-8,-15 21 0 7,-16 4 0-7,-4 31 0 9,-20 24 0-9,-13 31 0 6,-15 31 0-6,-24 37 0 9,-18 33 0-9,-15 26 0 6,-16 21-160-6,-10 27 160 8,-9 16 0-8,-12 13 0 7,-14 13 0-7,1-1 0 8,-3 0 0-8,-4-15 0 7,3-20 0-7,7-19 0 8,16-22 0-8,11-21 0 7,14-22 0-7,4-25 128 8,12-31 0-8,14-24 0 7,9-23 0-7,12-23 0 8,13-24 112-8,13-23 16 7,14-26 0-7,9-23 0 8,9-31 0-8,14-24 0 6,16-29 0-6,10-21 0 9,9-20-256-9,17-23-128 7,13-18 128-7,15-19-208 8,8-18 208-8,11-11-192 7,3-13 192-7,11-1-192 8,8 6 64-8,8 0 128 7,9 7-208-7,-5 22 80 9,-14 27-112-9,-10 32-16 6,-7 26 0-6,-18 32 0 8,-20 28 256-8,-13 20 0 7,-18 26-160-7,-14 18 160 8,-17 23 0-8,-11 14 0 7,-18 17 160-7,-16 27-160 8,-16 24 128-8,-17 25-128 7,-15 24 0-7,-19 25 0 8,-14 29 0-8,-7 16 0 7,-2 12 0-7,-11 11 0 8,-4 12 0-8,-8-2 0 7,-4 2 0-7,2-8 0 8,8-13 0-8,0-16 0 6,2-18 0-6,-1-25 0 9,7-19 176-9,13-24-32 7,14-26 0-7,8-14 0 8,14-17 208-8,16-25 32 7,5-23 16-7,16-16 0 8,5-17-128-8,12-28-16 7,16-23-16-7,15-23 0 8,14-26-240-8,19-19-160 7,14-20 32-7,14-23 0 8,14-22-176-8,5-9-16 7,10-13-16-7,9 3 0 8,11-6 32-8,7 12 16 7,6 7 0-7,-1 22 0 8,-7 22 96-8,-12 28 32 8,-13 26 0-8,-13 26 0 8,-22 17 160-8,-10 23 0 7,-16 16 0-7,-7 21 0 8,-12 14 0-8,-18 12 192 6,-13 15-64-6,-16 24 0 8,-13 21 80-7,-20 20 32 5,-18 21 0-6,-19 19 0 8,-9 11-112-8,-11 19-128 7,-11 11 176-7,-8 12-176 8,-16 7 0-8,-1 3 0 7,1-2 0-7,-11-2 0 9,-7-8 144-9,5-13-144 6,6-14 0-6,-7-14 144 9,3-5-144-9,9-16 128 6,9-6-128-6,9-22 128 8,11-11-128-8,7-25 192 7,5-20-192-7,14-20 192 8,16-19 64-8,15-25 32 7,8-24 0-7,14-19 0 9,11-25-160-9,14-20-128 6,16-24 144-6,15-19-144 8,6-12 0-8,12-19-208 8,17-19 16-8,4-11 0 7,10-5 16-7,6-2 16 8,8-4 0-8,7-6 0 7,9 0-48-7,-3 11-16 7,2 11 0-7,-9 21 0 8,-10 17 32-8,-10 24 0 7,-12 29 0-7,-15 28 0 8,-14 30 192-8,-12 24 0 7,-17 14 144-7,-20 23-144 9,-21 22 320-9,-16 32-16 7,-21 28-16-7,-22 34 0 9,-17 28-288-9,-26 28 0 5,-13 25 128-5,-18 25-128 8,-7 22 0-8,-7 10 0 7,-1 9 0-7,-3 0 0 8,1-5 0-8,8-6 0 8,5-12 0-8,8-26 0 8,16-23 144-8,9-17 32 6,16-22 0-6,20-23 0 8,19-20 160-8,23-23 48 8,24-21 0-8,12-24 0 7,17-23-128-7,12-16-32 7,13-14 0-7,16-23 0 23,12-18-1392-23,17-17-288 1,14-13-48-1,20-13-10400 7,17-15-2064-7</inkml:trace>
    </iact:actionData>
  </iact:action>
  <iact:action type="add" startTime="43594">
    <iact:property name="dataType"/>
    <iact:actionData xml:id="d37">
      <inkml:trace xmlns:inkml="http://www.w3.org/2003/InkML" xml:id="stk37" contextRef="#ctx0" brushRef="#br1">32146 14315 15999 0,'0'0'704'1,"0"0"160"-1,14-16-688 0,-5 3-176 2,1-7 0-2,0 3 0 8,-2 3 816-8,2-2 128 7,3 5 16-7,-5-5 16 8,0 4 368-8,2-1 80 7,-5 3 16-7,-5 10 0 8,10-12 64-8,0 1 16 7,-10 11 0-7,0 0 0 8,0 0-336-8,0 0-64 7,0 0-16-7,0 0 0 8,0 0-320-8,0 0-64 7,6 15-16-6,-2 3 0 6,-2 3-256-7,0 8-64 8,1 5-16-8,-3 5 0 9,-2 0 0-9,-1 9 0 7,-1 7 0-7,2 1 0 7,2 9 0-7,-4 5 0 6,-2-2 0-6,-4 6 0 8,2 2-176-8,3-3-16 7,-7-7-16-7,2-6 0 8,2-3 64-8,-1-6 16 7,1-1 0-7,2-5 0 8,-8-8 208-8,5-6 32 8,-5 3 16-8,6-3 0 7,2-4-128-7,-2-2-32 8,1-3 0-8,1-1 0 7,2-7-160-7,4-14-48 7,0 0 0-7,-2 14 0 8,2-14 32-8,0 0 0 8,0 0 0-8,0 0 0 8,0 0 32-8,0 0 16 6,0 0 0-6,-4-16 0 8,-2 2 0-8,-2-7 0 7,2-2 0-7,3-1 0 9,1 3-208-9,0-3 144 6,-2-1-144-6,2-2 128 9,-2-3-128-9,4 1 0 6,0 0 144-6,4-8-144 9,0 0 0-9,2-6 0 6,1-4 0-6,7 0 128 8,-2-3-128-8,7 1 0 7,-5 2 0-7,5-4 0 8,1-1 0-8,-3-1 0 8,1 0 0-8,2 1 128 7,-5 5-128-7,3 6 0 9,1-2 0-9,-3 6 0 8,1-4 0-8,3 4 0 5,-6 6 0-5,3 1 0 9,-3-1 0-9,3 0-160 6,5-2 160-6,-5 4-160 8,3 1 160-8,1 7 0 7,-3 1 0-7,5 1 0 8,3 7 0-8,-3 0-128 7,0 5 128-7,1 1 0 9,-3 2 0-9,-1 4 0 6,1 2 0-6,3 2-128 9,-5 4 128-9,-1 5 0 6,-1-1 0-6,3 11 0 9,-7 5 0-9,3 1 0 6,-10 2 0-6,0 6 0 8,0 2 0-8,-5 0 0 8,-2 8 0-8,-3 0 0 8,-2-8 0-7,0 4 0 5,-8-4 0-6,3 2 0 8,-9-4 0-8,1-6 0 7,-3 0 0-7,-1-2 0 8,-1-1 144-8,-5-3-144 6,-6-4 192-6,-4-1-192 8,6-8 336-8,-4 1-32 7,-4-5-16-7,4 0 0 8,-6-2 32-8,4-2 0 7,-6-8 0-7,2 0 0 9,-4-4-32-9,0 0 0 6,1-5 0-6,5 1 0 9,4-8-128-9,-1 3-32 6,5 1 0-6,8-3 0 9,2 3-128-9,5-1 0 7,0 1 0-7,9 4 0 24,-1-1-720-24,10 13-80 0,0 0-16 0,17-14 0 16,5 0-2512-16,9 7-512 0</inkml:trace>
    </iact:actionData>
  </iact:action>
  <iact:action type="add" startTime="50436">
    <iact:property name="dataType"/>
    <iact:actionData xml:id="d38">
      <inkml:trace xmlns:inkml="http://www.w3.org/2003/InkML" xml:id="stk38" contextRef="#ctx0" brushRef="#br2">3524 14871 4607 0,'0'0'400'1,"0"0"-400"5,0 0 0-6,10-16 0 9,1 4 1632-9,-3 1 240 6,-8 11 48-6,4-14 16 9,-4 14-496-9,0 0-96 7,0-14-32-7,-2 1 0 8,2 13-96-8,-4-14-32 6,-7-2 0-6,-1 7 0 9,-2-3-224-9,1 4-64 6,-5-2 0-6,4-1 0 9,-5 1-176-9,-1-4-32 7,1 5-16-7,-3-1 0 8,-1-2-96-8,-2 6 0 6,-5 0-16-6,-1 3 0 8,-6 3-256-8,-2 3-48 7,4 3-16-7,0 8 0 10,-2 4-112-10,4 1-128 7,1-3 176-7,1 5-176 7,0 1 144-7,4 3-144 6,3 4 0-6,3-2 144 9,3 1-144-9,7-3 0 7,1 4 144-7,2-5-144 8,6-9 0-8,2-15 0 6,6 18 0-6,4-1 128 8,-4-5-128-8,-6-12 0 7,19 10 128-7,-3 0-128 8,5-5 128-8,3 1-128 7,-1-6 160-7,0-2-160 8,5-2 224-8,-5 1-48 8,0-1-16-8,5-8 0 7,-1-4-32-7,0-3 0 8,1 1 0-8,-1 3 0 7,2-7-128-7,-1 5 192 8,-5 1-192-8,-2 1 192 8,3 9-192-8,-7 4 0 7,1 0 0-7,-1 6 0 8,-5 2 0-8,2 9 0 6,-6 1 0-6,-1 5 0 8,-1 3 0-8,-2 3 0 7,-4 2 0-7,-6 4 0 9,0 8 128-9,-1 0 0 6,-7 4 0-6,0 2 0 10,-9 0-128-10,-2 3 192 5,-5 3-192-5,-1 0 192 9,-4-5 96-9,0-3 32 6,0-2 0-6,4-4 0 8,3-2 224-7,-1-4 48 5,2 3 16-6,1-9 0 8,7-6-208-8,5-5-32 8,1-6-16-8,13-10 0 8,0 0-176-8,0 0-48 6,0 0 0-6,0 0 0 8,13 7-128-8,3 3 160 8,7-6-160-8,5-6 160 7,-1-6-160-7,4 2 0 7,4-1 144-7,2-5-144 8,2-2 0-8,4-5 0 8,-8 3 0-8,4-1-128 24,-4-1-384-24,0 4-80 0,6-5-16 0,-5 3-10224 6,-5-1-2048-6</inkml:trace>
    </iact:actionData>
  </iact:action>
  <iact:action type="add" startTime="51177">
    <iact:property name="dataType"/>
    <iact:actionData xml:id="d39">
      <inkml:trace xmlns:inkml="http://www.w3.org/2003/InkML" xml:id="stk39" contextRef="#ctx0" brushRef="#br2">4632 14841 16575 0,'0'0'736'0,"0"0"160"0,0 0-720 0,0 0-176 3,0 0 0-3,0 0 0 7,0 0 656-7,0 0 112 6,0 0 0-6,-8 14 16 9,-6-2 176-9,3-2 16 6,-1 7 16-6,-6-5 0 9,-3 1 112-9,-2 1 32 8,-5 6 0-8,-1-1 0 6,-6-1-384-6,2 1-80 7,-4 3-16-7,2 1 0 9,1 2-112-9,1-1-32 8,0-3 0-8,6-1 0 7,5-1-112-7,1-5-16 7,-3 1-16-7,7-7 0 8,3-2-128-8,14-6-32 8,-15 6 0-8,15-6 0 8,0 0-32-8,0 0-16 6,0 0 0-6,0 0 0 8,0 0-160-8,0 0 0 7,0 0 0-7,15 8 0 9,3-2 128-9,1-4 0 6,5 1 0-6,3-3 0 8,2 0 32-8,4 0 0 7,8 2 0-7,-5 2 0 9,3 2-160-9,-2-2 128 7,-4 0-128-7,2 2 128 7,0 2-128-7,-2 3 0 7,-6-5 0-7,5 2 0 8,-1 0 0-8,-2 0-224 8,-2-3 48-8,-1 1-10160 17,-3-2-2032-16</inkml:trace>
    </iact:actionData>
  </iact:action>
  <iact:action type="add" startTime="51639">
    <iact:property name="dataType"/>
    <iact:actionData xml:id="d40">
      <inkml:trace xmlns:inkml="http://www.w3.org/2003/InkML" xml:id="stk40" contextRef="#ctx0" brushRef="#br2">5570 14871 11967 0,'0'0'1072'1,"0"0"-864"3,0 0-208-4,0 0 0 9,-12-4 1280-9,12 4 192 6,-15 4 64-6,1 0 0 8,0 1-928-8,1 3-176 8,-3-2-48-8,3 2 0 8,-9 4 448-8,1 3 96 8,-5 7 16-8,1-1 0 6,-2-7 192-6,3 7 32 7,-1 1 16-7,-1 3 0 8,1-5-160-8,2 5-16 8,3 0-16-8,7 4 0 8,-3 3-448-8,8 1-96 7,2-2 0-7,4 2-16 8,6 0-240-8,2 0-64 6,4 1 0-6,7-3 0 9,9-4-128-9,3 0 192 7,2-7-192-7,10-1 192 8,4-3 176-8,6-8 32 6,7 0 16-6,-1-1 0 9,-1-7 32-9,1-5 0 6,-2-3 0-6,-3-4 0 9,-1-7 16-9,0 1 16 6,-1 2 0-5,-9-5 0 7,0-4-96-8,-8-1-32 6,-3-3 0-6,-7 0 0 8,-5 1-64-8,-9-1-16 8,-9-4 0-8,-3 2 0 8,-13 0 224-8,-7-2 32 7,-7-6 16-7,-7 0 0 7,-8 7-256-7,1 1-48 8,-5 0-16-8,-6 0 0 8,1 1-224-8,-1 7 0 8,-2 4 0-8,3 5-160 22,-1-6-1120-22,2 11-208 1,7 3-48-1,7 4-10016 6,-2 0-2000-6</inkml:trace>
    </iact:actionData>
  </iact:action>
  <iact:action type="add" startTime="52568">
    <iact:property name="dataType"/>
    <iact:actionData xml:id="d41">
      <inkml:trace xmlns:inkml="http://www.w3.org/2003/InkML" xml:id="stk41" contextRef="#ctx0" brushRef="#br2">157 14506 5519 0,'0'0'496'1,"0"0"-496"5,0 0 0-6,0 0 0 8,0 0 2048-8,0 0 320 8,0 0 64-8,0 0 16 7,0 0-1184-7,0 0-240 8,0 0-64-8,0 0 0 8,0 0 0-8,0 0 0 6,16 4 0-6,-2 0 0 9,3-4-48-9,1 0-16 7,1-2 0-7,3 2 0 7,1 0-112-7,4 0-16 7,-1-4-16-7,5 0 0 8,2-2-176-8,10 2-48 7,-2 0 0-7,10 0 0 9,-3-1-64-9,5-5-16 7,4 4 0-7,1-2 0 8,-1-5-64-8,3 1 0 6,-3 2-16-6,-1-2 0 9,1 5-48-9,0-3-16 7,3 0 0-7,0 2 0 8,-1 1-32-8,5-1 0 7,5 4 0-7,-1-2 0 8,6 0-64-8,-6 0-16 6,1-2 0-6,-3 5 0 8,2-3-64-8,-4 2 0 7,5-2-128-7,-3 0 192 8,4 2-32-8,0 0-16 8,5 0 0-8,-5 1 0 7,2-1 64-7,0-4 16 8,-7 2 0-8,-1 0 0 8,2 2 0-8,-3 0 0 6,-1 2 0-6,2 2 0 8,-3 0-64-8,3 0-16 7,6 2 0-7,-5 0 0 8,1 0-144-8,-3-2 192 7,-7 2-192-7,5 0 192 9,-1-2-192-9,2 4 160 7,-1 0-160-7,-3 0 160 8,-1 4-160-8,2-1 0 6,-1 1 144-6,3 4-144 9,3-4 0-9,0-2 144 6,5-3-144-6,-7 1 0 8,-4 2 160-8,3-2-160 7,-3-4 128-7,5 2-128 8,-5 0 160-8,1 2-160 7,-3 2 192-7,5-2-192 8,5 0 256-8,-3-2-64 8,-1-1-16-8,4 1 0 8,-5-4-48-8,-3 2 0 7,-3-1 0-7,2 1 0 8,-1-2-128-8,3-2 128 6,-3 2-128-6,3 2 128 8,3 2-128-8,1 4 0 8,-3-5 0-8,4 1 128 8,3-2-128-8,-3-2 128 6,2-1-128-6,-3-1 128 9,-5 2-128-9,3 0 0 6,-3 2 0-6,-1 0 0 9,1 0 0-9,1 0 128 6,-1-2-128-6,-1 4 0 9,2 2 128-9,-3-4-128 6,-1-2 0-6,-3 2 128 9,1 0-128-9,-2 2 128 7,-6 4-128-7,3-5 128 8,-1-1-128-8,2 4 192 7,-4-2-192-7,2 2 192 8,-1-2-192-8,-1 2 0 7,4 0 144-7,0 0-144 8,2-4 0-8,-1 0 128 8,-3 0-128-8,2 0 0 7,0-4 0-7,-6 2 0 6,-1-2 0-5,1 2 128 7,-6 2-128-8,8 0 0 7,-6 0 0-7,6 0 128 8,-6 0-128-8,4 2 0 7,-6 0 128-7,4 2-128 8,0 2 0-8,4-2 144 7,-4 0-144-7,4-4 0 8,-4 0 128-8,5 0-128 7,3 0 0-7,-6 0 0 8,0 0 128-8,-4-2-128 7,2 0 0-7,-4 0 0 8,4 0 0-8,-4 0 0 7,2-2 0-7,4 2 0 8,-4 2 128-8,4-2-128 7,-6 0 0-7,6 0 0 8,-2 2 0-8,4 2 160 7,0 0-160-7,-6-2 128 8,0 0-128-8,2-2 0 7,-2-2 0-7,2 2 128 8,-8 0-128-8,0 0 0 7,0 0 144-7,4 2-144 8,-6 0 0-8,2-2 128 7,1-1-128-7,-1-1 0 8,-6 2 0-8,2 0 128 7,1 2-128-7,1 0 0 8,-4-2 0-8,0 2 0 7,1 0 0-7,-1 0 128 8,-4 2-128-8,5 0 0 7,1-2 0-7,-2 0 128 8,-3 0-128-8,-3 0 0 7,3 6 0-7,-3-4 128 9,4-4-128-9,-3 2 0 6,-3 2 0-6,3-2 0 8,-3 0 0-8,3 1 144 7,-7 1-144-7,3 0 0 8,-4-2 160-8,-14 0-160 7,17 0 128-7,1 0-128 8,-18 0 128-8,13 0-128 7,-13 0 0-7,18-2 128 8,-18 2-128-8,14 0 0 7,-14 0 144-7,15 0-144 8,-15 0 0-8,0 0 144 7,0 0-144-7,0 0 0 8,0 0 192-8,0 0-192 7,12 2 192-7,-12-2-192 8,0 0 160-8,0 0-160 7,0 0 128-7,0 0-128 9,0 0 0-9,0 0 128 6,0 0-128-6,0 0 0 8,0 0 0-8,0 0 0 7,0 0 128-7,0 0-128 8,0 0 0-8,0 0 0 7,0 0 144-7,0 0-144 8,0 0 128-8,0 0-128 7,0 0 128-7,0 0-128 9,0 0 0-9,0 0 0 6,0 0 0-6,0 0 0 8,0 0 0-8,0 0 0 8,0 0 0-8,0 0 0 7,0 0 0-7,0 0 0 7,0 0 0-7,0 0-128 8,0 0 128-8,0 0-160 8,-14 4 160-8,14-4-160 7,-17 4-160-7,17-4-16 7,-20 6-16-7,5 2 0 25,-3-4-1648-24,6 0-336 0,-7 0-64-1</inkml:trace>
    </iact:actionData>
  </iact:action>
  <iact:action type="add" startTime="55887">
    <iact:property name="dataType"/>
    <iact:actionData xml:id="d42">
      <inkml:trace xmlns:inkml="http://www.w3.org/2003/InkML" xml:id="stk42" contextRef="#ctx0" brushRef="#br2">7132 15103 16575 0,'0'0'736'0,"0"0"160"0,0 0-720 0,0 0-176 6,0 0 0-6,0 0 0 9,-11 0 720-9,11 0 112 6,0 0 32-6,0 0 0 8,-18 8 32-8,8-3 16 7,10-5 0-7,-7 18 0 8,-3-6-240-8,4 5-48 8,2 1-16-8,2 5 0 8,2 4-32-8,2 3-16 6,-2-1 0-6,6 12 0 9,2 0-176-9,2 6-16 7,-7 3-16-7,1-5 0 8,0 0-144-8,0 0-16 6,2-4-16-6,-4-4 0 10,-2-8 96-10,0-7 32 5,-2-7 0-5,2-15 0 8,0 0 448-8,0 0 80 7,0 0 32-7,0 0 0 8,0 0 96-8,0 0 0 7,-10-21 16-7,6-5 0 9,0-5-480-9,4 0-112 7,0-2 0-7,0-6-16 7,0 0-368-6,4-4 144 5,2 4-144-6,2-6 0 8,-2 8 0-8,2 0 0 7,9 2 0-7,-3 6 0 8,3 1 0-8,-1 5-192 9,5 5 48-9,1 1 16 7,1 3-16-7,1 4 0 7,1 7 0-7,-3 5 0 8,-1 3 144-8,0 7-208 6,1 2 80-6,-6 7 128 8,1 3-192-8,-3 3 192 7,-1 2-192-7,-9 4 192 8,-4 8-128-8,-4-6 128 7,-1-3 0-7,-9 1 0 8,0 0 0-8,-5-4 0 7,-5-2 0-7,-1-7 0 9,-4-3 0-9,-1-1 160 6,1-6-160-6,2-2 160 9,2-4-160-9,1-6 0 6,1-6 0-6,7-8-176 27,2 1-2640-26,7-11-512-1</inkml:trace>
    </iact:actionData>
  </iact:action>
  <iact:action type="add" startTime="56341">
    <iact:property name="dataType"/>
    <iact:actionData xml:id="d43">
      <inkml:trace xmlns:inkml="http://www.w3.org/2003/InkML" xml:id="stk43" contextRef="#ctx0" brushRef="#br2">7507 14847 19343 0,'-20'2'1728'1,"20"-2"-1392"1,-9 0-336-2,9 0 0 8,-10-6 752-8,10 6 80 6,0 0 0-5,0 0 16 6,0 0-272-7,0 0-48 7,0 0-16-7,4-9 0 10,2-3 400-10,5 2 80 6,5-2 16-6,-2 5 0 8,3 1-208-8,3 4-32 7,-7-2-16-7,-13 4 0 7,18 0 496-7,-2 4 96 8,-16-4 32-8,15 6 0 24,-15-6-1872-23,12 17-368-1,-2-1-80 0,-8 5-16 0,-2 5 832 0,-2-1 128 5,-8 0 0-5,0 3 128 8,-2-3 0-8,1-2 16 7,1-1 0-7,-4-5 0 9,1-5 176-8,7 2 16 4,-2-4 16-5,8-10 0 8,0 0-64-8,0 0-16 6,0 0 0-6,0 0 0 9,19-2-128-9,3-2-16 7,-1-2-128-7,7-2 192 8,1-4-64-8,0 5-128 7,0-13 176-7,1 6-176 8,1-1 0-8,2 3 0 7,2-4 0-7,-2 9 0 25,-1-7-1216-25,-5 4-320 0,0 2-48 0,-1-3-12704 1</inkml:trace>
    </iact:actionData>
  </iact:action>
  <iact:action type="add" startTime="56760">
    <iact:property name="dataType"/>
    <iact:actionData xml:id="d44">
      <inkml:trace xmlns:inkml="http://www.w3.org/2003/InkML" xml:id="stk44" contextRef="#ctx0" brushRef="#br2">8119 15074 24703 0,'0'0'1088'1,"0"0"240"-1,0 0-1072 0,0 0-256 3,0 0 0-3,0 0 0 8,0 0 688-8,14-8 80 6,0 4 0-6,1-4 16 10,-3-6-32-10,4 1-16 7,-5-3 0-7,7 8 0 7,-4 0-288-7,3-1-64 8,-1 1-16-8,-3 2 0 8,3 2-368-8,-2-4 0 6,-1 1 0-6,-13 7 0 25,0 0-2000-24,14-4-320 1</inkml:trace>
    </iact:actionData>
  </iact:action>
  <iact:action type="add" startTime="56972">
    <iact:property name="dataType"/>
    <iact:actionData xml:id="d45">
      <inkml:trace xmlns:inkml="http://www.w3.org/2003/InkML" xml:id="stk45" contextRef="#ctx0" brushRef="#br2">8392 14613 12895 0,'0'0'1152'1,"0"0"-928"0,0 0-224-1,0 0 0 9,0 0 2656-9,0 0 480 6,0 0 112-6,0 0 16 8,4 20-2432-8,2-1-496 7,-2 3-80-6,-4 1-32 6,-2-5 352-7,2 3 80 7,0-1 16-7,4-3 0 9,-2 1-256-9,4-1-48 6,-6-17-16-6,8 16 0 9,-8-16-96-9,13 12 0 7,-13-12-16-7,16 2 0 8,0-1 192-8,-16-1 32 6,19-5 16-6,-5-5 0 9,3 0-32-9,-3-5-16 7,0 3 0-7,-1-6 0 8,1 3-224-8,-6-7-32 6,-1 5-16-6,3 3 0 9,-8-4-160-9,2 9 128 6,-4 9-128-6,4-12 128 8,-4 12 48-8,0 0 0 7,0 0 0-7,0 0 0 8,0 0-176-8,0 0 0 8,4 18 0-8,-4 3 128 7,-4 0-128-7,0-1 0 8,0-1 0-8,4 5 128 7,-2-3-128-7,-2 1 0 10,-2 1 0-10,3 4 0 6,-1 9 0-6,0-5 0 6,0-6 128-6,2-3-128 8,-4 1 0-8,-2-4 0 7,2-1 0-7,3-4 0 8,3-14-240-8,0 0-80 7,0 0 0-7,0 0-9872 18,0 0-1968-18</inkml:trace>
    </iact:actionData>
  </iact:action>
  <iact:action type="add" startTime="57361">
    <iact:property name="dataType"/>
    <iact:actionData xml:id="d46">
      <inkml:trace xmlns:inkml="http://www.w3.org/2003/InkML" xml:id="stk46" contextRef="#ctx0" brushRef="#br2">9032 14619 23327 0,'0'0'1024'0,"0"0"224"0,0 0-992 0,0 0-256 3,0 0 0-3,0 0 0 8,0 0 192-8,0 0 0 7,0 0 0-7,0 0 0 9,0 0 464-9,0 0 96 6,-17 4 16-6,-1 0 0 8,1 10-96-8,-5-1-16 8,-1 7 0-8,-3-5 0 8,1 7-32-8,0-1-16 7,1-7 0-7,5 1 0 7,-3 7-32-6,5-8-16 6,5-3 0-7,-2-3 0 8,14-8-240-8,0 0-32 7,-5 12-16-7,5-12 0 8,0 0-80-8,0 0 0 6,0 0-16-6,15-8 0 8,1 0 96-8,3-4 32 8,3 3 0-8,-1 1 0 8,-1-2-304-8,1 2 160 6,1 3-160-6,-5 1 128 10,1-2-128-8,-1 2 0 1,-17 4 144-3,14 6-144 9,-14-6 176-9,17 8-48 7,-5 3 0-7,2 7 0 8,-6 5 0-7,-1 3-128 5,1-1 192-6,-6 4-64 8,-4 4 32-8,2 0 0 7,-6-3 0-7,2-1 0 8,-3 0-16-8,-1 0 0 7,-4-1 0-7,0-1 0 8,-1-5-16-8,-1-1-128 7,0-2 192-7,3-5-64 8,3-2-128-8,8-12 160 7,-14 8-160-7,14-8 160 7,0 0-160-7,0 0 0 8,0 0 144-8,0 0-144 7,0 0-256-7,0 0-112 8,20-6-16-8,-5-6-16 26,1 0-1776-26,6-3-368 0,-5 3-64 0,3-5-7024 4,1 3-1408-4</inkml:trace>
    </iact:actionData>
  </iact:action>
  <iact:action type="add" startTime="57887">
    <iact:property name="dataType"/>
    <iact:actionData xml:id="d47">
      <inkml:trace xmlns:inkml="http://www.w3.org/2003/InkML" xml:id="stk47" contextRef="#ctx0" brushRef="#br2">9260 14442 12895 0,'0'0'576'1,"-13"-6"112"-1,-1 0-560 0,-1 0-128 2,15 6 0-2,-12-8 0 8,12 8 2144-7,-16-4 400 5,16 4 80-6,0 0 0 8,-11-4-896-8,11 4-176 7,0 0-32-7,0 0-16 9,0 0-512-9,0 0-96 6,0 0-32-6,0 0 0 9,0 0-256-9,21 8-48 6,2 0-16-6,1-2 0 8,3-4 0-8,2 2 0 7,5-2 0-7,-1 0 0 8,-2 5-224-8,4-3-32 8,2-2-16-8,-4 2 0 7,-3-2 0-7,-1 0 0 8,-4 0 0-8,2 0 0 8,-5 2 80-8,-7 2 16 7,3-2 0-7,-18-4 0 8,18 4-96-8,-18-4-16 6,0 0 0-6,9 9 0 9,-9-9-64-9,6 16 0 6,-6-16-16-6,-4 17 0 8,-2 1 0-8,-5 3 0 8,-1-1 0-8,-4-2 0 8,3 1-32-8,-7 1 0 6,1-3 0-6,-1 5 0 8,-3 1 16-8,-2-4 0 7,-1-1 0-7,3 2 0 8,1-3-32-8,5-1 0 7,-5-1 0-7,3-3 0 8,5 4-128-8,-3-5 0 7,5 5 0-7,-2-8 0 25,14-8-368-25,0 0-96 1,0 0-32-1,0 0 0 11,0 0-3088-11,0 0-640 0</inkml:trace>
    </iact:actionData>
  </iact:action>
  <iact:action type="add" startTime="58263">
    <iact:property name="dataType"/>
    <iact:actionData xml:id="d48">
      <inkml:trace xmlns:inkml="http://www.w3.org/2003/InkML" xml:id="stk48" contextRef="#ctx0" brushRef="#br2">10084 14403 23039 0,'-14'-6'2048'0,"2"4"-1648"3,2 2-400-3,-5 4 0 8,3 0 1200-8,-5 5 144 6,1 5 48-6,0 0 0 9,-3 1-352-9,3 1-64 6,-3 3-16-6,-5 5 0 8,3-7 64-8,-1 9 0 8,5 3 0-8,-3 0 0 7,7 0-304-7,-1 1-48 8,6-1-16-8,4-4 0 7,4-3-272-7,6-5-48 8,-2-1-16-8,6-2 0 7,4-1-128-7,-3-5-16 8,5-6-16-8,5 0 0 7,-1-4 224-6,5-4 32 7,3 0 16-8,1-9 0 8,4-1 16-8,-4-5 0 7,-2-5 0-7,-1 1 0 7,-7-2-192-7,-1 3-16 7,-6 5-16-7,-3-1 0 8,-5-7 48-8,-6 3 16 6,-7 1 0-6,-3 2 0 9,-4-1 96-9,-3 5 0 7,-9-3 16-7,-3 6 0 8,-8-1-240-8,0 9-160 7,-6 0 192-7,-1 2-192 8,-3 4 0-8,-6 6 0 7,-5 2-160-7,-5 2 160 26,-3 3-1856-26,-2 5-240 1,4 5-48-1</inkml:trace>
    </iact:actionData>
  </iact:action>
  <iact:action type="add" startTime="59642">
    <iact:property name="dataType"/>
    <iact:actionData xml:id="d49">
      <inkml:trace xmlns:inkml="http://www.w3.org/2003/InkML" xml:id="stk49" contextRef="#ctx0" brushRef="#br2">10716 14662 10815 0,'0'0'480'1,"0"0"96"-1,0 0-448 0,0 0-128 3,0 0 0-3,0 0 0 9,0 0 848-9,0 0 160 6,0 0 16-6,0 0 16 8,0 0-592-7,0 0-112 6,0 0-16-7,0 0-16 7,0 0 16-7,0 0 0 9,0 0 0-9,0 0 0 8,0 0 288-8,13 14 64 6,-13-14 16-6,0 0 0 8,0 0 240-8,18 2 48 7,3-2 16-7,-5 0 0 8,1-2-352-8,5 2-80 6,-3-4-16-6,1 4 0 8,7 0-224-8,2 0-32 8,5 2-16-8,3 0 0 9,0 0-16-9,10 2 0 5,5-1 0-5,1 1 0 9,3 2 96-9,1-2 16 6,1-2 0-5,3-2 0 7,-1 0 16-8,5 2 16 7,-3 0 0-7,6 0 0 8,-1 2-80-8,7 0-32 8,0-2 0-8,8 0 0 7,6 3-64-7,-4-3-16 7,-4 0 0-7,0 0 0 8,7 0 752-8,-1 0 160 8,0 2 32-8,4 0 0 24,9 0-1600-24,-3 2-304 0,3-4-64 0,-3 2-16 0,-1-4 832 0,1 0 0 5,1-2 144-5,7 4-16 8,-3 0 0-8,3-2 0 7,-1 0 0-7,-2 0 0 8,-5 0-128-8,4-2 192 7,-5 2-192-7,7 2 192 8,-1-2-64-8,-2 3-128 7,3 1 192-7,-3 0-64 8,-7 2 0-8,2-2-128 7,-1 0 192-7,3 0-64 9,3 4-128-9,-1-1 192 6,-1-5-192-6,3 4 192 9,-7 2-192-9,5 0 128 6,-6 2-128-6,5-3 128 8,7 7-128-8,-1-2 128 7,2-1-128-7,-1-1 128 8,-7-6-128-8,5 0 0 7,-5 6 144-7,3-1-144 8,5-5 0-8,6-2 128 7,-2-2-128-7,-1-2 0 8,-3 4 128-8,-2-2-128 7,3 0 128-7,5 4-128 8,2 0 144-8,0 0-144 7,-4 0 192-7,-1-4-192 8,1 0 160-8,0 4-160 7,0 4 128-7,2-5-128 8,7 1 0-8,-3 0 128 7,-6 0-128-7,0 2 0 8,0 0 128-8,2 0-128 7,3-2 0-7,3 1 128 8,4 1-128-8,-4 0 0 7,0-4 0-7,6 4 0 8,-4-4 0-8,-1 2 0 7,3 4 128-7,-5-8-128 8,-3-4 0-8,-4-2 0 7,-4 2 0-7,4 6 128 8,1 2-128-8,1 0 0 7,0-8 0-7,-2 2 0 8,-1 0 0-8,-5 4 0 7,-2 4 0-7,7-2 128 8,1-2-128-8,0 0 192 8,-2-2-192-8,1 0 192 8,-3-2-192-8,4 2 0 6,-3 3 144-6,3-1-144 8,2 2 0-8,-2-6 144 7,-4-2-144-7,-1 1 0 8,1 5 0-8,2-1 0 7,1 7 0-7,5-4 0 8,-2-4 128-8,-4-2-128 7,-1 0 0-7,-5 0 0 9,-1-2 0-9,3 2 0 6,2 2 0-6,3 0 0 9,-3 0 0-9,-4 0 0 6,-3-3 0-6,-1 1 0 8,3 4 0-8,3 1 0 7,1 3 0-7,-1-4 0 8,-4-4 0-8,1 0 0 8,-8 0 0-8,7 2 0 8,-1-2 128-8,5 2-128 6,6 0 0-6,-3 0 0 8,-7 0 0-8,0-1 0 8,-3-7 128-8,0 2-128 7,5 6 0-7,-1 0 0 7,5-2 0-7,2-2 0 8,0 0 0-8,-1 2 0 7,-11 0 0-7,7-4 0 8,1-3 0-8,2 3 0 7,3 2 0-7,1 0 0 9,-2-8 0-9,-3 4 0 6,-5 5 0-6,-1-1 0 8,1 2 0-8,6 0 0 7,5 0 0-7,-1 0 0 9,-10-6 0-9,1 2 0 7,-3 2 0-7,-1 0 0 8,3-9 0-8,1 7 0 6,7 2 0-6,-3-2 0 8,-1-2 0-7,-6 1 0 5,1-1 0-6,-4-4 0 8,1 6 0-8,1 0 0 8,5-3 0-8,-1-1 0 8,-7 4 0-8,-3 2 0 7,-6 0 0-7,0-2 0 7,2-1 0-7,5 3 0 8,-3 2 0-8,0 0 0 7,0 0 0-7,-1-2 0 7,-5-2 0-7,-6-2 0 8,-3 4 0-8,1 0 0 7,0 3 0-7,0-3 0 8,2 2 0-8,2 0 0 8,-6 0 0-8,2-4 0 8,2 0 0-8,-7 2 0 6,-5 2 0-6,-7-2 0 9,-5-2 0-9,-3 1 0 6,2 1 0-6,-4 0 0 9,-3 0 0-9,-5 4 0 6,-3-2 0-6,-5 2 0 8,-4 0 0-8,-6 0 0 8,-1 0 0-8,-6 0 0 8,-14 0 0-8,15 0 0 7,-15 0 0-7,0 0 0 7,0 0 0-7,0 0 0 8,0 0 0-8,0 0 0 7,0 0 0-7,0 0 0 7,0 0 0-7,0 0 0 9,0 0 0-9,0 0 0 7,0 0-128-7,0 0 128 8,0 0 0-8,0 0 0 6,0 0 0-6,0 0 0 9,-11-6 0-9,11 6 0 6,-18-8 0-6,18 8 0 9,-16-6 0-9,16 6 0 6,-17-5 0-6,-1 1 0 9,5 0 0-9,-5-2 0 6,1 4 0-6,1 0 0 9,-8 0-144-9,-1 0 144 6,-2 0-128-6,-2 2 128 9,-3 0-128-9,-1 0 128 7,-8-2-128-7,-4 2 128 8,-3 0 0-8,-15 2 0 7,-3 0 0-7,-8 0 0 8,-8 0-192-8,-6 0 64 8,-4 0 0-8,-5 4 0 7,1 0 128-7,-11 0 0 7,-8 3 0-7,-12 1-128 8,-6-2 128-8,3 2 0 7,5 1 0-7,-12-3-128 7,-15 4 128-7,4-2 0 8,2-7 0-8,-4 7 0 8,3 4 0-8,-9-8 0 7,-2-2 0-7,6 3 0 8,-2-3 0-8,-2 2 0 7,-2-2 0-7,-4 0 0 8,-2-4 0-8,2 2 0 7,0 6 0-7,1-4 0 8,-9-6 0-8,2 0 0 7,2 2 0-7,-3 2 0 8,-7 0 0-8,4-2 0 7,5-2 0-7,1 2 0 8,2 2 0-8,-2-2 128 7,-7-2-128-7,7 2 0 8,12 0 0-8,-8-2 0 8,-6-4 0-8,4 2 0 7,2 2 0-7,8 0 0 7,4-2 0-7,-2 4-128 8,6-2 128-8,1 0 0 7,1-2 0-7,0-2 0 8,-3 5 0-8,-1-3 0 7,2-2 0-7,3 4 0 8,3-2 0-8,-8 0 0 7,-2 2 0-7,1-2 0 8,9 0 0-8,1 2 0 7,-1 2 0-7,-2 0 0 8,-5 0 0-8,3 0 0 7,11-2 0-7,1 0 0 8,-1 2 0-7,0 0 0 5,-3-2 0-6,3 1 0 8,8-1 0-8,3 0 0 7,4 0 0-7,-6 2 0 8,-3 0 0-8,-4-2 0 7,1 0 0-7,7 2 0 8,-4 4 0-8,4-2 0 8,-8-2 0-8,3 0 0 7,3 0 0-7,-2 0 0 7,8 0 0-7,-6 0 0 8,2 2 0-8,-4-2 0 7,5 0 0-7,-3 0 0 8,6-2 0-8,0 2 0 7,4 2 0-7,-2 0 0 8,-12-1 0-8,6-1 0 8,0 0 0-8,4 4 0 8,4 2 0-8,-6 2 0 6,-2-2 0-6,-2-4 0 9,4 0 0-9,1 2 0 6,3 2 0-6,-1 1 0 8,1-1 0-8,-7-2 0 7,-3-2 0-7,4 6 0 8,6 4 0-8,0-7 0 7,6 3 0-7,-4 2 0 8,-4-2 0-8,-4-2 0 8,8-1 0-8,2 5 0 7,1-6 0-7,3 4 0 7,-2 7 0-7,0-7 0 8,-4-10 0-8,5 2 0 7,5 0 0-7,0 4 0 8,5 4 0-8,3 0 0 7,-7-6 0-7,3-2 0 9,-2 4 0-9,1-2 0 6,9-2 0-6,-3 0 0 8,8 0 0-8,-2 2 0 7,-1 0 0-7,1-2 128 8,0-2-128-8,-1-2 0 7,9-10 128-7,6 8-128 9,2 4 144-9,1 0-144 6,7-7 192-6,0 1-192 8,3 6 208-8,1-2-64 7,-2 0-16-7,-3 0 0 8,7-10-128-8,-3 5 160 7,-3-1-160-7,8-2 160 8,3 4-160-8,6 1 192 7,4-1-192-7,-3 2 192 8,1 2-192-8,8 0 0 8,-2-2 144-8,8-1-144 8,1 7 0-8,5-4 0 6,2 0 0-6,1 0 0 9,3-2 0-9,5-2-256 6,-1 2 32-6,5 0-11072 16,0 3-2208-16</inkml:trace>
    </iact:actionData>
  </iact:action>
  <iact:action type="add" startTime="62151">
    <iact:property name="dataType"/>
    <iact:actionData xml:id="d50">
      <inkml:trace xmlns:inkml="http://www.w3.org/2003/InkML" xml:id="stk50" contextRef="#ctx0" brushRef="#br2">2660 15421 8287 0,'0'0'736'0,"0"0"-592"3,0 0-144-3,0 0 0 8,0 0 1184-8,17 5 208 6,-17-5 32-6,22 8 16 9,-3-6-320-9,5 0-64 6,1 0-16-6,4 0 0 9,8-2-256-9,2 2-48 7,8-2-16-7,4 2 0 8,8 4-128-8,1 0-16 7,2 0-16-7,7 1 0 10,-3 1 16-10,6 0 0 5,-2 2 0-5,3-4 0 8,1 3-16-7,0 5 0 7,8-2 0-8,2 3 0 6,3-5-128-6,-3 4-32 7,-2-7 0-7,-2 1 0 8,-4 0-16-8,2 0 0 7,2 2 0-7,0 3 0 8,4-1-64-8,-2 0 0 7,2-6-16-7,-4-1 0 8,-4 3-80-8,-4 4-16 7,2-8 0-7,-2 0 0 8,-11 3 48-8,-1 3 0 6,-1-4 0-6,-3-2 0 9,-1 0-48-9,-4 2 0 7,-1-4 0-7,-5-2 0 9,-8 0 112-9,2 0 0 6,2-2 16-6,-8 2 0 9,-5 0 32-9,-3 0 0 6,-3 2 0-6,-3-2 0 8,-5 0-144-8,3 6-32 7,-7-1 0-7,-10-5 0 8,0 0-16-8,16 4-16 7,-16-4 0-6,0 0 0 6,0 0-16-7,0 0 0 7,0 0 0-7,0 0 0 8,7 8 0-8,-7-8 0 8,0 0 0-8,0 0 0 7,0 0 32-7,0 0 0 7,-5 16 0-7,5-16 0 8,0 0-176-8,-16 7 160 8,6 5-160-8,10-12 160 8,0 0-160-8,0 0-256 6,0 0 64-6,-17 4 16 26,17-4-2000-25,-14 6-416-1</inkml:trace>
    </iact:actionData>
  </iact:action>
  <iact:action type="add" startTime="63063">
    <iact:property name="dataType"/>
    <iact:actionData xml:id="d51">
      <inkml:trace xmlns:inkml="http://www.w3.org/2003/InkML" xml:id="stk51" contextRef="#ctx0" brushRef="#br2">7019 15871 7359 0,'0'0'320'1,"0"0"80"-1,0 0-400 0,0 0 0 5,0 0 0-5,0 0 0 9,0 0 2624-9,0 0 448 6,6-12 96-6,8 7 16 9,3 3-2240-9,-1-4-448 7,3-4-96-7,3 4-16 8,-3-4 128-8,7 3 0 6,3-1 16-6,2 0 0 9,4-6 112-9,0 7 0 6,5-5 16-6,0-4 0 8,1 1-80-8,4-1-32 7,4-5 0-7,2 1 0 10,1 3-32-10,5-5 0 6,2-1 0-6,-1 1 0 9,6 5-192-9,5-3-32 7,-7 1-16-7,2-3 0 7,3 3-272-7,-9-3 160 7,1-1-160-7,-1 3 128 8,1 3-128-8,3-5 192 7,-1-3-192-7,1 4 192 8,6 5-192-8,-1-2 160 6,3 7-160-6,-6-5 160 10,1 4-32-10,-5-3-128 6,-7 1 192-6,-1-3-64 8,-3-3 48-7,0 5 0 5,-6-3 0-6,2 0 0 9,4 3 16-9,-5-3 16 6,1 7 0-6,4-1 0 8,-2 6-32-8,-4 0-16 7,0-2 0-7,-4 1 0 8,4 3-160-8,-10-2 0 7,-2 2 144-7,-2-2-144 9,-3-4 0-9,-3 4 0 6,-4 4 0-6,-7-1 128 8,0-7-128-8,-12 10 128 7,12-6-128-7,-12 6 128 8,0 0 48-8,0 0 16 7,0 0 0-7,0 0 0 8,0 0-48-8,0 0 0 7,0 0 0-7,0 0 0 9,0 0-144-9,0 0 128 6,0 0-128-6,0 0 128 8,0 0-128-8,0 0 0 7,0 0 144-7,0 0-144 8,-14 10 0-8,14-10 144 7,-16 2-144-7,-5 4 0 8,-1 1 0-8,1 1 0 7,-2 0 0-7,-3-2 0 9,1-2 0-9,-2 5 0 6,-3 5 0-6,-7-6 0 8,-2-6 0-8,-6 8 0 7,0 1 0-7,-3 7 0 8,-7-4 128-8,0 3-128 7,-1-5 0-7,-5 7 0 8,-7 7 0-8,-6-3 0 8,-10 0 0-8,-6 3 0 7,-3 1 128-7,-3 0-128 7,5 1 0-7,1 3 0 8,-6 4 0-8,7-6 0 7,-1-1 0-7,2-3 0 8,6 0 176-8,10-1-176 7,4-7 160-7,7 1-160 8,7-1 144-8,5-1-144 8,8 3 128-8,-4 3-128 8,4-8 0-8,-2 5 0 6,4 1 128-6,-2-3-128 9,4 1 0-9,-2-5 0 6,0 3 0-6,4-1 0 8,-4-3 0-8,8-2 0 7,5 0 0-7,5-3 0 8,3-1 0-8,3 0 0 7,15-6 0-7,0 0 0 8,0 0 0-8,0 0 0 7,0 0 0-7,0 0 0 8,0 0 0-8,15-6 0 8,3 0-128-8,9-1 128 8,12-11 0-8,0 1 0 6,8-5-144-6,8-1 144 8,5-1 0-8,10-1-128 8,1-2 128-8,9-5 0 8,11 3 0-8,5 0 0 6,9 0 0-6,-7-1 0 8,-3-5 0-8,1 0-128 7,1 2 128-7,7-6 0 9,-3 0 0-9,5 4 0 6,1 0 0-6,-6 2 0 9,-9 0 0-9,0 3 0 6,-5-1 0-6,-1 4 0 8,0 3 0-8,-2 3 128 7,-2 7-128-7,-4-1 0 8,-2 1 0-8,-14-4 128 7,-5 3-128-7,-6 5 0 8,-9 0 0-8,-1-5 0 8,-5 1 128-8,-9 4-128 7,-8 10 0-7,1 0 0 8,-20 0 128-8,0 0-128 8,0 0 0-8,0 0 144 6,0 0-144-6,0 0 128 8,0 0 128-8,0 0 0 7,-18 14 16-7,-1-4 0 9,-5 1-80-9,-3-1-32 6,-4 2 0-6,-4 4 0 8,-2-5-160-8,-4 3 0 8,4-6 144-8,-6 5-144 9,6-3 0-9,2 2 0 5,0 0 0-5,1-5 0 26,1 1-1504-25,6 6-272-1,-2-1-48 0</inkml:trace>
    </iact:actionData>
  </iact:action>
  <iact:action type="add" startTime="68107">
    <iact:property name="dataType"/>
    <iact:actionData xml:id="d52">
      <inkml:trace xmlns:inkml="http://www.w3.org/2003/InkML" xml:id="stk52" contextRef="#ctx0" brushRef="#br2">2664 15477 2751 0,'0'0'256'0,"0"0"-256"7,0 0 0-7,4 22 0 9,-4-22 2112-9,2 19 368 6,-2-19 80-6,2 18 0 8,-4 1-1504-8,0-5-304 8,2-14-64-8,-4 17-16 8,4-17-32-8,-4 20-16 6,0-6 0-6,4-14 0 8,-8 11 288-8,8-11 64 7,0 0 16-7,0 0 0 9,-12 6 96-9,12-6 0 7,0 0 16-7,0 0 0 8,-13 4-176-8,13-4-32 7,0 0-16-7,-14-4 0 8,2-2-320-8,12 6-64 7,0 0-16-7,-9-17 0 8,-3-3-64-8,6 3-16 7,2-5 0-7,0-5 0 7,0-2-128-7,1-1-16 8,1 1-16-8,0-4 0 7,0-6-112-7,2 6 0 8,0-4-128-8,0-2 192 7,-2 2-64-7,0-4 0 8,2 4-128-8,0-6 192 7,-2 4-48-7,0-8-16 7,2 4 0-7,0-2 0 8,0 6-128-8,-2-4 192 9,2 4-192-9,0-4 192 7,-2-1-192-7,2 7 0 6,2 5 144-6,2 5-144 9,0 0 0-9,0 3 0 6,0 3 0-6,1 3 0 9,-3-1 0-9,0 1 0 7,0 7 0-7,2-3 128 7,-4 14-128-7,4-12 0 8,-4 12 0-8,0 0 0 8,0 0 0-8,0 0 0 7,0 0 0-7,0 0 0 8,0 0 0-8,18-2 0 7,-18 2-144-7,17 2 144 8,5-2 0-8,-1 2-176 7,4 2 176-7,3 2-128 7,-1 2 128-7,6-2 0 8,8-5 0-8,2 3 0 9,8 0 0-9,3 4 0 5,3 0-144-5,5-4 144 9,7 0 0-9,-3 3 0 7,4 5 0-7,-2-2 0 8,3 0 0-8,5-3 0 7,-2-1 0-7,6 2 0 8,4-6 0-8,7 4 0 6,-1-4 0-5,-2-2 0 7,-4 0 0-8,-2-2 0 6,-2-6 0-6,0 2 0 9,0 2 0-9,-4-3 0 7,-4-5 0-7,0 6 128 8,2 2-128-8,-8 0 0 6,7-2 0-6,-9 1 0 9,-2 3 0-9,1 0 192 7,-7 0-192-7,3-2 192 9,-1-4-192-9,1 0 192 5,-1 4-192-5,1 0 192 9,3 0-192-9,-7 1 0 6,-6-1 144-6,0 0-144 8,-1-4 0-7,-3 2 144 6,-6 2-144-7,-4-2 0 8,0-1 144-8,-1 1-144 7,-1 2 0-7,-2 2 144 8,-2 0-144-8,-2 0 0 7,-1-4 144-7,-1 4-144 8,2-2 128-8,-3 4-128 7,-5-2 128-7,-3 0-128 8,2-2 0-8,-5 3 128 7,-13 1-128-7,16-4 0 8,-16 4 256-8,0 0-32 7,0 0 0-7,12-2 0 8,-12 2 128-8,15-4 32 7,-15 4 0-7,0 0 0 8,12-2-384-8,-12 2 0 7,15 4 0-7,-15-4 0 7,12 2 0-7,-12-2 0 8,16 2 0-8,-5 3 0 8,5-3 0-8,-16-2 0 7,0 0 0-7,10 10-128 8,2 0 128-8,-12-10 0 6,0 0 128-6,9 14-128 9,-1 1 0-9,0 5 0 6,-4-3 0-6,-2 7 0 9,-4 3 0-9,0 4 0 6,0 4 0-6,-4 2 0 9,0 2 0-9,2 4 128 7,0 4-128-7,0 6 0 9,3 5 0-9,-5 1 128 6,2-3-128-6,-2 3 0 8,0 7 240-8,-6 4-32 7,1 2 0-7,3-5 0 8,-4-3 96-8,2 0 16 7,-3-3 0-7,-1-6 0 8,0-7 80-8,1-7 32 7,-5 2 0-7,7-8 0 8,-7-4 64-8,4-3 16 7,-5-3 0-7,3 0 0 8,1 1-112-8,1-7-16 7,0-9 0-7,3 0 0 8,1 1 80-8,-2-5 16 7,-3-2 0-7,1-2 0 8,-4-2-128-8,1-2-32 7,-3-2 0-7,-1 0 0 8,-5-3-176-8,-1-3-144 7,2 2 192-7,-3 4-192 9,-1-2 128-9,-2-1-128 6,-8 3 0-6,6 0 0 8,0 0-192-8,-2 0-80 7,-8 4-32-7,6 0 0 26,-4 2-1488-26,2 4-320 0,-6 9-48 0,2-1-16064 0</inkml:trace>
    </iact:actionData>
  </iact:action>
  <iact:action type="add" startTime="69893">
    <iact:property name="dataType"/>
    <iact:actionData xml:id="d53">
      <inkml:trace xmlns:inkml="http://www.w3.org/2003/InkML" xml:id="stk53" contextRef="#ctx0" brushRef="#br2">10889 14964 8287 0,'-10'-8'736'1,"-5"1"-592"6,1-9-144-7,-3 8 0 8,3 6 672-8,-6-5 96 6,-1-9 32-5,0 6 0 7,-1-2 208-8,-1 5 32 8,-3 1 16-8,5-8 0 7,-1 2 320-7,5 1 64 7,-1 3 16-7,3 2 0 9,-1-2-112-9,4-1-32 7,12 9 0-7,0 0 0 7,0 0-432-7,0 0-96 8,0 0-16-8,0 0 0 7,0 0-480-7,18-4-96 8,3 4-32-8,9-2 0 9,5-2 128-9,10 4 32 5,7 2 0-4,7 0 0 6,15 0 96-7,6 2 32 7,8-2 0-7,3 3 0 8,9 1-128-8,-1-2-32 7,5-4 0-7,5 2 0 8,2 2 32-8,6 0 16 7,4-2 0-7,-2-2 0 8,4 0 80-8,-2 0 16 7,0 2 0-7,2 2 0 9,5-8-16-9,-1 4 0 6,6-2 0-6,-1-2 0 8,-1 0-176-8,4 0-48 7,-3 2 0-7,5-2 0 8,-1-4 0-8,1 3 0 8,-2 1 0-8,3 0 0 8,6 2-192-8,-3-2 0 6,-3 2 0-6,1 0 0 8,-1-2 176-8,1 2-176 8,1 0 192-8,1 0-192 7,-3 0 0-7,-1 2 0 7,-3 0 0-7,5 4 0 8,3 4 0-8,-1-2 0 7,1-2 0-7,-9-2 0 8,-1 2 0-8,3 2 0 7,3 1 0-7,-1-1 0 8,-3-6 0-8,3 2 0 7,3-2 0-7,3 2 0 8,3-2 128-8,-4 0-128 7,-3-2 0-7,3 2 0 9,3 0 160-9,3-2-32 7,0-2 0-7,2 0 0 8,-7-3-128-8,3 3 0 6,2 2-160-6,-3-2 160 8,1-4 0-8,4-2 0 7,-7 6 0-7,-1 0 0 8,-2 3 0-8,1-3 0 7,3-8 0-7,-3 6 0 8,-3 4 0-8,4 0 0 7,5 0 0-7,1-2 0 8,-2-2 0-8,4 1 0 7,1 3 0-7,5 0 0 8,-4-2 0-8,2 0 0 7,-6 2 0-7,6 0 0 8,0 6 0-8,4-4 0 7,-2 0 0-7,0 2 0 8,-2 4 0-8,8-2 0 8,4-2 0-8,0 1 0 8,-2-3 0-8,0 2 0 6,1-2 0-6,3-2 0 9,2-5 0-9,3-1 0 6,3 2 0-6,0-6 0 8,-9 3 0-8,3-1 128 7,0-4-128-7,3 4 0 8,9-7 0-8,-7 1 0 7,-3 1 0-7,2 1 0 8,7-6 128-8,-6 3-128 8,1 9 0-8,2-2 0 7,5-5 288-7,-8-1-48 8,-1 3-16-8,4-3 0 7,1 4-96-7,2-3-128 8,-5 1 176-8,-3-2-176 7,-5 7 128-7,0 1-128 8,8 2 0-8,-7-2 0 8,-7-4 0-8,4 3 0 6,6 7 0-6,-9 0 0 9,-10 2 0-9,-5 0-144 6,-12 2 16-6,-5 6 0 25,0 1-320-25,-12 1-48 0,-10 4-16 0,-14-5 0 13,-18 5-2096-12,-15-4-416-1,-17 5-96 1,-18-5-16-1</inkml:trace>
    </iact:actionData>
  </iact:action>
  <iact:action type="add" startTime="71010">
    <iact:property name="dataType"/>
    <iact:actionData xml:id="d54">
      <inkml:trace xmlns:inkml="http://www.w3.org/2003/InkML" xml:id="stk54" contextRef="#ctx0" brushRef="#br2">11640 15793 16287 0,'-29'-10'720'0,"11"5"160"0,-3 1-704 0,5-2-176 2,-1-2 0-2,3 2 0 7,2 2 1104-7,12 4 192 7,0 0 48-7,0 0 0 9,0 0-480-9,0 0-96 6,0 0 0-6,8 16-16 9,6-3-592-9,-1 7-160 7,7 1 0-7,5 5 0 8,7 5 304-8,5 8-16 7,5 12 0-7,11 7 0 9,10 14 96-9,9 12 32 6,4 10 0-6,2 13 0 8,10 10-80-8,-1 16-16 7,1 15 0-7,10 10 0 8,1 17-144-8,10 7-48 7,5 11 0-7,3 12 0 8,-6 1-128-8,-2 11 128 7,-4 5-128-7,3 2 128 8,3-9 64-8,-4-8 0 7,-2-6 0-7,-7-12 0 8,-12-8 272-8,-4-11 64 7,-2-6 16-7,-8-6 0 8,-2-14 96-8,-4-8 32 7,1-7 0-7,-9-14 0 8,-1-15-16-8,-5-7 0 7,-13-11 0-7,0-8 0 8,-3-11-144-8,-7-15-48 7,-6-11 0-7,-1-5 0 8,-13-11-16-8,5-11-16 7,-14-10 0-7,0 0 0 8,0 0 256-8,-12-33 48 7,-1-12 16-7,-9-16 0 8,-5-11-160-8,-2-16-16 7,-8-9-16-7,-4-10 0 9,-8-16-368-9,-6-10-64 6,-5-15 0-6,-7-10-128 8,-9-8 144-8,-4-11-144 7,0-10 0-7,-5-8 144 8,-11-6-144-8,0-10 0 7,-7-7 0-7,8 3 128 8,-3 1-128-8,12 7 0 7,2-4 0-7,10 16 0 9,12 10 0-9,1 11 0 6,7 9 0-6,1 14 0 8,4 19-128-8,6 7 128 8,4 12 0-8,8 6 0 7,0 9 0-7,8 14 0 7,3 12 0-7,10 6 0 8,-1 9 0-8,5 14-176 7,4 4 176-7,6 12-128 8,3 8 128-8,3 1-192 7,8 8 192-7,5 4-192 8,12 14-64-8,6 6 0 7,10 9-16-7,9 12 0 8,11 10-16-8,-1 12 0 7,8 17 0-7,12 14 0 9,13 13 96-9,10 14 0 7,12 8 16-7,-2 19 0 8,4 12 176-8,5 12-192 6,1 8 192-6,7 9-192 8,7 4 192-8,-5 2 0 7,-9-3 0-7,3-3-128 8,-1 0 128-8,1-1 0 7,3-7 0-7,-7-11 0 8,-11-8 0-8,-2-10 0 8,-6-7 0-8,3-5 0 7,-1-15 0-7,-2-7 0 7,-10-13 0-7,-3-13 0 8,-11-4 0-8,-1-10 128 7,-2-12-128-7,-2-5 128 8,-2-16-128-8,-4-10 128 7,-4-11-128-7,-12-9 128 8,-3-10-128-7,-10-13 192 5,-10-11-64-6,-6-16 0 8,-8-12 112-8,-11-11 16 7,-4-16 16-7,-7-10 0 9,-10-12 48-9,-7-11 16 6,-11-10 0-6,-9-15 0 8,-12-12-144-8,-11-12-48 7,-13-12 0-7,0-11 0 8,-10-8-144-8,-2-8 0 7,4-6 144-7,-4 5-144 8,4-7 0-8,-2 2 0 7,-2-5 0-6,2 11 0 6,6 10 0-7,4 13 0 7,7 16 0-7,9 10 0 8,1 6 0-8,12 19 0 8,4 6 0-8,8 22 0 7,9 9 0-7,6 18 0 8,1 4 0-8,7 15 0 8,4 10 0-8,0 4-160 6,4 8 160-6,4 4-160 9,9 11 0-9,7 6 0 6,7 4 0-6,10 14 0 22,12 12-224-21,13 9-64-1,12 12 0 0,12 16 0 0,6 7 176 0,1 20 16 7,11 17 16-7,13 18 0 8,11 22 96-7,15 18 16 5,11 19 0-6,7 19 0 8,7 19 128-8,12 11-192 7,9 3 192-7,-6 10-192 8,-6-1 192-8,1-8 0 7,-3-1 0-7,-7-10 0 8,-14-9 0-8,0-8 0 8,-8-7 0-8,5-10 0 7,-9-7 0-7,-9-11 0 8,-15-16 128-8,1-12-128 7,-6-13 144-7,-1-8-144 8,-5-14 192-8,-4-15-192 7,-11-12 224-7,-4-15-64 7,-12-13-16-7,-6-11 0 8,-12-13-16-8,-3-11 0 7,-9-15 0-7,-7-8 0 8,-5-11 64-8,-11-8 16 7,-8-14 0-7,-5-12 0 9,-8-15 256-9,-10-10 48 6,-9-12 16-6,-7-13 0 9,-7-12-176-9,-8-14-32 7,-12-10-16-7,-4-9 0 7,-3-14-128-6,-7-9-32 5,-13-11 0-6,-6-7 0 8,-7-8-144-8,-5-4 128 7,-1-11-128-7,5-1 128 9,2 8-128-9,10 5 0 7,4 12 0-7,0 11 0 7,5 17 0-7,1 16 0 8,4 9 0-8,7 18 0 8,5 8 0-8,7 7 0 7,8 11 0-7,7 11 0 7,5 8 0-7,6 9 0 8,7 5-160-8,2 3 160 8,6 6-224-8,8 12 48 7,6 2 16-7,0 8 0 8,11 6-160-8,6 9-48 7,5 10 0-7,14 10 0 24,9 9-48-23,9 14-16-1,12 16 0 0,8 18 0 0,4 16 160 0,16 25 16 5,7 17 16-5,15 17 0 8,13 16 240-8,7 24-176 7,-5 15 176-7,15 15-160 7,8 11 160-7,-3 5-128 8,-1 10 128-8,0-6-128 7,-4 6 128-7,4-8 0 8,0-4 0-8,-11-3-128 8,-13-3 128-8,-1-7 0 7,-11-12 0-7,-1-6 0 7,-8-12 256-7,-7-13 0 8,-11-16-16-8,-13-18 0 8,-12-11 16-8,-3-15 0 7,-11-17 0-7,-3-11 0 7,-8-13-96-7,-12-13-16 8,-6-15 0-8,-4-15 0 8,-11-15-144-8,-2-15 160 7,-7-17-160-7,-3-18 160 8,-7-15 96-8,-11-17 32 7,-7-22 0-7,-7-12 0 8,-11-10-112-8,-6-18-32 7,-9-13 0-7,-12-12 0 8,-14-12-144-8,-14-13 0 7,-9-18 144-7,-8-4-144 9,-6-9 160-9,-4-8-32 6,2-16-128-6,-8-6 192 8,-9-11-192-8,3 1 0 7,8 1 0-7,8 11 0 8,18 8 0-8,7 19-192 7,10 15 48-7,12 22 0 8,4 9 144-8,15 20 0 8,10 19-144-8,8 17 144 8,10 7 0-8,9 21 0 6,1 5-144-6,7 21 144 8,8 7-160-8,2 9 32 7,4 14 0-7,9 9 0 8,3 14-32-8,15 10 0 7,2 10 0-7,16 15 0 9,7 14-80-9,11 14-16 6,7 9 0-6,11 18 0 8,13 16 128-7,17 17 128 4,16 21-208-5,11 20 80 9,8 16 128-9,14 17 0 7,15 8-144-7,3 18 144 8,3 9 0-8,4 2 0 7,0 10-144-7,-2-12 144 8,-3-1 0-8,-13-9-128 7,-7-3 128-7,-6-20 0 8,4-21 0-8,-22-10 0 7,-11-12 0-7,-14-12 0 8,-4-17 144-8,-6-8 48 7,-3-11 0-6,-11-9 0 6,-3-11-32-7,-12-9 0 7,-10-11 0-7,-9-9 0 8,-10-14 16-8,-12-14 0 7,-4-9 0-7,-6-14 0 8,-7-18-32-8,-1-9 0 7,-11-14 0-7,-2-13 0 9,-10-15-144-9,-4-15 160 6,-13-17-160-6,-7-12 160 9,-5-16-160-9,-14-11 160 6,-7-8-160-6,-11-14 160 8,-13-14-32-8,-5-9-128 7,-5-10 192-7,-4-8-64 8,0-4-128-8,7 3 0 7,1 7 0-7,2 0 0 8,-4-2-128-8,4 0 128 8,2 10-160-8,4 7 160 7,14 9-192-7,5 11 48 7,6 6 16-7,10 19 0 8,10 14-64-8,6 14-16 7,7 12 0-7,5 13 0 8,9 10 208-8,2 13-176 7,8 14 176-7,3 12-160 8,5 12 160-8,7 11 0 7,9 10 0-7,5 12 0 8,16 19-176-8,13 18 176 7,16 15-208-7,12 20 80 9,1 18 128-9,14 15-208 7,11 21 80-7,16 20 128 8,18 22 0-8,2 19 0 6,4 14 0-6,6 5 0 8,6 4-144-8,0 5 144 7,-5-3-192-7,-11-6 192 8,-9-1 0-8,-5-14 0 7,-7-8 0-7,-6-16 0 8,-10-15 0-8,-14-14 0 8,-13-15 144-8,-6-12-144 7,-6-8 240-7,-4-13-48 8,-12-19 0-8,-3-14 0 7,-9-15 80-7,-5-15 16 7,-8-15 0-7,-5-12 0 8,-3-16-288-8,-2-14 0 7,-3-19 128-7,-1-9-128 8,-11-23 160-8,1-9-32 7,-9-9 0-7,-6-19 0 8,-4-5-128-8,-13-19 128 7,-6-11-128-7,-9-11 128 9,-10-6 0-9,-7-11 0 6,-8-11 0-6,-3-9 0 9,-8-10-128-9,3-1 0 6,5-11 0-6,-6 2 0 8,3 7 0-8,-3-5 0 7,8 6-224-7,3 10 80 8,10 10 16-8,8 15 0 7,8 18 0-7,11 13 0 8,9 12 128-8,3 24-192 8,14 13 192-8,0 22-192 7,7 11 192-7,5 16 0 8,5 12-144-8,5 19 144 8,5 14 0-8,15 12-176 7,9 17 176-7,2 17-128 8,7 17 0-8,12 13 0 6,12 15 0-6,11 20 0 8,12 18 128-8,10 17-192 8,12 14 192-8,3 11-192 8,5 18-112-8,9 8-16 6,4 6-16-6,-4-7 0 23,-12-7-288-23,-5 0-48 1,-8-5-16-1,-4-11 0 0,-3-15 304 0,-6-12 48 6,-13-10 16-6,-7-9 0 8,-16-6 320-8,-8-16 0 7,-6-12 192-7,-7-5-64 9,-4-10 448-9,-9-10 64 7,-3-10 32-7,-4-11 0 7,-7-18-112-7,-5-10-32 8,-7-5 0-8,1-16 0 7,4-6-208-7,-1-10-64 7,-6-3 0-7,1-13 0 8,1-19 48-8,-11-7 0 7,-3-11 0-6,-4-15 0 6,-2-15 16-7,-5-8 0 7,-9-14 0-7,-5-10 0 8,-9-12-320-8,-3-17 128 7,-2-8-128-7,-6-5 0 8,-2-13 0-8,-2-7 0 8,4-6 0-8,-4-6 0 8,10 1-192-8,-2 1-64 7,8 4 0-7,2 13 0 8,1 1 0-8,7 11 0 7,-1 1 0-7,1 11 0 8,9 13 80-8,2 13 16 7,4 11 0-7,10 15 0 8,-2 11-160-7,0 13-16 5,0 14-16-6,4 7 0 8,3 16 128-8,1 14 32 7,6 10 0-7,5 17 0 8,8 12 192-8,6 23-176 7,16 16 176-7,9 17-160 8,13 18 160-8,12 19-208 7,15 12 80-7,5 26 128 8,2 19-128-8,14 21 128 7,12 28 0-7,19 15 0 7,12 20 0-7,-3 6 0 8,-6 3 0-8,-1-13 0 8,2-15 0-8,-10-9 0 7,-6-11 0-7,-15-14 0 8,-4-19 336-8,-8-2 144 7,0-12 32-7,-2-10 0 8,0-6 0-8,-9-9 16 6,-5-14 0-6,-7-10 0 9,-4-5-528-9,3-13 0 6,-1-5-192-6,2-10-13120 16,1-19-2608-15</inkml:trace>
    </iact:actionData>
  </iact:action>
  <iact:action type="add" startTime="80764">
    <iact:property name="dataType"/>
    <iact:actionData xml:id="d55">
      <inkml:trace xmlns:inkml="http://www.w3.org/2003/InkML" xml:id="stk55" contextRef="#ctx0" brushRef="#br1">11601 5063 9263 0,'0'0'400'1,"0"0"112"-1,12-16-512 0,-2-3 0 5,1 3 0-5,3-3 0 10,3-6 944-10,-1-3 80 5,4 1 32-5,-5 5 0 9,1 3-224-9,-6 5-32 7,-10 14-16-7,0 0 0 8,0 0-240-8,-8 12-48 7,-10 11-16-7,-9 18 0 8,-12 12-176-8,-12 11-48 9,-11 10 0-9,-14 10 0 7,-8 4 128-7,-2 2 0 7,-10 3 16-7,1 1 0 7,-3 7-32-7,5-1-16 8,5-1 0-8,2 3 0 7,2-7-96-7,8-7 0 7,6-14-16-7,9-11 0 8,9-7-64-8,11-13-16 7,6-12 0-7,15-7 0 8,7-7 64-8,13-17 16 7,0 0 0-7,19 0 0 8,6-10-16-8,12-9 0 7,12-18 0-7,10-4 0 8,13-10 0-8,2-5 0 8,2-5 0-8,10-5 0 7,6 4-224-7,3-3 0 7,9-1 0-7,3 0 0 8,2-9 0-8,0 1 0 7,-1 6 0-7,3 0 0 9,4 3 0-9,-6 9 0 6,-6 1 0-6,-9 10 0 8,-8 10 0-8,-12 12 0 7,-14 9 0-7,-9 8 0 8,-12 14 0-8,-15 8 0 8,-11 11 0-8,-15 14 0 7,-17 4 0-7,-10 19 0 7,-14 8 0-7,-16 14 144 8,-13 4-144-8,-18 9 0 7,-5 7 0-7,-13 7 0 8,-3 8 0-8,-2-6 0 7,-4-4 144-7,2-4-144 8,0-7 272-8,8-11-16 7,3-9 0-7,13-9 0 8,9-3 128-8,13-12 32 8,7-9 0-8,17-10 0 8,6-9-128-8,16-11-32 6,9-7 0-6,14-10 0 8,0 0-48-8,16-8-16 7,9-11 0-7,16-9 0 8,6-15-64-8,13 0-128 7,10-7 176-7,14-3-176 8,8-3 128-8,4-3-128 7,9-9 0-7,2 1 0 8,2-5 0-8,5 6 0 8,3-4 0-8,2 5 0 7,-4 9 0-7,-10 1 0 7,-11 8 0-7,-9 12 0 8,-12 12 0-8,-13 11 0 7,-9 4 0-7,-12 14 0 8,-6 6 0-8,-14 11 0 8,-5 5 0-8,-12 9 0 8,-10 10 0-8,-9 11 0 6,-9 14 0-6,-9 10-144 8,-16 10 144-8,-3 11 0 7,-9 6 0-7,-11 8 0 9,-8 10 0-9,-9 0 0 6,-9 2 0-6,3-1 0 8,1-5 0-8,1 2 0 7,-1-10 0-7,0-8 0 8,5-9 0-8,5-5 0 7,6-9 0-7,14-15 0 8,11-11 0-8,12-13 0 7,14-14 0-7,13-9 128 8,12-5-128-8,4-17 144 8,30 0-144-8,13-15 160 7,15-17-32-7,18-11-128 8,12-11 192-8,11-9-64 8,3-3-128-8,13-2 192 6,4 4-192-6,6-9 192 8,0-5-192-8,1 2 0 7,-5-4 0-7,4 0 0 8,-6-2 0-8,0 6 0 7,4 12 0-7,-10 2 0 8,-6 11 0-8,-17 8 0 7,-12 16 0-7,-14 9 0 9,-15 12 0-9,-12 18 128 6,-11 11-128-6,-17 18 0 9,-18 8 128-9,-17 16-128 6,-15 16 128-6,-21 23-128 8,-26 11 160-8,-13 16-160 7,-22 3 192-7,-12 16-192 9,-11 16 960-9,-12 10 64 7,-10-1 32-7,-9 14 0 21,-13 0-1632-21,-1-1-336 1,0-7-64-1,2-9-16 0,6-11 800 0,11-6 192 8,10-15 0-8,20-15 0 7,11-24 0-7,26-13 160 7,21-26-160-7,25-13 192 8,26-14 160-8,16-11 32 7,17-24 16-7,17 2 0 8,20-16-272-8,24-13-128 7,19-12 128-7,19-18-128 9,14-17 0-9,20-10 0 6,15-6 0-6,10-11 0 9,6-4 0-9,6-1 0 6,3 3 0-6,1 0 0 8,-1-1 0-7,5 7 0 6,-6-3 0-7,-1 5 0 8,-3 7 0-8,-8 16 0 6,-6 5 0-5,-17 17 0 7,-18 9 0-8,-12 14 0 7,-16 11 144-7,-14 16-144 7,-15 12 0-7,-15 5 0 8,-16 9 0-8,-13 13 0 7,-13 7 0-6,-12 19 0 6,-19 7 0-7,-17 16 0 8,-11 5 0-8,-13 16 176 6,-11 8-176-6,-13 18 192 8,-19 13-192-8,-14 4 0 7,-15 8 0-7,-5 6 0 8,-12 4 128-8,-4-3-128 7,0-7 128-7,0-9-128 9,0-15 128-9,16-9-128 7,11-2 128-7,14-12-128 9,18-18 128-9,21-15-128 5,19-19 0-5,20-16 128 9,18-16-128-9,15-8 128 6,8-21-128-6,27-6 128 9,20-15-128-9,17-20 0 6,20-12 0-6,16-13 0 9,9-10 0-9,10-4 0 7,14-4 0-7,3-6 0 8,3-5-128-8,7-8 128 7,4-7 0-7,0-1 0 8,6-2 0-8,2 4 0 7,-11 4 0-7,-3 9 0 7,-4 12 0-7,-13 20 0 7,-14 7 0-7,-17 22 0 8,-22 14 0-8,-11 13 0 8,-21 8 0-8,-12 12 0 8,-13 15 0-8,-15 18 0 6,-12 11 0-6,-21 16 0 9,-14 14 0-9,-19 18 0 6,-12 20 0-5,-22 9 128 7,-11 5-128-8,-8 11 0 6,-12 13 144-6,-7 3-144 9,-8 7 0-9,-3 1 0 6,-3-5 0-6,4-8 0 9,-2-10 0-9,11-13 128 6,12-16-128-6,12-18 0 9,12-19 128-9,23-16-128 7,19-17 128-7,24-14-128 8,12-14 160-8,23-23-32 7,0 0-128-7,35-15 192 8,19-9-192-8,22-19 0 8,16-21 0-8,17-10 0 7,18-16 0-7,8-5 0 7,5-14 0-7,16-1 0 8,8-1 0-8,6-2-128 7,-3-2 128-7,-1-2 0 8,2 6 0-8,-4 4 0 7,-6 7-128-7,-12 16 128 8,-6 16 0-8,-11 17 0 7,-18 12 0-7,-11 12 0 8,-18 15 0-8,-18 12-160 7,-11 12 160-7,-20 15-128 8,-12 12 128-8,-23 16 0 7,-21 15 0-7,-18 18-128 8,-15 17 128-8,-17 4 0 6,-18 8 160-6,-9 14-160 9,-15 6 192-9,-8 1-48 7,-2 2-16-7,-3-3 0 9,-3-6 64-9,14-16 16 6,4-8 0-6,17-19 0 8,18-12-48-8,20-20-16 7,19-9 0-7,13-16 0 8,19-11-144-8,7-20 0 7,19-4 0-7,22-10 0 8,12-13 0-8,17-18 0 7,27-11 0-7,15-7 0 8,11-3-320-8,11-10 48 7,7-8 16-7,9-2 0 8,10-4-96-8,-4-1-16 7,2-1 0-7,-6 4 0 8,-10 10 368-8,-7 12 0 7,-12 15 0-7,-12 14 0 8,-14 10-160-8,-17 7 160 7,-15 13 0-7,-15 11-144 9,-11 13 144-9,-13 6 0 6,-13 9 0-6,-16 13-128 9,-17 15 128-9,-13 12 192 6,-18 14-32-6,-7 11-16 8,-14-1 160-8,-8 5 16 8,-12 1 16-8,2 3 0 7,-7-1-80-7,5-3 0 7,-2-4-16-7,9-7 0 8,5-6-32-8,13-10 0 7,13-13 0-7,20-15 0 8,13-12-208-8,17-9 0 7,10-10 0-7,21-7 0 8,22-19-144-8,17-11-32 7,20-11 0-7,19-14 0 8,22-13-112-8,16-7-32 8,13-11 0-8,9-4 0 8,5-1 80-8,8-1 16 6,11 2 0-6,0 2 0 9,-8 4 224-9,-1 10 0 6,1 5 0-6,-11 10-144 8,-10 8 144-8,-16 18 0 7,-15 15 0-7,-14 8-128 9,-10 8 128-9,-15 16 0 6,-10 5 0-6,-12 6 0 8,-17 6 0-8,-10 8 0 8,-17 4 0-8,-21 7 0 7,-10 12 0-7,-21 8 0 7,-17 10 128-7,-11 0-128 8,-8-2 208-8,-15 0-16 7,-6-3-16-7,-7-1 0 8,0 0 144-8,-3 0 16 7,-3 0 16-7,-3-2 0 9,3-2-64-9,5-10-16 5,5-1 0-4,12-11 0 7,11-7-272-8,15-8 0 6,9-8 128-6,10-8-128 10,13-7 0-10,6-10 0 6,12-8 0-6,0 0 0 8,20-14 0-8,15-11-192 7,14-16 48-7,15-6 16 8,16-14 128-8,16-7-192 7,9-10 192-7,4-6-192 8,0-1 192-8,3-1-160 7,1 4 160-7,-6 4-160 8,-8-4 160-8,-3 8 0 8,-12 11 0-8,-18 9 0 8,-13-1 0-8,-10 12 0 7,-14 6 0-7,-9 6 0 8,-17 4 0-8,-14 1 144 6,-7 7-144-6,-25 9 160 8,-17 4-160-8,-24 6 128 7,-21 6-128-7,-10 4 128 8,-18 9-128-8,-15 7 0 7,-22 3-160-7,-8 4 160 8,-7 0 0-8,-8 8 0 7,-8 0-128-7,-8 2 128 9,5 4 0-9,-7-6 0 6,0 0 0-6,6-6 0 8,10-2 0-8,6-4 0 7,-2-7 0-7,17-5 0 9,9-11 0-9,15-4 0 7,17-2 0-7,18-15 0 7,13-11 0-7,17-11 0 7,16-10 128-7,17-9-128 9,15-9 0-9,21-7 0 7,16-10 0-7,12-5 0 7,17-5 0-7,12-11-176 8,13-9 32-8,7-3 0 7,9-8 0-7,0 3 0 7,8-7 0-7,6 6 0 8,6-6 144-8,0 14-128 7,-6 8 128-7,-12 13-128 8,-6 8 128-8,-13 12 0 7,-18 14 0-7,-10 15 0 9,-19 9 0-9,-12 13 0 6,-21 3 0-6,-18 16 0 9,-19 6 0-9,-24 22 0 6,-19 19 0-6,-22 17 0 9,-13 14 0-9,-16 10-160 7,-14 6 160-7,-11 9-160 8,-3-2 160-8,-3 5 0 7,-12-1 0-7,12-3-128 8,11-9 128-8,11-11 128 7,9-17-128-7,21-11 176 8,18-13 48-8,20-8 16 7,21-11 0-7,23-12 0 7,20-16 80-6,12-2 0 6,15-7 16-7,12-11 0 7,9-9-336-7,20-9 0 8,10-11 0-8,18-3 128 7,13-7-272-7,8-5-48 7,6-2-16-6,5 0 0 6,-1-2 208-7,5 2-176 8,-5 1 176-8,8 7-160 8,-3 6 160-8,5 3-160 7,-11 5 160-7,-1 5-160 9,0 10 160-9,-10 5 0 6,-6 9 0-6,0 4 0 22,4 7-1984-21,6-2-384-1</inkml:trace>
    </iact:actionData>
  </iact:action>
  <iact:action type="add" startTime="84265">
    <iact:property name="dataType"/>
    <iact:actionData xml:id="d56">
      <inkml:trace xmlns:inkml="http://www.w3.org/2003/InkML" xml:id="stk56" contextRef="#ctx0" brushRef="#br1">10641 13390 16575 0,'0'0'736'0,"-13"-1"160"0,-3-3-720 0,16 4-176 4,-8-6 0-4,8 6 0 8,2-12 2144-8,6 4 400 7,6-3 80-7,1-3 0 8,7 0-1600-8,7 1-336 7,4-5-64-7,6 4-16 8,0-5-112-7,8 7-32 5,6-3 0-6,-3 5 0 8,3-2-112-8,2 6-32 7,1 2 0-7,-7 1 0 9,-6 1-32-9,0 4-16 6,-6 1 0-6,-4 5 0 9,-8 8-80-9,-1 3-32 6,-7 3 0-6,-7 11 0 9,-4 4 96-9,-6 2 0 6,-6 6 16-5,-7 7 0 6,-11 1 48-7,-7 0 0 7,-4-3 0-7,-4 1 0 8,-10 4-80-8,2-4-16 7,-2-5 0-7,3-5 0 8,-5 0 304-8,6-4 64 7,4-2 16-7,0-3 0 8,4-7 96-8,8-4 32 7,2-1 0-7,5-3 0 8,10-7-288-8,3 4-64 8,9-14-16-8,0 0 0 8,0 0-192-8,0 0-48 6,17 8 0-6,5-6 0 8,-3 0-128-8,12 1 192 7,3-1-192-7,1 0 192 8,6-2-192-8,0 0 0 7,7-2 0-7,1 0 128 8,-2-3-128-8,6 1 0 7,-3-2 0-7,1-2 128 8,-4 4-128-8,-4-2-144 7,0-9 144-7,-6 3-208 25,0-4-1424-25,2 5-288 0,-4-7-48 0,-2 4-14880 1</inkml:trace>
    </iact:actionData>
  </iact:action>
  <iact:action type="add" startTime="84717">
    <iact:property name="dataType"/>
    <iact:actionData xml:id="d57">
      <inkml:trace xmlns:inkml="http://www.w3.org/2003/InkML" xml:id="stk57" contextRef="#ctx0" brushRef="#br1">12097 13683 17503 0,'0'0'1552'1,"0"0"-1232"0,0 0-320-1,0 0 0 9,0 0 1248-9,0 0 192 6,0 0 32-6,-8 14 16 8,0 1-816-8,-4 1-160 8,2 3-48-8,-5 7 0 7,1 1 336-7,-7 0 64 8,-3 6 16-8,1 3 0 8,2 3-32-8,-1-4 0 6,-1 4 0-6,1-6 0 9,3-4 16-9,3 0 0 6,-1 1 0-6,5-9 0 8,-2-7 64-8,4-1 16 9,10-13 0-9,0 0 0 8,0 0-80-8,0 0-16 5,0 0 0-5,0 0 0 9,6-21-240-9,6-4-48 6,-2-1-16-6,7 1 0 8,-3-1-352-8,5 1-192 7,-3-2 192-7,5 1-192 9,3-1 128-9,-1 4-128 7,1-1 0-6,-1 5 0 6,-1 7 0-7,1 0 0 6,-2 7 0-6,5 1 0 8,-3 2 0-8,1 8-144 7,-5-2 144-7,1 9-128 8,1 3 128-8,-5 5 0 7,-3 7-144-7,1-1 144 8,0 0 0-8,-3 2 0 8,-1-1 0-8,-4 3 0 8,0 4 0-8,0-2 0 6,-2-4 0-6,-1 1 0 8,-6-5 0-8,1-4 0 7,2 1 0-7,0-1 0 9,-2-1 0-9,2-3 0 6,0 3 0-6,2-1 0 9,-2-19-336-9,0 0-48 6,7 12-16-6,-7-12 0 26,0 0-2576-25,18 0-512-1</inkml:trace>
    </iact:actionData>
  </iact:action>
  <iact:action type="add" startTime="85136">
    <iact:property name="dataType"/>
    <iact:actionData xml:id="d58">
      <inkml:trace xmlns:inkml="http://www.w3.org/2003/InkML" xml:id="stk58" contextRef="#ctx0" brushRef="#br1">12631 13859 24879 0,'-23'1'2208'0,"5"-1"-1760"3,4-1-448-3,-1 2 0 8,15-1 864-8,-10 6 96 7,10-6 0-7,-8 12 16 9,8-12-192-9,0 0-32 7,0 0-16-7,0 0 0 9,0 0 48-9,0 0 16 6,14 6 0-6,5-2 0 8,3-6-272-8,-3 0-48 7,5 0-16-7,1-4 0 8,0-6-32-8,3 5-16 7,-1 1 0-7,-2-6 0 7,-3 0-128-7,-7 3-32 8,3-7 0-8,-8 8 0 8,-10 8 16-8,12-13 0 6,-12 13 0-6,0 0 0 9,0 0 160-9,-10-8 16 6,-2 6 16-6,-7 2 0 9,-3 4-112-9,-3 7-32 6,-5 3 0-6,1-2 0 9,-2 3-144-9,2 5-48 7,3-3 0-7,1 5 0 10,2 3-128-10,3 1 192 5,1-3-192-5,3 0 192 8,2-1-192-8,9 3 0 7,1-1 0-7,4 1 0 8,2-2 0-8,5-3 0 7,1-3 0-7,12 1 0 24,3-6-1056-24,4-3-192 0,5-5-32 0,3-2-10560 6,8-6-2096-5</inkml:trace>
    </iact:actionData>
  </iact:action>
  <iact:action type="add" startTime="85464">
    <iact:property name="dataType"/>
    <iact:actionData xml:id="d59">
      <inkml:trace xmlns:inkml="http://www.w3.org/2003/InkML" xml:id="stk59" contextRef="#ctx0" brushRef="#br1">13565 13831 34847 0,'0'0'1536'0,"0"0"320"0,-6-17-1472 0,1 3-384 6,5 14 0-6,0 0 0 8,-8-10 512-8,0 1 16 7,-8 3 16-7,1 4 0 9,-7 2 64-9,-1 2 16 7,-6 7 0-7,-1 7 0 7,-1-2-368-7,-2 1-80 7,-4 3-16-7,4-3 0 8,0 5 0-8,3-1 0 7,5 3 0-7,4-3 0 9,3-1-16-9,6-6 0 6,6 1 0-6,6-13 0 8,0 0-144-8,0 0 0 7,10 10 0-7,10-4 128 9,-3-4 0-9,9-2-128 6,7-6 192-6,2-2-64 8,4-5-128-6,4 1 160 3,0-6-160-5,2 7 160 8,-1-5-160-8,-3 6 0 7,4 2 0-7,-8 3 0 8,-3 8 0-8,-5 5 0 7,-8 2 0-7,-1 10 0 8,-3 1 0-8,-7 4 0 7,-6 3 0-7,0 3 192 8,-4 2 192-8,-6 6 64 8,-4 4 0-8,-7-4 0 8,-3 2 80-8,-5-6 32 6,-4 0 0-6,-7 4 0 8,1-10 32-8,-8 3 16 7,1-1 0-7,-5 0 0 8,-4-2-160-8,-2-2-48 7,-1-1 0-7,-5-3 0 8,1 1-240-8,-7-3-160 7,-5-7 192-7,-2 3-192 26,-2-7-768-25,0 2-256-1,5-6-48 0,5-1-12880 4,6-1-2560-4</inkml:trace>
    </iact:actionData>
  </iact:action>
  <iact:action type="add" startTime="87942">
    <iact:property name="dataType"/>
    <iact:actionData xml:id="d60">
      <inkml:trace xmlns:inkml="http://www.w3.org/2003/InkML" xml:id="stk60" contextRef="#ctx0" brushRef="#br3">25978 14165 11055 0,'-40'13'480'0,"8"-7"112"12,-9 4-464-12,2 4-128 0,-7-7 0 0,5 1 0 1,-4-2 2944-1,10-6 576 7,1-4 128-7,11-4 0 8,2-5-1936-8,1-11-400 8,8-3-80-8,1-8-16 8,5-8 0-8,4-6-16 6,6-7 0-6,4-3 0 8,3-1-512-8,1-9-112 7,6-1 0-7,1-6-16 8,2-6-272-8,3-4-48 7,1-9-16-7,1-1 0 9,-1-9-96-9,2 2 0 7,3 3-128-7,-1 3 192 8,-2 9-192-8,-2 6 0 6,1 8 128-6,-1 15-128 8,-3 18 0-8,-3 8 0 8,1 16 0-8,1 9 0 7,-1 16 0-7,-1 15 0 8,3 14 0-8,1 18-160 8,-4 11 160-8,1 14 0 7,1 12 0-7,1 5-128 8,1 9 128-8,-5 5 0 7,-1 4 0-7,1-2 0 7,-6-4 0-7,1-7 0 7,-5-13 0-7,0-9 0 8,-2-13 0-8,4-19 0 7,-5-9 160-7,3-15-160 8,6-11 576-8,-14-13 32 7,17-7 0-7,11-19 0 8,7-11 64-8,4-17 16 7,6-21 0-7,1-12 0 8,7-19-80-8,-4-7-16 7,0-17 0-7,3-5 0 9,1-5-352-9,0 1-80 6,-5-1-16-6,3-3 0 8,-2-7-144-7,-2 6 0 6,-8-2 0-7,-2-1 0 8,-6 5 0-8,0 9 0 6,-2 10 0-6,1 18 0 9,1 17 0-9,-4 16 0 7,-1 16-192-7,-5 19 192 7,-7 13-192-7,3 13 192 8,-3 16-192-8,0 13 192 7,-3 19-256-7,5 20 80 7,-4 15 16-7,3 25 0 9,3 16 160-9,-7 18-208 6,1 13 80-6,-2 16 128 8,-6 10-304-8,-4 3 64 7,-2 5 16-7,-10-8 0 9,-2-7 224-9,-3-7-176 6,1-9 176-6,-3-17-160 9,1-20 160-9,10-23 0 7,5-13 160-7,5-17-160 9,7-16 240-9,13-12-48 5,9-15-16-5,6-18 0 9,0-16-176-9,10-22 192 6,9-19-192-6,11-25 192 9,13-23 192-9,11-25 64 7,7-26 0-7,5-14 0 7,-3-13-240-6,-1-10-32 6,1-16-16-7,-7-7 0 8,-1-8-160-8,-2-6 0 7,-1 2 0-7,-7-8 0 7,0-2 0-7,-11 6-256 8,-5 2 64-8,-6 17 16 22,-3 17-208-21,-2 34-64-1,-1 25 0 0,1 32 0 15,-5 23 32-15,1 30 0 1,-10 19 0-1,2 29 0 0,-8 18 240 0,4 29 176 6,-2 21-208-6,-2 22 80 8,6 19 0-8,-4 18 0 7,2 20 0-7,0 17 0 8,0 10-16-8,-4 7 0 7,-5 14 0-7,-3 1 0 8,-9-5-192-8,-1 0-48 7,3 3 0-7,-11-17 0 8,-1-11 80-8,2-17 16 7,-8-24 0-7,-2-22 0 8,0-28 128-8,0-17 32 7,2-20 0-7,4-15 0 23,-6-15-1536-22,11-21-288-1,3-24-64 0</inkml:trace>
    </iact:actionData>
  </iact:action>
  <iact:action type="remove" startTime="89910">
    <iact:property name="style" value="instant"/>
    <iact:actionData xml:id="d61" ref="#d60"/>
  </iact:action>
  <iact:action type="add" startTime="89834">
    <iact:property name="dataType" value="strokeEraser"/>
    <iact:actionData xml:id="d62">
      <inkml:trace xmlns:inkml="http://www.w3.org/2003/InkML" xml:id="stk61" contextRef="#ctx0" brushRef="#br4">38353 17589 40447 0,'0'0'0'1,"0"0"0"-1,0 0 0 0,0 0 0 11,0 0 0-11,0 0 0 0,-6 19 144 1,-1 3-144 16,-5-1 0-17,0 1 0 0,-5 3 0 0,-7 8 0 13,-9 8 0-13,-22 43 0 0,-24 45 0 0,-29 0 0 18,-26-1 0-18,21-13 0 0,29-15 0 1,2 38 0 13,-6 49 0-14,-41-25 0 11,-44-37 0-11,20-16 0 2,36-9 0-2,12 17 144 0,6 25-144 0,-46-11 0 13,-50-18 0-12,35-19 0-1,43-26 0 0,12-6 0 35,5-5 0-34,-30 1 0-1,-28-3 0 0,21 1-272 0,32 1-128 0,29-2-32 0,17-9 0 0,18-5 624 9,12-13 112-8,6-17 16-1,9-11 16 0,2-11-336 16,7-15 0-15,1-9-160-1,4-12 160 0,4-3 0 13,1-1 192-12,13 0 0-1,-1 1 0 0,24-13-192 15,14-3 0-15,41-45 0 0,42-49 0 0,-11 14 0 16,-22 21 0-15,-9-8 0-1,-1-11 0 0,48-22-384 11,60-19 0-10,-32 23-16-1,-46 25 0 0,41-34 224 15,47-44 176-14,-24 38-208-1,-33 40 80 0,11-25 768 13,15-38 144-12,-3 38 48-1,-13 43 0 0,-35 31-640 33,-40 24-192-32,-12 13 128 0,-13 16-128-1,-4 6-384 0,-7 5-144 0,-6 7-32 0,-3 11 0 0,-8-2 560 9,-13 4 0-9,-25 4 192 0,0 0-48 1,-18 14-144 14,-5-1 192-15,-6 5-192 0,-12 3 192 0,2 12-192 34,-6 16 0-33,-4 43 0-1,-2 50 0 0,-48-5-320 0,-44-16-80 0,-9-6-32 0,8-6 0 1,2 39 432 6,-1 41 304-6,-32-27-48-1,-38-39-16 0,12 19-80 15,22 28-16-15,-24-6 0 0,-23-14 0 0,-14-21-144 16,-10-22 0-16,30 20 144 0,32 19-144 0,17-9 0 14,11-18 0-13,-10-22 0-1,-13-29 0 0,40-11 0 16,44-10 0-16,23-6 0 0,11-6 0 0,9-4 0 15,-1-2-128-15,3-3 128 0,-1-5-192 0,14-7 192 17,6-5 0-16,21-14 0-1,20-11 0 0,20-11 0 11,16-10-192-10,-1-8 64-1,2-8 0 0,10-56 128 15,11-65 0-14,65 14 128-1,60 28-128 0</inkml:trace>
    </iact:actionData>
  </iact:action>
  <iact:action type="add" startTime="91876">
    <iact:property name="dataType"/>
    <iact:actionData xml:id="d63">
      <inkml:trace xmlns:inkml="http://www.w3.org/2003/InkML" xml:id="stk62" contextRef="#ctx0" brushRef="#br5">25803 13504 19343 0,'-22'-22'1728'1,"-3"-5"-1392"2,0-4-336-3,-3-1 0 9,5-1 1536-9,5 2 224 7,1 2 48-7,7 3 16 9,-2 3-864-9,7 2-192 5,1 9-16-5,8 0-16 8,-4 12-400-8,17-8-80 9,7 6 0-9,9 1-16 7,4 2-240-7,10 5 0 7,9 6 0-7,7 0 0 8,7 3-128-8,14 1 128 7,11 7 0-7,16 5 0 9,12 1 0-9,6 4 0 6,-4-2 0-6,8 4 0 10,3 0 0-10,8 2 0 6,7 6 0-6,-7-2 0 7,-6 4 0-7,1 4 0 7,1 2 0-7,5-3 0 8,1 3 0-8,-11-4-128 7,-14-2 128-7,-3-8 0 8,1-4 0-8,-5-4 128 7,-7-3-128-7,-12-5 192 8,-9-9 128-8,-14-3 0 7,-11-5 16-7,-10-4 0 8,-14-2 0-8,-10-1 0 7,-9-11 0-7,-11 2 0 8,-7-5 48-8,-9-3 0 7,-11-5 0-7,-15-8 0 9,-16-4 0-9,-11-10 16 6,-12-4 0-6,-10-2 0 8,-8-1-208-8,-5-7-64 7,3-1 0-7,-5-6 0 9,3-1-128-9,-7-11 192 6,-5-3-192-6,7-7 192 8,5-6-192-8,7 7 128 7,7-1-128-7,8 0 128 8,13 4-128-8,6 4 0 7,7 8 0-7,7 4 0 8,8 12 0-8,7 3 0 7,9 6 0-7,5 14 0 8,10 4 0-8,14 8 0 7,7 1 0-7,10 16 0 8,11 4 0-8,6 6-224 8,15 6 80-8,13 10 16 8,18 5-16-8,17 8 0 6,8 12 0-6,10 6 0 8,-6 3 144-8,13 7-160 7,10 3 160-7,9 10-160 8,-1 2 160-8,2 10 0 7,-10 0 0-7,10 3-128 8,6 7-64-8,-4-6-16 7,-4-4 0-7,-7-6 0 8,-1-16-32-8,6-2 0 7,-5-15 0-7,-9-6 0 8,-11-10 240-8,-12-11 0 7,-11-10 192-7,-7-9-192 8,-5-4 560-8,-10-13 0 7,-8-2 0-7,-13-7 0 8,-13-2-112-8,-9-12-32 8,-15-4 0-8,-12-8 0 8,-10-11-80-8,-14-10-16 6,-17-8 0-6,-12-6 0 9,-14-12 0-9,-11 1-16 6,-4-10 0-6,-8-3 0 8,-6-7-304-8,-10-9 0 7,-9-9 0-7,-8-2 0 8,-8 1 0-8,-2-3-144 7,8-1 144-7,4 5-192 8,6 5-144-8,-1 11-48 7,-1 10 0-7,9 5 0 8,7 5 384-8,5 3-176 8,14 12 176-8,5 8-128 7,11 8 128-7,13 4 0 7,4 5 0-7,12 14-128 8,9 8 128-8,6 10-128 7,10 8 128-7,14-1-128 9,6 4-208-9,17 11-48 6,10 3 0-6,21 6 0 8,12 5 0-8,18 1-16 7,15 11 0-7,0 9 0 8,0 5 240-8,0 6 160 7,1-4-192-7,5 6 192 9,5 0-144-9,-3 1 144 6,-5-3 0-6,-11-2-144 8,-8-3 144-8,-5-9 0 7,-8 0 0-7,-4-5 0 8,-12-11 0-8,1-7 0 7,-9-8 0-7,-7-5 0 8,-14-13 256-8,-12-5 0 7,-15-8-16-7,-10-14 0 8,-8-6 64-8,-17-9 16 8,-18-8 0-8,-11-10 0 8,-11-8-320-8,-3-7 0 7,-10-1 0-7,-4-11 0 7,-12-14-144-7,-5-2 144 7,-7-11-128-7,3-3 128 8,9-9 0-8,5 2 0 7,13-10 0-7,5 8 0 8,13-3 0-8,9 7 0 7,10 2 0-7,8 7 0 9,6 5 0-9,3 16 0 6,7 15 0-6,5 15 0 9,8 16 0-9,6 9 0 6,6 11 0-6,7 7 0 9,8 9 0-9,9 13 0 6,8 3 0-6,11 12 128 8,8 6-128-8,15 4-192 7,4 8 64-7,9 1 0 9,5 9 128-9,4 1 0 6,-7 1-144-6,7 1 144 9,-3 0 0-9,9 2 0 7,7 8 0-7,6-3 0 8,4-15 0-8,-6-3 0 7,-2-8 0-7,0-5 0 7,0-6 0-7,6-3-256 8,0-8 64-8,-4-4-14992 11</inkml:trace>
    </iact:actionData>
  </iact:action>
  <iact:action type="add" startTime="93421">
    <iact:property name="dataType"/>
    <iact:actionData xml:id="d64">
      <inkml:trace xmlns:inkml="http://www.w3.org/2003/InkML" xml:id="stk63" contextRef="#ctx0" brushRef="#br5">30824 8965 15663 0,'-26'-7'1392'1,"9"5"-1120"5,-3 0-272-6,-1 0 0 7,3-6 1824-7,6 0 304 7,12 8 64-7,0 0 16 8,-15-13-416-8,15 13-96 8,0 0-16-8,12-16 0 7,-1-4-592-7,11-1-112 7,1 0-16-7,6 5-16 8,3 0-320-8,3 5-64 7,10-5-16-7,-3 6 0 8,5-1-208-8,4 3-32 6,2 4-16-5,-3 2 0 7,-5 2-288-8,-2 4 160 8,-6 6-160-8,-2 5 128 8,-5 5-128-8,-11-1 0 6,-3 7 144-6,-10 5-144 8,-3 6 0-8,-4 2 128 8,-7 6-128-8,-8-2 0 7,-1 1 0-7,-7 5 144 8,-3 0-144-8,0-10 0 7,-1-6 160-7,3-2-160 8,-1-1 128-8,7-5-128 8,3-6 192-8,-1 1-32 6,5-6-16-6,12-14 0 8,-10 13 112-8,10-13 0 7,0 0 16-7,0 0 0 8,0 0 48-8,16 10 0 8,3 2 0-8,-1-7 0 7,2-5-64-7,3 0 0 8,2 0 0-8,3 2 0 8,1-5-112-8,2 1-16 7,-4-4-128-7,7 2 192 9,1 0-192-9,4 0 128 5,-6-4-128-5,4-2 0 9,0 3 0-9,-4 5 0 6,-2-4-176-6,1-4 176 24,-3-2-2336-22,0 3-352-2,-2-3-64 0</inkml:trace>
    </iact:actionData>
  </iact:action>
  <iact:action type="add" startTime="94969">
    <iact:property name="dataType"/>
    <iact:actionData xml:id="d65">
      <inkml:trace xmlns:inkml="http://www.w3.org/2003/InkML" xml:id="stk64" contextRef="#ctx0" brushRef="#br5">30057 6528 3679 0,'0'0'320'1,"0"0"-320"2,0 0 0-3,0 0 0 9,-8-10 3056-9,8 10 528 6,0 0 128-6,0 0 0 9,6-14-2544-9,-6 14-512 6,18-8-96-6,-1-3-32 9,3 3-288-9,7-2-64 7,0-3-16-7,3 9 0 8,-1 0 32-8,2 2 0 7,4 2 0-7,0 0 0 7,-4 0 256-7,-1 6 48 9,-7 3 16-9,1 5 0 7,-5-6-128-7,-1 6 0 8,-7-1-16-8,-3 11 0 6,-8 3-192-6,-8 2-48 9,-3 6 0-9,-7 4 0 8,-7-2 192-6,-7 4 16 2,-5-2 16-4,-4-2 0 8,-1 2-16-8,-7-4 0 7,-2 2 0-7,4 1 0 7,0-9 80-6,-1-2 16 6,1-4 0-7,6-3 0 8,0 1 208-8,8 1 32 7,4-8 16-7,7-1 0 8,8-5-288-8,3 4-48 7,11-12-16-7,0 0 0 8,0 0-80-8,0 0 0 6,19 9-16-6,7-1 0 9,3-4-96-9,2 0-16 7,2-4 0-7,2 0 0 8,-2 0-128-8,-1-4 0 7,3 2 144-7,2 2-144 8,-4 2 128-8,-2 4-128 7,2-2 128-7,-3 0-128 26,-3-8-384-26,0 4-160 0,-3 4-32 0,-1-4-8960 5,-1-4-1792-5</inkml:trace>
    </iact:actionData>
  </iact:action>
  <iact:action type="add" startTime="95750">
    <iact:property name="dataType"/>
    <iact:actionData xml:id="d66">
      <inkml:trace xmlns:inkml="http://www.w3.org/2003/InkML" xml:id="stk65" contextRef="#ctx0" brushRef="#br5">31504 6559 15999 0,'-21'-4'704'1,"21"4"160"-1,-16-4-688 0,1 4-176 3,-7 2 0-3,1 4 0 9,-5 2 784-9,-1 7 128 6,-4-1 32-6,0 5 0 8,-1 3-64-8,3 1-16 7,-4 3 0-7,-2 3 0 8,2 4-16-8,2 2 0 8,1 6 0-8,3 0 0 8,2 6-112-8,3-2-32 8,9 2 0-8,-1-1 0 7,8-7-192-7,4 4-32 7,2-6-16-7,6 8 0 8,4-8-224-8,-1 4-48 7,7-6-16-7,0 0 0 9,3-1-176-8,-1-3 160 3,3-4-160-4,5-4 160 23,1-3-800-23,0-1-144 1,0-9-48-1,3-4 0 0</inkml:trace>
    </iact:actionData>
  </iact:action>
  <iact:action type="add" startTime="96020">
    <iact:property name="dataType"/>
    <iact:actionData xml:id="d67">
      <inkml:trace xmlns:inkml="http://www.w3.org/2003/InkML" xml:id="stk66" contextRef="#ctx0" brushRef="#br5">31740 6799 32255 0,'-9'-22'1424'1,"9"22"304"-1,0 0-1392 0,0 0-336 3,0 0 0-3,0 0 0 8,0 0 0-8,0 0 0 7,-6 18 0-7,-4 1-128 8,0 7 128-8,4 1 0 7,-1 4 0-7,-5 6 0 10,2 0 0-10,-4 8 0 7,5-8 0-7,-1 6 0 6,-2-4 0-6,4 6 0 7,-5 0 0-7,3 2 128 26,4-4-592-26,-5-4-112 0,1-6-32 1,6 0 0 12,2 4-704-12,2-10-144-1,0-7-16 0,2-5-6528 5,-2-15-1312-4</inkml:trace>
    </iact:actionData>
  </iact:action>
  <iact:action type="add" startTime="96230">
    <iact:property name="dataType"/>
    <iact:actionData xml:id="d68">
      <inkml:trace xmlns:inkml="http://www.w3.org/2003/InkML" xml:id="stk67" contextRef="#ctx0" brushRef="#br5">31262 7169 19343 0,'0'0'848'1,"0"0"192"-1,0-11-832 0,6-1-208 3,10 6 0-3,3 4 0 9,13 6 2304-9,-1 6 400 6,0-4 96-6,6-2 16 8,10 1-2064-7,0-1-416 7,-2 0-80-8,1-4 0 7,-5-4-256-7,4 4 0 8,4 4 0-8,-6 4 0 7,-2-8-144-7,-4 2-80 7,0 0-16-7,-6 2 0 24,-3-2-1600-23,-5 2-320-1,-6-2-64 0,1 0-16 0</inkml:trace>
    </iact:actionData>
  </iact:action>
  <iact:action type="add" startTime="96533">
    <iact:property name="dataType"/>
    <iact:actionData xml:id="d69">
      <inkml:trace xmlns:inkml="http://www.w3.org/2003/InkML" xml:id="stk68" contextRef="#ctx0" brushRef="#br5">32105 6551 21183 0,'0'0'1888'0,"0"0"-1504"2,16-2-384-1,3 10 0 6,5 4 0-7,-3 7 0 7,-3 8 0-7,3 5-128 8,2 1 1024-8,3 8 224 7,1 6 32-7,-1-1 16 8,-5 5-288-8,-2 8-64 8,1 11-16-8,-8-2 0 7,-3 6-176-7,-9 8-48 7,-9 2 0-7,-5 6 0 8,-11 1-224-8,-10-1-48 9,-8-2-16-9,-12-4 0 6,-7-6 96-6,-9-2 0 7,3-10 16-7,-6-6 0 8,0-5-64-8,4-6-16 8,-6-2 0-8,-2-6 0 8,-6 1-320-8,-6-3 0 6,-13 4 0-6,1-13 0 9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5:19:34.95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F0"/>
    </inkml:brush>
    <inkml:brush xml:id="br5">
      <inkml:brushProperty name="width" value="0.055" units="cm"/>
      <inkml:brushProperty name="height" value="0.055" units="cm"/>
    </inkml:brush>
  </inkml:definitions>
  <iact:action type="add" startTime="1084">
    <iact:property name="dataType"/>
    <iact:actionData xml:id="d0">
      <inkml:trace xmlns:inkml="http://www.w3.org/2003/InkML" xml:id="stk0" contextRef="#ctx0" brushRef="#br0">2412 874 11967 0,'0'0'1072'1,"0"0"-864"10,-4-16-208-11,-2 7 0 4,-7-5 768-4,1 4 128 11,-4-3 0-11,-1 3 16 3,-10 2 112-3,-5-4 0 13,-7 1 16-13,2 3 0 3,-6-2-160-3,2 6-48 11,-7 2 0-11,-1 2 0 6,2 4-112-6,-8 6-16 10,-5 2-16-10,-4 5 0 5,-7-1-192-5,3 3-48 9,4-5 0-9,-1 5 0 5,9 5 64-5,7-1 0 12,8-1 0-12,12-1 0 3,4 4-192-3,11 5-48 12,4 3 0-12,12-2 0 3,10-2-272-3,5 1 128 11,11-1-128-11,15 2 0 4,11 4 320-4,9 2-64 12,11-6 0-12,6 1 0 3,4 1-128-3,1 4-128 11,-1 0 144-11,8 2-144 4,5 6 0-4,-3 0 128 10,2-8-128-10,-11 2 0 5,-7 2 0-5,-13-2 0 11,-9 5 0-11,-9 1 0 4,-12 0 208-4,-9 4-48 10,-9-4-16-10,-11-4 0 5,-10 2 656-5,-9-4 128 11,-5 4 32-11,-15-2 0 4,-8 3 64-4,-14-1 32 11,-15 2 0-11,-4-4 0 5,-8-4-256-5,-12-4-48 10,-3 4-16-10,-8 2 0 4,-7-4-192-4,-7-1-32 10,-2-3-16-10,4-8 0 4,-4-3-240-4,12-5-32 12,10-3-16-12,7-8 0 4,10-4-208-4,10-2 144 10,4-2-144-10,13-6 128 5,12-5-384-5,8-1-96 10,16 1-16-10,9-9-12320 19,16-3-2480-19</inkml:trace>
    </iact:actionData>
  </iact:action>
  <iact:action type="add" startTime="1611">
    <iact:property name="dataType"/>
    <iact:actionData xml:id="d1">
      <inkml:trace xmlns:inkml="http://www.w3.org/2003/InkML" xml:id="stk1" contextRef="#ctx0" brushRef="#br0">4095 500 20271 0,'-17'-26'896'0,"13"13"192"0,0-5-880 0,4 0-208 11,2 5 0-11,-2 13 0 5,2-12 816-5,-2 12 112 11,0 0 32-11,0 0 0 4,0 0-176-4,-18 18-16 12,5 9-16-12,-5 6 0 3,1 10-48-3,1 10 0 9,-5 7 0-9,-1 8 0 5,3 8 0-5,-5 12 0 12,1 10 0-12,-2 5 0 3,3 8-208-3,1 4-48 12,-5 8-16-12,3 8 0 5,-4 3-240-5,-1-3-64 11,1-12 0-11,7-39 0 3,3-2 16-3,1-4 0 10,-1-8 0-10,5-7 0 4,0-6-368-4,6-5-80 10,4-9-16-10,1 8 0 19,1-16-2080-19,1-11-416 0,-1-20-96 2,0 0-16-2</inkml:trace>
    </iact:actionData>
  </iact:action>
  <iact:action type="add" startTime="1869">
    <iact:property name="dataType"/>
    <iact:actionData xml:id="d2">
      <inkml:trace xmlns:inkml="http://www.w3.org/2003/InkML" xml:id="stk2" contextRef="#ctx0" brushRef="#br0">3518 1621 28559 0,'22'-8'2544'0,"11"-5"-2032"8,6 1-512-8,11-4 0 20,5 3-560-20,2-5-208 0,7-2-32 0,2 5-16 1,-3-7 816-1,-1 1 0 9,-3-2 0-9,-5 3 0 5,-3 1 0-5,0 1 192 10,-1 2-48-10,1-3-16 5,-8 3 160-5,2 5 32 12,-6-5 0-11,0 4 0 1,-8 3 0-2,-4-3 0 11,-3 6 0-11,-7 0 0 3,-1 2-96-2,-16 4-16 8,18-2 0-9,-18 2 0 5,0 0 32-5,0 0 0 12,0 0 0-12,0 0 0 4,0 0-64-4,0 0-16 11,0 14 0-11,0-14 0 4,-12 18 160-4,-2-7 48 12,-7 7 0-12,1-5 0 3,-7 7 208-3,-4 1 64 10,-2 3 0-10,-8 3 0 4,2 4-64-4,-6 2-16 11,2 1 0-11,-4 5 0 5,2-4-96-5,2 2-16 11,-2 8 0-11,10-8 0 4,0 2-208-4,6-6-48 10,7-4-16-10,5-2 0 4,9-5-176-4,4-7 192 11,4-15-192-11,6 16 192 5,6-8 48-5,7 0 16 10,7-8 0-10,5-4 0 5,4-4 0-5,4-10 0 10,-2 1 0-10,6-7 0 5,-4-1-128-5,0-4 0 10,-6-2-128-10,-2-1 192 4,1-1-192-4,-5 6 128 11,-4 2-128-11,-1 7 0 5,-7 1 128-5,1 9-128 11,-16 8 0-11,12-4 0 4,-12 4 0-4,0 0 0 11,13 12 0-11,-5 9 0 4,-2 2 0-4,2 9 0 11,-2 3 0-11,-3 8 0 4,1-2 0-4,2 5-128 10,4 5 128-10,0-8 0 4,7-2 0-4,1-6 0 13,7-2 0-13,2 0 0 18,3-9-320-17,1-5-144 0,6-1-48-1,2-8 0 13,8-7-2336-13,-4-5-480 1</inkml:trace>
    </iact:actionData>
  </iact:action>
  <iact:action type="add" startTime="2424">
    <iact:property name="dataType"/>
    <iact:actionData xml:id="d3">
      <inkml:trace xmlns:inkml="http://www.w3.org/2003/InkML" xml:id="stk3" contextRef="#ctx0" brushRef="#br0">5921 443 28559 0,'-6'-31'1264'0,"6"9"272"0,2-1-1232 0,0 2-304 8,2 1 0-8,-2 2 0 21,-2 18-384-21,0 0-128 0,0 0-16 1,0 0-16-1,-12 10 544 0,-3 10 128 8,3 9 0-8,-5 10 16 5,1 10 176-5,-4 9 48 11,5 7 0-11,1 1 0 3,4 6 144-2,-3 12 48 10,3 2 0-11,-4 13 0 4,3 7-224-4,-3-1-32 11,0-2-16-11,-1-5 0 5,1-13-112-5,-2-10-32 9,7-21 0-9,-1-11 0 5,6-4 64-5,4-12 16 12,4-9 0-12,8-4 0 3,-12-14 416-3,15-2 64 12,7-8 32-12,3 0 0 3,2-11-96-3,-5 5 0 10,1-7-16-10,1-3 0 5,1-1-368-5,0 2-64 10,3-3 0-10,-1 3-16 5,-2 4-176-5,1 7 0 11,-1 0 0-11,0 8 0 4,-1 6 0-4,1 8 0 11,-3 6-176-11,-7 1 176 4,3 9 0-4,-8 1 0 11,-3 6 0-11,-7 7 128 3,-7 1 96-3,-5 5 32 12,-10 1 0-12,-1 2 0 4,-4 0 32-4,-5-8 16 10,-1-4 0-10,-17 12 0 5,5-12-112-5,8-8-32 10,5-5 0-10,5-5 0 19,8-11-1008-19,5-6-208 1,14 0-32-1,-12-10-10368 11,8-11-2080-11</inkml:trace>
    </iact:actionData>
  </iact:action>
  <iact:action type="add" startTime="2904">
    <iact:property name="dataType"/>
    <iact:actionData xml:id="d4">
      <inkml:trace xmlns:inkml="http://www.w3.org/2003/InkML" xml:id="stk4" contextRef="#ctx0" brushRef="#br0">7228 1217 17215 0,'-14'-11'768'1,"14"11"144"-1,-9-10-720 0,9 10-192 7,-10-8 0-7,10 8 0 4,0 0 1600-4,-14 18 272 12,8 3 64-12,1 6 16 3,-3 5-416-2,2 3-64 10,2 4-32-11,0 5 0 6,2 7-96-6,-2 0-32 8,2 2 0-8,-4-1 0 5,-1 3-432-5,1 1-96 11,0 5-16-11,-2-3 0 5,0-1-480-5,2-3-96 10,-3-3-32-10,-1-12 0 5,4-2-160-5,4-7 128 10,0-7-128-10,4-7 128 20,0-1-912-19,-2-15-192-1,0 0-48 0,18 6-9536 11,-5-8-1904-11</inkml:trace>
    </iact:actionData>
  </iact:action>
  <iact:action type="add" startTime="3204">
    <iact:property name="dataType"/>
    <iact:actionData xml:id="d5">
      <inkml:trace xmlns:inkml="http://www.w3.org/2003/InkML" xml:id="stk5" contextRef="#ctx0" brushRef="#br0">8246 287 13823 0,'0'0'1216'1,"0"0"-960"8,0 0-256-9,0 0 0 4,0 0 1792-4,0 0 304 10,0 0 64-10,6 16 16 4,-4 3-576-3,-4 5-128 9,-4 11 0-9,0 2-16 3,-3 9-32-4,-3 9 0 11,-2 9 0-11,1 11 0 4,-5 5-208-4,2 5-64 12,-7 7 0-12,2 11 0 3,-3 3-464-3,-1 3-112 11,-3 0 0-10,-1 0-16 2,0 2-352-3,0-11-64 10,1-3-16-10,5-11 0 5,4-6 0-5,1-14-128 10,2-5 192-10,9-14-64 20,3-2-1200-19,2-12-240-1,2-6-48 0,2-7-9392 9,2-11-1856-8</inkml:trace>
    </iact:actionData>
  </iact:action>
  <iact:action type="add" startTime="3713">
    <iact:property name="dataType"/>
    <iact:actionData xml:id="d6">
      <inkml:trace xmlns:inkml="http://www.w3.org/2003/InkML" xml:id="stk6" contextRef="#ctx0" brushRef="#br0">9069 1346 19919 0,'0'0'880'1,"-15"8"192"-1,1 3-864 0,-2 3-208 9,5 6 0-9,-7 5 0 6,1 6 1296-6,-3 4 224 9,-5 8 32-9,3 2 16 5,1 4-320-5,1 2-64 11,-1 3-16-11,-1 1 0 4,3 1-464-4,3 9-112 11,-1 5-16-11,1-4 0 4,-3-1-352-4,5-5-80 12,4-3-16-12,6-7 0 5,2-13-128-4,4-2-256 6,2-9 64-7,6-9-14000 9</inkml:trace>
    </iact:actionData>
  </iact:action>
  <iact:action type="add" startTime="3954">
    <iact:property name="dataType"/>
    <iact:actionData xml:id="d7">
      <inkml:trace xmlns:inkml="http://www.w3.org/2003/InkML" xml:id="stk7" contextRef="#ctx0" brushRef="#br0">9982 743 32079 0,'0'-37'1408'0,"2"20"320"0,2-1-1392 1,2 5-336 7,0-3 0-8,-4 8 0 5,-2 8 144-5,0 0-144 11,0 0 192-11,0 0-192 4,0 0 208-4,-6 8-64 13,-6 10-16-13,0 5 0 3,-7 8-128-3,3 6 128 11,-3 12-128-11,-3 6 128 4,3 5 112-4,3 16 16 11,-3 10 0-11,1 6 0 5,3 5-256-5,-1 8 0 9,2 1 0-9,-1-5 0 5,3-1 0-5,-2-7 0 11,7-3 0-11,3 21 0 20,4-23-896-20,4-12-128 0,1-18-32 0,5-7-12960 3</inkml:trace>
    </iact:actionData>
  </iact:action>
  <iact:action type="add" startTime="4213">
    <iact:property name="dataType"/>
    <iact:actionData xml:id="d8">
      <inkml:trace xmlns:inkml="http://www.w3.org/2003/InkML" xml:id="stk8" contextRef="#ctx0" brushRef="#br0">9206 1596 34095 0,'0'0'1504'0,"14"-6"320"0,1-6-1456 0,9 2-368 5,1 6 0-5,16-1 0 18,4 7-448-18,2 1-176 0,-3-1-16 0,-7 2-16 2,1 2 784-2,6 2 144 11,-1-2 48-11,6-2 0 4,-6 3-112-4,4 7-16 11,0-4 0-11,5 4 0 5,1-3-192-5,0 1 0 11,-5 4 0-11,3 1-160 19,0-1-352-18,-2 5-80 0,1-3-16-1,-5-5-8912 8,0 5-1776-8</inkml:trace>
    </iact:actionData>
  </iact:action>
  <iact:action type="add" startTime="4420">
    <iact:property name="dataType"/>
    <iact:actionData xml:id="d9">
      <inkml:trace xmlns:inkml="http://www.w3.org/2003/InkML" xml:id="stk9" contextRef="#ctx0" brushRef="#br0">10979 1336 28559 0,'6'12'2544'1,"-2"7"-2032"7,3 5-512-8,5 5 0 4,-2 8 336-4,4 4-16 11,-1 8-16-11,1 2 0 5,1 1 512-5,3 1 96 12,-6 0 32-12,5 3 0 3,-3 1-512-3,3-3-112 11,-1 7 0-11,4-5-16 3,-1 1-160-3,-3-6-16 12,1-3-128-12,7-7 192 4,-5 0-192-4,1-10 128 13,5 1-128-13,-2-7 0 2,1-4 0-2,1-9-336 10,4 2 48-10,-1-10 16 21,-1-4-2048-21,0-8-416 1,1-8-80-1</inkml:trace>
    </iact:actionData>
  </iact:action>
  <iact:action type="add" startTime="4633">
    <iact:property name="dataType"/>
    <iact:actionData xml:id="d10">
      <inkml:trace xmlns:inkml="http://www.w3.org/2003/InkML" xml:id="stk10" contextRef="#ctx0" brushRef="#br0">11909 1264 17503 0,'0'0'1552'0,"-8"14"-1232"6,3 9-320-6,-1 4 0 5,-4 10 1648-5,0 6 272 10,1 10 48-10,-7 9 16 5,0 13-496-5,-5 8-80 10,-4 11-32-10,-5 4 0 5,-1 11-320-5,-4 4-64 12,-4 10-16-12,-4 0 0 5,2 7-208-5,-2 1-32 12,2 3-16-12,0-3 0 1,2-6-336 0,4-14-64 10,0-11 0-11,2-13-16 3,4-9-304-3,3-11 0 11,5-11-208-11,3-5 80 20,1-10-2416-20,5-6-464 1,0-6-112-1</inkml:trace>
    </iact:actionData>
  </iact:action>
  <iact:action type="add" startTime="5021">
    <iact:property name="dataType"/>
    <iact:actionData xml:id="d11">
      <inkml:trace xmlns:inkml="http://www.w3.org/2003/InkML" xml:id="stk11" contextRef="#ctx0" brushRef="#br0">9342 507 35999 0,'0'0'1600'1,"0"0"320"-1,0 0-1536 0,0 0-384 8,0 0 0-8,12 8 0 4,0-2 672-4,-4-2 64 11,-8-4 16-11,11 10 0 5,-11-10-464-5,12 11-96 10,-12-11 0-10,0 0-16 20,0 0-1840-19,0 0-352-1,0 0-80 1,-21 6-16-1</inkml:trace>
    </iact:actionData>
  </iact:action>
  <iact:action type="add" startTime="5231">
    <iact:property name="dataType"/>
    <iact:actionData xml:id="d12">
      <inkml:trace xmlns:inkml="http://www.w3.org/2003/InkML" xml:id="stk12" contextRef="#ctx0" brushRef="#br0">6594 355 50687 0,'-90'-47'4496'1,"49"28"-3600"6,12 7-704-7,6 3-192 20,11-1-896-20,12 10-224 0,0 0-32 0,-10 17-16 15,4-3-2352-15,10 2-448 1</inkml:trace>
    </iact:actionData>
  </iact:action>
  <iact:action type="add" startTime="8460">
    <iact:property name="dataType"/>
    <iact:actionData xml:id="d13">
      <inkml:trace xmlns:inkml="http://www.w3.org/2003/InkML" xml:id="stk13" contextRef="#ctx0" brushRef="#br0">28676 3088 7359 0,'0'0'656'1,"8"11"-528"9,0-1-128-10,3-2 0 4,-3 0 2128-4,2-1 400 7,2 3 80-7,-7 0 16 4,-5-10-1120-4,0 0-224 7,0 0-32-7,10 8-16 9,0 1-112-9,-4 3-32 11,-6-12 0-11,0 0 0 3,0 0-32-3,2 12-16 11,0 3 0-11,0-7 0 5,-2-8-32-5,0 0-16 12,0 0 0-12,0 0 0 6,0 0-192-6,0 0-32 3,0 0-16-3,0 0 0 9,-8 14-144-9,-2-6-32 6,10-8 0-6,0 0 0 8,-12 0-48-8,5 0-16 12,-7 0 0-12,4-2 0 3,-3-2-96-3,1-4-32 11,-2 0 0-11,1 4 0 5,-1-2-64-5,0-1-32 11,4 1 0-11,-5 0 0 4,-1 2-48-4,1-2-16 13,-1-2 0-13,0 1 0 2,-5 1 16-1,3-2 0 8,1-4 0-9,-5 3 0 5,3-5-80-5,1 2-16 11,-1-3 0-10,-5 1 0 2,-1-8-144-3,-2 3 160 10,0 3-160-10,-13-9 160 5,0 2-160-5,2-3 0 11,-6 3 0-11,5-3 0 4,-2 1 0-4,4 4 0 11,-4-1 128-11,2-1-128 4,2-4 0-4,-4 1 0 11,5-1 0-11,3 0 0 4,-2-1 0-4,4 1 0 6,2 2 0-6,-1-3 0 9,1 5 0-9,0 0 128 11,0 1-128-11,-4-3 0 3,-3-1 0-3,3 3 0 11,-2 0 0-11,0 1 0 5,-12-7 0-5,6 2 0 10,0 1 128-10,4 3-128 5,-4 1 0-5,4-1 160 11,-4-2-160-11,4-1 160 3,-4 5-160-3,4 3 0 7,0-1-160-7,-2-3 160 9,2-1 0-9,2 5 0 10,-4-3 0-10,2-3 160 4,-6 5-160-4,4 1 0 7,2-1 0-7,-6-3 0 9,-2 3 0-9,2 3 0 12,-4-3 0-12,6 1 0 3,-1-1 0-3,4-5 0 11,-4-1 0-11,5 2 0 3,-4-1 0-3,3 1 0 7,5 1 144-7,-4-1-144 8,2 0 0-8,2-1 144 7,-6 7-144-7,2-3 0 8,0-3 128-8,-2-3-128 7,2-1 0-7,2-4 0 7,-6 4 0-7,4 3 0 8,-8-3 0-8,6 1 0 8,-4 1 0-8,6 2 0 7,-4-1 0-7,4 3 0 7,0-3 0-7,-2 3 0 8,4-2 0-8,3 1 0 8,1 1 0-8,-4-3 0 6,2-1 0-6,0 2 0 9,0-3 0-9,-4 3 0 6,0 1 0-5,1 7 0 7,-5-5 0-8,2 7 0 6,-2-5 0-6,0-1 0 8,-5 3 0-7,3-4 0 5,-2 5 0-6,2 1 0 9,0-5 0-9,0 3 0 7,0-1 0-7,-2 1 0 8,2 4 0-8,-1 6 0 7,3-5 0-7,-2 3 0 9,-6 0 0-9,4-4 0 6,2 3 0-6,0-3 0 7,0-6 0-7,-1 3 0 8,3 1-128-8,-4-1 128 7,-2 3 0-7,4-4 0 8,-4 3 144-8,4-3-144 8,2 4 0-8,-2-1 0 6,2 3 0-6,-5 4 0 9,3-6 0-9,-2 4 0 7,6 3 0-7,-6-1-160 8,0-2 160-8,6 4 0 7,-2 0 0-7,2 2 0 8,-2 0 0-7,2 0 0 4,2 0 0-5,-4 2 0 9,6 4 0-9,-2-2 0 7,0 0 0-7,6 4-128 8,-1 4 128-8,3 0 0 7,2-3 0-7,2 7 0 8,-3-4 0-8,3 7 0 7,3 1 0-7,3 1-128 8,-4 3 128-8,1-1 0 7,3 1 0-7,5 3 0 8,-4 2 0-8,5 3 0 6,-3-3 0-6,6 8-128 9,-3-2 128-9,3 0 0 6,-2 4 0-6,6 2 0 9,1-2 0-9,3 6 0 6,-2-2 0-6,2 4-128 9,0-4 128-9,4 0 0 6,2-4 0-6,0 2 0 9,-3-4 0-9,7 4 0 6,0 0 0-6,2-4 0 10,0 6 0-10,5-4 0 6,-1 0 0-6,3 4 0 8,3-4 0-8,-3 4 0 7,5-2 0-7,1 4 0 8,3 0 0-8,1 4 0 7,0-8 0-7,3 6 128 8,1-4-128-8,4 4 0 8,2 0 0-8,0-5 0 7,6 7 0-7,-2-2 0 8,6 0 0-8,-1 2 0 7,-3-8 0-7,6 4 0 7,4-2 0-7,-2 4 128 8,-5-6-128-8,7 3 0 7,0 5 0-7,1-4 0 8,1 4 0-8,1 0 0 7,1-8 0-7,2 4 128 8,3-6-128-8,-2 0 0 7,-3 0 0-7,5-2 0 8,3 0 0-8,-3 2 128 7,-3-2-128-7,3-6 0 9,4-3 0-9,-5 1 144 6,-1-2-144-6,3 3 0 8,1 1 128-8,1 2-128 6,7 2 0-6,-6-1 0 9,0-5 0-9,-1 2 0 7,-5 4 0-7,3-3 0 8,-3-1 128-8,2 0-128 7,-1 0 0-7,3 1 0 8,1-3 0-8,-1 0 0 8,10-2 0-8,-7 1 0 7,-3-3 0-7,-2-1 0 7,-1 1 0-7,-1-1 0 8,-1-1 128-8,1 0-128 7,-1-5 0-7,1 5 0 8,5 1 0-8,1-1 0 8,-2-1 0-8,3 3 0 8,1-1 128-8,-6-3-128 6,3-5 0-6,-5 2 0 9,-1-7 0-9,1 7 0 6,-1-4 128-6,1 5-128 9,2-3 0-9,-1 3 0 6,-5-5 128-6,7 4-128 8,5-7 0-8,-7 3 0 7,-3-6 0-7,3 0 0 8,-3 4 0-8,3 1 0 7,-5-5 0-7,-1 0 0 8,-6 0 160-8,3 4-160 8,1-5 128-8,0 1-128 7,-3-4 0-7,3 0 0 8,0 0 0-8,1-2 0 7,1 0 0-7,-1 0 0 8,-1-2 0-8,-2 0 0 8,-4-2 0-8,-3 0 0 6,1 0 128-6,-4 3-128 8,2-9 0-8,-4 2 0 7,4 2 0-7,-2-2 128 8,4-5-128-8,-4 5 0 7,4-8 0-7,-4 5 128 9,2-5-128-9,3 2 0 6,-5-5 144-6,2-5-144 9,-8-5 192-9,3-2-48 6,1 0 0-6,-8-4 0 9,-2-8 80-9,0 2 16 6,-1-4 0-6,-3-2 0 8,-2 4-96-8,-1-4-16 7,-5-3 0-7,1-1 0 8,-6-4 32-8,-3 1 0 8,-3 3 0-8,-4 0 0 7,0-1 128-7,-4-1 32 8,-2 4 0-8,-2-5 0 7,-3-3-112-7,-1 1-16 7,-6 3 0-7,3 2 0 8,-9 4-64-8,1 3 0 8,-3-5-128-8,-3 4 192 7,-6 6-192-7,-2-2 0 7,-2 4 0-7,-10 0 0 8,-4-8 0-8,-3 8 0 8,-5 0-208-8,-1 6 64 23,-11 1-912-22,7 5-176-1,-6 0-48 0,1 1 0 12,-9 5-1552-12,-2-3-320 0</inkml:trace>
    </iact:actionData>
  </iact:action>
  <iact:action type="add" startTime="13320">
    <iact:property name="dataType"/>
    <iact:actionData xml:id="d14">
      <inkml:trace xmlns:inkml="http://www.w3.org/2003/InkML" xml:id="stk14" contextRef="#ctx0" brushRef="#br0">24578 6750 2751 0,'0'0'256'1,"0"0"-256"10,0 0 0-11,0 0 0 5,0 0 3456-5,0 0 656 12,-2 10 128-12,2-10 32 3,0 11-2784-3,4-3-544 11,-4-8-112-11,12 12-32 4,-3 0 64-4,9-3 16 11,0 3 0-11,5-2 0 4,6 2-112-4,8 1 0 11,2-5-16-11,10 6 0 4,0-7-144-4,3 1-32 10,-1 0 0-9,0-2 0 3,0-2-144-4,-1-2-48 10,3 0 0-10,0-2 0 4,-1 0 832-4,1 0 144 14,2-4 48-14,1-2 0 3,1-6-1408-3,1 4-192 9,-3-1-64-9,1-5-32 6,-5 2 544-6,-6-5 96 9,-2-3 32-9,-4 3 0 5,-2-3-176-5,-4 1-16 10,-2-1-16-10,-1-3 0 5,-5-2-176-5,-2-1 160 10,-1 1-160-10,-7-1 160 5,3 5-160-5,0 0 192 10,-5 1-192-10,-3-1 192 5,-2-3-192-5,-2 3 192 11,-3 1-192-11,1 1 192 4,-6-3-64-4,0 7-128 11,1-7 192-11,-3 3-64 4,-4 1-128-4,-2 5 160 11,2-5-160-11,-1 4 160 4,-7-5-160-4,0 5 0 11,1-3 0-11,-5 1 128 4,1 0-128-4,-1-1 0 10,-3 1 0-10,-5 3 128 5,1 5-128-5,0-2 0 10,-6 4 0-10,-6 4 0 5,0 0 0-5,-8 6 0 11,0 2 0-11,0 4 0 4,-3-2 0-4,-1 5 0 12,0 1 0-12,-17 9 0 4,2 1 0-4,7-3 192 11,4 1-192-11,3 3 192 3,1 0-16-3,4 7 0 12,-2 3 0-12,-1 2 0 3,-1 0 48-3,0 8 16 11,3-1 0-11,1 3 0 4,-2 6-112-4,4 0-128 10,6-1 176-10,6 1-176 5,0 3 192-5,0 1-192 11,3 1 192-10,5 1-192 2,7 1 208-3,3 3-64 11,7-3-16-11,4 9 0 4,4-1 80-4,6-4 16 10,12-3 0-10,3-3 0 5,6 1 64-5,12-3 16 12,4-1 0-12,12-6 0 4,7-7-112-4,3 3-32 11,-1-10 0-11,2 1 0 4,-3-5 0-4,1-4 0 11,-2-6 0-11,1-1 0 4,3-2 112-4,4-9 32 10,5 1 0-10,-1 0 0 4,10-12 16-4,-3-2 16 11,-2-6 0-11,-3 0 0 4,0-5-128-4,-4 1-16 10,-2-5-16-10,-2 5 0 5,1-4-176-5,-7 3 128 11,2-1-128-11,1 1 128 19,-3 7-976-19,-1-2-208 0,-5-2-32 0,-3 7-12336 11,-2-3-2448-11</inkml:trace>
    </iact:actionData>
  </iact:action>
  <iact:action type="add" startTime="15754">
    <iact:property name="dataType"/>
    <iact:actionData xml:id="d15">
      <inkml:trace xmlns:inkml="http://www.w3.org/2003/InkML" xml:id="stk15" contextRef="#ctx0" brushRef="#br0">26997 5003 13295 0,'0'0'576'0,"0"0"144"0,6-10-576 0,-6 10-144 10,1-16 0-10,1 7 0 5,-2 9 1264-5,0-16 208 12,-2 4 64-12,2 12 0 4,0 0-208-4,0 0-48 9,0 0 0-9,0 0 0 5,0 0-288-5,0 0-64 10,0 0-16-10,0 0 0 5,0 0-416-5,0 0-96 10,-11 20-16-9,3-1 0 4,4 5 32-5,-2 5 0 9,0 6 0-8,4 4 0 4,0-2-16-5,0 8 0 11,2 6 0-11,-1 1 0 4,-3 5-128-4,2-1-16 9,0 1-16-9,-2-2 0 5,-4-7 32-5,2-3 16 10,2 2 0-10,2-8 0 5,0-4 192-5,0-2 32 11,2-2 16-11,-2-3 0 4,-3-7-128-4,1-5-16 11,8 1-16-11,-4-17 0 3,0 0 48-3,0 0 16 13,0 0 0-13,0 0 0 3,0 0 176-3,0 0 32 12,0 0 16-12,5-17 0 3,-1-7-80-3,-2-3 0 12,0-6-16-12,0-6 0 5,0 4-256-5,0-8-48 6,0 0-16-6,0-8 0 9,2-3-48-9,2-3 0 12,0-3 0-12,3 1 0 3,3-5-192-3,-2 3 0 11,5-3 0-11,-1 7 0 4,6-1 0-4,3 5 0 7,0 6 0-7,7 3 0 9,1 3 0-9,0 8 0 7,4 3-160-7,4 5 160 4,-2 1 0-4,0 7-160 7,0-3 160-6,-3 9 0 7,-5-3-144-8,-2 10 144 11,-2 4 0-11,-1 6-144 4,-3 6 144-4,-5-1-128 12,2 7 128-12,-9 0-128 4,-1 3 128-4,0 4-128 12,-6 5 128-12,-2-1-128 2,-4 0 128-2,-6 0 0 11,0-1 0-11,-7-1-128 5,-3-2 128-5,-5 1 0 10,-4 1 0-10,-8-2 0 5,0 1 160-5,-14-1-32 10,-2-5-128-10,1-5 192 5,1 3-48-5,4-9-16 10,0 1 0-10,0-2 0 4,8-4-128-4,2-4 192 11,8 0-192-11,8-6 192 21,1-4-1040-21,6 1-208 1,7-3-32-1,11-6-11216 5,13 1-2240-5</inkml:trace>
    </iact:actionData>
  </iact:action>
  <iact:action type="add" startTime="16535">
    <iact:property name="dataType"/>
    <iact:actionData xml:id="d16">
      <inkml:trace xmlns:inkml="http://www.w3.org/2003/InkML" xml:id="stk16" contextRef="#ctx0" brushRef="#br0">26591 5798 12543 0,'0'0'560'0,"0"0"112"0,0 0-544 0,0 0-128 10,0 0 0-10,0 0 0 5,14-2 1200-5,1-2 208 11,-15 4 32-10,18-1 16 2,3-3 144-3,5-2 48 13,1-4 0-13,2 2 0 3,2-5-176-3,8-1-16 9,0-2-16-9,10-1 0 6,8-5-288-6,5-1-48 11,8 3-16-11,6 3 0 4,8-3-160-4,-6 7-32 11,2-3-16-11,-10 6 0 3,-5-7-240-3,-1 5-64 11,-1-4 0-10,-7 9 0 2,5-1-304-3,-3 4-64 10,5 2-16-10,-13 2 0 5,-1 0-192-5,-16 2 128 10,4 6-128-10,-5-6 0 18,-5 0-1344-18,-4 2-352 0,-5-1-80 1,5 5-13728 4</inkml:trace>
    </iact:actionData>
  </iact:action>
  <iact:action type="add" startTime="17379">
    <iact:property name="dataType"/>
    <iact:actionData xml:id="d17">
      <inkml:trace xmlns:inkml="http://www.w3.org/2003/InkML" xml:id="stk17" contextRef="#ctx0" brushRef="#br0">27283 6182 13823 0,'0'0'608'0,"0"0"128"0,-13 6-592 0,13-6-144 8,0 0 0-8,0 0 0 4,0 0 1552-4,0 0 288 7,0 0 48-7,0 0 16 9,0 0-496-9,15-7-112 6,5-3-16-6,-3-2 0 9,3 2-352-9,3 3-80 13,3-7-16-13,-3 6 0 3,2 0-192-3,-1-1-64 11,1 3 0-11,1 2 0 5,-3 2-160-5,-2 2-32 10,-1 2-16-10,-6 6 0 4,1 1-80-4,-5 1-16 6,0 8 0-6,-3 1 0 9,-3 5 16-9,-4 3 0 7,-2 2 0-7,-7 4 0 7,-5 0-80-6,-2 1-16 9,3-3 0-10,-9 2 0 4,-3 0 64-4,0 0 0 11,-1-7 0-11,3-3 0 5,5-2 128-5,-1 1 16 11,5-8 16-11,0-1 0 4,9-3 32-4,5-10 16 7,0 0 0-7,0 0 0 7,0 0-48-7,19-8-16 13,3 2 0-13,5-5 0 3,10-1-32-3,-4-2-16 10,-2-7 0-10,4-3 0 5,1 1-352-5,-1 0 144 12,2-1-144-12,4 5 0 3,-6-5 0-3,4 3 0 7,2-3 0-7,-2 5 0 22,4-1-1216-21,-2-3-192-1,0-4-32 0,1 1-9888 12,1 7-1968-11</inkml:trace>
    </iact:actionData>
  </iact:action>
  <iact:action type="add" startTime="17906">
    <iact:property name="dataType"/>
    <iact:actionData xml:id="d18">
      <inkml:trace xmlns:inkml="http://www.w3.org/2003/InkML" xml:id="stk18" contextRef="#ctx0" brushRef="#br0">29300 4509 3679 0,'0'0'160'1,"0"0"32"-1,0 0-192 0,0 0 0 4,8-8 0-4,-8 8 0 4,0 0 4560-4,0 0 880 11,0 0 160-11,0 0 32 4,0 0-3520-4,0 0-704 10,-10 4-128-10,2 4-48 5,1 4-208-5,-7 1-64 12,2 7 0-12,-5 9 0 3,1 8-128-3,-3 6-48 12,-1 2 0-12,-1 8 0 4,1 7-32-4,-1 5-16 11,1 11 0-11,3-2 0 3,-3-2-240-3,1 4-48 12,7 2-16-12,0-10 0 4,4-2-160-4,5-5-16 11,3-1-16-10,3-5 0 3,3-4-32-4,6-5 0 11,-2-7 0-11,7-3 0 4,1-1 48-4,5-8 16 10,3-2 0-10,3-3 0 5,2-5-80-5,4-1-32 10,-2-6 0-10,1-6 0 4,1-2-160-4,-6-4 0 11,-4-2-192-11,-3-4 192 20,-1-6-1312-20,-5 5-144 1,-3-9-16-1,-3 2-16 12,0-1-1312-12,-6-1-256 0</inkml:trace>
    </iact:actionData>
  </iact:action>
  <iact:action type="add" startTime="18220">
    <iact:property name="dataType"/>
    <iact:actionData xml:id="d19">
      <inkml:trace xmlns:inkml="http://www.w3.org/2003/InkML" xml:id="stk19" contextRef="#ctx0" brushRef="#br0">28438 5410 20271 0,'0'-13'896'1,"0"13"192"-1,14-10-880 0,9 2-208 6,8 2 0-6,8-4 0 4,10 3 3840-4,6 3 704 10,7-2 160-10,6-2 32 4,9 0-3408-4,1-1-688 13,2-7-128-13,1 2-16 4,1-3-96-4,0 5-16 11,0-4 0-11,4 5 0 4,4-3-384-4,-1 6 0 11,-7 0 0-11,-9 3 0 18,-3-1-2864-17,-14 4-544-1</inkml:trace>
    </iact:actionData>
  </iact:action>
  <iact:action type="add" startTime="22272">
    <iact:property name="dataType"/>
    <iact:actionData xml:id="d20">
      <inkml:trace xmlns:inkml="http://www.w3.org/2003/InkML" xml:id="stk20" contextRef="#ctx0" brushRef="#br1">14890 9114 10815 0,'0'0'480'1,"6"-14"96"-1,-6 14-448 0,3-18-128 6,1 5 0-5,-2-1 0 6,-2-1 912-7,0 1 176 12,0-4 16-12,0 3 16 3,0-7-16-3,-2-1 0 11,-2 1 0-11,3 5 0 4,-1-5 48-4,0-1 16 12,-2 4 0-12,-2 3 0 6,4 0-144-6,2 16-16 10,-10-9-16-10,10 9 0 3,-8-10-224-3,8 10-64 12,0 0 0-12,-11 10 0 3,-5-5-256-3,6 13-48 10,-1 0-16-10,1 9 0 4,2 10-128-4,-4 0-48 13,1 8 0-12,3 4 0 1,-2 7-64-2,6 10-16 6,2 3 0-6,2-15 0 8,0 11-128-8,4 7 160 7,2 10-160-7,2 13 160 8,-4 5-160-8,2 9 0 11,7 8 0-11,-3 0 0 4,-4-6 0-4,4 8 0 12,1 6 0-12,-1-4 0 4,4 4 128-4,-5-8-128 7,1-4 128-7,2 0-128 7,0 2 512-6,1-2 0 6,1 0 16-7,1-2 0 9,-3-3-80-9,4-7 0 9,-6-2-16-9,3 1 0 1,-3-3-112 0,4-1-32 5,-5-6 0-6,3 3 0 8,2 3-64-8,-6-8-16 11,3-8 0-11,-3 0 0 4,-4 1 0-4,2-1 0 11,-2 0 0-11,-2 2 0 4,-2-4-16-4,0 0 0 13,0 4 0-13,-2-4 0 3,-2-2-16-3,0-2-16 11,0-7 0-11,0 3 0 3,0-4-32-3,-2 4 0 12,2-3 0-12,2 1 0 3,1-4-128-3,1-1 160 13,1 3-160-13,1-2 160 3,2-7-160-3,4 0 0 11,-2-3 144-11,-2 3-144 5,2-1 0-5,3 1 144 12,-3 1-144-12,0 3 0 3,2-3 144-3,2-1-144 10,-4-1 0-10,-3 3 144 5,3-1-144-5,2 1 128 10,-4-3-128-10,0 1 128 5,-2-4-128-5,-2-1 0 10,0 1 144-10,0 0-144 5,0 1 0-5,0-1 128 11,0 0-128-11,0-5 0 4,0-1 0-4,0 0 144 11,0 0-144-11,0-2 0 4,0 1 128-4,-2-1-128 12,0-6 0-12,0 2 0 3,-2-2 128-3,-2 2-128 11,2-4 0-11,0-4 0 4,3 6 0-4,-1-4 0 12,-4-1 128-12,4 1-128 3,2 4 0-3,0-6 0 10,0 0 0-10,2 0 0 5,0 2 0-5,0-2 0 7,0-3 0-7,0-3 0 9,1 2 0-9,1-1 0 6,-2-3 0-6,4 0 0 10,-4-3 0-10,0-3 0 6,-2 3 0-6,2-1 0 10,0 3 0-10,0-7 0 6,-2 3 0-6,2-1 0 7,0 1 128-7,0-3-128 8,0 5 0-8,-2-1 0 8,2 0 0-8,-2-3 0 6,0 2 0-6,2-3 0 9,0 3 0-9,-2-1 0 7,-2-5 0-7,2-1 0 8,0-1 0-8,0 2 0 7,0-14 0-7,0 0 0 7,0 0 0-7,0 0 0 13,0 0 0-13,0-22 0 3,-2-5 0-3,0-4 0 7,-2-12 128-7,0-4-128 7,0-9 0-7,0-13 0 13,-2-5 0-13,2-4 0 3,0-10 128-3,-1 1-128 12,3-3 0-12,-2 0 0 3,-4-9 0-3,2-5 0 12,-2-5 0-12,6-2 0 3,-2-2 0-3,1 0 0 8,-5-4 0-8,4-6 0 7,-2 0 0-7,6-4 0 7,0 4 0-7,4-3 0 8,2 7 0-8,2-8 0 11,-7-2 0-11,5 0 0 4,0-1 0-4,2-3 208 10,0 5-64-10,-4-9-16 5,-4-5-128-5,0 1-192 12,0 5 32-12,0-1 16 3,-2-1 144-3,0 3 0 7,-4 3 0-7,4 5 128 8,-2-2-128-8,2 10-192 12,0 0 64-12,0 2 0 2,2 0 128-1,0 2 0 11,0 4 0-12,0 4 0 3,0 3 0-3,0-3 0 11,-2 2 0-10,2-3-128 2,-4-1 128-3,2 8 0 6,-5-3 128-6,5-3-128 9,2 6 208-9,2 7-16 10,2-1-16-10,-1 3 0 5,1 6-368-5,0 0-64 11,2 2 0-11,0 5-16 4,4-3 272-4,-4 6-128 11,1 5 128-11,3 3 0 4,-2-6 0-4,-2 4-128 10,-2-6 128-10,7-30 0 5,-5 17 0-5,6 7 0 7,2 4 0-7,-7 4 0 7,1 11-128-7,4 7 128 12,-2 1 0-12,1 4 0 4,-3 5 0-4,-2 5-128 12,2-2 128-12,2 6 0 3,-9 2 0-3,-1-1 0 7,0 9-128-7,0 4 128 9,-1-1 0-9,-3 5 0 6,-4-3 0-6,2 11 0 8,0-1 0-8,6 12 0 12,-12-6 0-12,12 6 0 3,0 0 0-3,0 0-128 11,-15 16 128-11,5 1 0 4,-2 5-192-4,6 3 64 7,1 2 128-7,1 9-208 8,-6 6 208-8,4 1-176 10,4 2 176-10,-2 10-160 5,-5 5 160-5,5 12 0 11,-2 2 0-11,2 14-128 4,0 8 128-4,0 7 0 12,2 4-144-12,-2-25 144 3,4 10 0-3,0 17 0 12,0 16-144-12,0 6 144 3,4-1 0-3,0 7 0 11,-2 7 0-11,2 4 0 4,0 8 0-4,2-7 0 7,1-7 0-7,-1 6 0 8,-2 0 0-8,0 5 0 12,0-3 0-12,0-4 0 4,-4-6 0-3,-2 1 0 4,0-1 0-5,-2-1 144 4,2-5-16-4,0-5-128 7,-2-2 192-7,-2 1-64 9,-3-1 32-9,3 0 0 10,4 2 0-10,-4-10 0 5,-4-6-32-5,2 0 0 11,3 4 0-11,-1-4 0 5,-2 4 0-5,6-6-128 10,-4-2 192-10,2-5-64 4,0-3-128-4,0 1 160 11,-3 1-160-11,3-4 160 4,0-3-160-4,0-2 0 12,0-5 144-12,-2-5-144 3,-2-4 128-3,3 2-128 13,1 4 128-13,-4 27-128 4,-2-10 0-4,4-11 144 10,2-2-144-10,-3-5 0 4,-1-8 128-4,4-1-128 11,-2-4 0-11,4 0 0 4,-4 2 128-4,2-2-128 10,-2-6 0-10,4 7 0 4,1-7 0-4,1 4 0 12,-2-6 128-12,0-5-128 4,2-2 0-4,0-3 0 12,2-3 128-12,-2 2-128 3,0-3 0-3,2 5 0 12,-1-3 0-12,-1-3 0 3,2 0 144-3,4 0-144 11,-4 1 0-11,2-3 144 4,0-6-144-4,0 2 0 11,0-4 0-11,2-2 0 4,1-4 0-4,-1-5 0 12,-4-5 0-12,2-3 0 3,-2-5 0-3,-2-15 0 12,0 0 128-12,0 0-128 3,0 0 0-3,0 0 0 10,0 0 0-10,0 0 128 5,0 0-128-5,-4-23 0 11,0-3 0-11,0-3 128 5,-1-2-128-5,-3-8 0 10,2 0 0-10,0-12 128 4,-2-1-128-4,-1-5 0 11,1-7 0-11,0-9 0 4,-4 7 0-4,2-12 0 10,-1-8 0-10,1 16 0 5,0-16 0-5,-1-13 0 10,1-12 0-10,2-6 0 5,-4-4 0-5,3-8 0 11,1-7 0-11,0-3 0 4,2-7 0-4,2-6 0 11,2-2 0-11,-2 0 0 4,0-10 0-4,1 0 0 11,3 2 0-11,0-4 0 3,0-11 0-3,0 9 0 13,-2 4 0-13,-2-1 0 4,-2-5 0-4,0 4 0 11,-2 2 128-11,-4 2-128 4,3 3 0-4,-7 3 0 12,6-2 0-12,-3 5 0 3,1 5 0-3,6 2 0 10,-2-8 0-10,4 8 0 5,6 1 0-5,4 7 0 10,0 7 0-10,0-1 0 5,4-1 0-5,3-50 0 11,-1 21 0-11,4 19 0 3,-9 17 0-3,1 1 0 12,2 4 0-12,-6 0 0 3,2 4 0-2,0 2 0 9,1 2 0-10,-5 9 0 4,2 7 0-4,-2 5 0 11,-4 1 0-11,0-1 0 4,4 0 0-4,-2 10 0 11,0 2 0-11,0 6 0 4,0 4 0-4,0 4 0 12,0 11 0-12,-2 1 0 4,0-3 0-4,2 2 0 10,0 1 0-10,2 5 0 5,0 2 0-5,0-2 0 10,0 3 0-10,2 5 0 5,2-2 0-5,2 6 0 10,-2-4 0-10,-2 8 0 4,1 1 0-4,1 3 0 11,2 0 0-11,-2 2 0 4,-2 3-128-4,2 5 128 11,-2 1 0-11,1 1 0 4,1 5 0-4,-4 0 0 12,0 2 0-12,-2 10 0 4,0 0 0-4,0 0 0 11,0 0 0-10,0 0 0 2,0 0-144-3,0 0 144 12,0 0 0-12,0 0 0 3,-2 22 0-3,2 5-128 10,-4 4 128-10,-4 7 0 5,5 6 0-5,-5 11 0 10,0 9 0-10,-4 12 0 5,3 6 0-5,1 12-128 11,-4 7 128-11,4 16 0 4,0 14 0-4,-1 15-128 10,3 10 128-10,2-39 0 5,2 10-128-5,2 19 128 10,-2 16 0-10,2 8 0 4,2 5-128-4,0 5 128 12,2 11 0-12,4-2 0 4,1-4 0-4,-1 3 0 11,0-1 0-11,4-6 0 3,-5-3 0-3,3-3 0 12,-2 3 192-12,-2-7-48 4,0-3-144-4,0-2 0 11,1-4 0-11,-1-2 128 4,-4 1-128-4,2-7 0 10,-2-3 0-9,2-7 0 3,-2 2 0-4,2 0 128 10,4-5 0-10,-5-5 0 5,5-11-128-5,0 4 0 10,2 0 0-10,-4-5 0 5,3 3 0-5,1-10 128 11,-4-6-128-11,2-3 0 4,2-3 0-4,-1 33 0 10,-5-19 0-10,0-39 0 5,0 2 0-5,2 4 0 11,-4 0-128-11,-2-4 128 4,0-6 0-4,0 2 0 10,-2 2 0-10,-2 0 0 5,2 0 0-5,0 27 0 10,2-13 0-10,0-9 0 4,0-7 0-4,-2-7 0 11,2-11 0-11,0-3 0 5,0-7 0-5,0-1 0 10,0-4 0-10,0 2 0 4,0-12 0-4,0 0 0 12,-2 0 128-12,2-4-128 3,0-3 0-3,0-1 0 11,-2-4 0-11,2-3 0 5,2-5 0-5,-2-15 0 10,0 0 0-10,0 0 0 5,0 0 0-5,0 0 0 10,0 0 0-9,0 0 0 3,2-27 0-4,-2-10 0 10,-2-10-144-10,0-7 144 5,0-7 0-5,0-7 0 10,0-6 0-10,-2 11 0 5,1-5 0-5,-3-18 0 10,0-15 0-10,0-2 0 5,-2-7 0-5,-3-5 0 10,-1-10 0-10,-6-1 0 5,5-13 0-5,-7-3 0 10,-1-6 0-10,-1-3 0 5,1-8 0-5,-1-3 0 10,1-2 0-10,3 2 0 5,3-2 0-5,1 2 0 11,6-2 0-11,4 8 0 4,0 2 144-4,2 6-144 11,2-6 128-11,0 6-128 4,0 0 0-4,-1 3 128 10,-1-7-128-10,-2 4 0 4,2-6 0-4,-2 6 128 12,-4-2-128-12,6-1 0 4,-4-1 128-4,0 0-128 10,2-4 0-10,-1 10 128 6,1 2-128-6,2-1 128 11,-2 3-128-11,0-47 128 3,-4 27-128-3,4 25 0 12,0 20 0-12,0 8 128 3,-3 2-128-3,-5 7 0 10,2 1 0-10,-2 7 128 5,3-1-128-5,1 5 0 10,-4 8 0-10,2 0 128 5,-3 0-128-5,3-2 0 11,2-4 0-11,2-1 0 4,1-11 0-4,3 8 0 11,0 5 128-11,2 7-128 4,2 9 0-4,2 3 0 11,1 4 0-11,1-1 0 3,-2 1 0-3,2 7 0 12,0 6 0-12,4-3 0 4,-5-3 0-4,5 2 0 11,4 3 0-11,-6-3 0 4,3 4 0-4,-1 6 0 10,0-1 0-10,2 5 0 5,-5-6 0-5,3 8 0 11,0-4 0-11,-4 8 0 4,0-3 0-4,-1 3 0 11,3 2 0-11,-4 0 0 4,0 2 0-4,-2 3 0 12,2 3 0-12,0-4 0 3,-2-1 0-3,0 1 0 12,2 0 0-12,-1-1 0 3,1 7 0-3,-2-1 0 11,-2 1 128-11,0 0-128 4,0 5 0-4,-2-2 0 11,0 7 0-11,2 11 0 4,-2-12 0-4,2 12 0 11,0 0 0-11,0 0 128 4,0 0-128-4,0 0 0 11,0 0 0-11,-7 21 0 4,1 3 0-4,0 7 0 11,2 6 0-11,0 8 0 4,2 4 0-4,2 9 0 10,4 9 0-10,0 7 0 6,0 4 0-6,2 11 0 10,2 19 0-10,-1 3 0 4,3 14 0-4,2-4 0 11,-4-1-144-11,3 9 144 4,1 10 0-4,-6-3 0 11,2-1 0-11,-2-5 0 4,-1-11 0-4,-3 12-128 11,-4 4 128-11,2 3 0 4,2 2 0-4,-2-3 0 11,0-1 0-11,0-36 0 4,0 17 0-4,2 6 0 11,0 6 0-11,0-1 0 4,2-7 0-4,0 4 0 11,2-4 0-11,2 4 0 4,-2-4 0-4,1-4 0 11,-1-4 0-11,2-4 0 5,-4-4 0-4,-4 3 0 9,0 1 0-9,2 0 0 2,-4-2 0-3,2-3 0 11,-2-9 0-11,0 1 0 4,-2-7 0-4,-2 3 0 10,0 2 0-10,1-5 0 5,1 3 0-5,0 0 0 10,2-6 0-10,-2-7 0 5,2-6 0-5,4-3 0 7,-2-4 0-7,0 0 0 8,0-5 128-8,0-3-128 7,0-5 0-7,0 0 0 9,-2-12 0-9,0-2 128 11,0-8-128-11,0-2 0 4,-2-5 0-4,0-3 0 12,2-9 0-12,-2-1 0 4,4-11 128-4,0 0-128 11,-7-9 0-11,1-7 0 4,-2-13 128-4,4-14-128 7,0-10 0-7,-2-7 0 7,2-12 0-7,4-6 0 11,0-8 0-11,2-8 0 4,-2-11 0-4,0-8 0 12,-2-10 0-12,2-2 0 4,0-9 0-4,0-13 128 6,2-11-128-6,0-6 0 9,-2-3 128-9,4-17-128 10,-2-13 176-10,-2-1-176 4,4-7 320-4,-2 16-64 12,0-12 0-12,2-98 0 3,2 52-48-3,-2 28-16 13,5 18 0-13,-3 18 0 3,2 21-192-3,-2 10 176 11,-6 2-176-11,0 6 160 3,6-3-160-2,-6 5 0 5,-6 9 144-6,2-7-144 9,0-2 128-9,-4-5-128 10,2-9 128-10,-1 12-128 4,1 4 0-4,2 7 0 12,4 14 0-12,0 8 128 4,0 7-128-4,0 15 0 12,2 7 0-12,2 14 0 3,0 15 0-3,1 10-160 12,-3 2 160-12,-2 8 0 3,0 8-128-3,-2 7 128 10,-1 6 0-10,3 12 0 5,-6-9 0-5,6 9 0 11,-6-12 0-11,6 12 0 4,0 0-272-4,0 0 48 11,0 0 16-11,-6 21 0 18,-2-3-352-18,8-18-64 1,-10 15-16-1,5 7 0 15,3 3-1536-15,0-3-320 0,4-7-64 0,-2-15-9216 8,0 0-1856-8</inkml:trace>
    </iact:actionData>
  </iact:action>
  <iact:action type="add" startTime="25949">
    <iact:property name="dataType"/>
    <iact:actionData xml:id="d21">
      <inkml:trace xmlns:inkml="http://www.w3.org/2003/InkML" xml:id="stk21" contextRef="#ctx0" brushRef="#br1">13489 4119 7359 0,'-4'-23'320'0,"4"11"80"1,0-4-400-1,-4 3 0 6,1-5 0-6,-3 7 0 10,4-5 2848-10,-2 6 480 10,4 10 112-10,-4-13 16 4,4 13-1520-4,0 0-288 12,-6-10-64-12,6 10-16 5,0 0-480-5,0 0-80 10,-12 8-32-9,7 9 0 2,-1 3-464-3,4 13-80 12,0 2-32-12,2 12 0 3,2 5-16-3,2 9-16 7,5 1 0-7,3 12 0 8,-2 0-32-8,2-19 0 13,-5 9 0-12,5 3 0 0,2 5-96-1,-7-2-32 7,5 2 0-7,0 30 0 8,-2-20-16-8,-1-14-16 7,-3-8 0-7,-2-11 0 8,2-8 128-8,-2-10 16 7,-2-5 16-7,4-9 0 8,-6-17 224-8,0 0 32 7,0 0 16-7,0 0 0 9,0 0 128-9,0 0 32 6,-12-12 0-6,2-11 0 4,2-8-256-4,-5-2-64 7,-1-6 0-7,-3-4 0 9,1-8-288-9,4 14-160 11,1-6 160-11,-13-23-160 3,1-6 144-3,-1-2-144 11,3 1 128-11,3-7-128 4,1-9 128-4,1-5-128 13,6-5 0-13,8 1 128 2,2-5-128-2,2 15 0 13,6 8 0-13,4 2 0 3,2 2 0-3,5 8 0 11,6-1 0-11,1 9 0 5,-1 3 0-5,2 7 0 10,1 5 0-10,1 6 0 4,-2 10-160-4,1 9 160 11,-5 8 0-11,-3 8-144 5,-3 4 144-5,3 6 0 10,-7 8 0-9,3 4 0 3,-10 7 0-4,2 6-128 10,-5 6 128-10,-3 2 0 4,-3 8 0-4,-5-6 0 11,-2 2 0-11,-8-4 0 4,1 0 0-4,1-4 0 13,-7-4 0-13,-4 0 0 3,-1 1 0-3,3-7 0 12,0-6 0-12,5-5 0 17,4 0-432-17,1-8 0 0,15-6 0 1,0 0 0 12,-8-6-2336-12,6-12-480-1,8-1-80 0</inkml:trace>
    </iact:actionData>
  </iact:action>
  <iact:action type="add" startTime="26493">
    <iact:property name="dataType"/>
    <iact:actionData xml:id="d22">
      <inkml:trace xmlns:inkml="http://www.w3.org/2003/InkML" xml:id="stk22" contextRef="#ctx0" brushRef="#br1">14026 3374 23951 0,'0'0'1056'1,"0"0"224"-1,0 0-1024 0,0 0-256 8,0 0 0-8,13 4 0 3,9-6 1424-3,1-4 240 7,6-7 32-7,5-1 16 8,5-6-928-8,2 1-176 11,-1-1-32-11,3-5-16 5,4-2-288-5,-4-6-48 12,4 1-16-12,0 3 0 4,-8 0-208-4,2 6 0 7,-12 5 0-7,-8 0 0 21,-1 9-2144-21,-3 1-320 1</inkml:trace>
    </iact:actionData>
  </iact:action>
  <iact:action type="add" startTime="26657">
    <iact:property name="dataType"/>
    <iact:actionData xml:id="d23">
      <inkml:trace xmlns:inkml="http://www.w3.org/2003/InkML" xml:id="stk23" contextRef="#ctx0" brushRef="#br1">14191 3682 25791 0,'0'0'2304'1,"0"0"-1856"6,0 0-448-7,12-9 0 5,10-3 704-5,-1 2 64 10,-1-5 0-10,3 3 0 6,2-8 64-6,5 3 0 5,-1-7 16-5,8-1 0 10,2-2-208-10,4-1-32 11,-4 1-16-11,0 2 0 5,-2-1-592-5,-6-1 0 6,0 2-144-5,-1 1-9792 16,-5 3-1968-17</inkml:trace>
    </iact:actionData>
  </iact:action>
  <iact:action type="add" startTime="26911">
    <iact:property name="dataType"/>
    <iact:actionData xml:id="d24">
      <inkml:trace xmlns:inkml="http://www.w3.org/2003/InkML" xml:id="stk24" contextRef="#ctx0" brushRef="#br1">15479 2093 15663 0,'0'0'1392'0,"-12"-10"-1120"8,2-2-272-8,-5 7 0 5,1 1 1152-5,-5 8 160 10,-1 3 32-10,1 9 16 5,-7 5-288-5,-1 7-64 11,0 5-16-11,-3 6 0 4,1 8-256-4,2 5-48 13,1 7-16-13,5 3 0 2,1 7 96-2,13 5 32 13,3 8 0-13,10-1 0 3,5 1-416-3,13-8-64 10,5-3-32-10,12-11 0 5,-4-7 80-4,12-8 16 8,5-12 0-9,9-8 0 5,5-11 320-5,-2-8 80 10,5-8 16-10,-1-6 0 4,4-4 224-4,-6-7 32 12,0-9 16-12,-7-3 0 3,-6-10 128-3,-5-2 16 10,-3-9 16-10,-10-3 0 6,-4-1-208-6,-7-5-32 9,-7-7-16-9,-11 3 0 6,-8-5-80-6,-6 6 0 10,-11-2-16-10,-13-5 0 4,-9-7-448-4,-10-2-96 11,-1 2-16-11,-11 6 0 4,-13-2-160-4,2 18-32 11,-4 7-128-11,-2 16 192 4,2 7-192-4,0 9 0 11,0 9 0-11,0 8 0 5,3 8-256-5,5 9-32 10,-6 11-16-10,12-1 0 19,-3 6-2400-18,17 0-496 0,5 2-80-1,13-7-32 0</inkml:trace>
    </iact:actionData>
  </iact:action>
  <iact:action type="add" startTime="29267">
    <iact:property name="dataType"/>
    <iact:actionData xml:id="d25">
      <inkml:trace xmlns:inkml="http://www.w3.org/2003/InkML" xml:id="stk25" contextRef="#ctx0" brushRef="#br1">15044 5237 12031 0,'0'0'528'1,"-12"4"112"-1,-2-3-512 0,-5 1-128 8,-3 4 0-7,-1 4 0 3,0 0 944-4,-5 3 144 12,-5 5 48-12,0 5 0 4,-2 1-240-4,2 3-64 11,-4 4 0-11,2-3 0 3,3-1-208-3,3 0-48 11,-2-3-16-11,4 1 0 4,3-2 208-4,9-3 32 12,5-1 16-12,8 1 0 4,2-6-112-4,4-1 0 10,8-5-16-9,5-2 0 3,6-2-288-4,5-4-48 12,5 0-16-12,8-6 0 3,0 0-48-3,8 0-16 13,3 2 0-13,-1 0 0 2,4 2-272-2,-1 2 128 10,-1 6-128-10,-8 0 0 4,2 2 192-4,-6 4-192 11,-4 1 192-11,4 13-192 5,-10-1 352-5,-16-7-32 10,-3 7-16-10,2 18 0 5,-8-2 96-5,-8 2 32 10,-4 0 0-10,-8-2 0 4,0-1 32-4,-7-1 16 11,-2-3 0-11,-5 3 0 4,-5-4-96-4,2-4 0 11,0-4-16-11,-6-1 0 5,0-3-112-5,1-7 0 10,-1-3-16-10,16-7 0 5,-2-2-48-5,-9 0-16 10,7-4 0-10,4-8 0 19,1-8-1152-18,6-5-240-1,1-6-32 0,7-6-8800 10,10-8-1744-10</inkml:trace>
    </iact:actionData>
  </iact:action>
  <iact:action type="add" startTime="29702">
    <iact:property name="dataType"/>
    <iact:actionData xml:id="d26">
      <inkml:trace xmlns:inkml="http://www.w3.org/2003/InkML" xml:id="stk26" contextRef="#ctx0" brushRef="#br1">15555 4072 28559 0,'0'0'2544'0,"-2"-11"-2032"10,2 11-512-10,0 0 0 19,0 0-704-19,0 0-256 0,0 0-32 0,0 13-16 1,-2 7 1472-1,-2 9 304 10,2 12 48-10,0 4 16 5,2 6-128-5,0 7-32 11,-2 8 0-11,4-1 0 4,2 5-208-4,4 0-32 11,2 6-16-11,-1 8 0 4,5 8-224-4,-4 5-32 12,1-1-16-10,3-5 0 1,-4-9-144-3,4-11 0 8,-5-5 0-8,3-10 0 4,0-9 0-4,-5-16 0 11,1-1-144-11,4 7 144 23,0-10-736-23,1-5-32 0,-5-9-16 0,-8-13-8256 10,10 14-1648-9</inkml:trace>
    </iact:actionData>
  </iact:action>
  <iact:action type="add" startTime="29991">
    <iact:property name="dataType"/>
    <iact:actionData xml:id="d27">
      <inkml:trace xmlns:inkml="http://www.w3.org/2003/InkML" xml:id="stk27" contextRef="#ctx0" brushRef="#br1">15604 5051 7359 0,'19'-27'320'1,"-5"10"80"-1,1-3-400 0,-1 2 0 7,4 1 0-7,3-1 0 5,2-5 2688-5,11-10 464 12,1 4 96-12,-2 1 16 3,0 5-1616-3,-2 1-320 7,0-1-64-7,-1 3-16 8,-3 5-288-8,-2-3-64 10,-5 5-16-10,-5-3 0 5,3 4 80-5,-8 1 0 11,-10 11 16-11,0 0 0 4,0 0-208-4,0 0-64 12,0 0 0-12,0 0 0 4,0 0-128-4,-4 13-48 11,-2 1 0-11,-6 5 0 4,1-1-208-4,3-2-32 6,-8 5-16-6,-3 10 0 8,1 6-32-8,5-9-16 15,1 5 0-15,-8 12 0 1,7 0-224-1,-1-6 144 7,6-2-144-7,4-18 128 4,2 1-128-4,4 3 0 12,-2-23 0-12,8 18 0 3,6-11 0-3,1-5 160 8,3-2-160-8,-8-2 160 7,1-7 64-7,3-7 16 8,0 6 0-8,5-13 0 7,-3-3-64-7,-6 3-16 7,-1 2 0-7,-1 9 0 9,-4-6-160-9,0-3 192 6,2 3-192-6,-2 1 192 9,-2 5-192-9,-2 12 128 12,0 0-128-12,0 0 128 2,0 0-128-2,0 0 0 12,0 0 0-12,9 12 0 5,-3 5 0-5,8 7 0 9,-1-1 0-9,5-1-176 4,-4-3 176-4,5 1 0 13,-3-5 0-13,3 1-128 3,3-8 128-3,-3-3 0 12,-1-3 0-12,3 0 0 3,1-6 0-3,-1-1-192 12,-1-1 64-12,-1-10 0 18,1-1-1760-18,-12 1-352 1,7-2-64-1</inkml:trace>
    </iact:actionData>
  </iact:action>
  <iact:action type="add" startTime="30454">
    <iact:property name="dataType"/>
    <iact:actionData xml:id="d28">
      <inkml:trace xmlns:inkml="http://www.w3.org/2003/InkML" xml:id="stk28" contextRef="#ctx0" brushRef="#br1">16710 3341 26719 0,'0'0'1184'1,"0"0"240"-1,0 0-1136 0,0 0-288 6,-6 12 0-6,0 9 0 5,2 6 176-5,0 9-32 7,-6 8 0-7,4 3 0 8,1 4 496-8,3 7 112 7,-2 9 16-7,2-1 0 8,0 8-128-8,-2 8 0 12,2 8-16-12,2 5 0 6,2-1-256-6,6 0-48 12,-4-7-16-12,3-9 0 1,1-11-304-1,4-7 128 11,-6-9-128-11,0-22 0 4,5-6 208-4,-5 1-64 11,2-5-16-11,2-7 0 4,-2-4 352-4,3-4 64 12,-11-4 16-12,16-12 0 3,-4-5 224-3,9-13 48 11,-1-5 16-11,-5 0 0 4,1-4-528-4,-7 12-128 11,5-2 0-11,2-16-16 5,-1 0-176-5,5 4 0 10,-5 10 0-10,5 3 128 5,-1 3-128-5,-3 11 0 10,2 7 0-10,-5 5 0 4,3 5-160-4,-2 7 160 12,-3 6-208-12,-3 1 80 3,0 5 128-3,-2 3 0 11,-6 6-144-11,-4-7 144 5,2 3 0-5,-6 4 0 10,-2 2 0-10,-7 5 0 5,-3-3 0-5,-1 0 128 10,-5-2-128-10,-1 0 128 4,0-4-128-4,-14 6 160 11,8-5-160-11,3-5 160 5,5-5-288-5,2-11-64 10,1-5-16-10,7-6 0 20,-3-6-2720-20,10-3-528 1</inkml:trace>
    </iact:actionData>
  </iact:action>
  <iact:action type="add" startTime="30969">
    <iact:property name="dataType"/>
    <iact:actionData xml:id="d29">
      <inkml:trace xmlns:inkml="http://www.w3.org/2003/InkML" xml:id="stk29" contextRef="#ctx0" brushRef="#br1">17301 2553 27647 0,'0'0'2448'1,"-8"-4"-1952"6,8 4-496-7,0 0 0 3,0 0 256-3,-14 14-32 11,6 9-16-11,-1 12 0 3,-5 12-16-3,8 8 0 12,-2 3 0-12,0 11 0 4,6 3 128-4,4 6 32 12,0 2 0-12,6 4 0 4,0 5-32-4,-2 9 0 11,2-1 0-9,1 3 0 1,-1-1-160-3,8-7-32 5,-4-6-128-5,5-10 192 8,-1-6-192-8,3-10 0 11,3-9 0-11,-3-10 0 13,3-2-768-12,1-10-32-1,2-9-16 0,1-8-8096 9,-1-14-1632-9</inkml:trace>
    </iact:actionData>
  </iact:action>
  <iact:action type="add" startTime="31220">
    <iact:property name="dataType"/>
    <iact:actionData xml:id="d30">
      <inkml:trace xmlns:inkml="http://www.w3.org/2003/InkML" xml:id="stk30" contextRef="#ctx0" brushRef="#br1">17782 3702 27647 0,'0'0'1216'1,"14"-4"256"-1,6-6-1168 0,-1 0-304 5,4-9 0-5,9 1 0 9,5-3 528-9,0-6 48 11,6-7 16-11,-6-6 0 4,-2 1-80-4,2-4-32 7,-6 4 0-7,-2-4 0 4,-3 6-80-4,-7-2-16 8,-7 4 0-8,-4 1 0 9,-8-5 208-9,-4 6 48 11,-4 2 0-11,-10 2 0 4,1 1 48-4,-6 9 16 11,-5 7 0-11,-1 4 0 4,-6 12-128-4,0 8-32 6,0 10 0-6,-4 5 0 8,0 6-128-8,3 12-32 9,-1 4 0-9,8-1 0 7,4 1-16-6,9 4-16 8,6 3 0-9,8-1 0 4,8-4-96-4,8-7 0 8,9-5-16-8,11-3 0 7,8-7-240-7,5-6 144 12,8-3-144-12,7-11 128 3,5 1-128-3,9-10 0 12,4-6 0-12,6-3 0 19,7-5-1408-19,3-9-320 1,-7-7-64-1</inkml:trace>
    </iact:actionData>
  </iact:action>
  <iact:action type="add" startTime="31775">
    <iact:property name="dataType"/>
    <iact:actionData xml:id="d31">
      <inkml:trace xmlns:inkml="http://www.w3.org/2003/InkML" xml:id="stk31" contextRef="#ctx0" brushRef="#br1">16762 5962 13823 0,'-15'-6'1216'1,"-7"0"-960"9,3 3-256-10,-1 1 0 5,-1 4 2592-5,-3 5 480 12,-1 5 80-12,-2 6 32 4,1 5-1824-4,7-4-352 6,3 5-80-6,-1 9-16 8,-1 6-240-8,0 6-48 11,3-4-16-11,3 6 0 5,2-8-16-5,5 4 0 12,3-4 0-12,4 2 0 2,3-6-144-2,5-2-16 7,2-2-16-7,7-6 0 4,5-3-256-4,3-7-160 7,4-9 192-7,6-4-192 9,4-2 0-9,2-6 0 12,4-5-240-11,21-7 80 16,-7-5-1984-17,-7-9-400 0</inkml:trace>
    </iact:actionData>
  </iact:action>
  <iact:action type="add" startTime="32031">
    <iact:property name="dataType"/>
    <iact:actionData xml:id="d32">
      <inkml:trace xmlns:inkml="http://www.w3.org/2003/InkML" xml:id="stk32" contextRef="#ctx0" brushRef="#br1">17061 5974 24927 0,'0'0'1104'0,"0"0"240"0,9 12-1088 0,-9-12-256 8,16 9 0-8,-2-1 0 4,-5-6 336-4,15-2 16 10,3-6 0-10,0-7 0 5,3-7 288-5,-3-5 64 12,4-7 16-12,0-3 0 4,1 0-96-4,-11 10-32 12,2-2 0-12,7-18 0 4,-7 8-80-4,-7-2-32 11,-5 6 0-11,-5 15 0 3,-4 0 80-3,-2-1 16 11,-4 3 0-11,-1-1 0 4,-7 5-64-3,-2-2-16 9,-1 7 0-10,-11 1 0 4,-1 10-224-4,11 2-32 11,-3 1-16-10,-7 15 0 2,3 5-224-3,11-4 0 12,-1 7 0-11,-1 18 0 1,0 1 0-2,8 4 0 10,6-4 0-10,4-4 0 4,4-8 0-4,4-4-128 11,7-6 128-11,7-4 0 5,5-1-128-5,-6-7 128 11,7-3 0-11,16 4 0 4,-5-8-384-4,4-5 48 10,6-6 0-10,-5-3 0 21,-1-12-2128-21,-2-3-416 1</inkml:trace>
    </iact:actionData>
  </iact:action>
  <iact:action type="add" startTime="32331">
    <iact:property name="dataType"/>
    <iact:actionData xml:id="d33">
      <inkml:trace xmlns:inkml="http://www.w3.org/2003/InkML" xml:id="stk33" contextRef="#ctx0" brushRef="#br1">17966 5309 20271 0,'-2'15'1792'0,"2"9"-1424"6,0 3-368-6,2 4 0 9,0 2 912-9,0 22 112 11,-4-4 32-11,2 1 0 5,0-3 192-5,0-16 32 6,0 0 16-6,0 20 0 10,0-6-112-10,2-22-32 6,0-3 0-6,5 5 0 4,-1-11-272-4,-6-16-64 12,12 4-16-12,5-8 0 3,3-8-32-3,-6-11-16 8,-1-13 0-8,-1-1 0 9,4-4-176-9,-9 8-48 10,3-4 0-10,6-15 0 5,1 5-224-5,-7 14-48 11,2 1-16-11,5-16 0 4,1 7-80-4,-4 0-16 10,7 8 0-10,-2 5 0 4,-1 9-144-4,2 7 192 11,-1 4-192-11,-3 8 192 5,3 4-192-5,-5 2 0 12,1 6 0-12,3 3-176 3,-6 7 176-3,3 3 0 10,-5 6 0-10,0-1 0 4,0-1-160-4,-5 16 0 11,3-6 0-11,-2-2 0 21,2-2-1504-21,-2-6-320 1,-2-5-48-1,3-9-16 13,-7-15-1040-13,0 0-224 0</inkml:trace>
    </iact:actionData>
  </iact:action>
  <iact:action type="add" startTime="32721">
    <iact:property name="dataType"/>
    <iact:actionData xml:id="d34">
      <inkml:trace xmlns:inkml="http://www.w3.org/2003/InkML" xml:id="stk34" contextRef="#ctx0" brushRef="#br1">18810 3758 23039 0,'-19'-5'1024'0,"19"5"192"0,0 0-960 0,0 0-256 8,-10 7 0-8,4 13 0 4,2 5 2176-4,-2 8 400 12,3 2 80-12,1 8 16 3,0 0-1968-3,2 10-384 12,2 7-64-12,3 13-32 3,3 5 80-3,-2-22 16 14,0 5 0-13,8 38 0 4,-7-5 32-5,5 1 16 9,4-5 0-6,-5 0 0-2,3-1-240-1,-4-7-128 10,5-8 128-10,-3-11-128 4,4-11 0-4,-5-5 0 10,3-10 0-10,-2-7 0 5,3-9-368-5,-3-5 16 10,4-9 0-10,-16-7 0 24,11-7-1696-24,3-15-352 0</inkml:trace>
    </iact:actionData>
  </iact:action>
  <iact:action type="add" startTime="32964">
    <iact:property name="dataType"/>
    <iact:actionData xml:id="d35">
      <inkml:trace xmlns:inkml="http://www.w3.org/2003/InkML" xml:id="stk35" contextRef="#ctx0" brushRef="#br1">18650 4786 13823 0,'0'0'1216'1,"0"0"-960"6,0 0-256-7,0 0 0 5,0 0 4160-5,18-10 768 11,-1 1 176-11,1-1 16 3,5 0-3712-3,7-5-736 11,3-1-160-10,21-15-16 2,-1-2-112-3,-2 3-32 13,1 1 0-13,-1 2 0 4,-6 1-192-4,2 1-32 6,0 2-128-6,-10-3 192 23,-6 5-576-22,-2 1-128 0,-1 5-32-1,-5-1 0 11,0 6-2256-11,-1 1-448 0</inkml:trace>
    </iact:actionData>
  </iact:action>
  <iact:action type="add" startTime="33189">
    <iact:property name="dataType"/>
    <iact:actionData xml:id="d36">
      <inkml:trace xmlns:inkml="http://www.w3.org/2003/InkML" xml:id="stk36" contextRef="#ctx0" brushRef="#br1">19774 4402 28911 0,'0'0'1280'1,"0"0"256"-1,0 0-1216 0,0 0-320 8,0 0 0-8,0 0 0 4,19 0 720-4,1-6 96 11,-3-2 16-11,5-9 0 3,3-1-16-3,1-13 0 12,-1-6 0-12,0 2 0 3,3-2-224-3,-3 2-32 12,-6 2-16-12,-1-3 0 6,-6-5-80-6,-3 6-16 11,-5 4 0-11,-4 0 0 3,-2 2 64-3,-3-2 16 12,-7 3 0-12,0 9 0 3,-9 1-176-3,1 10-32 11,3 2-16-10,-7 8 0 1,-1 8-112-2,0 10-32 11,-3 7 0-11,-1 8 0 4,2 2-160-3,1 10 0 8,3 10 144-9,9 3-144 5,1 4 0-5,9-1 144 12,2-5-144-12,4-1 0 3,5-3 0-3,7-20 0 7,0 1 0-6,7 0 0 6,5-2 0-7,13 14 0 12,0-14 128-12,0-6-128 3,5-7 0-3,-3-11 160 8,2-3-160-8,-4-8 128 4,2-5-320-4,-7-11-64 7,-1-2 0-7,-2-5-16 25,-4-2-2048-25,-1-2-416 0,-1-3-80 0</inkml:trace>
    </iact:actionData>
  </iact:action>
  <iact:action type="add" startTime="33545">
    <iact:property name="dataType"/>
    <iact:actionData xml:id="d37">
      <inkml:trace xmlns:inkml="http://www.w3.org/2003/InkML" xml:id="stk37" contextRef="#ctx0" brushRef="#br1">20523 3756 26719 0,'0'0'1184'0,"4"10"240"0,-4 10-1136 0,2 5-288 9,0 8 0-9,2 18 0 5,-3-2 1104-5,-1 1 176 10,0 9 16-10,0-1 16 5,2 3-96-5,-2-5 0 10,-2 1-16-9,2-4 0 3,0-5-496-4,2-9-112 7,2-4-16-7,2-3 0 9,2-15-112-9,0 1-16 11,-8-18-16-11,0 0 0 4,13-2 496-4,5-12 96 11,0-5 32-11,-1-13 0 3,5-3-48-3,1-8-16 11,2-11 0-10,3-1 0 3,-5 1-432-3,0-1-96 9,-1-2-16-10,1 5 0 4,-1 3-128-4,1 0-16 10,1 6-16-10,1 0 0 5,4 6-288-4,4 2 128 4,4 4-128-5,-9 16 0 9,7-5 0-9,2 2 0 10,4 5 0-10,0 1 0 21,-2 4-1168-21,-2 8-192 0,-4 6-48 0,4 10-19136 3</inkml:trace>
    </iact:actionData>
  </iact:action>
  <iact:action type="add" startTime="35457">
    <iact:property name="dataType"/>
    <iact:actionData xml:id="d38">
      <inkml:trace xmlns:inkml="http://www.w3.org/2003/InkML" xml:id="stk38" contextRef="#ctx0" brushRef="#br1">17279 7251 17727 0,'0'0'784'1,"0"0"176"-1,0 0-768 0,0 0-192 3,6-8 0-3,2-5 0 4,-2 1 1152-3,1-5 208 5,-1 1 48-6,4-6 0 9,-4-1-224-9,2-2-32 11,-1-3-16-11,1-1 0 4,-4-2-128-4,4 2-32 11,2-3 0-11,-2 1 0 4,-1 2-240-4,5 2-48 12,-4-1-16-12,2 5 0 4,1 2-192-3,-3 1-32 4,2 8-16-5,2 1 0 8,-5 5-144-8,-7 6-32 13,12 2 0-13,2 8 0 3,3-1-96-3,-1 11-32 10,3-1 0-9,-3 7 0 2,2 1-128-3,-1 2 0 13,-3 4 0-13,3 0 0 4,-1-3 0-4,0-1 0 11,1-2-176-11,-3-1 176 19,1-3-512-19,-1 0-32 1,2-5 0-1,-5 2 0 13,3-7-1520-13,-4 3-304 0,-1-6-64 0,1 1-10032 4</inkml:trace>
    </iact:actionData>
  </iact:action>
  <iact:action type="add" startTime="35756">
    <iact:property name="dataType"/>
    <iact:actionData xml:id="d39">
      <inkml:trace xmlns:inkml="http://www.w3.org/2003/InkML" xml:id="stk39" contextRef="#ctx0" brushRef="#br1">17540 6945 29999 0,'0'0'656'0,"-7"16"144"0,-1-3 32 0,4 9 0 0,2-1-656 0,8 1-176 7,0 5 0-7,5 4 0 4,-3 4 448-4,6 2 64 10,-2 6 16-10,7 2 0 5,-3-2 256-5,3 4 48 12,7-4 16-12,-3 3 0 3,4 1-144-3,4-6-16 12,-1 2-16-12,1-4 0 4,4 0-256-4,0-6-48 12,-2-1-16-11,0-5 0 1,8-6-192-2,-3-5-32 12,-1-1-128-12,5-7 192 3,-1-2-192-3,2-6 0 12,4-6 0-11,-2-2 0 15,2-7-464-15,4-1-48-1,-3-5 0 0,-3-5-10704 10,2-1-2160-10</inkml:trace>
    </iact:actionData>
  </iact:action>
  <iact:action type="add" startTime="36145">
    <iact:property name="dataType"/>
    <iact:actionData xml:id="d40">
      <inkml:trace xmlns:inkml="http://www.w3.org/2003/InkML" xml:id="stk40" contextRef="#ctx0" brushRef="#br1">19273 6641 24879 0,'0'0'2208'0,"-12"10"-1760"9,2 3-448-9,4 1 0 4,4 7 672-4,0 7 48 10,2 5 16-10,4 8 0 4,2 0-16-4,8 5 0 12,-4 3 0-12,1 2 0 5,5 0-224-5,-3 3-48 10,1-3-16-10,0-2 0 3,-1-2-176-3,1-8-48 11,2 1 0-11,-5-6 0 4,3-7-208-4,-6-4 144 11,5-5-144-11,-7-3 128 5,0-9 64-5,-6-6 0 10,8-7 0-10,2-11 0 6,-6-5 208-6,3-11 48 9,-1-7 16-9,2-5 0 6,-4-1-192-5,-2 0-32 7,-2-6-16-8,0 3 0 4,0-1-32-3,0-2-16 9,0 1 0-10,0 3 0 5,4 8-48-5,2 0 0 10,0 6 0-10,3 8 0 5,-1 3-128-5,6 11 0 10,-6 3 0-10,5 8 0 5,1 10 160-5,5 3-160 10,-1 11 192-10,1 3-192 4,1 4 0-4,-4 5 0 11,1-1 0-11,-1 6 0 4,-1 0 0-4,3 4 0 12,-6-6 0-12,3 2 0 19,-3 0-432-19,2-6-80 1,-3 0-32-1,1-4 0 13,0-3-1616-12,-6-5-320-1,1-1-64 1</inkml:trace>
    </iact:actionData>
  </iact:action>
  <iact:action type="add" startTime="36507">
    <iact:property name="dataType"/>
    <iact:actionData xml:id="d41">
      <inkml:trace xmlns:inkml="http://www.w3.org/2003/InkML" xml:id="stk41" contextRef="#ctx0" brushRef="#br1">19998 6368 12895 0,'0'0'576'1,"0"0"112"-1,0 0-560 0,-8 11-128 3,4 5 0-3,2 4 0 8,1-3 4000-8,-1 8 768 11,0 5 160-11,2 7 16 4,2 0-3536-4,1 6-704 13,-1-6-128-13,6 2-48 3,4-2-80-3,-2-2 0 7,1-2-16-7,5-2 0 10,5-5-176-10,-3-5-48 7,2 1 0-7,3-11 0 3,0-1-64-3,3-6-16 6,-7-6 0-6,5-6 0 9,-3-2 320-9,2-7 64 12,1-5 16-12,-7-5 0 4,1-6 112-4,-2 0 0 10,-9-2 16-10,1 2 0 5,-6-5-48-5,-4 1-16 11,-4 2 0-11,-3-2 0 3,-9 2-144-3,-1 4-16 12,-7 4-16-12,-1 1 0 4,-2 5-240-4,-3 5-48 11,-1 1-128-11,-8 7 192 4,4 0-192-4,4 8 0 11,-2 2-192-11,2 4 192 20,5 0-1280-20,7 7-160 0,2-1-32 0,1-4 0 15,8 4-1200-14,2-5-240-1,8-7-48 0</inkml:trace>
    </iact:actionData>
  </iact:action>
  <iact:action type="add" startTime="36835">
    <iact:property name="dataType"/>
    <iact:actionData xml:id="d42">
      <inkml:trace xmlns:inkml="http://www.w3.org/2003/InkML" xml:id="stk42" contextRef="#ctx0" brushRef="#br1">20312 5369 26431 0,'0'0'1168'0,"0"0"240"0,0 0-1120 11,0 0-288-11,0 0 0 0,0 0 0 2,-2 22 1088-2,2 1 144 10,2 4 48-10,2 1 0 4,2 9-192-3,6 6-16 8,-3 7-16-9,13 32 0 5,-5 0-128-5,7-6-32 13,1-6 0-13,1 3 0 3,-1-9-384-3,-4-17-64 10,-3 2-32-10,15 21 0 4,-2 0-416-4,-11-27-192 15,-1 2 0-15,3 0 16 15,-5-6-1952-15,-3-4-400 0,0-2-80 1,-5 2-12064 3</inkml:trace>
    </iact:actionData>
  </iact:action>
  <iact:action type="add" startTime="37033">
    <iact:property name="dataType"/>
    <iact:actionData xml:id="d43">
      <inkml:trace xmlns:inkml="http://www.w3.org/2003/InkML" xml:id="stk43" contextRef="#ctx0" brushRef="#br1">20287 6030 34143 0,'6'-23'1520'1,"3"9"304"-1,5 1-1456 0,9-7-368 5,3-1 0-5,15-12 0 5,4-1 0-5,3 3 144 10,3-2-144-10,12-8 0 4,1 0 208-4,10 2-64 11,0 6-16-11,0 4-10368 16,-2-4-2096-15</inkml:trace>
    </iact:actionData>
  </iact:action>
  <iact:action type="add" startTime="37632">
    <iact:property name="dataType"/>
    <iact:actionData xml:id="d44">
      <inkml:trace xmlns:inkml="http://www.w3.org/2003/InkML" xml:id="stk44" contextRef="#ctx0" brushRef="#br1">22153 4909 19343 0,'-21'0'1728'1,"13"0"-1392"8,-5 0-336-9,-1-2 0 4,-8 0 656-4,1 4 64 10,-2 2 16-10,3 0 0 5,-1 6-160-5,-3 5-48 11,1 3 0-11,1 1 0 5,5 7 144-5,-5 5 32 7,3 6 0-7,3 0 0 3,-1 8-208-2,9-4-48 10,-2 2 0-11,6-4 0 4,4 2-144-4,8-6-48 13,2-8 0-13,0 0 0 3,5-1 64-3,1-7 16 11,3-7 0-11,5-6 0 4,1-10 176-3,4-2 16 9,2-10 16-10,1 1 0 4,-3-7-16-3,-2-1 0 8,-1-2 0-9,-3-5 0 5,-2-1 16-4,1 2 0 8,-6-2 0-9,-1-1 0 6,-7-1-144-6,-2 4-16 11,-6 2-16-11,-2 5 0 3,-2 3 0-3,-2 3 0 11,0 8 0-11,-4 6 0 4,3 2-224-4,1 4-144 7,-4 6 192-7,2 6-192 10,0 1 0-10,7 1 0 7,-1 1 0-7,2 5 0 8,2-3 0-8,1-1 0 12,5-1-160-12,6 3 160 4,-2-9-272-4,7 3 16 7,5-6 0-7,1-1 0 23,2-7-1552-22,4-4-304-1,1-7-64 0,18-13-12416 2</inkml:trace>
    </iact:actionData>
  </iact:action>
  <iact:action type="add" startTime="37990">
    <iact:property name="dataType"/>
    <iact:actionData xml:id="d45">
      <inkml:trace xmlns:inkml="http://www.w3.org/2003/InkML" xml:id="stk45" contextRef="#ctx0" brushRef="#br1">22735 4494 23039 0,'0'0'2048'0,"-18"5"-1648"10,1-3-400-10,-3 4 0 4,3 2 352-4,5 2-16 10,2-2 0-10,-4 7 0 7,3 3 384-7,-5 5 80 10,4 4 16-10,-1 1 0 3,3-1-304-3,2 0-64 14,-2-1-16-14,7-1 0 2,-1-3 0-2,8-5 0 10,5 1 0-10,3-1 0 5,4-7-32-5,3-2 0 10,3-6 0-10,3-2 0 5,-4 0-16-5,1-4 0 10,3-2 0-10,1 4 0 4,-3-2-64-4,-2 0-32 14,1 2 0-14,-5-4 0 3,1 3 96-3,-2 1 0 9,-16 2 16-9,9 5 0 4,-9-5-48-4,6 12-16 14,-6-12 0-14,-2 14 0 2,-2 3 48-2,-5 1 0 11,-5-3 0-11,0 5 0 4,-5-1-144-4,-3-1-32 12,1 2 0-12,1-1 0 3,-5-3-208-3,2-1 176 10,1-5-176-10,-3 9 160 20,3-9-1056-19,9 0-224-1,13-10-32 0,0 0-9776 9,0 0-1936-9</inkml:trace>
    </iact:actionData>
  </iact:action>
  <iact:action type="add" startTime="38338">
    <iact:property name="dataType"/>
    <iact:actionData xml:id="d46">
      <inkml:trace xmlns:inkml="http://www.w3.org/2003/InkML" xml:id="stk46" contextRef="#ctx0" brushRef="#br1">23127 4340 21183 0,'0'0'944'0,"0"0"192"0,0 0-912 0,0 0-224 8,12 15 0-8,-7-3 0 4,3 5 1680-4,4-1 304 10,-6 4 48-10,3 3 16 5,3-2-688-5,0-1-128 10,7-1-16-10,-7-3-16 5,4-2-592-5,-3 3-112 6,3-3-32-6,3 5 0 10,-1-5-272-10,2 2-64 7,5-1-128-7,-4-3 192 8,1 0-464-8,-1 3-112 13,1-9 0-12,3-2-16 17,-3-10-2048-18,-9-2-416 1</inkml:trace>
    </iact:actionData>
  </iact:action>
  <iact:action type="add" startTime="38530">
    <iact:property name="dataType"/>
    <iact:actionData xml:id="d47">
      <inkml:trace xmlns:inkml="http://www.w3.org/2003/InkML" xml:id="stk47" contextRef="#ctx0" brushRef="#br1">23568 4090 4607 0,'0'0'192'0,"-6"17"64"0,2-1-256 0,0 6 0 10,4 5 0-10,0 2 0 4,-4 0 5184-4,4-3 1008 7,0 11 192-7,0 19 32 8,0-1-4176-7,4-14-832 9,-2-2-160-10,0 6-32 4,0 5-144-4,0 1-32 11,0 2 0-11,0 3 0 4,0 3-608-4,2-1-128 13,-4-1-32-13,3-4 0 4,1-5-272-4,0-9 0 12,4-6 0-12,6 10 0 17,-7-15-1888-16,1-15-384-1,-8-13-80 0</inkml:trace>
    </iact:actionData>
  </iact:action>
  <iact:action type="add" startTime="38906">
    <iact:property name="dataType"/>
    <iact:actionData xml:id="d48">
      <inkml:trace xmlns:inkml="http://www.w3.org/2003/InkML" xml:id="stk48" contextRef="#ctx0" brushRef="#br1">23979 3922 21183 0,'0'0'944'0,"0"0"192"0,0 0-912 0,0 0-224 6,0 0 0-6,6 8 0 8,-2 6 1024-8,0 7 176 13,-2 4 16-13,2 7 16 3,0 5 32-3,-1-2 0 10,1 2 0-10,-2 4 0 5,0-2-288-5,0 4-48 10,-2-6-16-10,2 0 0 4,-2-6-336-4,2-6-64 12,0-5 0-12,2-3-16 3,-2 1-192-3,-2-18-48 14,0 0 0-14,0 0 0 2,0 0 64-2,18-2 16 12,-7-10 0-12,3-1 0 2,-8-7 112-2,3-7 32 11,1-2 0-11,-4-5 0 5,2-3-320-5,2 2-160 11,-3 2 160-11,-3 0-160 4,0-4 128-4,2 2-128 10,2 2 0-10,-2 3 144 4,-4 3-144-4,4 6 0 11,-1-3 0-11,5 11 0 4,-10 13 0-4,10-12 0 11,-10 12 0-11,15 2-176 4,-15-2 176-4,18 16 0 11,0 5 0-11,-3 2-128 4,1 9 128-4,-1-1 0 10,-3 0 0-9,0 0-128 3,0 2 128-3,-3 0 0 9,3 5 0-10,-4-7 0 4,2-4 0-4,-1-4 0 10,-3-7 128-9,0 2-128 4,-6-18 208-5,0 0-16 6,0 0-16-6,0 0 0 9,18-8 240-9,-7-10 48 7,3-7 16-6,-4 0 0 7,1-1-32-8,3-1-16 12,0 0 0-12,-1 1 0 3,5 1-432-3,-8 11 0 7,1 1 0-7,5 1 0 9,1 2 0-9,1 2 0 7,4 8 0-7,7 10 0 4,-6 0 0-4,1 7 0 7,-7-3 0-7,-1 6 0 26,-7 7-2384-25,-1 0-560-1</inkml:trace>
    </iact:actionData>
  </iact:action>
  <iact:action type="add" startTime="39956">
    <iact:property name="dataType"/>
    <iact:actionData xml:id="d49">
      <inkml:trace xmlns:inkml="http://www.w3.org/2003/InkML" xml:id="stk49" contextRef="#ctx0" brushRef="#br1">21806 6785 25791 0,'-13'-6'2304'0,"3"6"-1856"6,0 0-448-6,0 0 0 8,-5 0 752-8,-3 0 48 11,1 4 16-11,-7 2 0 4,-1 2 160-4,-2 2 48 11,-3 5 0-11,-1-3 0 4,-4 5-256-4,-4 1-32 12,4 5-16-12,-4 3 0 5,4 1-320-5,2 2-64 11,3 2-16-11,1 1 0 2,0 1-192-2,5-2-128 14,5-2 160-14,7-1-160 1,1-1 128-1,7-2-128 12,6-5 0-12,7-5 0 5,3-3 176-5,11-2-176 7,3-6 192-7,3-2-192 9,4-8 240-9,10 0-64 12,-2-2-16-12,6 6 0 3,-4 0 16-3,2 4 0 7,-2 0 0-7,-8 6 0 8,-2-2 64-8,-4 0 16 13,-4 3 0-13,-3 5 0 2,-3-2 64-2,-9 5 32 8,-2 1 0-8,-6 1 0 7,-6 1-48-7,-2 3-16 13,-2 1 0-13,-9-3 0 2,-3 3-112-2,-5-1-32 13,-4 0 0-13,-1-1 0 2,-1-7-144-2,0 1 0 13,0-10 0-13,0 0 0 13,1-4-1408-13,5-4-192 0,2-6-64 0,1-2-9712 8,8-9-1936-8</inkml:trace>
    </iact:actionData>
  </iact:action>
  <iact:action type="add" startTime="40305">
    <iact:property name="dataType"/>
    <iact:actionData xml:id="d50">
      <inkml:trace xmlns:inkml="http://www.w3.org/2003/InkML" xml:id="stk50" contextRef="#ctx0" brushRef="#br1">22072 5958 6447 0,'0'0'576'1,"0"0"-576"4,0 0 0-5,0 0 0 6,0 0 5040-6,0 0 896 9,-2 16 176-8,-2-1 32 4,2 7-4320-5,-2 5-864 10,4 6-192-10,0 6-16 3,4 4-160-3,0 6-16 12,0 2-16-12,1 3 0 4,5 5-176-4,0 3-16 10,-4 5-16-10,4-3 0 5,1-4-192-5,-1 7-32 10,6-7-128-9,-5-1 192 19,7-3-1408-19,-5-1-304 0,3-3-48-1,13 15-12384 1</inkml:trace>
    </iact:actionData>
  </iact:action>
  <iact:action type="add" startTime="40547">
    <iact:property name="dataType"/>
    <iact:actionData xml:id="d51">
      <inkml:trace xmlns:inkml="http://www.w3.org/2003/InkML" xml:id="stk51" contextRef="#ctx0" brushRef="#br1">22311 6758 28735 0,'6'-22'1280'0,"-2"13"256"0,8-3-1232 0,2-6-304 3,3 1 0-3,-1-1 0 9,5-3 464-9,1 3 48 7,1 1 0-7,-5-3 0 3,1 5 48-3,-3 3 16 8,-5 6 0-8,1-2 0 8,0 2-80-8,-12 6-16 8,0 0 0-8,0 0 0 8,0 0-64-8,4 16-16 6,-2-2 0-6,-2 3 0 9,-2 7-32-9,-4 1-16 13,-4 6 0-13,0-2 0 2,3 5-80-2,-3-1-16 12,2 4 0-12,4-6 0 2,-2-4-112-2,2-3-16 10,0-7-128-10,10 1 192 8,0-7-192-8,0-1 0 9,6-6 128-9,1-6-128 5,5-4 128-5,-1-7 0 11,3-7-128-11,1 1 192 4,-3-9-64-4,0-1 0 7,-1-4-128-7,-5 4 192 10,1 1-64-10,-3 1-128 11,-4 2 176-11,0 5-176 4,0 1 208-4,-2 3-64 7,-2 4-16-6,-2 12 0 2,0 0 16-3,0 0 0 7,0 0 0-7,0 0 0 8,4 12-144-8,-3 2 0 12,3 3 0-12,0-3 0 4,0 4 0-4,4-7 0 14,-2 3 0-14,2-4 0 3,1-3 0-3,1-3 0 10,2 0 0-10,2-8 0 4,-5-1 0-4,7-3 0 11,-4-2 0-11,5-6 0 4,-3-3 0-4,3-1 0 10,1-3 0-10,-8 0 0 5,-1-3-256-5,1 1-64 11,-4-1-32-11,-2 1 0 19,2 2-512-19,0 1-96 1,-1-1-32-1,-3 3 0 13,-2 1-1920-13,0 7-384 0,-2-15-80 1,1 3-16-1</inkml:trace>
    </iact:actionData>
  </iact:action>
  <iact:action type="add" startTime="41010">
    <iact:property name="dataType"/>
    <iact:actionData xml:id="d52">
      <inkml:trace xmlns:inkml="http://www.w3.org/2003/InkML" xml:id="stk52" contextRef="#ctx0" brushRef="#br1">22981 5406 17503 0,'-10'-15'768'0,"10"15"176"0,-10-6-752 0,10 6-192 7,0 0 0-7,0 0 0 5,-6 17 2848-5,2 1 544 7,2 7 96-7,-2 14 32 9,1 2-1840-9,-1 12-352 7,2 11-80-7,4 3-16 8,3 11-272-8,1-2-48 12,0 0-16-12,2 2 0 3,4-2-192-3,-3-2-64 7,3-6 0-7,-2 2 0 10,7-1-288-9,-3-5-64 4,4-9-16-5,-5-11 0 4,5 1-272-4,-5-14 160 8,3-3-160-8,4-17 128 8,-9-3-128-8,3-10 192 10,-4-7-192-10,1-5 192 5,5-9-192-5,-6-5 192 7,0-1-192-7,-3-4 192 9,-5-6-192-9,0 4 0 11,-6-6 0-11,4 4-176 4,-6 2-48-4,-1 1-16 11,1 1 0-11,0 6 0 4,2 2-80-4,0 5 0 11,0 1-16-11,-4 7 0 4,7 0-32-4,-3 6 0 12,4 6 0-12,0 0 0 17,0 0-32-16,0 0-16-1,-6 0 0 0,6 0 0 15,-8 4-224-15,-2 2-64 0,10-6 0 0,-8 8 0 20,8-8 192-20,0 0 16 0,0 0 16 0,0 0 0 0,0 0 256 0,0 0 48 3,-2 10 16-3,2-10 0 10,0 0 160-10,0 0 0 11,0 0 0-11,0 0 0 3,0 0 0-3,0 0 0 10,0 0 128-10,0 0-128 5,0 0 128-5,0 0-128 12,0 0 160-12,0 0-160 3,0 0 128-3,0 0-128 7,0 0 0-7,0 0 0 9,0 0 272-9,0 0-32 7,0 0-16-7,0 0 0 7,0 0 16-7,0 0 0 11,0 0 0-11,0 0 0 4,0 0-48-4,0-10 0 13,2-4 0-13,2 5 0 3,2-5 0-3,4 4 0 7,-2-5 0-7,-2 3 0 7,5-4 32-7,-1 6 0 12,4-1 0-12,-1-1 0 3,5 4 48-3,-4 2 16 11,5 1 0-11,-5 1 0 5,1 4-128-5,-3 7-32 10,4 3 0-10,-5-2 0 5,5 6-128-5,-4-5 128 7,1 3-128-7,-3 2 128 4,0-1 0-4,0 5-128 12,-7 3 192-12,1 1-64 3,0-1 192-3,-4 1 16 11,-2 1 16-11,0 3 0 4,-2 3 16-4,-1 2 0 12,-7-4 0-12,2 1 0 4,0 1-112-4,-1 0-32 6,-3-2 0-6,-4-3 0 8,1-3-96-8,-1 5-128 11,-5-7 176-11,1-3-176 5,1 1 128-5,0-5-128 10,-1 2 0-10,-1-9 0 19,-3 1-304-19,5-4-160 1,3-2-48-1,1-4 0 14,1-1-1712-13,4-7-336-1,5 2-80 0,-5-15-12800 4</inkml:trace>
    </iact:actionData>
  </iact:action>
  <iact:action type="add" startTime="41700">
    <iact:property name="dataType"/>
    <iact:actionData xml:id="d53">
      <inkml:trace xmlns:inkml="http://www.w3.org/2003/InkML" xml:id="stk53" contextRef="#ctx0" brushRef="#br1">23612 5248 4607 0,'0'0'400'0,"0"0"-400"8,0 0 0-8,0 0 0 4,0 0 2384-4,0 0 400 11,0 0 80-11,0 0 16 5,0 0-512-5,6 14-112 11,2 0-16-11,-4 7 0 4,-4 6-64-4,0 1-32 11,0 5 0-11,0 8 0 4,0 0-560-4,0 9-112 10,2 7-32-10,0 3 0 5,0 7-256-5,0-3-48 10,4 1-16-10,0-1 0 5,1-4-480-5,-1-1-112 11,4-3-16-11,4 1 0 4,-1-4-336-4,1-3-176 12,-4-3 160-12,3-8-160 3,-1 2 0-3,6-10-256 10,-9-3 16-10,3-5 16 20,0-5-1328-20,-1-5-272 1,5-9-48-1,-6-8-9232 12,1-6-1840-12</inkml:trace>
    </iact:actionData>
  </iact:action>
  <iact:action type="add" startTime="41969">
    <iact:property name="dataType"/>
    <iact:actionData xml:id="d54">
      <inkml:trace xmlns:inkml="http://www.w3.org/2003/InkML" xml:id="stk54" contextRef="#ctx0" brushRef="#br1">23909 5964 23039 0,'0'0'1024'1,"0"0"192"-1,0 0-960 0,0 0-256 8,0 0 0-8,14 4 0 6,1-8 1968-6,3-2 336 9,1-2 80-9,7-7 16 4,1-1-720-4,2-7-144 11,0-4-16-11,1-3-16 4,1-1-416-4,-4-2-64 11,-3-4-32-11,-3 6 0 5,-1-1-112-5,-7 5-32 10,1 2 0-10,-8 3 0 5,0 5-208-5,-2 5-64 11,-4 12 0-11,0 0 0 4,-2-6-32-4,2 6-16 10,0 0 0-10,-6 10 0 5,0 8-224-5,4 3-48 10,-2 2-16-10,2 7 0 5,2 1-96-5,4 0-16 11,4 2 0-10,5-2 0 2,-3-1-128-3,8-3 128 10,-3 0-128-10,7-3 128 5,3-9-128-5,2-3 0 10,3-4 0-10,9 2 0 20,-2-9-640-19,-12-1-224-1,0-7-32 0,13-7-16 13,-7-9-2032-13,-6 5-416 0</inkml:trace>
    </iact:actionData>
  </iact:action>
  <iact:action type="add" startTime="42732">
    <iact:property name="dataType"/>
    <iact:actionData xml:id="d55">
      <inkml:trace xmlns:inkml="http://www.w3.org/2003/InkML" xml:id="stk55" contextRef="#ctx0" brushRef="#br1">15167 9143 5519 0,'-10'-61'240'1,"-2"22"64"-1,1-7-304 0,-1-5 0 6,-6 0 0-6,5 1 0 8,-1 3 1792-8,0-4 288 12,3-2 64-12,1 1 16 3,-6-1-816-3,8 0-144 12,-3 3-48-12,3 1 0 3,2 0 32-2,0 0 0 10,-2-1 0-11,3 5 0 5,-1 6 48-5,2 4 16 11,-2 6 0-9,0 5 0 0,2 3-384-2,0 5-80 11,4 16-16-11,0 0 0 4,0 0 96-4,0 0 16 10,0 0 0-10,-6 10 0 5,-1 0-416-5,-3 13-80 11,2 4 0-11,2 12-16 4,-2 10-368-4,3 10 0 10,-3 11 0-10,4 10 0 6,2 9 192-6,-2 19-48 10,-6 20 0-10,8 11 0 4,2 7 112-4,4 12 0 10,-4 4 16-10,0 8 0 5,2 5-80-5,4 5-32 11,-2-7 0-11,-2 7 0 4,-2-5-16-4,2-3 0 11,-2-9 0-11,0-3 0 4,-4 0 304-4,2 0 48 12,2-8 16-12,-2-1 0 3,-2-11-32-3,2 0 0 10,2-1 0-10,0-3 0 5,2-1-224-5,2-1-32 10,-4-13-16-10,0 2 0 5,-4-4-208-5,2 6 176 12,0-2-176-12,2 2 160 3,0-8-160-3,-2 2 160 11,-2 4-160-11,2-5 160 3,-1 5-160-3,-3-4 192 12,-2-4-192-12,0 0 192 3,0-5-64-3,-3 1 0 12,1-2 0-12,2 0 0 4,-4 0 16-4,3-5 0 11,1-3 0-11,-2-9 0 4,0-4-144-4,4 1 192 12,-5-3-192-12,3-4 192 3,4-4-192-3,-2-2 0 11,-4-2 144-11,5-4-144 4,1-5 0-4,2-7 128 10,2 1-128-10,0-5 0 5,0-1 0-5,4 2 0 11,0 3 0-11,1-3 128 4,3-3-128-4,-2-1 0 10,4 2 0-10,0-6 0 5,-1-6 0-5,3 1 0 11,0-3 0-11,-5-1 0 4,5-5 0-4,-4-6 0 11,-2-2 0-11,2-5 0 4,1-3 0-4,-3-3 0 11,-2 0 0-11,-4-14 0 4,6 6 0-4,-6-6 0 10,0 0 0-10,0 0 0 4,0 0 0-4,0 0 0 11,0 0 0-11,0 0 0 5,0 0 0-5,0 0 0 10,-2-12 0-10,0-4 0 5,-2 1 0-5,2-7 0 12,-6-3 0-12,1-6 128 3,1-6-128-3,0 0 0 11,2-8 0-11,-2-6 0 4,-2-11 0-4,3-5 0 11,1-7 0-11,2-6-128 4,-2-4 128-4,2-7 0 12,-4-15 0-12,0-3 0 3,2-8 0-3,2-12 0 11,0-5 0-11,2-7 0 4,2-7 0-4,0-6 0 11,4 0 0-11,6-2 0 4,-4-10 0-4,3 2 0 10,3 5 0-10,0-3-128 4,1-2 128-4,5-2 0 13,-5 4 0-13,7 2 0 4,1 6 0-4,-1-4 0 12,-5-9 0-12,3 3 0 3,1 2 0-3,-5 0 0 11,1 2 0-11,3 0 128 4,-5 4-128-4,1 2 128 9,-4 2-128-8,1 2 128 3,-3-2-128-4,2 2 0 10,-4 3 0-10,-4 3 128 5,-3 7-128-4,-1 3 0 6,0 1 0-7,-1 1 0 8,-1 1 0-8,2 10 0 7,-2 2 0-7,0 6 0 9,-2 2 0-9,2 2 0 11,-2-1 0-11,2 5 0 4,2 8 0-4,-2 3 0 12,0 8 0-12,0 4 0 4,0 0 0-4,2 4-128 5,0 6 128-5,0-2 0 9,0 10 0-9,0 1-128 13,0 9 128-13,0 7 0 2,-2 2 0-2,0 8-128 11,2 4 128-11,-2 6 0 4,-2 3 0-4,1 5 0 12,-3 1 0-12,2 4-128 4,-2-1 128-4,0 7 0 11,2 0 0-11,4 8 0 3,0 0 0-3,0 0-160 12,0 0 160-12,0 0 0 3,-12 14-208-3,5 5 64 10,1 5 16-10,-2 7 0 5,4 4 128-5,-2 12-192 12,0 4 192-12,1 9-192 4,-3 4 192-4,2 11 0 10,0 6 0-10,2 5-128 4,0 14 128-4,-2 11 0 12,1 10 0-12,1 9 0 3,0 1 0-3,2 11 0 12,0 7 0-12,0 9-128 3,2 5 128-3,2 3 0 13,0 2 0-13,0 9 0 3,0 3 0-3,4 3 0 10,-3-7 0-10,3 7 0 5,-4 8 0-5,2-4 0 11,-2-9 0-11,-2 5 0 4,0 0 0-4,-2-7 0 10,-2-6 0-10,-6-3 0 4,3 5 0-3,1-4 128 10,-6-1-128-11,2-5 176 4,3-10-48-3,-3 4 0 8,0-2 0-9,4-5 0 4,2-5-128-4,-2-2 160 12,3 5-160-12,3-5 160 3,2-4-160-3,5-5 0 11,-1-10 0-11,0-2 0 4,0-12 0-4,4 35 0 12,-6-23 0-12,-1-11 0 4,1-11 0-4,2-7 0 7,-2-3 0-7,2-11 0 9,-2-5 0-9,-2 3 0 7,4 0 0-7,-2 2 0 4,-1 0 0-4,5-2 0 6,-2 0 0-6,-2-6 0 9,4 0 0-9,2-5 0 10,-5-7 0-10,1-3 0 4,2-5 0-4,2-1 0 12,-4-4 0-12,1-8 0 3,-1-2 0-3,4 0 0 12,-6-4 0-12,2-5 0 4,-2-7 0-4,0-1 0 7,1-1 0-7,-5-17 0 8,0 0 0-8,0 0 128 12,0 0-128-12,0 0 0 4,0 0 0-4,0 0 0 10,2-19 0-10,-2-6 0 4,-2-5 0-4,1-5 0 12,-3-6 0-12,0-6 0 3,-2-1 0-3,2-15 0 11,0-3 128-11,2-8-128 5,0-4 0-5,0-4 0 10,2-4 0-10,2 0 0 6,4 1 0-6,-2-1 0 10,0 2 0-10,-2-12 0 4,-2-3 0-4,0 21 0 7,-2-12 0-7,0-5 0 10,-2-9 0-10,2-9 0 11,-4-8 0-11,-4-13 0 4,3-5 0-4,3 3 0 7,0-1 0-7,0-1 0 7,0-9 0-7,2-3 0 11,2 6 128-11,0 0-128 4,2-1 0-4,-2 3 0 13,6-4 0-13,-2 1 128 3,0 3-128-3,-2 3 160 11,0-1-160-11,-2 0 160 4,-2-3-160-4,0 3 160 10,0 1-160-10,-2-5 160 4,-4-4-160-4,0-2 128 12,0-4-128-12,-3-2 128 4,-1 2-128-4,0-4 160 12,-5-6-160-12,1 4 160 3,2 12-160-3,-1-1 0 7,3 9 0-7,0 5 0 5,3 9 0-5,1-46 0 6,-2 28 0-6,8 25 0 9,-2 13 0-9,4 9 0 10,0 3 0-10,0 14 0 5,2 14 0-5,0 6 0 10,-2 13 0-10,-2 6 0 5,-2 10 0-5,2 7 0 11,0 13 0-11,2 11 0 4,0 0 0-3,0 0 0 10,-7 13-144-11,-3 9 144 18,4 3-720-17,4 4-48-1,2-1 0 0,4 1 0 14,2 0-2192-14,6 2-448 0,3 4-96 0</inkml:trace>
    </iact:actionData>
  </iact:action>
  <iact:action type="add" startTime="45303">
    <iact:property name="dataType"/>
    <iact:actionData xml:id="d56">
      <inkml:trace xmlns:inkml="http://www.w3.org/2003/InkML" xml:id="stk56" contextRef="#ctx0" brushRef="#br1">16181 11222 7359 0,'0'0'656'0,"0"0"-528"6,0 0-128-6,0 0 0 9,0 0 1664-9,0 0 320 7,16-6 48-7,-16 6 16 4,9-8-576-4,-9 8-128 8,0 0 0-8,14-6-16 8,-14 6-256-8,0 0-48 7,0 0-16-7,0 0 0 8,0 0-256-8,0 0-48 6,0 0-16-6,0 0 0 9,4-11-128-8,-4 11-32 10,0 0 0-11,-8-14 0 4,0 4-64-4,0 0-16 12,-3-1 0-12,-1 3 0 3,0 0-32-3,-3-2-16 12,-1 5 0-12,1-1 0 3,-1-2-80-3,0-2-32 12,-3 4 0-12,-1 2 0 3,-1-7-80-3,-4 3-16 14,-1 0 0-14,1 0 0 2,-1-1-16-2,-1 3-16 11,0-6 0-11,0 2 0 3,-1 4 32-3,1 4 0 11,0-1 0-11,-1-1 0 5,3-2-64-5,0 4 0 6,1 0 0-6,1 0 0 10,-3 0-128-10,3 2 0 10,-2 4 0-10,1 0 128 5,1-4-128-5,-3 0 160 8,5 0-160-8,-2 8 160 7,-5-3-32-7,3 3-128 8,3-2 192-8,-1 4-64 7,-2-4-128-7,1 2 0 7,1 3 144-7,0-3-144 8,3 0 0-8,-5 4 144 13,-3-5-144-13,3 1 0 2,0 6 176-2,-1-6-176 11,-1-1 160-11,0 5-160 4,1-2 224-4,1 3-48 12,2-3-16-12,-1 0 0 3,5 4-16-3,-3-7 0 10,1 1 0-10,-1 2 0 5,-5-4-16-5,4 4 0 6,3 5 0-6,-3-5 0 9,-5 4-128-9,3-5 160 7,0 9-160-7,-1-6 160 9,-1 3-160-9,2-3 128 7,-3 4-128-7,3-5 128 10,2 3 0-10,3-4 0 8,-3 5 0-8,3-1 0 3,1 3-128-3,3-5 192 7,-4 0-192-7,5-2 192 9,-5-1-192-9,3 5 0 12,1 0 144-12,1 3-144 3,5-3 0-3,-4 1 128 6,2 1-128-6,-3-2 0 10,3 1 0-10,-1-1 144 7,1 3-144-7,-4-1 0 4,5 0 160-4,1-5-160 7,-6 7 128-7,6-4-128 8,-5-1 128-8,5 1-128 11,-4 0 128-10,5 3-128 2,-5-3 0-3,2 3 128 12,3-5-128-12,-5 6 0 4,2-7 128-3,-1 9-128 10,1-9 128-11,-4 7-128 3,5 0 144-3,-7-1-144 8,4 5 160-8,-3-3-160 9,1-5 192-9,3 1-64 10,-1-5-128-10,2 6 192 5,4-3-48-5,-3 3-16 8,1-6 0-8,4 5 0 7,-4-3-128-7,4 6 160 12,1-7-160-12,3 5 160 3,2-16-160-3,-4 17 0 13,0 1 0-13,0-1 128 3,4-17-128-3,-2 16 0 12,2 2 0-12,-2-1 0 3,2-17 0-3,2 14 0 6,-2-14 128-5,6 21-128 7,-2-1 0-8,2-5 0 11,-6-15 0-11,7 22 0 4,5-5 128-4,-4-1-128 10,0 2 128-10,3-7-128 4,-1 3 128-4,2-4-128 12,2 5 0-12,-1-3 128 4,5 2-128-4,3-3 0 7,-3-3 0-7,-1 8 0 7,-1-3 0-6,-2 5 0 10,3-4 128-11,-1-1-128 3,3-3 0-3,5 4 0 11,-3-5 0-11,-1 5 0 5,1-6 0-5,2 0 0 12,1 1 144-12,1 1-144 3,-3-2 0-3,-3 2 128 7,5-3-128-7,-1-1 0 8,0 4 0-8,3 4 0 7,-5-8 0-7,1-1 128 10,1 1-128-10,0 0 0 6,1-2 0-6,1-2 0 3,1-4 0-2,-3 2 0 9,-2 0 0-10,3 0 128 5,-1 2-128-5,1-2 0 11,-3-2 0-11,1 0 0 4,-3 2 0-4,4-2 144 11,1-2-144-11,-1-2 0 4,-5 1 144-4,1 1-144 11,3 0 0-11,1 0 144 5,1-6-144-5,-3 4 0 10,4 0 0-10,-1 4 0 5,-1-1 0-5,1-3 0 11,1-4 128-11,-2 4-128 3,1 4 0-2,-3 2 0 9,3-6 0-10,-1 2 0 4,0-5 0-4,1 3 0 12,-5 2 0-12,3-4 0 3,-3-4 0-3,5 5 0 12,-7-5 0-12,5 4 0 4,-1 2 0-4,1-4 0 11,-7-1 0-11,3 3 128 3,1 0-128-3,-1-2 0 12,-1 3 0-12,3 1 128 3,-4-6-128-3,3 4 0 11,3 0 144-11,1-3-144 5,-4 1 0-5,1-2 0 10,-1-1 0-10,-1 3 128 5,2-6-128-5,1 5 192 11,-5-7-64-11,5 4 0 4,2-1-128-4,1-1 0 12,-1 3 0-12,-1-3-128 3,-3 4 128-3,3-3 0 11,1 1 0-11,-1-6 0 4,-5 5 0-4,3-7 0 10,1 1 0-10,-1 1 0 5,-5 3 0-5,7-3 0 7,-5-3 0-7,-1 4 128 9,1 1-128-9,-3-3 0 6,2-5 0-6,-5 1 128 10,3 1-128-10,-2 5 0 11,1-3 0-11,1 1 0 4,4-6 0-4,-7 3 0 12,3-1 0-12,-6 2 0 4,1-3 0-4,3 5 0 10,-4-5 0-9,0 5 0 2,0-2 0-3,-1 3 0 10,-1 2 0-10,0-3 0 5,2 0 0-5,-2 3 0 10,-4-1 0-10,2-1 0 5,-3 4 0-5,1 1 144 11,0-5-144-11,0 7 0 4,-2-7 0-4,-2 3 0 12,0 1 0-12,0-3 0 3,1 7 0-3,-1-6 0 7,0-1 0-6,0 3 0 6,-2-3 0-7,0 5 0 11,-2-2 0-11,2 5 0 4,-2-7 0-4,2 3 0 7,-1 3 0-7,-3-4 0 5,0 3 0-5,2-7 0 11,-2 4 0-11,-1-1 0 4,-1-1 128-4,4 5-128 11,-6-3 0-11,2 4 0 4,3-1 0-4,-3 3 0 11,0-2 0-11,2-1 0 5,-5 3 0-5,3-2 0 11,-6 2 0-11,5 3 0 4,-7-5 0-4,4 4 0 10,-3-2 0-10,-1 1 0 4,1 3 0-4,-5 2 0 9,-5-4 0-9,0 0 0 8,1 4 0-7,1 2 0 10,-4 1 0-10,-1-1 0 2,1 0 0-3,2 2 0 11,-2 2 0-11,-1-2 0 4,3 0 0-4,-2 3 0 11,-2 1 0-11,-4 2 0 4,-1 2 0-4,7-2 0 12,0 2 0-11,0 1 0 2,-1-1 0-3,3-2 0 11,0 4 0-11,-1 0 0 3,3-7 0-3,0 3 0 11,1 0 0-11,3 2-144 5,-1-2 144-5,1 0 0 6,-4 1 0-6,1 3 0 8,-3-2-176-8,2 2 176 13,-5-2-208-13,3 1 80 3,-2 9-64-3,-1-3 0 7,-1 5 0-7,2-2 0 4,-2-3-64-4,3 5 0 7,1-3-16-7,0 3 0 23,-2-5-192-22,1 1-48-1,5 1 0 0,-1 3 0 13,-1-6-320-12,2 3-80-1,3-1-16 0,8-1-10336 12,-1-9-2080-12</inkml:trace>
    </iact:actionData>
  </iact:action>
  <iact:action type="add" startTime="50842">
    <iact:property name="dataType"/>
    <iact:actionData xml:id="d57">
      <inkml:trace xmlns:inkml="http://www.w3.org/2003/InkML" xml:id="stk57" contextRef="#ctx0" brushRef="#br1">19438 1186 15775 0,'0'0'704'0,"0"0"128"0,0 0-656 0,0 0-176 4,0 0 0-4,0 0 0 7,0 0 960-7,0 0 176 7,0 0 16-7,-13 4 16 8,-1-6-80-8,0-2-32 8,1 0 0-7,-3-4 0 6,-1-3-512-7,-5 5-96 7,-5-8-32-7,0 3 0 7,-1 1-224-7,-1-4-32 9,-2 2-16-9,-6-3 0 7,2 3-144-7,-2-5 160 7,-8 5-160-7,2-8 160 7,-6-1-32-6,-2 7 0 6,-3-5 0-7,1 1 0 10,-6 1 192-10,-3-3 48 6,-10-7 0-6,0 5 0 6,0 5 96-6,-5-3 32 8,3 1 0-8,4 3 0 8,-6-1-128-8,4-1-32 7,4 6 0-7,-10-3 0 8,-6 3-336-8,-4-3 144 6,-8 3-144-6,3-4 0 9,-1 6 128-9,4-3-128 7,3 1 0-7,-1 6 0 8,-4 0 0-8,-3-3 0 7,-9 1 0-7,7 0 0 8,1 0 0-8,6 2 0 7,-1 1 0-7,5 3 0 8,0 0 0-8,-4 0 0 7,-11-2 0-7,3 4 0 8,-5 2 0-8,4 2 0 7,3 0 0-7,0 1 0 8,5 9 0-8,-3-2 0 7,-9 5 0-7,-3-3 0 8,3 4 0-8,5 1 160 7,3 1-160-7,5 1 128 8,6 2 32-8,-2 1 0 8,-3-1 0-8,1-3 0 7,0-3-16-7,6 3 0 8,2-5 0-8,10 7 0 6,-2 3-144-5,8 2 0 6,-3 1 144-7,7-1-144 8,3 2 0-8,-3 2 0 7,-7 1 0-7,3 5 128 8,-4-2-128-8,3 2 0 6,5 2 0-6,-4-2 0 9,-1 6 0-9,7-2 0 7,-1 4 0-7,5 0 0 8,-1 5 0-8,4 5 128 7,1 1-128-7,-1 1 128 9,0 5 32-9,-2-3 16 6,-1-5 0-6,3 5 0 8,-2-1-48-8,7 3-128 7,3-3 192-7,-4 7-64 8,4-3-128-8,4-1 0 7,4 1 144-7,-2 2-144 8,4-3 0-8,1 1 128 8,5 3-128-8,0-3 0 7,0-3 0-7,3 1 144 7,1 0-144-7,5 1 0 8,-1-3 192-8,-1-1-192 7,5 0 192-7,-3-1-192 8,2-1 192-8,3-1-192 7,-1 3 192-7,2-1-192 8,3 1 192-8,-1 0-192 8,4-1 192-8,2 3-192 8,0 1 144-8,2-1-144 6,2-1 0-6,4-1 144 9,0-3-144-9,4 1 0 6,4 1 0-6,-3-1 128 9,7-2-128-9,-4-1 0 6,3-3 0-6,-3-2 128 8,4 0-128-8,-5 3 0 7,7-1 0-7,-5-4 128 9,5 2-128-9,0-2 0 7,1-6 0-7,1 4 0 7,3-1 0-7,-4 3 0 8,3-6 128-8,-1 6-128 7,1 2 0-7,-1-2 0 8,1 2 0-8,3-1 128 7,-1-3-128-7,3 4 0 8,2-6 144-8,0 4-144 8,3-2 0-8,5-4 0 6,-6 2 0-6,6 0 0 8,2-6 0-8,-2 6 0 7,2-6 0-7,2 2 128 8,-6-2-128-8,2-2 0 7,-6-2 0-7,1 3 128 9,-3 5-128-9,2-2 0 6,0 0 0-6,2 2 0 9,2-4 0-9,-1 8 128 6,1-6-128-6,4 2 0 8,-2 0 0-8,2-6 0 7,4-2 0-7,-2 2 0 8,2 4 0-8,3-3 0 7,-1-5 0-7,0 2 128 8,4 0-128-8,-6 0 0 8,0-5 128-8,-6 3-128 8,2 6 0-8,-4-4 0 7,0-3 0-7,0 3 128 7,2-2-128-7,-4 4 128 8,2 4-128-8,4-4 128 7,-3-1-128-7,1-3 0 7,4-2 128-7,-4 2-128 8,4 5 128-8,0-1-128 7,5 0 128-7,-3-4-128 8,2-2 128-8,2 1-128 7,-4-1 128-7,0 0-128 9,-2-3 128-9,0-1-128 6,0 6 160-6,4-1-160 9,-3-1 144-9,3 0-144 6,4 1 128-6,2-3-128 9,1-2 0-9,1 1 0 7,2-1 128-7,1 5-128 8,1-3 0-8,-3 2 0 7,1 0 0-7,-2-3 128 8,-6-5-128-8,1 3 0 7,1 1 144-7,4 1-144 8,-4-5 128-8,-1 1-128 7,3 1 128-7,0 2-128 7,1-3 0-7,5-1 128 8,1 3-128-8,1-3 0 8,-1-7 0-8,-7 6 0 6,0-5 0-6,0 1 128 9,-1 0-128-9,1 1 0 7,2-5 128-7,-1 4-128 8,-3-5 0-8,2 5 0 7,0-6 0-7,3 2 128 8,3 1-128-8,1-3 0 7,1 2 0-7,1 2 0 9,-1-3 0-9,-3 7 0 5,-3-8 0-5,0 5 0 9,-1-3 0-9,3 0 0 6,0 5 0-6,1-3 0 9,1 4 0-9,3-3 0 7,1 5 0-7,1 1 128 8,2-3-128-8,-3 2 0 7,1-7 0-7,-1 5 0 8,-7-4 0-8,1 1 0 7,2-3 0-7,-3 2 0 8,1-3 0-8,-1 1 0 7,-1 2 0-7,0 0 128 8,-1 5-128-8,3-3 0 7,2 1 0-7,1-5 0 7,-3 4 0-7,-3 0 0 8,-3 1 0-8,0-7 0 8,-6 0 0-8,4 5 0 7,1-1 0-7,-5 2 128 8,0-6-128-8,4 5 0 7,-4-1 0-7,2 0 0 9,-4 3 0-9,6-3 144 6,1 3-144-6,5-1 0 8,-4 0 128-8,0-1-128 7,1 1 0-7,-3-4 0 8,0 2 0-8,-6-5 0 7,4 3 128-7,-4 4-128 8,4-8 0-8,-5 1 0 7,3 3 128-7,4-4-128 8,-4-2 0-8,4 2 160 7,-2-2-160-7,0 3 128 8,1-1-128-8,3-2 128 8,-6 0-128-8,4 2 128 7,4 0-128-7,-6-2 0 7,-3 0 0-7,3-4 128 8,-6 2-128-8,6-2 0 7,-4 0 0-7,6 0 128 8,0 0-128-8,0 0 0 7,1-2 144-7,3 2-144 8,0-4 0-8,1 0 0 7,1-2 0-7,-2 2 128 8,1-2-128-7,-1 2 0 5,-2 4 0-6,0-2 0 8,-8 0 0-8,4 0 0 7,3 2 0-7,-3 0 0 8,2-2 0-8,0 2 0 7,-2 0 0-7,1-1 0 8,-1-3 0-8,0 2 0 7,2-2 0-6,2 0 0 7,-4 2 0-8,3 0 0 6,-1 0 0-6,0 0 128 8,-10-4-128-8,2 0 0 7,2 2 0-7,-6 1 0 8,4-1 128-8,-4 2-128 7,0-2 128-7,4 0-128 8,-4-2 128-8,3 2-128 7,-1-4 128-7,0 4-128 8,-4-1 0-7,2-5 128 5,-2 2-128-6,2 0 0 8,4-3 0-8,4 3 144 7,-10-2-144-7,2 2 0 9,1 0 128-9,-3 3-128 6,-2-7 0-6,0 0 0 8,-2-1 0-8,-1-1 0 7,-1-4 0-7,2 5 0 9,0-3 128-9,1 4-128 6,3-3 0-6,-2 1 0 8,0-5 0-8,-1 1 0 7,3 2 0-7,-2-3 0 8,-2 5 0-8,4-3 0 8,-1 1 0-8,1 2 0 7,-2-3 128-7,4 3-128 7,0-7 0-7,-2 1 0 8,-3-3 0-8,-1 0 0 7,4-1 0-7,-2 3 0 8,-4-3 0-8,1 3 0 7,-3-1 0-7,1-1 0 8,-1 2 144-8,0-5-144 7,1 3 0-7,-1-1 144 9,2-1-144-9,-1 0 0 7,-1-3 0-7,0 1 0 8,-1 0 0-8,1-1 0 6,0-1 0-6,1-2 0 9,-1 0 0-9,1 0 128 6,-1-5-128-6,2 5 0 8,0 0 0-8,1 2 0 7,1 0 128-7,0-5-128 8,3-3 0-8,-5-4 0 7,0 4 0-7,4-2 0 8,4 4 0-8,-1 2 0 8,-5-2 0-8,0-4 0 7,-2 2 0-7,1-4 0 7,-1 2 0-7,2 0 0 8,1-6 0-8,-1 4 0 7,2 0 0-7,2 0 0 8,-2 4 0-8,1 2 0 8,-3-4 0-8,2 0 0 8,2-4 0-8,-2 2 0 6,-1-6 0-6,3 10 0 9,-2 2 0-9,-2-2 0 6,1 2 0-6,-1-2 0 9,0-6 0-9,0 8 0 6,1-4 128-6,-1 2-128 9,2 4 0-9,-2 0 0 6,-1-2 0-6,-3 3 0 9,0 3 0-9,1 0 0 6,-1 0 0-6,2 1 0 8,1-1 0-8,-1-2 0 7,2-2 0-7,1 1 0 8,-1 3 128-8,0 2-128 7,2 0 128-7,-2-1-128 8,1-1 0-8,-3-2 0 7,0 0 0-7,1-1 0 9,-1 1 0-9,0 0 0 6,-1-2 0-6,-3 0 0 8,0 0 0-8,-3-1 0 7,-1 3 0-7,-5 2 0 8,6 2 0-8,-9-5 0 7,3 1 0-7,-6 0 0 9,3-2 0-9,-3 2 128 6,-4 1-128-6,0-1 0 9,-4-4 0-9,-2 0 128 6,-2 2-128-6,2 2 0 8,-4 1 0-7,-3-3 0 5,-1 4 128-6,-4 0-128 9,5-4 0-9,-1 1 0 7,-8-3 0-7,1-2 128 8,-3 0-128-8,-3 2 0 7,-5 0-192-7,3 2 192 8,-4 0-176-8,2 5 176 7,-5-7-128-7,-3 0 128 7,2 2 0-7,-2 0-160 7,2 2 160-7,-6 1 0 8,0 1-128-8,2 0 128 7,-4 0 0-7,4-1 0 8,-4-5-128-8,-2 6 128 7,-8-2 0-7,-4 4 0 9,-3-1-160-9,-6 1 160 6,1-4-128-6,3 0 128 9,1-1 0-9,-3-3-128 7,1 2 128-7,3 0 0 8,1 0 0-8,1 0 0 6,-1-2 0-6,-1 1 0 8,-9 5 0-8,1-4 0 8,0 0 0-8,-1-2 0 8,5 2 0-8,-1-1 0 7,1-1 0-7,-2 0 0 8,1 6 0-8,-1 2 0 7,5-1 0-7,-1 1 0 7,-2-2 0-7,-5-2 0 8,1 1 0-8,1 1-128 7,-1-2 128-6,6-2 0 5,3-4 0-6,1 2 0 8,-1 3 0-8,2-1 0 7,3-4 0-7,-1 4 0 8,0 2 0-8,1 0 0 7,-3-1 0-7,-1-1 0 9,-1 4 0-9,0 0 0 7,-1-3 0-7,1 1 0 8,3 0 0-8,3 0 0 7,-2 0 0-7,-1 3 0 9,-1 3 0-9,6 2 0 6,5-3 0-6,-3 1 0 8,-4 2 0-8,0-3 0 7,-1 1 0-7,-1-1 0 8,-2 5 0-8,1-4 0 7,1-1 0-7,4 3 0 8,1-1 0-8,-1 5 0 7,2-1 0-7,2 1 0 7,-4-4 0-7,3 3 0 8,5 3 0-8,-4-3 0 7,6 2 0-7,-10 3 0 8,-2-5 0-8,-1 3 0 8,-1 1 0-8,0-5 0 7,1-1 0-7,3 7 0 8,0-3 0-8,-2 5 0 7,3-5 0-7,-1 0 0 8,4-1 0-8,-2-3 0 7,6 1 0-7,-2 1 0 8,4 7 0-8,-4-5 0 7,4 5 0-7,-4-5 0 8,4 2 0-8,-5 3 0 7,-3-7 0-7,6 9 0 8,-6-5 128-8,8 4-128 7,-4-1 128-7,4 1-128 8,-2-4 0-8,6 5 128 7,-2-5-128-7,-2 4 0 8,4-3 0-8,-4 3 144 7,2-4-144-7,4 3 0 8,1-5 160-8,1 5-160 7,-2-5 128-7,0 4-128 8,-2-3 192-8,1 1-64 7,-3 3 0-7,0-3 0 7,2 4 64-6,-4-3 0 6,2 3 0-7,2-4 0 8,-4 5 0-8,2-1 0 7,2 0 0-7,0 3 0 8,-2-5-16-8,4 8 0 7,-4-2 0-7,1 0 0 8,1-3-176-8,0 5 0 7,2-4 0-7,4 6 0 8,0 0 0-8,3 2 0 7,3 2 0-7,3 2 0 24,-3 0-1472-24,1 2-160 1,1-4-32-1</inkml:trace>
    </iact:actionData>
  </iact:action>
  <iact:action type="add" startTime="54821">
    <iact:property name="dataType"/>
    <iact:actionData xml:id="d58">
      <inkml:trace xmlns:inkml="http://www.w3.org/2003/InkML" xml:id="stk58" contextRef="#ctx0" brushRef="#br1">12992 1900 5519 0,'0'0'496'1,"0"0"-496"3,0 0 0-3,0 0 0 8,0 0 1792-9,0 0 272 13,-2 21 48-13,-2-5 16 3,2 1-1296-3,0 3-272 11,2-6-48-11,2 3-16 4,0 5-48-4,4-3 0 7,-2 3 0-7,4 3 0 4,1 0 32-4,1 3 0 7,4 1 0-7,-5 0 0 9,1 0 144-9,2 3 16 12,-4-3 16-11,3 2 0 2,3-4-112-3,0-5-32 10,-3-1 0-10,-3-1 0 6,2-11 0-6,-10-9-16 9,0 0 0-9,0 0 0 6,0 0 96-6,12 12 32 10,-12-12 0-10,0 0 0 8,0 0 80-8,9-12 32 7,-3 1 0-7,0-5 0 3,0 2-336-2,-6-7-64 11,-2 0-16-12,-2-1 0 4,-4 1-144-4,4-5-48 6,2-1 0-6,1 0 0 10,-1-1-128-10,2 1 0 13,0-2 0-13,3 0 128 2,1-3-128-2,4 5 0 10,0 4 0-10,-2-3 0 4,0 1 0-4,3 0 0 8,-3 1-144-8,2 7 144 8,4 5 0-8,-12 12 0 7,0 0 0-6,17 0 0 2,1 2 0-3,-2 8-208 7,-1 5 64-7,1 1 16 9,-5 1 128-9,5 7 0 13,-4-1 0-13,-1 5-128 3,3-1 128-3,-6 0 0 13,4 0 0-13,-5 3 0 3,-1-1 0-3,0-2 0 9,0-3 0-9,0-1 0 4,-2-5 0-4,-4 1 0 8,0-5 0-8,0-14 128 9,0 15-128-9,0-15 0 12,0 0 128-12,0 0-128 20,0 0-480-19,0 0-160-1,11-7-48 1,5-11-7952 4,-2 0-1584-4</inkml:trace>
    </iact:actionData>
  </iact:action>
  <iact:action type="add" startTime="55289">
    <iact:property name="dataType"/>
    <iact:actionData xml:id="d59">
      <inkml:trace xmlns:inkml="http://www.w3.org/2003/InkML" xml:id="stk59" contextRef="#ctx0" brushRef="#br1">13797 1658 15663 0,'-15'2'688'1,"15"-2"144"-1,-20 0-656 0,11 6-176 7,9-6 0-7,-14 12 0 3,4 3 832-3,-2 1 144 10,5 5 32-10,1-1 0 5,-2-3-528-5,-2 5-96 10,2 1-32-10,6 0 0 6,-1 3 256-6,3 3 48 7,3 2 16-7,5-3 0 9,0-9-160-9,4-3-48 7,3-3 0-7,5-3 0 8,1-2-80-8,1-4-32 12,-3-4 0-11,3-4 0 1,1-2 304-2,1-2 64 14,-1-9 16-14,-5-3 0 1,1-3 48-1,1-5 16 6,-5-3 0-6,-1 2 0 9,-4 0-144-9,-5 1-16 7,-5 1-16-7,-5 6 0 8,-7-5-112-8,-8 5-32 12,-3-1 0-12,-4 9 0 3,-7-1-96-3,1 8-32 10,-6-1 0-10,0-1 0 5,0 2-352-5,0 2 0 8,4 4 0-8,2 2 128 3,-2 6-368-3,6 5-64 8,3-1-16-8,9 6 0 29,-1-9-2176-29,10 5-432 1,8-14-80-1</inkml:trace>
    </iact:actionData>
  </iact:action>
  <iact:action type="add" startTime="55782">
    <iact:property name="dataType"/>
    <iact:actionData xml:id="d60">
      <inkml:trace xmlns:inkml="http://www.w3.org/2003/InkML" xml:id="stk60" contextRef="#ctx0" brushRef="#br1">14687 1208 8287 0,'0'0'368'1,"0"0"80"-1,-12 5-448 0,12-5 0 8,0 0 0-8,0 0 0 5,0 0 2096-5,0 0 336 6,0 0 64-6,0 0 0 10,0 0-1280-10,0 0-256 7,0 0-48-7,22-4-16 9,1-1-48-9,4-7-16 11,-1 2 0-11,-1-7 0 4,-2 1-208-4,1-5-48 12,3-7-16-11,4 3 0 3,-1 0-80-4,-1 1-16 5,-2 3 0-5,-1 1 0 11,-5-1-112-11,-1-7-32 4,-5 7 256 5,-9 5-320-9,-2-1-80 7,-6 1-16-7,0 6 0 4,2 10 96-4,-16-3 0 13,1-1 16-13,-9 4 0 4,-1 0-128-4,-2 4-16 11,-5 5-128-11,5 9 192 3,-2 1-192-3,0 1 0 11,-3 1 0-11,3 3 0 4,2 3 0-4,2-2 0 12,-1 1 0-12,5 1 0 3,-1 4 0-3,9 0 0 12,-3-3 0-12,10-3 0 3,0 0 0-3,6-3 0 12,6-5 0-12,2 1 0 3,9-2 0-3,1-7 0 10,7-3 0-10,5 0 0 5,1 0 0-5,0-4 128 11,-2-2-128-11,5 0 0 5,5-2 0-5,1-4 0 6,1 0-128-6,2 0 128 23,2-3-1744-23,-4-3-240 0,4 2-64 1</inkml:trace>
    </iact:actionData>
  </iact:action>
  <iact:action type="add" startTime="56159">
    <iact:property name="dataType"/>
    <iact:actionData xml:id="d61">
      <inkml:trace xmlns:inkml="http://www.w3.org/2003/InkML" xml:id="stk61" contextRef="#ctx0" brushRef="#br1">15461 817 3679 0,'0'0'160'1,"0"0"32"-1,0 0-192 0,0 0 0 8,0 0 0-8,0 0 0 6,0 0 3840-6,0 0 736 10,0 0 144-10,10 18 16 4,4 2-3456-4,-3-3-704 12,5-1-144-12,-4 1-32 4,3-3 48-4,-1 3 16 9,1-1 0-9,-1-2 0 5,4 5-96-5,-1-1-32 11,-7 1 0-10,2 3 0 2,-3-7-160-3,-1 3-48 11,2-1 0-11,2-3 0 4,-4 2-128-4,-8-16 0 10,15 9 0-10,-15-9 0 21,0 0-576-21,16-3-128 1,-16 3-48 0</inkml:trace>
    </iact:actionData>
  </iact:action>
  <iact:action type="add" startTime="56386">
    <iact:property name="dataType"/>
    <iact:actionData xml:id="d62">
      <inkml:trace xmlns:inkml="http://www.w3.org/2003/InkML" xml:id="stk62" contextRef="#ctx0" brushRef="#br1">15740 615 19231 0,'0'0'848'0,"-10"11"176"0,-1-1-816 0,3 8-208 3,2 1 0-3,-4 5 0 9,-1 3 640-9,1 2 96 12,-6 6 16-12,5-4 0 3,-7 1 80-3,0 3 0 11,-3 6 16-11,-2 0 0 4,-1 0-144-4,3-2-48 8,-1 4 0-8,5-6 0 4,-5-6-400-4,7-4-64 14,7-2-32-14,2-1 0 3,0-9-160-3,4 1 160 6,2-16-160-6,0 0 160 27,0 0-816-26,10 2-176-1,7-6-16 0,1-6-10832 1</inkml:trace>
    </iact:actionData>
  </iact:action>
  <iact:action type="add" startTime="56623">
    <iact:property name="dataType"/>
    <iact:actionData xml:id="d63">
      <inkml:trace xmlns:inkml="http://www.w3.org/2003/InkML" xml:id="stk63" contextRef="#ctx0" brushRef="#br1">16241 673 18431 0,'0'0'1632'1,"-2"16"-1312"8,2-16-320-9,-3 23 0 4,1 1 448-4,0-3 0 12,2 2 16-12,0 1 0 5,0-1 48-5,0 5 16 11,0 1 0-11,-2 0 0 5,0 0 0-5,-2 1 0 6,-4 1 0-6,0 2 0 4,0 0-112-4,-5 0-32 12,-1 4 0-12,2-2 0 4,1-7 16-4,1-3 0 12,-2-4 0-12,3-3 0 3,1-6 176-3,8-12 48 11,0 0 0-11,0 0 0 5,0 0 240-5,0 0 48 11,-10-10 16-11,8-2 0 4,0-7-240-4,8-9-48 6,4-1-16-6,-3-6 0 10,3 0-384-10,6 0-80 14,-4 2-16-14,3-6 0 2,5 0-144-2,-7 2 0 10,3-6 144-10,-2 6-144 5,3-4 0-5,-1 6 144 12,1-2-144-12,5 2 0 2,-5 5 0-2,3 5 0 12,1 5 0-12,3 5 0 3,-3 7 0-2,-9 6 0 10,-12 2-160-11,15 6 160 4,-3 2 0-4,0 7 0 7,-2-1-144-7,-7 5 144 8,1 5 0-8,-2-1 0 7,-2-1 0-7,-6 15 0 8,1-6 0-8,-13-2 0 7,-5-3 0-7,-3-1 0 10,-1 2 0-10,-12 4 0 4,-2-3 192 7,8-11-192-11,0-7 176 6,2-6-176-6,1-2 160 5,1-4-160-5,4 0 128 11,1 0-128-11,5-4 128 19,7-4-1872-19,2-1-384 0</inkml:trace>
    </iact:actionData>
  </iact:action>
  <iact:action type="add" startTime="67417">
    <iact:property name="dataType"/>
    <iact:actionData xml:id="d64">
      <inkml:trace xmlns:inkml="http://www.w3.org/2003/InkML" xml:id="stk64" contextRef="#ctx0" brushRef="#br2">17901 9925 12095 0,'0'0'528'0,"-17"-8"112"0,1 0-512 0,-3 2-128 3,1-1 0-3,4-1 0 9,-3 4 880-9,7 0 144 6,10 4 16-6,-15-4 16 9,5 0-32-9,10 4 0 7,0 0 0-7,0 0 0 8,0 0 112-8,0 0 16 7,0 0 0-7,0 0 0 9,0 0-336-9,0 0-64 5,17 6-16-5,3 2 0 10,3 6-160-10,3-1-48 6,1 7 0-5,4-1 0 6,4-1-272-7,6 5-64 7,6-1-16-7,2 3 0 10,5 4 128-10,5 1 16 6,-1 1 16-5,9 12 0 6,9 0 32-7,6 3 0 6,2 3 0-6,-2-6 0 8,-1 2-48-8,1 9 0 7,0 5 0-7,2 5 0 8,0 5-80-8,10-3-32 7,5 2 0-7,1 0 0 8,-7 5-16-8,7 3-16 7,-3-10 0-7,7 10 0 8,3 2 80-8,2 0 0 7,0-2 16-7,1 0 0 9,-5 0-32-9,-4 2-16 6,5-4 0-6,1 2 0 8,2-2-32-8,2-7 0 7,3-1 0-7,-5-2 0 8,-6 5-32-8,2-5-16 7,-7 2 0-7,3 1 0 9,3-5-144-9,-1-1 160 6,-5-3-160-6,-7-3 160 8,-7-5-160-8,-2-3 128 7,-4-6-128-7,-4 2 128 7,-2-4 0-6,-7 0 0 6,1-8 0-7,-7-2 0 8,-9-3-128-8,-7-3 128 7,-2-7-128-7,-8 1 128 8,-9 3-128-8,-7-5 0 6,-1 1-160-6,-16-16 160 24,0 0-2512-24,-16 10-416 0,-21-4-80 1,-19-12 0-1</inkml:trace>
    </iact:actionData>
  </iact:action>
  <iact:action type="add" startTime="68017">
    <iact:property name="dataType"/>
    <iact:actionData xml:id="d65">
      <inkml:trace xmlns:inkml="http://www.w3.org/2003/InkML" xml:id="stk65" contextRef="#ctx0" brushRef="#br2">16386 10461 23039 0,'0'0'2048'0,"0"0"-1648"4,0 0-400-4,0 0 0 8,17 2 752-8,7 8 64 7,5 0 16-7,4 11 0 8,4 1-448-8,0 5-96 7,6 4-16-7,4 4 0 8,8 4 16-8,1 6 0 7,7 2 0-7,-1 4 0 10,4-1-112-10,3 9-32 5,-7-3 0-5,10 5 0 8,-2 1-144-8,6 6 0 8,1 1 144-7,4 7-144 5,7 4 224-6,0 2-32 7,2 0 0-7,-2 1 0 8,-3 1 128-8,3 2 32 8,2 2 0-8,5-2 0 8,-1 5 112-8,7-1 32 7,7 10 0-7,-5-7 0 7,-3 5 96-7,1-3 32 8,4 7 0-8,3-7 0 7,5 7-112-7,0 3 0 7,4 4-16-7,2 0 0 8,-2 2-112-8,0 1 0 7,2-1-16-7,4 2 0 9,2 6-160-9,0-2-16 6,-7-6-16-6,5-2 0 9,-6 0-176-9,6 1 128 6,-2-9-128-6,2 2 128 9,-2 5-128-9,-8-9 128 7,-2-5-128-7,-1-3 128 8,-3-11-128-8,-2-4 0 7,-9 1 144-7,-5-11-144 8,-9-6 128-8,-8 1-128 6,-3-7 160-5,-11-1-160 21,-5-8-768-21,-5 2-240-1,-9-14-48 0,-5-6-16 13,-11-3-1936-13,-11-11-384 0,-14-13-64 2,0 0-32-2</inkml:trace>
    </iact:actionData>
  </iact:action>
  <iact:action type="add" startTime="68559">
    <iact:property name="dataType"/>
    <iact:actionData xml:id="d66">
      <inkml:trace xmlns:inkml="http://www.w3.org/2003/InkML" xml:id="stk66" contextRef="#ctx0" brushRef="#br2">16251 13334 33167 0,'0'0'1472'1,"0"0"304"-1,0 0-1424 0,0 0-352 2,16 17 0-2,11 5 0 8,8 5 224-8,2 6-32 7,12 2 0-7,4 3 0 7,3 8-192-7,5 1 0 8,3 2 0-8,10 9 0 9,8 5 0-9,0 1 144 7,2 8-144-7,2-1 128 9,0 3-128-9,5 2 128 5,1 2-128-5,2 4 128 9,5 5 0-9,4 5 0 6,-5 7 0-6,1-1 0 8,5 5 128-8,-7 3 0 7,5 5 16-7,1 2 0 9,4 0 128-9,3 8 32 6,-1 2 0-6,-2 6 0 9,2-7 16-9,6 9 16 6,-1 4 0-6,3 1 0 9,7 7 48-9,-1-3 0 6,2-2 0-6,-4 5 0 8,6-1 0-8,0 1 0 7,3 1 0-7,3-6 0 8,-4-5-128-8,-4 1 0 7,5 3-16-7,3-4 0 8,1-3-112-8,-5-9 0 7,-2-6-16-7,-6-6 0 8,0-1-112-8,-4-1-128 7,-2-6 176-7,-2-7-176 7,-2-4 128-7,-7-6-128 7,-5-8 0-7,-5 0 0 9,-1-12 0-9,-3-2 0 6,-6-5 0-6,-2-10 0 23,-2-2-336-22,-10-12-128-1,-2-4-32 0,-11-6 0 15,-8-3-2176-15,-14-14-432 1,-6-2-96-1</inkml:trace>
    </iact:actionData>
  </iact:action>
  <iact:action type="add" startTime="69085">
    <iact:property name="dataType"/>
    <iact:actionData xml:id="d67">
      <inkml:trace xmlns:inkml="http://www.w3.org/2003/InkML" xml:id="stk67" contextRef="#ctx0" brushRef="#br2">16376 16444 36511 0,'-18'2'1616'0,"18"-2"336"0,0 0-1568 0,-7 18-384 3,9 5 0-3,5 7 0 8,1 3 0-8,8 6 0 6,3 0 0-6,9 8 0 9,3-3 416-9,10 9 0 6,0 2 0-6,13 11 0 9,9 0 32-9,3 10 0 7,12 0 0-7,2 4 0 7,4-2-112-7,0 4-16 8,2 0 0-8,3 8 0 8,7 2-128-8,3 7-48 6,9-1 0-6,-1 5 0 8,-2 2 0-7,1-1 0 6,1-5 0-7,4 8 0 7,-2 8 64-7,4 2 16 7,6 2 0-7,-1-4 0 8,-7 2 16-8,0 2 0 8,4 0 0-8,2 4 0 7,0-4-48-7,2-4 0 7,-6 0 0-7,0-5 0 8,-4-5-48-8,-1 2-16 7,-3-2 0-7,-5-7 0 8,-1-1-128-8,-1-7 0 7,-7-8 144-7,-9-6-144 9,-4-4 0-9,-8-3 0 6,1-7 0-6,-13-2 0 24,-3-9-1216-24,-5-4-320 0,-9-4-64 1,-4-8-10704 5,-11-8-2144-6</inkml:trace>
    </iact:actionData>
  </iact:action>
  <iact:action type="add" startTime="69550">
    <iact:property name="dataType"/>
    <iact:actionData xml:id="d68">
      <inkml:trace xmlns:inkml="http://www.w3.org/2003/InkML" xml:id="stk68" contextRef="#ctx0" brushRef="#br2">15352 18124 35007 0,'-29'-8'1552'1,"11"8"320"-1,6 8-1488 0,12-8-384 1,-3 17 0 0,5 9 0 6,1 3 464-7,11 8 32 7,6 2 0-7,7 6 0 9,6 2-112-9,6 7 0 6,0 9-16-6,10 1 0 9,5 2 208-9,9 6 32 7,7-1 16-7,2 3 0 7,6 6-176-7,6 0-48 9,2 0 0-9,4 3 0 8,-6 1-64-8,3 6-16 7,-1 0 0-7,10-1 0 7,-5 7-16-7,11 1-16 7,-1-1 0-7,-1 5 0 7,1 3-64-7,-3-3-16 8,3-3 0-8,-5 3 0 8,1-3-16-8,5-1 0 6,-5-3 0-6,1 1 0 8,-11-5-48-8,-5 0-16 8,0-1 0-8,-4-9 0 7,-5-7-128-7,-3-1 0 8,-6-8 144-8,-3-3-144 8,-3-9 0-8,-7-3 0 7,-4-2 0-7,-4-10-192 23,-8-4-1664-23,-8-8-320 0,-8-7-80 1,-19-18-9952 5,0 0-1984-6</inkml:trace>
    </iact:actionData>
  </iact:action>
  <iact:action type="add" startTime="69999">
    <iact:property name="dataType"/>
    <iact:actionData xml:id="d69">
      <inkml:trace xmlns:inkml="http://www.w3.org/2003/InkML" xml:id="stk69" contextRef="#ctx0" brushRef="#br2">12602 17823 34271 0,'-28'-9'1520'1,"13"7"304"-1,15 2-1456 0,0 0-368 3,0 0 0-3,-4 17 0 8,4 3 384-8,8 3 0 7,5 8 0-7,5 2 0 8,7 4-64-8,10 12 0 7,2 0 0-7,10 8 0 8,2 3 224-8,12 2 32 7,1 5 16-7,2 3 0 8,5 6-64-8,3 6-16 9,6 0 0-9,6 4 0 6,5 3-128-5,3 9-16 5,4-7-16-6,3 7 0 8,-1 1-96-8,-1 3-32 7,5 3 0-7,1 2 0 8,0 5-32-8,7-1 0 7,1 2 0-7,-2 4 0 8,-8 2 0-8,5-4-16 7,-3-4 0-7,-3 0 0 8,-1-5-176-8,1-3 192 7,-9-4-192-7,-3 5 192 8,-10-5-192-8,-2-7 160 7,-10-10-160-7,3 0 160 8,-9-8-160-8,-5-4 0 7,-3-2 0-7,-7-7 128 24,0-7-976-24,-2-7-208 1,-12-10-32-1,-3-4-16 12,-11-11-2160-11,-1-5-448-1</inkml:trace>
    </iact:actionData>
  </iact:action>
  <iact:action type="add" startTime="70479">
    <iact:property name="dataType"/>
    <iact:actionData xml:id="d70">
      <inkml:trace xmlns:inkml="http://www.w3.org/2003/InkML" xml:id="stk70" contextRef="#ctx0" brushRef="#br2">8913 18178 32831 0,'-48'14'1456'1,"22"5"288"-1,1 3-1392 0,5 5-352 2,3 2 0-2,9 8 0 9,6 6 592-9,8 6 48 7,7 8 16-7,5 3 0 8,7 4 128-8,9 9 32 8,10-3 0-8,7 6 0 8,0 0-368-8,9 8-80 7,7 2-16-7,9 5 0 9,11 9-48-9,9-1-16 6,0 5 0-6,3-1 0 7,3 2-96-7,-1 1 0 7,2 3-16-7,9 4 0 8,1 2-176-7,10-4 0 6,-1-2 144-7,1 1-144 8,-8 1 0-8,2 0 128 7,0 0-128-7,4-2 0 7,-2 2 0-7,-4-3 0 8,-5-5 0-8,-5-5 128 8,-4-1-128-7,-5-1 144 5,0-1-144-6,-11-1 160 8,-1-1-160-8,-6-9 0 6,-4-6 144-6,-9-8-144 8,-11 3 0-8,-3-15-256 8,-12-7 32-8,-4-4-12064 16,-2-10-2400-15</inkml:trace>
    </iact:actionData>
  </iact:action>
  <iact:action type="add" startTime="70915">
    <iact:property name="dataType"/>
    <iact:actionData xml:id="d71">
      <inkml:trace xmlns:inkml="http://www.w3.org/2003/InkML" xml:id="stk71" contextRef="#ctx0" brushRef="#br2">7478 18326 11055 0,'0'0'976'0,"0"0"-784"3,0 0-192-3,6 16 0 9,5-2 4432-9,7 11 848 7,9 4 160-7,10 14 48 7,2 2-4128-7,14 6-816 9,3 3-160-9,13 7-48 7,7 7 224-7,8 2 32 7,9 8 16-7,-3 4 0 9,4 4-32-9,7 10 0 7,10-1 0-6,8 7 0 5,6 1-64-6,2-2-32 7,-4-1 0-7,9 5 0 8,-3 0-272-8,4 5-48 7,9 5-16-7,-3-4 0 8,-5-6-144-8,3 4 0 6,-9-3 0-6,7-3 128 9,4 0-128-9,-7 3 0 7,-3 1 0-7,-6-10 128 8,2-1-128-8,-6-4-256 7,3 5 64-7</inkml:trace>
    </iact:actionData>
  </iact:action>
  <iact:action type="add" startTime="72052">
    <iact:property name="dataType"/>
    <iact:actionData xml:id="d72">
      <inkml:trace xmlns:inkml="http://www.w3.org/2003/InkML" xml:id="stk72" contextRef="#ctx0" brushRef="#br2">13909 18646 4607 0,'0'0'400'1,"0"0"-400"5,0 0 0-5,0 0 0 7,0 0 2368-8,0 0 384 7,2-13 64-7,-2 13 32 8,0 0-1600-8,0 0-320 7,0 0-64-7,0 0-16 7,0 0 128-7,0 0 32 9,0 0 0-9,0 0 0 7,0 0 48-7,0 0 16 7,0 0 0-7,0 0 0 8,-6-10-112-8,6 10-32 7,0 0 0-7,0 0 0 9,0 0-128-9,0 0-32 6,0 0 0-6,0 0 0 9,0 0-176-9,0 0-32 5,0 0-16-5,0 0 0 10,0 0-80-10,0 0-16 6,0 0 0-6,0 0 0 8,0 0-80-8,0 0-32 8,15 10 0-8,-3 3 0 7,2-3-32-7,-3 2-16 7,7-1 0-7,-2-1 0 8,3 4 80-8,2-4 16 7,-5 3 0-7,4-1 0 9,1-2-32-8,4 5 0 4,-1-1 0-5,1 2 0 8,2-5-16-8,1 3 0 7,-1-6 0-7,2 7 0 8,3-3-80-8,-1 4-32 7,-2-7 0-7,4 5 0 8,0-2-96-8,2 3 0 7,-1-1-128-7,-3-4 192 8,2-1-64-8,0-3-128 7,-2 2 176-7,-1 2-176 8,-1-6 208-8,0-2-64 7,2-2-16-7,-1 0 0 8,-1 0 80-8,2 0 16 7,-2-4 0-7,1 2 0 8,-1 0-64-8,0-2-16 7,-2 0 0-7,-1 0 0 8,-3 0-144-8,1 2 160 7,-1-3-160-7,0 1 160 8,-1-4-160-8,-3 2 0 7,1 2 144-7,1-2-144 8,-3 2 0-8,1-3 128 7,1-1-128-7,-6 2 0 8,1 2 0-8,1-4 128 6,-1 4-128-6,5 0 0 9,-5 0 0-9,3 3 0 6,0-3 0-6,-3 0 128 9,3-4-128-9,-3 2 0 6,3 2 0-6,1-2 0 9,-5 2 0-9,4-1 0 7,-5 3 0-7,3 0 0 8,-16 2 0-8,19-4 0 7,-3 0 0-7,1 4 0 9,-3-4 0-9,2 2 0 6,1-2 0-6,-3-2 0 8,2 2 0-8,-3 0 0 7,3 1 0-7,-3-1 0 8,3 0 0-8,-4-4 0 7,3 0 0-7,-3 4 0 8,4-4 0-8,-5 1 0 7,3-1 0-7,-2 4 128 8,3-4-128-8,-3-2 0 8,2 3 0-8,-3 1 0 7,7-6 0-7,-4 2 128 7,1 2-128-7,-3-1 0 8,4 1 0-8,-5 2 0 7,5-2 0-7,-2-1 0 8,3 1 0-8,-3 0 0 7,1-2 0-7,-1 2 0 8,0 3 0-8,-1-1 0 7,-13 6 0-7,18-8 0 8,-1 0 0-8,-5 2 0 7,4-2 0-7,-5-1 0 9,3 1 0-9,-2 0 0 6,-1-2 0-6,1 3 0 9,0 1 0-9,2-4 0 5,-5 0 0-5,3 4 0 9,-4-5 0-9,-8 11 0 7,11-10 0-7,1 0 0 8,-4-5 0-7,2 5 0 5,-10 10 0-6,15-20 0 8,-7 5 0-7,4-1 0 6,-4 8 0-7,-3-3 0 7,-5 11 0-7,0 0 0 8,12-14 0-8,-12 14 128 7,6-14-128-7,-6 14 0 7,0 0 0-7,0 0 0 8,4-13 0-8,-4 13 0 7,0 0 0-7,0 0 0 8,0 0 0-8,4-14 0 8,-4 14 0-8,0 0 0 7,0 0 0-7,0 0 0 7,0 0 0-6,0 0 0 7,0 0 0-8,0 0 0 7,0 0 0-7,0 0 0 8,0 0 0-8,0 0 0 6,0 0 0-6,0 0-128 9,0 0 128-9,0 0 0 6,0 0 0-6,0 0 0 8,0 0 0-8,0 0 0 7,0 0 0-7,0 0 0 8,-8 14 0-7,8-14 0 5,0 0 0-6,-10 9 0 8,10-9 0-8,-9 18 0 8,3-6 0-8,-2 1-128 7,8-13 128-7,-12 14 0 7,6 3 0-7,-1-3 0 8,-5 4 0-8,4-5 0 7,0 1 0-7,-3-2 0 8,-1-1 0-8,-2 3 0 7,2 4 0-6,1 1-128 7,-1-3 128-8,0 1 0 6,-5-5 0-6,1 2 0 9,3-3 0-9,-5 5 0 7,2-2 0-7,-3 3 0 7,1 5 0-7,-1-7 0 8,-7 3 0-8,3-5 0 8,-2 7 0-8,-1-1 0 7,-1-3 0-7,0 2 0 8,1 3 0-8,-1-2 0 7,-2-1 0-7,1 2 0 7,-1-7 0-7,2 3 0 8,0-3 0-8,-1 3 0 7,1 2 0-7,2-9 0 8,-3-1 0-8,3 2 0 7,0-2 0-7,3-2 0 8,3-1 0-8,-3 1 0 8,-3-2 0-8,3-2 0 7,1 2 0-7,1-4 0 7,-3-2 0-7,0-2 128 8,-1 0-128-8,3 0 0 8,-1 2 0-8,-5 0 0 7,-2-1 0-7,-2-1 128 8,7 2-128-8,-3 2 0 7,0-2 0-7,-1 2 0 8,3 0 0-8,-1 0 0 7,1 2 0-7,0-2 0 8,-1 0 0-8,5 0 0 7,0-2 0-7,-1 0 0 8,-3-2 0-8,1-2 0 7,3 2 0-7,1 0 0 8,1 0 0-8,-3 2 0 7,-1-3 0-7,3-3 0 8,1 2 0-8,-3 0 0 7,-1 2 0-7,-4-4 0 8,-1-7 0-8,-1 3 0 7,4-2 0-7,0 3 0 8,-3-9 0-8,3 1 128 7,-1 5-128-7,1-4 0 8,0 5 0-8,3-5 0 7,1 7 0-7,-1-3 0 8,3 6 0-8,1-4 0 7,-1 3 0-7,-3-1 0 8,7-6 0-8,-5 8 0 6,3-1 0-6,3 1 0 9,-5 2 0-9,3 2 0 7,2-6 0-7,5 3 0 8,-5-1 0-8,6-4 0 7,-6 2 0-7,3 1 0 8,-5-7 0-8,4 4 0 7,1-3 0-7,1 7 0 8,2-4 0-8,-2 4 0 8,10 8 0-8,0 0 0 7,-9-7 0-7,9 7 0 7,-8-12 0-7,-2 2-128 8,10 10 128-8,0 0 0 7,-10-6 0-7,5 0 0 8,5 6 0-8,0 0 0 7,0 0 0-7,0 0 0 8,-10-9 0-8,10 9 0 7,0 0 0-7,0 0 0 8,-12-8 0-8,12 8 0 7,-6-8 0-7,6 8 0 9,-8-10 0-9,8 10 0 5,-9-7 0-5,9 7 0 9,0 0 0-9,0 0 0 7,0 0 0-7,0 0 0 8,-8-6 0-8,8 6 0 7,0 0 0-7,0 0-128 8,-6-6 128-8,6 6 0 7,0 0 0-7,0 0 0 8,0 0 0-8,0 0 0 7,0 0 0-7,0 0 0 8,0 0 0-8,0 0 0 7,0 0 0-7,0 0-128 8,0 0 128-8,0 0 0 7,0 0 0-7,0 0 0 8,0 0 0-8,0 0 0 7,-12-8 0-7,12 8 0 8,0 0 0-8,0 0 0 7,0 0 0-7,0 0 0 8,0 0 0-8,6 18-128 7,-2-1 128-7,2-5 0 9,2 5 0-9,3-5-128 6,-1 8 128-6,8-9 0 8,-3 5 0-8,5-4-128 7,-1 1 128-7,-1-3 0 8,1 6 0-8,3-3 0 7,-3 3 0-7,7-2 0 8,1 3 0-8,2 3 0 7,4-5 0-7,1 5-128 8,-1-7 128-8,8 3 0 8,-2 3 0-8,4-7 0 7,-4 0 0-7,2-2 0 8,-2-3 0-8,0 5 0 7,2-2 0-7,-8-2 0 7,-2-1 0-7,0 1-128 8,-2 2 128-8,1-2 0 8,1 0 0-8,-4-3 0 7,-1-1 0-7,5 4 0 7,-4 0 0-7,2-4 0 8,-1 0 0-8,1-4 0 8,-2 0 0-8,2 2 0 8,3 0 0-8,-1-2 0 6,2-4 0-6,2 4 0 9,-2 0 0-9,-2 0 0 6,3-4 0-6,-1-2 0 8,-2-4 0-8,4 2 0 7,-4 3 0-7,1-5 0 8,-3 2 0-8,-2 2 0 8,-3 0 0-8,1-3 128 7,-4 1-128-7,-3 4 0 8,-1-2 0-8,1-2 0 8,-4 2 0-8,1 1 0 7,-15 5 0-7,0 0 0 7,0 0 0-7,0 0-192 7,0 0 64-7,0 0 0 23,0 0-2176-22,0 0-448-1,0 0-64 0</inkml:trace>
    </iact:actionData>
  </iact:action>
  <iact:action type="add" startTime="74340">
    <iact:property name="dataType"/>
    <iact:actionData xml:id="d73">
      <inkml:trace xmlns:inkml="http://www.w3.org/2003/InkML" xml:id="stk73" contextRef="#ctx0" brushRef="#br2">13651 18674 12543 0,'0'0'560'0,"0"0"112"0,-10-6-544 0,-1 2-128 1,3 0 0 0,8 4 0 7,-12-6 1008-8,12 6 160 7,-12-2 48-7,3 0 0 8,9 2-176-8,-14-2-16 7,14 2-16-7,-8-4 0 7,-3-2 160-7,11 6 48 8,0 0 0-8,0 0 0 9,0 0-256-9,0 0-32 7,0 0-16-7,0 0 0 8,0 0-240-8,0 0-48 6,0 0-16-6,0 0 0 9,0 0 32-9,0 0 0 7,0 0 0-7,17 12 0 8,1-4-64-8,-5 2-16 6,5-1 0-6,-3-1 0 8,3 0-48-8,3 4-16 8,1-4 0-8,3 5 0 8,3-1-48-7,-1 4 0 4,0-5 0-5,4 9 0 8,3-1-32-8,-3 3-16 7,4-1 0-7,6 1 0 8,-2-3-96-8,6 5-32 8,-2 3 0-8,0 0 0 7,1-2-16-7,-1 5-16 7,4 1 0-7,-2 2 0 8,-2-4-96-8,2 1-16 7,-8-3 0-7,-2 0 0 8,2-1 96-8,-6-1 16 7,2 0 0-7,-3-1 0 8,-3-5 0-8,0-1 0 7,-1-7 0-7,-3 5 0 8,0-6-48-8,1 0 0 7,-3 3 0-7,1-5 0 8,-3 2-192-7,-3-4 144 5,-16-6-144-6,15 3 128 8,-15-3-128-8,16 6 128 7,-16-6-128-7,0 0 128 8,0 0-128-8,0 0 128 7,0 0-128-7,0 0 128 8,0 0-128-8,0 0 0 7,0 0 0-7,0 0 128 8,0 0-128-8,0 0 0 7,0 0 0-7,0 0 0 22,0 0-368-21,0 0-96-1,-6-9-32 0,6 9 0 14,-10-16-1776-14,3 8-352 0,7 8-80 0,-18-13-8496 8,6-1-1712-8</inkml:trace>
    </iact:actionData>
  </iact:action>
  <iact:action type="add" startTime="74818">
    <iact:property name="dataType"/>
    <iact:actionData xml:id="d74">
      <inkml:trace xmlns:inkml="http://www.w3.org/2003/InkML" xml:id="stk74" contextRef="#ctx0" brushRef="#br2">14556 18997 16575 0,'0'0'1472'1,"0"0"-1168"2,-13-4-304-3,13 4 0 8,-6-9 1664-8,6 9 256 7,0 0 64-7,0 0 16 8,0 0-1168-8,0 0-224 7,0 0-48-7,0 0-16 8,0 0 32-8,17 7 16 7,-1 5 0-7,-1-2 0 8,5 2 256-8,-3 5 48 7,3 5 16-7,3-3 0 9,3-1 112-9,1 3 32 6,0-1 0-6,3-1 0 8,3 3-288-8,-2-1-48 7,-4 6-16-7,1 1 0 8,-3-1-208-8,-4-2-48 7,3-1-16-6,-9 1 0 6,1 0-224-7,-4-3-32 10,-1 1-16-10,-5-1 0 7,-2-1 160-7,-4-5 48 6,-4-1 0-6,0 3 0 7,-3-6 176-7,-9-3 32 8,-2 5 16-8,1-2 0 7,-7 1-144-7,-3-3-48 7,0 2 0-7,-4-2 0 8,-1-7-272-8,-1 1-128 7,6 2 0-7,0-6 128 8,3-2-128-8,5-2 0 7,-1-1-192-7,9 1 192 25,1-4-1856-25,10 8-240 0,0-16-48 0,8-1-15408 2</inkml:trace>
    </iact:actionData>
  </iact:action>
  <iact:action type="add" startTime="75313">
    <iact:property name="dataType"/>
    <iact:actionData xml:id="d75">
      <inkml:trace xmlns:inkml="http://www.w3.org/2003/InkML" xml:id="stk75" contextRef="#ctx0" brushRef="#br2">15077 19551 13823 0,'0'0'1216'1,"-14"8"-960"2,1-2-256-3,13-6 0 9,-10 8 1216-9,10-8 208 7,0 0 48-7,0 0 0 8,-12 9-16-8,12-9 0 7,0 0 0-7,0 0 0 8,0 0 80-8,0 0 32 7,0 0 0-7,0 0 0 8,22-9-224-8,-1-1-64 8,-1 0 0-8,5-5 0 7,4 3-384-7,6-8-64 8,-2-1-32-8,3-4 0 7,5-3-240-7,-2 1-48 7,5-2-16-7,-1-1 0 8,4-3-192-8,2 0-48 7,-4-4 0-7,2 4 0 8,1 2 144-8,1-2 32 6,-2-10 0-6,2 6 0 9,-2 5 32-9,1-1 16 7,-3-4 0-7,2 6 0 8,0 0-64-8,-8 2-16 6,-4-1 0-6,2 3 0 10,-6 2-128-10,-4 1-16 6,1 5-16-6,-5 1 0 8,-5-1-240-8,-1 1 176 7,-1 6-176-7,-6 3 160 7,-10 9-160-7,0 0 0 7,7-10 0-7,-7 10 128 9,0 0-128-9,0 0-144 7,0 0 144-7,0 0-208 23,0 0-368-22,0 0-64-1,0 0 0 0,-13 4-16 13,-3 4-1648-13,16-8-320 0,-10 7-64 0,-5-1-13904 4</inkml:trace>
    </iact:actionData>
  </iact:action>
  <iact:action type="add" startTime="75703">
    <iact:property name="dataType"/>
    <iact:actionData xml:id="d76">
      <inkml:trace xmlns:inkml="http://www.w3.org/2003/InkML" xml:id="stk76" contextRef="#ctx0" brushRef="#br2">15609 18738 23439 0,'0'0'1024'1,"0"0"240"-1,0 0-1008 0,0 0-256 4,0 0 0-4,18-6 0 8,2 0 512-8,-5-4 64 6,5 3 16-6,3-3 0 9,0-4 352-9,3 5 64 7,3-5 16-7,2 4 0 8,0-5 208-8,8 5 48 6,4-6 16-6,2 4 0 10,0 3-64-10,2-3-16 5,4 2 0-5,-6-5 0 9,-1 1-352-9,1-2-80 7,-4 7-16-7,2-5 0 10,-6 4-192-10,4 1-32 5,-4-1-16-5,-4 2 0 10,1 4-112-9,-3-2-32 3,4 0 0-4,-4 4 0 8,-4 2-128-7,3 2-48 6,-3 0 0-7,0 6 0 8,-1-2-208-8,-3 4 144 7,-5 3-144-7,1 3 128 7,-1 3 64-7,-7 7 0 8,1 1 0-8,-6 6 0 7,-6 8-192-7,-4-2 0 7,-6 6 0-7,-2 6 0 8,-7 1 0-8,-4-1 128 7,-7 0 0-7,-1 0 0 8,-2 3 112-8,-6 1 16 7,-2-5 0-7,0 1 0 9,0 2 64-9,-2-4 32 6,-2-1 0-6,-2-1 0 9,3-6-192-9,1 0-32 7,-2-2-128-7,0 0 192 23,-2-6-1024-22,-6 2-192-1,1-3-64 0,-1 3-12752 5,4 0-2560-4</inkml:trace>
    </iact:actionData>
  </iact:action>
  <iact:action type="add" startTime="78062">
    <iact:property name="dataType"/>
    <iact:actionData xml:id="d77">
      <inkml:trace xmlns:inkml="http://www.w3.org/2003/InkML" xml:id="stk77" contextRef="#ctx0" brushRef="#br2">8443 17390 5519 0,'-21'-17'240'1,"9"9"64"-1,-4 4-304 0,3-2 0 2,-9-2 0-2,3 3 0 9,-1 1 752-9,1 2 80 6,-3 2 32-6,3 0-3024 19,1-2-592-19</inkml:trace>
    </iact:actionData>
  </iact:action>
  <iact:action type="add" startTime="78135">
    <iact:property name="dataType"/>
    <iact:actionData xml:id="d78">
      <inkml:trace xmlns:inkml="http://www.w3.org/2003/InkML" xml:id="stk78" contextRef="#ctx0" brushRef="#br2">8024 17359 5519 0,'-16'4'496'0,"3"0"-496"5,-5 6 0-4,2-3 0 6,-3-7 1392-7,-3 4 176 8,3 0 32-8,3-2 16 7,-1-2-336-7,5 0-64 8,-2 0 0-8,14 0-16 7,0 0-224-7,-11 0-32 7,11 0-16-7,0 0 0 8,0 0-240-8,0 0-48 7,0 0-16-7,0 0 0 8,-14-4-112-8,14 4 0 8,0 0-16-8,0 0 0 8,0 0-64-8,0 0-16 6,0 0 0-6,0 0 0 9,0 0-160-9,0 0-48 6,0 0 0-6,0 0 0 9,0 0-16-9,0 0-16 6,0 0 0-6,0 0 0 8,0 0 400-8,0 0 96 8,0 0 16-8,18 10 0 8,-1 0 176-8,-3-4 32 7,-14-6 16-7,23 4 0 7,1-2-288-7,-3 1-64 8,-3-3-16-8,5 0 0 7,0 0-224-7,5 2-32 8,-1 2-16-8,4-4 0 7,1 0-32-7,3 0-16 8,2-2 0-8,0 0 0 8,8 0 32-8,-4 1 16 6,3-1 0-5,3 2 0 7,2 0 48-8,6 0 0 6,5-2 0-5,1 4 0 7,-1 1-128-8,4 3 0 7,3 0-16-7,-5-6 0 8,1 0-176-8,3 4 192 7,-6 2-192-7,5 0 192 7,3 2-192-7,-2 3 0 8,4-5 0-8,1 4 128 7,3 4-128-7,0-5 0 7,-4 1 0-7,0-4 128 9,-7-2-128-9,5-4 160 7,-2-2-160-7,9 2 160 8,-5-6 96-8,6 4 0 7,4 2 16-7,0 0 0 8,0-8-112-8,0 2-32 7,-2 2 0-7,-2-1 0 8,0 1-128-8,2-2 128 6,2 4-128-5,-2 2 128 6,0 6-128-7,2 0 0 8,-2-1 0-8,-2-3 0 7,-2 0 0-7,-4 2 128 8,4 6-128-8,1-4 0 8,-7-2 0-8,6-2 0 7,-2 2 0-7,-2 1 0 8,4 3 0-8,-3-4 0 7,1-6 128-7,-2 0-128 8,-2 0 0-8,3 0 0 7,-5-2 0-7,4 3 128 7,-6-1-128-7,3 2 192 8,1-2-192-8,0 2 192 9,3-4-192-9,-3 2 0 6,2-2 0-6,-2 0 0 8,1 0 0-8,-3-4 0 7,2 2 0-7,-4 4 0 7,-3-1 0-7,7 1 0 8,-5 2 0-8,5 0 0 8,-4 0 0-8,3 0 0 7,-3 0 0-7,-6 0 0 8,5-2 0-8,-3-2 160 7,3-4-160-7,-7 6 160 8,-1 2-160-8,0 0 0 7,1-2 144-7,1 0-144 8,-3 2 0-8,3 0 144 7,-1 0-144-7,-1-2 0 8,2 2 128-8,-1-2-128 7,-1 2 0-7,-3-4 0 9,3-2 128-9,-2-1-128 6,-1 1 0-6,-3 4 0 8,-6 0 0-8,6 2 0 7,-2-2 0-7,-2 2 0 8,1 2 0-8,1-2 0 7,-2 0 0-7,0-2 0 8,-4 4 128-8,2-2-128 8,-2 0 0-8,0-2 0 7,0-2 0-7,0 0 0 7,-6-2 0-7,-2 4 0 8,2 2 0-8,-2 0 0 7,0-2 0-7,0 4 0 8,-3 2 0-8,-3 2 0 7,0-4 0-7,-1 0 0 8,-3-2 128-8,0 4-128 8,1-2 0-8,-3 0 0 8,-3-2 0-8,1 4 0 6,1 0 0-6,-4 1 0 8,1-1 0-8,-3 0 0 7,-14-4 128-7,19 6-128 8,1 0 0-8,-7 2 0 7,3-4 0-7,-16-4 0 8,0 0 0-8,14 6 0 7,-14-6 0-7,13 3 0 8,-13-3 0-8,0 0 0 7,0 0 0-7,0 0 0 8,0 0 144-8,0 0-144 7,0 0 0-7,0 0 144 8,0 0-16-8,0 0 0 7,0 0 0-7,10-7 0 8,-10 7 96-8,12-14 16 8,-12 14 0-8,6-14 0 8,-4-5-64-8,1 5-16 6,-3-1 0-6,2-5 0 9,-2 1-160-9,0-7 192 6,-2-1-192-6,1 0 192 8,-3-1-192-8,2-1 128 6,-2-4-128-6,0 0 128 9,-4-2-128-9,2-2 128 7,2-2-128-7,-3-2 128 8,-5-10-128-8,4 2 0 6,-6 4 144-6,5 0-144 9,-1-5 0-9,-2-3 128 8,2-2-128-8,5 3 0 7,-7-3 0-7,2-1 128 7,-4-7-128-7,3-3 0 8,1 2 0-8,-2-9 128 8,3 1-128-8,-3-6 0 8,0-2 0-8,4 0 0 6,-5 10 0-6,3 0 0 8,-4-8 128-8,4-2-128 7,3 2 128-7,-5-4-128 8,2-4 0-8,2 0 0 7,-1 1 0-7,1 1 0 8,4 4 128-8,-2-2-128 7,-4-6 128-7,5 0-128 8,1-1 0-8,2-1 0 7,-4-2 0-7,0-1 0 9,4 1 0-9,0 0 0 6,0-7 0-6,0 5 0 9,-2-3 0-9,2-1 0 6,2-1 0-6,0-5 0 8,-2 5 0-8,4 1 0 8,2-5 0-8,2 6 0 8,2-3 0-8,0-1 0 7,-2 1 0-7,1-1 0 8,5-2 0-8,-4 5 0 7,2-1 0-7,1-3 0 7,-1 9 0-7,4-7 0 7,-5 1 0-6,7-1 0 6,-4 3 0-7,1 3 0 7,-3-5 0-7,2 1 0 8,2-3 0-8,-5 5 0 7,7-1 0-7,-4 3 0 8,1-4 0-8,-1 5 0 7,2-7 0-7,-1 7 0 9,5-7 0-9,-3 9 0 6,1-5 0-5,-2 10-128 7,3 8 128-8,1 0 0 7,-5 2 0-7,3 0 0 8,-6 0 0-8,3 4 0 6,-1 4 0-6,0-1 0 9,0 5 0-9,-1 4 0 6,1 1 0-6,-4 4 0 8,0 5 0-8,1 1 0 8,-3 8 0-8,2 0 0 7,0 8 0-6,0 0 0 6,-5 2 0-7,1 3-128 8,-2 7 128-8,0 3-192 7,-2 18 192-7,2-13-192 24,-2-3-224-24,0 16-48 0,0 0-16 0,0 0 0 12,0 0-2672-12,0 0-544 0</inkml:trace>
    </iact:actionData>
  </iact:action>
  <iact:action type="add" startTime="79982">
    <iact:property name="dataType"/>
    <iact:actionData xml:id="d79">
      <inkml:trace xmlns:inkml="http://www.w3.org/2003/InkML" xml:id="stk79" contextRef="#ctx0" brushRef="#br2">16411 11085 22111 0,'-21'-33'976'1,"5"10"208"-1,6-5-944 0,-3 1-240 4,9 8 0-4,2 1 0 8,2 1 1152-8,2 1 192 7,-2 16 48-7,0 0 0 9,17-4-944-9,-1 6-176 7,5 6-32-7,3 4-16 8,1 11-224-8,6 4 0 6,8 2 0-6,2 7 0 9,10 6 0-9,8 9 0 6,5 8 192-6,8 7-48 8,6 10 48-8,2 6 16 7,0 10 0-7,4 9 0 8,4 6-16-8,-1 4-16 8,5 3 0-8,6 5 0 7,3 5-176-7,1-5 128 7,-3-2-128-7,6 0 128 8,-1-2 64-8,3 4 16 8,2 4 0-8,2-2 0 7,-1 0 384-7,-1-4 80 7,-4-2 16-7,-3-2 0 8,-3-4-128-8,-5 3-32 8,1 3 0-8,-5-2 0 8,2-4-240-8,1 0-48 6,-9-7-16-6,-4 1 0 8,-8 6-96-8,-1-4 0 7,-9 1-128-7,-2 1 192 9,-5-7-192-9,-4 3 0 6,-2 0 0-6,-1-9 0 23,-7-1-1760-22,4-3-288 0,-6-10-64-1</inkml:trace>
    </iact:actionData>
  </iact:action>
  <iact:action type="add" startTime="80480">
    <iact:property name="dataType"/>
    <iact:actionData xml:id="d80">
      <inkml:trace xmlns:inkml="http://www.w3.org/2003/InkML" xml:id="stk80" contextRef="#ctx0" brushRef="#br2">20954 10048 25791 0,'-25'-12'2304'0,"-1"2"-1856"2,-1 8-448-2,-2 2 0 9,-3 4 1120-9,-1 8 128 7,-8 0 32-7,-2 13 0 9,-9 14-1056-9,-9 4-224 7,-11 8 0-7,-8 11 0 7,-10 10 0-7,-13 10-160 7,-12-2 160-7,-8 8-160 8,-4 13 160-8,-9 8 0 6,-9 9 128-6,-9 10-128 8,-6 1 272-8,-3 7-16 8,-3 7 0-8,-6 1 0 7,-13-2 80-7,5 1 16 7,-1-3 0-7,1-1 0 9,1-5 192-9,5-7 32 6,5-12 16-6,11-2 0 9,4-5 48-9,9-1 16 6,5 0 0-5,9-4 0 6,10-15-400-7,16-6-64 8,7-6-32-8,15-10 0 9,10-7-160-9,15-8 0 6,15-10 0-6,8-12 0 22,15-8-2176-21,14-7-448 0,6-14-112-1</inkml:trace>
    </iact:actionData>
  </iact:action>
  <iact:action type="add" startTime="80811">
    <iact:property name="dataType"/>
    <iact:actionData xml:id="d81">
      <inkml:trace xmlns:inkml="http://www.w3.org/2003/InkML" xml:id="stk81" contextRef="#ctx0" brushRef="#br2">21508 10411 35583 0,'-8'-22'1584'1,"6"8"320"-1,0 9-1520 0,2 5-384 1,-6-4 0-1,-7 10 0 7,1 13 128-7,-11 3-128 8,-7 11 128-8,-11 10-128 8,-7 13 0-8,-11 14 144 8,-5 6-144-8,-10 10 0 7,-14 6 128-7,-8 11-128 8,-11 6 0-8,-8 12 0 8,-10 16 0-8,-8 13 0 7,-7 6 128-7,-12 16-128 8,-16 5 0-7,-4 12 128 4,-5 6-128-5,-10 6 0 8,-3 4 0-8,1-4 0 7,2 4 0-7,4-8 0 8,-1-12 0-8,7-8 0 7,9 1 0-7,10-12 0 9,2-10 224-9,10-4 32 6,-1-6 16-6,21-6 0 8,7-7-144-8,13-8-128 7,13-8 144-7,9-10-144 8,8-9 0-8,13-5 0 7,9-9-208-7,11-14 64 27,12-7-1680-27,15-9-336 0,8-1-64 0,20-14-7392 3,13-10-1488-2</inkml:trace>
    </iact:actionData>
  </iact:action>
  <iact:action type="add" startTime="81142">
    <iact:property name="dataType"/>
    <iact:actionData xml:id="d82">
      <inkml:trace xmlns:inkml="http://www.w3.org/2003/InkML" xml:id="stk82" contextRef="#ctx0" brushRef="#br2">22136 12846 20271 0,'0'0'1792'0,"0"0"-1424"2,0 0-368-2,-6 14 0 7,-4 2 2688-7,-7 13 480 7,-3 14 96-7,-3 11 0 8,-8 7-2432-8,-6 13-512 7,-6 6-80-7,-8 10-32 8,-13 9 112-8,-9 6 32 7,-16 14 0-7,-5 6 0 9,-5 12-32-7,-9 13-16 2,-7 2 0-4,-10 14 0 8,-17 7-64-8,-6 7-16 8,-2 5 0-8,-10 6 0 8,-8 2-48-8,-10 4-16 6,-7-2 0-6,-8 8 0 9,-6 0 32-9,-2-4 16 6,-6-6 0-6,3 0 0 9,-7 8 144-9,4-10 32 6,-2-8 0-6,11 2 0 8,-1 1-96-8,9-15-16 7,3-7 0-7,10-2 0 8,13-6-96-8,12-12-32 7,3-7 0-7,21-10 0 8,11-12-144-8,21-14 0 7,14-5 0-7,18-16-176 23,13-12-2304-23,12-12-464 1,14-7-80-1</inkml:trace>
    </iact:actionData>
  </iact:action>
  <iact:action type="add" startTime="81485">
    <iact:property name="dataType"/>
    <iact:actionData xml:id="d83">
      <inkml:trace xmlns:inkml="http://www.w3.org/2003/InkML" xml:id="stk83" contextRef="#ctx0" brushRef="#br2">21660 17254 38015 0,'0'0'1680'1,"12"15"352"-1,1 7-1632 0,-1 7-400 2,4 10 0-2,-9 6 0 9,-5 10 352-9,-5 11-16 6,-3 2 0-6,-12 16 0 8,-7 15 160-8,-10 7 16 7,-8 7 16-7,-6 2 0 9,-13 10-272-7,-7 9-48 2,-11 13-16-4,-7 3 0 9,-17 10-192-9,-9 2 0 6,-18-1 0-6,-5 7 0 9,-7 4 0-9,-11 3 0 6,-11-5 0-6,-9 2 0 8,-6-1 0-8,-1-1 0 7,-6-6 0-7,3-8 0 8,-3 0 128-8,8-8-128 8,-3-2 0-8,9-11 144 7,1-14-144-6,10-8 0 7,10-6 0-8,12-9 0 21,9-17-704-20,12-14-240-1,6-13-32 0,17-15-10912 7,14-13-2176-7</inkml:trace>
    </iact:actionData>
  </iact:action>
  <iact:action type="add" startTime="81815">
    <iact:property name="dataType"/>
    <iact:actionData xml:id="d84">
      <inkml:trace xmlns:inkml="http://www.w3.org/2003/InkML" xml:id="stk84" contextRef="#ctx0" brushRef="#br2">17714 17578 38703 0,'-119'-39'1712'0,"39"25"352"1,-8 2-1648-1,-1 10-416 3,3 10 0-3,-2 6 0 8,-4 11 352-8,-11 6-16 6,-6 10 0-6,-2 10 0 9,-10 13-144-8,-4 6-16 5,-10 10-16-6,-5 4 0 8,-10 2-160-8,-5 10 0 7,-6 7 0-7,-13 8 0 8,-11 6 0-8,-6 8 0 7,-3-2 0-7,-10 2 0 8,-5-4 0-8,-2 3 0 7,3-1 0-7,-1-4 0 7,-8-4 0-7,9-4 0 8,7 1 0-8,0-11 0 8,-4-3-192-7,14-11-32 4,17-3 0-5,10-8 0 25,14-13-480-25,16-11-80 0,7-9-32 0,20-14-10432 7,15-11-2080-7</inkml:trace>
    </iact:actionData>
  </iact:action>
  <iact:action type="add" startTime="82084">
    <iact:property name="dataType"/>
    <iact:actionData xml:id="d85">
      <inkml:trace xmlns:inkml="http://www.w3.org/2003/InkML" xml:id="stk85" contextRef="#ctx0" brushRef="#br2">14028 17669 28559 0,'-20'-23'2544'0,"1"1"-2032"5,-3 7-512-5,-1-1 0 7,-5 6 1744-7,-9 5 256 8,-2 5 48-8,-13 5 16 8,-17 5-976-8,-9 10-208 7,-15 7-48-7,-7 10 0 9,-13 8-368-9,-10 9-80 7,-9 9 0-7,-11 9-16 9,-15 4-112-9,0 6-32 6,0 4 0-6,-15 5 0 8,-9 9-224-8,-3 1 128 6,0 5-128-6,-3 1 0 8,-7 2 0-8,4-4 128 7,8-1-128-6,-1-7 0 6,3-3-144-7,11-4-80 7,10-6-16-7,16-5 0 24,11-12-1312-23,11-3-272-1,3-3-48 0,17-17-16 12,9-10-1152-12,18-15-224 1</inkml:trace>
    </iact:actionData>
  </iact:action>
  <iact:action type="add" startTime="82341">
    <iact:property name="dataType"/>
    <iact:actionData xml:id="d86">
      <inkml:trace xmlns:inkml="http://www.w3.org/2003/InkML" xml:id="stk86" contextRef="#ctx0" brushRef="#br2">12128 17695 24879 0,'27'-34'2208'0,"-11"13"-1760"3,-7 1-448-3,-1 7 0 8,-8 13 1552-8,0 0 240 7,0 0 32-7,-19-8 16 8,-9 12-208-8,-7 6-32 8,-12 3-16-8,-11 13 0 7,-16 9-848-7,-8 6-160 7,-8 7-48-7,-13 9 0 8,-4 5-288-8,-12 9-64 7,-16 1-16-7,-7 6 0 10,-11 6 16-10,-1 7 0 6,-6 3 0-6,-5 11 0 8,-9-1-176-8,4 1 0 7,5 0 144-7,-1-1-144 8,-2-3 0-8,6-5 0 6,6 3-160-6,10-7 160 25,7-1-1856-25,5-11-256 0,3-11-48 0,12-7-8416 5,12-7-1696-4</inkml:trace>
    </iact:actionData>
  </iact:action>
  <iact:action type="add" startTime="82881">
    <iact:property name="dataType"/>
    <iact:actionData xml:id="d87">
      <inkml:trace xmlns:inkml="http://www.w3.org/2003/InkML" xml:id="stk87" contextRef="#ctx0" brushRef="#br2">8192 17503 3679 0,'0'0'160'1,"0"0"32"-1,-4-15-192 0,-2 3 0 3,6 12 0-3,-8-10 0 8,4-3 3712-8,0 3 688 7,4 10 144-7,-4-14 16 8,4 14-3104-8,-4-11-624 7,-3-5-128-7,3 8-32 7,4 8-112-7,0 0-32 8,-2-15 0-8,2 15 0 9,-2-14-80-9,2 14 0 6,0 0-16-6,0 0 0 8,0 0-128-8,0 0-32 7,17-6 0-7,-17 6 0 8,18 0-144-8,1 0-128 7,3-2 192-7,5 2-192 8,1 2 256-8,3 0-48 8,6-2-16-8,6 0 0 7,7-4 16-7,5-2 0 7,2 4 0-7,7-2 0 8,6-1-64-8,0-1-16 7,5-4 0-7,1 4 0 9,-6 0 32-9,2 2 0 6,2-1 0-6,6-1 0 9,6 4 112-9,2 2 32 6,5 0 0-6,3-2 0 8,-4-2-128-8,3 2-32 7,-5 2 0-7,5 0 0 8,3-2-144-8,3 0 0 7,-1 2 144-7,1 0-144 8,3 2 0-8,-7-2 128 7,1-2-128-7,-3-4 0 8,3 4 0-8,3 2 144 7,-1-2-144-7,-1-2 0 8,-3 1 272-8,-1-1-48 7,-9 0-16-7,2 2 0 8,0-4 48-8,1-2 0 8,-3 4 0-8,0 2 0 8,2 2-256-8,-2 0 0 6,-4 0 128-6,-2 2-128 8,-4 6 128-8,2-2-128 7,-6 0 176-7,2 3-176 8,2 3 0-8,0 2 0 7,0 5 0-7,4 1-144 8,-4-7 144-8,2 3 0 7,-10-8 0-7,1 2 0 8,-5 1 0-8,2-5 144 7,-3-2-144-7,1 2 0 8,3 2 192-8,-7 0-192 7,0-5 192-7,3 1-192 8,-3 0 0-8,-5 0 0 7,-6-2 0-7,0 0 0 8,-1-2 0-8,-3 0 0 8,-4 0 0-8,-2 6 0 8,0-4 0-8,-6 4 0 7,2-2 0-7,0 3 0 7,-1 1 0-7,-3-2 0 7,0 2 0-7,0 0 0 8,-3-1 128-8,1-1-128 7,4 6 0-7,-6-4 0 8,-3-4 0-8,1 4 0 7,-2 1 128-6,-1-3-128 6,-3-4 0-7,-5-2 0 7,4 0 0-7,-18 0-144 25,0 0-512-24,0 0-112-1,0 0 0 0,0 0-8944 5,0 0-1776-5</inkml:trace>
    </iact:actionData>
  </iact:action>
  <iact:action type="add" startTime="83647">
    <iact:property name="dataType"/>
    <iact:actionData xml:id="d88">
      <inkml:trace xmlns:inkml="http://www.w3.org/2003/InkML" xml:id="stk88" contextRef="#ctx0" brushRef="#br2">8822 17227 20271 0,'-10'-22'896'0,"10"22"192"0,0 0-880 0,6-10-208 3,2-5 0-3,9 7 0 8,3 0 640-8,5 2 96 7,4 2 16-7,6 0 0 8,0 1-400-8,10-1-80 8,2 0-16-8,8 2 0 8,-1 0 112-8,13 4 16 8,3 2 0-8,10 0 0 7,6-2-128-7,7 1 0 7,-5 1-16-7,4 0 0 8,1 4-240-6,3-2 176 3,7-2-176-5,5 4 160 7,1-1 80-7,2-1 16 8,0 0 0-8,2 4 0 8,0-2 64-8,3 1 0 6,4 9 16-6,-3-6 0 9,1 1-112-9,-1-3-32 6,-6 2 0-6,0 1 0 9,2-3-64-9,0 4-128 6,4-2 176-6,-2-7-176 9,-6-3 192-9,1 2-64 6,-5-2 0-6,2 0-128 9,3-6 272-9,-1 0-48 7,0 2-16-7,-2 0 0 8,-1-3-16-8,-9 1 0 6,1-2 0-6,-1 4 0 9,1 2-64-9,1 2 0 7,-3 0-128-7,-5 0 192 8,-1 0-192-8,-4 2 128 7,-4 5-128-7,0 3 0 9,-2-6 128-9,0 4-128 6,-4 3 0-6,4-3 0 7,-2 4 128-7,-2-8-128 7,-2-1 0-7,-8 1 0 8,-1 0 128-8,1 0-128 8,-7-6 0-8,1 0 144 7,-1 0-144-7,-1 0 0 8,3 2 0-8,-5-2 0 8,-1-4 0-8,-5 0 128 7,-5-2-128-7,2 4 0 8,0-2 0-8,-6-1 128 7,0 1-128-7,-6 0 0 8,-4 4 0-8,-2-2 0 7,-1-4 0-7,-1 2 0 8,-2 0 128-8,1 2-128 7,-7 2 0-7,-1 0 128 8,-1-2-128-8,-3 2 0 7,-14 0 0-7,14 2 0 7,-14-2 128-7,0 0-128 8,0 0 0-8,0 0 128 8,15 4-128-8,-15-4 0 7,0 0 0-7,0 0 0 7,0 0 0-7,0 0 0 8,0 0 0-8,0 0 0 7,0 0 0-6,0 0 0 6,0 0 0-7,0 0 0 7,0 0 0-7,0 0 0 8,12-8 0-8,-12 8 0 8,0 0 0-8,0 0 0 7,0-13 0-7,0 13-176 8,0 0 176-8,0-14 0 8,0 14 0-8,0 0 0 7,-4-18-128-7,0 7 128 7,4 11-128-7,-8-16 128 9,3 2-176-9,1-1 176 6,2 1-208-6,-2-1 80 8,-4 3-144-8,6-4-32 7,-2 5 0-7,0-7 0 22,0 6-496-21,4-3-96-1,2 1-32 0,0-3 0 14,-2-1-1632-14,0 0-320 0</inkml:trace>
    </iact:actionData>
  </iact:action>
  <iact:action type="add" startTime="84443">
    <iact:property name="dataType"/>
    <iact:actionData xml:id="d89">
      <inkml:trace xmlns:inkml="http://www.w3.org/2003/InkML" xml:id="stk89" contextRef="#ctx0" brushRef="#br2">15611 17256 29247 0,'0'0'1296'0,"0"0"272"0,0 0-1248 0,-9-2-320 3,9 2 0-3,0 0 0 8,0 0 736-8,0 0 96 8,-4-16 0-8,4 5 16 8,-2-7-352-8,2 2-80 6,2-3-16-5,0-8 0 7,4-3-192-8,3-1-32 6,-1 0-16-5,-2-8 0 6,0 0-160-7,-2-10 0 7,4 4 0-7,-5-2 128 8,-1-3 0-8,-2-3-128 8,2-3 192-8,-2-3-64 8,0-7 176-8,-2 1 16 7,2-5 16-7,-2 0 0 8,0-8 16-8,1 0 0 7,-1-2 0-7,0 0 0 8,-2-4-48-8,2 0-16 6,0-1 0-6,-2 1 0 8,2 0-96-7,2-4-32 6,0-4 0-7,0 7 0 8,2-1-160-8,-2 4 0 6,-2 0 144-5,2-2-144 7,2-2 128-8,2 2-128 7,4-3 128-7,-3-5-128 7,-1 0 0-7,-2 1 0 8,2-5 0-8,0 4 128 7,-2-7-128-7,2 5 0 7,2-5 0-7,-2-1 0 9,-2-9-192-9,2 6 64 6,1 1 0-6,1 1 0 8,2 0 128-8,-4-1 0 7,2 3 0-7,0 3-128 8,3-5 128-8,-3 3 0 7,2 1 0-7,0 3 0 9,4-3 0-9,-7 3 0 7,1-7 0-7,2 1 0 9,-4 1 0-9,0-1 0 6,-4 7 0-6,0-5 0 8,-2-1 0-8,-2-1 0 6,-4 3 0-6,2 1 0 8,2-5 0-8,1 5 0 8,-1-3 0-8,-4 9 0 8,4 0 0-8,-2 8 0 7,0 4 0-7,0 2-192 7,1 4 192-7,1 8-192 8,0-1 192-8,0 3-192 23,0 7-240-23,4 7-48 0,-2 3-16 0,2 10 0 13,0-2-2096-13,2 2-416 0</inkml:trace>
    </iact:actionData>
  </iact:action>
  <iact:action type="add" startTime="85060">
    <iact:property name="dataType"/>
    <iact:actionData xml:id="d90">
      <inkml:trace xmlns:inkml="http://www.w3.org/2003/InkML" xml:id="stk90" contextRef="#ctx0" brushRef="#br2">18662 9658 22111 0,'4'-28'1968'1,"0"11"-1584"0,-2 3-384-1,-2 14 0 8,0 0 704-8,0 0 64 7,0 0 16-7,0 0 0 8,6 18-368-8,-6 9-80 6,-6 6-16-6,-10 6 0 9,-11 14-32-9,-8 7-16 7,-4 14 0-7,-10 10 0 8,-6 10-32-8,-5 13-16 7,-8 6 0-7,-3 22 0 8,-7 19-48-8,-7 14-16 9,-7 13 0-9,-8 12 0 7,-11 8-16-7,-8 10 0 6,0-3 0-6,2 11 0 9,-4 3-144-9,6-7 192 6,0-9-192-6,4-9 192 9,4-6 160-9,13-17 32 6,4-18 16-6,16-18 0 9,4-5 48-9,15-18 0 6,11-6 0-6,8-17 0 8,9-12-256-8,12-8-64 8,7-15 0-8,8-14 0 22,9-8-496-22,9-18-96 0,11-3-32 0,14-14-8928 7,12-16-1792-6</inkml:trace>
    </iact:actionData>
  </iact:action>
  <iact:action type="add" startTime="85344">
    <iact:property name="dataType"/>
    <iact:actionData xml:id="d91">
      <inkml:trace xmlns:inkml="http://www.w3.org/2003/InkML" xml:id="stk91" contextRef="#ctx0" brushRef="#br2">20490 11257 10127 0,'60'-61'896'1,"-19"28"-704"1,4 0-192-2,-4 8 0 8,4 5 2880-8,-6 9 560 7,-2 1 96-7,-6 10 32 8,-11 10-2416-8,-5 3-464 8,-9 11-112-8,-10 5 0 7,-10 18-128-7,-7 13 0 7,-14 14-16-7,-6 16 0 9,-12 13-128-9,-7 18-32 6,-16 20 0-6,-8 21 0 8,-6 17-272-8,-17 16 0 10,-16 12 0-10,-12 25 0 7,-9 19 208-7,-12 17-64 5,-10 7-16-5,-7 7 0 9,-9 1 16-9,-11 6 0 6,-10-5 0-6,-5 1 0 9,-3-4 496-9,-8-2 80 7,-5-8 32-7,-2-10 0 7,4 1 160-7,5-17 48 7,6-16 0-7,16-15 0 8,14-19 16-8,25-10 16 8,23-17 0-8,20-20 0 7,19-9-464-7,24-20-80 7,23-20-32-7,18-7 0 24,17-22-1520-24,30-11-304 0,15-15-64 0,24-18-9424 6,21-16-1888-5</inkml:trace>
    </iact:actionData>
  </iact:action>
  <iact:action type="add" startTime="85612">
    <iact:property name="dataType"/>
    <iact:actionData xml:id="d92">
      <inkml:trace xmlns:inkml="http://www.w3.org/2003/InkML" xml:id="stk92" contextRef="#ctx0" brushRef="#br2">19916 16757 23951 0,'125'-32'2128'0,"-45"15"-1696"4,0-3-432-4,-6 14 0 9,-2 12 1584-9,-5 12 224 7,-7 5 48-7,-15 10 16 8,-6 6-880-8,-14 16-176 7,-13 13-48-7,-14 12 0 8,-15 12-144-7,-19 15-48 6,-14 10 0-7,-21 12 0 8,-22 11-128-8,-22 14-16 8,-22 10-16-8,-19 10 0 7,-14 13-272-7,-19 4-144 6,-16 4 160-6,-9 2-160 8,-6 2 128-8,-3 2-128 7,-9-2 0-7,10-6 144 8,11-8-144-8,8-13 0 7,12-12 0-7,25-18 0 8,24-13 0-8,21-22 128 7,14-17-128-7,17-24 128 8,20-13-320-8,19-16-64 7,16-18 0-7,15-9-16 24,20-10-944-24,20-20-192 0,15-13-48 0,16-15 0 13,15-23-32-12,14-11-16-1,14-11 0 0,17-18 0 13,17-6 96-13,17-12 0 1,7-10 16-1,8-7 0 15,6-8-16-15,11 2-16 0,7 2 0 1,-1-4 0-1,-4 6 864 0,3 7 176 7,5 9 48-7,-11 13 0 8,-15 7 1744-8,-4 15 368 7,-7 13 64-7,-6 8 16 8,-15 12-128-8,-16 9-32 7,-21 6 0-7,-20 16 0 8,-12 10-480-8,-21 15-80 7,-15 6-32-7,-24 2 0 8,-14 21-272-8,-17 15-64 7,-14 6-16-7,-29 9 0 9,-33 10-96-9,-26 11-16 6,-15 10 0-6,-28 3 0 9,-15 7-384-9,-14 6-96 6,-15 5-16-6,-18-2 0 9,-16 3 192-9,-7 5 48 6,-4 2 0-6,-9 0 0 8,-3-1-32-8,-5-5 0 7,1-6 0-7,14-9 0 8,15-6-192-8,14-10-32 8,8-14-128-8,27-11 192 8,20-16-64-8,19-9-128 7,17-18 176-7,17-8-176 24,24-6-384-23,19-14-192-1,16-11-48 0,21-12 0 12,13-7-896-12,19-11-176 0,10-15-32 0,22-8-16 14,11-15 720-13,16-8 160-1,14-6 32 0,15 0 0 0,12-6 832 0,6 2 128 7,11 0 64-7,-9-2 0 9,0 8 672-9,-2 10 144 6,-1 7 16-6,-9 12 16 9,-4 6 112-9,-9 18 32 6,-11 5 0-6,-13 10 0 9,-17 10-384-9,-16 12-80 6,-12 9-16-6,-24 6 0 8,-15 8-176-8,-23 16-32 8,-22 9-16-8,-25 14 0 7,-25 18-480-7,-32 11 0 8,-27 0 0-8,-25 24 0 8,-26 7 0-8,-17 13-192 7,-14 5 192-7,-12 2-208 7,-13-8 208-7,-12 6 0 8,-10 4 0-8,2-2 0 7,4-2 0-7,8-4 0 7,12-6 0-7,19-6 0 8,16-15-128-8,21-12 128 8,12-19-208-8,31-16 80 8,24-10-160-8,30-9-32 7,26-11 0-7,22-11 0 23,21-7-640-22,23-13-144-1,20-1-32 0,18-12 0 12,18-18-320-12,23-7-64 0,19-13-16 0,11-5 0 17,11-5 656-17,15-9 128 0,9-8 32 1,15 5 0-1,11-3 912 0,6 7 192 6,-2-3 48-6,-2 1 0 8,-4 5 336-8,-4 6 64 7,-3 6 0-7,-11 11 16 7,-13 7-96-6,-16 9-32 6,-9 12 0-7,-14 10 0 8,-18 7-16-8,-15 9 0 7,-10 11 0-7,-18 5 0 8,-15 3 192-8,-19 18 48 7,-19 13 0-7,-26 15 0 7,-14 13-624-7,-18 7-128 8,-13 13-32-8,-18 5 0 8,-16-2-160-8,-13 9 0 7,-10 5 0-7,-14 7 0 8,-5 4 0-8,3-4 192 7,9-2-192-7,7-3 192 8,11-7-48-8,21-3 0 7,20-11 0-7,26-11 0 8,16-11 48-8,29-12 16 8,25-20 0-8,22-8 0 7,19-13-208-7,10-10-208 7,35-4 32-7,22-8 16 22,17-13-288-21,14-12-64-1,19-2-16 1,22-10 0-1,17 0 304 0,18-3 64 6,10-5 16-5,19 3 0 6,17 9 144-7,11-8-160 7,1-5 160-7,20-7-160 23,15 1-1840-23,24-8-368 0</inkml:trace>
    </iact:actionData>
  </iact:action>
  <iact:action type="add" startTime="87056">
    <iact:property name="dataType"/>
    <iact:actionData xml:id="d93">
      <inkml:trace xmlns:inkml="http://www.w3.org/2003/InkML" xml:id="stk93" contextRef="#ctx0" brushRef="#br2">18771 10444 33167 0,'-21'-86'1472'1,"3"43"304"-1,3 6-1424 0,-9-2-352 2,-3 6 0-2,-4 7 0 8,-8 23 816-8,-6 10 80 6,-16 19 32-6,-11 20 0 8,-19 17-576-8,-15 27-112 8,-17 21-32-8,-13 17 0 8,-18 11-208-8,-8 15-160 10,-12 6 32-10,-5 13 0 5,-12 7 128-5,-1 9 144 6,3 4-16-6,4 0-128 9,9 0 176-9,11-13-176 7,9-22 160-7,29-20-160 8,29-21 304-8,24-23-48 6,25-28 0-6,26-23 0 9,21-16 432-9,25-15 80 7,22-20 0-7,29-25 16 8,28-22-336-8,27-17-64 7,19-21 0-7,23-9-16 8,11-9-224-8,23-16-144 7,11-11 192-7,14-5-192 8,16-3 128-8,4-4-128 7,-3-10 0-7,3 4 0 8,8 4 0-8,-15 8 0 7,-7 7 0-7,-9 10 0 8,-9 16 0-8,-15 20 0 7,-18 13 0-7,-23 21 0 8,-21 16 0-8,-20 24 0 7,-28 13-192-7,-19 21 192 7,-19 18-160-7,-24 18 160 8,-21 17-160-8,-22 20 160 8,-19 17 0-8,-24 26 0 7,-23 17 0-7,-27 23 160 8,-26 9-160-8,-17 23 128 7,-18 15-128-7,-19 4 128 8,-16 4-128-8,-11 12 0 7,-5 6 0-7,-3-4 128 8,-3-14-128-8,11-8 128 7,9-7-128-7,17-22 128 8,17-17-128-8,30-18 0 7,28-20 144-7,29-27-144 8,26-23 0-7,22-12 0 5,21-19 0-6,28-20 0 24,17-23-384-24,22-14-128 0,24-14-48 0,22-19 0 12,25-12-16-12,15-17-16 0,14-10 0 1,20-12 0 0,23-8 336-1,8-1 80 7,-5-7 16-7,13 1 0 8,4 9 160-8,-13 8 0 7,-7 6-144-7,-9 16 144 8,-9 9 0-8,-21 14 0 7,-12 18 0-7,-27 15 0 8,-13 22 384-8,-19 13 0 7,-14 18 0-7,-23 15 0 8,-19 20-96-8,-25 16-32 7,-27 19 0-7,-22 21 0 9,-27 20 160-9,-24 21 32 6,-27 18 0-6,-27 18 0 8,-31 11-208-8,-20 16-48 7,-18 15 0-7,-11 1 0 8,-16 5-192-8,-4-5 144 7,-13-5-144-7,11-9 128 8,12-10-128-8,12-16 0 7,17-17 144-7,26-23-144 8,35-22 0-8,23-24 128 7,29-21-128-7,22-23 0 8,23-12 0-8,26-21 0 7,21-20 0-7,24-12 0 24,13-9-688-24,23-18-48 0,21-8-16 0,20-17 0 0,24-18 352 0,21-11 64 6,16-10 16-6,20-8 0 8,13-6 320-8,20-8 0 7,7-10 160-7,6 7-160 8,1-7 352-8,3 13-32 7,-2 7-16-7,-13 13 0 8,-8 19 80-8,-26 7 0 8,-15 15 16-8,-22 20 0 7,-23 14-256-7,-17 16-144 7,-28 11 160-7,-18 12-160 9,-17 15 176-9,-27 16-176 6,-20 16 192-6,-27 9-192 8,-29 14 384-8,-28 12-48 7,-25 17 0-7,-35 6 0 8,-27 6-144-8,-30 6-16 7,-21-4-16-7,-22 2 0 8,-13 0-160-8,-20-3 0 7,-9 3 0-7,-7-4 0 8,-3-2 0-8,9-9 0 7,12-13 0-7,16-13 0 8,10-18 192-8,23-9-64 7,15-16 0-7,24-12 0 8,14-17-128-8,23-14-224 7,17-11 48-7,20-19 16 9,16-7-96-9,17-13 0 6,16-14-16-6,16-10 0 9,17-14 272-9,15-15-192 6,18-16 192-6,18-12-160 8,19-17 160-8,18-12-192 7,15-7 192-7,12-11-192 8,12-5 192-8,12-6 0 6,7 0 0-6,14 8 128 9,8 9-128-8,-1 10 144 5,-9 5-144-6,-6 12 160 8,-9 17 48-8,-12 9 16 7,-16 10 0-7,-16 19 0 8,-17 18-224-8,-25 12 176 8,-15 7-176-8,-28 20 160 7,-26 18-160-7,-36 11 0 7,-34 22 144-7,-45 11-144 8,-39 22 0-8,-43 15-256 7,-34 14 32-7,-33 12 16 8,-28 11 208-8,-22 7-144 7,-19 9 144-7,-14-2-128 8,-17 2 128-8,-3 4 256 7,3 6-64-7,9-10-16 9,12-4 208-9,18-10 64 6,21-9 0-6,35-18 0 8,27-21-192-8,32-18-16 7,27-21-16-7,43-22 0 8,31-14-224-8,39-17 128 7,25-17-128-7,32-10 0 23,17-11-288-23,31-16-160 0,20-16-16 0,24-12-16 15,17-10 0-15,29-11 0 0,25-8 0 1,20-14 0-1,16-4 288 0,13-6 48 6,6-1 16-6,14-1 0 8,11 1 128-8,-3 1 144 7,-3 5-16-7,1 11-128 8,-4 4 192-8,-18 9-64 8,-14 9 0-8,-15 9-128 8,-19 10 192-8,-21 16-64 6,-20 7 0-6,-16 18-128 9,-20 4 176-9,-19 13-176 6,-14 7 160-6,-23 11-160 8,-24 10 480-8,-27 17 0 7,-23 20 0-7,-26 11 0 8,-25 9-480-8,-24 15 128 7,-13 13-128-7,-14 11 0 8,-17 9 0-8,-6 2 0 7,-4 0 0-7,9-4 0 8,5-4 0-8,25-11 0 8,15-6 0-8,26-18 0 7,18-14 0-7,26-11 128 8,24-12-128-8,26-15 0 7,23-15 0-7,17-12 0 8,18-15 0-8,26-13 0 7,15-14-272-6,29-9-48 5,21-8-16-6,21-14 0 8,14-20 48-8,28-7 16 7,20-10 0-7,19-2 0 8,8-8 272-8,21 0-160 7,18 5 160-7,6-3-128 8,8 6 128-8,7 11 0 7,-1 17 0-7,1 15 128 9,-11 15-128-9,-16 14-128 6,-12 16 128-6,-13 18-192 8,-10 13 192-8,-18 15 0 7,-19 13 0-7,-20 16-128 9,-13 9 128-9,-16 13-128 6,-13 16 128-6,-15 10-128 8,-16 9 128-8,-13 7 0 7,-11 1 0-7,-14 8 0 9,-7 6 0-9,-13-4 0 7,1 2 0-7,2-10 0 7,9-8 0-7,8-15 0 8,12-10 128-8,12-10-128 7,11-13 128-7,28-14-128 7,19-10 160-7,24-14-160 8,19-11 240-8,23-12-48 7,12-15-16-7,26-14 0 8,11-18-176-8,20-3 0 7,17-3 0-6,2-9 128 7,-4-2-128-8,5-4 0 7,3-1 0-7,-2 5 0 8,0-2 0-8,-11 12-144 6,-20 9 144-6,-6 12 0 8,-10 8 0-8,-13 7 0 7,-24 7 0-6,-9 11 0 7,-18 2 0-8,-18 4-128 6,-21 0 128-6,-14 8 0 9,-21 4 0-9,-14 3 0 7,-15 1 0-7,-14-1 0 7,-10 9 0-7,-11-3-192 8,-12 1 192-8,-8-3-160 8,-6 5 160-8,-12-1 0 7,-7-5 0-7,-6-7 0 8,-4-3 0-8,1-6 0 7,-3-8-176-7,8-4 176 8,2-7 0-8,1-7 0 7,7-7 0-7,1-4 0 7,9-8 128-7,1-2-128 8,6-7 0-8,10-9 0 8,1-11 0-8,9-4-272 7,-1-8 16-7,9-6 16 8,1-13 48-8,6-2 0 6,6-8 0-6,0-6 0 9,4-14 192-9,2-1-144 7,2-7 144-7,4-1-128 9,-1-5 128-9,-1 1 0 6,-4 0 0-6,-2 4 0 8,-10 1 0-8,-6 9 0 6,-9 1 0-6,-10 2 0 9,-10 8 176-9,-12-2 64 7,-3 6 16-7,-11 2 0 7,-13 4 0-7,0 6 16 8,-7 0 0-8,-7 9 0 8,0 0-16-8,-3 7-16 6,-12-9 0-6,-3 8 0 9,-7 7-240-9,-5-1 144 7,-9 4-144-7,4-2 128 8,4 2-128-8,3 0 0 7,3-2 0-7,2-6 0 8,7-9 0-8,7 3 0 7,5 4 0-7,9-5 0 9,5-3 0-9,12-5 0 6,7-4 0-6,15 0 0 9,3-5 0-9,10 7 0 6,6 0 0-6,3 5 0 8,7-1 0-8,1 9 0 7,-5 2 0-7,2 9 0 8,-9 8 0-8,-3 9 0 7,-6 15-144-7,-7 4 144 8,-11 10-192-8,-5 6 32 8,-8 10 0-8,-2 13 0 7,-12 10-112-7,-12 13-32 7,-15 11 0-7,-4 12 0 8,-6 19 96-8,-8 11 16 6,-13 8 0-6,0 0 0 9,-1 2 16-9,9-6 16 7,5-9 0-7,18-17 0 9,16-13 160-9,15-13 0 5,17-8 0-5,26-14 128 9,0 0 80-9,24-28 32 7,21-19 0-7,17-9 0 9,18-10-240-9,14-14 0 6,11-16 0-6,8-1 0 8,8-9 0-8,6 3-192 7,9 1 192-7,7 5-160 8,5-6 32-8,-8-1 0 7,-3 7 0-7,-6 9 0 8,-1 18 128-8,-3 7 0 7,-6 9 0-7,-14 21-128 8,-13 23 128-8,-20 27-192 7,-10 19 192-7,-21 24-192 8,-9 28 16-8,-23 27 0 8,-13 23 0-8,-17 32 0 7,-16 27 176-7,-18 29 0 7,-13 24 0-7,-20 19 0 8,-12 21 0-8,-9 9 0 7,-6 3 0-7,0-9-128 8,2-3 128-8,7-23 0 7,15-21 0-7,11-25 0 8,11-21 0-8,24-18 0 7,12-24 0-7,15-8 0 23,16-17-752-23,18-15-64 1,13-6-16-1,8-13 0 15,10-19-2016-15,13-18-416 1</inkml:trace>
    </iact:actionData>
  </iact:action>
  <iact:action type="add" startTime="89307">
    <iact:property name="dataType"/>
    <iact:actionData xml:id="d94">
      <inkml:trace xmlns:inkml="http://www.w3.org/2003/InkML" xml:id="stk94" contextRef="#ctx0" brushRef="#br2">19830 15596 18191 0,'2'-29'800'0,"2"11"176"0,2-5-784 0,-2 0-192 3,0 1 0-3,0 8 0 8,-4 14 1728-8,0 0 320 7,0 0 48-7,0 0 16 9,0 0-896-9,8 18-160 7,-8 15-32-7,-2 10-16 8,-6 12-256-8,-4 7-48 7,-5 8-16-7,-9 6 0 8,1 10-112-8,-6 4 0 7,-6 7-16-7,-8 1 0 8,-4 7 144-8,-2 0 16 7,-3 5 16-7,-1-3 0 10,0-10-208-10,9 1-32 6,-1-4-16-6,16-12 0 7,3-10-80-7,13-18-16 6,11-7 0-6,12-12 0 9,5-6 48-9,17-5 0 6,5-18 0-5,15-6 0 7,11-8-208-8,13-14-32 7,12-1-16-7,11-10 0 7,7-6-176-7,13-4 160 8,8-2-160-8,3 0 160 8,-1-7-160-8,-8 1 0 7,0 4 0-7,2 8 0 8,-4 0-256-8,-8 6 64 7,-7-2 0-7,-11 4 16 25,-5 5-2384-24,-10 3-464-1,-11 1-112 0,-9 7-12096 0</inkml:trace>
    </iact:actionData>
  </iact:action>
  <iact:action type="add" startTime="89667">
    <iact:property name="dataType"/>
    <iact:actionData xml:id="d95">
      <inkml:trace xmlns:inkml="http://www.w3.org/2003/InkML" xml:id="stk95" contextRef="#ctx0" brushRef="#br2">19310 17357 31327 0,'-26'0'2784'1,"9"-6"-2224"2,3-3-560-3,14-3 0 7,12-6 992-7,9-3 96 7,14-4 0-7,8-7 16 8,10-3-896-8,13-12-208 8,4-7 0-8,12-7 0 8,8-11 0-8,12-2 0 7,7-4 128-7,8-2-128 8,8-4 128-8,3-2-128 9,3-5 144-9,15-1-144 6,8 0 512-6,4-1 16 7,2 3 0-7,6 6 0 8,2 2-80-8,0 0-32 7,-3 3 0-7,1 4 0 8,-2 5-160-8,4 2-16 8,0 7-16-8,-5 3 0 8,-9-2-224-8,3 5 144 6,-7 4-144-6,2 4 128 9,-10 6-128-9,-1 1 0 7,-7 2 144-7,-5 7-144 7,-8 6 0-7,-6 3 0 7,-8 13 0-7,-7-7 128 8,-16 2-128-8,-8 1 0 7,-12 7 0-7,-7 2 0 8,-9 2-176-8,-11 2 0 7,-7 2 0-7,-5 4 0 26,-7 2-1056-26,-9 5-224 1,-9-13-32-1,6 16-9376 3,-6-16-1872-3</inkml:trace>
    </iact:actionData>
  </iact:action>
  <iact:action type="add" startTime="90089">
    <iact:property name="dataType"/>
    <iact:actionData xml:id="d96">
      <inkml:trace xmlns:inkml="http://www.w3.org/2003/InkML" xml:id="stk96" contextRef="#ctx0" brushRef="#br2">25220 14354 26031 0,'0'0'1152'1,"-6"-12"240"-1,0-3-1120 0,2 5-272 2,0-4 0-2,4 14 0 7,0 0 384-7,0 0 32 8,-6 20 0-8,-3 5 0 9,1 6-96-9,0 6 0 5,-4 12-16-5,3 8 0 9,-1 9 16-9,-4 2 16 7,4 8 0-7,-1 6 0 7,3 6 192-7,2 2 48 6,6 1 0-5,0-3 0 7,6-4-256-8,8-2-32 9,-1-8-16-9,9-12 0 7,3-11-80-7,4-10 0 7,2-10-16-7,8-9 0 8,4-7 416-8,8-9 96 6,2-8 16-6,3-8 0 9,3-11 128-9,5-8 48 6,6-12 0-6,-7-2 0 8,-1-10-336-8,-3 0-64 7,-8 1-16-7,-5-7 0 9,-1-1-80-9,-10 1 0 7,-2 5-16-7,-5-5 0 8,-5-3 32-8,-3 3 16 6,-9-1 0-6,1 1 0 8,-6-1-224-8,-4 7-64 7,-2 8 0-7,-2-1 0 9,-4 9-128-9,-2 5 0 6,4 11-160-6,0 3 160 26,1 9-1088-26,3 9-112 1,0 0-16-1,0 0-11056 3,0 0-2192-2</inkml:trace>
    </iact:actionData>
  </iact:action>
  <iact:action type="add" startTime="90449">
    <iact:property name="dataType"/>
    <iact:actionData xml:id="d97">
      <inkml:trace xmlns:inkml="http://www.w3.org/2003/InkML" xml:id="stk97" contextRef="#ctx0" brushRef="#br2">26761 14358 30399 0,'0'0'2704'1,"0"0"-2160"1,0 0-544-2,0 0 0 8,7 17 272-8,7 9-48 7,-6 1-16-7,2 4 0 8,-4 8-208-8,-1 6 0 6,-3 6 0-6,-4 5 0 9,-5 3 0-8,-3 11 0 4,-2 4 0-5,-7 0 0 9,-7 2 336-9,-1 0 32 9,-2 0 0-9,-1-3 0 5,3-7 128-5,2-12 16 9,3-11 16-9,7-8 0 7,1-7 368-7,8-9 64 7,6-19 0-7,0 0 16 7,0 0 128-7,0 0 32 8,4-21 0-8,12-8 0 8,-1-7-448-8,7-6-96 7,3-3-16-7,0-6 0 8,1-4-304-8,-1 1-64 7,1-3-16-7,-1 1 0 9,2-1-192-9,6 1 176 5,-1-3-176-5,1 8 160 9,2 3-160-9,2 5 0 6,-2 8 0-6,-2 7 0 9,-2 1 0-9,4 9 0 6,-3 9 0-6,-1 9 0 9,-2 2-176-9,2 9 176 7,-1 9-128-7,1 7 128 8,-2 8-160-8,-2 4 160 7,-5-2-192-7,-3 8 192 8,-5 4-176-8,-2 6 176 7,-6 1-160-7,-4 6 160 25,-4-1-576-25,0-1-32 0,-4 3 0 0,-2-7 0 15,0-3-1312-15,4-8-256 0,2-2-48 0,0-10-16 12,0-4 896-12,2-7 160 0,0-22 32 0,0 0-12720 4</inkml:trace>
    </iact:actionData>
  </iact:action>
  <iact:action type="add" startTime="90853">
    <iact:property name="dataType"/>
    <iact:actionData xml:id="d98">
      <inkml:trace xmlns:inkml="http://www.w3.org/2003/InkML" xml:id="stk98" contextRef="#ctx0" brushRef="#br2">28432 14563 35007 0,'-11'-22'3120'1,"5"12"-2496"1,6 10-496-2,-6-15-128 8,2 5 192-8,4 10 0 7,-16-4 16-7,1-2 0 8,-9 2 16-8,-5 2 0 7,-8 2 0-7,-6 2 0 9,-13 2-80-9,-7 6-16 7,1 2 0-7,-1 9 0 9,5 1 0-9,3 1 0 6,4 0 0-6,10 3 0 9,8 1 160-9,8 2 32 6,9 6 0-6,7-3 0 8,9-5-320-7,9 0 0 5,3 2 0-5,13-1 0 7,7-3 192-8,9 0-192 7,1 1 192-7,9-1-192 9,2 2 0-9,3-1 0 6,3 5 0-6,-4 2 0 7,-5 0 0-7,1 2 0 7,-6 1 0-7,-8-1 0 8,-4 0 0-8,-6 6 0 8,-5-2 0-8,-9 2 0 8,-1-4 0-8,-10-4 0 6,-2 0 0-6,-14 2 0 8,-3-6 320-8,-10-1 48 8,-12-9 16-8,-4 3 0 8,-10-1 368-8,-5-3 80 6,-11-9 0-6,3 1 16 8,-4-8-320-8,5-2-64 8,-3-2-16-8,10-4 0 8,5-3-448-8,10-9 128 6,2 0-128-6,12 3 0 24,3-7-1968-22,13-3-432-2,7-6-96 0,6-6-15008 0</inkml:trace>
    </iact:actionData>
  </iact:action>
  <iact:action type="add" startTime="91243">
    <iact:property name="dataType"/>
    <iact:actionData xml:id="d99">
      <inkml:trace xmlns:inkml="http://www.w3.org/2003/InkML" xml:id="stk99" contextRef="#ctx0" brushRef="#br2">29337 13086 34207 0,'-15'-19'1520'1,"15"19"304"-1,-10-14-1456 0,10 14-368 3,0 0 0-3,-16 0 0 8,3 4 0-8,-5 12 144 7,3 11-144-7,-5 10 0 8,-3 6 240-8,1 11-64 8,1 15-16-8,-1 9 0 7,-1 4 80-7,-1 7 16 8,1 5 0-8,2 11 0 7,-3 12 96-7,3 6 32 9,-5 0 0-9,-1 12 0 7,-4 5-208-7,0-4-48 6,1-5 0-6,3 0 0 9,0-4-128-9,3-7 0 6,-1-2 0-6,4-13-176 24,-1-10-560-24,8-11-112 0,3-17-32 0,5-11 0 14,0-7-224-14,2-14-48 0,-2-6-16 0,4-11-12928 4</inkml:trace>
    </iact:actionData>
  </iact:action>
  <iact:action type="add" startTime="91514">
    <iact:property name="dataType"/>
    <iact:actionData xml:id="d100">
      <inkml:trace xmlns:inkml="http://www.w3.org/2003/InkML" xml:id="stk100" contextRef="#ctx0" brushRef="#br2">28547 14752 31727 0,'22'-14'1408'1,"-5"8"288"-1,9-7-1360 0,13 5-336 2,6 0 0-2,11-4 0 10,12 3 0-10,1-1-192 5,1-6 32-5,2 4 0 9,-6-1 160-9,-1 3 0 8,-3-4 0-8,-1 7 0 8,-3 1 384-8,-1-4 16 6,-5-6 0-6,1 11 0 11,-6 1 368-11,-6 4 80 4,0 0 16-3,-6 0 0 7,-6-2-288-8,-4 2-64 6,-7 2-16-6,0-2 0 8,-18 0-192-8,0 0-48 7,0 0 0-7,0 0 0 8,0 0-64-8,-8 9-32 7,-12 7 0-7,-5-4 0 8,-8 1 80-8,-4 5 16 7,-10 3 0-7,0 3 0 8,-4 1-256-8,-1 4 176 6,-3 5-176-5,6 1 160 7,1 8-32-7,1-1 0 5,6 5 0-6,6 0 0 9,5-12 0-9,9 0 0 6,3 0 0-6,11-3 0 8,5-7 48-8,8-6 0 7,1 1 0-7,11-1 0 8,-1-9 64-8,9 2 16 7,3-4 0-7,4-4 0 8,0-2-256-8,2-2 144 7,4-4-144-7,0 0 128 8,-1-8-128-8,1 4 128 7,-4 2-128-7,-2 1 128 8,-6-5-128-8,-3 4 0 7,-1 0 0-7,-4 2 128 8,-5 8-128-8,-14-4 0 7,0 0 0-7,18 8 0 8,-11 6 0-8,-1-3 0 7,-2 7 0-7,-2-5 0 8,-2-13 0-8,0 20 0 7,-2-1 0-7,0-5 0 26,2 4-1008-26,0-18-80 0,0 0 0 0,0 0-11056 5,0 0-2192-5</inkml:trace>
    </iact:actionData>
  </iact:action>
  <iact:action type="add" startTime="91995">
    <iact:property name="dataType"/>
    <iact:actionData xml:id="d101">
      <inkml:trace xmlns:inkml="http://www.w3.org/2003/InkML" xml:id="stk101" contextRef="#ctx0" brushRef="#br2">30681 13041 24879 0,'0'-23'1088'1,"0"23"256"-1,-2-10-1088 0,2 10-256 2,0 0 0-2,0 0 0 9,4 24 1264-9,-2 7 192 6,-4 4 32-6,0 10 16 8,-2 7-880-7,-5 7-176 5,-1 13-48-6,-6 0 0 9,4 6 272-9,-3 6 48 7,-1 8 16-7,-3 7 0 10,-1 10 48-10,1 7 16 6,-9 2 0-6,1 3 0 7,0 6-512-7,0-10-96 6,-1-4-32-6,1-5 0 8,2-3-160-8,1-13 192 7,1-9-192-7,5-10 192 8,5-15-64-8,1-5 0 8,4-12 0-8,2-10 0 7,4-14 272-7,2 1 48 8,0-18 16-8,0 0 0 7,0 0 288-7,22-18 48 7,-5-3 16-7,5-2 0 8,1-11-368-8,4-1-80 8,-1 0-16-8,-1-6 0 8,0 2-352-8,5-4 0 6,1 6 0-6,-4 6 0 9,1 0 0-9,-1 7 0 6,-6 7 0-6,-1 9-128 9,-3 2 128-9,1 6-128 6,-18 0 128-6,16 10-128 9,-1 10 128-9,-9 3-160 7,-2 4 160-7,-4 2-160 8,-4 5 160-8,-4-1 0 6,-9 8-144-6,-9-8 144 9,-7-2 0-9,-4-2 0 7,-10 3 0-7,-2-1 0 7,-1 4 0-7,-1-6 0 7,4-2 0-7,-3-5 0 8,-1-7 240-8,4 1-48 8,6-4 0-8,2-8 0 8,4-6-32-8,6 0-16 7,3-4 0-7,7-10 0 8,5-1-272-8,8-3-64 6,4-3-16-6,6-4-12992 16,4-7-2608-15</inkml:trace>
    </iact:actionData>
  </iact:action>
  <iact:action type="add" startTime="92442">
    <iact:property name="dataType"/>
    <iact:actionData xml:id="d102">
      <inkml:trace xmlns:inkml="http://www.w3.org/2003/InkML" xml:id="stk102" contextRef="#ctx0" brushRef="#br2">31452 13279 37775 0,'4'-31'3360'1,"3"2"-2688"4,-1 5-544-5,4 7-128 8,-4 9 0-8,-6 8 128 7,0 0-128-7,0 0 128 8,6 20-128-8,-6 7 192 8,-4 8-192-8,-2 18 192 7,-8 7 64-7,1 14 32 8,-9 4 0-8,1 10 0 7,-1 4 96-6,-3 11 32 6,0 6 0-7,-1 2 0 9,-1 4-96-9,2 2 0 7,-1 4-16-7,3-6 0 7,1 2-304-7,5-5 0 6,-3-3 128-6,7-10-128 24,-1-11-576-24,6-8-160 0,0-8-32 0,4-13-16 14,2-11-464-14,4-11-96 0,2-9 0 0,-4-28-16 14,0 0-720-13,20-2-144-1,1-12-16 0</inkml:trace>
    </iact:actionData>
  </iact:action>
  <iact:action type="add" startTime="92697">
    <iact:property name="dataType"/>
    <iact:actionData xml:id="d103">
      <inkml:trace xmlns:inkml="http://www.w3.org/2003/InkML" xml:id="stk103" contextRef="#ctx0" brushRef="#br2">31190 14995 34095 0,'0'0'3024'0,"18"6"-2416"7,5-2-480-7,8-2-128 8,10 2 224-8,6 2 32 6,4 2 0-6,2-6 0 9,1-12-256-9,1 0 128 6,1-9-128-6,-1 5 0 9,0-4 0-9,-3 5 128 7,-1-11-128-7,-2 3 0 8,0 0 256-8,-5 3 16 7,-1-3 0-7,-2-3 0 7,-2 1 352-7,-6-1 64 8,-9-3 16-7,-7 4 0 5,-7 3-32-6,-10 1 0 7,-8 5 0-7,-7 6 0 8,-13 4-112-8,-9 6-32 7,-4 6 0-7,-9 8 0 9,-7-3-144-9,-7 13-48 6,-3 9 0-6,5 0 0 9,-2 4 176-9,3 8 48 7,3 7 0-7,7-1 0 8,8-6-112-8,0 0-32 7,10 1 0-7,4 1 0 8,5-8-256-8,13 2-160 7,-1 0 192-7,12-4-192 9,8-6 144-9,5-2-144 5,9-2 0-5,7-1 144 10,6-1-144-10,10-2 0 5,2-5 0-5,9-3 0 24,7-7-1408-24,1 0-176 1,10 0-16-1,4-6-18192 2</inkml:trace>
    </iact:actionData>
  </iact:action>
  <iact:action type="add" startTime="94318">
    <iact:property name="dataType"/>
    <iact:actionData xml:id="d104">
      <inkml:trace xmlns:inkml="http://www.w3.org/2003/InkML" xml:id="stk104" contextRef="#ctx0" brushRef="#br2">24500 17291 23039 0,'-10'-6'2048'1,"0"2"-1648"5,-5-2-400-6,3-2 0 8,-3 1 608-8,1 3 32 7,-6 0 16-7,1 4 0 8,-3 4-112-8,-1 0-32 8,-10 0 0-8,-2 11 0 8,-2 1-64-8,-10 7 0 7,0 4-16-7,2 3 0 6,-2-1 208-6,10 8 32 8,-2 0 16-8,8 4 0 8,4-6 64-8,7-4 16 8,7-1 0-8,9-3 0 7,4-4-384-7,4-3-80 7,-4-20-16-7,23 12 0 8,2-7-80-8,5-7-16 7,3-3 0-7,4-5 0 8,6-8 320-5,-2 1 48 2,0-1 16-5,-2-7 0 9,0-4-208-9,-4-1-48 5,-4-3 0-5,-2 4 0 9,-5 0-144-9,-1 1-48 6,-7 5 0-6,-3 5 0 8,-3 1-128-8,-10 17 192 7,0 0-192-7,0 0 192 8,0 0-192-8,0 0 128 8,12 12-128-8,-6 3 128 7,-6-15-128-7,4 26 0 8,0 7 0-8,-1-2 128 7,-3 0-128-7,6-2 0 7,0-5 0-7,-2 3 0 8,2-4 0-8,0-1 128 7,3-1-128-7,-1-7 0 8,10 2 0-8,-3-9 0 7,5-1 0-7,1-10-176 26,5-5-1440-26,3-7-304 1,4 0-48-1,-2-7-13840 0</inkml:trace>
    </iact:actionData>
  </iact:action>
  <iact:action type="add" startTime="94696">
    <iact:property name="dataType"/>
    <iact:actionData xml:id="d105">
      <inkml:trace xmlns:inkml="http://www.w3.org/2003/InkML" xml:id="stk105" contextRef="#ctx0" brushRef="#br2">25282 16452 34095 0,'0'0'1504'1,"-15"-6"320"-1,3 4-1456 0,12 2-368 3,-14 8 0-3,6 2 0 8,3 10 368-8,-1 7 0 7,-6 8 0-7,0 4 0 8,1 6-160-8,1 7-16 8,0 1-16-8,-4 4 0 8,3-1 48-8,-3 7 16 6,2 5 0-6,1-6 0 9,3-1-96-9,4 5-16 6,2-2 0-6,0 7 0 26,2-7-960-24,4-4-208-2,2 1-48 0,0-6-14432 0</inkml:trace>
    </iact:actionData>
  </iact:action>
  <iact:action type="add" startTime="94877">
    <iact:property name="dataType"/>
    <iact:actionData xml:id="d106">
      <inkml:trace xmlns:inkml="http://www.w3.org/2003/InkML" xml:id="stk106" contextRef="#ctx0" brushRef="#br2">24952 17168 22111 0,'0'0'1968'1,"0"0"-1584"1,0 0-384-2,18-10 0 8,0 2 3760-8,13 3 656 7,10-1 144-7,0-4 32 9,6 0-3584-9,5-1-720 6,5-5-144-6,3 0-16 23,1 5-656-23,3 1-128 0,-2-2-32 0,5 6-15984 4</inkml:trace>
    </iact:actionData>
  </iact:action>
  <iact:action type="add" startTime="95161">
    <iact:property name="dataType"/>
    <iact:actionData xml:id="d107">
      <inkml:trace xmlns:inkml="http://www.w3.org/2003/InkML" xml:id="stk107" contextRef="#ctx0" brushRef="#br2">27755 16181 22111 0,'-17'4'976'1,"5"0"208"-1,-3 4-944 0,-1 9-240 4,2 1 0-4,1 3 0 8,-1 16 2480-8,2 4 448 6,3 10 80-6,-3 10 32 9,0 7-2128-9,-3 0-416 7,1 6-96-7,-8 0-16 8,1-4 208-8,-2 7 48 8,-3 4 0-8,-1 1 0 7,-2-2-336-7,-3 0-64 8,-1 0-16-8,4-6 0 7,-2-1-224-7,3-5 128 7,5-8-128-7,6-9 0 24,7-12-416-24,4-6-176 0,4-10-48 0,6-5-10144 6,-4-18-2032-6</inkml:trace>
    </iact:actionData>
  </iact:action>
  <iact:action type="add" startTime="95386">
    <iact:property name="dataType"/>
    <iact:actionData xml:id="d108">
      <inkml:trace xmlns:inkml="http://www.w3.org/2003/InkML" xml:id="stk108" contextRef="#ctx0" brushRef="#br2">27736 17281 26719 0,'0'0'2368'0,"0"0"-1888"5,0 0-480-5,0 0 0 8,16 2 1712-8,5-2 240 8,-2-6 48-8,7-2 16 8,1 1-1376-8,2-3-288 6,3-6-48-6,-1 3-16 9,-2-7-112-9,0 3-32 7,1 1 0-7,-3-4 0 6,0 1-144-6,-3 3 128 8,-7-3-128-8,-1 5 128 8,-5-3 192-8,-1 7 48 7,-10 10 0-7,0 0 0 8,-11-10 192-8,-3 8 32 7,-10 6 16-7,-1 6 0 8,-4 0-304-8,0 7-64 7,-7 3-16-7,1 3 0 9,2 2-80-8,2 1-16 4,4 1 0-5,1 2 0 8,1 1 128-8,9-1 32 8,1-2 0-8,11 0 0 8,2-3-144-8,6-1-16 6,4 3-128-6,11-3 192 8,5-2-352-8,7-5-80 7,8 0-16-7,8-7-12032 17,5-3-2400-17</inkml:trace>
    </iact:actionData>
  </iact:action>
  <iact:action type="add" startTime="95672">
    <iact:property name="dataType"/>
    <iact:actionData xml:id="d109">
      <inkml:trace xmlns:inkml="http://www.w3.org/2003/InkML" xml:id="stk109" contextRef="#ctx0" brushRef="#br2">28834 17022 37775 0,'-27'0'3360'0,"-1"6"-2688"4,-1-1-544-4,2-1-128 8,0 6 512-8,1 4 64 7,3-1 0-6,-5 5 16 7,1 0-464-8,2-3-128 6,1 3 0-6,1-5 0 9,4 5 0-9,5-4 128 7,0 1-128-7,8 3 128 7,2-5-128-7,6 3 0 7,6-4 0-7,6-1 0 9,0-3 0-9,7-4-192 7,4 2 192-7,3-4-192 7,1-2 192-7,2-2 0 7,-2-4 0-7,1 4 0 10,-1-2 0-10,-2 2 0 5,-3 0 0-5,-5 0 0 9,-1 2 0-9,-18 0 0 6,11 4 0-5,-11-4 0 6,0 0 0-7,4 14 0 7,-4 5 0-7,-2 3 128 9,-2-5 0-9,2 3 16 6,-3 1 0-6,-1-5 0 8,4 2-144-8,0-1 0 8,2-17 0-8,4 14 128 8,5 1-128-8,1-7 0 6,8 0 0-6,5-2 0 25,5-12-2000-25,5 0-288 1,2 0-48-1</inkml:trace>
    </iact:actionData>
  </iact:action>
  <iact:action type="add" startTime="95989">
    <iact:property name="dataType"/>
    <iact:actionData xml:id="d110">
      <inkml:trace xmlns:inkml="http://www.w3.org/2003/InkML" xml:id="stk110" contextRef="#ctx0" brushRef="#br2">29528 17174 9215 0,'0'0'400'0,"0"0"96"0,-11-10-496 0,11 10 0 3,0 0 0-3,0 0 0 7,0-17 6336-7,0 7 1152 8,0 10 256-8,0 0 32 8,-4-14-6192-8,4 14-1248 7,-8-6-336-7,-8 0 128 7,3 6-128-7,-9 6 0 8,1 2 0-7,-1 6 0 6,1-6 0-7,-1 9 144 7,1-1-16-7,7 5-128 8,3-9 400-8,3 3-16 7,4 3-16-7,4-2 0 7,4 3-240-7,0-5-128 7,-4-14 160-6,15 19-160 6,3-1 0-7,1-6 0 8,3 1 0-8,1-1 0 8,1 2 0-8,1-3 0 7,-2-1 0-6,-1 4 0 5,-3-7 0-6,-9 5 0 8,-10-12 0-8,8 12 0 8,-6 3 0-8,-6-3 128 7,-6 0 0-7,-7 3 16 8,-3 3 320-8,-11-4 64 7,-4 1 16-7,-2-3 0 7,-6 2-112-7,4-5-32 8,-4-1 0-8,2 2 0 7,-6-6-32-7,8-2-16 8,0-2 0-8,8-2 0 22,6-6-816-21,9 0-176-1,4-2-16 1,14-5-12064 5,12-1-2400-6</inkml:trace>
    </iact:actionData>
  </iact:action>
  <iact:action type="add" startTime="96349">
    <iact:property name="dataType"/>
    <iact:actionData xml:id="d111">
      <inkml:trace xmlns:inkml="http://www.w3.org/2003/InkML" xml:id="stk111" contextRef="#ctx0" brushRef="#br2">30443 16290 32479 0,'-17'-2'1440'1,"17"2"288"-1,-12 8-1376 0,2 4-352 2,-5 7 0-2,3 9 0 8,-8 5 288-8,3 12-16 7,-1 7 0-7,-3 5 0 9,-1 0 304-9,3 7 64 6,-1 8 16-6,-1 2 0 8,-2 0 128-8,5 0 32 7,4-1 0-7,1-7 0 8,-1-2-304-8,4 1-48 7,-3-5-16-6,7-3 0 7,-2-7-592-8,0-3-128 6,2-6-32-6,2-6 0 24,4-4-2096-24,-4-13-416 1,4-18-96-1</inkml:trace>
    </iact:actionData>
  </iact:action>
  <iact:action type="add" startTime="96529">
    <iact:property name="dataType"/>
    <iact:actionData xml:id="d112">
      <inkml:trace xmlns:inkml="http://www.w3.org/2003/InkML" xml:id="stk112" contextRef="#ctx0" brushRef="#br2">29813 16967 37775 0,'0'0'1664'0,"16"-10"368"0,1 1-1632 0,13-3-400 3,9 2 0-3,2 8 0 8,5 0 608-8,9 0 32 7,4-2 16-7,9-3 0 8,0 1-464-8,8 2-192 7,2-2 128-7,0 2-128 27,-6-4-1888-27,1 2-464 0</inkml:trace>
    </iact:actionData>
  </iact:action>
  <iact:action type="add" startTime="96814">
    <iact:property name="dataType"/>
    <iact:actionData xml:id="d113">
      <inkml:trace xmlns:inkml="http://www.w3.org/2003/InkML" xml:id="stk113" contextRef="#ctx0" brushRef="#br2">31143 16856 28559 0,'0'0'2544'0,"0"0"-2032"2,0-12-512-2,8 3 0 9,2-5 1152-9,10 2 144 7,1-7 32-7,6-5 0 9,5 5-688-9,3-1-128 8,9-7-16-8,-1-8-16 8,2-2 288-8,2-2 64 6,-8-6 16-6,4 2 0 7,-8 2-80-7,0-4-32 9,-4 2 0-9,-1 2 0 6,-3 6-96-6,-2 10 0 8,-3 3-16-8,-1 11 0 7,-3 3-144-7,-5 2-32 7,-13 6 0-7,18 12 0 8,-8 5-192-8,-4 11-32 8,-4 15-16-8,-2 9 0 8,2 5-32-7,-4 7-16 5,-2 4 0-6,-4 3 0 7,-2 12-160-7,-5 5 0 7,-1-2 0-7,0 0 0 8,-5-2 0-8,3 0 0 7,3-3 0-7,-5 3 0 8,5-6 0-8,-3-4 0 7,2-3 0-7,3-1 0 24,-5-12-576-24,5-5 16 0,-5-10 0 0,4 0 0 13,-3-8-2320-12,1-8-480 0</inkml:trace>
    </iact:actionData>
  </iact:action>
  <iact:action type="add" startTime="97112">
    <iact:property name="dataType"/>
    <iact:actionData xml:id="d114">
      <inkml:trace xmlns:inkml="http://www.w3.org/2003/InkML" xml:id="stk114" contextRef="#ctx0" brushRef="#br2">31163 17817 41471 0,'0'0'3680'0,"25"-7"-2944"5,9-1-592-5,14-4-144 8,13 0 576-8,7 7 64 7,2-1 32-7,0-4 0 8,1 2-544-8,-3 0-128 7,4-1 0-7,-4 3 0 23,3 0-1152-23,-7-2-272 0,0 0-48 0,3 4-10640 8,-5 1-2128-7</inkml:trace>
    </iact:actionData>
  </iact:action>
  <iact:action type="add" startTime="97637">
    <iact:property name="dataType"/>
    <iact:actionData xml:id="d115">
      <inkml:trace xmlns:inkml="http://www.w3.org/2003/InkML" xml:id="stk115" contextRef="#ctx0" brushRef="#br2">24221 19315 18431 0,'-14'-15'1632'0,"3"7"-1312"6,11 8-320-6,-12-10 0 8,2-2 2144-8,-1 7 352 6,11 5 80-6,-14 0 16 9,-4 3-1344-9,3 7-272 7,1 2-48-7,-3 11-16 9,3 5-400-9,-4 3-96 7,5 6-16-7,-5 2 0 7,1 0 256-7,3 4 48 7,-4 0 16-7,5 5 0 8,-5-3-32-8,4-4-16 7,-3 4 0-7,3-8 0 8,1-2-288-8,3-6-48 7,-2-3-16-7,4-9 0 8,4 1 48-8,4-18 0 7,0 0 0-7,0 0 0 8,6-22 368-8,8-5 80 7,4-4 16-7,5-10 0 8,4-2-400-8,2-6-80 8,7 6-16-7,3-1 0 5,-2-5-336-6,0 0 0 7,0 0 0-7,-6-3 128 8,0-3-128-8,2 2 192 7,4 1-64-7,-3 1 0 8,-5 4-128-8,0 12-128 7,-2 8 128-7,-3 5-192 8,-7 13 192-8,1 5 0 6,-1 10-144-6,-7 7 144 9,-2 11-192-9,0 7 48 6,-4 8 0-6,-6 2 0 9,-6 8 0-9,-6 3 0 6,-5 3 0-6,-7-1 0 9,-5-1 144-9,-6-2 0 6,-12-2-144-6,1-9 144 9,-1 1 0-9,2-9 0 6,-4-7 0-6,14-9 0 10,6-9-208-10,12-7 80 5,3-5 128-5,12-9-208 25,8-11-2480-24,16-5-480-1,9-7-96 0</inkml:trace>
    </iact:actionData>
  </iact:action>
  <iact:action type="add" startTime="98044">
    <iact:property name="dataType"/>
    <iact:actionData xml:id="d116">
      <inkml:trace xmlns:inkml="http://www.w3.org/2003/InkML" xml:id="stk116" contextRef="#ctx0" brushRef="#br2">25202 19140 34095 0,'-35'33'1504'1,"8"-8"320"-1,-8 4-1456 0,0 5-368 3,-3 10 0-3,-2-3 0 8,-1 4 720-8,0-6 80 7,4 2 16-7,7-6 0 9,3-3-400-9,9-5-80 6,7-2-16-6,11-1 0 8,4-11-144-8,13 1-48 8,5-8 0-8,17-2 0 7,7-6 64-7,5-4 0 7,8-14 0-7,-3 3 0 8,-1-7-64-8,-1-3 0 7,1-6 0-7,-6-2 0 8,0 6-128-8,-5-1 160 7,-6 1-160-7,-7 0 160 9,-6 0 112-8,-5-3 32 4,-7 5 0-5,-5 0 0 8,-10-1 112-8,-8 5 32 8,-1 0 0-8,-13 7 0 7,-3 0-160-7,-4 1-32 8,-10 1 0-8,2 8 0 8,-6 6-256-8,6 8 0 7,-4-4 0-7,4 4 0 23,0 2-496-22,6-5-48-1,5 1-16 0,11 4 0 12,1 0-2512-12,16-10-512 1</inkml:trace>
    </iact:actionData>
  </iact:action>
  <iact:action type="add" startTime="98329">
    <iact:property name="dataType"/>
    <iact:actionData xml:id="d117">
      <inkml:trace xmlns:inkml="http://www.w3.org/2003/InkML" xml:id="stk117" contextRef="#ctx0" brushRef="#br2">26308 18929 20271 0,'0'0'1792'0,"-12"-4"-1424"4,-3 2-368-4,3 2 0 8,-3 0 3248-8,1 4 576 7,-8 0 112-7,-1 6 32 10,-6 5-2688-10,-4 5-544 5,-4-5-96-5,-6 9-32 10,-2 1-256-10,2 3-48 6,-4-1-16-6,8 0 0 8,-2-2 32-8,10-3 16 7,5-6 0-7,15 3 0 7,9-1-192-7,2-18-144 8,15 17 192-8,7 1-192 8,5-10 176-8,8 5-176 7,8-5 160-7,-2 6-160 8,2-1 128-8,4-3-128 8,-4 6 0-7,2-5 144 4,-6 5-144-5,0-2 0 8,-8 1 0-8,-4 3 128 7,-9-7-128-7,-5 5 0 8,-7-2 0-8,-6 5 128 8,-6-3 64-8,-7 1 16 7,-9 3 0-7,-7-5 0 7,-8 5 240-7,0-3 32 8,-6-3 16-8,2 4 0 8,-6-11-224-8,0-1-32 7,1-4-16-7,-1-4 0 8,10-2-224-8,0-1 176 7,7-9-176-7,15 2 160 24,3-3-1264-24,14 3-256 0,12-6-48 0,7 1-10688 6,10-3-2112-6</inkml:trace>
    </iact:actionData>
  </iact:action>
  <iact:action type="add" startTime="98658">
    <iact:property name="dataType"/>
    <iact:actionData xml:id="d118">
      <inkml:trace xmlns:inkml="http://www.w3.org/2003/InkML" xml:id="stk118" contextRef="#ctx0" brushRef="#br2">26792 19165 27647 0,'0'0'2448'1,"0"0"-1952"3,-6 16-496-4,-4 7 0 10,0 2 2176-10,5 5 320 5,-7 3 80-5,0 0 16 9,1 2-1696-9,-7 0-320 7,0 4-80-7,1-2-16 8,-3-6-160-8,1 1-16 6,3-3-16-6,1 2 0 9,5-2-288-9,0-1 160 7,4-5-160-7,4-2 128 8,4-5-368-8,4 2-80 6,-6-18 0-6,20 7-16 23,3-1-1904-21,6-12-384-2,3-5-80 0</inkml:trace>
    </iact:actionData>
  </iact:action>
  <iact:action type="add" startTime="98886">
    <iact:property name="dataType"/>
    <iact:actionData xml:id="d119">
      <inkml:trace xmlns:inkml="http://www.w3.org/2003/InkML" xml:id="stk119" contextRef="#ctx0" brushRef="#br2">27412 18404 31727 0,'0'0'1408'1,"0"0"288"-1,0 0-1360 0,0 0-336 2,0 0 0-2,8 6 0 8,-4 12 368-8,0 1 0 6,-4 7 0-6,-4 9 0 9,-2 2 144-9,-8 10 16 7,5-1 16-7,-9 9 0 8,0 6 64-8,-1 1 16 7,-3 4 0-7,3 4 0 8,1-1 16-8,-3 5 0 7,1 0 0-7,5-8 0 9,-5 3-416-9,5-5-80 7,3-6-16-7,4-3 0 23,-2-2-1536-21,5-10-304-2,-1-6-64 0,4-8-16 11,0-4-1216-11,0-15-240 0,2-10-48 1,0 0-16-1</inkml:trace>
    </iact:actionData>
  </iact:action>
  <iact:action type="add" startTime="99081">
    <iact:property name="dataType"/>
    <iact:actionData xml:id="d120">
      <inkml:trace xmlns:inkml="http://www.w3.org/2003/InkML" xml:id="stk120" contextRef="#ctx0" brushRef="#br2">26965 19112 36511 0,'0'0'1616'1,"0"0"336"-1,10-15-1568 0,0 3-384 2,6 0 0-2,3 5 0 8,8-3 592-8,5 0 48 7,7 2 0-7,0 2 0 9,5-3-464-9,9 1-176 6,0 4 128-6,-2-2-128 8,-1-2 0-8,-7 4 0 7,-4-1 0-7,-4 1-176 24,-5 4-1296-24,-7-2-256 1,-4-4-48-1,-1 6-8624 6,0 2-1728-6</inkml:trace>
    </iact:actionData>
  </iact:action>
  <iact:action type="add" startTime="99244">
    <iact:property name="dataType"/>
    <iact:actionData xml:id="d121">
      <inkml:trace xmlns:inkml="http://www.w3.org/2003/InkML" xml:id="stk121" contextRef="#ctx0" brushRef="#br2">27855 19052 7359 0,'-18'17'320'0,"12"1"80"0,-1-2-400 1,-3 5 0 3,2 4 0-4,2 3 0 8,-3 5 6400-8,-1 8 1184 7,0-2 240-7,-4 2 48 9,5-4-5792-9,-7-4-1168 6,2 0-224-6,-1 0-48 8,3-3-128-8,-2-3-32 7,5-6 0-7,3 3 0 8,-2-5-336-8,4 1-144 7,4-9 128-7,0-11-128 9,0 0 0-9,0 0-320 6,18 8 48-6,-5-10 16 25,5-6-2464-25,5-3-480 1</inkml:trace>
    </iact:actionData>
  </iact:action>
  <iact:action type="add" startTime="99484">
    <iact:property name="dataType"/>
    <iact:actionData xml:id="d122">
      <inkml:trace xmlns:inkml="http://www.w3.org/2003/InkML" xml:id="stk122" contextRef="#ctx0" brushRef="#br2">28157 19153 14735 0,'-10'16'1312'0,"3"0"-1056"6,-3 3-256-6,-2 8 0 7,2-3 3456-7,1 7 624 7,-5 0 128-7,2 2 16 9,-5-3-2304-9,-1-3-448 7,3-2-112-7,-5 1-16 8,5-1-368-8,-1 0-80 7,8-3 0-7,0-7-16 8,4 1-176-8,4-16-48 7,2 10 0-7,-2-10 0 8,0 0 80-8,16 7 16 7,-16-7 0-7,21-1 0 8,3-7-112-8,-1 0 0 7,3-8-16-7,3 3 0 8,6-9-304-8,-2 1-48 9,-4-5-16-9,-1 3 0 7,-5 0-256-7,-1-1 0 6,-5-7 128-6,3 4-128 8,-3 1 0-8,-5 3 128 7,-2 2-128-7,3 7 0 8,-5-2 128-8,4 6-128 7,-2-3 0-7,-10 13 0 7,0 0 0-7,0 0 0 8,9-10 0-8,-9 10 0 7,0 0 0-7,0 0 0 8,0 0 0-8,0 0 0 8,16-8 0-8,-16 8 0 7,0 0 0-7,0 0 0 8,14-11 0-8,-14 11-144 7,0 0 144-7,15-4 0 8,-15 4-160-8,0 0 160 7,0 0-192-7,0 0 192 8,0 0 0-8,12-2 0 7,-12 2 0-7,0 0 0 8,15-4 0-8,-15 4 0 7,0 0 0-7,0 0 0 8,0 0 0-8,0 0 0 7,10-6-128-7,-10 6 128 8,0 0-272-8,0 0 0 7,16-10 0-7,-16 10 0 25,0 0-176-25,0 0-16 1,12 8-16-1,-12-8 0 0,0 0 256 0,17 8 48 4,-7 4 16-4,3-1 0 8,-1-3 160-8,4 0 0 7,-5 5-144-7,5-1 144 8,-6 2 0-8,5-2 0 7,-1 1-144-7,6-3 144 8,-1 2 0-8,-1-1 0 7,3-7-128-7,3 0 128 8,-3-4-272-8,0-2 0 7,3-2 0-7,-1-2 0 24,1-1-672-23,1-1-128-1,-4 2-16 0,-1-2-16 11,1 0-368-11,-1 1-64 0,-8 1 0 0,1-6-16 15,-3 2 672-15,-10 10 144 1,6-13 32-1,-6-3 0 1,-2-3 704-1,-4 3 0 7,6 16 0-7,-12-20 0 8,-7 1 160-8,3 9 80 7,3-5 16-7,-3 5 0 8,4 2 480-8,-3-2 96 7,1 4 32-7,-2 3 0 8,16 3 160-8,-15 1 48 8,-7 3 0-8,3 6 0 7,1 0-384-7,-3 4-80 7,-3 5-16-7,-3 6 0 8,0 1-16-8,3 1 0 7,5-2 0-7,3 3 0 8,1 1 80-8,7-2 16 7,6 1 0-7,4-3 0 8,10-2-208-8,5-3-32 7,9-1-16-7,3 3 0 8,8-3-96-8,8-1-32 8,7-1 0-8,5 1 0 7,7-6-160-7,5-7-128 7,-3-3 144-7,2-2-144 9,-7-2 0-9,1-3 0 6,0-3-208-6,1-4 64 24,-5 2-1584-24,-1-3-320 1,-2-1-64-1</inkml:trace>
    </iact:actionData>
  </iact:action>
  <iact:action type="add" startTime="100609">
    <iact:property name="dataType"/>
    <iact:actionData xml:id="d123">
      <inkml:trace xmlns:inkml="http://www.w3.org/2003/InkML" xml:id="stk123" contextRef="#ctx0" brushRef="#br2">26345 20364 22111 0,'-31'16'976'0,"11"-8"208"13,-1 5-944-13,3-3-240 0,3 8 0 0,-1-5 0 3,6 5 1568-3,3-2 272 5,-1 1 48-5,8 3 16 8,6-5-1040-8,2-1-208 8,-8-14-32-8,19 6-16 7,1-2 496-7,9-2 112 8,6-6 0-8,4-2 16 8,12-10-160-8,3 1-48 7,9-7 0-7,3-3 0 8,-4-2-384-8,-5-1-64 8,-2-3-32-8,-7 4 0 7,-9-1-304-7,4 3-64 7,-6-4-16-7,-7 3 0 8,-7 5-160-8,-9 2 0 9,-1 5 144-9,-13 14-144 6,0-22 128-5,-4 7-128 5,-9 1 128-6,-3 6-128 8,-9 2 0-8,-4 6 0 7,-9 8 0-7,-2 0 128 8,-5 6-128-8,0 3 0 7,-2 9 0-7,2 1 0 8,4 2 0-8,0 2 0 7,4 6 0-7,10-3 128 8,1 3-128-8,9 4 144 7,5-4-144-7,8 2 160 8,4-8-160-8,6-2 0 7,10-2 0-7,1-1 128 8,9-1-128-8,3-5 0 7,2-3 0-7,10 1 128 8,0-7-128-8,2-1-224 6,0-4 48-6,2-6 16 24,2-6-1488-24,1-5-288 1,3-7-64-1,2 0-14800 2</inkml:trace>
    </iact:actionData>
  </iact:action>
  <iact:action type="add" startTime="100958">
    <iact:property name="dataType"/>
    <iact:actionData xml:id="d124">
      <inkml:trace xmlns:inkml="http://www.w3.org/2003/InkML" xml:id="stk124" contextRef="#ctx0" brushRef="#br2">27408 20148 29487 0,'0'0'2624'1,"0"0"-2112"1,0 0-512-2,12 16 0 8,-2 1 1520-8,9 3 192 7,5 5 32-7,1 4 16 8,2 2-1056-8,3 3-224 7,-3-3-32-7,2 4-16 8,0 6-192-8,-1-4-48 7,-1-6 0-7,2 6 0 8,0 4-192-8,-1-4 0 7,-3 0 128-7,2-6-128 8,-1-3 0-8,-1-3 0 7,-1-5 0-7,-5-3 0 23,1-7-432-22,1-2-128 0,-7-8-16-1,1-8-15808 1</inkml:trace>
    </iact:actionData>
  </iact:action>
  <iact:action type="add" startTime="101166">
    <iact:property name="dataType"/>
    <iact:actionData xml:id="d125">
      <inkml:trace xmlns:inkml="http://www.w3.org/2003/InkML" xml:id="stk125" contextRef="#ctx0" brushRef="#br2">28048 20082 36735 0,'-12'21'1632'0,"4"-7"336"0,-1 5-1584 0,-5 7-384 5,4 1 0-5,-5 4 0 8,1 6 448-8,-5 6 0 6,-3-4 0-6,-3 6 0 9,-5 4 272-9,-1-6 64 7,-2 1 16-7,2 5 0 8,-2-2-96-8,2 2 0 7,1 0-16-7,5-1 0 8,3-9-368-8,1 2-80 7,5-4-16-7,7-7 0 8,5-7-448-8,4-23-96 8,0 0 0-8,0 0-16 23,13 6-2144-23,9-10-416 1,3-10-96-1,4-5-13248 2</inkml:trace>
    </iact:actionData>
  </iact:action>
  <iact:action type="add" startTime="101396">
    <iact:property name="dataType"/>
    <iact:actionData xml:id="d126">
      <inkml:trace xmlns:inkml="http://www.w3.org/2003/InkML" xml:id="stk126" contextRef="#ctx0" brushRef="#br2">28569 20205 15663 0,'-12'17'1392'0,"6"1"-1120"0,2-3-272 0,0 7 0 8,-1 1 2416-8,-5 6 416 8,0 3 96-8,-2 7 16 7,-1-2-1680-7,-1 0-336 8,-2 7-64-8,-1-5-16 8,-1 2 352-8,-3-4 64 7,-4 3 16-7,1-7 0 8,3-4 64-8,3-4 0 7,-1-3 16-7,3-7 0 8,6 1-336-8,10-16-80 6,0 0-16-6,0 0 0 9,0 0-368-9,0 0-80 7,18-22-16-7,-1-1 0 8,5-6-80-8,3-4-32 6,1-10 0-6,-1 4 0 9,0-4-352-7,3 0 128 3,-1-4-128-5,0-2 0 8,2 5 0-8,1-1 0 6,-3 0 0-6,4 6 0 9,0 0 0-9,1 6 0 7,-1 3 0-7,0 5 0 8,-4 6 0-8,-3 3 0 7,-3 8 0-7,-1 6 0 7,-3 4 0-7,-17-2 0 8,10 20 0-8,-8 3-128 7,-2 0 128-7,-4 5 0 8,-12 1 0-8,1 2 0 7,-11-2 0-7,-3 5-240 7,-8-5 48-7,0 0 0 8,2 0 0-7,-4-3 0 6,0-3 0-7,6-5 0 8,0-1-144-8,9-9-32 6,3-4 0-5,3-6 0 21,9-4-2288-22,9 6-464 1,-2-21-80-1</inkml:trace>
    </iact:actionData>
  </iact:action>
  <iact:action type="add" startTime="101767">
    <iact:property name="dataType"/>
    <iact:actionData xml:id="d127">
      <inkml:trace xmlns:inkml="http://www.w3.org/2003/InkML" xml:id="stk127" contextRef="#ctx0" brushRef="#br2">29593 20097 29487 0,'-24'18'2624'1,"13"-5"-2112"3,-7-3-512-4,3 8 0 7,-5-3 1536-7,1 7 208 7,3 3 48-7,-6 2 0 8,-3 1-1152-8,0-1-208 7,5 0-48-7,3 1-16 9,-3-3 112-9,1-4 32 7,7-5 0-7,2 2 0 8,4-7 128-8,6 5 16 7,0-16 16-7,14 8 0 8,0-4-272-8,5-2-48 7,7-2-16-7,1-8 0 8,2-4-80-8,4-5-32 7,2-3 0-7,4 1 0 8,-5-3-96-8,-1-1-128 7,-4 1 176-7,-6-1-176 9,-3-1 176-9,-12 3-176 8,-4 0 160-8,-6-3-160 6,-6 5 256-6,-10-1-64 7,-7-1 0-7,-4-3 0 8,-6 3-64-8,-1 3 0 6,-3 1-128-6,0-3 192 9,0 10-192-9,4-1 0 6,8 3 0-6,4 4 0 9,5-2-384-9,2 4 16 6,16 2 16-6,0 0 0 23,0 0-1824-22,0 0-352-1,0 0-80 0,26-11-14240 3</inkml:trace>
    </iact:actionData>
  </iact:action>
  <iact:action type="add" startTime="102070">
    <iact:property name="dataType"/>
    <iact:actionData xml:id="d128">
      <inkml:trace xmlns:inkml="http://www.w3.org/2003/InkML" xml:id="stk128" contextRef="#ctx0" brushRef="#br2">30178 19889 19343 0,'-25'37'1728'0,"9"-14"-1392"2,-2 6-336-2,3-1 0 8,-3 1 3024-8,1 2 544 7,-1 8 96-7,-3-4 32 9,1-2-2032-9,-3-1-416 6,1-1-80-6,1-4-16 8,-1-6-128-8,5-3-48 7,1-6 0-7,1-1 0 8,5-1-208-8,10-10-64 7,0 0 0-7,0 0 0 8,0 0-144-8,21-10-48 8,5-11 0-8,3-2 0 7,2-7-240-7,0 1-48 6,5 0-16-5,1-2 0 8,-4-5-208-9,0-1 0 8,2 2 0-7,2 0 0 4,-6 8 0-5,-1 0 0 7,1-1 0-7,0 7 0 8,-2 7 0-8,-1 4 0 7,-5 7 0-7,0 5 0 8,-5 1 0-8,-4 9 0 7,-1 4 0-7,-3 7 0 9,0 1 0-9,-2 5-192 6,-8 2 192-6,-8 6-160 8,-2 4 160-8,-4-2-128 7,-1 4 128-7,-9-6-128 8,1 2 128-8,-1-6 0 8,1-2 0-8,4-5 0 8,-3-5 0-8,7-5 0 6,1-3 0-6,14-13 0 8,0 0 0-8,0 0 0 7,0 0 0-7,0 0 0 25,0 0-352-25,8-21-144 1,5 1-16-1,3 1-16 13,5-4-2976-13,5-3-592 0,7-15-112 1,-2 14-16-1</inkml:trace>
    </iact:actionData>
  </iact:action>
  <iact:action type="add" startTime="102473">
    <iact:property name="dataType"/>
    <iact:actionData xml:id="d129">
      <inkml:trace xmlns:inkml="http://www.w3.org/2003/InkML" xml:id="stk129" contextRef="#ctx0" brushRef="#br2">30685 20002 21183 0,'0'0'1888'1,"0"0"-1504"2,0 0-384-3,0 0 0 8,0 0 1600-8,0 0 240 7,0 0 48-6,8 19 16 6,0-7-448-7,-8-12-96 7,15 15-16-7,5-9 0 9,-5-6 320-9,5 0 48 6,-1-4 16-6,1-1 0 8,1-5-576-8,3 2-96 7,-1-8-32-7,1 5 0 9,-7-5-544-9,1 2-112 6,-3-3-32-6,-3 3 0 9,4-3-208-9,-7 5-128 6,-9 12 160-6,8-18-160 9,-2 5 256-9,-6 13-64 6,0 0 0-6,-4-18 0 9,-2 5 0-9,6 13 0 8,-13-6 0-8,-5 8 0 7,1 7-192-7,1 1 0 7,-4 8 0-7,7 1 0 7,-5 5 0-7,5 3 0 7,-1 0 0-6,4 3 0 6,-3-1 0-7,7 4-128 9,0 0 128-9,4-2 0 7,2-3 0-7,4-5 0 7,2-3-128-7,-1 1 128 23,3-2-384-23,4-1-32 1,0-8 0-1,3-2 0 13,-15-8-1808-12,20 2-352-1,-3-6-80 0</inkml:trace>
    </iact:actionData>
  </iact:action>
  <iact:action type="add" startTime="102804">
    <iact:property name="dataType"/>
    <iact:actionData xml:id="d130">
      <inkml:trace xmlns:inkml="http://www.w3.org/2003/InkML" xml:id="stk130" contextRef="#ctx0" brushRef="#br2">31208 20008 35007 0,'-24'13'1552'1,"15"-3"320"-1,-7 6-1488 0,8-1-384 3,-5 5 0-3,3 5 0 8,0-2 192-8,-4 1-16 6,1-5-16-6,-1 1 0 8,6-1 416-8,3-7 96 7,-7 2 16-7,12-14 0 8,0 0-16-8,0 0 0 8,0 0 0-8,0 0 0 8,0 0-144-8,0 0-16 7,0 0-16-7,17-8 0 9,7-4-80-9,-1-1-16 6,-1-1 0-6,3-4 0 8,0 1-400-8,1-3 0 8,-5 1 0-8,3 5 0 7,-3-3 0-7,-3 7 0 9,1-2 0-9,-7 6 0 6,-12 6-128-6,0 0 128 7,15 4 0-6,-15-4 0 6,6 18 0-7,-4 1-144 7,-4 1 144-7,-4 3 0 8,-1-1 0-8,-5 1-128 6,2 0 128-6,-4-3 0 9,3 1 0-9,-3-1 0 7,2-5 0-7,7 1 0 8,5-16 0-8,-6 12 144 6,6-12-144-5,0 0 192 7,0 0-192-8,0 0 0 6,0 0 0-5,15-6 0 7,7-4 0-8,-1-7 0 7,-1 3 0-7,3-6 0 26,1 5-560-26,-1 1-32 0,2-3-16 0,-5 5 0 11,-7-2-1344-11,7 4-272 0,-6 3-48 0,1-1-8592 8,-15 8-1712-8</inkml:trace>
    </iact:actionData>
  </iact:action>
  <iact:action type="add" startTime="103226">
    <iact:property name="dataType"/>
    <iact:actionData xml:id="d131">
      <inkml:trace xmlns:inkml="http://www.w3.org/2003/InkML" xml:id="stk131" contextRef="#ctx0" brushRef="#br2">32000 19274 31327 0,'0'0'2784'1,"0"0"-2224"0,0 0-560-1,-12 18 0 8,2 5 1360-8,3 3 176 7,-5 1 16-7,0 2 16 8,-5 6-784-8,3 6-144 7,-8 0-48-7,5 8 0 8,-1 2 64-8,-1 1 16 7,1 1 0-7,5 3 0 8,-5 3-336-8,6-2-64 7,-3-3-16-7,3-3 0 8,-2-2-96-8,5-7-32 7,-1-1 0-7,0-4 0 10,2 1-128-10,4-3-272 6,1-4 64-6,1-6 16 22,-2-7-2288-22,4-18-448 1,0 0-80-1,0 0-12720 3</inkml:trace>
    </iact:actionData>
  </iact:action>
  <iact:action type="add" startTime="103420">
    <iact:property name="dataType"/>
    <iact:actionData xml:id="d132">
      <inkml:trace xmlns:inkml="http://www.w3.org/2003/InkML" xml:id="stk132" contextRef="#ctx0" brushRef="#br2">31746 20023 33279 0,'0'0'1472'0,"0"0"320"0,0 0-1440 0,18-6-352 3,3-3 0-3,5 1 0 8,1 2 784-8,0 0 96 7,4-2 16-7,1 4 0 8,-3 0-624-8,0-1-112 7,0-5-32-7,1 0 0 8,-3 2 160-8,0-1 32 7,-1 3 0-7,-3 2 0 9,-2 0 0-9,-3 4 0 6,-18 0 0-6,0 0 0 8,10 6-192-8,-10-6-128 7,0 21 192-7,-4-1-192 8,-8-5 192-8,-1 9-64 7,-3 3 0-7,2 2-128 8,-5 0 0-8,3 1 0 7,-1-1 0-6,1-4 0 6,6 1 0-7,4-5 0 7,2-1 0-7,4-20 0 8,0 15 128-8,0-15-128 7,8 14 0-7,-8-14 0 8,14 6 352-8,3-6-32 7,5-6-16-7,-1-6 0 8,5 2-64-8,1-7-16 7,2 1 0-7,1-3 0 8,1-1-224-7,-4 1 0 5,0-1 0-6,-1 1 0 8,-3 5 0-7,-3 0 0 5,-1 9 0-6,-1 1 0 9,-9-2 0-9,-9 6 0 6,0 0 0-6,0 0 0 8,0 0 0-8,12 14 0 8,-2 5-160-8,-6-5 160 7,-6 3-208-7,0 3 32 7,2-20 16-7,-2 17 0 8,0 1-144-8,2-1-16 8,0-17-16-8,0 12 0 22,0-12-288-22,0 0-48 1,0 0-16-1,0 0 0 0,0 0 240 0,16 0 32 7,1-4 16-7,-3-4 0 7,1-3 272-7,-1 3 128 7,0-6-128-7,-3 1 128 8,3-7-272-8,-4 4 16 7,2-1 16-7,-5-5 0 23,1-1-528-23,2-2-128 1,-4 1 0-1,-2-9-16 14,0-2-1696-14,-2-2-336 0</inkml:trace>
    </iact:actionData>
  </iact:action>
  <iact:action type="add" startTime="103822">
    <iact:property name="dataType"/>
    <iact:actionData xml:id="d133">
      <inkml:trace xmlns:inkml="http://www.w3.org/2003/InkML" xml:id="stk133" contextRef="#ctx0" brushRef="#br2">32669 19380 16575 0,'0'0'1472'0,"-8"15"-1168"7,-2 3-304-7,-3 1 0 8,1 5 3808-8,-2 5 704 6,4 2 144-6,-3 6 16 8,1 0-2368-8,-3 8-496 7,3 0-80-7,-4 2-32 8,3 3-352-8,-3-1-80 8,4-2-16-8,-1 0 0 7,3 0-528-7,2-6-96 7,0-1-32-7,6-4 0 8,0-3-320-8,4-4-64 7,2-4-16-7,4-3 0 9,-2 1-192-9,6-7 0 6,1-3 0-5,3-5 0 21,7-2-2448-22,3-6-384 0</inkml:trace>
    </iact:actionData>
  </iact:action>
  <iact:action type="add" startTime="110474">
    <iact:property name="dataType"/>
    <iact:actionData xml:id="d134">
      <inkml:trace xmlns:inkml="http://www.w3.org/2003/InkML" xml:id="stk134" contextRef="#ctx0" brushRef="#br3">9048 9825 6447 0,'15'-13'272'1,"-5"-3"80"-1,4-1-352 0,0-1 0 4,7-5 0-4,-2-1 0 9,-1 3 1472-9,2-3 240 6,3-1 32-6,-2 8 16 9,-3-1-928-9,1 8-176 6,-7 1-32-6,-12 9-16 9,0 0-368-9,0 0-80 7,0 0-16-7,10 15 0 8,-10-15-144-8,-8 25 160 7,-6 3-160-7,-1 5 160 8,-3 2 96-8,-11 8 0 7,-8 8 16-7,-2 3 0 8,-10 5 304-8,-3 15 64 8,-5 0 16-7,-5 6 0 5,-11 0-48-6,5 4-16 7,-6 7 0-7,4 1 0 8,3-2-320-8,5 1-64 8,7-3-16-8,5-4 0 7,1-8-64-7,10-8-128 7,2-7 176-7,10-9-176 8,5-5 336-8,5-12-32 7,7-7-16-7,2-7 0 8,8-7-32-8,0-14-16 7,0 0 0-7,20 8 0 8,5-16 16-8,4-6 16 7,4-9 0-7,6-7 0 8,0-5 0-8,10-9 0 8,2-7 0-8,9-2 0 8,3-1-272-8,7-3 0 6,-2-3 0-6,6-3 0 9,4-7 128-9,0 4-128 6,-2-5 0-6,4 3 0 8,-2-8 128-8,6 6-128 7,6 2 192-7,4 1-192 8,-7-5 0-8,5 8 0 7,0-4 0-7,-6 7 0 8,-8 1 0-8,-6 5-144 7,-2 6 144-7,-8 4 0 8,-1 10 0-8,-5 10 0 7,-5 7 0-7,-6 5 0 8,-6-5 0-8,-4 8 0 7,-8 5 0-7,-7 3-128 8,-1 2-48-8,-1 0 0 8,-18 0 0-8,0 0 0 7,12 7 0-7,-12-7 0 7,4 20 0-7,-6-4 0 8,-6 3-64-8,-10 4-16 7,-5 7 0-7,-6 5 0 8,-5 6 80-8,-3 4 16 7,-11 7 0-7,-3 5 0 9,-2 3 160-9,-1 9 0 6,-3 9 0-6,-5 9 0 8,-10 9 0-8,-7 11 0 7,-8 10 0-7,-5 4-128 8,-5 12 128-8,-1 5 0 7,-5 5 0-7,3 11 0 9,7-2 0-9,-1 8 0 7,-6 3 0-7,3-1 0 7,1 0 0-7,1-6 0 8,7-6 0-8,10-1 0 8,10-3 0-8,7-12 0 7,5-11 0-7,9-12 0 7,12-9 0-7,7-18 0 7,7-8 0-7,5-16 0 8,9-13 0-8,5-10 0 7,2-4 0-7,3-7 0 8,1-5 176-8,6-7-48 7,-10-14 0-7,14 11 0 8,-14-11-128-8,23-4 0 7,5-11 0-7,-1-5 0 8,2-3 0-8,6-10 0 7,4-6 0-7,6-12 128 8,12-9-128-8,11-12 0 7,6-7 144-7,12-8-144 8,6-11 0-8,7-11 0 8,-3-10 0-8,11-2 0 8,10-10 0-8,12 1 144 7,11-3-144-7,-1-11 0 7,-7-4 176-7,7-6-176 7,5 3 160-7,6-1-160 8,0 6 128-8,-1-2-128 7,-11-2 0-7,1 7 144 8,1 5-144-8,-3 5 0 7,-5 6 0-7,-11 8 128 8,-12 6-128-8,-3 10 192 7,-3 11-192-7,-9 14 192 9,-1 2-192-9,-9 16-224 6,-10 9 48-6,-5 10 16 9,-13 6 160-9,-9 14 0 6,-10 5 0-6,-10 12 0 8,-5 2 0-8,-22 2-128 8,11 16 128-8,-7 9-128 8,-8 6-64-8,-5 12-16 6,-13 10 0-6,-7 7 0 9,-12 13 208-9,-4 5-176 7,-9 11 176-7,-15 9-160 7,-9 7 160-7,-2 20 0 8,-5 11 0-8,-3 13-128 7,-6 11 128-7,-13 9 0 8,-8 9 0-8,-8-1 0 7,-2 10 0-7,-2 4 0 7,8 6 0-7,-8 8 0 8,-1-2 0-8,-3 8 0 7,-4-5 0-7,7 7 0 9,9 0 0-9,2 3 0 6,4-3 0-6,3-5 0 9,-1-13 0-9,4 0 0 7,4-4 0-7,9-3 0 8,10-11 0-8,10-1 144 6,6-13-144-6,13-12 0 9,2-13 0-9,14-13 0 7,2-24 0-7,16-17 0 9,7-16 128-9,12-9-128 12,8-16 0-12,12-14 0 3,5-9 176-3,8-15-176 7,4-14 160-7,14-13-160 8,4-17 128-8,9-10-128 11,14-9 0-11,10-8 144 5,6-14-144-5,11-6 0 10,4-16 144-10,3-3-144 4,-3-4 144-4,6-4-144 11,8-4 192-11,10-10-192 5,7-9 0-5,-1-9 0 11,-7-3 0-11,11-8 0 4,5-2 0-4,6-6 0 12,6-7 0-12,-4-5 0 3,0-7 0-3,4-3 0 10,10 1 0-10,-4 0 0 5,-10-8 0-5,-2 6 0 11,-5 3-128-11,1 9 128 20,-2-3-448-20,-11 15 16 0,-14 10 0 1,-8 13 0-1,-8 15 240 0,-4 20 32 9,1 15 16-9,-12 12 0 4,-10 14 144-4,-12 9 0 10,-10 6 0-10,-9 16 0 5,-8 10 0-5,-10 9 0 7,-5 12 0-7,-11 14 0 9,-1 2-144-9,-10 11 144 11,-6 14-160-11,-2 10 160 5,-10 11-160-5,-3 10 160 7,-16 10-160-7,-8 22 160 8,-10 11 0-8,-10 12 0 12,-9 11 0-12,-2 16 0 3,-6 8 0-3,-2 10 0 10,-2 9 0-10,-2 7 0 5,-11 9 0-5,-5 9 0 11,-9 3 0-11,-4 4 0 4,-4-1 144-4,6-1-16 7,3 2-128-7,3 3 192 4,-4-9-32-4,0 0-16 7,-1-14 0-7,7-10 0 9,2-3 16-9,13-15 0 10,8-14 0-10,17-13 0 4,7-13 96-4,11-20 32 7,12-13 0-7,7-22 0 9,9-13-64-9,11-14-16 12,6-22 0-12,0-19 0 3,23-9 80-3,11-21 16 11,12-22 0-11,9-14 0 4,7-16-112-4,16-20-32 11,14-13 0-11,12-16 0 4,7-7-160-4,0-6 0 12,-2-12 0-12,4-4 0 3,8-10 0-3,4 4 0 12,15 1-128-12,-5-7 128 3,-8-9-240-3,-4 3 32 6,0-5 0-6,-2 5 0 10,5 9-48-10,-11 17-16 9,-7 17 0-9,-15 26 0 5,-15 23 144-5,-9 27 128 11,-15 24-192-11,-13 26 192 5,-8 12 0-5,-11 27 0 5,-7 20 0-5,-13 25 0 9,-8 14 0-9,-13 24 0 11,-6 22 192-11,-7 15-48 4,-10 22 176-4,-3 9 16 10,-4 18 16-10,-12 6 0 5,-9 7-32-5,0-1 0 11,-4 2 0-11,4-9 0 4,3-11-160-4,13-15-32 11,3-12-128-11,16-14 192 4,6-16-192-4,11-13 176 12,14-14-176-12,10-9-8192 15,15-14-1744-15</inkml:trace>
    </iact:actionData>
  </iact:action>
  <iact:action type="add" startTime="113241">
    <iact:property name="dataType"/>
    <iact:actionData xml:id="d135">
      <inkml:trace xmlns:inkml="http://www.w3.org/2003/InkML" xml:id="stk135" contextRef="#ctx0" brushRef="#br4">10442 9710 14735 0,'-15'-11'1312'1,"15"11"-1056"3,0 0-256-4,0 0 0 8,-4-14 720-8,4 14 96 7,0 0 16-7,23 4 0 8,5 6-320-8,5 5-64 7,10 5-16-6,6 9 0 6,-1 6-64-7,15 10-16 8,1-2 0-8,14 8 0 3,10 3-32-3,13 9 0 7,9 7 0-7,3-2 0 8,-4-2-128-8,4 5-48 9,2 7 0-9,14 7 0 7,13 9-144-7,-3-2 0 13,-7 5 0-13,3-1 0 3,-2 7 0-3,1-3 0 11,5-7 0-11,-9 9 0 4,-7-7 128-4,-6 1-128 6,-6-5 128-6,-3-5-128 9,-3 0 192-9,2-8-64 11,-11-4 0-11,-4-6 0 4,-12-3-128-4,-10-5 0 11,-2-1 0-11,-7-7 0 19,-11-3-800-19,-7-8-192 0,10 12-32 0,-22-22-16 0</inkml:trace>
    </iact:actionData>
  </iact:action>
  <iact:action type="add" startTime="113660">
    <iact:property name="dataType"/>
    <iact:actionData xml:id="d136">
      <inkml:trace xmlns:inkml="http://www.w3.org/2003/InkML" xml:id="stk136" contextRef="#ctx0" brushRef="#br4">9247 10440 21359 0,'0'0'944'0,"0"0"208"0,0 0-928 0,21 13-224 8,10 7 0-8,12 1 0 5,8 11-128-5,10 5-80 10,19 13-16-10,3 9 0 4,9 7 224-3,10 10 0 10,7 6 0-11,18 14 0 5,7 7 0-5,9 4 0 13,-1 1 0-13,4 9 0 1,4 7 0 0,6 11 0 9,8 2 0-10,-4 1 0 4,-10-3 0-4,4 3 0 10,10 4 0-9,-2-3 0 3,-6-10 128-4,-7-7-128 10,-5 3 144-10,4-8-144 6,-2 8 320-6,-5-12-48 12,-10-6 0-12,-5-11 0 2,-13-2-80-2,-3-3-32 12,-5-5 0-12,-4-2 0 3,-3-2-160-3,-12-6 192 10,-8-6-192-10,-14-2 192 6,-11-5-384-6,-6-7-80 9</inkml:trace>
    </iact:actionData>
  </iact:action>
  <iact:action type="add" startTime="114035">
    <iact:property name="dataType"/>
    <iact:actionData xml:id="d137">
      <inkml:trace xmlns:inkml="http://www.w3.org/2003/InkML" xml:id="stk137" contextRef="#ctx0" brushRef="#br4">8236 12534 28559 0,'-15'-4'2544'0,"15"4"-2032"8,0 0-512-8,0 0 0 5,4 16 0-5,9 7 0 10,7 5 0-10,13 5 0 5,4 6-128-5,18 2-32 11,5 8 0-11,16 5 0 4,14 3 160-4,13 13 0 11,7 6-144-11,9 6 144 4,7 6 0-4,15 7 0 12,19 13-144-12,6 1 144 4,-3-2 0-4,9 8 0 10,13 10 0-10,3 0 0 5,-3 3 0-5,6 3 0 10,2-6 0-10,-2 6 0 4,-3-3 0-4,-3-5 0 10,-8-4 0-9,1-2 0 3,-3-10 0-4,-9-9 0 11,-14-1 0-11,0-9 0 4,-1-4 368-4,-3-2-32 11,-4 0 0-11,-11-6 0 4,-10-8 48-4,-4 6 0 11,-8-4 0-11,-2 3 0 4,-2-1-256-4,-7-8-128 11,-16 0 128-11,-8 1-128 20,-14-5-256-20,-7-3-128 0,-8-3-32 0,-10-1-12768 3</inkml:trace>
    </iact:actionData>
  </iact:action>
  <iact:action type="add" startTime="115445">
    <iact:property name="dataType"/>
    <iact:actionData xml:id="d138">
      <inkml:trace xmlns:inkml="http://www.w3.org/2003/InkML" xml:id="stk138" contextRef="#ctx0" brushRef="#br4">8982 11427 11055 0,'0'0'480'0,"0"0"112"0,0 0-464 0,0 0-128 10,0 0 0-10,0 0 0 3,0 0 1840-3,-12 11 336 10,12-11 80-10,-10 12 16 6,10-12-1120-6,-10 12-208 12,-1-4-48-12,1 3-16 4,-4 1-272-4,3-2-48 9,-3 3-16-8,0-3 0 3,-5 4-208-4,1-3-32 11,-7 9-16-11,-3-8 0 3,-5 1 32-3,0-3 16 11,-2-2 0-11,2 2 0 4,-4-3 176-4,2-1 48 12,-2 0 0-12,-6 2 0 5,0-2 16-5,-6-2 0 9,-4-4 0-9,3 2 0 4,-5 0-144-4,-3-2-32 7,-3 1 0-7,-9-2 0 8,-2-3-64-8,0-2-16 11,1-2 0-11,7 0 0 20,5 2-896-20,-1-1-176 1,-4-3-32-1,3 0-16 0,7-2 1600 0,-3-3 320 5,0-1 64-5,-1 1 16 9,-3-9-896-9,-1 3-176 12,0-3-128-12,3 3 144 3,3-6-144-3,-1-5 0 10,2 1 0-10,3 0 0 5,3 0 128-5,2-1-128 11,2-1 128-11,-2-4-128 4,5 0 176-4,-5 0-48 12,-6-8-128-12,0 2 192 3,1 1-16-3,-1-7-16 8,-4 4 0-8,7 2 0 7,5-6 32-7,0 8 16 11,2-4 0-11,6 6 0 4,4-3 0-4,2-1 0 12,-4 2 0-12,5 4 0 4,1-4-208-4,2 4 176 11,-1-10-176-11,3 8 160 4,4-4-160-4,-3 4 128 10,-1-8-128-10,0-4 128 4,-5 1-128-4,3-1 0 12,0-2 0-12,-3 7 128 4,3-9-128-4,2 4 0 10,-3 0 0-10,5 3 0 5,-4 1 0-5,3-2 0 11,3-2 0-11,1 1 0 4,-1 3 0-4,1 0 0 12,7-4 0-12,-5 1 0 3,6-3 0-3,-1 2 0 10,3-3 0-10,0 1 0 5,3 0 0-5,-1 1 0 10,0-1 0-10,0 4 0 5,2 1 0-5,2 3 0 10,2 0 0-10,-2 2 0 4,1 10 0-3,-3 4 0 9,0 1 0-10,0 3 0 5,2-2 0-5,-2 7 0 11,-2 7 0-11,5-3 0 3,-1-2 0-2,0 3 0 10,0-3 0-11,0 6 0 5,-2-3 0-5,6 15 0 10,-8-12 0-10,2 2 0 4,6 10 0-4,0 0 0 10,-11-9 0-10,11 9 0 20,0 0-1888-19,-14-2-304-1</inkml:trace>
    </iact:actionData>
  </iact:action>
  <iact:action type="add" startTime="116648">
    <iact:property name="dataType"/>
    <iact:actionData xml:id="d139">
      <inkml:trace xmlns:inkml="http://www.w3.org/2003/InkML" xml:id="stk139" contextRef="#ctx0" brushRef="#br4">1082 5611 5519 0,'-6'-10'496'0,"-2"3"-496"7,8 7 0-7,-10-16 0 3,1 4 1536-3,-5-1 224 8,2 5 32-8,-5 2 16 8,-5 2-720-8,-5 2-160 13,-4 2-32-13,-4 4 0 3,-12 0-432-3,6 2-80 10,-4 3-32-10,0 7 0 4,-2 6 0-4,1 1 0 12,-1 2 0-11,8 1 0 2,-2 1 80-3,6 10 16 11,4 2 0-11,3 4 0 3,3 0 16-3,9 2 16 7,7-8 0-7,7 2 0 9,7-4-288-9,7-4-48 10,0-4-16-10,7-3 0 6,-1-3 128-6,5-7 0 11,3-1 16-11,3-9 0 3,2-4 288-3,4-2 48 7,0-5 16-7,0-7 0 8,4 0-224-8,-3-5-32 12,-5-7-16-12,2 1 0 3,-2-4-208-3,2 0-144 10,-5-3 192-10,-1-1-192 4,-6-4 144-4,3 4-144 12,-3 2 0-12,1-2 144 4,-9-6-144-4,5 9 0 7,-6 7 0-7,3 7 128 8,-5 1-128-8,4 9 0 11,-14 6 0-11,13 0 0 4,-13 0 0-4,18 18 0 10,-1 1 0-10,-7 10 0 4,-4 6 0-4,0 4 0 13,2 2 0-13,-3-2 0 3,-1 6 0-3,4-4 0 11,2 4 0-11,-2-8 0 3,1-2-192-3,7-2 192 7,-2-3-192-7,3-3 192 24,5-6-1856-24,1-1-240 0,1-6-48 0</inkml:trace>
    </iact:actionData>
  </iact:action>
  <iact:action type="add" startTime="117068">
    <iact:property name="dataType"/>
    <iact:actionData xml:id="d140">
      <inkml:trace xmlns:inkml="http://www.w3.org/2003/InkML" xml:id="stk140" contextRef="#ctx0" brushRef="#br4">2264 5239 18431 0,'-23'-24'1632'0,"13"14"-1312"8,-6-3-320-8,6 5 0 6,-3 0 544-6,-1 2 32 5,-9 4 16-5,-5 6 0 9,-1 6 80-9,-2 0 16 10,-4 5 0-9,0 3 0 2,2 3-496-3,-3 7-192 11,-3-1 128-11,4 4-128 4,2 6 0-4,4 0 0 11,4-5 0-11,7-1 0 5,10-4 0-5,4 0 0 9,4 3-128-9,8-7 128 5,10-4 0-5,1-7 0 12,8-2 0-12,11-2 0 4,-1-4 304-4,7 0 80 11,1-1 0-11,4 3 16 3,2-2-240-3,3 0-160 12,-1 0 192-12,-4 2-192 4,-8 0 0-4,2 3 0 6,-8-1 0-6,-2 4 0 9,-4 0 176-9,-5-5-176 11,-5 7 160-11,-9 0-160 4,-6 7 192-4,-8-1-48 10,-4-1-16-10,-9 5 0 4,-5-1 384-4,-5 2 64 11,-4 1 0-11,-7-3 16 5,-6-1-304-5,-1-5-64 10,-4 1-16-10,6-7 0 5,4-1-80-5,0-4-128 11,4-2 176-11,8-2-176 4,3 2-192-4,7-2-160 10,-3-6-32-10,8-2-12032 10</inkml:trace>
    </iact:actionData>
  </iact:action>
  <iact:action type="add" startTime="117444">
    <iact:property name="dataType"/>
    <iact:actionData xml:id="d141">
      <inkml:trace xmlns:inkml="http://www.w3.org/2003/InkML" xml:id="stk141" contextRef="#ctx0" brushRef="#br4">3089 4925 28559 0,'-25'-14'1264'0,"25"14"272"0,-6-12-1232 0,6 12-304 7,0 0 0-7,0 18 0 19,0 3-528-18,2 7-176-1,0 3-16 0,4 8-16 1,5 4 576-1,-1 2 160 9,2 1 0-9,-1 7 0 5,-5 2 0-5,0 5 0 11,-6 8 0-11,0 4 128 20,0 3-480-20,-2-1-96 0,0-6-32 0,0 0 0 13,0-7-736-13,2-5-160 1,0-7-32-1,4-6-8000 4</inkml:trace>
    </iact:actionData>
  </iact:action>
  <iact:action type="add" startTime="117668">
    <iact:property name="dataType"/>
    <iact:actionData xml:id="d142">
      <inkml:trace xmlns:inkml="http://www.w3.org/2003/InkML" xml:id="stk142" contextRef="#ctx0" brushRef="#br4">3760 5055 24879 0,'-23'-2'2208'1,"5"8"-1760"6,-1 10-448-7,1 9 0 5,-2 8 208-5,-5 6-32 12,2 6-16-12,-5 8 0 3,1 5 336-3,-4 11 64 11,0-1 16-11,-10 12 0 4,0 4-256-4,-10 15-64 10,-4 10 0-10,3 6 0 5,3-2-128-4,4-5-128 9,-2-7 144-10,4-7-144 4,6-12 0-4,8-10-288 11,4-12 32-11,5-11 16 20,5-12-880-20,1-10-176 1,6-5-48-1,8-22-6096 9,0 0-1232-9</inkml:trace>
    </iact:actionData>
  </iact:action>
  <iact:action type="add" startTime="117940">
    <iact:property name="dataType"/>
    <iact:actionData xml:id="d143">
      <inkml:trace xmlns:inkml="http://www.w3.org/2003/InkML" xml:id="stk143" contextRef="#ctx0" brushRef="#br4">4396 4843 21935 0,'0'0'960'1,"0"0"224"-1,0 0-944 0,0 0-240 7,0 15 0-7,-4 13 0 5,0 5 400-5,-2 16 48 11,0 3 0-11,-5 7 0 4,-1 5-128-4,-4 8 0 12,-3 2-16-12,-5 8 0 4,-3 6-64-4,-4 0-16 11,-4 7 0-11,2-3 0 4,3-2-32-3,5-14-16 5,2-20 0-6,7-9 0 8,2-16-176-8,7-9 192 11,3-11-192-11,4-11 192 4,0 0 240-4,0 0 48 11,4-17 16-11,11-10 0 5,3-10 288-5,7-10 64 10,2-8 16-10,1-1 0 4,1-3-608-4,0-1-128 11,-1 5-128-11,1-4 176 4,4-1-176-4,0-4 0 10,-2 1 0-10,6 7 0 5,4-1 864-5,-2 4 144 12,4 5 16-12,-2 7 16 12,2 4-1680-11,-6 9-320-1,2 7-80 0,-4 5-16 1,-3 9 784 0,-1 7 272 5,-4 7-192-6,-2 5 192 9,-1 6-160-9,-5 7 160 11,-5 2-160-11,2 6 160 4,-11 6-176-4,1 0 176 13,-4 8-192-13,-4 4 192 2,-4 7-176-2,-1-1 176 6,-5-4-160-6,2-8 160 9,-5-5 0-9,5-8 0 11,0-5-128-11,-6-6 128 4,1-9 0-4,1-4 0 11,14-8 192-11,0 0-192 4,-10-8 336-3,3-6-32 11,3-9-16-12,2-4 0 3,8-4 96-3,3-8 32 12,3-4 0-12,10-6 0 3,1-6-32-3,4 3-16 12,6-1 0-12,3 0 0 3,6-1-192-3,1 3-48 12,4 4 0-12,4 2 0 3,0 8-128-3,-1 4 0 12,1 10 0-12,2 9 0 4,3 12 0-4,-1 12 0 11,-2 11 0-11,-3 11 0 3,3 7 0-3,-2 5 0 7,-5 13-128-7,-5 9 128 10,0 1 0-10,-8 9 0 11,-7 6 0-11,-7 11 0 20,-1 9-1472-19,1-1-208-1,-3-7-48 0,2-14-16 0</inkml:trace>
    </iact:actionData>
  </iact:action>
  <iact:action type="add" startTime="119901">
    <iact:property name="dataType"/>
    <iact:actionData xml:id="d144">
      <inkml:trace xmlns:inkml="http://www.w3.org/2003/InkML" xml:id="stk144" contextRef="#ctx0" brushRef="#br4">2621 7325 17503 0,'-27'-4'1552'1,"-1"1"-1232"10,-3 1-320-11,-6 2 0 5,-2 2 208-5,-4 1-16 11,-2 3 0-11,-6 4 0 4,-5 8-192-3,-3 5 144 8,-7 6-144-9,6 2 128 4,1 6-128-4,1 2 0 10,-3-1 0-10,-1 2 0 5,3-2 0-5,3 1 0 7,-1 5 0-7,8 1 0 10,10-10 128-10,8-1 112 10,8-7 16-10,7-2 0 3,8-1 64-3,6-1 32 7,6-5 0-7,12-1 0 8,7 1 96-8,8-7 32 12,6 3 0-12,10-6 0 4,0-2-160-4,6-1-16 11,3 1-16-11,3-2 0 4,-8 0-288-4,1 0 0 7,-1 4 0-7,-4 5 0 8,-4-1 0-8,-4 6 0 7,-10-5 0-7,-4 7 0 7,1-1 0-7,-11-1 0 12,-5 1 0-12,-6 5 0 5,-8-3 176-5,-8-1-176 6,-5 3 160-6,-12 3-160 8,-12-1 640-8,-4 2 16 11,-4 1 16-11,-6-3 0 5,-1-2-416-5,-5-3-64 10,3-9-32-10,-3 7 0 5,1-4-160-5,1-3 160 10,5-7-160-10,5-4 160 20,10-4-736-19,2-3-128 0,8-3-48-1</inkml:trace>
    </iact:actionData>
  </iact:action>
  <iact:action type="add" startTime="120297">
    <iact:property name="dataType"/>
    <iact:actionData xml:id="d145">
      <inkml:trace xmlns:inkml="http://www.w3.org/2003/InkML" xml:id="stk145" contextRef="#ctx0" brushRef="#br4">3075 6446 19519 0,'0'0'864'0,"0"0"176"0,0 0-832 0,0 0-208 7,0 0 0-7,-13 10 0 4,-1 11 208-4,0 12 0 11,1 14 0-11,-3 6 0 5,1 5-32-5,-1 6-16 10,-7 11 0-10,-1 6 0 5,-3 5-160-5,-4 16 128 11,-3 7-128-11,-3 6 128 6,2 6 16-6,4 2 0 9,2-6 0-9,1-8 0 4,5-6-144-4,4-17 0 11,5-8 0-11,2-15-176 21,6-9-1296-21,4-7-272 0</inkml:trace>
    </iact:actionData>
  </iact:action>
  <iact:action type="add" startTime="120535">
    <iact:property name="dataType"/>
    <iact:actionData xml:id="d146">
      <inkml:trace xmlns:inkml="http://www.w3.org/2003/InkML" xml:id="stk146" contextRef="#ctx0" brushRef="#br4">2865 7358 15663 0,'25'-25'688'1,"0"10"144"-1,11-5-656 0,10 1-176 8,3 1 0-8,15-3 0 6,5-3 144-6,-1 1 0 9,-8-5 0-9,-1 5 0 5,-4 2-144-5,-5 5 128 10,-13-2-128-10,-3 7 128 5,-1-5-128-5,-8 8 0 11,-7 0 0-11,-1 7 0 4,-17 1 0-4,0 0 160 11,0 0-160-11,0 0 160 4,0 0 624-4,-2 17 128 10,-8 3 32-10,-1 5 0 5,-7 2 64-5,1 3 16 10,-9-1 0-10,-1 4 0 5,-2 4-448-5,1-4-96 11,3-2-16-11,4-3 0 4,5-3-208-4,4-7-32 11,6-5-16-11,6-13 0 4,0 0-208-4,0 0 144 10,0 0-144-10,0 0 128 4,0 0 304-4,0 0 48 11,16-2 16-11,2-9 0 6,-1-3-288-6,-1-6-48 9,1 5-16-9,3-7 0 5,-3-3-144-5,1 2 0 10,-10 7 144-10,3-2-144 5,-3 1 0-5,-8 17 144 10,0 0-144-10,0 0 0 5,0 0 0-5,0 0 0 10,0 0 0-10,0 0 0 5,8 29 0-5,0 4-144 10,0 0 144-10,-3 1-128 5,-5-1 128-5,4 0-128 10,2 2 128-10,4-4-128 5,-2-4 128-5,2-1 0 10,5-7 0-10,1-1 0 5,3-3 0-5,5-7 0 11,3-4-144-11,4-4 144 18,0-4-672-18,6-9-64 1,-1-3-16-1</inkml:trace>
    </iact:actionData>
  </iact:action>
  <iact:action type="add" startTime="120955">
    <iact:property name="dataType"/>
    <iact:actionData xml:id="d147">
      <inkml:trace xmlns:inkml="http://www.w3.org/2003/InkML" xml:id="stk147" contextRef="#ctx0" brushRef="#br4">4304 6167 18431 0,'0'0'816'1,"0"0"160"-1,-12 12-784 0,1 13-192 9,3 8 0-9,2 8 0 5,2 2 576-5,0 6 80 10,-2 3 16-10,3 5 0 4,-1 3-160-4,0 7-16 11,-2-3-16-11,-6 8 0 5,1-2 144-5,-5 8 16 11,4 2 16-11,-3 2 0 4,1-4-336-3,-2-11-64 9,7-9 0-10,-1-7-16 4,0-8-240-4,4-10 176 10,4-6-176-10,-2-5 160 5,2-13 32-5,2-9 0 10,0 0 0-10,0 0 0 5,0 0 896-5,10-25 176 12,6-4 32-12,-1 0 16 3,5-5-736-3,-1-1-160 12,3-4-32-12,3 2 0 3,1-8-256-3,3 6-128 10,0 0 0-10,4 2 128 5,-4 2-128-5,3 2 0 10,1 6 0-10,0 5 0 5,0 3 0-5,2 11 0 7,-7 4 0-7,-1 8 0 8,-2 4 0-8,-3 11-192 7,-3 7 0-7,-3 3 16 9,-10 0 176-9,-6 2-208 11,-4-1 80-11,-10 7 128 5,-1 8 0-5,-9-1 0 10,-5 1 0-10,-4 4 0 5,-6-4 0-5,2-6 0 11,-4 0 0-10,4-2 192 2,-6-8-192-3,4-4 128 6,4-1-128-6,-2-10 128 9,7-3-128-9,5-3 128 10,9-6-128-10,1-6 128 5,7-8-416-5,2 1-96 8,6-7 0-8,6-1-9120 11,9-13-1824-11</inkml:trace>
    </iact:actionData>
  </iact:action>
  <iact:action type="add" startTime="121359">
    <iact:property name="dataType"/>
    <iact:actionData xml:id="d148">
      <inkml:trace xmlns:inkml="http://www.w3.org/2003/InkML" xml:id="stk148" contextRef="#ctx0" brushRef="#br4">5356 6032 28559 0,'0'0'2544'1,"-16"6"-2032"10,6 4-512-11,-3 11 0 4,3 11 416-4,-4 10-16 11,4 7 0-11,-3 2 0 4,1-2-160-4,4 5-48 8,-5 5 0-8,3 5 0 8,-4 1-192-8,0 5 0 12,1 0 0-12,-1 8 0 3,-5 2 0-3,3 4 0 13,-1 0-208-12,7-2 64 15,0-8-2464-16,6-12-480 0,2-11-112 1,6-14 0-1</inkml:trace>
    </iact:actionData>
  </iact:action>
  <iact:action type="add" startTime="121575">
    <iact:property name="dataType"/>
    <iact:actionData xml:id="d149">
      <inkml:trace xmlns:inkml="http://www.w3.org/2003/InkML" xml:id="stk149" contextRef="#ctx0" brushRef="#br4">5523 6869 16575 0,'0'0'1472'0,"0"0"-1168"4,0 0-304-4,0 0 0 8,0 0 848-8,14 16 112 7,5-5 32-7,7 3 0 8,3-2-400-8,8-7-80 7,8-3 0-7,-2-4-16 9,4-5-96-9,3-1-16 12,3-6 0-12,2 1 0 3,-1-7-128-3,1-1-48 7,1-1 0-7,-1-1 0 4,-4-3-80-4,-6-1 0 6,-4-6-128-5,-6 6 192 6,-6 1 128-7,-6 1 32 8,-3-2 0-8,-10 1 0 8,-4 3 432-8,-5 3 96 8,-4 5 16-8,-5-3 0 7,-4 5 192-7,-11-1 64 12,-9 6 0-12,-5 2 0 3,-2 0-640-3,-7 16-128 6,-5 6-32-5,4 9 0 7,-2 8-160-8,-3 8-16 7,-1 2-16-7,4 8 0 8,2 2-160-8,8 1 160 11,8 1-160-11,10-1 160 4,9 1-160-4,8-2 0 6,8-1 0-6,8-3 0 9,11-8 0-9,12-2 128 12,14-8-128-12,8-5 0 4,5-5 176-4,14-5-48 11,14-1-128-11,9-7 192 3,8-4-384-3,3-4-64 11,-5-10-32-11,0-4 0 21,-3 3-1840-21,5-5-368 0</inkml:trace>
    </iact:actionData>
  </iact:action>
  <iact:action type="add" startTime="123479">
    <iact:property name="dataType"/>
    <iact:actionData xml:id="d150">
      <inkml:trace xmlns:inkml="http://www.w3.org/2003/InkML" xml:id="stk150" contextRef="#ctx0" brushRef="#br4">702 10241 8287 0,'0'0'368'1,"3"-14"80"-1,-3 14-448 0,0 0 0 4,6-17 0-4,-6 17 0 9,0 0 1344-9,0 0 176 7,0 0 32-7,0 0 16 8,0 0-912-8,0 0-176 11,0 0-32-11,0 0-16 5,0 0-48-5,-4 17-16 12,-1-3 0-12,3 7 0 4,0 9 192-4,0 3 32 11,-2 8 16-11,4 0 0 3,-4 5-176-3,0 7-48 13,-2 2 0-13,2 3 0 2,0 7-240-1,-2-3-144 10,-3-11 160-8,3-3-160-3,2-1 128 0,-2-12-128 8,-6-5 0-8,5-9 144 3,-1-1 336-3,-2-9 64 7,4 3 16-7,6-14 0 9,0 0 192-9,0 0 32 12,-6-16 16-12,1-3 0 3,-3-5-160-3,6-7-16 13,0-4-16-13,2 0 0 2,2-8-336-2,0 0-64 7,4-6-16-7,-3-3 0 9,1-3-64-9,0 4-128 6,0 3 176-6,4 1-176 8,2-2 176-7,-1-2-176 11,3 1 160-12,0-1-160 3,5-4 0-3,-3 9 128 11,4-1-128-11,-1 10 0 4,5-2 0-4,3 4 0 12,2 3 0-12,5 1 0 3,-1 6 0-3,2 5 0 12,-4 11 0-12,0 1-160 3,-1 4 160-3,1 4-160 12,-2 2 160-12,-1 10-160 3,-7 1 160-3,3 9 0 12,-1 5-144-12,2 6 144 3,-3 6 0-3,-4 4-144 12,1 10 144-12,-5 7 0 3,0 6 0-3,-5 1 0 11,1 5 0-11,0-2 0 4,0 0 0-4,-4-1 0 7,1-3 0-7,-1-10 0 9,-2-5 0-9,-2-6 0 13,0-2 0-13,-2-2 0 3,0 0 128-3,-1-10-128 10,-1-2 176-10,2-3-176 5,-2-3 256-5,-2-3-64 12,2-7-16-12,4-13 0 3,0 0-368-3,0 0-80 12,0 0-16-12,0 0-12576 7</inkml:trace>
    </iact:actionData>
  </iact:action>
  <iact:action type="add" startTime="124019">
    <iact:property name="dataType"/>
    <iact:actionData xml:id="d151">
      <inkml:trace xmlns:inkml="http://www.w3.org/2003/InkML" xml:id="stk151" contextRef="#ctx0" brushRef="#br4">1862 9962 21183 0,'-21'6'1888'1,"21"-6"-1504"6,-12 15-384-7,4-1 0 4,-2 6 272-4,6 3-16 11,4 0 0-11,4 1 0 4,4-3-256-4,0 1 0 12,2-1 0-12,3-7 0 4,-1-4 0-4,8-5 0 11,-1-3 0-11,-3 2 0 4,1-2 0-4,-1-6 0 11,3-2 0-11,3-7 0 5,3-1 448-5,1-1 48 10,-1-3 0-10,0-3 0 4,-1-5-16-4,1 1 0 11,0-2 0-11,-3-3 0 5,-1-3-176-5,-7 2-48 11,2 4 0-11,-11-3 0 4,-1 1-128-4,-4 2-128 10,-4 3 192-10,-3 5-192 3,-9-1 480-2,2 9-16 9,-5-1 0-10,-5 10 0 5,-3 8 64-5,-6 6 16 12,2 11 0-12,-2 4 0 4,-4 3-352-4,3 3-64 11,1 6 0-11,2 0-128 4,-6 10 128-4,8-3-128 11,-3 5 0-11,7 2 0 3,6 1 128-2,1 1-128 9,8-2 0-10,4-1 0 4,6 1 0-4,12-4 0 12,2-5 0-12,5-1 0 4,7-8 0-4,1-3 0 10,10-7 0-10,6-4 0 21,0-3-576-21,8-10-128 0,1-4-32 0,7-6-12320 2</inkml:trace>
    </iact:actionData>
  </iact:action>
  <iact:action type="add" startTime="124364">
    <iact:property name="dataType"/>
    <iact:actionData xml:id="d152">
      <inkml:trace xmlns:inkml="http://www.w3.org/2003/InkML" xml:id="stk152" contextRef="#ctx0" brushRef="#br4">3288 9880 11967 0,'0'0'1072'0,"-16"-8"-864"8,-3-5-208-8,-3 5 0 5,1-2 1424-5,-1 0 240 12,-3 3 64-12,-10 5 0 4,-4 0-1008-4,-4 2-192 9,0 0-32-9,-6 4-16 5,1 5 192-5,1 9 32 12,0-1 16-12,-2 5 0 4,2 7 288-4,5 2 48 12,-1 2 16-12,8-1 0 4,3 5-368-4,5 2-80 8,2-4-16-8,9 2 0 5,4 2-352-5,12-10-80 11,4-7-16-11,6-7 0 4,4 5-16-4,5-13 0 13,1-1 0-13,5-6 0 4,2-6 112-4,5-1 32 11,5-7 0-11,-2 0 0 3,-2-5-96-3,6-6-32 11,-4-7 0-11,2 5 0 4,0 0-160-4,-4 1 128 11,-3 1-128-11,-3 7 128 4,-4 1-128-4,-7 9 0 11,-1-2 0-11,-15 10 128 4,0 0-128-4,16 10 0 11,-4 0 0-11,-8 13 0 4,0 3 0-4,-6 5 0 11,-6 12 0-11,-6 4 0 4,2 3 0-4,-5 5 0 11,1-3 0-11,-5 5 128 4,-1 2-128-4,-1 1 160 10,-2 2-160-10,-3-1 160 5,-1-5-160-5,2-1 128 7,1-4-128-7,9-8 128 9,-3-4-128-9,5-8 128 7,1-14-128-7,8-3 128 24,6-14-1088-24,0 0-208 0,0 0-48 0</inkml:trace>
    </iact:actionData>
  </iact:action>
  <iact:action type="add" startTime="124772">
    <iact:property name="dataType"/>
    <iact:actionData xml:id="d153">
      <inkml:trace xmlns:inkml="http://www.w3.org/2003/InkML" xml:id="stk153" contextRef="#ctx0" brushRef="#br4">3939 9687 29487 0,'-29'-12'2624'1,"12"3"-2112"0,1 1-512-1,-3 2 0 8,1 2 464-8,0 4-16 12,-3 6 0-12,-4-2 0 3,-3 2-448-3,-1 9 0 11,0 1-128-11,-6 5 128 4,-2 5-192-4,1-1 192 11,3 0-192-11,2 3 192 5,0-3-128-5,9 0 128 10,3 1 0-10,5-3 0 5,5-1-144-5,5-1 144 10,4 0 0-10,5-9-144 5,3 2 144-5,6-8 0 11,5-6 0-11,-1 0 0 4,5-2 0-4,1-2 0 11,1-10 0-10,-1 6 128 2,1-9-128-2,-2 5 144 9,-1-5-144-9,-1 5 160 2,-1-4-160-3,-5 6 0 12,-1 1 0-12,-14 9 0 3,0 0 0-3,0 0 0 7,20 4 0-7,-20-4 0 10,9 15-128-10,1 5 128 10,-2 3 0-10,-4 3 0 5,0-7 0-5,-2 6 0 11,1 1 0-11,-1 1 0 4,0 0 0-4,2 3 0 12,6-5 0-12,-6-4 0 2,-4-21 0-2,10 18 0 13,-10-18 0-13,17 6 0 2,-3-4 0-1,3-6 0 10,5-10 128-11,-5 1-128 21,9-9-1728-21,1-1-368 0</inkml:trace>
    </iact:actionData>
  </iact:action>
  <iact:action type="add" startTime="125129">
    <iact:property name="dataType"/>
    <iact:actionData xml:id="d154">
      <inkml:trace xmlns:inkml="http://www.w3.org/2003/InkML" xml:id="stk154" contextRef="#ctx0" brushRef="#br4">4331 8782 35007 0,'0'0'3120'1,"-11"4"-2496"8,11-4-496-9,-10 21-128 18,2 1-1120-17,0 7-240-1,1 10-48 0,-5 10-16 0,4 0 1136 0,0 3 288 10,-5 1 0-10,3-2 0 5,-4 1 0-5,3 9 0 13,-7 3 0-13,4 1 0 4,-5 5 0-4,1 0 0 8,-1 0 0-8,-1 4 0 5,-3 2 0-4,5 4 0 8,5-2 0-9,-3-2 0 20,4-17-2240-19,6-3-352-1,-3-5-64 0,7-12-7936 3</inkml:trace>
    </iact:actionData>
  </iact:action>
  <iact:action type="add" startTime="125343">
    <iact:property name="dataType"/>
    <iact:actionData xml:id="d155">
      <inkml:trace xmlns:inkml="http://www.w3.org/2003/InkML" xml:id="stk155" contextRef="#ctx0" brushRef="#br4">3963 9547 24015 0,'0'0'1056'0,"0"0"224"0,15-16-1024 0,5 6-256 7,3 10 0-7,7-4 0 5,3-1 0-5,6-5 0 12,-4 2 0-12,0-2 0 4,-2 0 128-4,2 3-128 12,-2 1 192-12,-1 0-192 3,-5-2 0-3,-2 4 0 6,1 0 0-6,-7 2 0 9,-3-3 0-9,1 1 0 10,-5-2 0-10,-12 6 0 4,18-4 0-4,-18 4 0 9,11-6 0-9,-11 6 0 3,0 0 0-3,18-2 0 7,-18 2 0-7,13-4 0 8,-13 4 0-8,16 2 0 13,-16-2 0-12,18 4-144 16,-18-4-576-15,0 0-112-1,0 0-32-1,19 0 0 0</inkml:trace>
    </iact:actionData>
  </iact:action>
  <iact:action type="add" startTime="125597">
    <iact:property name="dataType"/>
    <iact:actionData xml:id="d156">
      <inkml:trace xmlns:inkml="http://www.w3.org/2003/InkML" xml:id="stk156" contextRef="#ctx0" brushRef="#br4">4819 9336 15663 0,'0'0'688'0,"0"0"144"0,0 0-656 0,-2 18-176 9,2-5 0-9,0 7 0 4,2 3 672-4,2 0 96 12,0-1 32-12,0 5 0 3,0 6-208-3,-2 3-32 12,-2 6-16-12,-2-3 0 4,-4 4 528-4,0-2 96 7,0 8 32-7,-2 0 0 7,-1-4-352-7,3-1-64 7,2-6-16-7,2-5 0 9,2-2-464-9,0-10-112 7,-2-1 0-7,2-1-16 8,2-5-176-8,-2-14 0 8,0 0 144-8,0 0-144 19,0 0-512-19,14-8-192 0,1 0-16 0,-1-11-7248 6,-1-3-1440-5</inkml:trace>
    </iact:actionData>
  </iact:action>
  <iact:action type="add" startTime="125819">
    <iact:property name="dataType"/>
    <iact:actionData xml:id="d157">
      <inkml:trace xmlns:inkml="http://www.w3.org/2003/InkML" xml:id="stk157" contextRef="#ctx0" brushRef="#br4">5067 9490 15663 0,'-2'18'1392'1,"0"9"-1120"8,2 8-272-9,-2-4 0 4,2-2 1024-3,0 9 128 9,0 2 48-10,0-1 0 4,-2 4-576-4,0-6-112 7,0-1-32-7,-2-1 0 8,2-2 32-8,2-4 0 11,0-2 0-11,2-7 0 4,2-5 128-4,0 1 48 11,-4-16 0-11,6 8 0 6,-6-8 208-6,0 0 64 9,17-2 0-9,-3-4 0 5,6-10 64-5,-5 5 0 10,3-13 16-10,1 1 0 5,-5-4-272-5,3 1-64 10,-5-5-16-10,6 2 0 5,-5-6-112-4,3-2 0 8,0 2-16-9,-3-1 0 5,5-3-240-5,-5 2-32 10,5 4-16-10,-4 0 0 5,3 2-272-5,3 2 0 10,-5-1 128-10,3 3-128 4,7 2 0-4,-7 3 0 11,1-3 0-11,-1 3 0 5,-4 5 0-5,1 5 0 10,1-1 0-10,-5 5 0 19,-11 8-368-19,12-8-80 1,-12 8 0-1,0 0-16 14,0 0-528-14,16-6-96 0,-16 6-32 0,0 0 0 14,13-4 144-14,-13 4 16 0,18 4 16 0,-1-2 0 2,-17-2 560-2,16 8 96 10,4 0 32-10,-3-4 0 6,-1-2 256-6,3 1 0 10,-5-1-128-10,-14-2 128 5,16-7 0-5,3 3 0 9,-19 4 0-9,16-6 0 5,1 2 0-5,-1-2 0 10,1-6 0-10,1 7 0 5,-18 5 0-5,16-2 256 11,1-4-64-11,5 2 0 4,-3-4 208-4,1 0 48 11,-1 2 0-11,-1-3 0 4,-1-1-96-4,5 0-16 10,-3-5 0-10,1 1 0 5,3-6-144-5,0 1-48 11,1-5 0-11,-3 5 0 4,-1-4-144-4,1-1 160 11,1 1-160-11,-5-1 160 5,-5-1-32-5,0 5-128 9,1-1 192-9,-5 0-64 5,-2 3 48-4,0 2 0 8,-6-3 0-9,-2 7 0 6,-6-1 16-6,-2 3 16 9,-5-4 0-9,-1 8 0 5,-7 6-32-4,-3 6-16 9,-3 4 0-10,0 2 0 4,-10 7-160-4,2 5 0 12,0 3 0-12,-4 8 0 3,4 2 0-3,-2 6 0 12,2-4 0-12,3 6 0 3,7 2 0-3,0-8 0 11,5-2 0-11,9 2 0 5,-3-2 0-5,12-4 0 9,4-2 0-9,6-4 0 5,6-5 0-5,1 3 0 11,5-3 0-11,1-3 0 3,5-7 0-3,5 1 0 13,6-5 0-13,0 2 0 3,4-2 0-3,4-2-176 10,-2-4 176-10,8 0-128 19,4 1-416-18,3 1-80-1,5-2-16 0,1-4-14256 4</inkml:trace>
    </iact:actionData>
  </iact:action>
  <iact:action type="add" startTime="126514">
    <iact:property name="dataType"/>
    <iact:actionData xml:id="d158">
      <inkml:trace xmlns:inkml="http://www.w3.org/2003/InkML" xml:id="stk158" contextRef="#ctx0" brushRef="#br4">5315 8560 36863 0,'-59'-37'1632'1,"30"17"336"-1,3 1-1584 0,9 7-384 3,7 2 0-3,10 10 0 8,0 0 1408-8,0 0 192 11,0 0 32-11,0 0 16 4,0 0-1488-4,18 0-288 11,-18 0-64-11,15 0-16 18,3 2-2432-18,-18-2-496 0,0 0-80 2,21 20-32-2</inkml:trace>
    </iact:actionData>
  </iact:action>
  <iact:action type="add" startTime="127185">
    <iact:property name="dataType"/>
    <iact:actionData xml:id="d159">
      <inkml:trace xmlns:inkml="http://www.w3.org/2003/InkML" xml:id="stk159" contextRef="#ctx0" brushRef="#br4">949 12234 2751 0,'-15'14'128'0,"5"-1"16"0,2 1-144 0,-2 5 0 10,3 5 0-10,3 1 0 5,4 1 3456-5,4-1 640 10,3-2 144-10,5-1 32 4,-2 1-2080-4,9-3-400 12,3-11-96-12,3 1-16 3,4-6-512-3,3-4-96 12,1-2-32-12,4-8 0 5,4-3-368-5,-2-7-80 10,4 5-16-9,2-5 0 2,3-5-80-3,1-3-32 13,2-1 0-13,-2-2 0 2,-5-4-208-2,1 2-32 12,-4-2-16-12,-4 5 0 5,-5 1-80-4,-9 2 0 6,-7 0-128-7,-1 3 192 5,-7 1-192-5,-2 7 176 11,-8-1-176-11,-4 1 160 4,-2 6-160-4,-9 6 0 11,-7 2 0-11,-5 6 128 4,-8 2-128-4,0 10-256 10,-6-1 64-9,-2 11 16 3,0 3 48-4,-2 10 0 10,1 6 0-10,5 7 0 5,-4 7 128-5,8 7-160 11,0 4 160-11,5 1-160 4,5-11 160-4,6 1 0 7,3-3 0-7,8-5-128 9,6-4 128-9,10-3 0 7,2-5 0-7,4-4 0 9,3-2 0-9,9-7 0 10,3-1 0-10,4-7 0 5,8-9-128-5,8-3 128 12,4-6-128-12,7-4 128 19,5-4-1728-19,5-4-272 1,-4-9-48-1</inkml:trace>
    </iact:actionData>
  </iact:action>
  <iact:action type="add" startTime="127591">
    <iact:property name="dataType"/>
    <iact:actionData xml:id="d160">
      <inkml:trace xmlns:inkml="http://www.w3.org/2003/InkML" xml:id="stk160" contextRef="#ctx0" brushRef="#br4">2116 11828 24879 0,'0'0'1088'1,"0"0"256"14,0 0-1088-15,0 0-256 0,13 20 0 0,11 3 0 0,5 7 1328 1,4 3 208 7,8 2 32-8,-2 4 16 5,4-2-1280-5,0-6-304 9,6 0 0-9,-2 6 0 5,-8 0 0-5,3-2 0 12,-3 3 0-11,0-1 0 2,2-2 0-3,-5 2 0 10,3-8 0-10,-4-2 0 4,-2 6 128-4,-2-1-128 12,-2-5 128-12,-3 0-128 19,-5-5-336-19,3-7-144 0,-5-1-32 0,-3-8 0 17,-16-6-688-17,19-2-144 0,-11-6-16 0</inkml:trace>
    </iact:actionData>
  </iact:action>
  <iact:action type="add" startTime="127820">
    <iact:property name="dataType"/>
    <iact:actionData xml:id="d161">
      <inkml:trace xmlns:inkml="http://www.w3.org/2003/InkML" xml:id="stk161" contextRef="#ctx0" brushRef="#br4">2808 11559 31503 0,'0'0'1392'1,"-15"12"288"-1,3-4-1344 0,0 3-336 4,4 9 0-4,2 7 0 7,-3 10 128-7,-1 4-128 12,0 0 128-12,-5 2-128 3,1 4 160-3,-4 0-32 13,3 5-128-13,-1 1 192 4,-5 0 448-4,1 3 96 5,3 3 16-5,-7 3 0 8,5 1-112-8,-1-5-32 12,3 3 0-12,-3-1 0 4,1 2-336-3,1-5-64 5,-5-4-16-6,7-7 0 4,4 3-192-4,3-4 128 7,-3-10-128-7,6-4 0 9,2-3 0-9,2-9 0 11,2 1 0-11,0-20 0 17,0 0-2080-17,14 7-352 0,5-5-80 0,7-9-11728 6</inkml:trace>
    </iact:actionData>
  </iact:action>
  <iact:action type="add" startTime="128133">
    <iact:property name="dataType"/>
    <iact:actionData xml:id="d162">
      <inkml:trace xmlns:inkml="http://www.w3.org/2003/InkML" xml:id="stk162" contextRef="#ctx0" brushRef="#br4">3440 11819 16991 0,'-14'-20'752'0,"14"20"144"0,-3-12-704 0,-1-3-192 9,2-1 0-9,2 16 0 4,0 0-272-4,0 0-96 9,0 0-16-9,0 0 0 5,0 0 384-5,-4 16-176 12,-4 5 176-12,4-3-128 3,0 3 960-3,2 7 208 11,0 5 48-11,2 8 0 4,0 5 320-4,0 3 64 11,0 4 0-11,-2 5 16 4,0 7-336-4,-2-3-80 11,-3-1-16-11,-1 5 0 4,0-2-400-4,2 3-80 12,-7-5 0-11,3-9-16 1,-6-9-128-2,5-1-32 10,-5-9 0-10,4-9 0 4,-3-9 416-4,15-16 80 8,-12 1 0-8,-2-6 16 8,4-5 240-8,5-8 64 12,-1-5 0-12,0-10 0 3,2-4-672-3,2-8-128 12,0-4-32-12,0-4 0 3,0-3-256-3,2-5-128 11,2 1 0-11,4 0 128 5,0-5-128-5,6 1 0 11,1-1 0-11,5 7 0 4,5 1 0-4,3 5 0 7,3-1 0-7,0 6 0 8,6 8-192-8,4 8 192 11,0 6-160-11,0 7 160 4,0 10-192-4,-2 6 48 10,2 8 16-10,-4 12 0 5,1 5 128-5,-5 8 0 11,-4 1-144-11,-6 1 144 4,-1 12-176-4,-12-2 48 11,-6 1 0-11,-10 5 0 4,-10 0 128-4,-5 0 0 10,-6 1 0-10,-8-3 0 5,-6-6 0-5,-2 0 0 11,-8-10 0-11,1-1 0 3,-5-7 0-3,6-7-160 13,-1-5 160-13,1-7-160 18,0-6-1856-18,8-4-368 1,0-9-80-1</inkml:trace>
    </iact:actionData>
  </iact:action>
  <iact:action type="add" startTime="128883">
    <iact:property name="dataType"/>
    <iact:actionData xml:id="d163">
      <inkml:trace xmlns:inkml="http://www.w3.org/2003/InkML" xml:id="stk163" contextRef="#ctx0" brushRef="#br4">4423 11579 3679 0,'0'0'320'1,"-4"-20"-320"4,-2-3 0-5,3 5 0 9,-1-3 4096-9,0 3 768 11,-2 5 128-11,-2-3 48 4,0 8-3536-4,2 0-704 8,6 8-144-8,-19-2-16 8,-1 4-320-8,1 6-48 7,-6 2-16-7,-1 11 0 4,-1 9-256-4,-2 3 128 7,-3 4-128-7,-3 2 0 8,4 10 640-8,2-1 32 12,2 3 0-12,5-6 0 5,8 2-48-5,3-8-16 11,7 2 0-11,6-10 0 4,6-4-240-4,-1-3-48 6,7-11-16-6,4-1 0 8,5-6 304-8,2-6 64 11,1-4 16-11,-1-8 0 5,-4 1-240-5,1-11-32 12,-1-3-16-12,3-1 0 4,-3-5-176-4,-3 4-32 10,-1 0-16-10,1-3 0 3,-10-1-176-3,-6 0 160 11,-2-2-160-11,-2 3 160 4,-4 3-160-4,-6 2 128 12,0-2-128-12,-5 1 128 4,1 1-128-4,-3 1 0 10,-3-1 0-10,3 4 0 5,3 3 0-5,-1 2 0 11,5 9-192-11,-2-3 192 4,5 4-192-4,9 6 192 12,0 0-192-12,0 0 192 3,0 0-240-3,17-4 80 11,1 2 16-11,7-2 0 4,4 0 144-4,4 2-208 10,6 2 80-10,-1 2 128 5,1-2-160-5,-2 2 160 10,4 0 0-10,0 2-144 5,-2-2 144-5,1 4 128 11,-4 4-128-11,-1 1 176 4,0 9-176-4,-6-2-192 11,-2 3 32-11,-7 4 16 3,-3 1 144-3,-1-1 0 12,-6 2 0-12,0-1 0 4,-3-1 0-4,-5-2 128 10,-6-5-128-9,-3 0 176 3,-3-5 80-4,10-13 0 10,-16 10 16-10,3-6 0 4,13-4 160-4,-14-2 16 11,0-6 16-11,8-4 0 5,6 12-96-5,-2-19-32 11,2 1 0-11,4-5 0 4,0 1-144-4,2 1-16 12,8 0-16-12,-4-3 0 3,1 1-160-3,3-1 0 12,-2 3 0-12,5 5 0 3,-3-1 0-3,5 7 0 11,3 0 0-11,-3 8 0 4,-3 4 0-4,3 8-144 11,-5 0 144-11,2 9-160 4,-1-1 160-4,-3 3-192 11,0 1 192-11,1 3-192 4,-3-2 192-4,4 5 0 11,-6 1 0-11,7 2 0 4,-7-3 0-4,4-5-128 10,1-7 128-10,-1-1 0 5,4-5 0-5,-3 0 0 10,3-6 0-9,3-6 0 4,-3-2 0-5,3-8 0 9,5 0 0-9,1-7 128 5,1-5 16-5,-3-1 16 11,-2 0 0-11,3-3 0 3,1 5-160-3,-1 0 160 11,-9-7-160-11,5-1 160 5,1 0-160-5,-5 0 0 12,-1 0 0-12,3 1 128 4,-6-5-128-4,5 2 0 11,-3 2 0-11,3 2 128 3,-1-1-128-3,2 1 0 11,-1 0 0-11,-1 1 0 4,1 3 0-4,1 0-144 12,-3-1 144-12,5 3 0 3,-6 4-224-3,1-7 64 11,-5-5 16-11,2 2 0 4,-6-2-64-4,-1-1-16 12,1-1 0-12,0 4 0 3,-2-2 32-3,-2 1 0 11,-2 3 0-11,2 4 0 5,0 1 0-5,-2 11 0 9,0 11 0-9,0 0 0 5,0 0 192-5,0 0-144 10,0 0 144-10,0 0-128 5,0 0 128-5,0 0-128 10,-14 5 128-10,2 5-128 5,1 4 128-5,-1-4-160 11,4 3 160-11,-3-1-160 3,1 5 160-3,4-1-128 11,-2 4 128-11,-2 3-128 5,3 4 128-5,3-1-128 11,-2-3 128-11,2-3-128 4,2 7 128-4,2-6 0 12,-4-1 0-12,2-7 0 3,2-13 0-3,-4 18 0 12,2 0 0-12,-4-9 0 3,6-9 0-3,-11 18 0 10,3-4 0-10,2 5 0 5,-4-3 0-5,3 3 0 10,-1 5 0-10,-4-1 0 6,2 0 0-6,4 3-128 9,4 1 128-9,1-4 0 5,1-3 0-5,1 3 0 10,3 3 0-10,4-7-128 4,4-3 128-4,-2-1 0 12,1-7 0-12,3 0 0 4,4-2 0-4,-3-6 0 12,7-4 0-12,-3-2 0 4,-3-2 0-4,3-7 128 11,-5 1-128-11,1-4 128 4,1 5-128-4,-6-7 128 11,3 3-128-11,1-1 128 4,-6-9-128-4,2 3 0 10,-3 1 0-9,-3 0 128 2,2-3-128-3,-2-1 0 11,2 0 0-11,0 1 0 5,-2 7 0-5,4-3 0 10,-1 1 0-10,3-2 128 5,-6-3-128-5,2 7 0 9,2 1 0-8,3 1 0 4,-5 3 0-5,2 2 0 9,-8 12 0-9,0 0 0 5,0 0-208-5,0 0 32 10,0 0 16-10,0 0 0 21,0 0-352-21,0 16-80 0,0-16-16 1,-4 25 0 12,-2-1 64-13,4 3 16 0,0 2 0 0,2 0 0 15,0-1 48-15,0 3 16 0,6 2 0 0,0 2 0 16,2 0-1632-16,-2-4-320 0</inkml:trace>
    </iact:actionData>
  </iact:action>
  <iact:action type="add" startTime="130086">
    <iact:property name="dataType"/>
    <iact:actionData xml:id="d164">
      <inkml:trace xmlns:inkml="http://www.w3.org/2003/InkML" xml:id="stk164" contextRef="#ctx0" brushRef="#br4">5369 10849 35759 0,'0'0'1584'0,"0"0"336"0,0 0-1536 11,22-7-384-11,7 3 0 0,8 2 0 2,14 0 0-2,9 0-192 12,10-6 32-12,1 2 0 19,-1 0-208-19,6 2-32 0,-4-1-16 0,6-3-9760 11,4 2-1968-9</inkml:trace>
    </iact:actionData>
  </iact:action>
  <iact:action type="add" startTime="130640">
    <iact:property name="dataType"/>
    <iact:actionData xml:id="d165">
      <inkml:trace xmlns:inkml="http://www.w3.org/2003/InkML" xml:id="stk165" contextRef="#ctx0" brushRef="#br4">1981 14297 20271 0,'-12'-23'896'0,"7"7"192"0,-5-5-880 0,-2-3-208 8,4 1 0-8,-3 4 0 5,1 3 1536-5,0 0 272 10,-6 9 48-10,3 3 16 5,-7 2-832-5,-3 6-160 11,3 3-48-11,-1 11 0 4,-4 1-448-4,-3 5-112 11,-1 11-16-11,-6 4 0 4,0 10 128-4,2-1 32 11,-1-1 0-11,7 6 0 5,8 3-128-5,3-1-32 11,8-6 0-11,10 0 0 3,10-8-256-3,5-2 0 11,5-12 0-11,7-6 0 4,8-7 272-3,4-2 0 10,2-10 0-10,8-10 0 2,5-6 112-3,1-9 0 10,-4-5 16-10,-3-3 0 4,1-8-144-4,0-2-16 10,-8-2-16-10,-4 4 0 4,-12 0-80-4,-2 0-16 11,-11 2 0-11,-2-2 0 5,-10 0 224-5,-6 6 32 11,-10-2 16-11,-1 6 0 4,-9 0 48-4,-3-1 0 12,-10-1 0-12,-2 2 0 3,-4 0-288-3,4 1-160 12,2 3 192-12,0 5-192 4,2 9 0-4,5 1-192 10,5 0 0-10,5 6 0 19,9 6-512-19,11-2-80 0,0 0-32 0,0 0 0 14,0 0-2000-14,0 0-416 0,23 2-80 0</inkml:trace>
    </iact:actionData>
  </iact:action>
  <iact:action type="add" startTime="130971">
    <iact:property name="dataType"/>
    <iact:actionData xml:id="d166">
      <inkml:trace xmlns:inkml="http://www.w3.org/2003/InkML" xml:id="stk166" contextRef="#ctx0" brushRef="#br4">2535 13821 18431 0,'0'0'816'0,"0"0"160"0,0 0-784 0,0 0-192 7,14 10 0-7,3 8 0 5,3-5 1488-5,-7 7 256 11,3 1 48-11,-6-1 16 5,0-1-976-5,-1 5-208 10,-3 3-48-10,-2 4 0 4,-2 0 176-4,-2 5 16 10,0-3 16-10,-2-2 0 5,-2-6-224-5,2-1-48 10,-2-11-16-10,4-13 0 6,-8 18 80-6,8-18 32 9,0 0 0-9,0 0 0 6,0 0 272-6,0 0 48 10,0 0 16-10,0 0 0 4,-7-22-352-4,-1 1-64 10,2-4-16-10,-2-1 0 5,2 3-256-5,2-2-64 11,1-3-16-11,3 3 0 4,-2 3-176-2,2-1 128 7,0 2-128-9,2 3 128 5,1-1-128-5,3 5 0 10,-6 14 0-10,0 0 0 3,10-10 0-3,-10 10-144 13,0 0 144-13,18 4 0 3,1 6-192-3,3 0 192 11,-5 1-192-11,3 7 192 4,-3 5-144-4,-5 3 144 11,2 1 0-11,-3 2-144 5,5 0 144-5,-6 1 0 10,-1-3 0-10,3 0 0 5,-6-3 0-5,0-9 0 10,0 1 0-10,1-3 0 5,-7-13 0-5,6 16 0 10,-6-16 0-10,0 0 0 4,0 0 0-4,14 4 0 11,2-8 0-11,1 0 128 5,-3-8-128-5,5-1 192 10,-1-1-64-10,1 1 0 5,1-11-128-5,5 5 176 10,1 1-176-10,-7-1 192 5,1-1-192-5,1 2 0 10,2-3 0-10,-1-2 0 4,-3 9 0-4,3-4 0 12,-1-3 0-12,1-2 0 4,3-3 0-4,-3-1 0 11,-1-2 128-11,2-3-128 4,3-1 0-4,-5 0 0 10,-1 2 0-10,-1-6 0 5,3 2 0-5,-7-2 128 10,1-6-128-10,-1 8 0 5,-5-4 0-5,2 0 0 10,0-2 0-10,-6 0 0 5,-3 0 0-4,-1 2 0 5,-4 0 0-6,0-2 0 9,1 2 0-9,-1-4 0 6,-2 4 0-6,0 0 0 9,-6 8-128-9,6 0 128 11,2 1 0-11,0 3 0 4,-2 4 0-4,0 5 0 7,2 4 0-7,0 1 0 9,2 13-160-9,0 0 160 7,0 0 0-7,0 0-144 8,-7-8 144-8,7 8-128 7,0 0 128-7,0 0-128 8,-8-4 0-8,8 4 0 11,-8-2 0-11,8 2 0 4,0 0 128-4,0 0 0 7,0 0 0-7,-14 2 0 5,14-2 0-5,0 0 0 6,0 0 0-6,-9 10-128 9,1 5 128-9,-2 3-160 12,4 1 160-12,0 7-160 3,-3 1 160-3,1 2 0 7,0 6-144-7,0 3 144 9,-1 1 0-9,3 5 0 10,2 1 0-10,-4 4 0 5,-2 8 0-5,2 1 0 10,1 1 0-10,-1 1 0 5,4-3 0-5,0 3 0 10,2 4 0-10,6-1 0 5,2-5 0-5,7-7 0 10,-1-12 0-10,4-2 0 5,3-8 0-5,1-9 0 11,3-3 0-11,3-9 0 4,1 0 0-4,2-8 0 11,0-8 128-11,3 0-128 4,1-9 256-4,0-1-48 11,0-5 0-11,4-4 0 4,-4-3-64-4,-2 1-16 10,1-2 0-10,-3-2 0 6,2 3-128-6,-4 3 0 11,-1 0 0-11,-3 5 128 4,-5 3-128-4,-1 1 0 9,-1 9 0-9,-2 1 0 5,3 2 0-5,-17 6 0 7,16 6 0-7,1 2 0 10,-17-8 0-10,18 5 0 11,-6 5 0-11,3 6 0 4,-3-1-160-4,5-1 160 7,-3 2 0-7,6-5-144 4,-3 9 144-4,1-8 0 8,3-1 0-8,5-3 0 8,1-4 0-8,0-2 0 11,4-6 0-11,4-4 0 4,6-9 0-4,-2-3 0 12,6-5 0-12,4 1 0 3,0-7 0-3,3 0 0 7,1-2 0-7,-2 0 128 8,-2-2-128-8,-1-2 0 12,-5 1 0-12,-2 3 0 4,-8-4 0-4,3 6 0 10,-5 6 0-10,-2 1 0 4,-2 5 0-4,1 1 0 12,-1 10 0-12,-6 6 0 4,-3 6 0-4,-8 4 0 10,-10-8 0-10,17 29 0 4,-5 10 0-4,2 2-160 7,-5 10 160-7,1 10-160 8,0 7 160-8,-6 10 0 10,-2 10 0-10,-2 1 0 5,-2 11 0-5,-8-3 0 12,-8 7 0-12,-1 1 0 4,-8-8 0-4,-5 5 144 6,-3 1-144-6,-4-3 160 8,-2 3 144-8,-5-7 16 12,-9-15 16-12,-4-8 0 3,-3-1 208-3,-6-16 32 10,-1-5 16-10,-1-12 0 5,4-8 0-5,0-9 0 11,3-9 0-11,7-11 0 5,3-11-256-5,4-5-48 10,6-8-16-10,0-3 0 5,2-10-16-5,2-8 0 11,10 2 0-11,10-8 0 3,1-1-256-3,14-1 160 11,2 2-160-11,8 0 128 4,12-1-128-4,9 5 0 12,10 6 0-12,14 4 0 4,3 2 0-4,9 3-144 11,9-1 144-11,8 6 0 4,6 5 0-4,3 3-128 10,11 7 128-10,-6-2 0 5,-1 5 0-5,3 1-160 10,-3-2 160-10,5 6-128 20,-5 2-976-20,7 6-192 0,1 0-48 0,-5 1 0 14,0 9-1920-13,-13-2-400-1,15 7-80 0,-20 1-16 0</inkml:trace>
    </iact:actionData>
  </iact:action>
  <iact:action type="add" startTime="136026">
    <iact:property name="dataType"/>
    <iact:actionData xml:id="d167">
      <inkml:trace xmlns:inkml="http://www.w3.org/2003/InkML" xml:id="stk167" contextRef="#ctx0" brushRef="#br4">793 17923 15663 0,'-17'17'1392'1,"5"-7"-1120"4,2 6-272-5,2-9 0 11,8-7 1392-11,0 0 208 4,0 0 64-4,0 0 0 8,0 0-608-8,0 0-112 8,18-9-32-8,3-7 0 8,1-1-176-8,1-9-32 7,1-7-16-7,3-2 0 8,4 2-336-8,0-8-64 7,3 0-16-7,3-8 0 8,2-2-16-8,-2-1 0 8,4-5 0-8,0-1 0 7,2-3 112-7,-4 1 16 7,3-7 0-7,-6 1 0 8,-3-8 0-7,0 6 16 4,-2-4 0-5,-4 5 0 9,-5-5-192-9,-3 4-32 6,-11-4-16-6,-2-2 0 9,-6 3-160-9,-4-1 192 6,-6 4-192-6,-3 0 192 9,-3 7-192-9,-3 7 0 7,-1 3 144-7,1 14-144 9,-3 6 0-9,5 7 0 6,3 9 0-6,-4 9 128 8,-1 8-128-8,-1 13 176 7,-3 7-176-7,-4 17 192 8,1 10-192-8,3 9 0 7,-1 7 0-7,7 11 0 8,-3 7 0-8,-1 7 128 7,0 10-128-7,-1-1 0 8,-1 4 0-8,1 5 128 7,5 1-128-7,5-4 0 8,-4-9 176-8,7-1-48 7,1-11-128-7,0-6 192 9,4-8 16-9,4-3 0 6,4-11 0-6,6-7 0 8,-1-8-48-8,9-6-16 7,-2-8 0-7,5-5 0 8,2-1-144-8,5-11-224 7,-5-2 48-7,6-8 16 21,1-10-2016-21,5 0-384 0</inkml:trace>
    </iact:actionData>
  </iact:action>
  <iact:action type="add" startTime="136464">
    <iact:property name="dataType"/>
    <iact:actionData xml:id="d168">
      <inkml:trace xmlns:inkml="http://www.w3.org/2003/InkML" xml:id="stk168" contextRef="#ctx0" brushRef="#br4">1903 17037 23951 0,'-21'10'2128'0,"11"2"-1696"4,0 0-432-4,2 7 0 8,1 2 176-8,-3 5-48 7,4 1-128-7,0 4 192 8,-6 2 64-8,1 5 0 7,3 4 0-7,-6-6 0 8,2-3 448-8,-1 2 80 7,3-2 32-7,2 0 0 8,-1-4-416-8,5-1-80 7,0-5 0-7,4-1-16 25,4-7-1344-24,-4-15-272-1,0 0-48 0</inkml:trace>
    </iact:actionData>
  </iact:action>
  <iact:action type="add" startTime="136673">
    <iact:property name="dataType"/>
    <iact:actionData xml:id="d169">
      <inkml:trace xmlns:inkml="http://www.w3.org/2003/InkML" xml:id="stk169" contextRef="#ctx0" brushRef="#br4">2381 16911 19343 0,'-16'9'848'0,"7"1"192"0,1 12-832 0,-2 1-208 5,-2 4 0-5,5 3 0 8,-1 1 976-8,-4-2 160 8,2 2 16-8,-7-4 16 7,1-1-192-7,-3 1-32 7,-3 2-16-7,3 1 0 8,1-3-160-8,1-6-48 7,-1-3 0-7,8-8 0 8,10-10-96-8,0 0-32 7,0 0 0-7,0 0 0 8,0 0-272-8,18-18-64 7,-5 1-16-7,7-9 0 8,3-5-112-8,5-4-128 7,1 2 176-7,-2 0-176 8,-1-8 128-8,-1 4-128 9,0 3 0-9,1 1 0 9,-3 0 0-9,0 12 0 5,-1 1 0-5,-1 7 0 7,-5 3 0-7,2 6 128 7,-18 4-128-7,19 10 0 8,-7 5 144-8,-1 1-144 8,-3 3 0-8,-4 5 144 8,0-1-144-8,-4 4 0 7,-2 1 0-7,-2-1 128 7,0-2 0-7,0-3-128 8,-1-8 192-8,5-14-64 7,0 0 176-7,0 0 16 7,0 0 16-7,0 0 0 8,0 0 192-8,0 0 48 7,11-20 0-7,1-1 0 8,4-11-352-8,3 3-64 9,-1 0-16-9,5-2 0 7,2-2-144-7,1 1 0 7,-5 3 0-7,-1 2 0 8,1 3 0-8,3 3 0 7,-1 3 0-7,2 7 0 8,-3 5 0-8,-1 6 0 6,3 8 0-5,-3 11 0 7,1-1 0-8,-7 7 0 7,1 8-128-7,1 2 128 8,-3 0 0-8,2 8 0 6,-9-2 0-5,-1 4 0 7,-4-6 0-8,-2 4 0 7,-4-4 0-7,0 0 0 7,0-10 0-7,1-3 128 8,-5-7-128-8,4-3 0 7,4-16 0-7,0 0 128 8,0 0-128-8,0 0 0 22,0 0-1088-22,0 0-288 0,0 0-64 0,-10-8-13872 4</inkml:trace>
    </iact:actionData>
  </iact:action>
  <iact:action type="add" startTime="137169">
    <iact:property name="dataType"/>
    <iact:actionData xml:id="d170">
      <inkml:trace xmlns:inkml="http://www.w3.org/2003/InkML" xml:id="stk170" contextRef="#ctx0" brushRef="#br4">1991 16300 23951 0,'-26'0'2128'1,"1"0"-1696"2,4 0-432-3,21 0 0 8,0 0 3808-8,0 0 672 8,-10 14 144-8,10-14 32 23,0 0-4656-22,0 0-912-1,0 0-192 0,0 0-48 12,0 0-1376-12,10 12-288 0</inkml:trace>
    </iact:actionData>
  </iact:action>
  <iact:action type="add" startTime="137440">
    <iact:property name="dataType"/>
    <iact:actionData xml:id="d171">
      <inkml:trace xmlns:inkml="http://www.w3.org/2003/InkML" xml:id="stk171" contextRef="#ctx0" brushRef="#br4">3491 16402 15663 0,'0'0'1392'1,"0"0"-1120"2,0 0-272-2,8 15 0 6,-1 7 3264-7,5 5 608 7,-2 2 112-7,-2 4 32 8,3 4-2928-8,-1 2-576 7,2 6-112-7,1-4-16 8,1 4-96-8,0 2-16 7,-4 7 0-7,3-1 0 8,-5-4-112-8,-2 2-32 7,2 5 0-6,-2 1 0 7,-3-3-128-8,1-3 0 6,-2-2 0-6,0-10 0 25,0 0-1248-25,-2-10-288 1,0-8-48-1,-2-7-11424 0</inkml:trace>
    </iact:actionData>
  </iact:action>
  <iact:action type="add" startTime="137664">
    <iact:property name="dataType"/>
    <iact:actionData xml:id="d172">
      <inkml:trace xmlns:inkml="http://www.w3.org/2003/InkML" xml:id="stk172" contextRef="#ctx0" brushRef="#br4">3666 16329 25791 0,'0'0'2304'0,"-9"-5"-1856"4,9 5-448-4,0 0 0 9,0 0 1104-9,-12 9 128 6,8 9 32-6,0 5 0 9,-2 3-880-9,-4 5-192 7,-1 6-16-7,-3 6-16 8,0 0 384-8,-5 5 80 7,3 5 16-7,-5 2 0 9,-8 1 112-9,-3 5 16 6,-1 5 16-6,4-4 0 8,-2 3-400-8,-2 3-96 8,1-4-16-8,1-1 0 8,4-5-272-8,0-7 0 8,3-4 0-8,5-2 0 20,11-12-1024-19,4-6-272-1,8-9-48 0,-4-18-13760 3</inkml:trace>
    </iact:actionData>
  </iact:action>
  <iact:action type="add" startTime="137936">
    <iact:property name="dataType"/>
    <iact:actionData xml:id="d173">
      <inkml:trace xmlns:inkml="http://www.w3.org/2003/InkML" xml:id="stk173" contextRef="#ctx0" brushRef="#br4">4185 15820 19343 0,'-2'-21'1728'0,"2"9"-1392"3,0 12-336-3,0 0 0 8,2-11 464-8,-2 11 32 7,0 0 0-7,0 0 0 9,0 21 496-9,-2 2 96 7,-2 3 32-7,-3 7 0 8,-3 6 144-8,-2 10 16 7,-5 5 16-7,-3 5 0 9,-3 11-16-9,-1 2 0 6,-1 8 0-6,-1 6 0 9,3 8-400-9,-2-1-96 5,-5 5-16-5,3-5 0 9,4 3-496-8,3-4-96 6,5-7-32-7,1-5 0 6,6-13-144-6,6-7 0 8,2-11 0-8,2-4 0 7,4-12 0-7,6-8 0 8,1-3 0-8,11-11-176 23,3-1-1040-22,6-12-224-1,-2-10-32 0,7-3-13712 1</inkml:trace>
    </iact:actionData>
  </iact:action>
  <iact:action type="add" startTime="138208">
    <iact:property name="dataType"/>
    <iact:actionData xml:id="d174">
      <inkml:trace xmlns:inkml="http://www.w3.org/2003/InkML" xml:id="stk174" contextRef="#ctx0" brushRef="#br4">4575 15994 28559 0,'0'0'2544'1,"-9"-4"-2032"0,9 4-512-1,-14 4 0 8,14-4 0-8,-8 23 0 8,4 5-128-8,0 7 128 7,-5 14 128-7,1 1 144 7,-2 3 32-7,-6 3 0 9,1 1 416-9,-7 3 96 6,-1 5 16-6,0 3 0 8,1-2 96-8,4 5 32 7,-1-5 0-7,3 4 0 8,3-4-384-8,-1 5-64 8,2-7 0-8,7-4-16 7,1-7-496-7,0-4 0 7,8-4 0-7,1-8 0 25,1-6-1136-25,6-8-112 1,2-9-32-1,-1-4-14016 0</inkml:trace>
    </iact:actionData>
  </iact:action>
  <iact:action type="add" startTime="138432">
    <iact:property name="dataType"/>
    <iact:actionData xml:id="d175">
      <inkml:trace xmlns:inkml="http://www.w3.org/2003/InkML" xml:id="stk175" contextRef="#ctx0" brushRef="#br4">4142 16819 34495 0,'0'0'1536'1,"0"0"304"-1,0 0-1472 0,0 0-368 2,16 16 0-2,5-7 0 9,5-5 0-9,3-2-160 6,2-4 16-6,-2 0 0 8,3 0 144-8,1-2 0 7,0 0 0-7,2-1 128 22,-2-1-448-21,-5 2-64-1,-3 2-32 0,-2 0-9456 7,1-6-1904-7</inkml:trace>
    </iact:actionData>
  </iact:action>
  <iact:action type="add" startTime="138625">
    <iact:property name="dataType"/>
    <iact:actionData xml:id="d176">
      <inkml:trace xmlns:inkml="http://www.w3.org/2003/InkML" xml:id="stk176" contextRef="#ctx0" brushRef="#br4">4772 15666 23039 0,'-7'-7'2048'1,"7"7"-1648"2,0 0-400-3,0 0 0 9,0 0 1536-9,0 0 240 7,17 11 32-7,-3 11 16 9,1 3-816-9,-1 6-176 6,4 2-16-6,-5 10-16 8,3 2-32-8,1 8-16 7,-3 5 0-7,2 7 0 8,-9-1-16-8,1 8 0 7,2 0 0-7,-2 4 0 8,-4 4-64-8,0 2-16 7,-4-2 0-6,0 2 0 8,-6 0-336-9,0 0-64 6,-6 0 0-6,0-6-16 7,-7-8-240-7,-1-1 144 7,1-9-144-7,-3-5 128 8,3-12-128-8,-2 0 160 7,1-8-160-7,-3-6 160 9,-3-6-160-9,5-5 0 6,-1-4 0-6,5-6 0 24,-5-6-1216-24,7-4-256 1,3-4-64-1,4-4-15408 2</inkml:trace>
    </iact:actionData>
  </iact:action>
  <iact:action type="add" startTime="139167">
    <iact:property name="dataType"/>
    <iact:actionData xml:id="d177">
      <inkml:trace xmlns:inkml="http://www.w3.org/2003/InkML" xml:id="stk177" contextRef="#ctx0" brushRef="#br4">5213 16591 26255 0,'0'0'1152'1,"0"0"256"-1,0 0-1120 0,0 0-288 2,0 0 0-2,0 0 0 8,0 0 1408-8,16-14 208 8,3 2 48-8,-1 1 16 9,3 3-720-9,3 0-160 5,1-6-32-5,2 5 0 9,3-5-448-9,-1 6-80 7,0 2-32-7,-2 3 0 8,-1-7-208-8,-1 4 128 7,-5 2-128-7,-5 2 0 7,3 0-192-7,-18 2-128 8,0 0-16-8,0 0-15312 11</inkml:trace>
    </iact:actionData>
  </iact:action>
  <iact:action type="add" startTime="139346">
    <iact:property name="dataType"/>
    <iact:actionData xml:id="d178">
      <inkml:trace xmlns:inkml="http://www.w3.org/2003/InkML" xml:id="stk178" contextRef="#ctx0" brushRef="#br4">5166 16891 34719 0,'0'0'1536'1,"0"0"320"-1,0 0-1472 0,20-6-384 5,13 2 0-5,4-2 0 6,2 1 304-6,8-3-16 7,4-6 0-7,3 4 0 9,1-7-80-9,1-1-16 8,-1-1 0-8,0-3 0 22,-11 5-816-22,-5 3-160 0,-3-5-48 0,-5 3-14528 3</inkml:trace>
    </iact:actionData>
  </iact:action>
  <iact:action type="add" startTime="139648">
    <iact:property name="dataType"/>
    <iact:actionData xml:id="d179">
      <inkml:trace xmlns:inkml="http://www.w3.org/2003/InkML" xml:id="stk179" contextRef="#ctx0" brushRef="#br4">6473 15471 18431 0,'0'0'1632'1,"0"0"-1312"1,0 0-320-2,0 0 0 8,-12 6 1088-8,1 8 160 7,1-1 32-7,4 11 0 9,-6 1-384-9,1 3-80 6,-7 1-16-6,3 8 0 9,-9 12 512-9,1 3 96 7,-3 1 32-7,3 5 0 8,4 13-80-8,-3 3-16 6,-1 6 0-6,3 4 0 8,3 5-512-8,-3 1-96 8,1-2-32-7,7 1 0 6,-4-5-336-7,7-2-80 6,-3-2-16-6,6-6 0 8,2-5-144-8,4-3-128 8,4-2 192-8,6-5-192 7,-2-7 0-7,1-3 0 7,7-2 0-7,-2-8 0 8,3-6-192-8,8-6-160 8,1-5-32-8,-1-1 0 24,1-9-1920-23,1-4-384-1,2-14-64 0</inkml:trace>
    </iact:actionData>
  </iact:action>
  <iact:action type="add" startTime="140023">
    <iact:property name="dataType"/>
    <iact:actionData xml:id="d180">
      <inkml:trace xmlns:inkml="http://www.w3.org/2003/InkML" xml:id="stk180" contextRef="#ctx0" brushRef="#br4">6805 16078 21183 0,'0'0'1888'0,"-12"6"-1504"4,-4 5-384-4,3-3 0 8,-7 2 1184-8,7 9 160 6,-3 9 48-6,2-1 0 8,-5 2-736-8,-3 4-144 7,1 5-16-7,1-1-16 9,-1 2 400-9,0 3 80 6,3 7 0-6,4-6 16 9,1 2-80-9,5 0 0 6,2 0-16-6,6 0 0 9,2-14-464-9,6 0-96 6,5-6 0-6,1-1-16 9,4-9-48-9,3-1-16 6,-1-10 0-6,3 0 0 8,2-6 272-8,3-2 64 8,-1-2 16-8,-2-10 0 7,-3-1-80-6,1-5-32 6,1-1 0-7,-7 0 0 8,1-3-128-8,-5 1-32 7,-1-2 0-7,-6-3 0 8,-6 1 0-8,-2-2-16 7,-2-4 0-7,-10-2 0 7,3 4-80-7,-9-1-16 8,1-3 0-8,-3-2 0 7,-5 4-208-7,2 0 176 8,1 2-176-8,1 10 160 8,3 1-160-8,1 5-176 7,-1 7 48-7,7 6 0 23,1 4-1520-23,12 0-288 0,-8 12-64 0,0 5-9600 7,4-3-1920-7</inkml:trace>
    </iact:actionData>
  </iact:action>
  <iact:action type="add" startTime="140368">
    <iact:property name="dataType"/>
    <iact:actionData xml:id="d181">
      <inkml:trace xmlns:inkml="http://www.w3.org/2003/InkML" xml:id="stk181" contextRef="#ctx0" brushRef="#br4">6969 16671 28559 0,'0'0'1264'1,"0"0"272"-1,0 21-1232 0,5 6-304 2,1 1 0-2,0 5 0 9,2-2 192-9,0 2-32 7,-4-2 0-7,-4 5 0 8,-8 1 608-8,0 0 112 6,-4 6 16-5,-3-4 16 7,-1 4-144-8,-3-4-48 7,-5 0 0-7,3 1 0 8,3-2-112-8,-1-1-32 7,-1-6 0-7,7-4 0 8,-3-5-368-8,8-5-80 7,2 5 0-7,6-5-128 9,0-17 0-9,0 0-304 7,0 0 48-7,0 0-10704 19,14-12-2144-19</inkml:trace>
    </iact:actionData>
  </iact:action>
  <iact:action type="add" startTime="140608">
    <iact:property name="dataType"/>
    <iact:actionData xml:id="d182">
      <inkml:trace xmlns:inkml="http://www.w3.org/2003/InkML" xml:id="stk182" contextRef="#ctx0" brushRef="#br4">7368 16191 22111 0,'0'0'976'1,"-5"-4"208"-1,5 4-944 0,0 0-240 3,0 0 0-3,0 0 0 8,-12 20 1472-8,4 3 256 8,2 4 64-8,-3 3 0 7,-3 1-880-7,2 0-160 7,-4 0-48-7,5 2 0 8,-5 4 192-8,6-2 16 7,2-3 16-7,0-1 0 8,1-2-128-8,7-2-32 7,3-3 0-7,3-3 0 8,4-7-192-8,4-2-64 7,1-5 0-7,-1-7 0 8,5-3 224-8,-1-7 32 7,-1-6 16-7,3 4 0 8,-1-5-112-8,2-8-32 7,-1-1 0-6,-5-1 0 7,1 4-240-7,-8-5-48 4,2-3-16-5,-7 4 0 8,-3-1-96-8,-2-1-32 8,-6 0 0-8,-3-2 0 8,-3-1-208-8,2 3 176 6,-5 2-176-6,7 2 160 8,-6 1-160-8,6 3-224 8,-5 1 48-8,3 5 16 22,4-1-1248-22,6 16-240 0,-4-8-48 0,2 0-10848 7,2 8-2176-7</inkml:trace>
    </iact:actionData>
  </iact:action>
  <iact:action type="add" startTime="140922">
    <iact:property name="dataType"/>
    <iact:actionData xml:id="d183">
      <inkml:trace xmlns:inkml="http://www.w3.org/2003/InkML" xml:id="stk183" contextRef="#ctx0" brushRef="#br4">7234 15467 21183 0,'-8'-15'1888'0,"-2"5"-1504"6,4-4-384-6,6 14 0 7,0 0 1312-7,0 0 192 6,16-3 32-6,-2 1 16 9,-14 2-784-9,21 7-176 6,1 9-16-6,-1 11-16 9,-1 3 512-9,1 7 96 6,2 6 32-6,1 7 0 9,-3 9 16-9,1 5 0 7,1 6 0-7,1 6 0 9,-1 8-208-9,-2 4-48 6,-5 4 0-6,0 1 0 8,-10-3-256-8,-1-4-64 9,-3 2-16-9,-4-3 0 6,-5 3-224-6,-3-4-32 7,-6-2-16-7,3-4 0 8,-9 0 0-8,-1-4 0 8,1-10 0-8,3 5 0 7,-1-5-128-7,-3-2-32 8,-4 1 0-8,-1-7 0 7,-3-5-192-7,0-2 0 8,-2 3-192-8,-1-5 192 22,1 0-2000-21,-2-10-304 0,-8-4-48-1</inkml:trace>
    </iact:actionData>
  </iact:action>
  <iact:action type="add" startTime="144313">
    <iact:property name="dataType"/>
    <iact:actionData xml:id="d184">
      <inkml:trace xmlns:inkml="http://www.w3.org/2003/InkML" xml:id="stk184" contextRef="#ctx0" brushRef="#br4">998 18635 6447 0,'0'0'576'1,"2"-12"-576"5,-4-4 0-6,2 16 0 8,0-11 2352-8,0 11 352 7,0 0 80-7,0 0 16 8,4-18-1280-8,-4 18-256 7,0 0-48-7,0 0-16 8,4-12-144-8,-4 12-32 7,0 0 0-7,0 0 0 9,0 0-256-9,0 0-48 5,0 0-16-5,0 0 0 10,0 0-144-10,0 0-48 6,10 16 0-6,-3 7 0 8,-3 5 0-8,0 5 0 8,-2 6 0-8,2 0 0 8,-2 10 0-8,0 3 0 8,-2 5 0-7,8 3 0 4,-2 7-80-5,-3-1-32 8,1-2 0-8,2 1 0 7,4-5-16-7,-2-7 0 8,2-5 0-8,1-7 0 7,-5 0 112-7,6-8 16 7,3-3 0-7,3-5 0 8,-2-7-224-8,5-1-32 8,2 1-16-8,3-10 0 7,1-5-80-7,2-3-16 8,1-3 0-8,-1-1 0 7,2-8-144-7,0 0 192 7,-1-7-192-7,-1 5 192 25,0-3-1168-25,-2-3-240 0,-3-3-32 0,-5-3-9552 6,1 1-1904-6</inkml:trace>
    </iact:actionData>
  </iact:action>
  <iact:action type="add" startTime="144645">
    <iact:property name="dataType"/>
    <iact:actionData xml:id="d185">
      <inkml:trace xmlns:inkml="http://www.w3.org/2003/InkML" xml:id="stk185" contextRef="#ctx0" brushRef="#br4">924 19247 29487 0,'0'0'2624'0,"0"0"-2112"5,0 0-512-5,0 0 0 9,0 0 992-9,0 0 96 6,19-4 0-6,-1 0 16 9,1 0-848-9,5 0-256 7,-1-3 0-7,5-3 128 8,1 2 64-8,0 2 32 7,-4-2 0-7,3-1 0 7,1 3-96-7,4 2-128 8,0-2 176-8,2-2-176 25,-1 2-1568-24,-1 2-416-1,4-3-96 0,4-3-16 0</inkml:trace>
    </iact:actionData>
  </iact:action>
  <iact:action type="add" startTime="144872">
    <iact:property name="dataType"/>
    <iact:actionData xml:id="d186">
      <inkml:trace xmlns:inkml="http://www.w3.org/2003/InkML" xml:id="stk186" contextRef="#ctx0" brushRef="#br4">1636 19091 30575 0,'0'0'1344'0,"0"0"304"0,0 0-1328 0,14-12-320 3,5-1 0-3,4-1 0 8,3 0 320-8,3-1-16 8,4-1 0-8,6-3 0 8,2-1 32-8,2 3 16 7,-6-1 0-7,6 6 0 8,-2-1-224-8,0 5-128 6,-2 0 160-5,0-2-160 22,0 2-336-23,-10 3-176 0,-1-3-16 0,-1 4-8992 7,-6 2-1792-7</inkml:trace>
    </iact:actionData>
  </iact:action>
  <iact:action type="add" startTime="145067">
    <iact:property name="dataType"/>
    <iact:actionData xml:id="d187">
      <inkml:trace xmlns:inkml="http://www.w3.org/2003/InkML" xml:id="stk187" contextRef="#ctx0" brushRef="#br4">1956 18699 17503 0,'0'0'1552'1,"0"0"-1232"2,15-8-320-3,5 4 0 8,3 0 352-8,3 4 16 7,1-2 0-7,2 2 0 8,0 2 848-8,1 2 192 7,1 4 16-7,2 8 16 8,0 1-64-8,0 3-16 7,-1 5 0-7,-5 4 0 8,-2 6-160-8,-5 1-48 7,-1-1 0-7,1 9 0 9,-9-5-432-9,-1 6-80 6,-6-4-32-6,-2 4 0 8,-6-8-192-8,-9 4-32 8,-1-4-16-8,-8 4 0 8,3-4-32-8,-5-4 0 9,-1-3 0-9,2-3 0 5,-3-4-128-5,5-1-16 7,-2-9-16-7,7-1 0 8,2-10-176-8,14-2-192 7,-9-6 32-7,-1-9-11136 17,8-7-2224-17</inkml:trace>
    </iact:actionData>
  </iact:action>
  <iact:action type="add" startTime="145457">
    <iact:property name="dataType"/>
    <iact:actionData xml:id="d188">
      <inkml:trace xmlns:inkml="http://www.w3.org/2003/InkML" xml:id="stk188" contextRef="#ctx0" brushRef="#br4">3510 18436 22687 0,'0'0'1008'1,"0"0"208"-1,0 0-976 0,0 0-240 3,0 0 0-3,10 11 0 8,-4 5 320-8,-4 5 0 8,-6-1 16-8,-6 3 0 7,-1 3 544-7,-1 5 96 8,-4 4 32-8,-1 0 0 7,-3 4-48-7,-3 4-16 8,-5-4 0-8,-1 4 0 7,-8-4 80-7,0 2 32 8,-2-8 0-8,-4-2 0 8,2-3-224-8,-2-5-32 6,4 0-16-6,-2-9 0 8,2 0-288-8,2-12-64 7,8-2-16-7,4-6 0 8,5-6-128-8,1 0-32 7,5-9 0-7,4 1 0 9,4 1-256-9,0-5 128 6,5-5-128-6,2 0 0 9,3-4 0-9,4 4 0 6,8 1 0-6,-1 5 0 8,7-4-224-8,3 5 48 7,3 3 16-7,5 7 0 9,2 0 160-9,6 8-208 7,0 4 80-7,4 4 128 7,3 6-224-7,-3 0 80 8,2 1 16-8,0 5 0 8,-6-2-96-8,2 1-16 7,-2 3 0-7,2-3 0 7,-6 3 112-7,4-6 128 8,-4-3-208-8,4-3 80 7,-4-2 128-7,2-8 0 7,0-7 0-7,-6-1 0 8,4-8 0-8,0 1 0 7,-6-7 0-7,-4-7 128 8,-3-4-128-8,-7 2 176 7,-1-4-176-7,-10 4 192 9,-2 0 64-9,-8 4 0 6,-6 2 16-6,-11 3 0 9,-7 3 288-9,-7-1 48 6,-12 3 16-6,-1 9 0 8,-3-1-48-8,0 9-16 8,-3 4 0-8,-7 7 0 8,-1 9-208-8,-1 6-32 6,-3 7-16-6,-2 6 0 8,-2 2-304-8,-3 4-192 8,-5 4 16-8,-2-2-12784 16,8 1-2560-15</inkml:trace>
    </iact:actionData>
  </iact:action>
  <iact:action type="add" startTime="149582">
    <iact:property name="dataType"/>
    <iact:actionData xml:id="d189">
      <inkml:trace xmlns:inkml="http://www.w3.org/2003/InkML" xml:id="stk189" contextRef="#ctx0" brushRef="#br0">12383 11690 7359 0,'-2'-12'656'1,"2"-3"-528"6,4-1-128-6,-2 2 0 6,0-3 944-7,0 3 144 7,0-3 48-7,0 5 0 8,-2-4-96-8,2 5-16 7,-2 11 0-7,4-16 0 8,-4 16-128-8,0 0-48 7,2-8 0-7,-2 8 0 9,0 0-272-9,0 0-64 5,0 0-16-5,0 0 0 10,0 0-240-10,0 18-64 6,-2-1 0-6,0 5 0 9,0 3 192-9,0 4 48 6,-4 10 0-6,4 4 0 8,0 8-16-8,2 2 0 8,0 1 0-8,0 9 0 7,0 3-112-7,0 6-32 8,0 2 0-8,2-4 0 8,-2 5 16-8,2-1 0 6,0-2 0-6,2 0 0 9,0-4 48-9,-2 4 16 6,4 4 0-6,-2 4 0 8,-1 0-32-8,-3-6-16 7,0 1 0-7,0 3 0 8,0-2-48-8,-1-6-16 7,-5 0 0-7,0-4 0 8,2 5 64-7,0-5 16 5,0-2 0-6,2-3 0 9,2-1 48-9,0-3 16 7,0 1 0-7,-2 3 0 9,-2-7-64-9,2 1 0 5,4 1 0-5,-2 3 0 9,0-6-128-9,-2 5-16 6,-2-3-16-6,3-1 0 8,-1-3-160-8,0 2 192 8,2 1-192-8,-2-5 192 7,-2-2-192-7,0-6 128 8,-2 4-128-8,-2-8 128 7,0-2-128-7,3-6 192 8,1-2-192-8,-4 1 192 7,2-7 16-7,2 4 16 7,2-5 0-7,0-1 0 9,0-5-224-9,-2 2 176 6,4-16-176-6,-2 11 160 8,2-11-160-8,0 0 0 8,4 16 0-8,-4-16 0 22,0 0-288-22,0 0-144 1,0 0-16-1,0 0-9728 7,0 0-1952-7</inkml:trace>
    </iact:actionData>
  </iact:action>
  <iact:action type="add" startTime="150319">
    <iact:property name="dataType"/>
    <iact:actionData xml:id="d190">
      <inkml:trace xmlns:inkml="http://www.w3.org/2003/InkML" xml:id="stk190" contextRef="#ctx0" brushRef="#br0">10306 13605 5807 0,'0'0'256'1,"0"0"64"-1,0 0-320 0,0 0 0 6,0 0 0-6,0 0 0 8,0 0 960-8,16-12 128 7,-16 12 16-7,17-8 16 8,3 3-96-8,-3-1-32 6,-1 4 0-6,5-4 0 9,5 0-96-9,3 0-32 7,6 2 0-7,4-1 0 8,0-3-160-8,8 2-48 7,0-2 0-7,7 0 0 8,7 0-16-7,1 3-16 6,4 1 0-7,10-2 0 8,6-2-96-8,4 2-16 6,2 2 0-5,2-3 0 6,-2-7 0-7,-1 4-16 7,5-4 0-7,4 9 0 8,3 3-144-8,2 0-32 8,5-4 0-8,-3-2 0 7,-11 4 16-7,5 2 0 7,-3 2 0-6,5 0 0 7,5 0-112-8,-3 0-32 6,5 0 0-6,1 0 0 8,-4-8 160-8,-3 5 32 7,-1-3 0-7,3 2 0 8,-5 4-64-8,3-4 0 7,-3-2 0-7,-3 0 0 8,-10 2-80-8,-2-2-32 8,0 1 0-8,-6-1 0 8,-2 0 64-8,0 4 16 6,2 0 0-6,-6-2 0 9,-2 0-32-9,-3-4 0 6,5 3 0-6,-12 1 0 9,-3 2 0-9,0-2 0 6,-1 0 0-6,-1 2 0 8,-10-2-112-8,0 4-16 7,-2-2-128-7,2 2 192 8,-4-2-192-8,0 4 128 7,-6 4-128-7,0-6 0 9,-2-4 128-9,2 2-128 6,-3 4 0-6,-5-4 144 8,-5 0-144-8,1-2 0 7,0 0 0-7,-1 0 128 8,-6 2 0-8,3 1 0 8,-17 1 0-8,16-4 0 8,-1-2 32-8,-15 6 0 6,0 0 0-6,14-4 0 9,-14 4-160-9,0 0 160 6,0 0-160-6,0 0 160 9,0 0-160-9,0 0 192 6,12-6-192-6,-12 6 192 8,0 0-192-8,0 0 128 7,0 0-128-7,0 0 128 8,0 0-128-8,0 0 0 7,0 0 0-7,0 0 0 25,0 0-1280-24,0 0-144-1,0 0-32 0,0 0-13344 0</inkml:trace>
    </iact:actionData>
  </iact:action>
  <iact:action type="add" startTime="152480">
    <iact:property name="dataType"/>
    <iact:actionData xml:id="d191">
      <inkml:trace xmlns:inkml="http://www.w3.org/2003/InkML" xml:id="stk191" contextRef="#ctx0" brushRef="#br0">12727 12074 6447 0,'0'0'576'1,"-10"0"-576"6,-2-6 0-7,12 6 0 8,0 0 1488-8,0 0 192 7,0 0 48-7,0 0 0 8,-10-10-880-8,10 10-160 6,0 0-48-6,0 0 0 10,0 0 112-10,0 0 16 6,2-11 0-6,-2 11 0 9,16-2 64-9,-4-2 0 6,-12 4 16-6,21 0 0 8,2 2-128-7,-1 0-16 6,-3-2-16-7,5 4 0 7,1 0-176-7,4 1-16 7,5 5-16-6,-1-4 0 6,0 0-160-7,-2 4-16 8,0-3-16-8,1 3 0 10,-1 8 32-10,4 1 0 5,0-1 0-4,-4 5 0 5,-2 3-64-6,1 5 0 7,-1 8 0-7,-2-2 0 8,-1-4-128-8,-1 10-128 7,0 2 192-7,1 4-192 8,-3 1 176-8,-5 1-176 7,-1-6 160-7,5 2-160 8,-7 3 192-8,3-7-64 7,1-4-128-7,-5-2 192 9,2 6 64-9,-5-4 16 7,3 6 0-7,-6-4 0 8,0 2-16-7,1 2 0 4,-3-2 0-5,4 2 0 8,-6-6-64-8,-2 5 0 7,-2 5-16-7,-2-6 0 9,0 4-48-9,-4-6-128 6,0 0 192-6,-6 0-64 8,1 2 32-8,1-4 0 7,-4 0 0-7,1 0 0 8,-7 2 16-8,5-6 0 7,1-2 0-7,-4 4 0 8,5-2 32-8,-5-4 16 7,3-2 0-7,-3 3 0 8,-1-5-32-8,3 0-16 7,-4 1 0-7,1-1 0 8,1 0-176-8,-1 2 192 7,-7-1-192-7,3-5 192 9,0 1-192-9,-3-3 192 6,-3-2-192-6,2 1 192 9,1 1-32-9,3-3 0 6,0 0 0-6,-1 1 0 9,1-5 48-9,-5 1 16 6,3-3 0-6,0 2 0 8,-1-5-224-8,1 5 176 7,-2-6-176-7,-3 2 160 8,5 1-160-8,-2-3 0 7,-1 0 0-7,1 2 0 8,-2-5 0-8,2 1 0 7,1 4 0-7,-1-2 128 8,4-4-128-8,1 2 0 7,-1-1 0-7,-1-1 0 8,-1-4 0-8,2 2 0 8,-3 2 0-8,3-4 128 8,3-4-128-8,-5-2 0 6,-2 3 0-6,1-3 0 8,1 0 128-8,-2 0-128 7,3-2 0-7,-1 2 128 8,-1 1-128-8,-1-3 0 7,-4-6 0-7,0 4 0 9,1-3 0-9,-1 1 128 6,-4-8-128-6,4 1 0 9,-2-2 0-9,0-3 0 6,1-1 128-6,1-1-128 8,-2-1 0-8,4 0 0 7,1 0 0-7,1-5 128 9,0 1-128-9,2 0 0 6,-3-2 0-6,7 2 128 8,-1 1-128-8,-3-1 0 8,0-2 0-8,1 0 0 8,1 0 0-8,3-2 0 6,-1-1 0-5,-1-1 0 6,3 2 0-7,3 4 0 7,-1 2 0-7,5 0 0 8,-4-1 0-8,7 1 0 7,-5 0 128-7,4 0-128 8,-3 1 0-8,3 3 0 7,0 0 0-7,-2-3 0 8,3 1 0-7,3-2 0 5,-4-1 0-6,6 1 0 9,0 0 0-9,4-2 0 6,2 1 0-6,0 1 0 9,2-2 0-9,6 0 0 6,1 2 0-6,7-3 0 9,-4-5 0-9,3 6 0 7,3 4-144-7,-5-1 144 8,5 1 0-8,1 2 0 6,-3 1 0-6,1-1 0 8,5-2 0-8,-3 1-128 8,-1 1 128-8,1 0 0 7,1-3 0-7,-1 1 0 8,-1 2 0-8,1-3 0 8,2 3 0-8,1 0 0 6,-1-3 0-6,1 7 0 8,-3 5 0-8,3-3 0 7,-3 1 0-7,2 5 0 8,3-3 0-8,-3 6 0 7,-3 4 0-7,1-3 0 9,-1-1-128-9,1 4 128 6,-3-2 0-6,1 1 0 9,3 1 0-9,-5 4-128 7,3-2 128-7,1 2 0 9,-1 2 0-9,-3 0 0 5,3-2 0-5,3 2 0 9,-1-2 0-9,-3 2 0 6,2 0 0-6,1 0 0 9,1 0 0-9,1 0 0 6,3 0 0-6,-5 2 0 9,-1 2 0-9,0 0 0 7,3-2 0-7,-1 4 0 8,-3 3-128-8,3 1 128 7,-1-4 0-7,3 6 0 8,-4-3 0-8,-1 1 0 6,1 6 0-5,1-3 0 6,-1 3 0-7,-3-2 0 7,1 1 0-6,3 5 0 6,-1-5 0-7,-1 3 0 8,1 1 0-8,1-3 0 8,1 3 0-8,-1 5 0 7,-3-9 0-7,3 1 0 8,1-4 0-8,-2 5 0 7,-1 1 0-7,1-3 0 8,-1 3 0-8,1-2 0 7,-5 1 0-7,1 3 0 8,-3-7 0-8,2 7 0 6,-5 1 0-6,3-1 0 9,-2 3 0-9,-1 1 0 7,-3-1 0-7,0 2 0 8,0-3 0-8,-2 1 0 7,-2-3 0-7,1 3 0 8,1 2 0-8,2 1 0 7,-2 1 0-7,0-3 0 8,0-1 0-8,-2 0 0 7,1-1 0-7,-3 3 0 8,-2 2 0-8,4 1 0 7,-2-3 0-7,0 0 0 8,-4-3 0-8,0-3 0 7,2-1 0-7,0 5 0 8,-4-1 128-8,0-1-128 7,-1-1 0-7,-1 1 0 8,-2 1 128-8,2-3-128 7,-4-3 0-7,3 3 0 8,1 1 176-8,-4-5-176 7,0 3 192-7,2-4-192 8,-5 3 256-8,3-1-64 7,2-5-16-7,-2 3 0 8,1 0-16-8,1-5 0 7,-4 3 0-7,2-4 0 8,1 4-160-8,-5-3 192 8,2-5-192-8,-3-2 192 8,3 2-192-8,-4 0 128 6,5 4-128-6,-7-2 128 8,1-2-128-8,1 1 0 7,-5 1 0-7,5 2 128 8,0-4-128-8,-3 0 128 7,3-2-128-7,-3 2 128 8,-5-2-128-8,3 0 0 7,-1-2 0-7,3 2 0 8,-4 0 0-8,1-2 0 7,-1-2 128-7,3 2-128 8,-1 0 0-7,-3 0 0 5,3-2 0-6,-1 0 0 8,3 0 0-8,-1 0 0 7,-1 0 128-7,1 0-128 8,-1 2 0-8,-1-2 0 7,-1 0 0-7,4-2 0 9,-1-6 0-9,1 3 0 6,-3 3 0-6,5-2 128 8,-1-6-128-8,-2 4 0 7,5-7 0-7,-3 1 0 8,3-5 0-8,1 7 0 7,-5-4 128-7,7 7-128 8,-4-7 0-8,8 4 0 7,-3-5 0-7,3 3 0 8,2-2 0-8,0 5 0 7,2-5 128-7,-2 4-128 8,1-5 0-8,1 5 128 7,4 12-128-7,-2-17 128 8,-4-3-128-8,-2 4 0 7,4-1 0-7,0 5 128 8,4 12-128-8,-4-19 0 7,2 1 0-7,1 5 128 9,-1-1-128-9,2 4 0 6,0-5 0-6,2 3 0 8,-2 12 0-8,1-16 0 7,-1 16 0-7,8-15 0 8,2-5 0-8,-2 8 0 7,-8 12 0-7,8-17 0 8,3 1 0-8,-1 3 0 7,-2-3 0-7,4 4 0 8,-12 12 0-8,11-11 0 7,5-5 0-7,-4 6 0 8,1-1 0-8,-3 3 0 7,2-2 0-7,1-2 0 8,-3 5 0-8,4-1 0 7,-14 8 0-7,11-14 0 8,5 4 0-8,-6 1 0 8,2 1 0-8,-12 8 0 8,15-8-128-8,3-2 128 6,-3 2 0-6,3 3 0 9,-18 5 0-9,19-4 0 6,-3-2 0-6,2 0 0 9,-18 6 0-9,15-6 0 6,1 4 0-6,-16 2 0 8,17-2 0-8,-17 2 0 7,16 4 0-7,-16-4 0 8,17 6 0-8,-17-6 0 7,0 0 0-7,16 16 0 8,0-5-144-8,-16-11 144 7,9 18 0-7,-9-18 0 8,10 15 0-8,-10-15 0 7,8 16 0-7,-2 0 0 8,-6-16 0-8,0 0 0 8,6 15 0-8,0 3 0 8,-6-18 0-8,3 17 0 6,-3-17 0-6,4 16 0 8,-2 1 0-7,-2-17 0 5,0 16 0-6,0 0 0 8,0-16 0-7,0 15 0 5,0 3 0-6,0-3 0 8,0-15 0-8,0 0 0 7,0 18 0-7,-2 0 0 9,2-18 0-9,-6 11 0 5,6-11 0-5,-7 16 0 9,1-6 0-9,6-10 128 6,-6 13-128-6,6-13 0 9,0 0 160-9,-10 10-160 7,-1 2 160-7,5-3-160 8,6-9 144-8,-10 12-144 8,10-12 128-8,-12 12-128 8,12-12 192-8,0 0-32 6,-11 6-16-6,11-6 0 8,-16 9-144-8,6 3 0 7,10-12 0-7,-12 8 0 8,12-8 0-8,-11 8 0 7,1 0 0-7,10-8 0 8,-14 1 128-8,14-1 0 7,0 0 0-7,-13 0 0 8,13 0-128-8,-16-3 0 7,16 3 0-7,0 0 128 9,0 0-128-9,0 0 0 6,-8-8 0-6,8 8 0 8,0 0 144-8,0 0-144 7,0 0 160-7,0 0-160 8,0 0 0-8,0 0-288 8,0 0 32-8,0 0 16 22,0 0-1904-21,14-6-384-1,3 2-80 1,-17 4-16-1</inkml:trace>
    </iact:actionData>
  </iact:action>
  <iact:action type="add" startTime="155531">
    <iact:property name="dataType"/>
    <iact:actionData xml:id="d192">
      <inkml:trace xmlns:inkml="http://www.w3.org/2003/InkML" xml:id="stk192" contextRef="#ctx0" brushRef="#br0">8898 9584 5519 0,'0'0'240'1,"0"0"64"-1,0 0-304 0,0 0 0 3,6-14 0-3,-3-2 0 8,1 3 1312-8,-4 13 208 7,0-16 32-7,0 16 16 8,6-12-528-8,-6 12-96 8,0 0-32-8,0 0 0 8,0 0-160-8,0 0-48 6,0 0 0-5,0 0 0 7,0-15-144-8,0 15-48 7,0 0 0-7,0 0 0 8,0 0-96-8,0-10-32 7,-2-4 0-7,2 14 0 8,0 0-32-8,0 0-16 6,0 0 0-5,0 0 0 7,0 0 16-8,0 0 0 7,0 0 0-7,0 0 0 8,0 0 32-8,0 0 0 7,0 0 0-7,0 0 0 8,0 0-48-8,0 0 0 7,0 0 0-7,16 20 0 8,-6-6-96-8,3 1-32 7,-5 5 0-7,4-1 0 9,1 7-80-9,1 1-128 5,0 2 176-5,3 4-176 9,-3-2 224-9,9 5-64 7,-1 6-16-7,3-3 0 8,2-1-16-8,-1 4 0 7,-5-3 0-7,5 4 0 8,-1-2-128-8,2 0 192 7,1 0-192-7,-1 0 192 8,-2 0-192-8,1 2 0 7,-3-4 0-7,0 4 0 8,-3 2 144-8,-1-6-144 7,1 0 160-7,-6 0-160 8,1-4 320-8,-5 6-16 7,0-2-16-7,-2 12 0 8,-3-1-80-8,7 1-16 7,-2-4 0-7,-2 2 0 8,3 3-192-8,-3-1 128 7,6-4-128-7,-1-2 0 8,1-1 0-8,0-1 128 7,3 0-128-7,-3 2 0 8,2-6 0-8,-3 4 0 7,3-4 0-7,-4 0 0 8,3 2 0-8,-3-4 0 7,1 4 128-7,-3-6-128 8,4-2 0-8,-2-2 0 7,-1-1 0-7,3 3 0 8,-4-2 128-8,3 0-128 7,-3-2 0-7,6 1 0 8,-5-3 0-8,7 0 0 8,-4 3 0-8,3-3 0 7,-5-2 0-7,3 3 128 8,-5-3-128-8,4 2 0 7,-2 1 0-6,3-5 0 5,-5-2 0-6,6 1 0 8,-3 1 0-8,5 3 176 7,-7-1-176-7,5 0 160 8,-2 1-160-8,1-3 0 7,-5 0 0-7,4-3-176 8,-6-1 176-8,1 3 0 7,1-6 0-7,-2-1 0 8,-2 3 0-8,1-7 0 7,-7-11 0-7,12 18 128 8,-4-6-128-8,0 1 0 6,0-3 0-6,-8-10 128 9,0 0-128-9,7 16 0 6,-7-16 0-5,0 0 0 7,10 11 0-8,-10-11 144 7,0 0-144-7,0 0 0 8,0 0 0-8,0 0-256 7,0 0 32-7</inkml:trace>
    </iact:actionData>
  </iact:action>
  <iact:action type="add" startTime="156579">
    <iact:property name="dataType"/>
    <iact:actionData xml:id="d193">
      <inkml:trace xmlns:inkml="http://www.w3.org/2003/InkML" xml:id="stk193" contextRef="#ctx0" brushRef="#br0">8763 12033 6447 0,'0'0'576'0,"0"0"-576"7,0 0 0-7,0 0 0 8,0 0 2144-8,0 0 320 7,0 0 64-7,0 0 16 9,0 0-976-9,0 0-192 7,2-15-32-7,-2 3-16 7,-4-4-288-7,0 5-48 8,-2-3-16-8,6 14 0 7,-4-12-176-7,1-5-32 8,-1 1-16-8,-2 2 0 8,2-3-96-8,-6 1-16 7,2-7 0-7,1-1 0 8,-3 5 0-8,0-1-16 6,2-5 0-6,-1 0 0 9,1-3-80-9,2 3-16 6,-4 0 0-6,4-1 0 8,-2-1-208-8,3-2-64 8,1-4 0-8,0-2 0 8,2-1-112-8,2 5-16 7,-2-2-128-7,4 0 192 8,0-2-192-8,4 2 144 7,-2 1-144-7,-1 1 128 8,-1 0-128-8,4 2 0 7,-2 0 0-7,4 1 128 8,-2 3-128-8,0 1 0 7,1-1 0-7,5 2 0 9,-2-1 0-9,6 3 0 6,-5 1 0-6,7 1 0 8,-3-3 0-8,3 3 0 7,1-1 0-7,-1 1 0 8,3 3-144-8,1 3 144 7,3-5 0-7,-1 4 0 8,-3-3 0-8,3 5 0 7,-1-3 0-7,-2 7 0 7,5-2 0-7,-3 0 0 8,-5 4 0-8,3 1 0 8,3-1 0-8,-1 6 0 7,-2 0 0-7,-3 4 0 8,0 0 0-8,1 1 0 7,-3 5 0-7,1 4 0 8,-5-3 0-8,4 5 0 7,-7-4 0-7,3 3 0 9,-12-15 0-9,8 20 0 6,0-6 0-6,-8-14 144 8,5 19-144-8,1-5 0 7,-6-14 0-7,0 17 0 8,0-3 0-8,0-14 0 6,0 0 0-6,0 0 0 9,0 0-192-9,-6 16-64 7,6-16 0-7,0 0-9872 16,0 0-1968-16</inkml:trace>
    </iact:actionData>
  </iact:action>
  <iact:action type="add" startTime="157271">
    <iact:property name="dataType"/>
    <iact:actionData xml:id="d194">
      <inkml:trace xmlns:inkml="http://www.w3.org/2003/InkML" xml:id="stk194" contextRef="#ctx0" brushRef="#br0">7762 11226 11055 0,'0'0'976'1,"0"0"-784"3,-11-4-192-4,11 4 0 10,0 0 912-10,0 0 144 6,0 0 32-6,0 0 0 9,0 0-576-9,0 0-128 6,0 0 0-6,0 0-16 9,-2-14 64-9,2 14 16 6,-2-13 0-6,4 1 0 9,0-4 256-9,2 1 48 6,2 3 16-6,3-6 0 9,-1 5-32-9,0-7 0 7,6 1 0-7,-5 1 0 8,7-5-32-8,-2-5-16 7,3 3 0-7,1 2 0 8,5-1-336-8,0 1-64 7,1 1-16-7,3 3 0 8,0-1-272-8,3 3 160 7,-1-5-160-7,0-1 128 7,1 0-128-7,-1 3 0 8,0 1 0-8,0-1 0 7,1 1 128-7,3 3-128 7,0-3 0-7,-4-3 128 8,0 5 128-8,1-5 0 7,1 3 16-7,0 5 0 8,4-4 64-8,-4 9 16 7,1-3 0-7,-5 6 0 8,2 4-32-8,0 0-16 7,1 0 0-7,-1 4 0 9,-2 0-48-9,1 2-16 7,-3 4 0-7,0 2 0 9,1-3-48-9,-1 1 0 5,0 4 0-5,-5-2 0 8,-1 7-48-8,1-1-16 7,-7 5 0-7,3 1 0 8,-4-7-128-8,1 5 128 7,-3 3-128-7,2 1 128 9,-6-1-128-9,2-2 160 7,-3 1-160-7,3-1 160 8,-2-1-160-8,0-5 192 7,-2 3-192-7,0-4 192 7,-4-14-192-7,8 17 0 7,-8-17 0-7,3 20 0 8,-3-20 128-8,4 11-128 7,-4-11 0-7,0 0 128 8,6 16-288-8,-6-16-64 8,0 0-16-8,0 0 0 22,0 0-1984-22,0 0-400 0,0 0-64 0</inkml:trace>
    </iact:actionData>
  </iact:action>
  <iact:action type="add" startTime="158278">
    <iact:property name="dataType"/>
    <iact:actionData xml:id="d195">
      <inkml:trace xmlns:inkml="http://www.w3.org/2003/InkML" xml:id="stk195" contextRef="#ctx0" brushRef="#br0">8533 13069 11967 0,'-18'2'528'1,"18"-2"112"-1,-15 2-512 0,15-2-128 3,-12 9 0-3,12-9 0 9,0 0 992-9,0 0 160 7,0 0 48-7,0 0 0 8,0 0-192-8,0 0-48 8,0 0 0-8,0 0 0 7,6 14 128-7,4 0 32 8,3-7 0-8,3 7 0 8,3-2-272-8,5 3-48 6,1-1-16-6,3 8 0 8,1-1-256-8,2 6-48 7,0 6-16-7,2 3 0 9,-1 4-80-9,-1 1 0 6,0 4-16-6,0 0 0 9,0 4-176-9,1 4-48 7,-3-1 0-7,0 5 0 8,0 1-144-8,6 3 160 6,-1 3-160-6,1-3 160 8,-2 1-160-8,6 4 0 7,-2-1 144-7,6-1-144 9,-2 2 0-9,4-5 128 6,-2 1-128-6,1 4 0 8,1-1 0-8,-2 1 0 8,0 2 0-8,-4-1 128 8,2 1-128-8,-6-6 0 7,0 1 128-7,-5-3-128 7,-3-3 0-7,0-1 144 7,1-1-144-7,-3 0 0 8,0-3 224-8,1-3-64 7,-3 2-16-7,2-3 0 8,-1 1 96-8,-1-6 16 7,3 0 0-7,1-2 0 8,2 2 16-8,2-4 16 7,1 2 0-7,1-6 0 8,2 0-16-8,2 2 0 7,-2-6 0-7,0-3 0 9,0-1 16-9,0-2 0 6,0 1 0-6,-1-1 0 8,-1-8-96-8,-4 3 0 7,-8 1-16-7,-1-5 0 9,-3 0-176-9,-7 1 128 6,0-1-128-6,-2-1 128 9,-8-15-128-9,4 12 0 6,0 2 0-6,-4-14 128 8,0 0-128-8,0 0-192 8,-4 9 32-8,4-9 16 23,0 0-1696-22,-18 6-336-1,6-4-64 1,-7-6 0-1</inkml:trace>
    </iact:actionData>
  </iact:action>
  <iact:action type="add" startTime="160289">
    <iact:property name="dataType"/>
    <iact:actionData xml:id="d196">
      <inkml:trace xmlns:inkml="http://www.w3.org/2003/InkML" xml:id="stk196" contextRef="#ctx0" brushRef="#br0">7852 14754 8287 0,'0'0'736'1,"0"0"-592"4,-17-4-144-5,9-2 0 7,8 6 1008-7,0 0 160 7,-10-8 48-7,10 8 0 9,-4-8-176-9,4 8-16 7,0 0-16-7,6-15 0 8,4 3-560-8,-10 12-128 7,10-16 0-7,3 9-16 8,-3-1-176-8,4 0-128 7,-1 2 192-7,-13 6-192 8,22-6 240-8,-7 4-64 7,3-2-16-7,3 3 0 8,-1-1 96-7,5-2 0 5,4 0 16-5,5 2 0 6,-3-2 32-6,0 2 0 5,4 2 0-6,4 0 0 9,0-2-96-9,8 2-16 7,-4 0 0-7,8 0 0 7,5-2 176-7,7 2 16 7,3 2 16-7,4-2 0 8,4 0-32-8,4 0-16 7,0 0 0-7,2 4 0 8,0 0-96-8,0-2 0 7,-4-4-16-7,8 2 0 8,6-2-240-8,-2 0 176 7,3 0-176-7,-3 2 160 8,-4-2-160-8,-4 2 192 8,-4-2-192-8,0 2 192 8,2-2-192-8,-2 0 0 6,0-2 144-6,4 0-144 8,0 0 0-8,-4 1 144 7,-4 1-144-7,-7-2 0 8,-5 0 128-8,-1 0-128 7,-3 0 0-7,-3 0 0 8,-2 4 256-8,-1 4-64 7,-1-2-16-7,-4 2 0 8,0 2 32-8,2-2 16 7,-6 1 0-7,2 3 0 8,-6-2-64-8,0-2-16 8,-2 0 0-8,-2 0 0 7,-6 2-144-7,1 0 128 7,-7-5-128-7,-3 1 128 8,-3-2-128-8,1 0 0 8,-1 0 144-8,1-2-144 8,-16 2-240-8,16-3-112 6,-16 3-32-6,13-12-11712 11</inkml:trace>
    </iact:actionData>
  </iact:action>
  <iact:action type="remove" startTime="161954">
    <iact:property name="style" value="instant"/>
    <iact:actionData xml:id="d197" ref="#d195"/>
  </iact:action>
  <iact:action type="remove" startTime="161985">
    <iact:property name="style" value="instant"/>
    <iact:actionData xml:id="d198" ref="#d134"/>
  </iact:action>
  <iact:action type="remove" startTime="162045">
    <iact:property name="style" value="instant"/>
    <iact:actionData xml:id="d199" ref="#d196"/>
  </iact:action>
  <iact:action type="remove" startTime="162194">
    <iact:property name="style" value="instant"/>
    <iact:actionData xml:id="d200" ref="#d137"/>
  </iact:action>
  <iact:action type="add" startTime="161927">
    <iact:property name="dataType" value="strokeEraser"/>
    <iact:actionData xml:id="d201">
      <inkml:trace xmlns:inkml="http://www.w3.org/2003/InkML" xml:id="stk197" contextRef="#ctx0" brushRef="#br5">17208 20040 40703 0,'0'0'0'2,"-10"-11"0"-2,4 3 0 0,6 8 0 9,-4-18 0-8,4 7 0-1,0 11-160 0,0 0-160 15,12-8-16-14,5 4-16-1,-3 8 0 22,4 4 560-21,-5 1 112-1,5 9 32 0,-5 1 0 0,5 3-352 8,1 5 144-8,-3 10-144 38,2 4 0-37,5 35 0-1,-2 33 0 0,1 3 0 0,1-5 0 0,7-15 0 1,5-13 0-1,0 1 0 1,2 0 0-1,10 35 0 2,0 40 0-2,-10-21 144 1,-8-23-144-1,-6-17 336 42,-3-14-16-41,-7 2-16 0,1 7 0-1,-6 15-304 1,-4 13-256-1,0-16 64 0,0-19 0 0,5-14 64 0,3-17 128 1,4-8-208-1,-7-14 80 0,7-3 128 18,-4-9 0-18,3-7 0 0,-15-10-128 0,16 4 128 11,3-6 0-10,-3-2 0-1,0-10 0 0,1-1 0 13,-1-11 0-13,1-11 0 1,-3-13 0-1,2-34 0 13,-5-37-160-12,5 12 160-1,-4 19 0 0,3 8 0 14,-3 12 0-13,3-2 0-1,-3-12 0 0,6-29 384 14,5-34 0-13,3 26-16-1,1 24 0 0,18 23-528 15,23 8-96-14,14 9-32-1,8 2 0 0,-5 1 128 15,-10-5 32 5,-13-1 0-19,-11-10 0-1,-6 9 128 1,-12 8 128-1,-4 18-128 0,-4 10 176 0,1 23-176 18,-9 18 0-17,3 21 0-1,-1 11 0 0,3 11 0 16,-7 3 0-13,3 3 0-3,-4-3 0 1,-1 3 288-1,-7 1 32 0,-2 41 0 0,-4 43 0 0,-4-11-576 13,-4-20-96-13,-5-14-32 0,1-19 0 1,-4 23 384 12,3 26 0-12,-3-1 0-1,4-11 128 0,-3-20-128 15,1-23 0-14,0-15 0-1,5-11 0 0,1-5 0 14,-2 0 0-13,4-12 0-1,2-2 0 0,2-8 0 14,0-9 0-14,2-18 0 1,0 0 0-1,0 0 192 15,6-22 0-15,4-1 0 0,2-4 0 0,-1-5-192 14,5 1-272-14,-2-4 64 0,3-2 16 0,-1-19 192 15,5-21 0-15,11-26 0 0,10-28 0 0,17 16 0 31,19 24 0-31,-2 13 0 1,-4 9 0-1,-5 7-432 0,-11 2-32 0,-11 1-16 0,-6 6 0 0,-10 12 352 13,-3 14 128-13,-7 17 0 0,-5 16-144 0,1 16 480 16,-5 15 112-16,0 6 0 0,2 5 16 0,-7 7-464 14,3 6-192-14,0 50 16 0,-4 53 0 1,-2-3 176 15,-4-20 256-16,-2 28-64 0,-4 40-16 0,0-22-176 13,-1-27 0-13,-7-6 144 1,2-2-144-1,-9 6 0 14,-8 16 0-14,-14-45 0 0,-18-42 128 1,-38-28-128 14,-39-24 0-15,13-13 0 0,31-17-128 0</inkml:trace>
    </iact:actionData>
  </iact:action>
  <iact:action type="add" startTime="163800">
    <iact:property name="dataType"/>
    <iact:actionData xml:id="d202">
      <inkml:trace xmlns:inkml="http://www.w3.org/2003/InkML" xml:id="stk198" contextRef="#ctx0" brushRef="#br0">9596 12913 13823 0,'0'-14'1216'1,"0"2"-960"6,0-3-256-7,4 5 0 8,-4 10 864-8,0 0 128 7,10-16 32-7,-10 16 0 8,0 0-224-8,0 0-32 7,0 0-16-7,0 0 0 8,0 0-160-8,4 22-16 7,-4 1-16-7,0 8 0 8,-2 5 64-8,2 8 16 7,3 9 0-7,1 2 0 9,0 3-32-9,2 7 0 7,4 9 0-7,-4 8 0 8,3-3-160-8,3 5-16 6,-4 2-16-6,4 12 0 10,1 3-128-10,-3 8-32 5,4 4 0-5,-4-1 0 9,-1 1-256-9,1 0 128 6,-8 4-128-6,0-4 0 8,-2 0 176-8,-2-2-176 7,-2-7 160-7,-6-3-160 8,1-9 192-8,-1-1-64 8,-4 1-128-8,4-10 192 8,-1-8-16-8,3-2-16 7,2 0 0-7,-2-9 0 7,-2-9-32-7,3-9 0 7,3-6 0-7,0-6 0 8,0-3-128-8,6-7 0 8,-2-23 0-8,0 0-13808 10</inkml:trace>
    </iact:actionData>
  </iact:action>
  <iact:action type="add" startTime="164237">
    <iact:property name="dataType"/>
    <iact:actionData xml:id="d203">
      <inkml:trace xmlns:inkml="http://www.w3.org/2003/InkML" xml:id="stk199" contextRef="#ctx0" brushRef="#br0">7495 14968 2751 0,'-11'-13'256'1,"3"3"-256"5,-4-6 0-6,4 4 0 8,2-3 2800-8,6 15 512 6,0 0 96-6,4-12 32 9,-4 12-2496-9,14-15-496 7,-4 7-112-7,11 2-16 9,3-2 192-8,3 6 48 3,0 0 0-4,6 0 0 9,4-2 128-9,12 4 16 6,8 0 16-6,9-2 0 9,8-3-176-9,6-3-32 6,4 0-16-6,6 2 0 9,5 0-64-9,9-2-16 8,7 1 0-8,10 1 0 9,13 4-112-9,1 0-32 5,-8-2 0-5,13 2 0 8,5 2-144-8,1 4-128 7,4 0 144-7,-6-2-144 9,-7 4 128-9,3 0-128 6,5 3 0-6,-3-3 0 8,0-2 0-8,-7 2 128 7,-4-4-128-7,-1 0 0 8,3-2 0-8,0-2 0 7,-8-2 0-7,-1 0 0 7,-12-4 0-7,-9-3 0 8,-9 1 128-8,3 4-128 8,-5 0 128-8,-5 0 0 6,-7 2-128-6,-5 4 192 8,-15 2-192-8,-3 2 0 7,-9 2 0-6,-11-2 0 6,-5 0-256-7,-1 0 0 7,-6 5 0-7,-5 1-11072 12</inkml:trace>
    </iact:actionData>
  </iact:action>
  <iact:action type="add" startTime="165587">
    <iact:property name="dataType"/>
    <iact:actionData xml:id="d204">
      <inkml:trace xmlns:inkml="http://www.w3.org/2003/InkML" xml:id="stk200" contextRef="#ctx0" brushRef="#br0">9508 14793 9215 0,'0'0'816'1,"0"0"-656"5,-13 4-160-6,13-4 0 8,-14 3 656-8,14-3 112 8,-16 8 0-8,3-4 16 7,-3-2 352-7,4 0 64 8,-5-2 16-8,5 0 0 8,12 0 576-8,-16-2 128 7,16 2 32-7,-13-2 0 8,-3-6-272-8,8 1-48 7,8 7-16-7,-7-10 0 7,-3 0-304-7,6-6-64 8,2-1-16-8,4 1 0 8,2-5-512-8,6 1-96 7,-3 3-32-7,5-3 0 9,2 5-384-9,-1-1-80 6,3-5 0-6,4 7-128 9,-3-2 0-9,5 9 0 5,1-5 0-5,-2 4 0 10,1 4 0-10,1 0 0 6,-1 2 0-6,-1 2 0 8,-5 4 0-8,1 2 0 7,3 0 0-7,-7 8 0 8,3-1 0-8,-6 7 0 7,3-5 0-7,-7 5 0 8,0 1 128-8,-6 3 64 7,-2 1 0-7,-2-2 16 8,0-5-48-8,-7 2-16 7,-1-1 0-7,-4-3 0 8,3 1 48-8,-7-7 0 7,1 0 0-7,1-3 0 9,-5-1 128-9,1-2 48 6,-1-6 0-6,5 0 0 8,-1 0 64-8,1-5 16 7,5-5 0-7,-3 0 0 8,6-5-80-8,3 1-16 7,-1-5 0-7,8-5 0 8,2-1-112-8,7 2-32 7,-1 1 0-7,10-1 0 9,-3-6-208-9,9 7 128 6,1 7-128-6,2-1 0 8,1 1 0-8,1 5 0 7,2 2 0-7,0 2 0 8,3 4 0-8,-5 4 0 7,-6 4 0-7,1 6 0 8,-3 0-128-8,1 5 128 8,-9 5 0-8,1-1 0 8,0 3-128-8,-5-3 128 6,-5 5 0-6,0 5 0 8,-4 4 0-8,-4-2 0 7,-4-1 0-7,-7-1 0 8,-1 0 0-8,-1-4 0 7,-9-1 0-7,-3-1 0 8,-2-3 128-8,-4-3 0 7,0-9-128-7,-1 4 192 8,-3-4 128-8,4-6 32 7,2-2 0-7,2-6 0 9,2-6 48-9,3 2 16 6,1-5 0-6,6-1 0 9,3-7-144-9,0-5-16 6,7 1-16-6,-1-2 0 8,6 0-240-8,6-3 144 8,4-3-144-8,5 4 128 8,1 0-128-8,6 0 0 5,5 1 0-5,2 5 0 9,5 2 0-9,1 7 0 7,-2 0-192-7,2 11 192 8,-1 1-176-8,1 6 176 7,2 0-128-7,-4 5 128 8,-3 7-128-8,-5 2 128 7,1 3-128-7,-3 3 128 8,-7 3 0-8,-3 4-128 7,-3 4 128-7,-4 1 0 8,-4 6 0-8,-4-2 0 7,-5 1 0-7,1 0-128 8,-11-6 128-8,-5-4 0 7,-3 4 0-7,-2-6 0 9,0-5 0-9,-8-3 0 7,0-9 128-7,3 0-128 8,-1-2 256-8,4-4 0 6,4-6-16-6,2-4 0 8,1-6-16-8,5 0 0 7,5-7 0-7,-1-1 0 8,7-7-80-8,0-2-16 7,4 1 0-7,4-3 0 8,6-2-128-8,6-2 0 8,-2-2 0-8,7 4 0 7,7 2 0-7,3 1 0 8,4 1 0-8,5 2-176 7,3-2 48-7,0 7 0 7,4 6 0-7,-6 7 0 8,0 5 128-8,2 4-160 7,-2 2 160-7,-4 8-160 8,-1 7 160-8,-5 5-128 7,-2 3 128-7,-9 2-128 9,-2 1 128-9,-8 3 0 5,-2 4 0-4,-2 2-128 8,-6 2 128-9,-10-2 0 6,-3 4 0-6,-5-6 0 8,-9-6 0-8,0 0 0 7,-2-1 0-7,-2-5 0 8,-6-9 128-8,6-1 16 7,-4-7 0-7,6-2 0 8,1-4 112-8,5-2 0 7,2-6 16-7,3 1 0 8,1-7-80-8,7 0-32 7,7-5 0-7,5-5 0 8,0-3-160-8,6-2 128 8,2 0-128-8,7-3 128 7,5 1-128-7,7-6 0 8,3-2 0-8,1 8-176 8,4 2-32-8,4 5-16 6,8 3 0-6,-4 3 0 8,2 1-16-8,-4 5 0 7,0 10 0-7,-1 12 0 8,-7 4 240-8,-6 5-192 7,-3 1 192-7,-3 1-192 9,-9 4 192-9,-4 5 0 6,-4-1 0-6,-6 4 0 9,-4-2 0-9,-9 2 0 6,-4-5-128-6,-5-1 128 8,-3 0 0-8,-4 1 0 7,-8-7 0-7,4-7 0 8,-8-3 224-8,2-3-16 8,4-4 0-8,-2 0 0 7,4-6-208-7,4-4 176 9,2-2-176-9,6-5 160 21,5 3-672-20,3-10-144-1,3-7-32 0,8 2 0 12,7-1-1952-11,6-3-400-1,7-4-80 0,0-6-16 1</inkml:trace>
    </iact:actionData>
  </iact:action>
  <iact:action type="add" startTime="166970">
    <iact:property name="dataType"/>
    <iact:actionData xml:id="d205">
      <inkml:trace xmlns:inkml="http://www.w3.org/2003/InkML" xml:id="stk201" contextRef="#ctx0" brushRef="#br0">10189 12901 4607 0,'0'0'400'1,"0"0"-400"4,0 0 0-5,0 0 0 8,0 0 1936-8,0 0 304 7,14-6 64-7,-14 6 16 8,0 0-1088-8,0 0-208 7,0 0-64-7,0 0 0 10,0 0 192-10,0 0 16 5,0 0 16-5,0 0 0 8,0 0-416-8,-12-6-96 7,12 6-16-7,-20-2 0 8,3 2-144-8,1 2-48 7,1 4 0-7,1-2 0 9,-6 2 160-9,7 4 16 5,-3-3 16-5,3 3 0 9,-3 2 48-9,0-2 0 7,1-1 0-7,-7 5 0 8,3-2-160-8,1 5-32 7,1 1 0-7,-1-3 0 8,1 5-192-8,-3 3-32 8,2 3-16-8,3 1 0 7,-5 2 32-7,1 2 0 8,3 3 0-8,-5 1 0 8,1 0 80-8,3 0 32 6,-1 0 0-6,3 4 0 8,-3-4-64-8,0 0-16 7,9 2 0-7,-5 0 0 8,2-2-112-8,5 8-32 7,-5-6 0-7,4 6 0 8,4-4-192-8,-2 10 176 7,-1 2-176-7,3-1 160 9,2-5-160-9,0 4 0 6,0 2 0-6,0-2 128 8,2-5-128-8,0 3 160 7,2-6-160-7,2 0 160 8,0 4 32-8,-1-8 0 7,5-2 0-7,-4-2 0 8,-2-2-48-8,0-1 0 8,2-3 0-8,0 0 0 8,4-1-16-8,-2-3-128 6,-1 1 192-6,3-1-64 8,2 0-128-8,0-3 128 7,5-3-128-7,-1 1 128 8,3 1-128-8,-1-5 0 7,2 2 144-7,5-9-144 8,-3-1 0-8,1 0 0 7,0 2 0-7,5-6-192 23,-1-2-1136-23,1-2-224 0,-1-2-48 0,0-6-14272 3</inkml:trace>
    </iact:actionData>
  </iact:action>
  <iact:action type="add" startTime="167769">
    <iact:property name="dataType"/>
    <iact:actionData xml:id="d206">
      <inkml:trace xmlns:inkml="http://www.w3.org/2003/InkML" xml:id="stk202" contextRef="#ctx0" brushRef="#br0">8461 13170 11055 0,'0'0'480'1,"-8"-12"112"-1,2-1-464 0,6 13-128 2,-4-18 0-2,2 6 0 8,2 12 1728-8,0 0 320 6,0 0 64-6,0 0 0 9,0 0-896-9,0 0-192 7,0 0-48-7,0 0 0 8,18 6-224-8,-5 8-48 7,7 0-16-7,-1 7 0 8,5 1 48-8,1 7 16 7,3 2 0-7,7 8 0 8,4 10-80-8,2 5-16 7,-2 3 0-6,5 1 0 7,-1 3-208-8,4 3-64 7,-6 3 0-7,0 5 0 7,-2 6-112-7,2-2-16 7,-2-4-16-7,2 2 0 8,-8-6-240-8,0 3 144 8,1-7-144-8,1-2 128 7,-4-5-128-7,-2-3 128 7,-4 1-128-7,1-8 128 7,-5-2-128-7,3-6 128 8,-3 4-128-8,1-6 128 8,-3-2-128-8,-1-6 192 7,1-4-192-7,-1-3 192 8,-3-5-192-8,5-1 0 7,-10-6 0-7,-10-10 0 26,13 6-1408-26,-13-6-304 0,0 0-64 0</inkml:trace>
    </iact:actionData>
  </iact:action>
  <iact:action type="add" startTime="168681">
    <iact:property name="dataType"/>
    <iact:actionData xml:id="d207">
      <inkml:trace xmlns:inkml="http://www.w3.org/2003/InkML" xml:id="stk203" contextRef="#ctx0" brushRef="#br0">7675 14219 10127 0,'0'0'448'1,"0"0"96"-1,0 0-544 0,0 0 0 6,-6-15 0-6,6 15 0 8,0 0 1840-8,0-20 256 6,0 1 48-6,0 19 16 9,0 0-928-9,6-16-176 6,3 1-32-6,3 1-16 10,2-4-256-10,3 3-48 6,5 5-16-6,1 2 0 7,5-4-240-7,3 3-32 7,0 1-16-7,6 0 0 9,4 4-16-9,-2 2-16 7,6 2 0-7,-2 0 0 8,4 0 80-8,1 2 0 7,3 2 16-7,-4 6 0 10,0-4 48-10,1 9 16 6,3 1 0-6,0 7 0 6,-2 3-176-6,3 3-32 8,-1-2-16-8,0 1 0 8,1 1-96-8,1 2-16 6,-2 0 0-6,-6 0 0 9,-2 1 64-9,-4-1 0 6,0-2 0-6,-6-2 0 9,-2-1-16-9,0-1 0 6,0 0 0-6,-3-3 0 9,-7-3-48-9,1 3 0 6,-5-7 0-6,-5 1 0 9,-2-4-64-9,-10-12 0 7,9 15-128-7,-9-15 192 7,0 0-192-6,0 0 128 6,0 0-128-7,0 0 0 24,0 0-1664-23,0 0-448-1</inkml:trace>
    </iact:actionData>
  </iact:action>
  <iact:action type="add" startTime="169327">
    <iact:property name="dataType"/>
    <iact:actionData xml:id="d208">
      <inkml:trace xmlns:inkml="http://www.w3.org/2003/InkML" xml:id="stk204" contextRef="#ctx0" brushRef="#br0">8560 13724 14047 0,'0'0'624'0,"0"0"128"0,0 0-608 0,0 0-144 6,10 16 0-6,-10-16 0 8,6 13 1248-8,4 5 224 7,3 1 32-7,-1-5 16 9,6 2-272-9,1-1-48 7,4 5-16-7,9 3 0 7,-1 0-192-7,2-1-32 7,-2 3-16-7,4 3 0 8,2 5-336-7,-2 0-64 6,-1 0-16-7,-3 4 0 7,-2 4-48-7,4-8-16 8,-5 2 0-8,-1 6 0 8,-6-6 16-8,1-2 0 6,-1-1 0-6,-7-5 0 8,-2-2 0-8,-7-1 0 8,3-3 0-8,-6 1 0 7,-6-1 176-7,-5-1 48 7,-7-3 0-7,-2-3 0 8,-5 1-128-8,-4 1 0 7,-6-4-16-7,-8-1 0 9,-6 3-176-9,-2-4-16 7,-6 3-16-7,-1-5 0 7,-5 2-128-7,5 0-32 7,1-4 0-7,8-2 0 8,1-1-192-8,8-3 128 7,3-2-128-7,10 1 0 8,7-3-192-8,3-2-144 8,15 6-32-8,-8-14 0 23,8 2-2800-23,2-5-560 0,14-3-112 0,3 3-32 0</inkml:trace>
    </iact:actionData>
  </iact:action>
  <iact:action type="add" startTime="169826">
    <iact:property name="dataType"/>
    <iact:actionData xml:id="d209">
      <inkml:trace xmlns:inkml="http://www.w3.org/2003/InkML" xml:id="stk205" contextRef="#ctx0" brushRef="#br0">8394 13572 6447 0,'0'0'576'1,"0"0"-576"0,0 0 0 0,0 0 0 7,-11-14 2432-8,11 14 384 6,0 0 80-6,0 0 16 9,-16-10-1136-9,16 10-240 6,-6-15-32-6,6 15-16 9,0 0-144-9,0 0-16 6,0-12-16-6,0 12 0 8,0 0-416-8,0 0-96 8,0 0-16-8,0 0 0 8,0 0 512-7,22 8 112 4,-3 8 0-5,1-1 16 26,3 7-1632-25,4 1-336-1,1 2-64 0,3 5-16 0,8 3 624 0,-4 2 240 4,4 2-16-4,0-2 0 9,-4-2-80-9,4 0-16 6,-2 0 0-6,4-1 0 8,-4-7 32-8,-5-5 0 7,-1-3 0-7,-2-1 0 8,-6-5 144-8,3-3 16 7,-1 0 16-7,-3-6 0 7,-5-4 144-6,3-4 32 6,-1-2 0-7,-3 1 0 8,3-9 64-8,-5 0 0 7,-2-5 16-7,-5-4 0 8,5-1-144-8,-4-1-48 7,-4-2 0-7,2-6 0 8,-4-6-144-8,-4 4-16 6,-2-4-16-6,0-2 0 9,2-4-96-9,-4 6-128 7,-4-4 176-7,3 10-176 8,-3 2 0-8,0 4 0 7,2 3 0-7,4 7 0 8,-2-1-144-8,1 8-96 7,5 12-16-7,0 0 0 23,0 0-1680-22,0 0-352-1,0 0-64 1,15 0-13648 0</inkml:trace>
    </iact:actionData>
  </iact:action>
  <iact:action type="add" startTime="170336">
    <iact:property name="dataType"/>
    <iact:actionData xml:id="d210">
      <inkml:trace xmlns:inkml="http://www.w3.org/2003/InkML" xml:id="stk206" contextRef="#ctx0" brushRef="#br0">9218 13398 21183 0,'-14'-15'1888'1,"14"15"-1504"1,-12-12-384-2,12 12 0 8,0 0 640-8,0 0 48 7,0 0 16-7,0 0 0 8,0 0-320-8,0 0-64 8,0 0-16-8,0 0 0 8,-6 16 176-8,4-5 32 6,4 5 16-6,2-1 0 8,-4-15 176-8,8 26 48 7,0 1 0-7,4 2 0 8,3-1-48-8,-1 7-16 7,1 0 0-7,5 8 0 9,-4-4-240-9,5 4-32 7,-2-4-16-7,-3-2 0 8,6 0-96-8,-1-4-32 6,2-4 0-5,1-1 0 6,-1-11 32-7,3-3 0 7,-3-5 0-7,2 1 0 8,-1-4 288-8,1-8 64 7,4-6 16-7,3-9 0 8,1-9 96-8,4-3 32 8,-2-4 0-8,4-10 0 8,2-2-320-8,-4-3-64 6,4-3-16-6,-6-2 0 9,-2-1-256-9,-4-1-144 6,-1 2 160-6,-5-1-160 9,-1-7 128-9,-9 3-128 6,-3 3 0-6,-2 4 144 8,2 5-432-8,-1 10-96 7,-3 9 0-7,0 8-12016 15,-2 5-2384-14</inkml:trace>
    </iact:actionData>
  </iact:action>
  <iact:action type="add" startTime="172991">
    <iact:property name="dataType"/>
    <iact:actionData xml:id="d211">
      <inkml:trace xmlns:inkml="http://www.w3.org/2003/InkML" xml:id="stk207" contextRef="#ctx0" brushRef="#br0">705 6643 7359 0,'0'0'656'0,"-3"-8"-528"5,3 8-128-5,0 0 0 8,0 0 1232-8,0 0 224 7,3-16 32-7,-3 16 16 9,24-6-768-9,3 1-160 6,2-9-16-6,7 6-16 9,4-2-96-9,1-1 0 6,6-3-16-6,2-3 0 8,6 1-16-7,5 0 0 6,4-9 0-7,13 5 0 8,6 3 32-8,13-5 0 7,3-5 0-7,5 0 0 9,3-2 0-8,-2 1 16 3,1 3 0-4,5 0 0 8,6 1-112-8,6 1-32 7,4-3 0-7,1 3 0 8,-5 2-80-8,8-1-32 8,0 1 0-8,-1-1 0 8,1-3-32-8,-2-2-16 7,-10-1 0-7,6 5 0 7,-1-2 128-7,3-1 32 8,0 1 0-8,-8 1 0 7,-8-1-16-7,-2 4 0 8,-1 3 0-8,-1 1 0 8,0 3-144-8,-5 2-32 7,-3 2 0-7,-7 1 0 8,-8 3-128-8,-4 2 0 7,-4 4 0-7,-2 0 128 8,-8 4-128-8,0 0 0 7,-3 5 144-7,-5 3-144 8,-5 4 0-8,0-5-128 7,-3 7 0-7,-7-4 0 26,-4 7-1968-26,-7-1-384 1</inkml:trace>
    </iact:actionData>
  </iact:action>
  <iact:action type="add" startTime="173681">
    <iact:property name="dataType"/>
    <iact:actionData xml:id="d212">
      <inkml:trace xmlns:inkml="http://www.w3.org/2003/InkML" xml:id="stk208" contextRef="#ctx0" brushRef="#br0">1443 8445 13407 0,'0'0'592'0,"0"0"128"0,0 0-576 0,0 0-144 6,-16 4 0-6,16-4 0 8,0 0 672-8,0 0 96 7,0 0 32-7,0 0 0 8,0 0-64-8,0 0-16 7,0 0 0-7,0 0 0 8,0 0-112-8,20 0-32 8,3 0 0-8,4-4 0 7,3-4-64-7,7 2-32 6,8-2 0-6,5-5 0 10,1-1 32-10,6-2 0 6,3 3 0-6,0-7 0 8,11 1 0-8,3-1 0 9,10-3 0-9,11-3 0 7,13-1-64-7,-1 0-16 6,0-2 0-6,2-1 0 8,1-3 16-8,5-2 16 7,6 0 0-7,7 2 0 8,-5-6-80-8,2 2-32 7,4 0 0-7,-1-2 0 8,9 4-96-8,2 1 0 7,-1-5-16-7,0 8 0 8,-3 4-112-8,4 2-128 7,3 3 176-7,-2-3-176 8,1-3 128-8,-7 5-128 7,-1 0 0-7,-2 3 0 8,5 5 0-8,-3-5 0 8,-2 4 0-8,-10 5 0 7,-2-7 0-7,-6 7 0 8,-4-5 0-8,-6 6 0 8,-3-3 0-8,-11 3 0 6,-9 6 128-6,-9 0-128 8,-13 0 0-8,-7 2 0 7,-14-4 0-7,-8 6 0 8,-7 0-240-8,-5 2 0 7,-17-2 0-7,0 0 0 24,0 0-1872-24,-15 20-368 0,-11 1-80 1</inkml:trace>
    </iact:actionData>
  </iact:action>
  <iact:action type="add" startTime="175091">
    <iact:property name="dataType"/>
    <iact:actionData xml:id="d213">
      <inkml:trace xmlns:inkml="http://www.w3.org/2003/InkML" xml:id="stk209" contextRef="#ctx0" brushRef="#br0">850 18184 12671 0,'0'0'560'1,"0"0"112"-1,0 0-544 0,0 0-128 6,0 0 0-6,0 0 0 9,0 0 1040-9,0 0 176 5,0 0 48-5,0 0 0 9,0 0-224-9,0 0-32 6,13-14-16-6,-13 14 0 9,10-9-32-9,4 1 0 8,-6-6 0-8,3 4 0 7,-11 10-128-7,18-13-48 7,3 3 0-7,-5 2 0 9,5 0-48-9,3 3-16 7,1-1 0-7,2 4 0 7,1-2 704-7,3 0 144 7,2 0 32-7,6 0 0 25,-2-2-1760-25,8 1-352 1,-4-1-64-1,8-2 0 0,5 0 752 0,1 0 144 4,0-7 48-4,-1 3 0 8,1-6 96-8,-2 5 32 8,-1-7 0-8,3-1 0 7,3-3 16-7,1 3 16 7,3-2 0-7,7 1 0 8,-5 3-128-8,8 1-16 7,0-1-16-7,2-3 0 8,1 5-208-8,-9 3-32 7,-6-4-128-7,3 9 192 8,-3-5-192-8,-3 4 0 7,1 4 128-7,-3-1-128 8,-4-3 0-7,-1 2 0 5,-5 4 0-6,-2-2 0 9,-4 0 208-9,-4 2-48 6,-7-1-16-6,-7 3 0 8,-2 0 16-8,-1 0 0 8,-18 2 0-8,10-2 0 8,-10 2 64-8,0 0 16 7,0 0 0-7,0 0 0 7,0 0 112-7,0 0 32 7,0 0 0-7,0 0 0 8,-14-4-160-8,-5 0-32 8,-1 4 0-8,3 0 0 7,-7-2-192-7,-1 2 0 8,-1 2 0-8,1-4 0 23,4 0-1344-23,1 0-176 0,3 0-16 0,-3-2-16512 2</inkml:trace>
    </iact:actionData>
  </iact:action>
  <iact:action type="add" startTime="175963">
    <iact:property name="dataType"/>
    <iact:actionData xml:id="d214">
      <inkml:trace xmlns:inkml="http://www.w3.org/2003/InkML" xml:id="stk210" contextRef="#ctx0" brushRef="#br0">5933 17550 11967 0,'0'0'1072'1,"0"0"-864"3,-14 2-208-4,14-2 0 8,0 0 1472-7,0 0 256 6,0 0 64-7,0 0 0 8,0 0-592-8,0 0-112 7,0 0-32-7,0 0 0 8,18-2 304-8,-3 0 64 7,5 2 16-7,5-6 0 8,6 1-352-8,5-1-64 7,3 0 0-7,5 2-16 8,9-2-160-7,8 4-16 5,-1-2-16-6,4-2 0 10,9 1 0-10,-3-5 0 5,4 2 0-5,2-2 0 9,-2-5-96-8,4 7-16 4,2 0 0-5,0-2 0 8,0 3-224-8,-2-1-48 6,0-6-16-6,-10 6 0 9,-7 0-96-9,1-1-32 7,-3-1 0-7,-7 0 0 8,-7 0-16-8,-2 5 0 7,-4 3 0-7,0-4 0 8,-8-2-16-8,-3 4-16 8,-1 2 0-8,-7 0 0 7,-7 0-112-7,-13 2 0 7,0 0-128-6,0 0 192 6,0 0-192-7,0 0 0 7,0 0-192-7,0 0 192 25,0 18-1408-24,-6-5-192 0,-3 5-16-1,-11-2-16256 0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3:08:09.3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5" units="cm"/>
      <inkml:brushProperty name="height" value="0.055" units="cm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86">
    <iact:property name="dataType"/>
    <iact:actionData xml:id="d0">
      <inkml:trace xmlns:inkml="http://www.w3.org/2003/InkML" xml:id="stk0" contextRef="#ctx0" brushRef="#br0">14702 1865 2751 0,'0'0'256'0,"0"0"-256"5,0 0 0-5,0 0 0 9,0 0 768-9,0 0 128 7,0 0 0-7,0 0 16 8,0 0-704-8,0 0-208 7,-9-4 0-7,9 4 128 8,0 0-128-8,0 0 128 7,0 0-128-7,-10 0 128 8,10 0 320-8,0 0 64 7,0 0 0-7,-14 2 16 8,14-2 256-8,0 0 48 7,0 0 16-7,0 0 0 8,0 0 160-8,0 0 16 7,-9 4 16-7,9-4 0 8,0 0-112-8,0 0-32 7,0 0 0-7,0 0 0 8,0 0-64-8,0 0 0 7,0 0-16-7,0 0 0 8,0 0-32-8,0 0 0 7,0 0 0-7,0 0 0 8,0 0-256-8,0 0-48 7,0 0-16-6,0 0 0 6,15 2-224-7,5 2-48 8,-1 1-16-8,-1-1 0 8,3-4-176-8,3-2 192 6,1 0-192-6,2-2 192 8,1 3-192-7,1-1 192 5,2 0-192-6,2 2 192 8,4-2-48-8,-2 2 0 7,2-2 0-7,8 0 0 9,2-2-144-9,0-2 0 7,0 2 0-7,3 2 128 7,5-2 64-7,0 2 0 7,-3 0 0-7,-1 0 0 8,-4 0-32-7,6 2 0 5,-1 0 0-6,3 0 0 8,-1-1-160-8,3-1 192 7,0-2-192-7,1 4 192 8,4 0-192-8,-3 0 192 7,-4 0-192-7,-3 0 192 9,-1-2-16-9,-6 0 0 7,0 0 0-7,-6 0 0 7,0 0-48-7,-4 2-128 8,0 0 192-8,-4 0-64 7,0-2-128-7,-7 2 192 7,-1 2-192-7,-1 0 192 8,-1-2-192-8,-5 0 0 7,-1 2 0-7,-15-2 128 8,0 0-128-8,0 0 0 7,0 0 0-7,0 0 128 9,0 0-128-9,0 0 0 7,0 0 144-7,0 0-144 7,0 0 128-7,0 0-128 7,-6 15 160-7,-9-7-160 9,-1 2 224-9,-3 0-48 7,-7-6-16-7,-1 0 0 8,0-1-160-8,-3 1 192 7,-1 2-192-7,0-4 192 7,-6 0-64-7,2-2 0 8,-2 0 0-8,-8 0 0 7,-2 0 0-7,0 2-128 8,-3 0 192-8,-3-2-64 7,-4 0 0-7,3 0-128 7,3 0 192-7,-4 0-64 8,3 0-128-8,-1 0 192 7,-1-2-192-7,1 0 192 9,2 0-192-9,-2 0 160 6,-5-2-160-6,-1 2 160 8,-1-4-160-8,1 3 160 8,-3 1-160-8,2 0 160 8,5-2-160-8,6 0 128 7,0-2-128-7,3 2 128 8,1 0-128-8,4 0 0 7,6 2 144-7,-2-2-144 7,2 1 0-7,3-3 0 8,5 4 0-8,0 0 128 7,-1 0-128-7,1 2 0 8,2 0 0-8,3 0 0 8,5-2 0-8,-1 2 0 7,5 2 0-7,13-2 0 7,0 0 0-7,0 0 0 8,0 0 0-8,0 0 0 7,0 0 0-7,0 0 0 7,0 0 0-7,19-2 128 8,4 0-128-8,5 0 0 8,3 2 0-8,2-4 128 7,2 0-128-7,4 0 0 7,10-2 0-6,0 1 0 7,-2 1 0-8,3 0 128 7,7 2-128-7,3-2 0 8,9-2 0-8,-5 2 0 7,4-4 0-7,-3 5 128 8,5-5-128-8,-6-2 0 7,-1 2 0-7,3-2 0 8,-4-1 0-8,3 7 0 7,-1 0 0-7,-2 4 0 7,3-2 0-7,-1-2 0 8,-7 2 0-8,-1-2 0 8,1 4 0-8,-6-2 0 7,-8 0 0-7,-1-2 0 8,-8 4 0-8,-3-2 0 7,-4 1 0-6,-3 1 0 6,-3 0 0-7,-7 0 128 7,-14 0-128-7,0 0 0 8,17 0 0-8,-17 0 0 6,0 0 0-6,0 0 128 8,0 0 0-8,-13 7 0 8,-1 1 0-8,-8 0 0 8,-3-2 0-8,-6 4 0 7,-4 1 0-7,-10-1 0 8,-6 2-128-8,-5-5 0 7,-5-3 0-7,1 0 128 8,-3-2-128-8,-1 2 0 7,1 2 128-7,3 0-128 8,-6-2 0-8,5 0 0 7,3 1 0-7,-1 5 0 22,-7-2-512-22,2 2-64 1,1 0 0-1,-3-3-15328 3</inkml:trace>
    </iact:actionData>
  </iact:action>
  <iact:action type="add" startTime="13388">
    <iact:property name="dataType"/>
    <iact:actionData xml:id="d1">
      <inkml:trace xmlns:inkml="http://www.w3.org/2003/InkML" xml:id="stk1" contextRef="#ctx0" brushRef="#br0">18763 3195 6447 0,'0'0'272'1,"0"0"80"-1,0 0-352 0,0 0 0 8,0 0 0-8,0 0 0 5,0 0 1632-5,12-4 256 10,-12 4 48-10,8-6 16 5,-8 6-784-5,6-8-144 11,-6 8-48-11,0 0 0 4,0 0-128-4,0 0-16 11,6-11-16-11,-6 11 0 4,0 0-240-4,0 0-32 11,0 0-16-11,0 0 0 5,4-8-80-5,-4 8-32 10,0 0 0-10,0 0 0 4,-10-14-176-4,10 14-48 10,0 0 0-10,-12-4 0 5,-3 0-64-5,15 4-128 11,-14-2 176-11,-2 2-176 4,3 2 208-4,-3 2-64 11,2 4-16-11,-3-4 0 4,-1 0 48-4,1-2 0 11,-5 4 0-11,-1-3 0 6,1 5 16-6,3-4 16 9,-3-2 0-9,-1 2 0 4,2 4 16-4,1 2 0 12,1-3 0-12,-3 1 0 4,5 4-80-4,1-2-16 11,-4-3 0-11,5 7 0 5,1 0-128-5,4 5 0 11,-1 1 0-11,3-3 128 3,2 3-128-3,-2-1 0 10,2-1 0-10,2-1 128 5,3 1-128-5,1-2 0 10,1 3 0-10,-1-19 0 5,8 20 0-5,2-5 128 10,-4 3-128-10,-2-5 0 4,6 5 160-4,-10-18-160 11,17 8 192-11,3 3-192 5,-5-3 256-5,3-6-48 11,1-2-16-11,-3-2 0 4,3-2 176-4,1-7 16 11,-5-3 16-11,7-4 0 4,3 3-96-3,-1-5-32 5,-3 1 0-6,1-5 0 9,-1-3-80-9,1-2 0 6,-1 2-16-6,-5-3 0 10,1-3-176-10,-3 2 128 9,3 2-128-8,-5 3 128 4,0-1-128-5,-2-4 128 10,1-6-128-10,-1 2 128 5,2 2-128-5,-1-1 0 6,-1-5 0-6,4 2 0 9,-4 2 0-8,-1-4 0 9,3 2 128-10,-6 0-128 4,0-4 0-4,1 10 0 10,-3 0 0-10,0 3 0 4,-2 3 0-4,-2 0 0 8,2 5 0-8,0 7 0 8,0-3 0-8,-2 16 0 8,0-8 0-8,0 8 0 3,0 0 0-3,0 0 128 12,0 0-128-12,-4 12 0 4,-2 5 0-4,0 5 0 12,-1 3 0-12,-1 4 0 4,2 5 0-4,-4-3 0 11,1 2 0-11,3 6 0 5,-2-2 0-5,0 8 128 10,2-6-128-10,2 4 128 4,2-4-128-4,-2 4 128 12,3-4-128-12,1 2 128 3,-2-4-128-3,2 15 0 7,0-9 0-7,2-15 0 10,1-3 0-10,-1 0 128 10,0-1-128-10,2-1 128 5,2-3-128-5,4-5 0 6,-2 5 0-6,-3-5 0 9,3-3 128-9,2-4 0 12,-4 4 0-12,-6-12 0 3,10 5-128-3,1-3 0 8,-11-2-160-8,10 0 160 19,-10 0-640-19,16-2-48 0,-7-5 0 0,5-3-8832 11,-4 2-1760-10</inkml:trace>
    </iact:actionData>
  </iact:action>
  <iact:action type="add" startTime="14199">
    <iact:property name="dataType"/>
    <iact:actionData xml:id="d2">
      <inkml:trace xmlns:inkml="http://www.w3.org/2003/InkML" xml:id="stk2" contextRef="#ctx0" brushRef="#br0">19214 2959 9215 0,'0'0'816'0,"0"0"-656"9,0 0-160-9,0 0 0 5,0 0 1344-5,0 0 224 12,0 0 48-12,0 0 16 3,8 12-384-3,-2 3-80 11,0-3-16-10,1 3 0 2,-1-3-48-3,4 8-16 10,4-1 0-10,-3 1 0 4,5 3-176-4,-2 4-32 12,3 3-16-12,1-1 0 4,-1-2-256-4,3 2-48 11,1-1-16-11,-1 1 0 4,-1 0-80-4,3 2-16 10,-1-3 0-10,-3-5 0 4,-1 2-64-4,3-3-32 11,-7 1 0-11,5-1 0 5,-8-5-32-5,3 1 0 11,-1-3 0-11,2-1 0 5,-5 0-320-5,1-4 0 11,2-1 0-11,-4 1 128 3,-8-10-128-3,0 0 0 12,0 0 0-12,0 0 0 17,0 0-656-17,0 0-160 0,0 0-16 0,9-2-8240 12,-9 2-1632-11</inkml:trace>
    </iact:actionData>
  </iact:action>
  <iact:action type="add" startTime="14574">
    <iact:property name="dataType"/>
    <iact:actionData xml:id="d3">
      <inkml:trace xmlns:inkml="http://www.w3.org/2003/InkML" xml:id="stk3" contextRef="#ctx0" brushRef="#br0">19787 2877 12431 0,'0'0'544'1,"0"0"128"-1,0 0-544 0,0 0-128 10,0 0 0-10,0 0 0 4,0 0 1072-4,0 0 176 11,0 0 32-11,-9 6 16 3,-1 3-80-3,0 7-32 11,-1 0 0-11,-1 3 0 5,-8 5-16-5,3 3 0 10,-1 4 0-10,-3 0 0 5,1 4-96-5,-1 2-32 10,-1 2 0-10,-1 6 0 4,0-4-208-4,-1 0-32 10,1-2-16-10,-1 0 0 5,3-6-336-5,-3-1-64 12,1 1 0-12,0 0-16 3,1-4-144-3,5-2-32 12,-3-3 0-12,1-1 0 5,5-3-192-5,-2-1 144 9,5-5-144-9,-1 2 128 4,4-9-128-4,8-7 0 13,0 0 0-13,0 0 0 16,0 0-352-16,0 0-160 0,0 0-16 0,10-6-16 16,4-5-2528-16,-1-3-512 0</inkml:trace>
    </iact:actionData>
  </iact:action>
  <iact:action type="add" startTime="14935">
    <iact:property name="dataType"/>
    <iact:actionData xml:id="d4">
      <inkml:trace xmlns:inkml="http://www.w3.org/2003/InkML" xml:id="stk4" contextRef="#ctx0" brushRef="#br0">20027 3341 14735 0,'0'0'640'0,"0"0"160"0,0 0-640 0,14 0-160 9,-2 2 0-9,1-2 0 4,-13 0 800-4,10 2 128 12,-10-2 32-12,0 0 0 4,14 2 32-4,-14-2 16 10,8 6 0-10,-1 2 0 4,-7-8-304-4,10 13-64 11,-4-5-16-11,-2 6 0 5,0-5-176-5,-4 7-16 11,-4-4-16-11,0 5 0 4,-6-3-16-4,-1 7 0 11,3-1 0-11,-6-3 0 4,4 3 80-4,-3-6 16 11,1-1 0-11,4 1 0 4,-2 0 144-4,3-5 48 10,-1 3 0-10,-2-6 0 6,10-6-336-6,0 0-64 11,0 0-16-11,0 0 0 3,0 0-32-3,0 0-16 11,0 0 0-11,0 0 0 4,0 0 16-4,0 0 0 10,12 0 0-10,-2 0 0 4,3 0-96-4,-1-2-16 11,5 0 0-11,-1 2 0 5,2 0 80-5,3 2 16 11,2 0 0-11,1 4 0 3,-1 0-32-3,1 3-16 12,-1-3 0-12,2 2 0 3,-3 2 80-2,-3-3 0 9,5-1 16-10,-3 2 0 5,3 0-32-5,-3-2-16 12,1-2 0-12,-1 0 0 4,2-1-224-4,-1-1 176 11,-8-2-176-11,1 0 160 4,-1 0-320-4,-1 0-64 11,1-2-16-11,0 1-10832 15,-14 1-2176-15</inkml:trace>
    </iact:actionData>
  </iact:action>
  <iact:action type="add" startTime="15566">
    <iact:property name="dataType"/>
    <iact:actionData xml:id="d5">
      <inkml:trace xmlns:inkml="http://www.w3.org/2003/InkML" xml:id="stk5" contextRef="#ctx0" brushRef="#br0">18073 4182 4607 0,'-23'0'400'1,"23"0"-400"6,-16 2 0-7,0-1 0 5,16-1 2160-5,0 0 336 10,-11 0 80-10,11 0 16 6,0 0-1408-6,0 0-288 10,0 0-48-10,0 0-16 4,0 0 80-4,15 0 16 11,5 0 0-11,5-1 0 4,6-5 32-4,10 0 0 11,2 4 0-10,12-2 0 2,7 0-320-3,8-2-48 10,10 2-16-10,2 0 0 6,0 2-96-6,2 2-32 11,2-1 0-10,-20 1 0 3,10 1 32-4,12 3 0 9,12 0 0-9,3 0 0 5,-5-4-32-5,1 4 0 10,2-2 0-10,-3 4 0 4,-1-4-128-4,-5 2-48 12,2 0 0-12,-8 0 0 4,-10-3 32-4,-4 3 0 11,-10-2 0-11,-5 0 0 4,-6 4-48-4,-7-4-16 11,-3 0 0-11,-4 0 0 4,-5-2-240-4,-5 2 0 10,-4-2 0-10,-5 0-160 18,-1 0-1760-17,1 0-336-1,-10 0-80 0</inkml:trace>
    </iact:actionData>
  </iact:action>
  <iact:action type="add" startTime="16120">
    <iact:property name="dataType"/>
    <iact:actionData xml:id="d6">
      <inkml:trace xmlns:inkml="http://www.w3.org/2003/InkML" xml:id="stk6" contextRef="#ctx0" brushRef="#br0">18877 4969 14111 0,'0'0'624'1,"0"0"128"-1,0 0-608 0,0 0-144 9,-10 0 0-9,-2 0 0 6,-3-1 944-6,15 1 144 9,0 0 48-9,-12 0 0 4,-6-2-176-4,7 0-16 11,-5 2-16-11,4 0 0 4,-3 0-192-4,3 0-32 11,-4 0-16-11,1-2 0 4,-3 6-272-4,-5-2-48 12,-3-1-16-11,-1 5 0 3,-2 6-96-4,0-2-32 11,-3 5 0-11,-1-3 0 3,-4 6 0-3,2-3 0 11,2 5 0-11,4 5 0 4,1 4-32-4,3-1 0 11,0 1 0-9,3 0 0 0,7 4-48-2,3-1-16 10,6-3 0-10,2-2 0 5,4 0-128-4,4 1 0 9,-2-5 0-10,6-3 0 4,0-5 0-4,5-3 128 10,5 0-128-10,-3-3 0 6,5-5 256-6,5-4-48 9,1-2 0-9,3-4 0 4,2-5 192-4,0-1 48 12,2-7 0-12,6-1 0 4,-3-1-112-4,-1-7-16 11,0-3 0-11,-4-2 0 4,0-2-96-4,-9 9-32 10,-1-3 0-10,4 0 0 5,-1-6-192-5,-1-2 128 10,-1 0-128-10,-5-6 0 5,3 0 128-5,-1-4-128 11,-5 2 0-11,2-2 0 5,-3-3 144-5,1-3-144 11,-2 0 128-11,-1 1-128 3,-3 1 0-3,0 6 128 10,0-2-128-10,-2 6 0 5,-5 2 0-5,3 4 0 10,-2 2 0-10,0 8 0 5,0 3 0-5,0 5 0 10,-2 5 0-10,0 0 0 6,0 12 128-6,0 0-128 9,0 0 0-9,-8 18 128 5,1 1-128-5,-5 7 0 12,0 3 0-12,4 6 0 4,-3 2 0-4,3 8 0 9,0 6 0-8,-2 1 0 3,3 5 0-4,3 3 0 10,0 5 0-10,0 1 0 5,-2-5 0-5,4-5 0 12,0 1 160-12,0-3-160 4,2-3 352-4,2-4-32 11,2-8-16-11,2 0 0 4,0-2-80-4,-2-6-16 10,3-4 0-10,3 1 0 4,0-3-208-4,0-3 176 11,3-5-176-11,-1 1 160 5,2-7-160-5,-3 1 0 11,5-6 0-11,-4-2 0 18,5-4-608-18,-3-2-48 0,1-2-16 0,-3-4 0 14,6-4-2496-14,-7 1-496 0</inkml:trace>
    </iact:actionData>
  </iact:action>
  <iact:action type="add" startTime="16753">
    <iact:property name="dataType"/>
    <iact:actionData xml:id="d7">
      <inkml:trace xmlns:inkml="http://www.w3.org/2003/InkML" xml:id="stk7" contextRef="#ctx0" brushRef="#br0">19429 4831 21935 0,'0'0'960'0,"0"0"224"0,9 8-944 0,-3 5-240 9,2 1 0-9,2 4 0 4,-6-5 896-4,3 5 128 10,5 5 16-10,-2 1 16 5,4 1-224-5,3 2-32 9,5 5-16-9,-1-1 0 5,-1-2-304-5,3-2-64 11,0 3-16-11,1-1 0 4,-1 0-240-4,-1-4-160 11,-5-1 192-11,3 1-192 4,1-3 144-4,-3-5-144 11,1 1 0-11,3-7 144 5,-7 3-144-5,3-6 0 10,-1 4 144-10,-3-5-144 6,2-5-176-6,-5 0-96 6,3-2-32-6,-14 0-8608 22,8-4-1728-21</inkml:trace>
    </iact:actionData>
  </iact:action>
  <iact:action type="add" startTime="17023">
    <iact:property name="dataType"/>
    <iact:actionData xml:id="d8">
      <inkml:trace xmlns:inkml="http://www.w3.org/2003/InkML" xml:id="stk8" contextRef="#ctx0" brushRef="#br0">19922 4732 19343 0,'0'0'848'0,"0"0"192"0,-8 13-832 0,2-3-208 10,1 6 0-10,-7-1 0 5,0 5 928-5,-3 5 144 6,-3 4 16-6,-5 4 16 9,-1 4 96-9,1 1 16 12,-1-1 0-12,-1 7 0 4,2-3 576-4,-5 2 128 6,1 2 32-6,0-4 0 20,3 0-1952-19,1-4-432-1,-1 0-64 0,5 2-16 0,3-6 512 0,-1-1 0 10,5-5 208-10,0-2-64 4,3 1-144-4,3-5 0 12,-2-2 0-12,4-3 128 19,2-4-512-19,2-1-96 0,0-11-32 1,10 6 0 11,-10-6-1984-12,14-2-384 0</inkml:trace>
    </iact:actionData>
  </iact:action>
  <iact:action type="add" startTime="17354">
    <iact:property name="dataType"/>
    <iact:actionData xml:id="d9">
      <inkml:trace xmlns:inkml="http://www.w3.org/2003/InkML" xml:id="stk9" contextRef="#ctx0" brushRef="#br0">20334 5200 24879 0,'0'0'2208'0,"-4"17"-1760"10,2 7-448-10,-2 1 0 5,0 0 704-5,0 5 64 6,-2 3 16-6,-5 4 0 4,1 4 272-4,0-4 48 8,-2 2 16-8,5-2 0 8,-7-2-640-8,4 0-128 8,2-6-32-8,-1 0 0 7,1-3-320-7,4-5 144 11,2 1-144-11,-2-1 0 5,0-7 0-5,4 0 0 11,2-7 0-11,-2-7 0 18,0 0-2352-18,0 0-416 0</inkml:trace>
    </iact:actionData>
  </iact:action>
  <iact:action type="add" startTime="18236">
    <iact:property name="dataType"/>
    <iact:actionData xml:id="d10">
      <inkml:trace xmlns:inkml="http://www.w3.org/2003/InkML" xml:id="stk10" contextRef="#ctx0" brushRef="#br0">20870 4137 8287 0,'0'0'736'1,"0"0"-592"9,0 0-144-10,-4 8 0 5,4-8 1072-5,-6 9 176 10,-5 1 32-10,3-2 16 4,2 2-384-4,6-10-80 11,0 0 0-11,0 0-16 5,-10 11-96-5,10-11-16 10,0 0 0-10,0 0 0 5,10 8-16-5,0 0-16 11,5 0 0-11,1-4 0 4,5-2 208-4,3-2 32 10,3 1 16-10,0-1 0 5,3-1-432-5,-1-1-96 10,-2-2-16-9,2-2 0 2,-1 2-256-3,-1 0-128 11,-2 2 128-11,1 0-128 7,-1 0 0-7,2 2 128 9,-5 0-128-9,-5 0 0 5,1 2 0-5,-6 0-272 10,-12-2 32-10,0 0 16 18,0 0-1888-17,0 0-384-1</inkml:trace>
    </iact:actionData>
  </iact:action>
  <iact:action type="add" startTime="18494">
    <iact:property name="dataType"/>
    <iact:actionData xml:id="d11">
      <inkml:trace xmlns:inkml="http://www.w3.org/2003/InkML" xml:id="stk11" contextRef="#ctx0" brushRef="#br0">20806 4519 23151 0,'0'0'1024'0,"13"2"208"0,9 0-976 0,3 0-256 10,2 2 0-10,3-4 0 4,-1-2 720-4,2 2 112 9,-2-2 0-9,7 0 16 5,-1-2-32-5,-2-4-16 10,0 0 0-10,4 3 0 5,-2-7-400-5,0 2-80 11,-4 2 0-11,-1-3-16 20,-3 3-1712-20,-4 0-320 1</inkml:trace>
    </iact:actionData>
  </iact:action>
  <iact:action type="add" startTime="19951">
    <iact:property name="dataType"/>
    <iact:actionData xml:id="d12">
      <inkml:trace xmlns:inkml="http://www.w3.org/2003/InkML" xml:id="stk12" contextRef="#ctx0" brushRef="#br0">22074 3158 13823 0,'0'0'608'0,"13"8"128"0,-1-3-592 0,2 7-144 11,3-2 0-11,3 3 0 4,-3-5 736-4,3 8 112 10,1-1 32-10,4 7 0 4,1-3-128-4,1 3-32 12,-2 3 0-12,5 1 0 4,-1-3-208-4,-2 0-32 11,-3 1-16-11,-5-1 0 3,1 3-48-3,-1-7-16 11,-5 1 0-11,1-1 0 5,-7-3-176-5,2 1-32 10,0-5-16-10,-6 4 0 4,2-7-48-4,-6-9-128 12,0 0 192-12,0 0-64 17,0 0-560-16,0 0-112-1,0 0-32 0</inkml:trace>
    </iact:actionData>
  </iact:action>
  <iact:action type="add" startTime="20221">
    <iact:property name="dataType"/>
    <iact:actionData xml:id="d13">
      <inkml:trace xmlns:inkml="http://www.w3.org/2003/InkML" xml:id="stk13" contextRef="#ctx0" brushRef="#br0">22575 3080 12671 0,'0'0'560'0,"0"0"112"1,0 0-544-1,0 0-128 7,0 0 0-7,-8 13 0 4,2-3 1040-4,-6 2 176 11,3 3 48-11,-1-1 0 4,-4 4-32-4,5 3 0 11,-7 1 0-11,4 3 0 5,-5-2-144-5,3 8-16 10,-4 3-16-10,1 1 0 5,-1 6-288-5,-3-2-64 10,-1 6-16-10,3-8 0 4,1 0-304-4,-3 0-48 13,3-6-16-13,3-2 0 3,-3-3-160-3,7-1-32 12,-5-2-128-12,6-3 192 3,-2-3-192-3,7 1 176 7,-1-6-176-7,4-5 160 24,2-7-688-24,0 0-144 1,0 0-32-1,0 0-11824 3</inkml:trace>
    </iact:actionData>
  </iact:action>
  <iact:action type="add" startTime="20508">
    <iact:property name="dataType"/>
    <iact:actionData xml:id="d14">
      <inkml:trace xmlns:inkml="http://www.w3.org/2003/InkML" xml:id="stk14" contextRef="#ctx0" brushRef="#br0">22717 3583 16415 0,'0'0'720'1,"0"0"160"-1,0 0-704 0,0 0-176 4,0 0 0-4,0 0 0 5,0 0 1040-5,0 0 176 10,0 0 48-10,0 0 0 5,0 0-288-5,8 14-48 11,-8-14-16-11,6 7 0 4,-6-7-416-4,2 14-96 11,2-6-16-11,-2 3 0 5,0 1-48-5,0-2-16 12,-2 2 0-12,0-3 0 4,-2 3 144-4,0 2 32 10,-2-5 0-10,0 5 0 4,2-4 16-4,-4 4 0 12,-2-5 0-12,2 7 0 3,1-4-128-3,-3 3 0 10,-2-3-16-10,2-2 0 5,0 3-48-5,-1-3 0 10,3 4 0-10,0-5 0 5,2 1-64-5,4-10 0 11,0 0-16-11,0 0 0 4,0 0 16-4,0 0 16 11,0 0 0-11,0 0 0 4,0 0 304-4,8 10 48 10,5-4 16-10,-1-4 0 4,6-2-272-4,-5-2-48 12,3 2-16-12,-2-2 0 4,3 0-176-4,-3 2-128 10,1 2 144-9,3-2-144 3,-4-2 0-4,1 0 128 11,-3-2-128-11,4-2 0 4,-5 2 0-4,5 2 0 11,-6-2 0-11,-1 2 0 19,3-3-1200-18,-12 5-272-1,10-10-64 1,0 2-8944 8,-1 0-1776-8</inkml:trace>
    </iact:actionData>
  </iact:action>
  <iact:action type="add" startTime="20941">
    <iact:property name="dataType"/>
    <iact:actionData xml:id="d15">
      <inkml:trace xmlns:inkml="http://www.w3.org/2003/InkML" xml:id="stk15" contextRef="#ctx0" brushRef="#br0">23318 2662 14735 0,'0'0'1312'0,"0"0"-1056"8,8-7-256-8,-8 7 0 4,0 0 976-3,0 0 144 9,0 0 32-10,0 0 0 4,0 0 320-4,0 0 80 11,0 0 16-11,-8 15 0 5,0 7-400-5,0 3-80 10,-7 4 0-10,3 2-16 5,-7 3-208-5,1 1-32 10,0-4-16-9,-1 0 0 3,5-2-144-4,-3 1-32 11,1-1 0-11,4-2 0 4,-1-1-432-4,1-1-80 11,2-6-128-11,-1-3 176 4,3 3-176-4,0-3 128 12,-2 0-128-12,4-1 128 20,1-5-1584-20,5-10-320 1,-2 8-64-1</inkml:trace>
    </iact:actionData>
  </iact:action>
  <iact:action type="add" startTime="21449">
    <iact:property name="dataType"/>
    <iact:actionData xml:id="d16">
      <inkml:trace xmlns:inkml="http://www.w3.org/2003/InkML" xml:id="stk16" contextRef="#ctx0" brushRef="#br0">21914 4265 14623 0,'0'0'640'0,"0"0"144"0,0 0-624 0,0 0-160 10,0 0 0-10,0 0 0 5,15 8 1152-5,-1-8 208 12,7-2 48-12,3-2 0 4,-1 0-240-4,2 1-32 11,11-1-16-11,-1 2 0 4,6-4-256-4,0-4-48 11,5 2-16-11,1 2 0 4,4 1-160-4,4-3-48 10,3 0 0-10,1 2 0 5,1-2-96-5,-1-3-32 11,-1 3 0-11,-1 0 0 4,-3 0-128-4,-3 4-16 10,-2 0-16-10,-12 3 0 6,-2-3-176-6,-4 2-128 10,-9 0 192-10,-1 2-192 20,-1 2-1024-19,-9-2-304-1,3 0-64 0</inkml:trace>
    </iact:actionData>
  </iact:action>
  <iact:action type="add" startTime="21916">
    <iact:property name="dataType"/>
    <iact:actionData xml:id="d17">
      <inkml:trace xmlns:inkml="http://www.w3.org/2003/InkML" xml:id="stk17" contextRef="#ctx0" brushRef="#br0">22114 4694 9215 0,'0'0'816'0,"0"0"-656"10,0 0-160-10,0 0 0 4,12 6 1152-3,-4 6 192 9,-8-12 32-10,14 12 16 4,-5 5 0-4,3-1 0 10,2 1 0-10,3 1 0 6,-3 0-240-6,5 3-64 9,-3 4 0-9,2-1 0 4,1-1-320-4,-3 4-64 13,1 1 0-13,1-1-16 3,-5 0-368-3,3 1-80 11,-6-5-16-11,2 0 0 3,-1-1-96-3,-3-1-128 11,4-1 176-11,-4-5-176 5,-3 3 208-5,1-6-64 11,2 1-16-11,-2-5 0 4,-6-8-128-4,0 0 0 10,0 0 0-10,0 0 0 20,0 0-848-20,0 0-160 0,0 0-16 1</inkml:trace>
    </iact:actionData>
  </iact:action>
  <iact:action type="add" startTime="22186">
    <iact:property name="dataType"/>
    <iact:actionData xml:id="d18">
      <inkml:trace xmlns:inkml="http://www.w3.org/2003/InkML" xml:id="stk18" contextRef="#ctx0" brushRef="#br0">22530 4665 7359 0,'0'0'656'0,"0"0"-528"9,0 0-128-9,0 0 0 5,0 0 1984-5,0 0 352 11,0 0 80-11,-4 10 16 4,-2 2-832-4,-2-3-176 12,-1 9-16-12,-7-2-16 3,-2 5-96-3,1 4-16 12,-5 1 0-12,1 3 0 3,0-2-64-3,1 8-32 11,-3 6 0-11,-3-4 0 5,3 6-400-5,-1-6-80 10,1 2 0-10,4-2-16 4,-3-3-416-4,1-5-80 11,1 0 0-11,6-4-16 5,-3-1-176-5,5-5 192 10,-1-5-192-10,5 2 192 4,4-7-192-4,4-9-192 12,0 0 32-12,0 0 16 19,0 0-2000-18,14 0-400-1</inkml:trace>
    </iact:actionData>
  </iact:action>
  <iact:action type="add" startTime="22472">
    <iact:property name="dataType"/>
    <iact:actionData xml:id="d19">
      <inkml:trace xmlns:inkml="http://www.w3.org/2003/InkML" xml:id="stk19" contextRef="#ctx0" brushRef="#br0">22723 5223 9215 0,'0'0'816'0,"0"0"-656"9,-6 14-160-9,4-3 0 4,0 7 2512-4,-2-2 480 12,0-1 80-12,1 5 32 4,-5-3-1104-4,-4 5-208 12,4 1-64-12,-3 4 0 3,1-5-752-3,4-5-144 11,-2 3-48-11,0-1 0 3,4-5-512-3,1 2-96 11,-1-7-32-11,4-9 0 4,0 14-144-4,0-14 0 11,0 0 0-11,0 0 0 18,0 0-2576-18,9 4-448 0</inkml:trace>
    </iact:actionData>
  </iact:action>
  <iact:action type="add" startTime="22818">
    <iact:property name="dataType"/>
    <iact:actionData xml:id="d20">
      <inkml:trace xmlns:inkml="http://www.w3.org/2003/InkML" xml:id="stk20" contextRef="#ctx0" brushRef="#br0">23140 4492 5519 0,'0'0'496'0,"0"0"-496"11,0 0 0-11,0 0 0 4,0 0 2608-3,-5 9 416 8,-3-3 96-9,0 6 16 5,0-2-1296-5,-2 1-256 11,1 5-48-11,1-2-16 5,-2 1-352-5,-2 7-64 6,3-7-16-6,-5 3 0 8,2-1-224-8,-1-3-48 7,3 4-16-7,2-7 0 9,-4 5-192-9,5-6-32 10,3 3-16-10,-4-3 0 4,8-10-192-4,-4 10-48 8,4-10 0-8,0 0 0 3,-2 15 0-3,2-5-16 8,0-10 0-8,0 0 0 8,0 0-80-8,0 0-16 11,12 10 0-11,-2-4 0 4,-10-6-16-4,15 0 0 13,-5-2 0-13,4 0 0 17,-1 0-480-17,1-4-96 1,-2 0-32-1,7 0-14624 5</inkml:trace>
    </iact:actionData>
  </iact:action>
  <iact:action type="add" startTime="23615">
    <iact:property name="dataType"/>
    <iact:actionData xml:id="d21">
      <inkml:trace xmlns:inkml="http://www.w3.org/2003/InkML" xml:id="stk21" contextRef="#ctx0" brushRef="#br0">23659 4018 10127 0,'0'0'896'1,"0"0"-704"7,0 0-192-8,0 0 0 5,10 0 1424-5,6 0 256 7,-3 0 48-7,5 2 16 8,-3 4-288-8,5-4-64 11,1-2-16-10,3 0 0 2,1 0-608-3,2 0-112 7,1-2-16-7,3 2-16 11,0 0-368-11,4 0-64 9,2 2 0-9,-3-2-16 1,-3-2-176-1,-4-2 0 10,0 4 0-10,-3 0-10768 9</inkml:trace>
    </iact:actionData>
  </iact:action>
  <iact:action type="add" startTime="23793">
    <iact:property name="dataType"/>
    <iact:actionData xml:id="d22">
      <inkml:trace xmlns:inkml="http://www.w3.org/2003/InkML" xml:id="stk22" contextRef="#ctx0" brushRef="#br0">23751 4322 13823 0,'0'0'1216'0,"0"0"-960"10,18 8-256-10,-1-2 0 5,6-4 2160-5,3 1 384 10,-1 1 80-10,4-2 0 4,1-4-1664-4,7 0-320 10,0 0-80-10,-2 1-16 5,4-3-320-5,-2 0-64 10,2 0-16-10,0-2-11536 9</inkml:trace>
    </iact:actionData>
  </iact:action>
  <iact:action type="add" startTime="27698">
    <iact:property name="dataType"/>
    <iact:actionData xml:id="d23">
      <inkml:trace xmlns:inkml="http://www.w3.org/2003/InkML" xml:id="stk23" contextRef="#ctx0" brushRef="#br0">23105 1287 1839 0,'0'0'0'1,"0"0"160"-1,0 0-160 0,0 0 0 6,10-1 0-6,2 1 0 8,1 0 2368-8,-13 0 432 7,0 0 80-7,10 0 32 4,-10 0-1632-4,0 0-320 7,14 1-64-7,-14-1 0 8,0 0-64-8,10 4-16 7,3-4 0-7,-13 0 0 8,0 0 0-8,0 0 0 11,0 0 0-11,0 0 0 4,0 0-240-4,0 0-32 12,0 0-16-12,0 0 0 4,0 0-144-4,0 0-16 11,0 0-16-11,0 0 0 3,0 0 32-3,0 0 0 13,-13-2 0-12,3 0 0 2,-6-1 0-3,5 1 16 10,-5-4 0-10,2 4 0 4,-5-2-160-3,1 0-48 8,1 2 0-9,-5 0 0 5,1-2-64-4,-1 0-128 9,-1-2 176-9,1 3-176 3,-3-1 192-4,0 2-64 10,-3 0 0-10,3 0-128 5,-2-2 224-5,1 0-64 10,-1-2-16-10,-2 2 0 4,-2 0-144-4,-6 0 192 12,0 3-192-12,-1-3 192 4,-6 0-192-4,3 0 0 11,-4 2 0-11,2 0 128 4,2 0-128-4,-4 2 0 11,2 0 0-11,-23 0 0 4,7 0 0-4,7 0 0 10,3 0 128-10,4 2-128 5,-6 0 0-5,3 0 128 10,-1-2-128-10,2 4 128 5,-4-2-128-5,2-2 0 11,3 0 0-11,3 2 0 4,0 0-144-4,6 1 144 11,0-1 0-11,-2 0 0 4,2-2 0-4,0 2 0 10,0 0 0-10,1 2 0 4,-3-2 0-4,2 2 0 12,2-4 0-12,-2 0 0 4,2 0 0-4,0 0 0 11,-8-4 0-11,4 4 0 4,-4 0 0-4,4 0 0 11,-6 0 0-11,6 4 0 4,-4-2 0-4,2 0 0 10,-2 2 0-10,6-2 0 5,-4 0 0-5,4 2 0 10,2-2 0-10,-6 1 0 5,0 5 0-5,-2-2 0 11,6 2 0-11,-4 0 0 4,2 3 0-4,-2-3-128 11,-1 6 128-11,-3-4 0 4,6 1 0-4,-6 3 0 10,2-6 0-10,0 7 0 5,4-3 0-5,0 2 0 10,4-5-128-10,0 7 128 5,0-4 0-5,3 3 0 11,3-3 0-11,2 4 0 4,0-7 0-4,3 3 0 11,5 4 0-11,-3-7 0 4,-1 5 0-4,3-2 0 10,5 3 0-10,-5-5 0 4,3 4 0-4,3-4 0 12,-2 1 0-12,7 3 0 4,-7 0 0-4,4-1 0 11,1-3 0-11,1 2 0 4,2-4 0-4,0 3 0 11,-2 5 0-11,3-6 0 4,1 1 128-4,6-11-128 10,0 0 0-10,-8 14 144 4,4 3-144-4,2-5 0 11,2-12 144-11,0 18-144 5,2-1 0-5,-2-17 0 10,10 14 0-10,-2 0 0 4,-8-14 0-3,13 13 0 9,5 3 0-10,3-6 0 5,1-1 0-5,1 3 0 10,8-4 0-10,1 2 0 4,-1-1 128-4,6-3-128 12,6 4 128-12,0-2-128 5,4-2 0-5,3-3 128 11,3 3-128-11,1 4 0 3,3-2 0-3,0-2 0 11,-1 2 0-11,-3 1 128 4,0-3-128-4,-22-2 0 10,8 0 0-10,21 6 128 5,-3-4-128-5,-3-3 0 10,-1-1 0-10,-2 2 0 5,1 0 0-5,1-2 144 10,4 4-144-10,-3-2 0 4,-3 2 144-4,2-4-144 12,1 0 0-12,-3 0 144 3,-4 0-16-3,-2 0-128 11,1-2 192-11,3 1-64 4,-8-1 0-4,4 2-128 11,-2-2 192-11,2 4-64 5,2-2-128-5,-6 0 0 10,3 2 144-10,-5 0-144 4,2 0 0-4,-4 2 0 11,3 0 0-11,-5-2 128 4,4-1-128-4,2 1 0 12,-8-2 0-12,0 0 128 4,-2-2-128-4,4 0 0 10,-4-2 0-10,-7 2 0 5,3 0 0-5,0 0 144 11,3-2-144-11,-1 2 0 4,2-4 192-4,-2 1-192 10,3 1 192-10,1 0-192 5,2-2 176-5,-2 0-176 11,-2 0 160-11,4 2-160 4,2 2 144-4,-1-2-144 11,-3 0 128-11,2-2-128 4,0 0 160-4,-2 2-160 12,-4-4 192-12,3 3-192 4,-5-1 208-4,-2 2-64 11,3 0-16-11,-3 0 0 4,-2 0 0-4,1 0-128 10,-3 2 192-10,5-2-64 5,-1 0 0-5,-2-2 0 9,1 0 0-9,-3 0 0 6,-3 0-128-6,1 2 160 10,1-1-160-10,-5-1 160 4,3 2-160-4,1-4 0 10,-5 2 0-10,4 0-176 5,-5 0 304-5,3 2 64 10,-4-2 16-10,5-4 0 5,-5 3-80-5,3-1 0 10,-3 2-128-10,4-2 192 5,-5-2-192-5,5 2 128 12,-4 1-128-12,3 1 0 3,-3-2 128-3,4-2-128 10,-5 0 0-9,5 4 0 3,-4-4 0-4,3 1 128 11,-5-1-128-11,4 2 0 4,-5-4 0-4,5 2 128 10,-6 3-128-10,4-3 0 5,-1-2 0-4,-3 2 128 9,0 4-128-10,2-3 0 5,-10 7 0-5,5-12 0 10,3 2 128-10,-2-2-128 4,0 3 0-3,-6 9 0 8,4-8 0-8,-4 8 0 3,2-14 128-4,-2 4-128 10,-2-3 0-9,0 1 0 4,-4 4 144-5,2-3-144 10,0 3 128-10,2-2-128 4,-4-2 128-4,1 5-128 11,-5-3 128-11,2-2-128 4,0 2 192-4,-3-1-64 11,-1-1 0-11,0 4 0 4,-1-5-128-4,-3 5 192 11,0-6-192-11,-5 2 192 5,-3 3-192-5,1-5 160 10,2 2-160-10,-3-1 160 5,1 7-160-5,-3-2 160 10,3-4-160-10,0 4 160 4,-1 3-160-4,5-5 0 11,-3 4 0-11,5 0 0 5,3 2 0-5,-2 0 0 10,9-2 0-10,-1 3 0 5,8 3-208-5,0 0-80 6,0 0-16-5,0 0 0 23,0-8-1744-24,0 8-336 1,8-4-80-1</inkml:trace>
    </iact:actionData>
  </iact:action>
  <iact:action type="add" startTime="30216">
    <iact:property name="dataType"/>
    <iact:actionData xml:id="d24">
      <inkml:trace xmlns:inkml="http://www.w3.org/2003/InkML" xml:id="stk24" contextRef="#ctx0" brushRef="#br0">25130 3128 9215 0,'0'0'816'2,"0"0"-656"9,0 0-160-11,0 0 0 4,0 0 1152-4,0 0 192 10,18 10 32-10,-3-4 16 5,-15-6-160-5,14 0-16 10,7 0-16-10,7-2 0 5,-3-2-384-5,4 0-80 12,2 0-16-12,3 2 0 3,-3-1-208-3,4-1-32 13,-2-2-16-13,0 2 0 2,2-2-144-2,4 2-48 10,-4-2 0-10,2-1 0 4,2 1-144-4,-15 2-128 11,-3 2 192-11,13-2-192 18,-13 2-1056-17,-3-2-320-1</inkml:trace>
    </iact:actionData>
  </iact:action>
  <iact:action type="add" startTime="30474">
    <iact:property name="dataType"/>
    <iact:actionData xml:id="d25">
      <inkml:trace xmlns:inkml="http://www.w3.org/2003/InkML" xml:id="stk25" contextRef="#ctx0" brushRef="#br0">25192 3230 6447 0,'-17'10'272'1,"17"-10"80"-1,-12 4-352 0,-3 1 0 8,3-1 0-8,12-4 0 4,-18 6 2880-4,3 0 512 11,1 0 112-11,2 0 16 5,12-6-1888-5,-11 9-368 11,11-9-80-11,-4 8-16 4,0 4-496-4,0 4-96 10,4-16-32-10,0 19 0 6,0-5-128-6,0-14-32 10,10 17 0-10,-1-7 0 4,3 4-96-4,2-1-32 10,1 5 0-10,-1-6 0 5,2 3-256-5,-3-5 0 11,1 7 0-11,11 7 0 4,-1-7 128-4,-3 3-128 10,1-3 144-10,1 1-144 5,4 2 144-3,-1-1-144 6,-3-1 128-8,-3-1-128 5,-7 1 192-5,5-5-64 10,-6 5 0-10,1-4 0 5,-5 3 64-5,-4-3 16 10,-4-14 0-10,4 15 0 5,-2-1 80-5,-2 4 16 11,-2-3 0-11,-4-5 0 3,0 2-48-3,-6-1 0 12,1-5 0-12,-7 4 0 4,3-4-32-4,-7 0-16 11,1-3 0-11,-5 1 0 4,1-2-80-4,-2-2-128 10,-1-2 176-9,3-2-176 3,3-3 144-4,1-5-144 11,0 4 0-11,3-2 144 4,4-1-368-4,1 3-80 10,5-6-16-10,8 14 0 19,-6-11-1680-19,8-5-352 0,6 2-64 0</inkml:trace>
    </iact:actionData>
  </iact:action>
  <iact:action type="add" startTime="30910">
    <iact:property name="dataType"/>
    <iact:actionData xml:id="d26">
      <inkml:trace xmlns:inkml="http://www.w3.org/2003/InkML" xml:id="stk26" contextRef="#ctx0" brushRef="#br0">25887 3329 6447 0,'0'0'576'1,"0"0"-576"6,0 0 0-7,13 12 0 5,-13-12 2704-5,16 14 432 11,-16-14 96-11,10 15 16 4,2-3-1264-4,-5 6-240 12,3-5-48-12,6 13-16 3,-1-3-656-3,-1 2-144 11,3 1-32-11,-3-3 0 4,4-7-416-4,-7 5-96 10,3 3-16-10,-4-3 0 5,-2-5-192-5,3 1-128 11,-1-3 160-11,-10-14-160 4,14 15 0-4,-6-7 0 11,1 2 0-11,3-2 0 17,-12-8-320-16,0 0-176-1,0 0-16 0,0 0-7680 12,0 0-1520-12</inkml:trace>
    </iact:actionData>
  </iact:action>
  <iact:action type="add" startTime="31150">
    <iact:property name="dataType"/>
    <iact:actionData xml:id="d27">
      <inkml:trace xmlns:inkml="http://www.w3.org/2003/InkML" xml:id="stk27" contextRef="#ctx0" brushRef="#br0">26189 3251 3679 0,'0'0'160'1,"-2"16"32"-1,-8-6-192 0,-1 7 0 8,-1 3 0-8,-4-1 0 5,1 5 3888-5,-3 3 720 9,-3 2 160-9,-1 2 32 5,1 3-2448-5,-4-1-496 10,-1-4-80-9,1 0-32 3,-1 2-656-4,-1-1-128 11,2-5-16-11,3-2-16 4,5-3-480-4,1-4-112 10,8-3-16-10,-1-5 0 5,9-8-320-5,0 0 0 12,0 0 0-12,0 0 0 18,17 6-1472-17,5-6-320-1,-1-6-64 2</inkml:trace>
    </iact:actionData>
  </iact:action>
  <iact:action type="add" startTime="31375">
    <iact:property name="dataType"/>
    <iact:actionData xml:id="d28">
      <inkml:trace xmlns:inkml="http://www.w3.org/2003/InkML" xml:id="stk28" contextRef="#ctx0" brushRef="#br0">26398 3678 22111 0,'-12'24'976'1,"10"-12"208"-1,0 7-944 0,-2 10-240 8,-3 4 0-8,-1 6 0 5,-2-5 1424-5,0-3 240 9,-1-4 64-9,1-2 0 5,-4-1-560-5,4-5-96 11,5 3-32-11,-1-3 0 4,-2 1-704-4,2-7-144 11,6-13-16-11,0 0-16 4,-2 20-352-4,2-20-64 11,0 0 0-11</inkml:trace>
    </iact:actionData>
  </iact:action>
  <iact:action type="add" startTime="31884">
    <iact:property name="dataType"/>
    <iact:actionData xml:id="d29">
      <inkml:trace xmlns:inkml="http://www.w3.org/2003/InkML" xml:id="stk29" contextRef="#ctx0" brushRef="#br0">27227 3169 13407 0,'0'0'592'1,"0"0"128"-1,0 0-576 0,0 0-144 11,0 0 0-11,-6 14 0 4,-2-4 1184-4,2 5 208 10,0 1 32-10,3 4 16 5,-5 1-144-5,0 2-16 10,0 3-16-10,2 1 0 4,-3 0-336-4,-3 10-64 10,2 2-16-10,0-2 0 5,4-3-416-5,3-7-96 11,-3 0-16-10,0-1 0 2,4-7-320-3,0-3 144 11,-2 3-144-11,4-19 0 4,0 10 0-4,0-10 0 11,0 0 0-11,0 0 0 19,0 0-1664-19,0 0-432 0</inkml:trace>
    </iact:actionData>
  </iact:action>
  <iact:action type="add" startTime="32110">
    <iact:property name="dataType"/>
    <iact:actionData xml:id="d30">
      <inkml:trace xmlns:inkml="http://www.w3.org/2003/InkML" xml:id="stk30" contextRef="#ctx0" brushRef="#br0">26897 3411 21183 0,'0'0'1888'1,"24"-2"-1504"7,3 4-384-8,-2-2 0 6,-3 0 336-6,3 0 0 9,2 0 0-9,-5 0 0 5,3 0 368-5,4-2 80 11,3 0 16-11,7 2 0 4,0 0-304-4,0 0-64 10,0 2-16-10,11 0 0 4,-7 0-416-4,-2 0 0 13,-8-2 0-13,-3 0-11904 8</inkml:trace>
    </iact:actionData>
  </iact:action>
  <iact:action type="add" startTime="32395">
    <iact:property name="dataType"/>
    <iact:actionData xml:id="d31">
      <inkml:trace xmlns:inkml="http://www.w3.org/2003/InkML" xml:id="stk31" contextRef="#ctx0" brushRef="#br0">28235 3041 17503 0,'0'0'768'1,"0"0"176"-1,0 0-752 0,2 13-192 9,0 1 0-9,2 2 0 5,-2 7 896-5,2 2 128 10,2 1 48-10,2-3 0 5,-1-1-240-5,1 1-32 11,8 4-16-11,-3 4 0 4,5-3-384-4,-4 3-80 12,3-2 0-12,3 2-16 3,-7-1-128-3,5 1-32 10,-4 2 0-10,1-2 0 5,5-3-144-5,-7 3 128 10,3-4-128-10,-4-5 128 5,3-1-128-5,-3 0 0 10,2-3 0-10,-7-6 0 19,3-3-1952-18,-10-9-416-1</inkml:trace>
    </iact:actionData>
  </iact:action>
  <iact:action type="add" startTime="32649">
    <iact:property name="dataType"/>
    <iact:actionData xml:id="d32">
      <inkml:trace xmlns:inkml="http://www.w3.org/2003/InkML" xml:id="stk32" contextRef="#ctx0" brushRef="#br0">28588 2863 16575 0,'0'0'1472'0,"-8"16"-1168"11,1-4-304-11,-1 7 0 5,-8 1 1200-5,1 5 176 11,-1 6 32-11,-5 2 16 4,-1-2 48-4,3 5 16 12,-3 1 0-12,-3-2 0 3,-2 6-464-3,-1 2-112 10,1-1-16-10,-2-1 0 5,-1 4-448-5,3-4-80 10,-2 0-32-10,2-4 0 5,3-4-208-5,1-3-128 11,3-3 128-11,7-2-128 4,-3-1 0-4,6-3 144 10,4-7-144-10,0 1 0 4,6-3 0-4,6 0-224 11,-6-12 16-11,14 4-9136 13,6-2-1808-11</inkml:trace>
    </iact:actionData>
  </iact:action>
  <iact:action type="add" startTime="32948">
    <iact:property name="dataType"/>
    <iact:actionData xml:id="d33">
      <inkml:trace xmlns:inkml="http://www.w3.org/2003/InkML" xml:id="stk33" contextRef="#ctx0" brushRef="#br0">28955 3425 18431 0,'0'0'816'1,"12"0"160"0,5-2-784-1,-1 0-192 10,3 2 0-10,1 2 0 5,3 0 1120-5,-5 0 176 10,3 0 48-10,-1 2 0 5,-7 0-304-5,3 3-48 10,-6 5-16-10,0-4 0 5,-10-8-352-5,3 17-80 11,-3 1-16-11,-3 3 0 3,-7 1 48-3,0 3 0 9,-4-1 0-9,1 1 0 8,-7 2 96-8,5-5 32 7,-5-1 0-7,5-1 0 9,1 1 16-9,-2-3 16 10,7 1 0-10,3 1 0 5,-2-5-96-5,6 3-32 11,2-6 0-11,6 3 0 4,0-5-128-4,1 4-32 8,7-5 0-8,0 3 0 5,5-4-48-5,3-2-16 6,1 0 0-6,4-1 0 9,5-5-208-9,-3 0-48 11,2-3-128-11,0-1 192 4,2-2-192-4,-1 2 0 11,-3-4 0-11,-2 0 0 19,-1 2-2416-18,-7 1-576-1</inkml:trace>
    </iact:actionData>
  </iact:action>
  <iact:action type="add" startTime="33686">
    <iact:property name="dataType"/>
    <iact:actionData xml:id="d34">
      <inkml:trace xmlns:inkml="http://www.w3.org/2003/InkML" xml:id="stk34" contextRef="#ctx0" brushRef="#br0">24888 4501 14223 0,'0'0'624'0,"0"0"144"0,0 0-624 0,-15 4-144 10,15-4 0-10,-12 2 0 5,12-2 832-5,0 0 128 10,0 0 16-10,0 0 16 4,0 0 96-4,0 0 32 12,0 0 0-12,0 0 0 5,12-6-272-5,7 1-48 9,-1-3-16-9,5 4 0 5,0-2-272-5,5 2-48 11,1 0-16-11,8-2 0 4,4-5-240-4,6 5-48 10,-2-4-16-10,11 0 0 5,9 3 16-5,3-3 0 10,8-4 0-9,14 6 0 3,9-3 32-4,3 3 16 10,-3 2 0-10,1-2 0 5,-7-4 112-5,7 7 0 10,1-3 16-9,2 0 0 3,5-4 48-4,-3 8 0 11,-4 0 0-11,-5 4 0 4,-2-1-128-4,-28-5-32 10,10-2 0-10,6 4 0 5,4 2-16-5,2-2 0 11,-1 0 0-11,-3 2 0 4,-6-2 112-4,0 4 32 10,-2 4 0-10,28-4 0 5,-15-4-48-5,-26 4-16 10,7 4 0-10,-2-2 0 5,5 0-144-5,-7 0-16 10,2 2-128-10,-4-2 192 5,-3 0-192-5,-1 0 0 11,-3-2 0-11,0 2 0 4,-1 0 128-4,1 2-128 11,-1 0 0-11,1-4 144 4,-1-4-144-4,1 4 128 11,-2 4-128-11,-5-2 128 4,1-2-128-4,-6-2 192 11,-2-2-192-11,-4 2 192 4,0 2 48-4,-4 0 16 11,-2-2 0-11,0 0 0 4,2 0-16-4,-4 0 0 10,3 0 0-10,-1 2 0 5,2-4-64-5,-2 2-16 11,-4 4 0-11,1-2 0 4,-3-2 0-4,0 0 0 10,-3 0 0-10,-3 0 0 6,-3 2 80-6,1 0 16 10,-5-6 0-10,-1 4 0 4,-1 1-64-4,-12 1 0 10,0 0 0-10,0 0 0 5,0 0-32-5,0 0-16 10,0 0 0-10,0 0 0 5,0 0-144-5,0 0 160 10,0 0-160-10,0 0 160 5,0 0-160-5,0 0 0 11,-14-4 0-11,-9 2 0 19,0 0-1968-19,-1 0-272 0,-3 2-48 0,-4-2-16 1</inkml:trace>
    </iact:actionData>
  </iact:action>
  <iact:action type="add" startTime="35187">
    <iact:property name="dataType"/>
    <iact:actionData xml:id="d35">
      <inkml:trace xmlns:inkml="http://www.w3.org/2003/InkML" xml:id="stk35" contextRef="#ctx0" brushRef="#br0">23572 191 8287 0,'0'0'368'1,"11"-3"80"-1,7-3-448 0,-7 2 0 11,5 0 0-11,-4 0 0 4,3 0 928-4,-1-2 96 9,4 0 32-9,-7 2 0 5,3 1-352-5,-4 1-64 10,-10 2 0-10,0 0-16 4,0 0 112-4,0 0 32 12,0 0 0-12,0 0 0 4,0 0 64-4,0 0 0 10,0 0 16-10,0 0 0 5,0 0-400-5,-6-2-96 10,-8 0-16-10,3 2 0 5,-3 0 0-5,0 0 0 11,-5 0 0-11,1 0 0 4,-5 2-48-4,-3 0-16 11,-5 0 0-11,-4-2 0 4,0 0-64-3,0 0-16 9,-4-4 0-10,-2 2 0 4,-4 2-64-4,0-4 0 12,-2 0-128-12,-1-2 192 3,-3 0-192-3,-2 0 176 11,-1 6-176-11,-3-2 160 4,-2 0-160-4,-3-1 0 11,-2 1 0-11,-8-2 0 5,1-4 0-5,3 2 128 10,-6 0-128-10,6-2 0 5,-5-1 0-5,5 3 0 11,-6 0 0-11,2 0 0 3,0 0 0-3,-2 2 0 12,-4 0 128-12,0 3-128 3,-2-5 0-3,0 0 0 11,4-2 0-11,-2 4 0 4,0 2 0-4,-2 2 0 11,0 0 0-11,2 2 128 5,0 0-128-5,3 0 0 11,-1-4 0-11,6 0 0 4,2 2 0-4,5-2 0 10,1 6 0-10,2 0 0 4,-1 4 0-4,1 0 0 12,1-5 0-12,-1 7 0 3,-1 2 0-3,5-2 0 11,1 1 0-11,-2-1 0 5,-1-4 0-5,1 0 0 12,3 2 0-12,1-1 0 3,0-1 0-3,3 6 0 11,-3-2 0-11,6-1 0 4,0 5 0-4,-1-4 0 10,-1 6 0-10,4-5 0 5,-4 5-144-5,2-4 144 10,6 1 0-10,1 1 0 5,4 1 0-5,1-3 0 10,0 2 0-10,6-3 0 4,2 7 0-4,1-4-128 11,5 3 128-11,-3-3 0 4,1 3 0-4,2-1 0 11,1-2 0-11,6 3 0 4,-3-3 0-4,7 3 0 13,0-1-128-13,1 2 128 3,5 1 0-3,2-1 0 11,2 1-128-11,2 3 128 4,2-1 0-4,1-1 0 10,7 3 0-10,-2 0 0 4,4 1 0-4,-1-3 0 11,7-3 0-11,5 3 0 5,0 1 0-5,5 1 0 10,-1 0 0-10,6-3 0 5,4 3 0-5,2-1 0 10,8-1 0-10,0-3 0 5,-3-1 0-5,5 3 0 10,-2-5 0-10,5 3 0 5,3 2 0-5,2-5 0 10,1 5 128-10,6-7-128 4,-1 1 0-4,7-2 128 13,-2 1-128-13,6-3 0 3,0 2 192-3,2-4-48 11,-2-5-16-11,4 3 0 4,2-4 0-4,2 0 0 11,4-2 0-11,-2 4 0 4,-1-2-128-4,3 0 192 11,0-6-192-11,2-2 192 4,-4 2 0-4,1-1 16 10,1-1 0-10,4-4 0 5,3 4-208-5,1 0 176 10,0 2-176-10,-5-2 160 5,7-3-160-5,-7 3 192 10,5 2-192-10,-6-2 192 4,-3 2-192-4,1-2 0 11,-2 2 144-11,-4-1-144 5,-4-1 0-5,0 0 0 10,0 0 0-10,-4 2 0 5,-4-2 0-5,5 4 128 11,-7-2-128-11,2-1 0 4,-8-1 0-4,3-2 0 11,-5 0 0-11,-3-4 128 4,-4 1-128-4,-1 1 0 10,1-4 0-10,-6 3 128 5,-2-5-128-5,-1 2 0 10,-7-5 128-10,0-3-128 5,1 7 128-5,-5-3-128 11,-4-7 128-11,0-2-128 4,-1-3 560-4,-5-5 32 12,-6-6 16-12,-3 0 0 3,-4-5 16-3,-2-1 0 10,-8 0 0-10,-6-2 0 4,-4 0-80-4,-2 5-16 11,-7 3 0-11,-6 0 0 6,-7 6-288-6,-5 3-64 11,0 5-16-11,0 2 0 3,-12 5-160-3,3 8-224 11,1 3 48-11,-4 1-10256 15,-4 6-2064-14</inkml:trace>
    </iact:actionData>
  </iact:action>
  <iact:action type="add" startTime="36782">
    <iact:property name="dataType"/>
    <iact:actionData xml:id="d36">
      <inkml:trace xmlns:inkml="http://www.w3.org/2003/InkML" xml:id="stk36" contextRef="#ctx0" brushRef="#br0">25391 4749 5519 0,'0'0'496'1,"0"0"-496"3,-7 6 0-4,-9 0 0 10,2 2 1600-10,-1-3 240 6,3-1 32-6,-6 0 16 7,3-2-624-7,3 0-128 13,12-2-32-13,0 0 0 3,0 0 48-3,0 0 16 7,0 0 0-7,0 0 0 4,0 0-304-4,0 0-64 7,0 0-16-7,0 0 0 8,0 0-256-7,18-10-48 5,-1 5-16-6,7-1 0 9,-1-2-96-9,6 4-32 10,3 0 0-9,-9 6 0 3,2-2-64-4,14 2-16 11,-2 0 0-11,-3 8 0 5,1 1-112-5,-4-1-16 11,-10 4-128-11,1-4 192 4,-9 3-192-4,-1-3 0 10,-6 8 0-10,-2-5 0 4,-4-13 0-4,-4 22 0 11,-4-5 0-11,-7-3 0 5,-1 3 0-5,0-7 0 11,-1 4 0-11,-11 1 0 4,3 1 160-4,4-4-160 10,-1 3 160-9,3-5-160 3,5-2 0-4,14-8 128 10,-14 10-128-10,14-10 0 4,0 0 0-3,0 0 0 9,0 0 128-10,0 0-128 4,0 0 0-4,18 9 128 11,-4-1-128-11,5 4 0 5,3-6 144-5,-1 3-144 10,0 5 128-10,3-4-128 5,-5 3 0-5,1-3 128 10,-8 4-128-10,-3 1 0 5,1 3 160-5,-6-4-160 11,-4 5 192-11,0-1-192 3,-4-5 416-3,-2 3-32 11,-3-6 0-11,1 1 0 5,-10 1 64-5,3-4 0 10,-7 0 0-10,1 2 0 5,-3-5-144-5,-1 3-32 10,3 4 0-10,-3-6 0 4,2-4-112-4,-1 0-32 12,3-2 0-12,5-2 0 4,-1 0-128-4,7-2 0 11,-2-6 0-11,6 2-176 18,6 8-1024-17,0-9-208-1,4-9-32 0,4 6-7504 11,4-5-1488-10</inkml:trace>
    </iact:actionData>
  </iact:action>
  <iact:action type="add" startTime="37319">
    <iact:property name="dataType"/>
    <iact:actionData xml:id="d37">
      <inkml:trace xmlns:inkml="http://www.w3.org/2003/InkML" xml:id="stk37" contextRef="#ctx0" brushRef="#br0">26160 4732 9215 0,'0'0'400'1,"0"0"96"-1,0 0-496 0,19-6 0 9,-19 6 0-9,14-2 0 5,-14 2 2240-5,0 0 336 10,18 13 80-10,-5-1 16 5,5 8-1184-5,-5-1-224 10,3 6-48-10,4 3-16 5,-5-1-288-5,7 2-48 10,1-1-16-10,4 7 0 5,-1 0 0-5,-1 2 0 10,-2 2 0-10,-1-4 0 4,-1 2-432-4,1-2-96 11,-1-6 0-11,-5-1-16 5,1-7-144-5,1 1-32 10,-6-5 0-10,-1-7 0 5,-11-10-128-5,14 12 128 11,-14-12-128-11,0 0 128 4,0 0-128-4,14 4 0 11,-14-4 0-11,0 0 0 18,13-10-2048-18,-13 10-448 0</inkml:trace>
    </iact:actionData>
  </iact:action>
  <iact:action type="add" startTime="37561">
    <iact:property name="dataType"/>
    <iact:actionData xml:id="d38">
      <inkml:trace xmlns:inkml="http://www.w3.org/2003/InkML" xml:id="stk38" contextRef="#ctx0" brushRef="#br0">26677 4714 12895 0,'0'0'1152'0,"0"0"-928"9,0 0-224-9,0 0 0 4,0 0 1712-4,-16 8 288 10,1 0 64-10,-3 5 16 4,2 1-608-4,3 5-112 11,-9 3-16-11,3 3-16 4,1 1-112-4,-5 5 0 14,-4 2-16-14,-3 6 0 4,5 4-48-4,-2 6-16 9,-3 1 0-9,3 1 0 4,-4 7-432-3,2-5-64 8,-1-2-32-9,5-2 0 5,2 1-368-5,1-5-80 10,5-6-16-10,-1-6 0 4,-3-5-144-4,9-5 160 14,6 2-160-14,2-5 160 4,-2-6-160-4,6-14 0 10,0 0 0-10,0 0 0 18,0 0-1168-17,22-4-112-1,-5-4-32 0,3-8-8688 11,1 3-1744-11</inkml:trace>
    </iact:actionData>
  </iact:action>
  <iact:action type="add" startTime="37817">
    <iact:property name="dataType"/>
    <iact:actionData xml:id="d39">
      <inkml:trace xmlns:inkml="http://www.w3.org/2003/InkML" xml:id="stk39" contextRef="#ctx0" brushRef="#br0">26765 5291 18431 0,'-2'24'1632'0,"2"-7"-1312"9,0 7-320-9,0 5 0 4,0 2 1024-4,-4 4 128 10,-4-2 16-10,2-1 16 4,0-5 704-4,-2-2 144 10,-7-1 16-10,5-1 16 5,-2-4-976-5,3 3-208 12,1-3-48-12,-2-3 0 4,2 2-512-4,8-18-128 12,-6 13 0-12,6-13-16 2,0 0-176-1,0 0 0 9,0 0 144-10,18 6-144 20,-2-8-2112-19,3-6-512 0</inkml:trace>
    </iact:actionData>
  </iact:action>
  <iact:action type="add" startTime="38190">
    <iact:property name="dataType"/>
    <iact:actionData xml:id="d40">
      <inkml:trace xmlns:inkml="http://www.w3.org/2003/InkML" xml:id="stk40" contextRef="#ctx0" brushRef="#br0">27143 5114 2751 0,'0'0'256'0,"0"0"-256"10,0 0 0-10,0 0 0 6,0 0 3168-6,0 0 592 9,0 0 112-9,0 0 32 5,0 0-1824-5,10 8-352 10,5-5-80-10,1-1-16 5,5-2-288-5,5 2-64 12,1-2-16-12,12 0 0 3,-4-2-416-3,0 0-80 10,-2 1 0-10,6-1-16 5,-2-2-368-5,1 0-64 10,-1-2 0-10,-6 4-16 5,-2-2-304-5,-2 0 160 11,-3-4-160-11,-11 4 128 4,3 1-416-4,-2 1-96 11,3 0 0-11,3-6-13120 8</inkml:trace>
    </iact:actionData>
  </iact:action>
  <iact:action type="add" startTime="38522">
    <iact:property name="dataType"/>
    <iact:actionData xml:id="d41">
      <inkml:trace xmlns:inkml="http://www.w3.org/2003/InkML" xml:id="stk41" contextRef="#ctx0" brushRef="#br0">28438 4661 11967 0,'0'0'528'1,"0"0"112"-1,0 0-512 0,0 0-128 7,2 10 0-7,-2 6 0 5,0-3 1472-4,-4 9 256 8,-2-5 48-9,-3-1 16 5,-1 7-304-5,2 3-48 11,-6 1-16-11,5 4 0 4,-7 0-256-4,2 3-48 10,-3 1-16-10,1-2 0 5,-1 6-400-5,-1 2-96 12,4-4-16-12,-1 2 0 4,3-2-352-4,-2-8-80 11,5-4-16-11,3-1 0 3,-2-7-144-3,4 1 0 10,2 0 0-10,4-9 0 19,-2-9-384-19,0 0-64 0,14 4-16 1,-3-4-8176 11,5-4-1648-11</inkml:trace>
    </iact:actionData>
  </iact:action>
  <iact:action type="add" startTime="38791">
    <iact:property name="dataType"/>
    <iact:actionData xml:id="d42">
      <inkml:trace xmlns:inkml="http://www.w3.org/2003/InkML" xml:id="stk42" contextRef="#ctx0" brushRef="#br0">28612 4743 17503 0,'0'0'1552'0,"13"-6"-1232"10,1-3-320-10,4 3 0 4,-1 0 608-4,-1 0 64 10,3-2 16-10,1 2 0 6,-3 1 208-6,5-3 64 10,3 0 0-10,0 4 0 4,1 0-128-4,-3 4 0 12,-1 2-16-12,-3 4 0 3,-1 4-352-3,-7-1-64 10,3 3-16-10,-6 4 0 5,-2-5-128-5,-2 5-16 12,-4 2-16-12,-2-5 0 4,-4 5 48-4,-2-4 16 10,-8 3 0-10,5-5 0 4,-5 3 32-4,4-5 0 10,-3 2 0-10,5-4 0 4,-2 1 32-4,7 1 16 12,5-10 0-12,0 0 0 4,0 0-176-4,0 0-48 12,3 8 0-12,5 2 0 3,0 1-144-3,0-3 0 11,5 2 0-11,-1 4 128 5,6-5-128-5,-5 7 0 12,3-2 0-12,-4 3 0 4,1-3 0-4,-5 3 0 9,2 5 0-9,-4-1 0 5,-6-3 0-5,-4 1 0 10,0 3 0-10,-4-5 0 6,0 1 160-6,-7 1 0 10,-5-5 0-10,1 2 0 4,-5-5 80-4,-1 1 16 11,-2-6 0-11,1-2 0 3,1 2-80-3,0-2-16 11,-1-4 0-11,1 0 0 5,3-2-160-5,1-2 0 10,1 0 144-10,9-2-144 19,-3-6-896-19,8 0-256 0,0 3-64 0,-1-9-13104 5</inkml:trace>
    </iact:actionData>
  </iact:action>
  <iact:action type="add" startTime="39273">
    <iact:property name="dataType"/>
    <iact:actionData xml:id="d43">
      <inkml:trace xmlns:inkml="http://www.w3.org/2003/InkML" xml:id="stk43" contextRef="#ctx0" brushRef="#br0">29620 4767 20031 0,'0'0'896'0,"0"0"176"0,2 11-864 0,-2 7-208 8,-2-2 0-8,0 3 0 5,2 2 1312-5,0-1 224 10,0 1 32-10,2 5 16 5,2-1-496-5,2 6-80 11,2 2-32-11,-2 3 0 4,1-5-656-4,3 0-128 11,0-2-16-11,0 0-16 4,3-1-160-4,-1-3 0 10,4-1 144-10,-5-9-144 5,5 1 0-5,-6-1 144 10,3-5-144-10,-3-2 0 5,2-4-160-5,1 2-144 11,-13-6-16-10,16-6-12768 6</inkml:trace>
    </iact:actionData>
  </iact:action>
  <iact:action type="add" startTime="39511">
    <iact:property name="dataType"/>
    <iact:actionData xml:id="d44">
      <inkml:trace xmlns:inkml="http://www.w3.org/2003/InkML" xml:id="stk44" contextRef="#ctx0" brushRef="#br0">30000 4739 22799 0,'0'0'1008'1,"0"0"208"-1,-7 10-960 0,-9 6-256 9,2-3 0-9,-5 7 0 4,-6-3 1344-4,-1 5 240 13,-1 1 32-13,-2 3 16 4,-1-1-416-4,-3 2-96 11,-4 1-16-11,4 1 0 4,0-2-400-4,4 2-64 11,-1-1-32-11,5-1 0 3,2 0-400-3,5-3-80 11,4-5 0-11,1-1-128 4,5 1 0-4,4-3 0 10,0-3 0-10,4-3 0 20,0-10-528-20,0 0-16 0,0 0 0 0,0 0-9504 13,10 8-1920-12</inkml:trace>
    </iact:actionData>
  </iact:action>
  <iact:action type="add" startTime="39781">
    <iact:property name="dataType"/>
    <iact:actionData xml:id="d45">
      <inkml:trace xmlns:inkml="http://www.w3.org/2003/InkML" xml:id="stk45" contextRef="#ctx0" brushRef="#br0">30188 5100 11967 0,'0'0'528'0,"0"0"112"0,0 0-512 1,11 4-128 9,5-2 0-10,-4 2 0 4,1 2 1984-4,-1 0 384 11,4-3 64-11,-5 5 0 4,5-2-944-4,-4 6-192 10,1-2-32-10,-3 5-16 5,2-3-496-5,-2 3-112 11,-5-1 0-11,-3 6-16 4,-2-1 48-4,-2 1 16 11,-5 1 0-11,-5-1 0 5,2-1-48-5,-5 3 0 10,3-1 0-10,-4 2 0 6,3 3 80-6,-3-7 16 9,6-1 0-9,-1 1 0 4,1-5 32-4,4 4 0 12,0-5 0-12,0 3 0 4,4-1-208-4,4-1-48 12,6 4 0-12,-2-7 0 3,4 1-112-3,5-2-16 10,1-2-16-10,5 3 0 4,3-3-80-4,1-2-16 11,4-2 0-11,4 0 0 4,6-2-112-3,-1-2-32 9,3-2 0-10,-4-2 0 5,-2-2-128-5,0 2 128 10,0-2-128-10,-6-2 128 19,-3 3-1728-19,-7-1-336 0</inkml:trace>
    </iact:actionData>
  </iact:action>
  <iact:action type="add" startTime="42767">
    <iact:property name="dataType"/>
    <iact:actionData xml:id="d46">
      <inkml:trace xmlns:inkml="http://www.w3.org/2003/InkML" xml:id="stk46" contextRef="#ctx0" brushRef="#br1">5980 11618 11967 0,'0'0'1072'0,"0"0"-864"7,0 0-208-7,0 0 0 8,0 0 1152-8,0 0 192 7,0 0 48-7,0 0 0 7,0 0-608-7,0 0-112 9,0 0-32-9,11 17 0 8,-7 1 64-8,0-3 0 6,-2 5 0-6,0-1 0 8,-2-1-272-8,-2 3-48 7,0 5-16-7,0 1 0 8,0 2-208-8,0 3-32 7,-2 1-128-7,-1 6 192 8,1 0-192-8,0 8 128 7,0-1-128-7,0 1 0 8,-2 6 160-8,-4 3-160 8,-1 7 160-8,3 1-160 8,-6 2 176-7,4 7-176 4,-3 3 192-5,3 2-192 8,-2-6 208-8,1 4-64 7,1 0-16-7,-4 0 0 9,4 2 128-9,-1 2 0 7,1-2 16-7,4 4 0 8,-2 0 112-8,-3 0 0 6,5-2 16-6,-2-2 0 9,-2 0-80-9,2 0-32 7,5 0 0-7,-5 2 0 7,-4 2-160-7,4 1-128 7,-3 7 192-7,1 0-192 8,2 1 128-8,-4-1-128 7,-1-4 0-7,-5 4 0 9,8 1 128-9,-1 7-128 6,-1-5 0-6,4 5 0 8,-6-4 0-8,5 1 0 7,3-7 0-7,-6 0 0 8,2-1 0-8,-3 3 0 7,3 0 0-7,2-2 0 9,-3 1 0-9,-1 3 128 7,-4-6-128-7,4 0 0 8,-3 1 256-8,3 3-64 6,-1 2-16-6,-1-3 0 9,0 3-16-9,1 2 0 6,-3-7 0-6,2 5 0 9,-3 4-16-9,1-3 0 7,-1 9 0-7,1 1 0 7,2 0-144-7,-3 5 192 8,5-3-192-8,-4 0 192 7,3 1 704-7,-3 1 160 7,5 0 32-7,-3-5 0 8,4-1-880-8,2-2-208 7,-5-5 0-7,5-6 0 23,-4-2-768-22,4-6-192-1,1-2-32 0,1-2-16 0,0-4 848 0,2-6 160 6,0-3 0-6,2-5 0 9,2 1 0-9,0-13 0 6,2 1 0-6,2-8 0 9,4 2-192-9,-4-12-112 6,0-1-16-6,-1-1-16 25,5-8-1520-25,2-7-288 1,-10-12-64-1</inkml:trace>
    </iact:actionData>
  </iact:action>
  <iact:action type="add" startTime="44117">
    <iact:property name="dataType"/>
    <iact:actionData xml:id="d47">
      <inkml:trace xmlns:inkml="http://www.w3.org/2003/InkML" xml:id="stk47" contextRef="#ctx0" brushRef="#br1">1234 15538 11055 0,'0'0'480'1,"0"0"112"-1,-14 4-464 0,14-4-128 8,-13 5 0-8,13-5 0 7,0 0 576-7,-12 6 112 7,12-6 16-7,0 0 0 8,0 0-576-8,0 0-128 8,0 0 0-8,0 0 0 7,0 0 0-7,0 0 0 7,0 0 0-7,0 0 0 8,0 0 0-8,0 0 0 7,0 0 0-7,0 0 0 8,0 0 576-8,0 0 64 7,0 0 32-7,0 0 0 8,0 0 160-8,0 0 16 7,0 0 16-7,14 4 0 8,-14-4-144-8,19 6-16 8,1-2-16-8,-5 2 0 8,5-4-112-8,3-2-32 6,3 0 0-6,1-2 0 8,2-2-176-6,4 2-48 3,0 0 0-4,8 2 0 6,-2 0-80-7,6-2-32 7,-2-2 0-7,4 2 0 8,-2 0-64-8,0 0-16 8,5-2 0-8,1 2 0 7,0-5 48-7,3 1 0 8,3 0 0-8,5 2 0 7,9 0 0-7,-1-4 0 7,4 2 0-7,0 1 0 8,-6 1 16-8,3 0 16 7,3-4 0-7,-4 2 0 8,2 2 48-8,0 0 16 7,4-2 0-7,8-1 0 8,0 3 32-8,0 2 0 7,-4 4 0-7,0-4 0 9,-4-4-48-9,2 4-16 6,0-4 0-6,2 2 0 9,-2-4-96-9,6 3-16 6,8 1 0-6,-7-2 0 8,-3 2-128-8,0-4 192 7,-2 2-192-7,-2 2 192 8,-2-1-192-8,4 1 0 7,0 0 144-7,2 4-144 9,2 0 128-9,-2 0-128 7,-2-2 160-7,0 2-160 7,-4 0 192-7,2 0-48 8,-6 0-16-8,4 2 0 7,0 4-128-7,6-2 128 8,0-1-128-8,0 1 128 7,0 0-128-7,-4 0 160 8,-8 2-160-8,4-2 160 8,1 0-160-8,-3 0 128 6,2 2-128-6,4-1 128 9,2 3-128-9,0-2 0 6,2-4 0-6,-6 0 0 9,-4 4 0-9,2-2 0 7,-4 2 0-7,4-3 0 8,4 1 0-8,-2-2 0 6,1 2 144-6,4 2-144 9,1 2 176-9,0-2-48 6,-6-2 0-6,0 1 0 8,-3-1 48-8,1 0 0 7,0 2 0-7,4-2 0 9,0 0-48-9,2 0 0 6,4 0 0-6,-2 0 0 8,-8 1-128-7,2-3 128 6,0 0-128-7,-2 0 128 8,-2-4-128-8,4 2 0 7,2 0 144-7,2 0-144 8,2 0 0-8,0 0 0 7,0-2 0-7,-8 0 0 7,-2-1 0-6,4 1 0 6,0 0 0-7,1 0 128 8,1 0-128-8,4 2 0 7,-1 0 0-7,1 2 0 8,2 0 0-8,-8 5 0 7,-4-5 0-7,-3 0 0 8,1 0 0-8,-2 2 0 7,4-4 0-7,-3 4 0 8,3 0 0-8,-2 0 0 6,4 2 0-6,2 0 0 9,-9-2 0-9,1-1 0 7,-10 1 0-7,3 2 0 8,-3 0 0-8,5-4 128 7,-5 2-128-7,1-2 0 8,-3 2 0-8,1 0 0 7,5-2 0-7,-1 0 128 8,-1 3-128-8,-3-1 0 7,-5 0 128-7,-7-2-128 8,0 2 128-8,-6-2-128 7,4-2 128-7,-8 2-128 8,4-4 144-8,-6 0-144 7,-1 0 192-7,-5 0-192 8,0 0 256-8,1 0-48 7,-7-2-16-7,-1-2 0 8,1 3-64-8,-3 1 0 7,-18 2-128-7,13-2 192 8,-13 2-192-8,16-4 128 7,-16 4-128-7,0 0 0 9,0 0 0-9,0 0 0 5,0 0 0-4,0 0 0 21,-8-8-1600-22,-6 0-192 0,1 4-64 1,-7 0-12976 2</inkml:trace>
    </iact:actionData>
  </iact:action>
  <iact:action type="add" startTime="53323">
    <iact:property name="dataType"/>
    <iact:actionData xml:id="d48">
      <inkml:trace xmlns:inkml="http://www.w3.org/2003/InkML" xml:id="stk48" contextRef="#ctx0" brushRef="#br2">17213 10676 8287 0,'0'0'736'1,"0"0"-592"9,0 0-144-10,0 0 0 4,0 0 1584-4,0 0 272 11,0 0 64-10,0 0 16 3,0 0-656-4,0 0-144 11,0 0-32-10,0 0 0 2,0 0-144-3,0 0-48 11,0 0 0-11,0 0 0 3,0 0-352-3,0 0-80 11,0 13-16-11,0 1 0 4,-2 6-16-4,0-3 0 11,0 3 0-11,-2 5 0 5,0 2 0-5,0 6-16 10,0 5 0-10,2-1 0 5,0 0-144-5,-3 4-32 10,-3-2 0-10,2 3 0 4,2-3-96-4,0 2-32 11,-8-5 0-11,3-3 0 5,1 6 112-5,-4-4 16 10,0-4 0-10,5 0 0 5,-7-3-64-5,6-3-16 10,-3 0 0-10,1-1 0 5,4-5-16-5,0-5 0 10,-2 1 0-10,2-5 0 4,2 0 0-4,4-10 0 11,0 0 0-11,0 0 0 5,0 0 16-5,0 0 0 11,0 0 0-11,0 0 0 4,16 0 16-4,-4 0 16 12,5-2 0-12,-1 0 0 3,3 2-208-3,3 0 0 12,-5 0 0-12,5 2 0 3,1 2 0-3,3 2 0 10,-3-4 0-10,1 2 0 5,-3-1 0-5,2 1 0 11,1 0 0-11,-1 0 0 5,1 2 0-5,-3-2 0 10,-1 0 128-10,1-2-128 4,-1 2 0-4,-5-2 0 11,3-2 0-11,5-2-160 18,-9 0-1824-18,-14 2-384 0,15-4-64 0,-15 4 0 1</inkml:trace>
    </iact:actionData>
  </iact:action>
  <iact:action type="add" startTime="53788">
    <iact:property name="dataType"/>
    <iact:actionData xml:id="d49">
      <inkml:trace xmlns:inkml="http://www.w3.org/2003/InkML" xml:id="stk49" contextRef="#ctx0" brushRef="#br2">17667 11161 12895 0,'0'0'1152'0,"0"0"-928"12,0 0-224-12,0 0 0 4,0 0 1376-4,6 12 224 10,-2 2 64-10,0-5 0 5,-4-9-224-5,6 10-32 11,-6-10-16-11,19 14 0 4,-3-8-272-4,1 0-48 12,5-4-16-12,-1-2 0 4,1-2-224-4,-1-2-32 10,1-2-16-10,-3 0 0 4,-1-8-160-4,1 5-48 10,3-5 0-10,-7 4 0 6,1 0-208-6,0-3-48 10,-3-1-16-10,-3 2 0 4,-10 12-80-4,10-11-16 11,-2-5 0-11,-8 16 0 4,0-10-32-4,0 10-16 12,0 0 0-12,0 0 0 3,0 0-160-3,-6-15 160 10,-8 7-160-9,2 4 160 2,-5 2-160-3,3 2 0 12,-7 4 144-12,3 0-144 5,1 10 0-5,-3-3 128 10,-3 3-128-10,-1 0 0 4,-1 3 0-4,-1 3 0 13,1 5 0-13,4 0 0 3,-3-5 0-3,3 5 0 10,3-1 0-10,7-1 0 4,1-2 144-4,2 3-144 11,6-3 192-11,4 3-192 5,2-5 208-5,6-1-64 10,-3 1-16-10,9-1 0 5,-4-5 96-5,7 5 16 10,-3-8 0-10,5 3 0 4,3-3-240-4,1-4 0 11,-1 0 0-11,3 0 0 4,0-4 0-4,0-2 0 11,1-6 128-11,-1 2-128 19,-2 0-432-19,-3 0-128 0,-1-2-16 1,1-3-16 12,-1-1-2704-13,-5 2-544 0</inkml:trace>
    </iact:actionData>
  </iact:action>
  <iact:action type="add" startTime="54257">
    <iact:property name="dataType"/>
    <iact:actionData xml:id="d50">
      <inkml:trace xmlns:inkml="http://www.w3.org/2003/InkML" xml:id="stk50" contextRef="#ctx0" brushRef="#br2">18771 10483 13823 0,'8'-20'608'1,"-6"12"128"-1,-2 8-592 0,0 0-144 7,6-15 0-7,-6 15 0 4,0 0 1648-4,0 0 288 11,0 0 64-11,0 0 16 4,0 0-640-4,-8 15-128 12,-8 3-32-12,3 3 0 4,-7 11-224-4,3 3-48 9,1 2-16-9,-5 8 0 6,-1 1 0-5,5-1 0 8,-5 4 0-9,5 2 0 4,3 5-208-4,-2 1-32 13,5-3-16-13,-1 1 0 3,4-8-352-3,4-4-64 10,0 0 0-10,2-8-16 5,2-2-112-5,0-2-128 10,0-2 176-9,2-3-176 3,2-7 144-4,-2 1-144 10,2-7 0-10,-4-13 144 19,4 18-592-19,-4-18-128 1,0 0-32-1,0 0 0 13,0 0-2528-13,0 0-496 0,-8-20-96 2,8 20-32-2</inkml:trace>
    </iact:actionData>
  </iact:action>
  <iact:action type="add" startTime="54498">
    <iact:property name="dataType"/>
    <iact:actionData xml:id="d51">
      <inkml:trace xmlns:inkml="http://www.w3.org/2003/InkML" xml:id="stk51" contextRef="#ctx0" brushRef="#br2">18163 11113 26543 0,'0'0'1168'1,"0"0"256"-1,17-4-1136 0,5-2-288 6,1-2 0-5,6 4 0 3,1 2 560-4,3-2 48 10,10 2 16-10,-2-3 0 4,7-5 16-4,3 0 16 11,6 0 0-11,-1-1 0 5,-3 1-272-5,-6-2-48 10,-4 2-16-10,0 5-9728 16,-6 5-1968-15</inkml:trace>
    </iact:actionData>
  </iact:action>
  <iact:action type="add" startTime="55665">
    <iact:property name="dataType"/>
    <iact:actionData xml:id="d52">
      <inkml:trace xmlns:inkml="http://www.w3.org/2003/InkML" xml:id="stk52" contextRef="#ctx0" brushRef="#br2">20269 10732 16815 0,'0'0'736'1,"0"0"160"-1,0 0-704 0,0 0-192 10,0 0 0-10,0 0 0 5,0 0 1040-5,0 0 176 11,0 0 48-11,0 0 0 4,0 0-224-4,0 0-32 11,0 0-16-11,0 0 0 4,10 14-208-4,0-2-32 10,7-1-16-10,1 5 0 4,3 3-160-3,5-1-48 8,-1 3 0-9,4 1 0 6,1 5-80-6,1 3 0 10,0 7-16-10,-8-10 0 4,3-2-160-4,-1 1-16 12,2 3-16-12,9 16 0 4,-3-6-80-4,-2 0-16 12,-4-8 0-12,-3-2 0 3,-1-2-144-3,-2-3 128 12,3-7-128-12,-9 1 128 4,-3 1-128-4,0-7 160 9,-12-12-160-9,12 14 160 5,-12-14-160-4,0 0 0 8,0 0 0-9,0 0 128 20,0 0-816-19,0 0-160-1,0 0-48 0,9-10-8352 10,-1 0-1680-10</inkml:trace>
    </iact:actionData>
  </iact:action>
  <iact:action type="add" startTime="56000">
    <iact:property name="dataType"/>
    <iact:actionData xml:id="d53">
      <inkml:trace xmlns:inkml="http://www.w3.org/2003/InkML" xml:id="stk53" contextRef="#ctx0" brushRef="#br2">20899 10619 8287 0,'0'0'368'1,"0"0"80"-1,6-15-448 0,-6 15 0 6,10-10 0-6,-10 10 0 5,0 0 2672-5,0 0 448 9,0 0 80-9,0 0 32 5,0 0-1568-5,0 0-304 10,4 19-64-10,-6-1-16 5,-4 1-224-5,-4 7-48 12,2 3-16-12,1 2 0 3,-9 6-96-3,2-2 0 11,-3 0-16-11,1 10 0 4,3 0 32-4,-7 4 16 10,-1 0 0-10,1-1 0 4,-1 3-288-4,-3 4-48 11,3-5-16-11,1 1 0 6,-1-4-304-6,-1-4-64 12,3-4-16-12,3-6 0 2,-3-4-32-1,7-3-16 10,0-5 0-11,6 1 0 3,3-9-144-3,3-13 128 10,0 0-128-10,0 0 128 4,0 0-128-4,0 0-192 13,0 0 32-13,0 0 16 18,13-6-2192-18,5-1-432 0,3-11-96 1</inkml:trace>
    </iact:actionData>
  </iact:action>
  <iact:action type="add" startTime="56356">
    <iact:property name="dataType"/>
    <iact:actionData xml:id="d54">
      <inkml:trace xmlns:inkml="http://www.w3.org/2003/InkML" xml:id="stk54" contextRef="#ctx0" brushRef="#br2">21401 11288 11967 0,'0'0'528'1,"7"18"112"-1,-5 1-512 0,0-3-128 10,-2 1 0-10,0 9 0 4,0-1 3024-4,-2 2 576 11,-4 1 112-11,-1-1 32 3,-3 2-1488-3,2 0-288 12,-6 1-64-12,7 3-16 5,1 2-672-5,-4-2-128 11,-2-4-16-11,5-1-16 3,-5-1-592-3,4-4-112 10,6-5-32-10,-2 1 0 5,-4-7-192-5,8-12-128 11,0 0 160-11,6 16-160 20,-6-16-704-19,0 0-256-1,0 0-32 0</inkml:trace>
    </iact:actionData>
  </iact:action>
  <iact:action type="add" startTime="57001">
    <iact:property name="dataType"/>
    <iact:actionData xml:id="d55">
      <inkml:trace xmlns:inkml="http://www.w3.org/2003/InkML" xml:id="stk55" contextRef="#ctx0" brushRef="#br2">21935 11001 13823 0,'0'0'1216'15,"0"0"-960"-14,0 0-256-1,0 0 0 1,0 0 1888-1,0 0 336 9,0 0 64-9,0 0 16 5,18 0-736-5,-1-1-144 10,5-7-16-10,3 0-16 4,2 0-528-4,1 2-96 12,5-3-32-12,4 1 0 4,2 0-288-4,-12 2-48 12,2-4-16-12,5 4 0 4,-1 3-192-4,2-1-64 10,-2 2 0-10,-4 2 0 4,-1-4-288-4,-5 0-64 10,-7 2-16-10,-1 4-8976 16,-15-2-1808-15</inkml:trace>
    </iact:actionData>
  </iact:action>
  <iact:action type="add" startTime="57184">
    <iact:property name="dataType"/>
    <iact:actionData xml:id="d56">
      <inkml:trace xmlns:inkml="http://www.w3.org/2003/InkML" xml:id="stk56" contextRef="#ctx0" brushRef="#br2">22087 11274 15663 0,'0'0'1392'1,"0"0"-1120"6,0 0-272-7,20 4 0 5,-1 0 2240-5,5 0 384 10,-1-2 64-10,0 0 32 4,3-2-1376-4,-5-2-256 12,3 0-64-12,3-2-16 4,4-2-304-4,4 1-64 10,6-3-16-10,-4 2 0 5,4 0-288-5,-4 2-48 10,0-4-16-10,12-5 0 18,-6 3-1344-17,-10-2-272-1,-4 4-48 0,-1 3-16 1</inkml:trace>
    </iact:actionData>
  </iact:action>
  <iact:action type="add" startTime="57499">
    <iact:property name="dataType"/>
    <iact:actionData xml:id="d57">
      <inkml:trace xmlns:inkml="http://www.w3.org/2003/InkML" xml:id="stk57" contextRef="#ctx0" brushRef="#br2">23839 10372 21183 0,'0'0'1888'1,"0"0"-1504"6,0 0-384-7,0 0 0 5,0 0 1008-5,-4 23 128 10,0 6 16-10,-2 0 16 4,-8 5 112-3,5 7 32 9,3-2 0-10,-10 3 0 5,3-3 16-5,-5 6 0 11,4 0 0-11,-1 2 0 4,3 0-544-4,-2-2-96 12,7 5-32-12,-3-3 0 3,2-12-448-3,2-2-80 11,2 1-128-11,0-5 176 4,-1-2-176-4,3-9 0 11,2-18 0-11,0 19-11216 19,5-1-2128-19</inkml:trace>
    </iact:actionData>
  </iact:action>
  <iact:action type="add" startTime="58022">
    <iact:property name="dataType"/>
    <iact:actionData xml:id="d58">
      <inkml:trace xmlns:inkml="http://www.w3.org/2003/InkML" xml:id="stk58" contextRef="#ctx0" brushRef="#br2">25194 11103 19343 0,'0'0'1728'1,"0"0"-1392"9,0 0-336-10,0 0 0 5,14 2 880-5,-14-2 96 11,20 10 32-11,-7 9 0 3,3 6 80-3,-1 3 32 12,-5 1 0-12,2 4 0 4,3 2-352-4,-3 8-80 10,2-4-16-10,-6 4 0 5,-3-4-112-5,1 2-32 7,-10-4 0-7,1 0 0 9,-3 0-208-9,0-4-32 6,-8 0-16-6,2 1 0 11,3-7-80-11,-5-4 0 9,4-1-16-9,-5-3 0 5,1-9-176-5,0-2 0 10,14-8 0-10,0 0-9680 17,-13-2-2048-16</inkml:trace>
    </iact:actionData>
  </iact:action>
  <iact:action type="add" startTime="58387">
    <iact:property name="dataType"/>
    <iact:actionData xml:id="d59">
      <inkml:trace xmlns:inkml="http://www.w3.org/2003/InkML" xml:id="stk59" contextRef="#ctx0" brushRef="#br2">26796 10516 11055 0,'0'0'976'0,"0"0"-784"5,0 0-192-5,0 0 0 4,0 0 1744-4,0 0 304 8,0 0 64-8,0 0 16 8,0 0-624-8,15 21-128 11,-3 5-32-11,8 3 0 4,-3-4-288-4,5 3-64 13,-3 1-16-13,6 0 0 5,3 6-176-5,-3 4-32 10,-3-4-16-10,-1 4 0 4,2 4-368-4,1 2-64 11,-1-6 0-11,-1 2-16 3,-5-4-160-3,3-6-16 13,-1 4-128-13,-5-7 192 3,3-7-192-3,-5 1 0 11,0-7 0-11,-4 1 0 18,-8-16-1920-17,0 0-256-1,0 0-64 1,0 0-16-1</inkml:trace>
    </iact:actionData>
  </iact:action>
  <iact:action type="add" startTime="58653">
    <iact:property name="dataType"/>
    <iact:actionData xml:id="d60">
      <inkml:trace xmlns:inkml="http://www.w3.org/2003/InkML" xml:id="stk60" contextRef="#ctx0" brushRef="#br2">27393 10354 21183 0,'0'0'944'1,"0"0"192"-1,0 0-912 0,-16 8-224 9,2-2 0-9,-5-1 0 5,-1 5 1152-5,-1 10 192 12,-4 7 48-12,-1 4 0 4,-1 2-80-4,0 4-16 10,-1-1 0-9,1 6 0 2,-2-1-144-3,1 8-48 10,1-2 0-10,-2 0 0 5,-4 5-528-5,3 1-96 11,3 0-32-11,2-3 0 4,1-9-304-4,1 2-144 12,1-4 128-12,7 0-128 4,1-9 0-4,6-7 0 11,-1-5 0-11,5 1 0 18,2-1-1120-18,2-18-304 0,0 0-64 0,17 7-13312 4</inkml:trace>
    </iact:actionData>
  </iact:action>
  <iact:action type="add" startTime="58941">
    <iact:property name="dataType"/>
    <iact:actionData xml:id="d61">
      <inkml:trace xmlns:inkml="http://www.w3.org/2003/InkML" xml:id="stk61" contextRef="#ctx0" brushRef="#br2">27874 10966 21999 0,'0'0'960'0,"0"0"224"0,18 6-944 0,0-2-240 8,-5 0 0-8,-13-4 0 5,20 16 1056-5,-3-5 160 9,-7 5 48-8,2-4 0 4,-12-12-416-5,13 21-80 10,-7 2 0-10,-2-1-16 5,-4-6-368-5,-6 7-64 10,-2 0 0-10,-5 5-16 5,1-1 336-5,-5 0 64 10,1-3 0-10,-2 1 16 4,1 2-144-4,3 1-48 12,-3-7 0-12,5 1 0 4,-4-1 16-4,8-3 0 11,1-3 0-11,1-1 0 4,6-14-16-4,0 0 0 12,0 0 0-12,15 10 0 3,5-7-64-3,-1 1-16 10,5-4 0-10,3 0 0 5,2-2-176-5,-3 0-32 11,3 0-16-11,4 1 0 5,4-5-224-5,-2 0 128 10,2-2-128-9,2 0 0 1,-3-2 0-2,-1-1 128 12,0 3-128-12,-4-2 0 19,-2-5-1216-19,-1 3-272 1,-5-4-64-1,6-3-15264 3</inkml:trace>
    </iact:actionData>
  </iact:action>
  <iact:action type="add" startTime="59358">
    <iact:property name="dataType"/>
    <iact:actionData xml:id="d62">
      <inkml:trace xmlns:inkml="http://www.w3.org/2003/InkML" xml:id="stk62" contextRef="#ctx0" brushRef="#br2">29070 10627 13823 0,'-8'0'1216'1,"-3"-2"-960"9,11 2-256-10,0 0 0 4,0 0 3664-4,0 0 688 13,0 0 144-13,0 0 32 3,0 0-2832-2,0 0-560 8,13-4-112-9,1 2-32 5,3 2-352-5,7 0-64 10,1-6 0-10,2 1-16 4,3-5-384-4,-1 4-176 12,0 0 160-12,1 0-160 4,-1-2 0-4,-2 3 0 12,-4 1 0-12,1 2 0 20,-7 0-2224-19,1 0-336-1,-6 2-64 1</inkml:trace>
    </iact:actionData>
  </iact:action>
  <iact:action type="add" startTime="59529">
    <iact:property name="dataType"/>
    <iact:actionData xml:id="d63">
      <inkml:trace xmlns:inkml="http://www.w3.org/2003/InkML" xml:id="stk63" contextRef="#ctx0" brushRef="#br2">29017 10892 21183 0,'-19'6'1888'1,"19"-6"-1504"5,0 0-384-6,0 0 0 5,0 0 1536-5,0 0 224 11,0 0 48-11,0 0 16 4,12 18-512-4,1-9-96 7,5-1-32-7,7-2 0 9,1-6-464-9,3 0-80 6,0 0-32-6,2-6 0 5,4-4-352-5,6 3-64 12,-4-7 0-12,6 4-16 4,-4-3-176-4,4 1 0 10,-6 0 0-10,4-3 128 20,-4 3-1776-19,0-4-352-1,0 5-80 1</inkml:trace>
    </iact:actionData>
  </iact:action>
  <iact:action type="add" startTime="59783">
    <iact:property name="dataType"/>
    <iact:actionData xml:id="d64">
      <inkml:trace xmlns:inkml="http://www.w3.org/2003/InkML" xml:id="stk64" contextRef="#ctx0" brushRef="#br2">30763 10200 14735 0,'-4'-23'1312'1,"4"23"-1056"7,-6-14-256-8,2 6 0 5,4 8 2128-5,0 0 368 10,-9-4 80-9,-7 2 16 3,-1 4-944-4,-5 2-192 6,-5 12-48-6,-1-5 0 8,-5 9-384-8,-4-3-96 12,2 5-16-11,2 3 0 2,0 4 64-3,0 9 16 7,3-5 0-6,3 6 0 2,2 8-352-3,5-1-64 7,3-1 0-7,7 6-16 8,-2 2-304-8,6-1-64 12,3-5-16-12,6-8 0 4,7-2-48-4,6 0-128 12,5-8 192-11,5-3-64 1,5-7 192-2,6-3 48 11,10-8 0-11,1-6 0 5,-3-4 96-5,4-6 32 10,0-4 0-10,2-7 0 5,-9-5-128-5,3-1-32 10,-8-4 0-10,0-1 0 4,-7-5 112-4,-3-6 32 11,-4-2 0-11,-7-3 0 4,0-7-160-4,-9 0-48 11,-1-1 0-11,-4-1 0 5,-6 4 176-5,-2 1 48 11,-3 1 0-11,-9 4 0 3,-1 6-368-3,-5 4-128 12,-1 8 0-12,-4 3 0 4,-5 7 0-4,-1 1 0 10,-6 6-176-10,-2-1 176 20,-7 3-1696-20,-1 2-224 1,2 4-32-1</inkml:trace>
    </iact:actionData>
  </iact:action>
  <iact:action type="add" startTime="61250">
    <iact:property name="dataType"/>
    <iact:actionData xml:id="d65">
      <inkml:trace xmlns:inkml="http://www.w3.org/2003/InkML" xml:id="stk65" contextRef="#ctx0" brushRef="#br2">7333 14793 11967 0,'0'0'1072'1,"0"0"-864"10,0 0-208-11,0 0 0 5,0 0 1536-5,0 0 272 10,0 0 48-10,0 0 16 4,-13 6-544-4,13-6-112 12,-8 11-32-12,8-11 0 4,0 0-432-4,0 0-96 10,0 0-16-10,0 0 0 4,-8 10 0-4,8-10-16 11,0 0 0-10,0 0 0 2,-8 16-176-3,8-16-48 11,-4 11 0-11,2 7 0 4,2-5-16-4,0 7 0 11,0-1 0-11,0 1 0 4,0-1-48-4,0 5-16 11,-2 1 0-11,2 4 0 5,0-1 16-5,-1 5 0 12,-1 6 0-12,-2-10 0 3,0 4-32-2,-2 4-16 8,0 6 0-9,0-2 0 4,2 4-48-4,0-4-16 12,-1 2 0-12,1-2 0 4,0-2 16-4,0-6 0 9,0 2 0-9,2 2 0 6,-2-4 16-6,-2-3 16 9,0-3 0-9,3 0 0 5,-1 4-96-5,2-1-32 10,-2-5 0-10,0-2 0 4,-2 3-144-4,2-5 192 13,0-1-192-12,0-3 192 1,2 1-192-1,-2-6 160 9,1 1-160-10,-1-3 160 4,4-10-32-4,0 0 0 10,0 0 0-10,0 0 0 4,0 0 16-4,0 0 0 11,0 0 0-11,0 0 0 4,0 0 0-4,0 0 0 13,0 0 0-13,0 0 0 3,4-8-144-3,-1-4 160 12,1 3-160-12,0-5 160 3,2 2-160-3,0-5 0 11,4 1 0-10,-4-3 128 2,1 1-128-3,3 1 0 10,-4-5 0-10,2 1 128 4,0-3-128-4,1 3 0 13,-3-4 0-13,2-3 0 3,2-1 0-3,-4-2 0 10,-3 2 128-10,3-5-128 5,0-1 0-5,0-4 0 10,-4 0 0-10,2-17 0 5,-2 7 0-5,0 6 0 10,0 0 128-10,-2 6-128 4,-2-6 0-4,2 8 0 12,2 4 0-12,-2 2 128 4,-4 1-128-4,2 3 0 11,2 0 0-11,0 1 0 5,0 5 0-5,0 3 0 10,0-3 0-10,-2 9 0 5,2 10-144-5,0 0 144 9,-2-18 0-9,2 18 0 5,0 0-144-5,0 0 144 12,0 0 0-12,0 0-144 4,0 0 144-4,0 0-128 11,-10 20 128-11,4-5-128 3,6-15 128-2,-4 24 0 10,1-1-144-11,-1 4 144 3,0 3 0-3,-4 3 0 11,2 4 0-11,0 0 0 4,2 8 0-4,-3 2 0 11,-1 5 0-11,2 5 0 4,0 1 0-4,-2 3 0 11,2-5 0-11,3-19 0 5,-3 8 0-5,-2-6 0 11,-2 2 0-11,4-4 0 4,2-4 0-4,0 1 160 11,1-5-16-11,-3-2 0 3,4-1 16-2,0-5 0 6,-2-2 0-7,2-3 0 9,0 0 0-9,2-5 0 6,0-11 0-6,0 0 0 9,0 0 32-9,0 0 0 7,0 0 0-7,0 0 0 9,0 0 0-9,8-11 16 9,-2-7 0-9,1 1 0 6,-3-3-208-6,2-5 176 7,-2 1-176-7,2-3 160 8,-2-4-160-8,0 0 0 6,-2-3 144-6,2-3-144 9,-2 0 0-9,1 2 0 6,-1-6 0-6,2 2 0 9,-2-6 0-9,4 4 0 7,-4-3 0-7,2-17 0 8,2 9 0-8,0 3-160 12,-2 6 160-12,1 0 0 3,-1 4-160-3,-2 2 160 7,2 10-128-7,0-1 128 8,-2 1 0-8,2 4-160 12,-2 5 160-12,4 4 0 3,-6 14-144-3,0 0 144 11,0 0 0-11,0 0-144 3,0 0 144-3,0 0-192 12,-2 20 192-12,-2 1-192 4,4-3 192-4,-2 5-160 6,2 5 160-6,-2 3-160 5,-2 6 160-5,0 0 0 7,0 6 0-7,2 2-128 9,-4 7 128-9,-1 7 0 11,1 3 0-11,0 1 0 3,0-3 0-3,-4 3 0 8,3 1 0-8,5-23 0 8,-2 2 0-8,-2-6 0 7,-2 2 0-7,4-6 0 8,0-4 0-8,0-3 0 11,2-7 0-11,0 6 0 4,1-7 0-4,1-18 144 11,0 0-144-11,0 0 0 4,0 0 224-4,0 0-64 10,0 0-16-10,5-12 0 5,1-9-16-5,2-3 0 11,2 1 0-11,-6 3 0 4,0-1-128-4,1-4 0 6,1-3 0-6,2-1 128 9,-4-4-128-9,-2 0 0 11,2-2 0-11,0 0 0 3,-2-2 0-3,2 0 0 12,1-1 0-12,1-14 0 4,-4 5 0-4,4 8 0 11,0 2 0-11,4 10 0 5,-4 5 0-5,-1 7 0 6,-1-1-144-6,-4 16 144 8,0 0 0-8,0 0-192 11,0 0 192-11,0 0-160 3,0 18 32-3,-4 5 0 13,-1 4 0-13,1 2 0 3,-6 3 128-3,4-3 0 12,0 2 0-12,2-2-128 3,-4-1-160-3,1-1-32 7,3-4 0-7,2 1-11712 19,2-5-2336-18</inkml:trace>
    </iact:actionData>
  </iact:action>
  <iact:action type="add" startTime="63711">
    <iact:property name="dataType"/>
    <iact:actionData xml:id="d66">
      <inkml:trace xmlns:inkml="http://www.w3.org/2003/InkML" xml:id="stk66" contextRef="#ctx0" brushRef="#br2">11595 15446 9215 0,'0'0'816'1,"0"0"-656"10,0 0-160-11,-9-2 0 4,9 2 1936-4,0 0 368 6,-16-6 64-6,16 6 0 9,0 0-640-9,0 0-128 11,0 0-16-11,0 0-16 4,0 0-464-4,0 0-80 6,0 0-32-6,0 0 0 9,0 0-272-9,23 8-48 12,-1 0-16-12,1 3 0 4,-3-1 640-4,5 2 128 6,2 4 32-6,1 1 0 22,1-3-1712-21,0 3-320 0,-3-7-80-1,-3 10-16 0,0-1 672 1,1 3 176 3,-3-1 16-4,-5 4 0 9,-1 3-32-9,-7-1 0 13,-2 0 0-13,-2 1 0 3,-4-5-32-3,-4 2 0 6,-4 3 0-6,-5-3 0 8,-3-6 64-8,-5 3 0 10,-1-3 0-10,3 3 0 5,-5-7 80-5,-1 5 32 7,-2-2 0-7,1-7 0 9,-1 3-64-9,1-4-16 11,3-3 0-11,-2 5 0 3,-1-6-96-2,7-4 0 5,1 2-128-6,3-4 192 9,15 0-416-9,0 0-96 9,-10-6 0-9,10 6-16 19,0 0-2480-19,0 0-512 0</inkml:trace>
    </iact:actionData>
  </iact:action>
  <iact:action type="add" startTime="64119">
    <iact:property name="dataType"/>
    <iact:actionData xml:id="d67">
      <inkml:trace xmlns:inkml="http://www.w3.org/2003/InkML" xml:id="stk67" contextRef="#ctx0" brushRef="#br2">12342 15331 23439 0,'0'0'1024'0,"0"0"240"0,0 0-1008 1,0 0-256 3,0 0 0-4,0 0 0 9,14 8 752-9,-6 1 96 11,3 5 32-11,1 0 0 3,2 3 256-3,-1 7 48 11,1 1 16-11,2 0 0 4,1 3-400-4,-1 1-80 11,3 2-16-11,-3 4 0 4,2 4-272-4,-1-4-64 7,-5-3-16-7,3 3 0 8,-3 4-208-8,2-6-144 12,-6 2 192-12,1-4-192 4,3-2 160-4,-6-1-160 6,2-7 128-6,1 1-128 23,-3-5-288-23,-2-5-144 0,2-2-16 0,-6-10-16 14,8 9-2096-13,-8-9-432-1,0 0-80 0</inkml:trace>
    </iact:actionData>
  </iact:action>
  <iact:action type="add" startTime="64358">
    <iact:property name="dataType"/>
    <iact:actionData xml:id="d68">
      <inkml:trace xmlns:inkml="http://www.w3.org/2003/InkML" xml:id="stk68" contextRef="#ctx0" brushRef="#br2">12787 15237 2751 0,'0'0'128'0,"0"0"16"0,0 0-144 0,0 0 0 11,0 0 0-11,-10 0 0 4,1 10 5376-4,-5-2 1024 10,2 4 224-10,-5 3 32 4,-3 7-4288-4,3 3-848 13,-7 6-176-13,1 0-48 3,-1 4-128-3,1 4-16 10,1-3-16-10,-1-3 0 4,0 2-320-3,-1 4-64 10,5-6-16-11,-1 2 0 4,-3 2-416-4,-1-2-64 11,5-5-32-11,3 3 0 4,1-2-224-4,1-2 0 12,-2-2 0-12,-1 9 0 17,3-9-496-17,10-10-144 0,-3-1-16 1,7-16-16 12,0 0-2256-13,0 0-448 1,0 0-80 3,0 0-9312-4</inkml:trace>
    </iact:actionData>
  </iact:action>
  <iact:action type="add" startTime="64599">
    <iact:property name="dataType"/>
    <iact:actionData xml:id="d69">
      <inkml:trace xmlns:inkml="http://www.w3.org/2003/InkML" xml:id="stk69" contextRef="#ctx0" brushRef="#br2">12922 15893 22111 0,'0'0'1968'1,"-2"17"-1584"4,0-1-384-5,-2 5 0 8,0 6 1472-8,-4 3 224 11,-4 1 32-11,5 6 16 4,-9-2-112-4,2 6-32 11,1-2 0-11,-1 0 0 4,0 2-416-4,3-6-96 11,1 0 0-11,-2 0-16 4,4-2-688-4,1 1-144 11,-5-1-32-10,6 0 0 3,4-2-208-4,0-5-128 10,2-9 128-10,2 3-11520 16,0-3-2176-16</inkml:trace>
    </iact:actionData>
  </iact:action>
  <iact:action type="add" startTime="65318">
    <iact:property name="dataType"/>
    <iact:actionData xml:id="d70">
      <inkml:trace xmlns:inkml="http://www.w3.org/2003/InkML" xml:id="stk70" contextRef="#ctx0" brushRef="#br2">5761 11725 7359 0,'0'0'656'1,"0"0"-528"6,0 0-128-7,-8 14 0 7,8-14 1440-7,0 0 256 11,0 0 48-11,0 0 16 5,-5 9-592-5,5-9-112 12,0 0-32-12,0 0 0 4,0 0-128-4,0 0-16 11,0 0-16-11,0 0 0 4,0 0 160-4,7-15 48 12,5-5 0-12,0 1 0 3,5-1-272-3,-3 3-48 10,5-7-16-10,-3-1 0 4,4-2-320-4,-5 9-64 11,-1 1-16-11,9-9 0 4,-1 3-96-4,-5 3-32 11,3 3 0-11,-1-3 0 5,1 3-208-5,-5 7 128 10,3 0-128-10,-6 0 0 5,1 3 0-5,-13 7 0 10,0 0 0-10,18 2 0 5,-18-2 128-5,19 11-128 10,-3 7 0-10,-4 1 0 5,5-1 256-5,-3 5-64 10,1 9 0-10,-1 3 0 5,2-2 0-5,-3 0-16 10,5 2 0-10,1 2 0 4,-5-2 16-4,4-2 16 11,-5-1 0-11,3 1 0 5,0-2-48-5,-1-4-16 10,1-3 0-9,-5-5 0 4,5 1-144-5,-6 1 160 11,2-3-160-11,1-1 160 3,1-9-160-3,-1 2 192 10,-13-10-192-10,20 4 192 19,-6-4-1472-18,3-4-272-1,-5-4-64 0</inkml:trace>
    </iact:actionData>
  </iact:action>
  <iact:action type="add" startTime="65917">
    <iact:property name="dataType"/>
    <iact:actionData xml:id="d71">
      <inkml:trace xmlns:inkml="http://www.w3.org/2003/InkML" xml:id="stk71" contextRef="#ctx0" brushRef="#br2">5882 10389 10127 0,'0'0'896'2,"0"0"-704"5,0 0-192-7,0 0 0 8,0 0 1424-8,0 0 256 11,0 0 48-11,0 0 16 4,0 0-320-4,4 18-64 7,2 1-16-7,4 5 0 8,1-3-336-8,-1 6-80 11,4 3-16-11,-1 1 0 4,5 2-272-4,1-2-48 11,-5 0-16-11,4 1 0 4,-5-1-272-4,5 0-64 13,1 0-16-13,-3-2 0 4,4 1-224-4,-7-3 128 9,3-2-128-8,-5 1 0 2,5-1 160-3,-4-5-160 13,1-1 160-13,-3 1-160 4,2-7 144-4,-4 1-144 12,1-4 128-12,-9-10-128 18,0 0-1440-17,18 9-368-1,-18-9-80 1</inkml:trace>
    </iact:actionData>
  </iact:action>
  <iact:action type="add" startTime="66196">
    <iact:property name="dataType"/>
    <iact:actionData xml:id="d72">
      <inkml:trace xmlns:inkml="http://www.w3.org/2003/InkML" xml:id="stk72" contextRef="#ctx0" brushRef="#br2">6541 10235 9215 0,'-9'-16'816'0,"3"7"-656"8,0 1-160-8,6 8 0 4,0 0 1744-4,-12 2 320 6,-1 2 64-6,3 4 16 8,-6 3-864-8,3 3-160 12,-7 7-32-12,-1 3-16 4,-3 1-368-4,-3 6-64 12,2 4 0-12,-3 6-16 3,-1-4 96-3,0 10 32 10,-2 0 0-10,-1 4 0 4,1-1-128-4,2 3-32 12,0 2 0-12,1-3 0 4,3-5-352-4,2-4-80 12,5 0-16-12,6-8 0 3,-1-6-144-3,7-3 128 7,2-3-128-7,2-5 128 7,2-18-400-7,0 13-96 14,0-13-16-14,0 0-7872 14,19 6-1568-13</inkml:trace>
    </iact:actionData>
  </iact:action>
  <iact:action type="add" startTime="66520">
    <iact:property name="dataType"/>
    <iact:actionData xml:id="d73">
      <inkml:trace xmlns:inkml="http://www.w3.org/2003/InkML" xml:id="stk73" contextRef="#ctx0" brushRef="#br2">6713 10822 9215 0,'0'0'816'1,"0"0"-656"9,22 6-160-10,-9-4 0 4,-13-2 1600-4,0 0 272 13,18 2 64-12,-1 4 16 1,-17-6-800-2,14 7-176 9,-14-7-16-9,14 14-16 5,-7 0-208-5,-3 3-32 11,0-3-16-11,-4 2 0 4,-2 3 352-4,-2-1 80 12,0 3 16-12,-1 1 0 4,-7-7-368-4,4 3-64 11,4 1 0-11,-6-1-16 4,1 1-160-4,-1 1-16 12,-6-11-16-12,9 5 0 3,-1 4-80-3,-2-1-16 7,10-17 0-7,-6 10 0 9,6-10-48-9,0 0-16 11,2 16 0-11,-2-16 0 5,0 0-144-5,16 7-16 11,-3 1-16-11,5 2 0 4,-18-10 160-4,17 4 16 11,3 0 16-11,1-2 0 4,-1-2-96-4,-1 0 0 12,3-2-16-12,1 2 0 4,3-2-112-4,-1 2 0 8,0 2-128-8,1-2 192 3,-5 0-192-3,3 2 0 7,-1 0 128-7,-2 2-128 23,3 3-992-22,-7-1-240-1,1 0-48 0,-2 0-13584 4</inkml:trace>
    </iact:actionData>
  </iact:action>
  <iact:action type="add" startTime="72138">
    <iact:property name="dataType"/>
    <iact:actionData xml:id="d74">
      <inkml:trace xmlns:inkml="http://www.w3.org/2003/InkML" xml:id="stk74" contextRef="#ctx0" brushRef="#br2">19115 13088 12831 0,'0'0'576'0,"0"0"112"0,0 0-560 0,5-6-128 11,-5 6 0-11,8-9 0 4,-4-1 1296-4,0 2 240 10,-4-4 32-10,2 1 16 5,-2 1-384-5,0-4-80 7,-2 4-16-7,0-1 0 5,-2 1-208-5,-4 2-32 6,1-2-16-6,1 3 0 9,-8-1-208-9,2-6-32 10,3 6-16-10,-11-1 0 5,-3-3-240-5,3 6-48 11,1-4-16-11,-3 5 0 5,-1 3-32-5,-1 4 0 11,-3 1 0-10,2 1 0 2,-1 2-48-3,3 2-16 11,3 6 0-11,-3-3 0 5,0 5-64-5,-1 3-128 9,3 9 176-9,1 1-176 5,-1 2 208-5,-1 0-64 11,7 1-16-11,-3-1 0 4,5-2-128-4,7 0 0 11,4-5 144-11,6-5-144 4,5 1 0-4,3-1 128 12,10 1-128-12,-1-11 0 3,0-1 224-3,7 2-32 11,1-6 0-11,4-4 0 4,0 0 96-4,2-6 16 11,4-8 0-11,-1 3 0 4,-7-7-96-4,2 3-16 12,2-5 0-12,-2-1 0 3,-2-1-64-2,-1 1-128 10,1-5 176-11,-2-1-176 3,0-6 144-3,-1 0-144 10,-3-2 0-10,-3 3 144 5,-1 1-144-5,-3-4 0 10,-1-2 0-10,1 0 128 5,-9-4-128-5,1 0 0 10,0-6 0-10,-6-1 0 5,-2 5 0-5,-2-4 0 10,0-6 0-10,0 8 0 4,-2 6 0-4,0 6 0 11,0 6 0-11,0 5 0 5,-4 5-192-5,6 17 192 10,0 0-160-10,0 0 160 5,0 0-192-5,0 0 192 11,-8 19-208-11,2 9 80 4,1 5 128-4,-3 10 0 11,4 2 0-11,0 3 0 3,0 3 0-3,2 6 0 11,2 11 0-11,0-10 0 4,0-5 0-4,0 0 128 12,2 3-128-12,2-3 128 5,0-6-128-5,4-2 128 10,-2-10-128-10,-1-4 128 4,3-4-128-4,2-3 0 12,-2-3 128-12,1-3-128 3,5-9 0-3,-14-9 0 10,14 8 0-10,3-8 0 19,1-8-1728-18,-4-1-384-1,1-7-64 0</inkml:trace>
    </iact:actionData>
  </iact:action>
  <iact:action type="add" startTime="72709">
    <iact:property name="dataType"/>
    <iact:actionData xml:id="d75">
      <inkml:trace xmlns:inkml="http://www.w3.org/2003/InkML" xml:id="stk75" contextRef="#ctx0" brushRef="#br2">19840 12645 16575 0,'0'0'1472'0,"0"0"-1168"7,0 0-304-7,6 22 0 5,0-1 1792-5,2 3 288 10,3-1 64-10,-1 3 16 5,6 1-560-5,-1 2-128 10,5 0 0-10,-1 3-16 4,3-5-752-4,3 8-160 13,2 2-32-13,1-4 0 4,-3 0-304-4,-1 0-64 11,-1-5-16-11,-2-1 0 3,-3-7-128-3,1-1 0 12,3 3 0-12,-1-9 0 17,-5 1-320-17,2-6-80 1,-9-2-32-1,-9-6-8768 12,0 0-1744-11</inkml:trace>
    </iact:actionData>
  </iact:action>
  <iact:action type="add" startTime="72919">
    <iact:property name="dataType"/>
    <iact:actionData xml:id="d76">
      <inkml:trace xmlns:inkml="http://www.w3.org/2003/InkML" xml:id="stk76" contextRef="#ctx0" brushRef="#br2">20334 12423 2751 0,'0'0'256'0,"0"0"-256"8,0 0 0-8,0 0 0 4,0 0 4672-4,0 0 896 10,0 0 192-10,-8 18 16 5,2 5-3312-4,0 6-672 10,-8 6-128-11,3 3-16 3,-5 1-144-3,1 3-32 12,-7 7 0-12,1 2 0 3,-5-2-496-2,1 5-96 8,0 3-32-8,-9-1 0 3,-3-1-416-4,4-4-96 10,0-5-16-10,4 1 0 6,1-10-320-6,5-3 128 10,2-7-128-10,1-4 0 5,6 1 0-5,1-7-128 11,5-9 0-11,8-8 0 18,0 0-1440-18,0 0-288 0,0 0-48 0,0 0-13344 5</inkml:trace>
    </iact:actionData>
  </iact:action>
  <iact:action type="add" startTime="73172">
    <iact:property name="dataType"/>
    <iact:actionData xml:id="d77">
      <inkml:trace xmlns:inkml="http://www.w3.org/2003/InkML" xml:id="stk77" contextRef="#ctx0" brushRef="#br2">20431 12975 15663 0,'0'0'1392'1,"18"-6"-1120"7,-7-2-272-8,9 3 0 6,-1-1 2192-6,3 2 384 11,3-6 80-11,-1 4 16 3,-3 2-800-3,1 2-144 12,-7 0-48-12,3 2 0 3,-1 6-736-3,-17-6-160 11,10 14-16-11,-2-2-16 4,-2 5-240-4,-2 1-32 11,-4 5-16-11,-8 1 0 5,0-1-80-5,-2 0-32 10,-7 5 0-10,-1 1 0 4,1-2-96-4,-5 1 0 11,1-5-16-11,7-4 0 5,2 3 112-5,4-3 32 10,3-5 0-10,1 2 0 5,4-16-48-5,0 0 0 9,4 17 0-8,1-7 0 4,-5-10-112-5,22 4-32 10,-4 0 0-10,3 0 0 4,2-2 0-4,5-2 0 12,1-4 0-12,2 2 0 4,0 0-192-4,4-2 144 11,1 0-144-11,-7-2 128 4,-2-4-128-3,-2 5 0 8,-3 1-160-9,-6-2 160 19,-3-4-2544-19,-7 0-400 0,-6-7-96 1,-16 5-16-1</inkml:trace>
    </iact:actionData>
  </iact:action>
  <iact:action type="add" startTime="73593">
    <iact:property name="dataType"/>
    <iact:actionData xml:id="d78">
      <inkml:trace xmlns:inkml="http://www.w3.org/2003/InkML" xml:id="stk78" contextRef="#ctx0" brushRef="#br2">18373 13859 11967 0,'0'0'1072'1,"0"0"-864"7,0 0-208-8,0 0 0 6,20 5 1632-6,-3-1 288 10,5-4 48-10,5 0 16 4,6 4-320-4,10-4-64 11,10 0-16-11,2-4 0 4,3 0-512-4,8 2-112 10,5-1 0-10,9-1-16 4,7 0-64-4,17-2-16 13,11-4 0-13,2 6 0 4,2 0-128-4,-4 2-32 11,-6-3 0-11,2-3 0 3,4 0-304-3,-7 4-64 12,-5-4-16-12,-15 6 0 3,-8 8-128-2,-14-2-48 8,-7 2 0-9,-9 2 0 20,-7 1-816-19,-10-3-160-1,-3 2-48 0,-9 4-14032 4</inkml:trace>
    </iact:actionData>
  </iact:action>
  <iact:action type="add" startTime="74045">
    <iact:property name="dataType"/>
    <iact:actionData xml:id="d79">
      <inkml:trace xmlns:inkml="http://www.w3.org/2003/InkML" xml:id="stk79" contextRef="#ctx0" brushRef="#br2">19033 14773 8287 0,'0'0'736'0,"0"0"-592"9,15-10-144-9,-5 3 0 4,-10 7 1840-4,10-14 336 10,0 4 64-10,-10 10 0 4,5-10-560-4,-5 10-112 11,0 0-32-11,6-15 0 4,-6 15-256-3,4-12-64 8,-4 12-16-9,0 0 0 4,-4-17-112-4,-2 7 0 13,6 10-16-13,-7-12 0 4,-5 2-288-4,2-3-48 10,-4 3-16-10,1 4 0 4,-1-4-272-4,0 5-64 11,-3-1-16-11,3 6 0 5,-3 0-176-5,1 0-16 11,-5 2-16-11,-3 5 0 4,7 5-160-4,-1-2 0 11,-1 6 0-11,-5-3 0 4,11 7 0-3,-7 1 0 8,3 1 0-9,3 5 0 5,-4 0 0-5,7 4 0 10,-3 1 0-10,6 1 0 5,4-4 0-5,0-2 0 10,4 3 0-10,2-5 0 5,2 0 0-5,2-3 0 10,6-5 0-10,1 3 0 4,5-1 0-4,-2-7 0 11,3-4 144-11,3 2-144 4,-7-7 192-4,7-1-48 12,3-4 0-11,-2-1 0 2,1-1 48-3,-3-6 16 12,3 0 0-12,-1-7 0 3,0-1 0-3,3-3 0 12,1-5 0-12,-3 3 0 3,-5-5-208-3,2 1 176 10,1 0-176-10,1 2 160 5,-1-1-160-5,-3 1 0 10,3-2 144-10,-3-3-144 5,1-5 0-5,-5 2 0 10,5 0 0-10,-6-6 128 5,1 0-128-5,-3-4 0 10,3 4 0-10,-3-6 0 5,4 4 0-5,-5-2 128 10,5 4-128-10,-4 0 0 4,1 8 0-4,-3 6 0 12,2 5 0-12,-4 3 0 4,-2-7 0-4,-1 9 0 11,-5 15 0-11,0 0 0 4,6-12 0-4,-6 12 0 11,0 0 0-11,0 0 0 4,0 0-128-4,-4 17 128 11,0-1-128-11,-1 6 128 4,-3 5 0-4,-4 4 0 11,2 2 0-11,2 8-128 4,-5-2 128-4,1 8 0 10,-3 4 0-10,5 1 0 4,-4 3 0-4,4 1 0 11,5-1 0-11,-1-2 0 5,0-6 0-5,4-3 0 10,2-1 0-10,4-6 0 4,2-5 0-4,1-3 0 12,1-6 0-12,8-3 0 5,-3-9 0-5,5-1 0 9,3-2 128-9,-1-10-128 5,3-8 208-5,3 0-16 11,-1-3-16-11,2-1 0 4,1-13 32-4,1 0 16 10,2-5 0-10,0-1 0 4,3-2-224-4,-5 0 144 11,0 0-144-11,-2-4 128 5,1 2-128-5,-3 0 0 10,0-6 0-10,-3 4 0 5,-1-8 0-5,-1-2 0 10,-1 4 0-10,-5 1 0 4,2 3-224-4,-7 4 80 11,1 3 16-11,0 5 0 4,-4 4 128-4,0 3-128 11,-1 5 128-11,-5 17-128 5,0 0 128-5,0 0-128 10,0 0 128-10,-9 17-128 5,-1 1 128-5,-6 5 0 10,3 7 0-10,-5 3 0 5,2 4 0-5,3 10 0 10,-7 5 128-10,7 1-128 5,-7 2 192-5,5-1-16 10,1 3-16-10,-2 1 0 5,5-1-160-5,5 1 160 11,-4 1-160-11,4-5 160 4,2-5-160-4,2 0 0 11,2-8 0-11,2 0 128 4,2-10-128-4,2-2-144 10,0-3 144-10,0-7-208 19,0-5-1568-19,-6-14-304 0,0 0-64 0</inkml:trace>
    </iact:actionData>
  </iact:action>
  <iact:action type="add" startTime="74855">
    <iact:property name="dataType"/>
    <iact:actionData xml:id="d80">
      <inkml:trace xmlns:inkml="http://www.w3.org/2003/InkML" xml:id="stk80" contextRef="#ctx0" brushRef="#br2">19493 14670 26719 0,'0'0'1184'0,"0"0"240"0,6-14-1136 0,-6 14-288 8,21-6 0-8,-1 0 0 5,-1-1 1296-5,5 1 208 11,1 0 32-11,4 2 16 4,3-4-192-4,5-1-32 12,-2 1-16-12,2 0 0 4,0 0-816-4,-2 2-176 9,-4 0-16-9,2-1-16 19,-2-1-816-19,5 4-176 1,-3-4-16-1,2 2-15472 4</inkml:trace>
    </iact:actionData>
  </iact:action>
  <iact:action type="add" startTime="75170">
    <iact:property name="dataType"/>
    <iact:actionData xml:id="d81">
      <inkml:trace xmlns:inkml="http://www.w3.org/2003/InkML" xml:id="stk81" contextRef="#ctx0" brushRef="#br2">21090 13800 13823 0,'0'0'1216'0,"-11"6"-960"10,-5 0-256-10,16-6 0 4,0 0 2496-4,0 0 448 11,0 0 80-11,0 0 32 3,0 0-1088-3,22-2-224 10,-1-2-32-10,-1 0-16 6,3 0-608-6,2 0-112 9,3-4-16-8,-1 3-16 3,0 1-624-4,1 2-112 10,-3 0-16-10,-2 4-16 20,-1-4-928-20,-7 2-176 0,-15 0-32 0,0 0-13616 5</inkml:trace>
    </iact:actionData>
  </iact:action>
  <iact:action type="add" startTime="75318">
    <iact:property name="dataType"/>
    <iact:actionData xml:id="d82">
      <inkml:trace xmlns:inkml="http://www.w3.org/2003/InkML" xml:id="stk82" contextRef="#ctx0" brushRef="#br2">21038 14221 20271 0,'0'0'1792'0,"0"0"-1424"10,17 12-368-10,-1-6 0 5,1 0 2912-5,5-2 512 11,1-4 96-10,3 0 32 2,1-2-1728-3,4-4-352 11,0 0-64-11,5-6 0 5,3 1-864-5,-2-7-160 9,0 2-48-9,2-3-11808 17,-6-1-2368-16</inkml:trace>
    </iact:actionData>
  </iact:action>
  <iact:action type="add" startTime="76625">
    <iact:property name="dataType"/>
    <iact:actionData xml:id="d83">
      <inkml:trace xmlns:inkml="http://www.w3.org/2003/InkML" xml:id="stk83" contextRef="#ctx0" brushRef="#br2">22265 12722 15599 0,'0'0'688'1,"0"0"144"-1,0 0-656 0,0 0-176 10,0 0 0-10,0 0 0 5,0 0 1536-5,0 0 288 10,0 0 48-10,23 2 16 4,-5-10-288-4,7 4-64 10,8 0-16-10,2 0 0 5,0 2-560-5,8-6-96 10,-4-5-32-10,6 5 0 5,-4 2-272-5,4-4-64 10,-6 0-16-9,4-3 0 4,-6 1-128-5,4 4-32 9,-2-1 0-9,0 3 0 5,-10-2-144-5,-1 0-48 10,-7 0 0-10,0 2 0 19,-1 3-1216-19,-8 1-256 0,-12 2-64 0,0 0-12384 5</inkml:trace>
    </iact:actionData>
  </iact:action>
  <iact:action type="add" startTime="76864">
    <iact:property name="dataType"/>
    <iact:actionData xml:id="d84">
      <inkml:trace xmlns:inkml="http://www.w3.org/2003/InkML" xml:id="stk84" contextRef="#ctx0" brushRef="#br2">22475 12686 13823 0,'-21'8'608'1,"5"-2"128"-1,1 0-592 0,-1 2-144 10,0 2 0-10,-1-3 0 5,-1 3 1920-5,5 6 336 10,-3 1 80-10,4 1 16 5,-1-5-832-5,5-1-176 10,2 4-16-10,6-16-16 4,-2 15-464-4,4 5-80 11,-2-20-32-11,10 19 0 5,5-5-96-5,1 2-32 10,4-5 0-10,5 3 0 5,2-4-96-5,4 7-32 10,1-1 0-10,3 3 0 4,0 1-304-4,0-5-176 11,4 5 192-11,0 3-192 6,-8-1 208-4,0-3-64 5,-1 3-16-7,-3 1 0 5,-2-1-128-5,-3 3 192 11,-9-4-192-11,1 5 192 3,-2 1 64-3,-2 0 32 12,-7 1 0-12,-3-5 0 4,-3-1 160-4,-5-3 48 11,-2 1 0-11,-2-1 0 4,-5 2-128-4,-1-1-32 11,-1-2 0-11,-5 1 0 5,-3 1-80-5,-2-9-32 10,-6-1 0-10,-2 0 0 4,-1-6-96-4,-1-2-128 10,0-2 176-9,-2-2-176 3,4-6 128-4,6-4-128 10,2 2 0-9,4-3 0 19,5-3-992-20,8-5-304 0,1-3-64 0,7 3-9680 11,4 1-1936-11</inkml:trace>
    </iact:actionData>
  </iact:action>
  <iact:action type="add" startTime="77616">
    <iact:property name="dataType"/>
    <iact:actionData xml:id="d85">
      <inkml:trace xmlns:inkml="http://www.w3.org/2003/InkML" xml:id="stk85" contextRef="#ctx0" brushRef="#br2">23708 12484 6447 0,'0'0'272'0,"0"0"80"0,-10-14-352 0,10 14 0 9,0 0 0-8,0 0 0 3,-7-12 2880-4,7 12 512 11,-14-6 112-11,14 6 16 5,-14 4-1824-5,-1 4-352 10,3 4-80-10,2 0-16 5,-5 11-304-5,3 2-64 11,-4 5-16-11,5-3 0 5,-7 2 64-5,4 4 16 9,1 8 0-9,-1-6 0 4,0 2-64-4,5 4-16 11,-5-2 0-11,6 2 0 5,-2-8-416-5,5 3-96 10,1 1-16-10,2-6 0 5,2 0-128-4,4-2-16 8,3-1-16-9,5-7 0 5,-2-3-176-5,5-1 128 11,-1-1-128-11,4-5 128 4,-7-1-128-4,5 2 0 10,3-6 0-10,-5-2-176 19,-14-4-1024-19,20 4-208 0,-5-4-32 0,-15 0-12704 5</inkml:trace>
    </iact:actionData>
  </iact:action>
  <iact:action type="add" startTime="77948">
    <iact:property name="dataType"/>
    <iact:actionData xml:id="d86">
      <inkml:trace xmlns:inkml="http://www.w3.org/2003/InkML" xml:id="stk86" contextRef="#ctx0" brushRef="#br2">24051 12519 11967 0,'0'0'1072'0,"0"0"-864"8,0 0-208-8,0 0 0 5,0 0 1152-4,6 19 192 8,-2-1 48-9,-4-1 0 5,-4 9 288-5,-2-1 64 10,2 4 16-9,-3 2 0 3,-3 1-384-4,2 3-80 11,2 2-16-11,-4 0 0 4,3 2-144-4,1-2-48 10,-4 6 0-10,0-4 0 5,4 2-528-5,3-4-112 10,-5 0-32-10,2-2 0 5,2-6-176-5,0-3-48 11,0-7 0-11,2 3 0 4,-2-3-192-4,2-5 0 10,2-14 0-10,0 13 0 19,0-13-512-19,0 0-160 0,0 0-32 0,0 0-8960 11,0 0-1792-10</inkml:trace>
    </iact:actionData>
  </iact:action>
  <iact:action type="add" startTime="78277">
    <iact:property name="dataType"/>
    <iact:actionData xml:id="d87">
      <inkml:trace xmlns:inkml="http://www.w3.org/2003/InkML" xml:id="stk87" contextRef="#ctx0" brushRef="#br2">24241 12140 18431 0,'0'0'1632'1,"0"0"-1312"7,19 0-320-8,-1 4 0 5,-1 2 1216-4,3 0 160 8,-7 4 32-9,7 5 16 5,-5 5 64-5,7 1 16 10,-1 3 0-10,3 5 0 5,-3 6-432-5,1 2-96 12,5 2-16-12,-2 10 0 4,-1 7-96-4,-3 9-32 10,1-3 0-10,-7 4 0 3,1 9-144-3,-10-1-48 11,0 6 0-10,-8-6 0 3,-4 0-320-4,0-4-80 12,-8-4-16-12,3-9 0 5,-9-2 16-5,2-5 0 10,-5-13 0-10,0 0 0 4,-3-5 64-4,1-1 16 11,2-4 0-11,-1-2 0 4,5-1-320-4,-3-7 0 10,1 3-208-10,-1-10 80 18,1-1-2944-18,-1-7-592 0</inkml:trace>
    </iact:actionData>
  </iact:action>
  <iact:action type="add" startTime="78743">
    <iact:property name="dataType"/>
    <iact:actionData xml:id="d88">
      <inkml:trace xmlns:inkml="http://www.w3.org/2003/InkML" xml:id="stk88" contextRef="#ctx0" brushRef="#br2">21990 13983 7359 0,'0'0'320'0,"0"0"80"0,0 0-400 1,0 0 0 9,0 0 0-10,0 0 0 3,0 0 2272-3,0 0 368 11,9 6 80-11,7-4 16 4,0-2-1104-4,7 0-224 10,4-2-32-10,6 0-16 4,6-2-176-4,12-3-32 11,6-1-16-11,7 2 0 5,12-6-272-5,4 0-48 12,2-3-16-12,4 1 0 3,6-3 96-3,7 1 32 11,8-5 0-11,5 3 0 6,5 4-224-6,0-1-32 8,-2 5-16-8,-4-6 0 5,-4 3-320-5,-3-3-64 10,1 6-16-10,-4 1 0 5,-9-3-64-5,-8 6 0 11,-10 0-16-11,-10-1 0 4,-9 3-176-4,-6 2 0 11,-4 0-192-11,-1 0 192 18,-8 0-2640-18,-17 2-416 0</inkml:trace>
    </iact:actionData>
  </iact:action>
  <iact:action type="add" startTime="79356">
    <iact:property name="dataType"/>
    <iact:actionData xml:id="d89">
      <inkml:trace xmlns:inkml="http://www.w3.org/2003/InkML" xml:id="stk89" contextRef="#ctx0" brushRef="#br2">22696 14442 11055 0,'0'0'976'1,"-12"5"-784"9,0-8-192-10,-1 3 0 4,1 0 1600-4,4 0 256 11,-4 0 64-11,5 0 16 5,7 0-736-5,0 0-160 11,0 0-16-11,0 0-16 4,0 0-112-4,0 0 0 12,0 0-16-12,0 0 0 3,9-6-112-2,9 0 0 9,-6-4-16-10,7 0 0 4,5 3-144-4,1 1-32 10,0 0 0-10,1 0 0 6,-1-4-160-6,2 8-32 9,3 2-16-9,-1 2 0 5,-4 2-96-5,-3 2-16 10,-3 6 0-10,-1-6 0 5,-7 5-96-5,3 5-32 11,-8-1 0-11,-2 1 0 4,-4 6 128-4,-4-1 32 11,-4 2 0-11,-6-1 0 4,3-1-96-4,-11 3-32 11,-1-5 0-11,1 1 0 5,3-3-160-5,-1 3 128 10,-1-7-128-10,7 5 128 4,-1-8-128-4,7 3 128 11,-2-5-128-11,10-8 128 4,0 0-128-4,0 0 0 11,2 12 0-11,4 2 0 4,2-7 128-4,0 7-128 11,5-2 0-11,1 3 128 5,5-5-128-5,-1 6 0 10,-2-5 0-10,3 7 128 5,-5-4-128-5,1 5 0 10,-5-5 0-10,0 5 0 4,-6 3 0-4,-2-1 128 12,-4-1-128-12,-6-1 128 3,0 1 128-2,-4-3 0 9,-9 3 16-10,-8 9 0 5,-1-10-16-5,1 3-16 10,-4-7 0-10,-2 1 0 5,4-10-240-5,-2 0 176 10,-1-4-176-10,-3-2 160 4,6 0-160-4,0-4-224 11,2-4 48-11,3-2 16 18,7-7-1904-17,5 1-384-1,4 1-80 0</inkml:trace>
    </iact:actionData>
  </iact:action>
  <iact:action type="add" startTime="79870">
    <iact:property name="dataType"/>
    <iact:actionData xml:id="d90">
      <inkml:trace xmlns:inkml="http://www.w3.org/2003/InkML" xml:id="stk90" contextRef="#ctx0" brushRef="#br2">23548 14268 21647 0,'0'0'960'0,"-14"12"192"0,3-1-912 11,-7 1-240-11,-1 6 0 0,1 5 0 2,-5 2 1232-2,1 1 208 10,-1-5 32-10,3 3 16 5,1 3 80-5,-3 4 16 10,3 2 0-10,3 2 0 5,-1 1-496-5,5 5-112 11,-6-2-16-11,9 5 0 4,-1-5-512-4,6 6-128 10,2-2 0-10,6 0-16 5,4-10-304-5,0 0 0 10,-3-3 0-10,7-3 0 4,-2-6 0-4,0-3 0 11,3-10 0-11,5 9 0 4,1-3-192-4,3-2-80 11,1-5-32-11,-3-5 0 18,3 0-1472-17,1-2-288 1,-1-4-64-2,0-1-11808 3</inkml:trace>
    </iact:actionData>
  </iact:action>
  <iact:action type="add" startTime="80154">
    <iact:property name="dataType"/>
    <iact:actionData xml:id="d91">
      <inkml:trace xmlns:inkml="http://www.w3.org/2003/InkML" xml:id="stk91" contextRef="#ctx0" brushRef="#br2">23839 14360 20271 0,'0'0'896'1,"0"0"192"-1,0 0-880 0,0 0-208 8,0 0 0-8,11 15 0 6,-5 3 1376-6,0-1 224 9,-2 5 64-9,-2 3 0 5,-2 1-256-5,0 3-32 10,0 2-16-10,-2 4 0 5,-2-4-464-5,2 4-112 10,0 1-16-10,2-9 0 5,-2 2-208-5,0 2-48 10,0 2-16-10,-2 14 0 5,3 0-336-5,-3-10-160 10,2 0 160-10,0-17-160 5,0-1 0-5,0 3 0 10,2-5-208-10,0 3 64 20,0-5-1568-20,0-15-304 0,0 0-64 0,0 0-11616 4</inkml:trace>
    </iact:actionData>
  </iact:action>
  <iact:action type="add" startTime="80514">
    <iact:property name="dataType"/>
    <iact:actionData xml:id="d92">
      <inkml:trace xmlns:inkml="http://www.w3.org/2003/InkML" xml:id="stk92" contextRef="#ctx0" brushRef="#br2">24018 14069 17503 0,'0'0'1552'0,"0"0"-1232"9,0 0-320-9,0 0 0 5,0 0 1376-5,16 2 224 10,1 0 32-10,1 0 16 5,-18-2-256-5,19 10-48 10,5 3-16-10,1-1 0 5,2 2-256-5,5 1-48 11,3 5-16-11,-2 3 0 4,-4 5-176-4,2 1-16 11,-1 0-16-11,-3 6 0 3,-4 4-112-3,-3 2-32 12,-4 6 0-12,1 2 0 4,-9 3-208-4,-2 1-32 11,-6-4-16-11,-2 1 0 5,-2-3-64-5,-4-6-16 11,-9 2 0-11,-1-2 0 4,-4-2 0-4,-1-4 0 10,-2-4 0-10,-3-1 0 4,-3-3-96-4,4-6-32 11,-2-1 0-11,-1-4 0 5,-1 1-192-5,2-1 128 11,2-7-128-11,3-7 0 4,-3-4-192-4,4-1-128 11,1-7-16-11,4 0-11808 14,5-2-2352-14</inkml:trace>
    </iact:actionData>
  </iact:action>
  <iact:action type="add" startTime="81879">
    <iact:property name="dataType"/>
    <iact:actionData xml:id="d93">
      <inkml:trace xmlns:inkml="http://www.w3.org/2003/InkML" xml:id="stk93" contextRef="#ctx0" brushRef="#br2">25499 13443 18143 0,'0'0'800'1,"0"0"160"-1,4-6-768 0,-4 6-192 10,0 0 0-10,0 0 0 5,0 0 1248-5,0 0 208 10,9 6 32-10,1 2 16 3,-4 6-480-2,-6-1-112 10,0 7-16-11,0 5 0 5,0 2-160-5,0 3-32 10,-4-1-16-10,0 2 0 4,-2 4 80-4,0 2 0 11,1-4 16-11,1 1 0 3,-2 5-272-2,-2-4-64 10,2-4-16-11,0 0 0 4,4-4-304-4,-2-1-128 11,2-3 128-11,2-3-128 20,0-5-272-19,2 1-144-1,2-8-32 0,-4-8-9312 9,0 0-1872-9</inkml:trace>
    </iact:actionData>
  </iact:action>
  <iact:action type="add" startTime="82107">
    <iact:property name="dataType"/>
    <iact:actionData xml:id="d94">
      <inkml:trace xmlns:inkml="http://www.w3.org/2003/InkML" xml:id="stk94" contextRef="#ctx0" brushRef="#br2">25198 13831 21183 0,'0'0'1888'0,"0"0"-1504"9,0 0-384-9,24-4 0 3,-9-3 1824-2,7-1 288 9,1 0 64-10,-3 4 16 5,1-2-704-5,6-4-144 10,5 1-16-10,1 1-16 4,2-6-528-4,2 4-96 13,2-3-32-13,-2 3 0 4,6 2-432-4,-6-1-96 9,0 1 0-9,12 0-128 19,-6-4-1392-18,-6 2-384-1,-4 3-80 0</inkml:trace>
    </iact:actionData>
  </iact:action>
  <iact:action type="remove" startTime="84073">
    <iact:property name="style" value="instant"/>
    <iact:actionData xml:id="d95" ref="#d93"/>
  </iact:action>
  <iact:action type="remove" startTime="84087">
    <iact:property name="style" value="instant"/>
    <iact:actionData xml:id="d96" ref="#d94"/>
  </iact:action>
  <iact:action type="add" startTime="84073">
    <iact:property name="dataType" value="strokeEraser"/>
    <iact:actionData xml:id="d97">
      <inkml:trace xmlns:inkml="http://www.w3.org/2003/InkML" xml:id="stk95" contextRef="#ctx0" brushRef="#br3">34296 21084 40895 0,'16'-80'0'13,"-6"33"0"-12,3 2 0-1,-1 0 0 1,5-5 0-1,-3-11 0 0,6-17 0 33,1-23 0-33,4-16 0 0,5 17-160 0,-1 22 160 0,2 16 0 0,-2 9 224 0,-1 16-32 1,-3 8 0-1,-9 5-192 15,-7 9-256-14,-9 15 48-1,0 0 16 0,0 0 192 11,-19 4 0-11,-3 4 0 0,-1 1 0 0,2 15 128 11,-3 9-128-11,1 29 0 0,-1 26 0 0</inkml:trace>
    </iact:actionData>
  </iact:action>
  <iact:action type="add" startTime="84510">
    <iact:property name="dataType" value="strokeEraser"/>
    <iact:actionData xml:id="d98">
      <inkml:trace xmlns:inkml="http://www.w3.org/2003/InkML" xml:id="stk96" contextRef="#ctx0" brushRef="#br3">34840 20828 40895 0,'28'0'0'1,"-9"6"0"-1,-5-2 0 0,5 2-368 0,-1 0-64 0,-2 7-16 0,1-1 0 0</inkml:trace>
    </iact:actionData>
  </iact:action>
  <iact:action type="add" startTime="85991">
    <iact:property name="dataType"/>
    <iact:actionData xml:id="d99">
      <inkml:trace xmlns:inkml="http://www.w3.org/2003/InkML" xml:id="stk97" contextRef="#ctx0" brushRef="#br2">25095 13554 13823 0,'-14'4'1216'1,"-3"-2"-960"9,1 0-256-10,2 2 0 5,1 2 1408-5,1-2 224 12,12-4 48-12,-8 0 16 4,8 0-144-4,0 0-16 11,0 0-16-11,0 0 0 4,0 0-688-4,0 0-144 11,20 2-32-11,3-2 0 3,1-2-288-3,3-2-64 11,0-4-16-11,2 4 0 4,-1 0-288-4,-3 2 128 10,0 0-128-10,1 0 0 5,-1 2-128-5,-5 4-144 12,-7 4-32-12,-13-8-12272 8</inkml:trace>
    </iact:actionData>
  </iact:action>
  <iact:action type="add" startTime="86161">
    <iact:property name="dataType"/>
    <iact:actionData xml:id="d100">
      <inkml:trace xmlns:inkml="http://www.w3.org/2003/InkML" xml:id="stk98" contextRef="#ctx0" brushRef="#br2">25013 13937 5519 0,'-23'9'496'0,"23"-9"-496"8,-10 10 0-8,10-10 0 4,0 0 4256-4,0 0 752 11,0 0 160-11,0 0 16 3,0 0-2784-3,19 0-560 12,-1-2-112-12,5-4-32 4,3-2-544-4,1 1-128 12,4-7 0-12,2 4-16 3,4-3-624-3,-3-1-128 12,1 0-32-12,2 3 0 4,-2 1-224-4,-4-6 0 10,-2 8 0-10,1-5-10336 15,-3 1-2000-15</inkml:trace>
    </iact:actionData>
  </iact:action>
  <iact:action type="add" startTime="86550">
    <iact:property name="dataType"/>
    <iact:actionData xml:id="d101">
      <inkml:trace xmlns:inkml="http://www.w3.org/2003/InkML" xml:id="stk99" contextRef="#ctx0" brushRef="#br2">26053 12449 11055 0,'0'0'976'0,"0"0"-784"10,0 0-192-10,0 0 0 5,0 0 1504-5,0 0 256 10,0 0 48-10,0 0 16 4,0 0-224-4,0 13-64 11,-4 5 0-11,2-5 0 4,-2 5-352-4,-4 3-80 10,2-1-16-10,0 3 0 4,2 1-64-4,1 1 0 11,-3 4-16-11,4 4 0 5,0 8-320-5,0-2-64 10,0 4-16-10,2-8 0 4,-2-1-400-4,2 3-80 11,0 0 0-11,2 0-128 4,-2-8 160-4,4 2-160 11,0-4 128-11,2-5-128 5,-5-1 0-5,3 1 128 10,-4-9-128-10,0-13 0 18,2 16-352-17,-2-16-160-1,0 0-16 0,0 0-9120 11,0 0-1808-11</inkml:trace>
    </iact:actionData>
  </iact:action>
  <iact:action type="add" startTime="86805">
    <iact:property name="dataType"/>
    <iact:actionData xml:id="d102">
      <inkml:trace xmlns:inkml="http://www.w3.org/2003/InkML" xml:id="stk100" contextRef="#ctx0" brushRef="#br2">25579 13071 24191 0,'0'0'1072'0,"0"0"208"1,0 0-1024-1,0 0-256 10,0 0 0-10,15-6 0 4,9 0 1184-4,3 2 176 9,2-2 48-9,4-4 0 5,4 3-64-5,2-1-16 10,6-6 0-10,-2 4 0 5,2-5-528-5,-14 7-96 12,2-6-32-12,16-3 0 3,0-1-368-3,-4 10-80 12,-4-7-16-12,0 5 0 4,-4 4-208-4,-6 0 0 9,0 1 0-9,-2-1 0 18,-1 2-1392-17,-3 0-368-1,-1 0-80 0,-1 0-16 0</inkml:trace>
    </iact:actionData>
  </iact:action>
  <iact:action type="add" startTime="87150">
    <iact:property name="dataType"/>
    <iact:actionData xml:id="d103">
      <inkml:trace xmlns:inkml="http://www.w3.org/2003/InkML" xml:id="stk101" contextRef="#ctx0" brushRef="#br2">26895 12441 19119 0,'0'0'832'0,"0"0"192"0,0 0-816 0,0 0-208 9,0 0 0-9,0 0 0 5,0 0 800-5,10 4 112 11,6-8 32-11,-5 2 0 4,5 0-64-4,-1 0-16 10,5-2 0-10,1 2 0 5,3-2-336-5,-3 0-64 11,5-4-16-11,-1 5 0 3,0-1-240-3,1 0-48 12,-1 2-16-12,0-2 0 5,-1 0-144-5,-7-2 0 10,-1 2 144-10,-4 0-144 19,-12 4-656-19,0 0-208 0,0 0-32 0,0 0-6848 11,-4-4-1344-11</inkml:trace>
    </iact:actionData>
  </iact:action>
  <iact:action type="add" startTime="87314">
    <iact:property name="dataType"/>
    <iact:actionData xml:id="d104">
      <inkml:trace xmlns:inkml="http://www.w3.org/2003/InkML" xml:id="stk102" contextRef="#ctx0" brushRef="#br2">26860 12431 7359 0,'-12'8'656'1,"1"3"-528"8,-7-1-128-9,5 0 0 4,13-10 3056-4,-10 12 576 11,2-3 112-11,8-9 32 5,-6 20-2176-5,2-6-416 11,4-14-96-11,6 19 0 4,0 3-256-3,0-9-64 9,4 1 0-10,3-1 0 3,5 1-144-2,-3-2-48 10,5 5 0-11,3 3 0 4,-3-6 0-4,1 5-16 12,-1 1 0-12,1 1 0 4,-5 4-112-4,-1 1 0 11,-5-1-16-11,2 0 0 3,-6 1 80-3,-4-1 32 12,-2 0 0-12,-2-1 0 4,-6-5 96-3,-4 1 32 8,2-1 0-9,-5-5 0 4,-3 2-144-4,-1-3-16 11,-5 1-16-11,-3 3 0 5,2-7-336-5,3-6-160 11,5 0 160-11,-3-2-160 18,5-4-1728-17,1 2-448-1,-2-4-96 0,5 0-16 0</inkml:trace>
    </iact:actionData>
  </iact:action>
  <iact:action type="add" startTime="87810">
    <iact:property name="dataType"/>
    <iact:actionData xml:id="d105">
      <inkml:trace xmlns:inkml="http://www.w3.org/2003/InkML" xml:id="stk103" contextRef="#ctx0" brushRef="#br2">25608 13847 14223 0,'0'0'624'0,"0"0"144"0,0 0-624 0,0 0-144 10,0 0 0-10,0 0 0 5,0 0 1008-5,0 0 160 11,0 0 48-11,14 8 0 4,7-4 176-4,4-1 32 10,5-5 16-10,7 1 0 4,6-3-16-4,7 4 0 11,1-6 0-11,6-4 0 5,-1 2-656-5,3 2-144 10,5-1-32-10,6-5 0 5,0 2-128-5,7-4-16 10,4 5-16-10,1-1 0 5,-4-2 80-5,-2 6 0 11,-9 3 16-11,-18-3 0 4,3-4-224-4,-1 2-48 10,0 6-16-10,-3-2 0 5,1 0-240-5,0 2 176 10,-8-3-176-10,0 3 160 19,-2 2-1392-18,-4 0-288 0,-12 0-48-1</inkml:trace>
    </iact:actionData>
  </iact:action>
  <iact:action type="add" startTime="88245">
    <iact:property name="dataType"/>
    <iact:actionData xml:id="d106">
      <inkml:trace xmlns:inkml="http://www.w3.org/2003/InkML" xml:id="stk104" contextRef="#ctx0" brushRef="#br2">25949 14422 10127 0,'0'0'896'1,"0"0"-704"9,10-12-192-10,-10 12 0 5,0 0 1456-5,0 0 256 11,0 0 48-11,0 0 16 3,0 0-416-3,0 0-80 11,0 0 0-11,0 0-16 5,8 22 80-5,-2-3 32 9,-4-1 0-9,-2 3 0 5,0 3-224-5,0 3-64 10,-2 0 0-10,0 5 0 5,0 1-176-5,0 4-32 10,0-2-16-10,-2-2 0 5,-2 2-352-4,2 2-80 9,0-4-16-10,2 4 0 4,-2-1-272-4,2-1-144 11,2-4 160-10,-1-4-160 3,-1-3 128-4,2-5-128 10,2-5 0-10,-2 5 0 4,0-19-128-4,0 0-128 10,0 0-32-10,0 0 0 19,0 0-1856-19,0 0-368 1,0 0-80-1</inkml:trace>
    </iact:actionData>
  </iact:action>
  <iact:action type="add" startTime="88514">
    <iact:property name="dataType"/>
    <iact:actionData xml:id="d107">
      <inkml:trace xmlns:inkml="http://www.w3.org/2003/InkML" xml:id="stk105" contextRef="#ctx0" brushRef="#br2">25555 14921 22511 0,'0'-19'992'1,"0"19"224"0,0 0-976-1,0 0-240 9,0 0 0-9,14-6 0 4,0 0 1152-4,7 2 192 12,4-4 48-12,-1 1 0 5,3-3-336-5,4-4-64 10,-1 5-16-10,3-1 0 4,0 2-288-4,4 2-64 12,0-8-16-12,-6 7 0 4,0 3-336-4,1 2-64 10,-3-2-16-10,0 0 0 5,0-4-192-5,1 4 0 9,-3 2 0-8,0-2 0 20,-1 3-2432-21,-3-3-416 0,4-6-96 0,-5 2 0 0</inkml:trace>
    </iact:actionData>
  </iact:action>
  <iact:action type="add" startTime="88802">
    <iact:property name="dataType"/>
    <iact:actionData xml:id="d108">
      <inkml:trace xmlns:inkml="http://www.w3.org/2003/InkML" xml:id="stk106" contextRef="#ctx0" brushRef="#br2">26445 14520 19343 0,'0'0'1728'0,"0"0"-1392"10,-10-8-336-10,10 8 0 4,0 0 240-4,0 0-32 10,0 0 0-10,0 0 0 4,0 0 1056-4,6-16 208 10,-6 16 32-9,19-11 16 4,-5 1-368-5,2 0-64 10,3 4 0-10,-1 2-16 5,1-4-368-5,4 1-80 11,1 3-16-11,-1 2 0 4,-1 0-112-4,3 2-32 10,0 0 0-10,1 2 0 4,-5 0-144-4,3 4-16 11,-9 1-16-11,3-1 0 6,-4-2-144-6,-14-4-16 10,11 16-128-10,-3-5 192 4,0-1-192-4,0 6 0 10,-4-3 0-10,-3 9 0 4,-1-1 128-4,-1 1-128 12,-3-7 0-12,-4 3 144 5,0 0-144-5,2-5 128 10,0 7-128-10,-1-9 128 4,7-11-128-4,-4 16 128 11,4-16-128-11,-2 10 128 4,2-10-128-4,0 0 0 10,9 13 0-10,-1-5 0 4,0 2 0-4,6 4 0 12,-1-7 0-12,5 9 0 4,-3-2 0-4,5 3 0 11,-1-1 0-11,-5 1 0 4,4 1-160-4,-9-1 160 12,3 7 0-12,-6-3-144 3,-4-3 144-3,-2-3 0 12,-2 5 0-12,-4-1 0 4,-11-3 0-4,-11 11 0 10,-1-1 0-10,-2-1 0 4,-4 2 384-4,-6-5 0 11,-4-5 0-11,0-1 0 5,-6-4 32-5,3-3 16 9,-1-3 0-9,4-4 0 5,-2 0-240-5,12-2-32 10,4-2-16-10,5 0 0 5,5 2-144-5,7-4-224 10,3-5 48-10,11 9-11184 16,0 0-2240-16</inkml:trace>
    </iact:actionData>
  </iact:action>
  <iact:action type="add" startTime="91116">
    <iact:property name="dataType"/>
    <iact:actionData xml:id="d109">
      <inkml:trace xmlns:inkml="http://www.w3.org/2003/InkML" xml:id="stk107" contextRef="#ctx0" brushRef="#br2">29119 15304 2751 0,'0'0'256'0,"0"0"-256"7,0 0 0-7,0 0 0 7,0 0 704-7,0 0 80 11,0 0 32-11,0 0 0 4,0 0 48-4,0 0 16 11,0 0 0-11,0 0 0 4,-4 11 160-4,4-11 48 10,0 0 0-10,0 0 0 5,0 0-272-5,0 0-48 10,0 0-16-10,0 0 0 5,0 0-96-5,0 0-16 11,0 0 0-10,0 0 0 2,-2 18 48-2,2-18 0 8,0 0 0-9,0 0 0 5,0 0 144-5,0 0 48 6,0 0 0-6,0 14 0 9,0-14 16-9,0 0 0 12,0 0 0-11,0 17 0 2,0-17-64-3,0 0-16 6,0 0 0-6,0 16 0 8,0-16 16-8,0 0 16 7,0 0 0-7,0 0 0 8,0 0-192-8,0 0-32 7,0 0-16-7,0 0 0 8,0 0-160-8,0 0-48 12,0 0 0-12,0 0 0 4,0 0-16-4,0 0-16 6,0 0 0-6,0 0 0 5,0 0-112-5,10-14-32 6,-2 2 0-6,1-3 0 9,-5 1 0-9,2-2 0 10,-2-3 0-9,2 1 0 3,-2-3 0-4,2-2 0 10,-3 1 0-10,1-1 0 5,-4-5 32-5,2-1 0 11,2-2 0-11,0 0 0 5,-4-2-64-5,-2-3 0 11,2-3 0-11,2 2 0 3,0-4-192-3,-2 4 128 8,0-4-128-8,0 4 0 8,-2 4 144-8,2 0-144 11,2-4 128-11,0 2-128 4,-2 2 144-4,4 0-144 11,-2-1 160-11,2 1-160 4,-2 4 192-4,-2 0-64 10,0 0-128-10,0 1 192 5,2 3-16-4,-2 0-16 9,0-1 0-10,0-1 0 4,0 0-32-4,2 9-128 11,-2-1 192-11,0-15-64 5,2 3 0-5,-4 0-128 9,2 0 192-9,0 3-64 5,0 1-128-5,0 10 0 11,0-5 0-11,0-9 0 4,0 2 128-4,2 9-128 11,0-3 192-11,-1-8-64 4,-1-1-128-4,0 3 0 11,6 2 0-11,-2 2 0 4,-8-3 0-4,8 3 0 11,-2-2 144-11,0 1-144 5,0 1 128-5,0 3-128 11,0-1 128-11,-2 2-128 4,0-5 128-4,0 3-128 12,0-1 160-12,2 1-160 2,0-4 128-2,0 1-128 11,-2 1 0-11,2 0 144 4,-2-1-144-3,2 3 0 9,0 1 0-10,-2-1 128 5,2-2-128-5,-2-1 128 11,0 1-128-11,0 0 128 4,0-3-128-4,0 5 0 11,0 1 0-11,0-3 128 3,0-2-128-3,0-1 0 11,0 3 0-11,0 2 128 4,0 1-128-4,0-1 0 10,0-2 0-10,0 5 0 6,0 2 0-6,0 1 0 9,0-3 128-9,4 1-128 5,-3 3 0-5,-1 5 0 11,-1-5 144-11,1 6-144 4,1-1 0-4,-1-3 128 11,0 2-128-11,0-3 0 4,0 3 0-4,0-4 128 12,0 3-128-12,2-3 0 4,-2 6 0-4,0-3 0 10,-2 3 0-10,4-4 128 5,-2 1-128-5,2-3 0 10,0 4 0-10,0-3 0 4,-2 3 0-4,2-6 0 11,2 7 0-11,0-5 0 5,-4 4 0-5,2-5 0 10,4 3 0-10,-2-3 0 5,-2-1 0-5,0 4 0 11,-2-3 0-11,0 5 0 4,2-3 0-4,-2 3 0 11,0-4 0-11,0 5 0 4,0-5 0-4,0 6 0 10,0 10 0-10,0 0 0 4,-2-8 0-4,2 8 0 10,0-9 0-10,0 9 128 5,0 0-128-5,0 0 0 11,0 0 0-11,0 0 0 4,0 0 0-4,0 0 0 11,0 0 0-11,0 0 0 4,0 0 0-4,0 0 0 11,0 0 0-11,0 0-128 5,0 0 128-5,0 0 0 9,0 0 0-9,0 0-128 6,0 0 128-6,0 0 0 11,0 0-144-11,0 0 144 4,0 0-224-4,0 0 32 11,0 0 0-11,-6 17 0 18,6-17-960-18,0 0-176 0,0 0-32 1,-2 20-16 13,2-20-1552-14,0 15-304 0</inkml:trace>
    </iact:actionData>
  </iact:action>
  <iact:action type="add" startTime="92345">
    <iact:property name="dataType"/>
    <iact:actionData xml:id="d110">
      <inkml:trace xmlns:inkml="http://www.w3.org/2003/InkML" xml:id="stk108" contextRef="#ctx0" brushRef="#br2">28826 12948 5519 0,'-13'8'240'0,"13"-8"64"0,0 0-304 0,-6 7 0 11,2 3 0-11,4-10 0 4,0 0 2560-4,-2 10 464 10,2-10 96-10,-2 12 16 4,2-12-1312-4,-4 9-256 11,2-1-48-11,2-8-16 4,-2 12-224-4,2-12-64 10,-4 8 0-10,4-8 0 5,0 0-192-5,0 0-32 11,0 0-16-11,0 0 0 4,0 0-80-4,0 0-32 11,0 0 0-10,0 0 0 2,0 0-16-3,0 0 0 10,0 0 0-10,6-14 0 5,-2-2-128-5,4-3-16 10,2 3-16-10,-3-3 0 5,3-3-256-5,2 3-48 11,-6 1-16-11,3-3 0 4,5-3-176-4,-4 1-16 11,2 4-16-11,-3-5 0 5,5-1-32-5,0-1-128 9,-3 1 192-9,3 0-64 5,-4-3-128-5,5 1 160 11,-5 0-160-11,4 1 160 5,-6 1-160-5,3 0 0 9,3 1 0-9,-2 5 0 6,1-3 0-6,-1-1 128 9,2 2-128-9,-5 1 0 4,1-1 0-4,4-1 0 11,-6 7 0-11,3 1 0 5,-3-2 0-5,-2 5 0 11,0-5 0-11,2 6 0 4,-8 10 0-4,5-11 0 11,-5 11 0-11,4-14 0 4,0 4-160-4,-4 10 160 10,0 0 0-10,0 0-144 5,8-12 144-5,4 3 0 11,-8-1 0-11,-4 10 0 4,0 0 0-4,7-14 0 11,1 6 0-11,-2-3 0 4,-6 11 0-4,6-12 0 11,0-2 0-11,-6 14 0 4,10-11 0-4,-10 11 0 10,5-10 0-10,-5 10 0 5,0 0 0-5,6-14 0 10,-6 14 0-10,8-8 0 5,-8 8 0-5,10-11 0 11,-10 11 0-11,0 0 0 5,0 0 0-5,8-10 0 10,-8 10 0-10,0 0 0 4,0 0 0-4,0 0 0 10,0 0 0-10,0 0 0 5,11-6 0-5,-11 6 0 11,0 0 0-11,0 0 128 4,0 0-128-4,0 0 0 10,0 0 0-10,16-2 0 5,-16 2 128-5,15 2-128 12,-15-2 160-12,0 0-160 3,0 0 144-3,14 10-144 12,-14-10 128-12,14 19-128 3,-3-5 192-3,1 0-64 11,0 3 0-11,-4-1 0 4,3 5 0-4,1-3 0 11,0-3 0-11,3 5 0 5,-3 0 0-5,6-5 0 10,-7 7 0-10,5-3 0 5,2-1-128-5,-7 1 192 10,5 5-192-10,-6-3 192 4,1-5 0-4,3 5 0 11,-4-1 0-11,1-3 0 4,-3 1 0-4,2 1 0 11,0-3 0-11,-2 1 0 4,-8-17 32-4,7 14 16 12,-7-14 0-12,0 0 0 4,10 16-16-4,-10-16 0 11,0 0 0-11,0 0 0 4,0 0-80-4,0 0-16 10,0 0 0-10,0 0 0 4,0 0-128-4,0 0 0 11,0 0 144-11,0 0-144 4,0 0 0-4,0 0 0 11,0 0 0-11,-8-14 0 18,0 0-400-17,3 1-112-1,-9-1 0 0,4-4-16 14,4 9-2416-14,-5-5-464 0</inkml:trace>
    </iact:actionData>
  </iact:action>
  <iact:action type="add" startTime="94565">
    <iact:property name="dataType"/>
    <iact:actionData xml:id="d111">
      <inkml:trace xmlns:inkml="http://www.w3.org/2003/InkML" xml:id="stk109" contextRef="#ctx0" brushRef="#br2">29341 12080 2751 0,'0'0'128'0,"0"0"16"0,0 0-144 0,0 0 0 10,0 0 0-10,0 0 0 5,0 0 2432-5,0 0 464 12,0 0 96-12,0 0 16 3,0 0-1792-3,0 0-336 7,0 0-80-7,0 0-16 8,0 0-336-8,0 0-64 11,0 0 0-11,0 0-16 4,0 0 48-4,0 0 16 10,0 0 0-10,0 0 0 5,0 0-48-5,12-10-16 6,-12 10 0-6,0 0 0 9,0 0-48-9,15-6-16 12,-15 6 0-12,0 0 0 4,0 0 16-4,0 0 0 11,16-6 0-11,-16 6 0 3,0 0 64-3,0 0 32 11,16-1 0-11,1 1 0 4,-17 0-48-4,16 0-16 11,-16 0 0-11,19 0 0 5,1-2 0-5,-8 0 0 11,3 0 0-11,-1 2 0 4,5 0-48-3,1 0-16 9,-3 2 0-10,5-2 0 3,1 0 0-3,3 0 0 11,1 0 0-11,0 2 0 5,1-2 32-5,-1 0 0 10,0-2 0-10,0 2 0 5,1 0 0-5,-3 0 0 10,0-2 0-10,11 0 0 5,-7 2-48-5,-2 0 0 11,-3-2 0-11,-3 2 0 4,-3-2-80-4,3 2 0 10,2 0-16-10,-7 0 0 4,0-2-48-4,3 2 0 11,-1 0 0-11,3 2 0 5,1-4-128-5,-3 0 192 6,-3-2-192-6,3 0 192 9,1 4-64-9,-3-4-128 11,3 0 192-11,-7 2-64 3,3 0-128-3,4 2 160 8,-3 0-160-8,5-2 160 7,-1 1-32-7,2 1-128 7,1-2 192-7,-3 0-64 9,3-2-128-9,1 0 128 11,0-2-128-11,-1 4 128 4,1 2-128-4,-1-2 0 11,-5-2 0-11,3 2 0 4,-3 2 0-4,3-2 0 10,-5 0 0-10,3-2 0 5,1-3 0-5,-1 1 128 11,-5 2-128-11,5 2 0 4,-5-2 0-4,3-2 0 12,1-2 0-12,-3 4 0 3,0 3 0-3,-3-1 0 7,1-2 0-7,-1-2 0 8,1 8 0-8,0-2 0 10,-1 0 0-10,-1 0 0 4,-12 0 0-4,16-2 0 12,-5 0 0-12,5 2 0 4,-6-8 0-4,3 6 0 6,-3 0 0-6,4 0 0 9,-4 2 0-9,-10 0 0 10,11-2 0-10,3 0 0 4,-4 2 0-4,1 0 0 11,-11 0 128-11,10 0-128 4,2 0 0-4,-12 0 0 7,14 0 0-7,-5 0 0 9,-9 0 128-9,14 0-128 11,-6-4 128-11,-8 4-128 4,13-2 144-4,-1 1-144 6,0-1 160-6,1 0-160 8,-13 2 176-8,12 0-176 11,2-4 192-11,-4 4-192 4,3-2 192-4,-5 0-192 7,-8 2 192-7,12-2-192 8,-12 2 176-8,13-2-176 12,-13 2 160-12,8-2-160 3,-8 2 192-3,0 0-64 7,0 0-128-7,12-2 192 9,-12 2-192-9,0 0 128 10,0 0-128-10,0 0 0 4,0 0 144-4,0 0-144 7,8 0 128-7,-8 0-128 8,0 0 128-8,0 0-128 12,0 0 0-12,0 0 128 4,0 0-128-4,0 0 0 10,0 0 0-10,0 0 128 5,0 0-128-5,0 0 0 10,0 0 144-10,0 0-144 5,0 0 0-5,0 0 128 11,0 0-128-11,0 0 0 4,0 0 0-4,0 0-208 6,0 0 16-6,0 0 16 23,0 0-1616-23,0 0-336 0,0 0-64 0,-2-6-12288 4</inkml:trace>
    </iact:actionData>
  </iact:action>
  <iact:action type="add" startTime="95482">
    <iact:property name="dataType"/>
    <iact:actionData xml:id="d112">
      <inkml:trace xmlns:inkml="http://www.w3.org/2003/InkML" xml:id="stk110" contextRef="#ctx0" brushRef="#br2">30884 11579 11055 0,'0'0'976'0,"0"0"-784"11,0 0-192-11,0 0 0 4,0 0 1008-4,0 0 144 10,0 0 48-10,0 0 0 5,0 0 176-5,0 0 32 10,16 0 16-10,-5 0 0 4,3 0-208-4,-2 2-32 11,7-2-16-11,-1 2 0 5,1 0-144-5,5 1-48 10,5 3 0-10,0 0 0 5,4 0-272-5,4 0-48 10,-1 2-16-10,5 1 0 5,1-3 16-5,5 2 0 10,-6 2 0-10,2-2 0 4,-4 3 16-4,2 3 0 11,-6-6 0-9,0 3 0 1,-3-1-96-3,-3 0-32 10,-4 6 0-10,-1-7 0 5,-5 5-160-5,1-4-48 10,-7 5 0-10,3-3 0 5,-6 2-128-5,-3-5-16 11,1 3-16-11,-4 4 0 4,0-3 16-4,-4 3 0 11,-2 2 0-11,-6-3 0 4,-4 7 32-4,3-3 16 10,-7-1 0-9,2 1 0 3,-5-1 0-3,-1-7 0 8,1 7 0-9,-4-4 0 5,-3 5-48-5,1-7-16 10,-1 1 0-10,1-1 0 5,-2 4-176-5,-2-5 128 11,-1 3-128-11,-1-4 128 4,2 4-128-4,2-5-224 10,3-1 48-10,1 2 16 20,3-2-3104-19,7-6-640-1</inkml:trace>
    </iact:actionData>
  </iact:action>
  <iact:action type="add" startTime="96847">
    <iact:property name="dataType"/>
    <iact:actionData xml:id="d113">
      <inkml:trace xmlns:inkml="http://www.w3.org/2003/InkML" xml:id="stk111" contextRef="#ctx0" brushRef="#br2">29351 15364 7935 0,'0'0'352'1,"0"0"80"-1,0 0-432 0,0 0 0 11,0 0 0-11,0 0 0 4,0 0 768-4,2 18 80 10,6-7 16-10,-4 5 0 5,-4-16-288-5,0 12-64 11,0-12-16-11,-2 15 0 4,2-15-240-4,-2 16-32 10,2-16-16-10,-6 17 0 5,4-5 240-5,2-12 32 11,-4 18 16-11,4-18 0 4,-4 13 384-4,0 3 80 12,4-16 0-12,0 0 16 4,-4 17 0-4,2-5 0 10,2-12 0-10,-2 18 0 4,2-18-112-4,0 0-32 11,-4 13 0-11,4-13 0 4,0 0-176-4,0 0-32 10,0 0-16-10,0 0 0 5,0 0 32-5,0 0 16 10,0 0 0-10,0 0 0 5,0 0 112-5,0 0 32 10,0 0 0-10,0 0 0 5,16-7-32-5,-6-5 0 11,2-2 0-11,-1-5 0 4,5 1-192-4,-2-1-32 10,1-7-16-10,5 3 0 5,-5-2-208-5,5-3-32 11,1-1-16-11,1-2 0 4,1 2-80-3,2-1 0 8,1-5-16-9,-1-2 0 5,2 2 16-5,1 0 0 10,-3-2 0-10,2 0 0 5,1-6-48-5,-1 4 0 11,-2 2 0-11,3-2 0 5,-1 4-144-5,-4-2 192 10,-3-6-192-10,1 4 192 4,1-2-192-4,3 2 0 10,-1-4 144-10,1 2-144 4,-2-4 0-4,1 6 0 12,3-2 0-12,4 4 128 4,-9-4-128-4,5 4 0 11,2-4 128-11,1 4-128 4,-3 4 128-4,0-8-128 11,-1 6 128-11,1 2-128 4,0-6 128-4,0 4-128 11,1 3 128-11,1-3-128 4,2-2 0-3,-3 0 0 9,-5-2 0-10,2-2 128 5,-1 6-128-5,-3-4 0 10,3 2 0-10,-3 2 128 5,0-4-128-5,1 2 0 11,-1 2 0-11,1-2 128 3,-7 6-128-2,3-1 0 10,1 1 0-11,-3 4 0 3,2-2 0-3,-7 1 128 11,5 1-128-11,-2 0 0 4,1-3 0-4,-1 5 128 10,0 0-128-10,-5-3 0 6,7 3 0-6,-4 0 128 10,1-5-128-10,-5 5 0 4,2-2 0-4,3 1 128 11,-5 1-128-11,6 0 0 4,-4-1 176-4,5 5-48 11,-5 1 0-11,4-1 0 5,-1-2-128-5,1 5 0 10,-2-1 0-10,-1-5 0 5,5-1 0-5,-4 3 0 10,1 3 0-10,-3-1 0 4,4 3 0-4,-5 5 0 11,1-4 0-11,2 5 0 4,-4-5 0-4,0 4 0 11,1-5 0-11,-3 5 0 4,2-1 0-3,2 1 128 9,-1 2-128-10,-3-2 0 5,-6 12 128-5,12-11-128 10,-4-7 128-10,-4 8-128 4,-4 10 0-4,9-11 0 11,1 1 128-11,-10 10-128 4,0 0 128-4,0 0 0 11,0 0 0-11,0 0 0 4,6-8-128-4,-6 8 0 11,0 0 0-11,0 0-176 5,0 0 176-5,0 0 0 11,0 0 128-11,0 0-128 4,0 0 0-4,0 0 0 10,0 0 0-10,0 0-128 4,0 0-64-4,0 0 0 11,-14-6 0-11,14 6 0 18,0 0-304-18,0 0-64 0,-13 0-16 0,13 0 0 15,0 0-1104-14,0 0-240-1,-16 0-32 0,16 0-16 14,-12 10-608-14,12-10-128 0,0 0-32 0</inkml:trace>
    </iact:actionData>
  </iact:action>
  <iact:action type="add" startTime="97719">
    <iact:property name="dataType"/>
    <iact:actionData xml:id="d114">
      <inkml:trace xmlns:inkml="http://www.w3.org/2003/InkML" xml:id="stk112" contextRef="#ctx0" brushRef="#br2">30447 12942 6447 0,'-25'6'272'1,"13"-4"80"11,12-2-352-12,-16 4 0 1,5 0 0-1,11-4 0 1,0 0 3136-1,0 0 576 10,0 0 96-10,0 0 32 5,0 0-1792-5,0 0-368 11,0 0-64-11,0 0-16 5,0 0-640-5,15-6-128 9,3-2-16-9,3-2-16 4,1 0-64-4,-1 3-16 11,7-7 0-11,3 2 0 5,0-1-80-5,0 3 0 10,0-6-16-10,3 5 0 4,-1-13-48-4,0 3-16 12,-4 3 0-12,2-3 0 4,-1-5-48-4,-1 7 0 11,2 1 0-11,0-1 0 5,-1 1-96-5,1 1-32 9,2-5 0-9,0 1 0 4,0 3-80-4,0 3-32 12,-1-5 0-12,1 4 0 4,-2-1 0-4,2-1 0 10,-2 5 0-10,1-3 0 5,-5 2-144-5,2-1-128 11,0 1 144-11,-3-1-144 4,-5 3 224-4,3-4-48 11,-5 3-16-11,-1-5 0 4,1 6-160-4,1 1 160 10,-7 3-160-10,3-4 160 5,-4 4-16-5,-12 8 0 10,13-5 0-10,-3-3 0 5,-10 8-144-5,0 0 192 10,12-8-192-10,-12 8 192 6,0 0-192-6,0 0 192 9,0 0-192-9,0 0 192 5,0 0-192-5,0 0 192 10,0 0-192-10,13 18 192 4,-7-3-192-4,-2 3 128 13,-2 3-128-13,-2 3 128 4,2-1-128-4,-4 4 128 9,-2 1-128-9,0 3 128 5,0 4-128-5,2 2 128 10,-3 2-128-10,-3-4 128 5,4 6 48-5,-2-2 0 11,2 2 0-11,-2-2 0 4,-3-6 0-4,3 4 0 11,0-2 0-11,-2-4 0 4,-2-5-176-4,2 1 160 10,1 2-160-10,-1-1 160 5,4-5-160-5,2-2 0 10,-2-3 0-10,2 2 0 5,0-3 0-5,2-3 0 10,0 1-224-10,0-3 80 19,0-12-1792-19,2 18-368 0,-2-18-64 0</inkml:trace>
    </iact:actionData>
  </iact:action>
  <iact:action type="add" startTime="99972">
    <iact:property name="dataType"/>
    <iact:actionData xml:id="d115">
      <inkml:trace xmlns:inkml="http://www.w3.org/2003/InkML" xml:id="stk113" contextRef="#ctx0" brushRef="#br2">6766 16246 4607 0,'0'0'400'0,"0"0"-400"9,0 0 0-9,0 0 0 5,0 0 720-5,0 0 64 10,-4 11 16-10,-2-3 0 4,-2-2-640-4,8-6-160 12,-6 10 0-12,2 1 0 4,2-3 0-4,-1 2 0 10,3-10 0-10,-4 14 0 4,-2-3 480-4,2 1 64 11,0-4 16-11,0 2 0 5,2 1 320-5,-4-3 64 11,6-8 16-11,-7 12 0 3,1-3-64-3,0-1-16 11,6-8 0-10,-6 14 0 2,-4-4-176-3,2 3-16 12,3-3-16-12,3 2 0 3,-2 0-64-3,0-5-16 11,-4 1 0-11,8-8 0 5,-6 12 144-5,6-12 32 11,0 0 0-11,0 0 0 3,0 0 32-3,0 0 16 11,0 0 0-11,0 0 0 4,-4 6-96-4,4-6-16 11,0 0 0-11,0 0 0 5,0 0-192-5,0 0-32 10,0 0-16-10,0 0 0 6,0 0 80-6,6-10 16 9,2-8 0-9,2 1 0 5,-4 1-176-5,3-7-16 10,3-1-16-10,-4 1 0 4,0 0-160-4,3 1-16 12,-3-1-16-12,6-3 0 4,-5-3-16-4,1 2 0 11,2 0 0-11,-2-3 0 4,5-5-144-4,3-8 192 12,-1 0-192-12,-3 6 192 3,0-4-64-3,-1 6-128 12,1 2 192-12,2 0-64 3,-5-4-128-3,3 6 160 10,2-1-160-10,-3-1 160 5,1-4-160-5,0-2 0 10,1 4 144-10,3 0-144 5,-5-2 128-5,7 4-128 11,-5 2 160-11,3-4-160 4,2-6 0-4,-5 5 128 11,7-4-128-11,-3 2 0 4,-5 5 0-4,3 0 0 11,5-2 0-11,-5 4 0 4,3 0 0-4,-5 9 0 10,-3-1 0-10,10-10 0 6,-9 3 0-6,3 1 0 9,1 0 0-9,-3 2 0 5,2 3 144-5,-5 1-144 11,3-1 128-11,-2 3-128 4,3-4 144-4,-3-1-144 10,-2 3 160-10,3 5-160 4,-5 5 144-4,4-5-144 13,-4 2 128-13,0-1-128 4,-1-3 128-4,3 7-128 10,-4-5 0-10,0 5 128 4,0-5-128-4,1 2 0 10,-1 5 0-10,-2-7 0 5,2 3 0-5,-2-5 0 11,2 8 0-11,-2-5 0 4,0 1 0-4,0 4 0 11,-1 1 128-11,1-3-128 5,2 2 0-5,-6 12 0 9,4-15 0-9,-4 15 0 5,0 0 0-5,6-12 0 10,-6 12 0-10,2-15 0 5,2 5 0-5,-4 10 0 10,0 0 0-10,0 0 0 5,0 0 0-5,0 0 0 10,0 0 0-10,0 0 0 5,0 0 0-5,0 0 0 11,0 0 0-11,0 0 0 4,0 0 0-4,0 0 0 10,0 0 0-10,0 0 0 5,0 0 0-5,0 0 0 10,0 0 0-10,0 13 0 5,0-13-128-5,0 0 128 10,-4 22-160-10,2-5 160 5,-4-1-368-4,-2 4 32 10,2-1 0-11,1-1 0 17,-1 1-304-17,0 3-48 0,-2-5-16 0,2 3 0 15,2 1-512-14,-2-1-96-1,-3-3-32 0,1 3-12176 4</inkml:trace>
    </iact:actionData>
  </iact:action>
  <iact:action type="add" startTime="100889">
    <iact:property name="dataType"/>
    <iact:actionData xml:id="d116">
      <inkml:trace xmlns:inkml="http://www.w3.org/2003/InkML" xml:id="stk114" contextRef="#ctx0" brushRef="#br2">6764 16285 10191 0,'-4'19'448'0,"2"-5"96"0,0-3-544 0,-2 7 0 8,2-4 0-7,0 3 0 3,0 1 736-4,0-3 32 10,0 3 16-9,0-4 0 2,0 3-96-3,2-3-32 11,-2-1 0-11,2 1 0 5,0-14 192-5,0 14 48 9,0-14 0-9,0 0 0 6,0 9 80-6,0-9 32 12,0 0 0-12,0 0 0 3,0 0-160-3,0 0-16 11,0 0-16-11,0 0 0 4,0 0-176-4,0 0-16 10,0 0-16-9,0 0 0 3,0 0 96-4,0 0 32 11,0 0 0-11,6-11 0 4,2-9-48-4,2 1-16 11,-4-3 0-11,4-3 0 4,1-4-288-4,-1-4-64 12,6-3-16-10,-3-1 0-1,7-7-112 0,1 1 0 9,1-4-16-10,15-25 0 4,-4 7 16-4,4 5 0 10,2 1 0-10,-4-1 0 5,0-1-16-5,4 1 0 10,-2 1 0-10,4-3 0 5,-2-4-48-5,4 1 0 10,-4-3 0-10,4 6 0 5,-2 3-128-5,0 3 128 10,-4 1-128-10,-4 0 128 4,0 1-128-4,2 1 0 11,-3 1 0-11,-1 3 128 5,-4-2-128-4,2 4 0 8,-1-1 144-9,-1 1-144 5,0 4 0-5,-1-2 0 10,-3 4 0-10,-3 0 0 4,1 8 0-4,-1 2 0 11,-7-1 0-11,1 5 128 5,0 0-128-5,-1 3 0 10,-5 3 0-10,-2 3 0 5,0 7 0-5,-6 11 0 10,4-16 0-10,-4 16 0 5,0 0 0-5,0 0 144 11,-2-10-144-11,2 10 0 4,0 0 0-4,0 0 0 10,0 0 0-10,0 0 0 5,-12 6 0-5,0 8 0 10,-1-2 0-10,3 3 0 5,2-1 0-5,-6 5 0 10,5-3 0-10,-7 3 0 6,2 5 0-6,-5 1 0 9,-3 3 0-9,5 1 0 5,-3 4 0-5,-1 6 0 10,-3-2 0-10,1 0 160 5,-4 2-160-5,3 2 0 10,1 8 144-10,-2 3-144 5,-5 1 0-5,3 0 128 11,-2-3-128-11,-6 5 0 4,0 7 0-4,1 3 0 11,1 3 0-11,-4 0 0 4,2 6 0-4,2 1 128 11,-2-3-128-11,-2 2 0 4,0-2 0-4,5-6 0 11,-5-1 0-11,14-21 128 4,-4 7-128-4,-5 0 0 11,3 2 0-11,0-3 0 4,0 1 0-4,1-2 0 10,1-2 0-10,4-7 0 5,1 5 384-5,1-8 16 11,1 0 0-11,7-3 0 4,-3-3-400-4,4-2 0 10,-3-4 0-10,7 1 0 6,-2-5 0-6,2-5 128 9,2-1-128-9,3-5 0 5,-1 4-176-5,4-14-112 10,0 0-32-10,0 0 0 5,0 0 320-5,0 0-160 10,0 0 160-10,0 0-128 5,0 0 128-5,0 0 0 10,0 0 0-10,0 0 0 5,0 0 0-5,0 0 0 10,2-14 0-10,3 2 0 5,-1-5 0-5,6-3 0 11,2-1 0-11,-2-4 0 4,3-9 272-4,1 1 48 11,5-2 0-11,3-6 0 4,-3 0-320-4,5-7-256 11,1-5 64-11,14-21 0 5,-4-2 192-5,-4 4 0 10,3 9 0-10,-1-5 0 4,2 0 0-4,0-6 0 11,4 1 0-11,2-3 0 5,2-4 0-5,0 0 128 10,4-2-128-10,-1 4 0 4,3 2 144-4,0 6-144 10,-2-2 0-10,-2 4 144 6,1-4-144-6,1 5 0 10,-10-1 144-10,4 6-144 4,-2-7 0-4,-4 7 0 11,-7 3 0-11,-1 5 0 4,-2-1 0-4,-1 8 128 11,-3 5-128-11,-9 12 0 4,4-5 144-4,1-12-144 11,-1 5 192-11,1 6-192 4,-5 5 0-4,2 2 0 11,-7 2 0-11,1 3 0 4,0 3 0-4,0 5 0 11,-4 3 0-11,-2-3 0 4,-2 16 0-4,0 0 0 11,0 0 0-11,0 0 0 5,0 0 0-5,0 0 0 9,0 0 0-9,0 0 0 6,-4 16 0-6,-6 3 0 11,0 1 0-11,2 5 0 3,-7 4 0-3,3 4 0 12,-5 2 0-12,1 4 0 3,-4 8 0-3,-7 4 0 11,-2-2 0-11,-4 7 0 4,-6 5 176-4,2 7-176 11,-4 8 160-11,0 4-160 5,-2 2 128-5,2 4-128 10,-4 1 0-10,14-20 144 4,-4 5-144-4,-8 8 160 11,2 4-160-11,-4 3 160 4,4 1-160-4,0-2 160 11,8-4-160-10,-6-4 160 2,2-6-160-3,6 0 0 11,1-7 0-11,3-1 0 5,0-6 0-5,1-3 0 10,5-4 128-10,3-6-128 5,1-2 0-5,3-10 0 10,2-2 0-10,5-6 0 5,-3-1 0-5,4-7 0 10,2-7 0-10,4-10 0 4,-4 10 0-4,4-10 0 10,0 0 0-9,0 0 0 4,0 0 0-5,0 0 0 11,0 0 0-11,0 0 0 4,0 0 0-4,0 0 0 11,2-10 0-11,2-2 0 4,0-1 0-4,2 3-176 10,2-4 48-10,-2 6 0 4,-3-7 128-3,5 3 0 10,2-5 0-11,-2 1-128 4,3-5-32-4,3-1 0 10,0 1 0-10,5-11 0 19,3 1-384-19,-1 0-80 0,1 2-16 0,1 1 0 14,0 1-1584-14,1 0-320 0,1-2-64 0,-1-3-16 1</inkml:trace>
    </iact:actionData>
  </iact:action>
  <iact:action type="add" startTime="102285">
    <iact:property name="dataType"/>
    <iact:actionData xml:id="d117">
      <inkml:trace xmlns:inkml="http://www.w3.org/2003/InkML" xml:id="stk115" contextRef="#ctx0" brushRef="#br2">7534 13997 11967 0,'-21'19'1072'1,"9"-7"-864"6,-4 8-208-7,1-5 0 5,-5 1 1152-5,5 3 192 10,3-5 48-10,2 4 0 4,-3-7-192-4,7 3-48 12,6-14 0-12,0 0 0 4,-6 12-176-4,6-12-32 12,0 0-16-12,0 0 0 3,0 0-176-3,0 0-48 12,14-4 0-12,5-2 0 3,1 0 224-3,3-10 32 10,4-1 16-10,1-5 0 5,-1-1-176-5,4-2-32 10,2-3-16-10,4 1 0 5,6-2-224-5,-4 2-32 11,-2 1-16-11,4-3 0 4,0 0-64-4,0-1-16 11,0 3 0-11,0 2 0 4,-6-1-64-4,-2 1-16 11,1 2 0-11,-5 5 0 4,-2 3-112-4,0 5-16 10,-5-2-16-9,-1 6 0 4,-1 0-48-5,-6 2 0 10,-14 4 0-10,17 0 0 5,-17 0 0-5,14 6 0 10,-4-2 0-10,-1 12 0 3,3-3-128-3,-6 9 160 12,2 1-160-12,-3 7 160 4,3 3-32-4,-4 4-128 12,-2 6 192-12,-2 5-64 4,-2 5 64-4,-2 6 16 9,-4 3 0-9,1-2 0 5,-1-1 80-5,-6 5 16 10,3-1 0-10,-7 5 0 5,4 2 96-5,-5-5 32 10,1 1 0-10,5-8 0 4,-5-1-160-4,6-4-16 13,-1-5-16-13,3-5 0 4,4-2-240-4,-4-8 128 10,6-3-128-10,1-3 0 4,3-8 0-4,1-5 0 10,3 2 0-10,-4-16 0 21,14 7-2112-21,-2-3-352 0,-12-4-80 0</inkml:trace>
    </iact:actionData>
  </iact:action>
  <iact:action type="add" startTime="106295">
    <iact:property name="dataType"/>
    <iact:actionData xml:id="d118">
      <inkml:trace xmlns:inkml="http://www.w3.org/2003/InkML" xml:id="stk116" contextRef="#ctx0" brushRef="#br0">22155 8529 8287 0,'0'0'736'0,"0"0"-592"6,0 0-144-6,0 0 0 4,0 0 1488-4,0 0 272 7,0 0 48-7,0 0 16 8,0 0-576-8,0 0-112 12,-3-6-32-12,-3 0 0 5,6 6-320-5,-12-2-64 10,4 0-16-10,-4 2 0 4,3 0-16-4,-1 0-16 12,-4 0 0-12,5 0 0 4,-3 0-96-4,0 0-32 11,0 2 0-11,-5 2 0 4,1 2-32-4,3-2 0 10,-3-2 0-10,2 1 0 4,-3 1-112-4,1 4-16 11,-3 0-16-11,-5 0 0 5,3 0-64-5,3 3-16 10,-1-1 0-10,-3 4 0 5,3-3-144-4,1 1-16 9,-5 4-128-10,1 1 192 4,-1-3-64-4,0 3-128 10,1-3 176-10,-1 6-176 5,-3-3 240-5,3 1-64 10,0 3-16-10,1 4 0 5,3 1 112-5,-3 1 32 11,-3 0 0-11,3 3 0 3,-1-1-304-3,3 4 0 11,1 0 128-11,-4 2-128 5,-1-3 0-5,1-1 160 10,1 0-160-10,-1 2 128 5,-1 2-128-5,-3 10 0 10,2-2 144-10,5-4-144 5,5-2 128-5,-3-4-128 11,6 0 128-11,-1 0-128 4,5 1 128-4,2 1-128 10,-2-2 128-10,4-4-128 5,0 2 160-5,4-1-32 10,-1-3-128-10,2 2 192 5,1 2-64-5,2 4-128 10,0 3 176-10,4-7-176 5,-2-2 128-5,0 2-128 11,2 4 0-11,1-13 0 4,-3 1 128-4,4 1-128 11,2 1 0-11,-3 0 0 4,5-3 128-4,-2 1-128 11,-1-3 0-11,11 7 0 4,1 4 192-4,-1-6-64 10,-3-5 0-10,-3-2-128 5,3-7 0-5,-3 5 0 10,2-3 0-10,3 1 0 5,0-10 128-5,1 2-128 10,1 2 144-10,3 1-144 5,-5-5 256-5,4-4-32 10,-1-2-16-10,-1 2 0 5,-1 2-32-5,1-4-16 10,-1-2 0-10,-1-1 0 5,-3 1-160-5,1 0 192 11,1 0-192-11,1 2 192 4,-5-8-192-4,1 0 160 11,3 3-160-11,-5-3 160 4,7-4-160-4,-3 5 192 10,-1-7-192-10,-1 4 192 5,3-3-192-5,-4 3 192 10,3-6-192-9,1 5 192 3,-5-5-192-4,5 3 0 10,-3-1 144-10,-5 2-144 5,5 3 128-5,-5-7-128 10,8 2 128-10,-5-3-128 5,3-2 128-5,1 1-128 10,-5 4 128-10,5-7-128 5,-3 0 0-5,2-1 128 10,-1 3-128-10,-3-5 0 6,3-3 0-6,-3-2 0 9,2 8 0-9,1-5 128 5,-5-3-128-5,4 4 0 10,-5 3 128-10,5-3-128 4,-6-4 144-4,-3 0-144 11,5 1 192-11,-4 3-192 5,0 0 192-5,1-4-192 10,-1-1 192-10,-2-1-192 5,0 0 160-5,2-2-160 12,-4 4 128-12,0-2-128 3,-2-1 0-3,-1-3 128 12,1 0-128-12,-2 4 0 3,0-4 0-3,-2 4 0 11,1 0 0-11,1 2 0 4,-4-1 192-4,0 1-64 11,-4 4 0-11,2 0 0 5,0-3-128-5,2-1-176 11,-5 4 48-11,1 3 0 4,2 1 128-4,0 2 176 11,-4 3-48-11,1 2 0 4,1-5-128-4,-2 1 0 10,0 7 0-10,4-5 0 4,-5 7 0-4,3-5-176 11,0 4 48-11,-4-1 0 4,1 5 128-4,1-6 0 11,-4 6 0-11,5 2 0 4,-7-3 0-4,4-1 0 10,-5 4 0-9,3 4 0 3,-4-4 0-4,-3-1 0 10,1 1 0-10,3 2-128 5,-6 4 128-5,5 0 0 11,2-2 0-11,-3 2 0 5,1 2 0-5,5 2-160 11,-5 2 160-11,4-1 0 3,-5-1 0-3,5 2 0 12,-3 0 0-12,-1 4 0 3,5-8 0-2,-5 4-128 9,2-1 128-10,-1 3 0 4,-5 2 0-4,7 0 0 10,-5 3 0-10,1-1 0 6,5 4 0-6,-5-3 0 10,-1 5 0-10,-1-3 144 4,1 5-144-4,-3-1-176 10,-3-1 48-10,1 7 0 5,0 3 128-5,-1 1 0 10,-1 0 0-10,2 4 0 5,-1-1 0-5,1 1 0 12,3 0 0-12,1 2 0 4,0 0 0-4,3-4 0 11,2-1 0-11,1-1-128 4,-1-2 128-4,-1 4 0 11,7-1 0-11,-4 1 0 4,4-2 0-4,-3 0 0 10,3 2 0-10,4-3 0 4,-4-5 0-4,5 4 0 11,-3 1 0-11,4-1 0 5,-2-2 0-5,0 3-128 10,2-1 128-10,2 2 0 5,0 4 0-5,2-1 0 10,0-3 0-10,0 0 0 5,2-2 0-5,4 3 0 10,4-1 0-10,-4 0 0 4,0 0 0-3,1-1 0 8,5-5 0-9,-2 2 0 6,5-3 0-6,-1-3 0 10,4 3-144-10,1-1 144 4,-5-3 0-4,3-2 0 11,-3 1 0-11,4-3 0 4,1 3 0-4,-3-5 0 11,3 2 192-11,1-3-64 4,-3 5-128-4,3-2-144 11,-1-3 144-11,-5-1-208 5,5 4 208-5,3-5 0 10,-8 1 0-10,5 4 0 4,1-10 0-4,-5 2 0 11,3-1 0-11,-5 1 0 4,-13-6 0-4,22 2 0 11,-1-2 0-11,-5-2 0 5,1-6 0-5,3 1 0 10,-4 1 128-10,3-6-128 5,1 0 0-5,-3-5 0 11,5 3 128-11,-1-5-128 4,2-3 0-4,-1 1 0 11,-5-1 0-11,3-3 0 4,1-4 176-4,-3 0-176 10,1-9 160-10,3 1-160 5,-3-2 240-5,-1-7-48 10,2-7-16-10,-1-2 0 5,-7 3 16-5,3-1 16 11,-3 0 0-11,-2 3 0 4,0 1-48-4,-7 2-16 11,1 4 0-11,-2 6 0 4,-2 4-16-4,0 4-128 11,-2 1 192-11,-2 5-64 4,1 2-128-4,-3 3 0 10,-4 4 144-10,2 1-144 5,-2 1-128-5,-1 6-112 10,3 0-16-10,8 6 0 18,-18-4-2752-18,7 4-576 0</inkml:trace>
    </iact:actionData>
  </iact:action>
  <iact:action type="add" startTime="109115">
    <iact:property name="dataType"/>
    <iact:actionData xml:id="d119">
      <inkml:trace xmlns:inkml="http://www.w3.org/2003/InkML" xml:id="stk117" contextRef="#ctx0" brushRef="#br0">22735 7990 8287 0,'0'0'736'1,"0"0"-592"7,0 0-144-8,0 0 0 5,0 0 720-4,0 0 112 9,0 0 32-10,0 0 0 4,0 0-224-4,-2 16-64 12,2-2 0-12,-2 1 0 4,-4-3 0-4,-2 3-16 9,0-1 0-9,1 4 0 4,-9-5 0-4,4 5 0 12,-5 3 0-12,3 3 0 4,-5 3-48-4,3 2-16 12,0 1 0-12,1 1 0 4,3 0-304-4,-2 0-64 9,3-2-128-9,1 1 192 5,-2-3-192-5,6 0 144 10,4 1-144-10,-1-5 128 5,1-2 144-4,2-1 32 10,0-6 0-11,2 3 0 4,1-3 256-4,-1-1 48 10,-2-13 16-10,8 8 0 5,-8-8 112-5,14 8 32 9,-2-4 0-9,5-8 0 5,-1 0-176-5,3-2-16 11,3 0-16-11,-1-7 0 3,-1-3-368-2,3-3-64 11,-3-1 0-12,5 5-128 4,-2-3 144-4,1 8-144 11,-3-9 0-11,3 5 144 4,1-3-144-4,0 3 0 11,-1 0 0-11,-1 5 128 4,-3-5-128-4,-1 4 0 10,1-2 0-10,-5 5 0 18,-1 1-624-18,0 0-144 0,-3 0-48 0,-11 6-7200 12,0 0-1456-12</inkml:trace>
    </iact:actionData>
  </iact:action>
  <iact:action type="add" startTime="109566">
    <iact:property name="dataType"/>
    <iact:actionData xml:id="d120">
      <inkml:trace xmlns:inkml="http://www.w3.org/2003/InkML" xml:id="stk118" contextRef="#ctx0" brushRef="#br0">22520 8556 10127 0,'0'0'896'1,"0"0"-704"8,0 0-192-9,0 0 0 4,0 0 1664-4,0 0 320 10,0 0 48-10,0 0 16 4,0 0-704-4,0 0-144 11,0 0-32-11,14-14 0 5,-6 3-176-5,3-7-32 10,1 2-16-10,2-1 0 4,-1-1-128-4,7 3-32 12,-1-7 0-12,1 12 0 3,3-9-192-3,3-1-32 11,3-1-16-11,2 2 0 4,4-5-224-3,4-1-32 10,-6 1-16-11,4-1 0 4,6 0-32-4,-2-1-16 12,2-1 0-12,4 6 0 3,-2-1 0-3,2 1 0 11,-2 3 0-11,-3 1 0 4,5-3-224-4,-4 1 128 11,2 5-128-11,-2-2 0 4,-8 3 128-4,0-1-128 10,-2 4 0-10,-3-1 144 5,-3 3-144-5,-2 2 0 11,-1 2 0-11,-5 0 0 18,-1 2-304-17,-7 2-144-1,5 2-16 0,-4 0-8992 11,-1-2-1792-11</inkml:trace>
    </iact:actionData>
  </iact:action>
  <iact:action type="add" startTime="110046">
    <iact:property name="dataType"/>
    <iact:actionData xml:id="d121">
      <inkml:trace xmlns:inkml="http://www.w3.org/2003/InkML" xml:id="stk119" contextRef="#ctx0" brushRef="#br0">24436 7862 2751 0,'0'0'256'1,"-8"-2"-256"8,-4 0 0-9,2 0 0 4,4 2 1920-4,-5 0 352 10,-1 0 64-10,2 0 16 5,-5-2-1392-5,3 2-288 11,-6 2-48-11,3-2-16 4,1-2 352-4,-3 2 80 10,5 0 16-10,-2 2 0 5,3 2-32-5,-1-2-16 10,2 2 0-10,10-4 0 5,-6 5-320-5,6-5-64 10,0 0-16-10,0 0 0 4,-6 8-224-4,6-8-64 12,0 14 0-12,0-14 0 5,6 10 64-5,0-1 16 11,8 1 0-11,-2-2 0 3,5-2 112-3,-1 0 0 12,3 1 16-12,5-1 0 3,-1-4-112-3,-2 2-32 11,5-2 0-10,1 0 0 2,0-2-112-3,3 0-16 11,1 0-16-11,-2-2 0 4,0-4-32-4,3-4 0 11,-3 1 0-11,0 1 0 4,2-2-16-4,1-2-16 12,-1 5 0-12,2-7 0 3,-2 2-176-3,-4-1 192 11,-3-1-192-11,-5-4 192 4,1 3-192-4,-1-3 0 10,-3 5 144-10,0-5-144 6,-9 2 0-6,-1 3 144 9,2-3-144-9,-4 5 0 5,-4-3 160-5,-2 2-160 12,-6 2 128-12,0-1-128 4,1 3 128-4,-7 0-128 10,0-2 128-10,-7 5-128 4,-1 3 0-4,-3 0 0 11,0 4 0-11,-5-2 0 5,1 2 0-5,-2 1 0 10,-2 7 0-10,2 0 0 4,-3-2-160-4,-1 7 160 10,0-1 0-9,4 5-144 3,-4 5 144-4,-12 7 0 11,4 0 0-11,18-7 0 4,-3 1 0-4,5 2 0 11,-2 1 0-11,1 1 0 5,1-2 0-5,5 0 128 10,5 1-128-10,-1 1 0 4,6-2 0-4,4 5 128 11,0-3-128-11,6 0 0 5,2-2 208-5,6-1-16 9,6-1-16-9,-3 0 0 5,5 1 96-5,3-1 32 12,3-3 0-12,-3-5 0 4,3 1 32-4,1-1 16 11,2-3 0-11,1 1 0 4,1-3-96-4,2 2-32 11,4-6 0-11,-2-3 0 4,-2 3-64-4,5 0-16 10,-1-6 0-10,-2-2 0 4,-2 0-16-4,4 0-128 11,-2-2 192-11,2 0-64 5,-3-4-128-5,-3 2-272 10,-2 0 64-10,0 1 16 18,1-1-2016-18,-3-2-400 0,-3-2-80 1</inkml:trace>
    </iact:actionData>
  </iact:action>
  <iact:action type="add" startTime="110854">
    <iact:property name="dataType"/>
    <iact:actionData xml:id="d122">
      <inkml:trace xmlns:inkml="http://www.w3.org/2003/InkML" xml:id="stk120" contextRef="#ctx0" brushRef="#br0">25064 7290 3679 0,'0'0'320'1,"0"0"-320"11,0 0 0-12,0 0 0 4,-4-10 2992-4,4 10 528 12,-4-7 96-12,2-3 32 3,2-4-1984-3,2 5-384 11,2-7-64-11,0 6-32 4,3-2-288-4,5 3-48 10,-2-1-16-10,6-6 0 5,-3 5-192-5,9-5-32 11,-3 4-16-11,3-3 0 4,3 3-208-4,2-2-64 11,1 5 0-11,1-3 0 4,0 0-160-4,2 4-32 12,-3-3-128-12,-1 1 192 3,-4 8-48-3,3 0-16 10,-5 0 0-10,1 4 0 4,-7 2 0-4,1 4-128 14,-1 3 192-14,-7-1-64 3,-2 0-128-3,-2 6 192 11,-4-3-192-11,-2 5 192 3,-4 3-192-3,-2 1 0 11,-7-3 144-11,-3 5-144 4,3-1 144-4,-7 2-144 10,1 3 192-10,-1-3-192 5,-3 2 288-5,0-1-48 12,-1-3-16-12,3-1 0 4,-3-1 112-4,7-2 32 11,3 1 0-11,-3-4 0 3,3 1 0-2,4-1 0 10,5-3 0-11,-3-3 0 4,10-10-176-4,0 0-16 10,0 0-16-10,0 0 0 4,0 0 80-4,14 10 16 11,-3-4 0-11,9-4 0 5,5-4 64-5,2-2 32 10,1-4 0-10,-1 2 0 4,2 0-176-4,3 0-48 11,-1-3 0-11,0 1 0 4,2 2-128-4,-2-2 0 11,1 0 0-11,-3 3 0 4,2-1 0-4,-2-2 0 10,-1-4 128-10,-5 6-128 6,0 1-208-6,-1 3-80 6,-5 2-16-6,1 2 0 23,1-8-2560-23,-5 0-512 1</inkml:trace>
    </iact:actionData>
  </iact:action>
  <iact:action type="add" startTime="111373">
    <iact:property name="dataType"/>
    <iact:actionData xml:id="d123">
      <inkml:trace xmlns:inkml="http://www.w3.org/2003/InkML" xml:id="stk121" contextRef="#ctx0" brushRef="#br0">26322 6877 20319 0,'0'0'448'0,"0"0"80"0,0 0 32 0,2-12 16 0,-2 12-448 0,0 0-128 3,0 0 0-3,0 0 0 4,0 0 704-4,-6 0 128 11,-8 2 32-11,6 8 0 4,-5 1-272-4,3 5-48 11,0 2-16-11,-1 5 0 5,1 4 112-5,2 1 32 12,-4-1 0-12,4 4 0 4,1 4-384-4,-5 4-80 12,4-4-16-12,-2 8 0 3,-1-4 0-2,5 4-16 10,0-4 0-11,2 4 0 3,-2-6 96-3,4 0 32 11,2 0 0-10,2-4 0 2,4-3-48-3,0 1 0 10,-2-4 0-10,2-1 0 5,0-1-112-5,3-4-16 7,-1-3-128-7,4-1 192 10,0 5-192-10,-5-8 144 10,7-1-144-10,-6-5 128 19,2 0-640-18,-10-8-128-1,0 0-16 0,0 0-8352 7,11-6-1664-7</inkml:trace>
    </iact:actionData>
  </iact:action>
  <iact:action type="add" startTime="111637">
    <iact:property name="dataType"/>
    <iact:actionData xml:id="d124">
      <inkml:trace xmlns:inkml="http://www.w3.org/2003/InkML" xml:id="stk122" contextRef="#ctx0" brushRef="#br0">25692 7374 29487 0,'0'0'1296'1,"0"0"288"-1,10-8-1264 0,7 2-320 8,3 1 0-8,3 3 0 5,10-2 640-4,2 0 64 10,0-4 0-11,6 2 16 3,-2 0-112-3,8 0-32 11,-4 3 0-11,4-5 0 4,4 0-256-4,1 2-48 10,1-6-16-10,3 5 0 5,1 5-256-5,0 0 0 11,-3 0 0-11,1 0 0 18,-1 0-1440-17,1 2-288-1,-8 4-64 2,-6 0-16-2</inkml:trace>
    </iact:actionData>
  </iact:action>
  <iact:action type="add" startTime="119833">
    <iact:property name="dataType"/>
    <iact:actionData xml:id="d125">
      <inkml:trace xmlns:inkml="http://www.w3.org/2003/InkML" xml:id="stk123" contextRef="#ctx0" brushRef="#br0">6360 16435 4607 0,'0'0'192'1,"0"0"64"-1,0 0-256 0,0 0 0 10,0 0 0-10,0 0 0 5,0 0 2608-5,0 0 464 10,0 0 112-10,0 0 16 4,0 0-1840-4,0 0-352 11,0 0-80-11,0 0-16 5,0 0-96-5,0 0-32 10,12 9 0-10,-12-9 0 5,0 0-192-5,9 6-32 10,3-2-16-10,-12-4 0 4,0 0-96-4,0 0 0 11,14 0-16-11,-4 0 0 5,-10 0-64-5,15 0-16 12,-15 0 0-12,10 0 0 3,4 0 0-3,-14 0 0 10,0 0 0-10,11-2 0 5,3 0 16-5,-4-4 0 11,-1 3 0-10,3-1 0 2,-4-2 32-3,2-2 16 10,1-2 0-10,-1 2 0 5,-2-1 0-5,4-5 0 12,-3 4 0-12,5-5 0 4,-4 1 32-4,4-3 0 11,-5-1 0-11,5 2 0 3,0-3-64-3,-1 3 0 12,3-1 0-12,1-5 0 3,-5 3-208-3,4 1-48 11,-5-1-128-11,7-1 192 4,-6 3-192-4,3-5 128 10,-3 3-128-9,4 1 0 4,-5-1 0-5,5-1 128 10,-2 1-128-10,5 3 0 4,-3-3 0-4,-1 3 128 11,5-2-128-11,-5-1 0 4,3 3 192-4,3-1-64 11,-3 5-128-11,-1-4 192 4,1 5-64-4,0-7 0 11,1 3-128-11,1 1 192 5,-9-4-64-5,7 3-128 10,-5-5 176-10,3-1-176 4,-6 5 240-4,7-1-64 11,-7-3-16-11,6 5 0 4,-6-5 96-4,3 3 0 10,-3 1 16-9,0-4 0 2,1 1-16-3,-3 3 0 12,4-5 0-12,0 3 0 5,-3 3-32-5,3-5-16 10,-4 3 0-10,0 1 0 4,-2-5-64-3,3 5-16 8,-3-2 0-9,2-1 0 5,0 3-128-5,-2-1 0 11,-3 1 144-11,3 4-144 5,0-5 0-5,2 3 144 10,-4-3-144-10,0 5 0 5,0-4 160-5,0 3-160 9,-1-7 128-9,3 5-128 4,-2 1 128-4,0 0-128 13,0 1 0-13,2 3 128 3,-2-4-128-3,4 5 0 10,-5-5 0-10,1 4 0 5,-4-5 0-5,4 3 0 10,0-2 0-10,2 2 0 5,2-1 0-5,-2 1 0 11,-4 0 0-11,2-3 0 4,1 3 0-4,1-2 0 11,0 3 128-11,-2-3-128 4,0 2 0-4,0-5 0 10,0 5 0-8,4-1 0 1,-3 1 0-2,-1-4 0 9,0 5 0-10,0-3 0 5,0 4 0-5,2-4 0 9,-6 1 0-9,2-1 0 6,0 2 0-6,0 5 0 10,0-5 0-10,2 2 0 4,-3 2 0-4,3-3 0 11,0 3 0-11,2-2 0 4,-2-2 0-4,-2 7 0 10,0-3 0-10,2-4 0 6,0 4 0-6,0 2 0 11,0-3 0-11,-4 9 0 3,0 0 128-3,0 0-128 10,5-10 0-10,-5 10 128 5,4-8-128-5,-4 8 0 11,0 0 0-11,0 0 0 4,2-12 0-4,-2 12 0 11,4-9 0-11,-4 9 0 5,4-8 0-5,-4 8 0 10,4-12 0-10,0 4 0 5,-4 8 0-5,4-5 0 9,-4 5 0-9,2-10 0 6,0 0 0-6,-2 4 0 9,0 6 0-8,0-12 0 3,0 5 0-4,0 7 0 12,0-8 0-12,2-4 0 4,-2 2 0-4,0 10 0 11,0-7 0-11,0-5 0 4,0 4 0-4,0 8 0 11,0-8 0-11,0-3 0 4,0 1 0-4,2 4 0 10,-2 6 0-10,0-12 0 4,0 3 0-4,0 1 0 10,0-2 0-9,0 10 0 4,0-12 0-5,-2 6 0 10,0-3 0-10,2 9 0 4,-2-8 0-4,2 8 0 11,-2-6 0-11,2 6 0 4,0 0 0-4,0 0 0 11,0 0 0-11,0 0 0 5,-6-8 0-5,6 8 0 10,-6-8 0-10,6 8 0 5,0 0 0-5,0 0 0 11,0 0 0-11,0 0 0 4,0 0 0-4,0 0 0 10,0 0 0-10,-8 4 0 4,8-4 0-3,-6 8 0 9,6-8 0-10,-9 10 0 4,3 4 0-4,0-3 0 11,2 5 0-11,0-1 0 5,-2 5 0-5,2-1 0 10,-1 3 0-10,3 1 0 5,-2 3 0-5,0 1 0 10,-4 4 0-10,2 2 0 4,-2 2 0-4,-1-1 0 11,-5 1 0-11,4 6 0 5,0-8 0-5,1 2 0 10,-1 2 0-10,-4-4 0 5,4-2 0-5,-1-1 0 10,1-1 0-10,2 0 0 5,-2-2 0-5,3-1 0 10,1-1-160-10,-2 2 160 5,-2-1 0-5,2 1 0 10,5-4 0-10,-3-3 0 4,-2-1 0-4,2 3 0 11,2-3 0-11,-2-1 0 5,-1 1 0-5,3 1 0 10,-4-4 0-10,4 3 0 4,-2-1 0-4,-2-3 0 11,2 1 0-11,1-4 0 5,1 3 0-5,0-1 0 10,-6 3 0-10,2-3 160 5,2 2-160-5,-5 1 0 10,-1-3 0-10,2 3 0 5,-3-1 0-5,3 2 0 11,-4-7 0-11,4 5 0 4,-5-3 0-4,1 3 0 11,-2 0 0-11,5-5 0 4,-5 5 0-4,4-4 0 10,-5 3 0-10,5-3 0 4,-3 0 0-4,3 1 0 12,-6 1 0-12,7 2 0 5,-7-9 0-5,6 7 0 10,-1-4 0-10,1 3 0 5,-2-3 0-5,5-2 0 10,-7 2 0-10,4-1 0 4,1-1 0-4,-1 4 0 10,2-4 0-10,-3 3 0 5,3 1 0-5,-4-2 0 10,2 4 0-10,1-5 0 5,-1 3 0-5,4 2 0 10,-3-7 0-10,-1 11 0 5,-6-6 0-5,5 1 0 10,-3-5 0-10,4 8 0 5,-5-6 0-5,5 1 0 11,0 3 0-11,3-6 0 3,1 3 0-3,-4-3 0 12,4 4 0-12,8-12 0 4,-15 12 0-4,7-5 0 10,8-7 0-10,-10 14 0 5,-2-4 0-5,12-10 0 10,-9 8 0-10,9-8 0 5,-8 13 0-5,8-13 0 10,-12 10 0-10,12-10 0 5,0 0-128-5,-6 14 128 11,6-14 0-11,-6 9 0 5,6-9 0-5,-11 8 0 10,11-8-144-9,0 0 144 2,-8 12 0-3,8-12-128 11,0 0 128-11,-10 8 0 4,10-8-144-4,-13 8 144 10,13-8 0-10,-12 9-144 5,12-9 144-5,-12 10-128 10,12-10 128-10,-14 8-128 5,3 4 128-5,11-12 0 10,-12 7-144-10,12-7 144 4,-10 6 0-4,10-6 0 12,-15 8-144-12,7 0 144 4,8-8 0-4,-14 6 0 10,3-4 0-10,11-2 0 4,0 0 0-4,-8 5 0 11,8-5 0-11,-16 6 0 6,16-6 0-6,0 0 0 9,-12 6 0-9,12-6 0 5,0 0-128-5,-13 4 128 10,5-4 0-10,8 0 0 5,0 0 0-5,0 0-128 10,0 0 128-10,0 0 0 5,0 0 0-5,0 0 0 10,0 0 0-10,0 0 0 5,0 0 0-5,0 0 0 10,0 0-128-10,0 0 128 5,0 0 0-5,0 0 0 10,0 0 0-10,0 0 0 4,0 0 0-4,0 0 0 12,0 0 0-12,0 0 0 4,0 0 0-4,0 0-128 11,0 0 128-11,14 6 0 5,-14-6 0-5,0 0 0 11,0 0-128-11,19 2 128 3,1-2 0-2,-7 0 0 10,-13 0 0-11,20-4 0 4,-1 0 0-4,-5-4 0 10,4 2 0-10,-5-1 0 5,5 1 0-5,-5-6 0 9,3 2 0-9,2 1 0 5,-7-5 0-5,5 4 0 10,-1-5 0-10,3 3 0 5,-4-6 0-5,1 3 0 11,3-5 0-11,-6-3 0 4,5 1 144-4,-1 1-144 11,3 1 128-11,-5-1-128 4,-1 1 128-4,1-1-128 10,0 3 128-9,-2-1-128 3,3 1 0-4,-5 3 0 11,5-5 128-11,-3 7-128 4,2-5 0-4,-2 2 0 11,5 1 0-11,-3-1 0 4,-1 5 0-4,1-5 128 11,4 0-128-11,-1-3 0 5,-1 1 128-5,3 3-128 10,1-7 128-10,-3 3-128 5,3-3 0-5,3 1 128 11,1-3-128-11,-3 3 0 4,-1 1 0-4,-1 3 0 11,-3-5 128-11,1 3-128 4,5 1 0-4,-7-1 0 10,1-3 0-10,1 3 0 4,-5 1 0-4,4-3 128 10,-6-1-128-9,1 3 0 4,3-1 0-5,-2-1 128 10,1 0-128-10,-5 1 0 4,2-1 128-4,0-1-128 10,-5-1 0-10,1 1 128 5,0 3-128-5,2-3 0 11,-2-1 0-11,-2 2 0 4,2-3 0-4,1 5 128 11,-1-3-128-11,-2-1 0 5,2-5 0-5,2 5 0 10,0 2 0-10,-3 1 0 5,-1-5 0-5,4 1 0 10,0-1 0-10,-2 0 0 5,-4 5 0-5,4 3 0 10,-1-5 0-10,5 1 0 4,-4 5 0-4,-4-1 128 11,-2-1-128-11,2 6 0 5,2-5 0-5,0 5 0 11,-4-4 128-11,0 16-128 3,6-13 0-3,-6 13 0 12,0-16 0-12,0 16 0 4,2-12 0-4,-2 12 128 10,-6-15-128-10,6 15 0 4,0 0 176-4,0 0-48 10,0 0-128-9,0 0 192 4,0 0-192-5,0 0 0 10,0 0 0-10,0 0-160 4,-10-8 160-4,10 8 0 12,0 0 128-12,0 0-128 4,0 0 0-4,0 0 0 10,-12 8 0-10,-1 6-192 5,13-14 192-5,-8 13 0 10,8-13 0-10,-8 22 0 5,-2-3 0-5,4 1 0 10,2-1 0-10,-1 5 0 5,-3-1 0-5,2 0 0 10,0 3 192-10,0 3-64 5,-2 0-128-5,3 0 0 10,-3 1 0-10,2-1 0 5,-4-2 0-5,6 2 0 11,-4 5 0-11,3 1 0 4,-5 0 0-3,0-2-160 8,0 0 160-9,-1 2-208 5,1 0 208-5,-4-1 0 10,1-5 0-10,-1 2 0 5,0-2 0-5,-1 2 0 10,1-1 0-10,-4 3 0 4,3-2 160-4,-5-2-160 12,1-3 128-12,-3 1-128 4,1 2 0-4,-4 2 0 10,1 3 0-10,-1-5 0 5,1-4 0-5,3 2 0 10,3 1 0-10,-3-5 0 4,-4 1 0-4,5-7 0 11,4 1 0-11,-3 3 0 5,1 1 0-5,5-5 0 10,-3 3 0-10,4 1 0 5,-5-5 0-5,5-1 0 10,1-1 0-10,1 0 0 5,0-7 0-5,-4 5 0 11,5-2 0-11,-7 5 0 4,4-5 0-4,-3 0 0 10,5 2 0-10,-4-5 0 5,3 5 0-5,1 0 0 10,10-12 0-10,-16 12 0 5,5-1 0-5,-5-3 0 10,6 0 0-10,-4 4 0 5,5-5-128-5,-5-1 128 11,14-6-160-11,-16 12 160 4,-3-8-192-4,3 0 48 10,1-2 16-10,-5 2 0 5,5-1 128-5,-3 5-128 10,3-2 128-10,-1 0-128 6,-8 4 128-6,5 1-128 9,-2-5 128-9,3 4-128 5,-2 2 128-5,7-4 0 10,-5-1 0-10,9 1-128 5,-3-2 128-5,2 0 0 10,-2 2 0-10,5-4-128 4,7-4 128-4,0 0 0 11,0 0 0-11,0 0 0 5,-10 7 0-5,10-7 0 10,0 0 0-10,0 0-128 4,0 0 128-4,0 0 0 11,0 0-144-11,0 0 144 5,0 0 0-5,0 0 0 10,0 0-144-10,0 0 144 5,0 0 0-5,0 0 0 11,0 0 0-11,17 4 0 4,-17-4 0-4,20 0 0 11,-1 0 0-11,-19 0 0 4,16-2 0-4,0-2 0 10,-16 4 0-10,19-7 0 5,-3 1 0-5,1 0 0 10,-3-2 0-10,3-4 0 5,1 5 0-5,-2-9 0 11,1 2 0-11,5-1 0 4,-1 3 0-4,1-6 0 10,-3-1 0-10,2 1 0 5,-3-3 0-5,3 0 0 10,1-5 0-10,1 5 0 5,1-5 0-5,1 3 0 10,2-2 0-10,-3 1 0 5,-3 1 0-5,-1-3 0 11,3 1 0-11,1 4 0 5,-3 1 0-5,1-1 0 10,1 1 0-10,0 3 0 4,-1-7 160-4,-3 1-16 11,1 1 0-11,3-1 0 3,3-4-16-3,-1-1-128 12,-2 1 192-12,3 0-64 4,-5 3-128-4,1-1 0 10,-1-2 0-10,1-1 0 6,-5-1 0-6,3 2 0 10,3 1 144-10,-2 1-144 5,1-2 0-5,-3 1 144 10,1 3-144-10,-1-4 0 4,-7-1 128-4,0 3-128 11,1 2 0-11,-3-3 0 4,6-1 128-4,-4 2-128 10,-3-1 0-10,-1 3 0 5,-2-2 208-5,2-1-64 12,0 5-16-12,-3-7 0 3,-3 1 64-3,2-4 0 12,0 0 0-12,-2 0 0 3,-2-3-16-3,0 5 0 11,-2 0 0-11,2 0 0 4,2-1-16-4,4 5 0 11,-2 0 0-11,2 1 0 5,-4-1-160-5,3 5 192 9,1-1-192-9,4 0 192 5,-6 5-192-5,2-2 128 11,0 3-128-11,2 3 128 4,-5-4-128-4,-3 16 0 11,4-11 0-11,-4 11 0 5,0 0 0-5,0 0 0 9,0-10 0-9,0 10 0 5,0 0-256-5,0 0-48 10,0 0 0-10,0 0 0 20,-6 10-2912-20,-3 5-592 0</inkml:trace>
    </iact:actionData>
  </iact:action>
  <iact:action type="add" startTime="125105">
    <iact:property name="dataType"/>
    <iact:actionData xml:id="d126">
      <inkml:trace xmlns:inkml="http://www.w3.org/2003/InkML" xml:id="stk124" contextRef="#ctx0" brushRef="#br0">7448 15025 11167 0,'0'0'496'0,"0"0"96"0,0 0-464 0,0 0-128 3,0 0 0-3,0 0 0 8,0 0 608-8,0 0 96 7,0 0 32-7,0 0 0 8,-5 13-16-8,5-13 0 7,0 0 0-7,0 0 0 9,0 0-16-9,0 0-16 7,0 0 0-7,0 0 0 8,0 0 48-8,0 0 16 6,0 0 0-6,0 0 0 9,0 0-112-9,0 0 0 6,0 0-16-6,0 0 0 9,0 0-112-9,0 0 0 7,0 0-16-7,13-4 0 7,1-3 16-7,-14 7 16 8,12-8 0-8,-3-4 0 8,5-3-96-8,-10 3-32 7,2-4 0-7,2 3 0 8,-3-7-16-8,1 5-16 7,2-5 0-7,0-1 0 8,-4 7-112-8,2-4 0 8,-2 1-16-8,-1 1 0 8,1-3 16-8,2 5 16 6,-4-3 0-6,0-3 0 7,-2 4-64-6,0-3-16 6,0-1 0-7,-2 3 0 8,2-1-32-7,0 3-16 5,0-1 0-6,0-3 0 8,0 3-144-8,0-2 192 7,0-3-192-7,0 5 192 8,0-1-192-8,0-3 0 8,0 7 0-8,0-3 128 7,-2 4-128-7,2-3 128 7,0 15-128-7,4-14 128 8,-2-3-128-8,0 1 128 7,-2 2-128-7,0-1 128 8,0 3 16-8,0-4 0 7,0 3 0-7,2-1 0 8,-2 2 32-8,0 12 0 7,0 0 0-7,2-17 0 8,0 1-48-8,0-1-128 7,-2 17 192-7,2-14-64 8,-2-2-128-8,2 1 160 7,2-1-160-7,-2 1 160 7,-2 15-160-7,0-14 128 8,0-5-128-8,3 7 128 8,-3 12-128-8,0-16 0 8,0 4 0-8,0 12 128 8,0-19-128-8,0 7 0 6,0 12 0-6,0-15 0 8,0 15 128-8,0-18-128 7,0 6 0-7,0-1 128 8,0 13-128-8,-3-12 0 7,3-4 0-7,0 5 128 8,0 11-128-8,-2-12 160 7,0-5-160-7,0 3 160 8,0 2-160-8,0 2 160 7,0-5-160-6,2 15 160 6,-2-14-160-7,0 1 0 7,2 3 144-7,-2-4-144 8,0 2 0-8,0-3 144 7,-2 3-144-7,0-3 0 8,4 15 128-8,-2-14-128 8,0-6 0-8,-2 7 0 7,1-3 0-7,-1 4 0 7,-4-3 128-7,-2-1-128 8,2 5 0-8,2-5 0 7,-3 2 128-7,1-1-128 9,2 3 0-9,0-2 0 6,-2 3 128-6,3-5-128 8,-1 2 0-8,0 7 0 7,6 7 0-7,-10-20 0 8,2 2 0-8,4 5 0 7,4 13 0-7,-5-20 0 8,-5 7 0-8,2-3 0 7,2 4 0-7,-2-1 0 8,-1 3 0-8,1-2 0 8,2 3 0-8,-4-5 0 7,2 2 0-7,8 12 0 8,-9-12 0-8,-3-3 0 8,0 3 0-8,-1-3 0 6,1 5 0-6,4-4 0 8,-4 2 0-8,5-1 0 7,1 1 0-7,-4-3 0 8,0 5 0-8,4 0 0 7,-5-2 0-7,3 5 0 8,2-7 0-8,-2 4 0 7,-5-2 0-7,7-1 0 9,0 3 0-9,-2-4 0 6,0 5 0-6,2-5 0 8,1 2 0-8,-7 2 0 7,4-1 0-7,2 5 0 8,-6-2 0-8,3-2 0 7,1 3 0-7,-2-1 0 8,10 8 0-8,-12-12 0 8,-1 0 0-8,-1-1 0 8,4 3 0-8,-1 2 0 7,5-4 0-7,-4 3 0 7,-4-1 0-7,5-4 0 7,-5 7 0-7,4-3 0 8,-3 2 0-8,1 0 0 7,-4-2 0-7,3-3 0 8,-3 7 0-8,4-2 0 7,-5-2 0-7,5 5 0 8,-4-5 128-8,5 0-128 7,-5 4 0-7,3 2 0 9,-7-4 128-9,4 3-128 6,3 1 0-6,-1 0 0 9,0 0 0-9,-1 2 0 6,1-2 0-6,-5 2 0 8,7 0 0-8,-4 2 0 8,16 0 0-8,-15 0 0 8,-5-6 0-8,1 4 0 6,3 2 0-6,-1 0 0 8,5-2 0-8,-6 2 0 8,1 0 0-8,1 2 0 7,-5 0 0-7,1-2 0 8,3-4 0-8,-3 4 0 7,-3 4 0-7,3 2 0 8,1-6 0-8,-1 2 0 7,-1 2 128-7,1 0-128 7,5-2 0-7,-5 0 0 8,1 0 0-8,3-2 0 7,-3 0 0-7,3 2 0 8,-2 0 0-8,-3 0 0 7,1-2 0-7,5 5 0 9,-5 1 0-9,5 0 0 7,-5 4 0-7,1-2 0 9,-1-4 0-9,5 0 0 5,-5 3 0-5,6 5 0 9,-3-4 0-9,-1 0 0 6,1 5 0-6,-3-3 0 8,3 0 0-8,1 3 0 7,-1-5 0-7,3 6 0 8,-6-6 0-8,1 3 0 8,1 3 0-8,-1-2 0 7,1 1 0-7,1-1 0 8,-5 2 0-8,-1-3 0 7,1 7 0-7,-3-4 0 8,2 3 0-8,1 3 0 7,1-7 0-7,-3 5 0 7,1-4 0-7,-2 3 0 8,-3-5 0-8,1 3 0 8,0 1 0-8,-1-2 0 8,1 3 0-8,0-3 0 7,-1 5 0-7,1-5 0 8,0 2 0-8,1-5 0 7,1 5 0-7,6-2 0 8,-3 1 0-8,3 1 0 6,-3-5 0-5,1 7 0 7,-3-4 0-8,1 3 0 6,3-3 0-6,3 3 0 9,-5-5 0-9,-1 6 0 7,2 1 0-7,-1-3 0 7,4 1 0-7,-3-3 0 8,2 2 0-8,-1 1 0 7,-1-3 0-7,-3 5 0 8,3-5 0-8,-1 4 0 8,3-1 0-8,-3-1 0 8,-1 3 0-8,3 1 0 7,3-5 0-7,-3 7 0 7,3-3 0-7,-1-3 0 8,-3-1 0-8,-1-1 0 6,1 4 0-6,3-5 0 8,-3 1 0-8,-3 5 0 7,3-5 0-7,1 6 0 9,-1-1 0-9,0-1 0 7,1 1 0-7,4-1 0 8,-3-1 0-8,1 5 0 6,1-1 0-6,-5-3 0 9,1 1 0-9,-1 3 0 7,3-3 0-7,-2-1 0 8,-3 1 0-8,3 5 0 7,1-3 0-7,-1-1 0 8,-3-1 0-8,3 4 0 7,-1-1 0-7,1-3 0 8,-1 3 0-8,-1-1 0 7,2 1 0-7,1-5 0 8,3 3 0-8,-5 1 0 7,3-1 0-7,3 1 0 8,-5 5 0-8,3-3 0 7,2 0 0-7,-3-1 0 8,1-7 0-8,3 3 0 7,-7 2 0-7,5-1 0 8,1 2 0-8,-3 3 0 7,-1-1 0-7,4-1 0 8,-3-3 0-8,3 3 0 7,-1 1 0-7,-1 0 0 8,5-3 0-8,-3-1 0 7,4 3 0-7,-3 1 0 8,-1 1 0-8,-3-3 0 7,-3-1 0-7,3 3 0 9,3 0 0-9,-2 5 0 5,5 1 0-5,-5-4 0 9,1-5 0-9,1-1 0 7,0 5 0-7,3-1 0 8,-5 1 0-8,5 1 0 8,-7-2 0-8,4 1 0 7,1-3 0-7,-3 3 0 7,7-1 0-7,-5 2 0 8,4-1 0-8,-1-1 0 7,1 3 0-7,0-5 0 8,3 0 0-8,1 1 0 7,-6 1 0-7,4-5 0 8,1-1 0-8,-3 5 0 7,6-3 0-7,-8 1 0 9,3 1 0-9,3 3 0 7,-4-7 0-7,4 1 0 8,2 3 0-8,-3 3 0 6,1-3 0-6,0-3 0 8,4 1 0-7,0 5 0 5,-2-1 0-6,1-2 0 8,-3 3 0-8,0-3 0 7,-4 3 0-7,5-3 0 8,-1-1 0-8,-2 3 0 7,2 2 0-7,2-1 0 8,-2 1 0-8,3 2 0 8,-5-1 0-8,6-3 0 7,-2-1 128-7,0-5-128 7,2 7 0-7,0-1 0 8,1-2 128-8,-3-1-128 7,-2-1 0-7,4 3 0 8,0-3 0-8,-2-3 0 8,4 4 0-8,-2-5 0 8,1 5 0-8,-3-1 0 6,2-3 0-6,0 1 0 8,0 1 0-8,2-3 0 7,-2 5 0-7,0-2 0 9,-2-7 0-9,2 5 0 6,3-3 0-6,-3 7 0 8,2 1 128-8,2-3-128 7,-2 1 0-7,0 1 0 8,2-4 0-8,0 5 0 7,-2 4 0-7,0-1 0 8,0-7 0-8,-2 7 0 7,2-1 0-7,0 2 0 8,2-1 0-8,0 1 0 8,0-3 0-8,0-1 0 7,0 5 0-7,0-3 0 8,0-2 128-8,-2 5-128 8,0-1 0-8,2 2 0 6,0-1 0-6,0-1 0 8,0-3 0-8,2 1 0 7,2 2 0-7,2 1 0 8,-4-5 0-8,0 2 0 7,0-1 0-7,0-3 0 9,0 3 0-9,2-1 0 6,1-1 0-6,3 1 0 8,-2 5 128-8,-2 1-128 7,-2-2 0-7,2-1 0 8,2 1 0-8,0 0 0 7,1 3 0-7,-1-3 0 8,0-2 128-8,4 3-128 7,-2-5 0-6,-3 3 0 6,3-3 128-7,2 3-128 8,-4-3 0-8,4 0 0 7,1 3 0-7,-1-1 0 8,4 1 0-8,-6-1 0 7,-1-1 0-7,5-3 0 7,-4 1 0-7,0 1 0 8,3-3 128-8,-3 3-128 7,4-2 0-7,1 1 0 8,-5-2 0-8,8 1 0 7,-6 1 0-7,1-5 0 8,3 3 128-8,-2 1-128 7,3-5 0-7,-3 5 0 8,4-5 128-7,-5 4-128 5,5 1 0-6,-2-3 0 9,-1 3 128-9,5 1-128 6,-5-5 0-6,5 5 0 8,-4-5 0-8,3 1 128 7,-3 2-128-7,1-5 0 8,1 7 128-8,2-1-128 8,1-3 0-8,-5 1 0 8,3-5 0-8,3 4 0 7,-8-7 128-7,5 7-128 7,-1-6 0-7,1 5 0 8,1-5 0-8,-5 4 0 7,3-3 176-7,-4 1-176 7,-12-12 160-7,21 14-160 8,-5-3 0-8,-1 3 0 7,5-4 0-7,-3 5 0 8,3-5 0-8,1 4 0 7,-1-4 0-7,-1-1 0 8,3 5 0-8,-1-6 0 7,-5 0 0-7,3 3 0 9,3-5 0-9,3 2 0 7,1 2 0-7,-3-2 0 8,-1 1 0-8,1 3 0 6,0-4 0-6,3 2 0 9,-1 1 0-9,2-5 0 6,1 0 0-6,-1 0 0 8,-2 2 0-8,-1-3 128 8,1 1-128-8,2 2 0 7,3 0 0-7,-1-2 0 8,0-2 0-8,-2 2 0 7,-3 1 0-7,1-1 128 8,-1-2-128-8,3 0 0 7,4 0 128-7,-2 0-128 8,-1 2 0-8,-1-2 0 7,2-1 0-7,-1 1 128 7,-3-2-128-7,2 2 0 8,1-2 0-8,-1 2 0 8,-4 2 0-8,5-2 0 7,-1-2 128-7,0 0-128 7,1-2 0-7,3 0 144 9,0 0-144-9,-2 0 0 7,0 0 0-7,1 0 0 8,-3 0 0-8,2 0 0 6,2 0 0-6,1-2 0 9,-5-2 0-9,0 4 0 6,-1-2 0-6,1 2 0 8,2 0 0-8,2 0 0 8,-1 0 128-8,1 0-128 8,-2-2 0-8,0 2 0 7,-1-4 0-7,-1 4 128 8,0-2-128-8,1-2 0 7,-1 0 0-7,0 0 0 7,1 2 128-7,-1-3-128 8,0-5 128-8,2 2-128 7,5 0 0-7,-3-2 0 7,-2 1 128-7,0 1-128 9,-1-2 0-9,3 0 0 6,4 3 0-6,-4-7 128 8,0 4-128-8,-1-3 0 7,1 3 0-7,2 2 0 9,2-6 0-9,0 5 0 6,-2-7 0-6,4 6 0 9,0-1 0-9,-3-3 0 7,-1 4 128-7,0-4-128 8,2 5 0-8,-2-7 0 7,-2 2 0-7,5-1 0 8,3 1 0-8,-6-1 0 7,0 3 0-7,0-4 0 8,2 7 0-8,-2-7 0 7,0 4 0-7,1-1 0 8,-5 1 0-8,0-4 0 7,4 3 0-7,-1-5 128 8,-1 3-128-8,2-3 0 7,0 2 0-7,2 3 0 7,-4-7 0-7,1 7 0 8,-3-3 0-8,4 4 0 7,-2-5 0-7,0 3 0 8,3-4 128-8,-3-1-128 7,-2 5 0-6,0-3 0 6,2-1 0-7,1 5 0 8,-3-5 0-8,0 4 0 7,0-3 0-7,5 5 0 8,-3-3 0-8,-2 1 0 6,-4-6 0-6,3 3 0 9,-3 1 0-9,2-3 0 6,3 1 0-6,-1 1 0 9,0-3 0-9,0 3 0 6,-1-1 128-6,1-3-128 9,-2 1 0-9,1 3 0 7,-1-5 0-7,0-1 0 8,1-3 0-8,-3 3 0 8,0 5 0-8,1-3 0 7,-1-3 0-7,-2-1 0 7,5 0 128-7,-3-1-128 8,-2 1 0-8,3 0 0 7,-3-1 0-7,3 5 0 8,-3-2 0-8,4-1 0 7,1-1 128-7,-3-3-128 8,0 1 0-8,-3 4 0 7,1 3 0-7,3 3 0 8,-1-9 0-8,0 1 0 7,1 0 0-7,-1 1 0 9,2 3 0-9,1-1 0 6,-1-3 0-6,-2 0 0 9,1 1 0-9,-1-1 0 6,0 0 0-6,-1-3 0 8,-1-1 0-8,1 2 0 7,-1-3 0-7,2 1 128 8,-1-2-128-8,-1 2 0 7,-3-4 0-7,1 3 0 8,1-1 0-8,3 2 0 7,-4 0 0-7,-1-1 0 8,-1 1 0-8,5 2 0 7,-5-2 0-7,-1-1 0 8,1 3 0-8,3 0 0 7,-5-1 128-7,5 1-128 8,-5-2 0-8,-3 0 0 8,4 1 0-8,-5-1 0 8,1 0 0-8,3-2 0 6,-7-3 0-6,4 5 0 9,-1 0 0-9,-1 2 0 6,2-1 128-6,-2 1-128 8,3-4 0-8,-3 2 0 7,1 1 0-7,-1 1 0 8,0 0 0-8,-4-1 0 7,5 1 0-7,1 0 0 8,-4-1 0-8,3-1 0 7,-3 0 0-7,6 4 0 8,-3 1 0-8,5-1 0 8,-6-4 0-8,3-1 0 7,-3 3 0-7,6 0 0 8,-5-3 0-8,3 1 0 7,-4-2 0-7,3-4 0 9,3 0 0-9,-3 2 0 7,5-3 0-7,-5 1 0 6,1 2 0-6,2 0 0 8,-5-2 0-8,3 0 0 7,-4 4 0-7,3-1 0 8,-3 3 0-8,1 0 0 7,-5 0 0-7,4-1 0 8,0-1 0-8,-3 0 0 7,1 0 0-7,2 0 0 9,-2-3 0-9,1 3 0 6,-3-4 0-6,2 0 0 9,2 2 0-9,-5-2 0 6,5 2 0-6,2-6 0 8,-1 2 0-8,1 0 0 7,0-6 0-7,-1 4 0 8,-7-6 0-8,6 6 0 8,-2-2 0-8,-1 4 0 8,1-4 0-8,-2 4 0 7,2-2 0-7,-1 6 0 7,-1 1 0-7,-4-1 160 8,2-2-160-8,2 0 160 7,-2 4-160-7,-2 0 0 7,0-3 0-7,1-1 128 8,-1-4-128-8,4 8 0 7,-4 2-192-7,-2-4 192 8,2-4 0-8,0 0 0 7,2-2 0-7,1 0 0 9,-3 6 0-9,-2-1 0 6,0-3 144-6,0 2-16 9,2 2-128-9,-2 4-160 6,0 0 160-6,-2-3-208 9,0-7 208-9,0 4 0 7,-2 4 0-7,0-2 0 8,0-6 0-8,-2 6 0 6,2-4 0-5,-2-2 0 7,0 4 0-8,-1-1 0 7,-1-3 0-7,0 4 0 7,2-2 0-7,-2 0 0 8,-2 4 0-8,2 0 0 7,1-6 0-7,-3 8 0 8,-2 0 0-8,4 1 0 7,-2-1 0-7,-3-4 0 7,1 2 0-7,4 4 0 8,-6-1 0-8,5 1 0 8,1-2 0-8,-6 2 0 7,0 3 0-7,3-1 0 8,-3-2 0-8,2-1 0 8,-5 3 0-8,5 0 0 7,-4 0-128-7,0-3 128 9,-1 3 0-9,1-4 0 6,-3 1 0-6,3 1 0 8,-6 0 0-8,5 4 0 7,-1-1 0-7,1 5 0 8,-3-3 0-8,-3 3 0 7,-1 0-128-7,3-3 128 7,1 1 0-7,-3-1 0 8,1 7 0-8,1-1 0 8,-3-7 0-8,-1 1 0 7,1-3-160-7,1 2 160 8,-1 3 0-8,-1-1 0 7,0-2 0-7,-3 5 0 7,5-1 0-7,-3 1 0 8,1-1 0-8,3 1 0 8,-3-3 0-8,0 1 0 7,1 1 0-7,3 3 0 8,-3-1 0-8,-1-3 0 7,-4-1 0-7,3 5 0 8,-1-3 0-8,-1 0 0 7,-1-3 0-7,0 1 0 8,-2 5-128-8,-1-3 128 7,-1 1 0-7,2 5 0 8,-2-5 0-8,-1 4 0 7,3 3 0-7,-4-7 0 8,2 3 0-8,-2-3 0 7,-1 1 0-7,-3 5 0 8,0-5-128-8,2 3 128 6,-4-2 0-6,4 3 0 9,0 5 0-9,2-2 0 7,0 1 0-7,-2 1 0 8,1-4-128-8,-3 7 128 7,-4-5 0-7,6 4 0 8,-2-2 0-8,2-3 0 7,-2 3 0-7,-4 0 0 8,2-4 0-8,0 9 0 7,0-7 0-7,2 4 0 8,-4 2-128-8,2-2 128 7,-6 1 0-7,6 1 0 8,-6 2 0-8,6 2 0 7,-4 0-144-7,4 0 144 8,-7 0 0-8,1 2 0 7,2 0 0-7,-4 4 0 8,2-2 0-8,0 2-128 7,-4-4 128-7,5 2 0 8,3 2 0-8,-4-2 0 7,2-2 0-7,-2 2 0 8,4-2 0-8,-2 4-128 7,0-1 128-7,4-1 0 9,2-2 0-9,-4 0 0 6,6 0 0-5,-6 4 0 6,0-2 0-7,0 0 0 7,0 0 0-7,-4 2 0 8,2 6 0-8,-3-4 0 7,1-4 0-7,0 3 0 8,-6 1 0-8,1 2 0 7,-1 0 0-7,0-2 0 8,2 2 0-8,1 3 0 6,-1-3 0-6,0 6 0 9,-4-5 0-9,3 7 0 6,3-4 0-5,-4 3 0 7,-2 1 0-8,3 3 0 6,-3-5 0-6,2 4 0 9,-3-3 0-9,1-1-128 8,0 3 128-8,3-1 0 8,-5 4 0-8,6-3 0 6,1-1 0-6,1 5 0 8,-2-1 0-8,0-3 0 7,-3 1 0-7,1 5 0 8,-2 1 0-8,2-3 0 7,5 2-128-7,-3-1 128 8,-2-1 0-8,4 1 0 7,3 3 0-7,-5-1 0 8,4-1 0-8,4-2 0 7,-4 3 0-7,6-3 0 8,-2 1 0-8,2 1 0 7,-4-1 0-7,4 5 0 8,-4 2 0-8,4 0 0 7,-6-1 0-7,4-1 0 8,-3-4 0-8,6 3 0 8,-2 1 0-8,4 0 0 8,3-5 0-8,-2 1 0 6,2 3 0-6,0-7 0 8,0 1 0-8,0-1 0 6,-1 1 0-6,5 3 0 9,2 0 0-9,-1 1 0 7,3-1 0-7,-2 1 0 8,5-3 0-8,-1 0 0 7,0-1 0-7,-5 3 0 8,3 1 0-8,-2 1 0 8,1 2 0-8,1-5 0 7,0-1 0-7,-1 1 0 8,-1-3 0-8,1 1 0 7,3 5 0-7,-2 0-128 7,-3-1 128-7,3 1 0 8,2-1 0-8,-3-3 0 8,1-1 0-8,2-1 0 8,-1-1 0-8,1-3 0 6,-1 5 0-6,1-7 0 8,0 1 0-8,1-4 0 7,3 3 0-7,-1-1 0 9,1 4 0-9,1-5 0 6,2 5 0-6,-1-6 0 8,3 3 0-7,-1-1 0 5,5 4 0-6,-4-3 0 8,4-1 0-8,-1 0 0 7,3 0 0-7,2-1 0 8,6-11 0-8,-14 10 0 7,1 4 0-7,5-7 0 8,-2 3 0-8,10-10 0 8,-10 12 0-8,10-12 0 7,-7 10 0-7,7-10 0 8,-10 15 0-8,10-15 0 8,-8 10 0-8,8-10 0 6,-6 12 0-6,6-12 0 8,0 0 0-8,-10 13 0 7,10-13 0-7,0 0 0 8,-11 8 0-8,5 4 0 7,6-12 0-7,0 0 0 8,-12 8 0-8,12-8 0 7,-6 11 0-7,6-11 0 9,-7 14 0-9,1-4 0 6,6-10 0-6,-8 13 0 9,8-13 0-9,-8 14 0 6,2 0 0-6,0-5 0 8,-3 7 0-8,1-6 0 7,8-10 0-7,-8 15 0 8,-4-3 0-8,5 0 0 8,-1 1 0-8,-4-1 0 8,0 2 0-8,1-1 0 7,-3 5 0-7,2 3 0 8,-3-5 0-8,3 2 0 7,-4 3 0-7,5-3 0 7,-3 1 0-7,2 3 0 7,-3-7 0-7,3 5 0 8,-4 1 0-8,5 3-128 7,-5-3 128-7,4-2 0 8,-3 3 0-8,3 1 0 7,-4 1 0-7,5-3 0 9,-7-1 0-9,3 1 0 7,1 3 0-7,4-1 0 8,-5 4 0-8,3-1 0 6,-6-1 0-6,5-2 0 9,-3 1 0-9,0-1 0 7,3 1 0-7,-5 1 0 8,5 2 0-8,-5 1 0 6,4-1 0-6,-3 0 0 8,3-2 0-7,1 3 0 6,-1-1 0-7,0 0 0 7,6-1 0-7,-5-3 0 8,-1-5 0-8,-1 3 0 8,3 5 0-8,-4-3 0 7,3-2 0-7,-3 1 0 7,4 5 0-7,-3-2 0 8,-1-1 0-8,0 1 0 7,3 1 0-7,-1 1 0 8,0 0 0-8,1 0 0 8,-1 1 0-8,1-1 0 7,-3 0 0-7,2 1 0 8,1-3 0-8,3 2 0 7,0 1 0-7,-2-1 0 8,5-2 0-8,-3 5 0 7,-4-3 0-7,6-2 0 8,-1-1 0-8,1 3 0 7,2 2 0-7,-4-2 0 7,-3-1 0-7,3-5 0 8,-4 3 0-8,6 3 0 8,-1 0 0-8,-5 1 0 6,4-3 0-6,-1 2 0 9,1 1 0-9,0-1 0 7,-4 0 0-7,7-1 0 8,-5-1 0-8,4 2 0 7,4 0 0-7,-4 1 0 8,-1-5 0-8,-1 3 0 7,2-1 0-7,-4 4 0 7,3 2 0-7,1-1 0 8,-4-1 0-8,4 0 0 8,2-2 0-8,-5 3 0 7,1-1 0-7,4 0 0 8,-4-2 0-8,3 1 0 7,1-5 0-7,-4 3 0 8,2-1 0-8,0 2-128 7,1 0 128-7,-3 3 0 8,2-3 0-8,2 2 0 7,-4-1 0-7,5 1 0 8,1 2 0-8,0 4 0 7,0-2 0-7,0 0 0 8,2-3 0-8,-4 1 0 6,6 0 0-6,-2 4 144 9,2-2-144-9,-2-1 0 7,2-5 0-7,2 2-176 8,-2 2 176-8,2 1 0 7,0-3 0-7,4-2 0 7,-2 0 0-7,0 1 0 8,-2 1 0-8,2 2-128 8,1-4 128-8,3 1 0 7,-6-7 0-7,4 5 0 8,0 1 0-8,2-2 0 6,-1-1 0-6,-1 3 0 9,2 4 0-9,0 0 0 7,2-1 0-7,-4-3 0 8,3-4 0-8,5 5 0 6,-4 1 0-6,5 0 0 9,-7-2 0-9,6 7 0 6,-6-5 0-6,3 0 0 9,3-2 0-9,-2 3 0 7,3-3 0-7,-3 2 0 8,4 2 0-8,-5-3 0 7,3-1 0-7,0 0 0 8,3 3 0-8,-3 1 0 7,3 2 0-7,1 2 0 8,-8-6 0-8,1 2 0 7,3 1 0-7,-2-1 0 8,3 4 0-8,3 2 0 6,-6-4 0-5,5 0 0 7,-5 8 0-8,5-4 0 6,-5-7 0-6,6 1 0 9,-5 0 0-9,5 2 0 6,-5 0 0-6,3 0 0 9,2-1 0-9,-5 1 0 6,3-4 0-6,-2 0 0 10,5 4 0-10,1-1 0 5,-3 1 0-4,3-2 0 7,-9 2 0-8,5 2 0 7,1-2 0-7,-1 1 0 8,2-1 0-8,-7-2 0 7,7 2 0-7,-2-4 128 8,1-1-128-8,5 1 0 7,-5 0 0-7,3 0 0 8,-1 1 0-8,3-3 0 7,-7-2 0-7,3 1 0 8,1-1 0-8,-1 0 0 7,-1-1 0-7,5 1 0 8,-3 1 0-8,1-3 0 7,1-2 0-7,-1 5 0 8,-5-7 0-8,7 1 0 7,-1 3 0-7,-5 1 0 8,1-3 0-8,3 0 0 6,-3-1 0-6,1-1 0 9,2 3 0-9,-5-1 0 7,5 1 0-7,-5 1 0 9,3-1 0-9,3 3 0 5,-1 0 0-5,-5-1 0 9,3-7 0-9,-2 3 0 7,3 1 0-7,2-5 0 8,-5 1 0-8,2 5 0 7,-1-7 0-7,-1 5 0 8,1-1 0-8,5-3 0 7,-3 2 0-7,5-3 0 8,1-1 0-8,0 7 0 7,-1-5 0-7,1 1 128 8,-1 1-128-8,-1-4 0 7,-2 5 0-7,5-1 0 8,1-5 0-8,-2 7 0 7,-1-10 0-7,-1 5 0 8,3-5 0-8,3 2 0 7,-4-1 0-7,3-3 0 8,1 4 0-8,-2-2 0 7,2 1 0-7,3 1 0 8,-7-6 0-8,4 4 0 7,2 3 0-7,1-3 128 9,1-6-128-9,-4 4 0 6,-2 0 0-6,3-3 0 8,1 1 0-8,0 2 0 7,0-2 0-7,-1-2 0 8,1 2 0-8,0 0 0 7,0 1 0-7,-2-3 0 8,3 0 0-8,-3 0 128 8,-2 2-128-8,4 4 0 7,1-8 0-7,1 0 0 7,2-1 0-7,-2 1 0 8,-4-2 0-8,6 2 0 8,4-2 0-8,-3 2 0 7,1-2 0-7,0 0 0 7,-4 0 0-7,0 0 128 8,2 0-128-8,4 0 0 7,-2 0 0-7,0 0 0 8,0 0 0-8,-6 0 0 7,3 0 0-7,3 0 0 8,2-2 0-8,-2 2 0 7,0 0 0-7,0 0 0 9,-4-2 0-9,6 2 0 6,-4 0 0-6,0-2 0 8,4 1 0-8,-2-3 0 7,0 4 0-7,2-2 0 8,-7-4 0-8,-1 0 0 8,6 2 0-8,4 2 0 7,-4 0 0-7,4 0 0 8,-6-2 0-8,0 0 128 8,4 1-128-8,-4-1 0 7,0 0 0-7,4 0 0 7,-4 2 0-7,2 2 0 8,1-2 0-8,-1-2 0 7,-2-4 0-7,4 4 0 7,-4 4 0-7,0-2 0 8,4-2 0-8,-4 1 0 7,-6-5 0-7,4 2 0 8,1 0 0-8,3 0 0 7,-2 0 0-7,2 1 0 8,2-1 0-8,-6 2 0 7,2 0 0-7,6 0 0 9,-6-2 0-9,2-2 0 7,0 4 0-7,-4 1 0 8,1-3 0-8,-1 2 0 7,4-2 0-7,-2-2 0 7,0 2 0-7,2 2 0 7,-2-1 0-7,0-3 128 8,-1 2-128-8,3 0 0 8,-4 2 0-8,4-2 0 8,2-3 0-8,-2 3 0 7,4 2 0-7,-4-4 0 7,-4-2 0-7,2 2 0 8,2 3 0-8,-2-3 0 7,0 0 0-7,6 2 0 8,-5-2 0-8,1-1 0 7,2 1 0-7,-2 2 0 7,2-4 0-7,-2-4 0 9,6 3 0-9,-4-3 0 7,0 4 0-7,2-3 0 7,-6 1 0-7,6-4 0 8,-6 5 0-8,6-3 0 8,0 2 0-8,-2 3 0 7,4-7 0-7,-6 0 0 8,2 3 0-8,-4-5 0 7,2 3 0-7,2-3 0 8,-4 4 0-8,2-3 128 7,2-1-128-7,-2 3 0 8,4-5 0-8,-4 1 0 7,0 1 0-7,0-3 0 8,-6-3 0-8,1 3 0 7,3-5 0-7,4 9 128 7,-4-3-128-7,2 3 0 8,0 1 0-8,-4-3 0 8,2-5 0-8,4 3 0 7,-2 3 0-7,-3-3 0 7,-1-1 0-7,4-1 0 8,-4-2 0-8,0 3 128 8,0-1-128-8,2-1 0 7,0-3 0-7,1 0 0 8,-1 2 0-8,2-3 0 7,-6-1 0-7,4 2 0 8,-2-1 0-8,4 1 0 7,-4 2 0-7,4-5 128 8,2 1-128-8,-5 2 0 7,1-6 0-7,2 2 0 8,-2-3 0-8,-2 3 0 7,0 2 0-7,2 0 0 8,-1-1 0-8,1 1 0 7,0-4 0-7,2 2 0 8,-6 2 0-8,2-5 0 6,2 3 0-6,6-2 0 9,-6 0 0-9,0-4 0 7,-1 2 0-7,-1 2 128 8,0-3-128-8,4-1 0 6,2 0 0-6,-4 6 0 9,0-4 0-9,4-4 0 6,-4 4 0-6,2-4 0 9,0 2 0-9,-3 4 0 7,1 0 0-7,4-4 0 8,-4-1 0-8,0 1 0 7,2 0 0-7,-4 2 0 8,-2 0 0-8,5-6 0 7,-1 4 0-7,2-4 0 8,-6 0 0-8,0-4 0 7,2 2 0-7,2 1 0 8,-1 3 0-8,-1-6 128 7,2-2-128-7,0 4 0 8,-4-4 0-8,2 2 0 7,0 2 0-7,3-1 128 9,-7 5-128-9,4-6 0 6,-2 0 0-6,-2-2 0 8,-1-4 0-8,1 3 0 7,-2-5 0-7,6 0 0 8,-1 3 0-8,-3-5 0 7,-4-5 0-7,3 3 128 8,-3 0-128-8,2 3 0 7,1-3 0-7,-3 7 0 8,-4 5 0-8,3-4 0 7,-7-4 0-7,5 1 0 8,1 1 0-8,3 0 0 7,-3 2 0-7,2-3 128 9,1-3-128-9,-5 3 176 6,3-3-176-6,-1 0 192 8,2 1-192-8,1-1 0 8,-1 4-192-8,2 3 192 8,-3-1 0-8,1 0 0 6,-5-5 0-6,5-1 0 8,2 4 0-8,1-1 0 7,-1-5 0-7,0-1 0 8,-1-7 0-8,-1 7 0 7,0 1 0-7,1-1 0 8,-3-1 0-8,0 1 0 8,3-1 0-8,-5-1 0 7,3 3 0-7,-3 0 0 7,1-1 0-7,-5-1 0 8,1-1 0-8,3-4 0 7,-1-1 0-7,-3 7 0 8,3 1 0-8,-1 3 0 7,-1-1 0-7,3 0 0 8,-1 1 0-8,-5-3 128 8,1 3-128-8,1-1 0 8,-5-3 0-8,4-1 0 6,-3-1 0-6,5-1 0 9,-6 3 0-9,3 1 0 6,-3 1 128-6,4 1-128 8,-7-2 0-8,7 1 0 7,-6-1 0-7,1-1 0 8,1-5 0-8,-2 3 0 7,2-1 0-7,-3 5 0 8,3 1 0-8,0 6 0 7,-6 3 0-7,1 5 0 8,5 10 0-8,-4 1 0 8,-4 3 0-8,0 2 0 7,0 1 128-7,-4 3-128 7,-2 7 128-7,0-3-128 8,0 5 0-8,2 12 0 8,-6-14-144-8,6 14 144 21,0 0-1264-21,-8-6-144 1,-8-3-16-1,16 9-16 14,0 0-1856-14,-13 2-368 0</inkml:trace>
    </iact:actionData>
  </iact:action>
  <iact:action type="add" startTime="131875">
    <iact:property name="dataType"/>
    <iact:actionData xml:id="d127">
      <inkml:trace xmlns:inkml="http://www.w3.org/2003/InkML" xml:id="stk125" contextRef="#ctx0" brushRef="#br0">11634 12759 21183 0,'0'0'944'1,"-13"0"192"-1,-7 0-912 0,8 0-224 3,12 0 0-3,0 0 0 8,-13-6-272-8,13 6-112 7,-6-12 0-7,6 12-16 9,0 0 752-9,-2-16 160 6,2-3 16-6,4 7 16 9,4-3-16-9,3 3 0 6,-5-6 0-6,8-1 0 9,0-5-80-9,7 1-32 7,0-2 0-7,5-5 0 8,1-5 16-8,2 0 0 7,3 0 0-7,1-6 0 8,4-2-80-8,4-3-16 7,0-5 0-7,4 2 0 9,1 0 112-8,1 1 32 4,4-3 0-5,2-2 0 8,1-1-16-8,3 1 0 7,1 0 0-6,-1 1 0 6,-1-3-96-7,7 4-32 7,-5 4 0-7,1-1 0 8,3 1-80-8,-1 4-32 7,1-2 0-7,-3 6 0 8,-1 2-32-8,-3 4 0 7,-3 2 0-7,-3 7 0 8,-2-1-192-8,-4 9 0 8,-8 1 0-8,-2 11 0 8,0-4 0-8,-3 8 0 6,-3 6 0-6,0 4 0 9,-1 9 0-9,-5 7 0 6,1 5 0-6,-3 10 0 8,-1 6 0-8,-5 7 144 7,7 9-144-7,-9 7 192 9,-1 2 96-9,-4 0 32 6,-4 2 0-6,-4 6 0 8,-2 0-64-8,-6 2 0 7,1 2 0-7,-5 2 0 8,0-2 0-8,-1-1-16 8,-3-3 0-8,-3 2 0 7,-5-2-112-7,-1 0 0 7,-2 2-128-7,1 0 192 8,-3 2-48-8,0 2-16 8,2-3 0-8,-4 7 0 22,-1 0-1200-22,3 4-240 0,2 1-48 0,0 5-16 0</inkml:trace>
    </iact:actionData>
  </iact:action>
  <iact:action type="add" startTime="143059">
    <iact:property name="dataType"/>
    <iact:actionData xml:id="d128">
      <inkml:trace xmlns:inkml="http://www.w3.org/2003/InkML" xml:id="stk126" contextRef="#ctx0" brushRef="#br0">6493 16246 6447 0,'0'0'272'1,"0"0"80"-1,0 0-352 0,0 0 0 5,0 0 0-5,0 0 0 8,0 0 0-8,0 0 144 7,0 0-144-7,0 0 0 8,0 0 288-8,0 0-48 7,0 0-16-7,0 0 0 8,0 0 208-8,-8 11 32 7,8-11 16-7,0 0 0 7,-14 12-112-7,4-4-32 8,10-8 0-8,0 0 0 8,0 0-336-8,0 0 128 7,-11 11-128-7,11-11 0 7,0 0 0-7,0 0 0 8,0 0 0-8,0 0 0 8,0 0 0-8,0 0 128 7,0 0-128-7,0 0 176 8,0 0-176-8,0 0 128 7,0 0-128-7,0 0 128 8,0 0-288-8</inkml:trace>
    </iact:actionData>
  </iact:action>
  <iact:action type="add" startTime="144125">
    <iact:property name="dataType"/>
    <iact:actionData xml:id="d129">
      <inkml:trace xmlns:inkml="http://www.w3.org/2003/InkML" xml:id="stk127" contextRef="#ctx0" brushRef="#br0">6434 16281 13695 0,'0'0'608'1,"0"0"128"-1,0 0-592 0,0 0-144 4,0 0 0-4,0 0 0 8,0 0 784-8,0 0 128 8,0 0 32-8,0 0 0 7,0 0-272-7,0 0-48 8,0 0-16-8,0 0 0 8,0 0 32-8,0 0 16 7,0 0 0-7,0 0 0 8,16 6 16-8,-16-6 0 7,21 0 0-7,-3 0 0 7,-18 0-48-7,15-6-16 8,-15 6 0-8,20-4 0 7,-1 0-32-6,-5 0-16 6,-14 4 0-7,18-4 0 8,1 2 64-8,-7-2 16 8,5-4 0-8,-5 1 0 8,2 1-96-8,-3-6-16 6,5 0 0-6,-2 5 0 9,5-5-160-8,-5 2-48 4,-1-5 0-5,-1 3 0 8,4-6 16-8,-3 5 0 7,3-5 0-7,4 2 0 8,-7-1 32-8,7-1 0 7,-7 3 0-7,5-5 0 8,1 3-48-8,-1 1-16 7,1-7 0-7,3 5 0 8,-3 3-112-8,-1-3-32 7,2 4 0-7,-1-3 0 8,1-7-160-8,1 5 192 7,0 1-192-7,1-3 192 8,-3-3-48-8,1 1 0 8,-3 4 0-8,-1-3 0 8,2 1-144-8,1 1 192 6,-1 3-192-6,-1-3 192 8,1 1-192-8,-5 3 0 7,3-3 144-7,-6-3-144 8,2 3 0-8,1 1 128 7,-1-3-128-7,0 1 0 9,-5 1 128-9,3-3-128 6,2-1 128-6,-4 1-128 8,3 5 0-8,-1-3 144 7,-2-1-144-7,4 1 0 8,-5 3 160-8,3-3-160 7,2-1 128-7,-4 3-128 8,1-3 128-8,1-3-128 7,-4 1 128-7,0 1-128 8,2-1 128-8,-1 2-128 8,-1-3 128-8,-2 1-128 8,0-1 144-8,-4-1-144 6,0 0 160-5,0-3-160 6,0 1 128-7,0 0-128 7,2 1 0-7,-4 1 0 8,2 2 0-8,2-3 128 7,0 1-128-7,-2 0 0 8,0-1 0-8,0 1 0 7,0-2 0-7,0 3 0 8,0 3 0-8,2 1 0 7,2-3 0-7,-4-1 0 9,0-3 0-9,2 2 0 6,0 3 0-6,-2 1 0 8,0-1 0-8,0-1 0 7,0 0 0-7,0-1 0 8,0 3 128-8,0 1-128 8,-2-1 0-8,2-1 0 8,0 1 0-8,0-2 0 6,0 3 0-6,0-1 0 8,0-5 0-8,0 5 0 8,0-3 0-8,0 5 0 7,0-5 0-7,2 3 0 7,-2-4 0-7,0 3 0 8,0 3 0-8,0-3 128 8,-2 1-128-8,2-1 0 7,-6 1 0-7,4 3 0 7,0-3 0-7,0 1 0 8,0 3 0-8,2-3 0 7,2 3 0-7,-2 1 0 8,0-5 0-8,0 3 0 7,0 3 0-7,-2-3 0 8,0 2 0-7,-2 1 0 6,2-5 0-7,-2 7 0 8,-3-5 0-8,-1 4 0 6,2-3 0-6,0-3 0 8,-2 5 0-8,2-3 0 7,1 5 0-7,3-5 0 8,-2 2 0-8,0 3 0 7,-2-3 0-7,4 3 0 8,-2-7 0-8,2 6 0 8,0-3 0-8,0 1 0 7,0 5 0-7,0-7 0 8,0 4 0-8,-1-3 0 7,-3 5 0-7,2-2 0 7,4 14 0-7,-6-13 0 8,2-3 0-8,-2 3 0 7,-2-1 0-7,3 6 0 8,-1-2 0-8,2-1 0 8,0 1 0-8,0-4 0 8,-4 3 0-8,2-5 0 6,1 4 0-6,-1-1 0 9,0 1 0-9,0-2 0 6,0 4 0-6,2 3 0 9,-4-7 0-9,-1 4 128 6,9 10-128-6,-12-13 0 8,-4-1 0-8,7 0 0 7,-7 1 0-7,4-1 0 8,4 2 0-8,-5 3 0 7,1-3 0-7,-3 4 0 8,5-2 0-8,-6-1 128 8,4 1-128-8,-1 0 0 8,3 0 0-8,0 6 0 7,-5-1 0-7,5-3 0 7,-8 2 0-7,3 0 0 8,-1 4 0-8,-1 0 0 8,3-2 0-8,-4 0 0 7,5 2 0-7,-5-1 0 8,3 3 0-8,3 0 0 7,-4-2 0-7,5 0 0 8,-7 0 0-8,4 0 0 6,-1 0 0-6,3 0 0 9,-5 2 0-9,3-2 0 7,-4 0 0-7,7-2 0 8,-7 0 0-8,2-6 0 6,3 5 0-6,-3 3 0 8,16 2 0-8,-13-2 0 8,-5-2 0-8,4 0 0 8,-3-2 0-8,17 6 0 7,-14-2 0-7,14 2 0 7,-21-6 0-7,1 4 0 9,7-2 0-9,13 4 0 7,-18-2 0-7,2 0 0 7,3-1 0-7,-5 3 0 7,4 1 0-6,-3 1 0 6,-1 0 0-7,5 2 0 8,-5-2 0-8,6 4 0 6,12-6 0-6,-21 4 0 8,3 2-128-8,3-2 128 8,-1 2 0-8,3-4 0 8,-7-1 0-8,6-1 0 7,-5 0 0-7,3 2 0 8,1 0 0-8,-3 0 0 7,5 0 0-7,-5-2 0 8,6-2 0-8,-3 0 0 7,-1 6 0-7,2-2 0 8,-3-2 0-8,3 0 0 7,-3 4 0-7,3-2 0 8,-6-2 0-8,3 2 0 7,-3-2 0-7,1 2 0 8,-1 2 0-8,5-2 0 7,-5 2 0-7,5 2 0 8,3 1 0-8,-4-1 0 7,3-2 0-7,-7 4 0 8,1 2-144-8,5-3 144 7,-5-3 0-7,5 4-144 8,-4 2 144-8,5-2 0 7,-3-2 0-7,4 1-128 8,-3 3 128-8,3-4 0 7,12-6 0-7,-17 8 0 8,-5 2 0-8,6-3 0 7,-1 3 0-7,-3 0 0 8,3-2 0-8,-1-1 0 7,1 5 0-7,3-4 0 9,-3-4 0-9,3 4 0 6,-6 1 0-6,3-1 0 8,-1 0 0-8,-3 4 0 7,3-5 0-7,1 3 0 8,-1 0 0-8,3-2 0 7,-1 2 0-7,-2 1 0 8,5-5 0-8,-5 0 0 8,1 4 0-8,3-2 0 7,-2-3 0-7,3 3 0 7,-5 0 0-7,3 0 0 8,-3-4 0-8,2 3 0 7,1 3 0-6,-3-2 0 6,5-2 0-7,-3 4 0 7,4-3 0-7,-3 1 0 8,1 4 0-8,-4-2 0 8,1-4 0-8,3 1 0 8,-3 3 0-8,5-4 0 6,-4 0 0-6,5 2 0 8,-5 1 0-8,4-1 0 7,-5 2 0-7,5 2 0 8,-3-5 0-8,5 5 0 7,-4-2 0-7,2-2 0 8,-3 5 0-8,3-5 0 7,-2 2 0-7,3 2 0 8,-7-5 0-8,5 1 0 7,-5 0 0-7,6 0 0 8,-3 0 0-8,5 3 0 8,-4-3 0-8,3-2-128 7,-3 2 128-7,0 1 0 7,1-1 0-7,-1 0 0 8,0 2 0-8,-1-2 0 8,-3-3 0-8,6 5 0 8,-1-2 0-8,1-2 0 6,0 2 0-6,1 3 0 8,-1-3 0-8,-4 2 0 7,3 0 0-7,-5-3 0 8,4 3 0-8,3 2 0 7,-1-2 0-7,-4 3 0 9,1-3 0-9,1 6 0 6,-3-7 0-6,5 5 0 9,-6 0 0-9,5 3 0 6,-5-5 0-6,6 0 0 8,-3 3 0-8,5 3 0 7,0-6 0-7,-1 3 0 8,-5-5 0-8,2 2 0 7,-1 1 0-7,3 1 0 8,-5 0 0-8,5-1 0 8,-4 1 0-8,5-4 0 8,-5 3 0-8,4-1 0 7,-3 2 0-7,3-5 0 7,-4 7 0-7,5-4 0 7,-5 1 0-7,4-1 0 8,-5 6 0-8,3-5 0 7,-3 7 0-7,3-9 0 8,-2 3 0-8,-1-2 0 7,1 3 0-7,-1-3 0 8,3 6 0-8,-2-7 0 7,3 5 0-7,-5-6 0 9,3 3 0-9,-1-3 0 6,-4 2 0-6,3 1 0 9,3-3 0-9,1 6 0 6,-3-5 0-6,2 5 0 8,1-2 0-8,-3 1 0 8,0-5 0-8,1 6 0 8,3-5 0-8,-3 5 0 6,3-6 0-6,-4 5 0 9,8-3 0-9,-5 6 0 7,1-5 0-7,2 5 0 7,-1-7 0-7,3 5 0 8,-2 2 0-8,-2-5 0 7,6 5 0-7,-1-4 0 7,-3 3 0-7,4-1 0 8,2-1 0-8,-2 3 0 7,-3-5 0-7,1 7 0 8,4-4 0-8,-6 1 0 7,-2 3 0-7,3-3 0 8,-7 3 0-8,6 1 0 7,-1 3 0-7,1-3 0 9,0-3 0-9,-2 3 0 7,3 0 0-7,1-3 0 9,-4 3 0-9,2 1 0 5,3 1 0-5,-5-5 0 9,2 1 0-9,-4 3 0 6,3-1 0-6,-1 3 0 8,4-3 0-8,0 1 0 7,-7-3 0-6,3 1 0 7,-3 1 0-8,3 2 0 7,-4-1 0-7,5 1 0 7,-7-3 0-7,4-1 0 8,-3 3 0-8,3 3 0 8,-1-2 0-8,3-1 0 6,-6-3 0-6,3 3 0 8,1 1 0-8,0-1 0 8,1-5 0-8,-1 5 0 7,2-1 0-7,3-3 0 8,-3-1 0-8,2 3 0 8,-2-8 0-8,3 5 0 7,3 5 0-7,-2-7 0 8,-4 3 0-8,5-3 0 7,-1-3 0-7,-4 0 0 8,4 3 0-8,0 3 0 6,-5-6 0-6,7 3 0 8,-2-3 0-8,0 3 0 7,2-3 0-7,1 4 0 8,5-16 0-8,-6 13 0 7,-4 5 0-7,4-6 0 8,2 3 0-8,4-15 0 7,-6 14 0-6,2 3 128 7,-1-1-128-8,1 2 0 6,0-1 0-6,2-3 0 8,0 3 0-8,0-1 0 8,2 0 0-8,-2 3 0 8,0-1 0-8,0-1 0 7,-2 1 0-7,0-5 0 8,2 5 0-8,-2-2 0 7,1 1 0-7,1 3 0 8,0-9 0-8,2 7 0 7,0-18 0-7,-2 17 0 8,-2 5 0-8,2-3 0 6,0-3 0-6,-2 3 0 9,2 3 0-9,2-3 0 7,0-1 0-7,0 1 0 7,0 5 0-7,0-3 0 8,-2-1 0-8,4 1 0 8,0 1 0-8,2-5 0 7,-4-17 0-7,4 18 0 8,0 3 0-8,-2-3 0 8,-2-3 0-8,2 3 0 7,2-4 0-7,-1 3 0 7,-1 1 0-7,0-7 0 7,-2-11 0-6,4 22 0 5,-4-1 0-6,0-1 0 8,0-1 0-8,2 5 0 7,-2-5 0-7,-2 1 0 8,2 1 0-8,0 3 0 7,0 1 0-7,0 0 0 9,0-1 0-9,-4-3 0 7,8 3 0-7,-4-1 0 8,-4 2 0-8,4 1 0 7,0-5 0-7,4 1 0 8,-2-3 0-8,0 3 0 7,-2 1 0-7,2 0 0 7,0 1 0-7,0-3 0 8,-2 3 0-8,2-3 0 8,2 0 0-8,0 1 0 7,-2-3 0-7,0 1 0 8,2-3 0-8,-3-1 0 7,-1 4 0-7,0-1 0 8,0-1 0-8,2 3 0 7,0 1 0-7,0-3 0 7,0-1 0-7,0 3 0 8,4-3 0-8,-2-3 0 7,-2 5 0-7,4-5 0 8,-4 1 0-8,2 5 0 7,-2-5 0-7,0 3 0 8,1 1 0-8,1-4 0 8,0-1 0-8,2 5 0 7,-4-5 0-7,2 5 128 8,-2-3-128-8,2-1 0 7,0 3 0-7,0-3 0 8,-2 4 0-8,3 1 0 6,-3-3 0-6,2-1 0 9,-2 5 0-9,2-1 0 7,0-5 0-7,0 1 0 8,-2 3 0-8,4-5 0 7,-4 5 0-7,2-3 128 8,-1-3-128-8,5 4 0 7,-2-5 0-7,2 3 0 8,-8-16 0-8,4 13 0 7,0 3 0-7,2-4 0 8,-1 3 0-8,-5-15 0 7,10 14 0-7,-6 4 0 8,-4-18 0-8,6 17 0 6,0-1 0-6,4 1 128 9,-5-5-128-9,3 4 0 7,2-5 0-7,-2 5 0 8,-8-16 0-8,6 14 0 7,1 1 0-7,3-3 0 9,-2 5 0-9,0-7 0 5,3 6 0-5,-5-7 0 9,2 5 0-9,4-6 0 7,-12-8 0-7,10 17 0 8,1-5 0-8,3 2 0 7,-4-4 0-7,1-3 0 8,-11-7 0-8,10 16 0 7,0-6 0-7,4 5 0 8,-7-7 0-8,7 4 0 8,-4 0 0-8,-1-5 0 7,-9-7 0-7,14 12 0 7,-4-2 0-7,4-2 0 8,-14-8 0-8,13 13 0 7,3-3 0-7,-6 0 0 8,-10-10 0-8,15 15 0 7,-5-3 0-7,4 2 0 8,-14-14 0-8,15 11 0 6,-15-11 0-6,20 16 0 9,-1-4 0-9,-5 1 0 7,-14-13 0-7,19 12 0 8,-7 4 0-7,4-7 0 5,-16-9 0-6,13 12 0 8,-13-12 0-8,18 10 0 7,-18-10 0-7,21 8 0 8,-21-8 0-8,18 9 0 7,1-3 0-7,-19-6 128 8,22 8-128-8,-7 0 0 7,-15-8 0-7,22 10 0 8,-5-5 0-8,-1-1 0 7,0 0 0-6,-16-4 0 6,19 4 0-7,-3 4 0 8,1-4 0-8,-1 0 0 7,1-4 0-7,3 2 0 7,-4 0 0-7,-1 2 0 8,3-1 0-8,-5 3 0 7,9-4 0-7,-7 2 0 8,3 0 0-8,2 2 0 7,-3 0 0-7,1 2 0 8,-1-3 0-8,-1-3 0 7,-1 2 0-7,-1 0 0 9,4 0 0-9,1 2 0 6,-3-4 0-6,1 4 0 9,-17-6 0-9,18 4 0 6,-18-4 0-6,17 5 0 8,3-1 0-8,-5 2 0 7,1-4 0-7,-16-2 0 8,0 0 0-8,24 2 0 7,-5 2 0-7,-1-2 0 8,3-2 0-8,-3 2 0 7,-18-2 0-7,17 4 0 8,3 0 0-8,1-2 0 8,-3-2 0-8,1 6 0 7,1-1 0-7,-1-1 0 7,1 0 0-7,1 0 0 8,3-2 0-8,-3 2 0 7,-2 2 0-7,3 0 0 8,1-2 0-8,5 3 0 7,-1 3 0-7,-2-4 0 9,1-2 0-9,-1 2 0 6,-4 0 0-6,1 1 0 9,3-1 0-9,5-2 0 7,-3 2 0-7,-4 2 0 8,-3-4 0-8,3 1 0 6,-7-3 0-6,1 2 0 8,3-2 0-7,-3 2 0 5,1-2 0-5,1 6 0 6,-19-8 0-7,20 4 0 7,3-2 0-7,-1 0 0 8,-3-2 0-8,-3 0 0 8,-16 0 0-8,25 0 0 7,-3 0 0-7,1 0 0 8,3 0 0-8,-3-2 0 7,-2 2 0-7,5-2 0 8,-1 0 0-8,2 0 0 8,-1 0 0-8,1 0 0 6,0-2 0-6,5 0 128 8,-1 0-128-8,2 0 0 8,-2 4 0-8,-2-3 0 7,-1-3 0-7,1-2 0 7,-2 4 0-7,3 0 0 9,-5 0 0-9,-2 0 0 7,-1 0 0-7,-3-1 128 8,3 3-128-8,1-2 0 7,-1 0 0-7,-3 2 0 7,1-2 0-7,1 0 128 8,-5 0-128-8,1 0 0 8,-17 4 144-8,22-4-144 7,-3-2 192-7,-3 3-192 7,1-1 192-7,-17 4-64 8,18-6 0-8,1-2-128 8,1 2 208-8,-4 2-64 7,-1-2-16-7,3-1 0 7,-5-1-128-7,5 2 192 8,-4 0-192-8,3-2 192 7,-5 2-192-7,3 1 0 8,5-1 144-8,-3 0-144 7,1-2 0-7,-4 0 144 8,1 2-144-8,5-3 0 8,-3 3 144-8,1-2-144 7,3 0 0-7,-5 0 144 8,1 5-144-8,1-3 128 7,-4 0-128-7,5 0 128 8,3-2-128-8,-5 4 0 7,3-2 144-7,-1-1-144 8,-3-3 0-8,3 2 0 7,-5 0 0-7,4-3 128 8,1 1-128-8,-1 4 0 7,1-6 0-7,3 3 128 8,-5 1-128-8,-1-2 0 7,1 0 128-7,1 2-128 8,-1-3 128-8,3 3-128 7,-4-2 128-7,1-2-128 8,3 5 0-8,-5-3 0 7,3 0 0-7,1 2 128 7,-5-5-128-7,5 1 0 8,-5 4 0-8,4-3 0 7,-5 1 0-7,5-4 0 8,-1 0 0-8,-3 1 128 8,6-1-128-8,-3 4 0 7,-1-3 0-7,3 1 128 8,1-4-128-8,-1 5 0 7,-1-5 0-7,3 6 0 8,-5-5 0-8,3 3 0 7,3-3 0-7,-3 5 0 7,1-8 0-7,1 7 0 8,1-5 0-8,-5 2 0 8,5-3 0-8,-1 3 0 7,-1-2 0-7,-3 1 0 8,1 3 0-8,1 2 0 7,-3-1 0-7,3 3 0 8,3-6 0-8,-5 3 0 7,3 1 0-7,1-4 0 8,-7 6 0-8,2-5 0 7,1 1 0-7,-3 4 0 8,7-4 0-8,-3 3 0 6,-1-7 0-6,5 4 0 9,-3-3 0-9,-3 3 0 7,3-2 0-7,3 3 0 8,-5-7 0-8,3 5 0 7,1-5 0-7,-3 4 0 8,1-3 0-8,3 5 0 7,-1-3 0-7,3 3 0 8,-5-4 0-8,-1 6 0 7,-4-5 0-7,1 3 0 8,3-3 0-8,-3 3 0 7,3-4 0-7,-5 8 128 8,5-3-128-8,2 1 0 7,-7 0 0-7,7-5 0 8,-9 3 0-8,3-2 0 8,-6 6 0-8,6-5 0 7,-3-1 0-7,5 1 0 7,-6-1 0-7,1 0 0 8,3 1 0-8,-4-3 0 7,3 4 0-7,-3-3 128 8,4 1-128-8,-3-4 0 7,7 5 0-7,-4-5 0 8,3 5 848-8,-5-5 160 8,0 1 16-8,-3 5 16 21,1-4-1648-21,4 5-336 0,-3-5-64 0,5 4-16 1,-4-5 880-1,3 1 144 7,-3 0 0-7,6 3 128 9,-5-7-128-9,3-1 0 6,-2 1 0-6,1 3 0 8,3-5 0-8,-7-1 0 7,9 1 0-7,-6 5-128 8,1-5 128-8,1 3 0 7,1-2 0-7,3 1 0 8,-5-1 0-8,7-3 0 8,-3-1 0-8,-3 3 0 7,0 3 0-7,3-3 0 7,-1-3 0-7,-1 0 0 8,3 3 0-8,-3 3 0 7,3-3 0-7,1-1 0 9,-3-2 0-9,-1 3 0 6,3 1 0-6,-6 1 0 8,1-5 0-8,-3 1 0 7,3 1 0-7,-1 2 0 8,0 3 0-8,-1-5 0 7,3-1 0-7,-6 3 128 8,3 3-128-8,-3-1 0 7,4-3 0-7,-2 3 128 9,1 1-128-9,-1-5 0 6,3-1 0-6,-5 5 0 8,-4 1 0-8,2-3 0 7,4-3 0-7,-5 3 0 8,5-4 0-8,-2 5 0 7,0-1 0-7,3-3 128 8,-3 3-128-8,6-3 0 8,-7-3 0-8,7 2 0 8,-6 1 0-8,1-1 0 7,3 0 128-7,-4 1-128 8,3-1 0-8,-3 3 144 6,4 1-144-6,-6 2 0 8,3-7 128-8,3 5-128 7,-6 1 0-7,6 3 0 8,-3-7 128-8,5 1-128 7,-4-1 0-7,3 5 0 8,-1 1 0-7,1-1 128 5,-5-6-128-6,6 5 0 8,-5 4 0-7,1-5 0 5,0 0 0-6,-4-1 0 9,3 3 144-9,-1-3-144 6,-2 3 0-6,4-3 144 8,-5 3-144-8,3-3 128 8,2-1-128-8,-4-1 128 8,-1 3-128-8,5 1 0 6,-2-3 0-6,0 0 0 8,1 1 0-8,-3 5 0 8,6-5 128-8,-6-1-128 7,-1-3 0-7,-1 5 0 8,4 3 0-8,-6-3 0 7,2-4 0-7,0 1 0 7,1 1 128-6,-1 1-128 6,-2 3 0-7,4-1 0 7,-2 1 0-7,2 1 128 8,-2-3-128-8,-1-1 0 7,1 5 0-7,0 1 0 8,-2-5 0-8,0 1 128 8,0 3-128-8,2-5 0 8,-2-1 0-8,1 1 128 7,-1 3-128-7,0-1 0 9,0-1 0-9,0 1 0 5,2-1 128-5,2 0-128 9,-4-5 0-9,-1 5 0 6,-1-1 0-5,2 3 0 7,0-3 0-8,6-1 0 7,-2 2 128-7,0 3-128 8,-5-4 0-8,5-1 0 7,-2 0 0-7,-2 1 0 8,0 3 0-8,0-5 0 7,0-5 0-7,2 4 0 7,-3-1 0-6,1 3 0 6,0 2 128-7,-2 3-128 7,-2-3 0-7,2-3 0 8,0 3 0-8,-2-1 0 8,0 3 0-8,4-7 0 7,2-1 0-7,-4 4 0 8,0-3 144-8,0 5-144 7,0-1 160-7,2 3-160 8,-2-6 0-8,1 1 0 7,1-1 0-7,2 1 0 8,-4-1 0-8,2 2 0 7,-2 1 0-7,-2-1 0 8,2-5 0-8,0 5 0 7,0-2 0-7,0-1 0 8,-2 1 0-8,2 0 0 6,-2 1 0-6,2-1 0 9,-2 1 0-9,2-1 0 7,2 0 0-7,-3 1 0 8,1-1 0-8,2 0 0 7,-2 1 0-7,2-1 0 8,-2 0 0-8,-2-1 0 8,-2 1 0-8,2 1 0 7,0-1 0-7,0 2 0 7,0-1 0-7,0 3 0 8,0 3 0-8,0-1 0 7,-2-5 0-7,0 1 0 8,2 2 0-8,0 3 0 7,0-3 0-7,0-1 0 8,-2 3 0-8,0 3 0 7,2-5 0-7,0-1 0 8,-2-1 0-8,0 1 0 7,1 1 0-7,-3-1 0 8,2 3 0-8,0 3 0 7,0-3 0-7,0 3 0 8,-2-3 0-8,2-3 0 7,0 3 0-7,-2 1 0 8,0-1 0-8,0-3 0 8,-2 5 0-8,3-1 0 8,-1-1 0-8,2 3 0 6,-2-4 0-6,0 1 0 8,-2 5 0-8,2-3 0 7,-2-3 0-7,4 5 0 8,-5-5 0-8,-1 3 0 7,2-1 0-7,0-1 0 8,0 1 0-8,-4 2 0 7,1-5 0-7,3-1 0 8,-4 5 0-8,2-3 0 6,0-1 0-6,1 5 0 9,-5-3 0-9,6-1 0 7,-2 5 0-7,-3-5 0 8,-1-3 0-8,0 3 0 6,2 5 0-6,3-5 0 8,-5 1 0-7,2 3 0 6,4-5 0-7,-5 1 0 9,1 1 0-9,2-3 0 6,-4-1 0-6,3 3 0 8,-3 3 0-8,2-3 0 7,0-1 0-7,-3 5 0 8,3-1 0-8,-4-1 0 8,1 3 0-8,3-5 0 7,-2 2 0-7,3 1 0 7,-9-5 0-7,6 3 0 8,-3 5 0-8,1-3 0 7,-5-1 0-7,1 3 0 8,4-5 0-8,-3 6 0 7,3-3 0-7,-3 5 0 8,1-3 0-8,2 3 0 7,1-6 0-7,-1 3 0 8,0-3 0-8,1 1-128 8,-1 3 128-8,0-4 0 8,1 3 0-8,-1 1 0 6,-2-1 0-6,3 3 0 8,-5-6 0-8,7 7 0 7,-5-3 0-7,4 2 0 8,-3-5 0-8,3 5 0 7,-6-2 0-7,3 3 0 8,-9-5 0-8,3 4 0 7,9 5 0-7,-5-5 0 8,1 2 0-8,2-4 0 7,-3 3 0-7,3 3 0 8,-5-2 0-8,3 2 0 7,0-1 0-7,1-5 0 8,1 4 0-8,-5-1 0 7,-1 3 0-7,3 0 0 8,-7-6 0-8,3 5-128 8,1-1 128-8,3-2 0 8,-7 4 0-8,3-1 0 6,-1-7 0-6,3 8 0 9,-3-4 0-9,-1 5 0 6,0-9 0-6,1 4 0 9,3 3 0-9,-3-7-128 6,1 6 128-6,1 0 0 8,1-1 0-8,-3 1 0 7,-1-4 0-7,1 7 0 8,5-5 0-8,-3 2 0 7,-1 0 0-7,-1-1 0 8,-3 3 0-8,2 0 0 7,-3-6 0-7,1 7 0 8,0-1 0-8,-1-2 0 8,1 2 0-8,-2 2 0 7,1-5 0-7,-1 3-128 8,-4 2 128-8,1-4 0 8,-3 1 0-8,-2 3 0 6,2-2 0-6,0-4 0 8,0 6-144-8,-2-1 144 7,1-3 0-7,-1 2-144 8,4 4 144-8,-2-4 0 7,-2 0 0-7,4 3-128 9,1 1 128-9,3 2-128 6,2-4 128-6,-3 2-128 9,-1-4 128-9,2 4 0 6,1 0 0-6,1 2 0 9,2-1 0-9,3-1 0 6,-1-2 0-6,-1 2 0 9,1 0 0-9,-1 0 0 6,-3 2 0-6,2 0-128 8,-3 0 128-8,5 0 0 8,-1 0 0-8,-1 0 0 8,0-1 0-8,-3 3 0 7,3 3 0-7,-3-6 0 7,1 3 0-6,0 0 0 6,-1 0 0-7,1 0 0 7,-2 0 0-7,1 0 0 7,-1 0 0-7,2 0 0 8,-3 3 0-8,7-3 0 7,-1 0 0-7,-3 0 0 8,0 0 0-8,-1 0 0 8,1 2 0-8,0 0 0 8,-1-2 0-8,1 4 0 7,0 0 0-7,3-2-128 8,1 0 128-8,-5 2 0 6,-1 0 0-6,2 2 0 8,-3-2 0-8,3 1 0 8,-2-1 0-8,1 4-128 8,1 2 128-8,-2-4 0 6,-1 2-144-6,1 3 144 9,2-1 0-9,-1 0 0 7,-1 1 0-7,0-3 0 8,-1 6 0-8,1-4 0 7,-2 1 0-7,0 5 0 7,1-4 0-7,1 3-144 8,0-3 144-8,-1 2 0 8,1-3 0-8,0 7 0 7,-2-6 0-7,3 3 0 7,-1-1 0-7,0 3-128 8,-3 1 128-8,1-4 0 8,-2 3 0-8,0-5 0 7,-3 0 0-7,3-3 0 8,-2 7 0-8,2-4-128 7,0-3 128-7,1 3 0 9,1-4 0-9,0 4 0 6,2-3 0-6,-1-1 0 8,1-2 0-8,0 6 0 7,-1-3 0-7,1 5 0 8,2-6 0-8,3 2 0 7,1 1 0-7,-1-1 0 8,-5 0 0-8,0 3 0 7,3-3 0-7,-1 4 0 8,3-4 0-8,1 5 0 7,2-3 0-7,-5 2 0 8,1-5 0-8,-5 3 0 7,1 0 0-7,0-1 0 8,1 7 0-8,3-4 0 7,0 1 0-7,-1 5 0 8,3-7 0-8,-7 7-128 7,3-1 128-7,0-1 0 8,-3 1 0-8,3 1 0 7,-2-3 0-7,-1 1 0 8,1 0 0-8,-2-5 0 7,2 5 0-7,1-5 0 8,-1 5 0-8,0-4 0 7,5 3 0-7,-3 1 0 8,-4-5 0-8,1 5 0 7,1-2 0-7,2-1 0 8,-1 3 0-8,1-5 0 7,3 3 0-7,-3-4 0 8,-2 3 0-8,1-5 0 7,-1 0 0-7,0 5 0 8,-1-1 0-8,1 2 0 7,0-1 0-7,0-1 0 8,-1 3 0-8,1-3-128 8,-2 4 128-8,1-5 0 7,1 3 0-7,0-2 0 7,-3 3 0-7,3 3 0 8,-2-3 0-8,2 3 0 7,-1 3 0-7,5-3 0 8,-1-3 0-8,3 3 0 7,-2 1 0-7,-1-3 0 8,1 1 0-8,-3 3 0 7,1-3 0-7,2-1 0 9,-1 1 0-9,3 1 0 6,-3-5 0-6,-1 5 0 8,0-3 0-8,-3-3 0 7,1 3 0-7,2-1 0 8,-3 2 0-8,3 3 0 7,-2-5 0-7,-2 1 0 8,1 1 0-8,3-3 0 7,-1 7 0-6,1-5 0 7,0-5 0-8,3 4 0 6,1-7 0-6,1 3 0 8,-1 2 0-8,-1-4 0 7,3 1 0-7,3 3 0 8,-3 5 0-8,3-3 0 7,-1 0 0-7,-1 3 0 8,4-3 0-8,-1 3 0 7,1 3 0-7,-3-7 0 8,-5 3 0-8,7 1 0 7,-7-1 0-7,5 1 0 8,1 3 0-8,-2-1 0 7,1-3 0-7,1 3 0 9,1 1 0-9,1-1 0 6,-4-1 0-6,5 1 0 8,-7 3 0-8,3-1-128 7,1-2 128-7,-5 1 0 9,1-1 0-9,5 3 0 6,-5 3 0-6,1 0 0 8,-1-3 0-8,-1 1-128 7,-3 2 128-7,3 1 0 8,1-1 0-8,5 0 0 8,-5-7-128-8,6 7 128 7,-3 0 0-7,1 5 0 7,-1-3 0-7,-1-2 0 8,6-2-128-8,-3 3 128 7,3 1 0-7,-3 0 0 8,5-1-144-8,-4 1 144 7,2-2 0-7,3-1-144 8,-7 1 144-8,6-2 0 7,-1-1 0-7,1 3 0 8,-2 0 0-8,2 0 0 8,-1-1 0-8,-1 1-128 8,4 2 128-8,-2 3 0 6,1-9 0-6,1 4 0 8,-8 1 0-8,5-1 0 7,-3 0 0-7,2 1-128 8,3-1 128-8,-3 6 0 7,4-2 0-6,-2 0 0 6,-3-1 0-7,5-1 0 7,-2 4 0-7,0 0-128 8,2 2 128-8,-3 0-128 8,1-1 128-8,2 7-128 7,-3-4 128-7,3 0-128 7,2-2 128-7,-4-2-128 8,4 0 128-8,0 0-160 7,3-4 160-7,-3 5-160 8,0-1 160-8,2-2-192 7,-2-2 192-7,2 2-192 9,2-3 192-9,2 1-160 6,0 0 160-6,0-1-160 9,0-1 160-9,-4-2-128 6,-3 2 128-6,3-1-128 8,0-1 128-8,2-1-192 7,-2-1 192-7,2 0-192 8,-2 1 192-8,0 1 0 7,-4-3 0-7,4 1 0 8,2 2 0-8,0 1-128 7,1-1 128-7,-1 0 0 8,0 1 0-8,-2 1-128 7,-6 0 128-6,4 1 0 6,0-1 0-7,2 0-160 8,-1 1 160-8,-1-1 0 7,2-4-128-7,0 5 128 8,-2-5 0-8,2 0 0 8,0 1 0-8,-2 3-128 6,4 0 128-6,0 1 0 8,-3-3 0-8,3 0 0 7,-2 3 0-7,2-3 0 8,0 0 0-8,0 1 0 8,-8 1 0-8,6-4 0 8,0 1 0-8,2 1 0 6,-3 1 0-6,-1 1 0 9,2 0 0-9,2-1 0 6,-2-1 0-6,2 2 0 8,0 0 0-8,-2 1 0 7,2-1 0-7,0-2 0 8,0-1 0-8,-5 1 0 7,1-3 0-7,2 5 0 8,4 4 0-8,-4-7 0 8,-2-1 0-8,0 4 0 8,0 3 0-8,4-1 0 7,0-4 0-7,0 2 0 7,0 3 0-6,1 3 0 5,-1-4 0-6,2 0 0 8,0 3 0-8,0-3-128 7,-2-2 128-7,2 2 0 8,0-1 0-8,0 3 0 7,0-2 0-7,0 2 0 8,2 1 0-8,-2 1 0 7,2-2 0-7,-1-2 0 9,-1-4 0-9,0 3 0 6,0 1 0-6,2-2 0 9,-2 1 0-9,4-1 0 6,-2 2 0-6,0 0 0 8,0-1 0-8,0 1 0 8,-4-2 0-8,2 3 0 8,0-1 0-8,4-2 0 7,2 0 0-7,-2 1 0 8,-2 3 0-8,0-4 0 6,-2-3 0-6,4-1 0 8,0 4 0-8,1-1 0 8,1-1 0-8,0 2 0 7,-4 1 0-7,4 1 0 7,-2 0 0-7,0-2 0 8,2-1 0-8,-1 1 0 7,-1 0 0-7,2 1 0 8,-2-3 0-8,2 0 0 7,-2 1 0-7,2-1 0 9,-2-1 0-9,1 3 0 6,3-4 0-6,0 3 0 9,0-1 0-9,4 0 0 7,-5 1 0-7,-1 1 0 8,2-4 0-8,2 1 0 6,-2-5 0-6,1 3 0 9,7-1 0-9,-6 1 0 7,3-3 0-7,-3 3 0 8,0 1 0-8,2 0 0 7,-5-1 0-7,7 1 0 8,-6 1 0-8,5-3 0 6,3 1 0-5,2 1 0 6,-7-2 0-7,7-1 0 8,-6 3 0-8,7-1 0 7,3-1 0-7,-5-5 0 7,3 1 0-7,1 3 0 9,-5-3 0-9,1 3 0 6,7-1 0-6,-3-3 0 8,-3 2 0-8,5 1 0 8,0-3 0-8,3 5 0 7,-3-3 0-7,1-3 0 7,-1 5 0-7,2-1 0 9,3-3 0-9,-1 3 0 6,0 1 0-6,1-4 0 9,-3 1 0-9,2-3 0 6,2 3 0-6,1-3 0 9,1 0 0-9,0-3 0 6,-4 3 0-6,1-4 0 9,-1 1 0-9,0-3-128 7,3 2 128-7,-3 0 0 7,2-3 0-7,2-1 0 7,-1 2-128-7,3 4 128 9,0-4 0-9,6-1 0 7,-6 3 0-7,4-4 0 7,0 4 0-7,-4 3 0 8,3-5 0-8,3 6 0 8,-4-4 0-8,4-3 0 6,-2 5 0-6,-4-2 0 9,-2 4 0-9,2-5 0 7,-2-1 0-7,1 4 0 8,-7-2 0-8,2-3 0 7,1 5 0-7,-1-4 0 8,4 2 0-8,-4 1 0 7,-5-1 0-7,1 4 0 8,-1-5 0-8,3 3 0 7,2 2 0-7,1-4 0 8,-3 1 0-8,1-1 0 6,1 0 0-6,0 1 0 9,2-5 0-9,1 4 0 7,3 2 0-7,0-6 0 8,4 1 0-8,-4 1 0 7,4-4 0-7,2 2 0 8,-4-2 0-8,2 4 0 8,-5-1 0-8,1 1 0 7,-4-4 0-7,0 4 0 7,1 2 0-7,-3-4 0 8,2-1 0-8,-2 3 0 7,3 0 0-7,-1-2 0 8,-2 0 0-8,3 2 0 7,-3 1 0-7,2-3 0 8,0 4 0-8,-1 2 0 7,-5-7 0-7,2 5 0 8,3-2 0-8,-1 0 0 7,0-2 0-7,-1 1 0 9,1 1 0-9,0-2 0 6,-1-2 0-6,1 2 0 8,0 2 0-8,-1-1 0 7,-1-3 0-7,-4 0 0 8,1 2 0-8,1 2 128 7,1-2-128-7,1-2 0 8,-3 1 0-8,1 1 0 7,4 4 0-7,1-4 0 8,-7 2 0-8,4 1 0 8,3-3 0-8,3-2 0 7,-2 0 0-7,6 0 0 7,-2 0 0-7,-1 4 0 8,1-2 0-8,4-4 0 7,0 1 0-7,2 1 0 8,0 0 0-8,-4-2 0 7,2-2 0-7,2-2 0 8,-4 0 128-8,0 0-128 7,-2-2 0-7,1 1 0 8,-3 1 128-8,0 0-128 7,4 0 0-7,0 2 0 9,-5-2 0-9,1 0 128 6,-2-2-128-6,2 2 0 8,2 0 0-8,1 0 0 7,1 0 0-7,-2 2 0 8,-2-2 0-8,2 0 0 7,4 0 128-7,-2-2-128 8,-3 0 0-8,3 1 0 7,4-3 0-7,-6 4 0 8,0-4 128-8,0 2-128 8,0-2 0-8,-3-2 0 7,-1 1 128-7,0 1-128 7,2-4 0-7,-3-2 0 8,1 4 0-8,-2 1 128 7,4-5-128-7,1 4 0 8,1-6 0-8,0 5 0 7,0-1 0-7,0-4 0 8,4 7 0-8,2-7 128 7,-6 4-128-7,4 0 0 8,2-1 0-8,-5 3 128 7,-1-2-128-7,6-2 0 9,0 3 0-9,-2-5 0 6,-4 4 0-6,-2-3 0 8,-1-1 0-8,-1 4 128 8,0-3-128-8,0 3 0 7,1-6 0-7,-1 5 0 7,2-7 0-6,4 6 0 6,0-7 0-7,0 3 128 7,4 1-128-6,-4-5 0 6,3 1 0-7,2 1 0 8,-1-3 0-8,4 1 0 7,-4 4 128-7,4-3-128 8,-4-3 0-8,-2 5 0 7,2-3 0-7,-5 1 128 7,1 3-128-7,0-1 0 8,-2-3 0-8,0 5 0 7,2-5 0-7,-2 1 0 8,-3 3 0-8,-1-3 0 7,2-3 0-7,0 1 0 8,2 1 0-8,1 1 0 8,1-3 0-8,-2 7 0 8,-2-5 0-8,4 1 128 6,2 1-128-6,-2 0 0 8,-3-1 0-8,1 5 0 8,2-5 0-8,-2-1 0 8,0 3 0-8,-4-3 128 6,-1 3-128-6,-1-1 0 8,-2-1 0-8,1-3 0 8,1 3 0-8,0 1 0 7,3-3 0-7,-3-1 0 8,-4-3 0-8,1 5 0 8,3-1 144-8,0 0-144 6,1-1 128-6,-1 4-128 8,-4-1 0-8,5-2 0 7,-1 1 0-7,0 4 0 8,-1-3 0-8,1 3 0 8,0-3 0-8,1-3 0 8,-1 3 0-8,2 1 0 6,-2-3 0-6,1 1 0 9,-1 3 0-9,4-3 0 6,-3-1 0-6,-5 1 0 9,0 5 0-9,-1-7 0 7,1 3 0-7,1 3 0 7,-5-5 0-7,5 3 0 7,-3 1 0-6,2-3 0 6,3 5 0-7,-3 1 0 8,-5-8 0-8,1 7 0 8,5-5 0-8,-5 1 0 7,3 3 0-7,1-3 0 7,0-5 0-7,1 3 0 8,-1-1 0-8,1 1 0 7,1 1 0-7,-4-1 0 8,1 2 0-8,3 1 0 7,3-5 0-7,-3-3 0 8,0 3 0-8,-3 1 0 7,-5 1 0-7,9-1 0 8,-1 1 0-8,0 0 0 8,1-5 0-8,-3 5 0 7,3-3 0-7,-5 1 0 8,-3-4 0-8,3-1 0 7,2 3 0-7,1-2 0 9,-5-3 0-9,3-1 0 6,-1 0 128-6,1 2-128 8,-1-2 0-8,-3 1 0 7,1-1 0-7,-1 0 0 7,-1-4 0-7,3-2 0 8,3 4 0-8,-1-1 0 9,-5 3 0-9,3 0 0 6,3 0 0-6,-1-4 0 8,-5 2 0-8,5 1 0 7,-1 3 0-7,-1-4 0 8,3-6 0-8,2 4 0 7,-1 2 128-7,-1-4-128 8,1 2 0-8,-1 1 0 7,2-7 0-7,-3 4 0 7,-1 4 0-7,3-2 0 8,1-6 0-8,-4 4 0 8,-1-6 0-8,-1 8 0 6,1-2 0-6,-1-2 0 10,1 2 0-10,1-4 0 5,3 4 0-4,-1 0 0 7,1 0 0-8,-1 2 0 7,0-8 0-7,-1 6 128 8,1 4-128-8,-3-2 0 7,1-4 144-7,5 5-144 8,-1-1 0-8,-2 2 0 7,1 2 0-7,1 0-128 9,1 0 128-9,-1-3 0 6,-2-5 0-6,1 4 0 8,1 2 0-8,0-4 0 7,1-4 0-7,-5 2 0 8,1-4 0-8,-5 4 0 8,3-2 0-8,1 2 0 8,-1-8 192-8,-3 1-48 6,1 1 0-6,-1-2 0 8,1 2-16-8,1 2-128 7,-7-6 192-7,4 1-64 8,-5-3-128-8,5 0 128 7,-6 3-128-7,5-3 128 8,-5-4-128-8,6 1 0 7,-5-3 0-7,5 2 128 8,-4-1-128-8,3-1 0 7,-3-1 0-7,4-5 0 8,-3 7 0-8,3-1 0 6,-6-1 0-5,5 1 0 7,-3 3 128-8,2-1-128 6,-1 2 128-6,7 1-128 9,-5-3 128-9,3 2-128 7,1 5 0-7,-3-3 128 9,2-4-128-9,1 1 128 6,-3-1-128-6,1 3 128 9,1-1-128-9,-3 0 0 7,5-1 0-7,-6-1 0 7,1 0 0-7,-3 1 128 7,4-3-128-7,-5 5 0 8,5-1 0-8,-6 4 0 7,1 2 128-7,-3 1-128 8,0-3 0-8,2 0 0 7,-3 2 0-7,-1 4 128 8,0 8-128-7,2-2 0 5,-4 2 0-6,-2 4 0 9,-2 6 0-9,0 3 0 6,0 3 128-6,-2-1-128 8,-2-3 0-8,-4 5 0 8,4 6 0-8,-4 1 0 8,1-3 0-8,-5 6 0 6,2-1 0-5,-5 3-176 7,1 2-144-8,-2 2-48 6,5 2 0-5,-5 2 0 20,4 4-1168-21,-3 3-256 0,1 1-32 0,-2 0-16 14,5 5-1264-14,-5-3-256 1,2 6-48-1</inkml:trace>
    </iact:actionData>
  </iact:action>
  <iact:action type="add" startTime="152684">
    <iact:property name="dataType"/>
    <iact:actionData xml:id="d130">
      <inkml:trace xmlns:inkml="http://www.w3.org/2003/InkML" xml:id="stk128" contextRef="#ctx0" brushRef="#br0">11396 12876 11055 0,'0'0'480'0,"0"0"112"0,0 0-464 0,0 0-128 4,0 0 0-4,0 0 0 9,0 0 1472-9,0 0 288 6,-4 19 48-6,4-19 16 8,0 0-672-8,0 0-144 8,0 0-32-8,0 0 0 7,0 0-32-7,0 0-16 7,0 0 0-7,0 0 0 9,0 0-160-9,0 0-16 7,12-10-16-7,0-1 0 7,0-1-80-6,-7-2-16 7,9 3 0-8,-2-9 0 7,3-3-128-7,1-1-16 6,3 3-16-6,5-4 0 9,-1-3-16-9,1-3 0 6,1-2 0-6,0-2 0 11,3 0-16-11,3-6-16 6,2 4 0-6,2-2 0 7,-2-6-32-7,8-6 0 7,-2 4 0-7,6 2 0 8,-2-3 0-8,4 1 0 7,4-2 0-7,-7 2 0 8,-1-3-128-8,0-1-16 7,-6 2-16-7,4-2 0 8,0 1 16-8,-4 1 16 7,4-2 0-7,-4 2 0 8,4-1-144-8,-4 3-128 7,2-2 144-7,2 0-144 9,-6 5 256-9,1 3-64 6,1-4 0-6,-6 8 0 8,-4 6 48-8,0-1 0 7,-3-1 0-7,-5 4 0 7,3 2-48-7,-3 7 0 8,-1 1 0-8,-6 1 0 8,-1 4-64-8,3 1 0 7,-14 13-128-7,10-10 192 8,-10 10-192-8,0 0 128 6,0 0-128-6,17 4 0 9,-17-4 0-9,10 14 128 7,2-1-128-7,-6 7 0 8,-1 1 144-8,-1 8-16 7,-2 5 0-7,4 1 0 8,-6 4-128-8,-4 2 0 7,0 7 144-7,0 5-144 9,0 6 208-9,1 1-16 5,-3 6-16-5,-4 1 0 9,2 5-176-9,4 0 128 7,-7 0-128-7,3-4 128 8,2 5 32-8,0-5 0 8,-2 0 0-8,6 0 0 7,2 3 64-7,2-1 16 7,8-4 0-7,-6-6 0 8,4 1-32-8,1 1 0 7,-3 1 0-6,2-5 0 6,0 1-48-7,2-1-16 7,-4-1 0-7,-3-1 0 8,3 5-144-8,2-5 128 7,-2-3-128-7,-2-6 128 8,2-2-128-8,0-2 0 8,1-4 144-8,-3 0-144 8,0-10 0-8,-4 2 0 6,0-4 0-6,0-5 0 22,0-5-1824-22,-4-1-336 0,-7-6-64 0</inkml:trace>
    </iact:actionData>
  </iact:action>
  <iact:action type="add" startTime="157232">
    <iact:property name="dataType"/>
    <iact:actionData xml:id="d131">
      <inkml:trace xmlns:inkml="http://www.w3.org/2003/InkML" xml:id="stk129" contextRef="#ctx0" brushRef="#br0">6600 16242 4607 0,'0'0'400'1,"0"0"-400"3,0 0 0-4,0 0 0 8,0 0 1328-8,0 0 176 8,0 0 32-8,0 0 16 8,0 0-928-8,0 0-192 6,0 0-48-6,0 0 0 9,0 0 128-9,0 0 0 6,0 0 16-6,0 0 0 10,0 0 256-10,0 0 48 5,0 0 16-5,0 0 0 8,0 0 0-8,0 0 0 7,0 0 0-7,0 0 0 8,0 0 48-8,0 0 16 8,0 0 0-8,0 0 0 8,0 0-336-8,0 0-64 6,0 0 0-6,0 0-16 9,0 0-192-9,0 0-48 6,0 0 0-6,0 0 0 9,0 0 64-9,0 0 16 7,0 0 0-7,0 0 0 9,0 0-16-9,0 0-16 6,0 0 0-5,0 0 0 6,0 0-128-7,2 15-32 7,-2-15 0-7,0 16 0 8,0-16-144-8,-6 15 128 7,0-3-128-7,6-12 128 7,-12 18 48-7,7-9 0 8,-3 5 0-8,8-14 0 8,-14 12 80-8,6-2 32 6,-5-1 0-6,13-9 0 8,-12 10-32-8,4-2-16 8,-5 0 0-8,3-2 0 8,10-6-32-8,-16 5 0 7,6 1 0-7,-3 2 0 8,-1-6 16-8,2 2 0 9,1 0 0-9,1 0 0 7,-6 5-16-7,3-1 0 6,-3-6 0-6,4 2 0 8,-1-2-48-8,13-2-16 7,-14 6 0-7,-1-2 0 8,-3-4-144-8,4 6 192 7,5-2-192-7,9-4 192 8,-16 3-64-8,6-3 0 7,-5-3 0-7,7 3 0 8,8 0-128-8,-14 2 160 7,0-2-160-7,1 0 160 8,13 0-160-8,-12-2 192 7,-3 2-192-7,5 0 192 8,-4 0-192-8,2 2 0 7,12-2 0-7,-15 3 128 8,1-3-128-8,-1 4 0 8,3 0 144-8,2 0-144 8,-4 4 0-8,5-4 128 6,-5-2-128-6,4 0 0 8,-3 0 128-8,13-2-128 7,0 0 128-7,-14 4-128 8,-2-2 0-8,5-1 128 7,11-1-128-7,-16 0 0 8,16 0 128-8,-14-1-128 7,-3-1 160-7,7 0-160 8,10 2 192-8,-15-2-48 7,3 0-16-7,-4 0 0 8,16 2-128-8,-12-2 160 7,12 2-160-7,-15-6 160 8,3-2-160-8,12 8 0 7,0 0 144-7,-17-2-144 8,7-4 0-8,10 6 128 8,0 0-128-8,-16-4 0 7,16 4 0-7,-11-5 0 7,-1-3 0-7,0 2 0 8,0 0 128-8,12 6-128 7,-17-2 128-7,17 2-128 8,-18-8 0-8,1 1 0 7,-3 1 0-7,5 2-128 8,1 2 128-8,-2-2 0 7,5-4 0-7,-5 4 0 9,4 0 0-9,1-2 128 6,-3 3-128-6,4-3 128 8,-5-2-128-8,5 2 192 7,-8 0-64-7,7-2 0 8,-5-1 32-8,6 1 16 7,-3-2 0-7,5-2 0 8,-2 5-32-8,-4-5 0 8,5 2 0-8,-3 2 0 8,2-3-144-8,1 1 160 7,-3 2-160-7,4-4 160 8,-4 5-32-8,1-1-128 6,3-6 192-6,-2 6-64 8,2-3-128-8,2-1 160 7,-1 4-160-7,-5-4 160 8,2 3-160-8,-2 1 0 7,3-4 0-7,-1 2 128 8,-2 1-128-8,2-3 0 7,5 2 0-7,-7-3 128 8,2 3-128-8,2 4 0 7,-3-4 0-7,3 2 0 9,8 8 0-9,-8-9 0 6,-4-3 0-6,12 12 0 8,-11-10 0-8,-3 2 0 8,4-7 0-8,2 5 128 8,-3-6-128-8,3 5 0 7,2-5 0-7,-2 8 0 8,8 8 0-8,-6-15 0 7,1-1 0-7,3 1 0 7,2 15 0-7,-6-10 0 8,6 10 0-8,-10-18 0 7,2 5 0-7,2-3 0 7,-1 6 0-7,-1-3 0 8,2 1 0-8,2-4 0 7,-4 5 0-7,0-3 0 8,8 14 0-8,-7-12 0 7,1 1 0-7,-2-3 0 8,-2 2 0-8,4-1 0 7,6 13 0-7,-6-16 128 9,1-4-128-9,-1 3 0 7,0 5 0-7,4-3 0 9,-2 3 0-9,0-4 0 5,0 3 0-5,-2-3 0 9,4 4 0-9,-1-5 0 6,-1 3 0-5,2-3 0 6,0 1 0-7,2 4 0 8,0 12 0-8,0-17 0 7,0 1 0-7,0-3 0 8,0 5 0-8,0-2 0 7,0 1 0-7,2 3 0 8,2-5 0-8,-2 5 0 7,0-6 0-7,-1 7 0 8,-1-7 0-8,2 6 0 7,-2 12 0-7,6-17 0 7,-4 5 0-7,2-4 0 8,-2 5 0-8,-2-3 0 8,0 14 0-8,2-14 0 8,0-3 0-8,2 5 0 7,-4 12 0-7,2-15 0 8,-2 15 0-8,4-14 0 7,2-4 0-7,-6 18 0 8,3-13 0-8,-3 13 0 7,4-14 0-7,-4 14 0 8,6-15 0-8,-6 15 0 6,0 0 0-6,8-12 0 9,0-6 0-9,-2 5 0 7,-4 1 0-7,-2 12 0 8,6-12 0-8,-1 0 0 7,-5 12 0-7,8-13 0 7,-8 13 0-7,6-8 0 8,-6 8 0-8,8-12 0 8,2 3 0-8,-10 9 0 7,0 0 0-7,9-8 0 8,-3-6 0-8,2 6 0 7,0-1 0-7,-8 9 0 8,0 0 0-8,8-12 0 7,1 4 0-7,-9 8 0 7,12-12 0-7,-12 12 0 8,12-7 0-8,-12 7 0 8,17-10 0-8,-17 10 0 6,0 0 0-6,14-6 0 9,0-4 0-9,-14 10 0 7,0 0 0-7,9-8 0 8,5 1 0-8,-14 7 0 6,12-12 0-6,-12 12 0 8,17-8 0-7,-17 8 0 6,14-6 0-7,2-2 0 8,-16 8 0-8,15-5 0 7,1-1 0-7,-16 6 0 8,9-6 0-8,7 0 0 7,-16 6 0-7,14-8 0 8,1 0 0-8,-15 8 0 7,12-7 0-7,-12 7 0 7,16-8 0-7,-16 8 0 8,17-6 0-8,-5 2 0 8,-12 4 0-8,17-4 0 7,-17 4 0-7,14-2 0 8,-14 2 0-8,18-4 0 7,-18 4 0-7,17-4 0 9,-1-3 0-9,1 3 0 6,-17 4 0-6,16-2 0 8,2-2 0-8,-7 4 0 7,5-2 0-7,-16 2 0 8,15-4 0-8,1 2 0 7,-16 2 0-6,18-6 0 6,-7 4 0-6,-11 2 0 5,18-2 0-6,-6 2 0 8,-12 0 0-8,17 0 0 7,-5 0 0-7,5 0 0 8,-17 0 0-8,12 0 0 8,-12 0 0-8,20 2 0 7,-9 0 0-7,-11-2 0 7,16 0 0-7,-16 0 0 8,12 4 0-8,-12-4 0 7,15 0 0-7,-15 0 0 8,14 4 0-8,-14-4 0 7,15 4 0-7,-15-4 0 8,0 0 0-8,18 2 0 7,-18-2 128-7,14 6-128 8,-14-6 0-8,17 6 0 7,-17-6 0-7,14 7 0 9,-14-7 0-9,15 8 0 6,-15-8 0-6,14 4 0 9,-14-4 0-9,18 6 0 6,1 2 0-6,-19-8 0 8,14 8 128-8,3-3-128 7,-17-5 0-7,12 8 128 8,-12-8-128-8,0 0 128 7,14 16-128-7,-4-8 128 8,-10-8-128-8,0 0 0 7,17 13 0-7,-17-13 0 8,12 10 0-8,-12-10 0 6,15 14 0-6,-15-14 0 9,12 11 0-9,-12-11 0 7,16 16 0-7,-16-16 0 8,9 14 0-8,1 1 0 7,0-1 0-7,-4 1 0 9,-6-15 0-9,8 12 0 6,-8-12 0-6,11 18 0 8,-5-5 0-8,0 5 0 7,-6-18 0-7,6 17 0 9,2 1 0-9,-4 0 128 6,-4-18-128-6,0 0 0 8,3 15 0-8,3 1 0 7,-2-3 0-7,-4-13 0 8,0 0 0-8,2 18 0 7,-2 2 128-7,0-20-128 8,6 15 0-8,-6-15 0 7,0 0 0-7,2 20 0 8,-2-1 0-8,0-7 0 7,0-12 0-7,0 19 0 8,0-5 0-8,0-14 0 8,0 16 0-8,0-16 0 8,0 0 0-8,-2 19 0 6,-2-5 0-6,4-14 0 8,-2 17 0-8,2-17 0 7,0 0 128-7,-4 16-128 8,0 1 0-8,4-17 0 7,-4 18 0-7,4-18 0 8,-3 14 0-8,3-14 0 7,0 0 0-7,-6 15 0 9,6-15 0-9,-10 14 0 6,4 0 128-6,6-14-128 8,-4 11 0-8,-2 3 0 6,-1-4 0-5,7-10 0 7,0 0 0-8,-8 13 0 7,2-1 0-7,6-12 0 8,-12 10 0-8,12-10 0 8,-10 13 0-8,5-1 0 8,-3 2 0-8,8-14 0 7,0 0 0-7,-12 11 0 8,4 5 0-8,8-16 0 6,-8 10 0-6,8-10 0 8,-11 17 0-8,3-7 0 7,8-10 0-7,-6 14 0 8,6-14 0-8,-10 10 0 7,10-10 0-7,0 0 0 8,-7 11 0-8,7-11 0 7,-8 14 0-7,8-14 0 8,-14 10 0-8,14-10 128 7,-10 9-128-7,10-9 0 8,-17 10 0-8,17-10 0 7,-10 6 0-7,10-6 0 8,-14 8 0-8,14-8 0 8,0 0 0-8,-11 11 0 8,11-11 0-8,-10 6 0 6,10-6 0-5,0 0 0 6,-18 10 0-7,18-10 0 8,-11 8 0-8,11-8 0 7,-14 8 0-7,14-8 0 8,-10 7 128-8,10-7-128 7,-15 8 0-7,15-8 0 7,-10 10 0-7,10-10 0 8,0 0 0-8,-16 6 0 7,16-6 0-7,0 0 0 8,-11 12 0-8,11-12 0 7,0 0 0-7,-16 7 0 8,16-7 0-8,0 0 0 7,0 0 0-7,-12 4 0 9,12-4 0-9,-11 8 0 7,11-8 0-7,0 0 0 8,-12 0 0-7,12 0 0 4,0 0 0-5,-16 8 0 9,16-8 0-9,0 0 0 6,-11-4 0-6,11 4 0 8,-20 0 0-8,20 0 0 7,-12 0 0-7,12 0 0 8,-15 4 0-8,15-4 0 8,0 0 0-8,-14 2 0 7,-1-4 0-7,15 2 0 8,0 0 0-8,-12-4 0 7,12 4 0-6,-14-6 0 6,4 0 0-7,-1 0 0 8,11 6 0-8,-12-3 0 7,0-5 0-7,1 4 0 7,11 4 0-7,0 0 0 8,0 0 128-8,-12-6-128 8,-4 0 0-8,7 0 0 6,-7 0 0-6,16 6 0 9,-10-7 0-9,2-1 0 7,-3-4 0-7,3 4 0 8,0 4 0-8,-2 1 0 6,1-1 0-6,1-4 0 9,8 8 0-9,-12-6 0 7,12 6 0-7,-12-6 0 8,-1-2 0-8,3-1 0 6,2 1 0-5,-2 4 0 7,1-4 0-8,9 8 0 7,-8-10 0-7,-2 4 0 7,10 6 0-7,-10-5 0 8,4-7 0-8,6 12 0 7,0 0 0-6,0 0 0 6,0 0 0-7,-9-10 0 8,3 4 0-8,6 6 0 7,0 0 0-7,0 0 0 8,-6-9 0-8,6 9 0 7,0 0 0-7,0 0 0 7,0 0-320-7,0 0 0 8,0 0 0-8,0 0 0 21,0 0-2512-21,0 0-496 0,0 0-112 2,0 0-16-2</inkml:trace>
    </iact:actionData>
  </iact:action>
  <iact:action type="add" startTime="172395">
    <iact:property name="dataType"/>
    <iact:actionData xml:id="d132">
      <inkml:trace xmlns:inkml="http://www.w3.org/2003/InkML" xml:id="stk130" contextRef="#ctx0" brushRef="#br4">16323 11235 15375 0,'0'0'672'0,"-11"10"160"0,-3-6-672 0,14-4-160 7,-12 10 0-7,4 0 0 8,8-10 0-8,-15 4 160 6,15-4-160-6,0 0 160 8,-12 0 672-8,12 0 128 7,0 0 16-7,0 0 16 8,0 0 480-7,-10-16 80 5,10 16 32-6,-2-14 0 8,4-1-816-8,-2 15-144 8,8-16-48-8,-2-1 0 8,2 5-256-8,4 0-64 6,-3 2-16-6,1-1 0 9,4 1-32-9,-3 4 0 6,7-4 0-6,-6 3 0 8,-12 7-16-8,17-4 0 7,-3 0 0-7,-14 4 0 9,0 0-32-9,17 4-16 7,-17-4 0-7,0 0 0 8,16 11 48-8,-8 5 0 6,-8-16 0-6,2 19 0 9,-4-5 16-9,0 4 16 6,-4-5 0-6,-4 1 0 8,10-14 0-8,-9 10 0 8,9-10 0-8,-10 11 0 8,-2-3 224-8,12-8 32 7,-14 2 16-7,1 0 0 7,13-2-48-7,-10-2-16 8,-2-4 0-8,12 6 0 8,-7-11-112-8,7 11 0 7,-4-14-16-7,4 14 0 7,0-20-80-6,2 7-16 5,3-3 0-6,5 6 0 8,0-1-208-8,-2 3 0 8,5 2 0-8,-13 6 0 8,14-4 0-8,4 2 0 6,-18 2 0-6,15 4-160 9,-15-4 160-9,16 8 0 6,-4 8 0-6,-3-3-128 9,-9-13 128-9,2 22 0 7,-4-7 0-7,-2 3 0 9,-3-1 0-9,-1-3 0 5,2 0 0-5,-6-7 0 8,1 1 0-8,11-8 0 9,-10 6 0-9,10-6 0 6,-16 4 192-6,16-4-48 7,-12-6 0-7,1 0 0 11,3 0 96-11,0-3 16 5,8 9 0-5,-6-20 0 8,4-1 32-8,4 3 16 8,4 5 0-8,0-5 0 7,-2 4-304-7,2-3 0 7,4 5 0-7,-10 12 0 8,7-14 0-8,-7 14 0 7,0 0 0-7,0 0 0 8,0 0-192-8,0 0-64 7,0 0 0-7,6 14 0 23,-6-14-2464-23,4 23-496 0</inkml:trace>
    </iact:actionData>
  </iact:action>
  <iact:action type="add" startTime="175081">
    <iact:property name="dataType"/>
    <iact:actionData xml:id="d133">
      <inkml:trace xmlns:inkml="http://www.w3.org/2003/InkML" xml:id="stk131" contextRef="#ctx0" brushRef="#br4">16171 16827 12783 0,'0'0'560'1,"0"0"128"-1,0 0-560 0,0 0-128 6,0 0 0-6,0 0 0 8,0 0 944-7,-11 11 144 6,11-11 48-7,-10 10 0 8,10-10 96-8,0 0 32 7,0 0 0-7,-8 8 0 8,8-8-48-8,0 0-16 8,0 0 0-8,0 0 0 7,0 0-96-7,0 0-16 7,-16-4 0-7,16 4 0 8,0 0-240-8,0 0-48 7,-4-14-16-7,4 14 0 7,0 0-400-7,10-15-64 8,2 3-32-8,-2-2 0 7,1 5-288-7,-11 9 128 8,14-8-128-8,-14 8 0 8,18-10 0-8,-5 8 0 7,-13 2 0-7,0 0 0 7,0 0 0-7,18 6 0 8,-18-6 0-8,10 16 0 8,-1 1 0-8,-5-1 0 7,-2 5 0-7,-2-1 0 8,0-20 0-8,-10 19 0 7,-1 1 176-7,-1 1-48 9,-4-7 80-9,1 0 32 6,-1-9 0-6,-3-1 0 8,3-2 208-8,-2-4 64 8,3-5 0-8,1-1 0 7,1-8 112-7,3-1 16 7,2-1 16-7,2-5 0 7,0-3-112-6,6 1-32 6,2 1 0-7,6 1 0 8,-2-4-336-8,4 7-176 7,-1 1 160-7,-1 1-160 8,0 5 0-8,-8 13 0 7,12-12 0-7,-12 12 0 9,0 0 0-9,0 0 0 6,9 12-160-6,-1-1 160 8,-8-11-144-8,0 26 144 9,-4-1-160-9,-1 2 160 8,-1 1 0-8,-6-5 0 6,-2-2 0-6,-1-5 0 8,5 2-288-8,2-9-16 6,8-9 0-6,0 0-11504 15,0 0-2304-14</inkml:trace>
    </iact:actionData>
  </iact:action>
  <iact:action type="add" startTime="175699">
    <iact:property name="dataType"/>
    <iact:actionData xml:id="d134">
      <inkml:trace xmlns:inkml="http://www.w3.org/2003/InkML" xml:id="stk132" contextRef="#ctx0" brushRef="#br4">17187 16191 15663 0,'0'0'1392'0,"0"0"-1120"5,0 0-272-5,0 0 0 9,0 0 1088-8,0 0 144 5,-13 4 48-6,13-4 0 7,-12 12-288-7,4-5-48 8,-5 5-16-8,5 6 0 8,-6 5-32-8,4 0-16 6,3 3 0-6,-5 3 0 8,0 2-32-8,1-2 0 8,1 5 0-8,0 7 0 8,-8 2-160-8,5 5-48 6,-5 7 0-6,3-2 0 9,1-1-208-9,-4-3-48 6,5 0-16-6,-3-3 0 9,4 1-144-9,-3-8-32 6,5-6 0-5,-2 1 0 7,5-7 192-8,1-6 48 6,-2 1 0-6,-2-3 0 9,2-7-112-9,8-12 0 6,-5 12-16-6,5-12 0 8,0 0-96-8,0 0-16 8,0 0 0-8,0 0 0 8,0 0 80-8,0 0 16 6,0 0 0-6,13-6 0 9,5-2-288-9,-18 8 0 6,17-4 0-6,-3 0 0 8,4 4 0-8,-5 0 0 7,5 4 0-6,-3 2 0 6,1 4 0-7,3 0 0 8,-1 1 0-8,1 3-144 7,1-6 144-7,-2 3 0 8,1-3 0-8,3 4-128 7,-3 2 128-7,2-7 0 7,5 1 0-7,1 0 0 8,0-2-160-8,1-4-96 8,-3 0-32-8,0-2 0 24,-1-4-2496-24,1 0-496 0,4-8-112 0,-3-1 0 0</inkml:trace>
    </iact:actionData>
  </iact:action>
  <iact:action type="add" startTime="176135">
    <iact:property name="dataType"/>
    <iact:actionData xml:id="d135">
      <inkml:trace xmlns:inkml="http://www.w3.org/2003/InkML" xml:id="stk133" contextRef="#ctx0" brushRef="#br4">17519 16682 16575 0,'-18'-2'736'1,"18"2"160"-1,0 0-720 0,0 0-176 3,0 0 0-2,0 0 0 7,-7 12 1760-8,7-12 320 6,2 14 64-6,-2-14 16 8,0 0-1200-8,13 10-224 8,-13-10-48-8,22 3-16 7,1-1 16-7,4 2 0 8,1-2 0-8,3-4 0 8,-2-4-160-8,4 1-16 7,-3-1-16-7,-1-2 0 7,-2-2-176-7,-1 2-16 8,-9 5-16-8,1-7 0 9,-1-4-112-9,-5 6-32 6,-2-5 0-6,-10 13 0 7,9-10-16-7,-9 10 0 8,4-16 0-8,-4 16 0 8,0 0 80-8,0 0 16 7,-15-7 0-7,-1 3 0 8,-5 0-32-8,-1 6 0 8,-5 4 0-8,0 3 0 7,-1 3-192-7,-1 0 128 7,-2 5-128-7,2 1 0 8,-3-3 128-7,5 9-128 5,4-7 0-6,1 3 0 8,3 3 320-8,3 3-48 7,2 3 0-7,7 0 0 8,1 0-272-8,6-1 160 7,0-5-160-7,0 0 128 9,4 1 0-9,3-5-128 6,5-1 192-6,-2 1-64 8,7-7 0-8,1 2 0 7,7-6 0-7,5-3 0 8,-1 1-128-8,6-6 0 7,-2-8 0-7,2 1 0 22,8-3-2048-22,-6-6-272 0,0-1-64 0</inkml:trace>
    </iact:actionData>
  </iact:action>
  <iact:action type="add" startTime="176555">
    <iact:property name="dataType"/>
    <iact:actionData xml:id="d136">
      <inkml:trace xmlns:inkml="http://www.w3.org/2003/InkML" xml:id="stk134" contextRef="#ctx0" brushRef="#br4">18594 16086 14735 0,'0'0'1312'1,"0"0"-1056"3,0 0-256-4,0 0 0 8,0 0 720-8,0 0 96 7,0 0 16-7,0 0 0 9,0 0 48-9,-4 17 16 5,-2 5 0-5,-6 1 0 9,1 4 400-9,-5 5 96 6,4 1 16-6,-1 2 0 9,1 4-256-9,2-2-64 7,-3 8 0-7,3 2 0 8,-6 7-384-8,6-1-64 7,-1-1-32-7,1-1 0 8,0-4-224-8,2-6-32 7,6 2-16-7,4-6 0 8,4-6-32-8,-2 2-16 8,0 4 0-8,2-9 0 8,8-13 16-8,-1 3 0 7,7 1 0-7,-1-5 0 7,-3 0-144-7,5-5-32 8,-3 1 0-8,-3 0 0 23,7-6-1296-23,-5-2-272 0,-17-2-48 0,16-4-8256 7,0-2-1648-7</inkml:trace>
    </iact:actionData>
  </iact:action>
  <iact:action type="add" startTime="176826">
    <iact:property name="dataType"/>
    <iact:actionData xml:id="d137">
      <inkml:trace xmlns:inkml="http://www.w3.org/2003/InkML" xml:id="stk135" contextRef="#ctx0" brushRef="#br4">18050 16716 32479 0,'0'0'1440'0,"0"0"288"0,9-10-1376 0,7 2-352 4,11 0 0-4,6 4 0 8,8-2 0-8,4 3-256 7,2-5 32-7,6-2 16 8,3 4-64-8,3 2-16 7,1-7 0-7,-1 3 0 23,-1 2-1072-23,-5-4-224 1</inkml:trace>
    </iact:actionData>
  </iact:action>
  <iact:action type="add" startTime="177483">
    <iact:property name="dataType"/>
    <iact:actionData xml:id="d138">
      <inkml:trace xmlns:inkml="http://www.w3.org/2003/InkML" xml:id="stk136" contextRef="#ctx0" brushRef="#br4">19981 16298 6447 0,'0'0'576'1,"0"0"-576"6,0 0 0-7,0 0 0 8,-8-11 2000-8,8 11 304 7,-2-16 48-7,2 16 16 8,0 0-656-8,0 0-128 7,-6-10-32-7,6 10 0 8,0 0-16-8,0 0 0 7,0 0 0-6,0 0 0 7,0 0-512-8,0 0-96 6,0 0-32-6,0 0 0 8,0 0-320-8,8 12-80 7,3 5-16-7,1-1 0 9,6 4-64-9,1 5-16 6,1-2 0-6,5 7 0 8,0 1-48-8,5 4-16 7,3 4 0-7,0 0 0 9,0 8-144-9,-4-4-48 6,-1-1 0-6,-1 5 0 8,0-8-144-8,1 4 0 7,-3-6 144-7,-3 0-144 8,-7-4 128-8,5-1-128 7,-5-9 128-7,1-3-128 9,-4-1 176-9,-1-3-48 7,-11-16 0-7,8 11 0 8,-8-11-128-7,0 0 0 4,0 0 0-5,14 8 0 24,-14-8-640-24,0 0-176 0,0 0-16 0,0 0-16 12,7-8-2160-12,-5-7-416 0</inkml:trace>
    </iact:actionData>
  </iact:action>
  <iact:action type="add" startTime="177862">
    <iact:property name="dataType"/>
    <iact:actionData xml:id="d139">
      <inkml:trace xmlns:inkml="http://www.w3.org/2003/InkML" xml:id="stk137" contextRef="#ctx0" brushRef="#br4">20730 16072 14735 0,'0'0'640'1,"0"0"160"-1,0 0-640 0,0 0-160 3,0 0 0-3,0 0 0 8,0 0 1328-8,0 0 224 7,0 0 48-7,0 0 16 8,0 0-128-8,-16 14-16 8,2 3-16-8,-5 5 0 8,3 3-208-8,-3 4-32 6,-5 2-16-6,3 1 0 8,-3 5-176-8,3 8-16 8,0 3-16-8,-7-3 0 8,1 2-160-8,0 2-48 6,-1-6 0-6,3 5 0 8,2 1-320-7,-1-4-64 5,5-6-16-6,-3 0 0 8,-1 0-112-7,-1-6-16 8,3-2-16-9,5 1 0 5,-3-7-112-5,3-6-128 8,5-3 176-8,5-4-176 8,6-12 0-8,-6 15 0 7,6-15 0-7,0 0 0 24,0 0-1760-23,0 0-416 0,19-5-64-1,5-3-12848 0</inkml:trace>
    </iact:actionData>
  </iact:action>
  <iact:action type="add" startTime="178192">
    <iact:property name="dataType"/>
    <iact:actionData xml:id="d140">
      <inkml:trace xmlns:inkml="http://www.w3.org/2003/InkML" xml:id="stk138" contextRef="#ctx0" brushRef="#br4">21139 16901 15663 0,'0'0'688'0,"2"19"144"0,-4-3-656 0,2 3-176 4,0 5 0-3,4-1 0 6,0 1 3008-7,2 3 576 7,-2 2 128-7,-4 0 0 8,-4-1-1920-8,0 3-400 7,-4 0-80-7,0 2-16 9,-5 2-240-9,1 2-48 6,-4-5-16-6,5-3 0 9,-5 0-352-9,4 0-64 7,-3-5 0-7,7 3-16 8,0-1-368-8,2-3-64 7,4-6 0-7,2-1-128 22,0-16-1120-21,10 18-336-1,-4-9-64 0</inkml:trace>
    </iact:actionData>
  </iact:action>
  <iact:action type="add" startTime="181132">
    <iact:property name="dataType"/>
    <iact:actionData xml:id="d141">
      <inkml:trace xmlns:inkml="http://www.w3.org/2003/InkML" xml:id="stk139" contextRef="#ctx0" brushRef="#br4">21746 16552 16575 0,'0'0'736'1,"0"0"160"-1,0 0-720 0,0 0-176 6,0 0 0-6,0 0 0 9,0 0 1280-9,0 0 240 6,0 0 32-6,0 0 16 8,0 0-288-8,19 4-48 7,5-4-16-7,3-2 0 8,2-2-192-8,4-2-32 8,3-10-16-8,3 3 0 7,-2-1-288-7,4 4-64 7,2 1-16-7,1-1 0 8,-5 2-208-8,4 4-32 7,-6-4-16-7,-5 0 0 8,-1 5-224-8,-4-1-128 7,-2 0 128-7,-3 4-128 23,-1 2-1216-22,-7-2-304-1,-14 0-64 0,0 0-11840 2</inkml:trace>
    </iact:actionData>
  </iact:action>
  <iact:action type="add" startTime="181360">
    <iact:property name="dataType"/>
    <iact:actionData xml:id="d142">
      <inkml:trace xmlns:inkml="http://www.w3.org/2003/InkML" xml:id="stk140" contextRef="#ctx0" brushRef="#br4">21853 16821 23951 0,'0'0'2128'0,"0"0"-1696"4,0 0-432-4,0 0 0 8,0 0 800-8,22-2 80 8,-3 0 16-8,3 0 0 8,-1 0-448-8,4-2-96 6,-1-2-16-6,1 0 0 9,0 1 288-9,3 3 48 6,1 0 16-6,2 0 0 9,-2-2-432-9,1 2-64 6,-1-4-32-6,0 4 0 9,1 0-448-9,-1 0-96 6,-2 0 0-6</inkml:trace>
    </iact:actionData>
  </iact:action>
  <iact:action type="add" startTime="181691">
    <iact:property name="dataType"/>
    <iact:actionData xml:id="d143">
      <inkml:trace xmlns:inkml="http://www.w3.org/2003/InkML" xml:id="stk141" contextRef="#ctx0" brushRef="#br4">23683 16002 17503 0,'-6'-10'768'0,"2"4"176"0,4 6-752 0,0 0-192 4,-10-8 0-4,10 8 0 8,-15-2 896-8,15 2 128 6,-16 4 48-6,-4 6 0 10,3-6-496-10,-3 4-112 6,-5 5-16-6,-4-1 0 7,-6 4 272-6,0-1 48 6,-1 3 16-7,3 5 0 8,-2 5 240-8,2 1 32 7,0 2 16-7,4 6 0 8,1 6-304-7,1 0-64 5,6 6-16-6,5 1 0 8,-2 3-432-8,3 0-96 7,5-5-16-7,8-3 0 9,2 2-16-9,2-4-128 7,4-8 192-7,6-4-64 7,-1 1 320-7,11-3 64 7,-1-4 16-7,7-3 0 7,5-3-16-7,4-7 0 8,6-4 0-8,2 1 0 8,3-1-64-8,1-8-32 7,0-4 0-7,-6-7 0 8,0-3-96-8,-4-4-32 8,2 1 0-8,-4-7 0 8,4-3 32-8,-6-6 0 6,-4-6 0-6,-4 4 0 8,-3-2-112-8,-1-2-16 7,-7 6 0-7,-3-8 0 8,-9 0 224-8,-4-6 32 7,-4 4 16-7,-9-4 0 8,-1-2-96-8,-7 5-32 8,-1-7 0-8,-3 4 0 7,-3 4-336-7,-1 4 144 7,0 4-144-7,0 4 0 8,1 6 0-8,-1 3 0 7,-2 3-160-7,2 9 160 23,-3 4-1568-23,-5 8-192 0,-2 6-32 0,2 3-15888 3</inkml:trace>
    </iact:actionData>
  </iact:action>
  <iact:action type="add" startTime="184120">
    <iact:property name="dataType"/>
    <iact:actionData xml:id="d144">
      <inkml:trace xmlns:inkml="http://www.w3.org/2003/InkML" xml:id="stk142" contextRef="#ctx0" brushRef="#br4">24660 16546 15087 0,'0'0'656'1,"0"0"160"-1,17 14-656 0,-7-3-160 6,-10-11 0-6,12 24 0 7,-4-3 1152-7,1 4 192 8,1 3 32-8,-4 3 16 7,0 2-240-7,0 2-32 8,2 6-16-8,-5-2 0 9,-3 6-112-9,0-4-32 6,-1 4 0-6,-1-6 0 9,-4 2-128-9,-2-8-16 6,-2 0-16-5,-5-2 0 6,3-1 64-7,-8-1 16 8,1-4 0-8,-1-1 0 8,-1-7-432-8,-2-3-64 6,3-1-32-6,4-5 0 8,-5 0-352-8,3-8 0 7,5-4 0-7,1-6-10256 16,4-5-2128-15</inkml:trace>
    </iact:actionData>
  </iact:action>
  <iact:action type="add" startTime="184542">
    <iact:property name="dataType"/>
    <iact:actionData xml:id="d145">
      <inkml:trace xmlns:inkml="http://www.w3.org/2003/InkML" xml:id="stk143" contextRef="#ctx0" brushRef="#br4">25852 16218 10127 0,'-10'-4'896'1,"2"-5"-704"3,2-9-192-4,0 10 0 8,6 8 2160-8,-7-13 400 8,1 3 64-8,0-2 32 8,6 12-1088-8,0 0-224 6,0 0-32-6,0 0-16 8,0 0-496-8,0 0-96 7,0 0-32-7,2 20 0 9,2-3-144-9,4 1-16 7,3 3-16-7,3 3 0 7,3 1 80-7,5 2 32 8,-3 1 0-8,3 3 0 7,1 2-80-7,3 6-16 8,-1 2 0-7,0 6 0 5,3-8-336-6,-3 4-176 8,-2-6 160-7,-5 4-160 5,0-8 144-6,-1 0-144 8,-3-4 128-8,1-7-128 7,-5 3 128-7,0-6-128 8,0-1 0-8,-5 0 128 8,-5-18-128-8,6 17-144 6,-6-17 144-6,0 0-208 22,0 0-2032-22,0 0-416 0,0 0-80 1,0 0-16-1</inkml:trace>
    </iact:actionData>
  </iact:action>
  <iact:action type="add" startTime="184873">
    <iact:property name="dataType"/>
    <iact:actionData xml:id="d146">
      <inkml:trace xmlns:inkml="http://www.w3.org/2003/InkML" xml:id="stk144" contextRef="#ctx0" brushRef="#br4">26236 15971 16927 0,'0'0'752'0,"0"0"144"0,0 0-704 0,0 0-192 4,0 0 0-4,0 0 0 8,0 0 896-8,0 0 160 7,0 0 32-7,0 0 0 8,0 0 32-7,-4 21 16 5,-4 2 0-6,2 7 0 9,1 1-256-9,-9 4-48 7,2 6-16-7,-1 0 0 8,-1 4 144-8,-2 4 16 7,1 5 16-7,-7 5 0 8,3-3-176-8,-1 1-48 7,-3-3 0-7,-1 3 0 7,-3-4-368-7,6-3-80 7,1-7 0-7,1 0-16 11,-7-8-160-11,3 0-16 5,-1 2-128-5,7-5 192 8,1-7-192-8,1-4 176 7,5-5-176-7,6 0 160 24,4-16-1376-23,0 0-256-1,0 0-64 0,0 0-12928 1</inkml:trace>
    </iact:actionData>
  </iact:action>
  <iact:action type="add" startTime="185234">
    <iact:property name="dataType"/>
    <iact:actionData xml:id="d147">
      <inkml:trace xmlns:inkml="http://www.w3.org/2003/InkML" xml:id="stk145" contextRef="#ctx0" brushRef="#br4">26523 16762 22511 0,'0'0'992'1,"0"0"224"-1,0 0-976 0,0 0-240 3,0 0 0-3,0 0 0 8,0 0 832-8,0 0 128 7,0 0 32-7,0 0 0 8,0 0-32-8,0 0-16 7,17 0 0-7,-3 0 0 8,-14 0-64-8,19 2-16 7,-3 0 0-7,0 4 0 9,5-2-224-9,-3 6-32 6,-3-2-16-6,5 7 0 8,-7-3-144-8,3 7-16 7,-8-3-16-7,3 5 0 8,-3 5-208-8,-4 1-32 7,0 0-16-7,-4 1 0 8,-2-1 32-8,-4 2 16 7,0 2 0-5,-9 1 0 4,-1-1 96-6,-3-2 16 7,-7 2 0-7,3-1 0 8,1-5-112-8,-1 0-16 7,0 3 0-7,-3-9 0 8,3-3-32-8,0-3-16 7,1-1 0-7,6-4 0 8,-1 4-144-8,17-12 0 8,0 0 0-8,0 0 128 7,0 0-128-6,0 0 0 5,0 0 144-6,0 0-144 8,0 0 240-8,17 3-32 7,-1-3 0-7,6-2 0 8,3-3-208-8,0-1 144 7,3-2-144-7,1 4 128 8,2 0-128-8,2-6 0 7,4 1 0-7,-6-5 0 9,1 2 0-9,-3 5 0 6,-2-7-192-6,2 4 192 24,-1-4-1728-24,-1 3-208 0,-2 3-48 0,-1-6-14176 2</inkml:trace>
    </iact:actionData>
  </iact:action>
  <iact:action type="add" startTime="185759">
    <iact:property name="dataType"/>
    <iact:actionData xml:id="d148">
      <inkml:trace xmlns:inkml="http://www.w3.org/2003/InkML" xml:id="stk146" contextRef="#ctx0" brushRef="#br4">27443 16499 22287 0,'-31'10'976'1,"12"-4"224"-1,-7-4-960 0,7 2-240 4,3-1 0-4,-1 5 0 8,7-2 1216-8,10-6 208 6,0 0 48-6,0 0 0 8,0 0-256-8,0 0-64 7,0 0 0-7,0 0 0 8,15 6-192-8,5-6-32 7,3 0-16-7,7 2 0 9,-1-4-400-9,4-2-96 7,6-4-16-7,-2-1 0 7,-6 5-240-7,6 0-160 7,2-6 192-7,-4 0-192 8,3 2 144-8,-1 3-144 8,-6 1 0-8,2-4 144 23,-4 4-976-22,-3 0-208 1,-5 2-48-2,-1 2-9216 4,-20 0-1840-3</inkml:trace>
    </iact:actionData>
  </iact:action>
  <iact:action type="add" startTime="185965">
    <iact:property name="dataType"/>
    <iact:actionData xml:id="d149">
      <inkml:trace xmlns:inkml="http://www.w3.org/2003/InkML" xml:id="stk147" contextRef="#ctx0" brushRef="#br4">27469 16774 23951 0,'0'0'1056'0,"-16"2"224"1,16-2-1024 0,0 0-256 5,0 0 0-6,0 0 0 8,0 0 1856-8,23 0 320 8,7 0 64-8,-3-4 16 8,2 0-1440-8,1-4-304 7,1-3-48-7,6 3-16 8,-2 2 192-8,6 0 48 6,4-5 0-6,5 1 0 9,-1 4-240-9,0 2-32 7,2-2-16-7,-1 2 0 22,1-2-1136-22,-2 4-224 1,-10-1-64-1,2 1-14656 3</inkml:trace>
    </iact:actionData>
  </iact:action>
  <iact:action type="add" startTime="186599">
    <iact:property name="dataType"/>
    <iact:actionData xml:id="d150">
      <inkml:trace xmlns:inkml="http://www.w3.org/2003/InkML" xml:id="stk148" contextRef="#ctx0" brushRef="#br4">28887 16645 9215 0,'0'0'400'1,"-6"8"96"-1,6-8-496 0,0 0 0 5,-14 4 0-5,14-4 0 8,0 0 2688-8,-15 4 432 6,5-8 80-6,10 4 32 8,0 0-1168-8,0 0-224 7,0 0-48-7,0 0-16 8,0 0-368-8,0 0-64 7,0 0 0-7,17-2-16 8,1-4-384-8,7 0-80 7,3-1-16-7,1 1 0 8,2 2-304-8,4-4-64 7,6-2-16-7,-4 3 0 8,6 3-112-8,-2-2-32 7,4-4 0-7,0 2 0 8,-2 0 16-7,4-1 0 5,-5 5 0-6,1 0 0 8,-4 0-80-8,0 4-32 8,-7 0 0-8,-5 0 0 8,-6 0-224-8,-3-2 128 7,-2-2-128-7,-16 4 0 7,0 0 128-7,0 0-128 8,0 0 0-8,0 0 0 7,0 0 128-7,0 0-128 7,-18 6 0-7,0-2 0 8,-5 0 128-8,-2 0-128 8,-5 0 0-8,1-2 0 7,-2 1 0-7,-4-1 128 7,-2-2-128-7,2 4 0 8,-4 0 0-8,2 2 0 7,0 0 0-7,-1 0 0 9,3 0 0-9,4 1 0 6,-2 3 0-6,8-2 0 9,-1-4 0-9,7 0 0 7,3 0 0-7,16-4 0 8,0 0 0-8,0 0 0 7,0 0 0-7,0 0 0 7,0 0 0-6,0 0 0 6,14-4 0-7,7 2 0 7,3 2 0-7,-1 2 0 8,4-2 0-8,5-2 0 7,-3-2 0-7,4 4 0 8,0 0 0-8,2-2 0 7,2-4 144-7,-4 2-144 8,-1 0 128-8,-1 2-128 7,-2 2 224-7,-2-2-32 7,-1 0-16-7,-5 2 0 8,-1 0-48-8,-20 0-128 7,13-2 192-7,-13 2-64 8,0 0 48-8,0 0 0 8,0 0 0-8,0 0 0 8,0 0 208-8,-7-3 32 6,-11 3 16-5,2 0 0 7,-5 0-432-8,-4 0 128 6,-3-2-128-6,1 2 0 8,-2 5 0-8,1 1-144 7,1 0 0-7,2-2 0 23,-1 0-1312-23,3 0-256 0,2 2-48 0,3 0-16 14,1-1-1536-13,17-5-304-1</inkml:trace>
    </iact:actionData>
  </iact:action>
  <iact:action type="add" startTime="187273">
    <iact:property name="dataType"/>
    <iact:actionData xml:id="d151">
      <inkml:trace xmlns:inkml="http://www.w3.org/2003/InkML" xml:id="stk149" contextRef="#ctx0" brushRef="#br4">30580 16021 7359 0,'0'0'656'0,"8"-9"-528"6,1-7-128-6,-3 6 0 9,2-2 3344-9,0 3 640 7,2-9 128-7,-9 10 32 8,-1 8-2240-8,0 0-448 8,0 0-96-8,0 0-16 7,0 0-304-7,0 0-64 7,0 0-16-7,0 0 0 8,0 0-256-8,-13 6-64 7,-1 2-16-7,1 6 0 8,1-5-208-8,4 9-32 7,-4 5-16-7,3 5 0 8,-7 3 64-8,4 8 16 7,-3 6 0-7,3 5 0 7,-4 3 96-7,5 2 32 8,-7 1 0-8,4 3 0 9,-3-3-192-9,5 1-48 6,-3-2 0-6,3-3 0 8,-2-5-48-8,4-6-16 7,-1-2 0-7,3-6 0 9,2-4 144-9,0-1 32 6,-2-3 0-6,3-2 0 8,-1-5-80-8,2 0-16 7,4-18 0-7,-2 11 0 9,2-11-96-9,0 0-32 6,0 0 0-6,0 0 0 8,0 0 176-8,0 0 48 7,2-15 0-7,2-7 0 8,0-3-112-8,0-3-16 7,-2-1 0-7,3 0 0 8,1 2-192-8,-2-5-128 8,2-5 128-8,2 2-128 7,0-2 0-7,-3-8 0 7,1 1 0-7,2-3 128 8,2-4-128-8,0 2 0 7,1-5 128-7,3 3-128 8,3 2 0-8,-1 0 0 7,4-1 0-7,-1 5-128 8,-3 6 128-8,1 6 0 7,1 5-144-7,-8 3 144 9,-3 0 0-9,3 5-176 6,-10 20 176-6,0 0-128 9,8-10 128-9,-8 10-160 6,0 0 160-6,0 0-160 8,2 14 32-8,-4 6 0 7,-2 3 0-7,-4 4 0 8,0 5-16-8,-1 7 0 7,-7 3 0-7,2 9 0 8,-3 4 144-8,-1 3 0 7,1 5 0-7,-7 3 0 8,3-2 0-8,-3 3 0 8,-1-1 0-8,4-6 0 7,-1 1 0-7,1-5 0 7,1-5 0-7,5-2 0 8,-5-12 0-8,8-2 0 7,1-6 0-7,3-1 0 9,2-3 0-9,-2-6 0 6,2-3 0-6,6-16 0 22,0 0-1408-22,0 0-320 0,0 0-48 0,0 0-16464 4</inkml:trace>
    </iact:actionData>
  </iact:action>
  <iact:action type="add" startTime="187966">
    <iact:property name="dataType"/>
    <iact:actionData xml:id="d152">
      <inkml:trace xmlns:inkml="http://www.w3.org/2003/InkML" xml:id="stk150" contextRef="#ctx0" brushRef="#br4">29113 16661 10127 0,'0'0'448'1,"0"0"96"-1,0 0-544 0,0 0 0 3,0 0 0-3,0 0 0 9,-6 16 2736-9,6-16 432 6,0 0 96-6,-8 9 0 8,8-9-1472-8,0 0-320 7,0 0-48-7,0 0-16 8,0 0-64-8,0 0-32 7,0 0 0-7,0 0 0 9,18 2-144-9,-3-4-16 6,5-2-16-6,3 2 0 8,-1-3-416-8,3-1-80 9,3-2 0-9,3 2-16 6,2 0-208-5,0-2-32 7,-2-1-16-8,0 5 0 6,-1 2-96-6,-5-4-16 9,-3 0 0-9,-3-2 0 7,-19 8-256-7,0 0 128 7,12-5-128-7,-12 5 0 7,0 0 176-7,0 0-176 8,0 0 160-8,0 0-160 7,0 0 224-7,0 0-48 7,-16-2-16-7,-5 4 0 9,-7 1-160-9,1 1 0 7,0 2 0-7,-3-2 0 8,-5 2 0-8,2-4 0 6,4 0 0-5,4 2 0 6,3 0 128-7,3 1-128 8,1-3 0-8,18-2 128 8,0 0-128-8,0 0 0 6,-10 4 144-6,10-4-144 9,0 0 128-9,0 0-128 7,0 0 160-7,14-4-160 8,2 4 128-8,3-2-128 7,-1-7 0-7,3 5 0 7,1 10 0-7,3-4 0 8,0-6 0-8,1 2 0 8,-5 4 0-8,1-2 0 7,-1 0 0-7,2 0 0 7,-3-2 0-7,-20 2 128 8,16 2-128-8,-16-2 0 7,17 0 0-7,-17 0 0 8,0 0 0-8,0 0 0 23,14 2-2416-23,-14-2-368 0,0 0-80 1,0 0-16-1</inkml:trace>
    </iact:actionData>
  </iact:action>
  <iact:action type="add" startTime="188641">
    <iact:property name="dataType"/>
    <iact:actionData xml:id="d153">
      <inkml:trace xmlns:inkml="http://www.w3.org/2003/InkML" xml:id="stk151" contextRef="#ctx0" brushRef="#br4">30609 16076 6447 0,'-19'-14'272'0,"9"8"80"0,2-1-352 0,-4 3 0 5,3-2 0-5,1 0 0 9,-6 2 2352-9,2 2 400 6,12 2 64-6,-17 2 32 8,5-2-1392-8,-2 0-288 7,14 0-48-7,-9 4-16 9,-5 2-16-9,14-6-16 6,-12 8 0-6,12-8 0 8,-6 15-160-8,-1 5-16 7,3 1-16-7,0 1 0 8,2 5-192-8,2 6-48 8,0 6 0-8,0 6 0 7,-4 4-208-7,0 7-48 7,0 7-16-7,-6 7 0 10,1-6 0-10,-1 10 0 6,-6-1 0-6,1 6 0 7,-1 1-176-7,-5-2-16 7,1-3-16-7,5-7 0 9,-5 0-160-8,-1-7 0 4,-3-5 0-5,5-7-9856 16,-3-6-1936-16</inkml:trace>
    </iact:actionData>
  </iact:action>
  <iact:action type="add" startTime="190050">
    <iact:property name="dataType"/>
    <iact:actionData xml:id="d154">
      <inkml:trace xmlns:inkml="http://www.w3.org/2003/InkML" xml:id="stk152" contextRef="#ctx0" brushRef="#br4">28932 16770 5519 0,'0'0'496'1,"0"0"-496"6,0 0 0-7,0-8 0 8,3-1 2080-8,-3 9 320 6,0 0 64-6,10-14 16 8,2 6-640-8,-12 8-128 8,10-12-32-8,-10 12 0 8,17-11-208-8,3 3-64 6,-5-8 0-6,3 11 0 8,-18 5-400-8,23-6-96 7,-3-2-16-7,3 2 0 8,1 0-272-8,-1 2-64 7,2 4-16-7,1-4 0 8,-1 0-112-8,2-3-32 7,1 3 0-7,3 4 0 9,-2 0-32-9,4 0-16 7,-1-2 0-7,-1 2 0 9,-4 4-80-9,-2 0-16 6,-3 1 0-6,-3-1 0 8,-5 0-128-8,-14-4-128 7,14 4 192-7,-14-4-192 7,0 0 128-7,0 0-128 9,-2 20 0-9,-8-11 0 7,-2 5 128-7,-7-4-128 7,-3-4 0-7,-5 3 0 8,-4 1 0-8,0-4-192 6,-1 0 0-6,1 4 0 24,4-3-224-24,0-1-32 1,-1 0-16-1,7 2-9408 5,5-4-1888-4</inkml:trace>
    </iact:actionData>
  </iact:action>
  <iact:action type="add" startTime="190517">
    <iact:property name="dataType"/>
    <iact:actionData xml:id="d155">
      <inkml:trace xmlns:inkml="http://www.w3.org/2003/InkML" xml:id="stk153" contextRef="#ctx0" brushRef="#br4">30430 16060 15663 0,'0'0'1392'0,"0"0"-1120"5,7-6-272-5,-7 6 0 9,0 0 1104-9,0 0 176 6,12-3 16-6,-12 3 16 9,0 0-64-8,0 0-16 5,10 21 0-6,-4 0 0 7,-4-3-144-7,-2 9-16 8,2 3-16-8,-2 7 0 9,-2 2-256-9,-4 5-48 6,-4-3-16-6,2 12 0 8,-2 8-416-8,-5 5-96 6,-1-4-16-6,-5 8 0 23,-3 5-1104-23,-3 1-240 0</inkml:trace>
    </iact:actionData>
  </iact:action>
  <iact:action type="add" startTime="193685">
    <iact:property name="dataType"/>
    <iact:actionData xml:id="d156">
      <inkml:trace xmlns:inkml="http://www.w3.org/2003/InkML" xml:id="stk154" contextRef="#ctx0" brushRef="#br4">17443 18839 4607 0,'0'0'192'0,"0"0"64"0,0 0-256 0,0 0 0 5,0 0 0-5,0 0 0 9,0 0 2096-9,0 0 368 6,6-13 80-6,-6 13 16 8,0 0-1248-8,10-12-240 7,-10 12-48-7,5-14-16 8,-1 3-96-8,2-3-16 8,-6 14 0-8,14-14 0 8,-10-1 0-7,4 3 0 4,-3-2 0-4,5 5 0 7,-10 9-320-8,8-18-80 7,0 4-16-7,0-1 0 7,-3 3-80-7,-1-5-16 7,2 3 0-6,-2-2 0 6,-4 5 160-7,0-5 32 8,-2 2 0-8,0-5 0 7,-2 1-96-7,0 5-16 8,-2-5 0-8,-3 3 0 8,-1-3-160-7,0-2-48 5,-5-3 0-6,1 7 0 8,-6-3-128-8,3 3-128 7,1 1 192-7,-5-1-192 8,1 4 128-8,3 3-128 7,-5 1 0-7,-1 6 0 7,0 0 0-7,1 6 0 8,-1 4 0-8,3 1 0 8,-1 3 0-8,-1 8 0 7,1 3 0-7,1 0 0 8,-3 3 0-8,-1 1 0 7,5 2 0-7,1 3 0 8,-3-3 0-8,-1 6 0 6,3 4 0-6,5-4 0 9,-1-2 0-9,7 0 0 6,2 2 0-6,2 1 0 9,4-5 0-9,4 0 0 7,0-4 0-7,6 1 0 8,1-1 0-8,1-6 0 7,4-1 0-7,-3-7 0 7,7 1 0-7,-4-6 0 8,1-2 0-8,3-2 0 8,-3-4 0-8,5-2 0 7,-1 0 0-7,4-4 0 8,-1-2 144-8,1-6-16 7,1 3-128-7,1-7 192 8,-2 5-192-8,2-7 144 7,-3-3-144-7,1-3 128 8,-1 1-128-8,-1 0 0 7,0-3 144-7,-1-1-144 9,-3 0 0-9,3-4 0 6,-3-2 0-6,3-8 128 8,-5 6-128-8,5-6 0 8,1 4 128-8,-5-4-128 7,-3 2 0-7,5-8 128 7,-4 2-128-7,-1 4 0 8,1 4 0-8,-7 2 0 7,-3-4 0-7,0 6 128 8,0 2-128-8,-4 4 0 7,-2 3 0-7,0 5 0 8,0 5 0-8,-2 5 128 6,2 11-128-6,0 0 0 9,0 0 0-9,0 0 144 6,-14 17-144-6,7 7 0 9,-7 5 128-9,4 4-128 6,-5 0 0-6,3 8 0 9,4-6 0-9,-2 6 128 6,4 4-128-6,3 6 0 9,-5-2 128-9,-2 5-128 7,4 1 0-7,2-1 0 9,2-1 128-9,0-8-128 6,2 0 0-6,4-6 0 8,-2 2 128-8,4-4-128 7,4-4 0-7,-2-4 0 8,-1-3 0-8,5-3 0 7,-2-2 0-7,2-3 0 22,3-8-1456-22,3-3-288 0,-3-3-64 1</inkml:trace>
    </iact:actionData>
  </iact:action>
  <iact:action type="add" startTime="194496">
    <iact:property name="dataType"/>
    <iact:actionData xml:id="d157">
      <inkml:trace xmlns:inkml="http://www.w3.org/2003/InkML" xml:id="stk155" contextRef="#ctx0" brushRef="#br4">18342 18141 17503 0,'0'0'768'1,"0"0"176"9,0 0-752-9,0 0-192-1,0 0 0 0,-2 20 0 1,2 5 832-1,0-2 128 7,0 5 16-7,0 3 16 8,4 0-144-8,2 0-16 7,4 3-16-7,-2 3 0 8,-3-2 160-8,9 2 48 8,-2 0 0-8,5-2 0 8,-3 2-384-8,2 2-80 7,-5-6-16-7,7-2 0 7,-3 0-368-7,3-1-176 7,0-5 160-7,-3-1-160 9,5-3-128-9,-1-5-128 6,-3 1-32-6,1 1-8416 16,-7-11-1664-15</inkml:trace>
    </iact:actionData>
  </iact:action>
  <iact:action type="add" startTime="194768">
    <iact:property name="dataType"/>
    <iact:actionData xml:id="d158">
      <inkml:trace xmlns:inkml="http://www.w3.org/2003/InkML" xml:id="stk156" contextRef="#ctx0" brushRef="#br4">18927 18011 11967 0,'0'0'528'0,"-9"-10"112"0,-5 0-512 0,0 4-128 3,14 6 0-3,-13 2 0 9,-1-2 2608-9,14 0 480 6,-16 12 112-6,3 9 0 9,-7 3-1872-9,1 3-384 6,-1 2-80-6,-3 4-16 8,-5 6 160-8,1 4 16 8,-2-4 16-8,0 6 0 8,-1 0-16-8,-1 0-16 7,-4 6 0-7,0-1 0 8,0 5-480-8,-2-1-80 7,4 1-32-7,3-6 0 7,1-6-272-7,4-2-144 8,1-8 160-8,11-2-160 8,1-4 0-7,6-3 0 5,6-11 0-6,0-13 0 21,16 8-2192-20,-1-8-496-1,15-13-80 1,9-9-32-1</inkml:trace>
    </iact:actionData>
  </iact:action>
  <iact:action type="add" startTime="195066">
    <iact:property name="dataType"/>
    <iact:actionData xml:id="d159">
      <inkml:trace xmlns:inkml="http://www.w3.org/2003/InkML" xml:id="stk157" contextRef="#ctx0" brushRef="#br4">19117 18543 23039 0,'0'0'1024'1,"0"0"192"-1,0 0-960 0,11-16-256 5,3 5 0-5,7-1 0 8,3 4 752-8,3 2 96 7,4-2 32-7,-1 1 0 8,1-1-240-8,0 4-64 7,0 2 0-7,2 2 0 8,-5 0 176-8,-7 6 16 7,-1 0 16-7,-3 7 0 7,-7 1-416-7,0 6-96 8,-1 1-16-8,-7 0 0 7,-4 1 32-7,-5 3 0 8,-3 3 0-8,-4-1 0 8,-5-2 0-8,-3 1 0 7,-3-1 0-6,-1-2 0 6,-1-1 192-7,2-5 32 7,-1 1 16-7,5 1 0 9,0-3 240-9,1 3 64 7,8-9 0-6,3 2 0 5,9-12-416-6,0 0-80 7,0 0-16-7,0 0 0 8,13 6-112-8,7-6-16 7,-3 0-16-7,7-2 0 8,1 4-32-8,8-4 0 7,4-4 0-7,-2 0 0 8,-3 2-144-8,1 0 0 7,0-2 0-7,0 3 0 8,-6-7 0-8,1 4 0 7,-5 0 0-7,1 4-176 24,-3 0-1632-23,-2 0-336-1,-5 0-64 0,-14 2-13824 2</inkml:trace>
    </iact:actionData>
  </iact:action>
  <iact:action type="add" startTime="195608">
    <iact:property name="dataType"/>
    <iact:actionData xml:id="d160">
      <inkml:trace xmlns:inkml="http://www.w3.org/2003/InkML" xml:id="stk158" contextRef="#ctx0" brushRef="#br4">16598 19479 18143 0,'0'0'800'1,"0"0"160"-1,0 0-768 0,20 2-192 3,1-2 0-3,7 0 0 8,3 2 368-8,14-4 16 7,3 2 16-7,17-2 0 8,-1-2 720-7,10-2 144 5,-3-5 16-6,10 3 16 9,13-2-112-9,15 0-32 6,4 2 0-6,10-5 0 10,2 3-192-10,0 2-64 5,-2-1 0-5,0-1 0 9,2-2-176-9,3-4-32 6,-5 5-16-5,-6-1 0 7,-6 4-320-8,-7 6-64 7,-7-4-16-7,-5-1 0 7,2-1-64-7,-7 4-16 8,-1 0 0-8,-8 0 0 7,-11 0-192-7,-7 0 176 7,-7 4-176-7,-8 0 160 24,-6-2-992-24,-4 0-208 0,-6 1-48 0,-10-3-13824 3</inkml:trace>
    </iact:actionData>
  </iact:action>
  <iact:action type="add" startTime="196251">
    <iact:property name="dataType"/>
    <iact:actionData xml:id="d161">
      <inkml:trace xmlns:inkml="http://www.w3.org/2003/InkML" xml:id="stk159" contextRef="#ctx0" brushRef="#br4">17620 20210 7359 0,'0'0'656'0,"0"0"-528"7,0 0-128-7,0 0 0 8,0 0 1904-8,8-11 336 7,-8 11 80-7,0 0 16 8,0 0-1216-8,0 0-240 7,0 0-48-7,0 0-16 8,8-8 256-8,-8 8 48 7,0 0 16-7,0 0 0 9,0 0 32-9,0 0 16 5,0 0 0-5,0 0 0 9,-6-16-176-9,6 16-48 7,-11-8 0-7,-5 5 0 8,4-3-320-8,-5-2-80 8,1 2-16-8,0 0 0 7,-5 2-208-7,1 0-32 7,-3 4-16-7,2-2 0 9,-3 2-144-9,-1 0-16 6,-1 2-128-6,3 4 192 9,0-2-192-9,-1 4 0 7,1 4 128-7,-2-3-128 7,1 9 0-7,1 0 0 7,3 3 0-7,5 4 0 8,-5 3 0-8,4 1 0 7,5 4 0-7,5 2 0 8,-2 0 0-8,4 2 0 7,4 0 0-7,2-4 0 9,4-3 0-9,4-3 0 6,0-6 0-6,3-3 0 8,3 0 0-8,1-3 0 7,5-7 0-7,-1-2 0 8,-1-4 128-8,3-4 48 7,-1-2 0-7,5-6 0 8,0-5 176-8,1-3 32 8,3-1 16-8,2-5 0 7,4-5-48-7,-2-4-16 7,0-8 0-6,4 6 0 6,-2-4-208-7,-4 2-128 7,-1 2 128-7,-3-6-128 8,-4 2 0-8,1-4 0 7,-3 2 0-7,-2-2 128 8,-5 6-128-8,0-6 0 7,-3 4 128-7,-1-6-128 8,-4 0 0-8,0 0 144 7,1 4-144-7,-5 4 0 8,0 6 0-8,0 2 0 7,0 3 0-7,-2 9 0 9,-2 17 0-9,0 0 0 6,0 0 0-6,0 0 0 8,0 0 0-8,0 0 0 7,-2 25 0-7,2 1 0 8,-2-1 0-8,0 4 0 7,0 2-160-7,0 8 160 9,2-2 0-9,0 10 0 6,-2 2 0-6,0 0 0 8,0 1 0-8,2 5 0 7,-4 2 0-7,2-3 0 8,1-3 0-8,1 0 0 8,0 1 0-8,1-5 0 7,-1-6-224-7,4 0 80 7,0-4 16-7,6-6 0 25,2-1-1808-24,-1-7-368 0,3-5-64-1</inkml:trace>
    </iact:actionData>
  </iact:action>
  <iact:action type="add" startTime="196929">
    <iact:property name="dataType"/>
    <iact:actionData xml:id="d162">
      <inkml:trace xmlns:inkml="http://www.w3.org/2003/InkML" xml:id="stk160" contextRef="#ctx0" brushRef="#br4">18442 19863 21183 0,'0'0'1888'0,"0"0"-1504"5,0 0-384-5,0 0 0 7,0 0 800-7,0 0 96 7,0 0 0-7,17 12 16 8,3 2-16-8,-7-1 0 7,3 3 0-7,2 3 0 8,-3-5 128-8,5 7 32 8,3 5 0-8,-2-1 0 8,1-1-192-8,-1 1-32 6,1 6-16-6,-7 0 0 9,1-3-320-9,2 1-64 6,-9-2-16-6,3 0 0 8,0 1-416-8,-4-1 128 7,3 0-128-7,-5-3 0 8,-2-1 128-8,0-3-128 8,0-1 0-8,0 1 128 8,-4-20-128-8,2 15-144 6,-2-15 144-6,0 0-208 26,0 18-2144-25,0-18-416-1,0 0-96 1</inkml:trace>
    </iact:actionData>
  </iact:action>
  <iact:action type="add" startTime="197229">
    <iact:property name="dataType"/>
    <iact:actionData xml:id="d163">
      <inkml:trace xmlns:inkml="http://www.w3.org/2003/InkML" xml:id="stk161" contextRef="#ctx0" brushRef="#br4">19165 19598 21535 0,'0'0'960'1,"0"0"192"-1,0 0-928 0,0 0-224 3,0 0 0-3,0 0 0 9,0 0 512-9,0 0 48 7,0 0 16-7,0 0 0 7,-8 14 320-7,-5 1 80 8,1 7 16-8,-7 3 0 8,-1 4 112-8,1 4 32 6,-5 6 0-6,1 2 0 9,-5 2 48-9,3 0 16 7,-2 4 0-7,-2 4 0 7,-3-1-432-7,1 1-64 8,2-4-32-8,-2 0 0 8,-1 2-336-8,1-7-64 7,0-1-16-7,0-2 0 8,0 0-256-8,-1-4 128 7,3 1-128-7,2-3 0 8,2-4 0-7,1-8 0 5,3-3 0-6,9 0 0 26,2-7-2304-26,10-11-432 1</inkml:trace>
    </iact:actionData>
  </iact:action>
  <iact:action type="add" startTime="197901">
    <iact:property name="dataType"/>
    <iact:actionData xml:id="d164">
      <inkml:trace xmlns:inkml="http://www.w3.org/2003/InkML" xml:id="stk162" contextRef="#ctx0" brushRef="#br4">19548 20027 15663 0,'0'0'1392'1,"0"0"-1120"6,0 0-272-7,0 0 0 8,0 0 1344-8,0 0 192 7,0-12 64-7,0 12 0 8,0 0-464-8,0 0-96 7,0 0-16-7,0 0 0 8,0 0-272-8,0 0-64 7,0 0-16-7,0 0 0 9,0 0-32-9,0 20-16 7,0 1 0-7,-2 5 0 7,0 1 128-7,0 0 16 8,-4 4 16-8,2 5 0 7,0 3-128-7,2-8-16 8,0 0-16-8,0 0 0 8,0 0-112-8,0 3-32 7,0-5 0-7,0 0 0 9,-3-9 16-9,5-1 0 7,-2-1 0-7,0-7 0 7,2-11-112-7,0 0 0 6,0 0-16-6,0 0 0 8,0 0-32-8,0 0 0 7,0 0 0-7,0 0 0 8,7-21-80-8,-1-1-32 8,-4-1 0-8,4-2 0 8,0-3-224-8,4-1 0 7,-4 0 0-7,-4 0 0 8,5-5 0-8,-1 3 128 7,0 0-128-7,-2 0 0 8,-2 2 0-8,2 3 0 7,-2 5 0-7,0 3 0 8,2 1 0-8,-4 17 0 7,0 0 0-7,0 0 0 8,0 0 0-8,0 0 0 7,0 0-128-7,3 21 128 8,-3 2 0-8,0 5-128 7,0 1 128-7,-1 2 0 7,-3 0 0-7,0 5 0 8,-2 1 0-8,2 0 0 8,-4-2 0-8,2 2 0 7,-1-2 0-7,5-4 0 8,-4-4 0-8,-2-3 0 7,2-7 0-7,2-1 0 7,0-4 0-7,4-12 0 7,0 0 0-7,0 0 0 23,0 0-1152-23,0 0-256 0,12-12-64 0,2-6-15536 4</inkml:trace>
    </iact:actionData>
  </iact:action>
  <iact:action type="add" startTime="198789">
    <iact:property name="dataType"/>
    <iact:actionData xml:id="d165">
      <inkml:trace xmlns:inkml="http://www.w3.org/2003/InkML" xml:id="stk163" contextRef="#ctx0" brushRef="#br4">20453 18873 19807 0,'0'0'880'0,"0"0"176"0,0 0-848 0,0 0-208 6,0 0 0-6,19 5 0 8,1 1 752-8,3 2 96 7,2-4 32-7,5-4 0 8,3-2-32-8,4 0 0 7,4-4 0-7,8 0 0 8,5 4-224-8,5-2-48 7,1 1-16-7,-1-1 0 8,-1-2-112-8,-7 4 0 7,-4-2-16-7,-2 4 0 8,-10-4-432-8,-2 4 0 7,-2 0 128-7,-6 4-128 22,-5-2-1792-21,-20-2-400-1,0 0-80 0,0 0-16 1</inkml:trace>
    </iact:actionData>
  </iact:action>
  <iact:action type="add" startTime="198986">
    <iact:property name="dataType"/>
    <iact:actionData xml:id="d166">
      <inkml:trace xmlns:inkml="http://www.w3.org/2003/InkML" xml:id="stk164" contextRef="#ctx0" brushRef="#br4">20488 19251 32303 0,'0'0'1424'0,"0"0"304"0,0 0-1376 0,0 0-352 4,19 0 0-4,5-2 0 8,-1 0 256-8,4-2-32 8,7 2 0-8,1-2 0 7,9-2 112-7,3 2 32 7,6-3 0-7,5-3 0 8,5 6 80-8,-5 0 32 8,-1-2 0-8,-4 2 0 7,-7-3-320-7,-3 1-160 8,0 2 160-8,-6 0-10912 16,-2 0-2176-15</inkml:trace>
    </iact:actionData>
  </iact:action>
  <iact:action type="add" startTime="204661">
    <iact:property name="dataType"/>
    <iact:actionData xml:id="d167">
      <inkml:trace xmlns:inkml="http://www.w3.org/2003/InkML" xml:id="stk165" contextRef="#ctx0" brushRef="#br4">30266 2013 10127 0,'0'0'448'0,"0"0"96"0,0 0-544 0,0 0 0 4,0 0 0-4,0 0 0 8,0 0 1536-8,0 0 192 7,0 0 32-7,-16-8 16 8,1 4-1120-8,15 4-208 7,-18-6-64-7,0 2 0 9,-1 4 0-9,1 0-16 6,-3 0 0-6,-1 0 0 9,-1 0-112-9,2 0 0 6,-5 4-16-6,1-2 0 8,-8 0 96-8,-6 2 32 8,0-2 0-8,-10 2 0 7,-6 0 48-7,1 0 16 8,-3-2 0-8,-1 4 0 9,-7 0-112-9,3-1 0 6,-1 3-16-5,3 2 0 6,-4-2-112-7,-1 3 0 7,-5 1-16-7,-4-4 0 7,-6 0-16-7,-2 3 0 9,0-5 0-9,0 4 0 7,0 2 16-7,2-3 0 7,6 3 0-7,-2-2 0 8,-2-4-176-8,-6 5 160 7,-6-3-160-7,1-2 160 7,1 2-32-7,0 4 0 8,0-3 0-8,6 5 0 8,4-6-128-8,-3 2 0 7,-7-1 0-7,-2-1-176 8,-6-8 176-8,-1 2 0 7,5 0 128-7,1 2-128 8,3 2 176-8,0 2-48 7,0-5 0-7,-9 1 0 8,-3 2-128-8,-1-4 128 7,1-2-128-7,7 0 128 8,-3 4 64-8,6 2 0 7,3-4 0-7,-5 2 0 9,-9 0-48-9,-5 0 0 7,1-4 0-7,5 2 0 7,-1-1-144-7,9 7 0 7,1-4 144-7,-5 0-144 7,-11-4 0-6,-1-2 0 6,3 0 0-7,4 2 128 7,3 0-128-6,1 2 0 6,7 0 0-7,-4-2 0 7,-11-4 0-7,4 0 0 8,7-2 0-8,-4 3 0 8,7-3 0-8,-1 4 0 7,4-4 0-7,-1 4 0 8,-11 2 0-8,3 2 0 7,-3-2 0-7,6-2 128 8,-1-4-128-8,3 4 0 7,4 4 128-7,-3 2-128 9,1-8 0-9,-4 2 144 6,-7 0-144-6,7-2 0 8,3 4 0-8,3-2 0 7,2-2 0-7,2 2 0 8,2 1 128-8,-2 1-128 8,-7 1 0-8,1-1 0 7,0-3 0-7,4 1 0 8,-1 0 0-8,1-2 0 7,4 2 0-7,4 2 0 7,-2 0 0-7,-2 0 0 8,-8 2 0-8,3-2 0 7,3-2 0-7,2 2 0 8,0 6 0-8,4-2 0 7,2-1 0-7,0-1 0 8,-2-2 0-8,0 0 0 8,-6 0 0-8,0-2 0 8,2 4 0-8,2-2 0 6,0-2 128-6,4 4-128 9,2 0 0-9,0 2 0 6,3 0 0-6,1 0 0 8,-8 2 0-8,2-2 0 7,-2 0 0-7,6 0 0 8,-2-4 0-8,8 0 0 7,-5 2 0-7,11 1 0 8,-3 5 0-8,7-4 0 8,3 0 0-8,-1 0 0 7,-9 2 0-7,1 0 0 7,1-2 0-7,3-2 0 8,1-1 0-8,3-1 0 7,1 0 0-7,0-1 0 8,5-1 0-8,1 2 0 7,4-4 0-7,0 8 0 9,6-1 0-9,0-1 192 6,-2-2-48-6,4 4 0 8,3-4 16-8,-3 0 0 7,2-4 0-7,0 1 0 8,2-3 16-8,0 2 0 7,-3 0 0-7,3 0 0 8,2-4-176-8,2-2 128 7,-1 3-128-7,7 3 128 8,-1 0-128-8,-1 2 192 7,5-2-192-7,3 0 192 8,-5 0-192-8,5 4 0 7,-1 2 0-7,1 0 0 8,1-2 0-8,-2 6 0 7,5 2 0-7,-3-2 0 8,4 5 0-8,2-1 0 8,-3-4 0-8,1 9 0 8,4-1 0-8,-4 6 0 6,3 3 0-6,3 2 0 8,-2 5 0-8,-2 3 128 7,2 2-128-7,-2 8 128 8,2-4-128-8,-3 10 160 7,-1 3-160-7,4 7 160 8,-4 1-32-8,3 3 0 7,1-3 0-7,0 1 0 8,-4 3-128-8,4 4 0 8,0-4 0-8,2 5 128 7,-1-5-128-7,-3 2 192 7,2 5-192-7,2-5 192 9,-2 4-64-9,-2-2-128 6,3 3 192-6,-1-5-64 8,2 4-128-8,-2-2 0 8,0 1 144-8,2-5-144 8,-2 0 0-8,2 1 0 7,3-3 0-7,-1 4 128 7,0-3-128-6,0-1 0 6,2 3 0-7,0-5 0 7,-2-1 0-7,2-3 144 7,0-1-144-7,0 1 0 8,0-3 144-8,0 0-144 7,2-7 0-7,0-1 144 9,0-2-144-9,0-4 0 6,1 2 0-6,1-6 0 8,0-2 0-8,4-1 0 7,-4-5 128-7,2 2-128 9,-2 0 0-9,3-1 0 7,3-5 0-7,-4-1 128 8,0-3-128-8,2-3 0 7,3 1 0-7,-1 3 128 8,4-7-128-8,-2 3 0 6,3-6 0-6,-1 3 128 9,3-3-128-9,-1 2 0 6,0-1 0-6,7-5 0 9,0 2 0-9,5 0 0 7,1-4 0-7,0 2 0 8,0 0 0-8,3 5 0 7,3-3 0-7,6-2 0 8,-4-2 0-8,8-2 128 7,0-4-128-7,-1 2 0 8,1 2 0-8,-6 6 0 6,4-7 128-5,-2 3-128 7,4-2 0-8,-2 0 0 6,2-4 0-5,5 2 0 7,3 2 0-8,0 2 0 7,-1 2 144-7,7-2-144 8,1-4 0-8,5 0 128 7,1 0-128-7,-3 4 0 8,-1-2 0-8,-2-2 128 7,3 0-128-7,-3-2 0 8,3-2 0-8,3 2 0 7,-5 0 0-7,1 2 128 8,6 0-128-8,0 0 0 7,9-2 0-7,-7 0 0 8,0-2 0-8,2 2 0 7,-6-2 0-7,5 0 0 8,-5-1 0-8,6 3 128 7,-2-2-128-7,5 4 0 8,3 0 0-8,0 0 0 7,0-4 0-7,-4 2 0 8,-4 0 0-8,-4 0 0 7,4 0 0-7,-1 0 0 8,3 0 0-8,-4 4 0 7,6 4 0-7,4-4 0 8,0 0 0-8,-2 0 0 7,0 2 0-7,-1-4 0 8,1-2 0-8,-4 2 0 7,2 0 0-7,4 2 0 8,-2 2 0-8,4 5 0 7,2-1 0-7,-4-2 0 8,0-2 0-8,-2 2 0 7,-2-4 0-7,-4 2 128 8,5 0-128-8,3 3 0 7,-2 3 0-7,2-2 0 8,4-2 0-8,-1 2 0 7,1 3 0-7,-2-7 0 8,-4 0 0-8,1 0 0 8,-1 0 0-8,-2 4 0 8,2-2 0-8,4 1 0 6,2 3 0-6,2 0 0 8,-1-6 0-8,-3 2 0 7,-5-3 0-7,-3 5 0 8,2-2 0-8,2 2 0 7,-4-2 0-7,4 2 0 8,0-5 0-8,4-1 0 7,4 2 0-7,-4 0 0 8,-4 2 0-8,-4 2 0 7,2-2 0-7,4-4 0 8,-4-2 0-8,1 0 0 7,3 2 0-7,2 2 0 8,2 1 0-8,-3 1 0 7,1-2 0-7,-2-2 0 8,-3-4 0-8,1 4 0 7,4 2 0-7,2 0 0 9,1-4 0-9,3 4 0 6,2 0 0-6,-2 3 0 8,-10-5 0-8,0 2 0 7,0 0 0-7,4 4 0 8,-2-6 0-8,2 4 0 7,2-4 0-7,2 2 0 8,4-2 0-8,-3 0 0 6,-3 1 0-6,-2 1 128 9,0 0-128-9,2 0 0 7,0-4 0-7,6 0 0 8,-2 0 0-8,3 2 0 7,5 2 0-7,-6-4 0 8,-8 0 0-8,0 2 0 7,0 0 0-7,4-2 0 9,0 0 0-9,1 0 0 7,3-2 0-7,2 2 0 8,0 0 0-8,-9 0 0 6,-8 0 0-6,3-2 0 8,2 0 0-8,2 0 0 7,0 0 0-7,2-2 128 8,1 2-128-8,1 0 0 8,-2 0 0-8,-2 0 0 7,-6 1 0-7,1-1 0 8,1 0 0-8,0 0 0 7,-2-4 0-7,6-2 0 7,2 6 0-7,-2-2 0 8,-2 0 0-8,-2 2 0 7,-10-4 0-7,0-1 0 8,-5-1 0-8,-3 4 0 7,5-2 0-7,3 0 0 8,-3 0 0-8,3 3 0 8,4 1 0-8,-4-2 128 8,1 2-128-8,-5-2 0 6,1-2 0-6,-5 2 0 9,-3-2 0-9,-3 2 0 6,1 2 0-6,-2 0 0 8,-1-1 0-8,3-1 0 7,-2-2 0-7,-1 4 128 8,1 4-128-8,2 2 128 7,0-2-128-7,-3 0 128 8,-1 0-128-8,0-2 0 8,-8 0 0-8,2 0 0 7,-8 1 0-7,2 1 0 8,-4 2-128-8,-2-2 128 7,-2 2 0-7,1-2 0 7,-3 0 0-7,-4 2 0 8,1 2 0-8,-5 0 0 7,1 0 0-7,1-1 0 9,-1 1 0-9,-3 0 0 6,1-2 0-6,-4 4 0 8,1 2 0-8,-3-3 0 7,-12-7 0-7,17 8 0 8,-17-8 0-8,0 0 0 7,12 10 0-7,-12-10 128 8,0 0-128-8,16 6 128 7,-16-6-128-7,0 0 128 8,0 0-128-8,0 0 176 7,0 0-176-7,8-10 192 8,-8 10 32-8,5-14 16 7,1-3 0-7,-6 3 0 8,0-3 0-8,-4 1 0 8,-2-5 0-8,1-3 0 7,1 3-96-7,-4-5-16 8,-4 1 0-8,2-10 0 8,-5-2-128-8,5-6 0 6,-5 4 144-6,3-8-144 8,-4-2 128-8,4-1-128 7,-5 1 128-7,3-10-128 8,1-3 0-8,1-4 0 7,-6-10 0-7,7-2 128 8,-5-2-128-8,4-2 0 7,-3-2 0-7,5 2 0 9,-6-2-128-9,7 2 128 6,-5-2-128-6,2 4 128 9,1 2 0-9,-5 6 0 6,4-4 0-6,-3 0 0 8,-1 2 0-7,2 4 0 5,1-6 0-6,-1 0 0 8,-1 5 0-8,1-3 0 7,-6 6 0-7,5-2 0 9,-5 6 0-9,1-3 0 7,-3 5 0-7,3 1 0 8,-5 3 0-8,1 3 0 7,2 3 0-7,-1-1 0 7,1 2 0-7,-3 2 0 7,1-1-144-7,-3 3 144 8,5-2-128-8,3 2 128 7,-1 4-160-7,-3-1 160 8,3 7-128-8,3 0 128 7,-3 1 0-7,1 3-144 8,3-6 144-8,-3 6 0 7,8 4 0-7,-5 3 0 9,3 1 0-9,0 4 0 7,5 3 0-7,-1-5 0 8,2 1 0-8,-4 3 0 7,4 1 0-7,0 1-128 9,3 5 128-9,-1-2 0 5,-2 1 0-5,6 13 0 8,-4-18 0-7,2 8-128 5,0-3 128-6,2 13 0 8,-4-10 0-8,2 0-128 8,2-1 128-8,0 11 0 7,-2-10 0-7,2 10 0 7,-4-14 0-7,4 14-128 8,0 0 128-8,-4-8 0 7,4 8 0-7,0 0 0 8,-9-9 0-8,9 9 0 7,0 0 0-7,0 0-128 8,-12-6 128-8,12 6 0 7,0 0 0-7,0 0-128 8,-18 8 128-8,18-8 0 8,-11 7 0-8,11-7 0 8,-14 12 0-8,14-12 0 7,-10 12 0-7,10-12 0 8,-15 8 0-7,15-8 0 4,-10 13 0-4,10-13 0 6,-16 8 0-7,5-4 0 8,11-4 0-8,-18 10 0 8,6 1 0-8,-3-3 0 6,3 0 0-6,-6 4 0 9,1-5 0-9,-3 5 0 7,-1-4 160-7,1-2-160 7,1 2 144-6,-3 1-144 6,-1-3 128-7,-4-2-128 8,-2 0 160-8,-1-2-160 7,-3-2 192-7,-4 2-192 7,0 2 192-7,0 4-64 8,-6-5 0-8,2 1-128 8,-6 2 176-8,-2 4-176 7,5-4 160-7,1 0-160 8,-4 3 0-8,2 3 128 7,-6-2-128-7,1 5 0 22,-1-7-992-21,0 4-240-1,0 2-48 0,12-7-14944 3</inkml:trace>
    </iact:actionData>
  </iact:action>
  <iact:action type="add" startTime="211685">
    <iact:property name="dataType"/>
    <iact:actionData xml:id="d168">
      <inkml:trace xmlns:inkml="http://www.w3.org/2003/InkML" xml:id="stk166" contextRef="#ctx0" brushRef="#br4">22399 18463 5519 0,'0'0'240'1,"0"0"64"-1,0 0-304 0,0 0 0 6,0 0 0-6,0 0 0 8,0 0 2368-8,0 0 400 7,0 0 96-7,0 0 16 8,0 0-1312-8,0 0-256 7,0 0-48-7,0 0-16 8,0 0-48-8,0 0-16 7,0 0 0-7,0 0 0 8,0 0-32-8,0 0-16 7,0 0 0-7,0 0 0 8,0 0-176-8,0 0-16 7,0 0-16-7,0 0 0 8,16 10-224-8,1-2-64 7,3-7 0-7,-3 1 0 8,5-2-64-8,3 0 0 7,3-2-16-7,1-3 0 8,2 1-16-7,6 0 0 5,-2 0 0-6,0 2 0 8,2-4-112-8,0 2-32 7,-1-2 0-7,3 2 0 8,-4 1-64-8,-2-1-16 7,0 4 0-6,-2-2 0 6,0 2-80-7,-7 0-32 8,-1 0 0-8,-3 2 0 7,-1 2-208-7,-5-1 128 7,2 3-128-7,-16-6 0 8,0 0 128-8,0 0-128 7,0 0 0-7,0 0 144 8,0 0-144-8,0 0 0 7,0 0 0-7,0 0 128 8,0 0-128-8,0 0 0 7,0 0 0-7,0 0 0 22,0 0-416-21,0 0-112-1,-14 10-32 0,14-10 0 14,-12 2-1920-14,12-2-384 0,0 0-80 0,0 0-11936 5</inkml:trace>
    </iact:actionData>
  </iact:action>
  <iact:action type="add" startTime="212151">
    <iact:property name="dataType"/>
    <iact:actionData xml:id="d169">
      <inkml:trace xmlns:inkml="http://www.w3.org/2003/InkML" xml:id="stk167" contextRef="#ctx0" brushRef="#br4">23956 17886 11967 0,'0'0'528'1,"10"-16"112"-1,-1 4-512 0,3-3-128 5,-2 5 0-4,5 0 0 6,-5 1 2368-7,6 1 448 7,-5 2 96-7,-11 6 16 8,16-6-1376-8,-16 6-272 7,0 0-48-7,0 0-16 9,0 0-192-9,0 0-32 7,0 0-16-7,0 0 0 7,0 0-144-6,0 0-16 5,4 18-16-6,-4 3 0 9,-4 4-48-9,-4-1-16 6,0 1 0-5,3 1 0 6,-5 1-160-7,2 2-48 7,0 4 0-7,0 4 0 8,-3 4-80-8,3-6 0 9,-6 0-16-9,4 6 0 8,1 0 96-8,-3 4 32 6,4-12 0-6,-2 1 0 8,1 1-240-8,1-2-64 7,0-2 0-7,-2-2 0 7,3-3-48-7,3-3-16 8,-4-9 0-8,0 1 0 8,8-15-64-8,-4 14 0 6,4-14-128-6,0 0 192 8,0 0-192-8,0 0 0 7,0 0 128-7,0 0-128 23,0 0-1200-22,0 0-272-1,0 0-64 0,18-6-10432 7,-9 0-2096-7</inkml:trace>
    </iact:actionData>
  </iact:action>
  <iact:action type="add" startTime="212809">
    <iact:property name="dataType"/>
    <iact:actionData xml:id="d170">
      <inkml:trace xmlns:inkml="http://www.w3.org/2003/InkML" xml:id="stk168" contextRef="#ctx0" brushRef="#br4">21892 19344 10943 0,'0'0'480'2,"0"0"96"-2,0 0-448 0,0 0-128 7,0 0 0-7,0 0 0 8,0 0 864-8,0 0 160 7,0 0 16-7,0 0 16 8,0 0 224-8,0 0 32 7,16-5 16-7,-16 5 0 8,9-12-192-8,7 2-48 7,-4 4 0-7,5 2 0 9,-3 4-256-9,4-3-48 6,1-5-16-6,3 0 0 8,-1 6-64-8,6-2-32 7,4 0 0-7,8-4 0 7,-3 1-32-7,7 3-16 8,1 0 0-8,9 0 0 8,9-4-112-7,1 2 0 5,-1 2-16-5,7 0 0 6,-7-1-48-7,4-3-16 7,1 2 0-7,-3 0 0 8,6 2-160-8,-2 4-16 7,7-2-16-7,1 2 0 8,0 0-32-8,4 0 0 8,-2 0 0-8,-2-2 0 7,0 0 48-7,-4 2 0 7,2 0 0-7,2 0 0 9,-4 2 32-9,6 0 16 6,4 0 0-6,0 0 0 8,-2 0-96-7,0-2-16 5,-2 0 0-6,-4-2 0 8,-3 0 32-8,3 0 0 7,-4-2 0-7,4 2 0 8,2-2 0-8,6 2 0 7,-4 1 0-7,-6-1 0 8,-2-2 0-8,-5 2 0 7,-1-2 0-7,-3 0 0 9,-3 0-48-9,-1 0-16 6,-3 2 0-6,1 2 0 8,0-4-160-8,-3 0 192 7,1 2-192-7,-4 0 192 8,-4-1-64-8,-1-1 0 7,-7-4 0-7,6 2 0 8,-8 2 96-8,1-2 16 7,-7-5 0-7,0 1 0 8,-2 8-112-8,-1-2-128 7,-3-2 176-7,1 0-176 8,-3 2 128-8,-5 2-128 7,1 2 0-7,1-2 0 8,-18 2 144-8,15-1-144 7,1 1 0-7,-16 0 144 8,0 0-144-8,0 0 0 7,0 0 144-7,0 0-144 8,0 0 128-8,0 0-128 7,0 0 128-7,0 0-128 8,0 0 0-8,0 0 128 7,-12 9-128-7,1-1 0 8,11-8 0-8,-18 4-128 8,4 0 0-8,-1 0 0 22,1 0-1696-22,-2 2-336 0,1 1-64 0,-7-1-15040 3</inkml:trace>
    </iact:actionData>
  </iact:action>
  <iact:action type="add" startTime="215635">
    <iact:property name="dataType"/>
    <iact:actionData xml:id="d171">
      <inkml:trace xmlns:inkml="http://www.w3.org/2003/InkML" xml:id="stk169" contextRef="#ctx0" brushRef="#br4">21871 20296 4607 0,'0'0'400'0,"0"0"-400"5,0 0 0-5,0 0 0 8,0 0 2016-8,-10 10 320 7,10-10 64-7,-8 8 16 8,8-8-1120-8,0 0-208 7,0 0-64-7,0 0 0 8,0 0 64-8,0 0 16 7,0 0 0-7,0 0 0 9,0 0-128-9,0 0-16 6,0 0-16-6,0 0 0 9,0 0-112-9,0 0-32 6,12 8 0-6,3-5 0 8,-15-3-192-8,22-2-32 7,-5 1-16-7,7-3 0 8,-1-2-48-7,5 0-16 6,1 0 0-7,2 2 0 8,2-2-160-6,4-1-16 3,-4-1-16-5,4 2 0 7,4 0 96-7,-4-2 32 8,2 2 0-8,-3 2 0 7,1 1-112-7,-2-1-32 8,-6 2 0-8,-2-2 0 8,-7 2-288-8,-1 0 0 7,-19 2 128-7,20 0-128 7,-20 0 0-7,0 0 0 8,0 0 128-8,0 0-128 8,0 0 0-8,0 0-272 7,0 0 48-7,0 0 16 22,0 0-1712-22,0 0-352 1,-18 0-64-1,5-2-10528 3</inkml:trace>
    </iact:actionData>
  </iact:action>
  <iact:action type="add" startTime="216071">
    <iact:property name="dataType"/>
    <iact:actionData xml:id="d172">
      <inkml:trace xmlns:inkml="http://www.w3.org/2003/InkML" xml:id="stk170" contextRef="#ctx0" brushRef="#br4">22873 19635 14559 0,'0'0'640'1,"2"-16"144"-1,2 7-624 0,-4 9-160 4,12-16 0-4,-4 6 0 8,3-3 704-8,1 3 128 7,-12 10 0-7,0 0 16 7,0 0 32-7,10-6 0 7,-10 6 0-7,0 0 0 9,0 0-96-9,0 0-16 7,0 0 0-7,0 0 0 7,11 14-16-7,-5 5-16 8,0 1 0-8,-6-1 0 8,-2 9-48-8,2-1-16 7,-2 2 0-7,0 4 0 8,0 0-64-8,-3 4-16 7,-7 8 0-7,4 2 0 9,2 0-144-8,-4 4-16 4,-1 1-16-5,1 5 0 8,0-1-144-8,2-3-16 7,-1-2-16-7,-3-2 0 8,4-9 16-8,0 5 16 7,-1-4 0-7,3 2 0 8,2-14-96-8,0 1-32 7,0-5 0-7,0 0 0 8,4-3-144-8,0-7 128 6,0-15-128-6,0 0 128 9,6 16-128-9,-6-16 0 6,0 0 0-6,0 0 0 23,16-2-1472-23,3-8-288 0,-1-1-48 0,-1-7-11824 4</inkml:trace>
    </iact:actionData>
  </iact:action>
  <iact:action type="add" startTime="216463">
    <iact:property name="dataType"/>
    <iact:actionData xml:id="d173">
      <inkml:trace xmlns:inkml="http://www.w3.org/2003/InkML" xml:id="stk171" contextRef="#ctx0" brushRef="#br4">23427 19748 19983 0,'0'0'880'1,"0"0"192"-1,-12-10-864 0,1 1-208 2,3 1 0-2,8 8 0 8,-4-14 752-8,4 4 96 7,2-1 32-7,4-3 0 8,4 6-128-8,-1-3-32 7,7 1 0-7,0 4 0 8,3-4-208-8,1 2-64 7,-1 3 0-7,5-1 0 8,3-2 192-8,0 4 16 8,0 2 16-8,5 2 0 7,7 2-96-7,-6 2-32 7,-6 6 0-7,0-3 0 8,-1 9-288-8,-5-2-48 8,-3 5-16-8,-1 1 0 7,-9-3-192-7,0 7 0 7,-2 1 0-7,-8-2 0 9,-4-1 176-9,-2-3-176 6,-4 5 192-6,-5-3-192 9,-3 3 224-9,1-3-64 6,-4-3-16-6,-1 3 0 9,-3-3-144-9,7-5 160 6,9 1-160-6,-1-4 160 8,12-10-160-8,0 0 128 7,0 0-128-7,0 0 128 8,0 0-128-8,0 0 0 7,14 17 0-7,1-3 0 9,5 3 0-9,3-1 0 7,2 2 0-7,3 3 0 8,-1-3 0-8,0-1 0 7,-1 1 128-6,-3-1-128 5,-5 7 0-6,1-1 0 8,1 2 0-8,-11 1 0 7,-5-3 192-7,-4-3-64 8,-4 1 0-8,-3 1 0 8,-11 1 304-8,-3 0 48 7,-7 1 16-7,-5-3 0 7,-2 1 80-7,-6-1 0 7,0-1 16-7,-2-5 0 9,4 3-192-9,2-8-32 7,-4-3-16-7,4 3 0 8,-2-6-160-8,6-4-48 6,4-4 0-6,5 0 0 23,5-4-1040-22,5-3-224-1,8-9-32 0,8 1-10064 7,6-5-2016-7</inkml:trace>
    </iact:actionData>
  </iact:action>
  <iact:action type="add" startTime="217392">
    <iact:property name="dataType"/>
    <iact:actionData xml:id="d174">
      <inkml:trace xmlns:inkml="http://www.w3.org/2003/InkML" xml:id="stk172" contextRef="#ctx0" brushRef="#br4">24740 19473 14111 0,'0'0'624'0,"0"0"128"0,0 0-608 1,0 0-144 3,4-15 0-4,-4 15 0 8,0 0 512-8,0 0 80 7,4-12 16-7,-4 12 0 8,0 0 384-8,0 0 80 7,0 0 16-7,0 0 0 8,6-16-32-8,-6 16 0 7,0 0 0-7,0 0 0 9,0 0-272-9,0 0-48 6,0 0-16-6,0 0 0 9,-14 16-368-9,4-1-80 6,-4 1-16-6,3 4 0 8,-5-3 192-8,3 8 16 7,-7 3 16-7,2 3 0 8,1 6 96-8,-6 0 32 8,1 6 0-8,1-2 0 9,-1 6-112-8,3 2-32 3,-1-1 0-4,5 7 0 8,-3 1-224-8,6-1-48 7,-1-2-16-7,7-3 0 8,-2 3-176-8,0-4 128 8,8-8-128-8,-2 2 128 7,2-6-128-6,2 2 192 5,2-2-192-6,2-6 192 8,-2-4-192-8,0-3 0 8,4-1 0-8,1-3 128 7,-3-5-128-7,0 5 192 7,2-9-192-7,-8-11 192 8,13 18-192-8,-1-8 128 8,4-1-128-8,-3-3 128 7,5-10-368-7,-1-3-80 7,-17 7 0-7,18-12-16 22,2-4-2432-22,1 1-496 0,0-17-80 1,1 7-32-1</inkml:trace>
    </iact:actionData>
  </iact:action>
  <iact:action type="add" startTime="217844">
    <iact:property name="dataType"/>
    <iact:actionData xml:id="d175">
      <inkml:trace xmlns:inkml="http://www.w3.org/2003/InkML" xml:id="stk173" contextRef="#ctx0" brushRef="#br4">24791 20148 22511 0,'0'0'992'0,"0"0"224"1,0 0-976-1,0 0-240 2,0 0 0-2,0 0 0 8,0 0 832-8,0 0 128 7,0 0 32-7,21 0 0 8,-7-2-224-8,3-2-64 8,5-2 0-8,-3 0 0 7,3-3 32-7,-1 1 0 8,1 0 0-8,1 0 0 7,-2 0-176-7,5 3-48 7,-3 1 0-6,3-2 0 6,-5-2-256-7,0 4-64 7,-7 2-16-7,-14 2 0 8,20-6-176-8,-7 2 0 8,1-1-160-8,-14 5 160 21,16-8-960-21,-5 2-80 0,-11 6-32 0,14-8-12736 5</inkml:trace>
    </iact:actionData>
  </iact:action>
  <iact:action type="add" startTime="218128">
    <iact:property name="dataType"/>
    <iact:actionData xml:id="d176">
      <inkml:trace xmlns:inkml="http://www.w3.org/2003/InkML" xml:id="stk174" contextRef="#ctx0" brushRef="#br4">25526 19658 19007 0,'0'0'832'0,"0"0"192"0,0 0-832 0,0 0-192 5,0 0 0-5,0 0 0 7,0 0 576-6,0 16 64 6,-2 4 0-7,-2-3 16 8,-4 3 416-8,2 1 80 7,1 4 0-7,-1 3 16 7,-4 1-96-6,2 0-32 6,2 2 0-7,-1 5 0 8,-5 3-32-8,6 0-16 7,-4 5 0-7,-1-3 0 8,1 0-432-8,-2-2-96 7,2 4-16-7,3-4 0 8,-9 2-256-8,6-6-48 7,-2 2-16-7,5-2 0 8,3-1-128-7,0-5 128 5,2-2-128-6,2 0 128 8,0-1-128-8,2-7 0 7,-2-19 0-7,6 16 0 22,3 1-1536-21,3-9-256-1,-12-8-32 0,0 0-11936 3</inkml:trace>
    </iact:actionData>
  </iact:action>
  <iact:action type="add" startTime="218473">
    <iact:property name="dataType"/>
    <iact:actionData xml:id="d177">
      <inkml:trace xmlns:inkml="http://www.w3.org/2003/InkML" xml:id="stk175" contextRef="#ctx0" brushRef="#br4">25680 19485 15663 0,'0'0'1392'1,"0"0"-1120"3,0 0-272-4,0 0 0 8,18-6 896-8,-1 4 112 7,-17 2 16-7,18 4 16 8,-1 2 64-8,3 4 16 7,-5-3 0-7,5 5 0 10,3 6-64-10,-1 1-16 5,-3-1 0-5,3 7 0 8,1 6-176-8,1 4-32 7,-3 2-16-7,-3 2 0 8,-1 2-128-8,-3 4-32 8,1 0 0-8,-3 6 0 7,-2 1-256-7,-6 3-48 7,-2 0-16-7,-4-1 0 8,-2 1 96-8,-6-4 16 8,0-7 0-8,1 3 0 8,-5 4 16-7,2-8 16 4,-7-4 0-5,1-6 0 8,4 4-80-8,-9-8-16 7,-2-1 0-7,-1-5 0 9,-1 2-192-9,0-3-32 7,-3-3-16-7,-1-5 0 7,2 2-144-7,0-5 0 8,1 1-160-8,3-8-11344 15,4-6-2256-15</inkml:trace>
    </iact:actionData>
  </iact:action>
  <iact:action type="add" startTime="219103">
    <iact:property name="dataType"/>
    <iact:actionData xml:id="d178">
      <inkml:trace xmlns:inkml="http://www.w3.org/2003/InkML" xml:id="stk176" contextRef="#ctx0" brushRef="#br4">26768 18855 19007 0,'0'0'832'1,"0"0"192"-1,0 0-832 0,0 0-192 5,0 0 0-5,0 0 0 7,0 0 944-7,0 0 144 7,0 0 16-7,20 10 16 8,-4-8-208-8,1 0-32 7,3 0-16-7,-3-2 0 9,3-2-336-9,3-2-64 6,6 0-16-6,1 4 0 9,-1-2-192-9,0 4-64 6,2-6 0-6,2 4 0 9,-1 0-192-9,-3 2 176 7,-2 0-176-7,-3 4 160 23,-5 0-1632-23,-3-1-336 0,-16-5-64 1</inkml:trace>
    </iact:actionData>
  </iact:action>
  <iact:action type="add" startTime="219269">
    <iact:property name="dataType"/>
    <iact:actionData xml:id="d179">
      <inkml:trace xmlns:inkml="http://www.w3.org/2003/InkML" xml:id="stk177" contextRef="#ctx0" brushRef="#br4">26831 19169 16575 0,'-22'6'1472'1,"9"-4"-1168"2,13-2-304-3,-12 4 0 8,12-4 1984-8,0 0 352 8,0 0 64-8,0 0 16 8,0 0-1088-8,0 0-224 7,0 0-32-7,20 0-16 8,1-2-144-8,2 0-16 7,5 2-16-7,3-4 0 8,2-2-176-8,6-2-48 7,-2 0 0-7,6 4 0 7,-4-1-256-7,6 1-48 8,-4-2-16-8,2 4 0 8,-4 0-336-8,0 0-160 7,-8-2 16-7,-2 4 0 22,1 0-2256-22,-7 0-448 0</inkml:trace>
    </iact:actionData>
  </iact:action>
  <iact:action type="add" startTime="219718">
    <iact:property name="dataType"/>
    <iact:actionData xml:id="d180">
      <inkml:trace xmlns:inkml="http://www.w3.org/2003/InkML" xml:id="stk178" contextRef="#ctx0" brushRef="#br4">27970 18701 15663 0,'-14'2'688'1,"8"-4"144"-1,1 0-656 0,5 2-176 4,-2-6 0-4,2 6 0 9,0 0 2592-9,0 0 480 7,0 0 112-7,21 2 16 8,-5-4-1968-8,3-2-384 7,7 2-80-7,1-2 0 8,2 0 96-8,4-3 32 7,6-5 0-7,-2 6 0 8,2-10-320-8,2 9-48 7,0-1-16-7,2-2 0 8,-4-2-224-8,2 5-48 7,-8-3-16-7,1 4 0 8,-1 0-224-8,-2 0 0 7,-10 2 0-7,3-1 0 23,-3-1-640-22,1 0-112-1,-7 0-16 0,1-2-9344 8,-16 8-1872-8</inkml:trace>
    </iact:actionData>
  </iact:action>
  <iact:action type="add" startTime="220036">
    <iact:property name="dataType"/>
    <iact:actionData xml:id="d181">
      <inkml:trace xmlns:inkml="http://www.w3.org/2003/InkML" xml:id="stk179" contextRef="#ctx0" brushRef="#br4">29466 17650 25919 0,'0'0'1152'1,"0"0"224"-1,0 0-1104 0,0 0-272 2,0 0 0-2,0 0 0 8,0 0 704-8,12 17 64 8,-10 1 32-8,-2-1 0 8,0 5-16-8,-4 3 0 6,-6 4 0-6,4 3 0 8,-2 1-160-8,3 6-48 7,-5 4 0-7,2 7 0 8,4 9-32-8,-2-1-16 8,-7 3 0-8,3-3 0 8,2 1-128-8,0-3-16 7,4-1-16-7,0 0 0 7,0-9-208-7,1-5-32 8,1-2-128-8,0-3 192 8,-4-7-192-6,4 0 176 3,4-2-176-5,4-3 160 8,-2-3-160-8,-1-1 0 7,5-3 0-7,4-5-176 21,-4 0-2448-21,-8-12-480 0</inkml:trace>
    </iact:actionData>
  </iact:action>
  <iact:action type="add" startTime="220496">
    <iact:property name="dataType"/>
    <iact:actionData xml:id="d182">
      <inkml:trace xmlns:inkml="http://www.w3.org/2003/InkML" xml:id="stk180" contextRef="#ctx0" brushRef="#br4">28465 19364 7359 0,'0'0'656'1,"0"0"-528"6,-13 2-128-7,13-2 0 9,-14 2 1760-9,14-2 320 7,0 0 64-7,0 0 16 8,0 0-704-8,0 0-144 7,0 0-32-7,0 0 0 7,0 0-336-7,0 0-80 8,0 0-16-8,20-2 0 8,-3-2-64-8,7 0-16 8,1-4 0-8,6 1 0 7,6 1-64-7,2-4 0 7,10 0-16-7,4-2 0 8,5-1 112-8,7 3 32 8,9 4 0-8,2-5 0 8,-2-1 32-7,2 0 16 4,0 2 0-5,0 4 0 8,-4-5-240-8,4 3-64 7,0 4 0-7,2 0 0 8,2 2-128-8,-7 0-48 7,-3 0 0-7,-10-2 0 8,-5-1-272-8,-4 1-128 7,-9 2 0-7,-1-2 128 9,-7 0-128-9,-1 2 0 6,-4 2 0-6,-4-2 128 8,-7-2-272-8,-1 4-64 7,-17 0-16-7,0 0 0 24,0 0-1936-24,0 0-384 0,0 0-80 1</inkml:trace>
    </iact:actionData>
  </iact:action>
  <iact:action type="add" startTime="221038">
    <iact:property name="dataType"/>
    <iact:actionData xml:id="d183">
      <inkml:trace xmlns:inkml="http://www.w3.org/2003/InkML" xml:id="stk181" contextRef="#ctx0" brushRef="#br4">28448 20037 17615 0,'0'0'768'1,"0"0"192"-1,8-16-768 0,-1 1-192 7,-7 15 0-7,6-12 0 7,0-2 960-7,-6 14 176 7,10-8 16-7,-10 8 16 8,0 0 48-8,0 0 0 7,0 0 0-7,0 0 0 8,0 0-128-8,12 4-32 7,-12-4 0-7,9 16 0 8,-9-16-208-8,8 27-32 7,-4 2-16-7,0 1 0 9,-4-1-96-9,0 0-32 7,-2 2 0-7,0 3 0 7,0 1-32-7,-2 0-16 7,-2-2 0-7,1 4 0 8,-3 2-176-6,4-4-48 3,-2 0 0-5,-2 0 0 8,2-5-224-8,0-3-48 7,5-4-128-7,-3-3 192 8,2-3-192-8,-2 1 144 8,4-18-144-8,-2 14 128 7,2-14-128-7,0 13 0 8,0-13-192-8,0 0 192 21,0 0-2352-21,0 0-336 0,0 0-80 0</inkml:trace>
    </iact:actionData>
  </iact:action>
  <iact:action type="add" startTime="221325">
    <iact:property name="dataType"/>
    <iact:actionData xml:id="d184">
      <inkml:trace xmlns:inkml="http://www.w3.org/2003/InkML" xml:id="stk182" contextRef="#ctx0" brushRef="#br4">28107 20384 30399 0,'0'0'2704'0,"0"0"-2160"5,21-6-544-5,-2-6 0 8,5 3 592-8,3 3 16 8,2 0 0-8,7-2 0 7,-1 2-96-7,0 2-32 7,4-1 0-7,-2 1 0 8,2-4 208-8,4 2 32 7,0 0 16-6,0 2 0 6,-1 2-416-7,-2 2-96 7,-1 2-16-7,1 2 0 9,-2-2-208-9,1-2 0 6,-6 0 0-6,0 0-160 25,4 0-1504-25,0 0-288 0,-8-4-64 0,2-2-12624 2</inkml:trace>
    </iact:actionData>
  </iact:action>
  <iact:action type="add" startTime="221597">
    <iact:property name="dataType"/>
    <iact:actionData xml:id="d185">
      <inkml:trace xmlns:inkml="http://www.w3.org/2003/InkML" xml:id="stk183" contextRef="#ctx0" brushRef="#br4">29679 19838 25743 0,'0'0'1136'0,"0"0"240"0,0 0-1104 0,-10 14-272 4,-2-3 0-4,2 9 0 7,3-3 464-7,-5 5 48 8,0 1 0-8,-5 4 0 7,3 1 576-7,-5 3 128 8,-1 2 32-8,2 4 0 8,-3-4-192-8,1-2-32 7,3 5-16-7,-3 1 0 7,7-2-288-6,-1-4-48 6,-7 2-16-7,1 2 0 8,5-2-336-8,-1-1-64 7,4-5 0-7,1-2-16 7,1-1-240-7,6-5 128 8,0-1-128-8,2-1 0 8,2-17 0-8,0 14 0 6,2 1-176-6,-2-15 176 23,0 0-2096-22,0 0-288-1,14 10-64 0,3-2-12288 3</inkml:trace>
    </iact:actionData>
  </iact:action>
  <iact:action type="add" startTime="221955">
    <iact:property name="dataType"/>
    <iact:actionData xml:id="d186">
      <inkml:trace xmlns:inkml="http://www.w3.org/2003/InkML" xml:id="stk184" contextRef="#ctx0" brushRef="#br4">30131 19930 30815 0,'-21'3'1360'1,"21"-3"288"-1,-18-5-1328 0,18 5-320 5,0 0 0-5,-12-6 0 8,12 6 512-8,0 0 48 7,-7-8 0-7,7 8 0 8,0 0-256-8,0 0-48 6,5-18-16-6,3 7 0 9,6-3-48-9,2 4-16 8,3 2 0-8,4-1 0 8,5 3 160-8,-3 2 48 6,-3 4 0-6,5 0 0 8,0 0 32-8,1 2 16 7,-1 4 0-7,-4 4 0 8,-1-1-176-8,-3 3-16 7,-5 4-16-7,-2-5 0 8,-7 5-224-8,-3 1 0 8,-2-3 0-8,-2 6 0 8,-9-7 176-8,-3 7-16 6,-2-3 0-6,-1-1 0 9,-7 3-160-9,-1-1 0 8,0-2 0-7,1 1 0 4,3-7 0-5,1 3 128 7,-3-5-128-7,2-2 128 8,5 2-128-8,16-8 0 8,0 0 0-8,0 0 0 7,0 0 0-7,0 0 0 8,14 16 0-8,5-5 128 7,-1 5-128-7,5-2 0 7,4-1 0-7,3 5 128 9,-1 1-128-9,2 5 0 7,2-3 0-7,0 4 0 8,-3-3 0-8,-1-1 0 6,-2 7 0-6,-1-3 0 9,-9 0 0-9,-7 1 0 7,-4-3 0-7,-6 2 0 8,-2-3 400-8,-8-5 48 7,-11 3 16-7,-5-1 0 7,-5-3 256-7,-10 0 48 7,-2-5 16-7,-4 1 0 8,2-4-192-8,1 6-32 8,-9-5-16-8,4-5 0 7,2 0-352-7,4-4-64 8,-5 2 0-8,3-6-128 21,4-2-640-21,-2 0-224 0,2-5-48 1,8 1-12144 7,4-4-2432-8</inkml:trace>
    </iact:actionData>
  </iact:action>
  <iact:action type="add" startTime="226159">
    <iact:property name="dataType"/>
    <iact:actionData xml:id="d187">
      <inkml:trace xmlns:inkml="http://www.w3.org/2003/InkML" xml:id="stk185" contextRef="#ctx0" brushRef="#br4">28417 18734 4607 0,'0'0'400'0,"0"0"-400"6,0 0 0-6,0 0 0 8,0 0 1632-8,0 0 240 7,0 0 48-7,0 0 16 8,0 0-1296-8,0 0-272 7,-12 4-48-7,12-4-16 8,-16 4-80-8,16-4-16 7,-11 6 0-7,11-6 0 8,-18 7 416-8,18-7 80 7,-14 0 0-7,-1 0 16 8,3 0 368-8,12 0 64 7,-15 0 0-7,15 0 16 8,-14 0-304-8,14 0-64 7,-18 0-16-7,9 0 0 8,9 0-160-8,-16 0-48 7,16 0 0-7,0 0 0 8,0 0 48-8,0 0 0 7,-12-5 0-7,12 5 0 8,0 0 16-8,0 0 0 7,0 0 0-7,0 0 0 8,0 0-128-8,0 0 0 8,0 0-16-8,10-10 0 7,-10 10-176-7,14-8-16 7,1-2-16-7,5 3 0 8,-5 1-96-8,3 0 0 7,1-2-16-7,-3 2 0 8,4 0-16-8,-1 0 0 7,-1 1 0-7,1-3 0 8,3 2 16-8,1 2 0 8,0-2 0-8,3 2 0 9,-3-2 48-9,2 5 16 5,3-3 0-5,-1 2 0 8,0 0 32-8,3 0 16 7,-3 2 0-7,0 0 0 8,1-2-80-8,-3 0-16 7,-4 0 0-7,3 2 0 8,-7-2-192-8,1 0 128 7,-1-4-128-7,-17 6 0 8,16-4 128-8,-16 4-128 7,0 0 0-7,0 0 0 8,16-6 0-8,-16 6 0 7,0 0-208-7,0 0 64 23,0 0-1344-23,0 0-272 0,0 0-48 0,-6-15-12704 3</inkml:trace>
    </iact:actionData>
  </iact:action>
  <iact:action type="add" startTime="226716">
    <iact:property name="dataType"/>
    <iact:actionData xml:id="d188">
      <inkml:trace xmlns:inkml="http://www.w3.org/2003/InkML" xml:id="stk186" contextRef="#ctx0" brushRef="#br4">29339 17798 2751 0,'0'0'128'1,"0"0"16"-1,0 0-144 0,0 0 0 3,0-22 0-3,0 22 0 8,2-19 3152-8,2 5 608 8,-4 14 112-8,0 0 32 7,8-15-2336-7,-8 15-464 8,12-12-80-8,-12 12-32 7,0 0-16-7,7-16 0 9,-7 16 0-9,0 0 0 6,0 0-80-5,0 0 0 5,0 0-16-6,16-3 0 8,-16 3-288-8,0 0-48 8,14 0-16-8,-14 0 0 7,13 7-224-7,-13-7-48 7,0 0-16-7,10 14 0 8,-2-4 16-7,-2 3 0 5,0-1 0-6,-3 6 0 9,-1-3-48-9,-2 3 0 6,2-5 0-6,0 7 0 8,0 3-80-8,-2 5-128 8,2-1 176-8,-2 4-176 8,-2 4 160-8,0 8-160 7,-2-2 128-7,2 6-128 8,-3 0 128-8,-3 0-128 7,0-1 0-7,4 3 128 8,-2-2-128-8,-3-6 128 7,-1 4-128-7,4-6 128 8,-4-4 96-8,4-4 16 7,-2-4 0-7,5-3 0 8,-1-5 80-8,0 1 32 7,0-1 0-7,0-5 0 7,0 3-80-7,4-17-16 8,0 0 0-8,0 0 0 8,0 0-32-8,0 0-16 6,0 0 0-6,0 0 0 9,0 0 48-9,0 0 16 6,0 0 0-5,4-17 0 7,0 1-48-8,4-3-16 6,-4-1 0-6,-1 3 0 9,1-5-208-9,0-1 0 7,2-4 0-7,2 3 0 8,-2 3 0-8,-2 3-288 7,-2 1 32-7,-2 17 16 21,4-12-2384-21,-4 12-464 0</inkml:trace>
    </iact:actionData>
  </iact:action>
  <iact:action type="add" startTime="227259">
    <iact:property name="dataType"/>
    <iact:actionData xml:id="d189">
      <inkml:trace xmlns:inkml="http://www.w3.org/2003/InkML" xml:id="stk187" contextRef="#ctx0" brushRef="#br4">28436 18666 9215 0,'0'0'816'0,"0"0"-656"2,0 0-160-2,0 0 0 8,0 0 1568-8,0 0 288 6,-14 10 48-6,14-10 16 9,0 0-528-9,-13 5-112 7,13-5 0-7,0 0-16 8,0 0-176-8,0 0-16 7,0 0-16-7,0 0 0 8,-14 2-80-8,14-2-16 7,0 0 0-7,0 0 0 8,0 0-144-8,0 0-48 7,0 0 0-7,0 0 0 8,0 0-304-8,14-7-64 7,-1-3-16-7,3 4 0 8,4 0 48-8,-3 0 0 7,3-2 0-7,5 3 0 8,4-1 0-8,1 2 0 8,-3-4 0-8,0 0 0 7,2 2 16-7,3 2 0 7,-1 1 0-7,0-1 0 8,-2-4-64-8,-1 4 0 7,-7 2 0-6,2 2 0 6,-3 0-192-7,-2 4-64 7,-18-4 0-7,0 0 0 8,0 0-128-8,0 0 0 7,0 0 0-7,-10 14 0 9,-4-5 0-9,-7 5 0 6,-5-4 0-6,-3 5 0 8,-2-3 0-8,-4 4-224 7,-2-5 48-7,2 5 16 8,-3-4 160-8,-1-3 0 8,4 1 0-8,2-2 0 7,-6 0 0-7,4 3 0 7,4-3 0-7,0-4 0 8,-4 0 0-8,3 0 0 7,3 4 0-7,8-4 0 8,5-4 0-8,0 0 0 7,16 0 0-7,0 0 0 9,0 0 0-9,0 0 0 6,0 0-144-6,10-14 144 9,4 4-144-9,7 2 144 7,7-1-192-7,1 1 192 8,0 0-144-8,4-4 144 11,4 3 0-11,-2 1-144 4,3-6 144-4,1 8 0 7,-4-1 0-7,2-3 0 9,-2 4 0-9,-4 2 0 10,-4 2 0-10,-3 0 0 4,-5 0 0-4,-1-2 0 12,-18 4 0-12,17 2 0 3,-17-2 0-3,0 0 0 7,0 0 0-7,0 0 0 8,0 0 0-8,0 0 0 7,-15 6 0-7,-1-2 128 8,-1 0-128-8,-5 0 0 8,3 2 0-8,-1-1 0 8,-3 1 0-8,1-2 0 11,-1 0 0-11,1 0 0 4,-1 2 0-4,5-2 0 11,1 0 0-11,5-2 0 4,-3-2 0-4,15 0 128 11,0 0-128-11,0 0 0 3,0 0 0-3,0 0 0 7,0 0 0-7,0 0 0 9,0 0 0-9,0 0 0 6,0 0 0-6,11-10-128 23,-1 2-1792-23,-10 8-368 1,18-6-64-1</inkml:trace>
    </iact:actionData>
  </iact:action>
  <iact:action type="add" startTime="231338">
    <iact:property name="dataType"/>
    <iact:actionData xml:id="d190">
      <inkml:trace xmlns:inkml="http://www.w3.org/2003/InkML" xml:id="stk188" contextRef="#ctx0" brushRef="#br4">11843 18720 6447 0,'0'0'576'1,"0"0"-576"9,0 0 0-10,0 0 0 5,0 0 2208-5,0 0 336 6,0 0 64-6,0 0 16 9,0 0-1456-9,0 0-272 12,0 0-64-12,0 0-16 3,0 0 464-3,0 0 112 10,0 0 16-10,0 0 0 4,0 0-368-4,0 0-64 11,0 0-16-11,0 0 0 4,0 0-128-4,16-5-48 7,-16 5 0-7,0 0 0 8,0 0-208-8,0 0-64 7,0 0 0-7,0 0 0 8,0 0-128-8,0 0-16 7,0 0-16-7,0 0 0 8,0 0-96-8,0 0-32 7,0 0 0-7,0 0 0 8,0 0-32-8,0 0 0 7,0 0 0-7,0 0 0 9,7 13-64-9,1-3 0 6,-8-10-128-6,6 21 192 9,0-5-192-9,-2 2 144 12,-2 1-144-12,0 1 128 3,0 5-128-3,2 0 0 10,1 1 144-8,-1-1-144 1,0 0 128-3,-4 5-128 11,2-3 128-11,0 2-128 5,2-2 160-5,-4 1-32 10,0 1-128-10,0-2 192 4,0-3-32-4,0 1-16 7,-2-4 0-7,-2-3 0 8,2-2 80-8,-2 1 16 7,2-1 0-6,0 1 0 6,2-3 16-7,0-14 0 12,-2 16 0-12,2-16 0 4,0 0-128-4,0 0 0 6,0 15-128-6,0-15 192 8,0 0-192-8,0 0 128 12,0 0-128-12,2 16 0 3,-2-16 144-3,0 0-144 10,0 0 128-10,0 0-128 5,0 0 128-5,0 0-128 10,0 0 128-10,0 0-128 6,0 0 192-6,0 0-64 10,0 0 0-10,0 0 0 4,0 0 0-4,0 0 0 6,-2-20 0-6,0 5 0 9,1-5-128-9,-1 1 128 10,2-1-128-10,0-3 128 5,0 1-128-5,0-1 0 7,-2 1 0-7,4-3 0 8,-2-4 0-8,0 0 128 11,0 1-128-11,0 1 0 4,0-4 0-4,2 0 0 7,-2-3 0-7,3 3 0 8,1-4 0-8,4 4 0 11,-2 2 0-11,-4 1 0 4,0 3 0-4,0 0 0 7,2 3 0-7,2 1 0 8,1-1 0-8,-3 5 0 12,0 3 0-12,0-1 0 4,-4 5 0-4,0 10 0 6,2-10 0-6,-2 10 0 8,0 0 0-7,0 0 0 8,0 0 0-9,0 0 0 4,0 0-160-3,0 0 160 5,0 0 0-6,0 0-144 8,0 0 144-8,0 0 0 7,0 0 0-7,0 0 0 9,0 16 0-9,2 3 0 7,-2-3 0-7,2 1-128 7,4 3 128-7,-6-5 0 8,0 5 0-8,2 3 0 8,0 5 0-8,-2 1 0 12,-2 0 0-12,2 2 0 4,-2 2 0-4,2 5 0 6,0-5 0-6,-4 4 0 8,2 4 0-8,0-2 0 12,0-2 0-12,2 0 0 4,-2-2 0-4,0 2 0 10,-2-4 0-10,2 0 0 5,0-3 0-5,0-1 0 11,-1-2 0-11,-3 2 0 4,2-3 0-4,2-3 0 11,0-1 0-11,0-5 0 3,0 1 0-3,0 1 0 7,2-5 0-7,0 5 0 8,0-5 0-8,-2 2 0 8,2-16 0-8,0 17 0 8,0 1 0-8,0 1 0 11,-2-7 0-11,2-12 0 4,2 17 0-4,0 3 0 10,-2-8 0-10,0-12 128 4,0 0-128-4,0 0 0 7,0 0 0-7,0 17 128 8,0-17-128-8,0 0 0 7,0 0 0-7,0 14 0 8,0-14 0-8,0 0 0 12,0 0 0-12,0 15 128 4,0-15-128-4,0 0 0 6,0 10 0-6,0-10 0 9,0 0 0-9,0 0 0 11,0 0 0-11,0 0 0 4,-2 16 0-4,2-16 0 10,0 0 0-10,0 0 128 4,0 0-128-4,0 0 0 11,0 0 128-11,0 0-128 5,0 0 128-5,0 0-128 6,0 0 160-6,0 0-160 8,0 0 128-7,0 0-128 10,0 0 0-11,2-18 144 4,0 7-144-4,2-7 0 11,-2 0 0-11,0 3 128 4,2-5-128-4,2 5 0 10,-3-3 0-10,1-1 128 5,2 1-128-5,0 1 0 11,-2-3 0-11,4 2 0 4,-4-1 0-4,-2-4 0 7,0-1 0-7,1-1 0 8,1-2-128-8,-2-1 128 10,-2 1 0-10,0-2 0 5,0-4 0-5,0 3-144 10,2-1 144-10,-2 2 0 6,0-2 0-6,0 1-128 10,0-1 128-10,-2 0 0 3,-2-2 0-3,0 4 0 7,3-1 0-7,-1 5 0 9,0 0 0-9,2-1 0 10,-4-1 0-10,2 2 0 5,0 1 0-5,-2 5 0 11,4-3 0-11,0 1 0 4,0 5 0-4,0 1-128 7,0-3 128-7,0 4 0 8,0-3 0-8,4 5 0 11,-4-4 0-11,0 7 0 4,0-5 0-4,2 4 0 11,-2-5 0-11,0 15 0 4,4-14-144-4,-2 6 144 12,-2 8 0-12,0 0-144 3,4-11 144-3,-4 11 0 11,0 0 0-11,0 0 0 4,0 0 0-4,0 0-128 6,0 0 128-6,0 0 0 9,0 0-128-9,0 0 128 10,0 0-128-10,0 0 128 5,0 0 0-5,3 17-128 11,-3-1 128-11,2 1 0 4,2 3 0-4,-2-3-128 7,2 3 128-7,-4 3 0 8,0 3 0-8,2 3-128 11,2 6 128-11,-4 4 0 4,-2-4 0-4,2 6 0 10,0 0 0-10,0 0-128 5,-2 4 128-5,0 4 0 11,-4-3 0-11,2-1 0 4,2 4 0-4,0-2 0 11,1 0 0-11,-1-3 0 4,2-5 0-4,0 2 0 6,-2-4 0-6,2-1 0 9,-2-9 0-9,-2 0 0 11,-2 2 0-11,4-3 0 4,0-7 0-4,0 1 0 7,0-1 0-7,0-1 128 9,2-3-128-9,0-3 0 11,0 2 0-11,0-14 0 3,0 0 0-3,0 0 0 7,2 11 0-7,-2-11 128 8,0 0-128-8,0 0 0 10,0 0 0-10,0 0 0 5,0 0 128-5,0 0-128 10,0 0 128-10,0 0-128 5,0 0 128-5,0 0-128 11,0 0 128-11,0-13-128 4,0-5 0-4,0 1 144 11,0 1-144-11,2-5 0 4,0-1 128-4,0 1-128 12,-2-5 0-12,0 1 0 3,6 2 0-3,-4-3 0 11,-2-3 0-10,0-2 0 3,2-4 0-4,0 2 0 6,-2-3 0-6,2 1 0 8,0-6 0-8,0 4 0 11,-2-2 0-11,1 2-144 4,3 2 144-4,0-4 0 7,2 2-144-7,-2 4 144 8,-4-6 0-8,2 6 0 7,0 2-144-7,2 1 144 8,-2 3 0-8,2 0-128 12,-2 5 128-12,0 3 0 3,-2 3 0-3,0-1-128 8,-2 7 128-8,2 10 0 7,-4-14 0-7,4 14 0 10,-6-9 0-10,6 9 0 5,0 0-144-5,0 0 144 11,0 0 0-11,0 0-144 4,0 0 144-4,0 0 0 7,0 0-144-7,0 0 144 8,0 0-128-8,-6 13 128 12,-2 1-160-12,4 7 160 3,2-5 0-3,2 7-144 11,2 5 144-11,2 3 0 4,2 4 0-4,-2 2-160 11,-2 2 160-11,-2 4 0 5,0 4 0-5,0-3 0 11,0 5 0-11,-2 2 0 3,0 4 0-3,0-1 0 7,-4-1 0-7,0-2 0 8,-1-5 0-8,-3 3 0 7,-6 4 0-7,6-5 0 8,1-8 0-8,-1 0 128 12,2-6-128-12,-2-1 0 4,5 0 176-4,1-2-176 7,0-11 192-7,0-1-192 7,2-3 192-7,2-16-192 12,-4 13 192-12,4-13-192 3,0 0 176-3,0 0-176 11,0 0 160-11,0 0-160 4,0 0 176-4,0 0-176 10,0 0 192-10,0-17-192 6,4 3 160-6,0-9-160 11,0-3 128-11,-2 1-128 3,0 0 0-3,1-1 0 12,1 1 128-12,0-2-128 4,2-3 0-4,-2 1 0 11,-2 2 0-11,2 0 0 3,0-1-224-2,0 3 80 10,-2 3 16-11,4 1 0 4,-3-2-64-4,1 3 0 6,0 3 0-6,0-3 0 9,-4 3 0-9,2 5-16 9,-2 12 0-9,0 0 0 5,2-14 80-5,-2 14 128 12,0 0-208-12,0 0 80 3,0 0-16-3,0 0 0 11,0 0 0-11,0 0 0 5,0 0 144-5,0 0-192 6,-2 22 192-6,2-1-192 9,-2 2 192-9,2 1-128 11,0-3 128-11,0 5-128 3,-4 1 128-2,0 2 0 9,2 4 0-10,0 1-128 4,-5-3 128-4,1-2 0 11,-2-2 0-11,4 1 128 5,-2 1-128-5,0-6 0 11,0 3 128-11,3-7-128 4,1-5 0-4,2-14 0 6,4 21 0-6,1-9-11232 19,-5-12-2272-19</inkml:trace>
    </iact:actionData>
  </iact:action>
  <iact:action type="add" startTime="233925">
    <iact:property name="dataType"/>
    <iact:actionData xml:id="d191">
      <inkml:trace xmlns:inkml="http://www.w3.org/2003/InkML" xml:id="stk189" contextRef="#ctx0" brushRef="#br4">28493 20220 5519 0,'0'0'240'0,"0"0"64"0,0 0-304 0,0 0 0 10,0 0 0-10,0 0 0 4,0-6 1376-4,0 6 224 10,0 0 32-10,0 0 16 6,-2-9-1008-6,2 9-208 9,0 0-48-9,-2-8 0 5,-2 2 192-5,4 6 48 12,-6-8 0-12,6 8 0 3,0 0 272-3,0 0 64 7,-12-10 16-7,12 10 0 4,-7-9 112-4,7 9 0 7,-14-10 16-7,4-2 0 8,4 4-176-8,-2-1-32 7,1-3-16-7,1 4 0 8,6 8-176-7,-4-12-48 6,4 12 0-7,0 0 0 8,-10-13 32-8,4-3 0 11,6 16 0-11,0 0 0 5,-4-12 32-5,4 12 16 5,0 0 0-5,0 0 0 9,2-15-256-9,-2 15-48 6,0 0-16-6,0 0 0 8,0 0-256-8,0 0-160 8,0 0 192-8,0 0-192 7,16 13 144-7,-8-1-144 8,-2 8 0-8,-1-1 144 8,1 1 0-8,-2 3 0 12,-4 4 0-12,-2 7 0 3,0 3 112-3,0-2 32 7,-5 6 0-6,1 0 0 6,-2 11 0-7,-4-3 0 8,1 0 0-8,1-4 0 7,-4-3-32-7,4-3 0 13,-3 4 0-13,5-9 0 3,-2-7-16-3,0 0-16 6,3-5 0-6,3-5 0 8,-2 1-224-8,0-3 128 12,6-15-128-12,0 0 0 3,0 0 160-3,0 0-160 11,0 0 160-11,0 0-160 5,0 0 0-5,0 0 0 10,0 0 0-10,18-4 0 19,-3-1-768-19,-5-1-64 0,-10 6 0 0,10-18 0 14,-3 6-544-14,-3-3-112 0,0 1-32 0,-2-3 0 15,-2 3-1280-14,2-4-256-1,0-1-48 0</inkml:trace>
    </iact:actionData>
  </iact:action>
  <iact:action type="add" startTime="234371">
    <iact:property name="dataType"/>
    <iact:actionData xml:id="d192">
      <inkml:trace xmlns:inkml="http://www.w3.org/2003/InkML" xml:id="stk190" contextRef="#ctx0" brushRef="#br4">28214 20376 3679 0,'0'0'320'1,"0"0"-320"8,0 0 0-9,0 0 0 5,0 0 4016-5,0 0 720 12,0 0 160-12,0 0 32 3,0 0-3008-3,0 0-608 7,0 0-112-7,0 0-32 8,0 0-240-8,0 0-48 8,11-10-16-8,-11 10 0 7,20-5-80-7,-1-1-16 12,-1 2 0-12,2 0 0 3,1-2-64-3,-3 4 0 12,1 0-16-12,3 0 0 3,-1-2-192-3,2 0-48 13,1 2 0-13,3-1 0 3,0-1-80-3,1-2-32 6,1 2 0-6,2 0 0 9,-2 0-16-8,1 0-16 10,-1-2 0-11,-2 2 0 3,1 4-48-3,-5 0 0 10,-5 0 0-10,-1 0 0 5,1 0-112-5,-18 0-16 11,0 0-128-11,13 6 192 5,-13-6-192-5,0 0 128 10,0 0-128-10,0 0 0 3,0 0 144-3,0 0-144 7,0 0 128-7,0 0-128 8,0 0 160-8,-17 6-160 8,-1-4 192-8,-5 2-192 8,-1-2 144-8,-1 0-144 7,-2 0 0-7,-3 0 144 9,-1 0-144-9,0 4 128 7,-2-3-128-7,-4-1 128 7,2-2-128-7,2 2 160 7,-5-2-160-7,3 0 160 8,0 0-160-8,-4 0 0 11,4 0 144-11,4 0-144 4,2-2 0-4,3 0 0 8,1 1 0-8,5 1 128 8,7 0-128-8,13 0 0 10,0 0 0-10,0 0 0 5,0 0 0-5,0 0 0 10,0 0 0-10,13-4 0 4,7 0-128-4,3 2 128 11,5 0-128-11,3 0 128 5,4 0 0-5,2 2 0 10,-4-2 0-10,4 2-128 5,2 0 128-5,-4-2 0 10,1 4 0-10,-3-2 0 5,2 0 0-5,-4 0 0 11,-2-2 0-11,-1 2 0 4,-3 0 0-4,-4 0 0 10,-3-2 0-10,-1 2 0 5,-17 0 0-5,0 0 0 10,0 0 0-10,0 0 0 19,0 0-1296-19,0 0-176 0,0 0-48 0,0 0-9552 13,0 0-1904-13</inkml:trace>
    </iact:actionData>
  </iact:action>
  <iact:action type="add" startTime="234947">
    <iact:property name="dataType"/>
    <iact:actionData xml:id="d193">
      <inkml:trace xmlns:inkml="http://www.w3.org/2003/InkML" xml:id="stk191" contextRef="#ctx0" brushRef="#br4">28561 19859 11967 0,'0'0'1072'1,"0"0"-864"4,0-15-208-5,0 15 0 5,0 0 2432-5,0 0 432 11,0 0 80-11,0 0 32 4,0-14-1488-4,0 14-288 13,0 0-64-13,0 0-16 2,0 0-176-2,0 0-48 10,-10 10 0-10,4 9 0 5,1 3-96-5,-1-1-32 10,4 7 0-10,-2 3 0 5,0 0-128-5,0 4-48 11,2 8 0-11,0-4 0 4,-4 2-176-4,-2 2-32 10,3 4-16-10,-1-3 0 5,0-1-176-5,-2-2-16 10,4 0-16-8,0-6 0 1,-2-1-160-3,5-1 128 11,-3-8-128-11,2-5 128 4,-4-1-128-4,4 1 160 11,-2-7-160-11,2 3 160 4,2-16-160-4,0 0 128 10,-4 10-128-10,4-10 128 19,0 0-496-18,0 0-96-1,0 0-32 0,0 0 0 15,0 0-2064-15,0 0-400 0,0 0-96 0,-2-14-9744 5</inkml:trace>
    </iact:actionData>
  </iact:action>
  <iact:action type="add" startTime="235245">
    <iact:property name="dataType"/>
    <iact:actionData xml:id="d194">
      <inkml:trace xmlns:inkml="http://www.w3.org/2003/InkML" xml:id="stk192" contextRef="#ctx0" brushRef="#br4">28132 20325 14735 0,'0'0'1312'1,"0"0"-1056"6,0 0-256-7,17-7 0 5,3-1 1136-5,1 2 160 10,1 2 48-10,1-4 0 6,1-3-448-6,7 1-96 9,0-4-16-9,2 2 0 5,-5-1 272-5,5 1 48 11,4 4 16-11,2-5 0 4,2 3 176-4,0-2 48 12,-2 6 0-12,2-1 0 4,-2-1-288-4,2-2-48 11,-8 4-16-11,0 2 0 3,-4-2-496-3,-1 2-112 12,-3-1 0-12,-4 3-16 3,-1 0-208-2,-20 2-32 9,13 4-128-10,-13-4 192 4,0 0-192-4,0 0 144 11,0 0-144-11,0 0 128 4,0 0-128-4,-9 15 0 11,-5-3 0-11,0 0 0 20,-5-7-1040-20,1 3-240 0,3 0-64 1,-7-4 0-1</inkml:trace>
    </iact:actionData>
  </iact:action>
  <iact:action type="add" startTime="236444">
    <iact:property name="dataType"/>
    <iact:actionData xml:id="d195">
      <inkml:trace xmlns:inkml="http://www.w3.org/2003/InkML" xml:id="stk193" contextRef="#ctx0" brushRef="#br4">12081 20066 6447 0,'0'0'576'1,"0"0"-576"4,0 0 0-5,0 0 0 8,0 0 1792-8,-14 8 256 6,5-4 64-6,9-4 0 9,0 0-944-9,0 0-176 7,-16 2-32-7,16-2-16 9,0 0 48-9,-12 0 16 11,-3 0 0-11,15 0 0 4,0 0-16-4,0 0 0 6,0 0 0-6,0 0 0 8,0 0-288-8,0 0-64 13,0 0-16-13,0 0 0 3,0 0-288-3,0 0-48 10,0 0-16-10,0 0 0 4,0 0 16-4,0 0 0 11,0 0 0-11,17 2 0 4,-17-2 128-3,20-2 32 10,-7 2 0-10,7 0 0 2,-7 0-64-3,5 0-16 6,4-4 0-6,-1 2 0 8,-2 0-160-8,5 2-16 12,-3 0-16-12,5 0 0 4,-3 0 32-4,2 0 16 11,3 0 0-11,1 0 0 4,2-2 64-4,-2-2 16 6,3 2 0-6,1 0 0 9,0-4-16-9,6 4 0 11,0-4 0-11,4 3 0 3,-2-3 32-3,6 4 0 11,3 2 0-11,3 0 0 5,-4-2-64-5,0 0 0 10,-3 2 0-10,3 0 0 5,-8 0-16-5,2 0-16 11,-6 2 0-11,4 0 0 4,-6 4-96-4,4-2-128 7,0-3 176-7,-4 3-176 8,4-2 176-8,-4 2-176 10,-1 2 160-10,3 0-160 5,2-2 128-5,-2-2-128 12,6-2 0-12,-16 0 0 3,2 0 144-3,0 2-144 6,5 0 128-6,-1 0-128 9,2-2 128-9,-2 4-128 10,-2-3 0-10,-3 1 128 5,-1-2-128-5,4 2 0 11,-2 0 144-11,1 2-144 4,-3-2 0-4,0-2 144 7,-1 0-144-7,-1-2 0 8,-2-2 192-8,5 0-192 11,-3 1 192-11,0-1-192 4,-1 2 160-4,-3 0-160 7,3 0 128-7,1 0-128 8,2-2 0-8,-1-2 128 11,-1 2-128-11,2 0 0 4,-1 4 0-4,1-2 0 7,-2 2 0-7,-1-2 0 8,-3-2 0-8,3 3 0 13,-3 1 128-13,1 0-128 2,-3-2 0-2,1 0 0 12,-3-2 0-12,1 4 0 3,-7-2 0-3,5 0 0 11,-4 0 0-11,-1 2 0 5,3 0 0-5,-4 0 0 11,3 0 0-11,-5 0 128 4,-8 0-128-4,0 0 0 6,14 0 0-6,-4-2 0 8,-10 2 0-8,11-2 0 11,-11 2 0-10,16-2 0 2,-4 2 0-3,3-2 0 10,-15 2 0-10,10-2-176 5,4 0 176-5,-14 2 0 12,7-4 0-12,-7 4-128 3,12-2 128-3,0-2 0 7,-12 4-144-7,15-2 144 9,-15 2 0-9,0 0-176 10,14-1 176-10,-14 1-128 4,0 0 128-4,18-2 0 11,-18 2-144-11,0 0 144 4,11 0 0-4,-11 0 0 10,0 0-144-10,18 0 144 6,-18 0 0-6,16 0 0 9,-16 0 0-9,17-2 0 5,-17 2 0-5,14-4 0 7,-14 4 0-7,15 0 0 9,-1-4-128-9,-14 4 128 9,0 0 0-9,16 0 0 5,-16 0 0-5,17 0 0 6,-17 0 0-6,0 0 0 9,0 0 0-9,14 0 0 6,-14 0 0-6,15 2 0 8,-15-2 0-8,0 0 0 7,0 0 0-7,12 0 0 8,-12 0 0-8,16 2 0 8,-16-2 0-8,0 0 0 7,17 0 0-7,-1 0 0 7,-16 0 0-7,19 0 0 9,-5 0 0-9,-14 0 0 6,18 2 0-6,-18-2 0 9,0 0 0-9,13 0 0 12,-13 0 0-12,16 0 0 3,-16 0 0-3,0 0 0 11,0 0 0-10,0 0 0 2,14-2 0-3,-14 2 0 11,0 0 0-11,0 0 0 5,0 0-208-5,0 0-96 6,0 0-16-6,0 0 0 22,0 0-544-22,0 0-112 0,0 0-32 1,0 0 0 13,0 0-1808-13,0 0-384-1,0 0-64 0</inkml:trace>
    </iact:actionData>
  </iact:action>
  <iact:action type="add" startTime="237406">
    <iact:property name="dataType"/>
    <iact:actionData xml:id="d196">
      <inkml:trace xmlns:inkml="http://www.w3.org/2003/InkML" xml:id="stk194" contextRef="#ctx0" brushRef="#br4">14909 19606 11055 0,'0'0'976'1,"0"0"-784"8,0 0-192-9,-10-14 0 3,3 2 1024-2,1 1 176 9,6 11 16-10,-6-8 16 4,6 8-448-4,-10-10-80 10,4 0-32-9,6 10 0 3,0 0 544-4,0 0 128 11,0 0 0-10,0 0 16 3,0 0-96-4,0 0-32 11,0 0 0-11,0 0 0 4,0 0-464-4,0 0-80 11,0 0-32-11,0 0 0 4,0 0-240-4,0 0-48 10,0 0-16-10,0 0 0 5,0 0 0-5,0 0 0 10,0 0 0-10,6 20 0 5,2-3 64-5,-2-3 16 9,2 2 0-9,5-7 0 5,-1 1 128-5,8 2 16 7,-5-4 16-7,5 5 0 8,3-3-48-8,0 0-16 11,3 4 0-10,3-5 0 2,2 9-288-3,0-8-64 7,3 1-16-7,1-1 0 8,-2 0-16-8,-2 2 0 8,2-7 0-8,-2 5 0 8,1-6 64-8,-3 4 16 11,2-2 0-11,-4-2 0 3,1 1-48-3,-1-1-16 12,0 2 0-12,1 0 0 3,-5-2-160-3,8 4 128 12,1 0-128-12,-3-1 128 4,-4-1-128-4,-3 4 128 11,-3 2-128-11,1-5 128 4,-1-1-128-4,-3 6 128 6,1 0-128-6,-3-1 128 9,-14-11 48-9,16 10 0 12,-3 2 0-12,-13-12 0 3,16 15-32-3,-10-3 0 6,-6-12 0-6,0 0 0 9,4 18 16-9,-4-18 0 11,0 19 0-11,0-19 0 4,-8 12 48-4,0 3 16 7,-6-3 0-7,3 2 0 8,-5-6 48-8,2 1 16 10,-5 3 0-10,-1-4 0 5,1 2-128-5,-3 1-32 10,-3-3 0-10,2 2 0 5,-3 2 16-5,-1-5 0 11,-2 7 0-11,1-4 0 3,-1 2 0-3,0 1 0 12,0-3 0-12,-1 4 0 4,1-5-144-4,0 5 160 12,-4-8-160-12,3 2 160 3,1-1-160-3,0 3 0 6,0-6 0-6,1 4 0 9,3 2 0-9,5-5 0 10,1-1 128-10,1 0-128 5,5 0 0-5,-3 0-224 6,16-4 48-6,-12 6 16 24,12-6-448-24,0 0-96 0,0 0 0 0,0 0-16 13,0 0-2128-13,0 0-416 1,0 0-96-1,0 0-16 1</inkml:trace>
    </iact:actionData>
  </iact:action>
  <iact:action type="add" startTime="238515">
    <iact:property name="dataType"/>
    <iact:actionData xml:id="d197">
      <inkml:trace xmlns:inkml="http://www.w3.org/2003/InkML" xml:id="stk195" contextRef="#ctx0" brushRef="#br4">28856 20105 13823 0,'0'0'608'1,"0"0"128"-1,-8-14-592 0,4 5-144 10,4 9 0-10,-6-20 0 4,-2 6 320-4,2-3 16 10,2 3 16-10,-1-3 0 7,-5 1 144-7,10 16 16 10,-8-17 16-10,2-3 0 3,0 8-160-3,6 12-48 7,0 0 0-7,0 0 0 8,-8-19 272-7,8 19 48 8,0 0 16-9,0 0 0 5,0 0 208-5,0 0 32 7,-1-18 16-7,1 18 0 8,0 0-224-8,0 0-48 12,0 0-16-12,0 0 0 3,0 0-416-3,0 0-80 12,0 0 0-12,0 14-128 3,-2-2 304-3,0 7-48 12,0 1-16-11,-2-3 0 2,2 5 208-3,-4 5 64 11,-2 4 0-11,2 2 0 4,0 2 48-4,-1 1 16 7,-5-3 0-7,2 6 0 7,-3-2-256-6,1-2-64 11,2-2 0-12,-4 2 0 3,3-6-80-3,-1 1-32 10,6-3 0-10,2-2 0 5,-4-9-16-5,1-1-128 11,1-5 192-11,2 4-64 5,4-14-128-5,0 0 160 10,0 0-160-10,0 0 160 17,0 0-544-17,0 0-96 0,0 0-32 0,0 0 0 15,0 0-2096-15,0 0-416 0</inkml:trace>
    </iact:actionData>
  </iact:action>
  <iact:action type="add" startTime="238892">
    <iact:property name="dataType"/>
    <iact:actionData xml:id="d198">
      <inkml:trace xmlns:inkml="http://www.w3.org/2003/InkML" xml:id="stk196" contextRef="#ctx0" brushRef="#br4">28175 20164 15663 0,'-26'1'688'1,"26"-1"144"10,-13 0-656-11,13 0-176 0,0 0 0 0,0 0 0 3,0 0 2144-3,0 0 400 10,19 2 80-10,-1 0 0 3,3-2-1728-3,7 0-368 7,3 0-64-7,2-2-16 8,6-1 528-8,-2 1 112 7,6 0 0-7,-2 0 16 9,4 0-176-9,2 0-32 11,-1-4-16-11,5 2 0 4,0-2-240-4,0 0-32 6,-5-5-16-6,-3 3 0 9,2 2-256-9,-10 0-48 11,-2 2-16-11,-5-2 0 4,-5 1-272-4,-1 3 0 11,-9 0-176-11,-13 2 176 18,0 0-1792-18,0 0-240 0,0 0-48 0,0 0-7520 12,0 0-1520-11</inkml:trace>
    </iact:actionData>
  </iact:action>
  <iact:action type="add" startTime="239385">
    <iact:property name="dataType"/>
    <iact:actionData xml:id="d199">
      <inkml:trace xmlns:inkml="http://www.w3.org/2003/InkML" xml:id="stk197" contextRef="#ctx0" brushRef="#br4">28678 19686 13823 0,'-2'-12'1216'1,"-4"6"-960"5,2-4-256-6,0 1 0 8,4 9 1168-8,0 0 192 7,-3-10 48-7,3 10 0 8,0 0-240-8,0 0-32 8,0 0-16-8,0 0 0 8,0 0-96-8,0 0 0 11,0 0-16-11,0 0 0 4,0 0-368-4,0 0-80 12,0 0-16-12,0 0 0 3,-2 16 48-3,0 3 16 7,0 2 0-7,2 3 0 8,0 1 48-8,0 5 16 10,0 3 0-10,-2 2 0 5,0 6-80-5,-4 2-16 12,0 3 0-12,2 5 0 4,0 0-192-4,-4-4-32 6,-3-1-16-6,1 3 0 8,-6-2-16-8,5-2 0 11,-5 0 0-11,4-4 0 4,-3 0-80-4,3-6-32 12,-2 4 0-12,3-8 0 3,1-4 16-2,-2 1 0 9,4-1 0-9,3-2 0 3,-7-7-80-4,6 1-16 6,2-1 0-6,2-6 0 9,-4-1-128-9,6-11 0 10,0 0 144-10,0 0-144 4,0 0 0-4,0 0 0 10,0 14 0-10,0-14 0 20,0 0-752-20,0 0-64 0,0 0-16 0,12-8 0 15,0-8-1792-15,-1 5-384 1,-1-5-64 0</inkml:trace>
    </iact:actionData>
  </iact:action>
  <iact:action type="add" startTime="239869">
    <iact:property name="dataType"/>
    <iact:actionData xml:id="d200">
      <inkml:trace xmlns:inkml="http://www.w3.org/2003/InkML" xml:id="stk198" contextRef="#ctx0" brushRef="#br4">28220 20216 13823 0,'-20'2'608'0,"20"-2"128"0,-12 2-592 1,12-2-144 3,0 0 0-4,0 0 0 8,0 0 1552-8,0 0 288 11,0 0 48-11,0 0 16 3,0 0-688-3,0 0-128 11,0 0-16-11,14 0-16 5,4 2 32-5,5-2 0 9,2-2 0-9,7 0 0 6,3 2-192-6,6-2-48 11,-2 0 0-11,6 0 0 4,-1 0-160-4,7 2-48 6,4 0 0-6,1-2 0 8,3 2-128-8,3 0-48 11,-1 0 0-9,-3 2 0 1,-5 2-80-3,-4 0-32 10,-10 0 0-10,-4 0 0 5,-2 0-144-5,-8 2-16 11,-7-2-16-11,-18-4 0 3,17 4-48-3,-17-4-128 8,0 0 192-8,0 0-64 8,0 0 48-8,0 0 0 11,0 0 0-11,0 0 0 4,-17 7-16-4,-1 1 0 12,-3 0 0-12,-3-4 0 3,-3-2-32-3,0-2 0 6,-2-2 0-6,-7 0 0 9,-5-2 64-9,4-2 16 11,-4 2 0-11,4 0 0 4,-6 0-80-4,4 2 0 10,2 2-128-10,-4-1 192 5,0-1-192-5,-1 0 128 10,5-2-128-10,-1 0 0 5,7 0 0-5,0 2 128 11,2-2-128-11,3 2 0 4,5 0 0-4,5 2 0 7,-3-2 0-7,19 2 0 8,0 0 0-8,0 0 0 10,0 0 0-10,0 0 0 5,0 0 0-5,0 0 0 7,0 0-160-7,0 0 160 8,17 2 0-8,1-2 0 12,5 0 0-12,5 0-128 3,1 0 128-3,4 0 0 7,6 0 0-7,-2 2 0 8,4-2 0-8,-2 0 0 10,6 0 0-10,-4 0 0 5,2 0 0-5,-6 0 0 11,2 0 0-11,-4 0 0 5,-4 0 0-5,-3 0 0 6,-5 0 144-6,-9 0-144 8,-14 0 192-7,0 0-192 9,0 0 192-10,0 0-192 4,0 0 208-4,0 0-64 10,0 0-16-10,-20-2 0 5,-7 2-128-5,-6 0 192 11,-2 2-192-11,-3-2 192 4,-6 0-192-4,3 2 160 11,-6 0-160-11,0 4 160 4,-2-4-160-4,4 2 160 7,-3 0-160-7,1 0 160 8,0-1-160-8,0 3 0 11,4-2 144-11,4 2-144 3,4-2 0-3,2-2 0 7,6 0 0-7,9-2 128 9,3 0-128-9,15 0 0 6,0 0 0-6,0 0 0 8,0 0 0-8,17 2 0 7,3-2 0-7,1 2 0 9,6-2-160-9,7 0 160 7,-1 0-192-7,-2 0 192 22,2 0-512-21,-2-2 0-1,0 2 0 0,-1-4 0 14,-5 0-1792-14,-1-2-368 0,-5 0-64 0,1-2-16 1</inkml:trace>
    </iact:actionData>
  </iact:action>
  <iact:action type="add" startTime="240560">
    <iact:property name="dataType"/>
    <iact:actionData xml:id="d201">
      <inkml:trace xmlns:inkml="http://www.w3.org/2003/InkML" xml:id="stk199" contextRef="#ctx0" brushRef="#br4">28717 19694 12895 0,'-4'-24'1152'1,"4"9"-928"5,-2 3-224-6,2-4 0 5,0 16 2224-5,2-11 400 11,-2 11 64-11,0 0 32 4,0 0-1296-4,0 0-256 7,0 0-48-7,-4 15-16 8,-2-1-208-8,-1 7-64 12,-1 1 0-12,4-1 0 3,-2 6 128-3,-2 3 32 11,4 5 0-11,0 0 0 4,1 2-160-4,1 4-48 7,-2-2 0-7,-2 6 0 8,-2 2-208-7,2-5-64 10,2 3 0-11,2-4 0 3,-6 2-112-3,-1-4-16 12,1 2-16-8,2-6 0-4,-6 2-128 0,3 0-32 10,1-7 0-10,-2-3 0 4,4 0-80-4,0-3-128 12,2-7 176-12,-3 1-176 4,1-5 160-4,0 1-160 6,2-4 128-6,4-10-128 8,0 0-128-8,0 0-128 10,0 0 0-10,0 0-16 20,0 0-2288-20,0 0-464 0,0 0-96 0,0 0-16 1</inkml:trace>
    </iact:actionData>
  </iact:action>
  <iact:action type="add" startTime="240874">
    <iact:property name="dataType"/>
    <iact:actionData xml:id="d202">
      <inkml:trace xmlns:inkml="http://www.w3.org/2003/InkML" xml:id="stk200" contextRef="#ctx0" brushRef="#br4">28028 20245 24879 0,'0'0'2208'1,"0"0"-1760"7,18-5-448-7,-2-3 0 3,5 4 576-4,4 4 16 6,7-2 16-6,-1 0 0 8,0 0 96-8,4 0 0 11,0 0 16-11,4-2 0 4,2 0 400-4,0-1 80 11,6 1 16-11,4 0 0 4,1 0-144-3,5 2-32 10,0-4 0-11,3 2 0 4,6 0-304-4,-1 2-64 12,-3 0-16-12,-3 0 0 3,-9 0-336-3,-5 2-80 11,-10 2-16-11,-3-2 0 4,-5-2-80-4,-6 2-16 10,-1 0 0-10,-20 0 0 5,0 0-384-5,13 2-96 11,-13-2-16-11,0 0 0 18,0 0-1968-18,0 0-400 0,0 0-80 0,0 0 0 0</inkml:trace>
    </iact:actionData>
  </iact:action>
  <iact:action type="add" startTime="241910">
    <iact:property name="dataType"/>
    <iact:actionData xml:id="d203">
      <inkml:trace xmlns:inkml="http://www.w3.org/2003/InkML" xml:id="stk201" contextRef="#ctx0" brushRef="#br4">11950 20033 6447 0,'0'0'576'1,"0"0"-576"8,0 0 0-9,0 0 0 4,0 0 1776-4,0 0 240 11,0 0 48-11,0 0 16 4,0 0-992-4,0 0-208 10,0 0-48-10,0 0 0 4,0 0 112-4,0 0 16 12,0 0 0-12,0 0 0 5,14-6-192-5,2 4-48 10,-16 2 0-10,19-2 0 4,-3-2-208-4,1 2-32 11,1 0-16-11,-3-2 0 4,3 2-48-4,-3 2-16 11,5 0 0-11,3-1 0 3,5-1-32-3,-1 0-16 11,0 0 0-11,1 0 0 6,3 2 160-5,6 0 16 8,4 0 16-9,-2 0 0 4,6 0 736-4,4 0 160 12,-3 0 32-12,7 2 0 18,4 2-1824-17,5 1-352-1,2 3-80 0,3-4-16 0,1-2 800 0,-4 0 224 10,-5 0 16-10,1 0 0 5,-1 0 80-5,-5 0 32 10,-1-2 0-10,0 2 0 4,-5-2 16-4,5 2 0 11,2 2 0-11,-1-4 0 5,-1 0-64-5,-2 4-16 10,-1-1 0-10,-1 1 0 4,-8-4-96-4,2 2-32 11,-6-2 0-11,0 0 0 5,0 0-160-5,-4 2 128 11,1-6-128-11,-1 4 128 4,2-2-128-4,-4 0 128 10,-2-1-128-10,3 1 128 4,-1-4 48-4,0 2 0 12,0 0 0-12,4 2 0 4,-2 0 16-4,5 2 16 10,1 0 0-10,-6 0 0 5,2 0-208-5,-2 2 128 11,2 2-128-11,-2 2 0 4,-2 0 128-4,1-1-128 12,-3-1 0-12,-2 2 0 3,1 0 0-3,-1 2 0 10,2-2 0-10,-4-2 0 4,-1 1 0-4,-1 3 128 11,1-4-128-11,-5-2 0 5,1-2 0-5,-1 0 0 11,1 0 128-11,-5-2-128 4,5-2 0-4,-1-2 144 11,-3 1-144-11,3 1 128 4,-3 2-128-4,2-2 0 10,-1 0 0-10,-3 2 0 4,3-6 0-4,-5 2 160 11,-12 6-160-11,18 0 160 5,1-2-160-5,-7 2 160 11,-12 0-160-11,19 0 160 4,-3-2-160-4,-1 0 0 10,-1 2 0-10,-14 0 0 4,16-2 0-4,1 4 0 11,-3-2 0-11,4 0 0 4,-18 0 0-4,17 2 0 7,-1 0 0-7,-3-2 0 9,-13 0 0-9,18 4 0 10,-1 0 0-10,-3-2 0 4,4-2 0-4,-7 0 0 12,-11 0 0-12,16 2 0 4,-16-2 0-4,0 0 0 10,14 8 128-10,-14-8-128 4,15 0 0-4,-15 0 0 11,0 0 0-10,14 2 128 3,-14-2-128-4,0 0 128 10,15 4-128-10,-15-4 128 5,0 0-128-5,18 0 0 10,-18 0 0-10,14-2 0 5,-14 2 0-5,0 0 0 10,17-2 128-10,-17 2-128 5,0 0 0-5,0 0 0 10,10-2 0-10,-10 2 0 5,0 0 0-5,0 0-192 10,0 0 32-10,0 0 16 20,0 0-1248-20,0 0-240 0,0 0-48 0,2-14-16 14,-2 14-1360-14,0 0-272 0</inkml:trace>
    </iact:actionData>
  </iact:action>
  <iact:action type="add" startTime="242735">
    <iact:property name="dataType"/>
    <iact:actionData xml:id="d204">
      <inkml:trace xmlns:inkml="http://www.w3.org/2003/InkML" xml:id="stk202" contextRef="#ctx0" brushRef="#br4">14747 19639 11055 0,'-6'-12'976'1,"-1"1"-784"9,-1 1-192-10,8 10 0 4,-8-10 1408-4,8 10 256 11,-12-8 32-11,12 8 16 4,-11-2-320-4,11 2-64 10,0 0-16-10,-8-6 0 5,8 6-192-5,0 0-32 10,0 0-16-10,0 0 0 5,0 0-464-5,0 0-96 12,0 0 0-12,0 0-16 4,0 0-32-4,0 0 0 11,10 12 0-11,7 2 0 4,-3-4 112-4,5-1 32 11,7 1 0-11,3-2 0 3,2 2 0-3,6 3 0 10,4-5 0-10,0 8 0 6,6-5-80-6,4 5-16 9,3-2 0-9,1 3 0 5,-1-5-128-5,-1 3-16 11,-2-5-16-11,-6 6 0 3,-2-4-32-3,-2 3-16 13,-2-9 0-13,-6 4 0 3,-2 3 16-3,-2-1 16 11,1 4 0-11,-3-5 0 4,-4 5-80-4,-1-4 0 11,-9 1-16-11,1-1 0 5,-14-12-80-5,8 14-16 10,-8-14 0-10,8 15 0 4,-5 3-16-4,-3-3 0 10,0-15 0-10,0 0 0 6,-5 22 48-6,-3-1 0 9,-2 1 0-9,-6-5 0 4,1 1-16-4,-3 1 0 12,3-7 0-12,-1 6 0 4,-7-5 32-4,3 5 0 11,1-4 0-11,-3 3 0 4,-3 3-64-4,0-5-128 10,-3 1 192-10,1 1-64 5,-2-3 80-5,1 4 16 11,-3-7 0-11,0 5 0 4,-4-4-48-4,4 1-16 12,-1-3 0-12,3 0 0 3,2-1-160-2,0-1 128 11,1-4-128-12,3 4 128 2,1 0-128-2,5-4-192 12,-5 0 32-12,5-4 16 17,3 0-2016-16,14 0-400-1,-17 0-64 0</inkml:trace>
    </iact:actionData>
  </iact:action>
  <iact:action type="add" startTime="244479">
    <iact:property name="dataType"/>
    <iact:actionData xml:id="d205">
      <inkml:trace xmlns:inkml="http://www.w3.org/2003/InkML" xml:id="stk203" contextRef="#ctx0" brushRef="#br4">11502 19491 13071 0,'0'0'576'1,"0"0"128"-1,0 0-576 0,0 0-128 5,0 0 0-5,0 0 0 8,0 0 656-8,0 0 112 10,0 0 0-10,0 0 16 5,0 0 0-5,0 0 0 8,0 0 0-8,0 0 0 7,0 0-32-7,0 0-16 12,0 0 0-11,0 0 0 2,0 0 144-3,0 0 16 10,7 15 16-10,5 3 0 5,2-3-192-5,-3 5-32 10,7-1-16-10,2-1 0 5,-1 3-320-5,3 5-64 12,1 3-16-12,0-4 0 4,-1 1-80-4,-3-3-32 11,1 1 0-11,1-1 0 4,-3 2-32-4,-1-1 0 6,1-5 0-6,-4 1 0 8,3-7 336-8,-3 1 64 10,1-6 16-10,5 0 0 5,-6-4 192-5,5-2 32 10,-1-2 16-10,-1-2 0 5,1-4-144-5,-5 0-16 10,5-8-16-10,-4 1 0 5,3-5-192-5,5 0-32 10,-7-3-16-10,1-2 0 5,-3 1-176-5,1-3-48 10,-2-6 0-10,1 1 0 5,-3 5-144-5,4 4 0 11,-6 1 144-11,1-1-144 4,3-1 0-4,-4 7-192 6,0-3 32-6,1 2 0 23,-3 5-2560-23,4-5-512 1</inkml:trace>
    </iact:actionData>
  </iact:action>
  <iact:action type="add" startTime="245484">
    <iact:property name="dataType"/>
    <iact:actionData xml:id="d206">
      <inkml:trace xmlns:inkml="http://www.w3.org/2003/InkML" xml:id="stk204" contextRef="#ctx0" brushRef="#br4">12095 18387 4607 0,'0'0'192'1,"0"0"64"-1,0 0-256 0,0 0 0 11,0 0 0-11,0 0 0 4,0 0 2464-4,0 0 448 10,0 0 96-10,0 0 0 4,0 0-1552-4,0 0-320 10,-10-2-64-10,10 2-16 5,0 0-128-5,0 0-32 12,0 0 0-12,0 0 0 4,0 0 112-4,0 0 16 10,0 0 0-10,0 0 0 4,0 0-64-4,0 0 0 11,0 0 0-11,0 0 0 4,15 4-208-4,3 0-48 11,-18-4-16-11,21 6 0 4,-5-2-240-4,4-1-64 12,1-1 0-12,-1 2 0 4,-5 0 0-4,5 6-16 11,1-6 0-10,-1 2 0 2,1-4-32-3,4 3 0 11,1-1 0-11,1 6 0 4,0 0-32-4,3 0-16 11,1-1 0-11,0-1 0 4,2 0 16-4,-2 4 0 12,3-6 0-12,1 3 0 4,4 3-64-4,-2-4-16 10,2 0 0-10,2 3 0 4,-4-1-96-4,4 6 0 10,-2-5-128-10,2 3 192 5,-6-4-192-5,-2 5 128 10,2-1-128-10,0 2 0 5,-6-7 128-5,1-1-128 11,-1 4 0-11,-2-2 144 4,1 3-144-4,1-1 160 7,-2 4-160-7,2-5 160 7,-1 1-160-7,-1 4 192 11,0-1-192-11,1 1 192 4,-1 1-192-4,0-3 160 11,1 2-160-11,3-1 160 4,-2 5-160-4,0-3 0 12,-1-7 0-12,-1 6 128 4,0-1-128-4,1 1 0 10,-5-6 0-10,2 5 0 5,1-5 0-5,-3 0 0 10,0 1 0-10,3-5 0 4,-7 2 0-4,5 0 128 11,-1-2-128-11,1-2 0 5,-3 1 128-5,0 5-128 10,3 0 0-10,1-4 128 5,-1 2-128-5,-1 1 0 11,2-3 144-11,-1 4-144 4,1 0 128-4,-1-3-128 11,-1-3 128-11,2 4-128 4,1 4 0-4,1-4 0 10,0-3 0-10,1 5 128 5,-1-2-128-5,4 0 0 7,-2 2 0-7,-1-1 0 8,-1-3 0-8,2 4 0 11,1-4 0-11,1 0 0 4,-4-2 0-4,0 1 128 12,-3 5-128-12,-1-2 0 3,-1-4 0-3,1 4 0 11,2 1 0-11,-1-3 128 4,-1 0-128-4,1 2 0 12,5 2 0-12,-4-4 0 4,-3-1 0-4,1 1 0 9,0 0 0-9,1 0 0 6,-5-2 0-6,3 2 128 9,-1 0-128-9,3 1 0 5,-3-3 0-5,-1 0 0 10,1 2 0-10,1 4 0 5,1-2 0-5,-2-1 0 12,1 1 0-12,-1 4 0 3,1-4 0-3,-3 3 0 11,-1-1 0-11,1-2 0 4,-1 4 0-4,-2-5 0 7,3 3 0-6,1 2 0 6,-3-4 0-7,3-3 0 11,-1 1 0-11,-3 4 0 4,1-4 0-4,-3 2 0 12,2 0 0-12,1-1 128 3,-5-1-128-3,5 4 0 13,-3 2 0-13,4-5 0 2,-7 5 0-2,7-2 144 12,-5-2-144-12,3 3 0 3,4-3 192-3,-5 0-64 10,3 2 0-10,-9-1-128 6,-9-9 192-6,0 0-64 9,18 6 0-9,-18-6-128 5,14 4 192-5,-14-4-64 7,15 4 0-7,-15-4-128 8,0 0 192-8,16 8-192 7,-16-8 192-7,14 4-192 8,-14-4 160-8,0 0-160 10,0 0 128-10,11 4-128 5,-11-4 0-5,0 0 0 11,0 0 128-11,0 0-128 4,0 0 0-3,14 2 0 5,-14-2 0-6,0 0 0 8,0 0 0-8,0 0 0 7,0 0 0-7,0 0 0 7,0 0 0-7,0 0 128 11,0 0-128-11,0 0 0 5,0 0 144-5,0 0-144 10,0 0 160-10,0 0-160 5,0 0 160-5,0 0-160 11,0 0 160-11,0 0-160 4,0 0 144-4,0 0-144 10,0 0 128-10,-14-2-128 5,1-6 0-5,-3-2 128 10,4 2-128-10,-3 3 0 5,3-7 0-5,-6 2 0 11,5 0 128-11,-7-1-128 4,7 3 0-4,-5-2 0 10,-3-4 0-10,1 5 128 5,1-5-128-5,-3 6 0 10,-1-2 0-10,-1-3 0 5,-1 3 0-5,-2-4 0 11,-3 3 0-11,1-5 0 4,0 4 0-4,-2-5 0 7,1 1 0-7,-1-1 0 8,-6-1 0-8,2 5 0 7,0-5 0-7,0 6 0 8,-2-3 0-8,4 3 128 8,1-6-128-8,-1 3 0 8,-4-3 0-8,2-1 0 10,2 3 0-10,-6-3 0 5,0-1 0-5,4 3 0 6,-6-5 0-6,2 1 0 9,-10 1 0-9,0 1 0 6,1-5 0-6,-3 1 0 9,-8-2 0-9,3 3 0 7,5 1 0-7,0 5 0 8,3-7 0-8,-3 3 0 10,4 5 0-10,4-5 0 5,0 4 0-5,4 3 0 11,-4-9-144-10,4 9 144 2,-6-3 0-3,4 6 0 11,-5-5-128-11,3 3 128 3,0-4 0-3,-4 7 0 12,4-5 0-12,-2 4 0 3,6-1 0-2,-4-5-128 9,6 6 128-10,-2-3 0 4,4 3 0-4,2-2 0 12,-6 2 0-12,6-1 0 4,0-3-128-4,-1 4 128 11,-3-1 0-11,2 1 0 4,4 2-192-4,-4-4 64 11,-2 6 128-11,4 3-208 3,2-3 80-3,-1 0 128 11,1 4-208-11,-4 0 80 4,2-2 128-4,4 0-192 11,1 2 192-11,3-2-192 5,3 0 192-5,3-1-160 11,-2 1 160-11,3 0-160 3,4 0 160-3,-3 2 0 8,3 2 0-8,-2-4-128 7,5-6 128-7,-5 6 0 11,4 0 0-11,-5 1 0 4,-1-1 0-4,7-4 0 8,-5 2 0-8,0 0 0 8,-5-2-128-8,1 2 128 13,7 1-128-13,-5-1 128 2,3-2 0-2,-5 4-160 11,3-2 160-10,1-2 0 2,-3 3 0-3,5 1-128 10,-2-4 128-10,3-2 0 5,1 4 0-5,2 2 0 11,-5-3 0-11,3-1 0 5,-6 0 0-5,7 4 0 10,-5-4 0-10,0-1 0 4,5 5 0-4,1-2-128 7,-4 2 128-7,14 4 0 7,-8-8 0-7,1 0 0 11,7 8 0-11,0 0 0 5,-10-6-144-5,10 6 144 11,0 0 0-11,0 0-144 4,0 0 144-4,0 0 0 11,0 0 0-11,0 0-128 4,0 0 128-4,0 0-128 12,0 0 128-12,0 0-128 2,0 0 128-2,21 6-128 12,1 2 128-12,-5 0-128 4,5-2 128-4,-1 3 0 11,3 3-144-11,-3-4 144 5,1 6 0-5,1-3 0 11,4 9-144-11,5-5 144 3,3 5 0-3,-2 1-128 7,-4-3 128-7,4 1 0 8,2 3 0-8,6-3-128 11,-2-3 128-11,6 3 0 4,4 1 0-4,2-2 0 12,-1 3 0-12,5 4 0 4,0-5 0-4,-3-3 0 10,-1 1 0-9,0 3 0 2,-3 1 0-3,1-3 0 11,0 3 0-11,4 3 0 4,-3-1 0-4,3 3 0 11,-2-2 0-11,3 1 0 4,1-5 0-4,0 4 0 11,-5-1 0-11,1 1 0 4,-4 0 0-4,0 1 0 13,-3-1 0-13,-5-3 0 2,2 3 0-2,-3-4 0 12,1 5 0-12,0-1 0 3,-6-1 0-3,2-1 128 11,-2 0-128-11,6-5 0 4,-4-2 0-4,4 1 176 11,-2-3-176-11,2 3 160 5,4-3-160-5,0 3 0 10,0-3 0-10,2 2 0 4,-2 1 0-4,2-5 0 7,-6-2 128-7,3 1-128 8,-4-1 144-8,4 2-144 10,-3-2 160-10,2-3-160 5,-4 3 160-5,2-2-160 11,0-2 160-11,-5 2-160 5,-1 1 128-5,-2-3-128 11,0 2 0-11,-7 4 0 3,-1-4 128-3,2 1-128 12,3-1 0-12,-3 0 0 3,-4 0 0-3,3 5 0 11,-7-3 0-11,3 0 0 4,-1 0 0-4,-3-5 128 12,0 5-128-12,1 2 0 4,-3-6 0-4,3-2 0 11,-5 0 0-11,4 1 0 4,-5 5 0-4,5-6 128 6,-4 4-128-6,3-2 0 8,-3 3 0-7,6-3 0 9,-9 2 0-10,7 4 0 5,-16-12 0-5,14 6 0 8,1 1 0-8,-15-7 0 2,0 0 0-2,14 10 0 8,-14-10 0-8,0 0 0 7,14 8 0-7,-14-8 0 8,0 0 0-8,0 0 0 8,0 0-432-8,0 0 32 12,0 0 0-12,0 0 0 16,0 0-1568-16,0 0-304 0,0 0-64 0</inkml:trace>
    </iact:actionData>
  </iact:action>
  <iact:action type="add" startTime="247477">
    <iact:property name="dataType"/>
    <iact:actionData xml:id="d207">
      <inkml:trace xmlns:inkml="http://www.w3.org/2003/InkML" xml:id="stk205" contextRef="#ctx0" brushRef="#br4">15069 18818 16575 0,'-13'-8'1472'1,"1"-2"-1168"6,-2 3-304-7,4 1 0 8,-1-4 1760-8,11 10 288 6,-14-6 64-6,14 6 16 8,-14-4-848-8,14 4-192 8,0 0-16-8,0 0-16 8,-13 0-208-8,13 0-32 7,0 0-16-7,0 0 0 8,0 0-64-8,0 0-16 13,0 20 0-13,6-5 0 3,1 5-224-3,7 1-48 12,7 1-16-12,3-1 0 3,3 5 80-3,6-1 0 6,6 2 16-6,8 4 0 9,8-1-192-9,-1 3-32 8,7-4-16-8,-3 4 0 8,-3-2-64-8,-2 1-16 6,-3-3 0-6,1 2 0 9,-6 6 48-9,0-4 0 10,-2-3 0-10,-8-1 0 5,0 0 0-5,-4 2 0 11,-4-2 0-11,-1-1 0 4,-3-3-48-4,-1-1 0 10,-3-1 0-10,-3 0 0 5,3-1 0-5,-1-3 0 11,-6 1 0-10,-1 1 0 2,1 1-16-3,-6-5 0 10,0 3 0-10,-4-7 0 5,-2-13 64-5,-2 18 0 10,-4 1 0-10,-2-7 0 5,-11 0 64-5,-1-4 32 11,-5 1 0-11,-5 7 0 4,-3-6 32-4,-2 1 16 11,-10-3 0-11,2-2 0 4,-5 6-48-4,-5-4-16 10,0-1 0-10,1 1 0 5,-3 0-80-4,-2-2 0 8,-1-4-16-9,1 0 0 6,-1-4-240-6,1 2 176 9,5-2-176-9,1 2 160 5,4-4-160-5,8 0-176 10,-2-4 48-10,6 0 0 20,4 7-1344-19,3-3-256-1,5-4-48 0,4-2-17904 3</inkml:trace>
    </iact:actionData>
  </iact:action>
  <iact:action type="add" startTime="255333">
    <iact:property name="dataType"/>
    <iact:actionData xml:id="d208">
      <inkml:trace xmlns:inkml="http://www.w3.org/2003/InkML" xml:id="stk206" contextRef="#ctx0" brushRef="#br4">5143 16320 5519 0,'0'0'496'1,"0"0"-496"7,0 0 0-8,0 0 0 4,0 0 1216-4,0 0 160 11,0 0 32-11,0 0 0 4,0 0-704-4,0 0-128 11,0 0-16-11,0 0-16 5,0 0-96-5,0 0-32 11,0 0 0-11,0 0 0 4,0 0 32-4,0 0 0 11,0 0 0-11,0 0 0 4,0 0-16-4,0 0 0 11,8 9 0-11,-8-9 0 4,0 0-48-4,0 0-16 10,0 0 0-10,0 0 0 5,0 0 112-5,0 0 32 10,0 0 0-10,0 0 0 5,9 8 0-4,-9-8 16 9,0 0 0-9,0 0 0 2,0 0-128-3,0 0-16 12,12 10-16-12,-12-10 0 3,0 0-64-3,0 0-16 10,16 0 0-10,-16 0 0 5,17-2 176-5,3 2 48 11,-7 0 0-11,5-2 0 4,-4 0-128-4,1-4-32 11,5 2 0-11,-1 4 0 4,3-2-96-3,1-1-32 9,1 1 0-10,3-2 0 4,0 0-48-4,0-2-16 11,1 4 0-11,1 0 0 4,-2 2 16-4,1-2 0 10,-3-2 0-10,2 2 0 5,3 0 32-4,-3 2 16 8,-2 0 0-9,-1 0 0 5,-7 2 16-5,3 0 0 10,-1 0 0-10,-1 0 0 5,-1 2-48-5,3 2 0 11,-20-6 0-11,15 4 0 4,1 0 16-4,0-2 0 10,-16-2 0-10,15 0 0 5,-15 0-16-5,18 3 0 11,-18-3 0-11,13 4 0 4,-13-4-48-4,0 0-16 12,18 2 0-12,-18-2 0 3,0 0-128-3,0 0 128 11,0 0-128-11,0 0 128 4,0 0-128-4,0 0 128 12,0 0-128-12,0 0 128 18,0 0-560-18,0 0-112 0,0 0-32 1,-16 4-14176 3</inkml:trace>
    </iact:actionData>
  </iact:action>
  <iact:action type="add" startTime="256173">
    <iact:property name="dataType"/>
    <iact:actionData xml:id="d209">
      <inkml:trace xmlns:inkml="http://www.w3.org/2003/InkML" xml:id="stk207" contextRef="#ctx0" brushRef="#br4">3795 16419 14623 0,'0'0'640'1,"0"0"144"-1,0 0-624 0,0 0-160 8,0 0 0-8,0 0 0 6,0 0 944-6,0 0 144 10,0 0 48-10,0 0 0 4,12-6-64-4,-12 6-16 11,21 0 0-11,-5 0 0 5,1-2-288-5,5 0-64 11,-3 0-16-11,1 2 0 4,1 2-48-4,3-2-16 11,1-4 0-11,-2 4 0 3,1-1-128-3,-1 1-32 12,3 0 0-12,-3-2 0 4,-1 0-128-4,-1 0-16 10,-5 2-16-10,-1 2 0 5,1-2-176-5,-16 0-128 11,15-2 192-11,-15 2-192 3,18-2 144-3,-18 2-144 11,0 0 0-11,0 0 144 17,0 0-1168-16,0 0-224-1,0 0-48 0</inkml:trace>
    </iact:actionData>
  </iact:action>
  <iact:action type="add" startTime="256489">
    <iact:property name="dataType"/>
    <iact:actionData xml:id="d210">
      <inkml:trace xmlns:inkml="http://www.w3.org/2003/InkML" xml:id="stk208" contextRef="#ctx0" brushRef="#br4">4528 15935 8287 0,'0'0'368'1,"0"0"80"-1,0 0-448 0,0 0 0 9,0 0 0-8,0 0 0 3,0 0 2752-4,12 12 448 6,-4 8 112-6,-4-3 16 9,0-1-1760-9,-4 5-352 10,-2 7-64-10,0 1 0 5,-2 6-32-5,0 4 0 10,2-6 0-10,-4 2 0 5,-2 6-160-5,3-2-16 11,-1-4-16-10,2 4 0 2,-2-4-432-3,-2 0-96 12,2 1-16-12,2-5 0 3,1-8-256-3,-3-1-128 11,0-1 128-11,2 1-9968 11,4-22-2000-10</inkml:trace>
    </iact:actionData>
  </iact:action>
  <iact:action type="add" startTime="259535">
    <iact:property name="dataType"/>
    <iact:actionData xml:id="d211">
      <inkml:trace xmlns:inkml="http://www.w3.org/2003/InkML" xml:id="stk209" contextRef="#ctx0" brushRef="#br4">4895 16251 3679 0,'0'0'320'1,"0"0"-320"8,0 0 0-9,0 0 0 4,0 0 1632-4,0 0 256 7,0 0 48-7,0 0 16 8,0 0-1088-8,0 0-224 6,0 0-32-6,6-11-16 9,-6 11-112-9,0 0-32 7,2-16 0-7,-2 16 0 8,0 0-64-8,0 0 0 11,0 0-16-11,0 0 0 4,0 0 80-4,0 0 32 12,0 0 0-12,0 0 0 4,0 0 64-4,0 0 16 6,0 0 0-6,0 0 0 9,0 0 128-9,0 0 16 11,0 0 16-10,0 0 0 1,0 0 0-2,0 0 0 11,0 0 0-11,0 0 0 4,0 0-224-4,0 0-48 11,0 0-16-11,0 0 0 5,14 16 16-5,-5-8 16 6,5 1 0-6,0-1 0 8,-1 0-80-8,1 0 0 10,-14-8-16-10,21 9 0 5,-5-3-48-5,2 0 0 11,1 0 0-11,-5 4 0 5,7-4 32-5,-5-1 0 12,1-1 0-12,5 6 0 3,-3-4-48-3,-1-2-16 7,3 2 0-7,3 0 0 8,-3 1-32-8,-1-1-16 6,1 0 0-6,3 6 0 9,1-3-16-9,-2-1 0 10,-1 2 0-10,-1 0 0 5,3 7-224-5,-1-5 0 10,2-2 0-10,1 3 0 5,1 1 0-5,-2 2 128 11,-1 3-128-11,1-7 0 3,-1 2 160-3,1-5-160 12,0-3 160-12,1 2-160 3,-3 4 192-3,1-5-48 12,-1-7-16-12,-6 6 0 4,1 4 64-4,3-4 16 7,-7-4 0-7,2 2 0 8,-1 4 0-8,3 1 0 11,-2-3 0-11,-3 2 0 4,5-4-64-4,-5 2-16 7,3 0 0-7,-2-3 0 8,-14-3-128-8,15 4 192 10,3 0-192-10,-18-4 192 5,15 8-192-5,3 0 0 11,-6-2 144-11,-12-6-144 4,17 6 0-4,-5 3 0 6,2-1 0-6,-3-4 128 8,-11-4-128-8,0 0 0 7,18 10 0-7,-6 0 0 9,-12-10 0-9,17 5 144 10,-17-5-144-10,18 8 0 5,-5 2 128-5,3-4-128 6,-16-6 0-6,14 4 0 9,3 5 0-9,-3-1 0 11,3-4 0-11,-3 0 0 4,-14-4 128-4,18 6-128 11,-3 2 0-11,-5-1 0 4,-10-7 0-4,17 4 0 10,-17-4 0-9,14 4 0 3,-14-4 128-4,20 4-128 12,-20-4 0-12,0 0 0 3,13 6 0-3,-13-6 0 6,16 4 128-6,-16-4-128 9,0 0 0-9,0 0 128 11,14 8-128-11,-14-8 0 4,0 0 128-4,0 0-128 10,0 0 0-10,0 0 0 5,0 0 144-5,0 0-144 11,0 0 0-11,0 0 144 5,0 0-144-5,0 0 0 5,0 0 0-5,0 0 128 9,0 0-128-9,0 0 128 11,0 0-128-11,0 0 128 3,0 0-128-3,0 0 160 11,0 0-160-11,-10-4 160 4,10 4-160-4,0 0 0 8,-20-8 0-8,5 2 128 8,-5 2-128-8,1 2 0 11,-1-4 0-11,1-1 128 4,-1-1-128-4,3 2 0 6,-3-2 144-6,-1 0-144 9,-1-1 0-9,-1 1 0 11,1-8 0-11,-1 8 128 4,-1-1-128-4,-3-1 0 7,2-4 0-7,-1-1 0 8,-1 7 0-7,2-4 0 10,-1 2 0-11,1 3 0 3,-2-5 0-3,-1 4 0 7,-1 2 0-7,0-3 128 8,0-1-128-8,-1 0 0 11,-1-4 0-11,4 5 0 4,0-3 0-4,-3 0 0 11,1-3 0-11,2 1 0 4,1-2 0-4,-1 5 0 7,0-5 0-7,1 4 0 8,3-3 0-8,2 5 0 11,1 2 0-11,1-2 0 4,-3-1 0-4,3-3 0 11,3 2 0-11,-3 5 0 4,5-3 0-4,-6 2 0 7,3-2 0-7,3 1 0 8,-1 1 0-8,1 2 0 12,-6-2 0-12,3-2 0 3,1 5 0-3,-3 1 0 6,5-4 0-5,-3 0 0 7,3 0 0-8,-2 4 0 7,1 0 0-7,1-1 0 9,-6-1 0-9,7 4 0 9,-5-2 0-9,3 2 0 5,1 0 0-5,-2 2 0 11,3-4 0-10,-5 2-128 2,3 0 128-3,-5 0 0 7,4 0 0-7,5-2 0 8,-5 0 0-8,16 4-128 10,-12-1 128-10,12 1 0 5,-15-2 0-5,15 2-128 11,-12-4 128-11,2 4 0 5,10 0 0-5,0 0-128 6,0 0 128-6,0 0 0 8,-13-6 0-8,13 6-160 12,0 0 160-12,0 0 0 3,-8-6 0-3,8 6-128 11,0 0 128-11,0 0 0 4,0 0 0-4,0 0 0 11,0 0 0-11,0 0 0 5,0 0 0-5,0 0 0 6,0 0 0-6,0 0 0 8,0 0 0-8,0 0-128 11,0 0 128-11,0 0 0 4,10-8 0-4,-10 8 0 12,17-8-128-12,-17 8 128 3,18 0 0-3,1 0 0 7,3 0 0-7,-3 4 0 8,-1 0 0-8,3 6-128 7,1-6 128-7,-1 2 0 8,1 1 0-8,3 7 0 7,2-4 0-7,1 4 0 8,-1-5 0-8,0 1 0 12,4 6 0-12,5-3 0 3,-3 3 0-3,-2 1 0 7,2-5 0-7,4 8 0 8,-2-1 0-8,4 3 0 13,2-3 0-13,-2 5 0 2,2-1 0-2,-4-4 0 7,0 1 0-7,4-1 0 8,0-5 0-8,0 6 0 11,-4-3 0-11,2 1 0 4,-4-3 128-4,1-5-128 7,-5 6 176-7,4-1-176 9,-2 7 176-9,4-1-176 11,0-7 160-11,-4 1-160 3,-2 5 144-2,3-6-144 5,-1 3 128-6,2-5-128 8,-2 1 192-7,2-1-32 9,2 6-16-10,0-5 0 4,-7-1-144-4,-3-4 160 8,2 0-160-8,0 1 160 8,-1-3-160-8,-3-2 192 11,-2 4-192-10,-5 2 192 2,-2-2-192-3,-5-5 160 6,-11-3-160-6,14 6 160 8,-14-6-160-8,0 0 192 11,0 0-192-11,0 0 192 4,0 0-192-4,0 0 0 7,0 0 0-7,0 0 0 22,0 0-1328-21,0 0-336-1,0 0-80 0,0 0-9584 7,0 0-1920-6</inkml:trace>
    </iact:actionData>
  </iact:action>
  <iact:action type="add" startTime="261051">
    <iact:property name="dataType"/>
    <iact:actionData xml:id="d212">
      <inkml:trace xmlns:inkml="http://www.w3.org/2003/InkML" xml:id="stk210" contextRef="#ctx0" brushRef="#br4">6491 16565 24479 0,'0'0'1088'1,"0"0"208"-1,-14-9-1040 0,4-1-256 6,4 2 0-6,6 8 0 8,0 0 528-8,-13-4 48 11,3-4 16-11,10 8 0 3,0 0-64-3,0 0-16 8,0 0 0-8,0 0 0 8,0 0 32-8,-2 18 0 11,4 0 0-11,6-7 0 4,6 5 32-4,1-3 0 10,5 5 0-10,3 0 0 5,4 1-48-5,1 4 0 11,-1 3 0-11,2-5 0 4,-1-1-192-4,-1 5-32 6,-2 4-16-6,2-1 0 9,-1-3-64-9,-3 0-16 11,-5-1 0-10,1-1 0 2,1 5 144-3,-7-7 32 6,5-5 0-6,-8 3 0 9,1-3-48-9,-5-3 0 7,-6-13 0-7,4 24 0 8,-4-7-16-8,-2-1 0 7,0 1 0-7,-4-3 0 8,-9 2 0-8,3-5 0 10,-5 5 0-10,-5-6 0 4,-5 3 16-4,0-3 0 7,-3 0 0-7,-1 4 0 9,-2-5-160-9,-6 3-48 6,0-4 0-6,-6-4 0 9,-4 2-128-9,-1 1 0 11,-5-1 0-11,4-6 128 18,-1-2-1536-18,5 0-304 0,6-4-64 2</inkml:trace>
    </iact:actionData>
  </iact:action>
  <iact:action type="add" startTime="261848">
    <iact:property name="dataType"/>
    <iact:actionData xml:id="d213">
      <inkml:trace xmlns:inkml="http://www.w3.org/2003/InkML" xml:id="stk211" contextRef="#ctx0" brushRef="#br4">12414 18393 2751 0,'0'0'256'0,"-13"-6"-256"10,1 2 0-10,4 2 0 4,8 2 2032-4,-11-8 352 10,3-1 80-9,2 1 16 2,-4 2-1904-3,10 6-368 11,-10-12-80-11,10 12 0 5,-9-10 192-5,-3 6 32 11,12 4 16-11,0 0 0 4,-12-7 224-4,-1-3 48 12,13 10 16-12,0 0 0 2,-12-4 64-2,12 4 16 7,-14-4 0-7,14 4 0 8,-13 0-48-8,13 0-16 11,-14-4 0-11,14 4 0 4,-14 0-224-4,14 0-64 8,-15 2 0-8,3 0 0 7,-4 0-32-7,16-2-16 11,0 0 0-11,-11 6 0 4,-3 2-160-4,14-8-48 7,-14 8 0-7,14-8 0 8,0 0 208-8,0 0 48 11,0 0 0-11,2 11 0 6,-2-11 224-6,0 0 48 9,12 14 16-8,4-4 0 3,3 1-80-4,-1-3-16 6,-1-2 0-6,7 2 0 8,-1 2-176-8,-1-3-32 12,3 3-16-12,4 2 0 3,4 0-128-3,0 3-32 7,3-1 0-5,3 5 0 5,-2-1 96-7,0-3 16 11,6 5 0-11,0-4 0 4,5-1 48-4,1 5 16 7,2-3 0-7,-2 3 0 8,-3 1 0-8,5-1 0 11,-2-5 0-11,0 5 0 3,-6-7-32-3,1 5 0 12,-5-2 0-12,4-3 0 4,-4 5-144-4,2-3-48 6,-8 5 0-6,4 1 0 9,3-5-144-9,-5 3 0 12,2 3 0-12,4-5 128 3,5 5-128-3,-5-1 128 7,2-3-128-7,-4-3 128 8,2 5-128-8,-4-2 0 10,2-5 144-10,0 5-144 5,-4-9 0-5,3 9 128 11,-3-8-128-11,-2 3 0 5,4-3 128-5,2-4-128 5,-6 2 128-5,2 2-128 9,0-5 160-9,4 1-32 11,-4 0-128-11,4 2 192 4,-2-2-48-4,4 0-16 10,0 1 0-10,0 1 0 5,0-2-128-5,-2-2 0 7,2 2 144-7,-2 2-144 8,2-3 0-8,-6 1 128 11,0-2-128-11,1 4 0 4,-3 4 0-4,-2-2 0 6,0 5 0-6,2-3 0 9,0 3 0-9,3-3 0 11,-5 4 0-11,-2-5 0 4,2 3 0-4,2-2 0 11,-1 5 0-11,3-3 0 4,0 2 0-3,2-3 0 5,-2 5 0-6,-2-5 0 9,-4 1 0-9,-1 0 0 10,-1-1 0-10,0-3 0 4,1 4 0-4,-5-3 0 10,-3 1 0-10,1-2 0 5,-1-2 0-5,1 3 0 10,-2-3 0-10,1 4 128 5,1 0-128-5,-3-1 0 11,-4 5 0-11,3-6 0 4,-3 1 0-4,3-1 0 7,-5-6 0-7,4 4 0 7,-7 2 0-7,-9-10 0 8,0 0 0-8,14 5 0 8,-14-5 0-8,0 0 128 12,8 10-128-12,-8-10 0 3,0 0 0-3,0 0 128 7,0 0-128-7,0 0 0 8,0 0 0-8,0 0-208 7,-14-10 16-7,1 5 16 22,-3-5-1552-22,2 2-304 0,1 2-64 1,-1-4-8160 6,0-3-1648-7</inkml:trace>
    </iact:actionData>
  </iact:action>
  <iact:action type="add" startTime="262660">
    <iact:property name="dataType"/>
    <iact:actionData xml:id="d214">
      <inkml:trace xmlns:inkml="http://www.w3.org/2003/InkML" xml:id="stk212" contextRef="#ctx0" brushRef="#br4">14942 18814 23327 0,'-7'-19'1024'0,"7"19"224"0,0 0-992 0,0 0-256 4,0-14 0-4,0 14 0 8,0 0 176-8,0 0-16 7,0 0 0-7,0 0 0 8,0 0 48-8,0 0 16 12,0 0 0-12,13 6 0 3,-13-6 352-3,16 8 64 11,-16-8 0-11,13 19 16 4,3-3 96-4,-2 3 16 11,3 3 0-11,7-1 0 4,-3 2 0-4,5 1 16 7,3-3 0-7,4 5 0 9,2 1-208-9,6 2-32 11,-4 2-16-11,8-1 0 4,0-1-144-4,0 0-48 10,-2-2 0-10,-1 7 0 5,1-1-16-5,-4-2 0 11,0-2 0-11,-2-1 0 5,-5-3 0-5,-5 0 0 10,0-1 0-10,-7-5 0 5,-7 3 96-5,1-3 16 10,-6-1 0-10,-6-5 0 4,-2-13-32-4,-2 20 0 11,2-20 0-11,-8 17 0 4,-9 1-64-4,-1-1-16 11,-5-7 0-11,-7 6 0 4,-5-5-128-4,0 3-16 10,-10-4-16-10,-4 0 0 5,-5 1-160-5,-7-3 160 11,-5 0-160-11,-8 4 160 4,-4-8-160-4,-4-1-144 12,-6 1 144-12,0 4-208 17,-7 2-2464-17,-8-4-480 0,-16 0-112 0</inkml:trace>
    </iact:actionData>
  </iact:action>
  <iact:action type="add" startTime="266666">
    <iact:property name="dataType"/>
    <iact:actionData xml:id="d215">
      <inkml:trace xmlns:inkml="http://www.w3.org/2003/InkML" xml:id="stk213" contextRef="#ctx0" brushRef="#br4">4507 19124 4607 0,'0'0'400'1,"0"0"-400"3,0 0 0-4,0 0 0 9,0 0 1776-9,-8-6 272 6,8 6 48-6,-8-6 16 9,8 6-1024-9,0 0-192 7,-11-9-32-7,-3 3-16 8,14 6-32-8,-12-4-16 6,12 4 0-5,-15-6 0 7,7 2-192-8,-4-2-32 7,12 6-16-6,0 0 0 5,-11-9-112-6,11 9 0 8,0 0-16-8,-10-4 0 7,-4-4 0-7,14 8 0 8,0 0 0-8,0 0 0 8,-12-6-64-8,12 6-16 7,-13-4 0-7,13 4 0 8,-10-6 176-8,10 6 48 7,0 0 0-7,0 0 0 8,-12-4 96-8,12 4 32 7,0 0 0-7,0 0 0 7,0 0-128-6,0 0-32 6,0 0 0-7,0 0 0 8,0 0-160-8,0 0-48 7,0 0 0-7,16-2 0 8,-16 2-80-8,19 0-32 7,-3 2 0-7,4 0 0 7,1 2 48-7,0 0 16 8,1-2 0-8,3 0 0 8,3 4 48-8,-1-2 16 7,0 0 0-5,4 0 0 4,6 3 0-6,-1 3 0 7,1-2 0-7,2-2 0 8,-4 5-32-8,6-3 0 7,-4-2 0-7,0 2 0 8,-2 2-32-8,-2-3-16 7,0 1 0-7,2 4 0 8,-1-4-16-8,1 1-16 7,-4 3 0-7,-4-2 0 8,2 4-48-8,1-5-16 7,-1 1 0-7,0 2 0 8,-1-4-32-8,-1 1 0 7,2 1 0-7,0-4 0 8,-1 0 16-8,1 2 0 7,0 1 0-7,0-3 0 8,5 2 64-7,-7 2 16 5,-6-2 0-6,3-1 0 9,-3-1-48-9,3 4 0 6,-3-4 0-6,-5 0 0 8,1 0-64-8,-5 1-128 7,4-1 176-7,-7-2-176 8,-9-4 144-8,14 8-144 7,-14-8 0-7,10 10 144 8,-10-10-144-8,15 5 0 8,-15-5 0-8,0 0 128 7,0 0-128-7,0 0 0 7,0 0 0-7,0 0 128 8,0 0-128-8,0 0 0 7,0 0 0-7,0 0 0 8,0 0-288-8,0 0-32 7,0 0-16-6,0 0 0 21,0 0-1168-22,0 0-224 0,0 0-64 0,0 0 0 13,0 0-960-12,0 0-208-1,0 0-48 0</inkml:trace>
    </iact:actionData>
  </iact:action>
  <iact:action type="add" startTime="267268">
    <iact:property name="dataType"/>
    <iact:actionData xml:id="d216">
      <inkml:trace xmlns:inkml="http://www.w3.org/2003/InkML" xml:id="stk214" contextRef="#ctx0" brushRef="#br4">5652 19126 17503 0,'0'0'768'1,"-12"-4"176"-1,-1-2-752 0,13 6-192 3,0 0 0-3,0 0 0 8,0 0 1216-8,0 0 192 7,0 0 64-7,0 0 0 8,0 0-528-8,0 0-112 7,0 0 0-7,0 0-16 8,0 0 240-8,0 0 48 8,17 6 16-8,5 2 0 7,-3 6-64-7,1-5-16 7,1 7 0-7,4-6 0 8,-1 3-144-8,-1-1-48 8,3 6 0-8,-1-3 0 7,-2 5-336-6,5-1-64 5,1 3 0-6,-2-1-16 8,-3 1-144-8,-3-3-32 8,1 1 0-7,-7 1 0 6,1 0 32-7,-1-1 0 6,-5-2 0-6,-4-1 0 8,0 1 32-8,0-5 16 7,-10 7 0-7,2-9 0 8,2-11 48-8,-12 18 0 7,-1-8 0-6,-3 3 0 7,-2-3-160-8,1 0-32 7,-7 2 0-7,-1-5 0 8,0 1-192-7,-3 0 0 4,1-4 0-5,2 0 0 22,3-4-1552-22,1 0-208 0,1 0-32 1,-1 0-9920 7,1 0-1984-8</inkml:trace>
    </iact:actionData>
  </iact:action>
  <iact:action type="add" startTime="267821">
    <iact:property name="dataType"/>
    <iact:actionData xml:id="d217">
      <inkml:trace xmlns:inkml="http://www.w3.org/2003/InkML" xml:id="stk215" contextRef="#ctx0" brushRef="#br4">4355 20130 9215 0,'0'0'816'0,"0"0"-656"7,0 0-160-7,0 0 0 7,0 0 1808-7,0 0 336 7,0 0 64-7,0 0 16 8,0 0-752-8,0 0-160 7,0 0-32-7,0 0 0 8,0 0-256-8,0 0-48 7,14-9-16-6,-3 3 0 7,-11 6-64-8,22-2-32 7,-1 2 0-7,3 4 0 8,7 0-96-8,6 3-32 7,2-1 0-7,10-2 0 8,7 2 64-8,3 4 16 7,-1 0 0-7,5 1 0 9,-3 5-80-7,1-2-16 2,-3 1 0-4,1 7 0 8,-3-9-80-8,-1 3-32 7,-3-6 0-7,3 3 0 8,-4-1-32-8,-1 4-16 7,3-7 0-7,-2 7 0 9,-10-4-160-9,2 3-16 6,-6-1-16-6,0 1 0 8,-4-1-240-8,-2 4-128 7,-3-3 160-7,-5 1-160 8,-6-1 128-8,1-3-128 6,3 4 0-6,-7-5 144 9,2-5-144-9,-6 4 0 6,1 0 0-6,-11-10 0 9,0 0-304-9,0 0 64 6,0 0 16-6,0 0 0 23,10 6-1424-22,-10-6-272-1,0 0-64 0,0 0-9152 7,0 0-1808-7</inkml:trace>
    </iact:actionData>
  </iact:action>
  <iact:action type="add" startTime="268181">
    <iact:property name="dataType"/>
    <iact:actionData xml:id="d218">
      <inkml:trace xmlns:inkml="http://www.w3.org/2003/InkML" xml:id="stk216" contextRef="#ctx0" brushRef="#br4">5541 20093 29247 0,'0'0'1296'0,"0"0"272"0,15 0-1248 0,11-2-320 7,3 2 0-7,4 6 0 8,4 0 384-8,0 2 0 7,-5 6 16-7,3-3 0 8,2-1 496-8,0 6 80 7,0-3 32-7,2 5 0 9,-4 1-96-9,0-1-16 6,2 3 0-6,-4 3 0 8,-3-1-80-8,-5-1-32 7,-4-5 0-7,1 5 0 9,-3 3-416-9,-1-2-96 5,-6 1-16-5,-1-5 0 9,-7 1 128-9,-4-1 32 7,-2-5 0-7,2-14 0 8,-8 17-96-8,1 3-32 7,-3-10 0-7,-6 1 0 8,3-1-144-8,-7-4-16 8,1 2-128-8,-3 2 192 21,-1-7-480-21,-3-1-96 0,-1-2-32 0,-2-2 0 17,-6-1-3088-17,2-7-608 0</inkml:trace>
    </iact:actionData>
  </iact:action>
  <iact:action type="add" startTime="269202">
    <iact:property name="dataType"/>
    <iact:actionData xml:id="d219">
      <inkml:trace xmlns:inkml="http://www.w3.org/2003/InkML" xml:id="stk217" contextRef="#ctx0" brushRef="#br4">5592 12437 9215 0,'0'0'400'1,"-10"-6"96"11,-2 2-496-12,2-4 0 1,3-3 0-1,-3 5 0 1,10 6 1808-1,-10-6 272 7,10 6 48-7,0 0 16 8,-6-10-1040-8,6 10-208 7,0 0-32-7,0 0-16 8,0 0-96-8,0 0-32 7,0 0 0-7,0 0 0 8,14-6-240-8,3 6-48 8,5 4-16-8,1 6 0 7,5-2 0-7,5 0 0 7,0 3 0-7,6-1 0 9,2 4 80-9,0-3 16 7,4 3 0-7,5 4 0 8,-1 1-80-8,0-3-16 7,2 1 0-7,1 5 0 7,3-5 32-7,0-1 16 8,-1-6 0-8,-1 5 0 7,-3 3 48-7,1-5 0 7,-2 1 0-7,-6-4 0 8,0-1-240-8,-6 5-32 7,-2-2-16-7,0 0 0 8,-4-5-80-8,-3-1-16 7,-5 6 0-7,-5-4 0 8,-1-4 32-8,-1 3 0 8,-16-7 0-8,0 0 0 8,13 14 32-8,-13-14 0 6,0 0 0-6,0 0 0 9,0 0 32-9,0 0 16 6,0 0 0-6,0 0 0 8,0 0 16-8,-17 4 16 7,1-2 0-7,-5-2 0 9,-5-2-96-9,-1 0-32 6,-2-2 0-6,0 0 0 8,-1-2-144-8,-5 1 160 8,-4-3-160-8,0-6 160 8,-8 4-160-8,-1-1 0 7,-3 1 144-7,-2-2-144 8,3-9 0-8,-3 1 0 7,-2 5 0-7,3-3 128 7,-1 4-128-7,-2-3 0 8,3-1 0-8,3 9 0 8,0 1 0-8,4-2 0 6,-2 2 0-6,6 2 0 9,-3-3-128-9,7 5 128 6,1 2-128-6,9-2 128 9,4 0 0-9,5 0-128 6,1 2 128-6,5 2 0 9,12 0 0-9,0 0-160 6,0 0 160-6,0 0 0 8,0 0-176-8,0 0 176 7,14 6-160-7,3 4 160 8,7 1-176-8,1-1 176 7,6 6-192-7,4-5 192 9,12 3-144-9,-2-2 144 7,4 5 0-7,1-3-144 8,1 0 144-8,0-3 0 8,-8 7 0-8,2-6 0 7,3 5 0-7,-3-3 0 7,0 1 0-7,2-1 0 8,-6 4 0-8,0-7 0 6,-8 5 0-6,-4-8 128 8,-2 1-128-8,-1-1 0 8,-3-2 128-8,-7 2-128 8,-16-8 128-8,0 0-128 6,0 0 128-6,0 0-128 22,15 8-1360-21,-15-8-352-1,0 0-64 1</inkml:trace>
    </iact:actionData>
  </iact:action>
  <iact:action type="add" startTime="271515">
    <iact:property name="dataType"/>
    <iact:actionData xml:id="d220">
      <inkml:trace xmlns:inkml="http://www.w3.org/2003/InkML" xml:id="stk218" contextRef="#ctx0" brushRef="#br0">5613 12653 6447 0,'-21'-9'576'1,"9"3"-576"4,-6-2 0-5,-1 4 0 8,-1 0 1552-8,-1 2 208 7,5-6 32-7,3 6 16 8,-7 2-1296-8,8 2-272 8,-5 0-48-8,7-4-16 8,-6-4-176-8,7 5 192 6,9 1-192-6,-16 0 192 8,6-8 96-8,-1 2 32 7,11 6 0-7,0 0 0 8,0 0 32-8,-10-4 16 7,2-4 0-7,8 8 0 9,0 0 32-9,0 0 16 6,0 0 0-6,0 0 0 8,0 0 32-8,0 0 16 8,0 0 0-8,0 0 0 7,6-10 48-7,-6 10 0 7,10-7 0-7,-10 7 0 9,17-4-112-9,3 2-16 6,-7-4 0-6,7 4 0 9,7 12-128-9,0-2-48 7,3-1 0-6,-1 3 0 6,0-4-16-7,4 2-16 6,4 5 0-6,1-5 0 9,-1-6 96-9,0 4 32 6,-4 0 0-6,-4 4 0 8,2-5-32-8,1-1 0 8,5 2 0-8,-4 2 0 7,-4 0 16-7,-2 0 0 8,3-1 0-8,-1 3 0 7,0-4-16-7,0 2 0 8,1 4 0-8,-3-5 0 7,-2 3 32-7,3 2 0 7,-1-2 0-7,0 3 0 8,0-3-112-8,1 0 0 7,-3-1-16-7,-1-1 0 8,-1 0-32-8,2 4 0 8,3-4 0-8,-1-3 0 8,-2 1 0-8,-1 2 0 6,-3 0 0-6,1-4 0 9,1 2-144-9,-3 1 160 6,-5-1-160-6,5-2 160 9,-7 2-16-9,3 0 0 6,-16-6 0-6,21 12 0 9,-3-5-16-9,1 7 0 6,-1-4 0-6,-2-1 0 9,1 3-128-9,-5-4 160 7,3 2-160-7,-3 3 160 8,4-3-160-8,-7 2 0 7,5-4 0-7,-4 1 0 7,-10-9 128-7,15 16-128 8,-5-2 128-8,-10-14-128 7,16 15 128-7,-6-1-128 8,-5 0 128-8,-5-14-128 9,12 9 160-9,-12-9-160 5,10 12 192-5,-10-12-192 8,0 0 240-8,0 0-64 7,0 0-16-7,6 8 0 9,-6-8 0-9,0 0 0 6,0 0 0-6,0 0 0 9,0 0 80-9,0 0 16 6,0 0 0-6,0 0 0 9,0 0-64-9,0 0 0 7,0 0 0-7,0 0 0 7,0 0-16-7,-4-12-16 7,4 12 0-7,-4-14 0 9,-8 3-160-9,2-1 0 7,-1 4 0-7,-5-2 0 7,4-3 0-7,-3 5 0 9,1-4 0-9,-3 3 128 7,-1 1-128-7,3-6 0 7,-5 4 0-7,1-1 0 8,1-3 0-8,-4-2 0 7,1 5 128-7,2-5-128 7,-1 1 0-6,-1-1 0 6,1 4 0-7,-1-1 0 8,1 3 0-8,-5 0 0 7,-5-4 0-7,-1 7 0 8,-2-1 0-8,6 0 0 7,1 0 0-7,-3 0 0 8,-2-7 0-8,-2 5 0 7,0-4 0-7,0 7 0 8,-1-3 0-8,3-2 0 7,0 0 0-7,2 3 0 8,-3 3 0-8,5 2 0 7,-2 0 0-7,0 0 0 9,-1 2 0-9,-1 2 0 6,-2-2 0-6,2 4 128 8,0-4-128-8,-1 4 0 7,3 2-192-7,-2-2 192 8,-6-4 0-8,2 0 0 7,2 0 0-7,-3 0 0 8,1 0 0-8,0-4 0 6,-2 1 0-6,-4 1 0 8,6 2 0-8,6 4 0 8,-2 0 0-8,-1-2 0 8,3-2 0-8,2 4 0 6,2 3 0-6,1 3 0 9,1-2-176-9,1-2 176 7,9-2-128-7,-5 6 128 8,1 4 0-8,1-5 0 7,-2 1 0-7,7 2 0 9,-1-2 0-9,2-1 0 6,4 7 0-6,6-14-128 8,0 0 128-8,-9 12 0 7,3 1 160-7,6-13-160 8,0 0 0-8,-6 12-160 7,6-12 0-6,0 0 0 6,-2 20 160-7,2-20 0 7,0 0 0-7,0 0 0 8,2 13 0-8,-2-13 0 7,0 0 0-7,0 0 0 7,0 0 0-7,0 0-128 8,0 0 128-8,0 0 0 8,0 0-128-8,23 0 128 7,-5-6-128-7,-1 5 128 8,3-5-224-8,-4-4 32 8,1 0 16-8,5 2 0 8,-1-1-176-8,0 1-32 6,7 2-16-6,-1-4 0 21,2-5-32-21,4 7 0 1,1 0 0-1,1 0 0 14,6 2-48-14,-6-1-16 0,2-1 0 0,4 4 0 2,-2 0 192-2,6 0 48 7,-10-2 0-7,0-2 0 8,0 6 32-8,-4 0 16 7,-2 1 0-7,-1-1 0 8,-7-2 16-8,-1 2 0 8,1 4 0-8,-1-2 0 7,-20 0-16-7,15-4 0 7,-15 4 0-7,16-4 0 8,-16 4 208-8,0 0-176 8,14-12 176-8,-14 12-160 8,0 0 160-8,0 0 0 6,0 0 0-6,0 0 0 8,0 0 0-8,0 0 0 7,0 0 0-7,0 0 0 9,-10-15 0-9,0-1 0 6,-6 8 0-6,5 2 128 9,-5-1-128-9,4 1 176 6,-5 0-176-6,3 4 192 9,-5-2-48-9,1 2 0 6,1 2 0-6,-5 0 0 8,-3 0 48-8,-2 4 0 7,-5 2 0-7,-1 2 0 9,-8-1 0-9,6 1 0 6,-6 2 0-6,0 4 0 8,-10-5 0-8,3 5 0 8,-3-4 0-8,2 9 0 8,-3 9-16-8,-1 1 0 6,-2-2 0-6,1 4 0 8,-3 1 64-8,-5 3 16 7,-5 4 0-7,7-4 0 8,-1 0-128-8,1 4 0 7,-1-2-128-7,3 2 192 8,1 2-192-8,5-6 128 7,1 2-128-7,6 0 0 9,0 0 144-9,8 2-144 6,-2-4 128-6,4-4-128 9,2-1 0-9,0-3-176 6,5-4 16-6,7 1 0 23,0-11-544-23,5 3-96 0,8-8-32 1,8-8-8128 6,0 0-1616-7</inkml:trace>
    </iact:actionData>
  </iact:action>
  <iact:action type="add" startTime="272943">
    <iact:property name="dataType"/>
    <iact:actionData xml:id="d221">
      <inkml:trace xmlns:inkml="http://www.w3.org/2003/InkML" xml:id="stk219" contextRef="#ctx0" brushRef="#br0">5654 12560 9215 0,'-20'-12'400'1,"5"10"96"-1,3 4-496 0,-5-4 0 4,3 0 0-4,-6 8 0 7,1 8 1376-7,-4-5 176 7,-5 3 48-7,-1-2 0 8,-6-2-576-8,2 7-96 7,-6-1-32-7,0 3 0 8,-4 3 288-8,4-5 48 8,-4 3 16-8,2 7 0 8,0 7-352-8,0 5-64 7,-2 2 0-7,-2 4-16 8,-9 9-448-8,-1 7-96 6,0 11-16-6,-1 4 0 9,-5 2-256-9,5 6 128 7,5 6-128-5,2 1 0 3,-1-3 0-4,5 4 0 6,8 2 0-7,-4-7 0 8,2-3 144-8,5-8-144 7,1-1 0-7,0-1 144 8,2-8-144-8,0 1 0 7,-2-5 144-7,1-9-144 8,-5-3 0-8,2 1 128 7,2-6-128-7,-4-4 0 8,0 4 0-8,6-4 0 7,1-4 0-7,3 2-192 22,4-8-1376-22,7-3-288 1,-1-11-48-1</inkml:trace>
    </iact:actionData>
  </iact:action>
  <iact:action type="add" startTime="274848">
    <iact:property name="dataType"/>
    <iact:actionData xml:id="d222">
      <inkml:trace xmlns:inkml="http://www.w3.org/2003/InkML" xml:id="stk220" contextRef="#ctx0" brushRef="#br0">5750 12486 7359 0,'35'3'320'1,"-8"5"80"-1,6 6-400 0,8 3 0 5,0 3 0-5,6 5 0 8,2 3 528-8,-1 9 32 7,-1 4 0-7,2 5 0 8,2-5-272-8,-1 4-48 8,-7-6-16-8,2 6 0 8,0 2-224-8,-6-10 128 6,-2-2-128-6,0-6 0 9,-8-3 144-9,-3-5-144 7,-5-1 128-7,-3-9-128 8,1 1 192-8,-5-6-64 5,0-2 0-5,-14-4-3328 17,0 0-688-16</inkml:trace>
    </iact:actionData>
  </iact:action>
  <iact:action type="add" startTime="275224">
    <iact:property name="dataType"/>
    <iact:actionData xml:id="d223">
      <inkml:trace xmlns:inkml="http://www.w3.org/2003/InkML" xml:id="stk221" contextRef="#ctx0" brushRef="#br0">6705 12673 8975 0,'-21'-26'384'0,"9"11"112"0,-5-1-496 0,-3-3 0 5,-1-5 0-5,-1-1 0 9,-5-6 400-9,-8 2-16 6,-4 1 0-6,4 3 0 9,-2 1 208-9,-2 5 48 7,-8-4 0-7,6 3 0 8,-4 6 112-8,4 1 16 8,-4 5 16-8,-2 4 0 7,2 4-416-7,-5 6-96 6,-7 2-16-6,-3 5 0 25,-1-3-656-25,-3 2-144 1,-14 1-32 0</inkml:trace>
    </iact:actionData>
  </iact:action>
  <iact:action type="add" startTime="277970">
    <iact:property name="dataType"/>
    <iact:actionData xml:id="d224">
      <inkml:trace xmlns:inkml="http://www.w3.org/2003/InkML" xml:id="stk222" contextRef="#ctx0" brushRef="#br0">6637 12135 12831 0,'0'0'576'1,"0"0"112"-1,0 0-560 0,0 0-128 6,0 0 0-6,0 0 0 8,0 0 832-8,0 0 128 7,0 0 16-7,0 0 16 8,0 0-352-8,0 0-64 7,0 0 0-7,0 0-16 8,0 0-208-8,0 0-32 8,0 0-16-8,0 0 0 7,0 0-80-7,0 0-16 8,0 0 0-8,0 0 0 7,0 0 224-7,0 0 32 7,0 0 16-7,0 0 0 8,0 0 416-8,-8-8 96 7,2 0 16-7,6 8 0 8,-15-8-240-7,3 4-32 5,-4 0-16-6,3 0 0 8,-9 2-336-8,1-1-64 7,-4 1 0-7,-1 0-16 8,-1-2-112-8,-2 4 0 8,-1-2-16-8,-5 0 0 8,-4 2-16-7,0 0 0 4,2 2 0-5,-4 4 0 9,4-2 0-9,-4-1 0 6,2-1 0-6,2 2 0 9,-6 4-32-9,6 2-128 7,-2-4 192-7,2 2-64 9,4-3 0-9,-2 3-128 5,2-4 192-5,1 0-64 8,3 2 32-8,2-2 0 8,2-4 0-8,-1 2 0 7,5 4-32-7,3-3-128 8,1-3 192-8,3 4-64 7,-4 2-128-7,5 2 0 8,13-8 0-8,0 0 0 7,-14 12 0-7,14-12 0 7,-10 6 0-7,10-6 0 8,0 0-128-8,0 0 128 7,0 0 0-7,0 0 0 8,0 0 0-8,0 0 0 8,-9 15 0-8,9-15 0 7,0 0 0-7,0 0 128 8,-10 10 0-8,10-10 0 8,0 0-128-8,0 0 0 6,-8 10 0-6,8-10 0 8,0 0 0-8,0 0 0 7,0 0 0-7,-4 17 128 9,4-17-128-9,6 20 0 6,0-7 0-6,0 5 0 8,0-4 0-7,3 3 0 6,-1-5 0-7,4 3 0 7,3 3 0-7,3-2 0 8,-6 5 0-8,3-1 0 7,-3-7 0-7,5 9 0 7,-1-1 0-7,4 2 0 8,-7 1 0-8,3-1 0 7,1-3 0-7,-3 5 0 9,2 2 128-9,-5 1-128 7,5-3 192-7,-4 0-64 8,1 5 0-8,-3-3 0 6,2-2 0-6,1-1 0 9,5-7-128-9,-6 5 192 6,-1-1-192-6,3-3 192 9,-4 1 0-9,3 3 16 6,-5-5 0-6,8 1 0 8,-2 1-48-8,3 1-16 7,-7-7 0-7,5 5 0 8,-3-4-144-8,6 3 128 8,-7 1-128-8,7-3 128 8,-8-1-128-8,3-4 0 7,-3 1 0-7,2 3 128 8,1-6-128-8,-13-8 128 7,0 0-128-7,12 12 128 8,-12-12 16-8,12 9 0 7,-12-9 0-7,0 0 0 8,0 0 64-8,0 0 16 6,8 10 0-6,-8-10 0 8,0 0-96-8,0 0 0 7,0 0-128-7,0 0 192 8,0 0 32-8,0 0 0 7,0 0 0-7,0 0 0 9,0 0-48-9,0 0-16 6,-12-4 0-6,-4 0 0 9,5 2-160-8,11 2 192 4,-20-5-192-5,5-1 192 9,1-4-192-9,-2 4 0 6,3 2 144-6,-3-2-144 8,2-1 0-7,-5-1 128 6,-1 2-128-7,3-6 0 8,-5 2 0-8,1-1 0 7,-2-5 0-7,-3 2 128 8,-1-3-128-8,0-5 128 7,-3-5-128-7,1 0 128 8,-2 0-128-8,0-3 0 7,-5 1 0-7,3 0 128 8,4-2-128-8,0-3 0 7,-4-3 0-7,-1 4 128 8,7 2-128-8,0 4 0 7,0-1 0-7,1 1 0 8,5 4 0-8,5 1 0 7,-3 9 0-7,3-9 0 8,2 3 0-8,-1 3 0 7,5 0 0-7,0 5 0 8,1-5 0-8,3 8 0 7,2-5 0-7,4 13-128 8,0 0 128-8,0 0-128 7,0 0 128-7,0 0-128 8,0 0 128-8,0 0-192 7,0 0 192-7,0 0-192 8,0 0 64-8,0 0 0 7,8 17 0-7,3-5 0 8,-11-12 128-8,14 14-208 7,2-3 80-6,-5 5 128 6,7-6-240-7,-5 3 80 7,-13-13 16-7,26 12 0 8,-3 8 144-8,3-7-160 7,-1 1 160-7,0-4-160 8,1 1-48-8,-1-1-16 7,-4 4 0-7,3-5 0 22,-3-7-320-22,3 2-64 0,-5 0-16 1,1 4-10064 7,3-4-2000-8</inkml:trace>
    </iact:actionData>
  </iact:action>
  <iact:action type="add" startTime="280072">
    <iact:property name="dataType"/>
    <iact:actionData xml:id="d225">
      <inkml:trace xmlns:inkml="http://www.w3.org/2003/InkML" xml:id="stk223" contextRef="#ctx0" brushRef="#br0">6153 16199 12783 0,'0'0'560'1,"-17"-2"128"-1,-1-2-560 0,3-2-128 6,-5-4 0-6,6-5 0 9,-3 3 704-9,3-4 96 6,1 5 32-6,3-5 0 8,-2 2-192-8,4-3-48 7,0-3 0-7,1 7 0 8,1-5 144-8,0 5 32 8,0-1 0-8,-4 2 0 7,3-1 256-7,7 13 64 7,0 0 16-7,0 0 0 8,0 0-208-8,0 0-32 7,0 0-16-7,0 0 0 8,0 0-352-8,0 0-80 7,0 0-16-7,0 0 0 8,0 0-48-8,23 3-16 7,0 5 0-7,5-2 0 8,-1-2 128-8,6 0 32 8,6 4 0-7,2 3 0 6,-2-9-240-7,4 2-32 6,-4 0-16-6,4 0 0 9,-4 0-16-9,4 0-16 6,-4-2 0-6,2 0 0 9,-8-2 32-9,-4 0 16 7,1 4 0-7,-3-2 0 7,-4-2 32-7,1 4 0 7,-9-1 0-7,5 1 0 9,-3 4-32-9,-17-8 0 6,0 0 0-6,12 10 0 8,0 5 32-8,-4-3 0 8,-8-12 0-8,0 0 0 7,-2 22 80-7,-4-7 32 8,-4 5 0-8,0-1 0 7,-5-3-48-7,-1 3-16 8,-5 5 0-8,-1 1 0 8,-1 0-48-8,3 1 0 6,-5-5 0-6,-1 3 0 8,-1-1 64-8,0-2 16 7,0 1 0-7,1-3 0 8,-1 1-96-8,2 1-32 7,3-1 0-7,5-4 0 8,1-1-208-8,2-5 176 7,1 2-176-7,13-12 160 9,0 0-160-9,0 0 0 6,-8 7 0-6,8-7 0 24,0 0-1184-24,0 0-272 0,0 0-48 0,17-4-10192 7,7-5-2032-7</inkml:trace>
    </iact:actionData>
  </iact:action>
  <iact:action type="add" startTime="281063">
    <iact:property name="dataType"/>
    <iact:actionData xml:id="d226">
      <inkml:trace xmlns:inkml="http://www.w3.org/2003/InkML" xml:id="stk224" contextRef="#ctx0" brushRef="#br0">6237 12062 5519 0,'0'0'240'1,"0"0"64"-1,0 0-304 0,0 0 0 6,0 0 0-6,0 0 0 8,0 0 2992-8,0 0 528 7,-12-13 128-7,3 9 0 7,-7 0-1968-7,2 2-400 7,-7 2-64-7,1 0-32 9,-1 0-432-9,-4 4-96 7,-3 0-16-7,1 4 0 8,0 3-64-8,-6 1-32 7,-4 6 0-7,1-3 0 9,-5 7 16-9,2-1 0 6,-3 4 0-5,-3-1 0 6,-6-5 80-7,0 5 0 7,2-1 16-7,1 1 0 11,-1 1 80-11,0-2 16 5,-2 1 0-5,5-3 0 8,3 3-176-8,0-3-48 6,8 2 0-6,4 3 0 8,-3 1-128-8,7-2-16 8,2-5-16-8,3 3 0 7,1 3-240-7,7-1-128 7,0 0 160-6,9-1-160 6,5-11 0-7,0 5 0 7,4 1 0-7,3-5 0 8,-7-14 0-8,16 20 0 7,5 1 0-7,1-5 0 8,1 1 128-8,5 1-128 7,-3-3 0-7,6 3 144 8,8-2-144-8,0 1 160 8,4 1-160-8,2-5 160 8,4 1-32-8,-1-6-128 6,3 0 192-6,-2 1-64 8,-2-3-128-7,3-2 128 5,-1 4-128-6,-4 2 128 9,-2-8-128-9,2-2 160 7,-4 0-160-7,0-2 160 7,-8-2-160-7,0 2 192 8,-2 0-192-8,-1-2 192 7,-5 0-192-7,-4 2 0 8,-1 2-192-8,-5 0-11504 15,-15 0-2288-14</inkml:trace>
    </iact:actionData>
  </iact:action>
  <iact:action type="add" startTime="281904">
    <iact:property name="dataType"/>
    <iact:actionData xml:id="d227">
      <inkml:trace xmlns:inkml="http://www.w3.org/2003/InkML" xml:id="stk225" contextRef="#ctx0" brushRef="#br0">5728 18401 13695 0,'0'0'608'1,"0"0"128"-1,-12-4-592 0,1 0-144 5,11 4 0-5,0 0 0 9,0 0 848-9,0 0 144 7,-12-2 32-7,12 2 0 7,0 0 160-7,0 0 32 8,-12-2 16-8,12 2 0 7,0 0 112-7,0 0 0 7,0 0 16-7,0 0 0 8,0 0-288-7,20-4-64 6,1 0-16-7,3 2 0 8,1-2-480-8,4 0-80 6,4-3-32-6,6 1 0 8,2 4-64-8,8 0-16 7,-2 2 0-7,2-2 0 10,1 4-32-10,3 2-16 6,2 0 0-5,-5-2 0 6,-7-1 0-7,0 5 0 7,-6-2 0-7,0 2 0 8,-3-2 96-8,-5 4 16 7,-6 3 0-7,-5-1 0 7,-5 6-32-6,-5-3 0 6,-2 7 0-7,-4 5 0 8,-6 5 48-8,-6-1 16 7,-7 4 0-7,-3 6 0 8,-7-2-96-8,-6 6 0 7,-2-2-16-7,-2 2 0 8,-10-4-48-8,0 6-16 8,2-8 0-8,-4 8 0 7,1-4 64-7,7 1 16 7,-4-3 0-7,6 4 0 8,-6-4-128-8,12 4 0 7,2-6-16-7,3 0 0 8,3 0-176-8,3-7 0 7,9-9 0-7,5-5 0 8,2 1-128-8,6-17-128 7,0 0 0-7,0 0-16 22,22-6-2160-21,3-11-416-1,8-10-96 1</inkml:trace>
    </iact:actionData>
  </iact:action>
  <iact:action type="add" startTime="282805">
    <iact:property name="dataType"/>
    <iact:actionData xml:id="d228">
      <inkml:trace xmlns:inkml="http://www.w3.org/2003/InkML" xml:id="stk226" contextRef="#ctx0" brushRef="#br0">6325 10198 2751 0,'0'0'256'1,"0"0"-256"-1,8-12 0 0,-8 12 0 0,0 0 1664 0,0 0 304 5,19-2 48-5,-19 2 16 8,0 0-944-8,0 0-176 7,0 0-32-7,0 0-16 8,0 0 176-8,0 0 48 8,-11 14 0-8,-3-4 0 8,-2 1-176-8,-1 5-16 7,-7-8-16-7,-1 7 0 8,4-1 0-8,-3 4 0 7,-3 3 0-7,-1 4 0 7,-1 3-112-7,0 5-32 7,2 0 0-7,-3 8 0 9,-1-2-80-9,0 8-16 7,-4 0 0-7,-2 5 0 7,0 5-144-7,4 3-48 7,-3-1 0-7,3-1 0 9,0-1-32-9,4-1-16 7,0-1 0-7,1-6 0 8,7-6-96-8,7 0-32 6,-1-12 0-6,5 2 0 9,-4-2-16-9,6-4-16 7,3-5 0-7,3-1 0 9,6 3 96-9,-1-11 32 6,-3-13 0-6,20 14 0 8,-3-8 16-8,11-2 0 7,5-4 0-7,10-6 0 8,8-2 32-8,1-5 16 7,5-1 0-7,-3-6 0 8,-1 1-240-8,0 3-64 7,-4-3 0-7,3 3 0 8,-1 2-128-8,2 1 0 6,-3 1 0-6,3 4 128 8,-4-1-128-8,-4 5-144 8,1 0 144-8,-3 2-11328 15,-6 0-2160-15</inkml:trace>
    </iact:actionData>
  </iact:action>
  <iact:action type="add" startTime="298194">
    <iact:property name="dataType"/>
    <iact:actionData xml:id="d229">
      <inkml:trace xmlns:inkml="http://www.w3.org/2003/InkML" xml:id="stk227" contextRef="#ctx0" brushRef="#br0">22520 8359 9615 0,'0'0'416'1,"0"0"96"-1,0 0-512 0,-12-6 0 6,-1 2 0-6,1 2 0 7,2 0 960-7,-1 0 96 7,11 2 16-7,-12-2 0 8,-2-2-352-8,5-1-64 7,-7-3-16-7,6 2 0 8,2 2-160-8,-5-2-32 7,3-4-16-7,-2 3 0 8,3-1 48-8,-3-2 16 7,-6 2 0-7,3 2 0 9,1-1-16-9,-4-1 0 7,3 4 0-7,-5 0 0 8,-1 0 32-8,1 4 16 7,-1-4 0-7,-1 2 0 8,-1 0-32-8,-2 4-16 6,-5 2 0-6,1-2 0 9,0-2-96-8,2 0 0 4,-3 6-16-5,1 0 0 8,-2 0-112-8,-4 0-32 7,0-1 0-7,2 5 0 8,-1 2-80-8,-3-2-16 7,0 1 0-6,4-1 0 6,0 4 0-7,-2-1 0 8,4 1 0-8,-1 4 0 7,3 1 0-6,2-1-128 6,-4 3 192-7,1 1-64 7,1 3-128-7,2 0 160 8,0 3-160-8,1 1 160 8,-1 0-32-8,1 4-128 7,1 2 192-7,6 6-64 8,1-2-128-8,1 8 160 7,-3 2-160-7,10-2 160 8,-5-4-160-8,5 7 0 7,4 1 0-7,-2-2 0 8,4-4 0-8,2 1 0 6,2-5 0-6,4 2 0 9,2 2 0-9,-2-2 0 7,2 6 0-7,0-2 0 8,0-5 0-8,3 5 0 7,-3 4 0-7,4-8 0 8,2-4 0-8,-3-4 0 7,5 2 0-7,-2 2 0 8,1-6 0-8,3 2 128 8,4 0-128-8,-5-1 0 7,1-3 0-7,7-2 0 7,-3 0 128-7,5-3-128 8,0-3 0-8,3-2 0 7,-1-3 144-7,0 2-144 8,-1 1 128-8,3-5-128 7,0 1 160-7,4 1-160 8,-1-5 128-8,-1 7-128 7,-2-8 0-7,4 3 144 8,2-5-144-8,0 2 0 7,-3-3 0-7,-1-5 0 8,-4 0 160-8,2 4-160 7,-1 2 192-7,1-8-192 8,-2-2 304-8,1-4-48 7,1-4-16-7,0-2 0 8,-2 2 32-8,5-5 16 7,-1-1 0-7,2-3 0 9,-2 1-64-9,0-4-16 6,1-5 0-6,-1 0 0 8,-2-1-64-8,-2-1-16 7,3-2 0-7,3-4 0 8,-4 0 0-8,0-10-128 7,-3 4 192-7,-5-4-64 8,2 4 64-8,-3-4 0 7,1 2 0-7,-5-8 0 8,0 2 64-8,-3-3 32 7,1-3 0-7,-6 2 0 8,0-3-96-8,1 1-32 7,-3 0 0-7,2-3 0 8,0-9-160-8,0 3 128 7,-5 2-128-7,3-1 128 8,0-1-128-8,0 1 0 7,-2 1 0-7,-2 1 0 9,-2-1 0-9,-2 3 0 6,0 7 128-6,-2 1-128 8,-2 2 0-8,0 2 0 7,1-2 0-7,-3 4 0 8,-6 2 0-8,4-1 0 8,-7 8 0-8,3 3 0 7,-5 0 0-7,-1 0 0 7,-1 0 0-7,-1 3 0 8,-3 3 0-8,-1 0 0 7,-1 1 0-7,0 3 0 8,0 1 0-8,1 7 0 7,-1-3 0-7,0 4 0 8,-1-3-144-8,1 3 144 7,0 4 0-7,-1 2 0 8,-1 6-128-8,2 2 128 8,-2 2 0-8,1 2 0 8,3 0-160-8,-2 4 160 6,-1 3-128-6,3 1 128 9,0 5 0-9,-1 5-160 6,3-1 160-6,-3 3 0 8,1-3 0-8,2 0-128 7,-9 5 128-7,3 3 0 8,-2 0 0-8,2 4 0 7,-1 0 0-7,1 6 0 8,0-2-128-8,0 6 128 8,-1-6 0-8,1 6 0 7,0-2 0-7,4 4 0 7,-1 3 0-7,1 1 0 8,-2 4 0-8,1 1-128 7,3 1 128-7,-1 3 0 8,5-1 0-8,-1 3 0 8,1-1 0-8,-1-1 0 8,3-1 0-8,-3-1 0 6,3 1 0-6,3 1 0 9,0-3 0-9,5-1 0 6,1 5 0-6,0-5 0 8,-2-5 0-8,4 0 0 7,5-7 0-7,1 3 0 9,0 2 0-9,1-4 0 6,5 0 0-6,4-2 0 9,0-6 0-9,0-6 0 6,5 0 0-6,-1 0 0 8,3 2 0-8,5-3 0 7,-3-3 0-7,7-2 0 8,-1-7 0-8,4 1 0 8,1 1 0-8,3-8 0 7,0-3 0-7,0-1 0 9,2-8 0-9,4 0 0 7,-4-2 0-7,4-6 0 6,2-1 0-6,0-7 0 8,0-2 0-8,0-5 128 7,0-2-128-7,-4-5 0 8,0-5 128-8,0-4-128 7,2 0 176-7,2-7-176 8,-4-3 208-7,6-2-64 5,-4 0-16-6,6 1 0 9,-6-1 16-9,4-2 0 6,-6 1 0-6,8-5 0 9,-4 1-144-9,2-7 160 6,-8-1-160-6,-2 1 160 8,-4 1-160-8,3-8 0 7,-11-2 144-7,0-2-144 8,-3-3 128-8,-8 7-128 8,-4-8 160-8,-1 0-160 8,-5-2 144-8,-5 0-144 7,-5 6 128-7,2 6-128 8,-6-4 0-8,1 9 128 7,-9 9-128-7,1 5 0 7,-3 12 128-7,-1 4-128 7,-2 4 0-7,-4 3 128 8,-6 3-128-8,1 3 0 8,-7 12 0-8,4 5 0 7,-7 6-320-7,1 5-32 7,0 12-16-7,-4 1-16160 12</inkml:trace>
    </iact:actionData>
  </iact:action>
  <iact:action type="add" startTime="303809">
    <iact:property name="dataType"/>
    <iact:actionData xml:id="d230">
      <inkml:trace xmlns:inkml="http://www.w3.org/2003/InkML" xml:id="stk228" contextRef="#ctx0" brushRef="#br0">22661 8168 11055 0,'0'0'480'0,"0"0"112"1,-6-16-464-1,-2 6-128 5,4-3 0-5,4 13 0 8,-8-14 1424-8,2-1 272 7,1 1 48-7,1-2 16 9,-4 5-736-9,8 11-160 6,-10-18-32-5,10 18 0 7,-10-18-320-8,-1 7-64 8,11 11 0-8,-16-8-16 7,0-2-176-7,1 6-48 6,-5 0 0-6,1 2 0 9,1 4-80-9,-3 2-128 7,-5 0 176-7,5 4-176 8,3-4 272-8,-3 2-48 7,-2 2-16-7,1 1 0 8,1-1 64-8,-1 0 16 7,-3 6 0-7,-2-3 0 9,-1 7-48-8,3-4-16 4,-2 5 0-5,-3 1 0 7,-3-3-224-7,4 3 0 8,0 1 128-8,-1-1-128 7,1 5 224-7,0 2 0 8,0 0 0-8,-1 1 0 8,-1 1 32-8,0 2 16 7,2 0 0-7,1 1 0 9,1-3-16-9,2 0 0 6,-5 2 0-6,1 3 0 8,0 3-16-7,2-2-16 5,1-6 0-6,1 4 0 8,0 4-32-8,1 0 0 7,1 0 0-7,1 4 0 8,5-2-48-8,-3 6-16 7,-1 2 0-7,7-2 0 8,-3 0 0-8,7-4 0 7,0 1 0-7,2-3 0 8,4 2 48-8,-1-6 0 8,-5-1 0-8,4 5 0 7,2-4 16-7,2 4 16 7,0-2 0-7,2-4 0 7,2-2-32-7,0 4-16 8,2 6 0-8,0-8 0 8,-2 1-160-8,2 3 128 7,2-2-128-7,-1-6 128 8,-3 0-128-8,6 2 0 7,2 1 0-7,-2 1 0 8,1-4 128-8,5-2-128 7,-2-3 0-7,3-1 128 8,-3-3-128-8,6 1 192 7,-5-7-192-7,5 3 192 8,1-7-192-8,-1 4 160 7,3-5-160-7,3 5 160 8,-1-6-160-8,4 0 160 7,1-2-160-7,1-1 160 8,0-1-160-8,-1 0 128 7,-1-4-128-7,2 0 128 8,2-4-128-8,-1 2 160 8,-3 0-160-8,0-5 160 8,-1 1-160-8,-1-2 0 6,0-4 0-6,3 2 128 8,-1-1-128-8,-2-5 192 7,1 4-192-7,-1-5 192 8,2-1-192-8,1-1 192 7,1-3-192-7,0-5 192 8,-2 0-64-8,-1-1-128 7,1-3 192-7,0 2-64 8,1-2-128-8,-1 0 160 7,2-1-160-7,1 1 160 8,-3-2-32-8,0 2 0 7,-1-6 0-7,-3 2 0 8,-4 0-128-8,1-6 160 7,-1 2-160-7,-3 2 160 8,0-8-160-8,-3-2 160 7,-1 4-160-6,-4-4 160 7,2-2-160-8,-1 1 0 6,-5-1 0-6,2 2 128 8,0 4-128-8,0 2 0 7,-4-6 144-6,0 5-144 6,0-3 0-7,0 2 0 7,0 0 0-7,-2-4 128 8,0 4-128-8,0-2 0 7,0 6 0-7,-2-2 0 8,-2 4 0-8,0-2 0 7,-4 2 0-7,0 4 0 8,-4-2 0-8,-3 4 0 7,3 0 0-7,-5-1 0 8,-1 7 0-8,2 0 0 7,-5 1 0-7,1 3 0 9,3-1 0-9,-6 1 0 7,-1-6 0-7,1 7 0 8,-3 5 0-8,3-5-128 6,0 1 128-6,5 5 0 9,-3-2 0-9,1 7 0 6,2-3 0-6,-1 4-128 8,-4 2 128-8,3 2 0 7,1 4 0-7,-3 2-128 8,-5 0 128-8,5 2-128 8,1 4 128-8,-3 6-128 7,-3-5 128-7,0 11 0 7,3-1 0-7,-1 1 0 8,-2-1 0-8,1 5-128 7,-1-3 128-7,0 3 0 8,-2-5 0-8,-1 6 0 7,1 3 0-7,-2 1-128 8,2 2 128-8,1-2 0 8,-1 5 0-8,2-3 0 8,-3 0 0-8,3 2 0 6,2-2 0-6,-1 4 0 9,-1-1 0-9,4 1 0 6,-5 2 0-6,1 2 0 8,0-6 0-8,-1 4 0 7,1 2 0-7,2-4 0 8,1 2 0-8,-1 4 0 7,2-6 0-7,1 4 0 8,7-2 0-8,-7-2 0 7,7 4 0-7,1-2 128 8,-4 8-128-8,9-8 0 8,-3-2 0-8,4 6 0 7,2-2 0-7,2 4 0 8,0-6 0-8,2 4 0 7,2-4 0-7,4 2 0 8,0 2 0-8,-2-4 0 8,2 0 0-8,2-1 0 6,4-3 0-6,-2 0 0 8,-1-2 0-8,5 2 0 7,-2-2 0-7,1-1 0 8,1-3 0-7,2 0 0 5,3 1 0-6,3-5 0 8,-6 2 0-7,3-3 0 5,-1 1 0-6,3-1 0 8,3-1 0-8,-3-5 0 7,-1 1 0-7,3 1 0 8,3-5 0-8,-3 5 0 7,-3-8 0-7,1 3 0 8,5-3 0-8,1-2 0 8,0-4 0-8,1 4 0 7,-5-3 0-7,6-3 128 8,7-2-128-8,-5 0 0 8,0 0 0-8,0 0 128 7,1-5-128-7,-1 1 0 7,0-6 0-7,-2 0 144 7,-1-3-144-7,1-1 0 8,0 0 144-8,1 1-144 7,-1-9 0-6,0 3 144 6,-3-1-144-7,1-5 192 7,0-3-192-7,-1-5 192 9,1-4-16-9,2 2 0 6,1-2 0-6,-1-4 0 9,-2 4 16-9,1-4 16 6,-3 2 0-6,1-6 0 8,3 2-80-8,-2-3-128 7,-1-7 176-7,-1 0-176 8,-1-1 144-8,-1-5-144 7,0 1 0-7,-1-9 144 9,-4-1-144-9,3 4 0 6,-3 7 144-6,1-3-144 8,-1 1 0-8,-4 3 128 8,-3 5-128-8,1 6 0 7,-6-2 0-7,0 6 0 8,0 0 0-8,-4 4 128 8,0-2-128-8,-4 6 0 7,-2-2 0-7,0 0 0 7,-8 0 0-6,3 4 128 6,-9 1-128-7,3 3 128 8,-3 0-128-8,-1 1 176 6,1 7-176-5,1 3 192 7,-1-1-192-8,-3 9 192 7,-4 0-192-7,-1-2 192 8,3 5-192-8,-1-1 0 7,1 0 0-7,-2 2 0 9,0 2 0-9,-1 2 0 6,-1 2-192-6,2 6 192 8,1-2-432-8,3-1 48 6,5 3 0-6,-1 4 0 22,1-4-1520-22,7 2-288 0,3 5-64 0,0 1-12960 5</inkml:trace>
    </iact:actionData>
  </iact:action>
  <iact:action type="add" startTime="305716">
    <iact:property name="dataType"/>
    <iact:actionData xml:id="d231">
      <inkml:trace xmlns:inkml="http://www.w3.org/2003/InkML" xml:id="stk229" contextRef="#ctx0" brushRef="#br0">24404 8737 10127 0,'0'0'896'1,"0"0"-704"5,-15 2-192-6,15-2 0 7,-12 8 1600-7,12-8 304 7,0 0 48-7,0 0 16 8,0 0-1312-8,0 0-256 7,0 0-48-7,-6 10-16 8,-2 0 752-8,8-10 160 7,0 0 32-7,8 15 0 8,0-5-112-8,8 0-16 8,-1-5 0-8,7 1 0 9,5-2-448-9,4 0-80 5,4 4-32-5,8-6 0 9,4-4-144-9,2 2-48 6,5 0 0-6,9-2 0 9,1-6-80-9,6 2 0 6,1 0-16-6,-1-3 0 8,-6-7-32-8,3 6 0 7,1-3 0-7,-2 5 0 8,6 0 48-8,6 0 16 8,-2 2 0-8,-1 3 0 7,3-1-208-7,-4-6-128 8,-10 2 160-8,-2 2-160 7,-3-2 0-7,-4-3 128 8,-5 1-128-8,-1 2 0 7,-2 0 144-7,0 3-16 8,-8 1 0-8,2-2 0 8,-8 2 0-8,-4 4-128 6,-7 0 192-6,-5 0-64 9,3-2 16-9,-20 2 0 6,0 0 0-6,0 0 0 9,0 0 48-9,0 0 16 6,0 0 0-6,0 0 0 9,0 0 112-9,-16 4 32 6,-2 0 0-5,-5-2 0 7,-6 0-96-8,-2 0-32 6,-6 2 0-6,-1-1 0 8,-1 1-224-7,-3 4 0 5,3-2 0-6,-6 0 0 9,0 0 0-9,-2 3 0 7,-6-3 0-7,-5 4 144 7,-10 2-144-7,-1-6 0 9,-3-4 0-9,-4 3 0 7,2 5 0-7,4 0 0 7,-4-2 128-7,7 5-128 7,-3-3 0-7,2 4 0 7,-6-5 0-7,1-3 128 9,3-2-128-9,2 4 0 7,2-2 0-7,9-2 0 7,1 2 0-7,3 1 0 7,2 1 0-7,6-2 0 9,6 0 0-9,4 0 0 7,0 2 0-7,6-3 0 8,1-1 0-8,9 2 0 7,-1-2 0-7,20-4 0 7,-13 6 0-6,13-6 0 5,0 0 0-6,0 0 0 9,0 0-128-9,0 0 128 7,19-4-160-7,7 0 160 8,5-2 0-8,8 2 0 7,0-3-128-7,12-3 128 8,3 0 0-8,7 0 0 7,3 1 0-7,8 1 0 8,6-2 0-8,4-6 0 7,0 1 0-7,-2 1 0 7,-4-3 0-7,2 3 0 8,4-6 0-8,0 13 0 8,2 1 0-8,2 0 0 7,-4 2 128-7,-6-2-128 8,-2 0 0-8,-6 1 0 7,-7-1 0-7,-3 2 0 8,-5 0 128-8,-4 2-128 7,-9 2 0-7,3 4 0 8,-8 2 0-8,-5 1 0 7,-5-3 0-7,-3 0 0 9,-9-2 0-9,-13-2 0 5,0 0 0-5,0 0 0 9,0 0 0-9,-2 20-272 7,-4-7 48-7,-13 7 16 21,-6-1-2608-21,-9 1-528 0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3:08:09.3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503">
    <iact:property name="dataType"/>
    <iact:actionData xml:id="d0">
      <inkml:trace xmlns:inkml="http://www.w3.org/2003/InkML" xml:id="stk0" contextRef="#ctx0" brushRef="#br0">14004 1266 13471 0,'0'0'592'1,"0"0"128"-1,0 0-576 0,0 0-144 5,0 0 0-5,0 0 0 8,0 0 368-7,0 0 32 5,0 0 16-6,0 0 0 8,0 0-176-8,0 0-48 7,0 0 0-7,0 0 0 9,0 0 112-9,0 0 16 7,0 0 0-7,-17 4 0 9,5-2-80-9,-6 2-16 5,3 4 0-5,-3-3 0 9,-5-1 192-9,-1 2 32 7,-1 0 16-7,-4 0 0 7,-6-2-96-7,0 2-32 7,-4-4 0-7,1 1 0 8,-4 1 64-8,-1 2 16 9,-4-2 0-9,0-2 0 7,2-2 96-7,-4 2 0 7,1 0 16-7,-3 0 0 7,-4 2-32-7,1 2-16 7,-3 1 0-7,-5-3 0 8,-5 0-80-8,-5-2-16 8,-6 0 0-8,6-2 0 7,2 0-128-7,-4 2-48 7,2 2 0-7,-3 0 0 10,-1 0 16-10,-2 0 0 5,-2 0 0-5,-5 0 0 10,-5-4-64-10,2 0-16 5,-6-2 0-5,3 0 0 8,1 6-144-8,-2-1 128 7,3-3-128-7,-5 0 128 8,-9 4-128-8,3 0 0 7,3 2 0-7,-3-6 128 9,6-4-128-9,-1 4 0 7,5 10 0-7,-7-6 0 7,-3 2 128-7,-3-2-128 8,-1-1 0-8,5 3 128 7,-2 0-128-6,5 0 0 6,2 4 0-7,-3 3 128 7,-5-5-128-7,-3 2 0 7,-4-4 144-7,3-2-144 8,3 2 0-8,8 1 0 8,-1 3 0-8,2-4 128 8,-7-4-128-8,1-2 0 6,-1-2 0-6,0 2 128 9,5 4-128-9,0-4 0 6,7-2 128-6,-3 2-128 9,-6 6 128-9,3-4-128 6,-7-6 128-6,7-2-128 9,1-2 0-9,5 0 144 7,-3 3-144-7,2 1 0 8,2 2 144-8,-7 0-144 6,-1-4 0-6,5-2 144 8,-1 4-144-8,0 0 0 8,4 0 0-8,-1 2 0 8,3-1 128-8,-2-1-128 7,-4-2 0-7,-1 0 128 7,3-2-128-7,2 6 0 8,2 2 144-8,1-2-144 8,1-2 128-8,-4 2-128 7,2-2 128-7,0 1-128 7,-1 3 128-7,-1 0-128 8,2 0 128-8,4 0-128 8,2 0 0-8,0 2 144 7,0-1-144-7,0 5 0 8,0-4 160-8,2 0-160 7,0-2 128-7,2 0-128 8,0 0 128-8,2 0-128 6,8-2 0-6,-3 0 128 9,7 0-128-9,-1-2 0 7,7 1 0-7,1 1 128 8,1 0-128-8,3-2 0 7,0 0 0-7,1 0 0 7,5-4 0-7,2 4 128 8,-4 0-128-8,10-1 0 8,0-1 0-8,6-4 0 8,3 2 0-8,3 4 0 6,5 2 0-6,1 0 0 8,3 0 128-8,5 0-128 21,11 2-1728-21,0 0-384 0,-16-7-80 2,16 7-16-2</inkml:trace>
    </iact:actionData>
  </iact:action>
  <iact:action type="add" startTime="8273">
    <iact:property name="dataType"/>
    <iact:actionData xml:id="d1">
      <inkml:trace xmlns:inkml="http://www.w3.org/2003/InkML" xml:id="stk1" contextRef="#ctx0" brushRef="#br0">17683 1430 6447 0,'-18'-2'576'1,"1"-4"-576"6,-5-2 0-7,3 4 0 8,7 2 2000-8,-4 0 304 7,3-1 48-7,-3 3 16 7,5 0-1728-6,-5-4-320 5,2 0-80-6,-1 0-16 9,5 0-96-9,10 4-128 8,-18-4 176-8,9 0-176 7,-3 0 384-7,2-2-48 7,10 6 0-7,-8-5 0 8,8 5-32-8,-13-8-16 7,13 8 0-7,-10-6 0 8,10 6-32-8,0 0-16 7,-12-4 0-7,12 4 0 9,0 0 128-9,0 0 16 7,0 0 16-6,0 0 0 4,12-8 304-4,0 0 48 6,-12 8 16-7,23-4 0 8,0 3-448-8,5-1-64 7,3 0-32-7,2 2 0 9,8 0-96-9,-2 4 0 6,8-1-128-6,4 1 192 8,3 2-48-8,3-2-16 7,-1-4 0-6,3 2 0 6,3 0 16-7,5 0 0 7,-5-2 0-7,10 4 0 8,2 0 112-8,4-2 32 8,2-2 0-8,2 0 0 7,2-2-96-7,2 2-32 7,-2-2 0-7,2 2 0 9,-2 2 48-9,7-2 16 6,1 0 0-6,7 0 0 8,1 0-64-8,-1 0-16 7,-3-2 0-7,-2 0 0 8,-5 0-144-8,1 0 0 7,0 2 144-7,-6-2-144 8,-4 0 0-8,-1 0 0 7,-6 0 0-7,-3-2 128 8,-12-2-128-8,-3 2 0 8,-4 3 0-8,-6 1 128 7,-4-2-128-7,-10 4 0 7,-4 1 128-7,-2 1-128 8,-7 0 160-8,-6-2-32 6,-12-2-128-6,0 0 192 9,0 0 0-9,0 0 0 7,0 0 0-7,0 0 0 8,-16 8 224-8,-5-2 32 7,-9-2 16-7,-5 0 0 8,-4 1-176-8,-2 1-32 7,-4-2-16-7,-7 2 0 9,-7 0-112-9,-7 2-128 6,2-4 176-6,-13 0-176 8,-1-3 144-8,-2 1-144 7,-1-2 0-7,-1 6 144 8,-6 2-144-8,-4 2 128 7,-9-4-128-7,3-2 128 8,-3-4-128-8,-1 0 0 7,9 0 0-7,-5 3 0 8,3 3 0-8,-7-2 128 8,-1 0-128-8,3-2 0 7,-3-4 0-7,5 0 0 8,5-2 128-8,5 0-128 7,-4 0 0-7,5 4 0 7,-1 4 0-7,8-4 0 8,0-4 0-8,0 1 0 7,0-1 0-7,10-2 0 8,1 2 0-8,7-2 0 7,5-2 0-7,5 4 128 8,3 0-128-8,6 3 0 7,2-3 0-7,8 0 0 9,4 2 0-9,3 0 0 6,5-4 0-6,7 2 0 8,14 4 0-8,0 0 0 7,0 0 0-7,0 0 0 8,0 0 0-8,8-10 0 7,10-1 0-7,3 3 0 8,10 4 0-8,6-4 0 8,10-2 0-8,6 5 0 7,5 1 0-6,7 0 0 6,11 2 0-7,4 0 0 7,2-2 0-7,5-2 0 8,5 2 0-8,8 2 0 7,-3 2 0-7,5 0 0 7,1 0 0-7,6 2 0 8,6-2 0-8,0 0 0 7,-2 0 0-7,-1 2 0 8,-3 2 0-8,6 2 0 8,-2-2 0-8,0 0 0 7,4-2 0-7,-4-2 0 7,-3 2 0-7,-7 1 0 9,-2 1 0-8,-5 2 0 4,2-2 160-5,-9 0-160 9,1-2 0-9,-10 0 0 6,-6-4 0-6,-10 2-144 8,-3-2 144-8,-8 2 144 7,-7 0-16-7,-5 2-128 8,-9 0 160-8,-9-2-160 7,-7 0 128-7,-16 0-128 8,0 0 192-8,0 0-64 7,0 0 0-7,0 0 0 9,-20-2 96-9,-9 2 16 6,-10 0 0-6,-10 0 0 9,-6 2-240-9,-9-2 0 6,-16 4 128-5,-6 0-128 7,-13-2 0-8,1 0 0 6,-5-2 0-6,-6 5 0 8,-8-3 0-8,-10 0 0 8,-6 0 128-8,-1-2-128 8,1 0 0-8,2 0 0 7,-3 0 0-7,-5 0 0 8,-5-2 0-8,11-2 0 6,6-5 0-5,3 5 0 7,3 0 0-8,6 4 0 7,0-2 0-7,5-2 0 8,7-2 0-8,7-2 0 7,11 3 0-7,6 3 0 8,9 2 0-8,8 0 0 7,3 0 0-7,13 0 0 21,3 2-2112-21,9 0-320 0</inkml:trace>
    </iact:actionData>
  </iact:action>
  <iact:action type="add" startTime="12704">
    <iact:property name="dataType"/>
    <iact:actionData xml:id="d2">
      <inkml:trace xmlns:inkml="http://www.w3.org/2003/InkML" xml:id="stk2" contextRef="#ctx0" brushRef="#br0">17572 1313 6447 0,'0'0'576'0,"0"0"-576"5,-12-12 0-5,12 12 0 9,-4-14 816-9,4 14 48 6,-4-15 16-6,0 5 0 10,4 10-608-10,-4-15-112 6,2 5-32-6,2 10 0 8,-3-14-128-8,3 14 0 7,-8-10 0-7,8 10 0 7,-6-7 224-7,6 7 16 8,0 0 0-8,0 0 0 8,-10-10 336-8,10 10 64 7,0 0 0-7,0 0 16 8,0 0-112-8,0 0-32 7,0 0 0-7,0 0 0 8,0 0-192-8,0 0-64 7,0 0 0-7,0 0 0 8,-15 6 0-8,15-6 0 7,0 0 0-7,0 0 0 9,0 0 112-9,-6 11 16 6,6-11 0-6,-2 18 0 8,2-18-256-8,4 16-128 7,-4-16 128-7,7 19-128 8,7-3 320-8,-4-5 0 7,5 1 0-7,1 2 0 8,4-7-128-8,3 5-48 7,0-2 0-7,5-2 0 8,1 5 80-8,2-3 16 7,4 4 0-7,6-4 0 8,0-7 80-8,4 5 32 7,-2 0 0-7,4-2 0 8,2-4 32-8,1 2 0 7,3-2 0-7,2 2 0 8,1-1 80-8,3 5 32 7,5-4 0-7,4-2 0 8,-1 2-144-8,3-2-32 6,-2 2 0-6,2-4 0 9,-5-4-112-9,-1 0-16 6,2 2-16-6,-7-4 0 9,-1 4-176-9,3 0 192 6,1-2-192-6,-1 3 192 9,-5 1-48-9,5 0 0 7,-1 0 0-7,-1-2 0 9,-5-4 16-9,-3 2 0 6,-4 2 0-6,2 0 0 8,-3 0-32-8,-1 0 0 7,-2 0 0-7,-4 2 0 9,-2 0-128-9,-2 2 128 6,-3-2-128-6,-3 0 128 8,0 0 0-8,0 2-128 8,-1 2 192-8,-5-2-64 7,0-2-128-7,-7 0 0 8,0 0 144-8,-16 0-144 7,0 0 0-7,13 0 0 7,-13 0 0-7,0 0 128 8,0 0-128-8,0 0 192 7,0 0-64-7,0 0 0 8,0 0 64-8,0 0 0 7,-15 0 16-7,-9 4 0 8,1-2 48-8,-6-2 16 7,-3-2 0-7,-3 2 0 9,-4-2-32-9,0 2-16 6,-7 0 0-6,-3 0 0 9,-6 2-16-9,-1-2 0 6,-1-2 0-6,-5 4 0 8,-11 2-80-8,5 0-128 7,-6-4 176-7,2 0-176 8,2-2 288-8,-4 0-48 7,3 0-16-7,-3 0 0 8,2 2-224-8,0 0 0 7,-8 0 0-7,2 0 0 8,0-2 0-8,4 0 0 7,2 0 0-7,-1-2 0 8,9 0 0-8,-4 0 0 7,1 2 128-7,1 2-128 8,6 0 0-8,1 2 0 7,3 6 0-7,5-6 0 8,2-2 0-8,6 0 0 7,2-2 0-7,8 2 0 9,4 2 0-9,5-2 0 7,3-4 0-7,7 4 0 7,14 0 0-7,0 0 0 7,0 0 128-7,0 0-128 9,0 0 0-9,20 4 0 6,-1-2 0-6,9 0 0 8,1-2 0-8,12 0 128 7,10-2-128-6,1 2 0 7,3 2 0-8,7-2 0 6,6 0 128-6,7 4-128 9,1 0 0-9,4 1 0 7,4 3 0-7,7-6 0 7,9-4 144-7,-3 0-16 8,3 2 0-8,1 2 0 7,-5-2-128-7,5 0-144 7,4 0 144-7,5 2-208 8,3 0 208-8,-2-2 0 7,-6-4 0-7,-3 6 0 8,-1 2 0-8,-1 2 0 7,-5-2 0-6,3 0 0 6,-7-4 0-7,-3 4 0 8,-6 0 0-8,-6 1 0 8,-2-3 0-8,-11 2 0 6,-7 4 0-6,-3 2 0 9,-4-6 0-9,-8-2 0 6,-2 2 0-6,-10-1 0 8,-6 1 0-8,-7 0 0 7,-16-4 128-7,0 0-128 8,0 0 0-8,0 0 0 7,0 0 128-7,-18 0-128 9,-7-4 384-9,-8 0 0 7,-4 1 16-7,-6-1 0 7,-6 2-208-7,-7 0-32 8,-9 0-16-8,-3 2 0 8,-6 2 48-8,-6 0 0 7,-6-2 0-7,-2 0 0 7,-9 0-192-7,1 0 160 8,-3 0-160-8,1 2 160 7,-3 2-160-7,1 1 0 8,3 1 0-8,-3-2 0 8,9-4 0-8,5 0 128 7,8-2-128-7,2 4 0 8,7 4 0-8,3 2-192 7,6 2 0-7,3-3 16 22,0-1-2256-22,5 4-448 0,-20 4-80 2,11-7-32-2</inkml:trace>
    </iact:actionData>
  </iact:action>
  <iact:action type="add" startTime="16502">
    <iact:property name="dataType"/>
    <iact:actionData xml:id="d3">
      <inkml:trace xmlns:inkml="http://www.w3.org/2003/InkML" xml:id="stk3" contextRef="#ctx0" brushRef="#br0">848 6561 8287 0,'0'0'736'1,"4"-10"-592"4,-4 10-144-5,11-16 0 9,-3 3 1120-9,6-5 192 6,-6 3 32-6,3 5 16 8,5 6-800-8,-4-4-176 8,3-3-16-8,-1 5-16 8,4 0-144-8,1 2-16 7,-1 2-16-7,5-2 0 7,-4-4-176-7,5 2 0 8,-3-3 0-8,1 5 0 7,5 10 0-7,0-6 0 7,3-2 0-7,5 6 0 8,-2 3 0-8,4-1 0 7,2 0 0-7,0 4 0 9,8-4 272-9,-4 1-16 7,7 7-16-6,1-8 0 6,2-2 256-7,0 0 48 6,-5 4 16-6,5-3 0 9,-2 1 112-9,3-2 32 7,-1 4 0-7,4 4 0 8,3-3-32-8,2 5 0 7,3-6 0-7,9 0 0 8,8-2-208-8,-6-1-32 7,-4-3-16-7,2 0 0 8,4 0-160-8,2-2-16 7,2 2-16-7,4-2 0 7,8-2-32-6,3-2-16 6,-1-3 0-7,1 3 0 8,-3-2-176-8,-1 2 192 6,-3 0-192-6,10 0 192 9,1-2-192-9,4 2 0 7,5-3 144-7,-7 1-144 8,0-6 0-8,-5 4 128 6,3 4-128-6,3-2 0 9,3-5 0-9,-2 1 0 7,3-6 0-7,-5 5 0 8,-4 3 0-8,-3-4 144 6,3 4-144-6,3 4 0 9,1 3 208-9,1-1-64 7,-1 0-16-7,2-6 0 8,-9-2-128-8,3 2 192 7,-3 0-192-7,5 7 192 8,5 1-192-8,-3-2 192 7,-3-2-192-7,-1 0 192 8,-7-2-192-8,3 0 0 7,-5-2 144-7,6 6-144 8,3 6 0-8,4-2 144 7,-7-2-144-7,-2-2 0 9,-8-8 160-9,-3 5-160 6,3-1 128-6,2 2-128 8,-2 2 128-8,5 2-128 7,-1-2 0-7,0 2 128 8,2 0-128-8,-9-4 0 7,-1-2 144-7,-2 2-144 8,-4 4 0-8,4 4 144 7,-2-2-144-7,4 2 0 8,2-4 144-8,-2 0-144 7,-4 2 0-7,-2-2 144 8,-7 2-144-8,1-2 0 7,-4 0 144-7,2 4-144 8,-5 4 0-8,3-1 144 7,2-1-144-7,-3 4 0 8,3-2 176-8,-6-4-176 7,1 2 160-7,-5-2-160 8,-1-3 144-8,-4 3-144 7,-1-4 128-7,-1 4-128 8,-2 2 176-8,1 0-48 7,-1 2-128-7,-2 2 192 8,2-5-32-8,1 1-16 7,3-2 0-7,0 4 0 8,-1 0 0-8,1-4 0 7,-2-2 0-7,1 0 0 8,-1 1-144-8,-2 3 128 7,2-4-128-7,-3 0 128 8,-3-12-128-8,2 7 128 7,2 1-128-7,-2 4 128 8,-1 1 0-8,3-1-128 7,2-4 192-7,0 2-64 9,-3 6 64-9,5-4 16 6,-2 0 0-6,-2-4 0 9,-5-4 16-9,-5 2 0 6,2 3 0-6,0-1 0 8,0 0-64-8,0 2-16 7,-2 0 0-7,2 4 0 8,-6-1 16-8,1-1 0 8,-1-4 0-8,-2 4 0 7,2 6-16-7,0-4 0 7,2 0 0-7,-8-2 0 8,1 4-16-8,-3 2 0 7,0-3 0-7,0 1 0 8,-1-2-128-8,-5 2 160 7,-5-2-160-7,3 2 160 8,-5-2-160-8,2-2 0 7,-16-2 144-7,0 0-144 8,15 5 0-8,-15-5 128 7,0 0-128-7,10 14 0 9,-10-14 0-9,0 0 0 6,0 0 0-6,-16 12-10880 15,-5 0-2048-14</inkml:trace>
    </iact:actionData>
  </iact:action>
  <iact:action type="add" startTime="19192">
    <iact:property name="dataType"/>
    <iact:actionData xml:id="d4">
      <inkml:trace xmlns:inkml="http://www.w3.org/2003/InkML" xml:id="stk4" contextRef="#ctx0" brushRef="#br0">16515 3743 3679 0,'0'0'320'1,"0"0"-320"7,11-6 0-8,-11 6 0 6,6-4 1872-6,-6 4 304 10,8-4 64-10,-8 4 16 4,0 0-1104-4,0 0-208 7,0 0-48-7,0 0-16 10,0 0 144-10,0 0 48 10,0 0 0-10,0 0 0 5,0 0-192-5,0 0-48 11,0 0 0-11,0 0 0 4,-10 4-336-4,4-4-80 12,-7 2-16-12,1 2 0 3,-8 2-32-3,3 3-16 12,-1-1 0-12,-5 4 0 3,-1 2-80-3,1-3-16 10,2 5 0-10,-3 1 0 5,-1 1-64-5,-4 3 0 8,-5 1-16-7,1 3 0 3,-2 3-176-4,-6-1 192 6,0 0-192-6,4 2 192 8,-4 1-32-8,6 1 0 11,-2-4 0-11,2 6 0 5,4 2-16-5,3 3 0 11,3-5 0-11,4 2 0 4,3-4-144-4,2 2 0 10,7-4 0-10,-1 1 0 5,6-5 0-5,4 0 0 12,4-5 0-12,6 3 0 3,-1 3 0-3,9-3 128 10,0 0-128-10,5-7 0 5,2 0 240-5,7-3-48 10,3 1 0-10,0-6 0 5,0 1 80-5,4-3 16 11,-2-4 0-11,0-2 0 4,2 0-32-4,-6-4 0 11,0-5 0-11,0-1 0 4,-1 0-32-4,-5-5-16 11,-2 1 0-11,-1-4 0 4,-1 3-32-4,1 1-16 12,-7-3 0-12,-3 3 0 4,-1-6-160-4,-3 5 128 10,-4 1-128-10,-2-3 128 5,-4 3 0-5,-2-4 0 9,-2 7 0-9,0-3 0 5,-2 6-128-5,-3 0 0 11,-1-3 0-11,2 5 0 4,-4 2 0-4,5 0 0 10,7 4 0-10,0 0 0 5,0 0 0-5,0 0 0 11,0 0 0-11,0 0 0 4,0 0 0-3,0 0-176 10,0 0 176-11,0 0-128 3,11 6 128-3,3 0 0 11,3 0 0-11,-1 3 0 4,4-3-128-4,-5 2 128 11,1 4-128-11,1-4 128 5,-7 1 0-5,4 5 0 10,-1-2 0-10,1 5-128 4,0-5 128-4,-1 5 0 11,-1-3 0-11,-2 6 0 5,0 5 0-5,-5 2 0 10,-3 1 0-10,0-3 0 4,-2 0 0-4,-2-3 0 11,0-3 0-11,-2 5 0 5,-3-5 0-5,1-1 144 11,0-5-144-11,0 5 160 4,-4-8-160-4,5-1 160 11,5-9-160-11,0 0 160 3,0 0-320-3,0 0-64 10,0 0-16-9,0 0 0 18,3-13-2768-19,7-5-544 0</inkml:trace>
    </iact:actionData>
  </iact:action>
  <iact:action type="add" startTime="19853">
    <iact:property name="dataType"/>
    <iact:actionData xml:id="d5">
      <inkml:trace xmlns:inkml="http://www.w3.org/2003/InkML" xml:id="stk5" contextRef="#ctx0" brushRef="#br0">16996 4281 13823 0,'0'0'608'0,"0"0"128"0,0 0-592 0,0 0-144 10,0 0 0-10,4 21 0 4,0-3 1008-4,-4 3 160 11,-2 1 48-11,-2 1 0 4,2 5-112-4,0-3-16 10,-2-4 0-10,-3 7 0 4,1-1-320-3,0 6-80 9,0 0-16-10,-4-3 0 5,3-1-128-5,1-6-32 10,2-3 0-10,0-5 0 6,-2 5-192-6,4-6-32 9,2-14-16-9,0 0 0 4,0 0 368-4,0 0 64 11,0 0 0-11,0 0 16 5,0 0 176-5,16-14 48 10,-1-8 0-10,1-1 0 5,1-4-432-5,-1-1-96 10,2 1-16-10,1 2 0 4,-5-1-272-4,3 5-128 13,-5-4 0-13,4 3 128 3,-5-1-128-3,7 3 0 10,-4 5 0-10,3-3 0 5,-3 6 0-5,1 3 0 10,3 3 0-10,-18 6 0 5,15-4 0-5,5 4-176 10,0 4 176-10,-5 2-128 19,3 3-1472-19,-5-1-304 0,3 2-48 1,1 4-11472 3</inkml:trace>
    </iact:actionData>
  </iact:action>
  <iact:action type="add" startTime="20184">
    <iact:property name="dataType"/>
    <iact:actionData xml:id="d6">
      <inkml:trace xmlns:inkml="http://www.w3.org/2003/InkML" xml:id="stk6" contextRef="#ctx0" brushRef="#br0">17950 4277 6447 0,'0'0'576'1,"0"0"-576"6,-6-17 0-7,2 5 0 5,-2-4 2544-5,1 5 400 10,1-1 64-10,-8 4 32 5,0 2-1296-5,-1 0-256 10,-1-1-48-10,-2 5-16 5,-3 6-544-5,-4 1-112 10,-3-1-32-10,1 4 0 6,1 8-352-6,3-3-80 9,1 3-16-9,1 0 0 4,1 5-48-4,7 4-16 11,-1-3 0-11,6-3 0 5,2 1-224-5,2-1 144 10,8-5-144-10,0 2 128 4,4-7 80-4,-2 3 16 12,-8-12 0-12,21 8 0 4,-3-4 384-4,1-4 80 10,2-2 16-10,-1 0 0 5,-4-2-272-5,3-2-48 11,-3-4-16-10,1 3 0 2,1 1-176-3,-8-4-48 11,-10 10 0-11,15-8 0 3,-15 8-144-3,0 0 128 12,10-4-128-12,-10 4 128 3,0 0-128-3,0 0 0 11,0 0 0-11,17 4 0 5,-17-4 0-5,10 14 0 11,-10-14 0-11,12 13 0 4,0 5 0-4,-5-6 0 10,7 1 0-10,-2-5 0 5,3 0 0-5,-5-4 0 10,6-2 0-10,-3-2-176 20,7 0-1264-19,1-6-256-1,-1-2-48 0,3 0-6816 11,1-7-1360-10</inkml:trace>
    </iact:actionData>
  </iact:action>
  <iact:action type="add" startTime="20573">
    <iact:property name="dataType"/>
    <iact:actionData xml:id="d7">
      <inkml:trace xmlns:inkml="http://www.w3.org/2003/InkML" xml:id="stk7" contextRef="#ctx0" brushRef="#br0">18473 4193 17615 0,'-2'20'768'1,"2"-20"192"-1,0 11-768 0,-2 3-192 8,-2 4 0-8,0 5 0 6,-2-1 1280-6,2 3 240 9,-3 2 32-9,-5 2 16 4,4 1-416-4,-2-1-64 11,-3-2-32-11,3 4 0 5,-2-1-576-5,2 1-112 11,5-4-32-11,-5-1 0 4,4-3-48-4,0-4-16 8,2-5 0-8,0 0 0 8,4-14 304-8,0 0 64 7,0 0 16-7,0 0 0 9,0 0 32-9,0 0 0 11,0 0 0-11,4-10 0 4,-2 2-96-4,4-7-16 11,2-1 0-11,4-5 0 5,-5-1-224-5,7-1-48 10,-4 3-16-10,3-5 0 5,1-4-160-5,0-1-128 7,-1-3 144-7,1 2-144 8,0 0 0-8,3 0 128 10,-3-1-128-10,5 5 0 5,-1 4 0-5,1-1 0 6,3 5 0-6,-1 3 0 9,-3-1 0-9,1 7 0 7,1 4 0-7,-4 0-160 4,-1 6 160-4,-3 6-192 7,2 0 192-6,-5 2-192 6,3 5 192-7,-4 1-128 11,-4 5 128-11,-2-3-128 5,-4 0 128-5,0 3 0 11,0-3-144-11,0 3 144 4,-8-7 0-4,0 4 0 11,3-5 0-11,-7 3 0 3,2-6 0-3,-3 0 0 13,1 1 0-13,-4-5 0 4,5 0 0-4,-3-2 0 10,0-2 0-10,-1-2 0 6,7-2-320-6,-2 0 16 10,7-5 0-9,-1-1 0 16,2-2-1680-17,6-5-352 1,4-1-64-1</inkml:trace>
    </iact:actionData>
  </iact:action>
  <iact:action type="add" startTime="21023">
    <iact:property name="dataType"/>
    <iact:actionData xml:id="d8">
      <inkml:trace xmlns:inkml="http://www.w3.org/2003/InkML" xml:id="stk8" contextRef="#ctx0" brushRef="#br0">19470 3339 11967 0,'0'0'1072'1,"0"0"-864"8,0 0-208-9,0 0 0 4,0 0 1280-3,0 0 192 10,0 0 64-11,0 0 0 4,-2 12-304-4,0 3-48 11,-6 1-16-11,-4 7 0 4,2 5-272-4,-5 3-64 12,1 10-16-12,-3 0 0 3,1 8 0-3,-2 1 0 12,1 5 0-12,1 1 0 3,-3 5-288-3,-1-3-48 11,3-1-16-11,-3-2 0 4,3-3-240-4,5-1-48 12,-2-10-16-12,6-4 0 3,3-10 80-3,3-3 16 7,0-7 0-7,2-1 0 10,0-16 448-10,0 0 112 6,11 4 16-6,7-6 0 9,-4-6 48-9,5-6 16 6,5 3 0-6,-1-9 0 9,0 1-544-9,1-1-96 11,1-3-32-11,0-3 0 5,1-3-224-5,-3 2 0 9,1 3 128-9,1 1-128 5,-2 2 0-5,-1 5 0 11,-1-2 0-11,1 11 0 4,1 1 0-4,-1 2-128 7,-3 4 128-7,1 8-160 8,-3 1 160-8,-5 13-160 10,4 3 160-10,-7 2-160 5,-1-1 160-5,0 5 0 10,-6 4 0-10,-2 2 0 5,-2 6 0-5,0-4-160 7,-2 2 160-7,4-6 0 19,0-2-1344-18,4 0-144-1,0-5-48 0,2-7-8512 7,-2-3-1696-7</inkml:trace>
    </iact:actionData>
  </iact:action>
  <iact:action type="add" startTime="21490">
    <iact:property name="dataType"/>
    <iact:actionData xml:id="d9">
      <inkml:trace xmlns:inkml="http://www.w3.org/2003/InkML" xml:id="stk9" contextRef="#ctx0" brushRef="#br0">20655 3772 25791 0,'0'0'2304'0,"-5"-10"-1856"8,5 10-448-8,-2-8 0 4,0-5 1344-4,-2 5 192 12,0-2 16-12,-2-1 16 5,2 1-224-5,0-2-64 9,2 4 0-9,0 2 0 5,2 6-848-5,0 0-176 10,0 0-48-10,0 0 0 4,-2-11-448-4,2 11-80 12,0 0-32-12,0 0 0 18,0 0-2016-18,0 0-416 0,-3 13-80 0</inkml:trace>
    </iact:actionData>
  </iact:action>
  <iact:action type="add" startTime="21670">
    <iact:property name="dataType"/>
    <iact:actionData xml:id="d10">
      <inkml:trace xmlns:inkml="http://www.w3.org/2003/InkML" xml:id="stk10" contextRef="#ctx0" brushRef="#br0">20538 4459 31727 0,'0'0'1408'0,"0"0"288"0,0 0-1360 0,16-6-336 8,-16 6 0-8,10-6 0 5,0-2 448-5,1-2 32 10,-3 2 0-10,0 3-10176 18,2-7-2032-18</inkml:trace>
    </iact:actionData>
  </iact:action>
  <iact:action type="add" startTime="23290">
    <iact:property name="dataType"/>
    <iact:actionData xml:id="d11">
      <inkml:trace xmlns:inkml="http://www.w3.org/2003/InkML" xml:id="stk11" contextRef="#ctx0" brushRef="#br0">17244 6147 8287 0,'0'0'736'1,"0"0"-592"8,-4-13-144-9,-2 3 0 4,6 10 1184-4,0 0 208 11,-13-10 32-11,5-1 16 4,-2 1-352-4,10 10-64 11,-10-14 0-11,2 2-16 5,-9 1-256-5,3-3-48 10,-5 4-16-10,1-1 0 4,1 3 32-4,-5 2 16 11,-5 0 0-11,0 0 0 5,-9 6-112-5,-1 4-32 10,4 0 0-10,0 2 0 4,-6 0-192-4,2 5-32 11,2-1-16-11,-4 2 0 6,2 4-64-6,6-3-16 10,-1 5 0-10,5 3 0 6,0 1-112-6,3 1-32 8,1 2 0-8,11 3 0 5,-1 5 64-5,7-6 0 10,0-5 0-10,2-1 0 5,0 1-16-5,4-1 0 12,4-3 0-12,2-1 0 3,-6-17 208-3,12 8 64 12,3 2 0-12,1-3 0 3,3-1-160-3,5 2-32 12,-3-2 0-12,1-4 0 3,3-4-80-3,2 0-32 10,-1 2 0-10,1-4 0 5,2-2-144-5,0 0 128 11,-3 2-128-11,-1-7 128 4,1-1-128-4,1 0 128 11,0-1-128-11,0-7 128 4,1-5 0-4,-1-2-128 10,-2-5 192-10,1 1-64 5,-3 0-128-5,-1 2 160 10,-1-4-160-10,1-5 160 5,-3-1-160-5,1 2 128 11,-5-5-128-11,3-5 128 5,-7-8-128-5,5-3 0 9,-4-1 0-9,-1 1 0 5,-3-1 0-5,2 1 0 10,4-5 0-10,-7 9 128 5,1 7-128-5,2-2 0 10,-4 6 0-10,2 4 0 4,-1 8 0-4,-1 4 0 12,-2 1 0-12,-4 5 0 4,0 7 0-4,0 0-144 10,0 14 144-10,0 0 0 5,0 0-144-5,0 0 144 11,0 0 0-11,0 0-144 3,-6 18 144-3,-1-4-192 12,1 5 192-12,0 14-192 3,4 8 192-3,-2 2-160 12,2 10 160-12,2-2-160 5,0-1 160-5,2 3 0 10,0 3-144-10,0 3 144 5,-2 1 0-5,4 3 0 10,2-3 0-10,1-7 0 4,-3-8 0-4,2 0 128 10,-2-4-128-10,4 0 192 5,2-10-192-5,-3 0 192 10,3-2-192-10,4 0 192 5,-4-5-192-5,3-1 128 12,-3 1-128-12,8-9 128 3,-7-1-128-3,7-8 0 11,-18-6 0-10,17 10 0 16,3 1-752-17,1-7-16 0,-1-4-16 1,1-2-8368 11,3 2-1680-12</inkml:trace>
    </iact:actionData>
  </iact:action>
  <iact:action type="add" startTime="23952">
    <iact:property name="dataType"/>
    <iact:actionData xml:id="d12">
      <inkml:trace xmlns:inkml="http://www.w3.org/2003/InkML" xml:id="stk12" contextRef="#ctx0" brushRef="#br0">17917 5693 13823 0,'0'0'608'1,"0"0"128"-1,0 0-592 0,0 0-144 8,0 0 0-8,14-8 0 4,-14 8 1280-4,0 0 208 11,17 2 48-11,-17-2 16 4,14 16-272-4,5-1-64 10,-3 11-16-10,1-1 0 5,3 0-432-5,-2 3-96 12,1 1-16-12,4 2 0 3,-1 0-80-3,-3 1-32 12,1-3 0-12,1 2 0 4,-3 2-304-4,-2-2-64 9,3-1-16-9,-5-3 0 5,-1-4-32-5,-3 3 0 10,4-9 0-10,-6-1 0 6,1 1-128-6,1-3 192 10,-4 4-192-10,-6-18 192 4,0 0-192-4,0 0 0 11,0 0-160-11,0 0 160 18,12-8-1536-18,-1-6-192 0,-5-1-64 0,-2-1-9360 5</inkml:trace>
    </iact:actionData>
  </iact:action>
  <iact:action type="add" startTime="24222">
    <iact:property name="dataType"/>
    <iact:actionData xml:id="d13">
      <inkml:trace xmlns:inkml="http://www.w3.org/2003/InkML" xml:id="stk13" contextRef="#ctx0" brushRef="#br0">18449 5315 16703 0,'0'0'736'1,"0"0"160"-1,0 0-720 0,0 0-176 9,0 0 0-9,0 0 0 5,-5 9 1200-5,-5 9 208 9,-2 3 32-9,-3 7 16 4,1 1 16-4,-6 4 0 11,3 2 0-11,-1 2 0 4,-7 6-512-4,3 0-80 11,-1 4-32-11,0 4 0 4,3 7-144-4,-5-1-48 12,-1-1 0-12,1-1 0 4,-2-3-320-4,3-1-64 10,-1-6-16-10,2-6 0 5,-1 4-128-5,7-8-128 10,-1-4 144-10,6-3-144 4,3-5 128-4,5-7-128 13,4-16 0-13,2 15 144 17,0-3-496-16,-2-12-96-1,0 0-32 0,15 0 0 14,5-4-1984-14,7-6-400 0,10-9-80 1,-2-9 0-1</inkml:trace>
    </iact:actionData>
  </iact:action>
  <iact:action type="add" startTime="24493">
    <iact:property name="dataType"/>
    <iact:actionData xml:id="d14">
      <inkml:trace xmlns:inkml="http://www.w3.org/2003/InkML" xml:id="stk14" contextRef="#ctx0" brushRef="#br0">18726 5884 20271 0,'0'0'896'0,"0"0"192"0,18-6-880 0,-2 2-208 9,3 2 0-9,1-1 0 4,-3-3 1424-4,5-2 240 10,-1 2 64-10,-11 4 0 4,-10 2-640-4,15 2-128 11,-5 2-32-11,0 2 0 6,2 2-496-6,-8 1-112 11,1 5 0-11,-1-2-16 3,-4 3 128-3,-2-1 16 11,0 5 16-11,-5 11 0 4,-13 1 48-4,4-2 16 11,-3 0 0-11,-4 3 0 4,-3-1-144-4,5 2-16 10,3-4-16-10,1-3 0 7,5-5 48-7,0-1 16 10,4-1 0-8,6-5 0 1,2-14-96-3,4 17 0 9,6-5-16-9,6 0 0 5,5-8 64-5,3-4 16 9,3-2 0-9,-6 2 0 5,9 0-48-5,5-2 0 10,-2-2 0-10,6-2 0 5,4 0-192-5,-2 0-144 12,2 2 192-12,2-4-192 3,-5-1 160-3,3 1-160 12,-4 0 128-12,2-6-128 3,-4 3 0-3,-1-5 0 10,-5 3 0-10,-6-1-176 20,-1 8-2112-20,-3 0-416 1,-2-2-96-1</inkml:trace>
    </iact:actionData>
  </iact:action>
  <iact:action type="add" startTime="25060">
    <iact:property name="dataType"/>
    <iact:actionData xml:id="d15">
      <inkml:trace xmlns:inkml="http://www.w3.org/2003/InkML" xml:id="stk15" contextRef="#ctx0" brushRef="#br0">15961 7355 10127 0,'0'0'896'1,"-6"0"-704"9,-4 0-192-10,10 0 0 5,0 0 640-5,0 0 80 10,0 0 32-10,0 0 0 4,0 0 80-4,18-6 0 12,7-4 16-12,2 2 0 4,4 4-144-4,8-4-16 10,0-1-16-10,10 1 0 5,4 0-96-5,3-9-32 11,3 1 0-11,11 0 0 5,2 5 64-5,12-1 16 10,16 6 0-10,7-2 0 4,4-9-64-4,2 1-16 12,2 1 0-12,6 1 0 5,0 2-80-4,10 4-16 8,2-3 0-9,-11 1 0 3,-3-6-16-3,-4 7-16 11,-9 1 0-11,-3 0 0 5,-1 4 160-5,-5 0 48 10,-1 0 0-10,-10-2 0 5,-8-1-336-5,-10 1-64 10,-4 4-16-10,-25-2 0 5,4 0-48-5,-8-2-16 10,0-2 0-10,-5 4 0 4,-7 3-352-4,-4 1-80 11,-1 0-16-11,-18 0-8720 16,0 0-1760-16</inkml:trace>
    </iact:actionData>
  </iact:action>
  <iact:action type="add" startTime="25572">
    <iact:property name="dataType"/>
    <iact:actionData xml:id="d16">
      <inkml:trace xmlns:inkml="http://www.w3.org/2003/InkML" xml:id="stk16" contextRef="#ctx0" brushRef="#br0">17047 8100 6447 0,'0'0'576'1,"0"0"-576"7,2-12 0-8,-2 12 0 4,0-20 1696-4,0 9 224 11,0-5 64-11,0 16 0 4,0 0-848-4,0-12-176 12,-2-3-16-12,2 15-16 5,-2-12-16-5,2 12 0 11,-6-16 0-11,2 5 0 4,0-5-32-4,4 16-16 10,0 0 0-10,-7-15 0 5,-1 1-96-4,-2-2 0 8,2 5-16-9,2 5 0 4,-5-4-256-4,11 10-48 12,-14-4-16-12,-4 0 0 4,5 0-160-4,-5 0-16 10,5 2-16-10,-5 4 0 5,-3 2-80-5,-1 4-16 10,-5 2 0-10,5-2 0 4,1-3-144-2,-2 5 192 7,-5 2-192-9,3 2 192 5,-1 5-32-5,3 4 0 10,0 3 0-10,3-1 0 5,-1 2-160-5,1 1 0 11,5 1 0-11,-1 2 0 4,6 2 0-4,-1 3 0 12,3-1 0-12,6-8 0 2,0-4 0-1,4-3 0 10,4-3 0-11,1 1 0 4,3-6 0-4,2-1 128 11,5 3-128-11,-1-6 128 4,6 2 80-4,-1-5 16 7,4-3 0-7,-5-2 0 9,-3-4 96-9,22-11 32 6,-2 1 0-6,2-5 0 10,0-3-128-10,-1 1-32 11,3-7 0-11,-4-1 0 5,0-2-64-5,0-2 0 11,-6-2-128-11,2-4 192 4,-2 4-192-4,-1-8 144 10,-3 0-144-10,0-4 128 4,0 4-128-4,-3-4 160 10,-5-5-160-10,-3-3 160 5,0 0-160-5,1-1 128 11,-5-1-128-11,3 1 128 4,-5-5-128-4,0 3 0 10,2 3 0-10,-8 10 128 5,3 1-128-5,1 6 0 12,0 5 0-12,-4 6 128 3,0 2-128-3,0 3 0 7,-4 7 0-7,0 15 0 8,0 0 0-8,0 0 0 10,0 0 0-10,0 0 0 5,0 0 0-5,-10 9 0 12,-4 1 0-12,3 14 0 4,1 5 0-4,-4 2 0 7,4 4 0-7,-3 8 0 8,5 6 0-8,-2 3 0 6,-3 3 0-6,7 2 0 9,0-1 0-9,0 1 0 11,2-1 0-11,2-3 0 3,2-2 0-3,2-5 0 12,2-1 0-12,6 0 0 4,-4-6 192-4,3-4 0 11,5-2 0-11,-2-1 0 3,3-3-48-3,-1 0 0 11,3-4 0-11,3-3 0 4,-6-8 48-4,5-1 16 11,1-5 0-11,-1-2 0 4,3 2 128-4,1-1 32 12,2-5 0-12,1-4 0 4,-1-5-128-4,0-1-32 11,-3 2 0-11,1-2 0 3,-1-2-208-3,1 5 144 7,1-3-144-7,-3-4 128 9,-3 0-128-9,1-1 0 10,3 3-192-10,-5 2 192 18,-3-2-768-17,-14 10-48-1,13-9 0 0,3 3 0 11,-6-6-1872-11,-10 12-368 0,13-12-80 0</inkml:trace>
    </iact:actionData>
  </iact:action>
  <iact:action type="add" startTime="26369">
    <iact:property name="dataType"/>
    <iact:actionData xml:id="d17">
      <inkml:trace xmlns:inkml="http://www.w3.org/2003/InkML" xml:id="stk17" contextRef="#ctx0" brushRef="#br0">18009 7657 2751 0,'0'0'128'1,"0"0"16"12,0 0-144-13,0 0 0 0,0 0 0 1,0 0 0 0,4-12 3248-1,-4 12 608 6,0 0 128-6,7-12 32 9,-7 12-2192-9,0 0-432 6,0 0-96-6,20 0-16 8,-3 0-64-8,-3 8 0 7,2 4-16-7,-3-2 0 9,7 7-336-8,-1 3-64 4,1-1-16-5,1 5 0 9,5-1-32-9,1 4-16 10,0 1 0-10,2 1 0 5,1 6-160-5,1 2-16 6,-2-2-16-6,0-2 0 10,-1 0-336-9,-1-3-64 7,-5-3-16-8,-1-2 0 5,-1-1-128-5,-3-1 192 7,1-3-192-7,-1-5 192 5,-3 3-64-5,-1-6 0 11,-3 1 0-11,-10-13 0 3,12 10-128-3,-12-10 0 13,16 12 0-13,-16-12-176 17,0 0-592-16,0 0-112-1,0 0-16 0,0 0-8816 11,9-16-1744-11</inkml:trace>
    </iact:actionData>
  </iact:action>
  <iact:action type="add" startTime="26669">
    <iact:property name="dataType"/>
    <iact:actionData xml:id="d18">
      <inkml:trace xmlns:inkml="http://www.w3.org/2003/InkML" xml:id="stk18" contextRef="#ctx0" brushRef="#br0">18728 7331 22575 0,'0'0'992'0,"0"0"224"0,0 0-976 1,0 0-240 7,0 0 0-8,-15 2 0 5,-1 2 1152-5,-1 6 192 11,-5 0 48-11,1 9 0 4,-9 1-192-4,3 7-48 11,-2 8 0-11,2 0 0 4,-1 4-224-4,-3 4-48 10,-2 4-16-10,4-4 0 5,1 3-176-5,1 5-48 11,2 0 0-11,-1-6 0 5,3-2-432-5,5-6-80 11,-1 2-128-11,5-4 176 3,-1-2-176-3,7 0 128 12,-2 0-128-12,4-9 128 3,2-9-128-3,4-15-224 10,0 22 48-10,4-9 16 21,-4-13-1456-21,0 0-304 0,16 14-48 0,-6-12-12560 3</inkml:trace>
    </iact:actionData>
  </iact:action>
  <iact:action type="add" startTime="26954">
    <iact:property name="dataType"/>
    <iact:actionData xml:id="d19">
      <inkml:trace xmlns:inkml="http://www.w3.org/2003/InkML" xml:id="stk19" contextRef="#ctx0" brushRef="#br0">18869 7906 13823 0,'0'0'608'0,"0"0"128"0,0 0-592 0,0 0-144 9,13 0 0-9,-3 0 0 5,-10 0 1920-5,16 4 336 10,-4-4 80-10,5 0 16 5,-3-2-864-5,5 2-160 10,-3 0-48-10,3 2 0 6,3 2-384-6,-3 4-64 9,-3 0-32-9,3 0 0 4,-5 5-144-4,0-1-16 11,-3 2-16-11,1-3 0 5,-6 11 32-5,0-3 16 12,-2 1 0-12,-2 1 0 4,-4 3-96-4,-2-3-32 9,-2-1 0-9,0 3 0 5,-6 2-96-5,1 1-32 10,-1-1 0-10,0 0 0 5,1-3-16-5,-5-3 0 11,6-1 0-10,-1 1 0 2,1-7-144-3,4 4-16 10,-2-5-16-10,4 1 0 5,4-12-96-5,-2 10 0 11,2-10-128-11,4 10 192 4,-4-10-32-4,12 9-16 11,-4-3 0-11,5-2 0 4,-1 2 32-4,8-2 0 10,-3 0 0-10,7-2 0 5,3 2-176-5,2 0 160 11,4-4-160-11,4 0 160 4,-4-2-160-4,5 0 0 11,1-2 0-11,-4-2 128 20,-2 0-1232-19,-2 0-256-1,-4 0-48 0,1-5-10224 9,-3-1-2032-8</inkml:trace>
    </iact:actionData>
  </iact:action>
  <iact:action type="add" startTime="29639">
    <iact:property name="dataType" value="strokeEraser"/>
    <iact:actionData xml:id="d20">
      <inkml:trace xmlns:inkml="http://www.w3.org/2003/InkML" xml:id="stk20" contextRef="#ctx0" brushRef="#br1">27854 16097 40703 0,'0'0'0'1,"0"14"0"-1,0-14 0 0,0 0 0 12,0 0 0-12,0 0 0 0,0 0 144 0,0 0-144 32,0 0 0-31,0-18 0-1,0-3 0 0,0-7-320 0,0-3-112 0,2-14-16 0,-2-11 0 0</inkml:trace>
    </iact:actionData>
  </iact:action>
  <iact:action type="remove" startTime="29822">
    <iact:property name="style" value="instant"/>
    <iact:actionData xml:id="d21" ref="#d19"/>
  </iact:action>
  <iact:action type="add" startTime="29828">
    <iact:property name="dataType" value="strokeEraser"/>
    <iact:actionData xml:id="d22">
      <inkml:trace xmlns:inkml="http://www.w3.org/2003/InkML" xml:id="stk21" contextRef="#ctx0" brushRef="#br1">27799 15260 39103 0,'-2'24'0'6,"0"-7"0"-6,2-17 0 0,-2 16 336 7,0 0 80-7,2-16 16 0,0 0 0 0,0 0-432 12,0 0 0-12,0 0 128 0,0 0-128 0,0 0 0 17,0 0 0-17,-4-10 0 0,2-8-176 0</inkml:trace>
    </iact:actionData>
  </iact:action>
  <iact:action type="add" startTime="31940">
    <iact:property name="dataType"/>
    <iact:actionData xml:id="d23">
      <inkml:trace xmlns:inkml="http://www.w3.org/2003/InkML" xml:id="stk22" contextRef="#ctx0" brushRef="#br0">19056 7949 15663 0,'0'0'688'0,"0"0"144"0,0 0-656 0,0 0-176 7,0 0 0-7,0 0 0 8,0 0 1168-8,0 0 208 6,0 0 32-6,0 0 16 9,0 0-144-9,4 14-16 10,-4 6-16-10,-2-1 0 6,0 2-224-6,0 3-64 10,-4 1 0-10,-2 6 0 4,3 5-144-4,-1 3-48 7,0 0 0-7,2-10 0 4,-4 2-256-3,4-2-48 12,-2 1-16-13,4-1 0 3,1 0-224-3,-3-2-48 11,0-3-16-10,-2-5 0 2,2 3-32-3,2-1 0 10,0-5 0-10,0-3 0 6,2-13 0-6,0 0-128 10,0 0 192-10,0 0-64 18,0 0-1344-17,12 2-256-1,1-6-64 0,-1-3-12288 4</inkml:trace>
    </iact:actionData>
  </iact:action>
  <iact:action type="add" startTime="32538">
    <iact:property name="dataType"/>
    <iact:actionData xml:id="d24">
      <inkml:trace xmlns:inkml="http://www.w3.org/2003/InkML" xml:id="stk23" contextRef="#ctx0" brushRef="#br0">19803 6715 6447 0,'0'0'272'0,"0"0"80"0,0 0-352 0,0 0 0 11,0 0 0-10,0 0 0 3,0 0 2624-4,0 0 448 11,0 0 80-11,0 0 32 3,0 0-1808-3,0 0-352 12,16 0-80-12,-3-2-16 3,5-2-192-3,5 2-32 12,-1-2-16-12,1 0 0 3,6 0-144-3,3 1-32 10,-3-1 0-10,2-2 0 5,-2 2-256-5,3 2-48 10,-3 0-16-10,2 0 0 4,-2 0-192-4,-3 0 128 13,-3 2-128-13,-1 0-7760 14,-9 0-1616-12</inkml:trace>
    </iact:actionData>
  </iact:action>
  <iact:action type="add" startTime="32750">
    <iact:property name="dataType"/>
    <iact:actionData xml:id="d25">
      <inkml:trace xmlns:inkml="http://www.w3.org/2003/InkML" xml:id="stk24" contextRef="#ctx0" brushRef="#br0">19791 7052 25791 0,'0'0'1152'1,"18"0"224"-1,3-4-1104 0,3 0-272 7,3-1 0-7,2-1 0 4,5 0 800-4,1 0 96 11,-2-6 32-11,0 3 0 4,4-1-224-4,2-2-32 11,0 2-16-11,2-1 0 6,-6 1-528-6,0 4-128 9,-4 2 0-9</inkml:trace>
    </iact:actionData>
  </iact:action>
  <iact:action type="add" startTime="34595">
    <iact:property name="dataType"/>
    <iact:actionData xml:id="d26">
      <inkml:trace xmlns:inkml="http://www.w3.org/2003/InkML" xml:id="stk25" contextRef="#ctx0" brushRef="#br0">21364 5375 5519 0,'0'0'496'0,"0"0"-496"10,0 0 0-10,0 0 0 5,0 0 1360-5,17 4 176 9,-17-4 48-9,12 4 0 5,-12-4-320-5,15 10-64 11,-7 5-16-11,4 9 0 4,2-3-96-4,-1 1-32 10,5 3 0-10,3 8 0 5,-1 4-320-5,1 2-64 6,6 6-16-6,3 2 0 9,1-6-208-9,0 6-64 11,-2-1 0-11,-1-7 0 4,-5-2-64-4,-3 0-32 11,1-3 0-11,1-5 0 4,-3-2 64-4,-1-1 16 11,1-11 0-11,-1 3 0 4,-7-1-112-4,5-5-32 12,-4 0 0-11,-1-3 0 3,-11-9-224-4,0 0 0 10,18 4 0-10,-18-4 0 18,16-4-1488-18,-16 4-352 0,0 0-64 0,7-15-16 1</inkml:trace>
    </iact:actionData>
  </iact:action>
  <iact:action type="add" startTime="34897">
    <iact:property name="dataType"/>
    <iact:actionData xml:id="d27">
      <inkml:trace xmlns:inkml="http://www.w3.org/2003/InkML" xml:id="stk26" contextRef="#ctx0" brushRef="#br0">21956 5188 13823 0,'0'0'1216'0,"0"0"-960"8,0 0-256-7,-9 10 0 3,1 7 448-3,0 5 32 8,-4 3 16-9,1 2 0 5,-7 5 720-5,5 3 160 10,-5 8 32-10,2-1 0 4,-1 7-80-4,-1 6-16 12,5-1 0-12,-7 3 0 5,-3 1-336-5,-3 3-64 9,-1 3-16-9,0-3 0 6,-3-5-448-6,3-3-112 9,2-6-16-9,3-10 0 5,1-4-176-5,1-2-144 12,7 0 192-12,-3-3-192 5,6-5 0-5,1-3 0 9,9-20 0-9,0 0 0 18,-2 19-1408-17,2-19-256-1,0 0-32 0,0 0-16 0</inkml:trace>
    </iact:actionData>
  </iact:action>
  <iact:action type="add" startTime="35169">
    <iact:property name="dataType"/>
    <iact:actionData xml:id="d28">
      <inkml:trace xmlns:inkml="http://www.w3.org/2003/InkML" xml:id="stk27" contextRef="#ctx0" brushRef="#br0">22105 5960 16575 0,'0'0'736'1,"21"-4"160"-1,-5 0-720 0,3 2-176 7,3 0 0-6,1 2 0 2,-1 0 1584-3,-5 4 272 9,3 0 64-9,-7 0 16 5,-13-4-992-5,14 12-208 10,-14-12-32-10,6 14-16 5,0 3-96-5,-6-1-16 10,-4 3 0-10,-4 1 0 5,-2-5 0-5,-5 5-16 11,-1-1 0-11,0-1 0 4,-5 1 32-4,3 3 16 11,3-5 0-11,-1 1 0 5,4-1 160-5,-1-7 48 10,13-10 0-10,-8 16 0 5,2-3-320-5,4 5-64 9,2-18-16-9,0 0 0 5,0 0-208-5,16 6-32 13,1 0-16-13,7-2 0 3,-1-6-16-3,5-2 0 10,1 0 0-10,2 2 0 4,0 0-144-4,6-2 128 13,4-4-128-13,-13 2 128 3,-1 1-288-2,4-1-64 10,-2-6-16-11,1 2 0 17,-3 2-2656-17,-2-5-544 1</inkml:trace>
    </iact:actionData>
  </iact:action>
  <iact:action type="add" startTime="35528">
    <iact:property name="dataType"/>
    <iact:actionData xml:id="d29">
      <inkml:trace xmlns:inkml="http://www.w3.org/2003/InkML" xml:id="stk28" contextRef="#ctx0" brushRef="#br0">22936 4605 23039 0,'-2'-22'2048'0,"2"22"-1648"8,0 0-400-7,0 0 0 2,13-6 640-3,-13 6 64 11,0 0 0-11,0 0 0 5,0 0 256-5,-4 18 64 10,-5 3 16-10,-1 11 0 5,0 7-224-5,-5-2-48 11,3 8-16-11,-6-2 0 4,3 3-368-4,1 3-64 12,-3-2 0-12,5 4-16 3,-2-1-48-3,4-1 0 11,3-10 0-11,-1 2 0 4,2-4-256-4,2 2-144 11,0-8 16-11,2 0-9888 15,-2-1-1968-13</inkml:trace>
    </iact:actionData>
  </iact:action>
  <iact:action type="add" startTime="35917">
    <iact:property name="dataType"/>
    <iact:actionData xml:id="d30">
      <inkml:trace xmlns:inkml="http://www.w3.org/2003/InkML" xml:id="stk29" contextRef="#ctx0" brushRef="#br0">21081 6879 8287 0,'0'0'736'0,"0"0"-592"9,0 0-144-9,0 0 0 5,21 2 2480-5,1-2 464 10,3-2 80-10,4-4 32 5,2 0-1424-5,8 0-288 10,2 0-48-10,6-3-16 5,4-1-416-5,7 2-96 11,5-4 0-11,7 3-16 3,0-7-208-3,4 2-32 12,2-3-16-12,1 5 0 4,-9-4-48-4,0 7-16 13,-7-7 0-12,-3 4 0 0,-1-5-208 0,-5 7-32 10,-3-4-16-11,-8 7 0 3,2 1-176-3,-16 6 0 10,1 0 0-10,-3-2 0 19,-2-2-1696-19,-5 0-368 2</inkml:trace>
    </iact:actionData>
  </iact:action>
  <iact:action type="add" startTime="36264">
    <iact:property name="dataType"/>
    <iact:actionData xml:id="d31">
      <inkml:trace xmlns:inkml="http://www.w3.org/2003/InkML" xml:id="stk30" contextRef="#ctx0" brushRef="#br0">21475 7255 18543 0,'0'0'816'1,"0"0"176"-1,0 0-800 0,0 0-192 7,0 0 0-7,13 14 0 4,-13-14 864-4,16 13 128 11,2 5 32-11,1 1 0 5,1-3-192-5,-1 0-16 10,6-3-16-10,3 9 0 4,5 1-64-4,0 4-16 12,2 1 0-12,0 1 0 4,0 2-144-4,0 0-48 10,1 1 0-10,-7 1 0 5,0-4-336-5,-4 0-64 10,-1 1 0-10,5 9-128 5,-4 0 128-5,-7-6-128 11,0-6 0-11,-9-4 0 4,1-5 0-4,-2 0 0 11,-8-18-240-11,2 19-8608 15,-2-19-1728-15</inkml:trace>
    </iact:actionData>
  </iact:action>
  <iact:action type="add" startTime="36535">
    <iact:property name="dataType"/>
    <iact:actionData xml:id="d32">
      <inkml:trace xmlns:inkml="http://www.w3.org/2003/InkML" xml:id="stk31" contextRef="#ctx0" brushRef="#br0">22187 7072 19807 0,'0'0'880'0,"-6"10"176"0,6-10-848 0,-8 11-208 7,8-11 0-7,-14 22 0 4,-3 5 704-4,1 6 112 11,-3 6 16-11,-1-6 0 4,-1 0 432-4,-3 8 80 11,-1-2 32-10,-2 10 0 3,-1 6-224-4,-1-1-64 11,-2-1 0-11,0 0 0 5,-1-8-448-5,5-1-80 10,0-1-32-10,11-19 0 4,-1 1-352-4,-1-2-176 10,-1-1 160-10,-9 9-160 4,9-6 0-4,5-1 128 12,-1-10-128-12,9-3 0 19,6-11-288-18,0 0-96 0,0 0-32-1,0 0-9376 8,0 0-1888-7</inkml:trace>
    </iact:actionData>
  </iact:action>
  <iact:action type="add" startTime="36772">
    <iact:property name="dataType"/>
    <iact:actionData xml:id="d33">
      <inkml:trace xmlns:inkml="http://www.w3.org/2003/InkML" xml:id="stk32" contextRef="#ctx0" brushRef="#br0">22368 7780 17503 0,'0'25'1552'1,"0"4"-1232"9,-2 3-320-10,0 5 0 4,-2 2 1552-4,-2 3 256 12,-3 7 48-12,-7-8 16 3,2 2-528-3,-3-4-96 10,3 2-32-10,-3-6 0 4,5-2-704-4,-6-3-128 9,5-7-48-9,1 0 0 7,4-5-336-7,-2-4 128 7,10-14-128-7,0 0 0 25,0 0-1408-25,0 0-368 0,0 0-64 1</inkml:trace>
    </iact:actionData>
  </iact:action>
  <iact:action type="add" startTime="37028">
    <iact:property name="dataType"/>
    <iact:actionData xml:id="d34">
      <inkml:trace xmlns:inkml="http://www.w3.org/2003/InkML" xml:id="stk33" contextRef="#ctx0" brushRef="#br0">22807 6760 12895 0,'0'0'1152'0,"0"0"-928"10,0 0-224-10,0 0 0 4,0 0 2720-4,0 0 496 11,-2 17 112-11,-6 1 0 4,0 1-1504-4,1 7-304 11,-7-1-64-11,0 8-16 5,-5 6-352-5,-1-2-64 9,1 4 0-9,-1-4-16 5,1-6-224-5,5 3-32 11,-3-7-16-11,5-2 0 4,0-1-336-4,2-1-64 11,5-5-16-11,-3-5 0 4,8-13-192-4,0 0-128 13,0 0 160-13,0 0-160 17,0 0-1360-16,0 0-368-1</inkml:trace>
    </iact:actionData>
  </iact:action>
  <iact:action type="add" startTime="38020">
    <iact:property name="dataType"/>
    <iact:actionData xml:id="d35">
      <inkml:trace xmlns:inkml="http://www.w3.org/2003/InkML" xml:id="stk34" contextRef="#ctx0" brushRef="#br0">23663 6333 12959 0,'0'0'576'1,"0"0"112"-1,0 0-560 0,-4 9-128 10,2 7 0-10,2-16 0 4,0 0 960-4,0 0 144 11,4 10 48-11,6 0 0 4,10-3-48-4,-1-3 0 7,-1 0 0-7,7-2 0 8,4 0-448-8,4-2-80 12,6-2-32-11,-2 2 0 2,8 4-352-3,-4 2-64 7,2 0 0-7,10 0-128 4,-12-5 0-4,-4 3-272 7,-10-2 16-7</inkml:trace>
    </iact:actionData>
  </iact:action>
  <iact:action type="add" startTime="38171">
    <iact:property name="dataType"/>
    <iact:actionData xml:id="d36">
      <inkml:trace xmlns:inkml="http://www.w3.org/2003/InkML" xml:id="stk35" contextRef="#ctx0" brushRef="#br0">23804 6727 10127 0,'-18'7'448'0,"18"-7"96"0,0 0-544 0,0 0 0 9,0 0 0-9,0 0 0 3,0 0 3936-3,18 6 672 10,3-6 144-10,2-4 32 5,5 0-2912-5,5-1-576 10,8-1-112-10,2-6-32 5,4 2-752-5,-1 1-144 10,9-5-48-9,-2 2 0 18,-3-3-1024-19,1 3-208 0,-2-4-32 2</inkml:trace>
    </iact:actionData>
  </iact:action>
  <iact:action type="add" startTime="40240">
    <iact:property name="dataType"/>
    <iact:actionData xml:id="d37">
      <inkml:trace xmlns:inkml="http://www.w3.org/2003/InkML" xml:id="stk36" contextRef="#ctx0" brushRef="#br0">29616 1964 11567 0,'0'0'512'1,"0"0"112"-1,0 0-496 0,0 0-128 10,0 0 0-10,0 0 0 4,0 0 832-3,0 0 160 8,0 0 32-9,0 0 0 5,0 0-96-5,0 0-16 10,0 0 0-10,0 0 0 5,-6-4-192-5,-3 0-32 11,1 0-16-11,-2 3 0 4,-4 1-224-4,3 0-32 10,-7 0-16-10,3 0 0 5,-5-2-112-5,-3 2-32 11,-1 0 0-11,1 0 0 4,-4 2-48-4,-1-2-16 11,-3 0 0-11,0 0 0 4,-2 3-192-4,-6 1 128 12,-2-2-128-11,-2 2 0 1,0 2 0-2,-8-4 128 12,-2 0-128-12,-1 0 0 3,-5 0 0-3,3-2 144 10,-5 0-144-10,-21 2 128 5,8 0-128-5,6-2 128 11,2 0-128-11,1 2 128 5,-5 0-128-5,2 0 160 10,-6 1-160-10,2 3 160 5,-1 0-160-5,-1-2 0 9,2 2 144-9,6 0-144 5,3 2 0-5,1-3 128 11,3-1-128-11,1 4 0 4,-1 2 0-4,5-4 0 12,3-2 0-12,2 2 0 4,1 3 0-4,1-1 128 10,0-2-128-10,8 2 0 4,-2 0 0-4,4-1 0 11,4 1 0-11,1 6 128 4,1-6-128-4,0 7 0 11,2-3 0-11,1 5 128 3,1-1-128-3,2 4 0 12,-2-5 0-11,1 1 0 3,1 7 0-4,3-1 0 10,1 1 0-10,-3-5 0 4,3 1 0-4,3-1 0 12,-1-3 0-12,-1 5 0 3,5-5 0-3,-3 3 0 11,7-1 0-11,-5-3 0 4,6 8 0-4,-1-5 128 12,3-1-128-12,0 1 0 4,-4-3 0-4,6 3 0 10,1-1 0-10,-1 0 0 4,0 5 0-4,4-1 0 12,-2-3 0-12,4 3 0 3,0-1 176-2,2-3-48 9,2 3 0-10,2-1 0 4,-2-3-128-4,1 5 0 11,-1-6 0-11,4 1 0 4,4 3 0-4,-2-7-144 12,3-1 144-12,-3 4 0 4,2-4 0-4,1 3 0 12,5-5 0-12,-4 0 0 3,-14-8 0-3,21 10 176 10,0-3-176-10,-3 1 160 4,2 6-160-4,1-4 0 11,-1-1 0-11,1 5 0 5,0-6 0-5,5 3 128 11,1-1-128-11,2 0 0 4,3 2 128-4,1-5-128 11,4 7 128-11,0-4-128 4,6-4 256-4,0 2-48 10,3 1 0-10,7-1 0 4,0 0-208-4,-1 2 0 11,3-3 0-11,-2-1 0 5,-5 0 0-5,5 2 0 11,0-4 0-11,3 0 0 3,1-4 0-3,1 4 144 12,3 0-144-12,1 5 128 3,3-1 0-3,3 0 0 11,-6 0 0-11,3-1 0 4,-3-7 0-4,-3-3-128 11,-3-5 192-11,-1 6-64 5,0 2 0-5,1 4 0 10,-1 4 0-10,-16-5 0 5,6-3-128-5,1 2 0 10,-1 0 144-10,4 4-144 5,2 0 0-5,1 2 0 10,-3-2 0-10,14-2 128 4,-5 1-128-4,-5 1 0 12,-5 2 0-12,-7-4 128 4,0-4-128-4,-11 2 0 11,1-2 0-11,0 4 0 4,-2 0 0-4,3 2 0 11,-3 1 0-11,0-1 0 4,0-2 0-4,3 2 0 10,-3-2 0-10,2 4 0 5,-2-2 128-5,1 1-128 10,-5-1 160-10,0 0-160 5,-3-2 128-5,-5-2-128 11,1 0 0-11,-3 0 0 4,-1-2 0-4,-2 2 0 11,-12-2 0-11,0 0 0 3,13 4 0-2,-13-4 0 9,0 0 0-10,0 0 0 19,0 0-416-19,0 0-80 0,0 0-16 0,0 0 0 1</inkml:trace>
    </iact:actionData>
  </iact:action>
  <iact:action type="add" startTime="43681">
    <iact:property name="dataType"/>
    <iact:actionData xml:id="d38">
      <inkml:trace xmlns:inkml="http://www.w3.org/2003/InkML" xml:id="stk37" contextRef="#ctx0" brushRef="#br0">26072 4899 7359 0,'0'0'656'0,"0"0"-528"10,4-13-128-10,-4 13 0 4,0 0 1696-4,0 0 304 7,0 0 64-7,0 0 16 8,-14-14-832-8,3 6-160 11,11 8-48-11,-18-4 0 5,2 2-208-5,-5 2-64 10,0 2 0-10,-7 6 0 4,-3 6-320-3,0-3-64 6,-2 5 0-7,-4-2-16 3,-2 3 112-3,-2 3 32 8,-2 5 0-8,-2 2 0 8,6 1 128-8,0-1 48 10,8 0 0-9,3 3 0 3,5-1-240-4,7-2-32 7,3-2-16-7,7-1 0 9,4-1-96-8,6-1-32 9,2-3 0-10,7-5 0 3,3 1-16-3,7-5-16 13,5 4 0-12,3-4 0 2,8-1-16-3,0 3 0 10,6-8 0-10,-4 0 0 4,0-4-96-4,0 0 0 11,1-2-128-11,-2 0 192 5,-1 0-192-5,-6-2 0 10,0-6 128-10,-2 3-128 18,-6-1-1264-18,1-4-288 0,-3 2-64 1,-7 6-16 0</inkml:trace>
    </iact:actionData>
  </iact:action>
  <iact:action type="add" startTime="43979">
    <iact:property name="dataType"/>
    <iact:actionData xml:id="d39">
      <inkml:trace xmlns:inkml="http://www.w3.org/2003/InkML" xml:id="stk38" contextRef="#ctx0" brushRef="#br0">26318 5262 23951 0,'0'0'2128'1,"2"12"-1696"8,0 3-432-9,0 3 0 4,2 5 272-4,-4 7-16 11,-4-1-16-11,2 0 0 4,-4-2 720-4,-4 1 128 11,0 1 48-11,3-2 0 4,-5 0-256-4,4 1-48 12,-2-3-16-12,1-1 0 5,1-3-560-5,4 0-96 10,-2-3-32-10,0-2 0 4,2-7-128-4,4-9-256 11,0 0 64-11,0 0-9280 14,0 0-1856-13</inkml:trace>
    </iact:actionData>
  </iact:action>
  <iact:action type="add" startTime="44535">
    <iact:property name="dataType"/>
    <iact:actionData xml:id="d40">
      <inkml:trace xmlns:inkml="http://www.w3.org/2003/InkML" xml:id="stk39" contextRef="#ctx0" brushRef="#br0">26979 4821 11055 0,'0'0'976'1,"0"0"-784"8,0 0-192-9,0 0 0 4,0 0 1088-4,0 0 192 10,0 0 16-9,-2 10 16 3,2 4 32-4,2 5 16 7,0 5 0-7,2 1 0 9,6 2-336-9,3 1-80 6,-1 1-16-6,6 2 0 9,-1 2-288-9,-1 2-48 13,3-4-16-13,1 1 0 3,-3-1-272-3,5 0-64 11,-1-2-16-11,-1-3 0 4,-1-5-224-4,1 1 128 10,-1-7-128-10,-7 3 0 5,0-7 0-5,-1 1-208 7,-11-12 16-7,0 0-7728 20,10 4-1536-20</inkml:trace>
    </iact:actionData>
  </iact:action>
  <iact:action type="add" startTime="44762">
    <iact:property name="dataType"/>
    <iact:actionData xml:id="d41">
      <inkml:trace xmlns:inkml="http://www.w3.org/2003/InkML" xml:id="stk40" contextRef="#ctx0" brushRef="#br0">27326 4812 21135 0,'0'0'928'1,"-6"13"208"-1,-1-3-912 0,-3 7-224 4,-8 1 0-4,1 7 0 9,-1 3 928-8,-3 3 144 9,-7 6 16-10,1-2 16 5,0 2 240-5,0 4 32 10,-3-2 16-10,-1 4 0 5,-4-2-512-5,-6 21-112 6,4-5 0-6,4-10-16 5,7-8-560-5,9-10-192 13,1-2 144-13,7-3-144 18,5-7-304-18,4-1-144 0,0-16-16 0,9 6-9040 12,7-4-1808-12</inkml:trace>
    </iact:actionData>
  </iact:action>
  <iact:action type="add" startTime="44956">
    <iact:property name="dataType"/>
    <iact:actionData xml:id="d42">
      <inkml:trace xmlns:inkml="http://www.w3.org/2003/InkML" xml:id="stk41" contextRef="#ctx0" brushRef="#br0">27853 5242 19343 0,'-10'22'1728'0,"0"-3"-1392"8,3 5-336-8,-7 5 0 4,2 6 1456-3,-5 0 208 10,-3-3 64-11,1 5 0 5,-5 2-448-5,-1-6-64 11,2 2-32-11,3-2 0 4,4-6-704-4,-1-3-144 11,5-3-16-11,0 1-16 4,7-9-304-4,3 1-192 11,2-14 16-11,0 0 16 18,0 0-2064-18,13 0-400 0</inkml:trace>
    </iact:actionData>
  </iact:action>
  <iact:action type="add" startTime="45195">
    <iact:property name="dataType"/>
    <iact:actionData xml:id="d43">
      <inkml:trace xmlns:inkml="http://www.w3.org/2003/InkML" xml:id="stk42" contextRef="#ctx0" brushRef="#br0">28569 4747 22687 0,'0'0'1008'1,"0"0"208"-1,0 0-976 0,0 0-240 8,2 12 0-8,-4 5 0 6,-6 7 496-6,0 1 48 11,0-5 16-11,-3 7 0 4,1 4 144-4,2 2 16 10,-4 2 16-10,3 2 0 5,3 2-288-5,-4-1-48 10,0 4-16-10,3-1 0 4,-5 2-224-4,4-4-160 11,2 4 192-11,-2-4-192 5,1 6-144-5,1-8-144 11,0 0-32-11,2-6 0 17,-2-3-2272-17,-2-9-464 0</inkml:trace>
    </iact:actionData>
  </iact:action>
  <iact:action type="add" startTime="45390">
    <iact:property name="dataType"/>
    <iact:actionData xml:id="d44">
      <inkml:trace xmlns:inkml="http://www.w3.org/2003/InkML" xml:id="stk43" contextRef="#ctx0" brushRef="#br0">28034 5184 14735 0,'0'0'1312'0,"0"0"-1056"0,16-12-256 0,0 4 0 0,5 3 1664 0,2-1 288 11,3 2 48-11,1-2 16 4,2 4-1440-4,4 0-272 11,5 2-64-11,-3-2-16 4,0 0-224-4,4 0 144 10,-2 2-144-10,0 0-6720 18,4 0-1440-18</inkml:trace>
    </iact:actionData>
  </iact:action>
  <iact:action type="add" startTime="45587">
    <iact:property name="dataType"/>
    <iact:actionData xml:id="d45">
      <inkml:trace xmlns:inkml="http://www.w3.org/2003/InkML" xml:id="stk44" contextRef="#ctx0" brushRef="#br0">29567 4934 21135 0,'0'0'928'0,"0"0"208"0,8-9-912 0,-8 9-224 8,4-10 0-8,-4 10 0 5,-8-10 1040-5,1-2 176 10,-3 7 16-10,-8 3 16 5,1 2-544-5,-1 0-96 10,-3 5-32-10,-5 1 0 6,-1 4-96-6,0 0-32 9,-1 5 0-9,3-1 0 5,-2 8-32-5,1 1-16 12,1 0 0-12,2 3 0 4,5-3-208-4,-1 0-32 11,7-1-16-11,0 1 0 3,4-5-144-3,6-4 0 10,2 1 144-10,2-5-144 5,6 2 160-5,6-3-32 10,-2-5-128-10,7-2 192 5,-3-2 48-5,5-2 0 11,2-4 0-10,3-3 0 2,1-1-48-2,2-2-16 10,-1-3 0-11,-1-3 0 4,0 0-176-4,1-5 192 9,-1-2-192-8,-2-3 192 3,1-1-192-4,-1-2 0 10,-2-6 144-10,3 2-144 5,-3 0 0-5,3-6 0 11,-3-2 0-11,-2-6 128 4,1-6-128-4,-5-5 128 11,1-6-128-11,0-1 128 4,-5-3-128-4,1 6 0 11,-6 5 128-11,-1 7-128 4,-1 7 0-4,0 14 0 11,-2 7 0-11,-2 11 0 5,-2-1 0-5,0 14 0 9,0 0 0-8,-12 14 0 3,1 1 0-4,-1 11 0 11,-4 9 0-11,1 2-128 3,-1 0 128-3,-3 8 0 12,-1 5 0-12,2 5-128 3,-3 3 128-3,3 1 0 13,3 3 0-13,-3 3 0 4,5-5 0-4,1-3 0 10,4-1 0-10,6-3 0 4,2 0-128-4,6-11 0 10,6-1 0-10,1-7 0 19,11-3-608-19,1-4-112 0,4-4-32 0,-1-3-8528 12,-1-8-1696-11</inkml:trace>
    </iact:actionData>
  </iact:action>
  <iact:action type="add" startTime="46050">
    <iact:property name="dataType"/>
    <iact:actionData xml:id="d46">
      <inkml:trace xmlns:inkml="http://www.w3.org/2003/InkML" xml:id="stk45" contextRef="#ctx0" brushRef="#br0">30131 4679 17503 0,'0'0'768'1,"0"0"176"-1,0 15-752 0,2-5-192 10,0 4 0-10,0 0 0 5,0 5 1408-5,2 2 256 10,2-1 64-10,2-2 0 4,-1 3-688-4,1 0-128 10,6 3-16-10,-4-3-16 5,-1 1-432-5,3 1-96 11,-2 3-16-11,3-3 0 4,-3-2-112-4,2-1-32 12,0-1 0-12,-1 3 0 4,3-7-192-4,-4 3 128 12,3-2-128-12,-1-5 0 3,4-1 0-3,-7 0-208 11,3-4 16-11,2-4-8288 14,-14-2-1648-12</inkml:trace>
    </iact:actionData>
  </iact:action>
  <iact:action type="add" startTime="46275">
    <iact:property name="dataType"/>
    <iact:actionData xml:id="d47">
      <inkml:trace xmlns:inkml="http://www.w3.org/2003/InkML" xml:id="stk46" contextRef="#ctx0" brushRef="#br0">30627 4503 20383 0,'0'0'896'0,"0"0"192"0,0 0-864 0,0 0-224 10,-12 8 0-10,0 4 0 5,-9 0 848-5,-3 7 128 11,-3 3 32-11,0-1 0 4,-3 10 256-4,-1-2 48 11,0-1 16-11,0 1 0 4,-2 6-240-4,-2 4-64 11,1 0 0-10,1-2 0 2,4 2-336-2,0-2-80 8,-2-2-16-9,1 2 0 4,5-3-368-4,1-5-80 13,3-4-16-13,3-3 0 3,5-5-128-3,-1 3 0 11,4-9 0-11,5 3 0 4,1-6-288-4,4-8-96 12,0 0 0-12,0 0-9776 15,0 0-1936-15</inkml:trace>
    </iact:actionData>
  </iact:action>
  <iact:action type="add" startTime="46517">
    <iact:property name="dataType"/>
    <iact:actionData xml:id="d48">
      <inkml:trace xmlns:inkml="http://www.w3.org/2003/InkML" xml:id="stk47" contextRef="#ctx0" brushRef="#br0">30687 4923 11967 0,'0'0'1072'1,"14"-2"-864"7,1-2-208-8,5 0 0 4,-3 0 2400-4,3 0 432 11,1 2 96-11,-5 2 16 5,2 0-912-5,1 4-176 10,-1 0-48-10,-1 2 0 5,-1 2-656-5,-7 3-144 10,3 1-32-10,0 8 0 5,-6-1-400-5,-2 2-64 10,-6 1-32-10,-2 3 0 5,-4 3 80-5,-6-1 16 10,-1 0 0-10,-5 2 0 5,5-1 32-5,-1-1 16 10,-2-4 0-10,7 1 0 4,-3-5 0-4,6-1 0 11,4 1 0-11,0-5 0 4,3 0-256-4,2-5-48 11,3 5-16-11,2-6 0 4,6-2-112-4,4 2 0 12,3-5-16-12,-1-1 0 4,3-2-176-4,4-2 160 12,7-5-160-12,1 1 160 3,0 0-160-3,-2 2-224 12,0-2 48-12,1-4 16 16,-3 3-1696-15,-2 1-352-1,-2-4-64 0,7-2-14256 5</inkml:trace>
    </iact:actionData>
  </iact:action>
  <iact:action type="add" startTime="47100">
    <iact:property name="dataType"/>
    <iact:actionData xml:id="d49">
      <inkml:trace xmlns:inkml="http://www.w3.org/2003/InkML" xml:id="stk48" contextRef="#ctx0" brushRef="#br0">25103 6259 3679 0,'0'0'160'1,"0"0"32"-1,0 0-192 1,0 0 0 8,0-12 0-9,0 12 0 4,0 0 2272-4,0 0 416 12,21-4 64-12,1 2 32 4,3-6-1296-4,2 2-256 11,8 4-48-11,12-1-16 4,6-7-96-4,9 6-32 11,10 0 0-11,16 2 0 5,14 0-272-5,11-6-48 11,2-5-16-11,14 5 0 4,11 2-96-3,16-4-32 8,20 2 0-9,9 3 0 5,8-7 0-5,10 6-16 9,9 2 0-9,-61 4 0 5,13 0-368-5,11 0-192 12,3 2 192-12,-3 0-192 3,-5-2 128-3,-4 2-128 12,-1-4 0-12,-5 0 0 4,-8 0 240-4,-5 2-64 10,-3 0-16-10,-2-2 0 4,-3 0 304-4,-4-2 64 11,-13-4 16-11,1 5 0 5,-10-1-304-5,-3 0-64 10,-5 4-16-10,-5-2 0 4,-3 0-160-4,-7 0 0 13,-4 0 0-13,-12 0-9376 14,-12 2-1952-14</inkml:trace>
    </iact:actionData>
  </iact:action>
  <iact:action type="add" startTime="47717">
    <iact:property name="dataType"/>
    <iact:actionData xml:id="d50">
      <inkml:trace xmlns:inkml="http://www.w3.org/2003/InkML" xml:id="stk49" contextRef="#ctx0" brushRef="#br0">25497 7052 4607 0,'0'0'192'0,"6"-13"64"0,-1-1-256 0,1 0 0 10,0 1 0-10,-2-3 0 5,0 4 2208-5,-4 12 400 10,2-15 80-10,2 3 0 5,-4-5-1152-5,-2 7-224 10,2 10-48-10,-4-12-16 5,-2-2-464-5,6 14-80 11,-14-9-32-11,7 1 0 4,7 8-176-4,-20 0-48 11,3 4 0-11,-3 2 0 3,-1 1-256-3,1 9-48 12,1 2-16-12,-5 3 0 4,-3 4 64-4,1 3 0 10,1 1 0-10,2 4 0 5,1 0 16-5,7 4 16 12,-3-4 0-11,8-1 0 1,1-3-48-2,5-4-16 10,4-3 0-10,4-5 0 4,3-3-160-4,-1 2 128 11,6-7-128-11,6 1 128 5,-5-12 208-5,9 0 48 12,5 0 0-12,2-2 0 3,0-4 64-3,5-3 32 10,1-1 0-10,0-5 0 4,0 1-224-4,2-2-32 11,-4-5-16-11,2 7 0 5,-2 1-208-5,1-3 128 10,-7 7-128-10,-6-3 0 6,-1 0 128-6,-1-1-128 10,-5 3 0-9,2 4 0 2,-16 8 0-2,0 0 0 9,0 0 0-10,0 0 0 4,0 0 0-4,9 6 0 11,-9-6 0-11,0 0 0 4,14 21 0-4,-8-3 0 10,0 1 0-10,3 1 0 5,-3-6 0-5,0 7 0 11,2-1 0-11,4-1 0 4,-5-3 0-4,5-1-128 11,2-3 128-11,-2-4 0 18,-12-8-1712-18,17 10-224 0,3-5-48 1</inkml:trace>
    </iact:actionData>
  </iact:action>
  <iact:action type="add" startTime="48589">
    <iact:property name="dataType"/>
    <iact:actionData xml:id="d51">
      <inkml:trace xmlns:inkml="http://www.w3.org/2003/InkML" xml:id="stk50" contextRef="#ctx0" brushRef="#br0">26411 6752 10127 0,'0'0'448'0,"18"0"96"0,0 0-544 0,-3 2 0 9,3 6 0-9,-3 3 0 4,5 1 1776-4,-5 6 240 11,3-3 48-11,5 7 16 4,-1-1-864-4,3 6-160 11,5-1-32-11,-3 3-16 5,-2-2-240-5,1 5-64 10,-3-3 0-10,2 0 0 5,-1 2-320-5,-3 4-80 11,1 1-16-11,-9-15 0 3,5 2-160-3,-6-3-128 12,3-1 144-12,1 3-144 3,-1-5 128-3,1 3-128 12,-6-5 0-12,1-5 144 4,1-2-400-4,-4-2-64 11,-8-6-32-11,14-4-10528 8</inkml:trace>
    </iact:actionData>
  </iact:action>
  <iact:action type="add" startTime="48816">
    <iact:property name="dataType"/>
    <iact:actionData xml:id="d52">
      <inkml:trace xmlns:inkml="http://www.w3.org/2003/InkML" xml:id="stk51" contextRef="#ctx0" brushRef="#br0">27051 6732 12895 0,'0'0'576'0,"0"0"112"0,-8 12-560 0,3-4-128 8,-3 4 0-8,-4 3 0 4,2 5 1728-3,-3-1 320 8,-3 5 64-9,-13 15 16 5,0-4-720-5,1 4-160 10,1 4-32-10,0-4 0 5,-3-2-144-5,3-4-48 10,2 4 0-10,-1 2 0 4,-1-2-528-4,2-2-112 11,-1 0-32-11,7-6 0 5,3 3-352-5,1-7 0 11,3-5 0-11,2-1 0 18,6 1-384-17,4-20-128-1,0 0-48 0,0 0-7952 11,8 11-1600-10</inkml:trace>
    </iact:actionData>
  </iact:action>
  <iact:action type="add" startTime="49040">
    <iact:property name="dataType"/>
    <iact:actionData xml:id="d53">
      <inkml:trace xmlns:inkml="http://www.w3.org/2003/InkML" xml:id="stk52" contextRef="#ctx0" brushRef="#br0">27449 7368 23039 0,'-2'14'2048'0,"-2"7"-1648"10,0-1-400-10,-3 5 0 5,-1 4 448-5,-2 5 16 12,-7-1 0-12,-1-4 0 3,-2 0 432-3,1-1 64 11,-4 1 32-11,3-4 0 4,2 2-608-4,1-3-128 11,5-3-32-11,1-3 0 4,5 1-224-4,4-7 0 11,2 0-144-11,0-12 144 17,9 6-2160-17,7-2-336 0</inkml:trace>
    </iact:actionData>
  </iact:action>
  <iact:action type="add" startTime="49323">
    <iact:property name="dataType"/>
    <iact:actionData xml:id="d54">
      <inkml:trace xmlns:inkml="http://www.w3.org/2003/InkML" xml:id="stk53" contextRef="#ctx0" brushRef="#br0">28598 6846 10127 0,'0'0'448'1,"0"0"96"-1,0 0-544 0,0 0 0 7,0 0 0-7,-6 11 0 8,-6-3 2688-8,5 6 448 7,-1-1 64-7,-6 9 32 9,4 1-1664-9,-3 5-336 7,3 1-64-7,2 0-16 8,-5 0-128-8,5 4-16 8,-4-1-16-8,4-1 0 8,2 8-544-8,-1-6-128 8,-1 0 0-8,2 2-16 4,0-5-304-4,4-1 128 6,-2-2-128-6,0-2 0 9,-1-5 0-9,3-1 0 10,0 3 0-10,0-10 0 20,0 1-608-20,2-13-80 0,0 0-16 0,0 0-7936 10,0 0-1584-9</inkml:trace>
    </iact:actionData>
  </iact:action>
  <iact:action type="add" startTime="49536">
    <iact:property name="dataType"/>
    <iact:actionData xml:id="d55">
      <inkml:trace xmlns:inkml="http://www.w3.org/2003/InkML" xml:id="stk54" contextRef="#ctx0" brushRef="#br0">28114 7175 21071 0,'0'0'928'0,"20"-2"208"0,5-2-912 0,2 0-224 9,1 1 0-9,3 3 0 3,2-2 592-3,2 0 80 12,2-8 16-12,-9 6 0 4,1 2-128-4,2 0-32 9,4 4 0-9,4-4 0 5,-4-2-208-5,2 2-32 12,2 4-16-12,-3-2 0 4,1 0-272-4,2 0 0 11,-4 2-176-11,2-2-11488 8</inkml:trace>
    </iact:actionData>
  </iact:action>
  <iact:action type="add" startTime="49793">
    <iact:property name="dataType"/>
    <iact:actionData xml:id="d56">
      <inkml:trace xmlns:inkml="http://www.w3.org/2003/InkML" xml:id="stk55" contextRef="#ctx0" brushRef="#br0">29558 6502 9215 0,'0'0'816'0,"-4"12"-656"8,-6 4-160-8,2 3 0 4,2 3 2256-4,-5 7 432 11,-1 4 64-11,-2-2 32 5,1 0-1056-5,3 1-224 7,-4 1-32-7,3 4-16 4,-7-4-416-4,2 0-80 7,1 4 0-7,-1 2-16 9,1-2-592-9,-1-4-112 12,8-3-32-12,-4-5 0 3,5-4 32-3,1 1 0 11,4-10 0-11,2 1 0 5,0-13 144-5,0 0 48 11,6 10 0-11,-6-10 0 4,13-2-32-4,-1-4 0 12,6 0 0-12,-3-3 0 3,3-1-224-2,3 2-48 5,1-8-128-6,-1 5 192 9,1-5-192-9,1 2 0 13,0-3 0-13,3 5 0 3,1 1 0-3,0 5 0 7,3 6 0-7,-1 0 0 8,-2 0 0-8,-1 6 0 7,-7 5 0-7,-1 3-160 8,-3 7 160-8,-7 1-128 12,-2-3 128-12,-2 3-128 4,-4-1 128-4,-4 3 0 7,-4-7 0-7,-7 5 0 4,-1 1 0-4,-6 2 0 11,-1-3 128-11,-2-5-128 4,-3-5 192-4,1-4-16 12,-2 0-16-12,2 1 0 4,1-3 64-4,1 0 16 10,1-2 0-10,3-4 0 6,-2-6-240-6,-1 0 0 9,3-3 0-9,3-3 0 19,2 2-960-19,5-4-272 1,3 3-64-1,2-9-12576 4</inkml:trace>
    </iact:actionData>
  </iact:action>
  <iact:action type="add" startTime="50405">
    <iact:property name="dataType"/>
    <iact:actionData xml:id="d57">
      <inkml:trace xmlns:inkml="http://www.w3.org/2003/InkML" xml:id="stk56" contextRef="#ctx0" brushRef="#br0">30147 6565 17727 0,'0'0'784'0,"0"0"176"0,0 0-768 0,0 0-192 9,0 0 0-9,13 13 0 5,-5 3 1088-4,2 3 192 8,4-1 48-9,-5 0 0 4,5 3-240-4,-2 2-64 12,5 1 0-12,-1 1 0 4,1 3-288-4,7-1-64 11,-3 0-16-11,1 2 0 5,3 5-256-5,2-3-48 9,1 4-16-8,-1 2 0 3,0-2-208-4,-1-6-128 10,-5 0 128-10,1-1-128 6,-9-1 0-6,3-2 128 9,-6 1-128-9,1-7 0 4,-3-5 0-4,-2 2-320 11,2-7 64-10,-8-9 16 20,0 0-1872-21,0 0-368 0</inkml:trace>
    </iact:actionData>
  </iact:action>
  <iact:action type="add" startTime="50631">
    <iact:property name="dataType"/>
    <iact:actionData xml:id="d58">
      <inkml:trace xmlns:inkml="http://www.w3.org/2003/InkML" xml:id="stk57" contextRef="#ctx0" brushRef="#br0">30634 6635 14735 0,'0'0'1312'13,"0"0"-1056"-13,0 0-256 0,0 0 0 0,-5 12 2240 0,-9 7 384 10,0 1 64-10,-7-1 32 6,-3 5-1264-6,-1 1-256 10,-2 2-48-10,-3 1-16 4,1-1-128-4,2 4-32 11,0 0 0-11,-1 0 0 5,1 3-368-4,2-3-80 8,3-2-16-9,3 0 0 4,-5-1-320-4,7-1-192 10,3 0 192-10,-2 1-192 5,5-1 0-5,-1-2-192 11,4-3 0-11,4-5 0 18,4 3-1680-18,2-9-336 0,6 5-64 0</inkml:trace>
    </iact:actionData>
  </iact:action>
  <iact:action type="add" startTime="50885">
    <iact:property name="dataType"/>
    <iact:actionData xml:id="d59">
      <inkml:trace xmlns:inkml="http://www.w3.org/2003/InkML" xml:id="stk58" contextRef="#ctx0" brushRef="#br0">30991 7087 20271 0,'0'0'1792'1,"12"0"-1424"8,2 0-368-9,5 0 0 5,1-2 672-5,1 2 64 9,1 0 16-9,1 2 0 6,-2 2 224-6,-1 6 48 10,-1-2 16-10,1 4 0 5,-6-3-112-5,1 1-32 10,-5 4 0-10,2-1 0 4,-6 9-224-4,-4-3-48 11,-4 1-16-11,-4 1 0 5,-6 3 64-5,0-1 16 12,-7 2 0-12,-3 3 0 4,-1-1-48-4,-2 0 0 11,-3-3 0-11,7-3 0 3,-1-1 96-3,3-1 16 10,5-7 0-10,1 5 0 4,5-7-128-4,0 2-32 11,8-12 0-11,0 0 0 5,6 10-256-5,4-1-48 10,3-1-16-9,3-4 0 3,7-2-48-4,5 0-16 11,1-2 0-11,6-2 0 4,4-2-208-4,-2 0 176 10,6-4-176-10,-4 3 160 6,2-1-160-6,-2 0 0 10,4 0 0-10,-4 0 0 19,-2 0-1488-19,0 2-384 1,-6 1-80 0</inkml:trace>
    </iact:actionData>
  </iact:action>
  <iact:action type="add" startTime="60192">
    <iact:property name="dataType"/>
    <iact:actionData xml:id="d60">
      <inkml:trace xmlns:inkml="http://www.w3.org/2003/InkML" xml:id="stk59" contextRef="#ctx0" brushRef="#br0">1493 11912 3679 0,'0'0'320'1,"0"0"-320"10,0 0 0-11,0 0 0 4,0 0 2208-4,0 0 368 12,0 0 80-12,0 0 16 3,10-13-1296-3,-2-3-256 10,-8 16-48-10,0 0-16 7,0 0 32-7,6-14 16 9,-6 14 0-9,0 0 0 4,0 0-48-4,0 0-16 10,0 0 0-10,0 0 0 6,0 0-320-6,0 0-64 10,0 0-16-10,0 0 0 3,0 0-256-3,0 0-64 13,0 0-16-13,0 0 0 3,-6 20-32-3,0 1 0 10,0 3 0-10,2 3 0 4,-3 2 64-4,-1 4 16 12,2 1 0-11,2 5 0 3,-4 0-64-4,-1 5-16 9,-1-3 0-9,2 4 0 4,-4 2-16-4,4-8-16 13,-5 2 0-13,5-4 0 3,2-4 16-3,0-4 16 11,-2-1 0-11,7-5 0 4,1 1-80-4,1-11-32 10,-1-13 0-10,0 0 0 6,8 14-32-6,-8-14 0 11,0 0 0-11,12 6 0 4,6-6 112-4,-3-2 16 11,3 0 0-11,5 0 0 4,1-4-80-4,5-4-16 10,0 0 0-10,2 5 0 4,4-7-160-4,4 4 0 11,-2 2 144-11,0-2-144 5,2-1 0-5,-1 3 0 10,3 4 0-10,-6 0 128 4,-4-2-128-4,0 0 0 12,0 0 128-12,2 2-128 3,-3 0 0-3,-3-2 0 11,-6-1 0-11,3 3-192 20,-3 0-1360-19,-1 0-288-1,-7-6-48 0,-13 8-12192 3</inkml:trace>
    </iact:actionData>
  </iact:action>
  <iact:action type="add" startTime="60661">
    <iact:property name="dataType"/>
    <iact:actionData xml:id="d61">
      <inkml:trace xmlns:inkml="http://www.w3.org/2003/InkML" xml:id="stk60" contextRef="#ctx0" brushRef="#br0">2375 11688 22111 0,'-2'-22'976'0,"2"22"208"0,2-13-944 0,2-1-240 8,-4 14 0-8,0 0 0 4,0 0 1104-4,0 0 176 11,0 0 48-11,-4 22 0 5,-6 5-112-5,-3 10-32 11,1 6 0-10,-6 4 0 2,1 0-80-3,3 9-16 11,-3 10 0-11,1 5 0 4,-7 5-192-4,-1 7-32 10,3 5-16-10,-1 8 0 4,1-3-336-4,-4 5-80 12,-3-8-16-11,5-1 0 2,-3 1-256-3,7-14-160 10,1-8 192-10,1-9-192 4,1-5 160-4,5-1-160 11,-3-8 128-11,6-6-128 19,4-12-816-18,6 1-240-1,4-9-48 0,4-7-15648 4</inkml:trace>
    </iact:actionData>
  </iact:action>
  <iact:action type="add" startTime="61260">
    <iact:property name="dataType"/>
    <iact:actionData xml:id="d62">
      <inkml:trace xmlns:inkml="http://www.w3.org/2003/InkML" xml:id="stk61" contextRef="#ctx0" brushRef="#br0">3916 12174 12895 0,'0'0'1152'1,"0"0"-928"6,0 0-224-7,0 0 0 8,0 0 512-8,0 0 48 7,0 0 16-7,0 0 0 8,-4 15 128-8,2 7 16 7,-2 5 16-7,-4 6 0 8,3 8 320-8,1 6 64 13,0 4 16-13,2 5 0 2,-4 6 64-1,-4 5 16 5,1 9 0-6,-1 0 0 8,-6 0-336-8,-1 8-64 12,3 9-16-12,-6-9 0 4,1-10-368-3,1-7-80 9,-5-13-16-10,3-3 0 3,5-14 240-3,-3-4 32 13,7-5 16-13,-7-3 0 3,2-8 80-3,5-5 32 7,11-12 0-7,0 0 0 7,-8-6-160-7,0-5-16 12,4-11-16-12,2-3 0 3,6-8-224-3,6-8-32 11,-2-4-16-11,7-4 0 4,1-4-272-4,5-1 0 8,-1 1 0-8,-1-3 0 7,5-5 0-6,3-3 0 5,2 3 0-6,8-1 0 8,2 1-144-8,10-3-96 7,2 0-16-7,2 5 0 9,3 7 0-9,3 1 0 10,-1 6 0-10,-3 2 0 5,-1 10 112-5,-1 8 16 10,-4 7 0-10,-4 12 0 5,-2 6 128-5,-8 6-160 7,-6 8 160-7,-6 3-160 10,-3 9 160-10,-12 5 0 9,-6 6-144-9,-6 2 144 2,-6 8 0-2,-10-6 0 7,-7 2 0-7,-6-4 0 8,-8 3 128-8,0-1-128 8,-6 2 0-8,0-8 128 8,-1 1-128-8,3-7 128 7,-2 0-128-7,8-9 128 9,-4-5-128-9,8-5 0 7,0-2 144-7,4-6-144 19,3-4-1280-19,9-6-320 1,3-2-64-1,10-2-12656 3</inkml:trace>
    </iact:actionData>
  </iact:action>
  <iact:action type="add" startTime="61743">
    <iact:property name="dataType"/>
    <iact:actionData xml:id="d63">
      <inkml:trace xmlns:inkml="http://www.w3.org/2003/InkML" xml:id="stk62" contextRef="#ctx0" brushRef="#br0">5393 12183 15775 0,'0'0'704'1,"-6"18"128"-1,-6-10-656 0,0 9-176 7,-5-1 0-7,3 5 0 4,-5 1 1312-4,-1 3 224 10,-3 2 64-9,1 5 0 2,-1-1-32-2,-3 0 0 10,7 4 0-11,-1 6 0 4,5-4-464-4,-1 4-80 11,10-8-32-11,3-4 0 4,3-5-480-4,7-7-112 11,5-1-16-11,4-4 0 4,3-1 48-4,8-7 0 10,5-4 0-10,5 0 0 4,4-4 96-4,-2-7 32 11,4-3 0-11,-6-2 0 5,2 5-112-4,-6-3-32 8,-6 0 0-9,0-7 0 5,-5 1-64-5,-5 5-16 10,1-7 0-10,-6 3 0 5,-3-3 0-5,-5 1 0 11,-4 2 0-11,-6 1 0 3,-7 4-96-3,-1-3-32 11,-5 1 0-11,-3-3 0 5,-1 1-208-5,-3 3 128 11,-3-7-128-11,2 5 0 20,0 3-1008-19,5-2-288-1,3 7-64 0,3 3-16 11,16 6-1632-11,0 0-320 0</inkml:trace>
    </iact:actionData>
  </iact:action>
  <iact:action type="add" startTime="62060">
    <iact:property name="dataType"/>
    <iact:actionData xml:id="d64">
      <inkml:trace xmlns:inkml="http://www.w3.org/2003/InkML" xml:id="stk63" contextRef="#ctx0" brushRef="#br0">6600 12101 11055 0,'0'0'976'0,"8"-9"-784"7,3-3-192-7,-11 12 0 5,8-8 1648-5,0-6 272 11,-8 14 64-11,0 0 16 5,0 0-240-5,0 0-48 11,-12-5-16-11,-7 5 0 4,-5 4-672-4,-5 7-144 5,-4 1-32-5,-8 5 0 9,-2-1-208-9,-6 4-64 13,1 1 0-13,7 4 0 3,0-1-112-3,10-1-16 11,3-3-16-11,11-1 0 3,-1 3-208-3,12-5-32 8,2 1-16-8,6 1 0 4,-2-19-176-4,12 18 0 12,6-3 0-12,1 1 0 3,3-6 272-3,7-2-16 10,2 3-16-10,2-3 0 5,-4 0 192-5,1 2 32 10,-1-5 16-10,-2 1 0 5,-1 6-144-5,-3 0-16 10,-5-6-16-10,-3 3 0 6,-9 5-96-6,-2-4-16 11,-4 5 0-11,-2-5 0 3,2-10 128-3,-10 20 0 7,-5-5 16-7,-7 1 0 8,-5-5-32-8,-2 3-16 11,-9-8 0-11,3 6 0 4,-8-3-128-4,4-1-32 13,-1-6 0-13,2 6 0 3,-1-2-256-3,6-2-64 12,4 2-16-12,8-3-11184 17,7-3-2224-17</inkml:trace>
    </iact:actionData>
  </iact:action>
  <iact:action type="add" startTime="62446">
    <iact:property name="dataType"/>
    <iact:actionData xml:id="d65">
      <inkml:trace xmlns:inkml="http://www.w3.org/2003/InkML" xml:id="stk64" contextRef="#ctx0" brushRef="#br0">7642 12094 8287 0,'0'0'736'1,"0"0"-592"7,0 0-144-8,-8-8 0 6,-4 4 2432-6,0 2 464 9,-7 0 96-9,-12 2 16 5,-1 4-1216-4,-5 4-256 8,2-1-32-9,-2 5-16 5,-10 6-384-5,3-5-80 10,1 5 0-10,2 3-16 5,0 3-400-5,9-7-80 11,7-1-16-11,6 2 0 4,7-7-224-3,4 5-48 9,8-16-16-10,8 15 0 4,0 3-224-4,11-6 128 12,1 1-128-12,3-5 0 5,2 2 480-5,7 0 0 8,5-5 0-8,-4 3 0 6,0 2-240-6,-2-2-48 9,0-2-16-9,-11 0 0 5,-1 3 0-5,-5 1 0 11,2-2 0-11,-7 4 0 4,1-3 48-4,-6 7 16 11,-4-2 0-11,-4 9 0 4,-7-4 80-4,-3-3 0 12,-6 4 16-12,-5-3 0 3,-2-3-32-3,-4 3-16 12,-10-7 0-12,3 0 0 4,3-2-112-4,-4-3-32 10,4-3 0-10,12 0 0 5,-3-4-144-5,3 0 0 10,7-1 0-10,-7-7 0 20,11-4-2224-20,5-5-528 1</inkml:trace>
    </iact:actionData>
  </iact:action>
  <iact:action type="add" startTime="62792">
    <iact:property name="dataType"/>
    <iact:actionData xml:id="d66">
      <inkml:trace xmlns:inkml="http://www.w3.org/2003/InkML" xml:id="stk65" contextRef="#ctx0" brushRef="#br0">8283 12105 13823 0,'0'0'1216'0,"0"0"-960"8,0 0-256-8,0 0 0 6,0 0 2624-6,0 0 464 9,0 0 112-9,-2 20 0 6,-2-1-1360-6,1-1-288 10,-5 3-48-9,-2 5-16 2,0 1-272-3,0 0-64 11,-3 1-16-11,3 1 0 3,-4 0-688-2,5 0-144 10,-5 1-32-11,4-3 0 4,2-2-272-4,-1-1 0 10,3 1 128-9,2-4-128 19,2-3-1392-20,6 0-336 1,6-11-64-1,3 3-12368 2</inkml:trace>
    </iact:actionData>
  </iact:action>
  <iact:action type="add" startTime="63077">
    <iact:property name="dataType"/>
    <iact:actionData xml:id="d67">
      <inkml:trace xmlns:inkml="http://www.w3.org/2003/InkML" xml:id="stk66" contextRef="#ctx0" brushRef="#br0">9654 11078 20959 0,'0'0'928'1,"0"0"192"-1,0 0-896 0,-9 5-224 9,-1 1 0-9,-4 8 0 4,3-2 128-4,-9 9 0 10,1 2-128-10,1 9 192 5,-1-1 496-5,-1 2 80 10,4 12 32-10,-1 0 0 5,7 5-160-5,-4 5-16 10,7-4-16-10,-5 5 0 5,2 5-160-5,2 3-48 11,-3-3 0-11,3 1 0 4,2-7-224-4,0-7-48 10,-2-3-128-9,5-8 192 2,1-8 128-3,2-3 0 11,0-3 16-11,3-7 0 5,3-1 400-5,4-7 80 12,-10-8 16-12,14 2 0 3,3-4-256-3,7-2-64 10,1-2 0-10,0-1 0 4,1-7-304-4,-3 4-64 12,3-3-16-11,-3 3 0 1,0-4-128-2,1 4 0 11,-7 5 0-11,-1 1 0 5,1 6 0-5,-5 2 0 12,0-1 0-12,-4 7 0 3,-6 6-176-3,-2-3 176 11,-2 5-128-11,-10 3 128 4,-4 1 0-4,-5 3 192 10,-4 3 0-10,-7-1-16 5,-5 0 80-5,-8 1 32 10,1-7 0-10,1 0 0 5,-4 1-80-5,6-5-16 10,0-5 0-10,6-4 0 4,-2 4-64-4,0-8-128 12,7-6 176-12,-3-4-176 18,8-6-976-17,9-4-304-1,8-9-64 0,8-4-13792 4</inkml:trace>
    </iact:actionData>
  </iact:action>
  <iact:action type="add" startTime="63484">
    <iact:property name="dataType"/>
    <iact:actionData xml:id="d68">
      <inkml:trace xmlns:inkml="http://www.w3.org/2003/InkML" xml:id="stk67" contextRef="#ctx0" brushRef="#br0">10749 11142 10127 0,'-2'-25'448'1,"2"17"96"-1,0-6-544 0,2 4 0 6,0-1 0-6,-2 1 0 5,0 10 4096-5,0 0 704 10,0 0 128-10,-8 10 48 4,0 1-3488-4,-6 11-688 11,1 7-144-11,-7 2-16 5,1 6-48-5,1 8 0 10,-3 4 0-10,-3 4 0 5,3 3-32-5,1 1-16 10,3-3 0-10,-3 5 0 5,7 3-256-5,-5 6-48 12,3-5-16-12,1-3 0 4,0-1-224-4,2-3 0 11,3-5 128-11,-7 11-128 19,10-13-512-19,2-8-128 0,2-8-48 0,2-7 0 13,4-13-1536-12,-4-13-304-1,0 0-64 0,16 2-16 0</inkml:trace>
    </iact:actionData>
  </iact:action>
  <iact:action type="add" startTime="63738">
    <iact:property name="dataType"/>
    <iact:actionData xml:id="d69">
      <inkml:trace xmlns:inkml="http://www.w3.org/2003/InkML" xml:id="stk68" contextRef="#ctx0" brushRef="#br0">10870 11934 28223 0,'0'0'1248'1,"0"0"256"-1,9 7-1200 0,9 3-304 7,-2-4 0-7,5 0 0 4,0-4 704-4,5 0 96 11,3-2 16-11,2-2 0 4,1 0-416-4,1-4-80 12,0 0 0-11,2 0-16 3,-4-1-176-4,-2-1-128 11,-1-6 192-11,-3 4-192 3,-3-3 320-3,-5 1-64 11,3 2 0-11,-11-1 0 4,1 3 256-4,-10 8 64 11,0 0 0-11,0 0 0 4,-12-4-32-4,1 2 0 11,-11 4 0-11,-1 2 0 6,-6 6-256-6,-3 3-48 10,-9-3-16-10,2 9 0 5,2 5 192-5,-2-1 32 10,2-1 16-10,4 5 0 4,2 0 96-4,4 3 16 10,5 3 0-10,3-2 0 5,9-2-208-5,0 0-48 10,8-1 0-10,6-5 0 5,8-5-320-5,1-1 0 9,7 3 0-8,11-9 0 18,8 5-896-18,8-8-112-1,10 0-16 0,9-6-11120 10,4-2-2224-9</inkml:trace>
    </iact:actionData>
  </iact:action>
  <iact:action type="add" startTime="64275">
    <iact:property name="dataType"/>
    <iact:actionData xml:id="d70">
      <inkml:trace xmlns:inkml="http://www.w3.org/2003/InkML" xml:id="stk69" contextRef="#ctx0" brushRef="#br0">15020 12012 10127 0,'12'-10'896'1,"6"0"-704"6,1 4-192-7,1-5 0 8,3 1 1280-8,-3 2 240 7,-3-4 32-7,-5 5 16 8,-4-3 320-8,-4-4 64 10,-1 4 16-10,-8-3 0 5,-5 1-32-5,0-2 0 11,-6 1 0-11,-1-1 0 4,-1 2-656-4,-5 3-144 6,-4-3-32-6,-1 6 0 9,-1 6-400-9,-2 4-64 11,0 8-32-11,-6-3 0 4,0-1-288-4,-2 8-48 10,1-1-16-10,5 5 0 4,4-1-256-3,0-1 128 9,1 3-128-10,7 1 0 6,5-1 0-5,7-5 0 9,5 2 0-10,4-7 0 3,6 5 0-3,7-6 128 12,1-1-128-12,7-5 0 4,3-2 256-4,7-2-48 11,2 0-16-11,8-2 0 4,-4-2-16-4,2-3-16 10,2-1 0-10,-6 4 0 6,4-2-160-6,-6 0 128 9,-5-4-128-8,-3 6 128 3,-1 3-128-4,-7 1 0 10,1 0 0-10,-7 3 128 5,1 5-128-5,-6 8 0 10,-6 1 0-10,0 3 0 4,-8 7 0-4,-4 8 0 13,1 2 0-13,-7 4 0 4,-1 4 0-4,-1 2 0 9,-3-4 160-9,-3 6-160 5,-1 3 240-5,-2-1-64 10,1-10-16-10,3 2 0 4,0-6-160-4,1 2 192 11,3-6-192-11,7-4 192 5,-1-7-192-5,3-7 0 11,6-1 0-11,6-14 128 17,0 0-1360-16,0 0-288-1,14-19-48 0,1 5-9360 12,5-8-1872-11</inkml:trace>
    </iact:actionData>
  </iact:action>
  <iact:action type="add" startTime="64715">
    <iact:property name="dataType"/>
    <iact:actionData xml:id="d71">
      <inkml:trace xmlns:inkml="http://www.w3.org/2003/InkML" xml:id="stk70" contextRef="#ctx0" brushRef="#br0">16161 11789 11967 0,'-5'8'1072'0,"-3"-2"-864"8,2 6-208-8,-6 1 0 4,1 9 2768-4,-3 1 512 10,-2 3 112-10,-7 1 0 5,-2 2-1424-5,-3 2-304 11,-1 1-48-11,2 3-16 5,-1 6-448-4,3-6-80 9,2 2-32-10,1 0 0 3,7-4-544-3,-3-6-112 12,6-1-32-12,1-5 0 4,3-5 96-4,2-1 0 9,4-7 16-9,2-8 0 5,0 0 208-5,0 0 32 10,0 0 16-10,14-10 0 5,3-7-48-5,5-3-16 11,-5-1 0-11,9-6 0 4,1-5-384-4,0 3-80 11,2-2 0-10,1 2-16 2,1-1-176-3,0 1 0 10,2 0 0-10,0 2 0 5,3-1 0-5,1 5 0 11,-4 1 0-11,2 7 0 5,-2-3 0-5,2 7 0 11,-2-1 0-11,-2 6 0 3,-3 4-144-3,-1 2 144 11,-2 0-192-11,1 2 192 20,-3 6-1856-20,-5 3-272 0,3-3-48 0,8 10-14224 4</inkml:trace>
    </iact:actionData>
  </iact:action>
  <iact:action type="add" startTime="65016">
    <iact:property name="dataType"/>
    <iact:actionData xml:id="d72">
      <inkml:trace xmlns:inkml="http://www.w3.org/2003/InkML" xml:id="stk71" contextRef="#ctx0" brushRef="#br0">17275 11797 22111 0,'0'0'1968'0,"0"0"-1584"4,0 0-384-4,0 0 0 10,0 0 1280-10,0 0 192 10,-8 0 16-10,-7 2 16 4,1 4-624-4,-5 6-128 12,-3-1-32-12,1 9 0 4,-1-3 144-4,-3 5 32 11,0 1 0-11,-1 3 0 3,-1 3-128-3,5-2-32 11,5-1 0-11,3-5 0 4,6-3-352-4,3-1-80 10,5 1-16-10,7-9 0 5,3-1-112-5,4 0-32 10,3-4 0-10,3-4 0 6,3-4 32-6,1-6 0 6,-3 0 0-6,3-3 0 9,-1 1-48-9,2-2 0 8,1-3 0-8,-1-3 0 7,-4 7-128-7,-3-3 0 11,-2 4 144-11,1-1-144 4,-5 3 0-4,0 0 128 8,-1 8-128-8,-11 2 0 3,0 0 0-3,10 6 0 7,-10-6 0-7,14 10-128 9,-5 2 128-9,3 5-160 12,0-1 160-12,-2-3-160 3,5 7 160-3,-1-6 0 7,3 1 0-7,5-7-128 24,1 0-1280-23,5 0-240-1,3-6-48 0,14-6-13616 3</inkml:trace>
    </iact:actionData>
  </iact:action>
  <iact:action type="add" startTime="65364">
    <iact:property name="dataType"/>
    <iact:actionData xml:id="d73">
      <inkml:trace xmlns:inkml="http://www.w3.org/2003/InkML" xml:id="stk72" contextRef="#ctx0" brushRef="#br0">18247 11824 18431 0,'-12'20'816'0,"8"-12"160"0,0 3-784 0,-6 7-192 3,3 3 0-3,-1 5 0 8,-6 5 2000-8,2 4 368 12,-5 10 64-12,-1 0 0 3,-1 6-1024-3,-5 3-224 7,1 5-32-7,0 3-16 4,1-1-480-4,-1-3-80 7,-1 1-32-7,1-5 0 8,3-9 0-8,7-8 0 11,-5-2 0-11,8-6 0 5,-1-5 160-5,5-5 16 11,2-7 16-11,4-12 0 3,0 0-16-3,0 0 0 7,0 0 0-7,6-10 0 9,4-1-96-9,-3-9-32 12,3-1 0-12,6-5 0 3,-3-7-384-3,5 0-80 7,1-6 0-7,-3 2-128 8,4 2 128-8,-1-4-128 10,2-2 0-10,5-2 0 5,-1 4 0-5,2-4 0 7,1 6 128-7,-1 2-128 9,2 0 0-9,1 7 0 11,-1 9 0-11,-2 1-144 3,-1 7 144-3,-3 1 0 7,0 8-144-7,-1 6 144 8,-3 4 0-8,-7 1 0 10,-2 9 0-10,-2 0 0 5,-3 3 0-5,-7 4 0 7,-9 5 0-7,-3 3 0 8,-7 4 0-8,-1-4 0 12,-3-2 0-12,-1-4 0 3,-3-5 0-3,2-5 0 12,0 1 0-12,3-2 0 3,-1-9 0-3,3-3 0 12,-1-6 0-12,3-2 0 3,5-1 0-3,-3-9-192 12,9 0 0-12,-1-5 16 19,6-5-2240-18,4-3-448-1,4-2-80 0</inkml:trace>
    </iact:actionData>
  </iact:action>
  <iact:action type="add" startTime="65781">
    <iact:property name="dataType"/>
    <iact:actionData xml:id="d74">
      <inkml:trace xmlns:inkml="http://www.w3.org/2003/InkML" xml:id="stk73" contextRef="#ctx0" brushRef="#br0">19551 11335 23039 0,'2'-23'2048'0,"-2"23"-1648"8,6-10-400-8,2-8 0 4,-2 3 448-4,-2-3 16 10,-2 1 0-10,-2 5 0 4,0 12 336-4,0 0 64 13,-4-16 16-13,4 16 0 4,-8 2 16-4,-4 6 16 11,3 0 0-11,-7 9 0 4,2 3-208-4,-3 7-64 12,1 8 0-12,-1 2 0 2,-5 8 48-2,7 2 0 10,-3 4 0-10,2 3 0 5,1 5-208-4,-3-1-32 9,3 3-16-10,-3-3 0 4,-1 3-256-3,3-7-48 8,-2-5-128-9,3-10 192 5,1-2-16-5,6-12-16 11,-1-3 0-11,3-3 0 4,2-7 400-4,4-12 80 11,0 0 0-11,0 0 16 4,0 0-80-4,17-8 0 12,-3-3-16-12,6-9 0 3,-5-1-336-2,5-3-64 9,3-3-16-10,1-2 0 5,1-1-144-5,0 1 0 10,1 4 0-10,-3 0 0 4,2-3 0-4,3 9 0 11,-1 1 0-11,-2 4 0 5,-3 7-128-5,1 7 128 10,-1 2-160-10,-5 3 160 5,1 11-128-5,-1 4 128 10,-5-5 0-10,-2 7-144 5,-2 5 144-5,-3 4 0 10,-3 2 0-10,2 2 0 4,-2-1-256-4,-2 1 48 11,0 6 0-11,0-4 0 19,0 0-1904-18,0-2-384-1,2-6-80 0,8-5-8304 11,0-7-1664-11</inkml:trace>
    </iact:actionData>
  </iact:action>
  <iact:action type="add" startTime="66201">
    <iact:property name="dataType"/>
    <iact:actionData xml:id="d75">
      <inkml:trace xmlns:inkml="http://www.w3.org/2003/InkML" xml:id="stk74" contextRef="#ctx0" brushRef="#br0">21278 11661 21183 0,'0'0'1888'1,"13"-2"-1504"5,1 0-384-6,-2-2 0 5,-12 4 672-5,0 0 64 11,0 0 16-11,0 0 0 4,-8-10 320-4,-2 6 64 11,-5 2 16-11,-1 2 0 6,-7 4-128-6,-3 2-32 9,-1 6 0-9,-2-3 0 5,-1 9 112-5,-1-2 32 10,0 5 0-10,4 0 0 4,5 3-336-4,3-3-64 11,-1-3-16-10,8 3 0 3,-1 1-368-4,7-1-80 12,6-5-16-12,4 5 0 3,2 1 96-3,5 1 16 10,1-3 0-10,8 3 0 4,3 0 0-4,0 3 0 12,-3 1 0-11,1 2 0 1,1 3-192-2,1-1-48 11,-7 0 0-11,-1 2 0 5,1-2 64-5,-6-1 0 10,0-1 0-10,-7-2 0 5,-3 0 256-5,-3 1 48 10,-5-7 16-10,-4-1 0 5,-5-1 144-5,-7 1 48 11,-5-7 0-11,-2 3 0 4,-8-10-192-4,-2 0-16 10,-8-2-16-10,-2-4 0 4,0-2-288-4,1-6-48 11,-5 0-16-11,2-4 0 20,1 1-640-20,1 1-128 1,0-6-16 0,5 5-16 11,5-5-2416-12,2 4-496 0</inkml:trace>
    </iact:actionData>
  </iact:action>
  <iact:action type="add" startTime="70730">
    <iact:property name="dataType"/>
    <iact:actionData xml:id="d76">
      <inkml:trace xmlns:inkml="http://www.w3.org/2003/InkML" xml:id="stk75" contextRef="#ctx0" brushRef="#br0">5913 16168 4607 0,'0'0'400'1,"0"0"-400"5,0 0 0-6,0 0 0 9,0 0 1120-9,0 0 144 7,0 0 16-7,0 0 16 9,0 0-640-9,0 0-128 5,0 0-16-5,0 0-16 9,0 0-112-9,0 0-32 6,0 0 0-6,0 0 0 9,0 0 224-9,0 0 64 6,-4-8 0-6,4 8 0 9,0 0-80-9,0 0-16 6,-9-10 0-6,9 10 0 9,0 0 32-9,0 0 16 7,0 0 0-7,0 0 0 8,0 0-80-8,-10-8 0 7,10 8-16-7,0 0 0 7,-12-8-48-7,12 8 0 8,0 0 0-8,-15-5 0 7,3-1 16-7,12 6 0 8,-16-2 0-8,16 2 0 8,-17 2-80-8,17-2 0 6,-16 2-16-6,3 2 0 9,13-4-48-9,-16 5-16 6,-2 1 0-6,7 4 0 9,-5-2-16-9,4 0 0 6,-1 1 0-5,-1 1 0 8,-3 0-16-9,-1 4 0 6,0-7 0-6,-1 7 0 8,1-4-144-8,3-1-128 7,-7 7 192-7,3-4-192 8,-1 5 192-8,-1-5-64 7,-3 6 0-7,3-5-128 8,3 3 208-8,-1 1-64 7,-3-3-16-7,7 6 0 8,-5-1 96-8,-1-3 16 8,3 3 0-8,3-3 0 7,-5 3-16-7,1 3 0 8,3-1 0-8,-1-3 0 7,3 3 64-7,-4 3 16 7,5-5 0-7,-5-1 0 7,4-1-96-7,3 5-16 8,5-5 0-8,0 3 0 7,-6 1-64-7,5-1-128 8,-1-1 176-8,-2 1-176 8,2 1 128-8,2-3-128 7,-3 1 0-7,3 3 0 9,2 1 144-9,0-5-144 6,4-1 0-6,-2 3 144 8,2-3-144-8,0 3 128 7,0-3-128-7,2-1 128 8,-2 1-128-8,2 1 0 7,2-2 0-7,0 1 128 8,2-3-128-8,3 3 0 7,-9-17 0-7,10 18 0 8,-2-6 128-8,4 3-128 7,-12-15 128-7,9 14-128 8,5 1 128-8,-4-3-128 7,3 2 128-7,-3-5-128 8,-10-9 0-8,20 14 0 7,-7 0 128-7,5-3-128 7,-18-11 0-7,15 12 0 8,3-6 0-8,-18-6 128 8,23 8-128-8,-3 0 0 7,-3-3 144-7,3-1-144 8,1-4 128-8,-1 0-128 7,1 0 128-7,3 0-128 8,-1 0 128-8,4-2-128 7,1 0 128-7,-1 1-128 9,-3-1 0-9,1 0 0 6,0-4 0-6,3 2 128 8,1 2-128-8,-2-2 0 7,-5 2 0-7,1-2 0 8,0 0 0-8,1-2 0 7,1 1 0-7,0-1 0 8,-1 2 0-8,1-2 128 8,-1-2-128-8,3 0 0 7,0 1 0-7,1-5 0 7,3 0 0-7,-2 2 128 8,0-3-128-8,1 3 144 7,-3-4-144-7,4 3 160 8,-4-5-160-8,5 4 128 7,3-7-128-7,0 5 128 8,-4-3-128-8,0-1 0 8,4 4 144-8,0-3-144 7,3 1 0-7,-5-3 0 7,-4-3 0-7,0 3 128 8,-2 1-128-8,1-3 0 7,-1-1 0-7,2-1 0 8,1-2 0-8,-1-3 144 7,2 1-144-7,2 4 0 8,-2-3 128-8,-1-1-128 7,-3 0 0-7,2-1 0 8,2 1 0-8,-1 0 0 7,-1-4 0-7,-2-3 0 8,3 3 128-8,-1-2-128 8,4 2 0-8,-6-4 0 7,-3-2 128-7,1 4-128 7,4 1 0-6,-3-3 0 6,-3-2 144-7,0 0-144 8,-1-4 0-8,-6 4 144 8,-1 2-144-8,-1-6 128 6,-1 2-128-6,-5-2 128 8,2 4-128-8,-4 0 0 7,-2-4 144-7,2 4-144 8,-2-2 0-8,-3 2 144 7,-1 2-144-7,-1-4 0 8,-1 2 144-8,-2 2-144 7,0-4 0-7,2 2 144 8,-4 0-144-8,-2-2 0 7,2 5 0-7,0 1 128 8,-7-4-128-8,3 6 0 7,-4 0 0-7,-1 2 0 8,-1-1 128-8,1 3-128 7,-1 2 0-6,0-1 128 6,-7-3-128-7,2 4 128 8,-3 1-128-8,-3 1 128 8,-4 1-128-8,1-1 0 7,1-2 0-7,0-1 0 7,-2 9 0-7,-1 1 0 7,-3-5 0-7,2 5 0 8,-2 2 0-8,0 1 0 7,0 1 0-7,0 6 0 8,-2-4 0-8,-4 3 0 7,6 1-144-7,-1 2 144 8,-1-2 0-8,0 2 0 7,-6 2 0-7,2 0 0 9,-5 2-128-9,3 0 128 6,-4 0 0-6,2 4 0 8,0 2 0-8,-2-2 0 7,3 0 0-7,1 2 0 8,-6-2 0-8,4 5 0 8,2-1 0-8,-2 2 0 8,4 2 0-8,0-3 0 6,4 5 0-5,-8 0 0 7,-3 7 0-8,-1-5-128 7,2-1 128-7,-4 3 0 7,-1 3 0-7,-1 3 0 8,2-3 0-8,4 1 0 7,-1-5 0-7,-1 7 0 7,2 1 0-7,4 0 0 8,-6 1 0-8,5 1 0 7,1 2 0-7,-4 2 0 8,4 4 0-8,-6 1 0 7,-3-3 0-7,-1 4 0 8,-2 2 0-8,5 0 0 8,-3 6 0-8,8-4 0 8,-2-2 0-8,-2 2 0 7,3 3 0-7,1-3 0 9,0 0 0-9,4-2 0 5,-2 2 0-5,6 0 0 9,0 4 0-9,-2 2 0 6,-4-8 0-6,2 6 0 8,-4-2 0-8,4 2 0 8,-4-5 0-8,6 5 0 8,-4 4 0-8,6-6 0 7,-2 0 0-7,6 4 0 7,2-4 0-7,2 3 0 8,-1-5 0-8,5 4 0 7,-2 2 0-7,3-4-128 7,1 2 128-7,7 2 0 8,-1-5 0-7,1 3 0 6,3-6 0-7,-5 4 0 8,4-6 0-8,-1 4 0 7,5-4 0-7,2 4 0 8,-2-2 0-8,5-4 0 7,1 4 0-7,0-2 0 8,-4 0 0-8,4 2 0 6,0-5 0-6,2 1 0 9,0 0 0-9,2-2 0 7,2-2 0-7,0-2 0 8,-2 5 0-8,2-3 0 7,-2 0 0-7,4 2 0 8,2-2 0-8,0 1 0 7,-4-1 0-7,5 2 0 8,-3-4 0-8,0 4 0 6,6 0 0-6,-4 1 0 9,2-5 0-9,3 2 128 7,-3 0-128-7,4 1 144 7,2 1-144-7,-3-2 0 8,1-2 0-8,-2-2-176 7,5-3 176-7,-3 1 0 8,8 1 0-8,-5-5 0 8,5 0 0-8,1 3 0 6,1-3 0-6,1 1 0 9,0-3 0-9,3 3 0 7,-1 1 0-7,2-3 0 8,1-5 0-8,3 5 0 7,4-5 0-7,-2 1 0 8,-2 0 0-8,8-5 0 7,2 1 128-7,-6 0-128 7,-3-5 128-7,3 5-128 7,-2-4 128-6,2 0-128 7,8-2 0-8,-6 1 144 6,0-3-144-6,4-2 0 9,0-2 144-9,2 0-144 7,2 0 0-7,0 0 144 7,3-2-16-6,5 0-128 5,2 2 192-6,-3-4-64 9,-1-1-128-9,-4 1 0 7,2-2 0-7,-1 4 0 7,-1-4 0-7,-2-2 0 8,0 4 0-8,6-2 0 7,-5 1 0-7,5-3 0 8,2-2 0-8,0 2 0 8,-1 0 0-8,5-3 0 7,1 1 0-7,1 2 0 8,-3-5 0-8,-3 1 128 7,-2-6-128-7,-3 5 0 8,3-3 0-8,0-1 128 6,-4-1-128-6,3-2 0 9,-1 3 128-9,4 3-128 7,1-5 128-7,1 5-128 8,0-3 0-8,1-1 0 7,3 2 128-7,-3-5-128 8,-1 1 0-8,-4 3 0 7,-1-5 0-6,-1 1 0 6,-2-2 0-7,0-1 0 7,2-1 128-7,-5 1-128 8,5-5 0-8,0 2 0 7,0 2 144-7,-1-3-144 8,1 1 0-8,0 0 0 6,0 1 0-6,0 1 128 9,-3-2-128-9,3 1 0 6,-6-3 0-6,-4 0 128 9,4-1-128-9,-4 1 0 6,2-4 0-5,-4 4 0 8,0 0 0-9,2-1 0 6,0 3 0-6,4-2 128 9,-6-2-128-9,4-3 0 6,-2 1 0-6,6-4 128 8,-6 2-128-8,4 0 0 7,-6-4 0-7,2 4 0 8,2-4 0-8,-4 0 128 7,-4 8-128-7,0-2 0 8,-4-6 0-8,1 3 0 8,-3 1 0-8,0-4 128 7,-1 0-128-7,-1 4 0 7,0-6 128-7,-1 4-128 8,1-8 0-8,-1 6 128 7,1-7-128-7,-2 1 0 8,3 2 128-8,-3-4-128 7,-5 4 128-7,1-2-128 8,3 0 0-8,-3 2 128 8,-3-5-128-8,3 1 0 8,-7 2 0-8,5-2 128 6,-5 2-128-6,4 4 0 9,-3-5 0-9,1 1 128 6,0-2-128-6,-3-2 0 8,-5 0 0-8,2 1 128 7,0 5-128-7,0-6 0 8,-2-2 0-8,-1 1 0 7,3 3 0-7,-4-4 128 8,-2 0-128-8,0-3 0 7,-2 1 0-7,2 0 0 8,-2-1 0-8,0 3 0 8,-2 0 0-8,2 1 128 7,-2-7-128-7,-2 5 0 8,0 1 0-8,-4 0 128 7,1 4-128-7,1 2 0 8,-4 1 0-8,2-3 0 8,-2 6 0-8,-3-2 128 6,1 6-128-6,-3-4 0 8,3 0 0-8,-4-2 0 7,3 6 0-7,-9 0 0 8,5 0 0-7,-1 2 0 5,-3-6 0-6,1 6 0 9,-1 2 0-9,-3-3 0 6,-1 1 0-6,-2 2 0 9,-1 0 0-9,3 4 0 6,-1 2 0-6,1-3-128 8,-4-1 128-8,0 4 0 7,1 1 0-7,3 3 0 9,0-2 0-9,-3 5 0 6,-1 5 0-6,-4-3 0 8,-6 4 0-8,2-1 0 8,2 3 0-8,-8-4 0 8,2 5 0-8,-4-5 0 7,4 2 0-7,0-1 0 8,0 3 0-8,0-1-160 6,-2 3 160-6,2-2 0 8,0 2-144-8,2 4 144 7,2-3 0-7,-2 1-144 8,4 4 144-8,-6 0 0 7,2 0 0-7,2-4-128 9,-8 3 128-9,2 1 0 6,0 2 0-6,-3 0 0 9,3-4 0-9,-4 0 0 7,2 4 0-7,2 2-128 8,-4-2 128-8,4 4 0 6,0 0-144-6,-3 4 144 9,3 2 0-9,-4-2 0 7,2-1 0-7,2 5 0 8,-6-2-144-8,3 2 144 7,-9 1 0-7,2-5 0 8,3 2 0-8,1 0 0 7,-2-4 0-7,-2 4 0 8,3-3 0-8,-1 7 0 7,0-2 0-7,2 0 0 7,-1 5 0-7,1-1 0 8,0 2 0-8,-1 1 0 8,-3-3 0-8,2 3-128 7,-2-3 128-7,-3 3 0 7,-6-3 0-7,3 4 0 7,2-1 0-6,1 1 0 7,1 1 0-8,3 3 0 7,1-7 0-7,4 3 0 8,-2 3-128-8,1-3 128 7,9 1 0-7,-8 3 0 9,-6-5 0-9,4 1 0 5,-1 3 0-5,3-1 0 9,-2-5 0-9,-4 9-128 7,5-1 128-7,3 3 0 8,-2-3 0-8,-2 0 0 7,4-3 0-7,4 5 0 8,-2-1 0-8,4-1 0 7,4 2 0-7,-2-3 0 8,2-3 0-8,2 5 0 7,0-3 0-7,-4 5 0 8,0-5 0-8,2-1 0 7,-4-1 0-7,3 3 0 8,-1-1 0-8,2-2 0 7,4 1 0-7,0 3 0 8,0 5 0-8,3-3-128 7,-1 0 128-7,2-1 0 9,-2 1 0-9,1-1 0 6,1 1 0-6,2 2 0 8,-1-1 0-8,3 1 0 7,-1 0 0-7,1-1 0 8,3-3 0-8,-1 0 0 7,0-3 0-7,1 1 0 8,2 5 0-8,-3 3 0 7,5-4 0-7,1 1 0 8,-7-1 0-8,3 0 0 7,-1 1 0-7,-1 1 0 8,-1-2 0-8,3 1 0 7,-1-1 0-7,1-2 0 8,-3-3 0-8,3 1 0 7,1 3 0-7,-3-3 0 7,1 3 0-7,5-5 0 9,-5 1 0-9,3 1 0 7,3-3 0-7,-3 1 0 7,3 3 0-7,-6-1 0 8,5 2 0-8,1-3 0 7,-1 3 0-7,1 1 0 8,-4-1 0-8,5 1 0 7,-3 1 0-7,2 0 0 9,-1-1 0-9,5-1 128 6,-4 4-128-6,5-3 0 8,-1-3 0-8,-2-1 0 7,2-5 0-7,-1 5 0 8,1-7 128-8,4 5-128 7,2 3 0-7,-2-5 0 8,-1 0 192-8,1-3-64 7,6-13-128-7,-10 14 192 8,0 0-64-8,10-14-128 7,-6 13 176-7,6-13-176 8,-5 18 160-8,-1-8-160 7,6-10 128-7,-6 13-128 8,6-13 0-8,-2 16 128 7,2-16-128-7,-2 15 0 8,2-15 128-8,0 0-128 7,0 0 128-7,0 0-128 8,0 0 0-8,0 14 128 7,0-14-128-7,0 0 0 8,0 0 128-8,0 0-128 7,6 16 128-7,-6-16-128 8,0 0 128-8,0 0-128 7,0 0 0-7,13 8 128 8,-13-8-128-8,0 0 0 7,0 0 144-7,0 0-144 8,14 0 0-8,-14 0 0 7,0 0 0-7,0 0 128 9,0 0-128-9,0 0 0 6,0 0 0-6,0 0 0 8,0 0 0-8,0 0 0 7,16-4 0-7,-16 4 0 8,0 0-224-8,0 0-112 7,17-4-32-7,-17 4 0 22,12-12-2656-22,-2 2-544 0</inkml:trace>
    </iact:actionData>
  </iact:action>
  <iact:action type="add" startTime="79033">
    <iact:property name="dataType"/>
    <iact:actionData xml:id="d77">
      <inkml:trace xmlns:inkml="http://www.w3.org/2003/InkML" xml:id="stk76" contextRef="#ctx0" brushRef="#br0">2555 14804 10127 0,'0'0'448'0,"0"0"96"0,0 0-544 0,0 0 0 7,0 0 0-7,0 0 0 9,5-17 1536-9,-5 17 208 6,0 0 48-6,4-16 0 8,-4 16-592-8,0 0-112 7,0 0-32-7,0 0 0 8,0 0 0-8,0 0 0 8,0 0 0-8,0 0 0 7,0 0-352-7,0 0-80 7,0 0-16-7,0 0 0 8,0 0-160-8,0 0-16 7,0 0-16-7,0 0 0 8,0 0 32-8,0 0 0 7,0 0 0-7,0 0 0 8,-6 16-64-8,-1 5 0 7,-1-5 0-7,2 5 0 8,0 7-32-8,-4 1-16 8,3 0 0-8,1 8 0 10,-6-2-48-10,2 0-16 5,2 6 0-5,-5 0 0 8,3 4-80-8,-6 0 0 6,5 2-16-6,-3 2 0 9,2-1-176-9,3-1 160 7,-3 2-160-7,6 0 160 7,2-6-160-7,0 1 128 7,-2 5-128-6,1-8 128 6,-3 0-128-7,4-4 128 8,-2 4-128-8,0-6 128 7,2-8-128-7,0 1 0 8,0 1 144-8,4-4-144 7,0 1 160-7,0-5-32 8,0-3-128-8,4-1 192 7,0 1-48-7,0-3-16 8,4 1 0-8,-8-16 0 8,0 0-128-8,2 14 160 6,-2-14-160-6,6 15 160 8,-6-15-32-8,0 0 0 7,8 8 0-7,-8-8 0 8,0 0-128-8,13 8 192 7,-13-8-192-7,0 0 192 8,16 0-64-8,1 0-128 7,-3-2 192-7,-14 2-64 9,18-4-128-9,-1-2 128 6,-5 0-128-6,5-3 128 8,-1 3-128-8,2 0 0 7,3-4 144-7,-3 2-144 9,1-1 0-9,3 1 128 6,1-4-128-6,0 4 0 8,-1 1 0-8,3-1 0 8,2 4 0-8,-1-2 128 8,1 2-128-8,2-2 0 7,1-2 0-7,-1 3 0 8,2-1 0-8,-2-2 0 6,1 0 0-6,1 2 0 8,0 0 0-8,2-7 0 7,-5-1 0-7,1 0 0 8,2 7 0-8,-2-1 0 7,4-8 128-7,-5 5-128 9,-7-5 208-9,3 2-16 6,-1-5-16-6,0 5 0 8,3-3-176-8,-7-1 192 8,1 4-192-8,3-5 192 9,1-1-192-9,-1 3 128 5,0-5-128-5,-7 7 128 8,2 1-128-8,-5 0 0 8,3 5 0-8,-1 1 128 8,-15 8-128-8,14-12 0 6,2 4 0-6,-16 8 0 8,0 0 0-8,0 0 128 8,0 0-128-8,0 0 0 7,0 0 0-7,0 0 0 8,0 0 128-8,0 0-128 7,0 0 0-7,0 0 0 8,0 0 0-8,0 0 128 8,0 0-128-8,0 0 0 6,0 0 144-6,0 0-144 8,0 0 0-8,0 0 0 7,0 0 0-6,0 0 128 7,-14 10-128-8,4 2 0 6,-3-6 0-6,3 3 128 9,-6 3-128-9,5-2 0 7,-5 6 128-7,2-3-128 9,-7 5 0-9,1-5 0 5,3 5 0-5,-5-2 128 9,3-5-128-9,1 7 0 7,-1-3 0-7,-5 5 0 8,-1-5 0-8,0-1 0 6,-3 4 0-6,1-3 0 9,-2 5 0-9,-2-1 0 7,1-3 0-7,-5 3 128 8,-4 7-128-8,2-5 0 7,4-1 0-7,-4-1 0 8,0 3 0-8,4-1 0 7,0-1 0-7,-3 1 0 8,5 2 0-8,4-3 0 7,2-4 0-7,-1 3 0 8,-3-3 0-8,2-3 0 7,3 3 0-7,3-6 0 8,-1 1 0-8,-1 1 0 6,5-4 0-6,3 6 0 9,-3-5 0-9,1 1 0 7,1 2 0-7,-2-4 0 8,5-1 0-8,-5 3 0 6,5-4 0-6,-3-2 0 9,16-4 0-9,-12 8 0 6,-5-1 0-5,7-1 0 7,10-6 0-8,0 0 0 6,-16 4 0-6,16-4 0 8,-11 0 0-8,11 0 0 8,0 0 0-8,0 0 0 8,-14 0 0-8,14 0 0 7,-8 0 0-7,8 0 0 7,0 0 0-7,0 0 0 8,-13-6 0-8,13 6 0 8,0 0 0-8,0 0 0 6,0 0 0-6,-10-13 0 9,2 1 0-9,0-2 0 7,2 5 0-7,2-5 0 7,1 0 0-7,1 5 0 8,2 9 0-8,-4-20 0 8,0-3 0-8,0-1 0 7,2-1 0-7,0 0 0 8,0-1 0-8,0-1 0 7,0 0 0-7,0-5 128 8,0-3-128-8,0 2 0 7,-2-6 0-7,1 2 128 8,-1 0-128-8,0-6 0 7,0 0 0-7,-2-4 0 8,4-3 0-8,2-3 0 7,0 2 0-7,0-1 0 9,0-1 0-9,0 4 0 7,0-1 0-7,0 1 0 7,4 0 0-7,0 6 0 7,-2-4 0-7,-2 6 0 8,-2 0 0-8,0 6 0 7,2-2 0-7,0 6 0 8,-2 4 0-8,2-1 0 7,-2-1 0-7,2 8 0 8,-2 7 0-8,0-2 0 7,0 7 0-7,2 9-128 8,0 0 128-8,0 0 0 7,0 0 0-7,0 0 0 8,0 0 0-8,0 0-128 7,0 0 128-7,0 0 0 8,0 0 0-8,0 0-160 7,0 19 160-7,2-1 0 8,0 1-128-8,0 5 128 7,0 3 0-7,2-2 0 8,0 5-128-8,0 1 128 7,1 4 0-7,1 6 0 8,-6-2 0-8,-2 10 0 8,0-1 0-8,0 5 0 7,2 2 0-7,0 1 0 7,-1 3 0-7,-5-1 0 8,2 7 0-8,0-1 0 7,0-2 0-7,2-5 0 8,-2-3 0-8,2 1 0 7,-4-2 0-7,2-3 0 8,0-5 0-8,1 0 0 7,-1-2 0-7,4-6 0 8,-2-8 0-8,0-1 0 7,2-5 0-7,-2-3 0 9,0-5 0-9,2-15 0 6,-4 18 144-6,4-18-144 8,0 0 176-8,0 0-48 7,0 0-128-7,0 0 192 8,0 0-64-8,0 0-128 7,0 0 176-7,0 0-176 8,0 0 128-8,0 0-128 7,0 0 0-7,0 0 0 8,0 0 0-8,16-4 0 8,1-6 0-8,-3 4 0 7,5-2 0-7,1-5 0 7,-5 1 0-7,7-4 0 8,-1 5 0-8,5-5 0 7,1 1 0-7,4-5 0 8,0 1 0-8,3-1 0 7,1-7 0-7,2-1 0 9,-4-3 0-9,4 2 0 6,4-4 0-6,0 0 0 8,6 3 0-8,0 1 0 7,-1 2 0-7,1-2 0 9,2-1 0-9,-2 3 0 6,0 2 0-6,1 1 0 9,1-1 0-9,-6 5 0 6,0 7 0-6,-4-3 0 8,-4 5 128-8,-4-3-128 7,-2 4 0-7,1 2 0 8,-5-1 0-8,0 3 0 7,1 2 0-7,-7-2 0 8,-1 2 0-8,-18 4 0 8,17-6 0-8,-17 6 0 7,16-4 128-7,-16 4-128 8,0 0 0-8,0 0 0 8,0 0 0-8,0 0 128 6,0 0-128-6,0 0 0 8,0 0 144-8,0 0-144 7,0 0 0-6,0 0 144 6,0 0-144-7,0 0 0 7,0 0 0-7,0 0 128 8,0 0-128-8,0 0 0 7,-14-2 0-7,-3 2 128 9,1 2-128-9,-3 0 0 6,1 0 0-6,3 4 0 8,-5 0 0-7,2 0 128 5,1 2-128-6,-5 3 0 8,1-3 0-8,-2 10 0 7,-3-3 0-7,-3 7 0 8,-6-5 0-8,0 3 0 8,-6 3 0-8,4 2 0 8,-6 1 0-8,4-1 0 7,-8 2 0-7,6 1 0 8,-4-1 0-8,6 4 0 7,-4 0 0-7,6 1 0 7,-4-3 0-7,6 4 0 7,0 0 0-7,0-2 0 8,2-3 0-8,3 1 0 7,1-2 0-7,0 1 0 8,0-3 0-8,-1-2 0 7,1-5 0-7,2 1 0 9,2-1 0-9,1-4 0 6,5-1 0-6,1-3 0 9,-1 2 0-9,-1-4 0 6,4-5 0-6,-1 3 0 9,5 0 0-9,12-6 0 6,-17 0 0-6,17 0 0 9,0 0 0-9,-10-6 0 7,-2-2 0-7,4-5 0 8,4-1 0-8,1-3 0 7,-1-3 0-7,2-3 0 7,2-3 0-7,2-3 0 8,2-2 0-8,-1-6 0 8,1 0 0-8,0-6 0 7,0 4 0-7,2-6 0 7,2 2 0-7,-2-6 0 7,-4-1-144-6,2-3 144 6,-1-2 0-7,3 1 0 8,0-3 0-8,0 1 0 8,-2-3 0-8,2 1 0 7,-2-3 0-7,3 1 0 8,-1 3 0-8,-2 5 0 7,2 3 0-7,4 2 0 9,-2 10 0-9,-4 0 0 6,-1 4 0-6,-1 3 0 8,-2 5 0-8,2 6 0 7,2 5 0-7,2-2 0 8,-4 7-128-8,-2 9 128 6,0 0 0-6,0 0 0 8,0 0 0-8,0 0-128 8,0 0 128-8,0 0 0 8,0 0 0-8,0 0 0 7,0 0-128-7,0 0 128 8,2 23 0-8,-2 2-128 7,-2-3 128-7,2 3 0 8,2 3-128-8,-2 1 128 7,-2 6 0-7,0 0 0 8,-4 0 0-8,0 6 0 7,-1 0 0-7,3 4 0 9,-2 2 0-9,-2-3 0 6,0 3 0-6,0 4 0 8,-5-2-176-8,3 0 176 7,-2 5-160-7,3 1 160 23,3-3-528-23,-2 3-16 0,-2 2 0 0,4-3 0 14,2-1-2336-14,2-2-448 0</inkml:trace>
    </iact:actionData>
  </iact:action>
  <iact:action type="add" startTime="83420">
    <iact:property name="dataType"/>
    <iact:actionData xml:id="d78">
      <inkml:trace xmlns:inkml="http://www.w3.org/2003/InkML" xml:id="stk77" contextRef="#ctx0" brushRef="#br0">13115 16419 7359 0,'0'0'320'1,"0"0"80"-1,0 0-400 0,0 0 0 3,0 0 0-3,0 0 0 8,6-12 1696-8,-6 12 256 7,2-11 48-7,-2 11 16 9,0 0-992-9,0-16-208 7,0 16-48-7,0-10 0 6,0 10 80-6,0 0 16 8,0-15 0-8,0 15 0 8,0 0 96-8,0 0 0 7,0-10 16-7,0 10 0 8,0 0-80-8,0 0 0 7,0 0-16-7,0 0 0 9,0 0-320-9,0 0-64 6,0 0-16-6,0 0 0 8,-16 4-288-8,16-4-64 7,-14 8-128-7,-1 3 192 9,1-1 0-9,-2 0 0 6,1 4 0-6,1-1 0 8,0 5 80-8,-1-1 16 7,-9-3 0-7,1 6 0 9,-4 1-16-8,-1 0 0 4,-1 5 0-5,-2-1 0 8,0-1-80-8,-2 1 0 7,-1 2-16-7,5-1 0 8,2-1-48-8,0 2-128 7,-3 0 192-7,5 1-64 8,0-1-128-8,3 2 128 8,1 1-128-8,-1-1 128 8,3-4-128-8,3 3 192 7,-3-1-192-7,5-2 192 7,-2 1-192-7,9-1 128 7,-3-2-128-7,2-1 128 8,2-1-128-8,-6 3 0 7,5-5 0-7,1-1 128 8,2-1-128-8,0 5 0 7,2-7 144-7,2 3-144 24,0 1-736-24,0-3-224 0,2 3-32 0,0-5-16 0,-2-14 816 0,4 20 192 6,4-1 0-6,-1-3 0 9,-7-16 0-9,12 15 0 6,-4 3 0-6,6-6 0 8,-14-12 720-8,13 15 240 8,5-5 64-8,-5-2 0 8,5 3-832-8,2-3-192 6,-5-2 0-6,5 0 0 8,1 0 0-8,-3-2 0 8,3 0 0-8,3-3 0 7,1-1 0-7,2 2 0 8,1 2 0-8,-1 2 0 7,2-2 0-7,2-4 0 7,4-4 0-7,1 2 0 8,-1 4 0-8,0-4 0 7,4-2 0-7,-6-2 0 8,-4 3 0-8,4-5 0 7,0-4 0-7,3 4 0 8,-3-3 0-8,0-1 144 7,2-4-144-7,6 5 128 9,-2-7-128-9,4 4 0 7,-6-5 0-7,8-1 0 9,0 1 128-9,1-3-128 5,3-1 0-5,0-2 128 9,0-3-128-9,1 1 0 6,-5-2 0-6,2-2 128 8,-4-1-128-8,4 1 0 7,-2 0 0-7,0-4 128 8,3 2-128-8,3 2 0 8,-10-3 0-8,6 3 128 7,2-2-128-6,-1 4 0 6,-1 1 0-7,0-3 0 8,-2-2 0-8,-4 0 0 7,8-6 128-7,-12 4-128 7,0-2 0-7,-2-6 0 7,-6 2 144-7,2-4-144 8,-1 6 0-8,1-6 144 8,0 0-144-8,-4 0 0 8,-3-5 144-8,-1-1-144 7,-1 2 0-7,-1 1 144 8,-3-7-16-8,-3 8-128 6,1-2 192-6,-3 1-64 9,-3-1-128-9,2 2 160 7,-8-2-160-7,-2 3 160 8,2 7-32-8,-2-6 0 6,-2 6 0-6,0-2 0 9,-4 4 32-9,0-2 0 6,0 2 0-6,-4 5 0 9,0 1-16-9,0 0 0 7,-5 0 0-7,1 0 0 8,-3 1-144-8,1 1 192 7,-4 0-192-7,5 3 192 8,-5 3-192-8,1 2 0 8,-1-3 0-8,-5 3 128 7,-1 5-128-7,1 2 0 7,-1-7 0-7,5 5 0 8,-3-1 0-8,-3-1 0 7,-2 5 128-7,-3-5-128 8,1 3 0-8,-4-3 0 7,-6 6 0-7,2-1 0 8,-2 1 0-8,0-2 0 7,2 8 0-7,-6-7 0 8,4 1 0-8,-4 4 0 7,4-1 0-7,-4 1 0 8,0 2 0-8,-2-2 0 7,2 0 0-7,3 4 0 8,-5-1 0-8,4 5 0 7,-4-2 0-7,2 2 0 8,-8 2 0-8,0-1 0 7,-3 3 0-7,-1 4 0 9,1 2 0-9,-3-6 0 6,1 4 0-6,1 5 0 8,2-1 0-8,-1 6-176 7,1-3 176-7,0 5-128 8,5 1 128-8,-5 1 0 7,-2-1 0-7,-1 2 0 8,-5 1 0-8,3 1 0 7,-3 0 0-7,1 3 0 8,-1-1 0-8,5 4-128 7,1 4 128-7,0 2 0 8,3-1 0-8,5 1 0 7,-2 6 0-7,2-8-128 9,-1 4 128-9,1-2 0 6,-4 4 0-6,-2 0 0 8,-1-2 0-8,1 2 0 7,2-2 0-7,3 5 0 9,-1-3 0-9,0 2 0 6,-2 2 0-6,3 0 0 8,5 2 0-8,-4 5 0 7,6 1 0-7,0 4-128 8,6-1 128-8,-4 1 0 8,2-3-144-8,0 1 144 7,-2 0 0-7,4-1 0 7,0 1 0-7,-2-3 0 7,1-1 0-7,7 0 0 8,0-4 0-8,0 1 0 8,1 3 0-8,5-2 0 7,0-4 0-7,1 3 0 8,-1 3 0-8,7 2 0 7,-3-6 0-7,5-1 0 8,-4 1-144-8,7 4 144 7,-7-6 0-7,8 2 0 9,-1 1 0-9,5-3 0 5,-2-6 0-5,-2 4 0 9,4-4-128-9,2 4 128 6,4-4 0-6,-1-2 0 9,1 4 0-9,1-4-128 7,-1 2 128-7,4-2 0 8,0-4 0-8,0 0 0 7,2 3-128-7,2-3 128 8,-2-2 0-8,3 2 0 8,5 0 0-8,-4 2 0 7,5-3 0-7,-3-3 0 7,6 0 0-7,-5 0 0 8,3-3 0-8,3 1 0 7,-3-2 0-7,4-1 0 8,1-5 0-8,-3 5-128 7,3 1 128-7,2-4 0 8,1 1 0-8,3-5 0 7,0 1 0-7,5 3 0 8,-3-5 0-8,4 2 0 7,2 1 0-7,-2-5 0 9,-3 3 0-9,-1-3 0 6,-2 2 0-6,1-3 0 8,3 5 0-8,2-1 0 7,4-5 0-7,-2 4 0 8,0-7 0-8,6 1 0 7,-2 0 0-7,4-4 0 8,-4 2 0-8,8 1 0 7,-2-1 0-6,2-6 0 7,3 0 0-8,1 0 0 7,-2-2 0-7,-2 2 0 7,-3-2 0-7,3 0 0 7,-6 0 0-7,4 0 0 8,0 0 0-8,2 0 0 7,0-2 0-7,-5 2 0 8,7-4 0-8,0 0 0 7,4-2 0-7,-1-2 0 8,1 3 0-8,4-1 0 7,1 2 0-7,-3-2 0 8,-3 0 0-8,-1-2 0 7,-4-1 0-7,2-5 0 9,-1 4 0-9,3-3 0 6,0-1 0-6,3-4 0 8,1 5 0-8,2-5 0 7,1-1 0-7,1 3 0 9,-5-5 0-9,5-1 0 6,-1-1 0-6,-1 5 0 9,-8-3 0-9,1-3 0 7,1 3 0-7,-4-1 0 7,0-3 0-7,3 0 0 8,3-3 0-8,4 3 0 7,-5-2 0-7,5-2 0 7,-1-3 0-7,3-5 0 8,-1 2 0-8,-3 0 0 7,0-4 0-7,-5 4 0 8,1 2 0-8,0-4 0 7,0 0 128-7,-5 0-128 8,5-6 0-8,2 6 0 7,-1-2 0-7,3 2 0 8,0 0 0-8,-1-4 128 7,1 2-128-7,-3-4 0 9,1 0 0-9,-8-2 0 6,0 2 0-6,0 0 0 8,-6-6 0-8,4 3 0 8,-6-1 0-8,4-2 0 8,-4-2 144-8,-2 1-144 6,6-3 128-6,-4-4-128 9,0 1 192-9,2-1-64 7,-4 1 0-7,2-1 0 7,2 1-128-7,-4-5 160 8,6-1-160-8,-6 1 160 8,-5 3-160-8,3 1 0 7,-4 1 0-7,0 1 128 7,-1 0-128-7,-3 1 0 7,-6-3 144-7,1 1-144 8,-6-1 0-8,3 1 128 8,-5-3-128-8,1 3 0 7,-3-5 0-7,4 5 0 7,-4-3 0-6,-1 1 128 7,3 1-128-8,-2 2 0 7,4 1 128-7,-5-1-128 9,1 1 0-9,2 3 0 5,-4 0 0-5,1 6 128 9,1-2-128-9,-4 1 0 7,-4 1 128-7,0-2-128 8,2-2 128-8,2 6-128 6,-1-3 128-6,-1-7-128 9,-2 4 128-9,0 0-128 7,-2 3 160-7,0-1-160 8,-2 4 160-8,0 2-160 7,-2-6 160-7,-1 8-160 7,-1-2 176-7,2 4-176 8,0 2 192-8,0-6-192 8,-8 4 144-8,1-4-144 6,-3 6 0-6,0 2 144 8,1-8-144-7,1 4 0 6,2 2 0-7,-5-4 128 8,1 2-128-8,0 2 0 7,1-3 0-7,-5 3 0 8,2 4-144-8,1 0 144 7,-5 0 0-7,3-4 0 9,-3 3 0-9,-3 3-128 6,-3 2 128-6,1-2 0 8,0-3 0-8,-1 5 0 7,-1-2 0-7,-2 4 0 8,0-1 0-8,-3 3 0 6,5 3 0-5,-4 5 0 7,-6-5 0-8,4 8 0 7,-2-1 0-7,1 3 0 8,-5 2 0-8,4-1 0 7,2 1-128-7,-2 2 128 8,-2-4 0-8,2 6-128 8,4-2 128-8,-3 2 0 7,-1-1 0-7,2-3-128 7,-6 2 128-7,-2 0 0 8,2 4 0-8,-4-2 0 7,2-2 0-7,-2-3 0 8,4 5 0-8,-3 2 0 7,2 0 0-7,-2-2 0 8,3 4 0-8,-6 2-128 7,6 0 128-7,-4 0 0 9,2 0 0-9,-4 2-128 6,6 1 128-6,-6 3 0 8,-2-2 0-8,-1 0 0 7,-1 6 0-7,-4-3 0 8,-2-1-160-8,1 2 160 7,1 0-128-7,-1-2 128 8,-1 3 0-8,0 1 0 7,5 2 0-7,1-1 0 8,-4 7 0-7,6-5 0 5,1 3-128-6,-5 3 128 8,-4-1 0-8,1 3 0 7,1 1 0-7,-2-3 0 8,1-1 0-8,1-3 0 7,0 5 0-7,7 1-128 8,-3-3 128-8,0-1 0 7,4 4 0-7,2-1 0 8,-4-1 0-8,8 1 0 7,-3-1 0-7,3 1 0 8,-6 1 0-8,2-1 0 7,-4-3 0-7,-6 4 0 9,5 1 0-9,1-1 0 6,4 3 0-6,-4-1 0 8,2-2 0-8,0 3 0 7,0-5 0-7,8 1 0 8,0-1 0-8,-2 2 0 7,2-3 0-7,-2-2 0 8,4 1 0-8,4-1 0 7,2-5 0-7,1 7 0 8,1-7 0-8,-4 7 0 8,-2-3 144-8,-1-3-144 7,3 6 0-7,0-7 0 7,0 3 0-7,0-4 0 8,-2 3 0-8,-3-1 0 7,5 1 0-7,0-1-192 8,0 2 192-8,3 3 0 7,-1-1 0-7,2 1 0 8,0 5 0-8,-1-3 0 7,1-1 0-7,2 3-144 8,-1 0 144-8,3 1 0 7,-3 1 0-7,1 0 0 9,-2 3 0-9,1-1 0 6,7-2 0-6,-4 7 0 8,-3-3 0-8,-1 2 0 7,2-2 0-7,-3 5 0 8,-1 6 0-8,2-4 0 7,-5-1 0-7,-1 0 0 8,-2-4 0-8,2 0 0 7,0 2 0-7,4-1 0 8,-3-3 0-8,3 0 0 8,0 2 0-8,2-3 0 7,-5-5 0-7,5 4 0 7,4 1 0-7,-1-1 128 8,3 0-128-8,1-1 144 7,3-5-144-7,-3 2 160 8,-1-1-160-8,3-1 0 8,3-1 0-8,-1 1 0 8,2 5 0-8,1-5 0 6,3-3 144-6,2 3-144 9,-7 1 0-9,7 3 0 6,-2-2 0-6,2-3 0 9,0-1 0-9,3 5 0 6,-5-3 0-6,2-3 0 8,2 3 0-8,0 1 0 7,0-1 0-7,1 2 0 9,-3-1 0-9,4-1 0 6,0 1 0-6,-2 3 128 8,2-3-128-8,0-3 0 7,-2 1 0-7,5 1 128 8,-1-1-128-8,-2-3 0 8,-2 3 0-8,6 1 0 7,-4-3 0-7,2 1 0 8,2 1 0-8,-2-3 128 8,0 3-128-8,0-1 0 6,2-3 128-6,0 1-128 8,0-17 0-8,0 18 144 7,0-4-144-7,0-14 0 8,0 17 144-8,0-17-144 7,0 0 0-7,0 0 144 8,-2 12 0-8,2-12 0 7,0 0 0-7,0 0 0 8,0 0-16-8,0 0 0 7,0 0 0-7,0 0 0 8,0 0 0-8,0 0 0 7,0 0 0-7,0 0 0 8,0 0-128-8,0 0 128 7,0 0-128-7,0 0 128 8,0 0-128-8,-2-12 0 8,2 12 0-8,0 0 0 21,-2-19-304-21,0 3-80 1,2 0-32-1,2-3 0 14,0 1-2720-14,0-5-528 0</inkml:trace>
    </iact:actionData>
  </iact:action>
  <iact:action type="add" startTime="86737">
    <iact:property name="dataType"/>
    <iact:actionData xml:id="d79">
      <inkml:trace xmlns:inkml="http://www.w3.org/2003/InkML" xml:id="stk78" contextRef="#ctx0" brushRef="#br0">12177 13556 14223 0,'-14'-4'624'1,"14"4"144"-1,0 0-624 0,0 0-144 4,-18-4 0-4,7 1 0 8,-3-3 672-7,2 2 96 5,-3 2 32-6,1 0 0 8,-4 0 112-8,3 2 32 7,1 0 0-7,-3 2 0 8,3 2 208-8,-4-2 32 7,3-2 16-7,-3 0 0 8,5 6-192-8,1-4-48 7,12-2 0-7,-10 0 0 8,-2 0-176-8,12 0-32 8,0 0-16-8,0 0 0 8,0 0-208-8,0 0-32 6,-9 0-16-6,9 0 0 8,0 0-144-8,0 0-16 7,0 0-16-7,0 0 0 8,0 0 16-8,0 0 16 7,15 1 0-7,3 1 0 9,3-2 0-9,1 4 0 6,-5-2 0-6,7 2 0 8,3-2-16-7,2 2-16 5,-1 2 0-5,3-2 0 6,6 2-112-7,-4-2-32 7,-4-1 0-7,8 1 0 8,2 2-32-8,-4 0 0 8,3 0 0-8,1 0 0 7,-4-2 0-7,6 1-128 8,-4 1 192-8,0 0-64 7,0-4 64-7,-2 4 0 8,2 2 0-8,4-2 0 7,-8 0-32-7,0-3 0 7,-2 3 0-7,-1 0 0 8,-1-2-160-8,-2 0 128 8,-1 0-128-8,-5 2 128 8,1-2-128-8,-5 1 160 6,-5-1-160-6,-1 0 160 9,-11-4-32-9,0 0 0 6,16 4 0-6,-16-4 0 9,0 0 32-9,0 0 0 6,0 0 0-6,12 8 0 8,-12-8 0-8,0 0 0 7,0 0 0-7,0 0 0 8,0 0 32-8,0 0 0 7,0 0 0-7,-4 17 0 9,-4-7-32-9,2 4 0 6,-5-4 0-6,-1 9 0 8,-4-5-32-8,1 3-128 8,-7 5 192-8,1-3-64 7,-5 3 0-7,3 3 0 8,0 0 0-8,-1 1 0 8,1-3-128-8,-3-1 160 6,3-3-160-6,0 3 160 9,-1 1 0-9,3 2 0 6,-5-5 0-6,1-3 0 8,0 3 32-8,-1-3 0 8,1-1 0-8,3 4 0 8,1-7-32-8,3 3 0 6,-3-3 0-6,3 1 0 10,3-8-32-10,-1 2-128 5,16-8 192-4,-10 11-64 6,10-11-128-6,-13 4 0 5,13-4 144-6,0 0-144 8,0 0 0-8,0 0 0 7,0 0 0-7,0 0 0 24,0 0-1104-24,0 0-144 0,0 0-32 0,17-7-11808 7,7-7-2368-6</inkml:trace>
    </iact:actionData>
  </iact:action>
  <iact:action type="add" startTime="87774">
    <iact:property name="dataType"/>
    <iact:actionData xml:id="d80">
      <inkml:trace xmlns:inkml="http://www.w3.org/2003/InkML" xml:id="stk79" contextRef="#ctx0" brushRef="#br0">12416 16470 11055 0,'-23'14'976'1,"11"-9"-784"2,-3 1-192-3,5 4 0 7,-6-2 976-7,16-8 160 7,-11 8 16-6,11-8 16 7,0 0-464-8,0 0-112 7,0 0-16-7,0 0 0 7,0 0 384-7,0 0 80 8,0 0 16-8,0 0 0 8,0 0 48-8,0 0 16 7,0 0 0-7,0 0 0 8,0 0-320-8,11-4-64 7,7 0-16-7,-2-2 0 8,1-4-32-8,6 0-16 7,3 3 0-7,5-5 0 8,-4 4-128-8,7-6-32 7,1 3 0-7,4 1 0 9,-4-6-80-9,6 7-32 7,-4-7 0-7,4 4 0 8,-2-5-64-8,0 3-16 6,4-3 0-6,-6 7 0 8,-6-6 0-8,2 6 0 7,-2-5 0-7,-1 7 0 8,-3 0-48-8,0 0-16 8,-3 3 0-8,-5 1 0 8,1 0-64-8,1 0-32 6,-5-2 0-6,-1 4 0 8,-15 2 32-8,20 0 16 7,-20 0 0-7,15 2 0 8,-15-2 48-8,18 8 0 8,-18-8 0-8,0 0 0 7,0 0-64-7,0 0 0 7,0 0 0-7,0 0 0 8,4 14 80-8,-4 3 16 7,0-17 0-7,-6 16 0 8,0-1-64-8,-4 3-16 7,3-3 0-7,-1 5 0 8,-6-4-16-8,6 3-16 7,0 2 0-7,-3 1 0 8,-1 1 0-8,-4-1 0 8,5 1 0-8,-5 3 0 8,4 1 32-8,-3-2 16 6,3 1 0-6,-1-3 0 9,3 0-16-9,0-3 0 6,-6-1 0-6,9 1 0 8,-3-6-64-8,0 3-16 7,4 3 0-7,-4-7 0 8,1 1-128-8,9-14 160 7,-6 12-160-7,6-12 160 8,-12 13-160-8,12-13 0 8,-8 10 0-8,8-10 0 22,0 0-256-21,0 0-128-1,0 0-16 0,0 0-12704 6,0 0-2528-5</inkml:trace>
    </iact:actionData>
  </iact:action>
  <iact:action type="add" startTime="92385">
    <iact:property name="dataType"/>
    <iact:actionData xml:id="d81">
      <inkml:trace xmlns:inkml="http://www.w3.org/2003/InkML" xml:id="stk80" contextRef="#ctx0" brushRef="#br0">17246 9106 11055 0,'0'0'976'1,"0"0"-784"4,0 0-192-5,0 0 0 8,0 0 496-8,16 0 48 11,-7-2 16-11,-9 2 0 4,12-4-112-4,-12 4-32 11,12-6 0-11,-12 6 0 4,0 0 560-4,0 0 112 12,0 0 32-12,0 0 0 3,6-6 80-3,-6 6 16 12,0 0 0-12,0 0 0 3,0 0-384-3,0 0-80 6,0 0-16-6,0 0 0 10,0-6-256-10,0 6-48 10,0 0-16-10,-2-7 0 4,0-3-48-4,-2 4-16 11,-4 2 0-11,2-2 0 5,-2-3 32-5,1-1 16 6,-5 8 0-6,4-6 0 8,-6-2 16-8,3 2 0 11,1 3 0-11,-4-1 0 4,3-4-80-4,-5 4-16 13,4 0 0-13,-5 0 0 2,3-1-64-2,-4 1 0 13,3 2-16-13,1-2 0 4,-3 0-32-4,-1 0 0 6,-1 2 0-6,-5 1 0 8,3 1-80-8,-3 0-128 7,3 2 176-7,-4 2-176 9,-1 0 240-9,1 1-64 7,-3 1-16-7,3 2 0 4,-2 2-32-4,3-4-128 11,3 2 192-11,1 4-64 5,-1-3 112-5,1 1 16 11,3 6 0-11,1-4 0 4,-1 1-256-4,3 5 0 11,-1-1 0-11,3 1 0 4,-2 4 0-4,4-5 192 10,3 5-16-10,-5 3-16 4,4 0-160-4,4-1 0 11,-2-1 0-11,-1 3-176 5,1-1 176-5,2 3 0 11,-2 1 0-11,2 0 128 4,0 0-128-4,2 1 144 11,2 1-144-11,0-4 160 3,0-1-160-3,2-3 192 11,4 1-192-11,-2 1 192 4,0 0-64-4,-2 1 0 12,2 1 0-12,2-3 0 4,1-5-128-4,-3 5 192 12,0-1-192-12,4-1 192 4,0-5-192-4,3 7 192 10,-3-5-192-10,4-1 192 4,-4-1-192-4,3-3 160 10,3 6-160-10,0-3 160 5,1 3-160-5,-1-3 128 10,2-5-128-10,1-2 128 5,-3 4-128-5,3-3 160 10,-3-1-160-10,6 6 160 5,-1-6-160-5,1 1 0 10,-1 1 0-10,2-4 128 5,1-2-128-5,-3 2 128 10,3-2-128-10,1 4 128 4,3-5-128-4,-1-1 192 11,-4-2-192-11,-1 4 192 5,-1-2-192-5,3 0 0 10,-6 0 144-10,1-2-144 5,3-2 0-5,-5 0 144 10,3 0-144-10,-5 2 0 4,1-4 208-4,6 2-64 11,-5-5-16-11,5-1 0 5,-3 0 32-5,-3 2 0 10,3-4 0-10,-3 3 0 5,4-1-32-5,-5-4-128 10,3 0 192-10,1 3-64 4,-3-7 0-4,4 2-128 13,-5-3 192-13,5-1-64 3,-10-1 0-3,7 1 0 10,-3-1 0-10,4 1 0 5,-7-3 32-5,3-1 0 10,0 3 0-10,-1-1 0 5,1-5-16-5,-6 0 0 4,0-1 0-4,0 1 0 9,0-2 16-9,-3-1 0 7,-1 1 0-7,-2-2 0 8,0-3-16-8,0 1 0 7,0-4 0-7,-2 6 0 9,-1 0 48-9,-5-1 16 6,-2 1 0-6,0 0 0 8,-3 2 32-8,3 3 0 7,-8 3 0-7,5 1 0 8,-5-5-96-8,1 3-16 7,-3 13 0-7,-1-3 0 8,-3 2-128-8,1-1 0 7,-3 3 144-7,-1 4-144 8,-4 4 0-8,0 0-208 7,-2 0 16-7,-3 2 16 21,3 4-1136-20,2 3-224-1,-2 1-64 0,6 2-11200 9,5 3-2256-9</inkml:trace>
    </iact:actionData>
  </iact:action>
  <iact:action type="add" startTime="95443">
    <iact:property name="dataType"/>
    <iact:actionData xml:id="d82">
      <inkml:trace xmlns:inkml="http://www.w3.org/2003/InkML" xml:id="stk81" contextRef="#ctx0" brushRef="#br2">12188 13394 11343 0,'0'0'496'0,"0"0"112"1,0 0-480-1,0 0-128 6,-8 18 0-6,8-18 0 7,0 0 768-7,-9 10 144 8,-1-3 32-8,10-7 0 8,0 0 64-8,0 0 16 7,-18 8 0-7,9-2 0 8,-5 0-48-8,14-6 0 7,-10 8 0-7,10-8 0 9,-17 4-208-9,5-2-32 6,12-2-16-6,0 0 0 8,-16 0 128-8,16 0 32 8,-11-6 0-8,11 6 0 7,0 0-128-7,0 0-32 7,-18-8 0-7,8 2 0 8,10 6-64-8,0 0-16 7,-11-6 0-7,3-5 0 8,2 1-16-8,6 10-16 7,0 0 0-7,0 0 0 8,-4-10-160-8,4 10-16 8,0 0-16-8,0 0 0 7,0 0-176-7,10-14-48 7,2 9 0-7,-12 5 0 8,19-6-64-8,2 4 0 7,5 2-128-7,-1 0 192 8,3 0 32-7,-1 4 0 5,4 2 0-6,-2-1 0 10,4-1-64-10,6 0-16 6,2 4 0-6,4-2 0 8,-4 2 16-8,4 1 0 7,-2 1 0-7,2 0 0 7,4 5-32-7,-1-3 0 7,1 4 0-7,-2-5 0 8,-2 5 32-8,-4-4 0 7,4 3 0-7,-6-1 0 8,-4-2-160-8,-6-4 128 7,-2-1-128-7,-1 3 128 8,-5-4-128-8,1-2 128 7,-1 2-128-7,-7 1 128 9,-1-3 64-9,-13-4 16 6,0 0 0-6,16 2 0 9,-16-2 64-9,0 0 16 6,0 0 0-6,0 0 0 8,0 0-144-8,0 0-16 8,0 0-128-8,0 0 192 8,0 0-192-8,0 0 176 6,0 0-176-6,0 0 160 8,0 0-160-8,0 0 192 7,0 0-192-7,0 0 192 8,0 0-192-8,-14 6 0 8,1-2 0-8,13-4 0 7,-16 4 0-6,2 0 0 5,14-4 0-6,-13 8 0 8,-1-4 0-8,14-4 0 7,-15 4 0-7,-1 1 0 9,16-5 0-9,-16 10 0 6,-3-4 0-6,1 0 0 8,3-4 0-8,-5 4 0 7,6-2 0-7,-5 1 0 9,-6-1 0-9,3 0 0 7,-3-2 0-7,-1 4 0 9,-1 0 0-9,0 0 0 5,-2 1 0-5,-1-1 0 9,-3 0 0-9,4 2 0 6,-4-4 128-6,-2-2-128 8,0 0 0-8,1 0 192 7,3-2-192-7,-6 0 192 9,0 0-192-9,2-2 0 6,-4-4 0-6,4 0 0 8,2 4 0-8,-2 2 0 8,-6-6-128-8,4 0 128 7,-3 1 0-7,5-1 0 8,2-2 0-8,0 2 0 7,-2 0-144-7,4-2 144 7,0-3 0-7,3 5 0 8,3-2-128-8,1 0 128 8,3 2 0-8,0 3 0 8,-1 1 0-8,5-2-128 6,-1 2 128-6,0 2 0 9,5 0 0-9,-3 0 0 6,4-2 0-6,-1 2 0 9,13 0 0-9,-10 4 0 7,10-4-128-7,0 0 128 8,0 0 0-8,0 0 0 6,0 0 0-6,0 0 0 8,0 0 0-8,0 0 0 7,-12 0-128-7,12 0 128 8,0 0 0-8,0 0-128 8,0 0 128-8,0 0 0 7,0 0-160-7,0 0 160 8,0 0-128-8,0 0 128 7,0 0-144-7,0 0 144 8,0 0-160-8,0 0 160 8,0 0-144-8,0 0 144 6,0 0-128-6,0 0 128 9,0 0 0-9,0 0-160 6,0 0 160-5,0 0 0 6,0 0-128-7,0 0 128 7,0 0 0-7,0 0 0 8,16-10-208-8,-16 10 64 7,16-10 16-7,-16 10 0 8,15-4-96-8,1-4-16 8,-6-3 0-8,-10 11 0 8,13-6 16-8,-13 6 0 7,14-10 0-7,-14 10 0 7,17-8 48-7,-17 8 16 7,0 0 0-7,16-6 0 9,-16 6 160-9,18 0 0 7,-18 0 0-7,15 0-128 8,-15 0 128-8,18 2 0 7,-18-2 0-7,21 4-128 8,-3-2 128-8,1 4 0 7,1-2 0-7,1 2 0 7,-1-2 0-7,5 4 0 8,0-1 0-8,5-1 0 8,-1-4 0-8,6 2 144 7,2 2-144-7,0-4 0 8,-2-2 272-8,2 4-48 7,-2-4-16-7,6 2 0 8,-2-2 48-8,2 4 16 7,-6 0 0-7,4-2 0 8,2 1-144-8,-3 1-128 7,1 0 144-7,-4 2-144 8,-4 0 128-8,0-2-128 7,0 0 0-7,-1 2 0 8,-3-1 0-8,-2-1 128 7,-1 2-128-7,-3-4 0 8,-21-2 0-8,16 2 144 7,-16-2-144-7,0 0 128 8,13 2 0-8,-13-2 0 7,0 0 0-7,0 0 0 8,0 0 48-8,0 0 0 7,0 0 0-7,0 0 0 7,-9-4-48-6,-9-2 0 6,0 0 0-7,1-1 0 8,-7-1-128-8,-1 2 128 7,-2-4-128-7,0 2 128 8,-1 3-128-8,-1-5 0 7,-2-4 0-7,0 4 128 8,-5-5-128-8,3 3 0 7,0-4 0-7,0 5 0 9,-2-7 0-9,6 7 0 6,1 1 0-6,3 2 0 8,0 0 0-8,5-4 0 7,1 3 0-7,7 3 0 8,12 6 0-8,-18-8 0 7,18 8 0-7,0 0 0 8,0 0 0-8,0 0 0 7,0 0 0-7,0 0 0 8,0 0 0-8,0 0 0 7,0 0 0-7,0 0 0 8,0 0-144-8,20-4 144 7,-1 2 0-7,3 2 0 8,-1 0 0-8,5 0 0 7,3 0 0-7,-2 2 0 8,-2 0 0-8,5 4 0 8,-5 0 0-8,0-2 0 8,-1 2 0-8,-3-3 0 6,1 5-160-6,-1 0 160 8,1 2 0-8,-5 3 0 7,-1-5 0-7,1 2 0 8,-3 4 0-8,4-5 0 7,-7 5 0-7,3-2 0 8,-4 3 0-8,-1-1 0 7,5 6 0-7,-10-7 0 8,0 3 0-8,0 3 0 7,-2-3 0-7,-2 5 0 8,-2 5 0-8,-2-3 0 7,-4 1 0-7,0 3 0 8,-3 0 0-8,-1 2 144 8,-6 1-144-8,3-1 160 7,-5-2 32-7,-1 4 0 8,-3-1 0-8,1 1 0 8,-2-2-16-8,1 2 0 6,-3 2 0-6,2-1 0 8,-1-5-32-8,-3 0 0 7,-4-7 0-7,4 1 0 8,1 1 96-8,7 3 16 7,1-4 0-7,-1-3 0 8,3 2-256-8,5-3 176 7,1-7-176-7,-2 0 160 9,14-10-160-9,-10 11 0 6,10-11 0-6,0 0 0 8,0 0 0-8,0 0-192 7,0 0 32-7,0 0 16 24,0 0-1568-23,20 4-304 0,1-8-64-1,1-2-16384 0</inkml:trace>
    </iact:actionData>
  </iact:action>
  <iact:action type="add" startTime="97365">
    <iact:property name="dataType"/>
    <iact:actionData xml:id="d83">
      <inkml:trace xmlns:inkml="http://www.w3.org/2003/InkML" xml:id="stk82" contextRef="#ctx0" brushRef="#br2">2322 15091 11807 0,'0'0'512'0,"8"-19"128"0,2-7-512 0,0 1-128 7,5-1 0-7,-1-1 0 8,2 2 672-8,-3-1 112 6,5-1 32-6,-6 2 0 9,-1 1 16-9,-3 1 0 6,-2 4 0-6,2 1 0 9,-1-3 256-9,-1 5 64 7,-4 4 16-7,2-1 0 8,-4 13-80-8,0 0-32 6,0 0 0-6,0 0 0 9,0 0-432-9,0 0-96 7,0 0-16-6,8 21 0 6,2 4-96-7,-6 9-32 8,0 6 0-8,-3 1 0 7,-1 8 64-5,-1 8 0 2,-1 9 0-4,0 0 0 9,0 5-128-9,-2 1 0 6,-2 6-16-6,0 2 0 9,0-2-144-9,0-2-32 7,-3-6 0-7,-3 0 0 8,2-7 80-8,-5-5 16 6,3-1 0-6,-6-5 0 9,-3-3 272-9,1-8 48 7,-3 2 16-7,1-6 0 8,3 0 0-8,3-8 0 7,-3-3 0-7,1-7 0 8,3 1-112-8,-1-3 0 7,4-7-16-7,12-10 0 8,-11 8-144-8,11-8-32 6,0 0 0-6,0 0 0 9,0 0-64-8,0 0 0 5,0 0-16-6,0 0 0 8,9-12-48-8,1-4 0 7,10 5 0-7,3-7 0 8,4 5-128-8,7-5 128 7,5 6-128-7,5-3 128 8,-1 1-128-8,4-4 0 7,2-1 0-6,6 1 0 6,-3-3 0-7,7 1 0 7,1 5 0-7,8-5 0 8,-1-3 0-8,5 0 0 7,0-1 144-7,0-1-144 8,-3-1 304-8,-3 3-16 7,-10-2 0-6,1-1 0 7,-2 3-16-8,-7 1 0 6,-11 9 0-6,-3-5 0 9,-5 7-128-9,-6-1-16 5,-3 8-128-5,-9-2 192 9,-11 6 16-9,0 0 0 6,0 0 0-6,0 0 0 8,0 0-16-8,-13 0 0 7,-11-2 0-7,-1 8 0 9,-4 2-192-9,-2 5-160 8,-10-3 32-8,2 6 0 21,2-1-2048-20,-6 5-384-1,2-3-96 0</inkml:trace>
    </iact:actionData>
  </iact:action>
  <iact:action type="add" startTime="98388">
    <iact:property name="dataType"/>
    <iact:actionData xml:id="d84">
      <inkml:trace xmlns:inkml="http://www.w3.org/2003/InkML" xml:id="stk83" contextRef="#ctx0" brushRef="#br2">17367 9094 17503 0,'0'0'1552'1,"0"0"-1232"-1,4-15-320 0,-4 15 0 0,6-16 704 0,-2 6 96 3,-3-3 16-3,-1 13 0 8,0 0-16-8,0-14 0 8,0-4 0-8,-1 7 0 8,1 11 272-8,-4-18 48 6,-6 8 16-6,0-5 0 9,2 3-96-9,-5-4-16 6,1 7 0-6,-2-5 0 9,1 2-208-9,-7 3-48 7,-1-5-16-7,3 4 0 8,-3-7-160-8,-1 7-16 7,-3 0-16-7,0 4 0 7,-1 2-112-7,1 0 0 7,-4 3-16-7,-3 1 0 9,-5 1-96-7,-2-1-16 3,-2 2 0-5,-4 4 0 8,1 0-96-8,-5 6-32 7,2-4 0-7,2 7 0 8,-2-3-64-8,2 5 0 8,5-3-128-8,-1 6 192 7,2-1-192-7,-2 5 176 7,5-1-176-7,3 4 160 8,0 1-160-8,4 5 0 7,-2 2 0-7,3 0 128 8,-1 4-128-8,4-2 0 7,3 0 0-7,1 2 0 8,3-4 0-8,7 0 0 7,-3 6 0-7,8-4 0 9,4 2 0-9,4 0 0 6,2-4 0-6,6 2 0 9,-2-3 0-9,7-3 0 6,5 0 0-6,3 0 128 8,4-2-128-8,3 3 128 7,-1 1-128-7,4-6 128 8,6-5-128-8,-2-1 160 7,4 0-160-7,-2-3 160 9,4-4-160-9,-4 1 160 6,6-7-160-6,0 0 160 8,2 2-160-8,1-3 128 8,-3-5-128-8,4 2 128 7,-2-4-128-7,2-4 128 7,-5 4-128-7,-1 0 128 8,-4-9-128-8,0-3 128 7,-6 2-128-7,1-3 128 8,-1 1-128-8,0-2 0 7,-4 2 144-7,0 1-144 8,-3-7 144-8,-5-5-144 7,1-1 192-7,-3 1-192 8,1 3 224-8,-7-1-64 7,3-2-16-7,-6-3 0 8,-2-1-16-8,-1-2-128 7,-3-1 192-7,-4 1-64 9,-2 0-128-9,-4 0 192 6,1-2-192-6,-3-3 192 8,2 3-192-8,-4 0 128 7,-2-2-128-7,3 2 128 8,-5-1-128-8,2-1 192 7,-3 2-192-7,3 2 192 8,-4-2-192-8,1 3 0 8,-5 3 0-8,-1 0 0 7,-1-1 0-7,3 3 0 7,-4 1 0-7,-3 1 0 8,-1-1 0-8,0 7 0 7,-1-1 0-7,-3 1 0 8,-8 3 0-8,2 2 0 7,4 0 0-7,-4 3 0 8,2-1 0-8,0-2 0 8,-4 0 128-8,3 8-128 8,5-2 0-8,2 4 0 6,-4 0 0-6,-2 4 0 9,0-2 0-9,3 4 0 6,1 8 0-6,2-1 0 8,-8 5 0-8,4-2 0 7,1 5-144-7,1 1 144 9,2 1 0-9,0 0 0 6,-1-1 0-6,1 5 0 8,0 0 0-8,2 5-128 7,-1-1 128-7,5 0 0 8,1 0 0-8,5 2 0 8,5-3 0-8,2 5 0 7,3-2-128-7,3 0 128 7,2-2 0-7,4 2 0 8,2-1 0-8,5 3 0 8,-1-2 0-8,6-2 0 8,1 4 0-8,7 2 0 6,-3-6 0-6,3-1 0 8,3-3 0-8,1 2 0 7,1 2 0-7,2-1 0 9,0-5 0-9,9-2 0 6,-1 1 0-6,4-3 0 9,-4-1 0-9,0-1 0 6,6 1 0-6,1-7 0 9,3 1 0-9,4-6 0 6,0 2 0-6,-1 1 0 8,-1-5 0-8,4 0 0 7,1-4 0-7,-3-2 0 8,-2-4 0-8,-8 0 144 8,2-4-144-8,2-5 128 7,-4 1-128-7,2-5 160 9,-6 1-160-9,0-4 160 7,0-5-32-7,-6-2 0 6,-6 1 0-6,-1-3 0 8,-9 0 0-8,3-6-128 7,-10-6 192-7,-1 6-64 8,1 0-128-8,-6-4 192 7,-4 2-192-7,-4-4 192 8,1 4-192-8,-3 3-256 7,-2-3 64-7,-4 2 16 24,-3 0-2128-24,1 0-448 0,-5 0-64 0</inkml:trace>
    </iact:actionData>
  </iact:action>
  <iact:action type="add" startTime="101059">
    <iact:property name="dataType"/>
    <iact:actionData xml:id="d85">
      <inkml:trace xmlns:inkml="http://www.w3.org/2003/InkML" xml:id="stk84" contextRef="#ctx0" brushRef="#br2">18492 476 3679 0,'0'0'320'0,"0"0"-320"7,16 2 0-7,2-2 0 7,-7-2 1552-7,-11 2 240 7,14-6 64-7,-4 2 0 7,-10 4-1008-7,13-7-192 8,1-3-32-8,-14 10-16 7,0 0 432-7,12-10 96 8,-1-2 16-8,-11 12 0 8,8-9-64-8,-8 9-16 7,10-10 0-7,0-4 0 8,-10 14-240-8,7-11-64 7,-1-5 0-7,0 4 0 8,2-3-128-8,-4 3-48 7,0-4 0-7,-2 5 0 8,-2-7-144-8,2 4-48 7,-4-5 0-7,-4-1 0 8,0 7 48-8,-6-5 16 7,3 1 0-7,-5 3 0 8,-2-2 176-8,-3 5 48 7,-1-5 0-6,7 4 0 6,-5 1-176-7,4-3-48 8,-5 4 0-8,-3-1 0 7,3 3-48-7,-3-2-16 8,-3 2 0-8,-2 4 0 7,0-1-80-7,1 3-32 7,-1 0 0-7,-2 6 0 8,-1-1-64-8,-3 9-16 8,-4 0 0-8,0 0 0 7,2 3-64-7,-4 1-16 7,2-3 0-7,-2 7 0 8,2-6-128-8,4 5 0 7,-2-1 144-7,-1-1-144 9,-1 3 192-9,0 1-48 6,-6-5 0-6,6 3 0 9,-6 3 96-9,6-1 16 6,-2 1 0-6,4 1 0 8,2 2-64-8,0 1-16 7,0-1 0-7,3 2 0 8,1-1-48-8,4-1 0 7,1 2 0-7,3 1 0 8,0-3 16-8,3 2 0 8,4 1 0-8,-1-1 0 7,3 2-144-7,0 0 160 7,3 1-160-6,5-1 160 6,-2-2-160-6,2 4 160 5,-2 1-160-6,6 3 160 8,2-2-160-8,4 0 0 7,-2-6 0-7,2 3 128 8,3-1-128-8,3 0 0 7,0 0 0-7,5 3 0 8,-3 1 0-8,6-4 0 8,1-10 0-8,0 3 0 7,-1 1 0-7,1-1 0 8,3-1 0-8,1-1 0 8,-1 1 0-8,-1 3 0 6,0-3 128-6,5-1-128 8,3-1 0-8,0 1 0 7,2-7 0-7,-2 3 0 8,3-5 0-8,3 3 0 7,-2-4 128-7,-4 2-128 9,2-3 0-9,-2-3 0 7,3 0 144-7,-1 0-144 7,-2-4 0-7,2-2 0 8,6 0 0-8,-2-2 0 7,-2-2 0-7,4 2 0 7,-4-2 0-7,2-2 0 8,4 0 0-8,-4-5 128 7,0-1-128-7,4-2 0 8,4 3 0-8,-2-1 128 8,0-6-128-8,-4 1 0 7,0-1 0-7,-6-1 144 7,-3-3-144-7,-1 1 0 9,-4-1 128-9,-1-1-128 6,-5 0 0-6,1-3 0 9,-1 1 144-9,-1 0-144 6,-3-3 0-6,3 1 144 9,-6-4-144-9,1 2 128 6,-3-3-128-6,-4-1 128 8,2-4-128-8,-1 2 0 7,-3 2 0-7,-4-4 128 8,0 0-128-8,-2 2 0 8,-2-6 0-8,-5 4 0 7,1 0 0-7,0 0 0 8,-6 1 128-8,7 3-128 7,-7-6 0-7,2 6 0 7,3 4 0-7,-7 0 128 8,4-5-128-8,-7 1 0 7,1-2 0-7,1 6 128 8,-3 2-128-8,1 1 0 7,1 3 0-7,-3 1 0 8,-5-5 0-8,3 6 0 7,-3-1 0-6,1 3 0 7,-2 3 0-8,3-3 0 7,3 7 0-7,-1-4 0 8,-1 1 0-8,-4-1 0 7,1 8 0-7,5-3 0 8,-1 3 0-8,1 4 0 7,0 0 0-7,-3 2 0 7,3 2 0-6,-3 0 0 6,3 2 0-7,-4 0 0 8,-1-2 0-8,1 4 0 7,-1 0 0-7,-1 6 0 7,2 3 0-7,-1-5 0 8,1 2 0-8,0-1 0 8,1 1 0-8,3 8 0 6,-5-5-144-5,1 5 144 6,0 3 0-7,-3 1 0 8,1-3 0-8,-2 3 0 8,0 1 0-8,-3 1 0 7,-3 1 0-7,2 0 0 7,2 5 0-7,0-3 0 8,0 0 0-8,1 2 0 8,5 1 0-8,0 1 0 7,-3-4 0-7,3 2 0 8,0 1 0-8,3 1 0 7,1 2 0-7,3 2 0 8,-3-2 0-8,3-1 0 7,1 1 0-7,-3 6 0 8,2-2 0-8,5 6 0 7,-5-2 0-7,7 5 0 8,-1-5 0-8,4 4 128 7,4-4-128-7,0 0 0 7,0-6 0-7,6 4 0 8,-2-2 0-8,4-2 0 8,0 1 0-8,6-3 0 7,2-2 128-7,-1-2-128 7,7 2 0-7,-3-1 0 8,5-3 0-8,3-4 0 8,3-1 0-8,1-5 0 7,2 1 0-7,0-4 0 8,5-3 0-8,1-3 0 7,4 4 0-7,-2-4 0 8,10-7 0-8,3-1 128 7,-1 0-128-7,0-1 0 8,0-1 0-8,-1-4 0 7,3-2 0-7,-4 0 0 8,4 0 0-8,-1-5 0 7,-1 1 128-7,4 2-128 8,-4-3 0-8,-3 1 0 7,1-6 0-7,4 1 0 8,0-3 0-8,-1-1 0 7,-1-5 0-7,0 1 0 8,0 0 0-8,-5-1 0 7,-5 3 128-7,-3-4-128 8,-5-1 0-8,-2 1 0 7,-2 2 128-7,1-3-128 8,-3-1 0-8,0-4 128 7,-3 0-128-7,-1 0 0 8,-5-6 128-8,0 2-128 7,-1-4 0-7,-5 0 0 8,-4-6 144-8,0 4-144 7,-1-4 128-7,-5-3-128 8,-3-3 128-8,1 0-128 7,-4 1 0-7,0 5 128 8,-2 0-128-8,-6 0 0 7,1 6 144-7,-7 0-144 8,-1 6 192-8,-3 6-16 7,-3-2-16-7,-2 3 0 8,-2 5-160-8,-3 2 192 7,-7 5-192-7,-1 2 192 8,-9 5-192-8,-4-1 0 7,-3 6 0-7,1 0 0 8,3 6-288-8,1 4 16 7,-2 2 0-7,5-1 0 22,-1 7-2160-22,6 2-416 0</inkml:trace>
    </iact:actionData>
  </iact:action>
  <iact:action type="add" startTime="104181">
    <iact:property name="dataType"/>
    <iact:actionData xml:id="d86">
      <inkml:trace xmlns:inkml="http://www.w3.org/2003/InkML" xml:id="stk85" contextRef="#ctx0" brushRef="#br2">2422 19701 1839 0,'0'0'160'0,"0"0"-160"6,0 0 0-6,0 0 0 8,-16 4 2576-8,16-4 496 8,-11 4 80-8,11-4 32 7,0 0-1744-7,0 0-352 8,-14 0-64-8,14 0 0 8,0 0-320-8,0 0-48 6,0 0-16-6,0 0 0 9,0 0-160-9,0 0-32 7,0 0-16-7,18 0 0 8,-18 0 144-8,17-2 16 7,6 0 16-7,-1-4 0 8,1 1-16-8,1-3 0 8,1 0 0-8,2 2 0 8,1 2-32-8,3-2-16 6,0-1 0-6,0 1 0 9,1 4-64-7,-1 2-16 2,4 2 0-4,0 4 0 9,-2 3-208-9,0-1-64 5,2 8 0-5,-1-1 0 9,-3 5-192-9,2 1 144 7,-2 1-144-7,-4 5 128 8,-3 0 112-8,-3 5 16 7,3-3 0-7,-3 2 0 8,-1 0 80-8,-1 0 32 7,1 4 0-7,-7 4 0 8,3-1 64-8,-4 1 16 8,1-4 0-8,-3-2 0 7,0 2-128-7,2 0 0 7,-3-4-16-7,3 0 0 8,-4 3-160-8,-2-3-16 7,1-2-128-7,3 0 192 8,-6 6-192-8,0-5 128 7,-2-5-128-7,2-2 0 8,-2 1 144-8,6-3-144 7,-5-1 128-7,-1-7-128 8,-2-13 0-8,-2 18 128 7,2-18-128-7,0 0 0 8,4 14 0-8,-4-14-176 7,0 0 16-7,0 0 0 25,0 0-2464-25,4-16-512 0</inkml:trace>
    </iact:actionData>
  </iact:action>
  <iact:action type="add" startTime="104693">
    <iact:property name="dataType"/>
    <iact:actionData xml:id="d87">
      <inkml:trace xmlns:inkml="http://www.w3.org/2003/InkML" xml:id="stk86" contextRef="#ctx0" brushRef="#br2">3307 19848 8287 0,'0'0'368'0,"0"0"80"0,0 0-448 0,-9 5 0 5,9-5 0-5,-18 4 0 8,18-4 2160-8,-15 4 336 7,1-2 80-7,-4 4 16 8,5 4-928-8,-5 0-176 7,4-5-32-7,-3 9-16 8,-1-2-64-8,1 7-16 7,-5-3 0-7,-1 3 0 8,0 1-208-8,-1 1-32 7,1 7-16-7,1 1 0 9,1 2-144-9,-3 0-48 6,-1-3 0-6,0 1 0 8,1 2-112-8,3 0-32 7,-3 0 0-6,1-1 0 6,0 1-144-6,5-2-48 6,4-2 0-7,-3 1 0 7,-1-3-256-7,1-1-48 8,-1-3-16-8,5 0 0 7,-3 3-256-7,6-7 0 7,-3-1 128-7,5 2-128 8,2-7 0-8,6-11 0 7,-6 16 0-7,6-16 0 8,0 0-176-8,0 0-80 7,0 0-32-7,0 0 0 22,16-6-2304-22,5-2-464 0,2-4-80 0</inkml:trace>
    </iact:actionData>
  </iact:action>
  <iact:action type="add" startTime="106301">
    <iact:property name="dataType"/>
    <iact:actionData xml:id="d88">
      <inkml:trace xmlns:inkml="http://www.w3.org/2003/InkML" xml:id="stk87" contextRef="#ctx0" brushRef="#br2">3604 19551 13295 0,'0'0'576'0,"0"0"144"0,0 0-576 0,-14-8-144 3,14 8 0-3,0 0 0 9,0 0 928-9,0 0 160 7,-8-9 16-7,8 9 16 8,0 0-256-8,0 0-48 7,0 0-16-7,0 0 0 8,0 0-128-8,0 0-32 7,0 0 0-7,18 5 0 8,-4-3-128-8,5 2-48 6,-3 2 0-6,3 0 0 9,5-2 48-9,1 4 16 7,2 0 0-7,3 1 0 7,1 3-144-6,4 4-16 6,2-5-16-7,-4 7 0 8,-2-1-208-8,3-1-144 8,-3 5 192-8,4-1-192 8,-6-6 128-8,-2 1-128 6,-3-5 0-6,-3 6 0 9,-3-3 208-9,-1 7-16 6,-5-11 0-6,0 5 0 8,0-4 80-8,-3 0 16 7,3 1 0-7,-12-11 0 7,0 0-32-6,0 0-16 6,6 14 0-7,-6-14 0 8,0 0 112-8,0 0 32 7,0 0 0-7,0 16 0 8,0-16 16-8,-8 17 16 7,-4-7 0-7,5 2 0 8,-9 1-96-8,4-1 0 7,-3 2-16-7,-1 1 0 8,-5 3-48-8,-1-1 0 7,-1-1 0-7,-3 5 0 8,3-5-64-8,-2 1-32 7,1 5 0-7,1 3 0 8,-5-3-160-8,5-1 128 7,0 5-128-7,5-3 128 8,-1 0-128-8,-3 1 128 7,3-5-128-7,3-1 128 8,-4-1-128-8,3 1 0 7,1-2 0-7,3 1 128 8,-1-3-128-8,4-1 0 7,-3-3 0-7,13-10 0 8,-6 14 0-8,6-14 0 7,0 0 0-7,0 0-176 23,0 0-1568-23,0 0-320 0,0 0-64 1</inkml:trace>
    </iact:actionData>
  </iact:action>
  <iact:action type="add" startTime="106842">
    <iact:property name="dataType"/>
    <iact:actionData xml:id="d89">
      <inkml:trace xmlns:inkml="http://www.w3.org/2003/InkML" xml:id="stk88" contextRef="#ctx0" brushRef="#br2">5020 19604 10127 0,'0'0'448'0,"0"0"96"0,-12 8-544 0,12-8 0 3,-13 5 0-3,13-5 0 8,-14 10 2080-8,-2 0 304 7,16-10 64-7,-13 6 16 9,-3 4-1408-9,4 3-288 6,-5-3-48-6,3 2-16 8,-3-3 0-8,3 3 0 7,-4 2 0-7,5-2 0 8,-1 1 32-8,1-1 0 7,-1 5 0-7,4-3 0 8,-2 2-224-8,3 1-32 7,-7 3-16-7,6 1 0 8,2 3-144-8,-1 1-16 8,-1-4-16-8,8 1 0 8,-2 5-64-8,4-2-16 7,2 3 0-7,2 1 0 7,2 4-80-7,2-2 0 7,1 1-128-7,1-3 192 8,6 0-16-8,-3-2-16 7,5-3 0-7,0-5 0 8,1-3 192-8,2 1 32 7,3-5 16-7,-1 0 0 8,-1-6-128-8,1-2-16 8,-1 0-16-8,1-4 0 8,-2-2 64-8,1-2 16 6,5 0 0-6,1-6 0 9,-1-4-16-9,0-3 0 6,0-1 0-6,1-5 0 8,-1-2 32-8,0-3 16 7,-1-1 0-7,-3-4 0 8,-3-4 16-8,3 2 0 7,-7 1 0-7,-1-3 0 9,-7 0 128-9,-2 4 16 7,0-6 16-7,-6 4 0 7,-8 2-64-7,0-2-16 8,-4-4 0-8,-5 8 0 7,-3 1-208-7,-3 3-48 7,0 0-16-7,-5 1 0 8,-5 7-176-8,0 5 160 7,-2-1-160-7,2 5 160 8,-4 4-160-8,3 2 0 7,1 2 0-7,2 4 0 8,-6 2-240-8,2 2-128 7,2-4-16-7,5 6-12064 17,5 3-2400-17</inkml:trace>
    </iact:actionData>
  </iact:action>
  <iact:action type="add" startTime="108717">
    <iact:property name="dataType"/>
    <iact:actionData xml:id="d90">
      <inkml:trace xmlns:inkml="http://www.w3.org/2003/InkML" xml:id="stk89" contextRef="#ctx0" brushRef="#br2">253 18923 4607 0,'0'0'400'1,"0"0"-400"4,0 0 0-5,0 0 0 7,0 0 2048-7,0 0 336 8,-8 12 64-8,8-12 16 7,-6 16-1296-7,6-16-256 7,0 0-48-7,-2 15-16 9,4 3-80-8,-2-18 0 5,0 0-16-6,0 0 0 8,14 11-112-8,-4 1-32 6,-10-12 0-6,17 4 0 9,-3-4-64-9,3-4-16 7,-1-2 0-7,2-2 0 8,3-1-48-8,-1-1-16 6,1-8 0-6,0 3 0 9,5 1-144-8,-5-5-16 4,-1-3-16-5,-1 3 0 9,1-1-160-9,-7-1-128 6,5 5 192-5,-6-3-192 6,-1-1 128-6,-3 3-128 6,2-1 0-7,0-2 0 8,-6 5 0-8,-2-3 128 6,-2-1-128-6,0 5 0 9,0-1 144-9,-2 3-144 7,-2-2 0-7,-2 4 144 8,-2 3-144-8,8 7 128 7,-12-8-128-7,-3 4 128 8,1 2-128-8,-1-2 0 7,1 2 144-7,-4 2-144 8,5 0 0-8,-5 4 144 7,2 2-144-7,3 4 0 8,-7-3 0-8,5 7 0 6,-3 0 0-6,1 3 0 9,1 1 0-9,-2 3 0 6,9 7 0-6,-5-3 0 9,4 0 0-9,1 5 0 7,-7-1 0-7,6 0 0 9,-2 2 160-9,5 1-160 5,3-3 128-4,-2 0-128 8,0 4 256-9,8 0-16 6,2-1-16-6,0-1 0 8,2 0-96-8,0-4 0 7,7-1-128-7,-5-3 192 8,2 2-64-8,3-5-128 7,-1-5 176-7,6 5-176 8,-3-6 256-8,7-1-48 7,1-1-16-7,1-2 0 8,1-4-48-8,2 1-16 7,2-1 0-7,1 0 0 8,-1-8-128-8,2-4 160 6,0 2-160-6,4-3 160 9,-1-7-160-9,-3 0 0 7,4-1 0-7,-2 1-9136 15,2-4-1696-15</inkml:trace>
    </iact:actionData>
  </iact:action>
  <iact:action type="add" startTime="109511">
    <iact:property name="dataType"/>
    <iact:actionData xml:id="d91">
      <inkml:trace xmlns:inkml="http://www.w3.org/2003/InkML" xml:id="stk90" contextRef="#ctx0" brushRef="#br2">364 17954 6447 0,'0'0'576'1,"0"0"-576"4,0 0 0-5,0 0 0 8,2-12 1536-8,-2 12 192 7,6-15 32-7,0 3 16 8,2-4-880-8,1 5-192 7,-1-7-16-7,4 6-16 8,0-3-96-8,1 5-32 7,3-2 0-7,1-1 0 9,-3 3 48-9,5 0 16 7,-3 4 0-7,4 2 0 7,3 1-176-7,2-1-48 7,1 2 0-7,-1 2 0 9,-2-2-224-9,1 4-160 8,-3 4 192-8,3 1-192 6,-1 7 128-6,1-2-128 8,-7 7 0-8,3-1 0 7,1 3 0-7,-5 3 0 8,-3-1 0-8,1-2 0 9,0-3 128-9,-5 3-128 6,-1 3 0-6,-2-3 0 7,-4-5 176-7,2 1-176 7,-4-17 160-7,6 20-160 9,-4-4 0-9,-2-16 0 6,0 0 0-6,0 0 0 22,0 15-640-21,0-15-80-1,0 0-16 1,0 0 0-1</inkml:trace>
    </iact:actionData>
  </iact:action>
  <iact:action type="add" startTime="109842">
    <iact:property name="dataType"/>
    <iact:actionData xml:id="d92">
      <inkml:trace xmlns:inkml="http://www.w3.org/2003/InkML" xml:id="stk91" contextRef="#ctx0" brushRef="#br2">666 17868 11967 0,'0'0'1072'1,"0"0"-864"3,0 0-208-4,0 0 0 8,0 0 688-8,0 0 80 7,0 0 32-7,-9 14 0 9,9-14 32-9,-6 13 16 7,2 5 0-7,2-6 0 8,-4 5 128-8,0 1 32 7,2-3 0-7,0 7 0 8,3-3-48-8,-1 1-16 7,0 3 0-7,-2 3 0 9,0-1-208-9,-2-2-32 7,2 1-16-7,0-3 0 8,0-1-368-8,2-1-80 7,-4 3-16-7,3-7 0 7,-5 3-224-7,4-3 144 7,4-15-144-7,-2 14 128 8,2-14-128-8,0 0 0 7,0 0-192-6,0 0-8208 15,0 0-1648-16</inkml:trace>
    </iact:actionData>
  </iact:action>
  <iact:action type="add" startTime="110188">
    <iact:property name="dataType"/>
    <iact:actionData xml:id="d93">
      <inkml:trace xmlns:inkml="http://www.w3.org/2003/InkML" xml:id="stk92" contextRef="#ctx0" brushRef="#br2">949 17129 11055 0,'0'0'976'0,"0"0"-784"4,0 0-192-4,0 0 0 9,-2 18 1008-9,-2-1 144 7,1 3 48-6,-3 3 0 7,2 4-288-8,0 1-48 7,-2-1-16-7,2 4 0 7,0 6 240-7,0 0 64 7,2-4 0-7,0 8 0 9,0-2-256-9,2 4-64 7,2-4 0-7,2 2 0 7,2-4-304-7,0-2-64 7,0-3-16-7,4-3 0 8,1-2-224-8,1-2-48 7,4-1-16-7,-3-3 0 8,3-1-160-8,-2-6 160 8,3-1-160-8,5-5 160 9,-3-2-160-9,-1-2 0 5,1-2 0-5,-1-4 0 24,-18 2-1392-23,13-10-304 0,5 0-64-1</inkml:trace>
    </iact:actionData>
  </iact:action>
  <iact:action type="add" startTime="110444">
    <iact:property name="dataType"/>
    <iact:actionData xml:id="d94">
      <inkml:trace xmlns:inkml="http://www.w3.org/2003/InkML" xml:id="stk93" contextRef="#ctx0" brushRef="#br2">754 17687 26719 0,'-13'-12'2368'1,"13"12"-1888"2,0 0-480-3,13-12 0 8,9-5 128-8,7 1-128 7,4-1 0-7,4-5 144 8,4 1-144-8,-4 1 0 7,4-3 0-7,-2-1 0 8,4 3-192-8,-2 3 48 7,6 1 0-7,-2-3-7712 16,1 7-1536-15</inkml:trace>
    </iact:actionData>
  </iact:action>
  <iact:action type="add" startTime="112964">
    <iact:property name="dataType"/>
    <iact:actionData xml:id="d95">
      <inkml:trace xmlns:inkml="http://www.w3.org/2003/InkML" xml:id="stk94" contextRef="#ctx0" brushRef="#br2">11414 19914 11967 0,'0'0'1072'1,"0"0"-864"5,0 0-208-6,0 0 0 7,0 0 1120-7,0 0 176 7,0 0 48-7,0 0 0 8,0 0-544-8,0 0-96 7,0 0-32-7,0 0 0 8,0 0 256-7,0 0 48 6,15 2 16-7,5-6 0 8,-4-6 16-8,3 0 0 7,3 1 0-7,1-7 0 8,6 6-176-8,2-3-48 7,1 3 0-7,1 0 0 8,6-1-208-8,-2 5-32 7,-2 4-16-6,6 2 0 6,-6 0-320-7,6 6-64 10,2 9-16-10,0-1 0 5,-6 5-128-5,2 3 0 7,0-1 0-7,-8 7 128 8,0 5-128-8,-1 2 0 7,-5 0 144-7,-2 6-144 8,-1-2 128-8,-5 6-128 7,-1-4 128-7,0 2-128 8,-3-6 176-8,-3 2-48 7,2-2 0-7,-8-4 0 8,1-4 0-8,1-2 0 7,-2 1 0-7,2-5 0 8,-4 0-128-8,2-1 160 7,-2-5-160-7,2 3 160 8,0 1-160-8,-2-7 192 7,-2-14-192-7,2 14 192 8,-2-14-192-8,0 0 0 7,0 0 0-7,0 0 0 21,0 0-512-21,0 0-128 0,0 0-16 0,0 0-16 15,-2-20-2128-15,-2 3-416 0</inkml:trace>
    </iact:actionData>
  </iact:action>
  <iact:action type="add" startTime="113358">
    <iact:property name="dataType"/>
    <iact:actionData xml:id="d96">
      <inkml:trace xmlns:inkml="http://www.w3.org/2003/InkML" xml:id="stk95" contextRef="#ctx0" brushRef="#br2">12190 20033 16575 0,'0'0'736'0,"0"0"160"0,0 0-720 0,0 0-176 3,0 0 0-3,0 0 0 8,2-10 784-8,-2 10 128 7,0 0 32-7,0 0 0 8,0 0-96-8,0 0-16 7,0 0 0-7,0 0 0 8,0 0 64-8,0 0 0 7,0 0 0-7,-15 12 0 8,7 5 128-8,-2 3 16 8,-4-1 16-8,5 7 0 7,-7 3-64-7,2 2-16 8,-3 8 0-8,1-4 0 8,1 4-176-8,-5-2-32 5,-1 8-16-5,1-2 0 10,-5 4-192-9,-1-4-48 4,-1 2 0-5,2 1 0 8,-3-3-176-8,3 2-32 7,0-6-16-7,-1 2 0 8,1-4-96-8,2 2-32 7,3-6 0-7,1-5 0 8,-1-7-160-8,8-3 160 7,1-1-160-7,1-7 160 8,10-10-160-8,0 0 0 7,0 0-160-7,0 0 160 22,0 0-1504-22,0 0-208 1,8-14-32-1,7-7-8960 8,5-8-1792-8</inkml:trace>
    </iact:actionData>
  </iact:action>
  <iact:action type="add" startTime="113776">
    <iact:property name="dataType"/>
    <iact:actionData xml:id="d97">
      <inkml:trace xmlns:inkml="http://www.w3.org/2003/InkML" xml:id="stk96" contextRef="#ctx0" brushRef="#br2">13388 19805 10127 0,'0'0'896'1,"0"0"-704"3,0 0-192-4,0 0 0 9,0 0 2720-9,0 0 512 6,-8 9 96-6,8-9 32 8,-10 14-1952-7,-3-4-384 5,1 4-64-6,-4-3-32 9,3 5-64-9,-5-3-16 6,4 3 0-6,-5-2 0 8,-6 5 96-8,3-3 16 8,1 1 0-8,-1 5 0 7,-3-3-64-7,1-1 0 8,1-1 0-8,2 3 0 7,-3-1-320-7,5 1-80 7,-5-3-16-7,1-3 0 8,-3 4-128-8,5-5-32 7,0 5 0-7,5-4 0 8,-4 1-128-8,9 3-16 7,-5-9-16-7,6 3 0 8,-1 0-160-8,11-12 128 7,-8 12-128-5,8-12 128 4,0 0-128-6,-4 15 0 7,4-15 0-6,2 12 0 7,-2-12 0-8,0 0 0 6,18 14 0-6,-5-9 0 8,7 1 0-8,1-2 160 8,-1 0-160-8,3 2 160 8,2-2-160-8,3 0 192 7,-3 0-192-7,0 1 192 7,1-1-192-7,-3 4 0 8,-3 0 0-8,5-4 0 7,0 2 160-7,1 1-160 8,-5-1 192-8,3-2-192 8,-1 4 208-8,-3-4-64 7,-1 0-16-7,2 0 0 8,-1 4-128-8,-2-7 0 7,-1 1 144-7,3-2-144 24,-20 0-1088-24,17 0-272 0,1 0-64 0,-18 0-9760 6,13-5-1936-6</inkml:trace>
    </iact:actionData>
  </iact:action>
  <iact:action type="add" startTime="114274">
    <iact:property name="dataType"/>
    <iact:actionData xml:id="d98">
      <inkml:trace xmlns:inkml="http://www.w3.org/2003/InkML" xml:id="stk97" contextRef="#ctx0" brushRef="#br2">14437 19762 13823 0,'0'0'608'1,"0"0"128"-1,0 0-592 0,0 0-144 2,0 0 0-2,0 0 0 8,4-10 1984-8,-4 10 352 7,0 0 80-7,0 0 16 8,-8-14-992-8,8 14-192 7,0 0-32-7,-15-2-16 8,-7 8-112-8,3-2-32 7,1 0 0-7,-3 4 0 8,-1 9-32-8,-1-3 0 7,-3 4 0-7,5-1 0 7,-4 3-192-6,-1 5-32 6,1 2-16-7,0 3 0 9,1 1-208-9,1 4-64 6,1 0 0-6,5 2 0 9,-5 2-192-9,7 0-64 7,1 4 0-7,4-4 0 9,-1 2-80-9,5-6-32 5,4 0 0-5,2-2 0 8,0 2-144-8,6-3 160 7,1-1-160-7,7-4 160 8,2-5-160-8,1-5 0 7,5 5 144-7,1-1-144 8,4 2 144-8,5-5-144 7,-1 0 192-7,6-1-192 8,4-7 240-8,0 0-64 7,6-3-16-7,-1-7 0 8,1-3-160-8,2-5 128 8,2 2-128-8,-2-4 128 7,-10-7-128-7,3-1 160 7,-6 0-160-7,3-5 160 8,-2 2 48-8,-4-3 16 7,0-5 0-7,-4 2 0 8,-3-1 112-8,-7 3 32 7,-1-2 0-7,-11-3 0 8,-1-1-112-8,-6-2-32 7,-6 0 0-7,-1-6 0 8,-11 2-16-8,1-4 0 7,-5 0 0-7,-3 2 0 8,-5-4-48-8,1 12-16 6,-4 4 0-6,2 3 0 9,-2-1-144-9,-1 7 128 7,-3 5-128-7,0 5 128 8,2 0-128-8,-4 4 0 7,0 2 0-7,2 2-176 24,-4 2-976-24,8 0-208 0,4-2-48 1,3 2-11552 5,5 0-2320-6</inkml:trace>
    </iact:actionData>
  </iact:action>
  <iact:action type="add" startTime="115515">
    <iact:property name="dataType"/>
    <iact:actionData xml:id="d99">
      <inkml:trace xmlns:inkml="http://www.w3.org/2003/InkML" xml:id="stk98" contextRef="#ctx0" brushRef="#br2">12112 13619 9087 0,'0'0'400'1,"0"0"96"0,0 0-496-1,0 0 0 7,-15 2 0-7,15-2 0 8,-14-4 704-8,14 4 32 12,0 0 16-12,-12-6 0 4,12 6 160-4,0 0 48 11,-12-4 0-10,12 4 0 2,0 0 176-3,0 0 32 6,-15-6 16-6,15 6 0 8,-10-4-224-8,10 4-32 11,0 0-16-11,0 0 0 4,0 0-448-4,0 0-80 11,0 0-32-11,0 0 0 5,0 0-144-5,0 0-16 6,0 0-16-6,18 12 0 8,-1 0 272-8,7-1 64 13,1-7 16-13,4 0 0 2,4-4 208-2,4 0 32 12,-1 0 16-12,5-2 0 3,0 0-368-2,3 2-80 10,-3-2-16-11,4 2 0 4,0 2-80-4,2-2-32 10,2 0 0-10,-3 4 0 5,1 2 0-5,0 4 0 11,-2-2 0-11,-4-1 0 4,0 5 48-4,-4-4 16 11,-4 2 0-11,-4 5 0 3,-5-1-80-3,-1 1 0 12,-5 3-16-12,-5-4 0 4,-3 3-48-4,0-3 0 11,-10-14 0-11,4 23 0 3,0 1 192-3,-6 1 16 7,-2-2 16-7,-4 1 0 9,-6-3-32-9,1 5 0 11,-7 3 0-11,-5-2 0 4,-4 0 0-4,-5 3 0 11,-5 1 0-11,2-4 0 4,-4-5-16-4,0-1-16 6,-3 4 0-6,1-1 0 9,-2-3-48-9,6 1-16 11,-4-1 0-11,10 1 0 3,2-1-224-3,1-3 0 11,-3 1 0-11,10 1 0 18,1-5-2320-18,1-1-512 0</inkml:trace>
    </iact:actionData>
  </iact:action>
  <iact:action type="add" startTime="118553">
    <iact:property name="dataType"/>
    <iact:actionData xml:id="d100">
      <inkml:trace xmlns:inkml="http://www.w3.org/2003/InkML" xml:id="stk99" contextRef="#ctx0" brushRef="#br3">18196 13096 14735 0,'0'0'1312'1,"-8"-8"-1056"-1,8 8-256 0,-4-8 0 0,0-3 560 0,4 11 48 2,-4-10 16-2,0 0 0 7,4 10 96-6,-3-12 32 5,3 12 0-5,-6-7 0 7,2-5-240-8,0 2-32 7,4 10-16-7,0 0 0 7,-4-11-80-6,4 11 0 6,-2-14-16-7,2 14 0 9,0 0-96-9,0 0-16 6,0 0 0-6,0 0 0 8,0 0-32-8,0 0-16 7,0 0 0-7,0 0 0 9,0 0-16-9,0 0 0 6,0 0 0-6,0 0 0 8,-8 8 112-8,8-8 16 7,-11 21 0-7,5-1 0 10,2-1 64-10,0-1 32 5,0 3 0-5,0 4 0 9,2 5 16-9,2-1 0 7,-2 2 0-7,0 4 0 7,0 2-32-7,0 2 0 7,-2 8 0-7,2 6 0 8,-1-1 0-8,-5 5 0 7,2 0 0-7,0 5 0 8,2 4-64-8,-2 1-16 7,-3 9 0-7,3 0 0 8,2 0-96-8,0 2-32 7,-2 4 0-7,0 0 0 8,2 0-64-8,2-1 0 7,0 5-128-7,0-4 192 8,1 0-192-8,1 0 128 8,1 0-128-8,3 0 0 8,-2 2 192-8,-2 1-48 6,0 1-16-6,2 0 0 8,0 2 16-8,0-2 0 7,2-1 0-7,0 5 0 8,-2 4 0-8,0-1 0 8,-2 5 0-8,0-3 0 7,0 5-16-7,0 3 0 7,2-5 0-7,-2 3 0 8,2 6-128-8,2-3 128 7,-2-3-128-7,0 3 128 8,0 1-128-8,3-2 0 7,-1-3 0-7,-2 1 0 8,0 2 0-8,-2-3 128 7,0-3-128-7,2 5 0 8,-4-5 0-8,2 5 0 7,0-7 0-7,0 5 0 9,-2-1 0-9,-2-3 0 6,-2 1 128-6,3-3-128 8,-1 5 160-8,2-3 0 7,0 1 0-7,2-3 0 8,0 4 96-8,2-9 0 8,2 3 16-8,0-2 0 7,3-5-128-7,1-1-16 8,-2-4-128-8,2-6 192 7,2 2-192-7,-7-1 0 8,3-9 128-8,-2 4-128 7,0-4 0-7,2 5 144 8,-4-11-144-8,0 2 128 7,0 3-128-7,0-5 0 7,0-3 0-7,2-3 128 8,-1 1-128-8,1-4 0 7,2-1 0-7,0-1 0 23,-2 0-1344-22,2 0-160-1,0-8-32 0,3 0-14352 2</inkml:trace>
    </iact:actionData>
  </iact:action>
  <iact:action type="add" startTime="128982">
    <iact:property name="dataType"/>
    <iact:actionData xml:id="d101">
      <inkml:trace xmlns:inkml="http://www.w3.org/2003/InkML" xml:id="stk100" contextRef="#ctx0" brushRef="#br0">21999 14389 1839 0,'0'0'160'1,"14"-8"-160"6,-14 8 0-7,14-8 0 8,1-5 912-8,-3 3 160 7,4 4 16-7,-5-4 16 8,5 3 112-8,-6 1 32 7,3-4 0-7,-13 10 0 8,12-12-48-8,4 6-16 8,-7 1 0-8,-9 5 0 7,16-16-144-7,-6 10-16 8,-10 6-16-8,0 0 0 8,13-8-112-8,-13 8 0 6,12-13-16-6,-12 13 0 8,0 0-48-8,0 0 0 8,8-8 0-8,-8 8 0 8,0 0-128-8,0 0-16 6,0 0-16-6,0 0 0 8,0 0-160-8,0 0-48 7,0 0 0-7,0 0 0 9,-10 2-192-9,-5 2-32 6,5 2-16-6,-6 1 0 9,4 1-48-9,-3-2-16 6,3 2 0-6,-5 4 0 9,1-3 16-9,-3 5 0 6,-1-4 0-6,4 1 0 9,-3 3-16-8,1-4 0 5,1 7 0-6,-5-3 0 8,5 0 16-8,1 3 0 7,-5-3 0-7,-1 5 0 8,1-3-16-8,-5 1 0 8,-1-1 0-8,0 0 0 7,0 5-160-7,-5 1 128 7,-3 3-128-7,2-2 128 7,0 1-128-7,-2-1 0 8,0 4 0-8,0 3 128 8,1-1-128-8,-1-2 192 7,2 1-192-7,2 1 192 7,2 4-48-6,1-2 0 6,-5-2 0-7,0 5 0 8,2 5-144-8,2 2 160 7,-1-6-160-7,1 6 160 8,0-6-160-8,0 2 0 6,-5 2 0-6,1-6 128 9,-2 2-128-9,0 2 0 7,2 0 0-7,2-4 0 8,1-2 176-8,-1 1-48 7,2 1-128-7,0-4 192 9,3 2-64-9,3 1 0 6,-1-3-128-6,1 2 192 8,-2 0-192-8,3 4 144 7,1 0-144-7,3-3 128 8,-3-3-128-8,5 0 0 7,3 2 0-7,-3 6 0 8,2-2 0-8,-1-1 0 7,1-3 128-7,-4 6-128 7,5 0 0-7,-5-2 0 8,5 2 144-8,-1-2-144 8,0 2 0-8,3 2 144 7,1-4-144-7,-2 0 0 8,2 4 128-8,5-2-128 7,-5 4 0-7,2 0 0 8,2 0 0-8,0 2 0 7,-2 0 0-7,3-2 0 9,1 2 128-9,2-2-128 6,-2-4 0-6,-2 2 0 8,-2-4 0-8,4 6 0 7,-2-6 0-7,3-4 0 7,-3 1 0-6,0 1 128 6,4 2-128-7,0 0 0 7,-2-6 128-7,2 4-128 8,2 6 0-8,-2-4 0 8,2-3 0-8,0 3 0 7,2 2 128-7,2-4-128 7,0-2 0-7,0 0 0 8,4 3 0-8,-3-1 0 8,-1-4 0-8,2 0 0 7,-2 0 0-7,4 1 0 7,-2-1 128-7,-2-2-128 8,2 1 0-8,1-1 0 9,1 0 0-9,-2-1 0 6,2-3 128-6,2-4-128 8,-5 5 0-8,3-1 0 7,4 1 0-7,-4 3 0 8,1-2 0-8,5 1 0 6,-4-1 0-6,4 2 0 9,-7 1 0-9,5-1 0 7,2-8 0-7,-3 3 0 8,3-3 0-8,-4 5 0 7,0-3 0-7,1-3 0 8,1-1 0-8,5-3 0 8,-5 4 0-8,6-3 0 7,1-3 0-7,-3-2 0 7,1 1 0-7,1-1 0 7,-2 4 128-7,3-5-128 8,1 1 0-8,-3 2 0 8,5-2 0-8,3 1 0 7,-4-1 0-7,7-2 0 8,3 2 0-8,-2-3 0 7,6-3 0-7,0 4 0 8,2-4 0-8,-1 4 0 7,-1-6 0-7,2 2 0 8,-4-4 0-8,-2 0 0 7,2 0 128-7,0 2-128 8,4-2 0-8,-3 0 0 7,1 0 0-7,0 0 0 8,-2 0 128-8,-2 2-128 7,-3-2 0-7,1 0 0 9,2 0 0-9,-2 0 0 6,-1 2 0-6,1-2 0 8,-2 0 128-8,4 0-128 8,-1-4 0-8,3 2 0 7,0-2 160-7,-2 2-160 7,2-8 128-7,-1 4-128 8,-5 0 144-8,0-1-144 7,6-5 160-7,-3 2-160 8,-1-5 192-8,2 3-64 7,0-2-128-7,4 2 192 8,2-3-192-8,-2 3 128 7,1-1-128-7,3 1 0 8,-2 2 0-8,-6-4 128 7,4 3-128-7,2-3 0 8,-4 4 0-8,4-3 128 7,0 1-128-7,-4 2 0 9,-1-5 160-9,-1 3-160 6,0-2 160-6,0 3-160 8,-1-5 208-8,1 2-48 7,-4-3-16-7,2-5 0 8,-1 7-16-8,3-5-128 7,0-3 192-7,-2 1-64 9,3-1-128-9,1 2 192 6,2-3-192-6,0 3 192 8,-2 3-192-8,2 1 0 7,2-7 0-7,-2-1 0 8,2 1 0-8,2 3 0 7,-7 1 128-7,1 1-128 8,0-3 160-8,-2 5-160 7,0-1 192-7,1-3-192 8,-3-1 128-8,0 1-128 7,-4 2 0-7,1-3 0 8,-7-1 0-8,5 3 0 7,-1 3 0-7,1-5 0 8,-1-1 128-8,0 3-128 8,1 3 0-8,-1-5 0 8,3 1 0-8,-1-1 0 6,0-1 0-6,3 0 0 8,-1-1 144-8,-2-1-144 7,3-1 0-7,-3 1 144 9,0 0-144-9,1-1 0 6,1-1 0-6,-2 4 0 8,-1 5 144-8,-3-3-144 8,3-5 160-8,-1 3-160 7,0 0 144-7,3 1-144 8,-3-1 128-8,-3-1-128 7,-1-1 128-7,1 3-128 7,-1 3 128-7,-3-3-128 8,3-3 128-8,-3 0-128 7,1 1 128-7,1-3-128 8,-4 0 128-8,3-1-128 8,-3 1 128-8,1-2-128 8,3 0 0-8,-4-3 128 6,1 1-128-6,-1-2 0 9,5 4 0-9,-5 0 128 6,4-3-128-5,-1 3 0 7,-3 0 0-8,3 2 0 6,-1-3 0-6,2 1 0 8,-1-2 0-8,-3 2 0 7,3-5 128-7,-3 3-128 9,3 0 0-9,-3 2 0 7,0-2 0-7,-1 3 0 7,1 1 0-7,-4 2 0 8,0-1 0-8,-3-1 0 8,5 0 0-8,2 1 0 7,-4 3 128-7,1 1-128 7,-3-3 0-7,-2-2 0 8,2 1 0-8,-1-1 0 8,1-2 0-8,-2 0 0 6,0-4 0-6,2 3 0 9,-2 1 0-9,-2 2 0 6,1 1 0-6,1 1 0 9,2-2 0-9,-4-3 0 6,-2 5 0-6,2 4 0 9,0-1 0-9,-2-1 0 6,0 1 0-6,0 5 0 9,3-1 0-9,-3-3 0 6,-2 1 0-6,0 5 0 8,0-5 0-8,0 5 0 8,-2-5 0-8,0-1 0 8,-1 3 0-8,1 4 0 6,-2-3 0-6,0-1 0 9,0-5 0-9,-2-1 0 7,-6 5 0-7,6 1 0 8,3-5 0-8,-5 2 0 7,-6 1 0-7,6 3 0 8,-3-5 0-8,-3 3 0 7,0 5 0-7,3-4 0 7,1-1 0-7,-4 3-176 8,4-3 176-8,-3 1-128 8,1 3 128-8,0-5 0 7,1 6 0-7,1-3 0 8,-4 1 0-8,5 3 0 7,-7-5 0-7,4 4 0 8,-1-5 0-8,1 3 0 7,-2 5 0-7,1-1-128 8,-3-6 128-8,4 7 0 7,-3-1 0-7,3 4 0 8,-4-7 0-8,5 5 0 7,-9-4 0-7,6 4 0 8,-3 5 0-8,5-3 0 7,-7-2 0-7,1 4 0 8,3 2 0-8,-5-2 0 7,4-3 0-7,1 1-128 8,-5 2 128-8,5 0 0 7,-5 0 0-7,1 2 0 8,-5-1 0-8,5 3 0 7,-3-2 0-7,-1 2 0 8,0-2 0-8,1 0 0 7,3 4 0-7,-3-2 0 8,-3 0 0-8,-1 0-128 7,1 0 128-7,0 2 0 8,1 0 0-8,5 0 0 7,-3 0 0-7,-1 0 0 9,0 0 0-9,1 2 0 6,3-2 0-6,-3 2 0 9,-1 0 0-9,1 4 0 6,3-2 0-6,-1 2-128 9,-3 1 128-9,-1-1 0 6,1 0 0-6,2 0 0 8,1 0 0-8,-1 2 0 7,-1-1 0-7,3 1 0 8,-1-4 0-8,-1 4 0 7,1 2 0-7,3-4 0 8,-7-3 0-8,1 5 0 8,-5 4 0-8,5-4 0 7,0-2 0-7,-1 3 0 7,3-3 0-7,-3 0 0 8,-1 0 0-8,0 4 0 7,-1-1 0-7,1-1 0 8,2 4 0-8,-3-2 0 7,3 1 0-6,1 3-128 6,-1 0 128-7,0 1 0 7,-1 1 0-7,1-6 0 9,1 1 0-9,3 3 0 6,-3-2 0-6,1 5 0 8,-3-3 0-8,1 1 0 7,4 3 0-7,-3-4 0 8,-1 1 0-8,3-1 0 7,3 5 0-7,-3-1 0 8,1-2 0-8,3 3 0 7,-5-5 0-7,1 3 0 8,-1-5 0-8,1 4 0 8,-3-1 0-8,1-1 0 7,-1 5 0-7,-3-5 0 8,1 5 0-8,0-5 0 7,1 0 0-7,-1 3 0 8,-2-1 0-8,1 2 0 8,-1-7 0-8,2 7 0 6,-1-7 0-6,1 7 0 8,2 0 0-8,-1-3 0 7,1 3 0-7,1-3 0 8,-1 3 0-8,-1 1 0 7,5-3 0-7,-3 5 0 9,1-1 0-9,0-4 0 6,1 1 0-6,3 3 0 8,-5-3 0-8,1 3 0 7,3-1 0-7,4-3 0 8,-3 1 0-8,3 3 0 7,-3-5 0-7,3 5 0 8,-4-1 0-8,1-3 0 7,-1 2 0-7,-1-3 0 8,-1 1 0-8,5 5 0 8,-7 3 0-8,5-5 0 8,3 1 0-8,-5 1 0 7,3-5 0-7,0 3 0 7,1 5 0-7,-1-5 0 7,-5-3 0-7,1 3 0 8,5 5 0-8,-3-3 0 7,6-1 0-7,-3 3 0 8,1 0 0-8,-2 1 0 7,5-5 0-7,-3-1 0 8,4 3 0-8,-3 3 0 7,1-1 0-7,-2 2 0 9,5 1 0-9,1-5 0 6,-4 3 0-6,2-1 0 8,-1 0 0-7,1 1 0 5,0-3 0-6,-2-1 0 8,5 1 0-8,1 3 0 8,-4-5 0-8,2 1 0 8,2-1 0-8,0 3 0 6,-1-7 0-6,1 5 0 8,2 3 0-8,2-1 0 8,2-5 0-8,-2 5 0 7,0 1 0-7,-2-2 0 8,0 3 0-8,0-7 0 7,2 1 0-7,2-4 0 7,6 1 0-7,-4 1 0 8,-2-5 0-8,0 5 0 7,0-2 0-7,2 3 0 8,0-5 0-8,0 6 0 8,2-3 0-8,2 3 0 7,-6-18 0-7,10 17 0 8,-3-1 0-8,-1 1 0 8,-6-17 0-8,10 18 0 7,2-1 0-7,-5 1 0 9,1-6 0-9,4 3 0 5,-4-3 0-5,3 2 0 9,-11-14 0-9,14 11 0 6,2 5 0-6,-5-4 0 8,3 1 0-8,-4-1 0 7,-10-12 0-7,17 10 0 8,-1 3 0-8,2-5 0 8,-7 4 0-8,5-2 0 7,-6-2 0-7,5 3 0 8,-3-3 0-8,5-2 0 7,-3 0 0-7,4 2 0 7,-5-3 0-7,3-1 0 8,2-2 0-8,-5 0 0 7,5 0 0-7,-5-2 0 8,5 2 0-8,-2-2 0 8,3-2 0-8,1 2 0 8,-1-2 0-8,-1 2 0 6,3-2 0-6,1 0 0 9,-7 0 0-9,3 0 0 6,1 2 0-6,-1-4 0 9,1 1 0-9,3-3 0 6,-3 2 0-6,1-2 0 8,5 2 0-8,-2-4 0 7,1-1 0-7,1 3 0 8,1-2 0-8,1 0 0 8,0 2 0-8,-1 0 0 7,1-1 0-7,0-3 0 8,2 0 0-8,1 2 0 7,-1-5 0-6,0 5 0 6,-1 0 0-7,-1-4 0 7,2 5 0-7,-2 1 0 8,1-4 0-8,-1 2 0 9,0-2 0-9,1-3 0 5,-3 5 0-5,0-2 0 8,-1 0 0-8,-3 3 0 7,1-9 0-7,1 4 0 8,0 4 0-8,1-3 0 8,3 1 0-8,-1-4 0 8,-3 3 0-8,2-7 0 7,3 4 0-7,-1-3 0 8,-2 5 0-8,3-3 0 6,-3 1 0-6,-2-2 0 8,1 5 0-8,1-5 0 7,0 4 0-7,-1-3 0 9,-5 1 0-9,5-3 0 7,-3-1 0-7,3 2 128 7,-3-5-128-7,-1 1 0 9,1 3 128-9,-1-3-128 7,1-3 0-7,-3 2 0 7,-1 1 0-7,5 1 0 8,-3-1 0-8,1 1 0 7,-1-1 0-7,-5-1 128 8,1-1-128-8,-1 5 0 7,0-1 0-7,-5-3 0 8,3-1 0-8,-2 3 0 7,0-3 0-7,1 3 128 8,-3-1-128-8,0 3 0 7,4-7 0-7,-7 5 0 8,3-3 0-8,2 5 0 7,-4-3 0-7,0 3 128 8,0 1-128-8,1-5 0 7,-3 7 0-7,0-4 0 8,-2 3 0-8,0 1 0 7,-2-5 0-7,0 3 0 8,0-2 0-8,0-1 0 7,-2 5 128-7,0-3-128 8,0-3 0-8,-2 3 0 7,-3-5 0-7,3 5 128 8,0 3-128-8,0-3 0 8,2 3 0-8,-4-2 0 7,-2 3 0-7,2-1 0 7,1 4 0-7,5 10 0 8,-6-15 0-8,-4 5 0 7,2-4 0-7,2 4 0 8,-3 3 0-8,-3-5 0 7,4 4 0-7,0 0 0 8,8 8 0-8,-13-9 0 7,1 3 0-7,0 2 0 8,12 4 0-8,-12-2 0 7,-5-2 0-7,17 4 0 9,-14-4 0-9,-3 2 0 6,-1-2 0-6,4 2 0 9,-3 0 0-9,5 2 0 6,-5-2 0-6,5 2 0 8,-6 0 0-8,3 2 0 7,-3 0 0-7,3 4 128 8,3-6-128-8,-6 4 0 7,3 0 0-7,-3-2 0 8,5 2 0-8,-3-2 0 7,4 2 0-7,-3 0 128 8,3 1-128-8,-4 1 0 7,5-4 0-7,-5 4 128 8,4 2-128-8,-3 0 0 7,-1-2 128-7,2-3-128 8,1 1 0-8,-1 2 144 7,-1 2-144-7,1-2 0 8,-4 0 128-8,5 1-128 7,-5 5 0-7,6-2 0 9,-3 0 0-9,1-1 0 6,-5-3 0-6,1 8 0 9,3-4 0-9,-3 1 0 6,4 3 0-6,-1-4 0 8,5 5 0-8,-6-5 0 7,5 4 0-7,-5-4 0 8,4 7 0-8,-1-3 0 7,3 1 0-7,-2-3 0 8,1 0 0-8,1-3 0 7,0 5 0-7,0 0 0 8,-5-4 0-8,5 3 0 8,2-5 0-8,-4 2 0 7,3 1 0-7,9-11 0 8,-12 10 0-8,2 4 0 7,10-14 0-7,-10 12 0 7,1 1 128-7,9-13-128 8,-10 8 0-8,2 2 0 7,8-10 0-7,-10 13 0 8,10-13 0-8,-7 12 0 7,1 0 0-7,6-12 0 8,-8 10 0-8,8-10 0 7,-12 11 0-7,12-11 0 8,-10 14 0-8,1-4 0 8,9-10 0-8,-8 13 0 7,8-13 0-7,-8 12 0 7,2 2 0-7,6-14 0 8,0 0 0-8,-9 9 0 7,9-9 0-7,0 0 0 8,-8 14 0-8,8-14 0 8,-6 12 0-8,-2 3 0 8,8-15 0-8,-4 12 0 7,4-12 0-7,-2 18 0 7,2-18 0-7,0 0 0 7,-2 13 0-7,2-13 0 8,0 0 0-8,0 0 0 7,0 0 0-7,0 0 0 8,0 18 144-8,0-18-144 7,0 0 0-7,0 0 144 8,0 0-144-8,0 0 0 7,0 0 0-7,-2 13 0 9,2-13 0-9,0 0 0 6,0 0 0-6,0 0 0 8,0 0 0-8,2 20 128 7,-2-20-128-7,0 0 0 8,0 0 0-8,0 0 128 8,0 0-128-8,0 0 0 8,0 0 0-8,0 0 128 6,0 0-128-5,0 0 0 6,0 0 128-7,0 0-128 7,0 0 0-6,8 12 128 6,-8-12-128-7,0 0 0 8,0 0 0-8,0 0 128 7,0 0-128-7,0 0 0 7,0 0 144-7,0 0-144 8,0 0 0-8,0 0 0 7,0 0 0-7,0 0 128 8,0 0-128-8,0 0-208 7,0 0 48-7,0 0 16 21,0 0-1264-20,0 0-256-1,0 0-64 0,0 0-15920 4</inkml:trace>
    </iact:actionData>
  </iact:action>
  <iact:action type="add" startTime="138952">
    <iact:property name="dataType"/>
    <iact:actionData xml:id="d102">
      <inkml:trace xmlns:inkml="http://www.w3.org/2003/InkML" xml:id="stk101" contextRef="#ctx0" brushRef="#br2">20609 19828 14047 0,'0'0'624'0,"0"0"128"0,0 0-608 0,0 0-144 7,-10-12 0-7,10 12 0 8,-8-11 1104-8,8 11 192 7,-2-14 48-7,2 14 0 8,0 0 0-8,2-12 16 8,0-1 0-8,-2 13 0 7,10-10-272-7,3 4-64 7,-1-2-16-7,6-1 0 8,-1 1-304-8,-1 6-64 7,7 0-16-7,3 0 0 9,-1 0-176-9,4 6-48 6,6 2 0-6,0 9 0 8,3 3-112-8,-1 5-32 7,6 7 0-7,-4 1 0 9,-4 6-16-7,0 0-16 2,-2 8 0-4,-6-2 0 9,2 5-224-9,1 1 176 7,-3 2-176-7,-2-4 160 7,-1 1-160-7,-7 1 128 7,1-6-128-7,1 0 128 8,-5-6-128-8,2-2 0 8,-9-4 0-8,5-3 0 8,-2-5 0-8,-6-5 0 7,2 1 0-7,-6-19 128 7,0 0-128-7,0 0 0 8,0 0 0-8,0 0 0 22,0 0-768-22,0 0-16 0,0 0-16 0,0 0 0 14,0-21-1728-13,-2-1-352-1,-4 1-64 0</inkml:trace>
    </iact:actionData>
  </iact:action>
  <iact:action type="add" startTime="139287">
    <iact:property name="dataType"/>
    <iact:actionData xml:id="d103">
      <inkml:trace xmlns:inkml="http://www.w3.org/2003/InkML" xml:id="stk102" contextRef="#ctx0" brushRef="#br2">21213 19926 20271 0,'0'0'1792'0,"0"0"-1424"3,0 0-368-3,-15 0 0 7,15 0 1536-7,0 0 256 7,0 0 32-7,0 0 16 8,-12 9-864-8,0 1-160 7,5 8-48-7,-1-5 0 8,-4 7 0-8,4 1 0 7,-5 1 0-7,1 9 0 8,0 2-16-8,-5 0-16 8,1 0 0-8,2 6 0 8,-3-2-144-8,3 4-16 6,-5 0-16-6,3-4 0 9,2 0-240-9,-3-3-64 6,3-5 0-6,-1 0 0 9,3-2-256-9,-4-3 128 7,3-1-128-7,-3-5 0 8,2-1 0-8,1-5 0 9,5 0 0-9,8-12 0 21,0 0-416-21,0 0-96 0,0 0 0 0,0 0-16 13,-2-14-2544-13,6-2-512 0</inkml:trace>
    </iact:actionData>
  </iact:action>
  <iact:action type="add" startTime="139615">
    <iact:property name="dataType"/>
    <iact:actionData xml:id="d104">
      <inkml:trace xmlns:inkml="http://www.w3.org/2003/InkML" xml:id="stk103" contextRef="#ctx0" brushRef="#br2">21830 19641 17503 0,'0'0'1552'1,"0"0"-1232"3,-12 6-320-4,12-6 0 7,0 0 2496-7,0 0 432 7,0 0 80-7,0 0 32 9,6 17-1792-9,-6-17-352 6,15 10-80-5,3 4-16 7,2-5-288-8,1-1-48 7,-2-2-16-7,7 4 0 8,1-4-96-8,2 2-32 8,7 1 0-8,-3-1 0 7,-2-4 0-7,2 4 0 7,0 2 0-7,2-3 0 9,-3 3-16-9,-3 2-16 7,-6-6 0-7,-1 3 0 8,1-1-32-8,-3 0 0 6,-20-8 0-6,19 10 0 8,-7 3 0-8,-12-13-16 7,0 0 0-7,6 16 0 8,-6 0 64-8,-6 1 16 7,0-3 0-7,-2 1 0 8,-8-5 0-8,-1 8 16 7,-1-5 0-7,-5 7 0 9,-4-1-48-9,-1 3-16 6,-1 3 0-6,2 0 0 8,-1 1 16-8,3-3 0 7,-2 3 0-7,1-1 0 9,3 0-144-9,2-1-16 6,1-5-128-6,1 1 192 8,7-1-192-8,-4-5 0 7,7 3 0-7,-1-5 0 9,2 2 0-9,8-14 0 6,0 0 0-6,0 0 0 23,0 0-512-22,0 0-64-1,0 0 0 0,0 0 0 12,0 0-1984-11,19-18-384-1,-3-1-96 0</inkml:trace>
    </iact:actionData>
  </iact:action>
  <iact:action type="add" startTime="140035">
    <iact:property name="dataType"/>
    <iact:actionData xml:id="d105">
      <inkml:trace xmlns:inkml="http://www.w3.org/2003/InkML" xml:id="stk104" contextRef="#ctx0" brushRef="#br2">23367 19426 27647 0,'0'0'2448'0,"0"0"-1952"5,0 0-496-5,-10 14 0 8,-6-6 352-8,5 0-32 7,-5 5 0-7,0-3 0 8,-5 6-176-8,-4-1-144 7,-3 7 192-7,-1-1-192 8,0 3 544-8,-2 3 0 7,-3 4 0-7,5 4 0 8,0-2 352-8,2 8 64 7,-1-4 0-7,5 8 16 9,5 0-320-9,5 6-64 6,3-1-16-6,4 3 0 9,2-4-384-9,0-4-64 6,8 0-128-6,4-8 176 8,2 0-176-8,7-4 128 7,7-4-128-5,1-4 128 4,4-1 48-6,4-7 0 8,5-1 0-8,6-10 0 8,3-2 96-8,0-6 32 7,6-4 0-7,1-12 0 7,3 1 0-7,-3-9 0 8,-5-5 0-8,0-4 0 8,-6 0 80-8,0 2 32 7,-6-8 0-7,-4 0 0 7,-10-4 144-7,-3 0 16 7,-2-3 16-7,-13-1 0 8,-5 2-112-8,-5 0-32 7,-11-4 0-7,-6-3 0 9,-5-3-256-9,-4 5-48 6,-2 1-16-6,-2 8 0 9,-8 4-272-9,0 6-64 6,-8-4-16-6,-3 4 0 23,-7 3-1600-22,-1 3-320-1,-1-2-64 1</inkml:trace>
    </iact:actionData>
  </iact:action>
  <iact:action type="add" startTime="140844">
    <iact:property name="dataType"/>
    <iact:actionData xml:id="d106">
      <inkml:trace xmlns:inkml="http://www.w3.org/2003/InkML" xml:id="stk105" contextRef="#ctx0" brushRef="#br2">21432 13993 13759 0,'0'0'608'1,"0"0"128"-1,0 0-592 0,0 0-144 6,0 0 0-6,0 0 0 8,-14 2 752-8,14-2 112 7,0 0 32-7,0 0 0 8,0 0 96-8,0 0 32 7,0 0 0-7,0 0 0 9,0 0-208-9,0 0-48 6,0 0 0-6,0 0 0 7,0 0-128-7,0 0-48 8,0 0 0-8,0 0 0 9,20 4-48-9,-5 0-16 6,1-4 0-6,5 0 0 8,-1 0-80-8,3 0-32 8,3 0 0-8,1-2 0 8,6 4-80-8,0-4-16 7,0 0 0-7,1 0 0 7,1-2 48-7,4 2 0 7,-2-2 0-7,0 0 0 8,4-3 16-8,-4 1 0 8,6 0 0-8,-4 0 0 7,4-4-80-7,-2 4-16 7,1 1 0-7,1-1 0 9,0-2-64-9,2 2-16 6,-6 0 0-6,2 2 0 9,-4 0-16-9,-2 0 0 7,-3-3 0-7,-3 3 0 8,-2 0-48-8,-4 2-16 6,-3 2 0-6,0-2 0 8,-7 0 16-8,-13 2 0 8,18-2 0-8,-18 2 0 8,0 0 48-8,0 0 16 6,0 0 0-6,0 0 0 8,0 0 64-8,0 0 16 8,0 0 0-8,2 12 0 8,-2-12-128-8,0 0-32 6,-2 21 0-6,-4-7 0 8,-4 1-128-8,0 1 160 7,-1-4-160-7,-3 3 160 9,0-3-32-9,1 6-128 6,-3-5 192-6,0 5-64 9,-5-1-128-9,0 3 0 7,1 3 144-7,-1 1-144 8,-3 1 0-8,1 0 0 6,3 5 0-6,3-3 128 9,-5 0-128-9,-3 3 0 7,3 1 128-7,1 0-128 8,2 4 0-8,-5 4 128 6,5-4-128-6,-1 0 0 8,4 0 0-8,1-3 0 7,3-3 0-7,0 0 128 8,-1-4-128-8,-3-1 144 8,3-7-144-8,-3 3 160 7,2 1-32-7,-1-5-128 7,5 0 192-7,0-7-64 8,-2 5 0-8,12-14-128 7,-11 8 192-7,-1 1-64 8,12-9 0-8,-10 12 0 7,10-12 0-7,0 0 0 8,0 0-128-7,-13 4 160 5,13-4-160-5,0 0 160 7,0 0-160-8,0 0 0 7,0 0 0-7,0 0 0 8,0 0 0-8,0 0 0 6,0 0 0-6,0 0 0 9,0 0 0-9,0 0 0 6,0 0 0-6,0 0 0 9,11-10 0-9,-1-5 0 6,8 3 0-6,-3-6 0 8,3 3 0-8,5-1 0 7,3-5-144-7,-3-3 144 9,-3 1 0-9,5-2 0 7,2-3 0-7,0 3 0 8,3-6 0-8,-1 2 0 7,-2 1 0-7,1-1 0 7,-1-2 0-7,0 2 0 8,1 1 0-8,-1 1 0 8,0-2 0-8,-1-1 0 7,-1 1 0-7,-4 0 0 8,1 0 0-8,-5-3 0 6,1 5 0-6,1 2 0 8,-5-1 0-8,2 5 0 7,-7 1 0-7,3 5 0 9,-4-3 0-9,2 7 128 6,-1-5-128-5,-9 16 0 7,8-12 0-8,-4-1 0 6,0 3 0-5,-4 10 0 7,0 0 0-8,0 0 0 7,4-16 0-7,-4 16 0 7,0 0 0-7,0 0 0 7,0 0 0-7,0 0 0 9,0 0 0-9,0 0 0 7,-12-6-160-7,12 6 160 7,-17 2 0-6,5 2-128 7,-6 0 128-8,5 2 0 7,-5 0 0-7,1-2 0 7,-1-2 0-7,-3 4 0 8,1-2 0-8,-5 1 0 7,-4-3 0-7,-1 0 0 8,1 0 0-8,0-2 0 7,-2 0 0-7,1 0 0 8,-1 0 0-8,0 0 144 7,-4 0-144-7,4 2 0 8,-1 2 128-8,-1-2-128 7,-8 2 0-7,2 0 0 8,6 2 0-8,-6 0 0 7,4-1 0-7,0-1 0 8,-6 2 0-8,4 0 0 7,-4-2 0-7,4 0 0 8,2 0 0-8,-2-2 0 7,1 0 0-7,7-2 0 8,4 3 0-8,3 1 0 7,3 0 0-7,-1-4 0 8,9 0 0-8,11 0 0 7,-16 0 0-7,16 0 0 8,0 0 0-8,0 0 0 7,0 0 0-7,0 0-144 7,0 0 144-7,0 0 0 8,0 0 0-8,24-8 0 8,-3 3 0-8,6-1 0 7,1-2 0-7,5-2-128 8,2 0 128-8,6-3 0 7,-4 1 0-7,4-3 0 8,2 1 0-8,0-4 0 7,-4 3 0-7,6-3 0 8,-1 3 0-8,1 1 0 7,-2-4 0-7,0 7-128 9,4-5 128-9,-6 4 0 6,2-3 0-6,-8 5 0 8,-2 6 0-8,-2 0 0 7,0 2 0-7,-7 2 128 8,-3 0-128-8,-1 6 0 7,-3 0 0-7,-7 6 0 8,0 1 0-8,0 5 128 8,-5-4-128-8,-3 9 0 7,-2 4 0-7,-3 2 0 7,-7 3 0-7,-4 1 128 8,-3 4-128-8,-1-2 128 7,-7 2-128-7,-3 4 128 8,-3-4 32-8,-4 4 16 7,0-6 0-7,2 0 0 8,-6 2 144-8,2-6 16 7,4-3 16-7,-1 1 0 9,-3-2-112-9,6 1-32 6,2-5 0-6,5-3 0 9,-1-3-208-9,8 1 0 6,-1-7 128-6,8 5-128 21,0-4-1104-21,10-12-272 0,0 0-48 1,0 0-16944 3</inkml:trace>
    </iact:actionData>
  </iact:action>
  <iact:action type="add" startTime="144822">
    <iact:property name="dataType"/>
    <iact:actionData xml:id="d107">
      <inkml:trace xmlns:inkml="http://www.w3.org/2003/InkML" xml:id="stk106" contextRef="#ctx0" brushRef="#br0">5970 16025 13295 0,'0'0'576'1,"0"0"144"-1,0 0-576 0,0 0-144 7,0 0 0-7,0 0 0 8,0 0 784-8,0 0 128 7,0 0 32-7,0 0 0 8,-10-4-272-8,10 4-48 7,0 0-16-7,0 0 0 8,0 0-112-8,0 0-32 6,-10-6 0-6,10 6 0 8,0 0 16-8,0 0 0 7,0 0 0-7,0 0 0 9,-9-7-32-9,9 7 0 6,0 0 0-6,-14-4 0 9,2-2-160-9,12 6-32 7,-9-2-16-7,9 2 0 8,-16-2-112-8,16 2-128 7,-12 0 176-7,-1 0-176 9,13 0 176-9,-14 2-176 5,-2 0 160-5,16-2-160 9,-13 4 208-9,-3 2-48 7,4 3-16-7,-3-1 0 8,3-2 48-8,12-6 0 7,-16 10 0-7,5-2 0 10,-7-1-32-10,3 5 0 7,1-4 0-7,-2 2 0 6,5-1-160-6,-7-1 0 7,6 0 144-7,-5 4-144 8,1-3 0-8,-1 7 144 7,3-4-144-7,0 3 0 8,-1-3 144-8,1-2-144 7,0 3 0-7,3-3 144 8,3 6-144-8,-4-4 128 7,2 1-128-7,-1-1 128 9,1 3-128-9,2-3 0 6,-3 2 144-6,1-4-144 9,2 3 0-9,-2 1 0 6,10-14 0-6,-10 19 0 8,3-5 0-8,-3 2 0 7,0-7 0-7,4 7 0 8,-1-4 0-8,-3 1 144 7,2-3-144-7,8-10 0 8,-6 14 144-8,-2 3-144 7,4 3 0-7,1-8 144 8,3-12-144-8,-4 17 0 8,0-1 144-8,0-1-144 7,4-15 0-7,-4 18 0 7,-4-5 0-7,4 5 0 7,0-4 0-7,2 3 0 9,-5-5 0-9,1 4 0 8,2-3 0-8,0 5 0 6,0 3 0-6,2-7 0 8,2-14 0-8,-4 15 128 7,4-15-128-7,-10 14 0 8,5 4 144-8,-1-3-144 7,6-15 192-7,-4 14-192 9,-2 1 192-9,-4-5-192 6,10-10 192-6,-6 18-192 8,6-18 128-8,-4 15-128 7,4-15 0-7,-2 20 0 8,2-20 0-8,0 19 0 7,2-5 128-7,2 2-128 8,-4-16 0-8,6 13 0 7,-6-13 0-7,10 20 0 8,-2-7 0-8,-8-13 0 7,2 18 0-7,-2-18 0 9,9 20 0-9,3-7 128 6,-12-13-128-6,10 18 0 8,4-7 160-8,-5 3-160 6,1-6 128-6,4 4-128 8,-14-12 192-8,15 7-32 8,1-3-16-8,-16-4 0 8,19 6 0-8,-5 0 0 7,-14-6 0-7,20 6 0 8,3-2 32-8,-2-4 0 7,-3 0 0-7,1 0 0 8,1-2-48-8,-2 0 0 7,1 0 0-7,4 2 0 8,-5-6 16-8,2 2 0 7,-1-2 0-7,4 2 0 8,-3-3 16-8,5-3 0 8,-3 4 0-8,-1-2 0 8,1-2-32-8,-5 5 0 6,3 1 0-6,3-4 0 8,2-2-128-8,-1 4 0 8,1 2 144-8,-3-1-144 7,-3-5 0-7,3 4 0 8,1 0 0-8,0 2 128 7,1-2-128-7,1-1 0 7,-1 1 0-7,-1 2 0 8,2-4 0-8,3 0 0 7,-1 0 128-7,-2 3-128 8,-3-5 128-8,1-2-128 7,-3 4 128-7,3-3-128 8,1-1 128-8,1 4-128 7,-4-4 128-7,1 5-128 8,1-5 192-8,1-4-48 7,-1 5 0-7,0-5 0 9,1 4-16-9,-5-5 0 6,3-1 0-6,-1 3 0 9,3-5 16-9,-1 4 0 6,1 1 0-6,-1-5 0 8,4-1-16-8,-1 3-128 7,-3-3 192-7,2 1-64 8,1 1-128-8,1-1 160 8,0-3-160-8,-1 3 160 7,-1 3-160-7,2-5 0 8,1-3 0-8,-5 2 0 7,-3-1 0-7,3 3 128 7,2-1-128-6,-5-3 0 6,-1 0 144-7,-3-1-144 7,3-1 160-7,3 2-160 8,-7-3 160-8,3 1-160 8,2 0 160-8,-7-1-160 8,3 1 144-8,-3 2-144 6,5-2 128-6,-6-1-128 9,1 1 0-9,-3 0 128 6,8-1-128-6,-5 1 0 9,3-2 0-9,-4-1 0 6,-1 3 128-6,-3 0-128 9,0 0 0-9,2-3 0 6,-4 1 0-6,-1 4 128 9,1-1-128-9,4 3 0 6,-4-2 0-6,-2 3 128 9,-4 3-128-9,2-3 160 7,-2-5-160-7,0 3 160 8,0-1-160-8,0 4 192 7,0 1-192-7,-2-1 192 7,2-5-192-7,-2 3 160 8,0-2-160-8,-2 3 160 8,-2 3-160-8,2-3 0 6,0-3 144-6,0 3-144 9,2 5 0-9,-1-3 0 7,-1-1 0-7,2-1 128 8,-6 3-128-8,2-1 0 7,2 1 0-7,2-1 0 8,-2 1 0-8,0-3 0 7,-3 3 0-7,1 3 0 8,0-3 0-8,0 1 0 6,0 3 0-6,0-3 0 9,-1 6 0-9,1-3 0 6,-2 3 0-5,2-5 0 7,0 3 0-8,2-2 0 6,-2-1 0-5,-3 5 0 7,1-7 0-8,2 5 0 8,-6-4 0-8,5 7 0 7,-1-5 0-7,-2 4 0 7,0-3 0-7,4 3 0 8,-1-3 0-8,-3 1 0 7,0 0 0-7,2 6 0 7,-3-1 0-7,3 1 0 8,-2-2 0-8,-2-2 0 7,3 3 0-6,-5 1 0 6,2-4 0-7,-3 2 0 8,3 6 0-8,-4-1 0 7,3-3 0-7,-3 4 0 8,4 0 0-8,-5 2 0 7,3-4 0-7,-3 0 0 8,1-1 0-8,0 3 0 7,-3 0 0-7,3 2-128 8,-3-2 128-8,1 0 0 7,3-2 0-7,-5 4 0 8,3 2 0-7,3 2 0 5,-6 4 0-6,5 0 0 8,-9-2 0-8,3 2 0 7,-3-1 0-7,1 3-128 8,-2 0 128-8,-1 0 0 7,1 2 0-7,-2-1 0 8,-3-1 0-8,3 4 0 7,0-2 0-6,0-1 0 6,-1 1 0-7,1-4 0 7,-2 0 0-7,1 2 0 8,1 1 0-8,0-3 0 7,-3 4 0-7,3 2 0 8,0-8 0-8,-2 5 0 7,-1 3 0-7,1-4 0 8,0 2 0-8,1 1 0 7,3-5 0-7,0 2 0 9,-1 4 0-9,-1-5 0 6,-2 1 0-6,2 4 0 8,-1-4 0-8,3 2 0 7,1-1 0-7,5-3 0 8,-2 0 0-8,-3 0 0 7,3 4 0-7,1-5 0 8,1-1 0-8,-5 2 0 7,5 4 0-7,3-2 0 8,-5-4 0-8,1 3 0 7,3 3 0-7,-3-2 0 8,-1 2 0-8,1 3-128 7,3-3 128-7,-5 4 0 8,1-3 0-8,-1 5 0 7,-1-4 0-7,-3 3 0 8,1-5 0-8,0 6 0 7,-1-3 0-7,1 7 0 9,-2-6 0-9,-1 5 0 6,1 3 0-6,0-5-128 9,0 3 128-9,1 1 0 6,1-1 0-6,-1-3 0 8,-1 3 0-8,2 3 0 7,-1-4 0-7,1-3 0 8,-2 2 0-8,-1-3 0 7,5 3 0-7,-2 1 0 8,-1-3 0-8,3 3 0 7,-2-3 0-7,3-2 0 8,-1 3 0-8,-1-3 0 8,3 3 0-8,-1-3 0 7,1 4 0-7,1 1 0 7,5-5 0-6,-7 1 0 6,1-5 0-7,1 8 0 8,-1-5 0-8,-1 5 0 8,3-6 0-8,-1 3 0 6,1-7 0-6,-2 10 0 8,3-1 0-8,4 3 0 7,-3-3 0-7,3-1 0 8,-3 3 0-8,3 1 0 7,-6-3 0-7,1-1 0 9,1-1 0-9,-1-3 0 6,-3 4 0-6,5-3 0 8,-1 5 0-8,-1-4 0 7,-1 3 0-7,3-1 0 8,-1 3 0-8,3 1 0 7,-5-7 0-7,1 5 0 8,5 2 0-8,-4-5 0 7,-1 3 0-7,3-3-128 8,-3 1 128-8,3 1 0 8,2-3 0-8,-3 8 0 8,1-3 0-8,-1-1 0 7,3 1 0-7,-2-3 0 7,5 1 0-7,-3 5 0 7,4-5 0-7,-3 1-128 8,3 1 128-8,4 3 0 7,-4-5 0-7,3 3 0 8,1-1 0-8,-4 3 0 7,2-3 0-7,0 5 0 8,-1-1 0-8,-3 2 0 7,4-3 0-7,-8 1 0 9,3 1 0-9,-5-3 0 6,5-1 0-6,-5-1 0 8,6 1 0-8,-3 1 0 7,3 2 0-7,-4-1 0 8,5-3 0-8,-5 3 0 8,4-1 0-8,1 1 0 8,3-5 0-8,-4 5 0 6,1 1 0-6,1 1 0 8,-4-5 0-8,4-1 0 8,-5 3 0-8,5 3 0 7,-6-5 0-7,7 1 0 7,1 1 0-7,-2 2 0 8,0-3 0-8,4-3 0 7,-1 3 0-7,1 1 0 8,-4-1 0-8,6-3 0 7,0 5 0-7,0-3-128 8,2-1 128-8,2 1 0 7,0 1 0-7,0-3 0 8,0 3 0-8,0 1 0 7,2-1 0-7,2-4 0 9,0 3 0-9,0-3 0 7,-2 1 0-7,2 3-128 8,-2-3 128-8,2 3 0 6,4-1 0-6,-3-3 0 8,-1 1 0-8,2 3 0 7,0-4 0-7,2 1 0 8,-4-3 0-8,0 1 0 7,0 3 0-7,3-4 0 8,3 3 0-8,-4-1 0 8,4 1 0-8,1 5 0 7,-5-9 0-7,2 5 0 8,2-4 0-8,0 3 0 7,-5 3 0-7,7-3 0 7,-4 3 0-7,-2-1 0 8,0-3 0-8,3 1 0 8,-1 3 0-8,-2-3 0 7,0 3 0-7,4 1 0 7,-3-3 0-7,1-3 0 8,2 5 0-8,-2-6 0 7,2 3 0-7,1-5 0 9,-1 2 0-9,4-5 0 6,-5 5 0-6,5-4 0 9,0 3 0-9,3-3 0 6,-1-2 0-6,3 4 0 8,-5-5 0-8,4 1 0 7,3 4 0-7,-1-4 0 8,1-1 0-8,0 3 0 8,3-2 0-8,1-4 0 8,-1 0 0-8,1 2 0 7,-4 0 0-7,5-1 0 8,-1-1 0-8,-1 2 0 7,-1-2 0-7,0-2 0 7,3 0 0-7,-1 4 0 8,-3-2 0-8,3 0 0 7,0-2 0-7,3-1 0 8,-5 1 0-8,2 2 0 7,1 0 0-7,-1 2 0 7,2-4 0-7,1 0 0 8,-1 0 0-8,0 0 0 8,1 0 0-8,-1-2 0 8,0 0 0-8,0 0 0 7,1 0 0-7,1 0 0 8,-2-4 0-8,3 0 0 7,-5 0 0-7,2 4 0 8,1-4 0-8,1 2 0 7,0-4 0-7,-2 3 128 8,3-1-128-8,-3-2 0 7,-2-2 0-7,1 2 0 8,-3 0 0-8,4 4 0 7,5-2 0-7,-3-3 0 7,-4-1 0-7,3 2 0 8,-1 2 0-8,2-2 0 7,0-2 0-6,1 3 0 6,-1 1 0-7,2-2 0 7,0 2 0-7,2-2 0 8,-1 2 0-8,-3 0 0 7,0 0 0-7,-2 0 0 8,3 3 0-8,-3-3 0 8,2-4 0-8,1 4 0 7,-1-2 0-7,-2 4 0 9,-1-2 0-9,-3 0 0 6,2-3 0-6,-1 3 0 8,-1 2 0-8,4-2 0 7,1 2 0-7,1-2 0 8,-2 0 0-8,-5-2 0 7,-1 0 0-7,3 0 0 8,3-1 0-8,-2-3 0 7,3 2 0-7,-1 4 0 8,0-4 0-8,0-1 0 7,1 1 0-7,-1 4 0 8,0-2 0-8,1-2 0 8,-1 1 0-8,0 3 0 7,1-2 0-7,-1-2 0 6,0 0 0-6,1 4 0 9,-3-4 0-9,2-1 0 7,1-1 0-7,-1 2 0 7,-2-7 0-7,-1 7 0 8,-3-4 0-8,2 0 0 8,1 3 0-8,1-5 128 7,3 4-128-7,-3-2 0 8,-4 3 0-8,-1 1 0 7,3-6 0-7,1 5 0 9,-1-7 0-9,2 6 0 6,-1 2 0-6,-1-5 0 8,-1 1 0-8,1-2 0 7,-1 5 0-7,1-5 128 8,-2 4-128-8,-1 0 0 7,-1 1 0-7,3-1 0 8,-3 2 0-8,-5-2 0 7,0 3 0-7,-5 3 0 8,3-4 0-8,-12 8 0 7,16-10 0-7,-7 2 0 8,-9 8 0-8,14-7 0 6,-14 7 0-5,10-10 128 7,-10 10-128-8,14-8 192 7,-7 2-64-7,-7 6 0 8,0 0-128-8,10-8 176 8,-10 8-176-8,12-9 192 7,-12 9-192-7,0 0 0 7,0 0 0-7,10-6 0 8,-10 6 0-8,7-10 128 7,-7 10-128-7,0 0 0 8,0 0 128-8,0 0-128 7,12-12 0-7,-12 12 128 8,0 0-128-8,0 0 0 7,0 0 0-7,0 0 128 8,0 0-128-8,0 0 160 7,0 0-160-7,0 0 160 8,0 0-32-8,0 0-128 7,0 0 192-7,0 0-64 8,0 0 0-8,0 0-128 7,0 0 192-7,0 0-64 8,0 0-128-8,0 0 0 7,0 0 0-7,0 0 128 8,0 0-128-8,0 0 0 6,0 0 0-6,0 0 0 9,0 0 0-9,0 0 0 6,0 0 0-6,0 0 0 9,0 0 0-9,0 0 0 6,0 0 0-6,0 0 0 9,-17 10-256-9,17-10-48 7,0 0 0-7,0 0 0 23,0 0-1520-22,0 0-304-1,-4 14-64 0,4-14-8368 6,0 0-1664-6</inkml:trace>
    </iact:actionData>
  </iact:action>
  <iact:action type="add" startTime="148741">
    <iact:property name="dataType"/>
    <iact:actionData xml:id="d108">
      <inkml:trace xmlns:inkml="http://www.w3.org/2003/InkML" xml:id="stk107" contextRef="#ctx0" brushRef="#br0">22341 16187 7359 0,'0'0'656'1,"0"0"-528"5,0 0-128-5,0 0 0 6,0 0 1344-7,0 0 256 8,0 0 32-8,0 0 16 7,0 0-1072-7,0 0-192 7,0 0-64-7,0 0 0 8,0 0 128-8,0 0 0 8,0 0 16-8,0 0 0 8,0 0 176-8,0 0 16 6,11 8 16-6,-11-8 0 8,0 0 0-8,0 0 0 7,0 0 0-7,14 12 0 9,-14-12-16-9,0 0 0 6,0 0 0-5,0 0 0 6,8 11 128-6,-8-11 32 5,0 0 0-6,0 0 0 8,0 0-64-8,0 0-16 8,0 0 0-8,0 0 0 7,0 0 128-7,0 0 32 8,0 0 0-8,0 0 0 8,0 0-64-8,0 0-16 7,0 0 0-7,10-9 0 7,3-7-288-7,-3 2-48 8,4-5-16-8,-3 1 0 8,7 5-240-8,-4-7-48 6,3 4-16-6,-3-1 0 9,3-5-32-9,5 7-128 7,-3-3 192-6,3-1-64 5,-3 3-128-6,5-3 0 7,-7-7 144-7,3 5-144 8,-1 3 0-8,-3 1 128 8,3-3-128-8,3 5 0 8,-1-5 0-8,-1-1 128 7,3 5-128-7,1-1 0 8,1-5 128-8,-2 7-128 6,3-3 160-6,-1-2-160 9,2 5 160-9,1-5-160 6,-3 3 160-6,2 1-160 9,3 3 128-9,-3 3-128 7,-4 2 0-7,-1-4 0 8,1 5 128-8,1 3-128 7,-3-2 0-7,-1-2 0 8,-3 2 0-8,3 2 0 7,-7 4 0-7,5-2 0 7,-18 2 0-6,21 0 0 5,-5-2 0-6,0 2 0 8,-3 2 0-8,3 0 0 7,1-2 0-7,-17 0 0 8,16 4 0-8,1 0 128 7,-1 2-128-7,2 2 0 9,-18-8 0-9,19 6 0 6,-7 1 0-6,2 3 0 9,-14-10 0-9,15 8 0 6,-15-8 0-6,18 10 0 9,-7 3 0-9,3-3 0 7,-14-10 0-7,10 21 0 8,1-1 0-8,-3-2 0 6,0 1 0-6,-2-1 0 9,-6-18 0-9,6 21 0 7,-2 4 0-7,-2-3 0 8,-2-22 0-8,0 23 128 7,0-3-128-7,-2-3 0 8,2 3 0-8,-2 1 0 7,0-3 128-7,0 3-128 8,-4 1 0-8,0 1 0 7,0-1 128-7,2-3-128 8,-5 1 0-8,1 1 0 7,2-3 0-7,0 3 0 7,-2 0 128-6,1 3-128 6,-1-1 0-7,-4-3 144 7,2-3-144-6,4 5 0 6,-5-7 144-7,-1 5-144 8,0 1 128-8,-3-5-128 7,3 0 160-7,-4 1-160 8,1-5 160-8,-1 3-160 7,1-5 160-7,-1 6-160 8,-4-7 128-8,3 3-128 7,3 2 0-7,-5-2 144 7,-3 3-144-7,3-3 128 8,-3 2-128-8,-1-5 128 8,1 7-128-8,3-2 0 7,-4 3 0-7,-1-5 0 7,-1 1 0-7,1 1 0 8,1 6 128-8,2-9-128 8,-7 1 0-8,7-6 0 7,-1 4 0-7,-1 5 0 8,1 1 0-8,3-3 0 7,-4 1 0-7,-1-2 0 8,1 5 0-8,1-3 0 7,1 5 0-7,1-5 0 8,-3 2 0-8,1-5 0 7,1 3 128-7,-2-2-128 8,-1 3 0-8,-1-1 0 7,-2 0 0-7,1-5 128 8,-1 5-128-8,1-4 0 7,1 5 0-7,-2-5 0 8,1-4 0-8,-1 2 0 7,6 4 0-7,-1-5 0 8,1 1 0-8,-1 2 0 7,1-4 0-7,1-2 0 8,-1 0 0-8,1-1 0 7,-3-4 128-7,3 2-128 8,1 3 0-8,-1-4 0 8,-1 0 0-8,0 0 0 7,1-4 0-7,-1 3 0 7,-3 1 128-7,3-2-128 8,-1-4 0-8,3 2 0 7,-3-4 0-7,1-2 0 8,1 2 0-8,3 3 0 7,-5-7 0-7,3 4 0 8,-1 0 0-8,-1-1 0 7,-3-1 128-7,5 2-128 8,-2-6 0-8,3 5 0 7,-5-5 0-7,1 2 0 8,1 2 0-8,3-1 0 7,-5 3 0-7,3-2 128 8,3-3-128-8,-3 5 0 7,1-6 0-7,-1 4 0 8,5 1 0-8,-3-7 0 7,4 0 0-7,-1 3 0 9,1 5 0-9,0-6 0 6,7-1 144-6,-5-1-144 8,4 4 192-8,0-3-48 7,0 5 0-7,1-7 0 8,1-5-144-8,2 5 192 7,0-3-192-7,0 1 192 8,2 3-192-8,-4-4 0 7,2-5 0-7,2 2 128 8,1 3-128-8,-1 3 0 7,2-5 0-7,0 1 0 8,2-1 0-8,1 1 0 7,1-3 0-7,4 1 0 8,-2-2 0-8,-2 1 0 7,4-1 0-7,5-2 0 9,-1-1 0-9,6 1 0 7,-5 0 0-7,5-1 0 8,3 3 0-8,-3 0 0 6,3-5 0-6,3 3 0 9,1 2 0-9,0 3 0 6,3 3 0-6,-5-7 0 8,-3-1 0-8,3 2 0 8,2-1 0-8,-1 1 0 7,-3-2 0-7,5-1 0 8,-3 1 0-8,-2 4 0 7,1 1 0-7,-1-1 0 7,5-2 0-7,-3-1 0 9,-1 3 0-9,1-1 0 6,2-1 0-6,1 2 0 8,-5 1 0-8,3-1 0 7,3-1 0-7,-2-3 0 8,3 0 0-8,-1 1 0 8,-2 1 0-8,3 2 0 8,-1-1 0-8,2 5 0 6,-4-5 0-6,3 3 0 9,1 3 0-9,0 5 0 6,1-3 0-6,-3 1 0 8,0-9 0-8,4 5 0 7,-3 3 0-7,1-4 0 9,0 3 0-9,-2 1 0 6,1-3 0-6,-3 5 0 8,-1-1 0-8,3-3 0 8,2 0 0-8,2-1 0 7,2 7 0-7,1-3 0 8,-7-1-144-8,2 2 144 7,0-3 0-7,3 3 0 7,-3 1 0-7,2 3 0 8,0-4 0-8,-1 2 0 8,-3 3 0-8,2-3 0 8,-2 2 0-8,1-1 0 6,-3 1 0-6,-1 2 0 8,-1-4 0-8,4 3 0 7,1 3 0-7,-3-4 0 9,0 0 0-9,1 4 0 6,-5-1 0-6,2-3 0 9,1 0 0-9,1 2 0 6,-1 0 0-6,-1 3 0 8,-1-1 0-8,-1-2 0 7,6 0 0-7,-1 2 0 9,-3 2 0-9,0-1 0 6,5-1 0-6,-1-2 0 9,2 2 0-9,3 4 0 7,-1 0 128-7,0 0-128 7,2-2 0-7,-2 4 0 9,1 0-128-9,1 0 128 7,0 0 0-7,0 4 0 7,-4 0 0-7,1-4 0 8,-1 6 0-8,0 0 0 6,-2 2 0-6,1-1 0 8,-5 1 0-8,-3 6 0 8,3 3 0-8,-4 1 0 8,3 1 0-8,-5-3-128 7,3 6 128-7,1 1 0 8,1 4 0-8,-3-3 0 6,1-3 0-6,-1 1 0 9,-5 3 0-9,2 0 0 6,-5-3 0-6,7 3 0 9,-6 2 0-9,3 1 0 6,-3-1 0-5,2-2 0 7,-7-7 0-8,3 3 0 7,0 5 0-7,-6 1 0 8,2-2 0-8,-2 1 0 7,-2-3 0-7,-1 4 0 8,-1 3 0-8,0 1 0 7,0 2 0-7,-1 4 0 7,-1 0 0-7,0-2 0 7,0 0 0-6,4 2 0 6,2 0-128-7,-4 4 128 7,-2-6 0-7,-4 1 0 8,0-5-192-7,-2 2 192 5,-4-2-192-6,3 0 192 8,-5-1 0-8,2 3 0 8,-5 4 0-8,3 2 0 8,-2 0 0-8,1 4 0 7,-5-4 0-7,-1 2 0 8,1-8 0-8,1 4 0 7,-3 0 0-7,3-4 0 8,1-2 0-8,-1-1 0 7,-3-1 0-7,-1 0 0 8,-2-2 0-8,1-1 0 6,5-3 0-6,-5 2 0 8,-3 3 0-8,2-1 0 8,1-2 0-8,-1 3 0 7,-4-1 0-7,1-2 0 8,1-1 0-8,-2-1 0 7,-1-1 0-7,3 1 0 8,0-2 0-8,0 7 0 7,-1 1 0-7,3 0 0 8,0 2 0-8,1 1 0 8,1 3 0-8,1-2 0 7,1-2 0-7,-1 2 0 7,1 0 0-7,1 3 0 8,-3-3 0-8,2-2 0 9,1 0 0-9,2 0 0 6,-1-1 0-6,1 3 0 8,3-2 0-8,-7 0 0 7,1-2 0-7,-1 1 0 7,3-1 0-7,-4 0 0 8,-1 0 0-8,1 1 0 8,-1-7 0-8,1 2 0 7,1 1 0-7,-3-5 0 8,0-3 0-8,-1 1 0 7,1 3 128-7,0-3-128 7,-1-3 0-7,1 5 0 8,-2-1 0-8,1-3 0 8,-1 3 0-8,0 1 0 7,-3-3 0-7,3 1 0 7,2 3 0-7,-3-3 0 8,-3-1 0-8,0 1 0 7,4 3 0-6,1-5 0 6,1 1 0-7,2 1 0 8,-1-3 0-8,1 2 0 7,-3-1 0-7,-1-1 0 8,0 3 0-8,0 1 0 7,-3-5 0-7,-1 5 0 8,-2-5 0-8,2 5 0 7,-1 1 0-7,1-3 0 8,-2-4 0-8,-2 3 0 7,4-5 0-7,-2 5 0 8,1-1 0-8,1 2 128 7,0-7-128-7,0 5 0 8,2-1 0-8,1-1 0 7,-1 6 0-7,2-7 0 8,1 1 0-8,3-4 0 7,-1 3 0-7,1-3 0 8,-2 2 0-8,-1-1 0 7,-3-3 0-7,2 8 0 8,-4-8 0-8,-1 1 0 7,-1 1 0-7,2-2 0 8,-2-2 0-8,2 2 0 7,1 3 0-7,-3-3 0 8,2 0 0-8,-2 4 0 7,2-5 0-7,1 5 0 8,-1-2 0-8,2-2 0 7,2 3 0-7,-3-3 0 8,5 2 0-8,0 0 0 7,-1-4 0-7,1-5 0 8,0 3 0-8,-3 0 0 7,5-2 0-7,3 2 0 8,-1 0 0-8,-3-4 0 7,1 2 0-7,-2-2 0 8,-1-2 0-8,-1-2 0 7,0 2 0-7,1-2 0 8,7 0 0-8,-5 0 128 7,-3 3-128-6,0-3 0 6,3-6 0-7,1 2 0 7,0 2 0-7,1-5 0 8,-3 1 0-8,1 4 0 7,1-2 0-7,-2-2 0 8,1 3 0-8,1-7 0 7,-1 2 0-7,3 1 0 8,-2-7 144-8,-1 0-144 7,5 3 128-7,1-7-128 9,-7 5 128-9,1 3-128 6,-1-3 0-6,6 1 128 8,-1-4-128-8,2 1 0 7,-3 5 0-7,3-3 0 8,5 3 0-8,-5-3 0 7,7-3 0-7,-5 3 0 8,6-3 0-8,-5-5 128 7,1-3-128-7,0 1 128 8,6-2 0-8,3-2-128 7,-7-6 192-7,4 0-64 8,2 1-128-8,0-5 0 8,-1 2 0-8,3-3 0 7,2 3 0-7,2-4 0 7,2 4 0-7,2-2 0 8,-1 2 0-8,1-2 0 7,0-2 0-7,-2 0 0 8,2 6 0-8,2 0 0 7,2-6 0-7,0 2 0 8,-4-4 0-8,1-2 0 8,1 4 0-8,4-3 0 8,-4-5 0-8,2 0 0 6,3-3 0-6,-3 1 0 9,0 6 0-9,4 0 0 8,-7-1 0-8,5 7 0 6,2-2 0-6,-2 6 0 7,3-4 0-7,-5 2 0 8,0-4 0-8,4 4 0 7,-3-8 0-7,-1 8 0 8,0-4 0-8,4 4 0 7,-1-4 0-7,3 2 0 8,-6-6 0-8,6 3 0 8,-5-1 0-8,1 2 0 7,2 8 0-7,-6-4 0 7,1 0 0-7,5 5 0 8,0 3 0-8,1 2 0 8,-1 2 0-7,8-3 0 6,-3-5 0-7,3 4 0 6,1 0 0-6,3 0 0 9,1 0-128-9,0-5 128 6,-3 3 0-5,3-2 0 7,-1 2 0-8,1-8 0 6,2 6 0-6,0 0 0 9,-1-2 0-9,1 6 0 6,0-1 0-6,1 3 0 8,-1-4 0-8,0 2 0 7,1 2 0-7,-1 1 0 9,-6-3 0-9,-1 4 0 6,1-1 0-6,1 1 0 8,1 0 0-8,-1-2 0 7,-1-3 0-6,3 5 0 6,-5 2 0-7,3-1 0 9,-5-3 0-9,5 0 0 7,-3-2 0-7,4 3 0 7,-3-1 0-7,3 2 0 7,1 0 0-7,1-3 0 7,-1 1 0-7,1-2 0 8,0 3 0-8,1 3 0 8,1 0 0-8,0 1 0 7,-1 3 0-7,1 3 0 8,-4-1 0-8,5-3 0 8,3-1 0-8,2 4 0 7,-4-1 0-7,2-1 0 8,-3-1 0-8,1 5 0 6,2-3 0-6,-2 4 0 8,-3 3 0-7,3-1 0 6,2 1 0-7,-3-3 0 7,-5 2 0-7,2 3 0 8,-1 1 0-8,-1 4 0 8,3-2 0-8,-3 0 0 7,-4 3 0-7,3 1 0 8,-1 0 0-8,-3 0 0 7,-2 0 0-7,3-4 0 8,-3 6 0-8,-1-2 0 7,1 0 0-7,-6 0 0 7,1 2 0-7,-11 2 0 7,18-3 0-6,-6-3 0 6,-12 6 0-7,0 0 0 7,11-6 0-6,-11 6 0 6,6-6 0-7,-6 6 0 8,0 0 0-8,0 0 0 8,0 0 0-8,0 0 0 6,0 0 0-6,0 0 128 9,0 0-128-9,0 0 0 7,0 0 0-7,0 0 0 9,0 0 0-9,-14 0 0 6,14 0 0-6,-17 4 0 21,17-4-896-21,-16 8-192 1,5 3-64-1,11-11 0 14,-8 18-1856-14,-2 0-384 0</inkml:trace>
    </iact:actionData>
  </iact:action>
  <iact:action type="add" startTime="156459">
    <iact:property name="dataType"/>
    <iact:actionData xml:id="d109">
      <inkml:trace xmlns:inkml="http://www.w3.org/2003/InkML" xml:id="stk108" contextRef="#ctx0" brushRef="#br4">1845 20723 7359 0,'0'0'656'1,"0"0"-528"3,0 0-128-3,0 0 0 7,0 0 1552-8,0 0 288 7,0 0 48-7,0 0 16 8,-14 0-560-8,14 0-128 6,-14 0 0-5,-1 2-16 8,15-2-64-9,-18 10-16 6,2-6 0-6,-3-2 0 8,7 0-112-8,-7 2-32 7,1 2 0-6,1-1 0 6,-5-1-144-7,3 0-48 8,-3 2 0-8,5 2 0 8,-5 4-304-8,5-3-64 6,1 3-16-6,-1-2 0 9,3 1-224-9,-2 5-48 6,3 5-128-6,-3-3 192 9,6 2-64-8,-1 1-128 4,3-2 176-4,6 1-176 8,0 1 192-8,4 3-64 3,0-5 0-3,4-1-128 6,5-1 160-7,-1 3-160 7,8-6 128-7,-3 1-128 8,7-3 160-8,-1 5-160 7,-1-5 192-7,5 6-192 8,2-7 160-8,1 5-160 7,-1-8 128-7,-4 5-128 8,-1-7 0-8,3-2 0 8,-1 0 0-8,-1 0 0 24,-6-4-464-23,5 0-176-1,1-4-48 0,-1 0-12992 0</inkml:trace>
    </iact:actionData>
  </iact:action>
  <iact:action type="add" startTime="156818">
    <iact:property name="dataType"/>
    <iact:actionData xml:id="d110">
      <inkml:trace xmlns:inkml="http://www.w3.org/2003/InkML" xml:id="stk109" contextRef="#ctx0" brushRef="#br4">2244 20848 16575 0,'-9'4'1472'1,"-9"2"-1168"5,4 4-304-6,-1-3 0 8,3-1 1120-8,-5 6 160 7,1 0 48-7,0-1 0 9,-5 3-624-9,1 0-128 6,3 1-32-6,-3 3 0 8,7-7 320-7,-3 7 64 6,8-6 16-6,-1 5 0 7,3-5-240-8,4 4-32 6,2-16-16-6,4 13 0 8,5 5-368-8,1-8-80 6,0 3-16-5,7-5 0 7,-1 0-192-7,6 2 0 6,-1-3 0-7,2-1 0 7,3 0 160-7,-3 2-160 7,-1-4 160-7,-1 0-160 8,-1-2 192-7,1-2-64 5,-3 0-128-5,1-2 192 5,-1 0 64-5,-7-2 0 5,-11 4 0-6,0 0 0 8,14-12 16-7,-14 12 16 5,8-10 0-6,-8 10 0 8,6-15 96-7,-6 15 32 6,-2-16 0-7,-2-1 0 8,0 3-48-8,-2-2-16 6,-6 3 0-6,5-5 0 9,-9 3-96-9,6 3-32 7,2-4 0-7,-3 5 0 7,3 1-224-7,0-2 128 7,8 12-128-7,0 0 0 9,0 0 0-9,0 0-192 6,0 0 16-6,0 0 0 24,0 0-2176-23,0 0-432-1,0 0-96 0</inkml:trace>
    </iact:actionData>
  </iact:action>
  <iact:action type="add" startTime="157332">
    <iact:property name="dataType"/>
    <iact:actionData xml:id="d111">
      <inkml:trace xmlns:inkml="http://www.w3.org/2003/InkML" xml:id="stk110" contextRef="#ctx0" brushRef="#br4">2724 20909 17439 0,'0'0'768'1,"0"0"176"-1,0 0-752 0,0 0-192 3,0 0 0-3,0 0 0 8,-11-6 752-7,11 6 112 4,0 0 32-5,0 0 0 9,-12 4 176-8,12-4 32 6,-16 13 16-7,8 1 0 8,1 5-432-8,-1-1-96 6,4 3-16-6,0 1 0 8,0 3-16-8,2-3-16 7,2-3 0-7,2 1 0 8,0-1-112-8,4-3-32 6,4-1 0-5,-1-3 0 8,1 2 32-9,4-6 0 5,-14-8 0-4,13 3 0 7,-13-3 224-8,18 0 48 7,0-5 16-7,-7-1 0 9,5-8-144-9,-6 2-16 6,1-5-16-5,3 3 0 7,-4-5-160-8,1-1-48 6,-5 1 0-6,-2-1 0 9,2 1-208-9,-2 3-128 7,2-3 160-7,-4 3-160 7,-2 4 128-7,-2-3-128 7,2 15 0-7,-4-14 0 8,2 0 0-8,2 14 0 7,0 0 0-7,0 0 0 25,0 0-1216-25,0 0-352 0,0-11-64 0,0 11-13568 1</inkml:trace>
    </iact:actionData>
  </iact:action>
  <iact:action type="add" startTime="157661">
    <iact:property name="dataType"/>
    <iact:actionData xml:id="d112">
      <inkml:trace xmlns:inkml="http://www.w3.org/2003/InkML" xml:id="stk111" contextRef="#ctx0" brushRef="#br4">3227 20862 19343 0,'-5'15'1728'0,"-5"7"-1392"4,2-5-336-3,2 5 0 7,-4 1 784-8,-1 3 96 7,3 3 16-7,-6-4 0 8,3 0 240-7,-3-3 48 6,0-6 16-6,-1 1 0 5,3-9 16-6,-4 4 0 7,16-12 0-6,0 0 0 7,0 0-400-7,0 0-80 6,0 0-16-7,0 0 0 6,0 0-64-6,0 0-16 8,12-18 0-8,-2 1 0 7,7-1-384-6,-1-2-64 5,0-1-32-6,-3 5 0 9,1-1-160-9,-6 3 0 6,3 2 0-6,-11 12 0 9,12-5 0-8,-12 5 0 6,18 0 0-7,-18 0 0 7,13 7 0-7,3 9 0 6,-8 0 0-5,1 3 0 6,1 1 0-6,-6-1 0 6,-4 5 0-6,0-3 0 6,0 2 0-7,-2-1 0 6,-2-5 144-5,0 3-144 8,-1 1 0-9,3-7 128 8,2-14-128-8,0 0 0 5,0 0 0-5,0 0 144 7,0 0-144-6,0 0 0 21,15-6-288-19,-1-4-160-3,1-9-48 0,1-3-10224 5,2-3-2048-5</inkml:trace>
    </iact:actionData>
  </iact:action>
  <iact:action type="add" startTime="157993">
    <iact:property name="dataType"/>
    <iact:actionData xml:id="d113">
      <inkml:trace xmlns:inkml="http://www.w3.org/2003/InkML" xml:id="stk112" contextRef="#ctx0" brushRef="#br4">3717 20501 28559 0,'0'0'2544'0,"0"0"-2032"3,0 0-512-2,0 0 0 7,0 0 416-8,-12 14-16 6,3-1 0-6,1 7 0 8,-6 5-80-7,2 0-32 8,-5 3 0-9,3 3 0 5,-3-2 640-4,5 4 128 7,-2-1 32-7,7 3 0 6,-1 0-384-6,-2-2-64 6,4-2 0-7,4 4-16 7,-2-7-384-7,2-5-80 5,2 2-16-4,4-1 0 6,-2-1-432-6,0-1-96 5,-2-22 0-6,4 17-16 24,0 1-2192-22,-4-18-432-1,0 0-96-1</inkml:trace>
    </iact:actionData>
  </iact:action>
  <iact:action type="add" startTime="158203">
    <iact:property name="dataType"/>
    <iact:actionData xml:id="d114">
      <inkml:trace xmlns:inkml="http://www.w3.org/2003/InkML" xml:id="stk113" contextRef="#ctx0" brushRef="#br4">3442 20963 25791 0,'0'0'1152'0,"0"0"224"0,0 0-1104 0,0 0-272 3,14-4 0-3,5 0 0 8,7 0 368-7,-7 4 16 5,-5-3 0-5,7-1 0 7,-1-2-384-7,-3 2 0 6,3 2 0-7,3 0 0 9,-9 0-368-9,5 2 16 6,1 0 0-5,-3 0-7440 15,-17 0-1488-14</inkml:trace>
    </iact:actionData>
  </iact:action>
  <iact:action type="add" startTime="158353">
    <iact:property name="dataType"/>
    <iact:actionData xml:id="d115">
      <inkml:trace xmlns:inkml="http://www.w3.org/2003/InkML" xml:id="stk114" contextRef="#ctx0" brushRef="#br4">3875 20938 15663 0,'0'0'1392'1,"0"0"-1120"2,0 0-272-3,0 0 0 8,0 0 2368-7,0 0 432 5,16 10 80-6,-3-7 0 8,-13-3-1936-8,0 0-400 6,14-2-80-6,-14 2-16 8,18-1 320-7,-18 1 48 6,11-10 16-7,3 4 0 8,-6-4-192-8,-8 10-48 7,9-15 0-7,-9 15 0 7,10-12-272-6,-10 12-64 6,0 0-16-7,0 0 0 9,2-16-48-9,-2 16-16 6,0 0 0-6,-12-6 0 8,12 6 112-8,-13-2 32 8,-7 4 0-8,5 2 0 7,-5 4-192-7,3 6-128 7,3-1 192-7,-7 7-192 8,-1 1 320-8,6-3-32 7,-3 7-16-7,5-1 0 8,3-3 176-8,5 1 16 7,-4-7 16-7,6 3 0 8,4-18-96-8,2 17-32 7,-2-17 0-7,12 14 0 8,-3 0-224-8,9-5-128 7,-2-3 128-7,3-2-128 8,5-4 0-8,1-2 0 7,2-2 0-7,4 0 0 26,1-5-1728-25,1-5-304-1,4 0-64 0,-8-3-13520 0</inkml:trace>
    </iact:actionData>
  </iact:action>
  <iact:action type="add" startTime="158698">
    <iact:property name="dataType"/>
    <iact:actionData xml:id="d116">
      <inkml:trace xmlns:inkml="http://www.w3.org/2003/InkML" xml:id="stk115" contextRef="#ctx0" brushRef="#br4">4246 20840 25391 0,'-10'22'1120'0,"0"-5"240"0,2 7-1088 0,3 1-272 4,-1 0 0-3,-4 3 0 6,0 3 832-7,2-2 128 7,-3-2 0-7,1-3 16 8,-4-3 448-8,6-3 96 7,3 1 16-7,-1-5 0 8,6-14-496-8,0 0-80 7,0 0-32-6,0 0 0 7,0 0-128-7,0 0-32 4,0 0 0-4,9-12 0 7,5-3-192-8,0-3-64 6,3-7 0-6,-1-1 0 9,2-1-304-9,-3 0-64 7,5 1-16-7,-1 5 0 8,1 3-128-7,-5 1 0 5,3-1 0-5,-7 7 0 6,3-3 0-6,-4 4 0 5,4 4 0-6,-14 6 0 23,13-5-704-20,-13 5-160-3,18-2-32 0,-18 2-17248 0</inkml:trace>
    </iact:actionData>
  </iact:action>
  <iact:action type="add" startTime="159506">
    <iact:property name="dataType"/>
    <iact:actionData xml:id="d117">
      <inkml:trace xmlns:inkml="http://www.w3.org/2003/InkML" xml:id="stk116" contextRef="#ctx0" brushRef="#br4">4727 20934 20271 0,'0'0'1792'1,"-15"0"-1424"4,3 0-368-4,12 0 0 7,0 0 1840-8,0 0 288 6,0 0 64-5,0 0 16 7,0 0-1296-8,0 0-256 7,0 0-48-7,0 0-16 9,14 6-192-9,3-2-32 6,-17-4-16-5,18 4 0 7,1-4-96-7,1 0 0 4,-4 0-16-4,3 0 0 7,2-4-240-8,-1 2 144 7,-2 4-144-7,3-4 128 22,-2-2-1152-20,-1-2-256-2,0 0-32 0</inkml:trace>
    </iact:actionData>
  </iact:action>
  <iact:action type="add" startTime="159750">
    <iact:property name="dataType"/>
    <iact:actionData xml:id="d118">
      <inkml:trace xmlns:inkml="http://www.w3.org/2003/InkML" xml:id="stk117" contextRef="#ctx0" brushRef="#br4">5707 20694 20271 0,'0'0'1792'1,"0"0"-1424"1,0 0-368-2,0 0 0 8,0 0 1104-8,-12 2 160 7,12-2 16-7,-18 10 16 8,1-4-1088-8,-3 1-208 8,-3-1 0-8,-2 4 0 9,-3-4 128-9,-3 0 128 6,0 5 16-6,2-3 16 9,-1 0 416-9,1 6 64 5,-2-3 32-4,4 5 0 7,1-4 0-7,5 7 0 4,-3-3 0-4,7 3 0 7,1 3-432-8,1-3-96 6,7-1-16-5,0 1 0 8,2-1-112-9,6-3-16 5,0 5-128-5,10-5 192 9,-2 1 144-9,9 2 32 6,1-9 0-5,3 3 0 8,5-4-192-9,1-2-48 7,2 0 0-7,4-2 0 6,2-4-128-6,0 0 0 7,5 0 0-7,0-4 0 23,-1-2-448-22,2-4-112-1,-3-4-16 0,-3 1-9328 6,0-7-1856-6</inkml:trace>
    </iact:actionData>
  </iact:action>
  <iact:action type="add" startTime="160064">
    <iact:property name="dataType"/>
    <iact:actionData xml:id="d119">
      <inkml:trace xmlns:inkml="http://www.w3.org/2003/InkML" xml:id="stk118" contextRef="#ctx0" brushRef="#br4">6116 20189 26079 0,'-13'8'1152'0,"3"3"256"0,2 1-1136 0,2 10-272 4,-2-1 0-4,-1 6 0 8,-3 5 128-8,0 1-128 7,0 6 144-7,1 2-144 8,-5-4 976-8,6 6 112 7,-3-1 0-7,1 5 16 8,-5 4-160-8,5-2-48 7,-4-2 0-7,6 3 0 9,1 3-400-9,1-2-96 7,2-8-16-7,0-4 0 7,-2-2-384-7,5-6 0 8,3-8 0-8,1-3 0 23,3-1-400-22,-4-19-64-1,0 0-16 1,0 0-9568 4,14 6-1904-4</inkml:trace>
    </iact:actionData>
  </iact:action>
  <iact:action type="add" startTime="160304">
    <iact:property name="dataType"/>
    <iact:actionData xml:id="d120">
      <inkml:trace xmlns:inkml="http://www.w3.org/2003/InkML" xml:id="stk119" contextRef="#ctx0" brushRef="#br4">6270 20733 19343 0,'0'0'1728'0,"-13"10"-1392"4,-1-2-336-3,0 3 0 7,7-1 1472-7,1 8 208 4,-2-3 48-5,-4 7 16 8,0 1-1088-8,-3 0-208 7,3 1-64-7,0-5 0 9,3-1 320-8,5-1 64 4,0-3 16-5,4-14 0 10,6 18-80-10,-6-18-32 6,10 9 0-6,7-1 0 8,-3-4-112-8,5-8-32 7,3 0 0-7,3-2 0 7,-2-1-128-7,1-7-16 10,-3 4-16-10,1-5 0 7,-1-1-80-7,-5-3-16 5,-1 5 0-5,-3-2 0 8,0 5-16-8,-12 11 0 9,2-18 0-9,-2 18 0 7,-4-18 224-7,-6 7 32 7,-2 1 16-7,1-2 0 9,-9 5-80-9,1-5-32 8,-3 4 0-7,1 2 0 3,-3-2-416-3,1 1 0 6,5 1 128-7,7 0-128 25,11 6-416-25,0 0-112 0,-14-6-32 0,14 6 0 12,0 0-2576-11,0 0-528-1,0 0-112 0</inkml:trace>
    </iact:actionData>
  </iact:action>
  <iact:action type="add" startTime="160650">
    <iact:property name="dataType"/>
    <iact:actionData xml:id="d121">
      <inkml:trace xmlns:inkml="http://www.w3.org/2003/InkML" xml:id="stk120" contextRef="#ctx0" brushRef="#br4">6900 20593 17503 0,'0'0'768'0,"0"0"176"0,0 0-752 0,0 0-192 4,-17 0 0-4,17 0 0 7,-10 5 1248-7,-6-1 224 8,3-2 32-8,-7 0 16 8,9 4-624-8,-7 2-128 7,2 0-32-7,1 1 0 8,-3 5 80-8,3 0 16 7,-7 5 0-7,7 1 0 7,1-5 0-6,-2 5 0 6,5-3 0-7,-1-1 0 8,2 5-144-7,6 1-32 5,0-6 0-5,2 3 0 5,2-19-256-5,0 20-48 6,2-3-16-6,2 1 0 7,-4-18-32-8,12 15-16 6,0-3 0-5,-1-6 0 7,-11-6-48-8,20 4-16 5,-20-4 0-4,21-2 0 8,-3 0-48-8,-1-2-16 5,-3 0 0-6,0-4 0 8,-1-5-160-8,3 3-224 7,2-6 48-6,-5 3 16 21,5-7-1952-21,-3 2-384-1,3 3-64 0</inkml:trace>
    </iact:actionData>
  </iact:action>
  <iact:action type="add" startTime="160965">
    <iact:property name="dataType"/>
    <iact:actionData xml:id="d122">
      <inkml:trace xmlns:inkml="http://www.w3.org/2003/InkML" xml:id="stk121" contextRef="#ctx0" brushRef="#br4">7335 20029 13823 0,'0'0'608'1,"0"0"128"-1,-17 6-592 0,17-6-144 3,-10 10 0-3,-2 1 0 8,3 9 2800-8,-1 3 528 7,-8 4 96-7,3 5 32 8,1 1-2480-8,-4 4-480 7,5 2-112-7,-5-2 0 10,1 6 432-10,1-2 80 5,-3 4 32-5,5-4 0 8,-2 3-64-7,5-3-16 4,-5 2 0-5,8-2 0 9,0 0-352-9,1-11-80 7,3-3-16-7,2-4 0 8,2-7-16-8,2-1 0 7,-2-15 0-7,0 0 0 8,0 0 240-8,0 0 32 8,17 2 16-8,-3-6 0 7,1-3-176-7,-1-9-48 8,2 2 0-8,3-5 0 7,-3-6-256-7,3 1-48 8,-5-1-16-8,4-1 0 7,3 3-128-6,-3 4 0 5,-1-1 0-6,5 1 0 8,-7 1 0-8,3 0 0 7,-1 7 0-7,-5-3 0 8,2 8 0-7,-14 6 0 5,13-6 0-6,-13 6 0 8,20 0-176-8,-7 2-16 7,-13-2 0-7,16 6 0 22,-16-6-512-22,18 6-128 0,-7 2 0 1,-11-8-16 14,0 0-2576-15,18 10-512 0</inkml:trace>
    </iact:actionData>
  </iact:action>
  <iact:action type="add" startTime="161324">
    <iact:property name="dataType"/>
    <iact:actionData xml:id="d123">
      <inkml:trace xmlns:inkml="http://www.w3.org/2003/InkML" xml:id="stk122" contextRef="#ctx0" brushRef="#br4">7322 20669 26783 0,'0'0'1184'1,"-6"13"240"-1,6-13-1136 0,-4 10-288 4,4-10 0-3,-2 20 0 7,0-1 624-8,2-3 64 6,0 1 16-6,2-3 0 8,-2-14-64-7,4 19 0 6,2 1 0-7,2-5 0 9,3 3 16-9,-3 0 0 5,4-3 0-5,-3 7 0 10,3-5-144-10,4-3-16 5,-16-14-16-5,17 13 0 10,-1-3-192-10,3 0-32 6,-5 0-16-6,-14-10 0 8,20 6-240-7,1-4-240 5,2 1 48-6,-3-1 16 25,-2-4-2528-25,1-1-512 0,-1-15-112 1,-1 4-9296-1</inkml:trace>
    </iact:actionData>
  </iact:action>
  <iact:action type="add" startTime="161565">
    <iact:property name="dataType"/>
    <iact:actionData xml:id="d124">
      <inkml:trace xmlns:inkml="http://www.w3.org/2003/InkML" xml:id="stk123" contextRef="#ctx0" brushRef="#br4">7821 20427 28559 0,'-14'12'1264'0,"14"-12"272"0,-13 7-1232 0,3 7-304 5,2-2 0-5,-4 7 0 8,5 3 544-8,-1 1 48 7,-6-2 16-7,2 7 0 7,-3-1-144-6,3 0-16 6,-5 3-16-7,7-1 0 8,2-4-96-8,-2-1-16 7,4-1 0-7,4 0 0 7,2-3-96-6,4-6-32 6,-4-14 0-7,14 15 0 8,-14-15 32-8,18 8 0 7,1-8 0-7,5-4 0 7,-1-4 64-6,2-7 16 6,3-3 0-7,-1 1 0 8,0-5-96-8,-3 3-16 7,-3 1 0-7,1-1 0 8,-3-5-192-8,-5 7 144 7,-1 1-144-7,-3 0 128 7,-2 9-128-6,-8 7 0 6,0 0 0-7,0 0 128 7,0 0-128-7,0 0 0 8,0 0 0-8,0 0 0 8,0 0 0-8,0 19 0 7,-4-3 0-7,0 3 0 8,0 5 0-8,2-7 0 7,-4 1 0-7,1 3 0 8,5-1-144-8,0-5 144 7,0-15 0-7,0 0 0 7,9 22 0-6,-1-9-128 6,2 1 128-7,-10-14 0 8,15 2 0-8,3-4 0 7,-4-2 0-7,7-6 0 8,-5-1 288-8,1-5-32 7,3 2-16-7,-7-5 0 8,3-2-48-8,-4 3 0 7,-3-5 0-7,-3-1 0 8,-4 3 96-8,-2 3 16 7,0-1 0-7,-2-1 0 8,2 5 16-8,-2-3 16 7,2 18 0-7,-2-18 0 8,0 5-336-8,2 13 0 7,0 0 0-7,-1-16 128 8,1 16-368-8,0 0-64 6,-6-12-16-5,6 12 0 24,0 0-2304-24,0 0-480-1,0 0-96 0</inkml:trace>
    </iact:actionData>
  </iact:action>
  <iact:action type="add" startTime="162030">
    <iact:property name="dataType"/>
    <iact:actionData xml:id="d125">
      <inkml:trace xmlns:inkml="http://www.w3.org/2003/InkML" xml:id="stk124" contextRef="#ctx0" brushRef="#br4">8679 20286 26719 0,'0'0'1184'1,"-13"14"240"-1,5-4-1136 0,0 7-288 4,-2 1 0-4,0-1 0 8,3 7 816-8,-7 3 96 7,2 0 32-7,-5 3 0 8,-1-1-16-8,3 4 0 7,-7 2 0-7,3 0 0 8,3 0-176-8,-5 4-48 8,1-3 0-8,6-3 0 7,-1 0-48-6,5 2-16 5,-4-2 0-6,7-4 0 8,1-3-432-8,0-5-80 7,2-7-128-7,4-14 176 9,4 15-176-9,-4-15 0 6,0 0 0-6,0 0 0 24,0 0-1088-24,14-7-240 1,3-5-48-1,-3-6-9248 6,3 1-1840-6</inkml:trace>
    </iact:actionData>
  </iact:action>
  <iact:action type="add" startTime="162478">
    <iact:property name="dataType"/>
    <iact:actionData xml:id="d126">
      <inkml:trace xmlns:inkml="http://www.w3.org/2003/InkML" xml:id="stk125" contextRef="#ctx0" brushRef="#br4">9165 20325 14735 0,'0'0'1312'1,"0"0"-1056"5,0 0-256-6,0 0 0 9,-10-7 2400-9,10 7 416 6,-12-10 96-6,-3 6 16 9,3 2-1520-9,-5 2-320 6,-1 2-48-5,4 2-16 7,-7 0-192-8,1 6-64 7,1-3 0-7,-3 3 0 8,-3 2-128-8,6-2-16 6,1 5-16-6,0-1 0 9,3 3-176-9,3-3-48 7,4 2 0-7,1-3 0 8,5 5-96-8,4-1-32 8,-2-17 0-8,13 16 0 6,1 1-32-6,1-5-16 7,3 4 0-7,-2-3 0 9,3 1-208-9,1-4 176 6,-7 2-176-6,5-1 160 8,-8 7-160-7,3-5 0 6,-13-13 0-7,10 20 128 9,-2-2 0-9,-2-5-128 6,-2 5 192-6,-4-7-64 8,0-11 272-8,-10 18 48 7,2-8 16-7,-6 5 0 8,-5-3 112-8,-5 2 32 7,-5-5 0-7,-2 1 0 8,-6 0-176-8,0-4-48 7,0-4 0-7,-4-2 0 9,4 2-192-9,-4-2-32 6,4-2-16-6,4 0 0 8,1-4-144-8,5-4 0 7,4-2 0-7,1 5 0 22,7-7-1824-22,7 2-240 0,4-7-48 1,6-1-15040 2</inkml:trace>
    </iact:actionData>
  </iact:action>
  <iact:action type="add" startTime="162858">
    <iact:property name="dataType"/>
    <iact:actionData xml:id="d127">
      <inkml:trace xmlns:inkml="http://www.w3.org/2003/InkML" xml:id="stk126" contextRef="#ctx0" brushRef="#br4">9495 20411 23951 0,'0'0'2128'0,"0"0"-1696"2,0 0-432-2,11 10 0 8,3 6 1200-8,2-9 144 8,-16-7 48-8,17 12 0 8,-3-2-688-8,3-4-144 7,-3 0-32-7,3-1 0 7,-5-7-144-7,6-3-48 8,-5-1 0-8,3 0 0 8,2-2 288-8,-7-4 48 7,5 3 16-7,-4-7 0 8,-1 4 256-8,1-1 48 7,-6-1 16-6,0-2 0 6,-6 16-192-7,4-13-48 6,-4-3 0-6,0 16 0 9,-6-13-96-9,-2-1-32 7,0 4 0-7,-6 2 0 8,3 1-112-8,-7 7-16 7,3 1-16-7,-3 7 0 8,-3 0-160-8,-1 4-16 8,-3 3-16-8,1 7 0 7,-1-3-304-4,2 9 128 1,-1 3-128-4,1-2 0 8,3-2 128-8,7 1-128 7,-3-1 0-7,4 2 0 8,8-3 0-8,-3-3 0 7,3 0 128-7,2-3-128 8,6 1 0-8,3-5-256 7,-7-16 64-7,10 16 0 24,8-13-2112-24,-3-3-432 1,5-3-80-1</inkml:trace>
    </iact:actionData>
  </iact:action>
  <iact:action type="add" startTime="163890">
    <iact:property name="dataType"/>
    <iact:actionData xml:id="d128">
      <inkml:trace xmlns:inkml="http://www.w3.org/2003/InkML" xml:id="stk127" contextRef="#ctx0" brushRef="#br4">5972 16109 12895 0,'0'0'1152'0,"0"0"-928"7,0 0-224-7,0 0 0 8,0 0 0-8,0 0-208 7,0 0 32-7,0 0 16 8,0 0 160-8,0 0 176 7,0 0-48-7,0 0 0 8,0 0 432-8,0 0 80 7,0 0 0-7,0 0 16 8,0 0 288-8,0 0 48 7,-2-10 16-7,2 10 0 9,0 0-288-9,0 0-48 6,-4-17-16-6,4 17 0 8,0 0-32-8,0 0-16 8,-14-8 0-8,14 8 0 8,-11-6-176-8,-5 4-48 6,4 2 0-6,12 0 0 9,-19 2-128-9,5 2-48 6,-3 0 0-6,3 0 0 8,-4 2-16-8,1 3-16 7,3-5 0-7,-3 0 0 9,3 2 64-8,-5 2 16 4,1-2 0-5,2 0 0 8,-5-3 64-8,1 3 32 7,-1 0 0-7,3 2 0 8,-3 0 16-7,3 0 0 6,3 3 0-7,-5-3 0 8,3 0-112-8,1 4-32 6,-1-5 0-6,1 5 0 8,-4 4-224-8,5-1 176 9,1-1-176-9,-1 5 160 7,3-5-160-7,-4 6 0 6,5-7 144-6,-3 3-144 8,0 1 128-8,1-3-128 7,-1 2 128-7,6-3-128 8,-4 7 192-8,3-3-48 7,-7-3 0-7,6 6 0 8,1-5 48-8,-3 3 0 7,4-1 0-7,0-5 0 8,-1 4-48-8,3-3 0 7,2 7 0-7,-2-9 0 8,6-11-144-8,-8 18 0 7,2-4 0-7,2 1 128 8,2 3-128-8,0-3 0 7,2 5 0-7,0-20 0 9,0 19 0-9,0-3 0 7,0 3 0-7,2-5 128 8,-2-14-128-8,4 20 0 7,0 1 144-7,0-5-144 7,-4-16 0-7,6 21 0 8,-2-1 0-8,0-1 128 7,-2-5-128-7,4 3 0 7,-6-17 128-7,5 18-128 9,3-3 0-9,-8-15 0 6,8 18 0-6,-8-18 128 8,8 14-128-8,4 3 192 7,-7-5-64-7,-5-12 0 8,8 16-128-8,-8-16 144 7,12 11-144-7,-2 3 160 9,-10-14-160-9,11 12 0 6,-11-12 144-6,16 15-144 8,-4-5 128-8,3 0-128 8,-15-10 128-8,12 11-128 8,2-3 128-8,-3 0-128 6,5 0 128-6,-4-2-128 8,-12-6 128-8,19 5-128 7,1 1 128-7,-5 2-128 8,1-2 128-8,-2-2-128 8,1-2 128-8,-15-2-128 7,20 4 128-7,-5 0-128 8,3 3 128-8,-3-5-128 7,3 0 128-7,1 0-128 7,-3 0 128-7,4-2-128 8,-1-2 0-8,-1 2 144 7,-3 2-144-7,3-2 0 8,-5 0 160-8,5-2-160 7,-2 0 128-7,1 0-128 8,1 2 160-8,-5-2-160 8,5-1 192-8,-2 1-192 8,3 0 192-8,2 0-64 6,-7 0 0-6,4-2-128 9,-3 2 176-9,1-2-176 6,3 0 160-6,-3-2-160 8,2 2 128-7,1 2-128 5,-3-3 0-6,3 3 144 8,-5 2-144-8,3-2 0 7,3 0 144-7,-5 0-144 8,3-2 0-8,2-2 144 8,-7 2-144-8,7 0 0 7,-3 0 144-7,-1 0-144 8,3-1 0-8,-3-1 144 7,3-2-144-7,3 2 160 8,-6-2-160-8,1-2 160 7,3 3-160-7,-5-1 160 8,3-4-160-8,1 4 160 8,-3 3-32-8,3-5 0 6,3 0 0-6,-7 6 0 9,5-2-128-9,-1-2 192 7,-5 1-192-7,4-1 192 8,-5-6-192-8,3 6 0 7,1 5 144-7,-1-5-144 8,2-4 0-8,-3 4 144 6,3 0-144-6,1-3 0 9,-5-1 128-9,3-2-128 6,-7 5 0-6,4 1 0 8,-2-4 176-8,3 4-176 8,-5 0 160-8,6-1-160 7,-16 9 128-6,15-8-128 6,1-2 0-7,-6 0 144 7,7 5-144-7,-5-1 0 8,-1-6 0-8,-1 2 128 8,2 4-128-8,2-1 0 7,-3-3 0-7,3 2 0 8,-4-6 0-8,-10 14 0 6,17-9 128-6,-7 3-128 8,4-10 0-8,-7 6 0 8,3-1 0-8,4-1 0 7,-4 4 0-7,-10 8 0 8,15-13 128-8,-5 3-128 7,4 4 0-6,-5-4 0 6,1 1 0-7,4 1 128 8,-6-6-128-8,5 2 0 7,-3-3 0-7,0 5 0 8,1-4 0-8,-3 1 0 7,0-1 0-7,4 2 128 7,-4 3-128-7,1-7 0 8,3 2 0-8,-4-1 128 8,0 5-128-8,3-4 0 7,-3 3 144-7,2-3-144 8,0 2 0-8,-6-1 128 7,1 3-128-7,3-6 0 7,0 3 0-7,-2-5 0 8,0 4 0-8,0-3 128 7,1 3-128-7,-1-1 0 8,-2 3 0-8,0-4 0 8,0 3 0-8,0-3 0 7,4-3 0-7,-3 3 128 8,-3-4-128-8,4-1 0 7,0 5 0-7,2-3 0 8,-2-4 0-8,-2 3 0 7,0 4 0-7,1-1 0 9,1 3 0-9,0-5 0 7,-4-3 0-7,0 7 0 8,0-3 0-8,2 2 0 6,0 1 0-6,-2-5 0 8,2 7 0-8,-2-5 0 7,0 6 0-7,1-3 0 8,-3-1 0-8,2 3 0 8,-2-3 0-8,0 4 0 7,0-5 0-7,0 3 0 8,2-7 0-8,-4 1 0 7,2 7 0-7,0-5 128 7,0 4-128-7,0-3 0 8,-2 1 0-8,0 3 0 7,2-7 0-7,-1 2 0 8,-1-3 0-8,0 0 0 7,-2 1 0-7,2 4 128 8,0-3-128-8,0 1 0 8,0 3 0-8,0-3 0 8,-2 3 0-8,4-3 0 6,-2 1 0-6,0 1 0 9,0-4 0-9,0 7 0 6,0-3 0-6,2 1 0 8,-4 1 0-8,4-2 0 7,0 5 0-7,0-3 0 8,-2 0 0-8,2 1 0 7,-1-3 0-7,1-1 0 8,-2 5 0-8,0-4 0 8,0 5 0-8,0-3 0 7,2 14 0-7,0 0 0 7,0 0 0-7,-4-16 0 8,-2-3 0-8,-2 7 0 7,8 12 0-7,-6-14 0 8,0 3 0-8,-1-3 0 8,-1 4 0-8,0-1 0 8,0 1 0-8,-5 2 0 6,1-4 0-6,4 3 0 9,-2 1 0-9,1-4 0 6,1 4 0-6,-4-1 0 8,4-7 0-7,0 8 0 5,-1-4 0-6,1 3 0 9,2-1 0-9,-4-4 0 6,1 3 0-6,1-3 0 8,-4 6 0-8,2-2 0 7,1-3 0-7,-3 7 0 8,12 6 0-8,-8-12 0 7,-2 2 0-7,1 3 0 8,1-7 0-8,-2 4 0 8,-4 4 0-8,5-3 0 7,-5-1 0-7,4 2 0 9,-2-2 0-9,3 4 0 7,-1 1 0-7,-4 1 0 6,3-2 0-6,-3-2 0 8,2 2 0-8,-3 0 0 7,1 1 0-7,-4-1 0 8,5 2 0-8,-5 0 0 7,3 2 0-7,-1-2 0 8,0 2 0-8,5-2 0 7,-7 0 0-7,6-2 0 8,-5 1 0-8,5 1 0 7,-1 2 0-7,1-4 0 9,-8-4 0-9,7 6 0 6,-3 0 0-6,2 2 128 9,-3 0-128-9,1-2 0 6,3 1 0-6,-5-1 0 9,4-6 0-9,-3 6 0 7,3 2 0-7,-1 0 0 8,-1 0 0-8,2 0 0 7,-1 0 0-7,3 0 0 7,-6-4 0-7,5 5 0 8,-5-1 0-8,7 0 0 7,-5 0 0-7,4 0 0 8,-3 0 0-8,15 2 0 7,-16 0 0-7,-3 0 0 7,1 0 0-7,4 0 0 8,-3-4 0-8,5 4 0 7,-5 0 0-7,3 2 0 8,-4 0 0-8,5 0 0 7,-1 4 0-7,4 1 0 9,-5-3 0-9,3 0 0 6,12-4 0-6,-18 4 0 9,-1 0 0-9,3 0 0 7,-3 0 0-7,3 2 0 8,4-1 0-8,-5 1 0 6,1 0 0-6,-3 4 0 8,3 0 0-7,1-4 0 5,-5-3 0-6,4 7 0 8,-1 0 0-8,-1 0 0 8,1 1 0-8,-5-3 0 8,-1 2 0-8,0 4 0 7,-1-5 0-7,5 9 0 7,-5-4 0-6,1-1 0 5,-1-1 0-5,3 2 0 7,-2-3 0-8,3 3 0 6,-1-4 0-6,-1 1 0 8,3-1 0-8,3-2 0 7,-2 4 0-7,5-3 0 8,-3-3 0-8,5 4 0 7,-5-2 0-7,4-2 0 10,-5-1 0-10,3 5 0 5,-4-4 0-5,5-2 0 9,-1 6 0-9,4-1 0 6,-3-1 0-6,1-2 0 8,-4 0 0-8,7 2 0 7,-5 0 0-7,14-8 0 8,-14 3 0-8,-1 3 0 7,5 4 0-7,-4-4 0 8,3-2 0-8,11-4 0 8,-16 4 0-8,4-2 0 8,12-2 0-8,-13 9 0 7,-1-3 0-7,14-6 0 7,-16 4 0-7,5 2 0 8,1 6 0-8,10-12 0 7,-14 4 0-7,14-4 0 7,-11 5 0-7,11-5 0 9,-16 8 0-9,16-8 0 6,-12 6 0-6,-1 2 0 8,3 0 0-7,-4 0 0 5,3 1 0-6,-1-1 0 9,0-2 0-9,2 2 0 7,-5 2 0-7,7-5 0 8,8-5 0-8,-16 8 0 7,5 2 0-7,-3-2 0 8,14-8 0-8,-12 6 0 7,-1-1 0-7,1 5 0 8,0-4 0-8,-3 0 0 6,3 0 0-6,-2 3 0 9,5-3 0-9,-5 2 0 7,2 2 0-7,-3-2 0 8,1-4 0-8,-4 3 0 8,5 3 0-8,-3-2 0 7,1-2 0-7,1 2 0 7,0 3 0-7,1-3 0 8,-3 4 0-8,2-1 0 7,-5-1 0-7,5 4-128 7,-5-4 128-6,3 3 0 6,2-1 0-7,-3 0-128 8,3-6 128-8,-3 1 0 7,1 7 0-7,-2-2 0 8,1-3 0-8,1 7 0 7,-5-6 0-7,3 3 0 8,3-3 0-8,-5 4 0 7,3-6 0-7,3 1 0 9,-4 7 0-9,5-4-128 6,-1 5 128-6,4-5 0 8,-3 2 0-8,1-5 0 7,-2 5 0-7,1-4 0 8,-1 0 0-8,2 1-128 7,3-3 128-7,-5 2 0 8,6 1 0-8,-4-3 0 7,12-8 0-7,-15 14 0 8,7-4 0-8,-4 1 0 7,5 5 0-7,-5-8 0 8,2 3 0-8,4-3 0 7,-2 4 0-7,-1 0 0 8,9-12 0-8,-10 9 0 7,2-3 0-7,-4 4-128 8,12-10 128-8,-11 12 0 7,-3-1 0-7,2-1 0 8,-3 2 0-8,5 2 0 7,2-5 0-7,-4 5 0 9,5-4 0-9,-1 3 0 6,0-1 0-5,0 0 0 7,-2-1 0-8,-3-3 0 6,3 4 0-6,-2-2 0 8,5 1 0-8,1 3 0 7,6-14 0-7,-10 14-128 8,-4 1 128-8,7-1 0 8,-7-2 0-8,4-3 0 7,2 5 0-7,-1-2 0 8,1 1 0-8,0-1 0 7,-6 2 0-7,5-1 0 7,1 5 0-7,-4-8 0 8,4-1 0-8,0 5 0 7,-1-2 0-7,-1 3 0 8,4-1 0-8,-4 2 0 7,1 1 0-7,3-1 0 8,-6 5 0-8,4-3 0 8,2-5 0-8,-5 3 0 7,1-4 0-7,2 1 0 7,-4-3 0-7,5-2 0 8,1 6 0-8,6-14 0 7,-12 9 0-7,0 5-128 8,7-4 128-8,-5 1 0 7,0 1 0-7,4-4 0 8,-2 2 0-8,-1 1 0 7,1 1 0-7,8-12 0 8,-8 14 0-8,-2-4 0 7,2 5 0-6,3-3 0 6,-1 2 0-7,0-5 0 8,6-9 0-8,-6 22 0 7,0-5 0-7,2 3 0 7,-2-1 0-7,-1-3-128 8,3 1 128-8,2 1-128 8,0-4 128-8,0 3-128 8,2-17 128-8,0 16 0 6,-6-1-144-6,2-1 144 8,-2 0 0-8,2-1 0 7,4-13-144-7,-5 20 144 8,3-1 0-8,-2-5 0 7,0 2 0-7,2-3 0 8,2-13 0-8,-8 18 0 7,2-3 0-7,2-1 0 8,4-14 0-8,0 20 0 7,-2-7 0-7,2-13 0 8,-4 18 0-8,4-18-128 7,-2 19 128-7,0-5 0 8,2-14 0-8,-5 19 0 8,3-5 0-8,0 2 0 7,-2-1 0-7,0-1 0 9,0 2 0-9,4-16 0 7,0 13 0-7,-2 3 0 6,-2-3 0-6,-2 3 0 8,6-16 0-8,-4 18 0 7,1-1 0-7,1 1 0 8,0-5 0-8,0 7 0 7,2-8 0-7,0 5 0 8,-2-3 0-8,0 1 0 7,0 5 0-7,0-5 0 8,2-15 0-8,2 18 0 7,-2 0 0-7,2-5 0 9,-2 7 0-9,0-7 0 6,0-13 0-6,-2 22 0 8,2 1 0-8,2-1 0 7,2-5 0-7,-4 3 0 8,0-20 0-8,0 23 0 8,0-1 0-8,0-5 0 8,-2 1 0-8,2-1 0 7,2 3 0-7,-2-1 0 7,0 3 0-7,2-1 0 8,2-1 0-8,-1-1 0 7,-1 5 0-7,2-5 0 7,0-1 0-7,0 3 0 8,0 4 0-8,-2-3-128 7,2-5 128-7,0 5 0 8,0-1 0-8,3 1 0 7,-1-5 0-7,-2 5 0 8,-4-1-128-8,4-1 128 8,4-5 0-8,2 5 0 8,-4-5 0-8,-1 3-128 6,-1 0 128-6,-4-18 0 8,10 15 0-8,-2 3 0 7,2-9-128-7,3 7 128 8,-13-16 0-8,12 12 0 7,4 1 0-7,-5-3 0 9,5 2 0-9,-4-2 0 6,-12-10 0-6,19 13 0 8,1 3-128-8,-5-6 128 8,3 3 0-8,-5-3 0 7,3 2 0-7,3-3 0 8,-3-1 0-8,4 6 0 7,3-8 0-7,-2 2-128 7,-1 1 128-7,1-1 0 8,1-2 0-8,1 2 0 7,1 2 0-7,-3-5 0 8,4 3 0-8,-1 4 0 7,-3-6 0-7,5 0 0 8,-3 1 0-8,-3 1 0 8,-1-4 0-8,3 0 0 8,1 0 0-8,-4 0 0 7,3-2 0-7,-1 2 0 8,3 0 0-8,-1-3 0 6,1-1 0-6,-5 0 0 9,-1-5 0-9,3 3 0 6,-1 0 0-6,1 0 0 9,3 0 0-9,3 0 0 7,0-2 0-7,0 2 0 7,1-2 0-7,1 0 0 8,-2 0 0-8,1 4 0 7,-3-2 0-6,4 0 0 6,-1 0 0-7,-1 1 0 8,-2-1 0-8,1 2 0 7,1 0 0-7,0 0 0 7,-1 0 0-7,-1 0 0 8,0 0 0-8,1 0 0 7,-1-2 0-7,-2 2 0 8,3 0 0-8,-1 0 0 8,0-2 0-8,1 2 0 7,-1 0 0-7,-1 0 0 8,-1 2 0-8,-4-2 0 7,3-2 0-7,1 2 0 8,3 0 0-8,1-2 0 7,0 0 0-7,1 0 0 8,-1-2 0-8,2-4 0 7,0 6 0-7,1-2 0 7,-3 0 0-7,0 2 0 8,3-1 0-8,-1-1 0 8,0-2 0-8,4 2 0 7,-5 2 0-7,1-2 0 7,0 2 0-6,-4 0 0 6,-3-2 0-7,3 0 0 7,3-2 0-7,1 3 0 8,4 1 0-8,-6 0 0 8,1-2 0-8,-5 2 0 7,-2-4 0-7,1-2 0 7,1 2 0-7,3-2 0 8,-3-1 0-8,-1-3 0 8,3 4 0-8,0 0 0 7,1-3 0-7,-1 3 144 8,-2-6-144-8,3 5 0 7,-1 1 144-7,-2 0-144 8,-3 0 0-8,3 2 144 7,1-3-144-7,-3-1 0 8,1 2 128-8,-3 2-128 7,3-8 0-7,-3 7 0 8,3-3 0-8,-5 0 0 7,1 2 128-7,3 1-128 8,-5-7 0-8,1 6 128 7,3 2-128-7,-5-5 0 8,5 1 192-8,-1-4-192 8,-3 2 192-8,4-1-192 7,3 1 128-7,0 2-128 7,-3-3 0-7,-1 3 0 8,1-2 128-8,-4 3-128 7,3 1 0-7,2-6 0 8,-5 4 144-8,4 1-144 7,-1-3 0-7,-1 4 144 8,1-6-144-8,3 5 0 7,-1-9 0-7,-5 8 128 8,3-5-128-8,3 3 128 7,-5 2-128-7,3-1 128 8,-1 3-128-8,-3-6 128 7,1 2-128-7,3-3 128 9,-5 1-128-9,3-1 0 6,3 3 144-6,-5 2-144 8,0-7 160-8,3 3-32 7,-1 2-128-7,1-3 192 8,1 1-32-8,-5-4-16 7,3 3 0-7,-2-3 0 8,-1 7-144-8,3-5 160 8,-7 2-160-8,5-1 160 7,-4 1-160-7,5-2 160 7,-3-1-160-7,5 3 160 8,-7-3-32-8,6 3-128 7,5-2 192-7,-3 5-64 8,-7-5-128-8,5 2 0 7,-5-5 144-7,5 1-144 8,-4 5 128-8,3-3-128 8,1 4 128-8,-1-3-128 8,1 3 0-8,1-3 144 6,-3 3-144-6,2-4 0 9,-5 7 128-9,3-5-128 6,-3 4 0-6,3 4 0 8,-6 0 128-8,3-1-128 7,-13 7 0-7,8-8 0 8,-8 8 0-8,16-6 0 7,-16 6 0-7,0 0 0 8,0 0 0-8,0 0 0 7,0 0 0-7,0 0 0 23,0 0-1568-22,0 0-320-1,0 0-64 1</inkml:trace>
    </iact:actionData>
  </iact:action>
  <iact:action type="add" startTime="168981">
    <iact:property name="dataType"/>
    <iact:actionData xml:id="d129">
      <inkml:trace xmlns:inkml="http://www.w3.org/2003/InkML" xml:id="stk128" contextRef="#ctx0" brushRef="#br4">22462 16248 2751 0,'0'0'256'0,"0"0"-256"5,0 0 0-5,0 0 0 9,0 0 1664-9,0 0 304 6,0 0 48-6,0 0 16 9,0 0-800-9,0 0-144 6,0 0-48-6,0 0 0 8,0 0 16-8,0 0 0 8,0 0 0-8,0 0 0 8,0 0-64-8,-4 17-16 6,4-17 0-6,0 0 0 9,0 0-64-8,0 0-16 5,0 0 0-6,-8 8 0 7,8-8 48-7,0 0 0 8,0 0 0-8,0 0 0 7,0 0-96-7,0 0-16 7,0 0 0-7,-2-14 0 9,4-3-192-9,4 1-64 7,0 0 0-7,7-5 0 7,-3 0-144-7,8 3-48 7,-3-1 0-7,5-1 0 9,-5 4-176-9,3-3-32 6,3 3-16-4,1-1 0 5,-7-5-32-7,3-1 0 7,1 1 0-7,-3 5 0 9,4-7-128-9,-5 1 160 6,1 2-160-6,3 1 160 8,-5 5-160-8,5-5 128 7,1 4-128-7,-4-1 128 8,3-3-128-8,3 5 128 7,-3-1-128-7,1 3 128 8,-1-5-128-8,-5 0 0 7,1 7 0-6,1-3 0 6,0 0 0-7,1 1 128 7,-3 1-128-7,5 4 0 7,-5-1 0-7,0 1 0 8,-3 2 0-8,5 0 0 8,-6-4 0-8,-10 10 0 7,19-8 128-7,-1 5-128 7,-5-1 0-7,-13 4 0 8,20-4 144-8,-7 0-144 8,-13 4 0-8,20-2 0 7,-1 2 0-7,-19 0 0 8,18 6 0-8,0-2 0 7,-18-4 0-7,21 6 0 8,-5 1 0-8,-1 3 0 7,-1-4 0-7,0-2 0 8,-14-4 0-8,15 8 0 7,1 3 0-7,3-3 0 8,-19-8 0-8,18 8 0 7,-3-4 0-7,3 6 0 8,-4-5 0-8,1 3 128 7,-15-8-128-7,14 6 0 8,0 10 0-8,-7-7 144 7,3 5-144-7,0-6 0 8,-10-8 160-8,8 15-160 8,-1-3 128-8,-1 4-128 7,-6-16 144-7,0 0-144 7,8 13 160-7,-8-13-160 8,2 22 160-8,0-7-160 7,-2-15 160-7,2 18-160 8,-2 3 160-8,2 1-160 7,-4-10 160-7,2 7-160 8,0-5 144-8,0 3-144 7,0 1 128-7,-2-4-128 8,2-14 128-8,-2 21-128 7,-2 2 0-7,-2-5 128 8,2 0-128-8,1 5 0 7,-3-2 144-7,2 3-144 8,-2-3 0-8,-2 1 0 7,0-3 0-7,2-3 128 8,-3 3-128-8,1 3 0 8,0-3 0-8,4-1 128 8,-8 1-128-8,5-1 0 6,1-3 128-6,-4 3-128 8,-2-6 128-8,5 1-128 7,7-13 128-7,-14 16-128 8,2 1 0-8,-1-5 144 7,3 2-144-7,2-4 0 7,-4 3 176-7,3-1-176 8,-1 4 160-8,-4-5-160 8,4 1 144-8,-3-2-144 7,1 3 128-7,-6 1-128 8,5-4 144-8,-3 1-144 7,3-3 160-7,-5-2-160 8,0 8 144-8,3-6-144 7,-5-3 128-7,1 7-128 8,1-2 128-8,-1 0-128 7,-3 3 0-6,3-5 128 7,1 4-128-8,-3-1 0 6,1 1 0-6,5 4 0 8,-3-6 0-8,1 3 0 8,1-5 128-8,-5 6-128 7,-1-5 0-7,5 3 0 7,-5-2 0-7,3 0 0 8,1-1 0-8,-1 3 0 7,-1-4 0-7,4 7 0 8,-1-9 0-8,-3 4 0 7,3 0 0-7,-3-2 0 8,-1 1 0-8,1 3 0 7,3-4 128-7,-7 0-128 8,5-1 0-8,3 1 0 7,-1-4 0-7,-1 4 0 8,3 2 0-8,-3-2 0 8,4-1 0-8,-5 5 0 8,1-2 0-8,5-6 0 6,-5 0 0-6,4-1 0 8,-3 3 0-8,1 0 0 7,1 0 0-7,-3 0 128 8,2-2-128-8,-3 4 0 7,1-3 0-7,3-1 0 8,-5 2 0-8,3-2 0 8,1 2 0-8,-1-4 0 7,3 0 0-7,-4 0 0 8,3-2 0-8,1 0 0 7,14 0 0-7,-15 0 0 7,-1-2 128-7,-4 2-128 8,3-2 0-8,1 2 0 7,3 0 0-7,-1 2 0 8,-6-2 0-8,7 2 0 8,-5 0 0-8,5 0 0 8,-5-2 0-8,4 0 0 6,1 0 0-6,-1 0 0 9,0 0 0-9,-3 0 0 6,3-2 0-6,-3 0 0 8,-3-2 0-8,5 0 0 7,-1-4 128-7,4 2-128 8,-5 0 0-8,5-1 0 7,-4-3 0-7,5 4 0 8,-5 2 0-8,4-9 0 7,-3 1 0-7,3-2 0 8,-4 1 0-8,5-5 128 8,-7 2-128-8,6-1 0 7,1 5 0-7,-1-5 128 8,2-1-128-8,-3 2 0 7,1-3 0-7,0 1 0 8,4 3 128-8,-1-7-128 8,-3-3 0-8,4 3 0 6,-3 5 0-6,3-5 0 8,2 3 0-8,0 3 0 7,-2-3 0-7,4 3 0 8,0 3 0-8,2-5 0 7,-1 1 0-7,1-1 0 9,0-3 0-9,0 3 0 6,2-2 0-6,0-1 0 8,-2 1 0-7,2 3 0 5,0-3 0-6,2 3 0 8,-2 3 0-8,2-5 0 7,0-1 0-7,0 5 0 9,3-5 0-9,1 6 0 6,2-3 0-6,0 3 0 8,0-1 0-8,1-3 0 9,1 4 0-9,-2-3 0 7,4 1 0-7,-3-3 0 7,1 1 0-7,4 3 0 7,-6-7 0-7,3 3 0 8,-1-3 0-8,2 7 0 7,-1-3 0-7,-1 3 0 7,2-5 0-6,-2 0 0 6,1 5 0-7,5-5 0 8,-6 3 0-8,3-1 0 8,-5-3 0-8,4-1 0 7,0 7 0-7,-1-3 0 8,3-1 0-8,-2 1 0 6,3-3 0-6,-5-1 0 9,4 5 0-9,-7 3 0 7,3-9 0-7,4 1 0 8,-4 5 0-8,5-3 0 7,-3 1 0-7,4-1 0 8,-7 1 0-8,5-3 0 7,-2-3 0-7,3 5 0 8,-3-3 0-8,6 5 0 7,-5-3 0-7,3 3 0 8,-6 3 0-8,5-5 0 7,-1 5 0-7,3-3 0 7,-5-1 0-7,4 3-144 8,-3-3 144-8,3-1 0 8,-4 6 0-8,3-1-128 7,-5 3 128-7,8-4 0 8,-5 3 0-8,5-5 0 7,3 3 0-7,-1 1 0 8,1-5 0-8,1 3-128 7,3-2 128-7,-2 3 0 9,-1 1 0-9,1 0 0 6,5 1 0-6,3 3 0 9,-4-2 0-9,-4 5 0 6,3-1 0-6,-1-6 0 8,1 0 0-8,1-3 0 7,2-1 0-7,0 5 0 8,1-5 0-8,-1 3 0 7,2-5 0-7,-2 1 0 8,-1 5 0-8,3-4 0 7,0 1 0-7,0 3 0 8,-3-3 0-8,3 3-128 7,-4-4 128-7,2 5 0 8,3-7 0-8,1 5 0 7,-2 1 0-7,2-2 0 8,-4 7 0-8,3-7 0 7,1 4 0-7,0 3 0 8,-4-5 0-8,-2 2 0 7,-1-3-128-7,-1 3 128 8,2-4 0-7,1 7 0 5,-1-3 0-6,0 2 0 9,1 0 0-9,3-1 0 6,-2 5 0-6,2-2 0 8,-1-2 0-8,-1 2 0 7,-2 5 0-7,6-5 0 8,2 2 0-8,3 2 0 7,-5 2 0-7,4 0 0 8,4 0 0-8,-4 2-128 7,2 2 128-7,-2 2 0 8,-2 4 0-8,2-4 0 8,-4 2 0-8,-2-3 0 7,-3 3 0-7,1 4 0 8,-2-4 0-8,1 2 0 7,-3 3 0-7,-4-1-128 8,-3-4 128-8,-1 2 0 8,-3 2 0-8,-2-5 0 6,1 1 0-6,-13-6 0 8,16 6 0-8,-16-6-128 7,0 0 128-7,12 6 0 22,-12-6-2368-22,0 0-384 0</inkml:trace>
    </iact:actionData>
  </iact:action>
  <iact:action type="add" startTime="171232">
    <iact:property name="dataType"/>
    <iact:actionData xml:id="d130">
      <inkml:trace xmlns:inkml="http://www.w3.org/2003/InkML" xml:id="stk129" contextRef="#ctx0" brushRef="#br4">20618 20988 6447 0,'0'0'576'0,"0"0"-576"6,0 0 0-6,0 0 0 9,0 0 2528-9,0 0 400 6,0 0 80-6,0 0 0 8,0 0-1248-8,0 0-256 8,0 0-48-8,-7-7-16 8,7 7-240-8,-14-10-48 8,2 0-16-8,-1 6 0 7,3 0-176-7,10 4-16 6,-18-5-16-6,7-1 0 9,-5 4-224-9,4 2-32 7,-7-2-16-7,1 2 0 8,-1 0-224-8,-3 0-48 7,3 2-16-7,1 2 0 7,-5 3-96-7,-1 1-16 7,3 4 0-7,-1 5 0 8,1 1-48-8,-2 0-16 7,-3 1 0-7,1 4 0 10,0-3 0-10,3 0 0 6,6 1 0-6,-1 2 0 8,-1 3-64-8,9-3-128 7,5-3 176-7,0 1-176 8,4 1 192-8,4-5-64 7,0-3 0-7,7 3-128 9,-11-17 320-9,20 10-64 6,3 2 0-6,3-4 0 8,-1-5 48-8,2 1 0 7,-1-4 0-7,1 0 0 8,0 0-112-8,1 0-32 7,1-4 0-7,0 1 0 8,0-3-160-8,-1-4 0 7,-3 2 144-7,0-4-144 8,-1-3 0-8,-1 3 0 7,3-3 0-7,-3 3 0 23,-2-4-576-22,3-3-128-1,-9 1-16 0,3 1-16 13,1-1-2368-13,-5 4-480 0</inkml:trace>
    </iact:actionData>
  </iact:action>
  <iact:action type="add" startTime="171639">
    <iact:property name="dataType"/>
    <iact:actionData xml:id="d131">
      <inkml:trace xmlns:inkml="http://www.w3.org/2003/InkML" xml:id="stk130" contextRef="#ctx0" brushRef="#br4">21120 20511 18431 0,'0'0'1632'1,"4"-18"-1312"3,1 3-320-4,-1 3 0 8,0 0 1216-8,-4 12 160 6,0 0 32-6,0 0 16 8,0 0-592-8,0 0-112 8,0 0-16-8,0 0-16 8,0 0 128-8,-4 18 16 7,-3 3 16-7,-1 4 0 9,0 1 48-9,-4 3 0 7,2 0 0-7,1 3 0 7,-9 1-64-7,5 2 0 7,-5-4 0-7,0 2 0 8,3 0-224-8,-3 6-48 7,7 0-16-7,-3-4 0 8,4 1-352-8,-3-3-192 7,3-2 192-6,4-4-192 7,-6-3 128-8,6-5-128 7,0 1 0-6,6-20 0 5,0 15 0-6,0-15 0 7,6 16-192-7,-6-16 48 23,0 0-1312-22,22 4-256-1,-3 0-48 0,1-8-8224 6,1-4-1632-5</inkml:trace>
    </iact:actionData>
  </iact:action>
  <iact:action type="add" startTime="171911">
    <iact:property name="dataType"/>
    <iact:actionData xml:id="d132">
      <inkml:trace xmlns:inkml="http://www.w3.org/2003/InkML" xml:id="stk131" contextRef="#ctx0" brushRef="#br4">21379 20811 18431 0,'0'0'1632'0,"0"0"-1312"3,0 0-320-3,0 0 0 8,0 0 1216-8,0 0 160 7,-17 6 32-7,5 0 16 8,-2 5-560-8,3 7-112 7,-5 0-32-7,2-3 0 8,-5 5-112-8,-1-1-32 7,5-3 0-7,-3 3 0 8,4 3 256-8,5-3 64 7,3 1 0-7,2 1 0 8,2-3-272-8,2-18-48 7,0 0-16-7,6 13 0 8,4 1-176-8,5-4-16 7,3-10-16-7,1 0 0 8,3 0 32-8,1-4 16 7,1-2 0-7,1-4 0 9,2 2-112-9,0-7-32 8,-3 1 0-8,1-3 0 6,-1 3 48-6,-3-4 0 7,-1 5 0-7,-7-5 0 8,1-1 0-8,-6 1 0 8,-4-1 0-8,-2-1 0 7,-4 5 0-7,-4-3 0 8,-2 0 0-8,-4 5 0 7,1-3-144-7,-5 6-32 7,2 1 0-7,-3-1 0 8,3 4-128-8,-2 4 0 7,5 2-192-7,-5 0 192 24,4 4-736-24,-1 2-32 1,3 2 0-1,10-8 0 11,-12 11-1760-11,7 1-352 1,5-12-80-1,-4 16-10832 9</inkml:trace>
    </iact:actionData>
  </iact:action>
  <iact:action type="add" startTime="172272">
    <iact:property name="dataType"/>
    <iact:actionData xml:id="d133">
      <inkml:trace xmlns:inkml="http://www.w3.org/2003/InkML" xml:id="stk132" contextRef="#ctx0" brushRef="#br4">22015 20735 18655 0,'0'0'832'0,"0"0"160"0,4-12-800 0,-4 12-192 3,0 0 0-3,0 0 0 7,0 0 752-7,0 0 96 7,4-13 32-7,-4 13 0 9,0 0 128-9,0 0 16 6,-6-6 16-6,6 6 0 8,-18 0-240-8,7 6-48 8,-5-2-16-8,4 3 0 8,-3 5-64-8,1-2-16 7,-3 3 0-7,3 1 0 7,-6 4-96-7,3-5-32 8,1 5 0-8,-3-5 0 8,1 5-48-8,5 0-16 7,-3 1 0-7,4-1 0 7,1 3 0-7,5-3 0 8,2 1 0-8,4 1 0 7,0-20-128-7,4 21-16 8,2-5-16-7,3 1 0 5,1-7-112-6,4 2-32 7,-14-12 0-7,19 9 0 8,3-3-160-8,-1 0 192 7,-1 0-192-7,-3-4 192 8,3-2-192-8,1-2 0 8,1-4 144-8,-3 2-144 22,1-4-320-21,3 3-144-1,-3-7-32 0,-3 2 0 14,3 2-2000-14,-7-7-384 0,1 5-96 0</inkml:trace>
    </iact:actionData>
  </iact:action>
  <iact:action type="add" startTime="172661">
    <iact:property name="dataType"/>
    <iact:actionData xml:id="d134">
      <inkml:trace xmlns:inkml="http://www.w3.org/2003/InkML" xml:id="stk133" contextRef="#ctx0" brushRef="#br4">22347 20536 13823 0,'0'0'608'0,"0"0"128"0,0 0-592 0,0 0-144 3,0 0 0-3,0 0 0 8,0 0 1616-8,-8 12 304 8,-4-4 48-8,4 5 16 8,-1 1-496-8,-3 5-80 7,4 3-32-7,-4 1 0 8,3 1-112-8,1-1-32 7,-4 0 0-7,2 5 0 8,3-1-288-8,-3 0-64 6,0 5-16-6,4-1 0 9,-4 0-400-9,5-8-80 6,-1-3 0-6,4-1-16 9,0-5-176-9,2-14-48 7,0 18 0-7,0-18 0 8,0 0 224-8,0 0 32 6,0 0 16-6,0 0 0 9,19 0 144-9,-5-4 16 7,4-8 16-7,-7 0 0 8,5-3-208-7,-3 1-64 6,3-11 0-7,-4-1 0 7,3 1-192-7,-3 3-128 7,2 5 160-6,-5-5-160 6,1-1 128-7,2 4-128 7,-4 3 0-7,5-4 0 8,-5 3 0-8,6 3 0 7,0 5 0-7,-3-3 0 8,1 4 0-8,-12 8 0 7,12-12 0-7,1 4 0 8,-13 8 0-8,14-3 0 7,3 1 0-7,-17 2 0 22,14 0-448-22,-14 0-48 1,16 0 0-1,-1 0 0 14,-15 0-1232-14,18 2-256 0,-18-2-64 0,19 5-8128 8,-3 5-1648-7</inkml:trace>
    </iact:actionData>
  </iact:action>
  <iact:action type="add" startTime="173050">
    <iact:property name="dataType"/>
    <iact:actionData xml:id="d135">
      <inkml:trace xmlns:inkml="http://www.w3.org/2003/InkML" xml:id="stk134" contextRef="#ctx0" brushRef="#br4">22364 20825 23039 0,'0'0'1024'1,"-14"0"192"-1,14 0-960 0,0 0-256 4,0 0 0-4,0 0 0 8,0 0 1520-8,0 0 256 7,0 0 48-7,0 0 16 8,0 0-1168-8,0 0-224 7,0 0-64-7,18 13 0 8,-4-5 48-8,5 0 0 8,1 4 0-8,-5-3 0 7,5-1-64-7,-1 6-16 7,-1-4 0-7,3 5 0 8,-1-5-224-8,-3 6-128 8,1-5 160-8,3 7-160 10,-5-7 0-10,4 9 128 5,-1-6-128-5,-5 5 0 22,1-5-864-22,-3-1-224 1,4-1-32 0,-7 2-12960 0</inkml:trace>
    </iact:actionData>
  </iact:action>
  <iact:action type="add" startTime="173337">
    <iact:property name="dataType"/>
    <iact:actionData xml:id="d136">
      <inkml:trace xmlns:inkml="http://www.w3.org/2003/InkML" xml:id="stk135" contextRef="#ctx0" brushRef="#br4">22981 20719 15663 0,'0'0'1392'0,"0"0"-1120"3,0 0-272-3,0 0 0 8,0 0 1408-8,-6 20 208 7,0-6 48-7,-2 3 16 8,0-1-544-8,4-3-112 7,-2 3-32-7,-3-2 0 9,1 1-96-9,2-1 0 7,0 3-16-7,0-3 0 7,6-14-128-7,-2 18-32 7,2-18 0-7,0 0 0 8,10 17-144-8,-10-17-48 8,0 0 0-7,12 8 0 6,-12-8-64-7,21 4-16 7,-7-4 0-7,2 0 0 8,1-4-64-8,-5 0-32 6,3-4 0-6,-5-2 0 8,2 5-128-8,2-3-32 7,-7-4 0-7,5 2 0 9,-12 10-192-9,10-9 176 6,-10 9-176-6,0 0 160 9,0 0-160-9,0 0 0 6,0 0 0-6,0 0 0 8,0 0 0-8,6 17 0 7,-2 5 0-7,-3 1 0 9,-1-3 0-9,2-5-144 6,-2-15 144-6,6 24 0 8,0-7 0-8,0-3 0 8,-6-14 0-8,14 9 0 7,-14-9 0-7,17 6 0 8,3-8 0-8,-1-5 0 8,-1-3 0-8,1 0 0 7,3-7 0-7,-5 1 0 8,3 0 0-8,-3-7 0 8,-7 1 128-8,4 1-128 7,-6 3 0-7,-1-3 144 7,1 2-144-7,0 3 128 7,-4-6-128-7,0 3 192 7,-4 5-192-6,-2-5 192 7,0 3-192-8,2 3 0 7,0 13 144-7,-4-18-144 7,4 18 0-7,0 0 0 8,-8-16 0-8,8 16-128 23,0 0-1408-23,0 0-288 0,0 0-48 0,0 0-12832 3</inkml:trace>
    </iact:actionData>
  </iact:action>
  <iact:action type="add" startTime="173786">
    <iact:property name="dataType"/>
    <iact:actionData xml:id="d137">
      <inkml:trace xmlns:inkml="http://www.w3.org/2003/InkML" xml:id="stk136" contextRef="#ctx0" brushRef="#br4">23714 20559 17503 0,'0'0'768'1,"-18"6"176"-1,7-2-752 0,11-4-192 4,-14 6 0-4,4 2 0 8,-5 9 2800-8,3-1 528 6,-4 2 96-6,5 3 32 9,-5-1-1936-9,6-3-384 7,1 3-80-7,-1 1-16 7,2-3-368-6,0 3-80 6,0 0-16-7,3 1 0 9,-1-3-272-9,4 5-64 7,-2 1-16-7,2-1 0 7,-4 1-224-6,4-6 128 5,2 1-128-6,2-1 0 8,-2-19 0-8,8 22 0 7,-8-22-128-7,10 14 128 23,-10-14-1760-22,19 7-240-1,-1-9-48 0</inkml:trace>
    </iact:actionData>
  </iact:action>
  <iact:action type="add" startTime="174056">
    <iact:property name="dataType"/>
    <iact:actionData xml:id="d138">
      <inkml:trace xmlns:inkml="http://www.w3.org/2003/InkML" xml:id="stk137" contextRef="#ctx0" brushRef="#br4">24131 20643 23615 0,'0'0'1040'0,"0"0"224"0,0 0-1008 0,0 0-256 5,0 0 0-5,0 0 0 8,0 0 416-8,0 0 32 7,0 0 16-7,0 0 0 8,0 0 144-8,-9-9 32 7,-9 1 0-7,2-2 0 9,1 6 0-9,-5 2 0 7,1 0 0-7,1 4 0 7,-5 2 192-7,3 4 32 8,-1-2 16-8,3 0 0 7,-1 3-160-7,7 3-16 9,-2-6-16-9,14-6 0 6,-7 15-304-6,1-5-48 7,6-10-16-7,-2 18 0 8,2-18-128-8,0 0-16 7,8 15-16-7,1 3 0 8,-9-18 160-7,18 8 16 6,1 3 16-7,-3-1 0 7,4-2-176-7,-7 4-48 7,-13-12 0-7,20 13 0 9,-3 1 0-9,-5-2-128 7,4 3 192-5,-16-15-64 3,0 0 48-5,5 16 0 7,-1 3 0-7,-6-1 0 8,0-2 144-8,-5 1 16 7,-5-5 16-7,0 1 0 9,-5-5-48-9,1-2-16 7,-5 4 0-7,-3-2 0 8,3-4-32-8,-3 1 0 6,1-3 0-6,1 0 0 9,-3-2-112-9,2 0-16 6,-3-2-128-6,3 0 192 8,2-3-192-8,3 3 0 7,0-2 0-7,18 4 0 8,-7-6-176-8,7 6-16 7,-2-14-16-7,8 4 0 22,-1-5-1904-22,13 3-384 0,-2-5-80 1,7 3-13872 2</inkml:trace>
    </iact:actionData>
  </iact:action>
  <iact:action type="add" startTime="174462">
    <iact:property name="dataType"/>
    <iact:actionData xml:id="d139">
      <inkml:trace xmlns:inkml="http://www.w3.org/2003/InkML" xml:id="stk138" contextRef="#ctx0" brushRef="#br4">24404 20657 11055 0,'0'0'480'1,"0"0"112"-1,0 0-464 0,0 0-128 3,-5 10 0-3,5-10 0 8,0 0 4288-8,0 0 832 8,0 17 160-8,0-17 32 7,0 0-3216-7,15 12-656 8,3-4-128-8,-5-6-32 7,9 0-304-7,1-4-64 8,3-6-16-8,-1 0 0 8,2 2-304-8,1 0-64 6,-1-1-16-5,-4-3 0 6,1-2-208-7,-5 0-48 7,1 5-16-7,-1-3 0 9,-9-6 16-9,0 7 0 7,-1-3 0-7,-9 12 0 7,0 0 16-7,2-14 16 7,-2-1 0-7,-2 5 0 9,-3-4-64-8,-7 6-16 5,2 3 0-6,-5-1 0 7,-1 0-32-7,-4 4-16 8,1 4 0-8,1 4 0 7,-3-2-160-7,-2 1 0 8,1 3 0-8,-1 4 0 8,1-2 0-7,3 5 0 5,-1-3 0-6,7 6 0 7,-3-3 0-7,8 5 0 8,-2-1 0-8,6 1 0 8,1 1 0-8,3 1 0 7,2 1 0-7,1-5 0 7,5 1 0-7,-2 2 0 8,0-3 0-8,4-2 0 7,1-1 0-7,3-3 0 8,4 4 0-8,1-7 0 8,-5 5-256-7,3-6-64 5,-3-6-32-6,-14-2 0 22,16 0-1792-22,-16 0-352 1,15-8-80-1,-15 8-13856 3</inkml:trace>
    </iact:actionData>
  </iact:action>
  <iact:action type="add" startTime="174820">
    <iact:property name="dataType"/>
    <iact:actionData xml:id="d140">
      <inkml:trace xmlns:inkml="http://www.w3.org/2003/InkML" xml:id="stk139" contextRef="#ctx0" brushRef="#br4">24077 20181 31327 0,'-8'-10'2784'1,"8"10"-2224"4,0 0-560-4,0 0 0 7,0 0 2336-8,0 0 352 6,0 0 80-6,0 0 16 9,10-7-1856-9,-10 7-368 6,19-8-80-6,-5 2-16 9,-14 6-80-9,17-2 0 7,3 0-16-7,-20 2 0 8,15-4-368-8,3 4 0 7,-18 0 0-7,16 0-13120 16,-1 0-2624-16</inkml:trace>
    </iact:actionData>
  </iact:action>
  <iact:action type="add" startTime="181354">
    <iact:property name="dataType"/>
    <iact:actionData xml:id="d141">
      <inkml:trace xmlns:inkml="http://www.w3.org/2003/InkML" xml:id="stk140" contextRef="#ctx0" brushRef="#br0">28705 16341 3679 0,'0'0'320'0,"0"0"-320"9,0 0 0-9,-11 10 0 6,11-10 1984-6,0 0 336 9,-10 6 64-9,10-6 16 4,0 0-1216-4,-8 11-240 11,8-11-48-11,-12 6-16 4,12-6-192-4,0 0-48 11,-9 6 0-11,9-6 0 5,0 0-32-5,0 0-16 10,-14 8 0-10,14-8 0 5,0 0 0-5,0 0 0 12,0 0 0-12,0 0 0 3,0 0 144-3,0 0 32 12,0 0 0-12,0 0 0 3,0 0-80-3,0 0-16 10,0 0 0-10,0 0 0 5,0 0-192-5,0 0-32 10,0 0-16-10,14-14 0 5,-5-3-112-5,5 3-32 10,-2-5 0-9,1-1 0 3,1 3 0-4,4-1 0 10,-5 2 0-10,5 1 0 5,1-9-16-5,-1 5 0 12,1 1 0-12,7-1 0 2,-3-1-80-2,2 5-32 11,1-5 0-11,-5 7 0 5,3-1-160-5,3-6 160 11,0-1-160-11,3 3 160 3,-1 1-160-3,-2 1 128 12,-2-7-128-12,1 1 128 4,-1-1 16-4,1 5 0 10,-3 3 0-10,6-3 0 4,0 3-144-4,1-3 128 13,-3 1-128-13,0 1 128 3,3-4-128-3,-1 7 0 12,-2-5 0-12,0 3 0 3,1 3 0-3,-1 4 0 11,-2-4 0-11,3 3 0 4,-1-1 0-4,0 0 0 11,1 4 0-11,-3 2 0 4,0-3 0-4,1-1 0 10,-3 4 0-10,1-2 0 5,-3 0 0-5,0-2 0 10,-1 5 0-10,1-1 0 5,-3-2 0-5,0 4 128 10,-18 2-128-10,21 0 0 5,-5 0 0-5,1 2 0 11,1 2 128-11,-7 2-128 4,-11-6 0-4,20 11 0 10,-8-3 0-10,1 2 0 5,-13-10 0-5,12 15 0 11,-2-1 144-11,3 2-144 4,-5-1 128-4,4-3-128 11,-4 0 160-11,1 3-160 4,1 5 176-4,-2-5-176 12,0 3 192-12,0-4-192 3,-8-14 192-3,7 17-192 11,-3 1 192-11,2-3-192 5,-2 3 192-5,-2-5-192 11,-2 3 192-11,0 6-192 4,-2-3 192-4,0 1-64 11,2-20 0-11,-4 23-128 4,0 2 240-4,4-1-64 10,-6-3-16-10,-1 1 0 4,-1-1-160-4,2 2 160 10,-4-3-160-10,-1-1 160 5,5 5-160-5,-2-1 128 11,-4 1-128-11,4-7 128 4,-5 3-128-4,3 1 0 11,0 3 0-11,-3-3 128 4,1-1-128-4,-2 3 0 11,4 2 0-11,-3 1 0 4,1-1 128-4,0 0-128 12,-5 5 0-12,-1-5 128 4,3 2-128-4,-7-1 0 10,1-1 0-10,-1 0 128 4,1-3-128-4,-3 1 0 11,1 3 0-11,-4-1 128 4,1-2-128-3,1 1 0 9,-4 1 0-10,1-2 0 5,3-3 0-5,0 5 0 10,-3 1 0-10,1-1 0 5,0-2 0-5,0 3 0 10,-1-5 128-10,3-3-128 5,7 3 0-5,-1 1 0 11,-9-3 0-11,5-3 128 3,0 3-128-3,1 1 0 11,3-9 0-11,-3 3 0 4,3-4 0-4,3 0 0 11,-1 1 0-11,-1-3 0 4,2 0 0-4,-5 0 128 11,1-2-128-11,1-3 0 4,-4 3 128-4,-3-2-128 12,-3-6 0-12,2 2 128 3,-1 0-128-3,-1 0 0 12,-6-2 0-12,4 2 128 4,0-2-128-4,-1 2 0 10,3-2 144-10,-6 0-144 5,0-1 0-5,4 1 0 11,-1 0 0-11,3 0 0 4,4-2 0-4,-1 2 0 11,-3-2 0-11,0 2 128 4,2 0-128-4,-1 0 0 10,3 0 0-10,2 2 0 4,5-4 128-3,-5 0-128 9,-3-3 160-10,1 1-160 5,-2 0 160-5,-1 4-160 10,1-6 160-10,0-2-160 4,-1 3 160-4,3-3-160 11,-2-8 160-11,-3 7-160 4,5-5 176-3,2-4-176 9,-1 5 192-10,5-5-192 4,-1-3 192-4,-1 0-192 11,5-3 192-11,-1 1-192 5,7 1 128-5,-2-3-128 10,4 0 0-10,3 0 0 5,-3-5 0-5,6 1 0 9,-2-2 0-9,4 4 0 5,2 1 0-5,4-1 0 11,2-6 0-11,-3 0 0 5,-1 4 0-5,0-4 0 10,6 0 0-10,-2-3 0 5,-4 3 0-5,3 2 0 10,5-6 0-10,-4 0 0 5,0 2 0-5,3-2 0 10,-5 4 0-10,8 2 0 4,2-4 0-4,3 2 0 11,-3 2 0-11,5-2 0 5,3-3 0-5,1 5 0 10,-2 4 0-10,3 0 0 5,1-6 0-5,2-2 0 11,-2 2 0-11,1 3 0 4,-7 1 0-4,1 4 0 11,-1 0 0-10,3 3 0 2,-3 1 0-3,4 1 0 10,-1-3 0-10,3 3 0 5,2 1 0-5,3-2-144 10,-5-1 144-10,4 1 0 5,2-1 0-5,2 5 0 10,6-3 0-10,0-1-128 5,6 2 128-5,0 1 0 10,-2-1 0-9,4-1 0 3,1 5 0-4,-1 3 0 10,-6-4 0-10,4 5 0 4,-6-7 0-4,2 5 0 11,3 1 0-11,-1 0 0 5,0 1 0-5,6 5 0 11,0-2 0-11,-3 2 0 4,5 1 0-4,2-3 0 10,-1 2 0-10,1 2 0 5,-2 0 0-5,-3-1 0 11,-1 1 0-11,0 0-128 4,-6 4 128-4,3-2 0 11,1 4 0-11,-6-2 0 4,4-6 0-4,-2 4 0 11,4-2 0-11,4 4 0 4,-3 2 0-4,1 0 0 10,2 0 0-10,-2 2 0 5,-1 4 0-5,-7 0 0 10,2-8 0-10,-8 4 0 4,0 4 0-3,-1 0 0 9,-5-2 0-10,0 2 0 6,-6-2 0-6,-1 3 0 10,-1 1 0-10,1 0 0 4,1 2 0-4,-1-1-128 10,-3 1 128-10,1 8 0 4,1-1 0-4,-5 1 0 12,1 1 0-12,3 3 0 4,-6-3 0-4,3 5 0 10,-5 1 0-10,3 2-128 5,-5 1 128-5,4-1 0 12,-4 2 0-12,-3 0 0 3,3 3 0-3,-6 1 0 12,-2-2 0-12,2 0 0 3,-2-3 0-3,-2 3 0 11,0 2 128-11,0 4-128 4,-4 0 0-4,0-2 0 10,2 4 0-10,0-2 128 5,-6 6-128-5,0-2 0 11,1 0 0-11,1-2 0 4,-2 4 0-4,2-4 0 10,-2 0 0-10,3 4 0 5,-7-6 0-5,2 4 144 10,2-6-144-10,-3 2 0 5,1 2 144-5,-2-4-144 10,4 4 0-10,0-4 144 5,-7-4-144-5,3 3 0 10,-3-1 0-10,3 4 128 5,-4-6-128-5,7-2 0 11,-7 2 144-11,2 3-144 4,-5-3 0-4,7 4 144 10,-5-4-144-10,3-2 0 4,-6-1 160-4,-1 3-160 12,-3 2 128-12,3 2-128 4,-6-2 0-4,3 0 0 11,-3 4 128-11,0 2-128 4,-10-5 0-4,3-1 0 10,1 6 0-10,0-4 0 5,-2-6 0-5,2 0 0 11,0-1 0-11,-2-1 0 4,-2 2 128-4,1-1-128 10,3-1 0-9,2 0 128 4,-4 2-128-5,6-1 0 10,1-1 0-10,1-2 0 4,-4 1 0-4,4-3 128 10,-1-1-128-10,3-3 0 5,-4 1 0-5,-3 5 128 11,-1-4-128-11,-6-1 0 4,2-1 128-4,2 3-128 10,-10-3 0-10,6-1 128 5,-8 1-128-5,6 3 0 12,-1-5 0-12,3 5 0 3,-4-1 0-3,4 3 0 12,0-5 0-12,3 1 0 3,1 1 0-3,0 3 0 11,2-9 128-11,2 3-128 4,2-1 0-4,1-3 0 11,1 1 0-11,-4-5 128 5,-2 2-128-5,-2-2 160 10,1-4-160-10,1 5 160 5,-8-3-160-5,4-2 0 10,2 2 144-10,-4-1-144 5,0-1 0-5,4-2 0 10,-4-2 0-10,4 2 128 4,-2 0-128-4,2 2 0 10,3 0 0-10,1-4 0 6,0 0 0-6,4 0 0 10,-2-2 0-10,-1 0 0 4,1 0 0-4,-2 1 0 11,-6-1 0-11,2 0 0 4,-1 0 0-4,-6-1 0 11,-3-1 0-11,2-2 0 4,-2 0 0-4,6-2 0 11,-4-2 0-11,2 2 0 5,0-3 0-5,4-3 0 11,-6 4 0-11,8-6 128 4,4 1-128-4,-2-5 128 9,-2 3-128-8,3-5 128 4,3 1-128-5,0-3 0 10,0 1 0-10,-5-3 0 4,3 1 0-4,-2 1 0 11,-2-1 0-11,2 2 128 5,0-5-128-5,-2 1 0 10,-3-1 0-10,5-1 0 4,2-2 0-4,4-6 0 10,-1 0 0-10,3 0 0 5,0-8 0-5,5 2 0 11,3-8 0-11,-3 4 0 4,1 4 0-4,5-4 0 11,-2 6 0-11,3-9 0 5,-1 1 0-5,6 4 0 11,-1-4 0-11,-1 8 0 3,2-4 0-3,2 4 0 11,-2-4 0-11,4 2 0 4,1-7 0-4,1 1 0 12,2 6 0-12,0-6 0 3,-2-4 0-3,4 3 0 11,0 1 0-11,1 0 0 5,-1-2 0-5,6 2 0 11,-2 3 0-11,-2-3 0 4,4 8 0-4,2-6 0 11,-3 6 0-11,1-2 0 4,2 6 0-4,0-6 0 10,-1 2 0-10,7-2-128 4,-4 4 128-4,3 4 0 11,-7-8 0-11,8 8 0 5,-3 1 0-5,5 3 0 10,-4 2 0-10,1-1-128 4,1-1 128-4,1 0 0 11,5 2 0-11,-3-1 0 5,1 1 0-5,1 0 0 10,1-4 0-10,-1 1 0 4,-1 1 0-4,1-4 0 12,4-2 0-12,-1 4 0 4,3-1 0-4,0 3 0 11,-5 2 0-11,-3 0 0 4,3-3 0-4,-3 5 0 10,1 2 0-10,-1-3-128 5,1 3 128-5,-1 1 0 10,-5 3 0-10,4-3 0 4,1 1 0-4,-3 3 0 11,1 3 0-11,-3-3 0 5,2 3 0-5,-1-3 0 10,1 6 0-10,5-5 0 5,-5-1 0-5,3 5 0 10,5-5 0-10,-3 4 0 4,-3-5 0-4,3 1 0 11,1 5 0-11,3-7 0 4,-4 1 0-4,-1 1 0 12,1-3 0-12,3 3 0 4,1 6 0-4,-3-3 0 11,-5 1 0-11,5-1 0 4,-1 3 0-4,-1-2 0 12,-5 3 0-12,7-5 0 3,-1 4 0-3,-3-3 0 10,1 3 0-10,1 2 0 4,-5-3 0-4,5 3 0 13,1-2 0-13,1 2 0 3,-5-5 0-3,3 1 0 11,3-3 0-11,1 5-128 4,1-4 128-4,-4 6 0 11,3-3 0-11,-3 1 0 5,3 0 0-5,-1-1 0 9,0 5 0-9,1-6 0 5,1 3 0-5,-1-5 0 10,-1 8 0-10,2-2 0 5,1 1 0-5,1 1 0 10,0 4 0-10,1-4 0 5,1-5 0-5,0 5 0 10,-1-2 0-10,1 2 0 5,2 0 0-5,-2-5 0 10,1 1 0-10,-3 2 0 4,-2-3 0-4,1 3 0 12,-1-6 0-12,0 7 0 4,3-5 0-4,-5 4 0 12,2 2 0-12,-1-3 0 3,1 3 0-3,-5 0 0 10,-1-2 0-10,1 2 0 4,-7 3 0-4,5-5 0 11,-6 6 0-11,3 2 0 5,-15 2 0-5,14-4 0 10,-1 0 0-10,-13 4 0 5,16 0 0-5,-16 0 0 10,14-2 0-10,-14 2 128 5,13-2-128-5,-13 2 0 10,14 4 0-10,-14-4 0 5,0 0 0-5,0 0 0 10,0 0 0-10,0 0 0 5,0 0 0-5,0 0 0 10,0 0 0-10,0 0 0 5,0 0-288-5,0 0 32 10,0 0 0-10,0 0 0 18,0 0-1216-17,0 0-224-1,0 0-48 0,0 0-16 15,0 0-800-15,0 0-144 0,0 0-48 0,0 0-10048 5</inkml:trace>
    </iact:actionData>
  </iact:action>
  <iact:action type="add" startTime="183996">
    <iact:property name="dataType"/>
    <iact:actionData xml:id="d142">
      <inkml:trace xmlns:inkml="http://www.w3.org/2003/InkML" xml:id="stk141" contextRef="#ctx0" brushRef="#br0">29070 14044 15663 0,'-23'-2'688'1,"23"2"144"-1,-12-4-656 0,12 4-176 9,-14-6 0-9,14 6 0 5,-9-8 1024-5,9 8 160 10,0 0 32-10,0 0 16 5,0 0-624-5,0 0-128 9,0 0-32-9,0 0 0 5,0 0 384-5,21-4 64 12,-3 4 0-12,5 0 16 3,0 0-112-3,5 0-32 10,-3-4 0-10,4 3 0 6,3-1-80-6,7 0-32 9,-2 0 0-9,0-2 0 5,2 4-208-5,0 0-64 11,6 4 0-11,-3-2 0 5,5-2-32-4,4 4-16 8,2 1 0-9,-3 3 0 4,-5 0-48-4,2 0-16 11,0-4 0-11,-8 2 0 5,-4 9-112-5,0-5-32 11,-6 4 0-11,-5-3 0 3,-5 5 0-3,-1-2 0 11,-1 3 0-11,-5-1 0 5,-4 1 112-5,0-3 16 10,-6 3 0-10,-2 3 0 4,-2-4 176-4,-4 1 32 11,-2 3 16-11,0-3 0 5,-5 5-32-5,-3-1-16 11,-6 0 0-11,-3-1 0 4,-2 1-80-4,-2 3-16 10,-9-3 0-10,-4 1 0 4,-3-5-160-4,0 3-48 11,-6-1 0-11,6 1 0 4,6 3-128-4,4 1 0 12,2-1 0-12,8-3 0 18,7-5-1584-18,2 3-240 0,11-5-48 1,5-13-16-1</inkml:trace>
    </iact:actionData>
  </iact:action>
  <iact:action type="remove" startTime="188623">
    <iact:property name="style" value="instant"/>
    <iact:actionData xml:id="d143" ref="#d142"/>
  </iact:action>
  <iact:action type="remove" startTime="188646">
    <iact:property name="style" value="instant"/>
    <iact:actionData xml:id="d144" ref="#d141"/>
  </iact:action>
  <iact:action type="add" startTime="188646">
    <iact:property name="dataType" value="strokeEraser"/>
    <iact:actionData xml:id="d145">
      <inkml:trace xmlns:inkml="http://www.w3.org/2003/InkML" xml:id="stk142" contextRef="#ctx0" brushRef="#br1">38299 20955 39103 0,'25'27'0'47,"-4"1"0"-47,1 1 0 1</inkml:trace>
    </iact:actionData>
  </iact:action>
  <iact:action type="add" startTime="191065">
    <iact:property name="dataType"/>
    <iact:actionData xml:id="d146">
      <inkml:trace xmlns:inkml="http://www.w3.org/2003/InkML" xml:id="stk143" contextRef="#ctx0" brushRef="#br2">28631 16004 5519 0,'0'0'496'1,"0"0"-496"4,0 0 0-5,20 0 0 9,-20 0 784-9,13 0 64 6,-13 0 16-6,0 0 0 9,0 0-688-9,0 0-176 7,0 0 0-7,0 0 0 9,0 0 0-9,0 0 128 5,0 0-128-5,0 0 128 9,0 0 816-9,0 0 144 7,0 0 48-7,0 0 0 7,0 0 240-7,0 0 48 8,0 0 16-8,0 0 0 7,0 0-544-7,0 0-128 8,0 0 0-8,0 0-16 7,0 0-256-7,0 0-48 8,0 0-16-8,0 0 0 8,0 0 128-8,0 0 16 7,0 0 16-7,0 0 0 8,0 0 240-8,0 0 64 6,0 0 0-6,18-6 0 9,-6-2-192-9,3-6-48 7,-3 3 0-7,5-7 0 8,3 1-352-8,-4-3-80 7,1 1-16-6,3 3 0 6,-1-3-64-7,7-1-16 7,1 2 0-7,0-3 0 8,0-6 64-7,3 1 16 5,-3 3 0-6,2-2 0 8,1-1 0-8,-3 3 0 7,-2 7 0-7,-1-5 0 8,-1-3-208-8,2 5 144 7,1 1-144-7,-3-1 128 8,1 1-128-8,-3 3 0 7,4-5 0-7,-1 3 0 8,-5 3 0-8,-1 2 128 7,1-3-128-7,1-1 0 7,-1 4 0-7,-3 5 0 9,3-3 0-9,-3 2 0 8,0 2 128-8,-1-2-128 6,-15 8 128-6,14-9-128 8,-14 9 144-8,17-6-144 7,-17 6 160-7,14-6-160 8,-14 6 240-8,16-6-48 7,-16 6-16-7,9-8 0 8,-9 8 64-8,14-8 16 7,-14 8 0-7,0 0 0 8,10-3-64-8,-10 3-16 7,0 0 0-7,12-8 0 8,-12 8-176-8,0 0 160 7,0 0-160-7,0 0 160 8,13-8-160-8,-13 8 0 7,0 0 0-7,0 0 0 7,0 0 128-7,0 0-128 9,0 0 0-9,0 0 128 8,0 0-128-8,0 0 128 6,0 0-128-6,0 0 128 8,0 0 0-8,0 0-128 7,0 0 192-7,0 0-64 8,0 0-128-8,0 0 0 7,12-2 0-7,-12 2 128 8,0 0-128-8,0 0 0 7,0 0 0-7,0 0 0 8,0 0 0-8,0 0 0 7,0 0 0-7,0 0 0 8,0 0 0-8,0 0 0 7,0 0 0-7,0 0 128 8,0 0-128-8,0 0-224 7,0 0 48-7,0 0 16 25,0 0-1872-24,0 0-368-1,0 0-80 0</inkml:trace>
    </iact:actionData>
  </iact:action>
  <iact:action type="add" startTime="192944">
    <iact:property name="dataType"/>
    <iact:actionData xml:id="d147">
      <inkml:trace xmlns:inkml="http://www.w3.org/2003/InkML" xml:id="stk144" contextRef="#ctx0" brushRef="#br0">28793 15549 7359 0,'0'0'320'1,"0"0"80"-1,-6 12-400 0,-4 2 0 3,1-6 0-3,3 3 0 8,0 5 992-8,0-4 112 7,6-12 32-7,-8 15 0 8,4-3-560-8,4-12-96 7,-3 15-32-7,3-15 0 9,0 0 512-9,-4 18 112 6,-2-4 16-6,4-1 0 9,2-13-64-9,0 0-16 6,0 0 0-6,0 0 0 8,-2 18-624-8,2-18-112 7,0 0-16-7,-2 17-16 9,0-5-240-9,2-12 144 6,0 20-144-6,0-9 128 9,0-11 96-9,0 0 16 6,2 16 0-6,-2-16 0 9,0 0 384-9,0 0 80 6,0 15 0-6,0-15 16 8,2 16-128-8,-2-16-16 7,0 0-16-7,2 18 0 10,0-9-320-10,-2-9-64 6,0 16-16-6,0-4 0 8,0 3-160-8,0-15 192 6,0 12-192-6,0-12 192 9,0 0 32-9,0 0 16 7,-4 18 0-5,2-5 0 3,0 5 112-5,2-18 32 8,0 0 0-8,-2 13 0 8,2-13-64-8,-2 16 0 6,0-2 0-6,2-1 0 9,0-13-128-9,-4 18-16 7,2-6-16-7,2-12 0 7,-7 17-160-6,7-17 0 5,-4 14 144-6,4-14-144 9,0 0 160-9,-2 17-32 7,2-17-128-7,0 0 192 8,0 0 192-8,0 0 16 6,0 0 16-6,0 0 0 9,0 0 160-9,0 0 48 6,0 0 0-6,0 0 0 9,0 0-176-9,0 0-16 6,0 0-16-6,0 0 0 8,4-17-160-8,1 5-16 8,-1-4-16-8,2 5 0 8,0-5-96-8,2 4-128 7,2-3 176-7,-3 1-176 8,7-5 128-8,-4 1-128 7,1 4 0-7,3-5 0 8,-4 5 128-8,5-3-128 7,-3-3 144-7,6 5-144 8,-3-3 192-8,3 1-64 7,-1 1-128-7,-1-4 192 8,4 1-32-8,-1 3-16 7,-3-3 0-7,1 3 0 8,3-1-144-8,-3-3 192 7,3 5-192-7,3-5 192 8,-1 5-192-8,-3-1 128 7,3-4-128-7,1 1 128 8,0 1-128-8,1-3 160 7,-3 3-160-7,5 3 160 8,-1-7-160-8,0 5 128 6,3 1-128-6,-5-3 128 9,0 1-128-9,1 2 160 7,1-1-160-7,1 3 160 8,-5-5-32-8,4 3-128 8,1 4 192-8,-1 1-64 7,1-3-128-7,-1 6 160 7,0-1-160-7,-1 3 160 8,-1 2-160-8,-2 2 128 7,-1 0-128-7,1 2 128 8,-1-2-128-8,-4 0 0 7,1 2 0-7,-3 0 128 8,-14 0-128-8,17 2 0 7,1 0 0-7,-6-2 0 8,3 0 0-8,-15 0 128 7,14 2-128-7,-14-2 0 9,21 4 0-9,-7 0 0 6,2 0 128-6,-16-4-128 8,11 7 0-8,3-1 0 7,-4-2 0-7,-10-4 128 8,0 0-128-8,17 6 0 7,-5 2 0-7,-12-8 0 8,0 0 0-8,17 8 0 7,-3-3 0-7,-14-5 128 8,14 14-128-8,-14-14 0 7,0 0 0-7,11 14 0 8,5 3 0-8,-8-3 128 7,-2 2-128-7,3-3 0 8,-5 5 0-8,4-5 0 6,2 3 0-6,-2-2 0 8,-8-14 0-8,6 21 0 8,-1-1 0-8,-1 1 0 8,2-5 0-8,-2 3 0 7,0 1 0-7,-4-3 0 8,2 3 0-8,-2 3 0 7,0-1 0-7,-2-3 0 8,2 1 0-8,-2 3 0 7,2-2 128-7,-4 1-128 8,0-3 0-8,-2 1 0 7,3-1 0-7,-3-1 0 8,0 1 0-8,0 7 0 7,-2-3 0-7,2 1 0 8,2-3 0-8,-3 2 0 7,-1 3 128-7,0-1-128 8,2 2 0-8,-2-1 0 8,-3-1 0-8,3 2 0 7,-4 1 0-7,2-1 0 8,3 0 0-8,-5-1 0 7,2-1 0-7,0 0 0 7,-3-1 0-7,3-3 0 8,-6 1 0-8,5-1 0 7,-3 3 128-7,2-3-128 8,-5 0 0-8,3 1 0 6,-5-1 0-6,3 3 0 9,-2-3 0-9,-3-1 0 6,-4-1 128-6,3 1-128 9,3-1 0-9,-3-1 0 6,-3 1 0-5,-2-5 0 7,1 2 0-8,1-1 0 6,-1 5 128-6,-1 1-128 9,-2-5 0-9,0 1 0 7,-1 3 0-7,5-5 0 8,2 3 0-8,-3 1 0 8,-1-1 0-8,0-2 128 7,-1-3-128-6,3 3 0 6,4 1 0-7,-1-7 0 7,-1 2 0-7,1 0 0 7,3-5 0-7,1 5 0 8,-5-2 0-8,1-4 0 7,1 0 128-7,-1 1-128 8,-3-1 0-8,0-2 0 7,-5 0 0-7,-3-2 0 8,-2 0 0-8,0 2 0 7,0 2 0-7,0-2 0 8,2-3 0-8,-1-1 0 7,1 0 0-7,-2 0 0 9,4-1 0-9,2-1 0 6,1-2 0-6,1 0 0 8,-2 0 0-8,2 0 0 8,-1-2 0-8,-1-2 0 8,4-3 0-8,-1 1 0 6,1-6 0-6,-2 5 0 8,-1-5 0-8,-1 2 0 7,-2-3 0-7,-2 3 0 8,0-5 0-8,-5 1 0 8,1 0 0-8,2-1 0 7,-2 1 0-7,2 3 0 8,2-7 0-8,2 1 0 7,0-2 0-7,-5 3 0 7,7-3 0-7,4 1 0 8,5 3 0-8,-1-5 0 7,-4 1 0-7,3-2 0 8,1-5 0-8,5-1 0 7,-2 0 0-7,5 0 0 8,-3 1 0-8,4-1 0 8,-3-2 0-8,5-2 0 8,-4 2 0-8,5 0 0 6,-1 1 0-6,-2-1 0 9,6 4 0-9,3 0 0 6,-3-2 0-6,0 1 0 8,2 1 0-8,2 0 0 7,2 0 0-7,0-1 0 8,2-1 0-8,2 2 0 7,4 0 0-6,-3-1 0 7,1 1 0-8,4-2 0 7,6-6-144-7,3 6 144 7,-1 1 0-7,5-1 0 8,4-4 0-8,1-2 0 7,-1 2-128-7,4 2 128 7,6-4 0-7,0 2 0 8,6-2 0-8,-4-1-128 8,8 5 128-8,0 0 0 8,6 2 0-8,-3-2 0 6,-1 0 0-6,2 3 0 9,-2 1 0-9,-7 0 0 6,3 2 0-6,-4-1 0 9,4 3 0-9,-2 3 0 6,0-1 0-6,6-2 0 9,-1-3 0-9,3 1 0 6,0 2 0-6,5 1 0 8,5 1 0-8,-4 2 0 8,-7-7 0-8,1 7 0 8,-4-1 0-8,2 3-128 6,-9 1 128-6,3 5 0 9,-7-3 0-9,3 4 0 7,-2 3 0-7,-4-5 0 8,-4 6 0-8,2-2 0 8,-2 3 0-8,5 1 0 7,-5 2 0-7,2 0 0 6,0-4 0-4,2 4 0 5,6 0 0-7,-1 0-128 6,-3 4 128-5,2-2 0 6,-4 0 0-6,0 4 0 6,4 0 0-7,-2 2 0 8,-2-2 0-8,-1 2 0 6,-1 4 0-6,-2 0 0 9,-2 0 0-9,3 3-128 7,1-1 128-7,2 4 0 8,-4-1 0-8,0 5 0 6,1-4 0-6,1 5 0 9,0 2 0-9,2-1 0 7,0 1 0-7,3 3 0 8,-3-1 0-8,4 5-128 7,2 3 128-7,-6-2 0 8,2-2 0-8,-4 3 0 7,-3 3 0-7,1 4 0 8,-4-2 0-8,-3-2 0 7,-1 0-128-7,-5 6 128 8,1 0 0-8,-1 4 0 7,-6-6 0-7,-1 4 0 8,-1-2 0-8,0-2 0 6,-6 2 0-6,2-2 0 9,-2 4 0-9,0-6 0 7,0-4 0-7,-2 3 0 8,0 3 0-8,0 0 0 7,0 0 0-7,0 6 0 8,-2-2 0-8,0 3 0 7,2-3 0-7,-2 2 0 8,-2-4 0-8,0 0 0 7,0-4 0-7,-4 6 0 9,2 2 0-9,-1 2 0 6,-1-8 0-6,-4 4 0 8,2-4 0-8,-1 0 0 7,-3-2 0-7,-2-1 0 7,-1-1 0-7,-7 0 0 8,3 2 0-8,0 0 0 7,-5-4 0-7,-1-3 128 8,-2 1-128-8,-1 2 0 7,1 0 0-7,0 0 0 8,-2 1 0-8,1-3 0 7,-3 0 0-7,2 2 0 8,-2 2 0-8,4-1 0 8,1-5 160-8,-1 2-160 7,-2 1 160-7,2 3-160 8,-3-4 0-8,5 0 0 7,0-2 0-7,-2 1 0 9,-3-9 0-9,-3 5 0 6,0-5 0-6,0 5 0 9,-6-3 0-9,0-1 0 6,-6-1 0-6,2 4 0 8,1-1 0-8,-3-3 0 7,4-1 0-7,0-1 0 8,4-3 0-8,-4 4 0 7,6-5 0-7,-4 5 0 8,2-6 0-8,-2 5 0 7,2-1 0-7,-6-3 0 8,-2 5 0-8,-1-6 0 7,-5 3 0-7,2-5 0 8,-3-2 0-8,-3 2 128 7,6-3-128-7,2-3 0 7,3-2 0-7,-1 0 0 8,6 4 0-8,2-6 0 8,0-2 0-8,-2 2 128 7,4 0-128-7,-4 0 0 8,4-4 0-8,-4 2 0 7,-2 0 0-7,-4-2 0 8,-2 0 0-8,1 1 0 7,-5-3 0-7,2 0 0 8,-1-2 0-8,3-2 0 7,2 1 0-7,4 1 0 8,0 0 0-8,2-6 0 7,-6 5 0-7,8-3 0 7,-5 4 0-6,5 0 0 6,-2-5 0-7,2 3 0 8,-4-2 128-8,0-3-128 8,-6-1 0-8,-2 0 0 6,-3-5 0-5,5 3 0 7,0 3 0-8,4-9 0 7,-5-1 0-7,7 2 128 7,2-1-128-7,-2 5 0 8,4-3 0-8,0 1 0 7,2-1 0-7,4 1 0 8,1-4 0-8,-3-1 0 7,2-1 0-7,0-2 0 8,0-8 0-8,-2 3 128 7,-1 1-128-7,3-6 0 8,0 0 0-8,-2 2 128 7,-2-6-128-7,6 8 0 8,0 0 0-8,1-2 0 7,3 0 0-7,-2 2 0 8,3 2 0-8,1 2 0 7,4-5 0-7,3 5 0 8,0-6 0-8,1 4 0 8,5 0 0-8,-3 0 0 8,7 0 0-8,2-5 0 6,-4 1 0-6,6-4 0 8,2 2 0-8,2 2 0 8,-2-5 0-8,2 4 0 7,0-4 0-7,-3 4 0 7,1-2 0-7,2 2 0 8,3 3 0-8,1 0 0 7,2 4 0-7,4 0 0 8,-6 0 0-8,6-4 0 7,3-1 0-7,1 5 0 8,3-2-128-8,-3 2 128 7,4-2 0-7,5-2 0 9,-1 0-128-9,1 1 128 6,0-3 0-6,5 0 0 9,-1 6 0-9,2 2 0 7,2 0 0-7,-1-1 0 8,-1-1 0-8,0 2-128 6,-1 2 128-6,1-3 0 9,-2-3 0-9,0 4 0 6,1 0 0-6,-1-3 0 8,-4 1 0-8,3 2 0 8,-3 0 0-8,3 1 0 7,1 1 0-7,2 0 0 8,2 0 0-8,-3-1 0 7,-7 3 0-7,4 0 0 7,3 1 0-7,1 1 0 9,0 3 0-9,2-3 0 6,-1-3-128-6,-3 1 128 8,0 4 0-8,3 5 0 7,-1-3 0-7,0-1 0 8,0 4-128-8,1-1 128 8,-1-5 0-8,-2 5 0 8,4-3 0-8,-1-1-128 6,-3 3 128-6,0 1 0 9,1-5 0-9,-1 3 0 6,2 1 0-6,0-1 0 9,7-3 0-9,-5 1-128 6,-2 1 128-6,0 1 0 8,-1-1 0-8,3 5 0 8,0-7 0-8,-2 3 0 8,0 5 0-8,-1-1 0 7,-3 5 0-7,1-4 0 7,-3 2 0-7,2-1-128 8,-3 3 128-8,-3 0 0 7,3-3 0-7,-3 3 0 8,1-4 0-8,-7 5 0 7,9 1 0-7,-9-4 0 8,3 2 0-8,2-1 0 8,-5 3 0-8,5 2 0 6,-5-4 0-6,5 0 0 9,-4 3 0-9,1 1 0 6,-1 2 0-5,0-2 0 7,-5 0 0-8,-9 6 0 6,18-6 0-6,-18 6 0 9,12-6 0-9,1-1 0 6,-13 7 0-6,12-6 0 9,-12 6 0-9,14-8 0 6,-14 8 0-6,9-4 0 8,-9 4 0-8,0 0 0 7,0 0 0-7,16-4 0 9,-16 4 0-9,0 0 0 7,0 0 0-7,10-6 0 8,-10 6 0-8,0 0 0 7,0 0 0-7,9-7 0 8,1-1 0-8,-10 8 0 6,0 0 0-6,0 0 0 8,8-6 0-8,-8 6 0 7,0 0 0-7,0 0 0 8,0 0 0-8,0 0 0 7,0 0 0-6,0 0 0 6,0 0-240-7,0 0 64 7,0 0 16-7,0 0 0 22,0 0-1248-22,0 0-256 0,0 0-64 0,0 0-9856 9,0 0-1984-8</inkml:trace>
    </iact:actionData>
  </iact:action>
  <iact:action type="add" startTime="197429">
    <iact:property name="dataType"/>
    <iact:actionData xml:id="d148">
      <inkml:trace xmlns:inkml="http://www.w3.org/2003/InkML" xml:id="stk145" contextRef="#ctx0" brushRef="#br2">28604 15551 9215 0,'0'0'816'1,"0"0"-656"6,6-17-160-7,-2 3 0 8,-4 14 1856-8,2-17 352 7,-2 17 64-7,3-18 16 8,-1 6-464-8,-2 12-96 8,0-15 0-8,0 15-16 8,0 0-112-8,0 0-32 6,2-12 0-6,-2 12 0 9,0 0-400-9,0 0-80 7,0 0 0-7,0 0-16 8,0 0-304-8,0 0-64 6,0 0-16-6,0 0 0 8,0 0-176-8,-2 14-48 7,0 1 0-7,-1 7 0 8,3-7-272-8,0 7-48 7,0 1-16-7,0 3 0 8,0-1 0-8,5 2 0 8,-3 0 0-8,2 5 0 8,-2-1 112-8,2 4 16 6,0-2 0-6,2-2 0 9,2 1-32-9,-2-1 0 7,5 0 0-7,3-2 0 8,-6-3-48-8,5-1-16 7,-1-2 0-7,4 1 0 8,-5-11 16-8,5 5 0 6,-6-1 0-6,5-5 0 9,-3-2-16-9,0 2 0 7,-1-5 0-7,-11-7 0 7,0 0-16-7,14 8 0 8,2 0 0-8,-16-8 0 8,0 0 16-7,17 4 0 5,-17-4 0-6,14-2 0 7,-14 2-160-7,17-8 0 8,-17 8 0-8,10-10 0 7,8 3 128-7,-8-5 0 7,-10 12 0-7,9-12 0 9,1-5-128-9,-2 5 0 7,4 0 144-7,-1 1-144 8,-1-1 0-8,4-4 0 6,-3 5 0-6,7-5 128 9,-4 0-128-9,5 3 0 7,1-5 0-7,-3 4 0 8,3-3 0-8,-1 3 0 7,-1-1 0-7,-1 3 0 8,3-4 0-8,-5 7 0 6,3-1 0-6,1 0 0 9,-7 2 0-9,6-1 0 7,-7 1 0-7,7 2 0 7,-4-2 0-7,1 0 0 8,-15 8 0-8,0 0 0 7,14-6 0-7,-14 6 0 8,0 0 0-8,0 0 0 7,0 0 0-7,0 0 0 8,0 0 0-7,0 0 0 6,0 0 0-7,0 0 0 6,0 0 0-5,0 0 0 7,0 0 0-8,0 0 0 6,0 0 0-6,0 0 0 9,-14 8 0-9,2 2 0 7,12-10 0-7,-13 8 0 9,-1 0 0-9,2 1 0 6,3-1 0-6,-7 4 0 8,4 0 0-8,-3-5 0 7,1 3 0-7,-1 4 0 8,3-3 0-8,-4 3 0 7,-1-8 0-7,1 8 0 8,-7-5 0-8,1 9 0 7,-5-4 0-7,2 1 0 8,-3-3 0-8,-1 5 0 8,0-3 0-8,-1 2 128 7,-5-7-128-7,2 5 0 6,4-6 0-6,4 4 0 8,-1-1 0-8,5-1 128 7,-5 4-128-7,7-5 0 9,3-3 0-9,-3 4 128 6,3-4-128-6,3 0 0 9,-1-4 0-9,14-2 0 7,-14 4 0-7,14-4 0 8,-13 2 0-8,13-2 144 7,0 0-144-7,0 0 0 8,-12-4 128-8,12 4-128 7,-6-6 0-7,0-2 0 8,6 8 0-8,-6-16 128 7,4 3-128-7,0-3 0 8,2 16 128-8,0-17-128 7,0 3 0-7,2-6 0 8,0 1 0-8,4 5 128 7,-6 14-128-7,4-25 0 8,-2 0 128-8,0-1-128 7,2 1 0-7,0 1 0 8,-2 5 128-8,2-4-128 7,-2-3 0-7,1 1 0 8,-1-2 128-8,0-1-128 7,0 1 0-7,-2-4 0 8,0 0 0-8,0-1 0 7,0-1 0-7,0 4 0 8,0 0 0-8,-2 1 0 7,2 1 0-7,0 0 0 8,-2 3 0-8,0 5 0 7,-1-3 0-7,3 3 0 8,0 7 0-8,0 12 0 7,-2-15 0-7,2 15 0 9,-2-12 0-9,2 12 0 6,0 0 0-6,0 0 0 8,0 0 0-8,0 0 0 7,0 0 0-7,0 0 0 8,-6 14-128-8,4 3 128 8,0 1 0-8,0-1-144 7,2 5 144-7,0 1 0 8,0 0 0-8,0 5 0 7,0 1 0-7,0 4 0 7,2 2 0-7,0 4 0 8,2-4 0-8,0 2-128 7,0 4 128-7,1-4 0 8,-1 2 0-8,0-1 0 7,2-3 0-7,2 4 128 8,2-2-128-8,-4-6 0 8,3-2 0-8,3 0 0 8,-6-1 0-8,4-3 0 6,1-2 0-6,-3 3 0 9,2-7 0-9,2-5 0 6,-12-14 0-6,9 19 128 8,5-9-128-8,-14-10 0 7,0 0 0-7,14 12 0 8,-14-12 0-8,19 2 0 7,-5-6 0-7,1-2 128 8,3 0 0-8,-4-2 0 8,3-9 0-8,1 3 0 7,3-7-128-7,1-1 192 7,-1 1-64-7,-3-1 0 8,1-1-128-8,3 0 0 7,-1-3 0-7,-3 5 0 8,1 1-192-8,3 3 0 8,-5-5 0-8,1 5 0 21,1 1-976-20,-5-1-208-1,3 11-32 0,1-4-11040 7,-8-6-2208-6</inkml:trace>
    </iact:actionData>
  </iact:action>
  <iact:action type="add" startTime="198945">
    <iact:property name="dataType"/>
    <iact:actionData xml:id="d149">
      <inkml:trace xmlns:inkml="http://www.w3.org/2003/InkML" xml:id="stk146" contextRef="#ctx0" brushRef="#br2">27051 14048 3679 0,'0'0'320'2,"0"0"-320"4,4-12 0-5,-4 12 0 6,0 0 2896-7,4-16 512 7,0 1 112-7,-2 3 0 8,-2 12-1584-8,6-16-320 8,-2 3-64-8,-4 13-16 8,7-16-64-8,-3 5-32 7,-4 11 0-7,0 0 0 9,6-10-544-9,-6 10-96 6,0 0-32-6,0 0 0 8,0 0-336-8,0 0-80 7,0 0-16-7,0 0 0 8,10 10-80-8,0 7 0 7,-2-1-16-7,-7 7 0 8,-1-3 112-8,-1 5 32 7,-1 6 0-7,-2 2 0 9,-4 6-32-8,2 4 0 4,-2-2 0-5,2 4 0 8,-3 6-144-8,1-3-16 7,2-3-16-7,-2 2 0 8,0-2 16-8,3-6 16 7,1-4 0-7,-2-2 0 8,-2-3 128-8,4-5 32 7,0-6 0-7,0 1 0 8,2-3 32-8,2-17 16 7,-2 14 0-7,2-14 0 8,0 0-32-8,0 0 0 8,0 0 0-8,0 0 0 8,0 0-160-8,0 0-32 6,0 0-16-6,0 0 0 8,0 0-48-8,0 0-128 7,0 0 192-7,0 0-64 7,0 0 48-7,0 0 0 8,10-6 0-8,-10 6 0 8,0 0-176-8,14-13 0 7,-8 3 0-7,-6 10 0 8,11-8 0-8,-11 8 0 7,14-14 0-7,-14 14 0 8,10-7 0-8,-10 7 0 7,0 0 0-7,0 0 0 8,17-4 0-8,-17 4 0 7,14-6 0-7,2-2 0 8,-16 8 0-8,11-6 0 7,-11 6 0-7,18-6 0 9,-1 2 0-9,-17 4 0 6,16-3 0-6,3 1 0 8,-19 2 0-8,20-6 0 8,-2 2 0-8,1 2 0 7,1 2 0-7,-5 0 0 7,3-2 0-7,-18 2 0 8,19-4 0-8,-3 4 0 7,3 0 0-7,-3 0 0 8,-16 0 0-8,21-2 0 7,-1 2 0-7,1-2 0 8,-5-2 0-8,3-2 0 7,1 1 0-7,-4 1 0 9,1 0 0-9,3-2 0 6,-7-6 0-6,5 6 0 9,-5 2 0-9,5 0 0 7,-4-7 0-7,1 3 0 8,-1 4 0-7,0-4 0 4,-3-3 0-5,3 3 0 8,-14 8 0-8,12-8 0 7,3-2 0-7,-1 2 0 8,-2 1 0-8,-12 7 0 7,0 0 0-7,0 0 0 8,7-12 0-8,-7 12 0 7,0 0 0-7,0 0 0 9,0 0 0-9,0 0 0 6,0 0 0-6,0 0 0 8,0 0 0-8,0 0 0 7,0 0 0-7,0 0 0 8,0 0-128-8,0 0 128 7,0 0 0-7,0 0 0 8,0 0 0-8,0 0 0 8,0 0 0-8,-9 16 0 8,-5-7 0-8,4 7 0 6,4-6 0-6,-5 3 0 9,1-5 0-9,-6 2 0 6,5 2 0-6,-7-5 0 9,4-1 0-9,-3 6 0 6,-1-2 0-6,3-1 0 8,-5 1 0-8,5-2 0 7,-5 2 0-7,-1 1 0 8,-3-3 0-8,1 2 0 8,-1 2 0-8,1-5 0 7,-2 5 0-7,-1-2 0 8,1 0 0-8,-4 1 0 7,1-3 0-7,1 2 0 8,4 0 0-8,-3-3 0 7,3-1 0-7,-1-4 0 8,5 2 0-8,-2 2 0 8,3-2 0-8,4-2 0 6,-3 0 128-6,3-2-128 8,-1 2 0-8,15-2 0 7,-14 4 0-7,14-4 0 9,-18 2 0-9,18-2 0 6,-13 0 0-6,13 0 128 9,0 0-128-9,0 0 0 6,-14-2 0-6,14 2 0 8,0 0 0-8,0 0 0 7,-10-4 0-7,10 4 0 8,-15-2 0-8,15 2 0 7,0 0 0-7,0 0 0 8,-10-16 0-8,2 6 0 8,8 10 0-8,-4-11 0 8,4-5 0-8,0 4 0 7,-2-3 0-7,0 5 0 8,2 10 0-8,0-19 0 6,0 3 128-5,0 2-128 7,-2-5 0-8,0 3 0 6,2-1 0-6,0-3 0 8,-2 1 0-8,0-3 0 7,1 1 0-7,-3 1 0 8,-2 1 0-8,4-3 0 7,2 1 0-7,0-3 0 9,-2 1 0-9,2 0 0 6,0-1 0-6,0 1 0 9,0-2 0-9,0 1 0 6,0 3 0-6,0-1 0 9,0 3 0-9,-2-5 0 6,0 3 0-6,2 3 0 9,0 5 0-9,0-5 0 7,0 6 0-7,0-1 0 8,0 13 0-8,0 0 0 6,4-12 0-5,-4 12 0 6,0 0 0-7,0 0 0 8,0 0 0-8,0 0 0 7,0 0 0-7,0 0 0 8,0 0-144-8,0 0 144 7,0 0 0-7,0 0 0 8,0 0 0-8,0 0 0 8,0 0 0-8,-6 18-128 7,6-18 128-7,-2 21 0 8,-2 1 0-8,2 3 0 7,2 2 0-7,-2 4 0 8,0-1-128-8,-2 7 128 6,1 2 0-5,3 6 0 7,0-1 0-8,0 5 0 7,-2 2 0-7,0-4 0 9,2-8 0-9,0 0 0 5,-2 0 0-5,2-6 0 9,0-2 0-9,4-4 0 7,-1-3 0-7,3-1 0 8,-4-1 0-8,2-7 0 7,0 5 0-7,2-11 0 8,-6-9 0-8,0 0 0 7,16 14 0-7,-9-8 0 8,-7-6 144-8,0 0-144 7,0 0 128-7,0 0-128 7,20 0 144-7,-5-4-144 8,3-6 160-8,-4-5-160 7,-1 3 192-7,5-4-64 8,-3-3-128-8,7 3 192 8,-3-5-32-8,-3-3-16 7,5 3 0-7,5 1 0 8,-3 1-144-8,3-1 0 7,1 5 0-7,2-3 0 9,0 3 0-9,1 1 0 6,-3-5 0-6,0 5 0 8,3-2 0-8,-5 7 0 7,0-5 0-7,1 6 0 8,-3 0 0-8,-2 0 0 7,-1 1 0-7,0 3 0 8,-7-2 0-8,5 2 0 7,-18 4 0-7,15-6 0 8,-15 6-128-8,0 0 128 7,16-4 0-7,-16 4 0 8,0 0-272-8,0 0 16 7,0 0 0-7,6 20 0 23,-6-20-2240-23,-4 11-432 0</inkml:trace>
    </iact:actionData>
  </iact:action>
  <iact:action type="add" startTime="201497">
    <iact:property name="dataType"/>
    <iact:actionData xml:id="d150">
      <inkml:trace xmlns:inkml="http://www.w3.org/2003/InkML" xml:id="stk147" contextRef="#ctx0" brushRef="#br2">26891 18428 11055 0,'0'0'976'2,"0"0"-784"5,0 0-192-7,-19-12 0 8,3 4 1152-8,16 8 176 7,0 0 32-7,-13-5 16 8,13 5-96-8,-14-12 0 9,14 12-16-9,0 0 0 6,-6-12 112-6,6 12 32 7,0 0 0-7,6-17 0 8,4 7-480-8,-1-6-96 7,9 3 0-7,1-3-16 8,5 2-304-8,3-3-64 7,2 1-16-7,7 1 0 8,1-1 32-8,4 4 16 7,1 1 0-7,9-1 0 8,0 6 80-8,-2 2 16 8,1 0 0-8,1 4 0 7,-2 2-128-7,-2 4-32 7,-10 0 0-7,-2 9 0 8,0 1-160-8,-4 5-48 7,-4 7 0-7,-1 1 0 8,-7 2-80-7,1 6-128 5,-1 0 176-6,-7 4-176 8,-4 2 208-8,2 0-64 7,-6-6-16-7,3 2 0 9,-3 0 0-9,-2-6-128 7,-2-3 192-7,0-1-64 7,0-4-128-7,0 1 192 8,-2-5-192-8,2 0 192 8,0-5-192-8,0 4 0 6,0-20 144-6,0 15-144 8,0 1 0-8,0-16 0 7,0 0-192-7,0 0 64 23,0 0-1216-22,0 0-224-1,0 0-48 0,0 0-16 14,-2-16-1280-14,2 3-256 1</inkml:trace>
    </iact:actionData>
  </iact:action>
  <iact:action type="add" startTime="201874">
    <iact:property name="dataType"/>
    <iact:actionData xml:id="d151">
      <inkml:trace xmlns:inkml="http://www.w3.org/2003/InkML" xml:id="stk148" contextRef="#ctx0" brushRef="#br2">27615 18295 11055 0,'0'0'480'1,"0"0"112"-1,-16 0-464 0,16 0-128 6,0 0 0-6,-13 4 0 8,13-4 2608-8,-14 10 496 7,4 4 96-7,3-3 32 9,-7 7-1824-9,2-5-384 6,-3 5-64-6,1 3 0 8,-6 1 160-8,3-3 32 7,1 3 16-7,-5 5 0 8,1 2-80-8,3 3 0 7,-9 3-16-7,1 0 0 8,-2-2-160-8,1 0-16 7,1-4-16-7,0 6 0 8,-1 1-336-8,3-5-64 7,1-4-16-7,3 0 0 8,-3-1-224-8,5-3-48 8,1-7-16-8,-3-1 0 7,3-3-176-7,1 4 160 7,3-5-160-7,-2-1 160 8,14-10-160-8,0 0 0 7,0 0 0-7,0 0 0 23,0 0-1280-23,0 0-272 0,0 0-64 0,14-17-9232 8,1-1-1840-8</inkml:trace>
    </iact:actionData>
  </iact:action>
  <iact:action type="add" startTime="202416">
    <iact:property name="dataType"/>
    <iact:actionData xml:id="d152">
      <inkml:trace xmlns:inkml="http://www.w3.org/2003/InkML" xml:id="stk149" contextRef="#ctx0" brushRef="#br2">28908 18106 13823 0,'0'0'1216'1,"0"0"-960"3,0 0-256-4,0 0 0 8,20-6 928-8,-7 2 144 8,-13 4 16-8,0 0 16 7,0 0 64-7,0 0 16 8,0 0 0-8,0 0 0 7,0 0-160-6,10 12-48 6,-10-12 0-7,-6 16 0 7,0-1 80-7,-1 1 16 8,-3-6 0-8,-8 5 0 9,1-5-160-9,-1 6-16 6,-3-5-16-6,-5 7 0 7,1-5-208-7,-2 7-32 8,-5-1-16-8,1-1 0 8,0 3-160-8,-2-1-16 7,2-2-16-7,-1 1 0 8,1 4-144-7,0 1-32 5,4-7 0-6,-1 3 0 8,1-1-48-8,6-5-16 7,-1 0 0-7,7-3 0 8,-1 5-64-8,4-6-128 7,-1-2 176-7,13-8-176 8,-10 7 144-8,10-7-144 7,0 0 0-7,0 0 144 7,0 0 48-7,0 0 16 8,0 0 0-8,0 0 0 8,0 0-80-8,0 0 0 7,0 0-128-7,12 6 192 8,-12-6-192-8,21 0 176 7,2 2-176-7,3 0 160 8,-5-2-160-8,1 2 0 7,3 0 0-7,0 2 0 8,3-2 0-8,-3-2 0 7,-1-2 0-7,3 2 0 8,2 0 0-8,0 0 0 7,3 2 0-7,1 2 0 8,-4-4 0-8,-2 2 0 7,-1-2 0-7,1-2 0 9,0 2 192-9,-5 0-64 6,-5 0 0-6,1 0 0 25,-5 0-1344-25,5 0-288 0,-18 0-48 0,0 0-9504 6,16-6-1888-6</inkml:trace>
    </iact:actionData>
  </iact:action>
  <iact:action type="add" startTime="202941">
    <iact:property name="dataType"/>
    <iact:actionData xml:id="d153">
      <inkml:trace xmlns:inkml="http://www.w3.org/2003/InkML" xml:id="stk150" contextRef="#ctx0" brushRef="#br2">30137 17862 7359 0,'0'0'656'1,"0"-9"-528"3,0 9-128-4,0-14 0 9,0 4 2432-9,0 10 464 7,-4-12 96-7,4 12 16 8,-12-9-1280-8,12 9-240 7,-11-4-48-7,-5 2-16 8,2 4-144-8,-3 0-48 7,3 2 0-7,-3 1 0 8,-3 7-240-8,3-2-48 7,-5 4-16-7,-1-1 0 8,-5 7-176-8,-1-5-48 7,0 7 0-7,0-1 0 8,-3 5-192-8,-3 1-32 7,0 2-16-7,4 0 0 8,0 7-112-8,2 3-32 7,3-6 0-7,9 6 0 9,5 6-112-9,4-6-16 7,0-2-16-7,8-2 0 7,8 2 48-7,2 2 16 7,4-8 0-7,7 0 0 9,4-7-48-8,7-3 0 4,3-9 0-5,0-1 0 9,0-3 80-9,8-4 16 6,-2 0 0-6,4-2 0 9,-6-4-16-9,6-4 0 6,-3-2 0-6,3-9 0 9,0-3-64-9,-4 1-16 6,6-5 0-6,0 1 0 8,-6-2 48-7,2-3 0 5,-2 1 0-6,-2 0 0 8,-4-3 144-8,-6-3 48 8,-6 2 0-8,-9-6 0 8,-2 2 32-8,-8 0 16 6,-8-10 0-5,-6 6 0 6,-2-4-48-7,-9 6-16 8,-8-6 0-8,-1 10 0 8,-1 0-160-8,-4 6-16 7,-6 3-16-7,4 3 0 7,-4 7-224-7,2 0 128 8,-4 7-128-8,4 1 0 8,-6 0 0-8,6 4-256 6,-4 0 16-6,4 2 16 23,-4 6-1424-22,4 2-272-1,-2-3-64 0,2 1-16992 3</inkml:trace>
    </iact:actionData>
  </iact:action>
  <iact:action type="add" startTime="208030">
    <iact:property name="dataType"/>
    <iact:actionData xml:id="d154">
      <inkml:trace xmlns:inkml="http://www.w3.org/2003/InkML" xml:id="stk151" contextRef="#ctx0" brushRef="#br4">28360 13948 4607 0,'0'0'400'1,"0"0"-400"6,0 0 0-7,0 0 0 8,0 0 2368-8,0 0 384 6,0 0 64-6,0 0 32 8,0 0-1248-8,0 0-240 7,0 0-48-7,0 0-16 8,8-10-336-8,-8 10-64 7,0 0 0-7,0 0-16 9,0 0 80-9,0 0 0 6,8-9 16-6,-8 9 0 8,0 0-128-8,0 0-16 7,0 0-16-7,0 0 0 8,0 0-128-8,0 0-32 7,0 0 0-7,0 0 0 9,-10-16 0-9,10 16 0 6,-8-8 0-6,8 8 0 8,-12-9-112-7,-3 5-32 6,5 0 0-7,-4 4 0 7,3 0-128-7,-5 2-16 7,2 0-16-7,-5 2 0 8,1 1-112-8,3-1-32 7,-9 0 0-7,3 2 0 10,-2 0 0-10,-3 2 0 6,-1 0 0-6,0-3 0 7,1 7 0-7,3-4 0 7,-3-2 0-7,1 3 0 8,0 3-80-8,-1-2-128 8,-1 6 176-8,4-5-176 7,1 7 144-6,-1-5-144 5,-5 5 0-6,5 1 144 9,-2-5-16-9,-1 6-128 6,1-3 192-6,0 3-64 8,1-1-128-7,3 5 192 6,-1-9-192-7,5 3 192 8,-7 3-192-8,3-3 160 6,-1 1-160-6,5 3 160 9,-5-3-160-9,3-3 0 7,3 3 0-7,-5-1 128 7,1-1-128-7,3 3 0 8,-5-3 0-8,1-3 0 7,-1 4 0-7,1-5 128 7,1 3-128-7,-3 0 0 8,4 1 0-8,-1 5 0 7,3-5 128-7,-5 3-128 8,3-1 0-8,1-1 0 7,-3 1 0-7,1 3 0 8,2-3 0-8,1-1 0 7,-3 3 0-7,7 1 0 9,-5-3 0-9,5-3 0 7,-5 3 128-7,0-3-128 8,-1 3 0-8,1 1 0 6,1-5 0-6,3 3 0 9,-5 1 0-9,5-3 0 6,-4 2 0-6,5-1 0 8,-1-7 0-8,1 5 0 7,-1 3 128-7,0 0-128 8,1-11 0-7,-1 9 0 6,2-2 0-7,2 5 0 7,-5-5 0-7,3 3 0 8,-7 3 0-8,7-5 0 8,-2 5 0-8,5 1 0 6,-7-3 0-6,6 5 0 8,-4-1 0-8,5 3 0 7,-5-1 0-7,2-1 0 8,1-4 0-8,-3 5 0 8,4-1 0-8,-5 1 0 8,5-1 0-8,-4-5 0 6,5 1 0-6,3 3 0 9,-4-1 0-9,2-3 0 6,0-1 0-6,-3 1 0 9,5-5 0-9,0 5 0 6,2-4 0-6,-2 3 0 9,0 1 0-9,2-3 0 6,4-15 0-6,-2 24 0 8,0-3 0-8,2 1 0 7,-1-3 0-7,1 1 0 8,0-1 0-8,1-3 0 7,1 3 0-7,2-1 0 8,0-3 0-8,4 7 0 8,-2 3 0-8,2-5 0 8,-2-5 0-8,3 5 0 8,-3-5 0-8,4 5 0 7,0-1 0-7,-4 1 0 6,-1-5 0-6,3 5 0 9,2-4 0-9,-6 1 0 6,0 3 0-6,4 1 0 8,1-1 0-8,-3 1 0 7,2 0 0-7,2 1 0 9,-3-3 0-9,-1 3 128 6,0-1-128-6,4-1 0 9,-2-5 128-9,0 5-128 6,-8-20 0-6,13 19 128 8,-5-1-128-7,2 1 192 5,1-1-192-6,-5 0 192 9,2-1-192-9,2-3 0 7,-2 1 0-7,-1 5 128 7,3-4-128-7,0 1 0 8,-4-1 0-8,2-1 0 8,1 1 0-8,-3-2 0 7,-6-14 0-7,12 17 0 8,-2 1 128-8,-3-1-128 7,5 3 0-7,0-7 128 7,-4 5 0-7,0-6-128 8,1 3 192-8,-1-3-64 7,2 5-128-7,2-3 0 8,-5 2 0-8,5 1 0 7,-4-5 0-7,0 0 0 8,-8-12 128-8,0 0-128 8,19 19 0-8,-3-1 0 7,1-9 144-7,1 5-144 8,-8-2 192-8,5 3-48 7,-3-1 0-7,4 0 0 7,-16-14-144-6,17 11 0 6,1 3 0-7,-1-2 0 8,-3-4 0-8,3 3 0 6,-17-11 0-6,18 12 0 9,1 2 0-9,3-5 0 7,-7 1 0-7,5 2 0 7,1-4 0-7,-1 1 0 8,-2 3 0-8,3-4 0 7,2 4 0-7,-1-1 128 8,-5-1-128-8,3 4 0 7,1-8 0-7,-3 3 0 8,-2 3 0-8,3-4 0 7,-3 2 0-7,1 1 0 8,3-3 0-8,-5 6 0 7,5-7 0-7,-3 5 0 8,-3 2 128-8,2-4-128 8,-5 1 0-8,7-1 0 7,-4 0 0-7,3 3 0 8,-5-5 0-8,5 4 0 7,-3-4 0-7,0-2 0 8,-1 1 0-8,3 1 128 7,3 0-128-7,-1-4 0 8,1 2 128-8,1 2-128 7,-8-1 0-7,3-3 128 8,-1-2-128-8,5 2 0 7,-1 2 0-7,-2 0 128 8,3-2-128-8,1 2 192 7,-3-4-192-7,3 3 192 8,-1 3-192-8,-1-4 0 7,1 0-160-7,5 0 160 8,-3-2 0-8,-1 4 0 7,1-2 0-7,1 1 0 7,1-1 0-7,-4 2 0 8,1-4 0-8,1 2 0 8,-1-2 0-8,-3 0 0 7,1 4 0-7,1 0 0 8,-3-1 128-8,4-1-128 7,-1 2 0-7,-3 2 0 8,1-4 0-8,-17-4 0 7,16 6 0-7,1-4 0 8,1-2 0-8,-2 2 0 7,1 2 0-7,3-2 0 8,-5-2 0-8,3-2 0 7,-18 2 0-7,21-2 0 8,-1-2 0-8,1 2 128 7,1 2-128-7,-3-2 0 8,-1 0 160-8,1 2-160 7,3 2 128-7,-3-4-128 8,3-4 0-8,-1-2 0 8,3 2 128-8,-3 2-128 7,-2 3 0-7,5-1 0 7,-3 2 0-7,5-2 128 8,-1 0-128-8,-2 0 0 7,-1 0 0-7,1-2 0 8,-1 2 0-8,-1 2 0 7,3 8 0-7,-1-6 0 8,-3-2 0-8,-1 0 0 7,1 2 0-7,-5 0 0 8,3-4 0-8,-5 0 0 7,-13 2 0-7,20-2 0 8,1 0 0-7,-3-2 0 5,-4 2 0-6,3 0 0 8,-3 0 0-8,3 0 0 7,-1-2 128-7,1 0-128 8,1-2 0-8,-2-1 0 7,1 3 0-7,5-2 0 9,-7 2 0-9,5-4 0 6,1-2 0-6,-1 5 128 8,1-1-128-8,3 2 0 7,-1-8 0-7,4 6 0 8,-1 0 0-8,-1 1 0 7,-2-3 144-7,5 2-144 8,-1 0 0-8,0 0 144 7,-1-2-144-7,-3 3 0 8,2-1 0-8,-1 0 0 7,-1-4 0-7,1 0 0 8,1 3 0-8,-2-5 0 7,-1-2 0-7,-1 1 0 9,1 3 0-9,1 0 0 6,-1-4 0-6,-5 5 0 8,1-5 128-8,5 4-128 8,1-5 0-8,-5 5 0 7,-1-6 0-7,3 3 0 7,3-5 0-7,-5 6 0 9,-1-3 128-9,1 3-128 7,-3-4 0-7,1 5 0 7,3-7 0-7,-5 5 0 8,3-3 0-8,-2 0 0 7,1-3 160-7,5-3-160 8,-5 11 128-8,5-7-128 7,-3-1 0-7,2 1 0 7,-1-1 0-7,1-1 0 8,-1 6 0-8,1-3 0 7,-3-3 0-7,1 3 0 8,3-5 0-8,-5 5 0 7,1-1 0-7,2-1 0 8,-7-1 0-8,3 1 0 7,-4-5 0-7,3-1 0 9,-5-2 0-9,4 1 128 6,-5 1-128-6,1-2 0 9,2 1 0-9,-4 3 0 6,-1-2 128-6,5 3-128 8,-6 3 0-8,0-5 128 7,2-1-128-7,-1-2 128 8,-3 1-128-8,2 1 0 7,4-2 0-7,-4-1 0 8,-2-1 0-8,1 0 0 8,-1 1 0-8,0-1 0 7,2 0 0-7,-2-2 0 8,-2-4 0-8,0 5 0 8,2 3 0-8,-2 0 0 6,-2-2 0-6,2 3 0 8,-2 5 0-8,2-3 0 8,-2 1 0-8,2-2 0 7,-2-3 0-7,0 1 0 7,0 4 0-7,-2-1 0 9,-2-1 0-9,0-1 0 6,2 3 0-6,-2 0 0 9,0-3 0-9,-2 3 0 6,2-2 128-6,0-1-128 9,1 1 0-9,-1 1 0 6,-2 3 0-6,0-2 0 9,0-3 0-9,0 3 0 6,0-1 0-5,-3 3 0 6,1 1 0-7,2-5 128 7,-4-2-128-7,-1 0 0 9,1 3 0-9,-2 1 0 7,0 1 0-7,3 1 0 7,-7 3 0-7,6-3 0 9,1-1 0-9,-3 1 0 6,-2-1 0-6,0 3 0 8,1-1 0-8,-1 5 0 8,1-3 0-8,-1-1 0 6,-6 1-144-5,3 1 144 6,-5 5 0-7,1-4 0 8,1 1 0-8,3 1 0 8,-3 6 0-8,-1-3 0 7,1-1 0-7,5-4 0 8,-5 3 0-8,5-3 0 7,-3 4 0-7,3-1 0 8,-1 1 0-8,-2-2 0 6,5 5 0-6,-5 1 0 9,8-6 0-9,-7 4 0 6,-1-3 0-6,1 1 0 9,-7 0 0-9,3 3 0 7,-1 5-128-7,3-4 128 8,-5-8 0-8,1 10 0 8,-4-1-128-8,1-1 128 7,1 0 0-7,0 4 0 7,-1-2 0-7,3-2 0 8,-2 3 0-8,1 1-128 7,-1 0 128-7,-2 2 0 8,-1-2 0-8,-1 2 0 7,-4 0 0-7,4 4 0 8,-1-4 0-8,3 2-128 7,-2 0 128-7,-1 4 0 8,3-4 0-8,0 4 0 7,0-2 0-7,1 0 0 8,3 0 0-8,-3 4 0 7,3 3 0-7,-2-3 0 8,1-2-128-8,-1 0 128 7,1 2 0-7,1 2 0 8,0-4 0-8,3-3 0 7,-1 3 0-7,-5-2 0 8,3 2 0-8,-2 2 0 7,-1 2 0-7,3-2 0 8,1-2 0-8,-3 3-128 7,0 7 128-7,-3-4 0 8,1-2 0-8,-2 3 0 7,0-3 0-7,-1 6 0 8,3-2 0-8,2 3 0 7,-1-1 0-7,1 3 0 8,0-5 0-8,-1 6 0 7,5-5 0-7,-3 3 0 8,1 1 0-8,3-3 0 7,-1 2-160-7,1-3 160 9,-1 5 0-9,1-5 0 6,-3 5 0-6,0 2 0 9,1-5 0-9,1 7 0 6,1-3 0-6,-1-1 0 9,1-1 0-9,3-3 0 6,-3 1 0-6,-1 7 0 8,1-6 0-8,3 1-128 7,-3 1 128-7,7-3 0 8,-5 5 0-8,2-3 0 7,5-1 0-6,-5 3-128 6,4 1 128-7,-1-3 0 7,1 5 0-7,0 3 0 8,-3-7 0-8,3 1 0 7,-6 5 0-7,5 1 0 8,-1 0 0-8,6 1 0 7,-5-3 0-7,5 1 0 8,0 3 0-8,-2-4 0 8,3 3 0-8,1-3-128 8,-4-2 128-8,4 5 0 6,-2 1 0-6,4-2 0 8,-1-1 0-8,-3-1 0 7,2-1 0-7,2 3 0 8,-2 2 0-8,-2-3 0 7,1-1 0-7,1 1 0 9,2 1 0-9,-2 4 0 6,-2 0 0-6,4-3 0 8,0-5 0-8,2-1 0 7,-2-1 0-7,1 5 0 8,-3-1 0-8,4 0 0 8,2-1 0-8,-2-1 0 7,0 3 0-7,2-1 0 8,0-3 0-8,-2-3 0 7,4 7 0-7,0-3 0 8,-2-5 0-8,2 3 0 8,0 3 0-8,2-3 0 6,-2 1 0-6,0 1 0 8,1 1 0-8,-1-3 0 7,-2-1 0-7,2 1 0 8,2 3 0-8,0-7 0 7,-4-15 0-7,8 24 0 8,-2-1 0-8,-2-4 0 7,2-5 0-7,1 4 0 8,-7-18 0-8,14 15 0 7,-4 1 0-7,3-4 0 8,-13-12 0-8,16 15 0 7,0-5 0-7,-5 6 0 8,5-3 0-8,-4 1 0 7,-12-14 0-7,21 12 0 8,1 1 0-8,-7-1 0 8,3 0 0-8,1-5 0 8,-3 3 0-8,1 4 0 7,3-4 0-7,-5 1 0 7,5-1 0-7,1-4 0 8,1 2 0-8,-5-1 0 7,3-1 0-7,-1 2 0 7,-3-4 0-7,4 4 0 8,-1 0 0-8,-1-3 0 7,1 1 0-7,5 2 0 8,-3-4 0-8,-2 0 0 7,1 4 0-7,1 1 0 9,-3 1 0-9,3-4 0 6,1 0 0-6,1 2 0 9,-3-2 0-9,-1-1 0 6,1 1 0-6,3 2 0 8,-3-4 0-8,-3 0 0 8,3 0 0-8,3 0 0 8,-1-2 0-8,-3 0 0 6,3 0 0-6,1-2 0 8,2 0 0-8,-1 0 0 7,-5-2 0-7,3 0 0 8,-3-4 0-8,5 2 0 8,-5-2 0-8,3-4 128 7,-1 2-128-7,2 5 0 8,-1-3 0-8,-5-2 128 7,3 0-128-7,1 2 0 7,-5-2 0-7,4-3 0 8,-1 3 0-8,-1-4 144 7,1 2-144-7,3 3 0 8,1-9 144-8,-4 4-144 7,3-3 0-7,-1 3 144 8,1-2-144-8,-1 3 0 8,-1-9 144-8,3 9-144 8,1-3 0-8,1 2 0 6,2-7 0-6,-1 5 128 9,-3-2-128-9,4 5 0 6,1-3 0-6,-1 2 0 8,2-3 0-8,-1 1 144 7,-1-3-144-7,-2 1 0 8,1 4 192-8,-3-7-192 7,0-1 192-7,-1-1-192 8,-1-1 192-8,1 5-64 8,-5 1 0-8,1-3-128 7,-1-1 176-7,-3 3-176 8,2-5 160-8,-3-1-160 7,3-1 160-7,-4-1-160 7,-1 0 160-6,-1-5-160 6,4-1 128-7,-1 0-128 8,-1 0 0-8,0-2 144 8,-4-2-144-8,5 1 0 7,-1 1 0-7,-2 4 128 8,1-4-128-8,-3 4 0 6,4 3 0-6,0 3 0 9,-8-4 0-9,1 1 0 7,-1 1 0-7,2 1 0 8,-2-1 0-8,-2 2 0 6,0 1 128-6,-2 1-128 8,0-5 0-8,0 3 0 8,0-4 0-8,0 1 0 8,-2 3 0-8,0 3 0 7,2-1 128-7,-2 0-128 8,-4-1 0-8,-2 1 0 7,1 3 0-7,-7-3 0 8,2 1 0-8,-1 3 0 8,-1-3 0-8,-2-1 0 7,-1 9 0-7,-3-4 0 7,1 9 128-7,1-3-128 8,-3 0 0-8,-3 4 0 7,1 4 0-7,-2-2 0 7,-3 0 0-7,1 2 0 8,-2 2 0-8,1 0 0 8,-3 0 0-8,0 0 0 7,-2-3 0-7,0 6 0 8,0 1 0-8,-1 2 0 7,1-2 0-7,2 4 0 8,0 2 0-8,-2-1 0 7,1 7 0-7,1 0 0 8,0 5 0-8,0 1 0 7,0 3-144-7,-5 2 144 8,3 2 0-8,4 3 0 7,0-3 0-7,3 4 0 8,3 0 0-8,4 2-128 7,-1-5 128-7,2 1 0 8,9 0-160-8,1 0 32 8,-2 0 0-8,10 1 0 21,4-9-2000-21,8-2-400 1,-1 3-80-1</inkml:trace>
    </iact:actionData>
  </iact:action>
  <iact:action type="add" startTime="211951">
    <iact:property name="dataType"/>
    <iact:actionData xml:id="d155">
      <inkml:trace xmlns:inkml="http://www.w3.org/2003/InkML" xml:id="stk152" contextRef="#ctx0" brushRef="#br4">27059 19616 17503 0,'0'0'768'0,"0"0"176"0,0 0-752 0,0 0-192 4,0 0 0-4,0 0 0 8,0 0 1136-8,0 0 192 7,0 0 32-7,0 0 16 8,0 0-32-8,0 0-16 7,0 0 0-7,-12-8 0 8,3-2-256-8,9 10-48 7,-16-4-16-7,16 4 0 8,-12 0-320-8,12 0-64 7,-17 10-16-7,5 2 0 9,-6-1-288-9,3 9-48 7,-5-1-16-7,-1 1 0 8,1-1 16-8,5 7 0 7,-9-1 0-7,5 2 0 7,1 1-48-7,-1 1-16 8,3 2 0-7,3-2 0 5,1-5-32-6,4-1-16 8,4 0 0-8,2-1 0 7,2-5-160-7,4 3 160 7,2-2-160-7,6-5 160 9,-3 3-160-9,11-6 0 6,-2 1 0-6,3-3 128 8,2-4-128-8,5-4 0 7,-1 0 0-7,2-2 0 24,-3-4-400-23,-1-2-16-1,0-1 0 0,3 1 0 12,-1-6-1488-12,0 4-288 0,1-5-64 0,-1 3-11056 5</inkml:trace>
    </iact:actionData>
  </iact:action>
  <iact:action type="add" startTime="212265">
    <iact:property name="dataType"/>
    <iact:actionData xml:id="d156">
      <inkml:trace xmlns:inkml="http://www.w3.org/2003/InkML" xml:id="stk153" contextRef="#ctx0" brushRef="#br4">27562 19709 18431 0,'0'0'1632'0,"-11"10"-1312"6,-9-6-320-6,6 0 0 7,3 5 1984-7,-5 5 320 7,1-4 64-7,-5 7 0 8,4-3-1536-8,-3 6-304 7,-6 3-64-6,3 0-16 7,3-1 160-8,5-3 32 6,-6 1 0-6,11 1 0 9,5-5-128-9,4 1-32 6,0-17 0-6,10 16 0 9,7-4-96-9,-1-4 0 8,3-1-16-8,7-3 0 6,1-6-64-6,0-4-16 8,0 1 0-8,1-3 0 7,-1-6-16-7,-3 2 0 8,-7-5 0-8,3 5 0 8,-1-3-16-8,-7 1 0 8,-1-6 0-8,-5 7 0 7,0-5 64-7,-2 3 0 6,-4 1 0-6,-4-2 0 8,-4 1 80-8,-5-3 32 8,1 5 0-8,-4-5 0 8,3 2-224-8,-7 3-32 7,5-3-16-7,-3 6 0 8,-1 6-160-8,5-1-176 7,-2-3 48-7,16 8 0 22,-11 4-1344-21,11-4-272-1,0 0-48 1,0 0-16 12,0 0-1136-12,0 0-208-1</inkml:trace>
    </iact:actionData>
  </iact:action>
  <iact:action type="add" startTime="212582">
    <iact:property name="dataType"/>
    <iact:actionData xml:id="d157">
      <inkml:trace xmlns:inkml="http://www.w3.org/2003/InkML" xml:id="stk154" contextRef="#ctx0" brushRef="#br4">27984 19621 23039 0,'-14'16'2048'1,"4"-8"-1648"1,-3 7-400-2,5-1 0 9,-4 4 688-9,2-1 48 7,3 7 16-7,-5-5 0 8,2 1-48-8,4-5-16 7,-2 3 0-7,4-3 0 8,4-15 176-8,0 18 32 7,0-18 16-7,10 19 0 8,2-11-208-8,4 0-32 9,-3-2-16-9,7-6 0 6,1-4 64-6,-1-2 16 7,3-2 0-7,2 0 0 9,1-7-224-9,-1 3-64 6,1-5 0-6,-5 1 0 8,-3 2-32-7,-1-7-16 5,-5-1 0-5,-1 5 0 6,-5-1-112-7,-2 5-32 7,-2-5 0-7,0 6 0 8,0-3-48-8,-2 15-16 7,0 0 0-7,0 0 0 9,-4-12-192-9,4 12 0 6,0 0 128-6,0 0-128 8,0 0-192-8,0 0-96 7,-6-12-16-6,6 12 0 20,0 0-1696-21,0 0-352 0,0 0-64 0,0 0-8032 8,20-2-1616-8</inkml:trace>
    </iact:actionData>
  </iact:action>
  <iact:action type="add" startTime="212866">
    <iact:property name="dataType"/>
    <iact:actionData xml:id="d158">
      <inkml:trace xmlns:inkml="http://www.w3.org/2003/InkML" xml:id="stk155" contextRef="#ctx0" brushRef="#br4">28549 19534 25167 0,'0'0'1104'1,"-9"11"240"-1,-3 1-1072 0,2 0-272 4,2 3 0-4,-3 1 0 8,3 3 544-8,2 5 48 7,-6-3 16-7,2 1 0 8,-1-5 352-8,1 5 80 7,2-3 16-7,-4-3 0 9,5-1 144-9,1-3 16 6,-2 4 16-6,2-6 0 9,6-10-400-9,0 0-96 6,0 0-16-6,0 0 0 8,0 0-336-8,0 0-64 8,0 0 0-8,18-4-16 7,1-4 16-7,-3-4 16 7,1-2 0-7,5-5 0 8,-5-1-192-8,5 5-144 8,-3-7 192-8,3 5-192 7,-9 1 128-7,5-1-128 9,-4 3 0-9,-1 0 0 6,-13 14 0-6,12-5 0 7,-12 5 0-6,0 0 0 6,0 0 0-7,16 9 0 7,-9 9 0-7,-1-1 0 8,-2 1 0-7,-4 3 0 5,-2 5 0-6,-2-1 0 9,-1-1 0-9,1-1 0 6,-2-4 0-6,-4 1 0 9,2 5 0-9,4-5 0 6,0-7 0-6,4-13 0 8,0 0-144-8,0 18 16 7,0-18 0-7,0 0 0 23,0 0-1616-23,14 0-320 0,6-6-64 1,1-6-8528 6,2-1-1696-7</inkml:trace>
    </iact:actionData>
  </iact:action>
  <iact:action type="add" startTime="213227">
    <iact:property name="dataType"/>
    <iact:actionData xml:id="d159">
      <inkml:trace xmlns:inkml="http://www.w3.org/2003/InkML" xml:id="stk156" contextRef="#ctx0" brushRef="#br4">29259 19095 18431 0,'-25'10'816'0,"9"1"160"0,3-1-784 0,-5 8-192 4,2-5 0-4,-3 7 0 8,-1 7 3200-8,1 0 608 8,-4 1 112-8,-1 1 32 7,-1 6-2416-7,1 4-464 7,3-4-112-7,5 2 0 9,-1 2-320-9,5-6-64 7,-2 0-16-7,7 1 0 7,3 1-352-7,4-4-64 8,4 0-16-8,0-2 0 8,3 1-128-8,7-3 0 6,-2-4 0-6,5 3 0 22,-3-3-2064-21,3-5-304-1,1-3-48 0,-4-3-12192 4</inkml:trace>
    </iact:actionData>
  </iact:action>
  <iact:action type="add" startTime="213421">
    <iact:property name="dataType"/>
    <iact:actionData xml:id="d160">
      <inkml:trace xmlns:inkml="http://www.w3.org/2003/InkML" xml:id="stk157" contextRef="#ctx0" brushRef="#br4">28711 19565 23039 0,'0'0'2048'1,"0"0"-1648"4,0 0-400-5,14-4 0 8,7 0 2016-8,7 2 320 7,1 0 64-7,6 0 16 7,2-4-1952-7,4 2-464 7,0-1 0-7,0 3 0 8,0-4 0-8,-2 2-176 8,-4-2 32-8,-2 2-9152 15,-4 0-1840-14</inkml:trace>
    </iact:actionData>
  </iact:action>
  <iact:action type="add" startTime="213600">
    <iact:property name="dataType"/>
    <iact:actionData xml:id="d161">
      <inkml:trace xmlns:inkml="http://www.w3.org/2003/InkML" xml:id="stk158" contextRef="#ctx0" brushRef="#br4">29255 19697 27231 0,'0'0'1216'0,"0"0"240"0,0 0-1168 0,0 0-288 7,16-2 0-7,2 1 0 7,-1-1 576-7,1 0 64 8,1-8 16-8,1 0 0 7,-9 2 32-7,7-7 0 8,-4 3 0-8,1-6 0 8,-3 5 32-8,2-3 16 7,-7 5 0-7,3-3 0 8,-2 4-176-8,-4-2-48 7,-4 3 0-7,0 9 0 8,0 0 0-8,-10-10 0 7,2 2 0-7,-2 8 0 8,-5 4-208-8,3 6-48 7,-1-4-16-7,1 3 0 8,-6 5-48-8,5-2 0 8,-3 5 0-8,8-3 0 7,0 2 112-7,1-1 16 7,7-15 0-7,-4 18 0 7,4 3-320-7,2-3 160 10,2-5-160-10,5 5 128 6,-1-8-128-6,8 5 0 7,-3-7 0-7,9 0-176 22,1-2-2176-22,5 0-432 1,1-4-96 0</inkml:trace>
    </iact:actionData>
  </iact:action>
  <iact:action type="add" startTime="213960">
    <iact:property name="dataType"/>
    <iact:actionData xml:id="d162">
      <inkml:trace xmlns:inkml="http://www.w3.org/2003/InkML" xml:id="stk159" contextRef="#ctx0" brushRef="#br4">30047 19436 19295 0,'0'0'848'0,"-17"10"176"0,5-4-816 0,-4 3-208 7,7 3 0-7,-3-4 0 9,4 6 640-9,-2-5 64 6,-3 3 32-6,5 6 0 8,-4-3 544-8,2 1 128 7,3 3 0-7,-3 1 16 8,2-3-144-8,2 5-48 7,0 3 0-7,4-3 0 8,2-7-256-8,4 3-48 7,2-5-16-7,2 3 0 8,-8-16-144-8,16 8-48 8,-16-8 0-8,17 6 0 7,1-2 240-7,-1-8 64 7,-17 4 0-7,18-10 0 8,-1-2-256-8,3-5-32 7,-4 1-16-7,3 0 0 8,2-7-336-8,-3 2-64 7,4-3 0-6,-1 3-16 7,0-3-304-8,-5 3 160 6,2-4-160-6,1 5 128 9,-5 3-128-9,5-1 0 6,1 10 0-6,-3-2 128 9,3 5-128-9,-1 1-224 6,-19 4 48-6,18 2 16 23,-1 2-2256-23,-17-4-448 1,20 15-80-1,-20-15-13872 3</inkml:trace>
    </iact:actionData>
  </iact:action>
  <iact:action type="add" startTime="214412">
    <iact:property name="dataType"/>
    <iact:actionData xml:id="d163">
      <inkml:trace xmlns:inkml="http://www.w3.org/2003/InkML" xml:id="stk160" contextRef="#ctx0" brushRef="#br4">29078 20431 13823 0,'0'0'1216'1,"-12"-8"-960"3,-3 0-256-4,3 2 0 9,12 6 2800-9,-14-8 512 6,1-1 96-6,-3 3 32 8,0 4-2176-8,-7 2-432 8,-2 0-96-8,-3 6-16 8,-1 4-208-8,0-3-64 7,-2 1 0-7,1 8 0 7,1-3 192-7,4 5 16 7,-1-4 16-7,5 5 0 8,7 3 0-8,4-1 0 7,7-3 0-7,3 5 0 9,2-4-368-9,7-1-80 6,7 1-16-6,1 1 0 8,3-8 16-8,5 3 0 7,3-3 0-7,5 2 0 8,6-8 0-7,-4 1 0 6,2 1 0-7,2-4 0 8,-6-2-96-8,0-4 0 7,2-2-128-7,-3-2 192 8,-3 2-192-8,-2-3-256 6,-3-1 48-6,-3-6 16 23,0 2-1456-23,1-3-272 0,-1 1-64 0,-5-3-12608 4</inkml:trace>
    </iact:actionData>
  </iact:action>
  <iact:action type="add" startTime="214742">
    <iact:property name="dataType"/>
    <iact:actionData xml:id="d164">
      <inkml:trace xmlns:inkml="http://www.w3.org/2003/InkML" xml:id="stk161" contextRef="#ctx0" brushRef="#br4">29753 20082 24879 0,'-16'-8'2208'1,"16"8"-1760"4,-12-8-448-5,12 8 0 7,0 0 1184-6,0 0 160 6,-9 0 16-7,-5 8 16 7,2 0-368-7,-3 7-80 8,1 3-16-8,-2 3 0 8,1 5-256-8,1 3-48 6,-3 0-16-6,5 4 0 8,-4 0-16-8,7 4-16 8,-5 1 0-8,4 1 0 8,4-4-256-8,-1-4-48 7,-3 0-16-7,4 0 0 8,2-2-240-8,0-1 0 7,0-1 0-7,0 0 0 8,4-3 0-8,6-3-256 7,-2-1 16-7,2-9 16 23,-6-11-2016-23,19 10-384 0,-1-4-96 1,3-12-11168 1</inkml:trace>
    </iact:actionData>
  </iact:action>
  <iact:action type="add" startTime="214982">
    <iact:property name="dataType"/>
    <iact:actionData xml:id="d165">
      <inkml:trace xmlns:inkml="http://www.w3.org/2003/InkML" xml:id="stk162" contextRef="#ctx0" brushRef="#br4">30010 20468 27647 0,'-11'13'2448'0,"-7"1"-1952"5,2 6-496-5,-3-5 0 9,-3 5 944-9,3 1 80 7,-1 1 32-7,1-1 0 8,3 0-176-8,7 1-48 7,3-4 0-7,2-5 0 8,4-13-256-8,4 18-64 7,-4-18-16-7,19 11 0 8,-1 1-240-8,5-4-64 8,2-6 0-8,3-2 0 7,-3-4 64-7,2-6 0 7,1 2 0-7,-1-1 0 8,0-7 64-8,-1 2 0 8,-3-5 16-8,-3 3 0 7,-3 3 48-7,1-1 16 8,-10 0 0-8,-1-1 0 7,-7 15 304-7,0-16 48 7,-2-3 16-7,-1 3 0 9,-9-2-320-9,-2 1-48 6,2 7-16-6,-3 0 0 9,-1 1-384-9,-1 3 0 6,-1 0 0-6,6 0 0 21,-5 0-448-20,17 6 0-1,-10-2-16 0,10 2 0 14,0 0-1840-14,0 0-352 0,0 0-80 0,0 0-13520 5</inkml:trace>
    </iact:actionData>
  </iact:action>
  <iact:action type="add" startTime="215282">
    <iact:property name="dataType"/>
    <iact:actionData xml:id="d166">
      <inkml:trace xmlns:inkml="http://www.w3.org/2003/InkML" xml:id="stk163" contextRef="#ctx0" brushRef="#br4">30792 20386 27647 0,'0'0'2448'1,"0"0"-1952"4,0 0-496-5,-13 2 0 8,1 0 1344-8,-4 2 160 7,5 3 32-7,-7 1 16 8,5 0-896-8,-9 6-176 7,1-6-32-7,-5 3-16 8,-1 7-80-8,0 1-16 7,1-5 0-7,5 3 0 8,-1-3 144-7,3 4 32 5,7-1 0-6,4-3 0 8,8-14-192-8,6 19-48 7,-2-5 0-7,4 2 0 8,8-5-272-8,1 1 0 7,6-6 128-7,3 0-128 8,1-2 0-8,2-4 0 7,3-4 128-7,-1-2-128 8,-2-2 128-7,-2-2-128 5,1 3 144-6,-5-1-144 8,-3-6 0-8,-1 4 128 7,1 3-128-7,-3-5 0 23,-1 2-400-23,-6-4-128 0,-3 3-32 1,-7 11-10768 5,6-12-2176-5</inkml:trace>
    </iact:actionData>
  </iact:action>
  <iact:action type="add" startTime="215585">
    <iact:property name="dataType"/>
    <iact:actionData xml:id="d167">
      <inkml:trace xmlns:inkml="http://www.w3.org/2003/InkML" xml:id="stk164" contextRef="#ctx0" brushRef="#br4">31186 19926 29599 0,'0'0'1312'0,"0"0"272"0,0 0-1264 0,0 0-320 3,-7 15 0-3,-5 1 0 8,0 3 160-8,0 5-32 7,-3 1 0-7,-1 2 0 8,1 3 192-8,-1-1 48 7,2 4 0-7,-1 4 0 8,3-2 112-8,-3 0 32 7,1 4 0-7,-4-2 0 8,3-2 48-8,-1-1 16 8,10-3 0-8,-4-4 0 7,5-5-256-7,1-3-64 7,2 1 0-7,2-20 0 8,0 0 224-8,0 0 32 7,0 0 16-7,17 3 0 8,-1-6 176-8,3-9 16 7,-5-2 16-7,6-7 0 9,1-1-352-9,1-1-64 6,-1 0 0-6,4-3-16 8,-1 1-176-7,-1-1-128 6,1 1 192-7,-3 0-192 7,2 1 224-7,-1 3-64 7,-1 5-16-7,1-1 0 8,1 5-144-7,-5 0 0 5,-1 5 0-6,-1 5 0 23,-16 2-688-23,0 0-208 0,0 0-64 1,0 0 0 13,0 0-1984-14,0 0-416 0</inkml:trace>
    </iact:actionData>
  </iact:action>
  <iact:action type="add" startTime="215884">
    <iact:property name="dataType"/>
    <iact:actionData xml:id="d168">
      <inkml:trace xmlns:inkml="http://www.w3.org/2003/InkML" xml:id="stk165" contextRef="#ctx0" brushRef="#br4">31151 20433 29487 0,'0'0'2624'0,"0"0"-2112"4,0 0-512-4,0 0 0 9,2 17 1088-9,4-1 128 6,0-1 0-6,4-3 16 9,-10-12-464-9,11 10-112 6,5 0-16-6,-2-3 0 9,3-1-224-9,-3 0-48 7,3 0-16-7,3-2 0 8,-3 2-352-8,3-6-240 7,-1 0 48-7,3-2 0 21,-1 0-640-21,3-2-128 0,-3 0-32 0,5-6-9312 9,-5 4-1872-9</inkml:trace>
    </iact:actionData>
  </iact:action>
  <iact:action type="add" startTime="216095">
    <iact:property name="dataType"/>
    <iact:actionData xml:id="d169">
      <inkml:trace xmlns:inkml="http://www.w3.org/2003/InkML" xml:id="stk166" contextRef="#ctx0" brushRef="#br4">31639 20197 28799 0,'-14'17'1280'0,"8"-7"256"0,6-10-1232 0,-5 21-304 4,-5 1 0-4,2-5 0 8,-2 3 400-8,-1-1 32 7,3-3 0-7,2 0 0 8,-4-3 128-8,4 3 16 7,6-16 16-7,0 0 0 8,-2 17-304-8,4-3-64 7,-2-14-16-7,6 16 0 9,-6-16 224-9,0 0 32 5,18 2 16-5,1-4 0 9,-3-2 32-9,1-6 0 7,3 2 0-7,-5-5 0 8,5 1-240-8,-1 0-32 7,-9-1-16-7,4 5 0 8,-4-4-224-8,-10 12 176 7,11-8-176-7,-11 8 160 8,0 0-160-8,0 0 0 7,0 0 0-7,16 6 0 8,-16-6 0-8,10 18 0 7,-1-1 0-7,-5 1 0 8,-6 3 0-8,2-1 0 7,0-5 0-7,0 5 0 8,-2 1 0-8,4-7 0 7,0 2 0-7,-2-16 0 8,0 0 0-8,10 7 0 7,4-3 0-7,-14-4 0 8,17-8 0-8,1-1 240 7,1-7-16-7,-3-1 0 8,3-1 16-8,-5-3 0 7,2-7 0-7,-5 3 0 8,3 1 32-8,-6-1 16 7,0 0 0-7,1-1 0 8,-5-3 16-8,0 4 0 7,0 1 0-7,0 3 0 8,-2-2-176-8,2 3-128 7,-2 4 144-7,0 1-144 8,-2 3 0-8,0 12 0 7,0-12-176-7,0 12 176 23,0 0-1936-23,0 0-272 0,0 0-48 0,0 0-13872 3</inkml:trace>
    </iact:actionData>
  </iact:action>
  <iact:action type="add" startTime="216512">
    <iact:property name="dataType"/>
    <iact:actionData xml:id="d170">
      <inkml:trace xmlns:inkml="http://www.w3.org/2003/InkML" xml:id="stk167" contextRef="#ctx0" brushRef="#br4">32405 20099 34383 0,'0'0'1520'1,"0"0"320"-1,-7 14-1472 0,1 5-368 6,0-3 0-6,-6 3 0 8,-1 5 272-8,-1-1-16 7,-2 1 0-7,1-5 0 9,1 3 176-9,-3-1 16 6,3 1 16-6,-4-3 0 8,9 2-304-8,-7 1-160 7,4 1 160-7,1-7-160 8,1 1 0-8,6 5 128 7,-2-3-128-7,2-1 0 8,4-18 0-8,4 18-128 7,0-9 128-7,-4-9-208 23,0 0-1840-23,16 6-352 0,1-2-80 0,3-8-11424 3</inkml:trace>
    </iact:actionData>
  </iact:action>
  <iact:action type="add" startTime="216725">
    <iact:property name="dataType"/>
    <iact:actionData xml:id="d171">
      <inkml:trace xmlns:inkml="http://www.w3.org/2003/InkML" xml:id="stk168" contextRef="#ctx0" brushRef="#br4">32647 20216 24879 0,'0'0'2208'1,"0"0"-1760"3,0 0-448-3,0 0 0 5,0 0 2032-6,0 0 320 8,0 0 64-8,-11-6 16 7,-1 4-1696-7,-4-1-336 7,7 3-64-7,9 0-16 9,-18 5-192-9,8 1-128 6,10-6 160-6,-11 6-160 9,11-6 256-9,0 0-32 6,0 0-16-6,0 22 0 9,5-7 80-9,5 1 16 6,-10-16 0-6,14 19 0 9,1-3-96-9,-5 1-16 6,2 3 0-5,-4-3 0 7,1 3-192-8,3-1 176 6,-6-1-176-6,2 1 160 8,-4 1 80-8,-2 1 16 8,-4-3 0-8,-2 3 0 8,-2-3 144-8,0-4 48 7,-6-1 0-7,-1-3 0 8,-11 4-16-8,1-1 0 7,1-7 0-7,1 2 0 8,-2 2-112-8,1-4 0 7,-1-1-16-7,3-1 0 8,5-2-144-8,-3-4-32 6,4-2 0-6,14 4 0 22,-13-5-784-21,13 5-176-1,-6-10-16 0,6 10-16 15,6-16-2432-15,7 3-480 1</inkml:trace>
    </iact:actionData>
  </iact:action>
  <iact:action type="add" startTime="217054">
    <iact:property name="dataType"/>
    <iact:actionData xml:id="d172">
      <inkml:trace xmlns:inkml="http://www.w3.org/2003/InkML" xml:id="stk169" contextRef="#ctx0" brushRef="#br4">32817 20530 12895 0,'0'0'1152'1,"0"0"-928"3,0 0-224-4,0 0 0 9,0 0 3920-9,0 0 752 6,16 6 128-6,3-6 48 8,3-6-3520-8,-3 0-704 7,5 2-144-6,1-3-32 7,2-7 128-8,-1 4 32 7,-1-5 0-7,0 5 0 8,-3 0-112-8,-3-4-32 7,3 1 0-7,-3-3 0 9,1 5 16-9,-7-1 0 6,1 4 0-6,-14 8 0 8,8-14-128-8,-8 14-32 7,0 0 0-7,0 0 0 8,-6-9 112-8,-6 5 16 7,1 0 0-7,-7 4 0 8,0 4-224-8,-1 0-32 7,-3 3-16-7,3 5 0 8,-1-4 16-8,1 8 0 7,-1-3 0-7,5 5 0 9,-3-10-192-9,9 3 0 7,-1 5 144-7,4 1-144 7,6-17 0-7,-4 14 0 7,4-14 0-7,2 20 0 22,4-9-1296-22,6 3-240 0,-12-14-32 1</inkml:trace>
    </iact:actionData>
  </iact:action>
  <iact:action type="add" startTime="217370">
    <iact:property name="dataType"/>
    <iact:actionData xml:id="d173">
      <inkml:trace xmlns:inkml="http://www.w3.org/2003/InkML" xml:id="stk170" contextRef="#ctx0" brushRef="#br4">32187 19887 24879 0,'-25'4'2208'1,"7"5"-1760"2,10 7-448-3,4 3-10976 12</inkml:trace>
    </iact:actionData>
  </iact:action>
  <iact:action type="add" startTime="218600">
    <iact:property name="dataType"/>
    <iact:actionData xml:id="d174">
      <inkml:trace xmlns:inkml="http://www.w3.org/2003/InkML" xml:id="stk171" contextRef="#ctx0" brushRef="#br4">12190 19060 8287 0,'0'0'368'1,"0"0"80"-1,0 0-448 0,0 0 0 5,0 0 0-5,12-8 0 9,-12 8 2176-9,12-10 368 6,-12 10 64-6,9-10 16 8,-9 10-1136-8,8-13-208 7,-6 3-64-7,-2 10 0 8,0 0-224-8,0 0-48 8,0 0-16-8,0-14 0 7,0 14-160-7,0 0-16 8,0 0-16-7,-12-9 0 5,-5 5 32-6,1 2 16 7,-3 4 0-7,-3 2 0 8,-3 0-144-8,-2 3-48 8,-3 3 0-8,-1 2 0 7,0 5-208-7,0-1-64 8,-4 3 0-7,3 3 0 5,1-3 0-6,2 1-16 7,2 1 0-6,1 3 0 7,9-5-48-8,1 5 0 6,8-3 0-6,1 1 0 8,5-1-256-8,7-1 160 8,1-5-160-8,4 3 128 8,6-9 80-8,3 5 16 7,5-6 0-7,3 0 0 8,4 3-96-8,8-3-128 7,0 0 176-7,4 2-176 8,-4-6 176-8,4 0-176 7,-4-3 160-7,4-1-160 7,-6-1 144-7,4-3-144 8,-6 0 128-8,-2-2-128 8,0 0 0-8,2 2 0 7,-5 2 0-7,-3-4 0 21,-6-5-2240-20,3 1-320-1,-1 0-64 1</inkml:trace>
    </iact:actionData>
  </iact:action>
  <iact:action type="add" startTime="219051">
    <iact:property name="dataType"/>
    <iact:actionData xml:id="d175">
      <inkml:trace xmlns:inkml="http://www.w3.org/2003/InkML" xml:id="stk172" contextRef="#ctx0" brushRef="#br4">13005 18559 23039 0,'0'0'2048'1,"0"0"-1648"4,0 0-400-5,0 0 0 8,0 0 1088-8,-9 11 128 7,3 5 16-7,-6 7 16 8,0 6-464-8,3 7-80 7,-5-3-32-7,2 2 0 8,-5 6 240-8,5 0 48 7,-3 2 16-7,5-2 0 8,-6 2-128-8,6-4-16 7,1 3-16-7,1-1 0 7,0 2-496-7,4-4-112 8,0 2-16-8,-2-6 0 7,2-1-192-7,3-5 0 9,-3-4 0-9,4-3 0 22,2-1-944-22,3-7-224 1,-5-14-48-1,12 13-9040 6,-12-13-1808-5</inkml:trace>
    </iact:actionData>
  </iact:action>
  <iact:action type="add" startTime="219292">
    <iact:property name="dataType"/>
    <iact:actionData xml:id="d176">
      <inkml:trace xmlns:inkml="http://www.w3.org/2003/InkML" xml:id="stk173" contextRef="#ctx0" brushRef="#br4">13382 19071 22111 0,'0'0'1968'1,"-10"-3"-1584"3,10 3-384-4,-17 3 0 8,5 9 1712-8,-4 0 256 7,3 3 48-7,-7 1 16 7,1 7-1536-7,1-1-304 8,-1-1-64-8,-3 1-128 8,3 3 1376-8,7-1 160 7,4-1 48-7,0-4 0 24,4-3-1584-23,6 2-480 0,-2-18-16-1,16 9 0 0,0 1 688 0,3-2 128 4,3-8 16-4,3 0 16 8,4-4-128-8,0-4-32 6,5 0 0-6,-1 1 0 9,4-9 48-9,-6 2 0 7,-2-5 0-7,-3 3 0 10,-3-1 144-10,-5-3 16 5,-3 7 16-5,-5-5 0 8,-6 4 224-8,0-1 32 7,-8 3 16-7,0-4 0 8,-4 1-272-8,-4 1-48 7,-7-1-16-7,-4 5 0 8,1 0-352-8,-1 0 0 8,1 3 0-8,-1 3 0 22,-1 0-1152-21,3 2-256-1,5 0-64 0,16 2 0 13,-15 0-1856-13,15 0-368 0</inkml:trace>
    </iact:actionData>
  </iact:action>
  <iact:action type="add" startTime="220941">
    <iact:property name="dataType"/>
    <iact:actionData xml:id="d177">
      <inkml:trace xmlns:inkml="http://www.w3.org/2003/InkML" xml:id="stk174" contextRef="#ctx0" brushRef="#br4">10575 15895 4607 0,'-19'21'192'1,"9"-7"64"-1,-8-5-256 0,7 3 0 7,-1 4 0-7,2-7 0 8,0 1 2256-8,10-10 416 7,-13 8 80-7,13-8 0 7,0 0-1360-7,0 0-288 7,0 0-48-7,0 0-16 8,0 0-16-8,0 0 0 8,8-14 0-8,3 3 0 7,-3-1-208-7,2-6-48 8,2 5-16-8,-3-1 0 8,3-7-96-8,-2 5-16 7,-1-2 0-7,5-3 0 8,-6 3-112-8,6-3-16 7,-5-6-16-7,3 1 0 8,2 1-64-8,-1 0-16 6,3-5 0-6,-2 3 0 11,3 0-96-11,3 0-32 6,-5-3 0-6,5-1 0 8,-1 0 16-8,3-6 0 6,-5 4 0-6,9-2 0 8,3-8-48-8,2 4-16 7,2-4 0-7,0 6 0 8,1-4-48-8,3 4 0 7,4 4 0-7,-4-5 0 8,4 3-48-8,-4 2-16 7,0 2 0-7,4-4 0 9,-4-4 0-9,4 6-128 6,-4 0 192-6,6-3-64 8,-4 3-128-8,4 0 128 7,-6 4-128-7,2-2 128 8,2 1-128-8,-2 1 0 7,6-2 0-7,-1-2 128 8,-1-2-128-8,4 5 160 7,-4 3-160-7,0 2 160 9,-2-1-160-9,2 1 128 6,0-2-128-6,-2 1 128 8,4 3-128-8,-4 0 0 7,1-3 0-7,-1 1 0 8,4 4 0-8,-6-5 0 7,2 3 0-7,-4-1 0 8,4 5 0-8,-4-3 0 8,8 1 0-8,-6 1 0 8,2-7 0-8,-4 6 0 7,2-1 128-7,2-1-128 7,-4-4 0-7,4 3 0 7,-6 3 0-7,6-3 128 8,2 3-128-8,2-3 0 7,-4 1 0-7,4-2 0 8,-6-1 0-8,2 3 0 7,-6-2 0-7,4 3 0 8,2-3 0-8,-2 1 0 7,6 3 0-7,-4 1 0 8,0 1 0-8,0-1 0 7,0 1 0-7,-4 5 0 8,0-1 0-8,-2 3 0 7,-4-6 0-7,2 7 0 8,0-3 0-7,4 4 0 5,-5-3 0-6,-3 1 0 9,2-4 0-9,2 5 0 6,2-3 0-6,-1 4 0 8,-5 0 0-8,0-3 0 8,2 3 0-8,2 0 0 7,3 4 0-7,-1 1 0 8,0-1 0-8,0-4 0 7,2 2 0-7,-4 2 0 7,4 2 0-7,2-1 0 8,-6-5 0-8,2 2 0 7,2 4 0-7,-1-2 0 8,1-1 0-8,2-1 0 7,-4 4 0-7,-2 0 0 8,6-4 0-8,-4 4 0 7,-2 2 0-7,0 0 0 9,-3 0 0-9,-1 0 0 7,0 2 0-7,2 0 0 9,-1 0 0-9,1 2 0 5,-2 0 0-5,0 2 0 8,-1 0 0-8,1 2 0 7,2-4 0-7,0 2 0 8,-1 0 0-8,-1 4 0 7,-2 1 0-7,2-1 0 8,3-2 0-8,-3 6 0 8,0-1 0-8,0 5 0 7,-1-4-128-7,-1-1 128 8,-2 5 0-8,1 1 0 7,-5-1 0-7,3 2 0 7,-1-5 0-7,2 5 0 8,-1-1 0-8,1-1 0 7,-3 2 0-7,-1-5 0 8,2 7 0-8,1 3 0 8,1-3 0-8,-1-3 0 7,1 3 0-7,0-3 0 7,1-1 0-7,-1 3 0 9,-2-3 0-9,3 1 0 6,3 1 0-6,-6-4 0 8,-1 5 0-8,1-1 0 7,-5-5 0-7,-3 9 0 8,3-5 0-8,-6 3 0 7,3 1 0-7,-3-1 0 9,4-1 0-9,-7 5 0 6,5 3 0-6,-4 0 128 8,2 1-128-8,-1 1 0 8,-1 0 0-8,2 6 0 7,-5 0 0-7,-1 0 0 8,0-1 0-8,4 7 0 7,-4-4 0-7,-4 2 0 9,2-4 0-9,1 2 0 8,-1 2 0-8,4-4 0 5,-4 2 128-5,-2 4-128 8,0-4 0-8,2 2 0 7,-2-6 0-7,0 2 128 8,2 8-128-8,0-8 0 7,-1-2 0-7,-1 2 0 9,0 6 0-9,0-4 0 6,-2 2 0-6,2-3 0 9,2-3 0-9,-2 2 0 6,-2 4 0-6,4-4 0 9,2 0 0-9,-4 4 0 6,0-4 0-6,0 6 0 8,-2-4 0-8,0 2 0 7,0 2 0-7,0-4 0 8,-2 4 0-8,0-4 0 8,0 0 0-8,2 4 0 8,-4-8 0-8,0 6 0 7,0-2 0-7,-2 4 0 8,2-4 0-8,1-3 0 6,-5-1 128-6,2 0-128 8,-2 2 0-8,2 0 0 7,-4 2 0-7,1 2 128 8,-1-6-128-8,-6 2 0 7,5 4 0-7,-5-2 0 8,4 6 0-7,-5-4 128 5,-1 4-128-6,5-4 0 9,-5 0 128-9,2 0-128 6,-5-6 0-6,-2 4 128 9,3 3-128-9,1-7 0 6,-5 0 0-6,3 0 0 9,1 6 128-9,3-6-128 7,-5 0 0-7,1 0 128 8,1 1-128-8,5-3 0 6,-5 0 0-6,3-4 0 9,1 4 0-9,-4 1 0 7,3-3 128-7,1-2-128 7,-3 1 0-7,5-1 0 8,-3 0 0-8,-1 0 0 7,-3 1 0-7,-1-3 0 8,3-1 0-8,-1 3 128 7,1 0-128-7,-3 0 0 8,1 1 0-8,1-3 128 7,3 0-128-7,-7-1 0 7,1-1 0-6,-1-1 0 7,-1-3 128-8,2 3-128 7,-1-7 0-7,3 5 128 8,-3 3-128-8,1-3 0 7,0-5 0-7,-3 5 0 9,1 1 0-9,1-5 0 6,-1 1 0-6,2 3 0 8,-1-6 0-8,-1 3 0 6,0-3 0-6,3 3 0 8,-1 1 0-8,3-6 128 8,-3 5-128-8,-1-3 0 7,3 1 0-7,-1-3 0 8,-1 4 0-8,-2-3 0 7,-5 7 0-7,3-3 0 8,0-1 0-8,0 7 0 8,-3-3 0-8,-1-3 0 7,2 1 0-7,0 1 0 8,-1-3 0-8,1 4 0 7,0-5 0-7,1 1 0 7,1 5 0-7,0-1 0 8,-2-5 0-8,-3 5 0 8,5-5 0-8,-2 3 0 7,0 0 0-7,-1-5 0 8,-1 3 0-8,0-3 0 6,0 3 0-6,1-2 0 9,1 1 0-9,0 3 0 7,0-3 0-7,-1 5 0 8,1-1 0-8,-2-1 0 7,0 1 0-7,-2-1 0 8,1-4 0-8,3 3 0 7,0-1 0-7,0-1 0 8,-1-7 0-8,1 0 0 7,0 4 0-7,0-8 0 8,-5 0 0-8,-3-1 0 7,0-3 0-7,2-1 0 8,-4 1 0-8,2 0 0 7,-6 0 128-7,2 1-128 8,0 1 0-8,2 0 0 7,-8 0 0-7,8 4 0 8,-4 0 0-8,6 0 0 7,-2 4 0-7,0 1 0 8,0-5 0-8,-4 0 0 7,4 6 0-7,-5-3 0 8,-1 5 0-8,4-2 0 7,-4 3 0-7,6-3 0 8,-6-4 0-8,2 4 0 7,-2-7 0-7,8 3 0 8,-2 2 0-8,2-4 0 7,-8-2 0-7,6 0 0 8,-4-2 0-8,4-2 0 7,-6-2 0-7,-1-2 0 8,-3 0 0-8,-4-6 0 8,-3-2-224-8,-7 3 80 7,1-9-128-7,-1 3-32 7,-3-1 0-7,2-6 0 23,3 1-1168-23,1 2-224 0,-3-1-48 0,5 2-7952 7,-3 5-1584-7</inkml:trace>
    </iact:actionData>
  </iact:action>
  <iact:action type="add" startTime="223073">
    <iact:property name="dataType"/>
    <iact:actionData xml:id="d178">
      <inkml:trace xmlns:inkml="http://www.w3.org/2003/InkML" xml:id="stk175" contextRef="#ctx0" brushRef="#br4">14195 19030 12095 0,'0'0'528'1,"0"0"112"-1,0 0-512 0,0 0-128 6,0 0 0-6,0 0 0 9,0 0 816-9,-15 0 128 6,15 0 16-6,-10-1 16 8,-6-5-16-8,7 4 0 7,-5-2 0-7,14 4 0 8,-14-6 112-8,14 6 16 7,-15-2 0-7,1-2 0 8,0 0-160-8,14 4-32 9,0 0 0-9,-17 0 0 7,-7 2-368-7,5 2-80 7,3 0 0-7,-3 4-16 7,-3 3-96-6,3-1-16 6,1 2 0-7,-3 4 0 8,1 3 16-8,5-5 0 7,-3 3 0-7,6-3 0 7,1 3-48-7,3-1-16 8,0-2 0-8,0 5 0 8,3-3-272-6,3 1 160 3,4 1-160-5,1-4 128 7,-3-14 64-7,10 19 16 8,-2-3 0-8,0-1 0 7,3-3 112-7,1 0 32 8,6-5 0-8,-3 1 0 8,3 0-96-8,-1-4-32 7,1 0 0-7,2-4 0 8,-1 0-96-8,-1 0-128 7,1-4 176-7,1 0-176 8,-7-6 176-8,5 3-176 7,-5-1 160-7,5-6-160 22,1 2-1152-21,-1-5-336-1,2 1-64 1,1-1-12336 1</inkml:trace>
    </iact:actionData>
  </iact:action>
  <iact:action type="add" startTime="223527">
    <iact:property name="dataType"/>
    <iact:actionData xml:id="d179">
      <inkml:trace xmlns:inkml="http://www.w3.org/2003/InkML" xml:id="stk176" contextRef="#ctx0" brushRef="#br4">14589 18459 11967 0,'0'0'1072'1,"0"0"-864"2,0 0-208-3,0 0 0 7,0 0 1504-7,-7 12 256 7,-5 5 48-7,4-1 16 9,0 5-928-9,0 3-176 7,-5-1-32-7,3 6-16 8,-4 3 352-8,3 1 80 7,-1 2 16-7,2 0 0 8,0 0-128-8,-1 6-32 7,3-4 0-7,2 2 0 8,-4-2-304-8,4-6-64 7,1-1-16-7,3-3 0 8,2-2-288-8,0-1-64 7,0-11-16-7,0-13 0 9,0 0 272-9,7 16 48 7,-7-16 16-7,0 0 0 7,20 2 32-7,-6-4 0 8,1-4 0-8,3-6 0 7,-3-1-256-7,5-7-32 7,-4-1-16-7,1-1 0 8,5 3-144-8,-3-3-128 9,-5-5 144-9,1 2-144 7,-5-1 128-7,2 3-128 6,1 3 0-6,1-1 144 8,0 0-144-8,3-3 0 8,-1 5 0-8,5 1 0 7,-1-3 0-7,-1 3 0 7,3 1 0-7,-1-1 0 24,-1 8-400-24,-7-1-64 1,3 3-16-1,-4 4 0 13,-12 4-2592-13,17-6-512 0,-17 6-96 0,16-10-32 1</inkml:trace>
    </iact:actionData>
  </iact:action>
  <iact:action type="add" startTime="223904">
    <iact:property name="dataType"/>
    <iact:actionData xml:id="d180">
      <inkml:trace xmlns:inkml="http://www.w3.org/2003/InkML" xml:id="stk177" contextRef="#ctx0" brushRef="#br4">14685 18935 20271 0,'0'0'1792'1,"0"0"-1424"0,-12 12-368-1,12-12 0 8,0 0 1088-8,0 0 128 7,0 0 48-7,10 19 0 8,-2-1-480-8,2-5-80 7,-10-13-32-7,19 14 0 8,-1-8-160-8,-1 2-48 8,3 3 0-8,3-5 0 7,-3 2-208-7,-1 4-32 8,-19-12-16-8,20 9 0 7,-1 5-208-7,-3-4 128 7,-16-10-128-6,19 6 0 24,-3 3-1232-25,-16-9-352 0,19 8-64 1</inkml:trace>
    </iact:actionData>
  </iact:action>
  <iact:action type="add" startTime="224158">
    <iact:property name="dataType"/>
    <iact:actionData xml:id="d181">
      <inkml:trace xmlns:inkml="http://www.w3.org/2003/InkML" xml:id="stk178" contextRef="#ctx0" brushRef="#br4">15116 18623 21935 0,'0'0'960'0,"0"0"224"0,-6 14-944 10,0 3-240-10,2-3 0 0,-1 7 0 1,-3 3 384-1,0 3 16 8,2 0 16-8,-4 1 0 8,4-1 240-8,1 4 48 7,1 0 16-7,2-2 0 8,0-5-128-8,2-1-16 6,2 1-16-6,2-5 0 9,2-1-256-9,5-3-48 6,-11-15-16-6,16 8 0 9,1-2 352-9,-1-6 80 6,3-6 16-6,3-2 0 8,-1-5-48-8,-1 1 0 8,-1-6 0-8,1 3 0 8,-4-11-224-8,-1 1-48 8,-1 0-16-8,-1-3 0 7,-5 3-224-7,4 4-128 7,-6 1 160-7,-2 3-160 8,0-1 128-8,1 6-128 6,-5 12 0-6,0 0 144 8,0 0-144-8,0 0 0 7,0 0 0-7,0 0 0 8,0 0-144-8,0 0 144 7,0 22-192-7,-2-3 192 9,1 1-192-9,1 3 64 7,0-1 128-7,0-1-208 9,1 3 208-9,3-1 0 6,4-6 0-6,-8-17-144 7,8 12 144-7,-8-12 0 7,18 10 0-7,-3-6 0 9,3-6 0-9,-5-6 224 7,5-2-48-7,-4-5-16 8,3-3 80-8,3-5 16 7,-7-3 0-7,5 1 0 8,-6-2-112-8,3-1-16 6,-5 1 0-6,2 0 0 9,-7 0-128-9,1-3 160 6,-2 1-160-6,-2 4 160 8,-2 3-160-8,0 3 0 7,-2-3 0-7,0 1 128 8,-2 1-256-8,2 7-64 7,0-3-16-7,2 16-10576 16,0 0-2112-16</inkml:trace>
    </iact:actionData>
  </iact:action>
  <iact:action type="add" startTime="224608">
    <iact:property name="dataType"/>
    <iact:actionData xml:id="d182">
      <inkml:trace xmlns:inkml="http://www.w3.org/2003/InkML" xml:id="stk179" contextRef="#ctx0" brushRef="#br4">15920 18408 23951 0,'0'0'1056'0,"-14"8"224"0,4 6-1024 0,-2-1-256 4,3 7 0-4,1 5 0 7,-4 1 1328-7,2-3 208 8,1-1 32-8,-7 3 16 8,1 0-608-8,-1 1-112 6,0-1-32-6,5 2 0 9,-5 1-320-9,4-1-80 6,-1 0-16-5,1 0 0 7,4 3-288-8,-2-3-128 6,5-4 128-6,3-1-128 9,2-8 0-9,0-14-176 8,5 15 16-8,5-5 0 23,-10-10-1760-23,16 0-368 0,1-4-64 1</inkml:trace>
    </iact:actionData>
  </iact:action>
  <iact:action type="add" startTime="224939">
    <iact:property name="dataType"/>
    <iact:actionData xml:id="d183">
      <inkml:trace xmlns:inkml="http://www.w3.org/2003/InkML" xml:id="stk180" contextRef="#ctx0" brushRef="#br4">15844 18020 31327 0,'0'0'1392'0,"-14"-9"272"0,2-1-1328 0,4 4-336 3,8 6 0-3,0 0 0 9,-13-8 960-9,13 8 112 6,-10-10 16-6,10 10 16 8,0 0-576-8,0 0-112 7,-18-7-32-7,18 7 0 8,0 0-384-7,0 0 0 6,0 0 128-7,0 0-128 7,0 0-256-7,0 0-96 7,0 0-16-7,0 0 0 23,0 0-2576-22,0 0-512-1,24 17-96 0,-1-5-32 0</inkml:trace>
    </iact:actionData>
  </iact:action>
  <iact:action type="add" startTime="225134">
    <iact:property name="dataType"/>
    <iact:actionData xml:id="d184">
      <inkml:trace xmlns:inkml="http://www.w3.org/2003/InkML" xml:id="stk181" contextRef="#ctx0" brushRef="#br4">16487 18266 25791 0,'0'0'2304'0,"0"0"-1856"3,0 0-448-3,-6-10 0 8,6 10 1360-8,0 0 176 7,-6-6 48-7,1 2 0 9,5 4-736-9,-20-1-144 7,3 1-16-7,1 0-16 7,-4 0-32-6,1 3-16 5,-1 9 0-6,-1 0 0 8,-2 0-304-8,1 3-48 7,1 3-16-7,3-5 0 8,-5 5 32-8,7-4 0 7,2 3 0-7,9-3 0 8,-5 1-160-8,6-3-128 7,4 6 192-7,2-1-192 9,-2-17 128-9,10 16-128 7,-3 3 0-7,5-1 0 8,2-3 128-8,-2 5-128 7,1-8 144-7,-3 5-144 7,4-3 192-7,-5 1-64 9,-9-15-128-9,10 22 192 8,0-5-48-8,-4 1-16 6,-4 1 0-6,0-5 0 8,-2 4 96-8,0-1 16 7,-2-5 0-7,0 4 0 8,2-16 128-8,-12 13 16 7,0 3 16-7,1-4 0 7,-5 3-48-7,0-5-16 8,1-2 0-8,-3-1 0 7,1-1-112-7,-3-2-32 7,3-2 0-7,3-2 0 8,-2 0-192-8,16 0 144 7,-13-2-144-7,13 2 128 8,-12-8-256-8,12 8-64 7,-2-15-16-7,8 3 0 23,8-3-2384-23,5 1-480 1,8-4-80-1</inkml:trace>
    </iact:actionData>
  </iact:action>
  <iact:action type="add" startTime="225525">
    <iact:property name="dataType"/>
    <iact:actionData xml:id="d185">
      <inkml:trace xmlns:inkml="http://www.w3.org/2003/InkML" xml:id="stk182" contextRef="#ctx0" brushRef="#br4">16893 18365 29487 0,'0'0'1296'0,"-12"4"288"0,12-4-1264 0,0 0-320 3,0 0 0-3,0 0 0 8,0 0 752-8,0 0 80 6,12 10 32-6,5-8 0 9,-1-4-144-9,6-2-16 6,3-2-16-6,0-5 0 8,1 1-64-8,-1-8-16 8,-2 5 0-8,-1-5 0 7,-1-1-176-7,1 3-48 10,-1-3 0-10,-9-1 0 6,0 4-128-6,-5 1-16 7,-7 15-16-7,2-20 0 8,-2 1 144-8,-2-1 16 7,2 20 16-7,-5-17 0 7,-7 5 0-7,2 2 0 8,-7 3 0-8,1 5 0 8,-6 5-224-8,3 7-48 6,-2 0-128-5,-7 8 192 7,-5-3-32-8,2 7-16 8,0 1 0-8,1 0 0 8,1 3 64-8,0-1 16 6,0 2 0-6,1-1 0 8,5-3-48-8,3 3-16 7,9-1 0-7,1 0 0 9,8 1-160-9,4-3 128 6,4 4-128-6,0-3 128 8,5-3-128-8,9-3 0 6,3-1 0-6,5-3 0 24,-1 1-416-24,4-1-16 0,6 0 0 0,8-10 0 13,-2-2-2320-13,4-6-480 0,23-8-96 2,0-7 0-2</inkml:trace>
    </iact:actionData>
  </iact:action>
  <iact:action type="add" startTime="239483">
    <iact:property name="dataType"/>
    <iact:actionData xml:id="d186">
      <inkml:trace xmlns:inkml="http://www.w3.org/2003/InkML" xml:id="stk183" contextRef="#ctx0" brushRef="#br2">15186 3230 24879 0,'-15'-10'2208'1,"3"6"-1760"5,4 2-448-6,8 2 0 8,0 0 0-8,0 0 128 7,-12 0-128-7,12 0 0 8,0 0 256-8,0 0-48 7,0 0 0-7,0 0 0 8,-7 12 128-8,3 2 32 7,-2 3 0-7,-2-5 0 8,4 7 128-8,0-1 16 8,0 1 16-8,-3 13 0 8,-3 11 96-8,2 5 16 6,-8 3 0-6,5 13 0 8,-5 3-64-8,2 9 0 8,-3 8 0-8,3 1 0 9,-7 7-48-8,3 8-16 4,1 7 0-5,-5 4 0 8,1 6-128-8,1 4-16 7,3-2-16-7,-5 10 0 8,1-5 0-8,3 5 0 7,1 2 0-7,-3-4 0 7,5 1-32-7,-1-1-16 8,2-6 0-8,-1 4 0 7,3-4 32-7,-2 1 16 8,3-1 0-8,-7-4 0 8,0 2-64-8,3-4-16 7,-9-1 0-7,-1-3 0 8,4 0-64-8,-1-2-16 7,1 0 0-7,-1-7 0 8,-3-7-64-8,3 3 0 7,1-9-128-7,3 1 192 8,-3-4-64-7,3-2 0 4,3-2-128-5,-3-4 192 8,7-4-192-8,-3-8 144 7,4 2-144-7,2-5 128 9,-1-1-128-9,3-5 0 7,4-6 0-7,0-5 128 8,2-1-128-8,0-6 160 7,0-2-160-7,4-2 160 7,4-3-160-7,1-1 0 8,-1-2 0-8,2-4 0 8,4-3 0-8,-1-5 0 7,5 1-144-7,5 3 144 7,-1 5 0-7,1-9 0 8,4 1 0-8,1-1 0 8,-1-5 0-8,0 2 0 7,3-3 0-7,5-1 0 8,-4 0 0-7,-2-2 0 5,4 7 0-6,0-5 0 9,4-4 0-9,-1 6 0 6,1-3 0-6,4-3 144 8,0 2-144-8,1 2 0 7,1-4 0-7,6-1 0 8,0 5 0-8,4 0 0 7,3-4 0-7,1 2 0 8,1-4 0-8,-1-4 0 7,-3-4 0-7,3 2 0 8,0 4 0-8,5-4 0 7,-2 0 0-7,3 0 0 8,7-2 192-8,0 2-64 7,4 2 0-7,4-2 0 8,-2-4-128-8,-5 2-144 7,1-4 144-7,-4 3-208 9,6 1 208-9,0 2 0 6,1 2 0-6,3 0 0 8,3-2 0-8,5 0 0 7,4 2 0-7,-4-2 0 8,-4 0 0-8,0-2 0 7,2 2 0-7,3 0 0 8,1-2 0-8,10 0 128 7,1 2-128-7,1-2 160 8,-5-1-160-8,3-5 0 7,-3 2 0-7,7 0-176 8,-1-3 176-8,4 3 0 7,5 2 128-7,-1-4-128 8,0-2 0-8,-4 3 0 7,3-7 0-7,1 8-128 8,2 1 128-8,6 1 0 8,6-2 0-8,0-2 0 8,-8-7 0-8,2 3 0 6,8 2 0-6,2 1 0 8,5-5 0-8,-1 4 0 7,-8-3 0-7,2 3 0 8,3-4 0-8,3 7 0 7,8-5 0-7,-7 4 0 8,-5-3 0-8,-2 3 0 7,2 2 0-7,7 0 0 8,1 2 0-8,-4 0 0 7,-9 3 0-7,7-3 0 8,-2 0 0-8,7 4 0 7,3 0 0-7,-4-2 0 8,-3 0 0-8,3-2 0 7,0 0 0-7,-1-1 0 8,7 3 0-8,-3 0 0 8,-1-2 160-8,-1-4-160 8,1 2 0-8,2 3 0 7,1-3 0-7,-1 0 0 7,-5 0 0-7,3 2 0 8,-1 0 0-8,7-1 0 7,-3 1 0-7,-1 4 0 7,-8-2 0-7,-3 2 0 8,9-4 0-8,0 0 0 7,3 0 0-7,-3 3 0 8,-7 1 0-8,-1 0 0 7,0 2 0-7,4-4 0 8,3 0 0-8,-5-2 0 7,-2 0 0-7,1 0 0 8,-7 2 0-8,8-1 0 7,4-1 0-7,-4 4 0 9,-1-4 0-9,-1 0 0 7,-8 2 0-7,2 0 0 9,6-2 0-9,3 3 0 5,-3 1 0-5,-4 0 0 8,-10 2 0-8,0-4 0 7,0 2 0-7,8-2 0 8,2 4 0-8,-6-2 0 8,-5-2 0-8,-3 0 0 7,-2 2 0-7,2 2 0 8,2-2 0-8,3 2 0 7,-1 0 0-7,-10 0 0 7,-5 0 0-7,-9 2 0 8,-1 0 0-8,2 4 0 7,0 2 0-7,-1-2 0 8,5 1 0-8,-6 5 0 7,-4-2 0-7,-8 2 0 8,-10-5 0-8,4 3 0 8,-5 2 0-8,-3-4 0 8,0 1 0-8,1 3 0 6,-7-8 0-6,-1 4 0 9,-2 3 0-9,-7-3 0 6,1 2 0-6,-2 2 0 8,-10-4 0-8,-4 1 0 7,-3-1 0-7,-3 0 0 8,-3-4 0-8,3 2 128 7,-9 1-128-7,1-1 0 9,1 0 0-9,-18-6 128 7,15 0-128-7,3 0 0 7,-7 0 0-7,7-2 128 8,-4 0-128-8,3-2 0 7,1-3 0-7,-3 1 128 8,3 0-128-8,1-2 0 7,-3-10 0-7,6 5 0 8,-1-5 128-8,-3-3-128 8,3-5 0-8,0-1 0 6,5-6 128-6,1-2-128 8,-3-10 0-8,1-2 128 7,0 0-128-7,3-9 0 9,3-12 176-9,0-1-176 6,-2-5 192-6,0-6-192 9,5 2 160-9,-1-2-160 6,2-5 128-6,-2-3-128 9,0 2 0-9,0-2 0 6,-1 0 0-6,-1 1 0 9,-4-3 0-9,0-2 0 6,5 1 0-6,-3-1 0 9,0-9 0-9,-2 3 0 7,1-5 128-7,-1 1-128 7,-2-1 0-7,1 2 0 8,-5-5 0-8,1-1 0 8,-3-4 0-8,1 2 0 7,-7 1 0-7,3 3 0 7,-6 6 0-7,-1-1 0 7,1 3-176-7,-4 7 176 8,2 4 0-8,0 2 0 7,-2 2 0-7,-3 0 0 8,-1 10 0-8,2 2 0 7,-2-2 0-7,0 6 128 9,0-5-128-9,0 11 0 6,4 1-176-6,-2 1 176 9,-2-1 0-9,-2 1 0 6,0 7-128-6,0 0 128 9,-2 1 0-9,0 1 0 6,0 6 0-6,0 2 0 9,-2 12 0-9,4 0 0 6,-2-1-128-6,0 1 128 8,-2 6 0-8,0-1 0 7,2 5 0-6,-1 3 0 7,-1 1 0-8,-2 1-144 7,0-2 144-7,6 16 0 7,-6-11 0-7,2-3-128 7,0 4 128-7,4 10 0 8,0 0 0-8,0 0-160 7,-15-8 160-7,3 1 0 8,12 7-128-8,-18-6 128 7,5 2 0-7,-5 4 0 8,1 0-160-8,-1 0 160 7,-3 0-128-7,-5 0 128 9,3-2-128-9,-6 0 128 6,-3-2-128-6,-1-2 128 9,-6 2 0-9,2 2 0 7,0-1 0-7,-8-1-128 8,-4 2 128-8,-7-2 0 6,-7-2 0-6,-7-2 0 9,0 0 0-9,-8-1 0 6,-4-3 0-6,-2 4 0 8,-4-2 0-8,-7 3 0 8,-7 1 0-8,-3-2 0 8,-16-12 0-8,2 3 0 7,-6 5 0-7,1 0 0 7,-7 3 0-7,-10-1 0 8,-15-8 0-8,8 7 0 7,-4-3 0-7,-8 4 0 8,-14-7 0-8,1 3 0 8,-5-5 0-8,1 5 0 7,-8-4 0-7,-1-1 0 7,-5-3 0-7,0 5 0 8,0-1 0-8,-4 3 0 8,-8-9 0-8,2 1 0 7,-4-1 0-7,0 3 0 8,-7 5 0-8,-3-1 0 7,-1 3 0-7,1-1 0 8,4-5 0-8,-7 1 0 7,-12-1 0-7,8 1 0 8,3 5 0-8,-7-4 0 7,-6 3 0-7,-2 1 0 8,5-3 128-8,-5 5-128 7,2-4 128-7,-4 7-128 7,2-5 144-7,0 4-144 8,6 4 192-8,-10 0-192 8,-6-1 192-8,4 3-64 7,4 2 0-7,-6 2-128 7,0 0 192-7,3 0-64 9,2 0 0-9,1 2-128 7,8 2 224-7,4 3-64 7,-6-3-16-7,7-2 0 8,13 0 16-8,1 2 0 7,-2 0 0-7,14 0 0 8,12-2-16-8,8 2 0 7,-3-2 0-7,16 0 0 8,12-2-144-8,10 0 0 7,11-2 0-7,6 0 0 8,8-2-192-8,6 2-128 7,6-2-32-7,11 0 0 24,0 2-2896-24,14 0-576 0</inkml:trace>
    </iact:actionData>
  </iact:action>
  <iact:action type="add" startTime="242622">
    <iact:property name="dataType"/>
    <iact:actionData xml:id="d187">
      <inkml:trace xmlns:inkml="http://www.w3.org/2003/InkML" xml:id="stk184" contextRef="#ctx0" brushRef="#br2">8225 17182 2751 0,'0'0'128'1,"0"0"16"-1,0 0-144 0,0 0 0 5,0 0 0-5,-6 17 0 8,6-17 1776-8,-4 14 320 7,4-14 64-7,-6 17 16 8,6-17-752-8,-10 18-144 7,10-18-16-7,-5 14-16 8,1 3-96-8,4-17-32 7,-4 16 0-7,0-1 0 9,4-15-272-9,-6 20-48 6,4-6-16-6,2-14 0 8,-4 19-128-8,4-19-16 8,-4 16-16-8,4-16 0 8,-4 15 64-8,4-15 16 6,-2 18 0-6,2-18 0 9,0 0 48-9,0 0 16 7,0 0 0-7,-4 15 0 7,4-15-64-7,0 0 0 8,0 0 0-8,0 0 0 8,0 0-176-8,0 0-32 7,0 0-16-7,0 0 0 8,0 0-64-8,0 0-16 6,0 0 0-5,0 0 0 6,0 0-48-7,0 0-16 7,6-13 0-7,0-5 0 8,0 5 48-8,4-5 0 7,-2-3 0-7,-3 1 0 8,3 1-80-8,2-7-16 8,-4-1 0-8,4-2 0 8,1-3 16-8,-1-1 0 8,4 0 0-8,-1 0 0 8,9 2-64-7,-5-4-16 3,-5-6 0-4,4 4 0 8,-3-4-96-8,7 6 0 7,-5-1-128-7,3-3 192 9,5 4-192-9,-1-2 144 6,-5 0-144-6,5 2 128 8,1 0-128-8,-1-2 128 8,-7 0-128-8,3 0 128 7,-3-6-128-7,1 4 0 8,4-6 0-8,-7 6 128 7,3 0-128-7,-2 2 0 8,1-4 144-8,-3 4-144 8,0 4 0-8,-3 2 144 7,1-2-144-7,4 1 0 8,-1 1 144-8,1 0-144 7,4 2 0-7,-5 1 144 8,3-3-144-8,-4 0 0 7,-3 0 0-7,5 0 128 8,-2 1-128-8,3 1 0 7,-5 0 0-7,2 2 0 8,-5 1 0-8,3 3 0 6,2-1 128-5,-6-1-128 7,0 0 0-8,1 1 0 7,3-1 0-7,-4 1 128 8,0 1-128-8,0 2 0 7,2 1 144-7,-3-1-144 8,1-5 0-8,2 5 144 7,2 1-144-7,-4-1 0 8,1-1 128-8,5-1-128 8,-6 0 0-8,4 3 0 7,0 1 0-7,-3-1 0 7,-1 5 0-7,2-3 0 8,0 0 0-8,-2 3 0 7,-1-3 0-7,1 1 0 8,0 3 128-8,0-1-128 6,-2-3 0-5,0-2 0 7,0 5 0-8,-2 1 128 7,0-7-128-7,0-3 0 8,-2 5 160-8,0-3-160 7,3-1 128-7,-1 3-128 8,2 1 144-8,0-1-144 7,-2-3 160-7,0 6-160 8,2 1 128-8,0 0-128 7,2 5 0-7,-2-5 0 8,0 2 128-8,-2-3-128 7,1 3 0-7,1-3 0 9,0 1 128-9,2 4-128 6,-2-1 0-6,0 1 144 8,-2 2-144-8,-2 10 160 7,4-15-160-7,-4 15 160 8,4-12-160-8,-4 12 192 7,0 0-192-7,0 0 192 8,0 0-192-8,0 0 160 7,0 0-160-7,0 0 160 8,0 0-160-8,0 0 0 7,0 0 0-7,0 0 0 8,-8 14 0-8,0 1 0 7,-2-1 0-7,6 3-176 22,1-1-976-22,1 2-208 0,2-18-48 0,-4 19 0 16,4-19-1840-16,0 0-368 0</inkml:trace>
    </iact:actionData>
  </iact:action>
  <iact:action type="add" startTime="243508">
    <iact:property name="dataType"/>
    <iact:actionData xml:id="d188">
      <inkml:trace xmlns:inkml="http://www.w3.org/2003/InkML" xml:id="stk185" contextRef="#ctx0" brushRef="#br2">8822 14728 19231 0,'-18'12'848'0,"18"-12"176"0,-10 12-816 0,10-12-208 6,-8 8 0-6,8-8 0 8,0 0 1408-8,0 0 256 7,0 0 32-7,0 0 16 8,0 0-352-8,0 0-64 7,0 0-16-7,0 0 0 9,10-16-368-9,8 2-80 7,-5-7 0-7,7 1-16 7,-4 3-160-7,5-7-16 7,0-1-16-7,5-4 0 8,-3-1-160-8,3 3-16 7,-5-2-16-7,4-2 0 8,-1 1-64-7,1-1-16 5,4 2 0-6,-1 2 0 8,-5 1 32-8,1 3 0 7,3 0 0-6,0-3 0 6,0 3 16-7,-3-1 16 7,1 1 0-7,1 5 0 9,-3-1-128-9,2-2-32 7,-3 1 0-7,-1 4 0 7,3-1-64-7,-3 5 0 9,-3-2-16-9,1 7 0 7,-1-3-48-7,-5 2-128 7,-13 8 192-7,20-6-64 7,-20 6-128-7,14-4 192 7,-14 4-192-6,15 0 192 6,-15 0-192-7,0 0 160 7,0 0-160-7,14 6 160 8,1 8-16-8,-5-2 0 7,0 5 0-7,-2 5 0 9,0 5 16-9,1 4 0 6,1 4 0-6,-6 6 0 9,2 2 48-9,-2 6 16 6,2-4 0-6,-1 5 0 9,-5 1 32-9,0 0 0 6,-2 1 0-6,2-1 0 8,-3-6 32-8,-3-2 16 8,0-2 0-8,0 0 0 8,2-6-32-8,-2 2 0 6,-2-6 0-5,5-2 0 7,-3-1-144-8,4-1-128 7,2-2 144-7,-2-5-144 8,0-3 0-8,4 1-192 7,-2-18 16-7,6 16 0 21,1 3-2976-21,-7-19-608 1</inkml:trace>
    </iact:actionData>
  </iact:action>
  <iact:action type="add" startTime="245039">
    <iact:property name="dataType"/>
    <iact:actionData xml:id="d189">
      <inkml:trace xmlns:inkml="http://www.w3.org/2003/InkML" xml:id="stk186" contextRef="#ctx0" brushRef="#br2">16567 14492 3679 0,'0'0'160'0,"6"-9"32"0,-2-11-192 0,0 8 0 6,-4 12 0-6,4-19 0 8,2-1 2352-8,-3 5 416 7,1-5 96-7,2 9 16 8,-2-5-1728-8,-4 16-320 8,4-18-80-8,0 7-16 7,-4 11 32-7,6-16 16 8,-6 16 0-8,4-12 0 8,-4 12 80-8,6-15 16 7,-6 15 0-7,3-12 0 9,-3 12-32-9,2-14 0 5,-2 14 0-5,0 0 0 8,0 0-128-7,0 0-16 5,0-13-16-6,0 13 0 8,0 0-160-8,0 0-16 8,0 0-16-8,0 0 0 7,0 0-112-7,0 0-32 8,-2 17 0-8,2-1 0 7,-2 2 80-7,1-3 16 8,-3 5 0-8,0 3 0 8,0 4-32-8,0 3 0 7,0-1 0-7,2 2 0 7,-4 8 32-7,-2-2 0 8,1 6 0-8,1 0 0 8,-6 8-32-8,2 1 0 7,1 3 0-7,-3-1 0 8,2 1-96-8,2 0-32 7,-3-1 0-7,3 1 0 8,-6-2-48-8,6 3-16 7,1 1 0-7,-5-1 0 8,2 1-32-8,2-3 0 6,-5-1 0-6,3 0 0 9,-6-1-48-9,5-1-16 7,-5-2 0-7,4 0 0 8,-3-3 48-8,3-7 0 7,-4 2 0-7,5 0 0 8,-3 4 0-8,2-4 0 7,4 2 0-7,-1-2 0 7,-1 2-176-6,2 4 128 7,-4-6-128-8,7 3 128 7,-3-1-128-7,-2 0 0 7,2-2 0-7,0 0 0 8,5 0 0-8,-5 0 0 7,0-6 128-7,0 6-128 8,0-4 0-8,-3-2 0 7,3 0 0-7,-4-1 0 7,2-3 0-7,3 2 0 8,-9 0 128-8,6 2-128 8,-3-4 0-8,3 1 0 7,0-1 0-7,-2 2 128 8,3-2-128-8,1 0 0 7,-4-7 0-7,4 1 0 8,-1 2 0-8,-1 1 0 7,2-3 128-7,0 2-128 8,-3-1 0-8,3 1 0 7,-2 0 0-7,-2 1 128 8,2-3-128-8,-5 0 0 8,5 1 0-8,-2-3 0 8,3-1 0-8,-1-3 128 6,-6 1-128-6,5-1 0 8,-5-3 0-8,6 3 128 7,-5 5-128-7,5-3 0 7,-6-5 128-7,7 3-128 8,1-5 0-8,-2 1 128 7,2-5-128-7,2 4 0 8,6-14 0-8,-9 10 0 8,9-10 0-8,0 0 128 7,-10 7-128-7,10-7 0 8,0 0 0-8,0 0 0 7,0 0 0-7,0 0 0 23,0 0-448-23,6-13-32 0,1-5 0 0,1 4 0 15,0-3-1584-15,4 1-320 0,-4-3-64 1,1-5-13440 1</inkml:trace>
    </iact:actionData>
  </iact:action>
  <iact:action type="add" startTime="245746">
    <iact:property name="dataType"/>
    <iact:actionData xml:id="d190">
      <inkml:trace xmlns:inkml="http://www.w3.org/2003/InkML" xml:id="stk187" contextRef="#ctx0" brushRef="#br2">15615 17275 12895 0,'0'0'1152'1,"-11"12"-928"3,1 2-224-4,-4-5 0 8,4 3 1936-8,1 4 352 7,-1-5 64-7,2 5 16 8,-2 5-864-8,1-3-160 7,1 0-48-7,6 5 0 8,-2-4-240-8,4-1-48 7,-2 3-16-7,4-1 0 8,2-1-160-8,0 3-48 7,2-1 0-7,5-1 0 8,-3-3 0-8,4 3 0 7,3 1 0-7,-3-5 0 8,0 0-128-8,-4 1-16 7,1-5-16-7,5 0 0 8,-14-12-128-8,18 13-32 7,-3-5 0-7,5 2 0 8,-7-4-80-8,5-3 0 7,-1 1-16-7,-1-2 0 8,4-2-32-8,-1-4 0 8,-1 2 0-8,3-3 0 8,1-7-64-8,3 0-16 6,0-7 0-6,3-7 0 8,-1-1 0-8,4-4 0 8,0 0 0-8,2-2 0 7,3 1-48-7,-1-5-16 8,-2 2 0-8,-4 0 0 7,-2 4-192-7,-1-2 0 8,-1 0 0-8,-3 1 0 8,-5 3-144-8,1 0-128 6,-7 3-32-6,3 3-12656 15,-8 6-2528-14</inkml:trace>
    </iact:actionData>
  </iact:action>
  <iact:action type="add" startTime="250563">
    <iact:property name="dataType"/>
    <iact:actionData xml:id="d191">
      <inkml:trace xmlns:inkml="http://www.w3.org/2003/InkML" xml:id="stk188" contextRef="#ctx0" brushRef="#br2">24410 16909 2751 0,'0'0'128'1,"0"0"16"-1,-6 15-144 0,6-15 0 6,0 0 0-5,0 20 0 6,0-20 1632-7,-2 15 288 8,2-15 64-8,-2 20 16 7,2-20-1168-7,0 15-224 8,0-15-48-8,0 16-16 7,0-16 16-7,0 0 0 7,0 0 0-7,0 0 0 8,0 0-64-8,0 0-16 8,0 0 0-8,0 18 0 9,0-18-304-9,0 0-176 5,0 0 192-5,0 13-192 8,0-13 0-8,0 0 0 7,0 20 0-7,0-20 0 8,-1 13 0-8,1-13 0 7,-4 18 0-7,-2-2 0 10,6-16 320-10,-6 15-32 6,0 3-16-6,6-18 0 8,-6 11 352-8,6-11 64 7,-8 16 16-7,8-16 0 7,-5 12-32-7,5-12 0 8,0 0 0-8,0 0 0 8,-6 15-176-8,6-15-48 7,0 0 0-7,0 0 0 7,0 0 32-6,0 0 0 6,-4 12 0-7,4-12 0 8,0 0 0-8,0 0 0 6,0 0 0-6,0 0 0 8,0 0-176-8,0 0-48 8,0 0 0-8,0 0 0 8,0 0-256-8,0 0 128 7,0 0-128-7,0 0 0 8,0 0 128-8,0 0-128 6,0 0 0-6,0 0 0 10,0 20 144-8,0-20-144 1,0 0 0-3,0 0 144 10,0 0-144-10,0 0 0 6,0 0 144-6,0 0-144 8,0 0 0-8,0 0 144 6,0 0-144-6,0 0 0 8,0 0 128-8,0 0-128 8,0 0 0-8,0 0 0 8,0 0-144-8,0 0-96 7,0 0-16-7,0 0-12288 11</inkml:trace>
    </iact:actionData>
  </iact:action>
  <iact:action type="add" startTime="251225">
    <iact:property name="dataType"/>
    <iact:actionData xml:id="d192">
      <inkml:trace xmlns:inkml="http://www.w3.org/2003/InkML" xml:id="stk189" contextRef="#ctx0" brushRef="#br2">25251 15013 3679 0,'0'0'320'1,"0"-12"-320"4,0-3 0-5,0 1 0 8,0-3 1584-8,2 5 240 7,0-4 48-7,0 5 16 8,2-7-912-8,0 6-176 7,-1-1-32-7,5 5-16 9,-8 8-176-9,8-18-48 7,0 7 0-7,0-3 0 8,-4 4 96-8,-2-3 16 6,1 1 0-6,3-2 0 8,0 2 64-8,4 3 0 7,-4-5 16-7,0 4 0 8,-1-3-272-8,-5 13-48 7,10-12-16-7,-4-2 0 9,0 3 16-9,-6 11 0 6,0 0 0-5,8-10 0 6,-8 10 32-7,8-16 0 7,-8 16 0-7,0 0 0 9,1-11 32-9,-1 11 16 6,0 0 0-6,0 0 0 8,0 0-48-8,0 0-16 7,2-14 0-7,-2 14 0 8,0 0 16-7,0 0 0 6,0 0 0-7,0 0 0 8,0 0 0-8,0 0 0 6,0 0 0-6,0 0 0 9,0 0-128-9,0 0-32 6,0 0 0-6,0 0 0 9,0 0 0-9,-13 2 0 7,1 4 0-7,4 3 0 7,-5-1-16-7,3 4-16 8,-4 4 0-8,4 3 0 7,1-3 128-7,-7 3 16 8,0 5 16-8,3 1 0 8,3 0-96-8,-4 5-32 7,3 3 0-7,-1 0 0 8,0 8-96-8,-3-4-32 7,3 2 0-7,-2 6 0 7,5 5-144-6,-5 1 0 6,0 0 0-7,1-4 128 8,1 1-128-8,0 3 0 6,-5-2 0-6,1 2 128 8,0-7-128-8,-3 1 160 7,3-6-160-7,-1 4 160 8,-3-8 32-8,5 4 16 7,-5-2 0-7,1-2 0 9,1 4-16-9,-1-3-16 6,-7-7 0-6,5 2 0 9,1 0 16-9,3 0 16 6,-5 3 0-6,3-3 0 9,1 2-208-9,-1-2 0 6,1 0 0-6,3 1 0 9,-7-3 0-9,5 2 0 6,-1-8 144-5,0 9-144 6,5-3 0-7,-3-2 128 9,4 0-128-9,-5 1 0 7,3-1 0-7,6 0 0 7,3 1 128-7,-1-5-128 8,-6-1 0-8,2-1 0 6,4 6 144-6,-3-5-144 8,1-7 0-8,2 5 144 7,-2 1-144-7,0 1 0 8,3-5 144-8,1 5-144 7,-4 1 0-7,-2-3 144 9,4-7-144-9,2 7 0 6,-3-7 0-6,-1 5 128 9,2 0-128-9,0-3 0 6,2 7 0-6,-2-5 0 9,-1 1 0-9,1-1 0 6,0-7 128-6,2 6-128 8,-4-5 0-8,4 7 0 7,0-6 0-7,4-12 128 9,-6 15-128-9,6-15 0 7,-1 14 0-7,-5 3 0 8,6-17 0-8,-8 16 0 6,2-4 0-6,2-1 0 8,4-11 0-8,-4 14 128 7,4-14-128-7,-8 14 0 8,-1-1 128-8,3-1-128 8,6-12 0-8,-8 14 128 7,-2-5-128-7,10-9 0 7,-9 14 0-7,3-4 0 8,6-10 0-8,-10 17 0 8,4-3 128-8,0 2-128 8,2-7 0-8,0 7 0 7,-3-2 0-7,1 3 0 7,6-17 0-7,-8 14 0 8,2 1 0-8,0-5 0 9,6-10 0-9,-8 18 0 5,3-9 0-5,1 5 0 9,-2-4 0-9,6-10 0 6,-4 15 0-6,4-15 0 8,-8 12 0-8,8-12 0 8,-6 18 0-8,2-7 128 8,4-11-128-8,0 0 0 7,-4 14 0-7,4-14 0 7,0 0 0-7,-3 14 128 8,-5 1-128-8,8-15 0 7,0 0 0-7,0 0 128 8,-8 8-128-8,8-8 0 7,0 0 0-7,0 0 0 7,-8 8 128-7,8-8-128 8,0 0 0-8,0 0 0 8,0 0 0-8,0 0 0 8,0 0 0-7,0 0 0 5,0 0 128-6,0 0-128 8,-12 8 0-8,12-8 0 7,0 0 0-7,0 0 0 7,0 0 0-7,0 0 0 8,0 0 0-8,0 0 0 8,0 0 0-8,0 0 0 6,0 0 0-5,0 0 0 6,0 0 0-7,0 0 0 8,0 0 0-8,0 0 0 7,0 0-176-7,0 0 176 8,0 0-128-8,0 0 128 22,12-14-496-21,-12 14-16-1,0 0 0 0,0 0 0 14,0 0-1760-13,6-14-352-1,4-1-80 0</inkml:trace>
    </iact:actionData>
  </iact:action>
  <iact:action type="add" startTime="253749">
    <iact:property name="dataType"/>
    <iact:actionData xml:id="d193">
      <inkml:trace xmlns:inkml="http://www.w3.org/2003/InkML" xml:id="stk190" contextRef="#ctx0" brushRef="#br2">23919 17016 11967 0,'0'0'1072'0,"0"0"-864"9,0 0-208-9,6-12 0 4,-6 12 1504-4,7-17 256 12,-1 3 48-12,-4 0 16 3,-2 14-480-3,8-7-80 12,-8 7-32-11,0 0 0 4,0 0 48-5,0 0 0 4,16-4 0-4,-16 4 0 8,0 0-176-7,0 0-16 10,13 15-16-11,1 7 0 3,-4 1-320-3,1 4-64 11,-3 3-16-10,2 1 0 3,2 0-224-4,-5 2-32 6,1 2-16-6,2-2 0 9,-4 3 64-9,0 1 16 12,1 0 0-11,1-4 0 1,-2-2-48-2,-2-2-16 11,2-1 0-11,4-1 0 3,-5-2-48-3,-1-1-16 11,2-3 0-11,0-7 0 4,2-1-32-4,-8-13 0 11,0 0 0-11,0 0 0 5,12 8 64-5,-12-8 16 11,15 6 0-11,-3-6 0 3,0-2-32-3,1-4-16 7,7-2 0-7,-7-5 0 8,5-1-48-8,-4-5-16 11,1-1 0-11,1 3 0 4,-1-5-32-4,5 3-16 7,-1 1 0-7,3-1 0 9,-3-3-16-9,7 7 0 12,3-3 0-12,-2 2 0 3,-3 3 32-3,1-5 0 11,2 6 0-11,1-3 0 4,1 3-16-4,-2-1 0 11,-3 3 0-11,-3 2 0 4,3-2-112-4,-5 4 0 11,1 2-128-11,-20 4 192 4,0 0-192-4,0 0 128 6,0 0-128-6,0 0 0 8,0 0 0-8,0 0 0 13,0 0 0-13,0 0 0 17,-14 2-704-17,0 2-256 1,-7 4-32-1,-5 4-16 14,-3-2-2128-14,-4 3-416 0</inkml:trace>
    </iact:actionData>
  </iact:action>
  <iact:action type="add" startTime="256272">
    <iact:property name="dataType"/>
    <iact:actionData xml:id="d194">
      <inkml:trace xmlns:inkml="http://www.w3.org/2003/InkML" xml:id="stk191" contextRef="#ctx0" brushRef="#br2">30814 16762 5519 0,'0'0'240'1,"0"0"64"-1,0 0-304 0,0 0 0 9,0 0 0-9,-8 14 0 4,8-14 2128-4,0 0 368 10,-10 12 80-10,4-3 16 4,6-9-1344-4,-9 20-272 13,3-2-48-13,0-9-16 5,6-9-192-5,-8 12-32 9,8-12-16-9,-13 16 0 4,3-5 16-4,-2 3 0 11,12-14 0-11,-10 14 0 4,1-1 16-4,-1-3 16 11,10-10 0-11,-8 18 0 4,2-5-32-4,-4 3-16 11,10-16 0-11,-7 17 0 4,-1-3-32-4,8-14-16 10,-8 14 0-10,8-14 0 5,0 0-112-5,0 0 0 10,-10 11-16-10,10-11 0 5,0 0 16-5,0 0 0 11,0 0 0-11,0 0 0 4,0 0-80-4,0 0-16 10,0 0 0-10,0 0 0 4,0 0-32-4,0 0-16 13,0 0 0-13,16-5 0 3,-6-11 80-3,7 0 32 10,-5-5 0-10,5-4 0 5,-3-3-32-5,4 3 0 10,-1-2 0-10,-1-3 0 4,3-3-128-4,-1-2-16 11,-3 0-16-10,7 2 0 3,-3-6-144-4,-1-4-16 12,3 4-128-12,3-4 192 3,-7-6-192-3,1 4 128 12,3-3-128-12,5-3 0 3,-1 0 0-3,-1 0 128 11,1-1-128-11,2 3 0 4,2-2 0-4,-1 3 0 11,-3 1 0-11,2 4 0 4,1-4 0-4,-7 6 128 10,3 0-128-10,-3 2 0 5,-1-4 0-5,-5 0 0 10,3 2 128-10,-1 0-128 5,-5 1 0-5,0 2 0 10,-1 3 128-10,-3 4-128 5,0 0 0-5,2 4 0 10,-4 1 128-10,1 5-128 5,-1 3 0-5,0 1 0 10,-6 17 0-10,4-12 0 5,-2-6 128-5,-2 18-128 10,0 0 0-10,0 0 0 5,0 0 0-5,0 0 128 11,0 0-128-11,0 0 0 4,0 0 0-4,-16 10 0 11,3 4 0-11,-3 1 0 4,4 5 0-4,-3 3 0 10,1 7 0-10,-5 3 0 5,-5 8 0-4,-1-4 0 9,-2 6 0-10,-1 2 0 5,1 5 0-5,-4 3 0 9,-2 0 0-9,-1 1 0 5,-3 5 0-5,2 3 0 10,2 4 0-10,-2-5 0 5,0 1 0-5,2 3 0 12,0-5 0-12,-1-1 0 3,-1-3 0-3,4-3 0 12,4-4 0-12,-1-3 0 3,3 7 0-3,-2-6 0 10,1-6 0-10,5-2 0 5,-2-4 0-5,3-2 144 10,1-2-144-10,3-2 192 5,-4-3-192-5,5-3 128 10,-3 1-128-10,5-3 128 4,-1 1-128-4,6-3 0 12,-2-1 0-12,5-1 128 3,5-17-128-3,0 0 0 10,-4 14 144-10,4-14-144 5,0 0 0-5,0 0 0 11,0 0 0-11,0 0 128 5,5 13-128-5,-5-13 0 6,18 6 0-6,-18-6 0 8,0 0 0-8,16 0 128 11,3-2-128-11,1-2 0 4,-7-1 0-4,1-7 128 12,-4-2-128-12,5-3 0 3,-1 3 0-3,4-3 0 8,-3-5 0-8,5 1 0 8,1 1 0-8,-1-1 0 11,-1-3 0-11,-1-1 128 4,-1-2-128-4,-1-1 0 11,5 1 0-11,-3 0 0 4,-6-1 0-4,5 1 0 11,-1-2 0-11,3 0 0 4,1 1 0-4,-3-3 0 11,3-8 0-11,-1 2 0 4,-9 2 128-4,8-6-128 11,-3 0 160-11,5-6-160 4,-1-2 0-3,-1-3 0 9,3-7 0-10,1 3 0 4,-1-1 0-4,-3 1 0 11,-1 1 0-11,3 2 0 5,-3 5 0-5,3 3 0 9,-1-4 0-8,-1 6 0 4,1 6 0-5,1 6 0 9,-6-2 0-9,1 3 0 5,-5 3 0-5,2 4 0 11,-5 1 0-11,-1 5 0 4,0 1 0-4,2-1 0 11,-2 5 0-11,-6 12 0 3,0 0 0-3,0 0 0 13,0 0 0-13,0 0 0 4,0 0 0-4,0 0 0 10,-14 12 0-10,2 5 0 4,3-3 0-4,-7 5 0 13,0 7-128-13,1 1 128 2,-7 2 0-2,1 6 0 11,-2 8-128-11,-5 4 128 4,1 2 0-4,-2 3 0 11,-3 3 0-11,-1 9 0 6,2 3 0-6,-2 5-128 9,2-2 128-9,-1 4 0 5,1-2 0-5,2-3 0 10,2 3 0-10,-1-8 0 4,5-3 0-4,2-3 0 11,-1-7 0-11,-3-3 0 4,-1-1 0-4,7-8 0 11,1-2 144-11,-1 2-144 5,-1-9 176-5,7 1-48 10,-3-2-128-10,8-2 192 5,-2-3-192-5,5-1 128 10,5-23-128-10,0 0 0 4,0 0 128-4,0 0-128 11,0 0 0-11,0 0 0 4,0 0 128-4,0 0-128 10,17-19 0-10,-1-3 144 5,3-5-144-5,1-4 0 12,5-4 144-12,-3-10-144 4,-3-2 0-4,3-4 0 11,1 1 0-11,0-3 128 4,1-4-128-4,1-1 0 10,2-3 0-10,1-1 0 4,-5 3 0-4,10-1 128 11,2 0-128-11,3-5 128 5,4-1-128-5,-1 7 0 10,2-1-176-10,0-1 176 4,0 3 0-4,-4 3 0 12,0 3 0-12,-6 5 0 4,0-2 0-4,-3 6 0 10,-9 4-128-10,1 6 128 5,-1 6-192-5,-3-1 0 10,-1 1 0-10,-3 6 0 18,-2 1-448-17,-7 7-64-1,1-3-32 0,-6 16 0 14,8-10-1376-13,-8 10-256-1,0 0-64 0,0 0-16 14,0 0-784-14,0 0-160 0</inkml:trace>
    </iact:actionData>
  </iact:action>
  <iact:action type="add" startTime="257668">
    <iact:property name="dataType"/>
    <iact:actionData xml:id="d195">
      <inkml:trace xmlns:inkml="http://www.w3.org/2003/InkML" xml:id="stk192" contextRef="#ctx0" brushRef="#br2">30820 15594 24191 0,'-24'10'1072'0,"24"-10"208"0,-15 10-1024 12,3-1-256-12,12-9 0 0,0 0 0 3,0 0 848-3,0 0 112 9,0 0 32-9,0 0 0 5,0 0-144-5,0 0-16 11,12-15-16-11,3-7 0 4,5-3 272-4,1-4 48 10,7-2 16-10,7-6 0 5,-2-8-192-5,2 2-48 10,12 0 0-10,0-4 0 5,-1 0-320-5,7 2-64 10,2-1-16-10,-1-1 0 6,-1 2-96-6,0-2-32 9,-3 0 0-9,-1 4 0 6,-4-1 32-6,0 7 0 11,-4-2 0-11,2 5 0 3,3 5-128-3,-7 4-32 11,-5-1 0-11,1 9 0 4,-4-1-80-4,-4 9-32 11,-7 1 0-11,-1 6 0 4,-19 2-144-4,20 10 192 11,-10 1-192-11,1 11 192 4,-7 7-64-4,-4 6 0 10,-4 10 0-10,-4 6 0 5,-1 3-128-5,-3 7 0 11,-6 5 0-11,1 2 0 4,-1-5 0-4,-1 1 128 11,3 0-128-11,3-5 192 5,-3-5 0-5,2-5 0 11,-3-6 0-11,5 0 0 3,-7-6-48-3,7-2 0 12,-2-2 0-12,6-1 0 3,3-9-144-3,-1-5 0 11,2-1 0-11,4-17 128 18,0 0-1344-18,0 0-256 1,0 0-64-1,17-14-17680 5</inkml:trace>
    </iact:actionData>
  </iact:action>
  <iact:action type="add" startTime="259782">
    <iact:property name="dataType"/>
    <iact:actionData xml:id="d196">
      <inkml:trace xmlns:inkml="http://www.w3.org/2003/InkML" xml:id="stk193" contextRef="#ctx0" brushRef="#br2">27683 8967 13823 0,'0'0'1216'1,"0"0"-960"9,0 0-256-10,12-9 0 5,-2-3 704-5,3 4 112 11,-3-6 16-11,4 7 0 5,-4-9-128-5,1 2 0 11,3-7-16-11,-2 1 0 4,3 3 448-4,-1-5 80 10,1-3 32-10,3 2 0 4,-2-1-160-4,3 1-16 11,-3 1-16-11,1-5 0 5,3 0-288-5,-3 0-48 10,3-3-16-10,1 3 0 5,3 0-224-5,-1-1-48 10,-3-5-16-10,3 4 0 5,0 0-112-5,1 1-32 11,1 1 0-11,-3 2 0 5,-1 3-144-5,4 3-128 10,-1-1 192-10,-1 9-192 4,1-3 128-4,-5 8-128 11,-5 4 0-11,1 2 0 4,-3 0 128-4,2 10-128 12,-4 7 0-12,-3 3 0 3,5-1 144-3,-4 7-16 12,-4 3-128-12,2 4 192 3,1 0 0-3,-1 1-16 11,-2 3 0-11,0 2 0 4,2-4-176-4,0 2 0 10,4-4 144-10,-5-4-144 5,1-3 0-4,4-5 128 9,-4 0-128-10,-2 1 0 4,2-3 144-3,-1-5-144 10,5 4 192-11,-4-9-192 4,-6-9 0-4,8 8 0 10,-8-8 0-10,0 0 0 18,15 6-1200-18,-15-6-336 0,0 0-80 0,0 0-7712 14,0 0-1536-14</inkml:trace>
    </iact:actionData>
  </iact:action>
  <iact:action type="add" startTime="260174">
    <iact:property name="dataType"/>
    <iact:actionData xml:id="d197">
      <inkml:trace xmlns:inkml="http://www.w3.org/2003/InkML" xml:id="stk194" contextRef="#ctx0" brushRef="#br2">28218 8308 28559 0,'0'0'2544'1,"0"0"-2032"8,0 0-512-9,0 0 0 4,0 0 0-3,0 0-192 10,-2 14 16-11,2 5 0 4,0 5 176-4,0 1 192 10,-2 0-32-10,2 5-16 4,0 1 384-4,0 4 80 12,2 8 16-12,2-2 0 4,0 6 64-4,-1 1 16 10,1 5 0-10,2 4 0 4,-4-1-320-4,2 7-48 14,-2 1-16-14,-2 34 0 2,0-15-176-2,0-1-144 11,0 0 192-11,0-4-192 5,2-8 128-4,2 1-128 7,-4-11 0-7,2 1 0 4,0-3 288-5,-2 4 0 10,0 1 0-10,0-3 0 5,-2-3 192-5,0-3 32 10,-2-1 16-10,2 2 0 4,2 3-128-4,-4 1-16 11,0-7-16-11,-2 1 0 5,0 0-160-5,3-3-16 9,-1 1-16-9,2 0 0 6,-4 1-176-6,0 3 0 10,4-2 0-10,2-5 128 4,0-5-128-4,0-6 0 10,2 2 0-9,2-3 128 2,-2-7-128-3,2 0 0 12,0-6 144-12,-2-3-144 4,3-6 0-4,1-1 0 11,4-3 0-11,-10-10 0 18,0 0-1632-17,16 0-352-1,-1-6-64 1</inkml:trace>
    </iact:actionData>
  </iact:action>
  <iact:action type="add" startTime="261076">
    <iact:property name="dataType"/>
    <iact:actionData xml:id="d198">
      <inkml:trace xmlns:inkml="http://www.w3.org/2003/InkML" xml:id="stk195" contextRef="#ctx0" brushRef="#br2">26244 11647 14447 0,'0'0'640'1,"0"0"128"-1,-12-2-608 0,12 2-160 8,-18 0 0-8,18 0 0 4,-13-2 640-4,-1 2 112 12,1 0 16-12,-1 2 0 4,-4 0-160-4,7-2-32 10,11 0 0-10,-18 4 0 5,4 0 16-5,-3 0 0 10,3-2 0-10,-3 3 0 5,1 3 48-5,2 4 16 12,-3-4 0-12,3 5 0 4,-1-1-16-4,3 8-16 11,-4 1 0-11,7-1 0 3,-5-3-128-3,4 5-32 11,4-7 0-11,-2 5 0 3,7 1-96-3,1-3-32 11,5-3 0-11,1 3 0 5,-6-18 48-5,10 15 16 11,4 5 0-11,-5-12 0 5,-9-8-32-5,24 2-16 10,-5 0 0-10,1-4 0 5,1-4-96-5,1 0-32 9,1-6 0-9,-3 1 0 6,3 3-224-6,0-6-208 9,1 2 32-9,1-3 16 21,-1 3-2400-21,-3-5-464 1,2-9-112-1,1 1 0 0</inkml:trace>
    </iact:actionData>
  </iact:action>
  <iact:action type="add" startTime="263266">
    <iact:property name="dataType"/>
    <iact:actionData xml:id="d199">
      <inkml:trace xmlns:inkml="http://www.w3.org/2003/InkML" xml:id="stk196" contextRef="#ctx0" brushRef="#br4">15611 3281 4607 0,'0'0'400'1,"10"-14"-400"4,-6 0 0-5,-4 14 0 8,4-13 1552-8,-4 13 240 7,6-16 32-7,4 4 16 10,-5-1-1296-10,-1 1-256 11,2 0-48-11,0-5-16 4,4-3 32-4,-6 3 0 6,0-5 0-6,-1-1 0 8,1-4 464-8,0 3 112 13,0 1 0-13,0 5 16 2,-2-1 256-2,-2-3 48 14,0 3 16-14,0 1 0 1,0-5-16-1,0 3 0 7,-2 5 0-7,-2-3 0 8,-2 6-240-8,2-1-48 8,1 3-16-8,-1-4 0 7,0 3-176-7,-2-1-32 8,-2 2-16-8,8 10 0 7,0 0-128-7,-12-2-32 11,-3 6 0-11,1 4 0 4,-5 6-240-4,3 5-48 12,-5 3-16-12,-3 11 0 3,-3 4-160-3,0 4 128 8,-1 4-128-8,-5 7 128 9,-6 5 80-9,4 5 16 10,0 4 0-10,-6-1 0 4,4 7 32-4,-4 2 16 10,2 12 0-10,0 2 0 5,-6 3 48-5,0 7 0 10,2-5 0-10,-2 15 0 5,6 3-96-5,-6 4-16 11,-1 4 0-11,5-4 0 3,0 0-64-3,2 2-16 7,2-2 0-7,-2 6 0 8,4 0-128-8,3 0 128 10,1-4-128-10,0-6 128 5,4-4 0-5,3-1 0 12,-3-7 0-12,3 6 0 4,1 1 16-4,2-5 0 6,5-9 0-6,0-1 0 8,5 1-144-8,-5-2 192 13,0-6-192-13,3 3 192 2,3-1-192-2,-4-4 128 12,3-6-128-12,-3 2 128 3,4-4-128-3,-1-4 192 11,5 5-192-11,0-11 192 5,0-2-192-5,2-3 128 12,-2-3-128-12,4 1 128 3,0-2-128-3,0-5 160 10,-1-5-160-10,3 0 160 5,2-4-160-5,1 0 0 10,-1-6 144-10,0 2-144 4,0-4 0-4,4-2 144 12,-4-3-144-12,2 1 0 4,-2-4 176-4,0 1-176 7,2-3 160-7,0-3-160 8,3-3 0-8,1 3 128 11,-8-20-128-11,14 15 0 3,2 3 0-3,3-5 128 12,-3 3-128-12,3-4 0 4,1-3 128-4,-1-1-128 12,7 0 0-12,1 2 144 3,0-4-144-3,2 0 0 10,3 5 0-10,3-5 128 5,0 0-128-5,2-4 0 11,2 2 0-11,-4 6 128 4,6-3-128-4,0-1 0 10,8 2 144-10,-4 0-144 5,1-4 0-5,3 0 144 11,4-2-144-11,3 3 0 4,-1 1 160-4,0 2-160 11,-1-2 128-11,5-2-128 3,1 2 0-3,-1 5 128 7,-3-1-128-7,5 0 0 9,1 0 0-9,-3-3 0 10,-1 1 128-10,5 2-128 4,3-4 0-4,0-2 0 12,6 2 0-12,-3-1 0 4,-1 5 0-4,0-6 0 6,0 0 0-6,-1-2 128 8,3 0-128-8,-2-2 0 13,2 0 0-13,-1-2 0 2,5-2 0-2,2 2 0 12,4 0 0-12,-2 0 0 4,2-2 0-4,-4 2 128 6,0-4-128-6,2 3 0 9,-6 1 0-9,0 2 0 11,3 2 128-11,3 1-128 4,0-1 0-4,-4 6 0 7,0-2 0-7,0 2 0 7,-10 2 0-6,7-3 0 9,-5 1 0-10,6 4 0 4,-6-2 0-4,5-3 0 7,-5 5 0-7,8-4 0 9,-2 4 0-9,4-1 0 11,0-3 0-11,-2 0 0 4,-3 0 0-4,3 0 0 7,-6-5 0-7,4 5 0 8,0 4 0-8,1-4 0 10,1 5 0-10,4-1 0 5,0 0 0-5,-2 1 0 11,-4-3 0-11,2 2 0 4,-4-4 0-4,4-2 0 6,6 5 0-6,0-1 0 9,0-4 0-9,2 6 0 11,0-5 0-11,0-3 0 4,-2 0 0-4,-4 0 0 10,4-4 0-9,2 2 0 3,4 2 0-4,4 2 0 11,-3 0 128-11,-1-2-128 5,2-4 0-5,0 3 0 6,-8-3 0-6,2 4 128 8,0 2-128-8,-1-2 0 7,3 0 0-7,4 0 128 8,0 2-128-8,-2 0 0 10,1-6 0-10,-3 0 128 4,-4 0-128-3,2 4 0 6,2-3 0-7,4-1 0 8,2 0 128-8,-1 0-128 12,-1 0 0-12,0 2 128 3,-2-4-128-3,5-3 0 7,-5-1 0-7,0 2 0 8,0 2 0-8,2 2 128 10,3 0-128-10,-1-2 0 5,2 0 128-5,1-4-128 12,-5-2 128-12,0 4-128 4,2 3 144-4,3-1-144 11,-1 0 160-11,7 0-160 3,-3-8 144-3,1-2-144 6,-3 4 128-6,4 1-128 9,-5-1 0-9,7 4 128 10,-5-4-128-10,7 0 0 5,3-1 0-5,-5 1 0 11,-5 0 128-11,1-2-128 4,-1 0 0-4,3 1 0 7,3-3 0-7,3 6 128 8,5 0-128-8,-8-5 0 12,-7 1 0-12,0 0 0 3,-1-6 0-3,-1 7 0 11,5-5 0-11,1 6 0 4,5-1 0-4,1-3 0 12,-11 4 0-12,5 0 0 3,-9-2 0-2,3 3 0 5,4 1 128-6,-3-4-128 8,7 2 128-8,-3 4-128 12,-1-1 192-12,0 1-64 3,-9-2-128-3,1 4 0 10,0-2-192-10,4 0 192 6,5 0 0-6,-3-2 0 10,3 0 0-10,-9 3 0 5,-2-1 0-5,0 2 0 6,-3 2 0-6,7-2 0 8,-2-4 0-8,2 0 0 7,3 0 0-7,-1 4 0 8,-2 2 0-8,-2 2 0 11,-7 0 0-11,1-2 0 4,0-4 0-4,2 2 0 12,4 2 0-12,0 0 0 4,-1 0 0-4,-1 0 0 11,-2 0 128-11,-8 4-128 3,0 4 0-3,-5 0 0 7,1-4 0-7,-2 2 0 8,4-3 0-8,2 3 0 10,6-2 0-10,-8 0 0 5,-4 2 0-5,1 2 0 11,-7 1 0-11,0-3 0 5,-1 2 0-5,-3 0 0 6,1-2 0-6,-1-2 0 9,5 2 0-9,-5-1 0 11,-3 3 0-11,-1-2 0 3,1-2 128-3,-1 2-128 10,-3-2 128-9,-4 2-128 3,-8-5 0-4,2 3 0 12,-8 0 0-12,0 0 0 4,0 4 0-4,-2 2 0 6,-2-4 128-6,0 1-128 8,1-1 0-8,1 2 0 12,2-2 0-12,-6 0 0 3,0 2 0-3,1 1 128 12,-3-3-128-12,0 0 0 3,1 0 0-3,1 2 0 7,2-3 0-7,-4-1 0 8,-3 2 0-8,1 2 0 13,1-2 0-13,-1-2 0 3,-2-4 0-3,-5 0 0 6,-1-2 128-6,5 0-128 9,-5 2 0-9,3-2 0 10,-1 0 0-10,-1-4 128 4,-2 0-128-4,1 0 0 7,-3-3 0-7,3-3 128 8,-3 4-128-8,2-7 0 12,3 1 144-12,-7-6-144 3,3-3 176-2,-5-4-48 5,0-3 0-6,2-1 0 9,-5-4 32-9,5-8 0 10,2-2 0-10,-4-5 0 4,-1-7-32-4,-1 1-128 12,-4-7 192-12,4-3-64 4,0-10-128-4,-1-2 128 6,-1-2-128-6,0-6 128 8,2-4-128-8,-4 3 0 12,0-3 0-12,2-2 128 3,-1 1-128-3,5-5 0 11,-4 2 0-11,4-3 0 4,1-3 0-4,-3-5 0 13,0 2 0-13,4 3 0 3,-2 1 0-3,1-6 0 11,1-1 0-11,-4-3 0 4,0-6 0-4,3 2 0 6,-5-4 0-6,2 0 0 9,2 2 0-9,-6-2 0 10,-1 4 0-10,1-2 0 4,0 5 0-4,0 5 0 12,-4 0-144-12,4 3 144 4,0-3 0-4,0 7 0 6,0-1 0-6,2 3 0 8,3-1 0-8,-1 9 0 12,-2 6-128-12,4 2 128 3,3 2 0-3,-7 8 0 12,0-2 0-12,2 6 0 4,0-1 0-4,-2 7 0 10,1 7 0-10,1 4 0 5,-4 5 0-5,-2-1-128 11,-2 10 128-11,2-4 0 3,-4 2 0-3,2 3 0 7,-2 1 0-7,-2 0 0 8,-4 4 0-8,3 4 0 10,-3 3 0-10,0-1 0 5,-2 1 0-5,2 3-128 7,1-1 128-7,-9 3 0 8,4-1 0-8,-5 6 0 7,3-3 0-7,-5 3 0 9,-1-5-144-9,-1 3 144 11,-5 0 0-11,-1 4-144 3,2-3 144-2,-7 3-128 6,-5 4 128-7,-2-4-128 8,-6 3 128-8,-1 1 0 7,-5 4-144-7,-4 0 144 8,-5-2 0-8,-7 2-144 11,-9-2 144-11,-2 8 0 4,-4 0 0-4,3 0-128 7,-7-2 128-7,0 0 0 8,-2 0 0-8,-9 0 0 10,-3-2 0-10,-7 4 0 5,-6 3 0-5,-2-1 0 11,0-2 0-11,-4 2 0 4,-10-2 0-4,-6 6 0 6,-9-3 0-6,1 3 0 9,3 0 0-9,-8-2 0 11,-4 0 0-11,-8 1 0 3,0-1 0-2,8-4 0 9,-2 0 0-10,-1 0 0 4,-8 0 0-4,5 2 0 7,2-3 0-7,-6 1 0 9,-4-2 0-9,0-2 0 11,0 2 0-11,2 0 0 3,1 2 0-3,-3 0 0 8,-6 0 0-8,8 0 0 8,0 0 0-8,-3 0 0 11,-11-4 0-11,9 0 0 4,3 2 0-4,0 0 0 6,0-2 0-6,-6-2 0 9,-5 0 0-9,7 0 0 11,1 2 0-11,-5-2 0 4,2-4 0-4,1 0 128 6,1 2-128-6,-2 0 0 9,1 0 0-9,1 0 0 7,2-1 0-7,-1-3 0 8,-3 4 0-8,4-2 0 7,0-2 0-7,3-4 0 8,-1 3 0-8,2-1 0 7,0-2 0-7,4 3 0 8,2-5 0-8,0 4 128 7,-2-4-128-7,4 7 0 8,2 1 0-8,-4 2 0 11,4-8 0-11,-2 4 0 4,-6 5 0-4,2-1 0 12,6 2 0-12,0 0 0 3,-4-6 0-3,-4 6 0 6,-4 4 0-6,1 4 0 9,-1 0 0-9,0-2 0 12,-4-4 0-12,4 5 0 3,3 3 0-3,-1 2 0 10,-6-4 0-10,4 4 0 5,0 1 0-5,5-1 0 6,1 6 0-6,0-5 0 9,-2 5 0-9,8-4 0 6,5 5 0-6,7-3 0 9,4 3 0-9,3-5 0 6,2 4 0-6,14-3 0 8,4 3 0-8,12 0 0 7,3-5 0-7,11 7 0 8,3-1 0-8,8 3-160 8,4-1 160-8,11-5-128 23,7 2-1072-22,7-3-208-1,16 5-32 0,9-7-17104 3</inkml:trace>
    </iact:actionData>
  </iact:action>
  <iact:action type="add" startTime="266212">
    <iact:property name="dataType"/>
    <iact:actionData xml:id="d200">
      <inkml:trace xmlns:inkml="http://www.w3.org/2003/InkML" xml:id="stk197" contextRef="#ctx0" brushRef="#br4">27755 8944 17391 0,'0'0'768'1,"0"0"160"-1,0 0-736 0,0 0-192 9,0 0 0-9,0 0 0 5,0 0 208-5,0 0 16 10,0 0 0-10,0 0 0 5,0 0 752-5,0 0 160 11,0 0 16-11,0 0 16 4,0 0 112-4,0 0 0 7,0 0 16-7,0 0 0 8,4-8-400-8,2-4-64 11,2 3-32-11,-2-5 0 3,4 0-224-3,3-5-32 7,1-1-16-7,3-1 0 9,5-8 64-9,-3-2 16 7,5 1 0-7,1-1 0 5,2-2-208-5,3 2-32 7,-1-4-16-7,2-2 0 9,2 1-32-9,-3 3 0 10,-3-4 0-10,-2 2 0 5,-3 0-112-5,-1 0-16 11,1-2-16-10,1 4 0 3,-7 3-176-4,3 3 0 10,1 6 144-10,-5 3-144 4,1-1 0-4,-1 3 0 7,-5 6 0-7,0 4 0 10,-10 6 0-10,0 0 0 11,14 2 0-11,-7 6 0 4,1 6 0-4,0 0 0 11,-6 7 0-11,0 12 0 4,-2 6 144-4,-2 4-144 10,2 2 192-10,0 0-192 5,0 0 144-5,0 5-144 12,0-1 0-12,2-2 144 3,0 2-144-3,0 3 0 12,-2-3 0-12,0-4 0 3,0-2 0-3,0-2 0 10,2 0 0-10,0-8 0 5,0-2 0-5,0-2 0 10,0-1 128-10,1-5-128 5,1-2 0-5,0 1-192 11,0-8 32-11,-4-14 16 20,2 17-560-20,-2-17-128 1,0 0 0-1,0 0-16 12,14 8-1776-12,-14-8-368 1,0 0-64-1</inkml:trace>
    </iact:actionData>
  </iact:action>
  <iact:action type="add" startTime="266706">
    <iact:property name="dataType"/>
    <iact:actionData xml:id="d201">
      <inkml:trace xmlns:inkml="http://www.w3.org/2003/InkML" xml:id="stk198" contextRef="#ctx0" brushRef="#br4">28249 8507 25455 0,'-20'-6'1120'1,"20"6"240"0,-11-9-1088-1,11 9-272 6,0 0 0-6,0 0 0 8,0 0 160-8,0 0-32 8,0 0 0-8,0 0 0 7,0 0-128-7,0 0 0 12,0 0 0-12,-6 19 128 4,2 2-128-4,-2-1 0 6,4-2 144-6,2 7-144 4,0 6 192-4,2 4-16 7,0 2-16-7,4 0 0 9,-2 6 112-9,0 0 32 7,-4 6 0-7,2 5 0 7,-2 7 32-7,2 5 16 8,0-3 0-7,-1 1 0 6,1-2-16-7,0-1 0 12,-2 3 0-12,2 4 0 4,2-1 80-4,-4 3 16 7,-4-8 0-7,2 5 0 7,-2 1 144-7,1-4 16 8,-1 3 16-8,-2-5 0 7,-4-3-32-7,4 1 0 12,0 2 0-12,2-1 0 3,1-5-256-3,1-1-64 7,2-4-16-7,2-6 0 8,1 3 32-8,1-1 16 12,2-8 0-12,0 6 0 3,4-6-144-3,-4 2-16 7,0-6-128-7,1 0 192 8,3-4-64-7,-4 1-128 10,0-5 176-11,0-8-176 4,-1-1 176-4,-1 0-176 11,-4-18 160-11,4 13-160 5,-4 5 0-5,0-18 0 6,0 0 0-6,0 0-160 23,0 0-256-22,0 0-48-1,0 0-16 0,0 0-10736 10,0 0-2160-10</inkml:trace>
    </iact:actionData>
  </iact:action>
  <iact:action type="add" startTime="267530">
    <iact:property name="dataType"/>
    <iact:actionData xml:id="d202">
      <inkml:trace xmlns:inkml="http://www.w3.org/2003/InkML" xml:id="stk199" contextRef="#ctx0" brushRef="#br4">27570 11417 15663 0,'0'0'1392'1,"0"0"-1120"10,0 0-272-11,-12 0 0 5,-3 2 496-5,1 2 32 11,-7-2 16-11,3 4 0 4,1-1 304-4,-5 1 64 10,3 2 16-10,1 4 0 4,-1-4 112-4,-3 1 32 11,3 9 0-11,1-1 0 4,-5-1-208-4,3 5-32 10,5-1-16-10,-3-3 0 5,6 1-192-5,-1 2-48 11,5-3 0-11,-2 5 0 3,6 1-256-3,4-2-64 11,2-3-16-11,6 1 0 4,0 3-96-4,3-3-16 12,7-3 0-12,3 2 0 4,3-11 128-4,-3-1 32 12,3 6 0-12,3-6 0 6,-2-2-32-6,1 0 0 8,-1-4 0-8,2 0 0 4,3-2-256-4,-1-2-144 12,-2-2 16-12,-1-6 0 18,-3 0-2016-17,2-1-400-1</inkml:trace>
    </iact:actionData>
  </iact:action>
  <iact:action type="add" startTime="267833">
    <iact:property name="dataType"/>
    <iact:actionData xml:id="d203">
      <inkml:trace xmlns:inkml="http://www.w3.org/2003/InkML" xml:id="stk200" contextRef="#ctx0" brushRef="#br4">27937 11115 15663 0,'-20'-10'688'0,"20"10"144"0,-7-4-656 0,7 4-176 8,0 0 0-8,0 0 0 6,-12 12 1584-6,2 3 272 10,2 1 64-10,-2 5 16 4,3-1-704-4,3 3-144 12,-2 4-16-12,-2 5-16 3,2 1-128-3,2 2-32 10,2 6 0-9,-1-4 0 3,1-2-304-4,0 6-64 10,0-6-16-9,2 2 0 3,0-2-272-4,2-4-64 12,0-3-16-12,1-1 0 3,-1-4-160-3,0-3 192 12,2-2-192-12,-4-18 192 3,8 19-192-2,4-5 0 9,-4-3 0-10,-8-11-176 17,0 0-1824-16,21 0-368-1,-3-4-80 0</inkml:trace>
    </iact:actionData>
  </iact:action>
  <iact:action type="add" startTime="268058">
    <iact:property name="dataType"/>
    <iact:actionData xml:id="d204">
      <inkml:trace xmlns:inkml="http://www.w3.org/2003/InkML" xml:id="stk201" contextRef="#ctx0" brushRef="#br4">28323 11507 20847 0,'0'0'912'1,"0"0"208"-1,0 0-896 0,0 0-224 8,0 0 0-8,-16 13 0 4,7-1 512-4,-7 5 64 11,6 1 16-11,-7-4 0 4,3 3 544-4,-2-3 96 13,3 5 32-13,-1-5 0 3,6 4-496-3,1 1-80 12,-1-7-32-12,8-12 0 2,0 19-336-2,8-5-80 11,-1 0-16-11,3-7 0 5,-10-7 256-5,22 6 48 10,1 0 16-10,0-10 0 5,3 0-160-5,-3-4-16 10,-3 1-16-10,-1-5 0 4,3 2-192-4,-7 0-32 13,3-5-128-13,-1 3 192 3,-5-1-192-3,0 3 0 11,-1-4 128-11,-1 2-128 5,-4-3 0-5,0 3 176 9,-4-5-176-9,-4 3 160 5,-6-6-160-5,2 3 128 10,-2 1-128-9,3-1 128 3,-7 5-128-4,2 0 0 10,2 5 0-10,-3-1 128 5,3-2-128-5,8 10-272 10,-14-6 64-10,14 6 16 21,0 0-2048-21,0 0-384 1</inkml:trace>
    </iact:actionData>
  </iact:action>
  <iact:action type="add" startTime="268388">
    <iact:property name="dataType"/>
    <iact:actionData xml:id="d205">
      <inkml:trace xmlns:inkml="http://www.w3.org/2003/InkML" xml:id="stk202" contextRef="#ctx0" brushRef="#br4">29078 11333 12895 0,'0'0'576'1,"0"0"112"-1,0 0-560 0,-10-6-128 8,-5-4 0-8,15 10 0 5,-16-2 416-5,-4 2 48 10,3-2 16-10,1 2 0 5,-5 0 224-5,1 4 64 11,3 2 0-11,-3-2 0 4,5 0-256-4,1-2-64 10,2 2 0-10,12-4 0 5,0 0-144-5,-15 8-48 11,5 3 0-11,-2-5 0 4,12-6 192-4,-12 14 16 12,-1-4 16-12,5 1 0 3,2 1-112-3,0 0-32 10,-1 5 0-10,7-17 0 5,0 0 32-5,-4 14 0 10,2 2 0-10,2-5 0 5,0-11 160-5,4 18 48 10,-4-18 0-9,9 10 0 3,-9-10 0-4,10 13 16 11,-10-13 0-11,14 8 0 3,-14-8-112-3,15 8-32 12,-15-8 0-12,18 10 0 4,-18-10-192-3,14 5-32 8,-14-5-16-9,15 8 0 6,-15-8-208-6,0 0 176 10,10 12-176-10,-10-12 160 4,0 0-160-4,10 10 0 14,-10-10 0-14,0 0 0 4,6 17 0-4,-6-17 0 7,0 0 128-7,-8 14-128 5,8-14 160-5,-10 14 0 10,10-14 0-10,-12 7 0 5,-1 1 176-5,13-8 48 10,-8 10 0-10,8-10 0 5,0 0-224-5,-14 6-32 10,14-6-128-10,0 0 192 5,0 0-192-5,0 0 176 10,-12 4-176-10,12-4 160 4,0 0-160-4,0 0-176 11,0 0 48-11,0 0 0 20,0 0-1696-19,0 0-336 0,0 0-64-1</inkml:trace>
    </iact:actionData>
  </iact:action>
  <iact:action type="add" startTime="268945">
    <iact:property name="dataType"/>
    <iact:actionData xml:id="d206">
      <inkml:trace xmlns:inkml="http://www.w3.org/2003/InkML" xml:id="stk203" contextRef="#ctx0" brushRef="#br4">28916 11253 17615 0,'0'0'768'0,"0"0"192"0,0 0-768 0,0 0-192 8,0 0 0-8,0 0 0 4,0 0 752-4,0 0 112 10,-14 0 32-10,-3 2 0 5,3 4 192-5,-3 4 32 10,5-5 16-10,-4 5 0 5,3 2-208-5,-5-2-32 11,2 7-16-11,3-1 0 4,-5 3-176-4,7 3-16 10,-5-7-16-10,6 5 0 6,2 1-112-6,-1 1-32 9,3-1 0-9,2 1 0 5,2-1-208-5,0 1-64 10,4-5 0-10,0 1 0 6,4-1 16-6,2-3 0 10,3 1 0-10,-1-5 0 4,6 0 224-4,-3 0 32 12,5-6 16-12,1 1 0 3,-1-1-96-3,1-2-32 10,3-4 0-10,1 0 0 6,5 0-144-6,-1 1-16 9,-6-3-16-9,5 0 0 5,-3-2-240-5,0-2 176 11,1 2-176-11,1 2 160 4,-1-5-160-4,-3-3 0 11,1 2 0-11,-1-4 128 18,2 5-448-18,-1-1-80 0,-5-4-32 0,1 5 0 15,1-3-1936-15,-5 2-400 0,4 2-80 0,-9-3-10960 5</inkml:trace>
    </iact:actionData>
  </iact:action>
  <iact:action type="add" startTime="269484">
    <iact:property name="dataType"/>
    <iact:actionData xml:id="d207">
      <inkml:trace xmlns:inkml="http://www.w3.org/2003/InkML" xml:id="stk204" contextRef="#ctx0" brushRef="#br4">29423 11025 17903 0,'0'0'784'1,"0"0"176"-1,0 0-768 0,0 0-192 9,0 0 0-9,-4 17 0 4,4-17 656-4,-4 26 96 10,-2-3 16-10,3 4 0 4,-1 1 272-3,2 1 64 8,0 0 16-9,2 2 0 6,0 3-160-6,0-3-16 10,2 0-16-10,2-4 0 4,0-1-256-3,3-3-48 9,-1-5-16-10,-2-1 0 4,-4-17 48-4,0 0 16 12,10 16 0-12,-10-16 0 4,0 0 48-4,19 4 16 11,1-6 0-11,-5-4 0 4,3-2-96-4,1-2 0 12,-3-5-16-12,4 1 0 3,-3-7-368-3,-1 1-80 12,3 3-16-12,-3-5 0 4,1-1-160-4,5 1 0 9,-3 1 0-9,1 3 0 5,1-1 0-5,3 1 0 10,-5-1 0-10,-3 1 0 5,1 8 0-5,-3-1 0 12,2 5 0-12,-16 6 0 17,15-8-1104-17,-15 8-304 0,16-2-64 0,-16 2-8960 11,0 0-1776-10</inkml:trace>
    </iact:actionData>
  </iact:action>
  <iact:action type="add" startTime="269785">
    <iact:property name="dataType"/>
    <iact:actionData xml:id="d208">
      <inkml:trace xmlns:inkml="http://www.w3.org/2003/InkML" xml:id="stk205" contextRef="#ctx0" brushRef="#br4">29589 11399 26607 0,'0'0'1168'0,"0"0"256"0,0 0-1136 0,0 0-288 8,0 0 0-8,10 14 0 6,-10-14 272-6,17 12 0 9,-5-1 0-9,4-5 0 5,1 0 448-5,-1 4 96 10,5-2 16-10,4-4 0 5,1-1-320-5,1 1-48 10,-1 0-16-10,-1 4 0 5,-2-2-256-5,1-2-64 10,-1 0-128-10,-1 0 192 19,1 1-1152-18,-5-5-256 0,-3 0-32-1,-15 0-11984 3</inkml:trace>
    </iact:actionData>
  </iact:action>
  <iact:action type="add" startTime="269981">
    <iact:property name="dataType"/>
    <iact:actionData xml:id="d209">
      <inkml:trace xmlns:inkml="http://www.w3.org/2003/InkML" xml:id="stk206" contextRef="#ctx0" brushRef="#br4">30227 11039 11055 0,'0'0'976'1,"0"0"-784"5,0 0-192-6,0 0 0 5,0 0 3392-5,-4 15 640 10,0-3 128-10,-2 7 32 5,-2 3-3184-5,2 1-640 11,1-1-128-11,-1 1-32 4,-8-2 432-4,8 5 96 11,4 1 16-11,0 0 0 4,-2-3-304-4,4-1-64 10,4-3-16-9,-2-3 0 2,-2-17-224-3,8 20-144 12,-8-20 192-12,18 10-192 5,-18-10 448-5,15 3 0 9,1-3-16-9,3-3 0 5,-3-3 128-5,2-6 16 11,1 0 16-11,-3-3 0 4,3-1-336-4,-1-3-80 11,-5 5-16-11,5-4 0 4,-6 7-160-4,3-5 0 11,-5 4 144-11,4 1-144 4,-14 11 0-4,11-8 0 12,-3-4 0-12,-8 12 0 3,0 0 0-3,0 0 0 11,0 0 0-11,10 14 0 4,-10-14-128-4,2 19 128 11,-2 3-128-11,0-1 128 4,0-1 0-4,0 1 0 10,0-1 0-9,4-1 0 3,-2-1 0-4,5-7 0 11,-7-11 0-11,16 16 0 4,-6-10 0-4,7-2 0 12,-1-2 0-12,2-4 0 3,1-4 176-3,-3-8 112 11,1 3 32-11,5-5 0 4,-7-2 16-4,3-3 16 12,-5-2 0-12,3 1 0 4,2 3-176-4,-9-7-48 11,1-3 0-11,2 2 0 4,-4 3-128-4,-3-1 192 11,1-2-192-11,2 1 192 3,-4-1-192-3,0 4 128 10,0 1-128-10,0 3 128 5,0-5-128-5,1 5 0 10,-3 7-192-10,-2 12 192 19,0 0-2304-19,0 0-352 0,0 0-64 0</inkml:trace>
    </iact:actionData>
  </iact:action>
  <iact:action type="add" startTime="270611">
    <iact:property name="dataType"/>
    <iact:actionData xml:id="d210">
      <inkml:trace xmlns:inkml="http://www.w3.org/2003/InkML" xml:id="stk207" contextRef="#ctx0" brushRef="#br4">31372 10783 16575 0,'0'0'1472'0,"0"0"-1168"9,0 0-304-9,0 0 0 3,0 0 1152-3,-6 18 192 11,-4-9 16-11,2 9 16 4,4-4 224-4,-1 5 64 11,-3 3 0-11,2-1 0 5,0 0-320-5,2 7-48 10,-2 1-16-10,-2-2 0 6,1 1-320-6,3-3-80 10,-4-2-16-10,0 3 0 4,2-3-464-4,2-1-80 10,2-7-32-10,-1 7 0 5,1-9-288-5,2-13 128 10,0 18-128-10,0-3 0 4,0-15 160-4,0 0-160 11,0 12 128-11,0-12-128 5,0 0 0-5,0 0-192 10,0 0 0-10,0 0 16 20,0 0-2288-20,0 0-464 0,9-6-80 2</inkml:trace>
    </iact:actionData>
  </iact:action>
  <iact:action type="add" startTime="270897">
    <iact:property name="dataType"/>
    <iact:actionData xml:id="d211">
      <inkml:trace xmlns:inkml="http://www.w3.org/2003/InkML" xml:id="stk208" contextRef="#ctx0" brushRef="#br4">31307 10487 28559 0,'-19'-20'2544'1,"7"12"-2032"5,12 8-512-6,0 0 0 5,-8-7 672-5,8 7 32 10,-6-12 16-10,6 12 0 5,0 0-32-5,0 0-16 11,0-10 0-11,0 10 0 4,0 0-432-4,0 0-96 11,0 0-16-11,0 0 0 4,0 0-128-4,0 0-176 10,12 14 48-10,4-5 0 20,-16-9-2432-20,21 8-464 1</inkml:trace>
    </iact:actionData>
  </iact:action>
  <iact:action type="add" startTime="271092">
    <iact:property name="dataType"/>
    <iact:actionData xml:id="d212">
      <inkml:trace xmlns:inkml="http://www.w3.org/2003/InkML" xml:id="stk209" contextRef="#ctx0" brushRef="#br4">32060 10699 18431 0,'0'0'1632'0,"0"0"-1312"8,0 0-320-8,12-10 0 4,-12 10 1056-4,0 0 144 12,0 0 16-12,0 0 16 3,0 0 256-3,0 0 48 10,-10-9 16-10,0 5 0 5,-7 2-304-5,-1 4-64 10,1 4-16-10,-5 3 0 6,3 1-640-6,3-2-128 10,-3 4-16-10,7-5-16 4,12-7-160-4,-14 10-16 10,14-10-16-10,-6 16 0 5,6-16-176-5,0 15 192 10,0-15-192-10,6 20 192 5,4 1-16-5,2-3 0 10,1-4 0-10,1 7 0 5,0-7 80-5,-1 5 0 10,-1 5 16-10,0-5 0 5,-6-1-112-3,0 1-32 7,-5 3 0-9,1-5 0 4,-2 1-128-4,-2-1 160 11,2-17-160-11,-9 14 160 4,1 0 128-4,-4-7 32 11,1 3 0-11,-9 0 0 5,1-8 80-5,1 2 32 10,-4-2 0-10,-3 0 0 4,0-2-208-4,3-2-32 11,7-2-16-11,-3 0 0 5,5-4-176-5,-1 2 0 10,14 6 0-10,0 0 0 20,0 0-1760-19,-4-8-224-1,4 8-64 0,0 0-13888 3</inkml:trace>
    </iact:actionData>
  </iact:action>
  <iact:action type="add" startTime="271480">
    <iact:property name="dataType"/>
    <iact:actionData xml:id="d213">
      <inkml:trace xmlns:inkml="http://www.w3.org/2003/InkML" xml:id="stk210" contextRef="#ctx0" brushRef="#br4">32380 10867 14735 0,'0'0'640'1,"0"0"160"-1,0 0-640 0,16 0-160 8,-16 0 0-7,19-2 0 3,3 2 1792-4,-7-2 336 11,3-2 64-11,-1 0 16 4,-3-4-976-4,6 1-192 11,-5 3-32-11,1-4-16 4,-3-4 32-4,3 4 0 11,0-3 0-11,-7-1 0 4,-1 2-128-4,-8 10 0 12,10-15-16-12,-4 5 0 4,-6 10 64-4,0 0 16 10,-6-16 0-10,6 16 0 5,-18-4-32-5,1 2 0 10,-7 2 0-10,1 8 0 5,-8 6-352-5,0 0-80 10,-1 5-16-10,3 1 0 6,0-1-256-6,0 2-48 10,5 3-16-10,7 1 0 4,3 3 96-4,6-1 0 10,0 2 16-10,6-4 0 5,6-5-272-5,6-2 128 12,-2 1-128-12,9 2 0 3,3-9 144-3,7 4-144 11,8-3 0-11,0 3 144 4,8-6-144-4,2 3 0 10,4-5 0-10,2-2 0 19,-2 0-2496-19,-5 0-384 0</inkml:trace>
    </iact:actionData>
  </iact:action>
  <iact:action type="add" startTime="272156">
    <iact:property name="dataType"/>
    <iact:actionData xml:id="d214">
      <inkml:trace xmlns:inkml="http://www.w3.org/2003/InkML" xml:id="stk211" contextRef="#ctx0" brushRef="#br4">27063 12335 20207 0,'0'0'896'0,"0"0"192"0,0 0-880 0,0 0-208 9,0 0 0-9,0 0 0 6,0 0 752-6,-4 14 96 10,2 4 32-10,2-7 0 4,0 7 208-4,2-3 64 11,2 5 0-11,-2 3 0 5,4 1-208-5,0-1-48 10,1-1 0-10,1 3 0 5,-2 2-240-5,6-3-48 9,-2-3-16-9,-3 3 0 5,7-7-272-5,-4-1-48 11,3-5-16-11,-3 1 0 4,-10-12 128-4,16 6 0 10,-1 0 16-9,-15-6 0 3,20-4 208-4,-6-2 32 10,1-8 16-10,-1 5 0 5,3-1-288-5,3-6-64 10,-7 1-16-9,3-5 0 3,-6-3-160-4,0-1-128 11,1 3 192-8,-5-4-192-2,4-3 0-1,0 7 0 11,-4-1 0-11,1-1 0 19,3 2-448-19,-2 1-208 0,-2-1-48 1,2-1 0 12,3 5-2224-13,-3 3-448 0,8-8-80 2,-1 13-32-2</inkml:trace>
    </iact:actionData>
  </iact:action>
  <iact:action type="add" startTime="272457">
    <iact:property name="dataType"/>
    <iact:actionData xml:id="d215">
      <inkml:trace xmlns:inkml="http://www.w3.org/2003/InkML" xml:id="stk212" contextRef="#ctx0" brushRef="#br4">27835 12314 19343 0,'0'0'1728'1,"0"0"-1392"8,0 0-336-9,-11 6 0 4,-7 2 592-4,-1 1 48 11,3-1 16-11,-5-2 0 4,1 0 192-4,-1 4 48 11,-1-3 0-11,1 3 0 4,-1 0 240-4,5-2 48 10,3-4 16-9,14-4 0 4,-8 11-480-5,8-11-80 9,0 0-32-9,0 0 0 5,0 0-384-5,14 10-80 11,5-6-16-11,-1 2 0 4,1 2 112-4,3-1 16 11,1 3 0-11,1-2 0 3,-5 0-64-3,3-2-16 11,-1 3 0-11,3 3 0 4,-7-4 16-4,-1 2 0 11,-16-10 0-10,15 15 0 4,-5-1 64-5,-10-14 32 10,2 15 0-9,-2-15 0 1,0 0 176-2,-8 20 48 12,-7-8 0-12,1-1 0 4,-6-9-48-4,-1 0 0 10,-2 2 0-10,-1-4 0 4,1 0-272-4,3-2-64 11,1-4-128-11,5 1 192 18,-3 3-1104-17,7-4-240-1,0-6-32 0,6-6-15008 5</inkml:trace>
    </iact:actionData>
  </iact:action>
  <iact:action type="add" startTime="273070">
    <iact:property name="dataType"/>
    <iact:actionData xml:id="d216">
      <inkml:trace xmlns:inkml="http://www.w3.org/2003/InkML" xml:id="stk213" contextRef="#ctx0" brushRef="#br4">29129 12236 4607 0,'0'0'400'1,"0"0"-400"9,0 0 0-10,-12-2 0 5,12 2 3040-5,-18 0 528 10,1 0 96-10,1 2 32 5,-3 2-2160-5,3 0-416 10,-3 0-96-10,-9 3 0 4,1 1-64-4,-2 0 0 13,-1 8 0-13,3-3 0 3,2 5 32-3,-1-4 0 11,3 1 0-11,3 5 0 4,5-3-256-4,-1 3-48 10,8-3-16-10,1-1 0 4,-1 3-304-4,6 1-64 11,2-5-16-11,10 3 0 5,-10-18-32-5,9 10-16 10,9 1 0-10,0-3 0 5,3 0 160-5,2-2 48 12,5-2 0-12,-1-4 0 3,0 0-448-1,1 0 0 8,-1-4 0-10,0 0 0 17,-1-4-1568-17,-3 4-240 0,2-2-48 0,-1-5-11536 5</inkml:trace>
    </iact:actionData>
  </iact:action>
  <iact:action type="add" startTime="273357">
    <iact:property name="dataType"/>
    <iact:actionData xml:id="d217">
      <inkml:trace xmlns:inkml="http://www.w3.org/2003/InkML" xml:id="stk214" contextRef="#ctx0" brushRef="#br4">29474 12195 18591 0,'0'0'832'0,"-14"16"160"0,2 1-800 0,-3-1-192 9,-1 3 0-9,-5 5 0 6,-3 1 1024-6,5-2 144 9,3-3 48-9,-3 1 0 5,-1 5 160-5,7-5 32 12,1-5 16-12,4 1 0 3,4-3-640-3,2 0-128 11,4-1-16-11,-2-13-16 4,0 0-192-4,18 6-48 10,-5-2 0-9,7-6 0 3,-4-2 240-4,3-6 32 11,2 3 16-11,-5-7 0 5,0 2-288-5,3 3-48 12,-3-7-16-12,1 4 0 3,1-5-160-3,-4 3-32 10,-1-2-128-10,-3-1 192 4,-4 3-48-4,2-3-16 11,-3 3 0-11,-1-4 0 4,-2 7-128-4,-2 11 0 11,0 0 0-11,-2-14 0 5,2 14-384-5,0 0-16 10,-4-10 0-10,4 10-10048 16,0 0-2016-15</inkml:trace>
    </iact:actionData>
  </iact:action>
  <iact:action type="add" startTime="273673">
    <iact:property name="dataType"/>
    <iact:actionData xml:id="d218">
      <inkml:trace xmlns:inkml="http://www.w3.org/2003/InkML" xml:id="stk215" contextRef="#ctx0" brushRef="#br4">29788 12228 15663 0,'0'0'1392'0,"0"0"-1120"8,-10 14-272-8,0 3 0 6,5-3 1344-6,5-14 192 9,-4 21 64-9,4 1 0 6,4-8-400-6,-4-14-80 10,9 17-16-10,-1 1 0 4,2-9-208-4,3 1-64 11,-13-10 0-11,16 10 0 4,0-6-64-4,-1-4-32 11,1-2 0-11,-16 2 0 5,17-4 32-5,-1-4 16 11,4 0 0-11,-7 3 0 4,1-7-240-4,-4 0-48 10,3-3-16-10,-5 3 0 4,2-6-128-4,2 7-32 11,-12 11 0-11,7-20 0 5,1 4-144-5,2-3-48 12,-6 1 0-12,2 5 0 3,-1-7-128-3,1 1 160 11,-2 3-160-11,0-1 160 4,-4 17-160-4,2-14 0 10,-2-2 0-10,0 16 0 19,2-9-384-19,-2 9-144 0,0 0-48 0,0 0 0 14,0 0-2624-14,0 0-512 0</inkml:trace>
    </iact:actionData>
  </iact:action>
  <iact:action type="add" startTime="274018">
    <iact:property name="dataType"/>
    <iact:actionData xml:id="d219">
      <inkml:trace xmlns:inkml="http://www.w3.org/2003/InkML" xml:id="stk216" contextRef="#ctx0" brushRef="#br4">30283 12136 12895 0,'0'0'1152'1,"0"0"-928"7,0 20-224-8,0-1 0 5,0-5 1488-5,0 6 256 10,-2-7 48-10,0 3 16 4,-1 1-336-3,-1-1-80 9,-6 4-16-10,2-11 0 4,8-9-160-4,-8 16-16 11,8-16-16-11,0 0 0 5,-6 12-32-5,6-12-16 10,-7 15 0-10,7-15 0 5,0 0-192-5,0 0-48 10,0 0 0-10,0 0 0 4,0 0-352-4,9-15-80 11,-1 1-16-11,8-6 0 4,-5 7-144-4,7-7-48 11,-6-1 0-11,5-1 0 5,-1 3-256-5,1-5 160 10,3 5-160-10,-3-1 128 5,3 3-128-4,1-3 0 8,-3 1 0-8,3 7 0 3,1 1 0-4,1 3 0 10,-3 4 0-9,-5 2 0 3,-15 2 0-4,18 4 0 10,-18-4 0-10,12 15-176 5,-1 1 176-5,-3 5 0 10,-4 1-144-9,-2 1 144 3,-4-1 0-4,0 3-144 10,0 0 144-10,0 3 0 5,-4-1-304-5,-1-2 48 10,3-1 16-10,2-5 0 19,0-5-400-19,2-14-64 0,0 0-32 1,0 0 0 14,0 0-1616-14,0 0-320-1,17 4-64 1,-1-10-16-1</inkml:trace>
    </iact:actionData>
  </iact:action>
  <iact:action type="add" startTime="274393">
    <iact:property name="dataType"/>
    <iact:actionData xml:id="d220">
      <inkml:trace xmlns:inkml="http://www.w3.org/2003/InkML" xml:id="stk217" contextRef="#ctx0" brushRef="#br4">31095 11470 3679 0,'0'0'320'0,"0"0"-320"11,0 0 0-11,0 0 0 4,0 0 4864-4,-10 19 896 11,2 1 176-11,0 1 32 3,-3 2-4192-3,3 3-848 11,2-1-160-11,0 4-48 4,-6 1-64-4,3 3-16 11,1 0 0-11,-2 2 0 4,2-2-160-3,4 0-32 10,-1 8-16-11,1-4 0 4,-4-5-240-4,4 1-64 10,2 0 0-10,0-4 0 4,0-6-128-4,2 1 0 10,4-3 144-10,0-1-144 20,-4-3-1312-20,0-17-336 0,0 0-64 1,0 0-10912 2</inkml:trace>
    </iact:actionData>
  </iact:action>
  <iact:action type="add" startTime="274633">
    <iact:property name="dataType"/>
    <iact:actionData xml:id="d221">
      <inkml:trace xmlns:inkml="http://www.w3.org/2003/InkML" xml:id="stk218" contextRef="#ctx0" brushRef="#br4">30872 11963 13823 0,'0'0'608'1,"0"0"128"-1,0 0-592 0,0 0-144 9,0 0 0-9,0 0 0 4,0 0 3152-4,16-6 608 11,2 2 112-11,-18 4 32 4,17-6-2944-4,-1 2-576 10,3-1-112-10,1 3-16 5,-3 0-128-5,3 2 0 10,1 0-128-9,-3 0 192 4,1-2-192-5,3 2 0 10,-7 0-192-10,5 0-12672 9</inkml:trace>
    </iact:actionData>
  </iact:action>
  <iact:action type="add" startTime="274846">
    <iact:property name="dataType"/>
    <iact:actionData xml:id="d222">
      <inkml:trace xmlns:inkml="http://www.w3.org/2003/InkML" xml:id="stk219" contextRef="#ctx0" brushRef="#br4">31411 11957 16575 0,'0'0'1472'0,"0"0"-1168"7,0 0-304-7,0 0 0 5,0 0 1248-5,0 0 192 10,15-12 32-10,1 5 16 5,-2 1-592-5,-1 0-112 11,-13 6-16-11,18-12-16 4,-1 4-240-4,-3 1-64 10,0-5 0-10,-5 4 0 5,5-2-176-5,-14 10-32 10,8-17-16-10,0 3 0 5,-8 14-224-5,6-14 128 10,-6-1-128-10,0 15 0 5,0 0 192-5,0 0-48 10,-14-2-16-10,0 2 0 4,1 0 112-4,-1 10 16 10,0-1 0-9,-3 3 0 3,3 2-112-4,-4-3-16 11,1 3 0-11,1 0 0 5,3 3 192-5,1 3 48 10,4-7 0-10,-2 5 0 5,5-6 0-5,5-12 0 11,-4 19 0-11,4-7 0 4,0-12-208-4,0 0-32 10,11 14-128-10,-11-14 192 5,18 5-192-5,1-1 176 10,-3-6-176-10,5 2-9488 16,3 0-2000-16</inkml:trace>
    </iact:actionData>
  </iact:action>
  <iact:action type="add" startTime="275143">
    <iact:property name="dataType"/>
    <iact:actionData xml:id="d223">
      <inkml:trace xmlns:inkml="http://www.w3.org/2003/InkML" xml:id="stk220" contextRef="#ctx0" brushRef="#br4">31731 11893 20271 0,'-10'13'1792'0,"-4"-1"-1424"10,2 2-368-10,-1-3 0 5,5 9 816-5,-2-4 80 10,10-16 32-10,-15 13 0 5,7 3 480-5,8-16 80 12,-10 11 32-12,10-11 0 4,0 0-224-4,0 0-32 10,0 0-16-9,0 0 0 2,0 0-256-3,0 0-48 10,18-5-16-10,1-7 0 4,-3-2-224-4,5-3-32 11,3-1-16-11,-1-1 0 5,0-3-304-5,3 3-64 11,-5-1-16-11,3-1 0 4,-1-3-272-4,0 5 0 10,-1 1 128-10,-4 1-128 4,1-3 0-4,4 7 0 13,-3-1 0-13,-3 4 0 4,3 6 0-4,-6 0 0 10,-1 0 0-10,-13 4 0 4,0 0-128-4,20 10-48 11,-10 2 0-11,-3 4-11664 15,-7-16-2320-14</inkml:trace>
    </iact:actionData>
  </iact:action>
  <iact:action type="add" startTime="275775">
    <iact:property name="dataType"/>
    <iact:actionData xml:id="d224">
      <inkml:trace xmlns:inkml="http://www.w3.org/2003/InkML" xml:id="stk221" contextRef="#ctx0" brushRef="#br4">29677 12837 11967 0,'0'0'528'0,"13"-8"112"0,1 0-512 0,2 2-128 10,-5 2 0-10,-11 4 0 5,14-15 1840-5,-14 15 336 10,0 0 64-10,0 0 0 4,2-16-640-4,-2 16-128 11,0 0-16-11,-18-14-16 3,1 7-272-3,-1 7-48 10,-5 0-16-10,-1 5 0 5,-1 5-608-5,0 0-128 11,-3-2-32-11,1 9 0 4,2 3 176-4,-1-1 48 11,1 5 0-11,7-1 0 4,3 1-32-4,5-3 0 10,4-5 0-10,4 5 0 5,2-21-176-5,4 18-32 11,-4-18-16-11,10 15 0 5,9-1 112-5,3-6 32 10,-1-6 0-10,9-2 0 4,5-2-80-4,0 2-16 11,8-6 0-10,-4-4 0 3,0-2-352-4,2 5 0 10,-6-3 0-10,-2 0 0 20,0-6-704-20,-2 5-48 0,1 1-16 0,-5-4-10080 11,-6 3-2016-10</inkml:trace>
    </iact:actionData>
  </iact:action>
  <iact:action type="add" startTime="276134">
    <iact:property name="dataType"/>
    <iact:actionData xml:id="d225">
      <inkml:trace xmlns:inkml="http://www.w3.org/2003/InkML" xml:id="stk222" contextRef="#ctx0" brushRef="#br4">30272 12495 21247 0,'0'0'944'0,"0"0"192"1,0 0-912-1,0 0-224 9,0 0 0-9,-2 18 0 5,-6 5 912-5,0-3 144 11,0-3 32-11,-3 5 0 4,1 3 112-4,2 0 16 10,-6 3 16-10,3-3 0 5,-3-1-208-5,4 3-64 10,4 4 0-9,-3-2 0 4,1-1-512-5,0-1-96 9,4 0-32-9,0-1 0 4,-2-7-320-4,4 1 144 11,2-20-144-11,2 17 0 19,-2-17-240-18,6 14-144-1,-6-14-48 1,0 0-9488 9,0 0-1920-10</inkml:trace>
    </iact:actionData>
  </iact:action>
  <iact:action type="add" startTime="276764">
    <iact:property name="dataType"/>
    <iact:actionData xml:id="d226">
      <inkml:trace xmlns:inkml="http://www.w3.org/2003/InkML" xml:id="stk223" contextRef="#ctx0" brushRef="#br4">30681 12722 13935 0,'0'0'608'0,"0"0"144"0,0 0-608 0,0 0-144 10,8-12 0-10,-8 12 0 4,0 0 800-4,0 0 128 7,0 0 32-7,8-12 0 8,-4-3 464-8,-4 15 112 12,0 0 0-12,0 0 16 3,-10-8-320-3,10 8-64 12,-14-6-16-12,-3 2 0 3,1 6-512-3,2 2-96 12,-5 0-32-12,-1 0 0 6,-3 3-96-6,-2 7-32 10,-1-2 0-10,1 5 0 4,0-3-144-4,1 2-48 11,7 1 0-11,3-3 0 4,0 1-192-4,7-1 144 12,7-14-144-12,-4 22 128 3,4-7 80-3,0-15 16 10,11 12 0-10,3 0 0 6,-2-1 352-6,5-5 80 10,5-2 16-10,-5-2 0 5,5-2-272-5,1-2-48 11,1-4-16-11,1 2 0 4,-8-4-160-4,3-1-48 7,-1 1 0-7,-3-2 0 8,-2 0-128-8,-1 3 160 9,-1-3-160-9,-2-6 160 8,0 5-160-8,-5-5 0 5,-3 0 0-5,-2 5 128 9,-3-7-128-9,-5 2 128 6,0 3-128-6,0 1 128 8,-7-5-128-8,3 5 0 8,-6 0-192-8,7 2 192 23,-5 5-1792-23,2-1-256 1,-5-2-32-1</inkml:trace>
    </iact:actionData>
  </iact:action>
  <iact:action type="add" startTime="277349">
    <iact:property name="dataType"/>
    <iact:actionData xml:id="d227">
      <inkml:trace xmlns:inkml="http://www.w3.org/2003/InkML" xml:id="stk224" contextRef="#ctx0" brushRef="#br4">30941 12605 13823 0,'0'0'1216'13,"0"0"-960"-13,0 0-256 0,0 0 0 2,0 0 1024-2,0 0 144 7,0 0 48-7,-14 5 0 8,-4 1-192-8,1 2-48 12,3 0 0-12,-1 4 0 4,1-5 128-4,-2 9 32 6,3-4 0-6,-1 5 0 8,6-5-144-8,4 4-32 12,4-16 0-12,-2 15 0 5,0 3-176-5,2-18-32 10,0 0-16-10,12 19 0 5,2-3-96-5,-2-1 0 11,5-7-16-11,-1-2 0 3,1-4-160-3,3 0-16 11,-7 2-16-10,7-4 0 1,-5-6-240-2,3 4-32 11,2 0-16-11,-7 0 0 5,3-2-144-5,-3-4 0 10,5 1 0-9,0 1-176 18,-5 0-2032-19,3-4-416 1,-4-5-64-1</inkml:trace>
    </iact:actionData>
  </iact:action>
  <iact:action type="add" startTime="277636">
    <iact:property name="dataType"/>
    <iact:actionData xml:id="d228">
      <inkml:trace xmlns:inkml="http://www.w3.org/2003/InkML" xml:id="stk225" contextRef="#ctx0" brushRef="#br4">31257 12359 11055 0,'0'0'976'0,"0"0"-784"9,0 0-192-9,-14 15 0 5,6-3 2144-5,-2 4 384 10,-1 1 80-10,3-3 16 5,0 7-1312-5,-2-5-256 10,3 0-48-10,-3 3-16 5,0 6 48-5,4-5 16 10,2-1 0-10,0 1 0 5,2-4-464-5,0 1-80 11,4 1-32-11,-2-18 0 4,0 0-16-4,0 0 0 11,0 0 0-11,0 0 0 4,0 0 368-4,18 2 80 10,0-6 16-10,-5-2 0 6,-13 6-256-6,20-6-48 10,-1-4-16-10,-3-5 0 4,1 3-304-4,3-4-64 11,-5 7-16-10,5-9 0 2,3 2-224-1,-1-3 128 7,-5-3-128-9,3 9 0 4,1-3 0-4,-3 5 128 10,1-5-128-10,1 8 0 6,-4 0-256-6,-1-1-80 10,3 3-32-10,-7 2 0 19,-11 4-2160-18,18 0-432-1,-18 0-96 0,16 2-16 0</inkml:trace>
    </iact:actionData>
  </iact:action>
  <iact:action type="add" startTime="277935">
    <iact:property name="dataType"/>
    <iact:actionData xml:id="d229">
      <inkml:trace xmlns:inkml="http://www.w3.org/2003/InkML" xml:id="stk226" contextRef="#ctx0" brushRef="#br4">31259 12686 16575 0,'0'0'1472'1,"0"0"-1168"9,0 0-304-10,0 0 0 4,0 0 1744-4,17 2 304 10,-1 4 48-10,1-4 16 4,-17-2-912-4,18 0-176 11,-1 4-48-11,3-2 0 5,-6 2-240-5,3 0-48 10,-3 0-16-9,3 4 0 3,-3-3-416-4,2-1-64 11,1 0-32-11,-3 0 0 4,3 0-160-4,-3 2 0 11,-14-6 0-11,18 6 0 17,-18-6-1664-17,19 0-432 1</inkml:trace>
    </iact:actionData>
  </iact:action>
  <iact:action type="add" startTime="278176">
    <iact:property name="dataType"/>
    <iact:actionData xml:id="d230">
      <inkml:trace xmlns:inkml="http://www.w3.org/2003/InkML" xml:id="stk227" contextRef="#ctx0" brushRef="#br4">31688 12413 20271 0,'0'0'896'1,"0"0"192"-1,0 0-880 0,0 0-208 10,0 0 0-10,-4 18 0 3,-2 3 640-2,2 1 96 8,-4-3 16-9,0 5 0 5,1-3 208-5,3 1 32 12,-4 3 16-12,0-5 0 5,4-1-400-5,2 1-80 9,2-20-16-9,0 17 0 5,0-1-208-5,0-16-48 10,4 17-16-10,-4-17 0 4,0 0 256-4,0 0 48 11,14 8 16-11,-14-8 0 4,15-8 224-4,3-2 48 11,1 1 16-11,-5 1 0 5,4-8-416-5,-5 3-96 10,3-5-16-10,-2-1 0 5,1 7-192-5,3-4-128 10,-7-1 160-10,3 1-160 5,-6 6 128-5,-8 10-128 11,0 0 0-11,0 0 0 4,10-11 0-4,-10 11 0 10,0 0 0-10,0 0 0 5,0 0 0-5,0 0 0 11,0 0-128-11,0 21 128 4,-2 5 0-4,0-5-128 11,0-7 128-11,2-14 0 4,0 17 0-4,2-3 0 10,-2 1 0-10,0-15 0 5,0 0 0-5,0 0 0 10,0 0 0-10,0 0 0 5,19-3 0-5,-5-9 0 10,0-2 128-10,-3-3-128 4,3 5 400-4,-4-10-16 12,-2-1 0-12,1-2 0 4,-3 1-128-4,0 3-16 10,0-3-16-10,2 1 0 5,-3-2-96-5,-1 3 0 10,2-1-128-10,0 3 192 5,0 1-192-5,-2-1 0 10,0 9 128-10,2-3-128 4,-6 14 0-4,0 0 0 14,0 0-192-14,0 0 192 17,0 0-2656-17,0 0-416 1,0 0-96-1</inkml:trace>
    </iact:actionData>
  </iact:action>
  <iact:action type="add" startTime="278643">
    <iact:property name="dataType"/>
    <iact:actionData xml:id="d231">
      <inkml:trace xmlns:inkml="http://www.w3.org/2003/InkML" xml:id="stk228" contextRef="#ctx0" brushRef="#br4">32189 12337 13823 0,'0'0'608'1,"0"0"128"-1,0 0-592 0,0 0-144 7,0 0 0-7,0 0 0 5,4 16 1344-5,-4 2 224 10,0-18 48-10,0 19 16 4,0-1 48-3,0 3 16 10,-2-1 0-11,0-3 0 4,-2 3-624-4,-2 7-128 10,2 2-32-10,-2-2 0 5,3-3-448-5,-3-3-80 11,-4-3-32-11,2-1 0 4,2 1-224-4,-3-6-128 12,9-12 128-12,-8 17-128 3,2-5 128-3,6-12-128 10,0 0 128-10,0 0-128 5,0 0-192-5,0 0-96 11,0 0-32-11,0 0-13056 8</inkml:trace>
    </iact:actionData>
  </iact:action>
  <iact:action type="add" startTime="278882">
    <iact:property name="dataType"/>
    <iact:actionData xml:id="d232">
      <inkml:trace xmlns:inkml="http://www.w3.org/2003/InkML" xml:id="stk229" contextRef="#ctx0" brushRef="#br4">32154 12103 26719 0,'-14'-7'2368'1,"1"-3"-1888"7,13 10-480-8,0 0 0 5,0 0 1232-5,0 0 160 11,-8-10 16-11,8 10 16 4,0 0-896-4,0 0-176 11,0 0-32-11,0 0-16 4,0 0-304-4,0 0 0 10,0 0 128-10,0 0-128 19,0 0-1040-18,0 0-272-1,19 10-48 0,3 0-11952 3</inkml:trace>
    </iact:actionData>
  </iact:action>
  <iact:action type="add" startTime="279064">
    <iact:property name="dataType"/>
    <iact:actionData xml:id="d233">
      <inkml:trace xmlns:inkml="http://www.w3.org/2003/InkML" xml:id="stk230" contextRef="#ctx0" brushRef="#br4">32565 12250 15663 0,'0'0'1392'1,"-5"-10"-1120"6,-1 0-272-7,6 10 0 3,0 0 2480-3,0 0 432 11,-6-8 96-11,6 8 0 4,-16-4-2256-4,7 2-464 11,-5 0-96-11,2 2 0 4,-7 2 112-4,5 4 16 12,-4 4 16-12,7-6 0 4,11-4 96-4,-14 10 16 6,6 3 0-6,4-1 0 8,4-12-192-8,0 22-48 12,2-5 0-12,0-1 0 3,6 1 160-3,4-3 16 12,-2 1 16-12,3-3 0 3,1 6 48-3,3-3 16 7,-3-1 0-7,4 2 0 8,-5-7-64-8,1 5-16 12,-8 4 0-12,2-3 0 3,-8-15-192-3,0 0-32 7,0 0-16-7,2 18 0 8,-4-1 176-8,-2-3 16 11,4-14 16-11,-10 14 0 4,-10-5 96-4,1 1 0 7,1-6 16-7,-3-2 0 9,-3-4-80-9,5-4-32 12,-1 2 0-12,1 0 0 3,-4-4-192-3,5 1-32 12,4-7-128-12,1 6 192 3,13 8-192-3,-10-13-288 10,6-1 64-10,4 14 16 19,0-14-2960-19,10 3-592 0</inkml:trace>
    </iact:actionData>
  </iact:action>
  <iact:action type="add" startTime="279391">
    <iact:property name="dataType"/>
    <iact:actionData xml:id="d234">
      <inkml:trace xmlns:inkml="http://www.w3.org/2003/InkML" xml:id="stk231" contextRef="#ctx0" brushRef="#br4">32829 12365 11967 0,'0'0'528'0,"0"0"112"0,0 0-512 0,0 0-128 10,0 0 0-10,0 0 0 5,0 0 3456-5,0 0 640 6,0 0 144-6,0 0 32 9,0 0-2704-9,0 0-544 11,0 0-96-11,0 0-32 4,0 0 32-4,19 2 0 7,-5-2 0-7,5-2 0 8,-1-4-384-8,-2 0-80 10,3 0-16-10,-3-2 0 4,-1-1-240-4,3 1-48 11,-8 2-16-11,1-2 0 5,1-2 0-5,-12 10 0 6,0 0 0-6,0 0 0 9,0 0 112-9,0 0 0 12,0 0 16-12,0 0 0 3,0 0 176-3,0 0 16 11,-20 2 16-11,5 8 0 4,-3 0-112-4,-1 5-32 10,3-1 0-10,-3 4 0 5,1-5-144-5,6 7-16 12,1-7-16-12,1 3 0 3,4-6-160-3,2 7 160 6,2-3-160-6,2 2 160 11,0-16-160-11,0 0 0 8,6 19 144-8,2-3-144 5,-2 1 0-5,4-3 0 11,-5 0 0-11,-5-14-128 18,0 0-1616-18,0 0-320 0,0 0-64 0,0 0-14080 4</inkml:trace>
    </iact:actionData>
  </iact:action>
  <iact:action type="add" startTime="279690">
    <iact:property name="dataType"/>
    <iact:actionData xml:id="d235">
      <inkml:trace xmlns:inkml="http://www.w3.org/2003/InkML" xml:id="stk232" contextRef="#ctx0" brushRef="#br4">32665 12172 28559 0,'-10'-12'2544'1,"-4"4"-2032"5,7-4-512-5,7 12 0 7,0 0 2000-8,0 0 304 10,0 0 64-10,0 0 16 5,-18-4-1696-5,18 4-352 7,0 0-64-7,-12 4-16 8,12-4-64-8,0 0-32 11,-13 8 0-11,13-8 0 17,0 0-1552-17,-10 8-304 0,10-8-64 0</inkml:trace>
    </iact:actionData>
  </iact:action>
  <iact:action type="remove" startTime="281961">
    <iact:property name="style" value="instant"/>
    <iact:actionData xml:id="d236" ref="#d198"/>
  </iact:action>
  <iact:action type="add" startTime="281990">
    <iact:property name="dataType" value="strokeEraser"/>
    <iact:actionData xml:id="d237">
      <inkml:trace xmlns:inkml="http://www.w3.org/2003/InkML" xml:id="stk233" contextRef="#ctx0" brushRef="#br1">35004 18494 40703 0,'-11'23'0'30,"-5"1"0"-30,-4 3 0 0,-3 10 0 0,-4 12 0 0,-5 19 0 0,-7 16 0 0,-3-8 0 1,-5-6 0-1,-4-15 0 0,-2-7 0 0,5-12 256 30,11-5-64-30,7-8 0 1,9-3 0-1,1-9-192 0,7 1-128 0,13-12 128 0,0 0-208 0,-16 0 16 9,16 0 16-9,-8-12 0 0,-1 3 0 0,5-11 176 17,4-3 128-16,0-8-128-1,2-7 176 0,5-18-176 13,1-20 0-13,0 0 0 0,4 10 0 0</inkml:trace>
    </iact:actionData>
  </iact:action>
  <iact:action type="add" startTime="284543">
    <iact:property name="dataType"/>
    <iact:actionData xml:id="d238">
      <inkml:trace xmlns:inkml="http://www.w3.org/2003/InkML" xml:id="stk234" contextRef="#ctx0" brushRef="#br4">30794 16760 7359 0,'-7'12'320'0,"-1"0"80"0,2-4-400 0,0 1 0 3,-6 3 0-3,5-4 0 8,-1 2 1888-8,0 1 288 7,-2-5 64-7,2 8 16 9,4-4-720-9,-1-1-128 6,-3 5-48-6,2-4 0 8,2 1-144-8,2-1-16 8,0 4-16-7,0 0 0 5,-2-3-192-6,0 3-32 7,2-6-16-7,-1 3 0 8,3-11-48-8,-2 8 0 7,2-8 0-7,-6 8 0 8,6-8-64-8,-2 12 0 7,2-12-16-7,0 0 0 10,0 0-208-10,0 0-32 5,0 0-16-5,0 0 0 9,0 0-240-9,0 0-32 6,0 0-16-6,0 0 0 8,13-22 240-8,5-5 32 7,0-2 16-6,-3-6 0 6,3 1-112-7,-3-1 0 9,1-6-16-8,3 0 0 4,-3-3-176-5,4-1-16 8,-1-2-16-8,1-2 0 7,7 0-224-7,-4 3 128 8,-3-5-128-8,3-2 0 8,4-1 128-8,3-7-128 7,-1-5 0-7,2 3 0 7,4 3 128-7,2-2-128 7,-3-5 0-7,-3 5 0 9,-2-3 0-9,0 3 128 7,1 6-128-7,-5 5 0 7,-6 6 0-7,3 0 0 7,-5 8 0-7,3 2 0 8,-3 4 0-8,-3 1 128 7,4 5-128-7,-9 6 0 8,3 1 0-8,-4 1 0 7,4 5 0-7,-12 12 0 8,9-16 0-8,-9 16 0 7,0 0 128-7,0 0-128 8,6-10 0-8,-6 10 0 7,0 0 128-7,0 0-128 8,0 0 0-8,0 0 144 7,0 0-144-7,0 0 128 8,0 0-128-8,-11 16 0 8,1-2 0-8,0 7 128 9,-6 1-128-9,3 3 0 6,-5-2 0-6,1 11 0 7,1 3 0-7,-3 0 0 7,-5 4 128-7,1 2-128 9,-1 7 0-9,-7 3 0 7,0 0 144-7,-2 3-144 7,2 12 0-7,-5 3 144 7,-5 5-144-7,4 4 0 8,-4-4 192-8,6-4-192 8,4-2 192-8,-2-4-192 8,-2 1 0-8,8-7 0 6,3-3 0-6,1-3 0 9,1 1 0-9,-1-4 0 7,1-9 0-7,3 3 0 8,-1-6 128-8,1 0-128 7,3-7 192-7,1 1-192 8,5-2 240-8,-4-2-64 7,6-2-16-7,-3 1 0 8,3-5-160-8,4-1 0 7,2-9 144-7,2-13-144 7,-2 18 0-7,2-18 0 8,0 0 0-8,0 0 0 7,0 0 0-7,0 0 144 7,0 0-144-7,12-12 0 9,2-7 192-9,-3-9-192 6,7-7 192-6,1-4-192 8,1 0 160-8,3-10-160 8,-3-1 128-8,5-5-128 8,0-1 0-8,3-5 0 7,1-5 128-7,-2-4-128 8,3-6 0-8,-1-3 0 7,6-4 0-7,4-5 0 9,0 0 0-9,4 0 0 6,-4 3 128-6,4 3-128 8,-6 0 0-8,2 6 0 7,2 4 144-7,-8 9-144 8,-4 1 0-8,-1 5 128 6,1 6-128-5,-2 5 0 7,-3 9 0-8,-1 1 0 7,-7 5 0-7,-1 6 0 8,-3 5 0-8,0 3 0 8,-5 5 0-8,-7 12-192 6,0 0-160-6,0 0-32 8,0 0-16-8,0 0 0 22,0 0-1136-22,0 0-240 0,-4 14-32 0,1 5-10160 9,-9-3-2016-9</inkml:trace>
    </iact:actionData>
  </iact:action>
  <iact:action type="add" startTime="285428">
    <iact:property name="dataType"/>
    <iact:actionData xml:id="d239">
      <inkml:trace xmlns:inkml="http://www.w3.org/2003/InkML" xml:id="stk235" contextRef="#ctx0" brushRef="#br4">30749 15629 15663 0,'-29'10'688'1,"16"-4"144"-1,-3-2-656 0,16-4-176 3,0 0 0-3,0 0 0 7,0 0 2832-6,0 0 544 6,0 0 96-7,14-12 32 8,-1-7-2352-8,9 1-448 7,-1-7-112-7,6-5-16 9,5-5 64-9,-1-2 0 7,8-2 0-7,8-4 0 7,3 0 16-7,7 1 16 7,5-5 0-7,5 6 0 8,-3-4 48-8,0 8 16 7,1-6 0-7,-7 4 0 8,-1-4-240-8,-4 8-48 7,-12 0-16-7,1 4 0 12,-6 11-176-12,-3 1-16 3,-6 7-16-3,-4 2 0 9,-3 6-80-9,-20 4-16 6,18 2 0-6,-18-2 0 8,9 22 96-8,-5 7 16 6,-4 8 0-5,-4 6 0 8,-2-2-16-9,-5 14 0 5,1 13 0-5,-6 6 0 9,-1 2-96-9,-5 4-128 7,3-4 176-7,5 0-176 9,-1-8 144-9,5 1-144 6,-4-9 0-6,4-2 144 8,7-5-144-8,1-4 0 7,-2-6 0-7,0-2 0 8,2-10 0-8,2 0-272 8,6-5 32-8,-2-3 16 22,1-4-2288-21,1-7-464-1</inkml:trace>
    </iact:actionData>
  </iact:action>
  <iact:action type="add" startTime="286236">
    <iact:property name="dataType"/>
    <iact:actionData xml:id="d240">
      <inkml:trace xmlns:inkml="http://www.w3.org/2003/InkML" xml:id="stk236" contextRef="#ctx0" brushRef="#br4">25066 15017 5519 0,'9'-16'496'1,"1"3"-496"6,-2-1 0-7,2-2 0 7,3 3 784-7,-1-5 64 7,2 5 16-7,-3-3 0 8,3 0 128-8,-4 5 32 7,0-1 0-7,1-2 0 8,-1 7 384-8,-10 7 96 7,10-16 16-7,-2 8 0 8,-8 8 0-8,0 0 0 7,0 0 0-7,7-10 0 9,-7 10-384-9,0 0-80 7,0 0-16-7,0 0 0 8,0 0-352-8,0 0-80 6,0 0-16-6,0 0 0 8,0 0-128-8,-5 12-16 7,-1 8-16-6,-4-5 0 6,-4 5 32-7,1 7 16 8,-1 0 0-8,0 6 0 8,1 4 32-7,-3 2 16 4,0 8 0-5,-5 2 0 8,0 6-64-8,-5 5-16 7,-1 3 0-6,0 3 0 6,-3 6-128-7,1 2-16 7,-4-6-16-7,2 6 0 8,-2 3-112-8,-5-3-32 7,5 0 0-7,2 0 0 8,-4-10-144-8,-2 4 128 8,0-3-128-8,2-3 128 8,2 3 128-8,-3-3 0 6,1-4 16-6,2 1 0 9,0 0 32-9,6-1 0 6,3-3 0-6,1-1 0 9,0 1-160-9,1-4-16 6,3-3-128-6,1-1 192 8,-3-4-192-8,3 0 0 8,6-6 128-8,-3-2-128 6,1 0 0-6,-4-6 0 8,7-1 128-8,-5-5-128 8,4-3 0-8,-1 1 0 7,3 2 128-7,2-9-128 8,-1 0 0-8,9-14 0 7,0 0 0-7,0 0 0 8,0 0 0-8,0 0-160 8,0 0 32-8,0 0 0 21,0 0-448-21,17-16-96 0,1 1-16 1,-3-5 0 13,5 1-1936-14,-5 1-384 0,1-3-64 1</inkml:trace>
    </iact:actionData>
  </iact:action>
  <iact:action type="add" startTime="286735">
    <iact:property name="dataType"/>
    <iact:actionData xml:id="d241">
      <inkml:trace xmlns:inkml="http://www.w3.org/2003/InkML" xml:id="stk237" contextRef="#ctx0" brushRef="#br4">24182 16786 7359 0,'-29'10'320'1,"9"1"80"-1,3-1-400 0,1 2 0 2,-3 5 0-2,3 9 0 8,-2 1 4064-8,1 6 736 7,3 8 128-7,-1 2 48 8,5 6-3056-8,2-4-592 7,-2-3-128-7,6 3-32 8,2-4 16-8,4 2 0 7,2-6 0-7,2 2 0 8,6-6-512-8,-4-1-96 8,5-5-32-8,1 0 0 8,4-3-208-8,-1-9-32 6,5-1-16-6,3-10 0 10,4-4 160-10,4-4 48 6,6-12 0-6,0 1 0 7,4-9 80-6,2-5 0 6,4-6 16-7,7-8 0 7,3-6-336-7,3 4-80 7,-3-3-16-7,-3-1 0 8,-1 2-160-8,0 4-224 7,1-2 48-7,-5 4 16 25,-6-4-2544-24,-2 6-512-1</inkml:trace>
    </iact:actionData>
  </iact:action>
  <iact:action type="add" startTime="287604">
    <iact:property name="dataType"/>
    <iact:actionData xml:id="d242">
      <inkml:trace xmlns:inkml="http://www.w3.org/2003/InkML" xml:id="stk238" contextRef="#ctx0" brushRef="#br4">16688 14475 7359 0,'0'0'656'0,"-8"-16"-528"5,2-1-128-5,3 5 0 8,-1-2 2688-8,4 14 496 7,-2-13 96-7,2-1 32 8,0 14-1920-8,0 0-384 7,0 0-80-7,0 0-16 9,0 0-208-9,0 0-32 6,0 0-16-6,0 0 0 9,-14 4-112-9,2 4-32 6,1 1 0-6,1 11 0 9,0 3 160-9,-4 7 32 6,5 1 0-6,-5 12 0 9,0 2-96-9,-1 5-16 7,3 5 0-7,-2 5 0 8,1 9-144-7,-3-3-48 4,4 6 0-5,-3 0 0 8,1 8-48-8,-1 4-16 8,3 6 0-8,-6-1 0 7,-3-3-144-7,3 4-48 8,-3 2 0-8,1-5 0 7,5-3-144-7,-5-4 128 8,1-8-128-8,1-3 128 8,-3-5 128-8,3-2 0 6,3-1 16-6,-7-5 0 8,1-1 112-8,1-2 32 7,3-7 0-7,-5 5 0 8,5 0-224-8,1 0-32 7,0-3-16-7,3 1 0 8,-5-8-144-7,5 4 0 6,-5-8 144-7,0 6-144 7,5-2 0-7,-5 2 0 7,7-6 0-7,-5 2 128 8,4 2-128-8,-1-6 0 7,3 2 0-7,-2 0 0 8,0-2 0-8,3-2 0 7,-5 0 0-7,6-3 0 8,-5-3 0-8,5-2 144 8,0-3-144-8,-2-3 0 8,2 1 128-8,1-5-128 7,1 3 0-7,-4-6 0 7,2-1 0-7,0-3 0 7,-1 4 128-7,9-12-128 8,-8 8 0-8,8-8 128 7,0 0-128-7,-8 3 0 8,8-3 128-8,0 0-128 7,0 0 0-7,0 0 0 8,0 0 0-8,0 0-192 7,0 0 16-7,-2-11 16 23,2-5-1200-23,4 4-240 0,2-5-64 0,7-5-8640 8,-1 1-1728-8</inkml:trace>
    </iact:actionData>
  </iact:action>
  <iact:action type="add" startTime="288112">
    <iact:property name="dataType"/>
    <iact:actionData xml:id="d243">
      <inkml:trace xmlns:inkml="http://www.w3.org/2003/InkML" xml:id="stk239" contextRef="#ctx0" brushRef="#br4">15701 17303 18431 0,'-14'27'1632'0,"5"4"-1312"7,-5 2-320-7,6 4 0 8,4 2 992-8,-3-2 128 7,-5 8 32-7,6-8 0 8,4 0 128-8,0 0 48 8,0-5 0-8,4-1 0 7,0-6-144-7,6-1-32 7,2-5 0-7,-1-5 0 8,7-1-528-8,3-5-112 8,1-4-32-8,7-4 0 8,1-4-48-8,5-8-16 7,2-3 0-7,8-11 0 7,4-1 32-7,-1-8 16 8,5-6 0-8,2 4 0 7,-4-10-256-7,-3 0-48 8,-5 3-16-8,2-5 0 8,-6 4-320-7,0 0-64 6,0-4-16-7,-7 1-10528 15,-1 5-2112-15</inkml:trace>
    </iact:actionData>
  </iact:action>
  <iact:action type="add" startTime="288909">
    <iact:property name="dataType"/>
    <iact:actionData xml:id="d244">
      <inkml:trace xmlns:inkml="http://www.w3.org/2003/InkML" xml:id="stk240" contextRef="#ctx0" brushRef="#br4">8094 17599 11055 0,'0'0'976'0,"0"0"-784"5,0 0-192-4,0 0 0 8,0 0 1408-9,0 0 256 6,0 0 32-6,0 0 16 8,0 0-448-8,2-14-96 7,6-1-16-7,-4-1 0 9,2-5 64-9,-1-1 0 7,5-3 0-7,-2 0 0 8,2-3-192-8,3-1-16 7,-3-4-16-7,6-2 0 7,-7-6-160-6,9 2-48 5,-2-6 0-6,3 4 0 8,3-6-272-8,-1 4-48 7,-1-5-16-7,3-3 0 8,-2-6-32-8,3 1-16 10,-1-3 0-10,-1 3 0 7,1 1 32-7,2-2 0 5,1-3 0-5,1 0 0 8,2 1-96-8,5 2-16 7,3 1 0-7,-4-3 0 9,0 1-128-9,2 3-16 6,2 5-16-6,-2-1 0 8,0-4-160-8,0 5 192 8,-5-3-192-8,-1 4 192 8,-4 2-64-8,1-1 0 7,1-5 0-7,2 2 0 7,0 3 64-7,1 3 0 8,-5-4 0-8,0 2 0 7,1 4-192-7,-5 0 128 7,1 4-128-7,-1-2 128 9,-1 4-128-9,-7-2 128 7,3 4-128-7,-6 4 128 8,-1 2-128-8,-1 1 160 6,-6 1-160-6,0 0 160 9,-2-1-160-9,0 5 0 6,-2 4 0-6,0 1 128 9,0-3-128-9,-2 1 0 6,0 8 0-6,3-1 0 9,-3 3-192-9,-2 0 0 7,4-1-16-7,2 11 0 24,0 0-560-23,-6-10-128-1,6 10 0 0,0 0-16 11,0 0-2160-11,0 0-416 0</inkml:trace>
    </iact:actionData>
  </iact:action>
  <iact:action type="add" startTime="289423">
    <iact:property name="dataType"/>
    <iact:actionData xml:id="d245">
      <inkml:trace xmlns:inkml="http://www.w3.org/2003/InkML" xml:id="stk241" contextRef="#ctx0" brushRef="#br4">8467 15222 12895 0,'-24'4'1152'11,"5"-4"-928"-10,5 0-224-1,14 0 0 0,-10-6 2320 0,10 6 432 6,0 0 64-6,0-16 32 8,6-5-2048-8,4-1-416 6,9-5-64-5,3 0-32 7,1-5 336-8,8-3 64 7,5-6 16-7,3-5 0 8,7-3 112-8,7-2 16 7,0-2 16-7,1-1 0 7,-1-5-112-7,0 3-32 7,-5 1 0-7,3 1 0 10,0 1 0-10,2 4-16 6,-1 0 0-6,1 5 0 7,0 7-80-6,-5-1-16 7,-5 5 0-8,2 2 0 7,-6 8-144-7,2 7-48 7,-8 2 0-7,-4 11 0 8,-3 3-176-8,-1 7-32 8,-1 11-16-8,-7 3 0 7,-1 9-48-7,-3 1 0 7,1 6 0-7,-6 8 0 8,-2 3 32-8,-2 7 0 7,-4 2 0-7,-4 1 0 8,0 1-32-8,-4-1 0 7,2 1 0-7,-4-3 0 8,-1-1-128-8,-1-3 192 7,-2 3-192-7,1-8 192 8,-5-10-192-7,1 2-144 5,3-2 144-6,-4-2-18144 12</inkml:trace>
    </iact:actionData>
  </iact:action>
  <iact:action type="add" startTime="296939">
    <iact:property name="dataType"/>
    <iact:actionData xml:id="d246">
      <inkml:trace xmlns:inkml="http://www.w3.org/2003/InkML" xml:id="stk242" contextRef="#ctx0" brushRef="#br0">6167 15992 1839 0,'0'0'160'1,"0"0"-160"6,0 0 0-7,0 0 0 8,0 0 2112-8,-10 4 400 7,-5-2 80-7,15-2 16 9,-12-2-1008-9,12 2-192 6,-16 0-32-6,16 0-16 9,-9-2-336-9,9 2-64 6,-16-2 0-6,16 2-16 9,-12 0-464-9,12 0-96 6,-15 2 0-6,3 0-16 8,0 4-240-8,0-2-128 7,1-4 160-7,-5 2-160 9,1 4 208-9,-1-1-48 7,-2-1-16-7,3 2 0 8,-5 0 96-8,3 2 16 7,1-2 0-7,-3 1 0 8,1 5-80-8,2-4-16 8,-5 0 0-8,3 3 0 8,3-3-160-7,-5 0 0 4,7 4 0-5,-9-3 128 8,-3-1-128-8,0 4 192 7,-1-4-192-7,5 0 192 7,-5 5 48-7,1-3 16 8,-2 4 0-8,3-5 0 8,-3 1-128-8,2 4 0 7,1-1-128-7,-1 5 192 8,3 1-192-8,3-3 0 7,3 2 0-7,-1-5 0 8,5 3 0-8,-4 1 0 7,3-5 0-7,-5 6 0 8,7-3 128-8,-7 7-128 7,2 3 0-7,3-5 0 7,-1-3 192-7,0 5-48 8,1 3-16-8,1-2 0 8,4-1-128-8,-3-1 192 7,1 3-192-7,4-3 192 8,-2 1-48-8,4-1 0 7,0 6 0-7,2 1 0 7,0-7-16-7,1 4 0 8,1 1 0-8,-2 1 0 8,4 0-128-8,-1-3 0 7,3-3 144-7,0-5-144 7,4 1 0-7,0 3 0 8,-2-6 0-8,-6-14 0 7,13 15 176-7,-3-7-48 8,4 4 0-8,1-6 0 8,-15-6 32-8,24 5 0 7,-5-3 0-7,-1 0 0 8,3-2-16-8,5 0 0 7,-3-2 0-7,0 0 0 9,-3 0-144-9,3 0 160 6,5-1-160-6,3 3 160 8,-2-4-160-8,4 0 0 7,-3 2 144-7,-1 0-144 8,0 4 0-8,0-2 144 7,1-4-144-7,-3 0 0 8,0 0 192-8,1-2-192 7,-1-2 192-7,2 3-192 8,4-1 192-8,-2-2-64 7,-1-6 0-7,-1 5-128 8,4-5 192-8,-2 6-192 7,-1 0 192-7,1-5-192 8,0-1 192-8,0-4-192 7,-2 5 192-7,-1-3-192 7,-1 4 192-7,2-3-192 9,3 3 192-9,-3-3-192 7,0 1 176-6,2-4-176 5,-1-1 160-6,-3 3-160 9,2-3 160-9,-2 1-160 6,1 1 160-6,-5-5-160 8,-1-3 128-8,-3 3-128 7,4 5 0-7,1-5 0 8,1-1 128-8,3-2-128 7,-3-1 0-7,0 1 0 8,-3 2 0-8,1-3 0 7,4 1 0-7,3 1 0 8,-3-1 0-8,0 0 128 8,-1-3-128-8,-1 1 0 7,0 0 0-7,1 0 0 7,-5-1 128-7,3 3-128 8,-1-6 0-8,-3-1 0 8,-3-3 128-8,3 2-128 8,-3 0 0-8,-1-6 128 6,-5 0-128-6,5 2 0 8,-6-4 160-8,3 4-160 7,-3-4 160-7,0 2-160 8,0-6 144-8,-6 4-144 7,0-2 128-7,-1 4-128 9,1-2 0-9,-2 4 0 6,2-2 128-6,-2 0-128 8,-8 8 0-8,2 2 0 7,0 2 0-7,-1-1 0 8,-1 1 0-8,-4 0 128 7,0-1-128-7,1 1 0 8,-7 0 0-8,4-1 0 7,-5 5 128-7,-1-2-128 8,1-3 0-8,-5 1 0 8,3-2 0-8,-5 5 128 8,3 7-128-8,-1-3 0 6,-1-5 0-5,1 5 128 6,5 5-128-7,-7-3 0 7,-1 5 0-7,-2-5 128 8,-1 1-128-8,1 1 0 7,-2-5 0-7,-2 5 0 8,-8 2 0-8,4-3 0 7,1 3 0-7,-1-2 0 8,2 5-240-8,-2-1 32 7,-2 6 0-7,-8 2 0 23,-2 4-656-23,-3 4-128 1,-1 2-32-1,0 4-12432 2</inkml:trace>
    </iact:actionData>
  </iact:action>
  <iact:action type="add" startTime="300499">
    <iact:property name="dataType"/>
    <iact:actionData xml:id="d247">
      <inkml:trace xmlns:inkml="http://www.w3.org/2003/InkML" xml:id="stk243" contextRef="#ctx0" brushRef="#br0">10760 7606 9087 0,'0'0'400'0,"0"0"96"0,0 0-496 0,0 0 0 7,0 0 0-7,0 0 0 7,0 0 816-7,0 0 64 8,0 0 16-8,0 0 0 7,0 0-560-7,0 0-96 8,0 0-32-8,0 0 0 8,0 0-80-8,0 0 0 7,0 0-128-7,0 0 192 9,0 0-64-9,0 0-128 5,0 0 176-5,0 0-176 9,0 0 160-9,0 0-160 6,0 0 128-6,0 0-128 9,0 0 320-9,0 0 0 7,0 0-16-7,0 0 0 8,0 0 80-8,0 0 0 7,0 0 16-7,-15 4 0 8,3-6-16-8,12 2-16 6,-17-4 0-5,3 2 0 7,14 2 64-8,-16-6 16 7,3-3 0-7,13 9 0 9,-14-2-64-9,-2 0-16 6,3-2 0-6,-1-2 0 9,2 2-16-9,-5 0 0 8,3-4 0-8,-5 4 0 8,-1-1-16-8,3 3 0 6,-5-2 0-6,1 0 0 7,1 2-96-7,3-2-32 7,-7 2 0-7,3 2 0 8,-1-4 0-8,3 4 0 7,-5 0 0-7,3 0 0 8,1 2-64-8,3 2-16 7,-5 2 0-7,1-2 0 8,3 0-128-8,3 0 160 7,-3 1-160-7,1 3 160 8,-1-4-160-7,3 2 0 5,-1 0 0-6,-2 7 0 8,3-1 0-8,-3 4 0 7,3-6 0-7,1 7 0 8,4-3 0-8,-1 3 128 8,5-3-128-8,-2 5 0 8,-2 1 160-8,2-2-160 6,4 1 192-6,1 4-192 8,-1-3 176-8,-2-3-176 8,4 3 160-8,0-2-160 7,2-1 192-7,0 3-64 8,2 1-128-8,2-3 192 7,2-1 32-7,-1 3 0 7,-5-20 0-7,6 19 0 8,2 3-96-8,4-1-128 7,-4 2 176-7,5-3-176 8,-3-6 224-8,4 3-64 7,-1-5-16-7,5 3 0 8,-4 1-144-8,3 2 160 7,-3-5-160-7,3 3 160 8,-3 3-160-8,3-3 0 7,1 2 0-7,-2-5 0 9,3 3 0-9,3 3 128 5,-7-5-128-5,3 2 0 9,1-7 0-9,-1 5 0 7,1-2 0-7,5 5 0 8,-7-5 128-8,3 3-128 7,1-5 0-7,3 6 128 8,-7-6-128-8,3 1 0 8,1 3 144-8,3-4-144 8,-3 1 128-8,0-1-128 7,1-4 128-7,-1 0-128 7,1 2 144-7,-3-1-144 7,1-1 192-7,1-2-192 8,3 2 176-8,-5-4-176 7,7 0 160-7,-5 0-160 8,0 0 192-8,3-2-64 8,-1-2-128-8,-1 0 192 8,1-2-192-8,1-4 0 6,-3 0 0-6,2 5 0 9,-1-3 0-9,-5-2 128 6,5 0-128-6,1 0 0 9,-5-3 0-9,1 1 128 6,1-2-128-6,-5-3 0 8,3 3 0-8,3-6 0 7,-5 3 128-7,2 5-128 8,1 2 0-8,-5-6 0 7,1 1 0-7,-5-5 0 8,4 1 128-8,-6-1-128 8,1-3 0-8,5 3 0 7,-10-1 0-7,2-3 128 7,-2-3-128-7,2 1 0 8,-3-1 0-8,1 0 0 7,-2-3 0-7,0 3 0 9,-2 0 128-9,-2-3-128 6,0-3 0-6,0 0 0 8,0 0 0-8,0 2 0 7,-5 1 0-7,1-3 0 8,0-2 0-8,0-2 0 7,-2 4 0-7,1-3 0 9,-3 1 0-9,-6 2 0 6,8 6 0-6,-7-1 0 9,1-3 0-9,-3 0 128 6,1 2-128-6,-4-1 0 8,3 1 0-8,1 2 0 7,-3-1 0-7,-1 3 0 8,5-1 0-8,-5 1 0 7,3 0 128-7,-1 1-128 8,-3-3 0-8,1 0 0 8,3-1 0-8,-5 1 0 8,-3 3 0-8,3 7 0 7,-1-5 0-7,3-1 0 8,-1 1 128-8,-3 5-128 7,-1-7 0-7,2 5 0 7,-1 3 0-7,1-2 0 7,0 5 0-7,-1-7 0 8,1 3 0-8,-5-1 0 7,1 4 0-7,0-1 0 8,-2 1 0-8,-3-2 0 7,1 5 0-7,-2-5 0 9,2 4 0-9,0 2 128 6,-1-5-128-6,1 3 0 9,0-4 0-9,2 5 0 6,-3 3 0-6,3 0 0 8,0 0 144-7,0 2-144 6,-1 0 128-7,3 0-128 8,0 0 0-8,1 0 0 7,-3 3 0-7,0-1 0 8,2-2 0-8,-1 2 0 7,3 0 0-7,-2 2 0 7,1 0 0-7,-1 2 0 8,-2 4 0-8,-1-3 0 7,-3 3 0-7,4-4 0 8,-2 0 0-8,0 4 0 8,-4 4 0-8,3 0 0 7,1-1 0-7,0 3 0 8,2-2 0-8,3 5 0 7,1-3 0-7,2 6 0 8,-3-5 0-8,5 7 0 7,1-7 0-7,-1 5 0 8,1 5 0-8,5-1 0 7,-7-3 0-7,7 5 0 9,3 3 0-9,-4 0 0 5,5 5 0-4,-3-1 0 7,2-4 0-8,4-4 0 7,-1 3 0-7,1 3 0 8,4 2 0-8,-2 0 0 7,2 1 0-7,-2-1 0 7,2-2 0-6,4 2 0 6,0 1 0-7,0-1 0 8,0 2 0-8,2-2 0 7,2 2 0-7,0-3 0 8,0 1 0-8,0 0 0 7,0 4 0-7,2-2 0 7,0-2 0-7,3 3 0 8,-3-1 0-8,4 2 0 8,2-2 0-8,-5-4 0 7,1 0 0-7,4 5 0 8,-4 5 0-8,7-4 0 7,-3-6 0-7,4 2 0 8,-3 0 0-8,5-1 0 7,-3-1 0-7,3 0 128 8,2 2-128-8,-3-1 0 6,1-1 0-6,3 0 0 9,-3-2 0-9,3 1 0 7,3-1 128-7,1 2-128 8,-2 2 0-8,3-1 0 7,1-1 0-7,2 2 128 8,0-2-128-8,1-1 0 7,-3-3 144-7,2 2-144 8,-1 5 0-8,1-3 0 7,0 2 0-7,-2-4 0 8,1-5 0-8,-1 5 0 8,0-2 0-8,3 1 128 7,-1-1-128-7,2 0 0 7,4 1 0-7,-2-1 0 8,-1 1 0-8,1-5 0 7,0-3 0-7,6 1 128 8,-4 1-128-8,6-5 0 7,-4 5 0-7,4-3 0 8,0-1 0-8,4 3 0 7,0 3 0-7,0-7 128 8,-6 3-128-8,1-4 128 7,0 1-128-7,2 3 128 8,-3-5-128-8,4 3 192 7,-4-6-64-7,6-2 0 8,-4-1-128-8,4-1 144 7,0 0-144-7,-2-2 160 8,4 0-160-8,-3 0 128 8,3 2-128-8,2-4 128 8,-2-2-128-8,-6 0 192 7,2-2-192-7,-6 0 192 7,2 2-192-7,0-4 192 7,-6 2-192-7,0-2 192 8,2 0-192-8,2 2 128 7,-2-4-128-7,4-4 128 8,-3 1-128-8,-3 1 0 7,2-6 144-7,2 3-144 8,-4-5 0-8,0 6 0 7,0 0 0-7,2-5 128 8,-1-3-128-8,-1 5 0 7,-2-3 0-7,0 2 0 8,-2-5 0-8,-1 5 0 7,-1-3 0-7,-4 1 0 8,-3 2 0-8,1-3 144 8,-5 1-144-8,4-3 0 8,-1-5 176-8,-5 3-176 6,1 1 160-6,-5-1-160 8,4-2 144-8,-5 1-144 7,3 1 128-7,0-1-128 8,-2-5 128-8,1 0-128 8,-3-1 128-8,2 3-128 7,0 0 128-7,-5-1-128 7,1-1 128-7,-2 0-128 8,0-3 0-8,2 1 0 7,-2-2 128-7,-2 2-128 8,0-3 0-8,-2 3 0 7,0 0 144-7,-2 2-144 8,0-3 0-8,0 5 0 7,0 6 0-7,-2-7 128 8,2-3-128-8,0 2 0 8,-2-1 0-8,0 1 0 8,0-4 0-8,3 4 128 6,-5 1-128-6,-2-5 0 9,2 2 0-9,0-1 0 6,2-1 0-6,-5 2 128 8,1 2-128-8,0 1 0 7,-6-1 0-7,6 0 0 8,1-1 160-8,-5 1-32 7,2 0-128-7,2 0 192 8,-3 3-32-8,3 1-16 8,0-1 0-8,-4-1 0 7,3 0-16-7,1 1-128 7,-6-1 192-7,4 5-64 8,-1 5-128-8,-1-5 0 7,-4-3 144-7,5 1-144 8,-5 1 0-8,4-1 0 8,-3-1 0-8,3 2 0 8,-7-1 0-8,5 5 0 6,-4-5 0-6,7 3 128 9,-7 1-128-9,1 1 0 6,-1-7 0-6,-1 3 0 9,-1 1 0-9,4-1 0 6,-5-3 0-6,3 5 0 8,3 3 0-8,-5-1 0 7,5-1 0-7,-1 3 128 8,0-7-128-8,1 5 0 7,-1-1 0-7,3 2 0 8,-5 5 0-8,4-3 0 8,-3 4 0-8,3-5 0 7,1-1 0-7,-3-1 0 8,4 1 0-8,-3 0 0 7,3 7 0-7,2-3 0 8,-2 2 0-8,7-2 0 8,-9 1 0-8,2 1 0 6,1-2 0-6,-3 4 0 8,4-3 0-7,-4-1 128 5,7 4-128-6,-1-3 0 8,8 11 0-8,-14-12 0 7,4 4 0-7,-1-2 128 9,-1 1-128-9,12 9 0 6,0 0 0-6,-16-4 0 9,5-4 0-9,1-2 0 6,10 10 0-6,-16-6 128 9,9-2-128-9,7 8 0 6,-14-9 0-6,14 9 0 8,-12-8 0-8,12 8 0 7,0 0 0-7,-17-6 0 8,5 0 0-8,12 6 0 8,0 0 0-8,0 0 0 9,-18-8 0-9,18 8 0 6,0 0 0-6,0 0 0 8,-11-3-320-8,11 3 0 6,0 0 16-6,0 0 0 23,0 0-1520-23,0 0-304 1,0 0-64-1,0 0-7632 7,11-4-1520-7</inkml:trace>
    </iact:actionData>
  </iact:action>
  <iact:action type="add" startTime="302813">
    <iact:property name="dataType"/>
    <iact:actionData xml:id="d248">
      <inkml:trace xmlns:inkml="http://www.w3.org/2003/InkML" xml:id="stk244" contextRef="#ctx0" brushRef="#br0">11468 7475 8287 0,'0'0'736'0,"0"0"-592"5,0 0-144-5,-9 10 0 7,9-10 1088-7,-8 8 192 8,8-8 48-8,0 0 0 8,-12 10-736-8,12-10-144 7,0 0-16-7,0 0-16 8,-11 10 288-8,11-10 48 7,-12 3 16-7,12-3 0 9,0 0 16-9,-14 4 16 6,14-4 0-6,-12 2 0 8,-3-2 48-8,3-2 16 7,-3 0 0-6,7-2 0 6,8 4-48-7,-12-9-16 8,2 1 0-8,4-2 0 7,-5-7-112-7,1 3-32 7,4-6 0-7,-4 3 0 8,3 1-32-8,3-5-16 7,-2-3 0-7,-4-1 0 9,4-6-160-8,2 2-16 5,2-3-16-6,0 1 0 8,2-6-112-8,0 6-32 6,0 0 0-6,0-2 0 8,-2-6-112-8,4 0-32 7,0 2 0-7,-2-2 0 8,2 2-128-8,-4 3 0 7,2 5 0-7,2 0 0 8,-2-4 0-8,0 3 128 7,0 1-128-7,0 4 0 9,0 1 0-9,2 7 0 6,0-3 0-6,0 7 0 8,0-5 0-8,2 3 0 7,2-1 128-7,-2 0-128 8,-4 16 0-8,4-11 0 7,-4 11 0-7,7-14 0 8,-7 14 0-8,14-10 0 8,-4-1 144-8,-10 11-144 8,0 0 0-8,19-4 0 7,-5 4 0-7,4 0 128 7,-18 0-128-7,17 4 0 7,-17-4 0-7,18 5 0 8,1 1 0-8,3 6 0 7,-7 4 0-7,3-5 0 8,-3 3 0-8,3-4 0 7,3 3 0-7,3 1 0 8,-1 5 0-8,1-1 0 6,3-2 0-6,0 3 0 9,4-5 0-9,-1 3 0 6,-1 5 0-5,0-7 0 8,1 3 0-9,1 1 0 5,2-3 0-5,6 4 0 9,-4-1 0-9,4-3 0 8,2 3 0-8,-2 1 0 8,2-1-192-8,-4 3-16 6,0 1 0-6,2 0 0 23,-6-7-2064-23,2 2-416 1</inkml:trace>
    </iact:actionData>
  </iact:action>
  <iact:action type="add" startTime="305229">
    <iact:property name="dataType"/>
    <iact:actionData xml:id="d249">
      <inkml:trace xmlns:inkml="http://www.w3.org/2003/InkML" xml:id="stk245" contextRef="#ctx0" brushRef="#br0">8463 6541 12895 0,'0'0'1152'1,"0"0"-928"4,0 0-224-5,0 0 0 8,0 0 768-8,11 10 96 7,7-2 32-7,-2 0 0 8,-16-8-768-8,19 11-128 7,-1-3 0-7,-3 0-128 8,3 2 128-8,3-1 0 8,-3 1 0-8,1 4 0 7,3-4 0-7,-1 5 0 6,-1-5 0-6,3 8 0 10,1-5 0-10,1 5 0 7,0-5 0-7,1 5 0 7,-3-2 0-6,0-3 0 6,-1 5 0-7,1-3 0 7,-1 5 0-6,1-3 0 6,-3-1 0-7,-1 4 0 7,1-7 128-7,1 5-128 8,-3-1 160-7,3-1-160 5,1 3 240-6,1-1-48 7,-2-2-16-7,-1 5 0 8,1-2-32-8,3 3 0 7,1-3 0-7,-1 3 0 8,1 1-144-8,0 1 0 7,-1-3 144-7,1 5-144 9,0 1 0-9,3-2 128 6,-3 1-128-6,2-1 0 9,1 2 0-9,1-1 0 7,0-1 0-7,4 2 128 9,-3-1-128-9,-1 1 0 5,0-2 0-5,0 1 0 9,1-1 0-9,-3 0 0 6,-4-3 0-6,1 1 0 8,-5 1 0-8,3-1 0 8,-1-4 0-8,3-1 0 7,-1 1 0-7,-2 1 0 8,5-6 0-8,-3 3 0 7,-1 1 0-7,5-1 0 8,-4 1 0-8,1-3 128 7,-3 3-128-7,3-4 0 7,-1 1 0-7,4 3 0 8,1-5 128-8,-1 5 0 7,-4-4 0-7,3 1 0 8,1-5-128-8,2 6-128 8,3-5 128-8,-3 5-192 8,-2-2 192-8,2 1 0 6,-1-1 0-6,-1 3 0 9,0-1 0-9,-3-4 0 6,-1 3 0-6,-1-1 0 8,-5 3 0-8,3-1 0 7,-1-2 0-7,-3-3 0 8,1 5 0-8,5-2 0 7,-7 3 0-7,5-3 0 8,3 1 0-8,-3-1 0 8,-5 4 0-8,5-1 0 7,-5-3 0-7,5 3 0 8,-1-3 0-8,1 2-128 7,-2-5 128-7,3 5 0 8,0 2 0-8,-3-5 0 7,3 3 0-7,1-6 0 8,-1 1 0-8,-1 3 0 8,1-4 0-8,1 3 0 6,1-1 0-6,1 6 0 9,-1-5 0-9,0 3 0 6,3-3 0-6,-3 3 0 9,-1 0 144-9,3-5-144 6,0 9 192-6,-1-6-192 9,-5 5 0-9,3-3 0 6,-1 1 0-6,3 5 0 9,-9-7 0-9,3 1 0 6,1-1 0-6,-3-1 0 9,-1 6 0-9,5-7 0 6,-4 5 0-6,1-1 0 8,-3-1 0-8,3 5 0 8,-5-3 0-8,4 1 0 7,1 1 0-7,-3 1 0 9,5-5 0-9,-5 2 0 7,4-1 0-7,-5-1 0 7,3 5 0-7,1 1 0 8,-1-5 0-8,2 3 0 6,-5 1 0-6,5-1 0 8,-1-5 0-8,-1 7 0 7,3-1 0-7,3-3 0 8,-5 1 0-7,7 5 0 5,1-3 0-6,1-3 0 9,-1-1 0-9,2 5 0 6,-3-5 0-6,1 5 0 9,0-1 0-9,-3-1 0 7,1-5 0-7,1 5 0 8,-3 1 0-8,2-5 0 6,-1-3 0-6,-5 1 0 9,3 7 0-9,3 1 0 7,-5-6 0-7,1-1 0 8,3 1 176-8,-3-3-32 6,1 7 0-6,-1-5 0 8,1 1-144-8,-5-6 160 8,3 3-160-8,4-3 160 7,-7 4 16-7,3-4 0 7,-1-5 0-7,-3 7 0 8,1-2-176-8,-3 0 192 7,4 1-192-7,-6-3 192 8,-10-8-64-8,15 14 0 7,-15-14 0-7,12 12 0 9,-12-12-128-9,17 7 160 7,-17-7-160-7,0 0 160 8,0 0-160-8,14 16 160 7,-14-16-160-7,0 0 160 8,0 0-160-8,0 0 0 7,0 0 0-7,0 0 128 9,0 0-128-9,0 0 0 5,0 0 144-5,0 0-144 9,0 0 160-9,0 0-32 7,0 0-128-7,-10-4 192 8,-5-4 112-8,3 2 16 7,-4 1 0-7,5-5 0 8,-7-2-80-8,4 4-16 7,-3-1 0-7,1-7 0 8,1 0-224-8,-5 3 0 7,5-7 0-7,-3 3 0 8,-1-5 144-8,1-1-16 7,-5-1 0-7,-1 3 0 8,3-2-128-8,-1 1 0 7,-1-3 0-7,1 1 0 8,-3-1 0-8,-2 2 0 7,-1-1 0-7,-1-1 0 8,-6-4 0-8,0-1 0 6,-2 3 0-6,0-2 0 9,0-1 0-9,2 1 0 6,-4 0 0-6,2-2 0 9,3-2 0-9,-1-2 0 6,-2-1 0-6,2 3 0 9,4-2 0-9,-2 0 0 6,-4 2 0-6,2 0 0 9,1-2 0-9,-1 0 0 7,2 3 0-7,2-1 0 8,-2 2 160-8,2-6 48 7,-8 2 16-7,0 2 0 8,-4 3-48-8,2 1-16 7,0-2 0-7,2 2 0 8,-4-1-160-8,4-1 0 7,6-2 0-7,-4 2 0 9,1 2 0-9,3-1 0 6,-2-3 0-6,0 4 0 8,4 2 0-8,2-1 0 7,-3 1 0-7,3 0 0 9,4 1 0-9,-2 3 0 6,-3-2 0-6,3 1 0 9,0 1 0-9,-3 3 0 6,1-3 0-6,-2 0 0 8,-4-3 0-8,0 1 0 7,0-2 0-7,-6 3 0 8,4-1 0-8,3-1 128 7,-3-3-128-7,2 4 0 8,2 3 0-8,2 1 0 7,-2-2 0-7,-2-1 0 8,0 1 0-8,3-1 0 8,-3 3 0-8,2-3 0 8,2 1-128-8,-2 0 128 6,-1-1-160-6,-1 3 160 8,-2 1-224-8,0-1 48 7,-4-1 16-7,0 3 0 8,-4-1 160-8,3-3 0 7,-7 0-144-7,4-5 144 8,4 1 0-8,0 0-144 7,2-1 144-7,4 1 0 8,-4-2-128-8,4 0 128 7,4 1 0-7,-1 1 0 9,-1-2-144-9,4 1 144 6,2-1 0-6,-1 2-144 9,-1 1 144-9,4 1 0 6,3 0 0-6,-1-1 0 8,-2 1 0-8,-1 0-128 8,-1-3 128-8,1 5 0 8,1 2 0-8,2-1-160 6,-1-1 160-6,3 5 0 8,-5 3-384-7,5-5 48 6,-2 8 0-7,5-1-6496 16,2 5-1296-16</inkml:trace>
    </iact:actionData>
  </iact:action>
  <iact:action type="remove" startTime="311773">
    <iact:property name="style" value="instant"/>
    <iact:actionData xml:id="d250" ref="#d247"/>
  </iact:action>
  <iact:action type="remove" startTime="311822">
    <iact:property name="style" value="instant"/>
    <iact:actionData xml:id="d251" ref="#d249"/>
  </iact:action>
  <iact:action type="add" startTime="311745">
    <iact:property name="dataType" value="strokeEraser"/>
    <iact:actionData xml:id="d252">
      <inkml:trace xmlns:inkml="http://www.w3.org/2003/InkML" xml:id="stk246" contextRef="#ctx0" brushRef="#br1">18854 16138 40063 0,'0'0'0'0,"0"0"0"1,0 0 0-1,17-10 0 11,-7 0 0-10,4-5 0-1,-4 1 0 0,7-5 0 53,-3-7 144-52,3-3 16-1,5-14 0 0,-1-21-160 0,5-28 128 0,13 1-128 0,9 7 128 0,30 13-128 1,36 9 0-1,-11 11 0 1,-8 3 0-1,-17-3 0 6,-15-2 0 53,-7-21 0-59,-3-19 0 0,2-15-384 1,7-3-16-1,26 21 0 0,29 18 0 0,-10 16 400 0,-15 7 0 0,-12 12 0 0,-20 4 0 0,-9-2 256 0,-14 0 144 1,-4 1 32-1,-5-1 0 0,-7 2-432 0,-1 4 0 0,-7 3 0 0,1 1 0 0,-6 8-176 21,-4 1 48-21,-4 16 0 0,0 0 0 0,0 0 128 7,0 0 0-7,0 0 160 0,-10 16-160 0,-2-1 176 16,-5 5-176-16,-5 3 192 0,1 4-192 0</inkml:trace>
    </iact:actionData>
  </iact:action>
  <iact:action type="add" startTime="312094">
    <iact:property name="dataType" value="strokeEraser"/>
    <iact:actionData xml:id="d253">
      <inkml:trace xmlns:inkml="http://www.w3.org/2003/InkML" xml:id="stk247" contextRef="#ctx0" brushRef="#br1">17976 15416 39039 0,'49'-29'0'1,"-18"8"0"-1,0-7 0 0,6-11 272 10,0-15 64-10,20-30 16 0,17-29 0 0,31 8-208 14,34 11-144-14,-20 22 192 0,-22 9-192 0,-15 15 0 16,-15 1 0-14,7-2 0-2,6 0 0 0,29-1 0 12,31-11 0-11,-19-5 0-1,-23-16 0 0,-24 8-144 14,-14 9 16-14,-15 11 0 0,-2 9 0 0,-10 12 128 19,-3 7 256-19,-3 7-64 0,-4 5-16 0,-1 6-176 11,-9-3 0-10,-13 11 0-1,0 0 0 0,0 0 0 15,0 0 0-15,0 0 0 1,-11 13 0-1,-9 3 0 13,-3 7 0-13,-4 16 0 0,-3 8 0 0,-9 20 0 15,-13 11 0-14,-42-6 0-1,-41-4 0 0</inkml:trace>
    </iact:actionData>
  </iact:action>
  <iact:action type="remove" startTime="312405">
    <iact:property name="style" value="instant"/>
    <iact:actionData xml:id="d254" ref="#d248"/>
  </iact:action>
  <iact:action type="remove" startTime="312433">
    <iact:property name="style" value="instant"/>
    <iact:actionData xml:id="d255" ref="#d3"/>
  </iact:action>
  <iact:action type="add" startTime="312379">
    <iact:property name="dataType" value="strokeEraser"/>
    <iact:actionData xml:id="d256">
      <inkml:trace xmlns:inkml="http://www.w3.org/2003/InkML" xml:id="stk248" contextRef="#ctx0" brushRef="#br1">19061 14147 40767 0,'230'-107'0'1,"-96"48"0"-1,-17 10 0 0,-9 2 0 25,-9 8 0-24,36 0 0-1,36 4 0 25,-18 4-448-25,-36 0-48 0,-22 0 0 0,-21-4 0 1,-9 3 832 0,-5 1 176 0,-1 10 16-1,-1 7 16 0,6 6-544 0,5 4 0 0,-17 10 0 0,-15 0 0 47,-11 4 0-47,-16 9 0 0,-12 1 0 0,-10-3 0 0,-19 5-128 1,-16 1 128-1,-6-1 0 0,1-3-144 0,-1 5 144 1,2-3 144-1,4 4-16 0,1 1-128 0</inkml:trace>
    </iact:actionData>
  </iact:action>
  <iact:action type="add" startTime="312570">
    <iact:property name="dataType" value="strokeEraser"/>
    <iact:actionData xml:id="d257">
      <inkml:trace xmlns:inkml="http://www.w3.org/2003/InkML" xml:id="stk249" contextRef="#ctx0" brushRef="#br1">19802 13952 41599 0,'56'-43'0'1,"18"19"0"-1,45-1 0 0,2-2 0 13,-2 0-192-13,-23-3 192 0,-18-3-208 0,2-4-48 15,6-10 0-14,27-5 0-1,31-3 0 0,-15-2 256 14,-26-1 128-14,-21 5 0 0,-21 6-128 1</inkml:trace>
    </iact:actionData>
  </iact:action>
  <iact:action type="add" startTime="312665">
    <iact:property name="dataType" value="strokeEraser"/>
    <iact:actionData xml:id="d258">
      <inkml:trace xmlns:inkml="http://www.w3.org/2003/InkML" xml:id="stk250" contextRef="#ctx0" brushRef="#br1">21425 13283 40639 0,'-12'45'0'1,"-2"-10"0"-1,-3 12 0 0,-11 5-320 8,-7 5-48-8,-25-4-16 0,-32-5 0 0</inkml:trace>
    </iact:actionData>
  </iact:action>
  <iact:action type="add" startTime="322254">
    <iact:property name="dataType"/>
    <iact:actionData xml:id="d259">
      <inkml:trace xmlns:inkml="http://www.w3.org/2003/InkML" xml:id="stk251" contextRef="#ctx0" brushRef="#br2">17219 9198 16575 0,'0'0'1472'1,"-10"-6"-1168"4,-2-4-304-5,12 10 0 9,-8-10 352-9,8 10 16 6,0 0 0-6,-13-8 0 8,3 1-208-8,10 7-32 8,0 0-128-8,0 0 192 8,-14-10 128-8,14 10 0 7,-15-10 16-7,15 10 0 8,-12-10-16-8,12 10 0 7,-14-13 0-7,14 13 0 8,-11-10-320-7,-1-2 128 5,12 12-128-6,-12-8 0 8,-1 1 0-8,13 7 0 7,-12-12 0-7,-2 2 128 9,1 2-128-9,-1-1 192 5,0 3-64-5,-3 2 0 9,1 2 64-9,-3 0 0 7,-1-2 16-7,1 2 0 8,-9-4 176-8,1 4 48 8,0 0 0-8,-1 2 0 7,1 2 16-7,0 4 16 6,-1-2 0-6,5 2 0 9,0-2-32-9,1 4-16 7,-3 1 0-7,3-1 0 8,3 6-112-8,-3 1-32 6,1 3 0-6,5-2 0 8,-1 3-272-8,-3-1 160 8,7-1-160-8,-5 5 128 8,1 1-128-8,1-2 0 7,-2-3 0-7,5 3 0 8,-5 3 0-8,5 1 0 7,-5 3 0-7,0 1 0 8,5 0 0-8,-3 0 0 7,6 4 0-7,-1-1 0 8,1-3 0-8,4 2 0 7,6 0 0-7,-2-1 128 8,0-1-128-8,2 0 128 7,0-2-128-7,2 3 128 8,0-3 16-8,2 0 0 7,0 1 0-7,2-1 0 8,3-2-16-8,-1 1 0 7,2-1 0-7,4 0 0 8,-3-3 64-8,7 1 0 7,1-1 0-7,1-1 0 8,5-5-192-8,3 1 192 7,-1 1-192-7,0-3 192 8,3 3-192-7,-1-4 0 5,6-1 0-6,0 1 0 8,2-4 0-8,4-5 0 7,-4 1 0-7,10-2 0 8,2 2 0-8,-3-6 0 7,5-4 128-7,-2 0-128 8,-4-2 0-8,-6-3 0 7,0-7 0-7,2 4 0 8,-4-3 0-8,4 3 0 7,-8-6 144-7,4 5-144 8,0-5 0-8,-4 1 144 7,0-3-144-7,-1-3 0 8,-1-3 224-8,-4-1-64 7,2 4-16-7,-3-5 0 8,-1-1 32-8,-2 0 0 7,-1 0 0-7,-4-1 0 9,-3-1-32-9,1-2 0 6,-8 0 0-6,-1 2 0 8,-3-2-16-7,0-4-128 5,-10 1 192-6,0 3-64 8,-3-2-128-8,-7 4 160 7,4 0-160-7,-3 1 160 8,1-3-160-8,-5 2 128 7,-1 2-128-7,1 0 128 8,-3-1-128-8,-3 3 192 7,1 0-192-6,-1 1 192 6,0 1-192-7,-3-2 128 7,1 5-128-7,2-1 128 8,-3-2-128-8,-3 5 128 7,-2 1-128-7,0-1 128 8,-2 6-128-8,2-1 0 8,-4 5 144-8,-2 4-144 7,-2-2 0-7,-4 4 0 7,0 3 0-7,-4-1 128 8,0 0-128-8,2 2 0 7,3 0 0-7,-3 2 0 8,10 1 0-8,-4 1 0 7,4 2-144-7,2 0 144 8,0 0 0-8,1 0 0 7,1 4 0-7,4-1 0 8,0-1 0-8,1 6 0 7,3-3 0-7,0 7 0 8,-1-2 0-8,7 3 0 7,-1 6 0-7,-1-3 0 8,-5-3 0-8,1 3 0 8,6 3 0-8,3 3 0 7,-2-1 0-7,3 0 0 8,-1 0 0-8,3 5 0 8,-1 3 0-8,4 4 0 6,-3-2 0-6,7 6 0 8,0-4 0-8,0 6 0 7,2 5 0-7,4-5 0 8,2-2 0-8,6 2 0 7,0-4 0-7,-1 2 0 8,7-4 0-8,2 2 0 7,3-4 0-7,7-2 0 9,1-4 0-9,2 2 0 6,2-4 0-6,6 1 0 8,2-3 128-7,2-7-128 5,6-3 128-6,4 1-128 8,2-9 0-8,3 1 0 7,5-2 128-7,11-10-128 8,0-6 0-8,8-2-192 8,6 3 32-8,-6-9 16 23,-4-3-1312-23,0-1-256 1,-2-3-48-1</inkml:trace>
    </iact:actionData>
  </iact:action>
  <iact:action type="add" startTime="324504">
    <iact:property name="dataType"/>
    <iact:actionData xml:id="d260">
      <inkml:trace xmlns:inkml="http://www.w3.org/2003/InkML" xml:id="stk252" contextRef="#ctx0" brushRef="#br2">257 19857 2751 0,'0'0'256'1,"-14"0"-256"6,14 0 0-7,0 0 0 8,0 0 3984-8,0 0 752 7,0 0 160-7,0 0 32 8,0 0-3936-8,0 0-784 7,0 0-208-7,0 0 0 8,0 0 160-8,0 0-32 7,0 0-128-7,20 2 192 8,-20-2 64-8,17-4 16 7,-1 2 0-7,5-3 0 8,-3 1 112-7,-1 2 32 5,5 0 0-6,3-2 0 8,1 0-48-8,3-2-16 7,2-2 0-6,4 3 0 6,0-1-96-7,2-8 0 7,4 0-16-4,2 1 0 2,6-1 128-5,-4-2 16 7,0-1 16-6,1-3 0 6,-5 3 0-7,6-1 0 8,4-5 0-8,-2-2 0 8,-6-1-80-8,3 3-32 6,-5 1 0-6,2 3 0 9,4-3-48-9,-4 1-16 6,2 1 0-6,-2 3 0 9,4-3-96-9,-1 7 0 7,-7-1-128-7,2 4 192 8,-5-5-192-8,-1 5 128 7,-6-6-128-7,-2 9 0 7,1-3 0-7,-3 0 0 8,-4 2 0-8,3 4 0 8,-5-1 0-8,-3-1 128 7,3 4-128-7,-5 0 0 7,-14 2 0-7,0 0 0 8,16-2 0-8,-16 2-160 7,0 0-176-7,0 0-48 7,0 0 0-7,0 0 0 24,0 0-512-24,0 0-128 0,0 0 0 0,0 0-10976 2</inkml:trace>
    </iact:actionData>
  </iact:action>
  <iact:action type="add" startTime="341606">
    <iact:property name="dataType"/>
    <iact:actionData xml:id="d261">
      <inkml:trace xmlns:inkml="http://www.w3.org/2003/InkML" xml:id="stk253" contextRef="#ctx0" brushRef="#br4">15141 2859 11055 0,'-9'-29'480'1,"9"10"112"-1,0-1-464 0,0 1-128 6,0-3 0-5,5 8 0 7,1-3 1872-8,4 1 368 6,-4 3 64-6,2-1 0 8,-8 14-1680-8,6-12-352 7,-6 12-64-7,0 0-16 8,7-17 144-8,-7 17 32 7,2-14 0-7,-2 14 0 8,0 0-48-8,0 0-16 7,0 0 0-7,0 0 0 8,0 0-176-7,0 0-128 5,0 0 192-6,6 22-192 7,0 1 368-7,-2 10-48 8,-2 0 0-8,-2 2 0 8,-2 6-128-8,0-2-48 9,0 4 0-9,-2 0 0 6,-2 6 32-6,-2 6 0 8,-5 3 0-8,1 4 0 8,-4 5 208-8,3-1 64 7,-7 4 0-7,-1 2 0 7,-1 10-32-7,3 2 0 7,-1 2 0-7,-3 2 0 8,0-2-112-8,-1-1-32 7,5 7 0-7,-3 4 0 8,1-5-272-8,-1 7 160 7,-3-9-160-7,2 3 128 8,3 0-128-8,-1-3 0 7,-3-7 0-7,3 4 0 8,-1 0 0-8,-1 6 0 7,-1-5 144-7,1-1-144 9,-4-4 0-9,-3 6 128 6,1 2-128-6,-4 3 0 8,-6-1 160-8,4 3-32 8,2-3-128-8,0-4 192 8,-1-6 0-8,5-2 0 6,0-2 0-6,4-4 0 8,1-4 80-8,5 2 16 7,-3-5 0-7,1-1 0 8,1-8-32-8,5 1 0 8,-5-3 0-8,5 3 0 7,-3-4-112-7,4-3-16 7,3-1-128-7,-1 0 192 8,-6 1-192-8,3 3 0 7,1 3 128-7,-3-1-128 8,3-2 0-8,-4-1 176 7,7 5-176-7,-5-3 160 8,2-1-160-8,-1 1 128 7,5-1-128-7,-4 0 128 9,5-7-128-9,1 1 128 7,-2-10-128-7,4 6 128 9,4-2-128-9,-4 2 160 5,-1-6-160-5,3 0 160 8,-2-4-32-8,2-2 0 7,0 2 0-7,0-2 0 8,2-5 0-8,2-3 0 7,0-2 0-7,2 1 0 8,0 1 64-8,0 0 0 8,0 1 0-8,0-5 0 8,2-7-48-8,0 3 0 7,-2-3 0-7,2 4 0 7,-4-18-144-7,7 21 0 8,-3-5 144-8,0 1-144 7,0 1 0-7,2-5 0 7,-6-13 0-7,10 18 128 8,-10-18-128-8,9 14 0 8,-9-14 0-8,20 17 0 8,-8-1 0-8,5-5 0 6,-17-11 0-6,22 10 0 9,-7 2 144-9,7-6-144 7,3 2 192-7,-1-1-192 8,-1-3 0-8,4 0 0 6,1 2 0-6,5-2 0 8,0 0 128-8,6 2-128 7,2-4 144-6,6 0-144 7,5-2 128-8,5 0-128 6,1 2 0-6,1 3 144 8,-3 1-144-8,5 4 0 8,-1-6 0-8,7-2 0 7,-1 0 0-7,8-2 0 8,4 0 0-8,2 4 0 7,8-2 0-7,-2 2 0 8,2-3 0-8,-1 3 0 8,1-2 0-8,2 2 0 6,1-4 0-6,11 4 0 8,3 0 0-8,1-2 0 8,-5 4 0-8,0 2 0 8,1-1 0-8,-3-1 0 7,5 0 0-7,3 0 0 7,8 0 0-7,-2-2 0 7,-4 2 0-6,1-3 0 7,-1 1 0-8,2 2 0 6,4 2 0-5,6-2 0 6,2 0 0-7,-2 0 0 8,-10 1 0-8,2-3 0 8,2-2 0-8,8 0 128 7,2-2-128-7,2 0 0 8,-8 0 0-8,6 0 0 7,-8-2 128-7,6 0-128 9,3 0 0-9,3-2 0 6,-4-7 0-6,0 7 0 8,-6 2 0-8,7 2 0 7,-1-4 128-7,2 2-128 8,2 2 0-8,-4-4 0 7,-1-6 0-7,-3 3 128 7,4 1-128-7,4-2 0 8,8 2 0-8,-5-2 0 8,-5-5 0-8,-2 1 0 7,4 4 0-7,3-4 0 8,7 3 0-8,-5-3 0 7,-9-2 0-7,4 3 0 8,1-5 0-8,9 4 0 6,-1-5 128-6,-1 1-128 9,-8 2 0-9,-4-3 0 7,3 3 0-7,3-1 0 8,4 3 0-8,-7-4 0 7,-1 9 0-7,-4-9 0 8,0 4 0-8,-2-1 0 7,6 1 0-7,-6 4 0 8,3-4 0-8,-7 3 0 8,2-1 0-8,4-4 0 6,-2 5 0-5,4-5 128 6,-6 2-128-7,-4 0 0 8,-6 1 0-8,2 1 0 7,3-6 0-7,1 7 0 8,2-3 0-8,-4 4 0 7,-8-5 0-7,-1 3 0 8,-7 0 0-8,5-2 0 7,5 5 0-7,2 1 0 8,-4-2 0-8,-5-2 0 7,-3 4 0-7,-3 2 0 9,-2-1 0-9,-3-1 0 6,1 2 0-6,6 0 0 8,-3 0 0-8,3-4 0 7,-4-4 0-7,-5 7 0 8,-7 3 0-8,0-2 0 7,2-2 128-7,4 0-128 8,2 2 0-8,3 0 0 7,1 2 0-7,-2 0 0 8,-4 2 0-8,-4-2 0 7,-4 0 128-7,2-1-128 8,0-1 0-8,3-2 0 7,1 0 0-7,6 2 0 8,6 2 0-8,-11-2 0 7,-5 0 0-7,0-4 0 8,-4 1 0-8,1 1 0 8,3 0 0-8,1 0 0 7,3 6 0-7,4 0 0 7,-2 4 0-7,-6-4 0 9,-8-4 0-9,0 2 0 6,-5 0 0-6,3 2 0 9,-4 0 0-9,4 4 0 6,-3 2 0-6,7 2 0 8,0-2 0-8,-2 1 0 7,0 3 0-7,-9-4 0 8,-5 2 0-8,-3 2 0 7,-3-1 0-7,1 7 0 8,-2-2 0-8,1 3 0 7,-1-3 0-7,0 3 0 8,-2-5 0-8,-1 4 0 7,1-9 0-7,2 9 0 8,-6-4 0-8,0 1 0 8,-4-3 0-8,-4-2 0 7,2-2 0-7,-2 2 0 7,-4-4 0-7,-2-1 0 8,-4-3 0-8,1 2 0 7,-3 0 144-7,2-2-144 8,-1-4 0-8,1 1 128 7,-4-3-128-7,1-4 0 8,-3 0 0-8,3-7 144 7,1-1-144-7,-2-3 0 9,1-3 128-9,-7-3-128 6,3-2 0-6,-1-10 0 8,3-8 128-8,-5-6-128 7,3-3 0-7,3-3 0 8,1-5 0-8,-1-1 0 7,1-3 0-7,-1-6 0 8,0-4 0-8,3-4 0 8,1-4 0-8,-2-9 0 8,1-1-176-8,1-5 16 7,0 1 0-7,1-9 0 7,-1-10-80-7,0-6-16 7,1-7 0-7,-3-5 0 8,-2 1 112-8,-1-1 16 7,1 1 0-7,1-3 0 8,-3 7 128-8,-1 7 0 7,-7 4 0-7,5 6 0 8,-7-2 0-8,5-2 0 7,-4 8 0-7,3 5 176 8,-3 7-176-8,4-1 0 7,-7 1 0-7,5 5 0 9,-6 7 0-9,-2 3 0 6,0-2 0-6,1 2 0 8,-3 4 0-8,-2 4 0 8,-2 4 0-8,-2 6 0 7,-2 1 0-7,-1 3 0 7,-1 5 0-7,0 1 0 8,4 5 0-8,-4 4 0 7,-4 0 0-7,3 4 0 8,-1 6 0-8,-4 6-144 7,4 2 144-7,0 0-160 8,-3-1 32-8,1 5 0 7,2 2 0-7,-4-1 0 8,3 5-48-8,-5 3 0 7,0-3 0-7,-3 9 0 8,3-2 0-8,-5 3 0 7,-1 1 0-7,3-2 0 9,-5 4 16-9,3 2 0 6,-5-2 0-6,-1 2 0 9,-2-1 160-9,-5 5-208 6,-3 0 80-6,-2-2 128 9,-12-2-176-9,-3 2 176 5,-5 0-128-4,1 2 128 8,-5 2 0-9,-3 2 0 6,-3 4 0-6,-1-3 0 8,0-1 0-7,-10 0 0 5,-8 2 0-6,-6 4 128 8,-9-2-128-8,-4-1 0 8,1 5 0-8,5-4 128 7,-7-4-128-7,-9 2 0 8,-13-2 0-8,-5 3 0 7,-7 1 0-7,3 4 0 7,2 1 0-7,-13-3 0 8,-20 4 0-8,-1-2 0 7,3 5 0-7,-10-1 0 8,-9-1 0-8,0 3 0 7,0-4 0-7,-7 1-128 9,-3-1 128-9,-4-1 0 6,0-7 0-6,-1 2 0 9,-7 6 0-9,6-6 0 6,-4 1 0-6,-2 3 0 9,-3-4 0-9,5 2 0 6,0-3 0-6,-2-3 0 8,-9 0 0-8,1-2 0 8,10-2 0-8,-7 2 0 7,-9 0 0-7,5 0 0 7,5-2 0-6,-5 0 0 6,-9-6 0-7,5 4 0 8,3 4 128-8,-1-4-128 7,-8-4 176-7,3 4-48 8,3 4 0-8,-2-6 0 7,-5-9 0-7,-1 5 0 9,2-4 0-9,4 4 0 7,3 5 64-7,-7-3 0 7,-8 2 0-7,7-2 0 7,5 2-48-6,-8 0 0 6,-4-2 0-7,-4 4 0 7,8 4-144-7,2-4 128 8,3-7-128-8,9 3 128 8,9 4-128-8,8 0 0 7,8-2 144-7,9 4-144 8,15 6 0-8,3 0 0 6,-2-1 0-5,12-1 128 22,10 0-1120-22,7 2-224-1,8 8-32 0</inkml:trace>
    </iact:actionData>
  </iact:action>
  <iact:action type="add" startTime="344415">
    <iact:property name="dataType"/>
    <iact:actionData xml:id="d262">
      <inkml:trace xmlns:inkml="http://www.w3.org/2003/InkML" xml:id="stk254" contextRef="#ctx0" brushRef="#br4">8069 17451 6447 0,'0'0'576'1,"0"0"-576"5,0 0 0-6,0 0 0 8,0 0 1360-8,0 0 176 7,0 0 16-7,0 0 16 8,0 0-896-8,0 0-176 11,0 0-48-11,0 0 0 4,0 0 160-4,0 0 32 12,0 0 0-11,15 2 0 2,-15-2 192-3,0 0 64 12,20-6 0-12,-20 6 0 3,12-16-304-3,1 5-48 12,-5-7-16-12,2 4 0 3,-1-7-96-3,1-1-32 12,2-1 0-12,2-2 0 4,-5-5-48-4,5 1-16 11,0 0 0-11,3 0 0 4,5-2-96-4,-3 1-32 12,1-1 0-12,1-8 0 4,1 0 32-3,1-8 0 8,0 0 0-9,5-3 0 3,-1-5 112-3,0-3 32 11,-1-7 0-10,1 3 0 2,-2-8 80-3,3-1 32 7,-1-7 0-7,2 6 0 9,2 2-192-9,3-2-48 7,-3 4 0-7,0-4 0 8,0 3-128-8,2-3-128 13,-5 2 144-13,-1 0-144 2,-2-8 0-2,1 4 128 8,-3 1-128-7,2-1 0 6,3-2 0-7,1 8 0 8,-2-2 128-8,-1 5-128 3,-5 1 0-3,4 0 0 7,-1-1 0-7,1 1 0 9,1 7 0-9,-3 9 0 12,-2 3 0-12,-3 8 0 3,-6-4 128-3,1 10-128 10,-1 3 0-10,-4 3 0 5,0 4 128-5,1 5-128 6,-5-2 0-6,0 9 144 9,-4 9-144-9,4-16 0 12,-4 16 0-12,0 0 0 3,0 0 0-3,0 0 0 7,2-12 0-7,-2 12 0 8,0 0 0-8,0 0 0 10,0 0-160-10,0 0 160 5,0 0-416-5,0 0 16 12,0 0 0-12,0 0 0 18,0 0-544-17,0 0-96-1,0 0-32 0,0 0-10560 3</inkml:trace>
    </iact:actionData>
  </iact:action>
  <iact:action type="add" startTime="344973">
    <iact:property name="dataType"/>
    <iact:actionData xml:id="d263">
      <inkml:trace xmlns:inkml="http://www.w3.org/2003/InkML" xml:id="stk255" contextRef="#ctx0" brushRef="#br4">8511 14791 12831 0,'0'0'576'0,"0"0"112"0,0 0-560 0,0 0-128 8,-15 2 0-8,15-2 0 4,0 0 640-4,0 0 112 10,0 0 16-10,0 0 0 5,4-14-16-5,4-2 0 12,3 3 0-12,5-5 0 4,-1-3 336-4,9 1 64 6,1 3 0-6,5-7 16 8,5-5-352-8,4 4-80 12,-2-5-16-12,4 1 0 4,4 0-208-4,-3-2-64 11,-5-2 0-11,2 3 0 3,2 1-80-3,-2 0-32 12,4 2 0-12,0-1 0 5,4 1-32-4,2 4-16 3,-8 3 0-3,0 1 0 6,0 1 0-7,0 8 0 12,-6 4 0-12,-4 6 0 4,-2 4 64-4,-3 4 16 10,-5 12 0-10,-1 3 0 4,-5 6-144-4,1 8-32 7,-10 10 0-7,1 8 0 9,-1 7 128-9,-6 12 32 11,-2 10 0-11,-2 2 0 4,-1 4-128-4,-3-5-32 11,0-7 0-11,-4-4 0 3,5-5-192-3,-7-7 128 12,2-5-128-12,4-7 0 3,-3-3-128-3,5-2-128 7,4-10-32-7,6-4-14608 11</inkml:trace>
    </iact:actionData>
  </iact:action>
  <iact:action type="add" startTime="346954">
    <iact:property name="dataType"/>
    <iact:actionData xml:id="d264">
      <inkml:trace xmlns:inkml="http://www.w3.org/2003/InkML" xml:id="stk256" contextRef="#ctx0" brushRef="#br4">8213 17736 14735 0,'0'0'1312'0,"0"0"-1056"8,0 0-256-8,0 0 0 4,0 0 336-4,0 0 16 7,0 0 0-7,0 0 0 9,0 0 144-9,-4-14 16 10,0 0 16-10,4 1 0 5,0-9 304-5,6 1 48 11,-2 1 16-11,0-5 0 4,2-4-80-4,2-1-16 11,1 1 0-11,-1-4 0 4,2 0-80-4,4 0-16 6,-3-4 0-6,5-6 0 8,-6 0-32-8,1 0-16 8,-3-4 0-8,4 4 0 8,1-4-112-8,5-3-32 12,-4-1 0-10,5-4 0 0,-3 1-64-2,1-3 0 6,1 1-16-6,-3-1 0 9,5 0 64-9,-1-7 16 6,1-8 0-6,3 2 0 8,1-2-192-8,3-3-16 11,2 5-16-11,3-2 0 4,1-4-160-4,4 6-128 7,-4-2 192-7,4 3-192 9,2 1 128-9,-2-2-128 10,-4 4 0-10,2 1 0 4,-5 3 0-4,3 1 0 8,0 3 0-8,0 1 0 7,-4 3 0-7,-1-1 0 11,-1 4 0-11,0 3 0 4,1 3 0-4,-3-4 0 11,-4 4 128-11,3 2-128 5,-1-2 128-5,-3 8-128 10,3-4 144-10,-1 6-144 4,-1 0 144-4,-5 0-144 7,1 6 128-7,1 4-128 8,-5 3 0-8,3-1 0 10,-4 1 0-10,-1 5 0 5,-3 1 0-5,-2-1 0 11,0 5 0-11,4-2 0 5,-10 14 0-5,4-10 0 6,-4 10 0-6,0 0 0 8,0-13 0-8,0 13-144 11,0 0 0-11,0 0 0 18,0 0-384-18,0 0-80 0,0 0-16 0,0 0 0 16,0 0-2144-16,0 0-432 0</inkml:trace>
    </iact:actionData>
  </iact:action>
  <iact:action type="add" startTime="347511">
    <iact:property name="dataType"/>
    <iact:actionData xml:id="d265">
      <inkml:trace xmlns:inkml="http://www.w3.org/2003/InkML" xml:id="stk257" contextRef="#ctx0" brushRef="#br4">8350 14925 20559 0,'0'0'896'1,"-16"2"208"-1,16-2-880 0,0 0-224 8,0 0 0-8,0 0 0 4,0 0 832-4,0 0 112 10,0 0 16-10,0 0 16 4,0-23-448-4,8-1-80 10,5-1-32-10,7-2 0 5,5-6 256-5,8-2 48 11,3-8 16-11,10-2 0 4,5-6-80-4,8 0-16 11,1 1 0-11,1-1 0 5,5 2-144-5,-6 0-48 10,-3 1 0-10,-1 1 0 4,1 4 48-4,2-4 0 10,1 6 0-10,-1 0 0 6,-1 8-112-6,-5 2 0 10,-1 4-16-10,-1 3 0 4,0 1-64-4,0 7-16 11,-5 6 0-11,-7 8 0 4,4 8-112-4,-10 12-32 12,-3 3 0-12,-3 12 0 3,0 6 64-3,3 10 16 11,-5 6 0-11,2 5 0 5,-3-1 16-5,-7 3 0 10,-1-3 0-10,-3-3 0 5,1 1-112-5,-8-5-128 10,0-1 176-10,0-4-176 4,-10-4 224-4,2-4-64 11,-2-2-16-11,0-4 0 5,0-2-144-5,-4 1 0 10,-3-7 0-10,5-2 0 20,4-5-2160-20,2-18-464 0</inkml:trace>
    </iact:actionData>
  </iact:action>
  <iact:action type="add" startTime="349010">
    <iact:property name="dataType"/>
    <iact:actionData xml:id="d266">
      <inkml:trace xmlns:inkml="http://www.w3.org/2003/InkML" xml:id="stk258" contextRef="#ctx0" brushRef="#br4">8221 17431 9727 0,'0'0'432'1,"0"0"80"-1,-2 18-512 0,2-18 0 9,0 15 0-9,0-15 0 5,2 16 464-5,-2 2-16 10,0-18 0-10,0 13 0 6,0-13 80-6,0 18 16 10,0-18 0-10,-2 13 0 4,2 3 80-4,0-16 16 10,0 0 0-10,-4 14 0 5,4-14 176-5,0 0 32 10,-4 13 16-9,4-13 0 2,-2 18-160-3,2-18-48 11,0 0 0-11,-4 12 0 5,4-12-208-5,0 0-32 10,-4 19-16-10,4-19 0 4,0 12-80-4,0-12-32 12,2 15 0-12,-2-15 0 3,0 0 80-3,0 0 16 11,0 12 0-11,0-12 0 4,0 0 96-3,0 0 32 9,0 0 0-10,0 0 0 4,0 0-64-3,0 0 0 11,0 0 0-12,0 0 0 4,0 0 0-4,0 0 0 10,12-8 0-10,-2-5 0 4,1 1-32-4,-1-8-16 11,0 3 0-11,2-5 0 4,-6-5-80-4,5 0-32 10,5 0 0-10,-4-3 0 5,1-3-32-5,-1-6-16 12,5 2 0-12,-3-10 0 4,2-1-64-4,3-7-16 9,-3-2 0-9,3-1 0 5,7-3-32-5,-1-3-128 11,0-6 192-11,3 5-64 4,1-3-128-4,0 2 160 10,6-6-160-10,0-2 160 5,1 0-160-5,-3-3 192 12,6-1-192-12,0 2 192 3,-4 2-32-3,0 0 0 12,0 0 0-12,-4 6 0 3,-1-6-16-3,-1 2 0 12,2 3 0-12,0-3 0 3,-5 6-144-3,-1 0 0 11,0 1 144-11,3 5-144 5,-1-3 128-5,0 3-128 10,-3 3 160-10,-3 3-160 4,-1-1 272-4,1 2-32 11,0 3-16-11,-3-3 0 4,2-2-16-4,-1 3 0 10,-5 1 0-9,3 4 0 3,3 6 48-4,-5-2 16 11,3 4 0-11,-4-1 0 4,1 2-16-4,1 3 0 10,-5 0 0-10,5 4 0 5,-6 0-96-5,3 2-32 10,1 3 0-10,-4 5 0 4,0 1-128-4,-3 3 192 12,-1-3-192-12,2 7 192 4,0-5-192-4,-4 6 160 11,-2-1-160-11,-2 13 160 4,6-8-160-4,-6 8 0 12,0 0 144-12,7-12-144 3,-7 12 0-3,0 0 0 12,0 0 0-12,0 0 128 4,0 0-128-4,0 0 0 10,0 0 0-10,0 0 0 4,0 0 0-4,0 0 0 10,0 0 0-10,0 0 0 20,0 0-368-20,0 0-32 0,0 0-16 0,0 0 0 14,0 0-1840-14,0 0-368 0,0 0-80 0,0 0-12240 6</inkml:trace>
    </iact:actionData>
  </iact:action>
  <iact:action type="add" startTime="349837">
    <iact:property name="dataType"/>
    <iact:actionData xml:id="d267">
      <inkml:trace xmlns:inkml="http://www.w3.org/2003/InkML" xml:id="stk259" contextRef="#ctx0" brushRef="#br4">8313 14847 11055 0,'0'0'480'1,"0"0"112"-1,0 0-464 0,0 0-128 8,0 0 0-8,0 0 0 4,0 0 928-4,0 0 160 11,0 0 48-11,0 0 0 4,0 0-304-4,0 0-48 10,0 0-16-9,0 0 0 3,0 0-96-4,0 0-32 12,0 0 0-12,0 0 0 4,0 0 48-4,0 0 0 10,0 0 0-10,0 0 0 4,0 0 48-4,0 0 16 11,0 0 0-11,0 0 0 5,0 0-32-5,19-4 0 10,-5-1 0-10,-14 5 0 6,13-12-320-6,3 2-64 10,-6-2-16-10,5-3 0 4,-1-1-32-4,5 3-16 11,-3-7 0-11,4 2 0 4,5-3 16-2,2-2 0 6,1-7 0-8,3 3 0 4,2 2-32-4,4-5 0 11,-2-3 0-11,2 2 0 5,4-2-32-5,-4 0-16 10,4 0 0-10,-4-2 0 5,-2-3 16-5,2 7 0 10,-2 2 0-10,3 0 0 4,2-4-48-4,-4-4-16 11,1 3 0-11,2 3 0 5,-4 2-160-5,2 2 192 11,0 1-192-11,-6 1 192 4,0 0-192-4,1 1 0 12,-3 7 144-12,-2-1-144 3,0 4 128-3,-5-1-128 12,-1 3 128-12,-5-2-128 3,0 7 208-3,-3-5-16 10,-13 12-16-10,14-10 0 5,-14 10 48-5,0 0 16 10,0 0 0-10,0 0 0 5,0 0-80-5,0 0-16 10,0 0 0-10,0 0 0 5,0 0-16-5,0 0-128 11,0 0 192-11,8-4-64 4,-8 4-128-4,0 0 128 10,0 0-128-10,0 0 128 5,0 0-128-5,0 0 128 10,13 8-128-10,-13-8 128 5,0 0-128-5,8 20 128 10,2 1-128-10,-2 2 128 4,-3-1 16-4,-1 7 0 12,2 6 0-12,0 2 0 4,2 8-16-4,-2 2 0 11,0 6 0-11,-1 9 0 3,1 0-128-3,-2-1 0 12,2 1 0-12,-4 1 0 4,2-5 176-3,2 1-48 9,-4-5-128-10,4-1 192 4,-3-4-48-4,1 0-16 11,-4 3 0-11,2-3 0 4,-2-6 144-4,0-4 32 11,2 0 0-11,-2 0 0 4,-4-10-112-4,4 0 0 10,-2 1-16-10,-2-5 0 5,-3-2-32-5,3-3 0 10,0-6 0-10,0 1 0 5,0-3-144-5,4-12 128 10,-6 13-128-10,6-13 128 4,0 0-288-4,0 0-64 11,0 0-16-11,0 0 0 20,0 0-2144-20,0 0-432 0,0 0-96 0,10-11-12640 4</inkml:trace>
    </iact:actionData>
  </iact:action>
  <iact:action type="add" startTime="350872">
    <iact:property name="dataType"/>
    <iact:actionData xml:id="d268">
      <inkml:trace xmlns:inkml="http://www.w3.org/2003/InkML" xml:id="stk260" contextRef="#ctx0" brushRef="#br4">8131 17747 2751 0,'0'0'256'0,"0"0"-256"9,-4 12 0-9,4-12 0 6,0 0 2496-6,0 0 448 10,-8 16 80-10,8-16 32 5,0 0-1776-5,0 0-336 10,0 0-80-10,0 0-16 4,0 0 96-4,0 0 16 11,0 0 0-11,0 0 0 4,0 0 128-4,0 0 16 11,0 0 16-11,0 0 0 4,0 0-240-3,8-20-48 9,-2 4-16-10,0-3 0 5,0-4-272-5,4 1-48 11,-5 1-16-11,1 1 0 5,4-5-160-5,2-3-16 10,-8 1-16-10,5-2 0 4,1 0-32-4,-2-3 0 11,4-5 0-10,3 2 0 3,-3-10 96-4,4 1 16 9,-3-5 0-9,3-2 0 5,-1 2-80-5,-1 5-16 10,4-3 0-10,-1-4 0 5,5-2-64-5,-1 1-16 10,1 1 0-10,-3 4 0 4,6 0-192-4,1-1 144 11,-1 5-144-11,2-6 128 4,3-6-128-4,1 1 0 11,4-3 144-11,-2 1-144 5,-2-1 0-5,2 1 128 10,-1-5-128-10,1 5 0 4,-4-1 0-4,-2 0 144 11,-3 1-144-11,-1-1 0 4,-1-1 160-4,-1-3-160 11,1-3 128-11,-5 2-128 4,3 1 192-4,5 1-64 11,0 1 0-11,-1-1 0 5,-7-3 144-5,1 5 32 10,7 1 0-10,-1 1 0 4,-1 3-96-4,-1-2-16 12,1 1 0-12,0-1 0 4,1 1 0-4,1-1-16 10,-3 2 0-10,-3 5 0 4,1 1-48-4,-1 2 0 11,-5 2 0-11,1 6 0 5,-3 6-128-5,0 1 192 10,-6 3-192-10,1 4 192 5,-3 5-192-5,-2 3 0 10,-2-3 144-10,-2 6-144 4,2 12 128-4,-2-13-128 11,0 3 128-11,2 10-128 4,-2-12 0-4,2 12 0 11,0 0 0-11,0 0 128 5,0 0-128-5,0 0 0 11,0 0 0-11,0 0 0 3,0 0-288-3,0 0-32 11,0 0 0-11,-7 16 0 19,7-16-640-19,-6 19-144 1,-4-3-32-1,10-16 0 13,-6 21-2224-13,0-1-448 0</inkml:trace>
    </iact:actionData>
  </iact:action>
  <iact:action type="add" startTime="351534">
    <iact:property name="dataType"/>
    <iact:actionData xml:id="d269">
      <inkml:trace xmlns:inkml="http://www.w3.org/2003/InkML" xml:id="stk261" contextRef="#ctx0" brushRef="#br4">8385 14699 14047 0,'0'0'624'1,"0"0"128"-1,0 0-608 0,-10 6-144 7,10-6 0-7,0 0 0 5,0 0 272-5,0 0 32 10,0 0 0-10,0 0 0 5,0 0 208-5,0 0 64 11,0 0 0-11,0 0 0 4,0 0 368-4,0 0 80 10,0 0 0-10,14-8 16 6,3-6-144-6,-3 1-16 10,3-7-16-10,-1 5 0 4,2-1-176-4,3-7-48 11,4-3 0-11,3 1 0 5,-1-4-128-5,2 1-48 12,4 1 0-12,2 0 0 2,3-4 16-2,-5 1 0 12,0 1 0-11,2 0 0 1,4-2-48-1,-4-2-16 8,-4-1 0-9,0 1 0 5,3 0 32-5,-3 0 0 10,2-2 0-10,-2 4 0 5,2 1-32-5,2 1 0 10,-1 0 0-10,-3 2 0 5,-2 1-144-5,0 1-16 11,1-2-16-11,-1 1 0 4,-2 3-64-4,-1 3-16 11,-3 1 0-11,2-1 0 4,1 5-160-4,-3-3 192 11,-3 6-192-11,1-3 192 4,-1 5-192-4,-7-2 192 10,3 7-192-10,1-1 192 5,-7 2-16-5,0-4 0 10,-10 8 0-10,12-8 0 6,-12 8-176-6,0 0 128 9,0 0-128-9,0 0 128 4,0 0 64-4,9-2 0 12,-9 2 0-12,0 0 0 5,0 0-32-5,16 12 0 9,-8 2 0-9,-2 3 0 5,-1 3 0-5,3 3 0 10,-4 0 0-10,0 9 0 5,-2 5-32-5,4 4-128 10,0 7 192-10,1-1-64 5,-1 4 16-5,0 2 0 11,8 3 0-11,-6-3 0 4,-4-3 32-4,1 3 0 11,-1-2 0-11,-2-2 0 4,-2-5 80-4,4 3 0 11,-8-2 16-11,2-4 0 4,0 2 16-4,0-6 0 11,-1 2 0-11,-1-2 0 5,2-8-32-5,0-3 0 10,0-9 0-10,0 1 0 5,-4-1-16-5,6-17-16 9,0 0 0-9,0 14 0 5,0-14-224-5,0 0 0 11,0 0 0-11,0 0 0 4,0 0 0-4,0 0 0 10,0 0 0-10,0 0 0 20,0 0-1728-20,0 0-384 0,0-12-64 0,6-5-15408 5</inkml:trace>
    </iact:actionData>
  </iact:action>
  <iact:action type="add" startTime="353152">
    <iact:property name="dataType"/>
    <iact:actionData xml:id="d270">
      <inkml:trace xmlns:inkml="http://www.w3.org/2003/InkML" xml:id="stk262" contextRef="#ctx0" brushRef="#br4">8373 17310 15487 0,'0'0'688'1,"0"0"144"-1,-16 0-672 0,16 0-160 6,-7-7 0-6,-1-7 0 8,4 2 640-8,4-5 80 12,4-1 32-12,2-1 0 3,-1-9-400-3,1 1-80 7,2 0-16-7,4-4 0 8,-2-5-48-8,5-1-16 12,-1-2 0-12,5-5 0 4,-3-7 48-4,5-2 0 10,3-3 0-10,1-3 0 5,2-3 96-4,5-9 32 9,-1-7 0-10,6-3 0 4,0-3 0-4,2-4 0 7,2 0 0-7,0 0 0 8,0-3-32-8,-8 1 0 10,-4 0 0-10,1 3 0 5,-3-1 80-5,0 8 16 11,1 6 0-11,1 0 0 4,0 5 208-4,-2-1 32 6,-3 6 16-6,-1-1 0 8,3 3-320-8,-1 5-64 12,0 1-16-12,-3 1 0 3,-1 3-160-3,-1 1-128 11,-1 2 192-11,-3 2-192 4,-1-1 144-4,-1 1-144 8,-2 10 0-8,-3-2 144 8,1 6-16-8,-2 5-128 11,-4 5 192-11,2 5-64 3,-2-1-128-3,2 3 192 7,-3 5-192-7,-3 11 192 8,4-10-192-8,-4 10 0 12,0 0 0-12,0 0 0 4,0 0 0-4,0-14 0 12,0 14 0-12,0 0 0 4,0 0 0-4,0 0 0 6,0 0 0-6,0 0 0 8,0 0-240-8,0 0-80 12,0 0 0-12,0 0-16 18,0 0-608-18,0 0-112 0,-7 20-32 0,7-20-11008 3</inkml:trace>
    </iact:actionData>
  </iact:action>
  <iact:action type="add" startTime="353726">
    <iact:property name="dataType"/>
    <iact:actionData xml:id="d271">
      <inkml:trace xmlns:inkml="http://www.w3.org/2003/InkML" xml:id="stk263" contextRef="#ctx0" brushRef="#br4">8365 14705 3679 0,'0'0'160'0,"14"-4"32"0,-4-6-192 0,5 1 0 10,-3 1 0-10,5-6 0 3,-1 0 2464-3,6-3 448 10,-3 1 96-10,2-1 0 5,3-9-1632-5,3 3-336 10,6 0-64-10,1-3-16 5,1 3-128-5,8-3-48 10,-8-1 0-10,4-2 0 5,2-4-112-5,-2 2-32 10,0-1 0-10,-4 1 0 5,2 0-64-5,4 0-32 10,-2-6 0-10,4 4 0 4,-6-1-64-4,4 1-16 12,-2 2 0-12,6 0 0 4,-3 0-48-3,3 1-16 9,-4 3 0-10,0 2 0 4,-2-3-112-4,2 3-32 10,-4 0 0-10,0 5 0 4,-5-1 0-4,-3 5-16 12,-2 4 0-12,-3 1 0 5,-7-1 0-5,1 4 0 10,-7 0 0-10,-11 8 0 4,0 0-64-4,16-7-16 10,-16 7 0-10,0 0 0 5,0 0 32-5,0 0 0 12,0 0 0-12,14 7 0 3,-14-7 16-3,11 12 16 11,-5 0 0-11,0 3 0 4,-2 5 16-4,2-3 0 10,-2 5 0-10,-2 3 0 5,-2 3-64-5,2 3-16 12,-2 2 0-12,0 4 0 3,0-2 64-3,0 2 16 12,5 6 0-12,-5-4 0 3,-2 4 16-3,2-4 16 11,0 4 0-11,-1-4 0 4,-1 4 112-4,-2-4 32 10,0 2 0-10,-2-4 0 6,2 4-32-6,2-4 0 9,-4-6 0-9,2 4 0 6,-5-2-32-6,3-2-16 9,2 1 0-8,-2-3 0 4,2-4-64-5,-4-1-16 10,2-5 0-10,1 3 0 4,-1-3-64-4,0 3 0 11,-2-7-16-11,6 3 0 4,2-18-32-4,0 0 0 10,-8 11 0-10,8-11 0 5,0 0-144-5,0 0 128 10,0 0-128-10,0 0 128 5,0 0-128-5,0 0-224 10,0 0 48-10,0 0 16 18,-2-11-1632-17,2-7-320-1,0 3-64 0,2-9-14320 5</inkml:trace>
    </iact:actionData>
  </iact:action>
  <iact:action type="add" startTime="355299">
    <iact:property name="dataType"/>
    <iact:actionData xml:id="d272">
      <inkml:trace xmlns:inkml="http://www.w3.org/2003/InkML" xml:id="stk264" contextRef="#ctx0" brushRef="#br4">8295 17260 4607 0,'0'0'192'1,"0"0"64"-1,0 0-256 0,0 0 0 10,0 0 0-10,0 0 0 5,0 0 3008-5,0 0 544 11,-2-12 112-11,6-6 32 5,2 1-2192-5,0-1-432 10,3-3-96-10,-1-6-16 5,0-1-96-5,8-5-32 11,-5-6 0-11,7 0 0 4,-3-10-64-4,5 1-32 10,1-5 0-10,-3 2 0 4,1-7-96-4,3-1 0 11,3-5-16-11,-1-2 0 5,-5-9-48-5,5-5-16 11,3-1 0-10,0-1 0 1,4 0-160-1,3 0-16 9,-1 0-16-10,-4-2 0 4,-2 0-240-4,1 0-128 11,-3 4 128-11,0 2-128 5,1 2 0-5,-5 6 0 10,1-2 0-10,-1 8 128 5,1-3-128-5,-7 9 0 11,3 3 0-10,1 3 0 2,-3 5 160-3,1-2-32 12,5 2-128-12,-9 8 192 3,1-2-64-3,-2 6-128 10,1 0 176-10,1 0-176 5,2 2 128-5,-3 4-128 10,3-1 0-10,-4 5 0 5,1 3 0-5,-3 5 0 10,4-5 0-10,-5 1 0 5,-3 5 0-5,2 1 0 10,0 3 0-10,-8 12 0 5,6-16 0-5,-6 16 0 10,2-11 0-10,-2 11 0 5,2-16 0-5,-2 16 0 10,0 0 128-10,0 0-128 5,0 0 0-5,0 0 0 11,0 0 0-11,0 0 0 3,0 0 0-2,0 0-192 9,0 0 16-10,0 0 16 20,-12 0-432-19,12 0-96-1,0 0-16 0,-16 6 0 12,7 4-1328-12,9-10-272 0,-12 11-48 0</inkml:trace>
    </iact:actionData>
  </iact:action>
  <iact:action type="add" startTime="355829">
    <iact:property name="dataType"/>
    <iact:actionData xml:id="d273">
      <inkml:trace xmlns:inkml="http://www.w3.org/2003/InkML" xml:id="stk265" contextRef="#ctx0" brushRef="#br4">8418 14551 10815 0,'0'0'480'0,"17"-6"96"0,-1 0-448 0,4-9-128 8,1 1 0-8,8-4 0 4,0 3 912-4,7-5 176 10,7-5 16-10,-3 0 16 5,5-1 48-5,6-1 16 11,2-2 0-11,-6-1 0 4,-1 1-192-3,5-4-32 10,0-4-16-11,1 2 0 3,-7 2-48-3,6-1 0 12,2 5 0-12,-1 4 0 4,-1 1-112-4,2 1-16 10,-5 2-16-9,-3 5 0 2,0 0-128-3,-6 11-32 11,0 1 0-11,-8 8 0 4,-3-1-192-4,-1 13-32 11,0 0-16-11,-5 9 0 4,-7 2-96-4,3 8-32 10,-8 10 0-10,3 2 0 5,-9 0 96-5,0 8 32 10,-4-1 0-9,-2 7 0 3,0-1-96-4,-9 0 0 11,-3 5-16-11,-4 1 0 5,3-5-80-5,-9-3-16 10,3 1 0-10,-3-1 0 4,1-1-416-4,4 1-96 10,-3-1-16-10,3-3-14912 10</inkml:trace>
    </iact:actionData>
  </iact:action>
  <iact:action type="add" startTime="357748">
    <iact:property name="dataType"/>
    <iact:actionData xml:id="d274">
      <inkml:trace xmlns:inkml="http://www.w3.org/2003/InkML" xml:id="stk266" contextRef="#ctx0" brushRef="#br4">25171 14605 9615 0,'0'0'416'0,"0"0"96"0,10-9-512 0,-10 9 0 10,13-10 0-10,-5-2 0 4,-8 12 304-4,0 0-48 6,0 0-16-6,18-6 0 9,-9-3 16-9,-9 9 16 7,0 0 0-7,0 0 0 8,0 0 176-8,18-8 16 12,-18 8 16-12,0 0 0 3,0 0-272-3,0 0-48 11,14-2-16-10,-14 2 0 2,17-4 0-3,-17 4 0 11,0 0 0-11,0 0 0 4,0 0 288-4,0 0 48 13,12-6 16-13,-12 6 0 3,16-10 80-3,-16 10 32 11,0 0 0-11,13-9 0 4,-13 9-160-4,14-8-16 7,-14 8-16-7,8-14 0 9,-8 14-80-9,13-10-16 7,-13 10 0-7,0 0 0 8,10-11 192-7,-10 11 48 11,0 0 0-12,10-16 0 3,-10 16-48-3,0 0-16 12,0 0 0-12,0 0 0 3,0 0-96-3,0 0-16 12,0 0 0-12,0 0 0 2,0 0 0-1,0 0-16 5,0 0 0-6,0 0 0 9,0 0-192-9,0 0-48 13,0 0 0-13,0 0 0 2,0 0 0-2,0 0-128 11,0 0 192-11,0 0-64 4,-8 14 112-4,0-3 16 11,-2 9 0-11,1-2 0 4,1 3-16-4,-4 4 0 7,4 5 0-7,-3 1 0 7,-7 2-64-7,3 6-16 12,-1-4 0-11,-2 8 0 2,7 0-160-3,-5 6 192 7,2 3-192-7,-3-1 192 8,5-6-192-8,-5 6 128 7,1 3-128-7,2 3 128 8,-1-3-128-8,-1 3 0 7,-7 1 0-7,3-3 128 9,5-2-128-9,-3-5 0 6,2-1 0-6,3-2 0 9,-5-4 144-9,5 4-144 6,-5 0 160-6,4-2-160 9,-5-12 320-9,1 6-48 6,-1 6 0-6,-3-6 0 4,-1 2-144-4,2-4-128 8,-1 4 192-8,3 2-192 7,-5-2 176-7,-1 6-176 8,-1-6 160-8,3 4-160 7,2-8 128-7,1 6-128 8,-1-6 0-8,-3 4 0 8,5 2 160-8,3 0-160 13,-3 0 160-13,3-4-160 3,2-2 144-3,-3-2-144 11,1-2 128-11,1 0-128 3,5 6 0-3,-4 1 128 7,4-7-128-7,3-2 0 8,-5 2 128-8,4-2-128 11,-2 1 0-11,-1-3 128 4,3 0-128-4,2 1 0 11,-2-1 144-11,2 2-144 5,0-2 0-5,3-1 128 6,-1-1-128-6,-2 1 0 8,2 1 0-8,0-2 128 11,0 1-128-11,0-3 0 4,2 0 0-4,-2-1 0 10,-1 1 0-10,1-3 128 5,-2-1-128-5,0-5 0 7,2 3 128-7,-4-3-128 8,2 0 128-8,1-6-128 12,5-8 160-12,-8 9-160 3,8-9 208-3,-10 10-48 7,10-10-16-7,0 0 0 8,0 0-16-8,0 0-128 10,0 0 192-10,0 0-64 5,0 0-128-5,0 0 0 7,0 0 144-7,0 0-144 8,0 0 0-8,0 0 0 12,0 0 0-12,0 0 0 3,0 0 0-3,10-21 0 7,-2-1 0-7,3-1 0 9,1-5 0-9,4-1 0 10,-3-6 0-10,5-2 0 4,-3-6 0-4,5 4 0 12,-1-4 0-12,1 4 0 4,5-6 0-4,3 4 0 6,-5-9 0-6,2-3 0 8,3-2 0-8,1 1 0 12,-2-3 0-12,4-3 0 3,1-3 0-3,-1 1 0 12,0-8 0-12,0 1 0 3,0-5 0-3,-3 4 0 7,1-8 0-7,-2-2 128 8,3 0-128-8,-1 0 0 12,0 0 0-12,-2 4 0 4,-1 4 0-4,-1 2 0 11,0 4 0-11,1-5 0 4,-3 3 0-4,-1 0 0 10,-1 5 0-10,1 1 0 5,1-2 0-5,-7 7 0 11,3 5 0-11,3-1 0 5,3-4 0-5,-6 10 0 8,-3 1 0-8,3 7 0 5,-5 2 0-5,0 5 0 7,-6 3 0-7,3 6-128 8,-1 1 128-8,-4 5 0 10,0-3 0-10,0 9 0 5,-2-3 0-5,-4 14 0 11,0 0 0-11,0 0 0 5,0 0 0-5,0 0 0 6,0 0 0-6,0 0 0 8,0 0 0-8,-18 14 0 12,8-1 0-12,-3 7 0 3,3-5 0-3,-4 5 0 12,2 5 0-12,3 4 0 4,-3 3 0-4,2 7 0 11,-9 2 0-11,1 7 0 4,3 3 0-4,-7 8 0 11,1 3 0-11,1 12 0 4,-1 2 0-4,-5 8 0 11,1 6 0-11,-2-3 0 4,-1 3 0-4,-1 4 0 11,0-1 0-11,-2 3 0 4,-1-8 0-4,1 1 0 11,-2-1 0-11,2 0 0 5,4-10 128-5,1-2-128 10,-1-2 160-10,2-10-160 5,-1-1 288-5,1-5-32 10,-1-1-16-10,3-4 0 4,0-7 16-4,-3 1 16 11,3 4 0-11,5-6 0 4,5-6-80-4,-7-2 0 11,-1-2-16-11,3-4 0 5,-1-2-176-5,3-1 160 10,2-3-160-10,1-2 160 4,-1-3-160-4,6 1 0 11,-3 1 0-11,1-3 0 5,2-5 0-5,-2 0 0 10,10-14 0-10,0 0 0 5,0 0 0-5,0 0 0 10,0 0-224-10,0 0 80 18,0 0-624-18,0 0-112 0,-4-20-16 0,2-3-16 16,4-1-2032-16,2 1-384 1</inkml:trace>
    </iact:actionData>
  </iact:action>
  <iact:action type="add" startTime="359144">
    <iact:property name="dataType"/>
    <iact:actionData xml:id="d275">
      <inkml:trace xmlns:inkml="http://www.w3.org/2003/InkML" xml:id="stk267" contextRef="#ctx0" brushRef="#br4">23852 16924 11967 0,'0'0'1072'0,"0"0"-864"10,0 0-208-10,-2-15 0 5,0 3 1248-5,2 12 208 10,2-18 32-10,2 9 16 5,-4 9-512-5,4-16-96 10,-4 16-32-10,6-12 0 5,-6 12 160-5,0 0 48 11,10-11 0-11,-10 11 0 4,0 0-144-4,0 0-32 11,0 0 0-11,14 0 0 4,-14 0-128-4,15 9-48 11,-5 3 0-11,2 6 0 4,1-3-192-4,-5 7-32 11,4 1-16-11,-4 6 0 4,3 3-272-4,5 5-48 10,-4 0-16-10,1-4 0 6,-3 0-16-6,4 4-128 10,-7-2 192-10,3-2-64 4,2-2 64-4,-6-1 0 11,2-3 0-11,1-4 0 5,-1-1 128-5,0 1 16 10,2-1 16-10,-1-7 0 3,-1 1-80-3,4-6-16 13,-12-10 0-13,10 11 0 4,-10-11-32-4,19 8-16 9,-7-4 0-9,5 0 0 4,-5-6-16-4,4-2-16 13,-5 0 0-13,5-4 0 3,-2-3-32-3,3-1 0 10,-3-7 0-10,3 1 0 4,3 0-16-4,-4-3-128 12,1 0 192-12,8-3-64 4,3-1-128-4,-3-1 160 11,-7 3-160-10,3-2 160 2,3-5-32-3,-1 5-128 11,2 0 192-11,3-1-64 4,-1 1 16-4,0 0 0 10,1 1 0-10,-3 1 0 4,-2 3 16-4,1 1 0 11,1-5 0-11,0 5 0 6,-1 3 32-6,-3-3 0 9,-7 3 0-9,2 3 0 5,-5 5-64-5,-11 8 0 10,14-10 0-10,-14 10 0 4,0 0-128-4,0 0 160 11,0 0-160-11,0 0 160 5,0 0-160-5,0 0 192 10,0 0-192-10,0 0 192 5,0 0-192-5,0 0-176 11,-16 8 48-11,3 0 0 18,-5-3-1728-18,2 5-352 1,-3 2-64-1</inkml:trace>
    </iact:actionData>
  </iact:action>
  <iact:action type="add" startTime="360224">
    <iact:property name="dataType"/>
    <iact:actionData xml:id="d276">
      <inkml:trace xmlns:inkml="http://www.w3.org/2003/InkML" xml:id="stk268" contextRef="#ctx0" brushRef="#br4">25506 14102 11919 0,'0'0'512'1,"0"0"128"-1,0 0-512 1,0 0-128 8,0 0 0-9,0 0 0 5,0 0 128-5,0 0-128 12,0 0 192-12,0 0-64 3,0 0 240-3,-9 8 32 10,-5 4 16-10,4-2 0 4,-3 7 400-4,1-3 80 12,2 3 0-12,-5-1 16 4,3 11 112-4,-4 2 0 11,7 7 16-11,-9-1 0 4,4 2-416-4,-3 6-96 10,1 7-16-10,1 5 0 4,-9 3-64-4,-1 5-32 12,3 9 0-12,-1 4 0 5,1 6-16-5,-3 4 0 10,0 2 0-10,-1-3 0 5,-3 7-64-5,0 4-16 10,-2-5 0-10,-1 5 0 4,5-5-144-4,-2-1-48 10,-4 0 0-10,3-6 0 5,5-6-128-5,0-2 0 10,1-6 144-10,5-8-144 5,1-5 336-5,3-6 0 10,-1-8 0-10,0-4 0 6,3 0 160-6,-3 0 16 10,5-6 16-10,-7 0 0 4,4 0-112-4,-7 0-32 11,3-4 0-11,3 1 0 4,-5-1-80-4,3 2-32 11,1 6 0-11,-2 2 0 4,5-6-48-4,-5 2-16 11,3 6 0-11,1-2 0 4,-2-3-48-4,5 1-16 11,3-2 0-11,-4 0 0 4,4 0-144-4,3-2 160 11,-3-2-160-11,2-3 160 4,-2-1-160-4,4 0 160 10,-2 0-160-10,0-3 160 5,3-7-160-5,-1 3 128 11,0-3-128-11,2-5 128 5,-2 2-128-5,4-14 0 10,0 0 0-10,0 0 128 4,0 0-128-4,0 0 0 10,0 0 0-10,0 0 0 19,0 0-496-19,0 0-80 0,0 0 0 0,0 0-16 14,8-22-1488-13,0 1-288-1,-1-2-64 0</inkml:trace>
    </iact:actionData>
  </iact:action>
  <iact:action type="add" startTime="360750">
    <iact:property name="dataType"/>
    <iact:actionData xml:id="d277">
      <inkml:trace xmlns:inkml="http://www.w3.org/2003/InkML" xml:id="stk269" contextRef="#ctx0" brushRef="#br4">23917 17172 12895 0,'-6'12'1152'1,"2"7"-928"10,-2 6-224-11,0 3 0 4,4-1 2064-4,4 4 368 11,4 0 80-11,0-1 16 4,0-3-1152-4,4 0-224 11,1-3-64-10,-1-1 0 2,4-1-192-3,-1-1-32 10,7-1-16-9,1-1 0 2,-3 3-112-3,1-5-32 10,5-1 0-9,-1-3 0 3,3 1-128-4,1-6-16 11,0 2-16-11,0-3 0 4,1-1-32-4,-5 0-16 11,1-2 0-11,-1-4 0 4,0-2-80-4,1-2-16 11,-1-2 0-11,5 0 0 4,3-9-80-4,-6 1 0 13,-3-5-16-13,1-3 0 4,2-3-32-4,1-1 0 10,-3-3 0-10,2 0 0 3,1 0-80-3,-1-1 0 11,-5 1-16-11,-3-2 0 4,1 0-176-4,-5 0 192 11,1-5-192-11,0 5 192 5,-1 2-192-5,-5 2 0 10,4-1 144-10,-4 3-144 5,0 2 0-5,-3 5 0 11,1 1 0-11,-6 17 0 18,4-12-1104-18,-4 12-192 0,0 0-48 0,0 0-9632 12,0 0-1936-12</inkml:trace>
    </iact:actionData>
  </iact:action>
  <iact:action type="add" startTime="364896">
    <iact:property name="dataType"/>
    <iact:actionData xml:id="d278">
      <inkml:trace xmlns:inkml="http://www.w3.org/2003/InkML" xml:id="stk270" contextRef="#ctx0" brushRef="#br4">16641 14102 9215 0,'0'0'400'0,"10"-6"96"0,-10 6-496 0,16-9 0 3,-5 1 0-3,-11 8 0 8,0 0 1296-8,14-6 176 7,-14 6 16-7,0 0 16 8,0 0-416-8,0 0-64 7,0 0-32-7,0 0 0 8,0 0-80-8,0 0-16 7,0 0 0-7,0 0 0 8,0 0-128-8,0 0-16 8,0 0-16-8,0 0 0 7,0 0-80-7,0 0-16 7,-4 20 0-7,-4-1 0 9,0 6-128-9,1 1-48 7,-5-1 0-7,0 6 0 7,3 2-160-7,-5 8-48 8,4 0 0-7,-5 8 0 6,3 0-48-7,-6 5-16 6,5 7 0-6,-5 1 0 8,6 3-48-8,-5-1-16 7,1 6 0-7,3-3 0 8,-5-1-128-8,6 0 128 8,-3 6-128-8,1 1 128 7,-5 1-128-7,3-10 0 8,2 0 144-8,1-7-144 7,1-8 256-7,2-1-32 7,-2-1 0-7,5-2 0 8,-3-6 160-8,-2 4 16 7,4 0 16-7,-3 2 0 8,1-10-160-8,0 2-16 7,-3 4-16-7,3-4 0 8,-6 6-64-8,3-2-16 8,-5 2 0-8,2-2 0 9,-3 3-16-9,3 1-128 5,1 0 192-5,-3 0-64 9,6-6-128-9,-3 6 160 6,5-4-160-6,-2 4 160 9,1 3-160-9,1-7 0 6,-8 0 144-6,5-4-144 8,-1 6 0-8,4-4 0 7,-7 2 0-7,7-4 128 8,-4 0-128-8,5 2 192 8,-5-4-64-8,4 6 0 7,-4-2 0-7,3 4 16 8,-5-6 0-8,3-1 0 7,1-3-16-7,2 2 0 7,-2-2 0-7,-1-4 0 8,5 2 0-8,-4-1 0 7,2-3 0-6,3 0 0 7,-5 1 0-8,4-3-128 6,2 0 192-6,-2-3-64 8,-3-1 0-8,5 1-128 7,2 3 192-7,0-2-64 8,-2 1-128-8,2-3 0 7,2-1 0-7,0 1 0 8,1-1 0-8,1 3 0 7,0-1 128-7,-2-5-128 8,2 1 0-8,0-3 0 7,0-15 0-7,-2 16 0 8,2-16 0-8,-2 17 0 7,2-17 0-7,0 14 0 9,0-14 0-9,0 0 128 6,0 0-128-6,0 0 0 8,0 0 0-8,0 0-224 8,0 0 32-8,0 0 0 22,0 0-672-22,0 0-128 0,0 0-32 1,0 0 0 12,0 0-1536-13,4-14-320 0,-1-3-64 1</inkml:trace>
    </iact:actionData>
  </iact:action>
  <iact:action type="add" startTime="365523">
    <iact:property name="dataType"/>
    <iact:actionData xml:id="d279">
      <inkml:trace xmlns:inkml="http://www.w3.org/2003/InkML" xml:id="stk271" contextRef="#ctx0" brushRef="#br4">15500 17232 18879 0,'0'0'832'1,"0"0"192"-1,0 0-832 0,0 0-192 5,0 0 0-5,0 0 0 8,0 0 592-8,0 0 80 7,0 0 16-7,0 0 0 8,-4 18 32-8,0-4 16 8,2 5 0-8,1 3 0 7,-3-5 128-7,2 5 32 7,0-1 0-7,2 0 0 9,0-5-64-9,2 4-16 6,-2-1 0-6,2-1 0 8,2 3-192-8,-1 2-48 8,3 1 0-8,2-3 0 9,-2-1-208-9,0 1-48 6,2 3-16-6,3-3 0 8,-1-1-80-8,0-1-16 6,1 1 0-6,-3-5 0 9,4 1 0-8,-2-4 0 5,-10-12 0-6,17 11 0 8,-1-7 192-8,5-2 48 7,-1-4 0-7,-1-2 0 8,9-11 64-8,-1 1 0 7,0-6 16-7,3-1 0 7,3-4-80-7,-2-1 0 8,2 3-16-8,-2-4 0 8,2-3-112-8,3 3-32 7,1 2 0-7,-6-3 0 8,0 3-80-8,-2-2-16 8,1-3 0-8,-3 5 0 8,-6 2 0-8,1-1-16 6,1 1 0-6,-3 1 0 8,-3 3-176-8,1-1 192 7,-8 7-192-7,3 3 192 7,-3 0-192-7,-10 10 0 8,0 0 0-8,0 0 0 22,0 0-1136-22,0 0-208 0,0 0-32 1,0 0-16160 2</inkml:trace>
    </iact:actionData>
  </iact:action>
  <iact:action type="add" startTime="366769">
    <iact:property name="dataType"/>
    <iact:actionData xml:id="d280">
      <inkml:trace xmlns:inkml="http://www.w3.org/2003/InkML" xml:id="stk272" contextRef="#ctx0" brushRef="#br4">30761 16601 3679 0,'0'0'320'1,"0"0"-320"5,0 0 0-6,0 0 0 9,4 19 1936-9,-4-19 320 5,4 14 64-5,0-1 16 8,-4-13-1424-7,0 0-272 5,8 10-64-6,-8-10-16 9,0 0-144-8,11 18-32 5,-3-5 0-6,-8-13 0 8,8 20 16-8,2-7 0 7,-10-13 0-7,6 16 0 7,1 2-80-7,-7-18 0 8,4 11-16-8,-4-11 0 8,0 0 128-8,0 0 16 7,8 16 16-7,-8-16 0 8,0 0 208-8,0 0 32 6,0 0 16-6,0 0 0 9,0 0 48-9,0 0 16 7,0 0 0-7,0 0 0 8,0 0 176-8,8-14 48 7,2 3 0-7,1-11 0 8,-1-5-144-8,8-2-32 7,-1-1 0-7,3-5 0 9,-3-8-128-8,1 0-16 4,5-1-16-5,1-5 0 8,3 0-288-8,2-4-48 7,2-7-16-7,3 1 0 8,-1-3-64-8,0-2 0 7,-2-1-16-7,2-1 0 8,0-6-48-8,3 2-16 7,-5 1 0-7,-2-3 0 8,2 6-16-8,-2-2 0 8,-3 1 0-8,-1 13 0 7,1 1-160-7,-7 6 128 7,-5 6-128-7,3 0 128 8,-3 8-128-8,0 6 0 7,-9 5 144-7,3 5-144 8,-2-5 0-8,0 7 0 8,-6 15 0-8,2-12 128 7,-2-2-128-7,0 14 0 7,0 0 0-7,0 0 0 8,0 0-160-8,0 0-48 7,0 0-16-7,0 0 0 23,0 0-544-23,-16 12-96 0,5-4-32 0,-1 6 0 14,12-14-1344-14,-10 15-288 0,4 5-48 0,-2-7-9856 4</inkml:trace>
    </iact:actionData>
  </iact:action>
  <iact:action type="add" startTime="367313">
    <iact:property name="dataType"/>
    <iact:actionData xml:id="d281">
      <inkml:trace xmlns:inkml="http://www.w3.org/2003/InkML" xml:id="stk273" contextRef="#ctx0" brushRef="#br4">30761 15584 11967 0,'0'0'1072'1,"0"0"-864"1,0 0-208-2,0 0 0 8,0 0 448-8,0 0 64 7,0 0 0-7,0 0 0 8,0 0 320-8,0 0 64 8,0 0 0-8,16-3 16 8,-1-15 416-8,1 4 80 6,2-5 0-6,3 1 16 9,-3 1-208-9,5-7-64 6,4-3 0-6,1-2 0 8,-1-2-448-8,4-5-80 7,8 3-32-7,-2 0 0 8,10 2-224-8,-4-4-48 9,4 2-16-9,3 0 0 7,1-1 32-7,-4-1 16 7,-2-2 0-7,2 4 0 8,-6 2 208-7,0 2 32 4,-4-5 16-4,0 7 0 6,-4 2-176-6,0 1-48 6,0-1 0-7,-6 8 0 7,-5 5-128-7,-1 2-48 8,-5 0 0-8,0 3 0 7,-16 7-32-7,0 0-16 7,0 0 0-7,0 0 0 8,5 21-32-8,-5 2 0 8,-3 9 0-8,-3 7 0 7,-8 11 0-7,2 7 0 7,-5 5 0-7,-1 8 0 8,-7 5 32-8,-1 3 0 7,1 3 0-7,2 1 0 9,-3-6-160-9,5 1 192 6,5 1-192-6,-3-12 192 9,-1-6-192-9,5-1 0 6,-7-10 144-6,7-3-144 8,3 1 128-8,4-10-128 7,-2-4 128-7,5-3-128 8,3-7 0-8,4 0 0 7,3-1 0-7,7-7 0 24,0 1-1792-24,7-8-256 0,-1-4-64 0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4:54:47.57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762">
    <iact:property name="dataType"/>
    <iact:actionData xml:id="d0">
      <inkml:trace xmlns:inkml="http://www.w3.org/2003/InkML" xml:id="stk0" contextRef="#ctx0" brushRef="#br0">1644 2592 3679 0,'0'0'320'6,"0"0"-320"-6,0 0 0 0,0 0 0 8,0 0 1360-8,0 0 208 6,0 0 32-6,0 0 16 8,0 0-912-8,0 0-176 7,0 0-32-7,0 0-16 9,0 0-32-9,0 0-16 7,0 0 0-7,0 0 0 8,0 0 0-8,0 0 0 7,0 0 0-7,17 8 0 7,3-6 48-7,-7 2 16 8,5 0 0-8,-2-4 0 8,1 0 0-8,5 0 0 7,-3 0 0-7,6 0 0 7,1-2-64-7,3 0-16 8,0 0 0-8,6 0 0 8,-1 0-16-6,3 0 0 3,6-2 0-5,-3 4 0 7,7 0-32-7,6 0-16 8,4 0 0-8,3-2 0 9,-2-2-32-9,5-2-16 6,-3 3 0-6,-1-3 0 8,-1-2-96-8,1 2-16 7,1 2 0-7,5 0 0 8,-3 2-48-8,10 2-16 7,1 0 0-7,3-2 0 7,0-2-128-7,-2-1 192 8,-4-1-192-8,4 2 192 8,-6 2-64-8,5 0 0 7,1-2 0-7,-2 4 0 8,2 6-128-8,4-2 0 7,0 0 0-7,-2-2 0 8,2-4 0-8,-2 2 0 7,-2 0 0-7,-5-2 0 8,1 0 0-8,0 2 0 7,2 2 0-7,4 0 0 9,-2 0 0-9,4-2 128 6,2 2-128-6,-4-4 128 8,-1-2-128-8,-5 0 0 7,0 0 144-7,-2 0-144 8,4 2 0-8,4 2 0 7,4 2 0-7,0-2 128 8,-3 0-128-8,-1-2 0 7,2-6 128-7,-2 2-128 8,-8 3 0-8,4 1 128 7,-2-4-128-7,4 2 0 8,3 0 0-7,1 2 144 5,2 2-144-6,-2-2 0 8,0-2 0-8,-4-2 0 7,-2-2 0-7,-4-1 0 8,4 3 128-8,-3 2-128 8,1-2 0-8,-2 2 0 8,4 0 144-8,-4 4-144 6,1-2 0-6,-1 0 144 8,-2-2-144-8,-3 1 0 7,-5-1 0-7,-1-4 0 8,-5-2 0-8,-1 4 0 7,0 2 0-7,-2 0 0 8,-4 1 128-8,-3-3-128 7,-1 2 128-7,0 2-128 8,-6 2 0-8,-1 0 0 7,-5 0 0-7,-4 0 0 8,-1 2 0-8,-5 0 0 7,-19-2 0-7,18 0 0 8,-18 0 0-8,0 0 0 7,0 0 144-7,0 0-144 8,0 0 240-8,0 0-32 7,0 0 0-7,0 0 0 9,-18 10 48-9,-1-3 0 6,-9 1 0-6,-3-2 0 8,0-2-64-8,-6 0-16 7,-4 0 0-7,0 2 0 8,-6 1-176-8,-4 3 128 8,1-4-128-8,-3 4 128 7,-2 3-128-7,-5 1 192 7,-2 6-192-7,-11-5 192 8,3-9-192-8,-4-2 0 7,-4-2 0-7,4-2 0 8,2 0 192-8,-6 4 0 7,0 0 0-7,-2 3 0 8,-4-1-192-8,-2-2 0 7,-6-4 0-7,1 0 0 8,1-2 0-8,2 2 128 8,0 4-128-8,1-4 0 8,7 2 0-8,-6 0 0 6,-4 0 128-6,-4-2-128 8,-5-2 0-8,5 0 0 7,1 0 0-7,3 2 128 8,0 2-128-8,-5 0 0 7,1 2 0-7,-5-4 0 8,1-4 0-8,-1 0 0 8,5 4 0-8,-2-2 0 7,5 0 0-7,-5 2 128 8,1 2-128-8,-7-2 0 7,-1-2 0-7,3 0 0 7,1 0 0-7,7 4 0 8,-3 2 0-8,5 0 0 7,-2 2 0-7,-3-2 0 8,1-4 0-8,-2-2 0 8,5-2 0-8,7 2 0 7,4-2 0-7,0 4 0 7,4 4 128-7,6-4-128 9,-3-2 0-9,3 0 0 6,0 0 0-6,2-4 0 8,1-1 0-8,7-3 0 7,3 0 0-7,7-4 128 8,-3 9-128-8,8-3 128 7,6 0-128-7,-4 2 128 8,4 0-128-7,2 4 128 5,0 0-128-6,8 0 128 9,2 2-128-9,1 0 0 7,3-2 0-7,3 2 0 7,-1 2 0-7,1 0 0 8,5-2 0-8,-1 0 0 7,6 2 0-7,10-2-144 7,-13 6 144-7,13-6-160 8,0 0 32-8,0 0 0 7,0 0 0-7,0 0 0 8,0 0-208-8,13 18-48 7,1-7 0-7,6 5 0 24,-1-6-336-23,1 3-80-1,1-3-16 0</inkml:trace>
    </iact:actionData>
  </iact:action>
  <iact:action type="add" startTime="6335">
    <iact:property name="dataType"/>
    <iact:actionData xml:id="d1">
      <inkml:trace xmlns:inkml="http://www.w3.org/2003/InkML" xml:id="stk1" contextRef="#ctx0" brushRef="#br0">2656 6112 11231 0,'0'0'496'0,"0"0"96"0,0 0-464 0,-6-8-128 6,6 8 0-6,0 0 0 8,-10-9 880-8,1 3 144 7,9 6 48-7,0 0 0 8,-6-12-432-8,6 12-96 7,0 0-16-7,0 0 0 8,0 0-32-8,0 0-16 7,0 0 0-7,0 0 0 8,0 0-160-8,0 0-16 7,0 0-16-7,0 0 0 8,0 0-32-8,0 0 0 7,0 0 0-7,0 0 0 8,0 0 96-8,21 6 16 9,-5-4 0-9,3 2 0 7,3 0 48-7,-3-2 16 5,-3 0 0-5,5-2 0 9,7-2-96-9,-1 0-16 8,2 0 0-8,2 0 0 8,6 0-80-8,4-2-32 6,0-4 0-6,4 4 0 8,6 0-32-8,-2 2-16 6,-2 1 0-6,1-5 0 9,1-4-160-9,2 4 128 6,-6 2-128-6,3 0 128 9,1-4-128-9,2 1 0 7,0 3 144-7,1 0-144 9,3 0 128-9,1 0-128 6,5 0 128-6,-3-4-128 9,3 1 0-9,3 1 0 7,-1 0 0-7,-3-2 0 8,-1 2 0-8,-1 4 0 6,1-2 128-6,1-1-128 8,1-5 240-8,-3 2-32 7,5 0 0-7,5 0 0 8,-2 3-208-8,6-1 0 7,-1 2 0-7,-1 0 0 8,-4 2 0-8,2 2 0 7,-5 0 0-7,7-2 0 8,-4-6 0-8,8 2 0 7,-3 2 0-7,1 2 0 8,2-3 0-8,-2-1 0 7,2 4 0-7,2 2 0 8,-11 0 0-8,5 0 0 7,-6-2 0-7,3-2 0 8,-1 0 0-8,2 2 0 8,2 2 0-8,-3 0 0 8,3 0 0-8,-6 0 0 5,5 0 0-5,-7 0 0 9,-2 4 0-9,1 0 0 7,1 0 0-7,-1-4 0 8,-3-2 0-8,5 0 128 7,1-2-128-7,-1 4 0 8,-1 2 0-8,2 0 128 7,-1-2-128-7,-3 0 0 8,-5 0 0-8,-3 2 0 7,1 0 128-7,-4 0-128 8,-2-8 0-8,0 2 0 8,1 0 0-8,-5 2 0 7,0 0 128-7,-2 0-128 8,0 0 0-8,4 0 0 7,-4 2 0-7,0 0 128 8,-6 2-128-8,-2 0 0 8,4-2 0-8,2 0 0 6,-8 2 0-6,1 2 0 8,-5-2 0-8,-4 2 0 7,1-2 128-7,-7-2-128 8,1 0 0-8,1 0 0 7,-19 0 0-7,16 0 0 9,-16 0 128-9,0 0-128 6,0 0 0-6,0 0 144 9,0 0 80-9,0 0 16 6,0 0 0-6,0 0 0 8,-14-2 208-8,-7 2 64 7,-3 0 0-7,-7-2 0 8,-8 0-128-8,-8 2-32 7,-1 0 0-7,-5 0 0 8,-4 0-144-8,-1-2-16 9,-3 2-16-9,1 2 0 7,-4 2-176-7,-1 0 160 7,-1-4-160-7,-6 0 160 7,-2 4-160-7,-4 2 160 7,-4-4-160-7,0 0 160 8,-2-1-160-8,0 1 0 7,2 0 0-7,0 2 128 8,-2 0-128-8,0 0 0 7,-3 0 0-7,-3-4 128 8,-8-4-128-8,5 4 0 7,-5 0 0-7,7 4 0 9,-3-4 0-9,0 4 0 6,1 0 0-6,-9 0 0 9,-3-4 0-9,2 4 0 6,1-1 0-6,1 5 0 9,-1-2 0-9,5 0 0 7,-5-2 128-7,1 2-128 8,-4 0 0-8,3-3 0 7,-1 1 0-7,3 0 128 8,7 4-128-8,1 2 0 7,-6-4 0-7,3-2 0 7,-5-1 0-7,1 1 0 8,5 0 0-8,5 2 0 7,-1 0 0-7,6 0 0 8,2 0 0-8,2 1 0 7,-2-3 0-7,4 0 0 7,0-2 0-6,2-2 0 7,0 0 0-8,8-2 0 7,-1 0 0-7,7 0 0 8,3 0 0-8,5 0 0 7,3-3 0-7,6 3 0 8,4-2 0-8,0 0 0 7,4 0 128-7,8 0-128 9,0-4 0-9,3 4 0 6,5 2 0-6,9 0 128 8,12 2-128-8,0 0 0 6,0 0 0-6,0 0 0 9,0 0 0-9,0 0 0 7,8-7 0-7,12 1-176 8,-1 0 16-8,8 2 0 7,3 2 0-7,3 0 0 8,-2 2 160-8,4 0-160 7,8 0 160-7,-2 0-160 8,6 0 160-8,0 0 0 7,-3 0-144-7,11 0 144 7,4-2 0-7,9 2-144 8,2 0 144-8,4 0 0 8,4 0 0-8,-2 0-128 7,-2 0 128-7,4 2 0 9,4 0 0-9,4 0-128 6,4 0 128-6,2 4 0 8,3-2 0-7,3 2-128 5,1-2 128-6,-3 1 0 8,1 3 0-8,-1 0 0 7,5 0 0-7,3 3 0 8,1-3 0-8,2-2 0 7,-1 0 0-7,-1 4 0 8,0-6 0-8,1 1 0 7,1 1-128-7,4 2 128 8,2-2 0-8,-4-2 0 7,-3 0 0-7,-5 0 0 8,3 2 0-8,1 1 0 7,4-3 0-7,0-2 0 8,1-2 0-8,-3 2 0 8,-4-4 0-8,-3 2 0 8,-1 0 0-8,-1 0 0 6,3 2 0-6,1-4 0 8,-9-4 0-8,-3 0 0 7,-8 3 0-7,-4-1 0 8,-2 0 0-8,0 4 0 7,-8 0 0-7,2 0 0 9,-3 0 0-9,-1 0 0 6,-9 0 0-6,-1 0 0 8,-1 0 0-8,-6 4 0 7,-8-2 0-7,-4 0 0 8,-6-2 0-8,-4 0 0 7,-3 0 0-7,-5 2 0 8,-1-2 144-8,-18 0-144 7,0 0 128-7,0 0-128 8,0 0 160-8,0 0-160 8,0 0 192-8,0 0-192 7,0 0 320-7,-20-2-32 8,1 0-16-8,-9 2 0 7,-9-4 32-7,-8 2 0 7,-7 2 0-7,-7-4 0 8,-3-2-80-8,-5 0-16 7,-7 2 0-7,-6 0 0 8,-2 2-48-8,-5 0-16 7,-13 2 0-7,-7-3 0 8,-8-3 0-8,-2-2 0 7,-10 0 0-7,-4 4 0 9,-3 0-144-9,-13 2 128 6,-3 0-128-6,-4 2 128 8,6 2-128-7,-10 4 0 5,-2 0 144-6,-8 8-144 8,-3 1 0-8,-9 11-128 8,-1 3 0-8,-12 4 0 20,-12 6-1344-19,-2 4-272-1,-7 12-48 0,-11 9-8096 9,-13 0-1616-9</inkml:trace>
    </iact:actionData>
  </iact:action>
  <iact:action type="add" startTime="10179">
    <iact:property name="dataType"/>
    <iact:actionData xml:id="d2">
      <inkml:trace xmlns:inkml="http://www.w3.org/2003/InkML" xml:id="stk2" contextRef="#ctx0" brushRef="#br0">10111 6340 8751 0,'0'0'384'1,"4"-9"80"-1,0-7-464 0,-4 4 0 5,0-3 0-5,-2 5 0 8,0-2 640-8,0 3 48 6,0-11 0-6,-4 12 0 9,6 8-192-9,0 0-48 7,-14-9 0-7,7-3 0 8,-1 4-112-8,-2 0-16 6,0-2-16-6,2 3 0 8,-3-1 192-8,3-6 32 7,2 6 16-7,-4-3 0 9,3 1 224-9,3 2 32 6,-2-5 16-6,6 13 0 10,0 0-32-10,0-12 0 6,0 0 0-6,0 12 0 8,0 0-208-8,0 0-32 7,0-12-16-7,0 12 0 8,6-7-272-8,-6 7-48 8,13-10-16-8,3 4 0 8,5 0-192-8,1 0 144 5,-1 2-144-5,5-1 128 9,-1 1-128-9,4 0 128 7,2 0-128-7,8 4 128 8,-1-2 32-8,3 2 0 6,-4-2 0-6,7 0 0 9,1 0 32-9,2 2 16 6,-2-2 0-6,0 2 0 9,2 0-48-9,3 0-16 6,3 0 0-6,4 0 0 9,3-2 0-9,6 2 0 6,5 0 0-6,5 0 0 9,-4 0-16-9,4 0 0 7,0 0 0-7,4 0 0 7,-2-4-128-7,-2 4 128 8,4 4-128-8,2-2 128 9,2 0-128-9,6 2 0 6,-3-2 144-6,3 0-144 8,-2-2 0-8,2 0 128 7,-7 0-128-7,5 0 0 8,0 0 0-8,4 0 0 7,5 2 0-7,3 0 128 7,-5-2-128-7,7 2 0 8,-11 0 0-8,5 0 0 8,-6 3 0-8,3-1 0 7,7 2 0-7,1-4 128 8,1 2-128-8,-3-2 0 7,-3-2 0-7,-1 0 0 8,3 4 0-8,3-2 128 7,3-2-128-7,5 4 0 8,-2-4 0-8,-2 0 0 7,-1-4 0-7,-1 0 128 8,1-2-128-8,3 4 0 7,4 0 0-7,2 0 128 8,-2-6-128-8,-1 1 0 7,-3 1 0-7,0 4 0 8,2-4 128-8,6 2-128 7,4 2 160-7,-2-2-160 8,-9 2 0-8,-3 0 128 7,4 2-128-7,6 0 0 7,0 0 0-7,2 0 0 8,0 0 128-8,-3 0-128 8,-5 0 0-8,0 0 0 7,4-2 0-7,2 2 0 8,0 0 0-8,0 0 0 7,-1-2 0-7,-5 1 0 8,-2-1 0-8,2 2 0 7,2 0 0-7,1 2 0 9,1 1 128-9,-6 1-128 6,-7-2 0-6,1 6 0 8,-5-4 0-8,5-2 0 7,-4 0 0-7,5 2 0 8,3-2 0-8,-7-2 0 7,-7 0 0-7,-3 0 0 8,2 2 144-8,-2-2-144 8,-1 0 128-8,3 0-128 7,-4-2 240-7,2 0-48 7,3-2 0-7,-7 2 0 8,-4-2-32-8,-2 0-16 7,4-4 0-7,0 2 0 8,0 3-144-8,2-3 192 7,4 0-192-7,-2-2 192 8,-3 0-192-8,-3 6 0 7,-7 2 0-7,1-2 0 9,0-2 0-9,-6 3 0 6,2-1 0-6,-1 2 0 9,3 0 0-9,2-4 0 6,-6 2 0-6,2 0 0 8,-7 2 0-8,-9-2 0 7,1 0 0-7,-4 0 0 8,-1 0 0-8,-5-4 0 7,0 2 0-7,-4-4 0 8,-2 5 128-8,-8 1-128 7,-3 0 128-7,-3 0-128 8,-5-2 208-8,-3 0-32 7,-1 0-16-7,-16 4 0 8,0 0 32-8,0 0 16 7,0 0 0-7,0 0 0 8,0 0 48-8,0 0 0 7,0 0 0-7,0 0 0 9,-22 0 0-9,1 0 0 6,-5 0 0-6,-3 2 0 8,-4 2-128-8,-2 0-128 7,-12-2 176-7,0-2-176 8,0-2 0-8,-9 2 0 7,-10 0 0-7,1 2 0 8,-11 2 144-8,-2-1-144 7,-6 1 0-7,-2 2 144 8,3-4-144-8,-5-2 128 7,2 0-128-7,-10 0 128 8,1 0-128-8,-7 0 0 7,-7 0 144-7,2 0-144 8,-2-2 128-7,3 0-128 5,1-4 160-6,-10 3-160 8,-8-3 160-8,-8 6-160 8,3 0 160-8,1-2-160 8,-4-2 144-8,-5 2-144 6,-17 0 128-6,5 2-128 8,6 4 128-8,-6-2-128 7,-1-4 128-7,-1 2-128 8,-4-2 0-8,-2 2 128 7,10 0-128-7,-8 2 0 8,0 0 0-8,-3 2 128 7,1-2-128-7,4 0 0 8,0-4 0-8,-4 0 0 7,-10 2 128-7,8 0-128 9,0 2 0-9,4 2 0 6,0-3 0-6,-6 3 0 9,-6 2 0-9,5-2 0 6,3 0 0-6,-6-2 0 8,-6 2 0-8,4-2 0 8,6 4 0-8,2 0 0 8,2-5 0-8,-2 3 0 6,2-2 0-5,10 0 0 7,5-2 0-8,3 0 0 7,-1 0 0-7,3 0 0 8,1-2 0-8,7 0 128 6,9 2-128-6,-4-2 0 8,4-3 0-8,-4-3 0 7,-2 4 128-7,8 2-128 8,0 0 0-8,4 2 0 7,4-2 0-7,-6-2 0 8,-8 0 0-8,0 2 0 7,6-2 0-7,0 2 0 8,0 0 0-8,2 2 0 7,0 2 0-7,-1-2 0 8,-3-3 0-8,2 1 0 8,6 2 0-8,6 0 0 8,5-2 0-8,-1 0 0 6,-6 2 0-6,1-2 0 8,5-2 0-8,3 2 0 7,5 2 128-7,5 0-128 8,4-2 0-8,2 0 128 8,2-2-128-8,2 2 128 8,0 0-128-8,4 0 128 7,2 4-128-7,6-2 128 7,5 0-128-7,5 0 0 8,5-2 144-8,2 2-144 7,4 0 0-7,6 2 0 7,6 0 0-7,2-2 0 8,4-2 0-8,3 2 0 7,1 0 0-7,5 0 0 8,5 2 0-8,13-2-192 8,0 0 192-8,0 0-192 8,0 0-16-8,0 0-16 6,0 0 0-6,0 0 0 9,3 18-48-9,9-9-16 6,4 1 0-6,5-4 0 9,1-2 128-9,9 2 32 7,2 2 0-7,2-3 0 7,2 1 128-7,6 0-128 7,10 0 128-7,1 4-128 8,7-4 128-8,7 3-160 8,2 3 160-8,6-4-160 7,-1 2 160-7,-3-1 0 7,4-1 0-7,4 0-128 9,-2 2 128-9,6-3 0 6,3 3 0-6,7 4 128 8,6-6-128-8,1-1-128 7,-5 1 128-7,5-2-192 9,4-2 192-9,6 4 0 6,3 4 0-6,5-5 0 9,3-5 0-9,-5 0-128 6,2-2 128-6,6 4 0 9,8 6 0-9,0-4 0 6,-1-4 0-6,1 0-128 9,-4-2 128-9,5 2 0 6,5 3 0-6,-1-1 0 9,3 0 0-9,-1 0 0 6,-3 0 0-6,3-2 0 9,4 0 0-9,1 0 0 7,-3 0 0-7,2 0 0 8,-3-2 0-8,9 0 0 7,0 0 0-7,4 2 0 8,0-2 0-8,-3-2 0 7,3-2 0-7,2 2 0 8,10 2 0-8,-7 0 0 7,-2-2 0-7,2-2 0 8,5-2 0-8,-4-4 0 7,-10 3 0-7,5-1 0 7,-5 2 0-7,6 2 0 8,6 0 0-8,-8 0 0 8,-4 0 0-8,-2 1 0 6,6 1 0-6,-2 0 0 9,1-2 0-9,-3 0 0 6,-4 0 0-6,-4 0 0 10,5 2 0-10,-1 2 0 5,-4-4 0-5,-3 2 0 9,-6 0 0-9,-5 2 0 7,3-2 0-7,0 2 0 8,-1 2 0-8,-5-2 0 7,0-2 0-7,-2 2 0 8,4 0 0-8,-6 0 0 7,3 0 0-7,-5-4 0 8,-5 2 0-8,-3 1 0 7,-8-1 0-7,4-2 0 8,1 0 0-8,1-2 0 7,-6-2 0-7,-7 0 128 8,-6 1-128-8,-3-3 0 7,-5-2 0-7,-6 6 0 8,-2-2 0-8,3 1 0 7,-7 1 0-7,0 0 0 8,-6-8 0-8,-1 5 144 7,-13-1-144-7,-1 0 0 8,-6 2 128-8,-6 4-128 7,-2 0 0-7,0 1 0 8,-5-5 0-8,-7 4 0 7,-5 0 0-7,-1 2 0 9,-17 2 0-8,0 0 0 4,0 0 0-5,0 0-192 24,0 0-1952-24,-23-10-384 1</inkml:trace>
    </iact:actionData>
  </iact:action>
  <iact:action type="add" startTime="13512">
    <iact:property name="dataType"/>
    <iact:actionData xml:id="d3">
      <inkml:trace xmlns:inkml="http://www.w3.org/2003/InkML" xml:id="stk3" contextRef="#ctx0" brushRef="#br0">24603 4913 3679 0,'0'0'160'1,"0"0"32"-1,0 0-192 0,0 0 0 7,0 0 0-7,12-6 0 9,-4-4 2320-9,-4 3 432 12,0-1 64-12,-4 8 32 4,0 0-1392-4,4-12-288 6,-1 0-48-6,1 5-16 8,-4 7 48-8,0 0 0 8,0 0 0-8,-4-12 0 8,1 4-416-8,-1 0-80 8,4 8-16-8,0 0 0 9,-8-11-128-9,2 3-48 9,-4 6 0-9,2 0 0 1,8 2-128-1,-9 2-16 11,-5 0-16-11,6 6 0 4,0 5-80-4,-3 1-16 11,3 5 0-11,-2 1 0 4,-2 1 32-4,7 7 0 6,1 7 0-6,0-2 0 11,-2 2-112-11,6 4-128 11,4-2 176-11,0 0-176 2,0 4 128-2,0-6-128 12,1 0 0-12,7 0 0 3,-2-3 0-3,5-5 0 11,-3-2 0-11,8-5 0 4,-3-3 128-4,7 1-128 11,-1-7 192-11,4 1-192 4,3-8 288-4,1-4-48 10,6-2-16-10,-2-4 0 5,-2-2-16-5,2 3 0 14,2-9 0-14,-4 0 0 2,3-1-208-2,-3-1 144 11,0-5-144-11,-4-1 128 4,-2-3-128-4,-1 0 128 10,-5-3-128-10,3-1 128 5,-3-2-128-5,3-2 0 11,-5 1 144-11,-1-1-144 4,1-4 0-4,1 4 144 10,-7 2-144-10,5 0 0 5,-6-1 128-5,3-1-128 10,-5 4 0-10,4 2 0 4,-7 5 0-4,3 1 0 12,2 1 0-12,-6 7 0 4,1-3 0-4,-1 8 0 11,-6 8 0-11,0 0 0 4,0 0 0-4,0 0 0 11,0 0-128-11,0 0 128 4,6 14 0-4,-6 5-144 10,0 5 144-10,-2 1 0 4,-4 2 0-4,2 7 0 12,-1 1 0-12,-1 10 0 4,-4 1 0-4,0 3 0 12,2 4 144-12,-9 5-144 3,-5 9 272-3,3 1-48 11,-3 4-16-11,-3 6 0 4,0 2-64-4,-1 0-16 10,-1-6 0-10,0 4 0 4,1-2-128-4,-1-10 0 12,-4 1 144-12,2-7-144 4,1-3 160-4,1-5-32 11,-2-3-128-11,1-8 192 4,-1 0 16-4,2-8 0 11,0 0 0-11,1-5 0 4,1-3 80-4,3-4 16 10,7-7 0-10,-5 0 0 4,5-8 32-4,1-6 16 13,2-2 0-13,5-8 0 3,-1-8-32-3,4-3 0 11,-4-4 0-11,4-7 0 4,0-3-144-4,2-6-48 11,2 2 0-11,0-4 0 4,6 4-128-4,4-4 0 11,-4 4 0-11,4 2 0 3,5-2 0-3,-1 6 0 11,3 4 0-11,5 0 0 5,-3 3 0-5,7 3 0 11,1 2 0-11,6 7 0 3,-2-4 0-3,2 9 0 12,5-1 0-12,3 4 0 4,-4 4 0-4,4 4 0 10,-4 4 0-10,4 6 0 4,0-3 0-4,3 9 160 13,-3-3-160-13,2 5 160 3,-6 1-160-2,-2 1 0 10,-3-5 0-11,-5 3 0 3,-6 1 0-3,-1-5 128 11,-4 2-128-11,-5-1 0 4,-1-5 0-4,0 1 128 10,-2-3-128-10,-8-10 0 18,0 0-1216-18,0 0-320 0,0 0-64 0,0 0-14080 6</inkml:trace>
    </iact:actionData>
  </iact:action>
  <iact:action type="add" startTime="14550">
    <iact:property name="dataType"/>
    <iact:actionData xml:id="d4">
      <inkml:trace xmlns:inkml="http://www.w3.org/2003/InkML" xml:id="stk4" contextRef="#ctx0" brushRef="#br0">26339 3743 6447 0,'0'0'576'1,"0"0"-576"6,10-6 0-7,-4 2 0 5,-6 4 1440-5,10-6 176 10,-1-2 48-10,-3 3 0 5,-6 5-544-5,8-8-96 11,-8 8-32-11,6-6 0 5,-6 6-96-5,0 0-32 10,6-12 0-10,-6 12 0 5,0 0-96-4,0 0 0 8,0 0-16-9,0 0 0 5,0 0-176-5,0 0-16 10,0 0-16-10,-10 14 0 4,2-2 96-4,2 7 32 12,-5 1 0-12,1 5 0 3,2 4 96-3,-4 4 32 11,1-2 0-11,-3 5 0 7,0 5-160-7,-1-2-16 9,1 5-16-9,-3-5 0 4,3 4-192-4,-4-8-32 11,5-1-16-11,-1-5 0 4,6-4-128-4,-1-3-32 10,3-3 0-10,2-7 0 4,0 0 48-4,4-12 0 11,0 0 0-11,0 0 0 4,0 0 176-4,6-12 32 11,5 2 16-11,-1-7 0 5,4-9-160-5,1-1-48 10,3-2 0-10,-2-5 0 4,3 5-144-4,-1-4-128 11,-3-4 192-11,5 2-192 4,-5 2 192-4,1-4-64 11,2-2 0-11,-5 4-128 5,5-1 144-5,-5 3-144 11,3 4 0-11,-4 6 144 4,3 3-144-4,-7 3 0 10,0 3 0-10,0 4 0 4,-8 10 0-4,0 0 0 11,0 0 0-11,0 0 0 4,-8 20 0-4,0 7 0 11,-2 8 0-11,-7 4 0 5,-5 0 0-5,-3 10 0 10,-4 2 0-10,-2 1 0 5,-3-1 0-5,5 2 0 10,0-3 0-10,0-1 0 4,-1-6 0-4,3-6 0 11,4-8 0-11,1-5 0 4,5-5 0-4,3-7 0 11,4-2 176-11,10-10-176 5,0 0 352-5,0 0-32 10,0-10 0-10,4-8 0 5,2-7-16-5,8-4-16 11,3-2 0-11,3-3 0 4,-5-1-288-4,5-6 128 11,3 2-128-11,1-4 0 4,-1 6 176-4,-2-6-176 10,3 3 160-10,-3-1-160 5,3 3 128-5,-5 9-128 11,-5 4 0-11,3 3 144 4,-7 9-16-4,0 1-128 10,0 4 192-10,-10 8-64 4,0 0-128-4,0 12 192 11,-6 6-192-11,-6 7 192 4,2 2-192-4,-7 4 0 11,-3 3 0-11,1 5 128 5,-5 0-128-5,-1 5 0 10,2-3 0-10,-7 24 0 19,9-5-2288-19,5-13-384 0</inkml:trace>
    </iact:actionData>
  </iact:action>
  <iact:action type="add" startTime="18032">
    <iact:property name="dataType"/>
    <iact:actionData xml:id="d5">
      <inkml:trace xmlns:inkml="http://www.w3.org/2003/InkML" xml:id="stk5" contextRef="#ctx0" brushRef="#br0">27262 4966 2751 0,'0'0'128'1,"0"0"16"-1,-12 2-144 0,12-2 0 9,-17 3 0-9,17-3 0 4,-12 4 2656-3,12-4 496 8,-18 4 112-9,5 2 0 5,13-6-1840-5,0 0-368 11,0 0-80-11,-14 2-16 4,4 0 48-4,10-2 0 11,0 0 0-11,0 0 0 4,0 0-144-4,0 0-32 12,0 0 0-12,0 0 0 4,0 0-128-4,0 0-48 12,20-4 0-12,5-2 0 3,6 0 16-3,5 1 0 12,-3 3 0-12,4-2 0 3,4-4-176-3,-4 4-48 11,4 0 0-11,-4-2 0 4,0 0-128-4,2-3-16 10,-4 1-16-10,2 2 0 5,2-8-48-5,-4 8-16 11,2 3 0-11,2 1 0 3,-6-2-80-3,1 2-16 13,-1 0 0-13,0 2 0 3,-4 0-128-3,-2 0 0 10,-3 0 0-10,-7 4 0 21,1 0-512-21,-18-4-128 0,0 0-16 0,0 0-16 13,0 0-1872-13,-4 11-368 1</inkml:trace>
    </iact:actionData>
  </iact:action>
  <iact:action type="add" startTime="18364">
    <iact:property name="dataType"/>
    <iact:actionData xml:id="d6">
      <inkml:trace xmlns:inkml="http://www.w3.org/2003/InkML" xml:id="stk6" contextRef="#ctx0" brushRef="#br0">27079 5198 21183 0,'0'0'1888'11,"0"0"-1504"-11,0 0-384 0,19 7 0 2,1-3 1408-2,-1-2 192 10,-3 2 64-10,5-2 0 5,5 0-432-5,3 2-80 11,2 0 0-10,4 2-16 2,2-4-448-3,-2 0-96 12,6 0-16-12,0 0 0 4,0-1-240-4,0 1-48 11,-2 4-16-11,0-2 0 4,-6 4-272-4,4-2 0 9,2-2 0-9,-7 4-10192 18,-3 1-1984-18</inkml:trace>
    </iact:actionData>
  </iact:action>
  <iact:action type="add" startTime="18939">
    <iact:property name="dataType"/>
    <iact:actionData xml:id="d7">
      <inkml:trace xmlns:inkml="http://www.w3.org/2003/InkML" xml:id="stk7" contextRef="#ctx0" brushRef="#br0">30014 4301 11919 0,'0'0'512'0,"0"0"128"0,6-16-512 0,0 4-128 5,-6 12 0-5,4-17 0 5,-4 5 864-5,0-4 144 11,0 16 16-11,-2-15 16 4,2 1-80-4,-4-1-32 14,4 15 0-14,-10-14 0 1,0-2-80-1,3 7-16 11,-7 3 0-10,2 2 0 3,-3-6-128-4,1 2-48 10,-6 0 0-9,3-1 0 2,-1 5-16-3,-3 0-16 7,1 2 0-6,1-2 0 7,-6 2-224-8,-1 2-32 7,-1 0-16-7,-2 2 0 8,-3 2-32-8,-3 0-16 7,2 2 0-6,2 9 0 4,2 1 16-5,-3 5 0 5,3 1 0-5,2 5 0 9,0 4 48-9,1 2 16 11,-1 6 0-11,3-2 0 4,1 4-64-4,4 0-16 10,1 10 0-10,-1 4 0 4,3-1-176-4,2 3-128 7,1 3 192-7,1 1-192 9,6-1 144-9,-4-3-144 12,3-5 0-12,1-1 144 3,0 4-144-3,-2-3 128 11,4-3-128-10,0 2 128 2,0-4-128-3,2-4 0 11,0 3 0-11,0-7 128 4,-1 2-128-4,1-4 0 11,-2 4 144-11,2-6-144 4,0-3 0-4,0-1 144 12,2-4-144-12,0 0 0 3,0-1 0-3,0-3-320 12,0 3 32-12,0-7 16 21,-2-5-640-21,2-14-128 0,-2 19-32 0,2-19-12448 1</inkml:trace>
    </iact:actionData>
  </iact:action>
  <iact:action type="add" startTime="19355">
    <iact:property name="dataType"/>
    <iact:actionData xml:id="d8">
      <inkml:trace xmlns:inkml="http://www.w3.org/2003/InkML" xml:id="stk8" contextRef="#ctx0" brushRef="#br0">28912 5143 29487 0,'0'0'1296'0,"0"0"288"0,12-10-1264 0,-12 10-320 8,15-8 0-8,3-1 0 5,1 1 192-5,-1 2 0 10,3-2-16-9,3 0 0 3,5 3 256-4,2-1 48 10,2-6 16-10,5 0 0 4,-3 3-240-4,2-3-64 13,6 4 0-13,-14 2 0 3,6-2-192-3,8 3-288 12,-2-1 64-12,23 0-14064 7</inkml:trace>
    </iact:actionData>
  </iact:action>
  <iact:action type="add" startTime="20660">
    <iact:property name="dataType"/>
    <iact:actionData xml:id="d9">
      <inkml:trace xmlns:inkml="http://www.w3.org/2003/InkML" xml:id="stk9" contextRef="#ctx0" brushRef="#br0">30689 3961 17327 0,'0'0'768'1,"0"0"160"-1,0 0-736 0,0 0-192 7,0 0 0-7,0 0 0 5,0 0 368-5,0 0 32 12,-18 2 16-12,5 6 0 3,1 0 176-3,-2 2 48 7,1 3 0-7,-3 1 0 10,-3 5-64-10,1 5-16 10,-1 3 0-10,-7 4 0 3,1 6 224-3,0 10 48 13,-1 2 16-13,1 7 0 2,-2 7-144-2,-1 9-16 12,-1 0-16-12,0 6 0 4,-2 2-416-4,1 2-96 12,3 4-16-12,2 0 0 3,-3-6-144-3,5-4 0 6,1-6 144-6,7-8-144 9,-3-7 0-9,8-2 128 12,1-5-128-12,5-5 0 3,2 0 0-3,4-8 0 11,6-2 0-11,-1 0 128 5,-1-1-128-5,4-5 0 10,2-8 0-10,-2 1 128 4,5-8-128-4,1-1-192 11,1-3 64-11,3-2 0 20,-20-6-656-20,19-2-128 0,1-6-32 0,1-1-11072 3</inkml:trace>
    </iact:actionData>
  </iact:action>
  <iact:action type="add" startTime="20993">
    <iact:property name="dataType"/>
    <iact:actionData xml:id="d10">
      <inkml:trace xmlns:inkml="http://www.w3.org/2003/InkML" xml:id="stk10" contextRef="#ctx0" brushRef="#br0">30802 4774 14735 0,'0'0'640'0,"0"-15"160"0,0 15-640 0,0 0-160 6,0 0 0-6,0 0 0 5,0 0 1696-5,0 0 304 10,0 0 64-10,-12 12 16 5,-3-3-1120-5,1 13-208 12,-3 1-48-12,-1 8-16 4,2 3-240-4,-3 3-64 10,-1 2 0-10,7-2 0 4,-5 6 96-4,8-4 16 11,3 3 0-10,1-3 0 4,6 2-272-5,6-7-48 9,0-5-16-9,-1-6 0 4,7-5-160-4,4-3 0 11,1-3 144-10,1-4-144 3,5-8 400-4,1-4 16 10,1-6 0-10,-2 0 0 5,3-7 224-5,1-1 32 8,2-9 16-8,1 2 0 8,-3-3-240-8,-2 1-32 9,-1 2-16-9,-5-5 0 4,1-1-208-4,1-2-32 11,-7 0-16-11,1 8 0 4,-3 7-144-4,2 1 160 11,-8 3-160-11,-6 14 160 5,0 0-160-5,0 0 192 11,0 0-192-11,0 0 192 3,9 19-64-3,-1 13-128 12,-4 10 192-12,-2 7-64 3,-2 6-128-3,0 5 0 11,0 5 0-11,-4 11 0 5,-6 2 0-5,1 4 0 10,-3 5 0-10,-6 1 0 5,1 10 0-5,1-9 160 10,-5-1-32-10,1-6-128 5,-3-4 208-5,1-8-64 10,1-5-16-10,-4-9 0 5,1-1 352-5,1-12 64 9,1-4 16-8,3-10 0 3,-3-4-32-4,5-5 0 12,-3-14 0-12,-1-4 0 4,-1-8-288-4,3-8-64 11,1-3-16-11,-5-11 0 4,-3-11-160-4,-1 0 128 11,2-10-128-11,1-1 128 4,1-5-128-4,7 2 0 10,-1 3-192-10,7 3 192 5,6 0-192-5,4 8 192 11,6-2-192-11,0 6 192 4,4 8-192-4,5 3 192 10,7 3-192-10,1 7 192 5,-1-1-192-5,3 7 192 10,2 4-192-10,1 2 192 5,-1 2-192-5,0 4 192 10,0 0-160-10,3 0 160 4,-3 6-176-4,0 3 176 11,-1-3-192-11,-5 2 192 18,5-3-736-17,-1 7-32-1,0-4-16 0,3 3 0 16,-5-3-1680-16,-2-2-336 0,1 3-64 0</inkml:trace>
    </iact:actionData>
  </iact:action>
  <iact:action type="add" startTime="21698">
    <iact:property name="dataType"/>
    <iact:actionData xml:id="d11">
      <inkml:trace xmlns:inkml="http://www.w3.org/2003/InkML" xml:id="stk11" contextRef="#ctx0" brushRef="#br0">31380 3616 19295 0,'0'0'848'1,"0"0"176"-1,0 0-816 0,0 0-208 7,0 0 0-7,0 0 0 5,0 0 640-5,0 0 64 10,0 0 32-10,0 0 0 4,0 0-112-4,0 0-32 10,0 0 0-10,15 10 0 5,-1 7-80-5,3-3-32 10,-3 4 0-10,5-1 0 5,7 8 192-5,-1 5 32 10,1 7 16-10,1 4 0 5,4 7-192-5,-2 7-32 11,3 4-16-11,-3 13 0 3,-2 8-112-3,2 4-32 12,5 3 0-11,-7-1 0 2,-4 4 96-3,1 1 16 11,-3-1 0-11,1 2 0 4,-7 3 128-4,-1-30 48 11,-2 9 0-11,1 0 0 5,-5 0-16-5,2 0 0 9,-2 4 0-9,-7 0 0 5,-2-6-128-5,-3 4-32 11,-6-1 0-11,0 26 0 4,-5-9 48-4,1-10 0 11,-8-10 0-11,3-2 0 4,-1-6-128-4,-1 1-32 10,-8-5 0-10,1-5 0 5,3-1-80-5,2-3 0 11,-1-6-16-11,1 0 0 4,-1-10 16-4,7-2 16 11,-7-2 0-11,5-4 0 4,3-7-144-4,-3-1-128 12,1 1 144-12,7-12-144 17,-1-2-784-16,2-3-256-1,0-3-48 0,-5 0-11328 12,-1-3-2240-12</inkml:trace>
    </iact:actionData>
  </iact:action>
  <iact:action type="add" startTime="24157">
    <iact:property name="dataType"/>
    <iact:actionData xml:id="d12">
      <inkml:trace xmlns:inkml="http://www.w3.org/2003/InkML" xml:id="stk12" contextRef="#ctx0" brushRef="#br0">12479 11585 16175 0,'-31'-4'704'1,"11"2"176"-1,3 2-704 0,-7-2-176 4,3 2 0-4,1 0 0 8,5 0 1264-8,-1 0 208 7,16 0 64-7,-16 0 0 9,16 0-640-9,-15 0-128 7,3-2-32-7,12 2 0 8,0 0-304-8,0 0-64 6,0 0-16-6,0 0 0 9,0 0-32-9,0 0-16 6,0 0 0-6,0 0 0 8,0 0-64-8,0 0-16 7,16-12 0-7,3 4 0 9,7 4-64-9,1 1-16 6,0-1 0-6,6 2 0 8,4 0 48-8,6-2 16 9,6 2 0-9,4 0 0 7,3 0-16-7,3 0-16 6,1 0 0-6,9 2 0 8,-3-2-48-8,6-4-128 7,-8-3 192-7,9 1-64 9,-3 4 64-9,6-2 16 6,6-4 0-6,2 4 0 10,7 1 0-10,3 3 0 5,-6 0 0-5,1 0 0 8,3-2-208-8,0-2 176 7,1 0-176-6,9 0 160 6,3 2-160-7,1 0 128 7,-3 2-128-7,0 1 128 8,-1-5-128-8,3 0 0 8,0 0 0-8,5 0 0 7,3-2 128-7,0 4-128 8,-2 4 128-8,0 0-128 7,-2 0 144-7,3-2-144 7,5-1 160-7,2 1-160 8,0 2 128-8,-6 2-128 7,-4-2 0-7,0 0 144 8,0-4-16-8,3 2 0 8,5-4 0-8,2 0 0 8,-6 2 48-8,0-2 0 6,-2 0 0-6,2 1 0 9,2-3-32-9,4 4 0 6,-2 0 0-6,-6 0 0 9,-3-4-144-9,1 0 192 6,-6 5-192-6,1 1 192 8,3 2-192-8,2 0 128 7,2 0-128-6,-3 0 128 6,-7-2-128-7,1 2 0 7,-7 0 144-7,9 0-144 8,1 0 0-8,-2 0 0 8,6-2 0-8,-5 0 128 7,-3-2-128-7,3 2 0 8,-5 0 0-8,6 2 0 7,3 0 0-7,-1-2 128 9,-2-4-128-9,-7 2 0 7,1 2 0-7,1 0 0 6,-5-2 0-6,9 4 0 8,-1-2 0-8,-1 1 0 8,-1-1 0-8,2-2 0 7,-7-4 0-7,3 4 0 8,-3 2 0-8,5 2 128 8,5-2-128-8,-5 0 128 6,-3 0-128-6,1-2 128 10,-7-4-128-10,5 5 144 5,-3 3-144-5,9 3 160 9,-1 1-160-9,-5-2 0 6,3 0 144-6,-7 2-144 8,3-2 0-8,-6-2 0 7,1 2 0-7,7 2 128 8,-4 2-128-8,5 0 0 8,2-2 0-8,-7-2 0 8,-4-2 0-8,2 0 0 7,-3 0 0-7,1 1 0 8,0 1 0-8,3 2 0 7,-1 2 0-7,4 2 0 7,-7-12 0-7,-3 8 128 7,2 0-128-7,0-2 0 8,3 0 0-8,-3 0 0 8,4 2 0-8,3 1 128 8,-1-1-128-8,-2 2 176 7,-8-4-176-7,-1 2 192 8,5-2-192-8,0 2 0 7,4 0 144-7,1 2-144 8,-3 0 0-8,0-3 0 7,-3-3 0-7,-3 2 128 8,-2 0-128-8,-4-2 0 7,-2-2 0-7,4 0 128 8,2 1-128-8,2 1 0 7,-2 0 128-7,0 0-128 8,-2-4 208-8,-4-2-16 7,-10 2-16-7,5 0 0 8,-3 0 0-8,2 4 0 7,-6-4 0-7,9 2 0 7,-7 0 0-7,0 2 0 8,-5 0 0-8,-5-6 0 7,5 4-176-7,-9 0 160 8,-1 1-160-8,-4-1 160 7,-8-2-160-7,0 2 0 8,0 2 0-8,-2-2 128 8,0 0-128-8,-6 2 0 7,-3 0 0-7,-5 0 0 8,-4 2 0-8,-1-2 0 7,0-2-144-7,-18 2 144 25,0 0-2240-25,0 0-352 1,0 0-64-1</inkml:trace>
    </iact:actionData>
  </iact:action>
  <iact:action type="add" startTime="25464">
    <iact:property name="dataType"/>
    <iact:actionData xml:id="d13">
      <inkml:trace xmlns:inkml="http://www.w3.org/2003/InkML" xml:id="stk13" contextRef="#ctx0" brushRef="#br0">25848 12347 14623 0,'0'0'640'1,"0"0"144"-1,0 0-624 0,0 0-160 9,0 0 0-9,0 0 0 5,0 0 1136-5,0 0 192 10,0 0 32-10,0 0 16 5,0 0-176-5,0 0-48 11,0 0 0-11,0 0 0 5,0 0-64-5,0 0-32 10,0 0 0-10,0 0 0 4,0 0-128-4,0 0-32 7,0 0 0-7,0 0 0 10,8-15-240-10,-3-1-48 6,3-7-16-6,2 7 0 9,-4-2-240-9,4-3-48 6,3-1-16-5,-7-1 0 8,2-2-128-9,2 1-32 6,-3-3 0-6,-1-4 0 9,0 0 0-9,-2-1-128 6,2-1 192-6,-2 2-64 8,-2-2 0-8,-2-2-128 7,2 0 192-7,2 2-64 8,0-1-128-8,-3 5 128 7,1 2-128-7,4 1 128 9,-2 3-128-9,0 0 0 6,-4 5 0-6,4 4 0 8,0-1 0-8,0 7 0 12,-2 0 0-12,-2 8 0 3,0 0-128-3,0 0 128 7,0 0 0-7,0 0 0 4,0 0 0-4,0 0 0 7,6 10-144-7,-3 8 144 9,1-5 0-9,-2 9 0 11,4 1 0-11,0 4 0 3,4 5 0-3,-2-1-128 8,3 2 128-8,3 4 0 8,-4 0 0-8,5 0 0 7,-3 4 0-7,4-2 0 9,-7 4 0-9,5-6 0 6,-4 2 0-6,5-4 0 8,-3-4 0-8,6 0 0 11,-5-1 0-11,5-1 0 4,-3-2 0-4,3-1 0 12,0-5 0-12,1 6 0 19,-1-7-656-19,-1-6-80 0,-7-3-16 0,-10-11-9152 11,0 0-1824-11</inkml:trace>
    </iact:actionData>
  </iact:action>
  <iact:action type="add" startTime="26008">
    <iact:property name="dataType"/>
    <iact:actionData xml:id="d14">
      <inkml:trace xmlns:inkml="http://www.w3.org/2003/InkML" xml:id="stk14" contextRef="#ctx0" brushRef="#br0">25885 12101 14847 0,'0'0'656'0,"0"0"144"0,0 0-640 0,0 0-160 6,0 0 0-6,0 0 0 4,0 0 960-3,0 0 144 9,0 0 48-10,0 0 0 5,0 0 0-5,8-4 0 12,-8 4 0-12,0 0 0 3,0 0-288-2,11-5-48 10,-11 5-16-11,10 0 0 5,-10 0-160-5,14 2-16 9,1 1-16-9,1 1 0 4,-4 4-128-4,3 4-32 11,-1 0 0-11,5 7 0 4,-3 3-32-3,2-1-16 10,1 2 0-11,-3 7 0 3,1 7-16-3,3-2-16 12,-7 4 0-11,5 4 0 2,-4 4-80-3,3-3-16 9,-3 3 0-9,-1 2 0 5,-1-6-112-5,4 2-32 11,-8 2 0-11,1-7 0 5,-1 5 112-5,-4-2 16 10,0 6 0-10,0-4 0 4,0-6-128-4,0 4-128 11,-4-4 176-11,0 4-176 3,0-6 192-3,-4 6-64 12,2-8 0-12,0 19-128 4,-2-7 240-4,-2-6-64 10,2-6-16-10,-2 0 0 5,-1-2-32-5,1-1 0 11,0 3 0-11,-2-2 0 4,-4-4-128-4,5 0 192 12,-7 3-192-12,4-3 192 3,4 0-16-3,-3-2 0 11,-3 1 0-11,0-1 0 3,-5 0-176-3,-1-1 160 13,4-3-160-13,-3 4 160 4,3 3-160-3,-3-5 0 8,1-2 144-9,0-1-144 5,1 3 176-5,1 1-48 10,-5 1 0-10,1 2 0 3,1-2-128-3,-5 1 0 12,3 1-160-12,1 2 160 4,-3-4 0-4,3 1 0 11,-2-1 0-11,-1 4 0 4,-2-1 0-4,3-1 0 12,-1-2 0-12,-1 4 0 3,-7 0 0-3,4 5 0 10,-1 1 0-10,-1-2 0 5,0-2 0-5,-3 0 0 12,1 4 0-12,-2-4 0 3,6-3 0-3,-3 1 0 12,3-2 0-12,1 2 0 3,3 0 0-3,3 4 0 5,1 1 0-5,-1-9 0 9,5-2 0-9,1 3 0 7,6 1 0-7,0-2 0 8,-3 0 0-8,3 1 0 6,2-1 160-6,2-2-160 9,2 1 0-9,0-1 0 6,0-5 128-6,4 1-128 8,2 0 0-8,1 3 0 7,-1-3 0-7,0-3 0 8,4-1 0-8,2 1 0 7,-3-6 0-7,5-1 0 8,-14-11 0-8,12 16 128 7,-12-16-128-7,21 6 0 8,-1 0 0-8,-3-4-192 7,3-4 0-7,5-4 16 24,0 0-2304-24,-1-6-464 1</inkml:trace>
    </iact:actionData>
  </iact:action>
  <iact:action type="add" startTime="28992">
    <iact:property name="dataType"/>
    <iact:actionData xml:id="d15">
      <inkml:trace xmlns:inkml="http://www.w3.org/2003/InkML" xml:id="stk15" contextRef="#ctx0" brushRef="#br0">24514 16757 14623 0,'0'0'640'1,"0"0"144"-1,0 0-624 0,0 0-160 9,0 0 0-9,0 0 0 4,7-18 1088-4,-3 6 192 6,-4 12 48-5,0 0 0 7,2-15-64-8,-2 15-16 6,-2-12 0-6,2 12 0 9,0 0-192-9,0 0-32 10,-4-12-16-10,4 12 0 5,-7-8-272-5,3 3-48 12,-6-1-16-12,2-4 0 4,0 4-80-4,-3-2-16 11,1 1 0-11,2 3 0 3,-6 0-192-3,3 0-32 7,-7 0-16-7,5-2 0 7,-7 6-64-7,2 0-16 13,1 2 0-13,-5 0 0 3,1 0-48-3,0 2-16 14,-1-2 0-12,-1 6 0-2,-1 3-192 0,-1-1 0 11,2 6 128-11,-5-5-128 4,5 13 0-4,-1-3 0 10,3 3 0-10,1-5 0 4,5 8 0-4,3 1 0 12,2-1 0-12,1-2 0 4,5-3 0-4,4 3 0 11,4-3 0-11,5-7 0 4,1 3 0-4,4-8 0 11,5 1 0-11,5-3 0 9,1-6 0-9,2-2 0 5,1-2 0-5,3-2 0 5,0-8 0-5,0 1 0 10,-1-5 0-10,3 1 144 5,-2-11-144-5,0 3 128 10,0-5-128-10,3-1 128 5,-3-2-128-5,2-2 128 11,-4 0-128-10,8-12 128 2,-4 0-128-2,-5 4 0 9,-5-6 144-10,-1 2-144 4,-5 4 0-4,1-7 128 12,-3-1-128-12,-5-6 0 3,0-5 0-3,-1-1 144 12,-5-1-144-12,2-4 0 3,-2-1 192-3,0 3-192 12,2 6 192-12,-2 3-192 4,0 8 0-4,-4 0 0 11,2 4 0-11,2 12-144 3,-1 8 144-3,1 9 0 7,-4 14 0-7,0 0 0 9,-2-12 0-9,2 12 0 11,0 0 0-10,-3 16-128 3,-1 7 128-4,0 7 0 7,2 3 0-7,-2 6 0 9,-2 2 0-9,2 11 0 6,-2 3 128-6,0 7-128 8,4 9 144-8,-3 7-144 13,-5 6 192-13,2-1-192 3,2 1 176-3,-6-2-176 10,3-4 160-10,3-6-160 4,-2 2 304-4,2-5-48 10,0-7 0-10,4-27 0 5,4 2 16-5,0 0 0 7,2-3 0-7,6 6 0 8,-2-1-144-8,3-9-128 12,1-5 144-12,-2-5-144 3,4-9 0-3,-3-1 128 8,5-2-128-8,-2-6 0 7,3-4 0-7,1-4-208 12,3 0 32-12,3-2 16 18,1-9-1696-18,-2 1-320 1,1-3-80-1</inkml:trace>
    </iact:actionData>
  </iact:action>
  <iact:action type="add" startTime="29758">
    <iact:property name="dataType"/>
    <iact:actionData xml:id="d16">
      <inkml:trace xmlns:inkml="http://www.w3.org/2003/InkML" xml:id="stk16" contextRef="#ctx0" brushRef="#br0">25389 16384 12895 0,'0'0'1152'1,"0"0"-928"7,0 0-224-8,0 0 0 5,0 0 1680-5,0 0 304 10,-11-4 48-10,11 4 16 5,0 0-496-5,0 0-80 12,0 0-32-12,0 0 0 3,0 0-352-3,0 0-64 13,0 0 0-13,0 0-16 2,0 0-144-2,15 25-32 11,5-3 0-10,-3-3 0 3,9 7-240-4,1 3-48 10,2 4-16-9,3 4 0 2,3 0-144-3,0 6-16 10,2 4-16-10,0 0 0 6,-6 2-176-6,-4 1-48 12,-1-1 0-12,-5-2 0 2,-5 0-128-2,1-1 128 10,-5-7-128-10,2 0 128 5,-8-7-128-5,1-5 0 11,-1-4 0-11,2-1 128 5,-2-1-128-5,-4-1-192 10,-2-20 32-10,0 0 16 20,0 0-560-20,0 0-128 0,0 0 0 1,0 0-9200 8,8-16-1824-9</inkml:trace>
    </iact:actionData>
  </iact:action>
  <iact:action type="add" startTime="30087">
    <iact:property name="dataType"/>
    <iact:actionData xml:id="d17">
      <inkml:trace xmlns:inkml="http://www.w3.org/2003/InkML" xml:id="stk17" contextRef="#ctx0" brushRef="#br0">26004 16318 21359 0,'0'0'944'1,"-4"-14"208"-1,4 14-928 0,-4-12-224 11,2-1 0-11,2 13 0 4,0 0 1536-4,0 0 256 11,0 0 48-11,0 0 16 4,0 0-224-4,0 0-32 10,-14 6-16-10,7 1 0 5,-1 3-592-5,-10 15-112 10,3 3-32-10,-5 13 0 5,-1 4-144-5,-3 5-16 13,-1 7-16-13,-4 3 0 2,-3 7-160-2,-1-5-16 11,-4 2-16-11,-2 3 0 4,4-7-192-4,0 3-32 11,0-5-16-10,6-7 0 2,1-4-240-3,5-8 0 11,3-4 0-11,1-6 0 19,7-6-1040-19,4-9-304 0,8-14-64 0,0 0-15792 5</inkml:trace>
    </iact:actionData>
  </iact:action>
  <iact:action type="add" startTime="31967">
    <iact:property name="dataType"/>
    <iact:actionData xml:id="d18">
      <inkml:trace xmlns:inkml="http://www.w3.org/2003/InkML" xml:id="stk18" contextRef="#ctx0" brushRef="#br0">26351 17069 14975 0,'0'0'656'0,"0"0"144"0,0 0-640 0,0 0-160 9,0 0 0-9,0 0 0 6,0 0 1200-6,0 0 208 10,0 0 32-10,-2-12 16 4,2 12 128-4,0 0 16 11,4-16 16-11,4 8 0 5,-8 8-528-5,17-11-128 12,-5 3 0-12,4 4-16 3,-3-2-224-3,1 2-32 7,-14 4-16-7,19 0 0 8,-3-2-256-8,2 4-48 10,-18-2-16-10,15 10 0 5,-1-2-208-5,-6 7-144 7,-4 1 192-7,-1 4-192 4,-3 3 192-4,-1 4-64 7,-3 1 0-7,-4-1-128 10,0 0 224-9,-4-3-64 8,3-3-16-8,-9 10 0 2,4-3 80-3,-1-5 16 7,5-2 0-7,-2-3 0 9,4-2 192-9,8-16 32 10,0 0 16-10,0 0 0 5,4 11-112-5,-4-11-32 9,18 4 0-8,7-2 0 3,1-2 144-4,3-4 32 11,2-2 0-11,6-5 0 4,2-1-320-4,-2 0-64 12,0-3-128-12,4 3 192 3,-10-4-192-3,3 5 0 12,-3-7 128-12,2 4-128 3,-2 1 0-3,-2 3 0 11,-5-2 0-11,-5 6 0 19,1 1-2048-18,-3 1-336-1,-17 4-80 0</inkml:trace>
    </iact:actionData>
  </iact:action>
  <iact:action type="add" startTime="32537">
    <iact:property name="dataType"/>
    <iact:actionData xml:id="d19">
      <inkml:trace xmlns:inkml="http://www.w3.org/2003/InkML" xml:id="stk19" contextRef="#ctx0" brushRef="#br0">23603 17638 3679 0,'0'0'320'1,"0"0"-320"2,-16 2 0-3,16-2 0 8,0 0 2560-8,0 0 432 10,0 0 80-10,0 0 32 5,0 0-2080-5,0 0-400 11,0 0-96-11,24 2-16 3,1 0 192-3,2 0 48 8,4-2 0-8,6 0 0 8,4-2-96-7,8 2-16 10,0 0 0-11,13 0 0 3,7 2-80-3,9 0-32 11,4 0 0-11,1 2 0 4,-1 1 32-4,8 3 0 11,10 2 0-11,9 4 0 4,10-5-16-4,4 9 0 12,-6 0 0-12,4 1 0 4,2 2-288-4,5 1-64 6,5 1-16-6,0-1 0 8,-7-1-176-8,-9 1 128 7,-5-5-128-7,-3-3 128 8,-2 0-128-8,-4-3 160 10,-9-5-160-10,-4-2 160 5,-14-4-160-5,-8-2 128 11,-11 0-128-11,-9-2 128 20,-11-2-1408-19,-5-1-304-1,-9-3-48 0</inkml:trace>
    </iact:actionData>
  </iact:action>
  <iact:action type="add" startTime="33091">
    <iact:property name="dataType"/>
    <iact:actionData xml:id="d20">
      <inkml:trace xmlns:inkml="http://www.w3.org/2003/InkML" xml:id="stk20" contextRef="#ctx0" brushRef="#br0">24395 18791 16927 0,'0'0'752'0,"0"0"144"0,-6-18-704 0,2 6-192 5,0-3 0-5,0 3 0 8,0-4 928-8,-6 5 160 13,1-7 16-13,1 5 16 3,-6-7-32-3,3 2-16 14,-7 5 0-14,2-5 0 2,-5 7-400-2,-2-3-80 10,1 4-16-10,1 6 0 6,1 0-192-6,-3 6-32 9,-7 4-16-9,1 2 0 5,-2 8-160-5,-4 1-48 12,2 8 0-12,0 5 0 2,3 5-128-2,3 0 128 13,0 0-128-13,5 8 128 3,5-2 0-3,3 4 0 11,10 2 0-11,0-3 0 4,4 3-128-4,6-4 0 10,4-8 0-10,7-4 0 4,-1-3 0-4,5-7 0 8,3-3 0-8,3-5 0 9,-2-7 128-9,5-2-128 7,3-4 0-7,4-4 128 8,-2-4 144-8,-2-7 32 11,6-1 0-11,-2-9 0 5,0-8 208-5,0-6 32 6,-5 6 16-6,-3-8 0 9,-2 0-336-9,-1-4-64 13,-3 2-16-13,-2-4 0 2,3 6-16-2,-1-8-128 7,-1-3 192-7,-7-3-64 8,3-1-128-8,-3-9 160 11,-7-1-160-11,2-2 160 4,0-5-160-4,-2 1 160 11,-6 8-160-11,5 2 160 4,3 7-160-4,-2 8 0 7,-2 14 0-7,0 2 0 8,3 7 0-8,-3 7 0 8,-6 17 0-8,0 0 0 3,0 0-192-3,0 0 192 7,0 23-192-7,-2 7 192 9,-2 7-192-9,-2 5 192 11,1 9-192-11,-1 0 192 3,0 2 0-3,-4 5 0 12,2 4 0-12,1 9 0 4,1 3 0-4,-2 0 0 7,2-6 0-7,0 0 0 8,4-9 0-8,2-6 0 12,0-5 0-12,6-9 0 3,6 0 0-3,-2-9 0 12,5-11 0-12,3-1 0 4,3-3 0-4,1-5 0 10,-3-4 0-10,5-4 128 5,-1-6 48-5,4 0 0 10,4 0 0-10,1-6 0 5,-3-1-48-5,4 1-128 10,0-6 192-10,-2 5-64 4,1-5-128-4,-1 6 0 11,2-1 0-11,0 3 0 5,-4 4 0-5,-1 0 0 10,-3 2 0-10,0 4 0 5,-3 2-192-5,-1 2-80 10,-1 0-16-10,-5 1 0 20,-15-7-2080-19,16 8-400-1</inkml:trace>
    </iact:actionData>
  </iact:action>
  <iact:action type="add" startTime="33801">
    <iact:property name="dataType"/>
    <iact:actionData xml:id="d21">
      <inkml:trace xmlns:inkml="http://www.w3.org/2003/InkML" xml:id="stk21" contextRef="#ctx0" brushRef="#br0">25503 18190 15663 0,'0'0'1392'0,"0"0"-1120"8,0 0-272-8,0 0 0 4,0 0 1840-4,0 0 304 10,0 0 64-10,1 25 16 4,1 1-1008-4,4 3-208 12,-4 0-48-12,6 4 0 3,-2 6 0-3,8 4-16 12,3 8 0-12,5 5 0 4,-7 5-64-4,7 1-16 12,1 1 0-12,2-1 0 3,1 10-160-3,-1-7-48 7,-1-3 0-7,-3-1 0 8,-2-7-400-8,3-3-96 12,3-6-16-12,-9-2 0 4,-1-8-144-4,5-4 0 6,-8-2 0-5,1-3 0 3,-3-7-208-4,-2-7-80 6,-8-12-16-6,0 0 0 24,14 4-2176-23,-14-4-432 1</inkml:trace>
    </iact:actionData>
  </iact:action>
  <iact:action type="add" startTime="34067">
    <iact:property name="dataType"/>
    <iact:actionData xml:id="d22">
      <inkml:trace xmlns:inkml="http://www.w3.org/2003/InkML" xml:id="stk22" contextRef="#ctx0" brushRef="#br0">26025 18225 24879 0,'0'0'2208'1,"0"0"-1760"7,0 0-448-8,0 0 0 6,0 0 992-6,-9 16 112 10,-5-3 32-9,2 9 0 2,-5 1-208-3,3 8-32 10,-6 10-16-10,-3 0 0 5,-4 10-48-5,-1 4-16 11,-1 1 0-11,0 7 0 4,-6 3 16-4,-2-2 0 10,2 4 0-10,3-1 0 5,1-7-400-5,2 3-80 12,4-1-16-12,1-5 0 4,3-5-336-4,7-7 0 11,-2-2 0-11,9-12-128 18,-3-3-576-18,6-5-128 1,4-23 0-1,0 0-16 14,0 0-2240-14,18-8-448 0,11-15-96 2,2-3-16-2</inkml:trace>
    </iact:actionData>
  </iact:action>
  <iact:action type="add" startTime="34549">
    <iact:property name="dataType"/>
    <iact:actionData xml:id="d23">
      <inkml:trace xmlns:inkml="http://www.w3.org/2003/InkML" xml:id="stk23" contextRef="#ctx0" brushRef="#br0">26562 19093 25791 0,'0'0'1152'0,"-8"14"224"0,8-14-1104 0,-6 19-272 8,2-3 0-8,-2 3 0 5,-2 8 1328-5,3 5 208 11,-3-3 32-11,4-4 16 3,-6 8-176-3,2 3-16 13,3 6-16-13,-3 1 0 3,-4 4-288-3,2-4-64 12,-1 2-16-12,1 4 0 4,4-3-240-4,-2-5-64 12,0-2 0-12,2-2 0 3,1-5-336-3,1-5-80 11,2-2-16-11,0-1 0 3,-2-9-272-3,2 1 0 7,2-8 128-7,0-8-128 26,0 0-1184-26,0 0-288 0,8-20-64 0,-4 3-16352 3</inkml:trace>
    </iact:actionData>
  </iact:action>
  <iact:action type="add" startTime="35133">
    <iact:property name="dataType"/>
    <iact:actionData xml:id="d24">
      <inkml:trace xmlns:inkml="http://www.w3.org/2003/InkML" xml:id="stk24" contextRef="#ctx0" brushRef="#br0">27320 17722 18543 0,'0'0'816'1,"0"0"176"-1,0 0-800 0,0 0-192 8,0 0 0-8,0 0 0 5,0 0 1344-5,12-6 208 10,0-4 48-10,7 2 16 5,5 3-400-5,-3-3-64 11,7-2-32-11,3 2 0 4,0 0-368-4,2 1-80 10,0-1-16-10,4 4 0 5,2-2-240-5,-2 4-48 11,2 0-16-11,-5 2 0 5,1 0-352-5,-4 2 0 10,-4 2-192-9,-3 0-13952 6</inkml:trace>
    </iact:actionData>
  </iact:action>
  <iact:action type="add" startTime="35317">
    <iact:property name="dataType"/>
    <iact:actionData xml:id="d25">
      <inkml:trace xmlns:inkml="http://www.w3.org/2003/InkML" xml:id="stk25" contextRef="#ctx0" brushRef="#br0">27529 18188 30399 0,'0'0'2704'0,"6"-6"-2160"5,10-2-544-5,1 1 0 5,1-1 704-5,9-4 48 10,0 2 0-10,5 2 0 5,3-5-448-5,6 3-96 11,0-9-16-11,23-3 0 19,-7 3-1104-18,-5-1-240-1</inkml:trace>
    </iact:actionData>
  </iact:action>
  <iact:action type="add" startTime="36306">
    <iact:property name="dataType"/>
    <iact:actionData xml:id="d26">
      <inkml:trace xmlns:inkml="http://www.w3.org/2003/InkML" xml:id="stk26" contextRef="#ctx0" brushRef="#br0">29318 16567 15375 0,'0'0'672'1,"0"0"160"-1,0 0-672 0,6-7-160 8,-2-3 0-8,-4 10 0 7,0 0 1168-7,1-8 208 6,3-6 32-6,-2 3 16 4,-2 11-416-4,0 0-96 7,-6-8-16-7,3-4 0 8,-3 2-192-8,0 3-32 12,-6-3-16-12,2 0 0 4,1 4 32-4,-5-4 0 7,4 3 0-7,-5 3 0 8,1-4-368-8,-4 2-64 11,5 2 0-11,-5 0-16 5,-1 2-48-5,-1 4 0 10,-3 2 0-10,-3 4 0 4,1 0-48-4,-4 0-16 11,0 7 0-10,-5 1 0 4,1 1-128-5,-2 5 192 8,2-5-192-8,0 7 192 6,4-1 48-6,1 5 16 10,1 1 0-10,4 4 0 5,1 6 32-5,5 2 16 10,3 8 0-10,-2 3 0 4,7 1-176-4,1 4-128 11,-2 1 192-11,6 10-192 4,2-1 144-4,2 5-144 10,0-2 0-10,4 2 144 6,0-6-144-6,2 3 0 12,-2-3 0-12,0 6 0 3,-2-9 0-3,1-1 0 11,1-4 0-11,0-3 0 3,-2-2 128-3,2-5-128 8,-2 1 0-8,0-6 128 9,0 0-128-9,0-8 0 7,0 0 0-7,-2 4 0 24,0-4-656-23,0-9-16-1,0-5 0 0,0-5 0 11,0-5-2080-11,0-11-432 0</inkml:trace>
    </iact:actionData>
  </iact:action>
  <iact:action type="add" startTime="36694">
    <iact:property name="dataType"/>
    <iact:actionData xml:id="d27">
      <inkml:trace xmlns:inkml="http://www.w3.org/2003/InkML" xml:id="stk27" contextRef="#ctx0" brushRef="#br0">28436 17599 19343 0,'0'0'1728'1,"0"0"-1392"6,0 0-336-7,4-14 0 5,2-1 1088-5,6 3 128 12,-5-4 48-12,13 5 0 4,1-1-208-4,5-4-32 11,-3 5-16-11,8-3 0 4,6 8-192-4,2-2-48 6,0-1 0-6,0 5 0 10,4 2-416-10,-4 4-96 10,4 0 0-10,-6 2-16 4,2 3-240-4,-4 1-160 10,-3-2 32-10,-1 2 0 20,-4-2-1984-19,-1-4-384-1</inkml:trace>
    </iact:actionData>
  </iact:action>
  <iact:action type="add" startTime="37042">
    <iact:property name="dataType"/>
    <iact:actionData xml:id="d28">
      <inkml:trace xmlns:inkml="http://www.w3.org/2003/InkML" xml:id="stk28" contextRef="#ctx0" brushRef="#br0">29794 16353 17503 0,'0'0'768'0,"0"0"176"0,0 0-752 0,-14 4-192 7,-2 2 0-7,3 3 0 4,-5-1 640-4,1 4 112 11,-7 1 16-11,1 5 0 4,-2 2 288-3,-3 5 64 9,1 2 16-10,2 2 0 4,-3 3-48-4,3 9 0 12,0-2 0-12,-1 7 0 4,3 7-256-4,1 4-48 11,1 9-16-11,-3 6 0 4,1 6-432-4,2 6-80 11,3 6-32-11,0 7 0 4,5 1-224-4,1-28 0 12,4 6 0-12,-5 33 0 3,3-11 0-3,8-11 0 10,2-10 0-10,0-5 0 5,0-6 0-5,0-8 0 12,4-5 0-12,4-2 0 3,1 0 0-3,-1-9 0 12,4-6 0-12,2-5 0 3,-3-2 0-3,7-4 128 10,3-1-128-10,-3-11 0 23,1-1-432-23,3-6-128 1,3-2-16-1,1-6-8544 7,-1-2-1696-7</inkml:trace>
    </iact:actionData>
  </iact:action>
  <iact:action type="add" startTime="37654">
    <iact:property name="dataType"/>
    <iact:actionData xml:id="d29">
      <inkml:trace xmlns:inkml="http://www.w3.org/2003/InkML" xml:id="stk29" contextRef="#ctx0" brushRef="#br0">29784 17143 1839 0,'0'0'160'1,"0"0"-160"8,0 0 0-9,0 0 0 6,0 0 3664-6,0 0 704 10,0 0 144-10,0 0 32 4,0 0-2576-4,0 0-512 11,0 0-112-11,4 11 0 4,-4-11-320-4,6 18-64 12,3-4-16-12,-3 3 0 3,2 5-144-3,8 1-32 12,-1-2 0-12,7 11 0 4,5 1-128-4,-2 4-16 11,-1 6-16-11,1-2 0 4,3 4-208-4,-3 3-32 10,0-1-16-9,1 2 0 3,-1 2-160-4,-4-5-48 14,3-5 0-14,-1 2 0 1,-3-8-144-1,-7-1 128 11,3-5-128-11,-4-2 128 4,3-4-128-4,-5 1 0 10,-2-3 0-10,0-7-176 19,-4 0-448-19,-4-14-80 0,0 0-32 0,0 0-13248 5</inkml:trace>
    </iact:actionData>
  </iact:action>
  <iact:action type="add" startTime="37986">
    <iact:property name="dataType"/>
    <iact:actionData xml:id="d30">
      <inkml:trace xmlns:inkml="http://www.w3.org/2003/InkML" xml:id="stk30" contextRef="#ctx0" brushRef="#br0">30192 17043 11055 0,'0'0'976'1,"0"0"-784"7,0 0-192-8,0 0 0 6,4-11 2672-6,-4 11 480 9,0 0 112-9,0 0 0 4,0 0-1600-4,0 0-336 12,0 0-64-12,0 0-16 4,-4 21-288-4,-4 2-48 10,-2 9-16-10,0 3 0 5,-5 4-112-5,5-8-16 10,0 8-16-10,-1 2 0 7,-1 4 32-7,-10 21 16 11,3 2 0-11,3-3 0 2,-3 1-288-2,3-6-48 12,2-1-16-12,-1-5 0 4,3 3-304-4,-3-8-144 10,3-10 128-10,-2 0-128 4,2-4 0-4,3-4 0 11,-3-6 0-11,4-1 0 4,4-9-192-4,0-1-128 10,4-14-32-10,0 0 0 19,0 0-2192-19,0 0-432 0</inkml:trace>
    </iact:actionData>
  </iact:action>
  <iact:action type="add" startTime="38318">
    <iact:property name="dataType"/>
    <iact:actionData xml:id="d31">
      <inkml:trace xmlns:inkml="http://www.w3.org/2003/InkML" xml:id="stk31" contextRef="#ctx0" brushRef="#br0">30463 17987 16575 0,'0'0'1472'1,"-4"18"-1168"7,4 3-304-8,0 4 0 4,0 3 2016-4,0 3 352 11,0 0 64-11,0 2 0 5,0 2-912-5,-2-1-192 12,-4-5-48-12,0 0 0 4,-2-2-384-4,-3-1-64 10,-1-5-32-10,4 1 0 4,0-5-416-4,3 5-64 11,-1-5-32-11,4-3 0 5,2-14-288-5,0 0 0 10,0 0 0-9,0 0-9984 16,0 0-2064-17</inkml:trace>
    </iact:actionData>
  </iact:action>
  <iact:action type="add" startTime="38830">
    <iact:property name="dataType"/>
    <iact:actionData xml:id="d32">
      <inkml:trace xmlns:inkml="http://www.w3.org/2003/InkML" xml:id="stk32" contextRef="#ctx0" brushRef="#br0">30987 18009 18303 0,'0'0'816'0,"0"0"160"1,0 0-784-1,0 0-192 3,8 15 0-2,-2-5 0 7,-6-10 1120-8,6 19 176 11,-2 5 48-11,0 1 0 4,-2-1-64-4,2 1 0 11,0 2 0-11,-1 2 0 3,3 5-192-2,-2-11-32 10,-4 4-16-11,0 12 0 4,-2 0-240-4,0-2-48 6,-6-1-16-6,3-5 0 9,-1-2-224-9,-6-2-32 12,-2-3-16-12,5 1 0 3,-9-4-128-3,1 1-16 10,1-8-16-10,-2 1 0 4,7-7-304-4,-3 0 128 12,4 0-128-12,10-8 0 18,0 0-304-18,-15-6-160 1,5-4-48-1,4-2-10176 9,-2-7-2032-9</inkml:trace>
    </iact:actionData>
  </iact:action>
  <iact:action type="add" startTime="39203">
    <iact:property name="dataType"/>
    <iact:actionData xml:id="d33">
      <inkml:trace xmlns:inkml="http://www.w3.org/2003/InkML" xml:id="stk33" contextRef="#ctx0" brushRef="#br0">31424 17018 21823 0,'0'0'960'1,"0"0"208"-1,0 0-928 0,0 0-240 2,12 10 0-2,4-1 0 9,-7 3 912-9,5 6 144 10,-4 5 32-10,5 4 0 4,1 1 64-4,4 1 32 13,-1 8 0-13,-1 6 0 4,3 6-288-4,4-3-64 6,1 7-16-6,-5 2 0 8,-1 1-112-8,3 1 0 11,2-1-16-11,-1 5 0 4,1-7-336-4,-7-5-64 12,-6 2-16-12,-1-6 0 4,3-10-144-4,-6-4-128 11,-2-4 144-11,1-1-144 3,-3-1 0-3,-2-5 0 12,2-11 0-11,-4-9 0 16,0 0-928-16,0 0-288-1,0 0-48 0,0 0-13760 4</inkml:trace>
    </iact:actionData>
  </iact:action>
  <iact:action type="add" startTime="39475">
    <iact:property name="dataType"/>
    <iact:actionData xml:id="d34">
      <inkml:trace xmlns:inkml="http://www.w3.org/2003/InkML" xml:id="stk34" contextRef="#ctx0" brushRef="#br0">31818 16891 27695 0,'0'0'1216'0,"0"0"272"0,0 0-1184 0,0 0-304 6,0 0 0-6,0 0 0 5,2 16 1088-5,-4 5 144 10,0 5 48-10,-3 1 0 5,-3 2-144-5,-6 2-32 10,2 12 0-10,-3 0 0 5,3 6-400-5,-4 3-96 12,3 9-16-12,-3-3 0 3,5-1-240-3,-5 5-48 11,2-3-16-11,-1-3 0 5,3-1-160-5,-2 2-128 10,5 1 192-10,-5-1-192 4,4-5 0-4,6-3 0 12,-5-4 0-12,1-2 0 21,0-8-800-21,2-2-64 0,0-6-16 0,4-5 0 11,2-3-1904-11,0-19-384 0</inkml:trace>
    </iact:actionData>
  </iact:action>
  <iact:action type="add" startTime="39771">
    <iact:property name="dataType"/>
    <iact:actionData xml:id="d35">
      <inkml:trace xmlns:inkml="http://www.w3.org/2003/InkML" xml:id="stk35" contextRef="#ctx0" brushRef="#br0">32021 17829 21599 0,'0'0'960'0,"14"2"192"1,-14-2-928-1,21 0-224 9,-5 0 0-9,3 2 0 5,3 0 1280-5,-3 2 224 11,-5 2 32-11,4 3 16 4,-5-3-592-4,3 6-112 11,-8 4-16-11,-1-1-16 4,1 3-192-4,-6 3-48 11,-4-1 0-11,-2-1 0 4,-5 5 160-4,-1 1 32 12,-8 4 0-12,5 1 0 3,-7 1-240-3,8-12-32 11,-5 3-16-11,-8 5 0 4,5 0 64-4,4-1 16 11,1-7 0-11,5-3 0 4,-2-1-64-4,7-5-16 12,3-2 0-12,2-8 0 4,0 0-128-4,13 12-32 13,-1-7 0-13,7-3 0 3,-3 4 64-3,7-4 0 10,7-2 0-10,1 0 0 3,2 2-64-3,-4-2-16 11,3 0 0-11,-3-2 0 5,0 0-128-5,-2-2-32 10,1 0 0-9,-5 4 0 2,-3-5-144-3,1-5 0 11,-1 2 144-11,-1 2-144 20,-7-4-912-20,1-1-256 1,-3-1-48-1,-4-4-11312 10,0 5-2256-10</inkml:trace>
    </iact:actionData>
  </iact:action>
  <iact:action type="add" startTime="40284">
    <iact:property name="dataType"/>
    <iact:actionData xml:id="d36">
      <inkml:trace xmlns:inkml="http://www.w3.org/2003/InkML" xml:id="stk36" contextRef="#ctx0" brushRef="#br0">32142 16263 13583 0,'-12'-12'592'0,"12"12"144"0,-15-7-592 0,15 7-144 8,-10-6 0-8,-2 0 0 5,12 6 1056-5,0 0 176 10,0 0 48-10,0 0 0 6,-7-8 64-6,7 8 0 10,0 0 16-10,0 0 0 4,0 0-240-4,0 0-48 10,0 0-16-10,0 0 0 5,13 16 32-5,3-3 16 10,3 3 0-10,-1 5 0 4,1-3-80-4,7 9-32 11,-1 1 0-11,4 5 0 4,3 4-352-4,-1 8-64 13,0 3 0-13,2 5-16 4,-2 2-128-4,-1 3-32 10,-1 5 0-10,0 1 0 4,-2 10-112-4,3 0-32 10,-3 2 0-10,-2 0 0 4,3 6-64-4,-1-6-32 12,-4 2 0-12,3-6 0 4,-9 3-16-4,-1-5 0 11,-4 6 0-11,-1-2 0 4,-3 2 32-4,-4-4 0 12,-6-2 0-12,-2-3 0 3,-2 3 48-3,-5-6 16 10,-3-5 0-10,-6-3 0 5,3-3 128-5,-3-2 16 10,-1-3 16-10,-1-1 0 5,-5-6 64-5,2 0 16 11,1-6 0-11,1-2 0 4,-4 0-96-4,1 5-32 11,1-9 0-11,2 2 0 4,-5-4-96-4,1 1-32 11,-2-1 0-11,-1-6 0 4,1-5-224-4,0 3 144 11,2 1-144-11,-1-12 128 4,-1 0-128-4,2 1 0 10,-4-3 0-10,7-2 0 5,3 2-128-5,-1 2-64 11,3-2-16-11,3-3 0 19,1 1-992-19,15-4-192 0,-14 0-32 0,14 0-11376 11,0 0-2288-11</inkml:trace>
    </iact:actionData>
  </iact:action>
  <iact:action type="add" startTime="54367">
    <iact:property name="dataType"/>
    <iact:actionData xml:id="d37">
      <inkml:trace xmlns:inkml="http://www.w3.org/2003/InkML" xml:id="stk37" contextRef="#ctx0" brushRef="#br0">20339 18664 8175 0,'0'0'352'0,"0"0"96"0,0 0-448 0,4-10 0 2,-4 10 0-2,0 0 0 8,0 0 960-8,0 0 96 8,0-16 32-8,0 16 0 7,0 0 64-7,0 0 0 7,0 0 16-7,0 0 0 8,-4-9 48-8,4 9 0 7,0 0 0-7,0 0 0 9,0 0-304-9,0 0-48 7,0 0-16-7,0 0 0 8,0 0-400-8,0 0-64 7,12-8-32-7,4-2 0 8,-3 4-160-8,5 2-16 6,2 2-16-6,-1 2 0 8,2-1-160-8,1 2 128 8,3-1-128-8,-1 0 128 8,-5 0-128-7,3 2 128 5,-1-2-128-6,3 4 128 7,-3 0 32-7,-2 4 0 7,3-2 0-7,1 0 0 8,-3 2-160-8,-3 5 0 8,1-3 144-8,1 6-144 8,-3-5 128-8,4 7-128 7,-5-7 160-7,1 7-160 7,-6-2 128-7,-1 3-128 7,-5 5 0-7,0-1 144 9,-4 0 0-9,-2 5 0 6,0-1 0-6,-6 0 0 8,-3 1 64-8,1-1 16 7,-6-6 0-7,3 5 0 8,-5-3 64-8,3 0 16 7,-5 3 0-7,-1-1 0 9,1-3-48-9,2-3 0 6,-3 3 0-6,2-1 0 9,-3 0 0-9,3 1 0 6,-3-3 0-6,-3 1 0 9,1 1-64-9,-1-1-32 7,-2-1 0-7,1 1 0 8,1-6 0-8,0 1 0 6,1-5 0-6,-1 4 0 9,-2-5-32-9,-1 5 0 7,-1-6 0-7,-4 2 0 8,0-1-128-8,-2-3 192 7,-1-4-192-7,-5-2 192 7,4 0-48-7,-4 0 0 8,4-6 0-8,6-4 0 8,-2 3 112-8,0-1 0 7,2-4 16-7,-1 0 0 8,1-1-272-8,2-3 0 7,2-5 0-7,-3-1 0 7,1-1 128-7,2 0-128 8,0-3 0-8,-1-1 0 8,3-2 0-8,-2-5 0 7,3-1 0-7,-1 2 0 8,-1-8 0-8,3 2 0 6,2 0 128-6,1-4-128 9,-1 0 0-9,1 2 0 6,5 4 0-6,-1-2 0 9,4 6 0-9,1-2 0 6,5-2 0-5,2 0 0 7,2 6 0-8,2-2 0 7,0-2 0-7,2 1 0 8,4 3 0-8,5 0 0 7,-3 0 0-6,6-8 0 6,-1 2 0-7,5 2 0 7,-2-4 0-7,5 4 0 8,0-4 0-8,-1-2 0 7,0 4 0-7,1-2-144 8,2 3 144-8,1 5 0 7,-3-4 0-7,5 0-128 8,-5 0 128-8,6 6 0 7,5-1 0-7,-1-1 0 8,4-6 0-8,-2 6 0 7,0 4 0-7,2-1-128 8,2 1 128-8,0 4 0 7,8 1 0-7,-4 1 0 8,4-1 0-8,-2 3 0 8,2 1 0-8,4-3-192 8,-8 1 192-8,2 5 0 6,-6-3 0-6,4 6-128 8,-4-3 128-8,2 7 0 7,2-2 0-7,0 4 0 8,-1 1 0-8,1 3 0 8,0-2 0-8,4 4 0 7,-4 4 0-7,6-2 0 7,-2 0 0-7,2 3-128 8,0 5 128-8,-3-2 0 7,5-2 0-7,-2 5 0 8,-6-5 0-8,0 0 0 7,0 4 0-7,2 6-128 8,2-3 128-8,-4 3 0 7,3 3 0-7,-3-3 0 8,4 3 0-8,-4-1 144 8,2-2-144-8,-2 3 0 8,2-3 0-8,2 5 0 6,0 1 0-6,0 3 0 8,-8 2 0-8,0 0 0 7,-2 1 0-7,-6 1 0 8,2 0 0-8,-3 3 0 7,-3-3 0-6,-2 2 0 6,-3 4 0-7,-3-2 0 8,3 0 0-8,-2 4 0 7,-5 4 128-7,5-6-128 7,-7 3 0-7,3-1 0 8,-6-2 0-8,-2 6 128 7,0-2-128-7,-3 2 0 8,1 0 128-8,-2 1-128 7,-2-3 0-7,-2 6 0 8,-5-6 144-8,1 6-144 7,0-6 0-7,-6 4 144 8,2-4-144-8,1 6 0 7,-7-2 144-7,4 0-144 9,-5-6 128-9,3 2-128 6,-5-4 128-6,-1 2-128 8,3 2 128-8,-5-4-128 7,-3-2 160-7,-3 2-160 8,-1-3 144-8,-2-1-144 7,-4 0 128-7,0-2-128 8,0 2 144-8,-8 1-144 7,2-1 160-7,-2 2-160 8,6-2 144-8,-6-2-144 7,4-1 128-7,-6-1-128 8,4-4 0-8,-4-3 128 8,4 1-128-8,-2 1 0 7,4 3 128-7,-2-3-128 7,-2-5 0-7,-3 3 128 8,-7 3-128-8,0-1 0 7,-1-7 0-7,-1 3 0 8,0-7 0-8,1 5 128 7,3-2-128-7,0-3 0 8,3-5 0-8,-3 4 128 7,-2 2-128-7,3-3 0 8,5 3 0-8,0-2 0 7,-4-4 128-7,-2 0-128 9,3 1 0-9,-7-1 0 6,-5-6 0-6,3 0 128 8,2-2-128-8,3 0 0 7,1-2 0-7,0-3 128 8,2-1-128-8,1 2 0 7,-3-4 144-7,4 2-144 8,4-1 0-8,-4-7 128 8,1 2-128-8,-1-3 0 7,-4-1 128-7,0-1-128 8,3-5 128-8,-1-1-128 7,4-4 176-7,-2 0-48 7,2-1 0-7,4 1 0 8,-3-2-128-8,5-2 128 7,-2 0-128-7,2-1 128 8,1 1-128-8,1-6 0 7,2 0 144-7,6-6-144 8,0 8 128-8,2-4-128 7,-1 0 160-7,3-3-160 9,-2 3 0-9,5-6 128 6,3 0-128-6,3 2 0 9,-4-8 0-9,7 3 0 6,-3-3 0-6,6 0 0 8,-1-3 0-8,1-1 0 7,0 1 0-7,0-1 0 8,5-1 0-8,1 1 0 7,-2-5 0-7,4 5 0 9,-2 3 0-9,4-1 0 6,4-2 0-6,2 3 0 8,-2-1 0-8,2-1 0 8,1 1 0-8,5 0 0 7,-2-1 144-7,5 5-144 7,-5 4 128-7,10-3-128 8,-1-1 144-8,1-2-144 7,3 1 160-7,0-1-160 8,1 0 128-8,-1 1-128 7,-1-1 0-7,3 4 0 8,2 2 0-8,7-1 128 8,-1-1-128-8,-2-2 0 8,-2-1 0-8,4 3 0 7,-1 0 0-7,5 4 0 9,-4 4 0-9,2-4 0 5,4 8 0-5,0 0 0 9,8-2 0-9,-2 6 0 6,-1 0 0-6,7-4 0 8,0-2 0-8,0 6 128 7,-3-4-128-6,5 4 0 7,2 3 0-8,1 1 128 7,-1-2-128-7,3 4 0 7,3 1 0-7,1 3 0 8,5 1 0-8,3 5 0 8,0-1 0-8,2 3 0 7,-2-5 0-7,-5 3 0 8,1 7 0-8,2-4 0 7,-1 4 0-7,5 1-160 8,-4-3 160-8,6 6 0 7,2 2 0-7,2-4 0 8,-6 1 0-8,-1 5 0 7,-5-4 0-7,0 4 0 8,-7 4 0-8,-1-2 0 7,-3 2 0-7,0 2 128 8,-1 2-128-8,-1 3 0 7,1-3 0-7,-1 2 0 8,0 2 0-8,-1-1 0 7,-3-3 0-7,-2 6 128 8,-4-2-128-8,-6 1 144 6,-2 3-144-6,-2-6 160 9,-5 2-32-9,-5-3-128 7,2-1 192-7,-5 8-64 8,-3-8 0-8,-5 2 0 8,4-1 0-8,-16-7 0 7,0 0 16-7,9 14 0 7,-9-14 0-6,0 0 0 6,8 14 16-7,-8-14 0 7,0 0 0-7,2 17 0 8,-2-17-32-8,-2 12-128 7,2-12 192-7,-4 16-64 8,4-16-128-8,0 0 128 7,0 0-128-7,0 0 128 8,-9 7-128-8,9-7 128 7,0 0-128-7,0 0 128 7,-16 6-128-6,16-6 0 6,0 0 0-7,0 0 0 8,0 0-224-8,0 0 80 7,0 0 16-7,-14-2 0 8,14 2-208-8,0 0-48 7,-15-6 0-7,15 6 0 25,0 0-1088-25,0 0-240 0,-8-5-32 0,0-3-9392 6,8 8-1888-6</inkml:trace>
    </iact:actionData>
  </iact:action>
  <iact:action type="add" startTime="56451">
    <iact:property name="dataType"/>
    <iact:actionData xml:id="d38">
      <inkml:trace xmlns:inkml="http://www.w3.org/2003/InkML" xml:id="stk38" contextRef="#ctx0" brushRef="#br0">21633 15904 11055 0,'0'0'976'0,"0"0"-784"5,-6-9-192-5,6 9 0 8,0 0 1008-8,0 0 144 7,0-10 48-7,0 10 0 8,0 0-800-8,0 0-144 7,0 0-48-7,6-18 0 9,-4 7 48-9,-2 11 16 7,0 0 0-7,0 0 0 8,4-22 384-8,-3 8 80 7,-1-1 16-7,0 15 0 8,0 0 224-8,0 0 48 7,4-10 16-7,-4 10 0 7,0 0-416-7,0 0-96 8,16 4-16-8,-4 0 0 8,-12-4-256-8,19 12-64 7,5 1-16-7,1-1 0 8,2 4 192-8,3-7 32 7,1 3 16-6,2 2 0 5,0 7 32-6,2 2 0 7,-2-7 0-7,4 4 0 8,4-1-128-8,-4-1-32 7,0 1 0-7,2 3 0 9,-7-1 16-9,-1-3 0 7,-4 3 0-7,-1 2 0 9,-3 3 112-9,-2-5 32 10,-7-1 0-10,0 3 0 5,-6 4 112-5,-1 1 16 11,-7 1 16-11,-2 0 0 4,-3-1-16-4,-5 1-16 11,-8 2 0-11,-3-2 0 4,-7 3-64-4,-3-3-16 11,-2 0 0-11,-2 0 0 4,-6-1-160-4,6 1-16 7,-4-2-16-7,6 2 0 9,0 3-288-9,3-5 0 10,3-4 0-10,4-1 0 18,3-7-1776-17,8 1-352-1,5-4-80 1</inkml:trace>
    </iact:actionData>
  </iact:action>
  <iact:action type="add" startTime="58433">
    <iact:property name="dataType"/>
    <iact:actionData xml:id="d39">
      <inkml:trace xmlns:inkml="http://www.w3.org/2003/InkML" xml:id="stk39" contextRef="#ctx0" brushRef="#br0">18408 17905 7359 0,'0'0'320'1,"-3"12"80"-1,-3 2-400 0,2-3 0 9,-10-1 0-9,6 2 0 5,3-4 1600-5,1 7 256 10,-6-5 32-10,4 2 16 4,0-1-1008-4,0-3-192 12,-3 6-32-12,1-5-16 4,0 3 128-4,-2 0 32 12,0-4 0-12,5 5 0 3,-1-3 48-3,-2 4 16 6,2-1 0-6,2-1 0 9,4-12-32-9,-4 14 0 11,2-6 0-11,2-8 0 4,0 0-160-4,0 13-48 10,0-13 0-10,0 0 0 4,0 0-48-4,0 0-16 12,0 0 0-12,0 0 0 4,0 0 0-4,0 0-16 6,0 0 0-6,12 0 0 9,-12 0-96-9,18-12-16 12,-3 3 0-12,-1-7 0 3,-2 1-64-3,1-5-32 9,1-3 0-9,0-1 0 5,-5-1-64-5,5-2-16 12,-2-1 0-12,3-1 0 5,-3-2-64-5,2-2-16 5,-1-1 0-5,5-6 0 9,-5 1 0-9,5-4-16 11,2 6 0-11,-3-6 0 3,3 0-176-3,1-4 128 11,-3 0-128-11,1 4 128 4,3-2-128-4,-7 1 0 12,1-5 0-12,3-2 0 4,-5 4 0-4,3 2 128 10,3-5-128-10,-4-1 0 4,3-2 0-4,4 1 128 7,1-1-128-7,-3 0 0 8,-1 5 128-8,1-1-128 11,-1-4 0-11,-3 4 128 5,5 5-128-5,1 3 0 11,-3-4 0-11,-5 6 0 4,7 0 0-4,-3 6 0 11,-3-1 0-11,1 5 0 3,-5-4 0-3,4-2 0 7,-5 4 0-7,5 2 0 9,-6-1 128-9,3 5-128 10,-5 2 128-10,4 3-128 5,2-3 0-5,-7 1 0 11,1 3 128-11,-2 3-128 4,0-1 0-4,-4 7 0 10,-2 10 0-10,4-16 0 5,-2 4 0-5,-2 12 0 7,2-15 128-7,-2 15-128 8,0-12 0-8,0 12 0 11,2-14 0-11,-2 14 0 3,0 0 0-3,0 0 0 14,0-15 0-14,0 3 0 3,0 12 0-3,0 0 0 12,0 0 0-12,0 0 0 3,0 0 0-3,0 0 0 11,0 0 0-11,0 0 0 4,0 0-144-4,0 0 144 11,0 0 0-11,0 0 0 4,0 0 0-4,0 0-128 10,0 0 128-10,0 0 0 5,0 0 0-5,-6 16 0 10,6-16 0-10,0 0 0 4,0 0 0-4,-6 13 0 11,6-13 0-11,0 0 0 4,0 0-352-4,0 0-16 12,0 0 0-12,-2 18 0 19,2-18-1408-19,-6 14-272 0,6-14-64 0,-8 17-16 15,-1-3-496-15,1-4-112 0</inkml:trace>
    </iact:actionData>
  </iact:action>
  <iact:action type="add" startTime="59169">
    <iact:property name="dataType"/>
    <iact:actionData xml:id="d40">
      <inkml:trace xmlns:inkml="http://www.w3.org/2003/InkML" xml:id="stk40" contextRef="#ctx0" brushRef="#br0">18307 16499 11055 0,'0'0'976'0,"0"0"-784"10,0 0-192-10,0 0 0 6,-16 2 1120-6,16-2 176 9,0 0 48-9,-11-2 0 5,11 2-272-5,0 0-48 11,-14-4-16-11,14 4 0 5,0 0 128-5,0 0 16 12,-6-8 16-12,6 8 0 3,0 0-144-3,6-17-48 11,2 3 0-11,4-3 0 3,1 1-160-3,3-2-48 10,3-1 0-10,1 1 0 5,5-1-192-5,1-6-32 11,1-5-16-11,2 1 0 4,0 0-96-4,5-2-32 11,1-3 0-11,-2 1 0 6,2 0-48-6,2 2-16 10,-4-2 0-10,4 0 0 3,6-2-16-3,-6 1 0 10,2 7 0-10,0 0 0 5,0-1-128-4,2 1-16 8,-4 2-16-8,4-1 0 4,-4 1-32-5,6 2 0 9,-4 3 0-8,2-1 0 4,-6-3 0-5,2 7 0 9,0 3 0-9,-3-3 0 5,-3 1 16-5,-4-2 0 11,-4 9 0-11,-1-3 0 4,-6 6 16-4,-1 2 0 10,-15 4 0-10,0 0 0 5,0 0 32-5,0 0 16 10,0 0 0-9,0 0 0 3,0 0-80-4,0 0-128 11,4 20 176-11,-2-1-176 4,-2 3 192-4,-2 5-192 10,-4 8 192-10,-2 6-192 4,-1-2 176-4,-1 8-176 12,-4 6 160-12,2 1-160 4,-7 3 256-4,3-1-32 10,3 5-16-10,-3-1 0 5,4 3-32-5,-1-7-16 11,3-5 0-11,2-6 0 4,-2 0-160-4,5-8 128 11,1 2-128-11,0-6 128 5,4-4-128-5,0-6 0 10,0-5 0-10,2 1 0 19,4-1-2256-18,-6-18-432-1</inkml:trace>
    </iact:actionData>
  </iact:action>
  <iact:action type="add" startTime="66435">
    <iact:property name="dataType"/>
    <iact:actionData xml:id="d41">
      <inkml:trace xmlns:inkml="http://www.w3.org/2003/InkML" xml:id="stk41" contextRef="#ctx0" brushRef="#br1">10033 8445 20271 0,'0'0'1792'1,"-10"-2"-1424"4,-5 2-368-5,15 0 0 7,0 0 1904-7,0 0 304 7,0 0 64-7,0 0 16 9,3-18-1392-9,9 7-288 6,0-7-48-6,9-2-16 9,7-3-352-9,3-2-192 6,4-5 192-6,6 1-192 9,-2 2 128-9,6 0-128 6,2 1 0-5,-3 5 0 7,3-3 0-8,0 3 0 6,-6 0 0-6,0 7 0 9,-8-4 0-9,-4 9 0 7,-1-3 0-7,-3 8 0 9,-7 4 0-9,-3 6 0 5,1 4 0-5,-6-1 0 9,-1 9 0-9,1-1 0 6,-2 5 0-6,-4 1 0 8,2 5 0-8,3-1 0 8,-3 0 0-8,0 0 0 9,0-1 160-9,4-3-160 6,-3-3 128-6,1-1-128 8,-8-19 192-8,12 20-64 7,-2-11 0-7,5 3 0 7,-1-8 256-7,7 0 64 8,1-6 0-8,5-6 0 7,4-7-16-7,6-5 0 8,8-3 0-8,2-5 0 7,6-3-192-7,1 0-48 8,1 0 0-8,-2 0 0 8,-1-4-192-8,-3-1 128 7,-2-1-128-7,-4 4 0 8,2 0 0-8,-2 2 0 7,-2 4 0-7,0 9 0 8,-4 0 0-8,-6 9 0 6,-2-1 0-6,-4 6 0 9,-3 6 0-9,-6 8 0 6,-1-2 0-6,-3 9 0 9,1 1 0-9,-3 3 0 7,0 2 0-7,0 1 0 8,-4-1 0-8,5-1 0 7,3-1 0-7,0 1 0 8,-3-3 0-8,5-5 0 7,3-2 0-7,3-3 0 7,3-5 0-7,6 0 128 8,5-4-128-7,5-4 0 7,-4-2 192-8,5-7-64 6,-1-1-128-6,6-5 192 8,4-3-192-8,0 4 144 7,-1-3-144-7,3 0 128 8,0 3-128-8,-1 0 0 7,1 3 0-7,-2 3 0 8,-2 2 0-8,-9 3 0 7,1 3 0-7,-5 4 0 8,1 4 0-8,-4 5 0 7,-6 1-144-7,-5 8 144 8,-1-3 0-8,2 5 0 7,1 1 0-7,-3-1 0 8,-3-1 0-8,3 5 0 7,3-5 0-7,3-1 0 8,-2-1 0-8,5 1 0 8,-1-8 0-8,8-3 0 8,6-5 0-8,4-2 0 6,-1-6 144-6,9 3-144 8,4-3 144-8,3-6-144 7,-2 2 160-7,-3-5-160 8,-2-1 0-8,-1-3 128 7,-5-1-128-7,-2 6 0 8,0-1 0-8,-1 7 0 7,-8 4 0-7,-3 2-160 8,-2 4 160-8,-4 2 0 7,-2 4 0-7,3 3 0 8,-3 1 0-8,2 6 0 7,0-3 0-7,1 3 176 8,3 1-176-8,0-3 0 7,2 2-192-7,0-3 192 8,4-3 0-8,4 2 0 7,-4-1 0-7,4-7 0 9,6-2 0-9,2-4 0 6,7-2 0-6,5-6 192 8,9-2-192-8,0-7 0 7,8-1 0-7,2 1 0 8,2-5 0-8,-4-3-176 7,-4-2 176-7,-6 1-192 8,-2 1-32-8,-3 2-16 7,-1 3 0-7,-4 2 0 8,-3 5 240-8,-2 5 0 7,-1 2 0-7,-3 6-144 8,-4 0 144-8,-2 6 0 7,-1 0 0-7,-7 6 0 8,1-5 0-8,-1 9 0 7,-6-2 0-7,0 3 128 8,0-5-128-8,0 5 128 7,1-9-128-7,5 6 128 9,-2-4-128-9,6-1 0 6,-4-1 128-6,4-4-128 8,4-4 128-8,5 0-128 7,5-4 128-7,2-4-128 8,1-1 0-8,2 1 144 7,3-10-144-7,-5-1 0 8,-1-1 128-8,-2 1-128 7,-3-3 0-7,-3 9 0 8,2-5 0-8,-4 12 0 7,-1-3 0-7,-5 7 0 8,0 4 0-8,-4 7 0 7,2 1 0-7,0 8 0 8,-2-3 0-8,1 5 0 7,-3 5 0-7,-4-2 0 8,2 1 0-8,-2 1 160 7,-2-5-160-7,-1 1 128 9,-5 1-128-9,-3-5 192 6,-3-3-192-6,-3 1 192 9,3 1 0-9,1-2 0 6,3-7 0-6,5 3 0 8,1 0-192-8,6-6 192 7,8-6-192-7,2-2 192 8,4-4-192-8,4-2 0 7,-1-3 0-7,9-3 0 8,5-9 0-8,8 1-272 7,-5 1 64-7,1-4 16 8,-8-4-48-8,-1-1 0 7,-2 1 0-7,-3 0 0 8,1 0 240-8,-3 5 0 8,-3 3 0-8,-8 3-144 7,0 11 144-7,-6 1 0 8,-2 6 0-8,-1 4 128 8,1 4 64-8,-4 2 32 6,-4 1 0-6,-3 9 0 8,1 1-64-8,3 1-16 7,-1 5 0-7,0-1 0 9,1 1-144-9,-1-2 0 6,0-3 0-6,1-4 128 9,-3 1-128-9,1-3 0 6,3-1 0-6,0-7 0 9,4 0 0-9,3-2 0 6,-1-4 128-6,6-4-128 8,4-4 0-8,5 0 0 7,1-9 0-7,0 3 0 8,6-5 0-8,1-5 0 7,1 1-192-7,1-2 192 8,1-3-192-8,-9 1 192 8,-5 0-160-8,0 3 160 8,-6 11 0-8,4-1 0 6,-6 6 0-5,2 8 0 6,-6 6 0-7,-2 8 192 7,-1 1-16-7,1 7 0 8,-2 3 48-8,0 4 16 7,-1 4 0-7,1 3 0 8,4-5-112-8,-2-2-128 7,1 0 176-7,-1-3-176 9,2-3 160-9,6-5-160 6,-4-1 128-6,4-3-128 9,2-1 0-9,-4-5 0 6,6-2 0-6,-4 0 0 8,4-6 0-8,0-6 0 7,4 0 0-7,3-2 0 9,-1-7-304-9,0-1 64 7,0-5 16-7,-1 1 0 8,3 1 80-8,-2-1 16 6,-4-3 0-5,2 9 0 7,-8-1 128-8,2-1 0 7,-6 4 0-7,-2 8 0 7,-6 1 0-7,0 4 144 8,-1 5-16-8,-3 4-128 7,1 2 240-7,-3 0-64 7,3 5-16-7,-1 3 0 8,2-3-160-8,1 5 160 7,-1-5-160-7,2-1 160 8,3 1-160-8,-1-5 0 7,8 0 0-7,-2-5 0 9,-2-5 0-9,10 0 0 6,2-2 128-6,4-4-128 9,1 1 0-9,3-11 0 7,0 2 0-7,-3-5 0 9,-3-1 0-9,0-3-176 5,2-3 176-5,-6 7-192 9,2-1 192-9,-1-1 0 6,-3 1 0-6,4 4-128 8,-10 1 128-8,2 7 0 8,1 4 0-8,-5 8 0 8,0 4 192-8,4-1 32 7,0 1 0-7,0 8 0 8,4-3 32-8,-2 1 16 7,6 3 0-7,-4-3 0 8,2 2-112-8,-2 1-32 7,5-3 0-7,5-1 0 7,0-7-128-7,4 0 0 7,-1-2 144-7,3-2-144 8,-1-2 144-8,1-4-144 7,1 0 192-6,1-2-192 7,-1-6 128-8,-1 2-128 6,-4-2 0-6,-7-3 0 24,-3 5-224-24,-6-4-160 0,-1 3-16 0,-5 5-16 13,-4 0-2240-13,-6 2-448 0</inkml:trace>
    </iact:actionData>
  </iact:action>
  <iact:action type="add" startTime="69453">
    <iact:property name="dataType"/>
    <iact:actionData xml:id="d42">
      <inkml:trace xmlns:inkml="http://www.w3.org/2003/InkML" xml:id="stk42" contextRef="#ctx0" brushRef="#br1">25222 11826 11967 0,'0'0'1072'1,"0"0"-864"3,0-15-208-4,0 15 0 9,0 0 1728-9,6-12 320 6,-6 12 48-6,5-10 16 8,1-3-1648-8,-6 13-320 7,8-10-144-7,-8 10 128 8,6-18 0-8,-4 9-128 8,0-3 192-8,-2 12-64 7,0 0 288-7,0 0 48 7,0-12 16-7,0 12 0 8,0 0 224-8,-4-8 32 7,-2-3 16-7,6 11 0 8,0 0 144-8,0 0 48 9,0 0 0-9,-12-8 0 7,5 4-64-7,7 4-16 6,-10-6 0-6,10 6 0 9,-16-6-96-9,16 6 0 6,-15-2-16-6,-1 2 0 8,0 2-240-8,3 4-64 8,-5-2 0-8,3 0 0 8,-5-2-112-8,1 2-16 7,-5 0-16-7,-1 0 0 8,1 1-64-8,-3-3-16 6,-4-2 0-6,2 0 0 9,-3 0-16-9,-1-2 0 6,2-3 0-6,-4 1 0 9,-4 0 32-9,4 0 0 6,-6-6 0-6,2 0 0 8,-4 3 16-8,0 1 16 8,-4-8 0-8,4 4 0 8,-2-3-48-8,-5 1-16 7,-1-4 0-7,-4 3 0 7,-1-5-80-7,-5 5 0 8,5-3-128-8,-1 2 192 7,-1-5-192-7,-1-1 176 7,-1 5-176-7,-1-3 160 8,1 1-160-8,1 3 192 7,-3 4-192-7,-6-3 192 8,-5 3-64-8,-1-4 0 7,-6 6 0-7,0-5 0 9,4 1-128-9,0 4 128 6,0-4-128-6,0 7 128 9,0 1-128-9,-6-2 192 6,-4-6-192-6,-5 2 192 9,-3 3-192-9,4-1 0 7,-5 2 0-7,1 2 128 8,0 2-128-8,-7 0 0 6,-2 2 144-5,-3 0-144 7,-1-4 0-8,2 2 128 6,-3 4-128-6,3 4 0 9,0-2 0-9,-3 2 0 7,-5 2 0-7,0-2 0 7,2-3 0-7,2 3 0 8,1 0 0-8,1 4 0 8,6-2 0-8,-5-1 0 6,-3 3 0-6,0-4 0 9,6-2 0-9,-3 4 0 6,-1 0 0-6,2-1 0 8,-1-1 0-8,-1 0 0 7,0 2 0-7,3-2 0 9,1 0 0-9,0 3 0 7,5 1 0-7,-3-4 0 8,-3 0 0-8,3 2 128 7,-2 3-128-7,-1-1 0 8,3 4 0-8,3-5 128 6,-1 5-128-5,1-4 0 7,1-4 128-8,-3 2-128 7,-1-1 160-7,-1-1-160 8,1-2 0-8,3 2 0 7,-1 2 0-7,1-2 0 8,3-1 0-8,-11-1 0 7,1 0 0-7,0 0 0 8,1 2 160-8,1-2-160 7,2 2 160-7,1-2-160 8,-5-2 144-8,-1 3-144 6,-3 1 128-6,0-2-128 9,2-2 160-9,5 2-160 7,5-2 192-7,-5 2-192 8,3-2 0-8,1 0 0 7,-5 0 0-7,5 0 0 8,-1-2 0-8,7 0 0 7,-1 0 0-7,3 0 160 9,-2 0-160-9,-1 0 0 5,-3-2-160-4,0 0 160 7,5 0 0-8,-3 0 0 6,4 0 0-6,5 0 0 9,5 0 0-9,-2 2 0 6,-4-4 0-6,2 0 0 9,-4 0 0-9,2-3 0 7,5 1 0-7,-1 0 0 8,4 2 0-8,3-4 0 7,11-2 0-7,-6 5 0 8,0-3 0-8,-4-4 0 8,-1 2 160-8,7 1-160 7,-2 1 176-7,6 2-48 7,-3-2-128-7,3-2 192 8,0 3-192-8,1 3 0 7,5-2 0-7,-1-2 0 8,1 2 0-8,-1 2 0 7,-5 2 0-7,-3-2 0 8,3 0 0-8,-2-1 0 7,1 3 0-7,5 4 0 8,-3 5 0-8,1-3 0 7,0-2 0-7,3 0 0 8,4 2 0-8,1 2 0 7,-11 0 0-7,5 0 0 8,1-2 0-8,1-2 0 7,-1 3 0-7,5 1 0 8,-1 0 0-8,4-2 0 7,1 0 0-7,3-2 0 8,-4 0 0-8,4 0 0 7,5-2 0-7,1 2 0 8,0 0 0-8,0 0 0 7,0 0 0-7,0 1 0 8,2-6 0-8,-2 3 0 7,2-4 0-7,0 2 0 8,4 0 128-8,3 0-128 7,1 0 0-7,2 2 144 8,2 0-144-8,-1-2 128 7,5 0-128-7,0 0 128 8,3 2-128-8,4 0 128 7,-3 0-128-7,5 0 128 8,1 0-128-8,13 0 0 7,-10 0 0-7,10 0 0 8,0 0 0-8,0 0 0 7,-16 0 0-7,16 0 0 9,0 0 0-9,0 0 0 6,0 0-144-6,0 0 144 8,0 0 0-8,0 18 0 7,0-1-128-7,4 3 128 8,2-5 0-8,4 5 0 8,-4 1-128-8,3 1 128 7,3-1 0-7,-4 8 0 7,4 4 0-7,1 3 0 8,-1 3 0-8,4 3-160 7,-7-1 160-7,5 6-128 8,-6 4 128-8,0 0 0 7,-1 1 0-7,-1 5 0 8,-4 1 0-8,2 1 0 7,-4 1 0-7,0 5 0 8,-2-1 0-8,0-2 0 8,-2 7 0-8,-4-5 0 8,-1-2 0-8,-1 7 0 6,-6-5 0-6,3 4 0 9,-5-5 0-9,1 1 0 6,-1-2 0-6,-3-1 0 8,1-1 0-8,4-1 0 7,-3-4 0-7,1-1 0 8,-1-1 0-7,-1-1 0 5,3-1 0-5,3-8 0 6,-1 2 0-7,5-8 0 8,2 4 0-8,-2-10 0 7,4 0 0-7,2 2 0 7,1-3 0-7,1-7 128 8,2-3-128-8,2-1 0 7,0-3 0-7,1 1 0 8,3-5 0-8,2 4 0 8,-8-16 0-8,16 7 0 8,3 7 0-8,-1-6 0 6,3-4 0-6,1 2-128 8,-1-3 128-8,6 1 0 7,3-8 0-7,1 3 0 9,6-1 0-9,8-4 0 6,-2 2 0-6,6-4 0 9,7-2 0-9,6 4 0 6,-1-3 0-6,1-3-128 8,1 2 128-8,7 0 0 7,-6-1 0-7,9 5 0 8,-3-4 0-8,10 0 0 8,4 5 0-8,3 3 0 7,1-2 0-7,-2 0 0 7,0-2-176-7,4 2 176 8,-5 0 0-8,7 2-144 8,-2 2 144-8,9 0 0 8,3 0 0-8,-1 4 0 6,1-4 0-6,1 4-128 8,-8 2 128-8,9-2 0 8,-1 0 0-8,6 0 0 7,5 1 0-7,-3 1 0 8,0 0 0-8,0 0-128 7,0-2 128-7,4 4 0 7,4 3 0-7,2-1 128 9,-6 0-128-9,2 2 0 6,2-7-176-6,0 5 176 9,4 0 0-9,2-4 0 6,6 0 0-6,-8-1 0 8,0 1 0-8,-4-2 0 7,7 0 0-7,3-2 0 9,6 0 0-9,-3 0 0 7,-1-2 0-7,0 0 0 8,-3 0 0-8,9-2 0 7,7 0 0-7,-3 0 160 7,-13-2-160-7,7 0 0 8,2-2 0-8,1 1-176 7,6-1 176-7,-3 2 0 7,-7-4 0-7,5-2 0 8,1 3 0-8,3-3 0 7,1-2 0-7,-4 6 0 8,-1-4 0-8,-1 3 0 7,3-1 0-7,-1 2 0 8,1-6 0-8,-5 3 0 7,-3 1 0-7,-2-6 0 9,1 6 0-9,3-1 0 6,5-3 0-6,-5 4 0 9,-2 0 0-9,1-1 0 7,-1 1 0-7,-3 0 128 8,3-4-128-8,0 4 0 6,-7 5 0-6,-3-3 0 9,6-4 0-9,0 4 0 6,2 4 0-5,-3-2 0 7,-3-2 0-8,-4 4 0 7,0-1 0-7,2 1 0 8,0 2 0-8,0 0 0 7,-12-2 0-7,4 0 0 7,0 2 0-7,4 2 0 7,-4 2 0-7,-4 1 0 8,-2-5 0-8,1 0 0 7,-9 0 0-6,1 0 0 7,-3 0 144-8,4 0-144 6,-3 2 192-6,1 0-192 9,1 2 0-9,-9-4 0 7,-3 0 0-7,2 2 0 8,-3 0 0-8,-1 4 0 7,-2-2 0-7,0 4 0 8,0-3 0-8,-4-3 0 6,-4 2 0-6,-2 4 0 9,-6 0 0-9,-6-2 0 6,5-4 0-6,-5 4 0 9,-6 1 0-9,-1 1 0 6,-4-2 0-6,-1-2 0 9,3 2 0-9,-2 4 0 7,-10-3 0-7,-1-1 0 8,1 2 0-8,-6 2 0 7,-5-4 0-7,-1 1 0 7,-2 3 0-6,-2-2 0 6,-3-4 0-7,-3 2 0 8,1-2 128-8,-5 3-128 7,1-1 0-7,-1-2 0 8,-5-2 0-8,-12-2 0 6,20 8 0-6,-20-8 0 9,0 0 0-9,13 0 0 7,-13 0 0-7,0 0 0 8,0 0 0-8,0 0 0 7,0 0 0-7,6-12 0 8,-6 12 128-8,0-15-128 7,-2-3 0-7,-2-5 0 8,0 1 144-8,0-1-144 7,1-1 0-7,-1 3 144 8,-2-4-144-8,2-1 0 7,0 1 144-7,0-2-144 8,2-7 128-8,-2-5-128 6,-2 2 160-6,1 0-160 8,1-8 128-8,0 1-128 9,0-7 0-9,0 2 144 7,2-2-144-7,0-5 160 7,0-1-160-7,2-5 160 8,-4-1-160-8,4 1 160 7,-2 0-160-7,0-5 160 8,0 5-160-8,0-8 0 7,0 3 144-7,0 5-144 8,1 2 128-8,-3-1-128 7,0 1 128-7,-2 1-128 8,0-3 176-8,2 1-48 7,0 5 0-7,2-1 0 8,-2 3 32-8,-3 5 0 7,1-2 0-7,0 0 0 8,0-1 32-8,-4 3 16 7,2 6 0-7,3 2 0 8,-1 4 32-8,-4 0 0 7,4 4 0-7,0 2 0 9,4 3-240-9,-2 5 0 6,1 2 128-6,-1 1-128 8,2 1 0-8,2 1 0 7,0 18 0-7,-2-14 0 8,2-1-192-8,0 15 0 7,0 0 16-7,0 0 0 8,0 0-160-8,0 0-48 7,0 0 0-7,0 0 0 23,0 0-208-22,0 0-48-1,0 0-16 0,0 0 0 14,0 0-1296-13,13 13-256-1,-3-1-48 1,-2 4-15600 0</inkml:trace>
    </iact:actionData>
  </iact:action>
  <iact:action type="add" startTime="73210">
    <iact:property name="dataType"/>
    <iact:actionData xml:id="d43">
      <inkml:trace xmlns:inkml="http://www.w3.org/2003/InkML" xml:id="stk43" contextRef="#ctx0" brushRef="#br1">19628 16329 13823 0,'0'0'608'0,"0"0"128"0,15-5-592 0,1-3-144 2,-3-4 0-2,5 4 0 7,5-3 720-7,1-5 112 7,3 0 32-7,0 5 0 8,3-1 48-8,-1-2 16 8,6 3 0-8,4-3 0 8,-4 4 128-7,6-3 32 4,0 5 0-5,2-2 0 9,2 0-208-9,2 2-48 7,-6 3 0-7,3-5 0 8,-3 4-256-8,4-2-64 6,4 0-16-6,-4-1 0 9,2 3-96-9,1 2-16 7,-1-2 0-7,0 2 0 8,2-2 0-8,2 4 0 7,3 0 0-7,-1 0 0 8,0-1 0-8,-3 3-16 7,3-2 0-7,-6 0 0 8,-2 0-112-8,-4 0 0 7,3 0-16-7,1 2 0 8,-6-6 0-8,6 2 0 6,-4 4 0-6,4 0 0 9,-4 0 16-9,2 4 0 7,2 0 0-7,-4 2 0 8,4-2-80-8,-5 3-16 8,3-1 0-8,-2 2 0 7,0-2-32-7,-6 0 0 7,-1 2 0-7,-3 1 0 8,-2-5-128-8,4 2 160 7,-4 2-160-7,-1 4 160 7,-1-5-32-7,0 5 0 8,-1-2 0-8,-3-2 0 8,1 1 48-8,1-1 0 7,-2 0 0-7,1 0 0 8,-1 0 80-7,-5-1 0 5,-3-3 16-6,-15-4 0 8,20 4-112-8,-20-4-32 6,0 0 0-6,0 0 0 9,0 0 144-9,0 0 32 7,0 0 0-7,0 0 0 8,0 0-112-8,0 0-32 7,0 0 0-7,0 0 0 9,0 0-160-9,0 0 0 6,0 0 144-6,0 0-144 8,-20-4 0-8,5 0-240 7,-1 0 48-7,2-3 0 25,1-1-432-24,-5 0-80-1,5 0 0 0,-3-3-16 12,2 1-1808-12,-1-4-352 0,5 2-80 1</inkml:trace>
    </iact:actionData>
  </iact:action>
  <iact:action type="add" startTime="73749">
    <iact:property name="dataType"/>
    <iact:actionData xml:id="d44">
      <inkml:trace xmlns:inkml="http://www.w3.org/2003/InkML" xml:id="stk44" contextRef="#ctx0" brushRef="#br1">21414 15631 8287 0,'-17'-11'368'0,"17"11"80"9,-14-4-448-8,-4 0 0-1,5 0 0 0,-3 0 0 1,16 4 2736-1,-13-8 464 7,13 8 80-7,-16-8 32 9,4 4-1536-9,12 4-304 6,-17-3-64-6,17 3-16 8,0 0-336-8,-14-6-64 7,14 6-16-7,0 0 0 9,0 0-256-9,0 0-48 8,0 0-16-8,0 0 0 6,0 0-224-6,0 0-48 8,0 0-16-8,0 0 0 8,16 4 32-8,3 0 16 6,1 3 0-6,5 5 0 8,2-2 0-8,6 5 0 7,1-3 0-7,3 8 0 10,10-3 80-10,-1 3 16 6,-1 1 0-6,4-1 0 8,4 1-128-8,-3 2-32 6,-7 1 0-6,2 1 0 8,-4-3-176-8,0-3-48 8,-6 3 0-8,4-3 0 8,-6 1 0-8,-1-5-128 6,1 5 192-6,0-7-64 9,0 3 192-9,0-4 16 6,-4-1 16-6,-1-5 0 8,-1 0 32-8,-4-2 0 7,-3 2 0-7,-1-2 0 9,1-2-80-9,-6 2-16 6,-14-4 0-6,15 2 0 8,-15-2-64-8,0 0-16 7,18 1 0-7,-18-1 0 8,0 0 48-8,0 0 16 9,0 0 0-9,0 0 0 8,-16 6 32-8,1 4 0 5,-1-4 0-5,-7 6 0 9,-3 3-96-9,-3 5-16 7,-2-1 0-7,-4 7 0 8,-4 3-32-8,3 4-16 6,-4-2 0-6,1 4 0 8,1-2-16-8,-1 3 0 7,4-1 0-6,-6-2 0 6,0 2 48-7,0-2 0 8,-1 0 0-8,-3-2 0 8,4-1-176-8,0-3 128 6,4-2-128-6,2-1 128 8,1-5-128-8,5 3 0 7,2-1-160-7,7-7 160 25,1-1-1200-25,3-7-144 0,16-6-16 0,0 0-12080 5,0 0-2432-5</inkml:trace>
    </iact:actionData>
  </iact:action>
  <iact:action type="add" startTime="74677">
    <iact:property name="dataType"/>
    <iact:actionData xml:id="d45">
      <inkml:trace xmlns:inkml="http://www.w3.org/2003/InkML" xml:id="stk45" contextRef="#ctx0" brushRef="#br1">18231 18081 10127 0,'-10'19'448'0,"2"-5"96"0,3 5-544 0,1 1 0 6,-4-5 0-6,0 3 0 9,8-18 1936-9,-8 14 288 6,2-1 48-6,6-13 16 8,0 0-944-8,0 0-176 7,0 0-32-7,0 0-16 8,-7 10-16-8,7-10 0 6,0 0 0-6,0 0 0 10,0 0-208-10,0 0-32 5,0 0-16-4,0 0 0 7,0-12-112-8,2-3-32 7,0-1 0-7,3-3 0 7,5 1-192-7,4-5-32 8,-3-8-16-8,9-1 0 9,-4-1-192-9,3-4-32 6,1-6-16-6,5 4 0 8,0-4-48-8,1 2-16 7,-1-5 0-7,2-3 0 8,-3-2-16-8,1-2 0 7,0-1 0-7,-1-7 0 8,-3-3 96-8,3-8 16 8,-7-2 0-8,3 0 0 7,1-4 48-6,-1-2 16 5,-1 2 0-6,3 2 0 8,-1 1-80-8,1 1-16 7,-5 10 0-7,3-6 0 8,3 2-64-8,-1-1-16 7,3 7 0-7,-6 3 0 8,-1 3-144-8,1 3 192 7,-1 2-192-7,2 1 192 8,-1 5-16-8,-3 6 0 7,1 4 0-7,1 2 0 8,-3 5-48-8,3 5-128 7,-4-2 192-7,3 3-64 8,-5 1-128-8,3 7 0 7,-3-4 0-7,2 7 128 8,-10-5-128-8,5 4 0 7,1-1 0-7,-4 5 128 9,-6 8-128-9,8-16 0 6,-4 9 0-6,-4 7 128 8,0 0-128-8,0 0 0 7,0 0 0-7,0 0 0 8,0 0 0-8,0 0 0 7,0 0 0-7,0 0 0 24,0 0-464-23,0 0-32-1,-10-4 0 0,10 4 0 12,0 0-1856-12,0 0-368 0,-6-2-80 0</inkml:trace>
    </iact:actionData>
  </iact:action>
  <iact:action type="add" startTime="75220">
    <iact:property name="dataType"/>
    <iact:actionData xml:id="d46">
      <inkml:trace xmlns:inkml="http://www.w3.org/2003/InkML" xml:id="stk46" contextRef="#ctx0" brushRef="#br1">18092 16335 18143 0,'-21'16'800'1,"11"-8"160"-1,-1 3-768 0,1-1-192 2,10-10 0-2,-10 10 0 8,10-10 640-8,0 0 96 7,0 0 16-7,0 0 0 9,0 0-48-9,0 0-16 6,0 0 0-6,12-6 0 10,-1 0-48-10,5-4 0 6,6-5 0-6,1-5 0 7,4 1-128-7,4-3-16 7,1-1-16-7,5-2 0 9,4-5-144-9,0 3-16 6,5 0-16-6,5-2 0 10,0-3 48-10,2 1 16 6,-7-2 0-6,1 0 0 10,0 0 80-10,-2-1 0 6,2-5 16-6,1 4 0 6,-3 2-32-5,2 0-16 6,2 4 0-7,2-4 0 8,-7-2-80-8,3 7-16 7,0 3 0-7,-4 2 0 7,2 5 0-7,-2-2 0 7,-6 3 0-7,-2 5 0 8,-2-3-16-8,-2 7-16 7,-9 4 0-6,-3 0 0 6,1 2-48-7,-7 4-16 7,1 4 0-7,-4 4 0 9,-2 5-80-9,1 5-16 7,-3 1 0-7,-2 12 0 8,-2 4 16-8,-4 12 0 7,-2 6 0-7,-2 7 0 8,-5 10 112-8,-1 4 0 6,-8 12 16-6,3-6 0 9,-7-2-80-9,-1-4 0 6,0-2-16-6,-1-4 0 9,-1-5-176-9,2-9 160 7,-3-1-160-7,3-2 160 7,2-7-160-7,5-5 0 8,-1 0 0-8,1-4 0 24,8-6-2688-24,-3 1-528 0</inkml:trace>
    </iact:actionData>
  </iact:action>
  <iact:action type="add" startTime="81028">
    <iact:property name="dataType"/>
    <iact:actionData xml:id="d47">
      <inkml:trace xmlns:inkml="http://www.w3.org/2003/InkML" xml:id="stk47" contextRef="#ctx0" brushRef="#br1">2112 12012 1839 0,'0'0'160'1,"0"0"-160"3,15-6 0-4,-15 6 0 8,12-14 3360-8,2 6 640 8,-14 8 128-8,6-11 32 8,-6 11-2224-8,0 0-432 7,0 0-96-7,0 0 0 9,0 0-368-9,0 0-64 6,0 0-16-5,0 0 0 7,5 17-304-8,-3 1-64 6,-4-1-16-6,-1 9 0 8,-3 3-32-8,2 4-16 6,-6 4 0-6,2-2 0 9,2 2-16-9,-1 4 0 7,-5-2 0-7,4 4 0 8,4-6-96-8,-4 2-32 7,1-6 0-6,-1-1 0 6,2-5-176-7,-2 0-32 7,0-1-16-7,2-1 0 8,-1-10-16-8,-3-1 0 7,10-14 0-7,-10 12 0 8,10-12-368-8,0 0-80 7,0 0-16-7,0 0 0 25,0 0-2560-24,0 0-528 0</inkml:trace>
    </iact:actionData>
  </iact:action>
  <iact:action type="add" startTime="81332">
    <iact:property name="dataType"/>
    <iact:actionData xml:id="d48">
      <inkml:trace xmlns:inkml="http://www.w3.org/2003/InkML" xml:id="stk48" contextRef="#ctx0" brushRef="#br1">2640 11996 18431 0,'0'0'1632'1,"0"0"-1312"0,0 0-320-1,0 0 0 8,-7 18 608-8,3-3 48 7,0 3 16-7,0 3 0 8,-4 1 160-8,-2-1 48 7,3 3 0-7,-1-1 0 8,-8 2 192-8,4 3 32 7,-3-1 16-7,5 2 0 9,-6 0-288-9,7-1-64 6,-7-3-16-6,6-3 0 8,4-9-304-8,-1 3-48 7,7-16-16-7,0 0 0 9,0 0 80-9,0 0 16 6,0 0 0-6,0 0 0 8,0 0 0-8,0 0 0 8,13-26 0-8,-1 1 0 8,4 0-256-8,-3-3-48 6,5 1-16-6,3-2 0 8,-3 0-160-8,1 1 0 9,1 1 0-9,1 2 128 6,-5-1-128-6,3 3 0 7,1 3 0-7,-4 3 0 8,3 7 0-8,-1 0 0 7,-3 4-128-7,5 6 128 8,-7 6-144-8,3 8 144 7,2 2-192-7,-5 9 192 8,5 6-192-8,-5 6 64 7,5-2 128-7,-6 4-208 8,1 2 208-8,-5-4 0 7,-2 4 0-7,-2-4 0 8,-2 4 0-8,-2-4 0 8,-2-5 0-8,0-1 0 8,2-2-176-8,-2-4-80 6,-2-5-32-6,2-1-15168 12</inkml:trace>
    </iact:actionData>
  </iact:action>
  <iact:action type="add" startTime="82214">
    <iact:property name="dataType"/>
    <iact:actionData xml:id="d49">
      <inkml:trace xmlns:inkml="http://www.w3.org/2003/InkML" xml:id="stk49" contextRef="#ctx0" brushRef="#br1">4185 11891 7359 0,'0'0'656'0,"0"0"-528"5,0-10-128-5,0 10 0 8,0 0 1584-8,0 0 272 8,0 0 64-8,0 0 16 7,0 0-880-7,0 0-176 8,0 0-48-7,0 0 0 7,0 0-176-8,0 0-32 6,0 0-16-6,0 0 0 9,0 0 160-9,2 20 16 6,2-3 16-6,0 5 0 8,0 3-64-8,6 2-16 7,-3 0 0-7,5 5 0 8,2 1-144-8,3 8-48 7,-3 0 0-7,5 6 0 8,3 1-272-8,-1-1-64 8,1-2-16-8,1 4 0 8,1-4-176-7,-3-4 192 4,-1 1-192-5,1-6 192 8,1-3-32-8,-3 0 0 7,-3-6 0-7,1-2 0 8,-7-1 32-8,2-1 0 7,-5 1 0-7,-1-5 0 8,-6-19-192-8,4 16 192 7,-2 1-192-7,-2-17 192 8,0 0-192-8,0 0 192 8,0 0-192-8,0 0 192 8,0 0-352-8,0 0-64 6,0 0-16-6,0 0 0 23,0 0-2160-22,0 0-432-1</inkml:trace>
    </iact:actionData>
  </iact:action>
  <iact:action type="add" startTime="82578">
    <iact:property name="dataType"/>
    <iact:actionData xml:id="d50">
      <inkml:trace xmlns:inkml="http://www.w3.org/2003/InkML" xml:id="stk50" contextRef="#ctx0" brushRef="#br1">4768 11879 14735 0,'0'0'1312'0,"2"-17"-1056"2,-2-1-256-2,-2 2 0 9,2 16 608-9,0 0 64 6,0 0 16-6,0 0 0 8,0 0 144-8,0 0 48 7,0 0 0-7,0 0 0 9,0 0-48-9,-13 16-16 5,-7 0 0-5,3 5 0 10,-1 0-112-10,-3 5 0 6,1 3-16-6,-3 4 0 9,-1 0 32-9,1 10 16 7,-2 0 0-7,-1 6 0 7,3 2-16-7,-3-3 0 8,1-1 0-8,2 0 0 7,1-2-304-7,1-2-64 9,-3 2-16-9,-1-6 0 6,0-4-80-6,1-4 0 7,1-4-16-7,-1 1 0 8,7-3-80-8,-3-6-16 8,3 1 0-8,3-1 0 7,-1-5-144-7,5 0 0 7,10-14 0-7,0 0 0 24,0 0-2096-23,0 0-448 0,0 0-80-1</inkml:trace>
    </iact:actionData>
  </iact:action>
  <iact:action type="add" startTime="82893">
    <iact:property name="dataType"/>
    <iact:actionData xml:id="d51">
      <inkml:trace xmlns:inkml="http://www.w3.org/2003/InkML" xml:id="stk51" contextRef="#ctx0" brushRef="#br1">5022 12587 21183 0,'0'0'944'1,"0"0"192"-1,-2 23-912 0,2-1-224 2,4-1 0-2,2 7 0 8,-2 3 512-8,-4 6 64 6,-2-2 16-6,-2-2 0 8,-6-2 176-8,0 6 16 8,1 0 16-8,-5-3 0 8,4-1-32-8,-5 0 0 6,1-2 0-6,-2-2 0 9,7-5-416-9,-1-7-96 7,2 3 0-7,8-20-16 8,-4 15-240-8,4-15-192 8,0 0 48-8</inkml:trace>
    </iact:actionData>
  </iact:action>
  <iact:action type="add" startTime="83296">
    <iact:property name="dataType"/>
    <iact:actionData xml:id="d52">
      <inkml:trace xmlns:inkml="http://www.w3.org/2003/InkML" xml:id="stk52" contextRef="#ctx0" brushRef="#br1">5490 12763 15887 0,'0'0'704'1,"0"0"144"-1,0 0-672 0,0 0-176 3,18-2 0-3,-1 0 0 8,-17 2-256-8,14-2-96 8,-14 2-16-8,0 0 0 7,17 4 368-7,-17-4 0 8,0 0 192-8,10 13-64 10,-10-13 768-10,14 16 160 5,-6 3 32-5,-1-3 0 8,1 0 0-8,-4 1 16 8,-4-17 0-8,4 20 0 8,-4 1-416-7,0 0-96 4,-2-1-16-5,-2-2 0 8,-6 5-96-8,1 0-32 6,-5-1 0-6,0-3 0 9,5 5-80-9,-7-1-32 7,-2 4 0-7,3-3 0 9,-7-5 32-9,5-3 0 7,1 1 0-7,-1-5 0 7,3 0-176-7,-4-4-48 7,7-2 0-7,11-6 0 8,-14 7-144-8,14-7 128 7,0 0-128-7,-12 2-8736 17,12-2-1824-17</inkml:trace>
    </iact:actionData>
  </iact:action>
  <iact:action type="add" startTime="83715">
    <iact:property name="dataType"/>
    <iact:actionData xml:id="d53">
      <inkml:trace xmlns:inkml="http://www.w3.org/2003/InkML" xml:id="stk53" contextRef="#ctx0" brushRef="#br1">6023 11975 23951 0,'0'0'1056'1,"0"0"224"-1,-6-12-1024 0,6 12-256 5,0 0 0-5,0 0 0 8,0 0 432-8,0 0 16 7,0 0 16-7,15 12 0 9,3 1 144-9,-4 5 32 6,1 1 0-6,5 9 0 9,-1 3-16-9,5 10 0 7,1 2 0-7,2 3 0 8,-1 3-64-8,1 2-16 6,-2-2 0-6,1 1 0 9,1-1-272-9,-4 0-48 6,-5-2-16-6,1-6 0 8,-1 0-208-8,-4-8 144 7,-1-4-144-7,-3-2 128 9,4-3-128-9,-7-3 0 7,-1-3 144-6,0-1-144 6,-6-17 0-7,0 0-288 7,0 0 48-7,0 0 16 23,0 0-1696-22,0 0-352 0,0 0-64-1</inkml:trace>
    </iact:actionData>
  </iact:action>
  <iact:action type="add" startTime="83988">
    <iact:property name="dataType"/>
    <iact:actionData xml:id="d54">
      <inkml:trace xmlns:inkml="http://www.w3.org/2003/InkML" xml:id="stk54" contextRef="#ctx0" brushRef="#br1">6666 11881 25567 0,'0'0'1136'1,"-8"-6"224"-1,8 6-1088 0,0 0-272 2,0 0 0-2,-11 0 0 9,-5 4 384-9,4 6 32 6,-3 7 0-6,-5 3 0 8,-5 1 288-8,-4 11 48 8,-4-1 16-8,1 4 0 8,1 2 144-8,4 8 48 6,0 2 0-6,-1-1 0 8,-3 7-176-8,2 0-16 7,1-3-16-7,3 7 0 9,2 3-480-9,-1-1-80 7,5 1-32-7,1-11 0 7,-1-2-160-7,3-6 0 8,2-10 0-8,7-6 0 22,-1-5-432-21,4-4-112 0,4-16-32-1,0 0 0 12,0 0-1984-11,0 0-416-1,19-6-80 0,5-8-16 0</inkml:trace>
    </iact:actionData>
  </iact:action>
  <iact:action type="add" startTime="84243">
    <iact:property name="dataType"/>
    <iact:actionData xml:id="d55">
      <inkml:trace xmlns:inkml="http://www.w3.org/2003/InkML" xml:id="stk55" contextRef="#ctx0" brushRef="#br1">6657 12601 18431 0,'0'0'1632'0,"0"0"-1312"3,0 0-320-3,0 0 0 8,0 0 1840-8,9 13 288 7,5-5 64-7,0 0 16 9,1-4-1392-9,7 4-288 6,-3-3-48-6,3 3-16 9,-3 2 64-9,-3 0 16 7,-1 7 0-7,1-1 0 8,-6 3-224-8,-1 3-64 7,3-5 0-7,-6 5 0 8,0-1 144-8,0 3 32 8,-4-1 0-8,-2-1 0 8,-2-1-80-8,0 2-16 5,-2 5 0-5,-2-5 0 9,2-5 96-9,-6-1 16 7,3 1 0-7,7-18 0 8,-6 11 32-8,6-11 16 7,0 0 0-7,0 0 0 8,2 18-64-8,-2-18-16 6,9 8 0-6,5 0 0 9,-14-8-256-9,16 2-160 6,-1-2 192-6,5-4-192 8,-3-2 144-7,1 2-144 5,1 0 0-6,-1 0 144 24,1-6-448-23,3 1-80-1,-7-1-32 1,5-6-10912 6,-1-1-2192-7</inkml:trace>
    </iact:actionData>
  </iact:action>
  <iact:action type="add" startTime="85442">
    <iact:property name="dataType"/>
    <iact:actionData xml:id="d56">
      <inkml:trace xmlns:inkml="http://www.w3.org/2003/InkML" xml:id="stk56" contextRef="#ctx0" brushRef="#br1">7831 12051 17503 0,'0'0'1552'1,"0"0"-1232"3,-14 7-320-4,14-7 0 8,-8 20 144-8,2 3-16 7,-3 5-128-7,1 1 192 9,2 4 64-9,-2 6 0 7,-2 2 0-7,3 6 0 9,-1 0 784-9,-4 1 176 5,0 9 16-4,-3 1 16 7,3-7-96-8,-3 8 0 7,3 1-16-7,-4-1 0 8,5-5-384-8,-1-5-80 7,4-8-16-7,0-2 0 9,2-12 176-9,-1-9 48 6,3-1 0-6,4-17 0 8,0 0 80-8,0 0 32 7,0 0 0-7,4-17 0 8,1-10-224-8,1-5-64 8,2-5 0-8,2-4 0 7,2 2-336-7,-3-6-80 7,5 3-16-7,-2-5 0 8,3 2-272-8,-3 2 128 7,6-6-128-7,-1 0 0 7,1-3 128-7,3 1-128 8,2 4 0-8,3 1 0 8,3 7 0-8,0-4 0 7,5 7 0-7,3 5 0 8,0 6 0-8,-4 3 0 7,0 3 0-7,-2 9-144 9,0 4 144-9,-3 2-128 6,-7 10 128-6,1 2-128 9,-5 2 128-9,-3 7-128 6,-1 7 128-6,-7 5-128 8,-4 0 128-8,-6 6 0 7,-5 4 0-7,-3-1-128 8,-8 4 128-8,-5-5 0 8,-8-7 0-8,0-3 0 7,-8 2 0-7,2-3 128 7,-4-3-128-7,2-7 0 8,0-7 128-8,4-3-128 7,4-2 128-7,1-4-128 8,5-4 0-8,4-6 128 7,5-5-128-7,7-1 0 25,1 1-1392-24,8-7-336-1,8-1-80 0,1-4-8960 4,9-7-1792-4</inkml:trace>
    </iact:actionData>
  </iact:action>
  <iact:action type="add" startTime="85878">
    <iact:property name="dataType"/>
    <iact:actionData xml:id="d57">
      <inkml:trace xmlns:inkml="http://www.w3.org/2003/InkML" xml:id="stk57" contextRef="#ctx0" brushRef="#br1">8609 11438 25791 0,'-8'-19'1152'0,"8"19"224"0,0 0-1104 0,0 0-272 5,-15 0 0-5,15 0 0 9,-12 13 832-9,-4 1 96 6,3 6 32-6,-5 1 0 8,2 6-224-8,-3 5-32 7,-1 1-16-7,1 4 0 8,1 6 112-8,-1 0 32 8,-1 3 0-8,3 5 0 8,-5 2-288-8,3 3-48 6,3 5-16-6,-3 7 0 9,3 0-336-9,3 1-144 6,-1-9 128-6,2-5-128 25,6-7-480-24,0-9-176 0,1-4-48-1,5-5 0 14,2-11-1296-14,-2-19-272 2,0 0-48-1</inkml:trace>
    </iact:actionData>
  </iact:action>
  <iact:action type="add" startTime="86118">
    <iact:property name="dataType"/>
    <iact:actionData xml:id="d58">
      <inkml:trace xmlns:inkml="http://www.w3.org/2003/InkML" xml:id="stk58" contextRef="#ctx0" brushRef="#br1">8993 11988 27071 0,'-15'-4'1200'1,"15"4"240"-1,-20 4-1152 0,3 0-288 4,-1 2 0-4,-3 4 0 10,-5 0 176-10,-3-3-32 5,-4 5 0-5,-6-2 0 9,2 5 160-9,-4-1 16 6,2 7 16-6,4 1 0 9,-2 3 112-9,7 3 32 7,3-1 0-7,4-4 0 8,3-1-144-7,3-1-16 4,7 1-16-5,2-7 0 9,8-15-96-9,0 0-16 7,0 0 0-7,12 16 0 10,-12-16 160-10,17 4 32 5,3-4 0-5,1-2 0 8,3 0-128-8,-7-4 0 6,3-4-16-6,-1 2 0 10,1 1-240-10,-7-3 176 7,3 2-176-7,-6 2 160 8,-10 6-160-7,11-13 0 3,-11 13 0-4,0 0 128 8,0 0-128-8,0 0 0 7,0 0 0-6,0 0 0 6,0 0 0-7,0 0 0 8,0 0 0-8,10 17 0 7,-6 1 0-7,0-3 0 8,0 5 0-8,-4-20 128 7,6 17-128-7,2-3 0 8,-8-14 0-8,9 14 128 7,7-7-128-7,-4-3 0 7,-12-4 0-7,21 2 128 23,-5-4-1328-22,1 0-272-1,3-1-48 1,-5-5-12624 1</inkml:trace>
    </iact:actionData>
  </iact:action>
  <iact:action type="add" startTime="86495">
    <iact:property name="dataType"/>
    <iact:actionData xml:id="d59">
      <inkml:trace xmlns:inkml="http://www.w3.org/2003/InkML" xml:id="stk59" contextRef="#ctx0" brushRef="#br1">9391 11901 15663 0,'0'0'688'0,"0"0"144"0,0 0-656 0,-13-8-176 3,1 2 0-3,-4 2 0 8,4 2 1248-8,-5 2 224 7,-1 2 32-7,1 4 16 9,-9 2-432-9,-1 1-96 6,0 3-16-6,0 6 0 10,-1-1 16-9,3 1 0 4,1 1 0-5,3 5 0 8,3-3-192-8,-1-1-32 7,7-1-16-7,1 3 0 8,5-7-384-8,4 1-80 6,2-16-16-6,4 17 0 10,-4-17 0-10,9 14 0 7,5 0 0-7,-14-14 0 7,16 5-144-6,1-1-128 5,3-6 192-6,-7-2-192 8,-13 4 0-8,18-1-256 7,-4-9 32-7,-1 4 0 24,-13 6-1984-24,10-10-400 1</inkml:trace>
    </iact:actionData>
  </iact:action>
  <iact:action type="add" startTime="86824">
    <iact:property name="dataType"/>
    <iact:actionData xml:id="d60">
      <inkml:trace xmlns:inkml="http://www.w3.org/2003/InkML" xml:id="stk60" contextRef="#ctx0" brushRef="#br1">9136 11889 14735 0,'0'0'1312'0,"0"0"-1056"5,0 0-256-5,0 0 0 8,0 0 1504-8,0 0 240 7,7-8 48-7,-7 8 16 9,0 0-512-9,0 0-96 6,0 0-32-6,0 0 0 8,0 0-192-8,0 0-32 7,0 23-16-7,-2 3 0 8,-3 1-16-8,1 0 0 8,0 3 0-8,0 1 0 6,2-4-128-5,-4 6-16 6,-2 2-16-7,1 0 0 8,-1-1-160-8,-2-1-16 7,2 0-16-7,2 2 0 8,-3-2-272-8,-3-5-48 7,4-9-16-7,0-3 0 8,-1 1 0-8,9-17 0 7,-8 10 0-6,8-10 0 6,0 0 192-7,0 0 32 7,-2-8 16-7,0-6 0 8,2 1-32-8,2-9-16 7,4-5 0-7,1 0 0 8,3-1-224-7,-2-3-32 5,2-2-16-6,3-4 0 9,-3 2-144-9,4 4 0 6,-3 0 0-6,5-1 0 8,-6 3 0-8,7 2 0 7,-1 1 0-7,4 5 0 8,-1 0 0-8,-3 9 0 7,1-2 0-7,-3 8 0 8,1 6 0-8,3 2-144 7,-4 6 144-7,1 10-160 8,-5 1 160-8,2-1-192 7,-1 1 192-7,-1 5-192 8,0 1 192-8,-4 2 0 8,-4 1 0-8,-2 3 0 8,0 8-144-8,-4 0 144 6,-4-6-160-6,2-2 160 23,0 0-688-23,2-1-32 1,-1-1-16-1,-3-8 0 13,2-3-1248-13,6-18-256 0,0 0-64 0,0 0-7680 8,0 0-1552-8</inkml:trace>
    </iact:actionData>
  </iact:action>
  <iact:action type="add" startTime="87260">
    <iact:property name="dataType"/>
    <iact:actionData xml:id="d61">
      <inkml:trace xmlns:inkml="http://www.w3.org/2003/InkML" xml:id="stk61" contextRef="#ctx0" brushRef="#br1">9553 12152 23263 0,'0'0'1024'0,"18"-2"224"0,3-2-992 0,2-4-256 4,-1-1 0-4,-3 1 0 8,3-4 512-8,-1 2 64 7,-1-3 16-7,-6 1 0 8,-14 12 48-8,9-10 0 7,-9 10 0-7,8-17 0 8,-8 17 80-8,0 0 32 7,0 0 0-7,-12-12 0 8,1 2 48-8,-3 6 16 8,-2 4 0-8,-3 4 0 9,3 6-64-9,-3 2-16 6,-5 3 0-6,3 1 0 7,-4 5-48-7,1 3-16 8,5-3 0-8,-1 3 0 7,5 7-32-7,5-4-16 8,8-5 0-8,4-1 0 8,6 3-256-8,9-1-48 7,9-4-16-7,3-3 0 8,4 0-304-8,10-9 0 7,0-3 0-7,4 0 0 25,-1 0-1856-24,-3-4-496-1,2-2-80 0</inkml:trace>
    </iact:actionData>
  </iact:action>
  <iact:action type="add" startTime="87817">
    <iact:property name="dataType"/>
    <iact:actionData xml:id="d62">
      <inkml:trace xmlns:inkml="http://www.w3.org/2003/InkML" xml:id="stk62" contextRef="#ctx0" brushRef="#br1">2377 13652 6447 0,'0'0'576'1,"4"-12"-576"1,0 2 0-2,0-3 0 8,2 3 2624-8,-6 10 400 7,0-14 96-7,0 14 16 8,0 0-880-8,0 0-160 6,0 0-48-6,0 0 0 9,0 0-784-9,0 0-176 7,-8 18-16-7,2 5-16 8,0 1-320-8,-4 5-64 6,-3 2-16-6,3 2 0 9,-8 6-112-9,5-2-32 7,-5 12 0-7,-1-4 0 8,5-2-128-8,-4-2-16 7,1 2-16-7,1-10 0 8,-1-2-96-8,3-6-32 7,-3-5 0-7,5-3 0 8,0-7 224-8,12-10 64 7,0 0 0-7,0 0 0 8,0 0-96-8,-6-15-16 7,2-5 0-7,8-5 0 8,6-5-208-8,4-1-32 8,5-6-16-8,3 0 0 7,5-6-144-7,2 2 0 7,6-2 0-7,-2 4-176 8,1-5-48-7,5 3-16 5,-2-2 0-6,2 6 0 8,0-2-16-8,-2 5-16 6,-2 1 0-6,4 8 0 9,-6 4 128-9,0 7 144 7,-5 2-208-7,-3 8 80 9,-2 6 128-9,-1 10-160 6,-7 2 160-6,-1 7-160 9,-8 2 160-9,-2 5 0 6,-6 1-144-6,-4 6 144 8,-10 10 0-8,1-4 0 6,-9 0 0-6,-5-6 128 9,-12 0 0-9,2 0-128 6,-2-2 192-6,2-5-64 9,4-11 16-9,-2-1 0 7,4-5 0-7,4-3 0 8,-1-6-144-8,5-4 0 8,3-7 0-8,9-3 0 22,-1-10-2592-21,8-1-448-1</inkml:trace>
    </iact:actionData>
  </iact:action>
  <iact:action type="add" startTime="88252">
    <iact:property name="dataType"/>
    <iact:actionData xml:id="d63">
      <inkml:trace xmlns:inkml="http://www.w3.org/2003/InkML" xml:id="stk63" contextRef="#ctx0" brushRef="#br1">3153 13078 21183 0,'0'0'1888'1,"-11"10"-1504"1,-5 8-384-2,6-1 0 9,3 7 1760-9,-7 3 288 7,2 2 48-7,-5 4 16 8,-1 4-768-8,2 1-160 7,-3 10-32-7,-1-1 0 8,3-4-240-8,-7 10-48 6,-1 7-16-6,2 8 0 9,-1-3-528-9,3-3-96 6,-1-1-32-6,3-7 0 8,5-7-192-8,3-4 0 7,5-12 0-7,4-4 0 10,0-3 0-10,0-11 0 5,2-13 128-5,0 0-128 9,0 0 0-9,0 0 176 6,13-7-176-6,7-5 160 8,-1-8 32-8,-1-5 0 7,3-2 0-7,3-1 0 8,3-1-192-8,-1 2 0 7,1 2 0-7,-2-3 128 8,1 1-128-8,-5 4 0 8,0 7-160-8,1 0 160 8,1 7-144-8,-3 1 144 7,-5 6-128-7,3 2 128 7,-18 0-144-7,16 14 144 8,-1 3-160-8,-3 5 160 7,0-3-128-7,-5 6 128 8,3 1 0-8,-2 3-144 7,-4 0 144-7,-2-1 0 8,-2 1 0-8,-2 0 0 7,0 0 0-7,0-3 0 8,-2-1 0-8,-2-4 0 8,2 1 0-8,2-6 144 6,0-1-144-6,2-15 0 9,8 14 128-9,-8-14-128 6,14 11 0-6,-2-3 0 26,-12-8-928-25,19 2-288-1,1-2-64 0,-7-2-14016 0</inkml:trace>
    </iact:actionData>
  </iact:action>
  <iact:action type="add" startTime="88748">
    <iact:property name="dataType"/>
    <iact:actionData xml:id="d64">
      <inkml:trace xmlns:inkml="http://www.w3.org/2003/InkML" xml:id="stk64" contextRef="#ctx0" brushRef="#br1">3984 13619 8287 0,'0'0'368'0,"-17"-2"80"0,3-2-448 0,-2 4 0 3,-5 0 0-3,2 4 0 8,-1 3 2688-8,-1 3 448 7,-3-2 80-7,-3 10 32 8,-6-3-1392-8,0 9-288 6,-3 3-48-6,3 4-16 9,2 4-48-9,2 0-16 7,-2-2 0-7,1 6 0 8,3-1-288-8,4-1-64 6,1-6-16-6,10 0 0 9,3-8-480-9,5-1-80 7,4-3-32-7,0-19 0 8,0 0-320-8,19 6-160 7,-3-4 160-7,3-6-160 8,3-2 144-8,-1-9-144 7,5-3 128-7,1-5-128 8,2-3 0-8,1-1 0 8,-1-4 128-8,0 2-128 8,-2-1 0-8,1 3 0 7,-1 2 0-7,-4 1 0 7,-3 3 0-7,-1 5 0 7,-3 3-224-7,-4 7 80 8,-12 6 144-8,0 0-128 7,0 0 128-7,0 0-128 8,13 14 128-8,-7 5-192 7,-6 4 192-7,0 3-192 8,-2 1 192-8,0 0 0 7,-2 1 0-7,0-1 0 8,3 0 0-8,-1 1 0 7,5 1 0-7,3-2 0 8,-2-3-192-8,2-5-64 7,4-1-16-7,5-7-10176 17,-1-3-2032-17</inkml:trace>
    </iact:actionData>
  </iact:action>
  <iact:action type="add" startTime="89107">
    <iact:property name="dataType"/>
    <iact:actionData xml:id="d65">
      <inkml:trace xmlns:inkml="http://www.w3.org/2003/InkML" xml:id="stk65" contextRef="#ctx0" brushRef="#br1">4581 13615 25631 0,'-25'4'1136'0,"11"5"224"0,-5-1-1088 0,1 8-272 4,-3-3 0-4,-5 7 0 8,-1-4 368-8,0 3 16 7,-1 4 0-7,1-1 0 9,4-3 528-9,3 1 112 6,6 1 32-6,3-1 0 8,5-5-336-8,4 5-64 7,2-20-16-7,4 21 0 8,0-3-336-8,7 0-80 7,3-9-16-7,2 5 0 8,-3-4 48-8,3 3 0 7,2-3 0-7,-3-2 0 8,3 4-96-8,-5-5-16 7,5 3 0-7,-4 2 0 8,-14-12-16-8,13 12-128 7,-13-12 192-7,4 17-64 8,-4-17 64-8,-2 16 16 7,-4-1 0-7,-7-5 0 8,1 4 0-8,-6-3 0 7,1 1 0-7,-7-4 0 9,-7 0-80-9,4-2-128 6,2-1 176-6,3-3-176 9,-1-4 0-9,5-3 0 6,5-3 0-6,-1 2 0 26,4 2-2224-24,4-10-336-2</inkml:trace>
    </iact:actionData>
  </iact:action>
  <iact:action type="add" startTime="89393">
    <iact:property name="dataType"/>
    <iact:actionData xml:id="d66">
      <inkml:trace xmlns:inkml="http://www.w3.org/2003/InkML" xml:id="stk66" contextRef="#ctx0" brushRef="#br1">4739 13876 28559 0,'0'0'2544'1,"0"0"-2032"1,0 0-512-2,22 6 0 8,-3 2 0-8,1-4-256 7,3-4 16-7,0-4 16 8,3-2 992-8,-1 2 208 7,-5-4 48-7,-5 0 0 8,5 3-320-8,-9-1-48 8,5-10-16-8,-8 6 0 8,4-3-368-8,-12 13-80 8,5-14 0-8,-1 0-16 6,-4 1-48-6,0 13-128 8,0-10 192-8,-6-4-64 7,6 14 64-7,-13-6 16 8,1 5 0-8,-5 4 0 9,1-1-16-9,-4 4-16 5,-3 4 0-5,4 0 0 8,-1 7 16-8,1-3 16 7,-3 3 0-7,3-3 0 9,3 4 176-9,-2-5 48 6,5 5 0-6,3 1 0 9,6-3-112-9,4 2 0 6,0-18-16-6,6 17 0 9,6-5-304-9,1-2-144 6,7-1 16-6,5-5 0 24,4-2-2768-23,5-4-560-1,12-10-96 0,3 3-32 0</inkml:trace>
    </iact:actionData>
  </iact:action>
  <iact:action type="add" startTime="89856">
    <iact:property name="dataType"/>
    <iact:actionData xml:id="d67">
      <inkml:trace xmlns:inkml="http://www.w3.org/2003/InkML" xml:id="stk67" contextRef="#ctx0" brushRef="#br1">6130 13656 13823 0,'0'0'1216'1,"0"0"-960"3,0 0-256-4,0 0 0 9,0 0 1504-9,2 15 256 7,-4 3 48-7,2-4 16 8,0 3-608-8,-2 6-112 7,-2 3-16-7,-2 1-16 7,0 0 176-7,0 5 32 7,-1 3 16-7,-7 6 0 8,4-2-144-8,-5 6-48 8,3-1 0-8,-2 5 0 8,3-4-320-8,-5-4-64 7,4 4-16-7,-5-8 0 8,3-6-272-8,-2-4-64 6,5-3-16-6,-1-5 0 9,0-9 160-9,12-10 16 6,0 0 16-6,0 0 0 10,0 0-16-10,0 0 0 5,0-21 0-5,4-7 0 9,4-5-192-9,8 0-32 6,-1 0-16-6,3-8 0 9,-1 2-288-9,-1 0 0 7,2-4 0-7,3 4 0 10,-3-6 0-10,3 6 0 5,0-4 0-5,3 8 0 8,-1-4 0-8,5 4 0 7,1 6 0-7,0 1-144 8,-2 3 144-8,-1 8-160 7,1 5 160-7,-5 2-160 8,-1 0 160-8,-3 6-160 7,-3 6 160-7,-15-2-160 8,12 14 160-8,-4 0-160 8,-8-14 160-8,2 21-160 7,-4 3 160-7,-4-1 0 7,-4 4 0-7,-8 1-128 8,-3 1 128-8,-6 0 0 7,-6 0-144-7,1-3 144 8,-1-5 0-8,0-5-144 7,4-1 144-7,1-5 0 8,3-2-240-8,8-2 64 7,-3-10 16-7,10 0 0 25,10 4-1856-24,-4-12-368-1,6-9-80 0</inkml:trace>
    </iact:actionData>
  </iact:action>
  <iact:action type="add" startTime="90278">
    <iact:property name="dataType"/>
    <iact:actionData xml:id="d68">
      <inkml:trace xmlns:inkml="http://www.w3.org/2003/InkML" xml:id="stk68" contextRef="#ctx0" brushRef="#br1">6926 13229 28559 0,'0'0'2544'0,"-12"15"-2032"4,0-1-512-4,4 7 0 8,-3 5 336-8,1 1-16 7,-4 2-16-7,3 4 0 9,-5-3 816-9,0 1 160 6,-3 8 48-6,-1-6 0 8,-1 2-416-8,0 4-80 8,1-4 0-8,1 2-16 8,-1 4-512-8,-1-4-112 7,1 2 0-7,3-2-16 7,-1 4-176-7,0 0 0 7,5-4 0-7,-3-2 0 24,6 0-768-23,3-5-96-1,-1-5-16 0,6-2 0 13,8-5-1632-13,3 0-336 0,-9-18-64 0</inkml:trace>
    </iact:actionData>
  </iact:action>
  <iact:action type="add" startTime="90501">
    <iact:property name="dataType"/>
    <iact:actionData xml:id="d69">
      <inkml:trace xmlns:inkml="http://www.w3.org/2003/InkML" xml:id="stk69" contextRef="#ctx0" brushRef="#br1">7361 13584 30399 0,'0'0'2704'1,"-18"1"-2160"4,6-2-544-5,-3 4 0 9,5 7 176-9,-8-2-176 6,-1-2 160-6,-1 4-160 9,-7-1 0-9,-4 1 0 6,-4 6 0-6,0-3 0 9,2 5 320-9,-3 1-16 6,7-1-16-6,0 7 0 8,0 3 176-8,3 1 48 8,7-2 0-8,-1-1 0 8,5-3-240-8,5 0-32 6,6-7-16-6,2 1 0 9,4 1-48-9,-2-18-16 6,8 8 0-6,9-2 0 9,-1-6 160-9,5-2 16 7,3-4 16-7,3-6 0 8,1-1-96-8,1-5 0 9,2 0-16-9,0-3 0 7,0-4-240-7,-1-1 176 6,-7 1-176-6,0 5 160 8,-1 5-160-8,-3-3 128 6,-5 9-128-5,4-5 128 6,-11 4-128-7,-7 10 160 8,0 0-160-8,0 0 160 7,0 0 64-7,0 0 16 8,0 0 0-8,0 0 0 8,0 0-240-8,-5 22 128 7,3-7-128-7,-4 7 0 8,-2 1 0-8,2-2 128 6,0-1-128-6,2 1 0 8,-3-1 0-8,3-1 0 7,2-3 0-7,4 2 0 23,-2-18-400-23,9 13-128 1,-9-13-32-1,14 10 0 14,4-6-528-14,-1-4-96 0,5-12-32 0,1 0 0 15,0-3-1888-14,5-3-384-1,5-13-80 1,0 2-16-1</inkml:trace>
    </iact:actionData>
  </iact:action>
  <iact:action type="add" startTime="90863">
    <iact:property name="dataType"/>
    <iact:actionData xml:id="d70">
      <inkml:trace xmlns:inkml="http://www.w3.org/2003/InkML" xml:id="stk70" contextRef="#ctx0" brushRef="#br1">7833 13582 21183 0,'-12'11'1888'1,"-2"5"-1504"2,1 3-384-3,-1-1 0 8,-2 5 1536-8,3-1 224 7,-7 3 48-7,5 2 16 9,-5 3-624-9,-3-3-128 6,-1-4-32-6,3-1 0 9,-1-3 176-9,-1 1 16 7,2-1 16-7,5-7 0 8,4 0-368-8,12-12-80 7,0 0-16-7,0 0 0 8,0 0-240-8,0-14-48 7,6 0-16-7,8-5 0 9,1-4-256-9,5-3-48 7,1-1-16-7,3-2 0 8,-1-1-160-8,2 3 0 6,1 0 0-6,1 1 0 8,0 3 0-7,3 5 0 5,-1 1 0-6,4 1 0 8,0 7-144-8,-3 7 144 7,-3 2 0-7,0 7 0 8,-1 13-176-8,-5 3 176 7,-3 5-160-7,-1 5 160 7,-1 2-144-7,-5 6 144 8,-7-2-128-8,0 6 128 8,-4-4 0-8,-2 2-128 7,-2-10 128-7,2 0 0 8,0 2-208-8,-1-6 32 7,-5-1 16-7,4-3 0 23,0-4-544-22,0-3-128-1,4-18 0 0,0 0-16 14,0 0-1904-14,0 0-368 0</inkml:trace>
    </iact:actionData>
  </iact:action>
  <iact:action type="add" startTime="91210">
    <iact:property name="dataType"/>
    <iact:actionData xml:id="d71">
      <inkml:trace xmlns:inkml="http://www.w3.org/2003/InkML" xml:id="stk71" contextRef="#ctx0" brushRef="#br1">8547 13525 26719 0,'0'0'2368'0,"0"0"-1888"3,0 0-480-3,11 18 0 8,5-9 320-8,7-1-48 7,3-2 0-7,7-2 0 8,2-10 224-8,6 2 32 7,-4-4 16-7,6 2 0 8,-4-5 16-8,2-1 0 7,-2-5 0-7,-8 3 0 8,-2-6 32-7,-3 5 16 5,-3 1 0-6,-3-3 0 8,-5-1-16-8,1 0 0 8,-8 3 0-8,-3 1 0 8,-3 1 144-8,-2 13 32 6,-4-12 0-6,-1 8 0 8,-11 4-192-8,2 4-16 7,-5 6-16-7,-3 5 0 8,-3 7-240-8,-4 3-48 7,-4 4-16-7,-1 2 0 9,3-1 80-9,2 5 0 6,2 2 16-6,1-2 0 9,1 0 48-9,9 4 16 6,9-6 0-6,5 0 0 8,6 1-240-8,9-5-160 7,1-10 192-7,9 3-192 8,5-7 0-8,9 3 0 7,6-10 0-7,7 1 0 27,-3-12-336-27,12 1-128 1,3-4-32-1,-2 0-12400 3,3-4-2480-3</inkml:trace>
    </iact:actionData>
  </iact:action>
  <iact:action type="add" startTime="95545">
    <iact:property name="dataType"/>
    <iact:actionData xml:id="d72">
      <inkml:trace xmlns:inkml="http://www.w3.org/2003/InkML" xml:id="stk72" contextRef="#ctx0" brushRef="#br1">1086 15499 11967 0,'0'0'1072'1,"0"0"-864"5,0 0-208-6,0 0 0 8,0 0 1760-8,0 0 304 6,6-6 64-6,-6 6 16 8,0 0-736-7,0 0-160 6,0 0-32-7,0 0 0 8,0 0 16-8,0 0 0 7,0 0 0-6,6 17 0 7,-6 3-336-8,-2-1-80 6,-4 1-16-6,0 7 0 9,-6 4-176-9,4 3-48 6,1-1 0-6,-7 10 0 8,2 5-176-8,-1 7-32 7,-1 0-16-7,-6 3 0 8,5 4-112-8,-5-3-32 8,5-4 0-8,1-5 0 6,-2-3-32-6,5-4-16 8,3-12 0-8,0-2 0 8,6-5 160-8,6-3 48 7,-4-21 0-7,14 18 0 8,-5-3-64-8,9-3-16 7,-2-2 0-7,5-6 0 8,2 0-80-8,3-2-16 7,3-2 0-7,2-2 0 8,2-2-32-8,3 2-16 7,-3-2 0-7,-2 0 0 8,2-4-144-8,0 2 0 7,0 2 144-7,-3-1-144 8,1-3 0-8,-2 2 0 7,0 2 0-7,-1-2 0 23,-3 2-352-22,-2-3-96-1,-1 1 0 0,-5 0-16 13,3-2-1744-13,-6-2-352 0,-1 1-64 1,1 1-11648 2</inkml:trace>
    </iact:actionData>
  </iact:action>
  <iact:action type="add" startTime="95908">
    <iact:property name="dataType"/>
    <iact:actionData xml:id="d73">
      <inkml:trace xmlns:inkml="http://www.w3.org/2003/InkML" xml:id="stk73" contextRef="#ctx0" brushRef="#br1">1090 16039 25791 0,'0'0'1152'1,"-10"-4"224"-1,10 4-1104 0,0 0-272 3,0 0 0-3,12-10 0 8,7 0 1216-8,1-1 192 7,-1 3 48-7,3 2 0 8,5 0-1024-8,2-4-208 7,0 1-32-7,3 3-16 9,7 0 16-9,-4 6 16 6,2 4 0-5,2-4 0 7,-6-4-208-8,0 4 0 7,0 0 0-7,-1 4 0 7,-11-2 0-7,2-2 0 7,-3 0-128-7,-20 0 128 25,16 6-2368-24,-16-6-384 0</inkml:trace>
    </iact:actionData>
  </iact:action>
  <iact:action type="add" startTime="96102">
    <iact:property name="dataType"/>
    <iact:actionData xml:id="d74">
      <inkml:trace xmlns:inkml="http://www.w3.org/2003/InkML" xml:id="stk74" contextRef="#ctx0" brushRef="#br1">984 15577 18431 0,'-15'-10'816'0,"15"10"160"0,-12-8-784 1,12 8-192 3,-2-12 0-4,6-3 0 8,12 9 3136-8,-1-6 576 7,7 1 112-7,5 3 16 9,10-2-2944-9,-4 2-576 6,-2 4-128-6,6-2-32 9,4-1-160-9,-2 3 0 7,8 2 144-7,4 0-144 8,-4 2 0-8,4 2 0 8,-1 0 0-8,-1 0 128 23,-10 0-1728-22,0 2-352-1,-8-4-64 1</inkml:trace>
    </iact:actionData>
  </iact:action>
  <iact:action type="add" startTime="96343">
    <iact:property name="dataType"/>
    <iact:actionData xml:id="d75">
      <inkml:trace xmlns:inkml="http://www.w3.org/2003/InkML" xml:id="stk75" contextRef="#ctx0" brushRef="#br1">1967 15596 27231 0,'0'0'1216'0,"2"20"240"0,2 1-1168 0,4 1-288 4,2 1 0-4,2 4 0 8,3 3 912-8,5 1 128 7,-5-2 32-7,5 2 0 8,-1 4-416-8,-3 4-80 8,3-4 0-8,-3 0-16 7,0 5-320-7,1-5-64 7,-3-6-16-6,1 2 0 6,-3 2-160-7,4 0 192 8,-3-5-192-8,3-1 192 10,-6-4-192-10,1 1 0 4,-3-5 0-4,-2 1 0 27,-6-20-656-27,10 11-16 0,-10-11 0 0,0 0-8960 3,0 0-1792-2</inkml:trace>
    </iact:actionData>
  </iact:action>
  <iact:action type="add" startTime="96568">
    <iact:property name="dataType"/>
    <iact:actionData xml:id="d76">
      <inkml:trace xmlns:inkml="http://www.w3.org/2003/InkML" xml:id="stk76" contextRef="#ctx0" brushRef="#br1">2320 15622 28559 0,'0'0'2544'0,"-15"1"-2032"4,15-1-512-4,-12 6 0 9,12-6 1344-8,-8 10 160 4,-5 10 32-5,1-1 16 9,-7 4-544-9,-1 5-112 7,-3 3-32-7,-1 8 0 8,-3 2 128-8,-4 6 32 6,-1 3 0-6,-1 1 0 10,0 2-320-10,2-1-48 6,-6-1-16-6,6 0 0 8,1 0-432-8,3-3-80 7,2-9-128-7,1 4 176 22,7-6-1440-22,1-4-272 1,6-5-64-1,3-5-16176 3</inkml:trace>
    </iact:actionData>
  </iact:action>
  <iact:action type="add" startTime="97166">
    <iact:property name="dataType"/>
    <iact:actionData xml:id="d77">
      <inkml:trace xmlns:inkml="http://www.w3.org/2003/InkML" xml:id="stk77" contextRef="#ctx0" brushRef="#br1">2042 17609 9215 0,'0'0'816'0,"0"0"-656"7,0 0-160-7,7-18 0 8,1 3 2512-7,2-3 480 5,-10 18 80-6,6-16 32 8,-4 5-2416-8,0-5-496 7,-2 16-192-7,-4-13 176 8,0-5 336-8,-8 6 80 8,0-1 16-8,-5 3 0 8,1 6 352-8,-3-4 80 6,-3-2 16-6,-3 5 0 8,-6-3-32-8,0-2-16 8,1 6 0-8,-1-2 0 7,-2 0-192-7,-4 2-48 7,0 6 0-7,2 6 0 8,-6-2-208-8,4 6-48 8,-6 0-16-8,4 5 0 9,-4 3-256-9,6 5-48 6,-4 4-16-6,6 6 0 7,5 0 176-7,3 4 32 7,0 6 16-6,3 6 0 6,3-8 48-7,7 6 0 7,1-1 0-7,5 3 0 8,4 0-256-8,6-6-32 7,2-2-16-7,8-8 0 9,-1-2-144-9,9-6 0 6,-1-5 0-6,7-5 0 9,1-9 0-9,2-2 0 6,4-2 0-6,2-8 0 9,1-6 0-9,3-8 0 6,-4-5 144-6,-2-4-144 8,2-1 0-8,0-3 144 7,-2-4-144-7,-5-2 0 8,-1-8 0-8,0 4 0 7,-2-4 0-7,-1-3-144 9,-3-3 144-9,-1 0-192 7,-1 1 192-7,-5-9-192 8,2-3 192-8,-7-1 0 7,3-5 0-7,-4 0 0 7,2-6 0-7,-1 7 0 7,-3-3 0-7,0 8 0 9,6 5 0-9,-2 3 0 7,-5 7 0-7,3 12 0 7,2 7 0-7,-4 9 0 8,2 5 0-8,-8 14-128 7,7-12 128-7,-7 12 0 7,0 0 0-7,8 24-128 9,-6 3 128-9,4 12 0 7,-2 4 0-7,4 8 0 9,-2 3 0-9,-3 1 0 5,-3 3 0-5,2 3 0 9,2 9 0-9,0 0 0 6,-4 4 0-6,0 1 0 8,0-9 0-8,2 0 0 7,0-5 0-7,4-7 0 8,-2-7 0-8,0-8 0 8,2-8 0-8,-1-1 0 7,5-7 0-7,-2-4 0 8,-8-19 0-8,0 0 0 24,14 8-1136-24,-14-8-288 0,17 0-64 1,1-4-9072 4,-5-11-1792-5</inkml:trace>
    </iact:actionData>
  </iact:action>
  <iact:action type="add" startTime="97756">
    <iact:property name="dataType"/>
    <iact:actionData xml:id="d78">
      <inkml:trace xmlns:inkml="http://www.w3.org/2003/InkML" xml:id="stk78" contextRef="#ctx0" brushRef="#br1">2533 17287 23951 0,'0'0'1056'0,"0"0"224"0,0 0-1024 0,0 0-256 3,0 0 0-3,-2 21 0 8,8 1 1408-8,0-5 208 7,4 1 48-7,1 3 16 7,-5-1-608-7,4 5-128 7,4 5-32-7,-3 3 0 9,7-2-304-9,1 2-64 6,-1 4-16-6,-1 6 0 9,-3-6-304-9,0 4-64 7,-3-6-16-7,1 0 0 8,-4 0-144-8,2-3 0 6,-1-1 0-6,-3-2 128 9,2-4-128-9,2-3 0 8,-4-5 0-8,-2 1 0 7,-4-18-240-7,7 12-80 8,-7-12 0-8,0 0-16 22,0 0-1728-21,0 0-352-1,16-10-64 1</inkml:trace>
    </iact:actionData>
  </iact:action>
  <iact:action type="add" startTime="97981">
    <iact:property name="dataType"/>
    <iact:actionData xml:id="d79">
      <inkml:trace xmlns:inkml="http://www.w3.org/2003/InkML" xml:id="stk79" contextRef="#ctx0" brushRef="#br1">2951 17287 13823 0,'0'0'1216'0,"-8"-12"-960"2,8 12-256-2,-10-13 0 8,2 5 3264-8,8 8 592 8,-4-8 128-8,4 8 32 9,0 0-2288-9,-15-4-464 6,1 4-96-6,-4 8-16 8,3 2-80-8,-5 11-32 7,-5 3 0-7,2 7 0 8,-5-2-336-8,-1 12-64 8,0 6 0-8,-4 2-16 8,-4-3-80-8,3-1-16 6,1 2 0-6,4 4 0 8,0-3-144-8,1-1-16 7,3 0-16-7,0-2 0 7,1-8-352-7,9-6 0 8,-1-2 0-7,10-3 0 20,2-3-400-21,2-9-160 0,2-14-16 0,0 0-16 15,0 0-1712-14,0 0-352-1,14-2-64 1,7-6-12080 1</inkml:trace>
    </iact:actionData>
  </iact:action>
  <iact:action type="add" startTime="98251">
    <iact:property name="dataType"/>
    <iact:actionData xml:id="d80">
      <inkml:trace xmlns:inkml="http://www.w3.org/2003/InkML" xml:id="stk80" contextRef="#ctx0" brushRef="#br1">2982 17636 27695 0,'0'0'1216'1,"0"0"272"-1,0 0-1184 0,0 0-304 2,17 2 0-2,1-2 0 8,7 2 560-8,-1-2 48 7,-1 0 16-7,-2 2 0 8,-3-2 208-8,3 4 32 7,1 2 16-7,-1 3 0 8,-3-3-112-8,-2 6 0 8,-3 4-16-8,-1 3 0 7,-6-3-368-7,-4 5-64 7,-4 4 0-7,-2 3-16 8,0-1 64-8,-8 2 16 7,1 3 0-7,-9-1 0 8,-3-2-64-8,1 0 0 8,-1 1 0-8,1 1 0 7,3-10 160-7,3 1 32 7,1-1 0-6,7-3 0 6,-2-9 80-7,10-9 32 7,0 0 0-7,12 12 0 8,3-4-288-8,7-8-48 7,3-2-16-7,4-4 0 8,5-2-144-8,1-1-128 7,-2-7 144-7,-2 4-144 9,2-3 128-9,0 3-128 6,1-2 0-6,-3 5 0 9,-2-3 0-9,-2 2 0 6,1 0 0-6,-3-1-160 26,-4 3-1104-26,-5 2-208 0,2 0-64 0,-18 6 0 13,0 0-1472-13,0 0-320 0,0 0-48 1</inkml:trace>
    </iact:actionData>
  </iact:action>
  <iact:action type="add" startTime="98731">
    <iact:property name="dataType"/>
    <iact:actionData xml:id="d81">
      <inkml:trace xmlns:inkml="http://www.w3.org/2003/InkML" xml:id="stk81" contextRef="#ctx0" brushRef="#br1">994 18580 8287 0,'-23'2'736'1,"7"0"-592"1,4 0-144-2,-3 4 0 8,3 0 1744-8,-3-1 320 7,3 3 64-7,12-8 16 8,-8 16-736-8,8-16-160 8,0 0-32-8,10 13 0 7,0 1 288-7,9-8 48 9,4-2 16-9,11 0 0 7,14 0-368-7,7-4-80 7,5-4-16-7,16 2 0 8,6 0-400-8,8 0-64 6,10-2-32-6,-1 2 0 9,3 0-96-9,-1 2 0 6,-4-2-16-6,7-2 0 10,3 0 16-10,-2-2 0 6,-1 3 0-5,-7 1 0 6,-9 2-256-7,-4 2-64 7,-4 0 0-7,-2 5 0 8,-2-3-192-8,-10 0 128 7,-3 0-128-7,-9 4 0 8,-1 2 0-8,-10-3 0 7,-8-3-176-7,-4 2 176 25,-5 2-1936-24,-7-2-272-1,-19-6-48 0</inkml:trace>
    </iact:actionData>
  </iact:action>
  <iact:action type="add" startTime="99181">
    <iact:property name="dataType"/>
    <iact:actionData xml:id="d82">
      <inkml:trace xmlns:inkml="http://www.w3.org/2003/InkML" xml:id="stk82" contextRef="#ctx0" brushRef="#br1">1700 19672 19007 0,'0'0'832'0,"0"0"192"0,0 0-832 0,-11-2-192 4,-5-4 0-4,6 0 0 7,0-3 1152-6,-1 1 192 6,1-6 48-7,-8 3 0 8,1 1-64-8,-3-2-16 7,-3 2 0-7,3 3 0 8,3-3-400-8,-3 6-80 7,3 2 0-7,-1 2-16 8,1 2-304-8,5 2-48 7,-4 7-16-7,7 1 0 8,-7 8-176-8,6 1-32 7,-5 1-16-7,5 3 0 8,-2 2-224-8,-1 3 176 7,5 1-176-7,-4 4 160 8,4-4-160-8,2 0 0 8,-1 2 144-8,3-3-144 7,0-3 0-7,2-2 0 7,0-1 0-7,6-1 128 9,2-5-128-9,3-5 0 6,-3 1 0-6,-6-14 0 8,0 0 256-8,24 0 48 8,-5-4 0-8,3-6 0 7,-3-3 80-7,6-5 32 7,3-7 0-7,-1-1 0 8,0-3-224-8,3-2-32 7,-3-4-16-7,0-2 0 8,1 2-144-8,-1-2 0 7,0-4 0-7,-5 2 128 8,-5-8-128-8,1 2 0 8,1 6 0-8,-3-4 0 7,1 2 0-7,3-6 128 7,-6 1-128-7,5 1 0 8,-5-6 0-8,3 4 0 7,1 0 128-7,-3 1-128 8,5-1 0-8,-8 8 0 7,-1-2 0-7,-5 6 0 8,0-2 0-8,-2 0 0 7,-4 3 0-7,0 7 0 8,0 4 128-8,-2 7-128 7,0 1 0-7,2 15 128 8,0 0-128-8,0 0 0 7,0 0 144-7,-10 15-144 8,-5 5 128-7,5 9-128 5,-2 8 160-6,3 2-160 8,-1 6 0-8,0 0 128 7,2 5-128-7,4 7 0 8,-2 3 0-8,3 1 176 8,-5-1-176-8,4-1 160 7,-2 1-32-7,4-1 0 8,-2-1 0-8,2-7 0 7,0 2-128-7,2-7 128 7,2-7-128-7,0-3 128 8,0-5-128-8,0-8 128 7,0-5-128-7,0-3 128 8,-2-15-128-8,0 0 0 7,0 0 0-7,0 0 0 24,0 0-1168-24,18-6-272 0,-5-9-48 0,5-1-9472 7,-3-3-1904-7</inkml:trace>
    </iact:actionData>
  </iact:action>
  <iact:action type="add" startTime="99738">
    <iact:property name="dataType"/>
    <iact:actionData xml:id="d83">
      <inkml:trace xmlns:inkml="http://www.w3.org/2003/InkML" xml:id="stk83" contextRef="#ctx0" brushRef="#br1">2170 19395 29487 0,'0'0'1296'0,"-2"20"288"0,4-1-1264 0,6 3-320 3,-2-1 0-3,6 4 0 7,1-1 496-7,3-1 32 7,0-1 16-7,3 1 0 8,-3-1 64-8,1 1 16 7,3 0 0-7,-5 1 0 9,5 1-304-9,-1-1-48 7,-5-1-16-7,4-2 0 7,-5 1-256-7,3-9 128 9,-5 1-128-9,3-4 0 6,-6-2 0-6,2-1 0 8,-10-7 0-8,13 4 0 23,-13-4-848-21,0 0-80-2,14-13-16 0,-2 1-13472 1</inkml:trace>
    </iact:actionData>
  </iact:action>
  <iact:action type="add" startTime="99963">
    <iact:property name="dataType"/>
    <iact:actionData xml:id="d84">
      <inkml:trace xmlns:inkml="http://www.w3.org/2003/InkML" xml:id="stk84" contextRef="#ctx0" brushRef="#br1">2627 19210 30527 0,'0'0'1344'0,"-10"10"288"0,-4-3-1312 0,5 1-320 2,1 6 0-2,-2 2 0 8,0 5 768-8,2 4 96 8,-3 5 16-8,-1-1 0 7,-9 2-192-7,-1 2-48 7,-1 4 0-7,-3-4 0 9,-1 2 0-9,0 3 0 6,-1-3 0-6,1-2 0 8,0 0-32-8,3 0-16 7,-1 0 0-7,2-3 0 8,3-3-368-8,3-4-80 7,1-3-16-7,-2 1 0 24,7 1-560-23,-1-7-112 0,2-1-32-1,10-14 0 13,0 0-1968-13,0 0-400 1,0 0-64-1,0 0-11200 2</inkml:trace>
    </iact:actionData>
  </iact:action>
  <iact:action type="add" startTime="100204">
    <iact:property name="dataType"/>
    <iact:actionData xml:id="d85">
      <inkml:trace xmlns:inkml="http://www.w3.org/2003/InkML" xml:id="stk85" contextRef="#ctx0" brushRef="#br1">2896 19793 23951 0,'-10'35'2128'0,"0"-11"-1696"1,1 5-432 0,-7 0 0 7,8 6 2400-8,0 4 400 6,-3 4 80-6,1 4 0 9,0-4-1536-9,-5 4-320 7,-1-3-64-7,-2-5-16 7,-5 0-224-7,0-3-32 7,3-5-16-6,5-2 0 7,-5-2-400-7,8-3-80 6,-1-7 0-7,5-1-16 23,4-4-1904-22,4-12-384 0,0 0-80-1</inkml:trace>
    </iact:actionData>
  </iact:action>
  <iact:action type="add" startTime="100669">
    <iact:property name="dataType"/>
    <iact:actionData xml:id="d86">
      <inkml:trace xmlns:inkml="http://www.w3.org/2003/InkML" xml:id="stk86" contextRef="#ctx0" brushRef="#br1">3859 18713 21183 0,'-19'2'944'0,"9"1"192"0,0-1-912 0,1 0-224 2,9-2 0-2,0 0 0 8,0 0 2048-8,0 0 352 7,0 0 80-7,25 8 16 8,-2-4-1744-8,3 0-352 8,-1-4-64-8,4 0-16 7,1 0-128-7,1 0-48 8,0 0 0-8,0 0 0 7,1 0-144-7,-5 0 0 7,-6 0 0-7,1 0 0 9,-3 2 0-9,-19-2 0 7,18 4-224-7,-18-4 80 23,0 0-2240-21,15 11-448-1</inkml:trace>
    </iact:actionData>
  </iact:action>
  <iact:action type="add" startTime="100833">
    <iact:property name="dataType"/>
    <iact:actionData xml:id="d87">
      <inkml:trace xmlns:inkml="http://www.w3.org/2003/InkML" xml:id="stk87" contextRef="#ctx0" brushRef="#br1">3910 19085 18431 0,'0'0'1632'0,"0"0"-1312"3,14 10-320-3,3-8 0 8,7-4 3424-8,5 2 608 7,4-2 128-7,8 0 32 8,-2-6-2976-8,6-6-576 8,-6 3-128-8,6-5-32 7,-2 3-288-7,0-5-48 8,-2-3-16-8,2-1-10640 17,-6 3-2144-16</inkml:trace>
    </iact:actionData>
  </iact:action>
  <iact:action type="add" startTime="101821">
    <iact:property name="dataType"/>
    <iact:actionData xml:id="d88">
      <inkml:trace xmlns:inkml="http://www.w3.org/2003/InkML" xml:id="stk88" contextRef="#ctx0" brushRef="#br1">5034 17934 12895 0,'0'0'1152'0,"0"0"-928"6,0 0-224-5,0 0 0 7,0 0 1360-8,0 0 240 7,0 0 32-7,15 4 16 7,5-4-656-7,1 0-128 7,5-2-32-7,1 0 0 8,2-1 320-8,4-3 64 8,8 2 16-8,-2 2 0 7,8-2-240-7,0 2-48 8,6-2-16-8,1 0 0 7,-1-2-160-7,1 2-16 8,-1 1-16-8,0-1 0 7,-4 2-208-7,-7-2-32 8,-1 4-16-8,-2-2 0 7,-3 0-64-7,-5 2-16 7,-6 2 0-7,-3 0 0 10,-3 2-208-10,-1-2-32 5,-18-2-16-5,0 0 0 9,0 0-144-9,0 0 192 6,0 0-192-6,0 0 192 8,0 0-192-8,0 0 160 7,0 0-160-7,-6 15 160 26,6-15-1168-25,-14 10-224-1,14-10-48 0,-14 2-13696 0</inkml:trace>
    </iact:actionData>
  </iact:action>
  <iact:action type="add" startTime="102185">
    <iact:property name="dataType"/>
    <iact:actionData xml:id="d89">
      <inkml:trace xmlns:inkml="http://www.w3.org/2003/InkML" xml:id="stk89" contextRef="#ctx0" brushRef="#br1">6684 16926 15663 0,'0'0'1392'1,"0"0"-1120"1,-2-15-272-2,2 3 0 7,0 12 1472-7,0-14 224 8,0 4 48-8,0 10 16 8,0 0-480-8,0 0-112 6,0 0-16-6,0 0 0 9,0 0-192-9,0 0-64 6,0 0 0-6,0 0 0 9,-4 24-192-9,2 3-32 6,-2 1-16-6,-2 1 0 9,0 6 16-9,3 8 0 7,1 0 0-7,0 9 0 7,0 11 32-7,2 1 16 8,0 2 0-8,-2 7 0 7,-2 3-272-6,-2-2-48 6,-2 2-16-7,4 0 0 8,-2 0-192-8,-1-12-32 7,1-3-16-7,-2-5 0 8,0-5-144-8,-2-4 0 7,5-8 144-7,1-2-144 7,4-4 0-7,-4-6 144 7,2-3-144-7,0-1 0 24,0-7-1840-23,-4 1-464 0,6-17-112-1</inkml:trace>
    </iact:actionData>
  </iact:action>
  <iact:action type="add" startTime="102859">
    <iact:property name="dataType"/>
    <iact:actionData xml:id="d90">
      <inkml:trace xmlns:inkml="http://www.w3.org/2003/InkML" xml:id="stk90" contextRef="#ctx0" brushRef="#br1">5088 18679 6447 0,'0'0'272'1,"0"0"80"-1,0 0-352 0,0 0 0 3,0 0 0-3,0 0 0 8,0 0 2512-8,0 0 432 7,0 0 96-7,0 0 16 9,0 0-1504-9,0 0-288 6,0 0-64-6,0 0-16 9,16-3 160-9,1 1 16 7,5 2 16-7,-1 0 0 7,1 0-288-7,11 0-48 8,0 0-16-8,10-2 0 7,8 6-256-7,9-3-64 8,8 1-16-8,9-2 0 8,3 0-160-8,5 0-16 6,3 0-16-5,2 4 0 6,5-4-112-7,1 4-32 7,7 0 0-7,-1 0 0 8,-7 2-160-8,1-2-16 8,-8-2-16-8,-6 2 0 8,-4 0-160-8,-4-1 192 7,-2 1-192-7,-6 4 192 8,-5-2-192-8,-7-2 0 6,-7 2 144-6,-2 2-144 9,-12-5 0-9,-4 1 128 6,-1 0-128-6,-9-2 0 8,-7 2 128-8,-12-4-128 7,0 0 128-7,0 0-128 24,0 0-272-24,0 0-128 0,0 0-32 0,0 0-10368 7,-14 0-2064-7</inkml:trace>
    </iact:actionData>
  </iact:action>
  <iact:action type="add" startTime="103370">
    <iact:property name="dataType"/>
    <iact:actionData xml:id="d91">
      <inkml:trace xmlns:inkml="http://www.w3.org/2003/InkML" xml:id="stk91" contextRef="#ctx0" brushRef="#br1">5506 19385 18431 0,'0'0'1632'0,"0"0"-1312"3,0 0-320-3,0 0 0 9,-10 0 1552-9,10 0 240 7,0 0 64-7,0 0 0 7,-10 10-752-7,4 4-144 8,2 1-16-8,2 5-16 7,-3-1 32-7,-1 3 0 8,2 1 0-8,2 5 0 8,-2 5-64-8,2 6-16 6,0 0 0-6,0 6 0 9,2-1-112-9,0 5 0 7,-4 2-16-7,0 2 0 8,-1-1-352-8,1 5-64 7,0-1-16-7,0 3 0 9,0-5-320-8,-2-3 144 4,0-10-144-5,0 0 0 8,-1-6 144-8,3-4-144 7,-2-5 0-7,-2-7 144 8,4-3-144-8,4-16-224 7,0 0 48-7,0 0 16 22,0 0-2080-21,0 0-400-1,0 0-96 0</inkml:trace>
    </iact:actionData>
  </iact:action>
  <iact:action type="add" startTime="103641">
    <iact:property name="dataType"/>
    <iact:actionData xml:id="d92">
      <inkml:trace xmlns:inkml="http://www.w3.org/2003/InkML" xml:id="stk92" contextRef="#ctx0" brushRef="#br1">5028 20062 28559 0,'0'0'2544'1,"0"0"-2032"1,-16 4-512-2,16-4 0 8,0 0 1376-8,0 0 176 7,0 0 48-7,24-4 0 8,3-2-1312-8,2 2-288 7,0-5 0-7,5-3 0 8,5 2 128-8,-2-2 32 8,6 3 16-8,0 3 0 7,5-4 64-7,1 4 16 7,-2 0 0-7,0 4 0 8,-2-1-256-8,-5 1 144 7,3 2-144-7,-4-2 128 24,-5 2-1232-23,-3-2-256-1,-4-4-48 0,-5 2-13184 1</inkml:trace>
    </iact:actionData>
  </iact:action>
  <iact:action type="add" startTime="103968">
    <iact:property name="dataType"/>
    <iact:actionData xml:id="d93">
      <inkml:trace xmlns:inkml="http://www.w3.org/2003/InkML" xml:id="stk93" contextRef="#ctx0" brushRef="#br1">6575 19426 11967 0,'-10'8'1072'0,"-8"0"-864"6,-1-2-208-6,-5-2 0 9,-3 4 2928-9,0 1 528 6,-2-1 128-6,-1 0 0 8,1 2-1648-8,0-3-336 7,-1-1-64-7,3 0 0 8,0-4-192-8,5 4-48 8,5-4 0-8,1 0 0 9,8-2-368-9,8 0-80 5,0 0-16-5,0 0 0 9,0 0-320-9,0 0-64 6,14-16 0-6,6 5-16 9,3-5-256-9,6 6-48 6,4-3-128-6,8 5 192 8,0 2-192-8,6 0 176 8,-4 0-176-7,2 6 160 5,2 0-160-6,-2 6 0 7,1 0 144-7,-3 2-144 9,-8 5 224-9,-1 1-32 7,-1 5 0-7,-6-1 0 7,-5 2-192-7,-3 3 144 8,-11 4-144-8,-2 2 128 7,-8 3-128-7,-6-1 160 8,-10 4-160-8,-1-2 160 8,-6-2-32-8,-11 4-128 6,-3 4 192-6,0-3-64 8,-2-3 16-8,4-2 0 7,-2-4 0-6,6-1 0 6,2-5 64-7,8-5 16 7,11-5 0-7,-2-5 0 9,14-6-224-9,0 0 0 6,0 0 128-6,0 0-128 9,18 12 0-9,1-2 0 7,1-5-144-7,5 7 144 8,2-2-128-8,7 7 128 6,5 1 0-6,-2 3-144 8,4 5 144-8,-4-1 0 7,2 1 0-7,-2 1-128 8,-8 0 128-8,-2 2 0 8,-3 1 0-8,-13-1 0 8,1 2 0-8,-8 0 144 6,-8 1-16-6,-8 1-128 8,-1-4 512-8,-9 0-16 8,-7 0 0-8,-8 1 0 8,-2 1 112-8,-6 0 32 7,-2 0 0-7,-3-1 0 8,-9-1-288-8,-7-6-48 7,-2-3-16-7,-7-1 0 7,1-7-288-7,4 4 0 8,-6-7 0-8,4-1 0 25,2 0-2560-24,3-4-480-1,3 0-96 0</inkml:trace>
    </iact:actionData>
  </iact:action>
  <iact:action type="add" startTime="110097">
    <iact:property name="dataType"/>
    <iact:actionData xml:id="d94">
      <inkml:trace xmlns:inkml="http://www.w3.org/2003/InkML" xml:id="stk94" contextRef="#ctx0" brushRef="#br1">9879 17854 17439 0,'0'0'768'0,"0"0"176"0,0 0-752 0,0 0-192 3,0 0 0-3,0 0 0 7,0 0 1136-7,0 0 192 8,0 0 32-8,0 0 16 8,0 0-80-8,0 0-16 7,0 0 0-7,0 0 0 8,0 0-352-8,0 0-80 7,0 0-16-7,0 0 0 9,0 0-240-9,0 0-48 6,0 0-16-6,0 0 0 8,0 0-304-7,-4 14-64 5,4-14-16-6,0 0 0 8,0 0-272-8,2 16-64 7,-2-16-16-7,0 0 0 25,0 0-1520-24,0 0-320 0,0 0-48-1,0 0-9872 0</inkml:trace>
    </iact:actionData>
  </iact:action>
  <iact:action type="add" startTime="110457">
    <iact:property name="dataType"/>
    <iact:actionData xml:id="d95">
      <inkml:trace xmlns:inkml="http://www.w3.org/2003/InkML" xml:id="stk95" contextRef="#ctx0" brushRef="#br1">9885 18217 12783 0,'0'0'560'1,"0"0"128"-1,0 0-560 0,0 0-128 2,0 0 0-2,0 0 0 8,0 0 880-8,0 0 144 7,0 0 16-7,0 0 16 8,0 0 32-8,0 0 16 7,-2 18 0-7,2-18 0 8,0 0-112-8,0 0-32 7,-8 13 0-6,8-13 0 6,0 0-512-7,0 0-96 8,-4 18-32-8,4-18 0 7,0 0-320-7,0 0-160 7,0 0 16-7,0 0-7232 17,0 0-1456-17</inkml:trace>
    </iact:actionData>
  </iact:action>
  <iact:action type="add" startTime="110724">
    <iact:property name="dataType"/>
    <iact:actionData xml:id="d96">
      <inkml:trace xmlns:inkml="http://www.w3.org/2003/InkML" xml:id="stk96" contextRef="#ctx0" brushRef="#br1">9850 18683 13695 0,'0'0'608'0,"0"0"128"0,0 0-592 0,0 0-144 6,0 0 0-6,0 0 0 9,0 0 544-9,0 0 80 7,0 0 16-7,0 0 0 7,0 0-640-7,0 0 0 7,0 0 0-7,0 0-7040 12</inkml:trace>
    </iact:actionData>
  </iact:action>
  <iact:action type="add" startTime="110937">
    <iact:property name="dataType"/>
    <iact:actionData xml:id="d97">
      <inkml:trace xmlns:inkml="http://www.w3.org/2003/InkML" xml:id="stk97" contextRef="#ctx0" brushRef="#br1">9830 19103 6447 0,'0'0'272'0,"0"0"80"0,0 0-352 0,0 0 0 3,0 0 0-3,0 0 0 8,0 0 2640-8,0 0 464 7,0 0 96-7,0 0 0 9,0 0-1856-9,0 0-384 6,0 0-80-6,0 0-16 10,0 0-32-10,0 0-16 5,0 0 0-5,0 0 0 9,0 0-224-8,0 0-32 5,0 0-16-6,0 0 0 9,0 0-352-9,0 0-64 6,0 0 0-5,0 0-128 22,0 0-272-23,0 0-176 0,0 0-16 1,0 0-7088 4,0 0-1408-4</inkml:trace>
    </iact:actionData>
  </iact:action>
  <iact:action type="add" startTime="111641">
    <iact:property name="dataType"/>
    <iact:actionData xml:id="d98">
      <inkml:trace xmlns:inkml="http://www.w3.org/2003/InkML" xml:id="stk98" contextRef="#ctx0" brushRef="#br1">9848 19276 15663 0,'0'0'1392'0,"0"0"-1120"6,0 0-272-6,0 0 0 7,0 0 1168-7,0 0 176 7,0 0 48-7,0 0 0 8,0 0-544-8,0 0-96 7,17 4-32-7,-17-4 0 8,22 0-464-8,-9-2-80 7,5-2-32-7,-18 4 0 9,15-6-144-9,3 3 0 6,0-1-192-6,-18 4 192 25,13-4-608-25,3-2 0 1,-16 6 0-1,15-8 0 0</inkml:trace>
    </iact:actionData>
  </iact:action>
  <iact:action type="add" startTime="111852">
    <iact:property name="dataType"/>
    <iact:actionData xml:id="d99">
      <inkml:trace xmlns:inkml="http://www.w3.org/2003/InkML" xml:id="stk99" contextRef="#ctx0" brushRef="#br1">10503 19253 18431 0,'0'0'816'1,"0"0"160"-1,0 0-784 0,19 6-192 3,-1-4 0-3,0 0 0 8,3-2-128-8,0 0-80 7,-3-2-16-7,0 0 0 24,1 2-784-24,-3-2-144 0,-1-2-48 0,5 0 0 16,-7 2-720-16,7-2-160 1,-2 2-32-1,1 2 0 0,1-2 2112 0,-1 0 352 4,1 0 96-4,1 0 32 8,2 4 224-8,1-2 64 8</inkml:trace>
    </iact:actionData>
  </iact:action>
  <iact:action type="add" startTime="112048">
    <iact:property name="dataType"/>
    <iact:actionData xml:id="d100">
      <inkml:trace xmlns:inkml="http://www.w3.org/2003/InkML" xml:id="stk100" contextRef="#ctx0" brushRef="#br1">11400 19259 10479 0,'0'0'448'1,"0"0"128"-1,16 0-576 0,-1 0 0 2,1 0 0-2,-6 2 0 8,-10-2 656-8,19 2 32 7,-5 0 0-7,5-1 0 8,-19-1 160-8,16 0 48 8,2 0 0-8,1 2 0 8,-3 0 240-8,1-2 48 7,3-2 16-7,-5 0 0 8,3 1-416-8,-1-1-80 6,-3-2 0-6,6 2-16 9,-5-4-688-9,5 2 0 7,-1-4-176-7,-5 2-9920 11</inkml:trace>
    </iact:actionData>
  </iact:action>
  <iact:action type="add" startTime="112224">
    <iact:property name="dataType"/>
    <iact:actionData xml:id="d101">
      <inkml:trace xmlns:inkml="http://www.w3.org/2003/InkML" xml:id="stk101" contextRef="#ctx0" brushRef="#br1">12173 19231 10127 0,'0'0'896'1,"0"0"-704"5,0 0-192-6,0 0 0 8,19 0 2240-8,-3 0 432 7,1-2 80-7,5 0 0 9,-7 0-2416-9,5 1-480 6,1-3-112-6</inkml:trace>
    </iact:actionData>
  </iact:action>
  <iact:action type="add" startTime="112484">
    <iact:property name="dataType"/>
    <iact:actionData xml:id="d102">
      <inkml:trace xmlns:inkml="http://www.w3.org/2003/InkML" xml:id="stk102" contextRef="#ctx0" brushRef="#br1">13327 19307 13183 0,'0'0'576'1,"0"0"128"-1,20 0-560 0,-5 0-144 2,1 0 0-2,2-2 0 8,-7-3 256-8,-11 5 32 7,18-2 0-7,-4 0 0 23,-14 2-656-22,19-2-128-1,-5 2-16 0,1 0-16 17,3 0-256-16,-3 0-48-1,-15 0-16 0,20 4 0 0,5 2 704 0,-3-5 144 3,-3 1 0-3,3-2 0 7,-1 0 720-7,-1-2 112 7,-3 2 0-7,1 2 16 9,-3-4-160-9,1 2-48 7,-16 0 0-7,19-5 0 8,-3 3-112-8,-16 2-16 7,18 0-16-7,-18 0 0 8,13 0-128-8,3 0-32 7,-16 0 0-7,19 2 0 9,-19-2-80-9,16 5 0 7,0-3-16-7,-16-2 0 8,0 0-240-8,15 2 144 8,-15-2-144-8,16 0 128 7,-16 0-128-7,17 0 0 6,-17 0 0-6,14 0 0 8,-14 0 128-8,18 0-128 7,-7 0 128-7,-11 0-128 8,18 4 512-8,-4 0 0 8,3 2 16-8,1-2 0 7,-5 2 176-7,5-4 16 7,-18-2 16-7,15 2 0 8,3 0-352-8,0-2-64 7,-18 0 0-7,17-4-16 9,3-4-304-9,-3 4 0 6,-1 0 0-6,3 0 0 8,-7 2 192-8,6 0-64 7,-7 2 0-7,-11 0-128 8,16-6 0-8,-16 6 0 8,12-7 0-8,-12 7 0 8,0 0-416-8,0 0 16 6,0 0 0-6</inkml:trace>
    </iact:actionData>
  </iact:action>
  <iact:action type="add" startTime="114869">
    <iact:property name="dataType"/>
    <iact:actionData xml:id="d103">
      <inkml:trace xmlns:inkml="http://www.w3.org/2003/InkML" xml:id="stk103" contextRef="#ctx0" brushRef="#br1">9865 17753 2751 0,'0'0'256'0,"0"0"-256"5,0 0 0-5,8-12 0 8,-8 12 2496-8,12-13 448 7,-12 13 80-7,7-10 32 8,-7 10-1824-8,0 0-352 7,0 0-80-7,0 0-16 9,8-16 176-9,-8 16 48 7,0 0 0-7,0 0 0 8,0 0-96-8,0 0-16 6,0 0 0-6,0 0 0 8,0 0-192-8,0 0-64 8,0 0 0-8,0 0 0 7,0 0 0-7,0 0 0 7,0 0 0-7,0 0 0 9,0 0-128-9,0 0-16 6,0 0-16-6,0 0 0 9,0 0-80-9,0 0-16 7,4 18 0-7,-4-18 0 8,2 16-128-8,2-1-48 6,-2 1 0-6,-2-5 0 9,0-11 16-9,2 22 0 6,0-1 0-6,2-1 0 9,-4 1 80-9,4 5 16 6,0-5 0-5,-1 3 0 7,-1 3-16-8,4 0 0 6,-2 0 0-6,0 5 0 9,-4 3-128-9,2 2-32 6,0-4 0-6,0 0 0 8,2-2-144-8,-2 4 0 7,-4 6 0-6,2-6 128 6,2-1-128-7,0 5 192 8,4 0-192-8,-4 4 192 7,-2-8 32-7,-2-2 16 7,0 0 0-7,-2 2 0 8,0 0 16-8,2-4 0 7,0-1 0-7,2-1 0 8,-2 2-128-8,0-4 0 7,0 1-128-7,2-5 192 8,0 0-192-8,0 1 176 7,0-7-176-7,0 3 160 8,0-1-32-8,0-3-128 8,0-16 192-8,0 20-64 8,0 1 144-8,0-3 32 6,-2-5 0-6,4 7 0 8,-2-9-144-8,-2 5-32 8,0-6 0-8,2-10 0 7,0 0-128-7,0 0 160 8,0 17-160-8,0-17 160 7,0 0-160-7,0 0 0 8,0 0 144-8,0 0-144 7,0 0 128-7,0 0-128 8,0 0 128-8,0 0-128 7,0 0 0-7,0 0-160 8,0 0 16-8,-2-19 0 24,0-1-304-24,2 7-64 1,0 13-16-1,-2-18 0 12,-4 2-2000-12,5-1-400 1,-1 5-80-1</inkml:trace>
    </iact:actionData>
  </iact:action>
  <iact:action type="add" startTime="115516">
    <iact:property name="dataType"/>
    <iact:actionData xml:id="d104">
      <inkml:trace xmlns:inkml="http://www.w3.org/2003/InkML" xml:id="stk104" contextRef="#ctx0" brushRef="#br1">9465 18744 16527 0,'0'0'720'1,"0"0"176"-1,0 0-720 0,0 0-176 3,0 0 0-3,0 0 0 7,-4-14 848-7,4 14 144 8,-2-15 32-8,2 15 0 8,0 0 128-8,0 0 16 8,0 0 16-8,0-10 0 6,0 10 16-6,0 0 0 8,0 0 0-8,0 0 0 8,8-16-240-8,-8 16-32 7,14-8-16-7,-14 8 0 9,0 0-304-9,17-5-64 5,-3 1-16-5,-14 4 0 9,20-4-144-9,-20 4-16 7,13 8-16-7,5-1 0 9,-6-1-96-9,3 6-32 6,-15-12 0-6,14 12 0 9,-1 3-32-9,1-1 0 6,0 3 0-6,-1-1 0 8,1 4 48-8,-2 1 0 7,1-2 0-6,-1 3 0 6,2 5-32-7,-4 1 0 7,5-3 0-7,-5 0 0 8,2 3-16-8,-1-3-16 7,-1 0 0-7,2-1 0 8,-4-9 64-8,1 3 16 7,5 3 0-7,-6-7 0 8,1 0-16-8,3-7 0 7,-12-7 0-7,12 8 0 8,-12-8-32-8,15 10 0 7,-15-10 0-7,14 0 0 8,-14 0 32-8,0 0 0 6,18-6 0-6,-1-6 0 9,-5 3-96-9,4-5-16 7,-7 0 0-7,7-5 0 8,-2 1-128-8,1 3 192 7,-7-7-192-7,2 5 192 8,3 1-192-8,-3-2 0 6,6 3 0-6,-3-5 0 9,5 3 0-9,-4-1 0 7,1-5 128-7,5-1-128 8,-5 3 0-8,5 0 0 7,3-1 0-7,-3 3 0 8,1-5 0-8,3 3 0 7,1-3 0-7,0 3 0 8,3-4 0-8,-1-1 0 8,0 3 0-8,-5 3 0 8,-3 5 0-8,1-5 0 6,-1 3 0-6,-3 5 0 8,-1 0 0-8,1 2 0 7,-6 5 0-7,-10 5 0 8,11-12 0-8,-11 12 0 7,0 0 0-7,0 0 0 8,12-8 0-8,-12 8 0 6,0 0-144-6,0 0 144 9,0 0 0-9,0 0 0 7,0 0-128-7,0 0 128 8,0 0 0-8,-15 6 0 7,3 2 0-7,-2 0 0 8,4-3 0-8,-3 3 0 6,3 4 0-6,2-2 0 9,-5 3 0-9,3-3 0 6,-6-2 0-6,5 6 0 9,-3-3 0-9,0 7-128 7,-1-1 128-7,1-1 0 8,-6 5 0-8,5-1 0 7,-3-3 0-7,-1 3 0 8,1-1 0-8,-1-1 0 7,-1 2 0-7,1 3 0 8,3 2 0-8,-5-1 0 7,1-5 0-7,3 3 144 8,-5-1-144-8,3 2 128 7,1-7-128-7,-1 2 128 8,-1 3-128-8,3-3 160 7,-1 1-160-7,0 3 160 8,1-5-32-8,-3-1-128 7,5 5 192-7,3-7-64 8,-5 1-128-8,5-5 0 7,-4 2 144-7,6-4-144 9,1 1 0-9,9-9 144 6,-14 10-144-6,14-10 0 8,0 0 128-7,-12 6-128 5,12-6 0-6,0 0 0 8,0 0 144-8,-15 0-144 8,15 0 0-8,0 0 144 7,0 0-144-7,-12-6 0 8,0-4 144-8,12 10-144 7,0 0 0-7,-9-11 0 8,1-5 0-8,0 4 128 7,2 1-128-6,0-3 0 5,0 2 128-6,-5-3-128 8,1-3 0-8,4 3 0 7,-4-5 0-7,5 1 128 8,-5-3-128-8,-2-3 0 7,2-1 0-7,2-1 0 9,-3 0 0-9,1 0 0 6,0-1 0-6,-1 3 128 9,3 0-128-9,0 1 0 7,0 3 0-7,2 5 0 8,2-5 0-8,-3 5 0 6,-1 2 0-6,2-1 0 9,2 1 0-9,2 2 0 6,-4 3 0-6,2 1-128 8,4 8 128-8,0 0 0 7,-7-12 0-7,3 4-128 8,4 8 128-8,0 0 0 7,0 0 0-7,0 0 0 8,0 0 0-8,0 0 0 8,0 0 0-8,0 0-128 7,0 0 128-7,0 0 0 7,0 0-144-7,0 0 144 8,0 0 0-8,11 24-144 8,-1-3 144-8,0-3 0 8,4 3-128-8,-5 3 128 6,5-3 0-6,-2 4 0 9,5 1 0-9,-3 3-128 6,5 0 128-6,1 3 0 9,-3-1 0-9,1-2 0 6,-2-2 0-6,-1-1 0 8,3 1 0-8,-5-2 0 7,1-3 0-7,-4-5 0 8,0 3 0-8,1-1 0 8,-3-3 0-8,2-2 0 7,-10-14 0-7,0 0 0 8,13 7 144-8,-1-1-144 7,-12-6 208-7,0 0-32 8,0 0-16-8,0 0 0 8,16-2-16-8,-16 2 0 6,0 0 0-6,11-6 0 8,-11 6-144-8,12-7 0 8,-12 7 144-8,0 0-144 7,4-18 0-7,-4 18-160 7,0 0 16-7,0 0 0 25,0 0-2176-25,0 0-432 0,0 0-96 1</inkml:trace>
    </iact:actionData>
  </iact:action>
  <iact:action type="add" startTime="117150">
    <iact:property name="dataType"/>
    <iact:actionData xml:id="d105">
      <inkml:trace xmlns:inkml="http://www.w3.org/2003/InkML" xml:id="stk105" contextRef="#ctx0" brushRef="#br1">9912 19288 11055 0,'0'0'480'1,"0"0"112"10,0 0-464-11,0 0-128 0,0 0 0 0,0 0 0 2,0 0 1840-2,0 0 336 7,0 0 80-7,0 0 16 8,10-10-1472-8,7 0-288 7,-3 5-64-7,5 1-16 8,-5-2 416-8,4 2 96 7,5 2 16-7,0-4 0 8,1 2-160-8,5 2-32 7,-2-2 0-7,7 2 0 8,1 0-112-8,10 2-16 7,1 2-16-7,7-2 0 9,0 0 0-9,3 2 0 7,1-2 0-7,-1 0 0 9,3 0-16-9,-1 0 0 5,1 0 0-5,-1 0 0 8,3 0-96-8,3 2-32 7,1-2 0-7,1 2 0 8,6 0-208-8,2 2-32 8,-5 4-16-8,-1-4 0 7,-6-2 64-7,3 0 16 8,1 0 0-8,-4 2 0 7,3-2-112-7,-1 3-32 7,-2 1 0-7,3-2 0 8,7 2-160-8,-6-4 160 7,1 2-160-7,-7 2 160 8,1 1-16-8,-1 1 0 7,-3-2 0-7,-1 2 0 8,3 2 48-8,-3-4 16 7,1 3 0-7,-1 1 0 9,3-4 48-9,-1 2 0 6,3-4 0-6,5 3 0 9,-3-1-64-9,1-4 0 6,-7 2 0-6,-1-2 0 8,-3 0-192-8,1 0 176 8,-1-2-176-8,0 2 160 8,-1-4-160-8,-1 2 0 6,0 0 144-6,0 0-144 8,1-2 0-8,-3 2 0 8,-2 0 0-8,3 2 128 7,-7 0-128-7,0 4 144 8,-4-2-144-8,0 0 160 8,-7-3-160-8,-1 5 0 6,-2 0 0-6,0 2 0 8,2-4 0-8,3 0 0 8,-5 0 0-8,-2 0 128 7,0-2-128-7,-5 1 0 7,-1 3 0-7,1-2 128 8,1 0-128-8,-1 0 0 8,-5 0 0-8,3 2 128 8,-1 2 0-8,-5-3 0 7,3-1 0-7,-3 0 0 8,2-2 32-8,-16-2 0 6,19 2 0-6,-19-2 0 8,12 0-160-8,-12 0 192 7,0 0-192-7,0 0 192 8,0 0-64-8,0 0-128 7,0 0 192-7,0 0-64 10,0 0-128-10,0 0 0 6,0 0 0-6,0 0 0 7,0 0-176-7,-6-10-16 8,6 10 0-8,-15-9 0 23,3-5-1024-23,-4 6-224 0,6-4-32 0,1 3-16 14,-3 1-880-14,12 8-192 1,-10-12-16-1,-1 2-11680 3</inkml:trace>
    </iact:actionData>
  </iact:action>
  <iact:action type="add" startTime="117799">
    <iact:property name="dataType"/>
    <iact:actionData xml:id="d106">
      <inkml:trace xmlns:inkml="http://www.w3.org/2003/InkML" xml:id="stk106" contextRef="#ctx0" brushRef="#br1">13850 19085 10127 0,'-10'-6'896'0,"-5"2"-704"2,1-2-192-2,-2 3 0 8,5 3 2000-8,-5-4 368 7,4-2 80-7,-1 0 16 9,13 6-1568-9,-14-2-304 7,-1-2-64-7,5 0-16 8,10 4 640-8,-14-4 128 7,14 4 32-7,0 0 0 7,-10-6 96-7,10 6 0 9,0 0 16-9,0 0 0 7,0 0-272-7,0 0-48 8,0 0-16-8,0 0 0 7,0 0-432-7,0 0-80 7,0 0-32-7,0 0 0 8,20 0-96-8,-3 2-32 6,5 2 0-6,1-2 0 9,3 0-64-9,1 0-16 7,0 4 0-7,3 2 0 10,-1-2 0-10,4-2 0 6,6 1 0-6,-4 3 0 7,2 4 16-7,4-4 0 7,-2 0 0-7,4 3 0 8,-2-3-32-8,4 6 0 7,-4-3 0-7,4 3 0 8,1-4-80-8,-3 0-32 7,0 3 0-7,0-1 0 8,-2 3-64-8,-4-3-16 7,-6 2 0-7,1-4 0 8,-9 5 0-8,0-3-128 7,-1 0 192-7,-1 1-64 9,-7 1-128-9,2 0 128 6,-7-5-128-6,3 7 128 8,-12-16 0-8,10 10 0 7,-10-10 0-7,10 17 0 8,-1-5 32-8,-9-12 0 7,0 0 0-7,0 17 0 9,-4-3 0-9,-3 0 0 6,1-1 0-6,-2 1 0 8,-8-2 32-8,5 3 0 6,-7-3 0-6,4 2 0 9,-5-6-64-9,-1 3-128 6,1 1 192-6,-4-4-64 9,-3 3-128-9,-1-3 160 6,0-2-160-6,-1 6 160 10,-1-2-160-10,-6-3 128 5,-2 3-128-5,4-2 128 10,0-4-128-10,-3 2 0 6,1 5 0-6,4-5 128 9,2-4-128-9,2 2 0 7,-1 0 0-7,1 0 128 7,5 0-128-7,3-2 0 7,3-2 0-7,-3 0 128 8,3 4-128-8,1-4 0 8,3-2 0-8,12 2 0 7,-16 0 0-7,16 0 0 7,0 0 0-7,0 0 0 8,0 0-192-8,0 0-80 7,0 0-16-7,0 0 0 24,0 0-1120-23,0 0-208 0,0 0-48-1,0 0-11344 4,10-12-2272-4</inkml:trace>
    </iact:actionData>
  </iact:action>
  <iact:action type="add" startTime="120996">
    <iact:property name="dataType"/>
    <iact:actionData xml:id="d107">
      <inkml:trace xmlns:inkml="http://www.w3.org/2003/InkML" xml:id="stk107" contextRef="#ctx0" brushRef="#br1">10187 17449 4607 0,'0'0'192'0,"0"0"64"0,0 0-256 0,0 0 0 3,-14 0 0-3,14 0 0 9,0 0 2576-9,0 0 480 6,-11 0 80-6,11 0 32 9,0 0-1776-9,0 0-368 6,0 0-64-6,0 0 0 9,0 0-320-9,0 0-64 8,0 0-16-8,0 0 0 7,0 0 16-7,0 0 16 7,0 0 0-7,0 0 0 8,0 0 224-8,0 0 32 7,0 0 16-7,0 0 0 8,0 0 96-8,9 17 32 7,5-7 0-7,-14-10 0 8,16 4-160-8,3 2-16 8,-5 2-16-8,3-2 0 7,5-3-288-7,1-1-48 7,3 2-16-7,1 2 0 9,0 2-112-9,2-2-16 6,1-4-16-5,1 4 0 6,-2-1 0-7,2 5 0 7,3-4 0-7,-3 2 0 8,2-4 16-8,-2 6 16 8,0-5 0-8,1 5 0 8,1 2 32-8,4 0 0 6,-2 3 0-6,-2-3 0 8,0 3-80-8,4-1-16 7,-2 6 0-7,0-7 0 8,4 3 32-8,-3 1 0 7,1-3 0-7,2 6 0 8,-4-7-64-8,2 5-16 7,6 1 0-7,-6-1 0 8,4 1-64-8,-4 1-16 7,0-7 0-7,4 3 0 8,-2-4 0-8,2 3 0 8,-4-3 0-8,4 4 0 7,-4-5-16-7,6 5 0 7,-4-2 0-7,6 1 0 8,-8-3-128-8,4 4 192 7,4-7-192-7,1 7 192 8,-5-2-192-8,4 1 192 7,-4-7-192-7,0 4 192 8,0-1-192-8,0 1 192 7,-4-2-192-7,4-2 192 8,-8 5-192-8,4-3 160 7,2-4-160-7,-2 7 160 8,4-3-160-8,-4 6 128 7,-2-4-128-7,4 3 128 8,-3-3-128-8,5 0 128 7,0 3-128-7,-2-5 128 8,1 4-128-8,-4-5 128 7,1 7-128-7,2-6 128 8,-2 1-128-8,2-1 0 7,-6-2 0-6,0 4 128 6,-2-3-128-7,-1-1 0 7,-3 8 0-7,2-5 128 8,2 1-128-8,0-4 0 7,-3 0 0-7,-1 3 0 8,-3-1 0-8,1 2 128 7,-2 0-128-7,1-5 0 8,-1 1 176-8,4 0-48 7,-1-2-128-7,-1-2 192 8,0 2-192-8,3 1 144 7,-1-1-144-7,0-2 128 9,1 0-128-9,-1 0 0 6,0-2 144-6,1 0-144 8,-1 0 0-8,0 4 0 7,1-4 0-7,-1 2 128 8,-6-3-128-8,3 3 0 7,-1 2 0-7,2 2 0 8,-1-2 0-8,-5-2 0 7,-1 4 0-7,3-3 0 8,3 3 0-8,-1-2 0 8,-7-4 0-8,3 4 0 7,3 0 0-7,-1 2 0 8,-3-3 0-8,1 1 128 7,1 0-128-7,-3 2 0 7,1 2 0-7,1-6 0 8,-5 1 0-8,6 3 128 7,-5-4-128-7,5 2 0 8,-3-2 0-8,-5 2 0 7,-12-6 0-7,19 7 128 9,-1-3-128-9,-2 2 0 6,1-2 0-6,-5 2 128 10,-12-6-128-10,17 12 128 5,-5-6-128-5,2 3 128 8,-3 1-128-8,3-2 128 7,-4 0-128-7,2 3 128 8,-1-3-128-8,3 0 0 7,2 2 128-7,1-1-128 8,-5-1 0-8,7 4 144 7,-7-4-144-7,-12-8 0 8,16 11 128-8,-7 1-128 7,5-4 0-7,-14-8 0 8,0 0 0-8,10 8 0 7,-10-8 128-7,10 8-128 8,-10-8 128-8,0 0-128 7,0 0 192-7,0 0-192 8,0 0 144-8,0 0-144 7,0 0 0-7,0 0 144 8,0 0-144-7,0 0 0 5,0 0 144-6,0 0-144 8,0 0 0-8,0 0 0 7,0 0 0-7,13 5 128 9,-13-5-128-9,0 0 0 6,0 0 0-6,0 0 0 8,0 0 0-8,0 0 0 7,0 0 0-7,0 0 0 9,0 0-144-9,0 0-112 6,0-19 0-6,0 5-16 24,-2-3-1264-23,0 5-256-1,-4-6-64 0,3 1 0 13,-3-1-1296-13,2-3-272 0,2-2-48 1,-4 1-11568 1</inkml:trace>
    </iact:actionData>
  </iact:action>
  <iact:action type="add" startTime="121988">
    <iact:property name="dataType"/>
    <iact:actionData xml:id="d108">
      <inkml:trace xmlns:inkml="http://www.w3.org/2003/InkML" xml:id="stk108" contextRef="#ctx0" brushRef="#br1">14228 18272 15663 0,'-17'-6'1392'1,"17"6"-1120"0,-14-6-272-1,-1 0 0 8,5 0 1328-8,10 6 208 7,0 0 32-7,-16-3 16 8,16 3-704-8,-11-6-144 7,11 6-32-7,-16-6 0 9,4-4 320-9,4 2 64 6,-3 2 16-6,3-3 0 9,8 9 128-9,-8-10 32 7,-2 2 0-7,10 8 0 7,0 0-176-7,-11-10-48 7,11 10 0-7,0 0 0 9,0 0-400-9,0 0-96 8,0 0-16-8,0 0 0 6,0 0-256-5,0 0-48 6,0 0-16-7,0 0 0 8,0 0 96-8,0 0 16 7,6 20 0-7,3-1 0 8,5-5 112-8,5 4 16 7,-1-1 16-7,5-1 0 8,3 3-48-8,3 1-16 7,0-3 0-7,4 5 0 9,5 1-32-9,-3-1-16 6,6-3 0-6,-2 6 0 7,2-1-112-7,0 3-32 8,-2 2 0-8,2-3 0 8,-8 1-80-8,2 0-128 7,0 1 176-7,-6 1-176 8,-2-2 160-8,1-1-160 7,-1-1 128-7,0-2-128 8,-1 1 144-8,-3 1-144 7,-1-5 160-7,1 1-160 9,-2 1 192-9,-1-7-64 6,-4 5-128-6,3-1 192 8,-3-5-32-8,-1 1-16 7,3-1 0-7,-4 2 0 8,-1-5-16-8,-5 3 0 7,0-4 0-7,2 5 0 8,-10-15 0-8,0 0-128 7,7 10 192-7,-7-10-64 8,4 14-128-8,-4-14 160 7,0 0-160-7,0 0 160 8,-2 11-160-8,2-11 160 7,0 0-160-7,0 0 160 8,0 0-32-8,-9 12-128 7,9-12 192-7,-16 4-64 8,0-4 0-8,3 0-128 7,13 0 192-7,-16 0-64 8,2 0-128-8,-3 2 128 7,1-6-128-7,-3 2 128 8,1 2-128-8,1-4 160 7,-5 0-160-7,-5 0 160 9,0 1-160-9,1 1 160 6,1-2-160-6,-1 0 160 8,1-4-160-8,-2 2 0 7,0 0 144-7,-3 2-144 8,1-5 0-8,-2 3 128 7,-6-2-128-7,0 0 0 8,0 0 0-8,-2 3 0 7,-2-3 0-7,-2-4 0 8,0 2 0-8,-4 4 0 7,4 1 0-7,-2-3 0 8,2-4 0-8,2 6 0 7,-5-2 0-7,5 3 0 8,-2-1 0-8,8 0 0 7,-1-6 0-7,-1 2 0 8,2 7 0-8,-2-3 0 7,-2-4 0-7,6 2 0 8,-4 2 0-8,2-5 0 8,2 3 0-8,2 2 0 7,-1-2 0-7,1-2 0 7,2 3 0-7,2-1 0 9,1 0 0-9,1 0 0 6,1 2 0-6,1 0 0 8,2 3 0-8,1-5 0 7,2 0 0-7,3 2 0 8,3-4 0-8,2 4 0 7,-5 1 0-7,5 3 0 8,-4-2 0-8,14 4 0 7,0 0 0-7,-7-10 0 9,-5 4 0-9,12 6-160 6,0 0 160-6,0 0 0 8,0 0-160-8,0 0 160 8,0 0-128-8,0 0 128 7,0 0-144-7,0 0 144 7,0 0-160-7,0 0 160 8,16 10-160-8,-16-10 160 7,21 8-160-7,-3-2 160 8,1 1 0-8,2 3-144 7,3-6 144-7,-1 2 0 8,7 4 0-8,1 1-128 7,0-5 128-7,6 4 0 8,6 2 0-7,0-3-128 5,2 7 128-6,3-4 0 8,7 1 0-8,-2-1 0 7,-1 4 0-7,1-3-128 9,0 5 128-9,-1-4 0 6,3 1 0-6,0 1 0 8,-1 3 0-8,1 3 0 7,-2-5 0-7,1 1 0 9,1 1 0-9,-3 7 0 7,1-7 0-7,-4-3 0 7,0-1 0-6,-6-1 0 6,-1 0 0-7,-4-7 0 7,1 1 0-7,-4 0 0 7,-4-4 0-7,0 0 0 8,-6 2 0-8,-1-2 0 7,-3-4 0-7,-3 2 0 8,-3-2 0-8,3 0 0 7,-6 1 0-7,-12-1 128 8,0 0-128-8,0 0 0 7,17-3 0-7,-17 3 0 9,0 0 0-9,0 0 0 6,0 0 0-6,0 0 128 8,0 0-128-8,0 0 0 7,0 0 0-7,0 0 0 8,0 0 0-8,-8-10 128 7,8 10-128-7,-13-16 0 9,-3 5 0-9,4-5 0 6,-3 4 0-6,3-1 0 8,-5 1 0-8,3-4 0 7,-6 3 0-7,3-5 128 8,-1 2-128-8,-1-3 0 7,-1-4 0-7,5-1 0 8,-7-1 0-8,3-2 0 7,-5-7 0-7,3 3 128 8,-3-4-128-8,1-6 0 7,0-4 0-7,1 0 128 9,7-3-128-9,-5 7 0 6,3-2 0-6,3 8 0 9,-2-2 0-9,5 5 0 6,-7-1 0-6,4 6 0 9,-3 0 0-9,-1 3 0 6,3 1 0-6,-7 3 0 9,-1 1 0-9,-3-1 0 6,7 5 0-6,-4-5 0 8,-1 3 0-8,-1 3 0 8,3-4 0-8,1 7 0 7,1-5 0-7,-1 4 0 8,3-5 0-8,3 7-128 8,-3-2 128-8,8 3 0 7,-1 1 0-7,1-6 0 7,0 6 0-7,-1 5 0 8,11 3 0-8,0 0 0 7,-8-10 0-7,8 10 0 7,0 0 0-7,0 0 0 8,0 0 0-8,0 0-128 7,0 0 128-6,0 0 0 6,0 0 0-7,15 10-128 7,3-1 128-7,3 7 0 9,5-2 0-9,1 5 0 6,2-1 0-6,2 1-128 9,7 6 128-9,6 3 0 6,7 1 0-6,-2 8 0 9,-2 0 0-9,1 6-128 6,3-4 128-6,-2 10 0 9,-8-2 0-9,2 1 0 7,-8-1 0-7,2 0-128 8,2-4 128-8,-8 0 0 7,0-8 0-7,-3 0 0 8,-3-2 0-8,2-2 0 7,-3-3 0-7,-3-1 0 7,-5-6 0-7,1-1 0 8,-5-3 0-8,2-5 0 8,-4 2 0-8,-10-14 0 6,11 10 0-6,-3-1 128 9,-8-9-128-9,0 0 0 6,0 0 0-6,4 14 0 8,-4-14 0-8,0 0 0 7,-2 10 0-7,2-10 0 9,0 0-224-9,0 0 32 6,-10 11 16-6,10-11 0 9,-13 6-112-9,13-6-32 6,0 0 0-5,-12 4 0 7,12-4 32-8,0 0 0 7,-18 2 0-7,18-2 0 8,-15-2-96-8,1 2 0 7,14 0-16-7,-18-4 0 22,5-2-80-22,-1-1-16 0,2 1 0 0,-3 0 0 1,15 6 176-1,-14-4 16 7,-1-2 16-7,5 0 0 8,-6 2 48-8,16 4 16 7,-11-3 0-7,11 3 0 7,-16-2 224-7,16 2 0 7,0 0 0-7,-12-2-144 9,12 2 144-9,0 0 0 7,-15 0 0-7,15 0 0 7,0 0 144-7,-12 4 16 8,12-4 0-8,-16 3 0 8,16-3 16-8,0 0 0 7,-13 8 0-7,-3-2 0 9,16-6-48-9,-14 4-128 5,14-4 192-5,-17 6-64 9,3 2 128-9,-1-1 32 7,15-7 0-7,-14 6 0 8,-2 0 48-8,7-2 16 7,-9 0 0-7,2 0 0 8,-1-4-32-8,-5 2 0 7,3-2 0-7,-1 0 0 8,-5-2-64-8,-4-2-32 7,-4 0 0-7,-2-2 0 8,-1-2-224-8,-5-3 176 7,0 1-176-7,-5 4 160 8,-3-4-160-8,2 1 0 7,-4-1 0-7,5-4 128 8,5 6-128-8,0 3 160 7,6-5-160-7,1 0 160 8,1 0-32-8,4 1-128 7,4 3 192-7,1 2-64 8,1 2-128-8,1 0 0 7,5 0 0-7,5-2 0 8,12 4 0-8,0 0 0 7,0 0 0-7,0 0 0 8,0 0-256-8,0 0 80 7,0 0 16-7,0 0 0 8,0 0-32-8,20 12-16 7,-3 3 0-7,3-5 0 8,3-4 208-8,-1 0-176 7,-5 2 176-7,5-3-160 8,-1-1-160-8,-3 0-16 7,-3 0-16-7,5-2 0 24,-7 0-1664-23,-13-2-336-1,20 4-64 0,-7-4-15008 1</inkml:trace>
    </iact:actionData>
  </iact:action>
  <iact:action type="add" startTime="125528">
    <iact:property name="dataType"/>
    <iact:actionData xml:id="d109">
      <inkml:trace xmlns:inkml="http://www.w3.org/2003/InkML" xml:id="stk109" contextRef="#ctx0" brushRef="#br2">9998 17459 22111 0,'0'0'1968'1,"0"0"-1584"9,0 0-384-10,0 0 0 5,0 0 1280-5,0 0 192 11,0 0 16-11,0 0 16 4,0 0-672-4,0 0-128 11,0 0-16-11,0 0-16 4,15 5-80-4,1-1-16 11,-16-4 0-11,21 4 0 4,-3 0 224-4,3 0 32 11,1 4 16-11,5 6 0 4,2-9 0-4,5 7 0 11,5 0 0-11,0 3 0 4,9-3-304-4,3 2-64 12,2-1-16-12,3 1 0 3,5 0 48-3,-3 3 0 12,1-5 0-12,1 5 0 3,7-1-64-3,-3 4-16 11,6-7 0-11,-2 5 0 4,7-3-160-4,-3-3-16 10,2 6-16-10,2-5 0 6,2 5-112-6,-6-5 0 10,2 3-128-10,2-4 192 4,0 5-64-4,-1 1-128 10,3-1 176-10,-2 3-176 5,2-1 144-5,0-3-144 10,-6 4 0-10,2-3 144 5,2-1-144-5,-6 5 160 11,0 3-160-11,-3-3 160 4,5 0-160-4,-4 5 0 12,4-3 144-12,3 1-144 3,-5 1 0-3,2-2 0 10,-6-5 0-10,1 3 128 5,-9 3-128-5,4 1 0 10,-1 2 0-10,1-3 0 6,-3-1 0-6,-1 1 128 6,-3-3-128-6,2 4 128 10,-3-1 0-10,1-1 16 6,-1 5 0-6,1-5 0 9,-2-5-16-9,-5 1-128 12,-3 2 192-12,2 1-64 3,2-5-128-3,-8 3 0 12,4-1 0-12,-4-3 128 4,2 4-128-4,-6-1 0 7,4-3 0-7,-6 1 128 3,-2 1-128-3,2-6 0 8,-2 3 0-8,-2-3 0 8,-1 5 0-8,-1-7 128 10,-6-2-128-9,1 2 0 3,-7-3 144-4,1-1-144 12,1 2 160-12,-7 2-160 3,-12-10 176-3,0 0-176 12,12 4 192-12,-12-4-192 3,0 0 144-3,0 0-144 11,0 0 0-11,0 0 144 4,0 0-144-4,0 0 0 12,-18 2 144-12,1-2-144 4,1 0 0-4,-7 0 0 11,-3-2 0-11,-3-4 0 3,-2-6 0-3,-6 2 128 13,2 5-128-13,-1-7 0 3,-4 0 0-3,1-3 128 11,-6-1-128-11,0-2 0 5,-4 5 128-5,-6-5-128 10,3-1 128-10,-5 1-128 5,-3-5 128-5,-7-5-128 11,-1 1 160-11,-4 2-160 4,2-2 0-4,-4 1 0 11,-2-1 0-11,-1 0 0 4,1-5 128-4,-2 3-128 7,0 0 0-7,-4-6 0 9,-1 2 144-9,-3-3-144 12,2-6 128-12,4-1-128 3,2-2 0-3,0 4 0 11,2-2 0-11,6 2 0 4,-1-4 0-4,3 6 0 7,-8-6 0-7,0 2 0 8,2 4 0-8,4-4 0 8,-5 4 0-8,7 2 0 8,-4 0 0-8,6 4 0 7,-8 2 0-7,9 4 0 8,-3 1 0-8,6 1 0 7,-5 2 0-7,5-1 0 8,1 3-128-8,7-3 128 7,-1 5 0-7,8-3 0 8,4 7 0-8,-1-5 0 13,5-1 0-13,-2 7 0 4,5-1-144-3,1 3 144 3,2-6 0-4,4 7 0 4,-2-1-128-4,5 6 128 7,5-4 0-7,3 1 0 8,-3 1 0-8,3 2-128 12,5 2 128-12,13 4 0 3,-14-8 0-3,2 2-128 11,12 6 128-11,0 0 0 4,-9-2-144-4,9 2 144 11,0 0 0-11,0 0-144 5,0 0 144-5,0 0-160 11,0 0 160-11,5 20-160 4,1-6 160-4,6 5-160 11,2 1 160-11,5-5-160 4,-1 5 160-4,5-1 0 10,2-3 0-10,7 5-128 5,7 7 128-5,-2-3 0 11,6-2-144-11,-2 1 144 4,9 3 0-4,3 0 0 11,4 1 0-11,-1 1 0 3,5-2 0-3,5 2 0 8,0 5 0-8,4-3 0 8,-5 0 0-8,5 0 0 10,2 2 0-10,4 0 0 5,0 1 0-5,4-1 0 11,0 0 0-11,6 4 0 4,-4 0 0-4,-4-2 0 11,0 2 0-11,2-4 0 3,2-1 0-3,2 1 0 12,-4 6 0-12,2-2 0 3,2-2 0-3,-1 2 0 14,-1-6 0-14,0 0 0 1,-8 3 0 0,3-3 0 10,-5 0 0-11,0-4 0 5,-4-1 0-5,0-1 0 5,-3 0 0-5,-1-1 0 9,-5-1 0-9,-3 0 0 11,-5-7 0-11,-6 4 128 4,0-5-128-4,-10-3 0 10,-4 2 0-10,-4-5 128 4,-5-1-128-4,-3 2 0 8,-5-4 144-8,-14-6-144 8,0 0 128-8,14 8-128 12,-14-8 128-12,0 0-128 3,0 0 192-3,0 0-16 11,0 0-16-11,-18-2 0 4,0-2-160-4,-3-2 0 10,-2-6 144-10,-7 2-144 5,-9-7 144-5,0 1-144 12,0-7 192-12,-8-3-192 3,-3-1 0-3,-5 0 0 12,-1 0 0-12,-1-5 0 3,-3-3 0-3,-7 2 0 7,1 2 144-7,-2 4-144 8,-3-5 0-8,-7 1 0 10,-5-2 0-10,-3-2 0 5,-2 2 0-5,-2 0 0 11,2-4 0-11,1-1 0 5,-9 3 0-5,-1 2 0 10,-3-6 0-10,-1 2-160 4,-5 2 160-4,1-4 0 6,4 2 160-6,3 2-160 9,-3 0 0-9,3 2 0 10,3-1-128-10,3 5 128 5,-4-4 0-5,10 4 0 11,6-4 0-10,2 7 0 2,6 5 0-3,4-3 0 12,9 1 0-12,5 0 0 3,-1 3 0-3,7 5 0 7,-1-3 0-7,8 2-160 8,4-3 160-8,2-1 0 12,3 11 0-12,5-9 0 4,4 2 0-4,-1-1-128 10,7 5 128-10,-1 1 0 5,6 3 0-5,1 0 0 10,3-2 0-10,8 10 0 5,0 0 0-5,0 0 0 10,0 0 0-10,0 0 0 5,0 0-192-5,0 0 64 10,23 16 0-10,-1-3 0 5,-1 3 128-5,5-2 0 11,1 3 0-11,8 5 0 4,2-1 0-4,6-1-128 7,-2 3 0-7,4 0 0 9,0 5 128-9,5-1 0 7,7 0 0-7,3 7-128 9,7-1 128-9,1 4 0 10,6-4 0-10,6 4 0 5,2 6 0-5,4-4 0 7,0 2 0-7,3-2-128 8,3 4 128-8,0-4 0 12,5 2 0-12,3 0 0 3,5 7 0-3,0-3 0 12,1-8 0-12,-7 0 0 3,3 8 0-3,3-6 0 11,2 4 0-11,3-6 0 4,-1 2 0-4,-4-4 0 12,-7-2 0-12,1 1 0 4,-7-1 0-4,-1-2 0 7,-3-2 0-7,-2-2 0 3,-2-1 0-3,-2-3 128 8,-4-1-128-8,-10-5 0 8,-2 3 128-8,-7-5-128 7,-2 3 160-7,-5-4-160 8,-3-1 128-8,-4-3-128 12,-2 6 0-12,-8-7 144 3,-2 3-144-3,-4-4 128 8,-5-6-128-8,-3 4 128 7,1 1-128-7,-9-1 0 13,-13-6 0-13,16 0 0 3,-16 0 0-3,12 0 128 11,-12 0-128-11,0 0 128 4,0 0-128-4,0 0-176 7,0 0 48-7,0 0 0 22,0 0-288-22,-4-17-48 1,-2 1-16-1,-8 2 0 14,0 5-880-14,-1-7-176 0,1 6-48 0,-5-3 0 14,3 3-1040-13,-1-2-224-1,-3 1-32 0,8 1-16 1</inkml:trace>
    </iact:actionData>
  </iact:action>
  <iact:action type="add" startTime="127284">
    <iact:property name="dataType"/>
    <iact:actionData xml:id="d110">
      <inkml:trace xmlns:inkml="http://www.w3.org/2003/InkML" xml:id="stk110" contextRef="#ctx0" brushRef="#br2">13573 17884 16575 0,'-17'-6'1472'0,"1"-4"-1168"7,2 2-304-7,3-1 0 8,1-3 1968-8,0 6 336 13,10 6 64-13,0 0 0 3,-8-16-864-3,4 5-176 12,4 11-48-12,0 0 0 2,0 0-176-1,0 0-32 5,-2-12-16-6,4 0 0 10,-2 12-368-10,0 0-80 10,0 0-16-10,14-4 0 3,-14 4-80-3,21 2 0 12,1 2-16-11,3 2 0 2,-1 2-64-3,5 2-16 11,2 7 0-11,8 1 0 5,6 5-32-5,2 1-16 11,0 1 0-10,3 0 0 1,3 3-64-2,2 3-16 10,1 4 0-10,3 2 0 5,-3-2-32-5,1 6-16 11,1 0 0-11,-3-2 0 4,0 2-240-4,-3-4 144 11,1 4-144-11,-2-4 128 3,-5-2 64-3,-1 2 16 13,-6-4 0-13,0-3 0 3,-4-1-32-3,1-2-16 13,1 0 0-13,-2 3 0 2,-6-5 64-2,0 2 16 11,-1-3 0-11,-1-3 0 5,-2 1-48-5,-3-3-16 5,-1 3 0-5,-1-5 0 9,-1-1-176-9,-7 3 160 12,-2-9-160-12,1 4 160 3,-7-5-32-3,0 3 0 10,-4-12 0-10,0 0 0 4,-4 18 64-4,0-3 16 13,-2-5 0-13,-7 2 0 3,1-3-80-3,-5-3 0 7,-1 2-128-7,0 4 192 8,-5-6-192-8,-2-2 128 12,-1 1-128-12,-3 3 0 3,-2-2 176-3,2-2-176 11,-5-2 192-11,-3 4-192 4,0 4 256-4,-4-5-48 12,-4-1-16-12,-5-4 0 3,-5 0-32-3,-1 0-16 6,-1-4 0-6,-5-1 0 9,-5-5-144-9,3 2 160 12,-10 4-160-12,2-2 160 3,-1-2-160-3,-3 5 0 10,0-1 0-10,2 2 0 5,-2-4 0-5,2-2 0 12,6 4 128-12,-1 0-128 3,9-2 0-3,5 4 0 6,1-1 0-6,5-1 0 9,2-2 0-9,8 4 0 12,6 0 0-12,4 0 0 3,1 2 0-3,5 0 0 10,2-2 0-10,7 0 0 5,-2 0 0-5,16 2 0 11,0 0 0-11,0 0 0 4,0 0 0-4,0 0 0 13,0 0 0-13,0 0 0 2,0 0-192-2,18 8 192 13,-2-2-160-13,3 2 160 2,2-3-128-2,3-1 128 10,5 0 0-10,2 0-144 21,3 2-720-21,3 0-144 1,4-2-16-1,-1 3-16 0,3 3 1632 0,8-2 336 9,2-2 64-9,3 8 16 4,1-3-816-4,1-3-192 7,3 0 0-7,1-2 0 8,1 1 0-8,-1 7 0 10,4-2 0-10,3 5 0 5,-5-3 0-5,4 4 0 10,-3-5 0-10,5 5 0 5,-2-5 0-5,2 3 0 10,-3 0 0-10,1-5 0 5,-6-3 0-5,-1 4 0 7,-1-4 0-7,-3 1 0 8,-6 3 0-8,-3-4 0 12,1 0 0-12,-10 0 0 3,2-7 0-3,-6 1 0 12,-4-2 0-12,-1 0 0 3,-7 0 0-2,1-2 0 4,-9 1 0-5,-15 1 0 8,14-6 0-8,-14 6 0 7,12-8 0-7,-12 8 0 8,0 0 128-8,0 0-128 7,3-14 0-7,-5-1 0 8,-1 3 0-8,-5-6 0 7,-8 7 0-7,1-9 0 9,-11-3 0-9,3-5 0 7,-3 1 0-7,-1 0 0 8,0-4 0-8,-2-3 0 12,-3-3 128-12,1 0-128 3,-6-7 0-3,0 1 0 12,-2-6 0-12,-6-4 0 3,0-3 192-3,2-1-64 12,-5-1-128-12,-1 3 192 4,-6 2-192-4,1 1 0 6,-3-1-144-6,2 6 144 8,3 2 0-8,3 0 0 13,0 6 0-13,2 2 0 2,3 4 0-2,3 4 0 11,5 2-128-11,-1 3 128 5,4 3 0-5,6 7 0 12,4-3 0-12,1 5-144 4,5 0-48-4,1 4-16 10,6 5 0-10,10 3 0 19,-8-8-1264-19,8 8-240 1,0 0-48-1,0 0-11408 9,0 0-2272-9</inkml:trace>
    </iact:actionData>
  </iact:action>
  <iact:action type="add" startTime="128485">
    <iact:property name="dataType"/>
    <iact:actionData xml:id="d111">
      <inkml:trace xmlns:inkml="http://www.w3.org/2003/InkML" xml:id="stk111" contextRef="#ctx0" brushRef="#br2">10792 17583 8287 0,'0'0'736'2,"0"0"-592"8,-16-2-144-10,6 1 0 4,10 1 2432-4,-15 1 464 11,15-1 96-11,0 0 16 5,-12 0-1152-5,12 0-208 11,0 0-48-11,0 0-16 5,-16-1-480-5,16 1-80 9,0 0-32-9,0 0 0 5,0 0-80-5,0 0-16 10,0 0 0-10,0 0 0 5,0 0-80-5,0 0-32 10,0 0 0-10,0 0 0 5,18 0-208-5,-2 1-64 12,5 1 0-12,2 0 0 4,3 6-112-4,5 2-16 11,4 0-16-11,6-1 0 4,-2 5-32-3,10 0 0 7,5 3 0-8,7 1 0 5,3-3-16-5,1 7 0 10,1 1 0-10,2 3 0 5,0-1 0-5,3 2 0 11,3 1 0-11,-2 1 0 4,2 0-32-4,6 4-16 10,0 2 0-10,2 2 0 5,-2-3-64-5,-2-3-16 11,-8 2 0-11,6-2 0 3,4 0-16-3,0 4-16 12,-2-3 0-12,0 1 0 4,4 8-32-3,8-4-128 8,-4-6 192-9,-4 2-64 5,-6 0 0-5,0 4 0 10,2-5 0-10,-2-5 0 5,0 0 0-5,-2-1-128 10,4-1 192-10,0 0-64 5,-2 3 0-5,0-9-128 10,-6-3 192-10,3 1-64 5,-7-3-128-5,2 3 160 11,-5-5-160-11,-1 6 160 4,-3-7-160-4,1 5 0 11,0-2 0-11,-3 3 0 4,-4-7 0-4,-3 7 0 10,-5-5 128-10,-2 4-128 5,-4-6 0-5,0 3 0 10,-6-5 0-10,-1 8 0 5,-3-5 0-5,-6 3 128 12,3-4-128-12,-5-3 0 3,-3 7 0-3,-1-6 0 11,-3 0 128-11,-2 3-128 4,-12-11 0-4,0 0 0 10,0 0 0-10,0 0-176 5,0 0-80-5,0 0-32 10,0 0 0-10,-14 10 0 19,0-2-384-19,-3-2-80 0,1-6-16 1,-5-4 0 14,1 0-1728-15,3 0-336 0,-7 2-80 0,1-4-12672 4</inkml:trace>
    </iact:actionData>
  </iact:action>
  <iact:action type="add" startTime="129076">
    <iact:property name="dataType"/>
    <iact:actionData xml:id="d112">
      <inkml:trace xmlns:inkml="http://www.w3.org/2003/InkML" xml:id="stk112" contextRef="#ctx0" brushRef="#br2">13489 17862 25791 0,'-25'-23'1152'1,"13"13"224"-1,-3-4-1104 0,9 3-272 7,-2-3 0-7,8 14 0 4,-8-14 1376-4,8 14 224 10,0 0 32-10,0 0 16 4,0 0-1200-4,0 0-224 7,8-13-48-7,-8 13-16 9,0 0 0-8,19 6 0 10,3 0 0-11,3 1 0 3,3 11 32-3,5-1 0 12,6 7 0-11,0 1 0 2,9 3 96-3,1 3 32 12,4-2 0-12,2 4 0 4,-5 2 128-4,9 0 16 11,-1 4 16-11,3-2 0 5,-5 0 0-5,3 6 0 9,-1-4 0-9,1 2 0 4,1-2 0-4,-3-2 0 12,-6-3 0-12,-1-1 0 3,-1-4 0-3,-4 4 0 10,-10 0 0-10,-2 0 0 5,-2-5 16-5,-3-1 0 11,-3 0 0-11,-5 1 0 5,-1-3 48-5,-7-4 16 10,1 1 0-10,-7-1 0 4,-4-1-112-4,-6-3 0 11,-5 5-16-11,-5-1 0 4,-8-3-16-4,-5 1 0 12,-2 5 0-12,-10-1 0 3,-12-3-96-3,-7-5-32 12,-11 1 0-12,1-4 0 4,-8 1-48-4,2-1-16 12,-4-4 0-12,4 3 0 2,-4-1-224-2,-2 2 0 7,2-4 128-7,0-4-128 26,-2-3-704-26,2-2-176 0,2-3-32 0,2-2-16 7,3-6-2160-7,5 0-432 0</inkml:trace>
    </iact:actionData>
  </iact:action>
  <iact:action type="add" startTime="131293">
    <iact:property name="dataType"/>
    <iact:actionData xml:id="d113">
      <inkml:trace xmlns:inkml="http://www.w3.org/2003/InkML" xml:id="stk113" contextRef="#ctx0" brushRef="#br2">764 14841 3679 0,'0'0'320'1,"-10"-3"-320"9,-3 3 0-10,13 0 0 6,-12-10 2000-6,2 2 336 10,0 2 64-10,10 6 16 5,0 0-1584-5,-7-6-320 10,7 6-64-10,-10-9-16 4,10 9-144-4,0 0-32 11,0 0 0-11,0 0 0 4,0 0 256-4,0 0 64 11,0 0 0-11,0 0 0 4,0 0-48-3,11-6 0 9,-11 6 0-10,20-2 0 4,-6 0 224-4,5 2 32 11,5-2 16-11,-1 2 0 5,4 0 32-5,3 0 0 10,1 0 0-10,2 0 0 5,2-2-192-4,6-2-16 8,0-4-16-9,4 2 0 5,4 2-112-5,-3 2-32 10,5 1 0-10,2 1 0 4,-1 0-80-4,5 0-32 11,3 0 0-11,3 0 0 4,-1 0 48-4,-3 3 16 10,1 1 0-9,5 0 0 3,-3 2 16-4,-1-2 0 11,-1 0 0-11,4-2 0 5,-1 2-96-5,3 2-16 10,4 3 0-10,6-1 0 4,-3-6-320-4,3 2 144 11,0-4-144-11,0 4 0 4,0 0 144-4,4 4-144 12,0-5 0-12,2 1 144 3,4 2-144-3,5 4 0 11,-1 0 0-11,-2-6 0 5,-4-2 160-5,-1 1-160 10,3 1 192-10,4 6-192 5,-2-2 256-5,1 0-48 10,9-2-16-10,0-1 0 4,3 1-48-4,0-2-16 11,-3 0 0-11,5 0 0 4,3 2-128-4,1-2 0 12,2 2 0-12,0-4 128 4,-7-4-128-4,3 0 0 10,0 2 0-10,7 2 128 5,-1-2-128-5,2 2 128 10,2-2-128-10,0 1 128 4,-12 3-128-3,3 0 192 9,-3 2-192-10,4 0 192 4,5-2-192-4,-1 2 160 12,-2-2-160-12,0 1 160 4,-1-5-160-4,-5 2 160 11,-2 2-160-11,9 2 160 4,-1 2-160-4,-2-4 0 10,0-6 144-10,-1 2-144 5,-1 4 0-5,0 6 0 10,-3-5 0-10,7 1 0 4,8-2 0-4,-8 2 144 13,-7-2-144-13,3-2 0 4,0-2 0-4,5 4 0 9,3 0 0-9,0-2 0 4,2-2 0-4,0 0 0 12,-6-2 0-12,-5 0 0 3,-1 2 0-3,4 0 0 11,3 2 0-11,-3-2 0 5,0-2 0-5,-7 0 128 10,-3-2-128-10,1 2 0 5,-7-2 0-5,1 0 0 10,5 4 0-10,-3 0 0 5,4-2 128-5,-11-2-128 11,-1-4 0-11,0 5 0 3,0 6 0-3,2-1 0 12,-6 0 0-12,3 2 0 4,3 0 0-4,0-2 0 10,0-2 0-10,1-2 0 5,-5-6 0-5,0 4 0 10,0 3 0-10,0-1 0 5,2 0 176-5,-2 0-176 10,0 0 160-10,-3 2-160 5,-1-4 0-5,-2 2 0 10,-7-2 0-10,-1 2 0 4,0 0 0-4,-2 4 0 11,-5 2 0-11,3 0 0 5,-3-4 0-5,-1 0 0 11,-2 0 0-11,1-2 0 4,1-2 0-4,-7 0 0 12,-4 0 0-12,-7 0 0 3,-1 4 128-3,0 0-128 10,0-4 0-10,0 4 0 5,-4 2 128-5,0 2-128 11,2-2 0-11,-8-2 0 4,2 0 0-4,4 0 128 11,-4 0-128-11,1 0 0 4,1 0 0-4,-4-4 128 10,2-2-128-10,-2 1 0 5,4 3 0-4,-6 0 128 8,1-2-128-9,-3 0 0 5,-2 4 0-5,-2-2 0 10,1-2 0-10,-1-2 0 5,1-4 0-5,-3 5 128 10,-2 3-128-10,3-2 0 5,-1-2 0-5,1-4 128 12,-1 0-128-12,2 5 0 3,-1 3 128-3,-3-4-128 10,1-2 0-10,3 4 0 5,-2 4 128-5,3 0-128 10,-3 0 0-10,5-2 144 5,1-2-144-5,0 2 0 12,-2 2 0-12,1-2 0 3,-1-4 0-3,0 3 0 13,1-3 0-13,-1 6 128 2,2 0-128-2,0 0 0 11,-1 0 0-11,-3 0 0 4,2 0 0-4,-1 2 0 10,-1-2 0-10,0 0 0 5,3-2 192-4,1 4-64 9,2 2 0-10,0-3 0 4,-1-1 0-4,-1 0 0 10,2-1 0-10,4 1 0 5,0 0 16-5,1 0 0 10,3-2 0-10,-2 2 0 5,4 2-16-5,-1-1-128 10,-8 1 192-10,1 0-64 5,-4 2-128-5,0 0 160 12,-1 2-160-12,-3-4 160 3,-3-2-160-3,-1 0 0 12,-7 4 0-12,1 0 128 3,-15-4-128-3,18 8 0 11,-18-8 0-11,15 7 0 4,-1-1 0-4,-2 2 0 12,1 2 128-12,-13-10-128 3,14 4 0-3,4 0 0 11,-7-1 0-11,5 1 0 4,-16-4 0-4,16 2 0 10,1 0 0-9,3 4 0 4,-3 0 0-5,1-2 128 10,-18-4-128-9,21 2 0 2,-5 4 128-3,1 1-128 10,-7 1 0-10,6-4 128 6,-16-4-128-6,11 8 0 9,3 2 0-9,-14-10 0 5,0 0 0-5,16 9 0 11,-1-1 128-11,-5 6-128 3,-10-14 0-3,14 10 0 12,-14-10 0-12,11 15 0 4,3-3 0-4,-4 8 0 11,-1-3 0-11,3 5 0 4,-6-5 0-4,4 5 0 12,1-3 128-12,-3 4-128 3,-2 1 0-3,4 3 192 13,-4 0-192-13,0 5 192 2,-1 5-192-2,3 2 0 11,-4 0 0-11,0 4 128 4,-2 1-128-4,4 1 0 10,0 4 0-10,0 4 0 6,-4 1 0-6,1 3 0 9,1 5 128-9,-4-1-128 6,0-3 0-6,0 5 0 10,0 1 0-10,0 10 0 4,0 0 0-4,0-4 0 11,0 5 0-11,0-1 0 4,0 0 0-4,0 2 0 11,0-2 0-11,2-2 0 5,2 6 0-5,2 2 0 11,2 2 0-11,0 4 0 4,-4 0 0-4,1 1 0 11,3-3 0-11,-2 0 128 3,-2 0-128-3,2 4 128 11,0 1-128-11,1 7 128 4,-3-4-128-4,-2 5 0 11,0-3 0-11,-2-1 0 5,0 1 0-5,2-4 0 11,0 1 0-11,-2 5 0 3,-2-4 0-3,0 1 0 13,0-3 128-13,-4-2-128 3,1-1 0-3,-1-3 0 10,-2 2 0-10,-2-2 0 5,-5 2 192-5,3 0-32 10,-4-3-16-10,5 1 0 5,-5-2 48-5,4-2 0 10,-3-2 0-10,5 0 0 4,-6-2-64-4,7 0 0 11,-5 2 0-11,4-4 0 4,-4-5-128-4,5-1 192 11,-1-4-192-11,-4-1 192 4,7-7-192-4,-5 1 160 11,0-5-160-11,2-1 160 5,-3-4-32-5,3-4-128 10,-2 2 192-10,4 0-64 5,1-10 64-5,-5-2 16 10,4-2 0-10,2-2 0 4,-2-3 48-4,1 1 0 12,1-2 0-12,0-1 0 3,2-1-80-2,-4-1-16 9,2-9 0-10,1 5 0 5,1-7-160-5,4-11 192 10,-6 16-192-10,-2-8 192 5,8-8-192-5,0 0 160 10,-10 13-160-10,10-13 160 5,0 0-32-5,0 0 0 10,0 0 0-10,-11 6 0 4,11-6 32-4,0 0 0 11,-16-2 0-11,16 2 0 5,-12-4-32-5,12 4 0 10,0 0 0-10,-15-9 0 5,5-1-128-5,-2 2 0 10,12 8 144-10,-10-13-144 4,5 5 0-4,-5-4 0 11,2 2 0-11,2 2 128 5,6 8-128-5,-13-13-192 11,3 1 64-11,2-2 0 18,-6 3-1408-17,3-5-256-1,-7 4-64 0,-1-1-11936 12,-5 1-2384-12</inkml:trace>
    </iact:actionData>
  </iact:action>
  <iact:action type="add" startTime="138667">
    <iact:property name="dataType"/>
    <iact:actionData xml:id="d114">
      <inkml:trace xmlns:inkml="http://www.w3.org/2003/InkML" xml:id="stk114" contextRef="#ctx0" brushRef="#br1">11201 773 11919 0,'0'0'512'0,"0"0"128"0,0 0-512 0,0 0-128 3,-8-12 0-3,8 12 0 9,0 0 256-9,-11-10 32 7,-3 4 0-7,-2 6 0 7,-7-2-160-7,-2 2-128 7,1 2 192-7,1 2-192 9,-2 2 176-9,1 2-176 6,-3-2 160-6,0 0-160 8,-1 7 256-8,1-1-32 8,0-2-16-8,-1 7 0 7,1 5 48-6,0-7 0 7,-1 9 0-8,3-1 0 7,0 2 0-7,1-3 0 7,5 1 0-7,3-1 0 8,-3 3-128-8,3 0 0 7,2 1-128-7,7-1 192 10,-3 2-192-10,6-1 0 6,4-3 128-6,4-1-128 8,2-5 128-8,5 3 0 6,-1-3-128-6,6-7 192 8,-3-2 0-8,5-4-16 7,3-4 0-7,3-4 0 8,-3-4 144-8,5-2 16 7,-3-5 16-7,4-5 0 8,3-1 96-8,1-7 0 7,2-5 16-7,-2-4 0 8,-2 2-272-8,1-4-48 7,-3 2-16-7,2 0 0 8,-1-8-128-8,-1 6 0 7,-2-2 0-7,-3 2 128 8,-5-8-128-8,3 3 0 7,-3 1 0-7,-5 0 128 8,0 6-128-8,1-6 160 7,-5 4-160-7,2-2 160 8,-6 6-160-8,0 5 192 7,-2 1-192-7,2 8 192 8,-4 7-192-8,0 0 128 7,0 14-128-7,0 0 128 8,0 0-128-8,0 0 0 7,0 0 0-7,-6 18 0 8,-2 5 0-8,-2 7 0 7,2 5-160-7,1 0 160 8,1 6 0-8,4-2-144 8,0 6 144-8,0 5 0 7,0 3 0-7,2 2 0 7,-2-5 0-7,4 3 0 8,2 2 0-8,4-3 0 7,-4-1 0-7,1-2 0 8,-1-1 0-8,4-3 0 7,4 0 0-7,-6-4 0 8,-1-4 0-8,7-6 176 7,-2-5-176-7,2-5 192 8,1-5-192-8,5-1 0 7,1-5 0-7,5 2-6592 16,-1-10-1328-16</inkml:trace>
    </iact:actionData>
  </iact:action>
  <iact:action type="add" startTime="139254">
    <iact:property name="dataType"/>
    <iact:actionData xml:id="d115">
      <inkml:trace xmlns:inkml="http://www.w3.org/2003/InkML" xml:id="stk115" contextRef="#ctx0" brushRef="#br1">11784 525 16703 0,'0'0'736'1,"0"0"160"-1,0 0-720 0,0 0-176 5,10 12 0-5,2 3 0 4,-2 3 240-4,5-3 16 7,-1 7 0-7,5 1 0 8,-1 5-128-8,1 1 0 7,3 0-128-6,1 0 192 6,-1 1-192-7,-5 3 0 7,1 8 128-7,1-6-128 8,-5 0 0-8,4 2 128 7,-5-2-128-7,3-4 0 8,-6-2 144-8,3 3-144 7,-5 3 128-7,2-4-128 8,0-6-144-8,-3-3-112 7,-1-1-32-7,2-1 0 24,2-9-272-23,-10-11-48 0,10 12-16-1,-10-12-6544 0</inkml:trace>
    </iact:actionData>
  </iact:action>
  <iact:action type="add" startTime="139507">
    <iact:property name="dataType"/>
    <iact:actionData xml:id="d116">
      <inkml:trace xmlns:inkml="http://www.w3.org/2003/InkML" xml:id="stk116" contextRef="#ctx0" brushRef="#br1">12292 492 14735 0,'-12'-16'1312'1,"12"16"-1056"2,-8-6-256-3,8 6 0 9,-16 0 448-9,7 6 48 6,-5 6 0-6,0 2 0 8,-9 5 16-8,0 4 16 7,-3 3 0-7,-1 5 0 8,0 2-144-7,-1 2-16 7,-1 4-16-8,2-2 0 7,-2 0-192-7,1 4-32 7,1-2-128-7,3 4 192 8,1-4-192-8,7 4 0 7,1-8 128-6,5-2-6080 15,2-3-1216-16</inkml:trace>
    </iact:actionData>
  </iact:action>
  <iact:action type="add" startTime="139733">
    <iact:property name="dataType"/>
    <iact:actionData xml:id="d117">
      <inkml:trace xmlns:inkml="http://www.w3.org/2003/InkML" xml:id="stk117" contextRef="#ctx0" brushRef="#br1">12549 915 13695 0,'0'0'608'1,"0"0"128"-1,0 0-592 0,0 0-144 3,0 0 0-3,0 0 0 7,0 0 544-7,0 0 80 7,0 0 16-7,-12 12 0 8,12-12-224-8,0 0-32 8,0 0-16-7,6 15 0 6,-6-15 32-7,10 20 16 7,2-5 0-7,3 1 0 8,5-4-128-8,-5 1-32 7,5-1 0-7,-3 4 0 8,-3-7-16-8,6 5-16 7,-5-6 0-7,3 2 0 8,1 1 80-8,-3-1 16 7,1 4 0-7,-5-3 0 8,2 7-64-8,-6-2-16 9,-1-1 0-9,1-1 0 6,-6 3-112-6,-2 3 0 7,-2-5-128-7,0 3 192 10,-4 0-192-10,2-7 128 5,-1 3-128-5,1-2 0 8,-4-1 336-8,8-11-16 7,0 0-16-7,0 0 0 8,-8 16-48-8,8-16 0 7,0 0 0-7,0 0 0 8,10 12-112-8,0-1-16 7,5-5-128-7,-1 2 192 8,2 2 0-8,-1-4-16 7,7-4 0-7,3 1 0 8,0 1-176-8,1-2 128 7,-3-2-128-7,-2 2 128 8,1 0-128-8,1-2 0 7,1 0 0-7,-1-2 0 24,-3-2-1376-23,-1 0-304 0</inkml:trace>
    </iact:actionData>
  </iact:action>
  <iact:action type="add" startTime="140195">
    <iact:property name="dataType"/>
    <iact:actionData xml:id="d118">
      <inkml:trace xmlns:inkml="http://www.w3.org/2003/InkML" xml:id="stk118" contextRef="#ctx0" brushRef="#br1">10450 1598 10127 0,'0'0'896'1,"0"0"-704"4,0 0-192-5,0 0 0 10,0 0 832-10,24 3 128 5,-3-3 16-5,6-1 16 9,7-3-416-9,7 0-96 6,0-4-16-6,7-2 0 11,9 2-16-11,3 4 0 5,13-1 0-5,6-1 0 9,7 4-272-9,4 0-176 6,8-2 192-6,-9 0-192 9,-1 0 240-9,4 0-64 7,3 2-16-7,1 2 0 8,1 4 112-8,3 2 32 6,-6 0 0-6,3-2 0 8,-5 0 16-7,-6 2 16 5,-5-3 0-6,-3 1 0 8,-1 2-336-8,-7 2 0 7,4 6 0-7,-12-3-5920 17,-5 5-1248-16</inkml:trace>
    </iact:actionData>
  </iact:action>
  <iact:action type="add" startTime="140604">
    <iact:property name="dataType"/>
    <iact:actionData xml:id="d119">
      <inkml:trace xmlns:inkml="http://www.w3.org/2003/InkML" xml:id="stk119" contextRef="#ctx0" brushRef="#br1">11022 2411 15135 0,'0'0'672'0,"-8"-10"144"0,-8 0-656 0,3 4-160 3,-5-3 0-3,3 1 0 8,-5 2 544-8,-3 0 80 8,1-4 16-8,1 5 0 8,1 3-640-8,-3 2 0 7,-3 4 0-7,-1 1 0 8,0 5 0-8,0 0 0 7,1 7 0-7,1 5 0 7,0-5 0-7,-3 9 0 8,-1 3 0-8,0 0 0 7,1-1-144-7,3-1 144 9,2-2-160-9,7 1 160 7,0 1 0-7,9 0 0 6,1 1 0-6,6-5 0 9,4-2 0-9,1-5 0 7,5 0 0-7,6-9 0 8,-2 1 0-8,5-2 256 7,2-6-16-7,5-6-16 7,-3-2 128-7,-1-3 32 8,1-11 0-8,2-3 0 9,-1 0-32-9,-1-5 0 6,1 1 0-6,1-6 0 8,0-4-144-8,-5 4-16 7,-1-4-16-7,1-2 0 7,-4 2-176-7,1-6 192 8,3 0-192-8,-7 2 192 7,5-4-32-7,-7 6 0 8,5-3 0-8,-6 1 0 8,2-2-160-8,-5-4 0 7,1 0 144-7,2 6-144 7,-4 2 0-7,-2 10 128 8,-2 6-128-8,1 5 0 8,1 5 0-8,-4 15 0 6,0 0 0-6,0 0-128 9,0 0-16-9,-2 21 0 7,-1 7 0-7,-1 5 0 8,2 2 144-8,-2 10-192 7,-4 0 192-7,4 3-192 8,0 3 192-8,0 4 0 7,0 3 0-7,-1 3 0 8,-5 1 0-8,4-2 0 6,2 1 0-5,0-1 0 7,0-1 0-8,2-3 0 7,-2-5 0-7,8-4 0 8,0-6 0-8,2-2 144 7,0-8-144-7,6-4 0 24,-3-1-272-24,9-7-176 1,-3-9-16-1</inkml:trace>
    </iact:actionData>
  </iact:action>
  <iact:action type="add" startTime="141114">
    <iact:property name="dataType"/>
    <iact:actionData xml:id="d120">
      <inkml:trace xmlns:inkml="http://www.w3.org/2003/InkML" xml:id="stk120" contextRef="#ctx0" brushRef="#br1">11570 2233 21183 0,'0'0'1888'0,"14"14"-1504"3,-1-4-384-3,5 9 0 8,-5 3 0-8,7 1 0 8,1 2 0-8,-1 3-128 9,3 1 128-9,1 4 144 6,-3 4-16-6,3 6-128 8,-3-4 176-8,-5 6-176 7,3-2 160-7,-3 6-160 9,-1-3 0-9,-1-3-336 6,0 0 48-5</inkml:trace>
    </iact:actionData>
  </iact:action>
  <iact:action type="add" startTime="141356">
    <iact:property name="dataType"/>
    <iact:actionData xml:id="d121">
      <inkml:trace xmlns:inkml="http://www.w3.org/2003/InkML" xml:id="stk121" contextRef="#ctx0" brushRef="#br1">11927 2165 19807 0,'-39'4'880'0,"15"2"176"0,-1 11-848 0,0-1-208 2,-3 5 0-1,-1 5 0 6,2 7 624-7,0 0 80 7,-1 2 0-7,1-2 16 8,-2-3-240-8,-1 3-48 8,3 4-16-8,0-2 0 7,-1-4-224-7,3 2-64 7,-2-2 0-7,0 3 0 8,-1-1-128-8,3-2 160 7,1-4-160-7,9-3 160 25,-1-5-1632-24,10-3-320 0</inkml:trace>
    </iact:actionData>
  </iact:action>
  <iact:action type="add" startTime="141565">
    <iact:property name="dataType"/>
    <iact:actionData xml:id="d122">
      <inkml:trace xmlns:inkml="http://www.w3.org/2003/InkML" xml:id="stk122" contextRef="#ctx0" brushRef="#br1">12625 2545 21183 0,'-10'14'1888'0,"3"9"-1504"3,-3 9-384-3,-4 9 0 8,4-2 576-8,-5 3 32 8,3-3 16-8,-5 4 0 8,3-4 48-8,-4 0 16 6,-1 0 0-6,3-2 0 9,-3 8-400-9,-3-4-80 6,1 2-16-6,5-6 0 9,-3-4-192-9,5 1-192 6,-2-5 48-6,7-6-11552 12</inkml:trace>
    </iact:actionData>
  </iact:action>
  <iact:action type="add" startTime="142091">
    <iact:property name="dataType"/>
    <iact:actionData xml:id="d123">
      <inkml:trace xmlns:inkml="http://www.w3.org/2003/InkML" xml:id="stk123" contextRef="#ctx0" brushRef="#br1">13842 1562 16575 0,'0'0'736'1,"8"-11"160"-1,-8 11-720 0,20-8-176 2,-3 0 0-2,1 2 0 7,1-2 512-7,5 3 64 8,-5 1 0-8,5-2 16 7,3-2-352-6,-2 2-80 6,-1 0-16-7,-1 2-8608 11</inkml:trace>
    </iact:actionData>
  </iact:action>
  <iact:action type="add" startTime="142256">
    <iact:property name="dataType"/>
    <iact:actionData xml:id="d124">
      <inkml:trace xmlns:inkml="http://www.w3.org/2003/InkML" xml:id="stk124" contextRef="#ctx0" brushRef="#br1">13872 1685 23151 0,'0'0'1024'0,"17"0"208"0,-1-2-976 1,5 2-256 1,6 0 0-2,5 0 0 8,-1 0 288-8,2-2 16 7,4 0 0-7,-2 1 0 8,2-1-176-8,2 0-128 7,-4 2 144-6,0 0-144 6</inkml:trace>
    </iact:actionData>
  </iact:action>
  <iact:action type="add" startTime="143048">
    <iact:property name="dataType"/>
    <iact:actionData xml:id="d125">
      <inkml:trace xmlns:inkml="http://www.w3.org/2003/InkML" xml:id="stk125" contextRef="#ctx0" brushRef="#br1">15492 488 14623 0,'0'0'640'1,"8"-14"144"-1,2 3-624 0,-10 11-160 5,10-12 0-5,-10 12 0 10,0 0 704-10,0 0 96 6,0 0 32-6,0 0 0 8,13 17-432-8,-5 1-80 6,-6-2 0-6,-2 7-16 9,0-2-64-9,-2 7-16 7,0 1 0-7,-2 2 0 8,-3 6-96-8,1 4 0 7,0-4-128-7,-4 6 192 8,-4-2-192-8,7 4 176 7,-5-4-176-7,2 2 160 7,2-6-32-6,-1 0 0 6,1-4 0-7,4-2 0 7,0-3-128-7,2-3 0 9,2-4 0-9,2-3 0 24,2-1-640-24,-4-17-48 0</inkml:trace>
    </iact:actionData>
  </iact:action>
  <iact:action type="add" startTime="143410">
    <iact:property name="dataType"/>
    <iact:actionData xml:id="d126">
      <inkml:trace xmlns:inkml="http://www.w3.org/2003/InkML" xml:id="stk126" contextRef="#ctx0" brushRef="#br1">15200 872 11967 0,'-16'-8'1072'1,"16"8"-864"2,0 0-208-3,0 0 0 9,0 0 544-9,0 0 64 7,0 0 16-7,0 0 0 8,0 0-16-8,0 0 0 8,0 0 0-8,10 18 0 7,6-10 64-7,-1 1 16 7,5-1 0-7,3-6 0 8,4 0-240-8,1-2-64 7,3-2 0-7,2 2 0 8,4-6-144-8,0-3-48 7,-4-1 0-7,2 4 0 9,3-2-192-9,-3-2 176 6,6 5-176-6,-4-3 160 8,0-2-160-7,2 4 0 6,-4 2 0-6,0 0-6336 13,-2 0-1200-14</inkml:trace>
    </iact:actionData>
  </iact:action>
  <iact:action type="add" startTime="143712">
    <iact:property name="dataType"/>
    <iact:actionData xml:id="d127">
      <inkml:trace xmlns:inkml="http://www.w3.org/2003/InkML" xml:id="stk127" contextRef="#ctx0" brushRef="#br1">16704 250 9215 0,'0'0'816'1,"9"-10"-656"1,-9 10-160-2,0 0 0 8,12-8 1936-8,-12 8 368 7,0 0 64-7,16 18 0 8,-8 3-1776-8,-6 3-352 7,-2 3-80-7,-4 6-16 8,-2 6-16-8,-4 6-128 8,0-4 192-8,-5 6-64 8,3 6 64-8,-4 1 0 6,-1 3 0-6,-5-1 0 8,1 1 0-8,1 1 0 7,1 5 0-6,-1-5 0 6,3-3-32-7,3-6 0 7,1-1 0-7,1-1 0 9,-2-8-336-9,0 2-64 8,5-10-16-8,-3-3 0 7</inkml:trace>
    </iact:actionData>
  </iact:action>
  <iact:action type="add" startTime="144103">
    <iact:property name="dataType"/>
    <iact:actionData xml:id="d128">
      <inkml:trace xmlns:inkml="http://www.w3.org/2003/InkML" xml:id="stk128" contextRef="#ctx0" brushRef="#br1">14827 1654 4607 0,'0'0'400'0,"0"0"-400"3,0 0 0-3,18 4 0 7,-1-2 1968-7,5 0 304 7,5-2 64-7,6 0 16 9,8 0-1024-9,4 4-208 7,8-2-32-7,5 0-16 8,5-6-400-8,1 0-80 7,10 2-16-7,-7-4 0 7,-1-2-80-7,2-3-32 8,4-3 0-8,0 10 0 8,5 0-80-8,3 2-32 9,3-2 0-9,1 0 0 5,0 1-224-5,-2-1-128 8,-4 0 160-8,-4 0-160 8,-4 2 128-8,1 2-128 7,-11 2 0-7,-3 4 144 24,-5 0-560-24,1 5-112 0</inkml:trace>
    </iact:actionData>
  </iact:action>
  <iact:action type="add" startTime="144656">
    <iact:property name="dataType"/>
    <iact:actionData xml:id="d129">
      <inkml:trace xmlns:inkml="http://www.w3.org/2003/InkML" xml:id="stk129" contextRef="#ctx0" brushRef="#br1">15034 2662 15663 0,'0'0'688'0,"0"0"144"0,0 0-656 0,0 0-176 5,0 0 0-4,0 0 0 6,0 0 1088-7,0 0 176 7,0 0 32-7,0 0 16 8,0 0-624-7,0 0-128 5,18-2-32-6,3-3 0 8,2-5-80-8,7 2-32 7,3 4 0-6,2-4 0 8,4-5-240-9,0 3-48 5,8-4-128-5,-4 5 192 8,2-3-192-8,-1 2 0 7,-5 0 0-7,0-3 0 8,0 3 0-8,-5 2 0 8,-1-2 0-8,-2 6 0 23,-2 3-2000-23,-1-1-304 2</inkml:trace>
    </iact:actionData>
  </iact:action>
  <iact:action type="add" startTime="145018">
    <iact:property name="dataType"/>
    <iact:actionData xml:id="d130">
      <inkml:trace xmlns:inkml="http://www.w3.org/2003/InkML" xml:id="stk130" contextRef="#ctx0" brushRef="#br1">16399 2200 11567 0,'0'0'512'0,"-9"-2"112"0,-9 2-496 0,6 0-128 3,-3 2 0-3,3 2 0 8,-7 0 704-8,3-4 112 7,2 0 16-7,-3-2 16 9,3 4-160-9,-1-2-48 6,3 0 0-6,12 0 0 8,0 0-144-8,0 0-48 8,0 0 0-8,0 0 0 9,0 0-160-9,0 0-32 6,8-10-16-6,9 6 0 8,-1-2-80-8,3-1-16 7,7 1 0-6,-1 2 0 6,0 2 160-7,5 0 16 7,-1 0 16-7,2 2 0 7,0 0 16-7,-1 4 0 9,-5-2 0-9,2 6 0 7,1 1-96-7,-5-1 0 7,0-2-16-7,-7 8 0 8,0-1-240-8,-7 5 176 7,-1-4-176-7,-4 5 160 8,-6 1-160-8,-2-3 0 7,-6 3 144-7,1-1-144 8,-3-7 128-8,0 3-128 7,2-3 160-6,-3 4-160 7,5-6 128-8,8-10-128 5,-12 19 0-5,8-5 144 9,4 3-144-9,4-3 0 7,6 2 0-7,0 3 0 7,9-1 0-7,3 3 0 8,3 2 0-8,4 1 0 7,5-3 0-7,-1 5-144 8,4-1 144-8,2 2 0 8,-6 4 0-8,2-3 0 6,2-5 0-6,-6 3 0 9,-3-3 0-9,-7-2 0 6,-9 1 0-6,-4-5 0 9,-6 3 0-9,-10 1 144 7,-6-1 16-7,-13-5 0 7,-10 3 752-7,-6 2 160 8,-12-3 16-8,-3 5 16 8,-11-5-304-8,3-5-64 7,-6 3-16-7,-4-1 0 8,-4 4-400-8,-6-5-64 7,-6 3-32-7,-9-4 0 26,-4 1-1088-26,3-3-224 1,1 4-32-1</inkml:trace>
    </iact:actionData>
  </iact:action>
  <iact:action type="add" startTime="148529">
    <iact:property name="dataType"/>
    <iact:actionData xml:id="d131">
      <inkml:trace xmlns:inkml="http://www.w3.org/2003/InkML" xml:id="stk131" contextRef="#ctx0" brushRef="#br1">23527 2315 6447 0,'0'0'576'1,"0"0"-576"4,0 0 0-5,0 0 0 7,0 0 1360-7,0 0 176 8,0 0 16-8,0 0 16 8,0 0-208-8,0 0-32 6,0 0-16-6,0 0 0 9,-14-4-320-9,14 4-64 6,0-13-16-6,4-3 0 9,0 6-208-9,0-7-64 6,0-1 0-6,3 1 0 9,3-5-176-9,-2-3-32 8,0 1-16-8,3-1 0 7,-3-4-32-7,2-2 0 6,2-1 0-6,-4-3 0 9,1-2-48-9,3 0-16 6,-6 0 0-6,2-4 0 11,1 4-32-11,-3-6-16 5,-4 4 0-4,4-6 0 6,-2 3-80-7,4-3 0 7,-2 2-16-7,-2 0 0 8,-3-4-48-8,3 8 0 7,0-4 0-7,-2 4 0 8,-2 0 0-8,0 4-128 7,0 6 192-7,0 0-64 8,-2-1 0-8,2 5 0 7,-2 3 0-7,2 3 0 8,0 1-128-8,0-1 0 7,0 3 0-7,2 3 0 8,0 3 0-8,-2 10 0 7,2-14 0-7,-2 14 0 8,6-11 0-8,-6 11 0 7,0 0 0-7,0 0 0 8,0 0 0-8,0 0 0 6,0 0 0-6,0 0 0 9,4-12 0-9,-4 12 0 7,0 0 0-7,0 0 0 8,0 0-128-8,0 0 128 6,0 0-160-6,0 0 160 9,0 0-320-9,0 0 16 7,0 0 16-7,0 0 0 24,0 0-336-24,12 15-64 1,-12-15-16-1,13 10-7152 5,-13-10-1424-4</inkml:trace>
    </iact:actionData>
  </iact:action>
  <iact:action type="add" startTime="149087">
    <iact:property name="dataType"/>
    <iact:actionData xml:id="d132">
      <inkml:trace xmlns:inkml="http://www.w3.org/2003/InkML" xml:id="stk132" contextRef="#ctx0" brushRef="#br1">23140 1282 10127 0,'0'0'896'0,"0"0"-704"3,0 0-192-3,0 0 0 8,0 0 1104-8,0 0 192 7,0 0 48-7,0 0 0 8,8-16-544-8,4 0-96 7,-4 5-32-7,2 1 0 8,5-6-288-8,-1 5-48 7,3-3-16-7,1 2 0 8,1-7 16-8,3 1 0 8,-1 3 0-8,-1-5 0 7,-3 3-128-7,3 1-16 8,1-5-16-8,-1 1 0 7,1 4 80-7,1-1 0 8,1-3 16-8,-5 7 0 7,-1-3-16-7,3 4 0 7,-5-5 0-7,5 5 0 8,-1-1-128-8,-3 3-128 7,2 4 144-7,1-2-144 9,-3-2 128-9,3 5-128 6,1 3 0-6,-5 0 0 8,3 2 0-8,1 4 0 7,-5-4 0-7,4 5 0 9,-18-5 144-9,17 10-144 6,-1-2 128-6,-16-8-128 8,19 10 0-8,-7 5 0 7,2-1 128-7,-5 3-128 8,3-5 0-8,2 6 0 7,-7-5 0-7,7 3 0 8,-6 2 128-8,2-3 0 8,1 5 0-8,-3-3 0 7,-8-17 48-7,12 14 0 8,-2 1 0-8,-10-15 0 7,5 14-48-7,-5-14 0 7,8 18 0-7,0-9 0 8,-8-9 32-8,0 0 0 7,0 0 0-7,2 16 0 24,-2-16-1216-24,0 0-240 0</inkml:trace>
    </iact:actionData>
  </iact:action>
  <iact:action type="add" startTime="150751">
    <iact:property name="dataType"/>
    <iact:actionData xml:id="d133">
      <inkml:trace xmlns:inkml="http://www.w3.org/2003/InkML" xml:id="stk133" contextRef="#ctx0" brushRef="#br1">23371 890 8751 0,'0'0'384'1,"0"0"80"-1,0 0-464 0,0 0 0 4,0 0 0-3,0 0 0 6,0 0 672-7,0 0 32 7,0 0 16-7,0 0 0 8,0 0-80-8,0 0 0 8,0 0-16-8,0 0 0 7,0 0-48-6,17 0-16 6,-17 0 0-7,0 0 0 9,0 0-64-9,0 0-16 6,0 0 0-6,0 0 0 8,0 0-48-8,0 0-16 7,0 0 0-7,0 0 0 8,0 0-80-8,0 0-16 6,0 0 0-6,0 0 0 9,0 0-128-9,0 0-48 7,-15-4 0-7,3 2 0 7,-6 2-144-7,3 0 160 8,-7 0-160-8,-1 0 160 8,-3-2-160-8,1 2 160 7,0 2-160-7,1-2 160 10,1-2-32-10,-2 2 0 5,-3 2 0-5,1-2 0 8,0 2 64-8,-3 2 16 7,-3 3 0-7,2-3 0 8,-2-4-32-8,2 4-16 7,3 0 0-7,-1-2 0 8,-2 4 0-8,-4 2 0 7,0-2 0-7,0-3 0 8,-6-1-160-8,0 2 192 7,0 0-192-7,-2-2 192 8,-6-2-64-8,2 0-128 7,4-2 192-7,-2 0-64 8,6 0-128-8,-3 0 192 7,4 2-192-7,-3 0 192 8,2-2-32-8,4 2 0 7,0 0 0-7,2 2 0 8,0 0-160-8,-4 2 160 7,-2 0-160-7,2 2 160 8,-10-4-160-8,6 2 0 7,-2 0 0-7,-2-4 0 8,0 0 0-8,-1 2 128 7,5-2-128-7,-2 2 0 8,4-2 0-8,-2 0 0 7,6 4 0-7,-6-1 0 8,2-1 0-8,4 2 0 7,-2 0 0-7,3-2 0 9,3-2 0-9,0 0 0 6,-2-2 0-6,-4 0 0 8,0 0 192-8,-2 2-32 7,4 0-16-7,1-4 0 8,-1 2-144-8,-2 0 0 7,0-1 0-7,4-1 128 8,-4 2 0-8,6 0 0 7,0-2 0-7,1 0 0 8,1-2 0-8,2 2-128 7,-1 0 192-7,1 0-64 8,2 1-128-8,-3 1 0 7,1 0-160-7,6 0 160 8,3 0 0-8,-3-2 0 7,-1 4 0-7,3 0 0 8,1 4 0-8,-3-2 0 7,-1 0 0-7,1 0 0 9,3 0 0-9,-5-1 0 6,-1 1 0-6,1-2 0 8,0 0 0-8,3 0 0 7,-1 0 160-6,-1 0-160 6,1-2 0-7,3-1 0 7,-3-1 0-7,-3-2 0 8,3 2 0-8,3 0 0 7,-3 0 0-7,1-2 0 8,3 6 0-8,1 0 0 7,1-2 0-6,1 0 0 6,-4 0 0-7,5-1 0 7,-5 3 0-7,4 3 0 8,-3-6 0-8,-3 3 0 7,5 5 0-7,-3-1 0 8,1-2 0-8,1-2 0 7,-3 0 0-7,5 2 0 8,-4 0 0-8,-1 2 0 7,5 0 0-7,-3-2 0 8,3-2 0-8,-2 2 0 7,5 4 0-7,-5-2 128 9,0-6-128-9,3 4 0 6,-1 0 0-6,2-1 0 8,1-1 0-8,-5 0 128 7,4 0-128-7,-3 0 0 8,3 2 0-8,-3-2 0 7,5 0 128-7,-4 0-128 9,4 0 0-9,10 0 0 6,0 0 0-6,0 0 128 8,0 0-128-8,0 0 0 8,0 0 144-8,0 0-144 7,0 0 0-7,0 0 0 7,0 0 0-7,0 0 0 24,22-2-784-24,-3 2-128 1,1-1-32-1,1-1-6672 5,-5 0-1328-4</inkml:trace>
    </iact:actionData>
  </iact:action>
  <iact:action type="add" startTime="151759">
    <iact:property name="dataType"/>
    <iact:actionData xml:id="d134">
      <inkml:trace xmlns:inkml="http://www.w3.org/2003/InkML" xml:id="stk134" contextRef="#ctx0" brushRef="#br1">20201 548 5519 0,'0'0'496'1,"0"0"-496"1,-16 2 0-2,5 0 0 9,-5 0 1824-9,2 2 272 6,-5 0 48-6,1 4 16 9,1-4-1248-9,-5 0-240 6,-1-2-48-6,0 1-16 9,-3-1 48-9,-1 2 16 7,0 0 0-7,-1 2 0 8,1 0-208-8,0 0-32 7,-3 0-16-7,1 3 0 7,2-1-48-7,-4 4-16 8,-3 2 0-8,3-3 0 8,2 5-32-8,-2-4 0 8,0 5 0-8,-3-3 0 6,1 3-96-6,2 1-32 8,-6-6 0-8,2 5 0 11,2-3-192-11,2 3 176 5,-1-5-176-5,-1 6 160 7,-2-3-160-7,2 1 0 7,4 1 0-7,1-3 0 8,1 2 0-8,4-5 128 7,3 5-128-7,5-4 0 7,-5 1 0-7,8-1 0 8,-3 3 0-8,7-3 0 8,-2 0 0-8,10-12 0 7,-8 12 0-7,8-12 0 8,-4 15 128-8,4-15-128 7,0 14 0-7,0-14 128 8,0 0 16-8,8 17 0 7,6-7 0-7,0 0 0 8,5 2 128-8,6-7 32 7,1 3 0-7,3 0 0 8,4-4-32-8,8-2 0 7,-2 0 0-7,4-2 0 8,-2 2-112-8,8 0-32 7,1 0 0-7,3-2 0 8,-4-2-128-8,2 2 192 7,-1 2-192-7,1-2 192 8,2 0-48-8,-3 2 0 6,-3-2 0-6,2 4 0 9,-2 1-144-9,-4-1 160 7,-4 0-160-7,-4-2 160 8,-6 2-160-8,-4 0 0 7,-3-2 144-7,-3 2-144 8,-19-4 0-8,16 8 0 8,-16-8 0-8,0 0 128 22,0 0-1520-21,2 13-288 0,-6 5-64-1,-10-8-16 0</inkml:trace>
    </iact:actionData>
  </iact:action>
  <iact:action type="add" startTime="155165">
    <iact:property name="dataType"/>
    <iact:actionData xml:id="d135">
      <inkml:trace xmlns:inkml="http://www.w3.org/2003/InkML" xml:id="stk135" contextRef="#ctx0" brushRef="#br2">19128 1159 8287 0,'0'0'736'1,"0"0"-592"3,0 0-144-4,0 0 0 9,0 0 1376-9,0 0 240 6,0 0 48-6,0 0 16 9,0 0-784-9,0 0-176 7,0 0-16-7,0 0-16 8,0 0-128-8,0 0-32 7,0 0 0-7,14-2 0 8,3 0 48-8,-3 4 16 7,4 2 0-7,-3 2 0 8,5 1-128-8,1 1-16 7,1-2-16-7,-3 6 0 7,5-3-144-7,3 3-32 7,2 2 0-7,6-2 0 9,0 3 64-9,2-1 16 7,4 3 0-7,-6 1 0 9,3-6-16-9,3 3-16 7,1-5 0-7,1 6 0 7,2-3-48-7,-4 7-16 7,4-5 0-7,-2 5 0 8,4 5-240-8,1-1 128 6,1-3-128-6,-2-2 0 9,2 5 192-9,2-3-48 6,1-7-16-6,-3 4 0 9,-4 3-128-9,2-1 0 7,-1-1 0-7,-3 2 0 8,4 3 0-8,0-1 0 7,-4 3-192-7,2-1 192 8,-4 2 0-8,6-3 0 8,3-1 0-8,3 2 192 7,-4 3-192-7,-1-1 0 8,7-2 0-8,0 1 0 7,-3 1 128-7,-1-2-128 7,-2 1 192-7,3-5-64 8,1-1-128-8,0-1 0 7,-6 3 0-7,1-1 0 7,1-1 0-7,4 5 192 9,-2 2-192-9,-3 1 192 8,1-1-192-8,2-2 0 6,-1-3 144-6,3-1-144 8,-6-5 0-8,-2 1 144 7,2 3-144-7,1-5 0 8,-5 3 144-8,4-1-144 7,0 1 0-7,-4 4 144 8,2-5-144-8,-4-1 0 7,2 3 144-7,1-5-144 8,1 1 0-8,0-3 0 7,-4 2 0-7,0-4 128 8,-4 3-128-8,4-5 0 8,-2 2 0-8,2 1 128 7,-4-3-128-7,-4 8 0 8,0-3 0-8,3 1 0 7,-3-6 0-7,-2 4 0 8,-2 1 0-8,-1-3 0 8,-3 2 0-8,0-4 128 6,-3 1-128-6,-3 3 0 8,3-4 0-8,-3 2 0 7,-7 3 0-7,2-5 0 8,-5 4 0-8,-9-12 0 7,12 9 0-7,-12-9 0 8,10 10 0-8,-10-10 0 7,0 0 0-7,0 0 128 8,6 16-128-7,-6-16 0 5,0 0 128-6,0 0-128 8,0 0 0-8,0 0 0 7,0 11 0-7,0-11 0 8,0 0 0-8,0 0 128 7,0 0-128-7,0 0 0 8,0 0 128-8,0 0-128 8,0 0 128-8,-12 8-128 9,12-8 144-9,-18 0-144 6,18 0 192-6,-13-6-192 8,-1 3 144-8,14 3-144 6,-18-6 0-6,5 4 144 8,-3-6-144-8,3 0 0 7,-3 0 144-7,2 2-144 8,-5-5 0-8,1 1 128 8,3 4-128-8,-7-6 0 7,-1-1 0-7,-3-1 128 7,-1 1-128-7,-2-3 0 9,-4 0 0-9,-4-3 128 6,-10-1-128-6,0 5 0 9,2-3 0-9,-8 1 0 6,-3-5 0-6,-1 1 128 8,1-3-128-8,-3 3 0 8,-1 1 0-8,-1-3 0 8,1 0 0-8,-1-3 0 6,-1 5 0-6,-2-1 0 9,-9 3 0-9,3-5 128 7,-6-1-128-7,4-4 128 7,2-6-128-7,-2 0 0 8,3 3 0-8,-5 3 0 7,0 4 0-7,2-1 0 7,-4 3 0-7,2 0 0 9,3-9 160-9,-3 3-32 6,-2 0-128-6,6 2 192 8,0-1-192-8,5 1 0 7,-3 0-192-7,6 1 192 8,-1 1 0-8,-3 4 0 7,2-3 0-7,-1 1 0 9,1-3 0-9,4 1 0 6,-3-2 0-6,7-1 0 9,3 3 0-9,2 2 0 6,0 3 0-6,7 1 0 8,3-3 0-8,0 7 0 7,0-7 0-7,0 1 0 9,6 1 0-9,3 5 0 7,3-5 0-7,2 4 0 8,1 3 0-8,5 3 0 7,0-4 0-7,3 9 0 8,-1-3 0-8,7 0 0 7,0 2 0-7,12 6 0 7,0 0 0-7,0 0 0 7,0 0-192-7,0 0 192 8,0 0-160-7,0 0 160 5,0 0-128-6,18-4 128 8,1 4-128-7,-1 0 128 5,3 0-128-6,3 6 128 9,3 4-144-9,2-2 144 6,2-3-160-6,4 5 160 9,6 6-144-9,-2-3 144 7,6 3-128-7,4 4 128 8,2-3 0-8,5 5-128 6,5 3 128-6,1-2 0 9,6-3 0-9,-3-3 0 7,3 5 0-7,2 1 128 7,3-1-128-7,-5 1 0 7,2-1 0-7,0 1 0 9,4-2 0-9,2 7 0 6,4-5 0-6,4 2 0 9,2-1 0-9,-2-3 0 7,-2 3 0-7,-2-1 128 7,-2 1-128-7,0 3 0 8,0 0 0-8,0 0 0 8,0 1 0-8,0 1 0 7,-2-4 0-7,-4 1 0 8,-2-1 0-8,-3 0 0 7,1 1 0-7,-4 1-128 7,-1 2 128-7,1 4 0 8,-3-1 0-8,-3-3 0 8,3-4 0-8,-3 1 0 7,1-5 0-7,-1-3 0 8,-3 1 0-8,-6 3 0 7,-3-9 0-7,3 3 0 7,-2 1 0-7,-4-1 0 7,2 2 0-6,-6-5 128 7,2 1-128-8,-6-2 0 7,-6-1 0-7,2-1 0 7,0-2 0-7,1 2 0 8,-1-5 0-8,-2-1 0 9,-4-2 0-9,-5 4 176 6,-2 0-176-6,-3 0 192 8,-1-4-192-8,-14-2 0 6,0 0 0-6,0 0 0 8,13 6 0-8,-13-6 0 7,0 0 0-7,0 0 0 8,0 0 144-8,0 0 0 7,0 0 0-7,0 0 0 9,0 0-16-9,-17 0-128 6,-6 0 192-6,-1-2-64 9,-5-2-128-9,0-4 192 7,-1-2-192-7,-3 0 192 9,-4-3-192-9,0 3 192 6,2-6-192-6,-6 3 192 8,2-5-192-8,-4 5 128 8,2-7-128-8,-6 3 128 8,0 1 0-8,-1-4-128 6,-11 3 192-6,3-1-64 8,-1-5 0-8,-1 1 0 7,-5-1 0-7,3-2 0 7,-7-5 16-7,3-1 0 9,-4-2 0-9,-3 6 0 6,1-4-16-6,-2-1 0 8,-8 3 0-8,-2-8 0 8,-2-2-128-8,2-4 0 7,0 6 0-7,1-6 0 8,-5 2 0-8,2-2 0 7,4 6-160-7,-4 0 160 8,-6-2 0-8,1 4 0 7,1-6 0-7,2 4 0 8,2 6 0-8,2-2 0 7,0-2 0-7,2 2 0 8,-2 3 0-8,2 1 0 6,-2-2 128-6,3 4-128 9,-5 1 0-9,8 1 0 7,5-4 0-7,3 1 0 8,4 3 0-8,3 2 0 7,3-1-176-7,3 3 176 8,4-3 0-8,1 1 0 7,-1 3 0-7,6 5 0 8,8-3 0-8,2 7 0 7,6-5 0-7,1 6 0 8,1-4 0-8,4 7 0 7,1-1 0-7,5-2 0 8,5 2 0-8,0 4 0 7,12 4-128-7,-10-9 128 8,10 9-128-8,0 0 128 7,0 0 0-7,0 0 0 8,0 0 0-8,0 0 0 7,0 0 0-7,20-4 0 9,-4 4-160-9,7 8-32 6,4-3 0-6,3 1 0 8,-1 4 192-8,8 4-128 7,2-3 128-7,6 7-128 8,-2 1 128-8,3-1 0 7,1 3 0-7,0 3 0 8,8 1 0-8,3 1-160 7,-1-1 160-7,3 2 0 8,1 4-128-8,5-1 128 7,2-3 0-7,8 2 0 8,-3-1-144-8,1 1 144 8,2 2 0-8,0 2-144 7,0 0 144-7,2 2 0 7,0-1 0-7,4 3 0 8,4 0 0-8,0-4 0 7,3-2 0-7,-3 2-128 8,-6 2 128-8,-2 0 0 7,-2-1 0-7,0-1 0 8,2-2 0-8,-2 4 0 7,-2-2 0-7,4-2 128 8,-2-1-128-8,1-3 0 7,-7-4 0-7,2 3 0 9,-6-3 0-9,4 0 0 6,-5-1 0-6,3 3-128 8,-2 3 128-8,5-3 0 7,-5-2 0-7,4-1 0 8,-3-7 0-8,1 1 0 7,-10 0 0-7,1-5 128 8,-3 5-128-8,-1-6 0 8,-4-1 0-8,-6 3 0 8,-3-6 0-8,-1 2 0 7,-2 1 0-7,-5-1 0 8,1-4 0-8,0 0 0 6,-6 0 0-6,-2 0 0 8,-3 0 0-8,-7 0 0 7,-17-4 0-7,20 0 128 8,-20 0-128-8,0 0 0 7,0 0 128-7,0 0-128 8,4-12 320-8,-4 12-16 7,0 0 0-7,-16-10 0 9,-1 0-176-9,-9-1-128 6,-1 1 192-6,0-4-192 9,-7 3 128-9,3-5-128 6,-6 4 0-6,2-3 0 8,-6 3 128-8,-2-4-128 8,-4 3 0-8,1-5 0 8,-1 3 0-8,-6-3 0 6,-3-1 0-6,-5 1 0 8,-3-1 0-8,-1-3 0 8,-7 1 0-8,4 3 0 7,-6-3 0-7,0-3 0 8,0 1 0-8,-3-1 0 7,1-1 0-7,-4 2 0 7,-5-3 0-7,-1-1 0 8,-2-2 128-8,-2 1-128 7,3-3 0-7,-1 4 0 8,-2-2 128-8,-4 5-128 7,1 1 0-7,1-2 0 8,-7-5 0-8,5 3 0 7,0-2 0-7,5 3 0 8,-3 3 0-7,2 2 0 5,2 3 0-6,1 2 0 9,-1-5 0-9,-4-1 0 6,-1 3 0-6,9-2 0 9,6-1 0-9,2 3 0 6,3 3 0-6,1-4 0 8,8 11 0-8,-4-5 0 8,3 4 0-8,3-5 0 7,1 3 0-6,5-4 0 6,1 5-192-7,5-7 48 7,5 3 144-7,2-3 0 8,6 6 0-8,4-3 0 7,3 5 0-7,3-2 0 7,2 4-144-7,3 1 144 8,7-3 0-8,3 4 0 7,4 2 128-7,8 4-128 8,0 0 0-8,0 0 0 7,0 0 0-7,0 0 0 8,0 0-160-8,0 0-16 7,0 0 0-7,16 2 0 9,5 0 0-9,6 4 0 6,3 2 0-6,1 0 0 9,2-3-32-9,8 5-16 6,0 6 0-6,6-1 0 8,4-1 224-8,5 4 0 7,3-5-160-7,1 5 160 8,4-5 0-8,-1 5-144 8,3-2 144-8,4 1 0 7,-1 5 0-7,5 1 0 8,2 4 0-8,2 1 0 8,4 1-160-8,4-4 160 6,-3-1-128-6,-1-3 128 8,0 0 0-8,0 5-128 8,0-1 128-8,0 2 0 7,2 3 0-7,2-1 0 8,0 0 0-8,-1 2 0 8,-1-1 0-8,-2 3 0 6,-2-2 0-6,0 0 0 8,-2-3 0-7,2 3 0 6,2 2 0-7,0-2 0 8,0-4 0-8,-4-1 0 7,-4-3 0-7,2-1 0 9,-2-1 0-9,-4 1 0 6,1-5 0-6,-1 5 0 8,-6-1 0-8,3-3 0 7,3 1 0-7,-6 2 0 8,3-1 0-8,-7-6 0 7,-3-1 0-7,-3-3 0 7,-5 4 0-7,-2-1 0 8,0-1 0-8,-1 4 0 8,-7-7 0-8,0 7 0 7,-5-4 0-7,-5 1 0 8,-2-7 0-8,-3 2 128 7,-7 2-128-7,-1-2 0 7,-1-1 0-7,-15-7 0 8,0 0 0-8,0 0 128 7,10 10-128-7,-10-10 0 8,0 0 128-8,0 0-128 8,0 0 192-8,0 0-16 7,0 0-16-7,0 0 0 7,0 0-160-7,0 0 128 8,-16 8-128-8,16-8 128 8,-15 4-128-8,-1-4 0 7,5-2 144-7,11 2-144 7,-20-2 128-7,8 0-128 8,12 2 128-8,-15-4-128 8,3-4 0-8,12 8 0 7,-16-8 0-7,7 5 0 8,9 3 0-8,-14-6 0 7,14 6 0-7,-10-10 0 8,10 10-192-8,0 0-48 7,0 0-16-7,0 0 0 23,0 0-192-23,0 0-32 0,0 0-16 0,0 0-8656 7,0 0-1744-7</inkml:trace>
    </iact:actionData>
  </iact:action>
  <iact:action type="add" startTime="159294">
    <iact:property name="dataType"/>
    <iact:actionData xml:id="d136">
      <inkml:trace xmlns:inkml="http://www.w3.org/2003/InkML" xml:id="stk136" contextRef="#ctx0" brushRef="#br2">20591 1071 9839 0,'0'0'432'0,"0"0"96"0,0 0-528 0,0 0 0 5,0 0 0-5,0 0 0 9,18 4 400-9,-18-4-16 6,0 0-16-6,0 0 0 8,0 0 80-7,11 6 0 6,-11-6 16-7,0 0 0 7,0 0 80-7,0 0 16 8,0 0 0-8,0 0 0 7,0 0-160-7,0 0-16 8,0 0-16-8,0 0 0 8,0 0-48-8,0 0 0 7,0 17 0-7,0-17 0 8,-4 10-16-8,4-10-16 7,-17 12 0-7,5-4 0 7,-3-6 32-7,1 1 16 8,-8-1 0-8,5-2 0 8,-1 0 64-8,-3 0 16 7,-1 0 0-7,-3 0 0 8,-2-2-16-7,0 0 0 4,-1-1 0-5,-3 1 0 9,-4-2-80-9,-4 2 0 7,2 2-16-7,0 0 0 8,-8 0-80-8,0 0-16 6,0 0 0-6,-4 2 0 8,1 0-80-8,-1 0-128 8,0 0 176-8,-2 1-176 8,-1-1 128-8,-1 2-128 7,-3-2 0-7,1-2 0 8,0-2 144-8,3 2-144 7,3 0 0-7,6-2 144 7,-2-3 160-7,8 3 16 8,-2 0 16-8,4 0 0 8,6 0-64-8,-1 2-16 7,1 0 0-7,2-2 0 8,0 0-96-8,3-2-32 6,1 2 0-6,1 0 0 8,-1 0-128-8,5 0 0 8,-1 0 0-8,5 0 0 7,-3 0 0-7,3 2 0 8,14 0 0-8,-14-4 0 8,1 0 0-8,13 4 0 7,0 0 0-7,0 0 0 8,0 0 0-8,0 0 0 6,-10-7 144-6,10 7-144 9,0 0 0-9,0 0 128 6,0 0-128-6,0 0 0 9,0 0 0-9,0 0 0 7,0 0 0-7,21 6 0 8,-5-3 0-8,0 3 0 7,-16-6 0-7,21 12 0 8,-3 4 0-8,1-3 0 7,2 3 0-7,1 3 0 7,-3-3 0-6,5 5 0 6,-1 5 0-7,3-1 0 8,-1 0 0-8,2 1 0 7,1-1 0-7,1 2 0 8,0 1 0-8,2 3-128 7,1 2 128-7,3 2 0 8,0 0 0-8,0 2 0 7,6-5 0-7,-4 1 0 9,0-4 0-9,0 6 0 6,-6-2 0-6,-2 2 0 8,5 0 0-8,-5 2 0 7,-4-5 0-7,1-1 0 8,-3 0 0-8,0 0 0 7,-7 0 0-7,4 3 0 8,1-3 0-8,-5-4 0 7,-1-3 0-7,3-3 0 8,-7 2 0-8,5 1 0 7,-6-1 0-7,1-1 0 8,3-5 0-8,-4 3 0 7,2 1 0-7,-7-5 0 8,3-1 0-8,-8-15 0 7,8 18 0-7,-8-18 0 7,6 14 0-7,-6-14 0 8,0 0 0-8,0 0 0 8,0 17 176-8,0-17-48 7,0 0 0-7,0 0 0 8,0 0 176-8,-14 6 16 8,4-2 16-8,-5-4 0 8,3-2 96-8,-3-2 16 6,1 2 0-6,-4-6 0 9,5-3-128-9,-7 1 0 6,3-6-16-6,-1 3 0 8,-1-7-96-8,-3 3-16 7,-1 1 0-7,5-6 0 8,-1-1-32-8,-3 2-16 7,1 1 0-7,3-3 0 8,-5-1-144-8,1-3 0 7,1 0 144-7,-3-3-144 8,3 3 128-8,-2-4-128 7,-3 0 128-7,1-2-128 8,-2-3 0-8,-1 3 128 6,1 2-128-6,0-2 0 9,-1-2 0-9,3 4 0 7,-2-1 0-7,-1 3 128 8,1 2-128-8,0 0 0 7,1-1 0-7,1 3 0 8,2 0 0-8,3 1 0 6,-1 1 0-5,-1 3 0 7,3-1 0-8,3 1 0 7,-3 3 0-7,5-1 0 8,-4 7 0-8,3-5 0 7,1 0 0-7,4 5 128 8,-1-5-128-8,5 4 0 6,-2-3 0-6,-2 3 0 9,3-4 0-9,3 5 0 7,-4-5 0-7,0 4 0 8,4 3 0-8,4 9 0 7,-2-18 0-7,2 18 0 8,0-17 0-8,0 5 0 7,0 12 0-7,0 0 0 8,6-16 0-8,-6 16 0 6,12-11-128-6,-12 11 128 9,0 0 0-9,13-6 0 7,7-2 0-7,-3 6 0 8,1 0-128-8,5 2 128 7,3 0-128-7,3 0 128 8,2 0 0-8,4 2 0 7,4 0 0-7,2-2 0 8,2 0 0-8,6-2 0 7,-2 4 0-7,5 2-128 9,1-2 128-9,2 0 0 6,-1-2 0-6,3 0 0 8,-1 2 0-8,5 0 0 7,-5 0 0-7,3 0 0 8,0 1 0-8,-3 3 0 7,5 0 0-7,-3 0 0 8,1-2 0-8,-5-4 0 8,1 2 0-8,-1 2 0 7,-1 0 0-7,-4 0 0 7,0-1 0-7,-8 1 0 8,0 0 0-8,-6-2 0 7,-4-2 0-7,0 4 0 8,-4-2 0-8,-1 2 0 7,-5 0 0-7,1 2 0 8,-9-4 0-8,-13-2 0 6,16 4 0-6,-16-4 0 9,0 0 0-9,0 0 0 7,0 0 0-7,0 0 0 9,0 0 0-9,0 0 0 6,0 0 0-6,0 0 0 8,-20 1 0-7,3 3 0 5,-3-4 160-6,-1 0-160 8,-1-2 0-8,-3 0 0 7,-2 1 0-7,-2-3 0 9,-1-4 144-9,-1 2-144 6,-2 0 128-6,0 2-128 8,-8-2 0-8,2-1 0 7,-8-1 0-7,0 2 0 8,0-2 0-8,-5 0 0 7,-7 4 0-7,-1-1 0 8,-3-1 0-8,1-2 0 7,-3 2 0-7,-3 0 0 8,2 2 128-8,-4-2-128 7,1-1 128-7,-5 3-128 8,0 0 128-8,4 2-128 7,-2 0 128-7,7 2-128 8,1-4 0-8,7 2 0 7,5 0 0-7,5 0 0 9,0-2 0-9,2 4 0 6,8 0-144-6,4-2 144 9,-2-2 0-9,6 1-128 7,1-1 128-7,7 4 0 7,0 0 0-7,1-2 0 7,8 0 0-7,12 2 0 8,0 0 0-8,0 0 128 7,0 0-128-7,0 0 192 8,0 0-192-8,0 0-128 8,0 0 128-8,0 0-208 7,18-10 208-7,3 4-144 8,1 0 144-8,3 4-128 8,0 2 128-8,5 0 0 7,1 0 0-7,0 4 0 7,0 0 0-7,3 0 0 8,1-2 0-8,-2 2 0 7,4 0 0-7,4 0 0 7,-4-2 0-7,6 0 0 9,-2 0 0-9,6-1 0 6,-5-1 0-6,7 0 128 8,2 0-128-8,2 2 0 7,-1-2 0-7,3 0 0 9,-2 0 0-9,-1 0 0 6,-1 0-128-6,-2 0 128 8,1-3 0-8,1 1 0 7,0 2 0-7,3 2 128 8,-1-1-128-7,-2 1 0 6,-2 0 0-7,-1 2 0 8,1 2 0-8,2-2 0 7,-2-2 0-7,-3 0 0 7,1-2 0-7,0 0-128 8,-6 4 128-8,4 0-192 7,-8-2 192-7,4 0 0 7,-4 0 0-7,0 2 0 9,0-3 128-9,-4 1-128 6,0-2 128-6,1 2-128 8,-1-2 0-8,-6 0 0 7,-6-4 0-7,3 3 0 8,-5 1 0-8,3 0 0 7,-7 0 0-7,3 0 0 9,-18 0 0-9,14-4 0 7,-14 4 0-7,0 0 0 8,0 0 0-8,0 0 0 6,0 0 0-6,0 0 0 9,0 0 0-9,0 0 0 6,0 0 0-6,0 0 0 8,-14-6 0-8,-4 4 0 8,5 0 0-8,-5 2 0 8,3-2 0-8,-5 2 0 7,-1 0 0-7,-3 0 0 8,-3 0 0-8,-2 0 0 7,-1 4 0-7,-1-4 0 8,0-2 0-8,-4 2 0 7,-4 0 0-7,2 0 0 7,-4-2 0-7,0 2 0 8,-8 0 0-8,0 0 0 8,-1-2 0-8,-3 2 0 7,0 0 0-7,-1 0 0 8,-1 0 0-8,-7 2 0 7,-1 2 0-7,3-4 0 8,-7-2 0-8,3 2 0 6,0 0 0-6,-5-2 0 9,5 0 0-9,-6 2 0 6,2 0 0-6,-1 0 0 9,5-4 0-9,5 2 0 6,1-2 0-6,3-2 0 9,5 2 0-9,3 2 0 6,8 1 0-6,0-1 0 9,4 0 0-9,3-2 0 7,5-6 0-7,-2 4 0 8,2 0 0-8,1 4 0 7,7-2 0-7,5 1 0 8,-2-3 0-8,5 4 0 7,11 2 0-7,0 0 0 8,0 0 0-8,0 0 0 6,0 0 0-6,0 0 0 9,0 0 0-9,0 0 0 7,0 0 0-7,0 0 0 7,0 0 0-7,0 0-128 8,0 0 128-8,0 0 0 8,0 0 0-8,0 0 0 7,10 11 0-7,5-1-128 9,-3 2 128-9,5-2 0 6,-3-1 0-6,4 3-128 8,-9-2 128-8,9 4 0 7,1-5 0-7,-1 9 0 8,1-1 0-8,5 3-128 7,-3 1 128-7,3-1-128 8,1 3 128-8,0 3 0 7,3 1 0-7,-1 0 0 8,2-1 0-8,3 1 0 7,1 0 0-7,-2 4-128 9,-2 2 128-9,2 3 0 6,6-5 0-6,2 0 0 8,-3-2 0-8,-1 2 0 7,2-1 0-7,-4-1 0 8,-4 4 0-8,4-2 0 7,2 2 0-7,1 1-128 8,-7 3 128-8,-2 2 0 7,0-8 0-7,-1 0 0 8,-3-2 0-8,-3 1 0 7,-1-1 0-7,3-2 0 8,-9 0 0-8,5-1 0 7,-8-5 0-7,3 3 0 8,-5-3 0-8,0-1 0 7,0 1 0-7,-3-1 0 8,-5-20 0-8,2 19 0 7,0-3 128-7,-2 1-128 8,0-17 0-8,-2 14 0 7,2-14 0-7,0 0 0 8,-5 17 128-8,-5-7-128 8,10-10 128-8,-12 10-128 8,-3-6 0-8,15-4 0 6,-14 0 0-6,-4-4 128 8,5-4-128-8,-5 0 192 7,4 1-64-7,-3-7 0 8,1 2 0-8,3-5 0 7,-9 1 0-7,3-3 0 8,1-3 0-8,-3 1 0 7,-1 1 0-7,-1-3 0 8,-3-1 0-8,1-3 0 7,-2-2 0-7,-2 1 0 9,-1-3-128-9,1 0 0 6,-2-4 128-6,-2 2-128 9,1 0 0-9,1 3 144 6,2-1-144-6,-2-6 0 8,2 2 128-8,-1 4-128 7,1-4 0-7,2 0 0 8,-1 1 0-8,1-1 0 7,2 0 128-7,-1-4-128 9,1 4 0-9,2-2 0 7,-1 0 0-7,1 4 0 7,-5 2 0-7,5-2 0 8,2 1 0-8,1-1 0 7,-3 2 0-7,1 4 0 7,1 1 0-7,5 1 0 8,-1-2 0-8,1 1 0 7,2 7 0-7,7-3 0 8,-5 3 0-8,4 5 0 7,4-1 0-7,-4 3 0 9,3-2 0-9,5 14 0 6,-2-13 0-6,2-1 0 9,0 14 0-9,0 0 0 6,0-10 0-6,0 10-144 8,0 0 144-8,0 0 0 7,0 0 0-7,13-6-128 8,-13 6 128-7,14-9 0 5,-14 9 0-6,19 0-128 8,-5-2 128-8,2 6 0 7,-16-4-144-7,25 9 144 8,2-3 0-8,-1 2 0 8,-5 4 0-8,1-5 0 7,5 3-128-7,2 4 128 8,2-6 0-8,3 5 0 7,1-3 0-7,4 2 0 7,4-1 0-7,1-5 0 9,-3 0 0-9,8-2 0 6,2 2 0-6,1-6 0 8,3-4 0-8,2 4 0 8,1 4 0-8,3-4 0 8,-3-4 0-8,3 4 0 6,1 0 0-6,0 0 128 9,5 0-128-9,-1 4 0 6,-7-2 0-6,5-2-176 9,0 0 176-9,-3 4 0 7,-5 0 0-7,-1-2 0 8,0 3 0-8,-5 1 0 7,-3 4 0-7,-2-2 0 7,-2 2 0-6,-4 1 0 6,2-5 0-7,-6 2 0 7,-4 2 0-7,0-2 0 8,-3 3 0-8,-5 3-128 8,-1-6 128-8,-7 3 0 7,-15-11 0-7,16 8 0 7,-16-8 0-7,0 0 0 7,8 14 0-6,-8-14 0 6,0 0 0-7,2 15 0 8,-2-15 0-8,0 0 0 7,-6 16 0-7,6-16 0 7,-10 10 0-7,-6-6 0 9,3 0 0-9,-5-4 128 7,1 0-128-7,3 0 0 8,-4-2 0-8,5-2 144 7,-7 2-144-7,1-2 0 8,1 0 128-8,-1-2-128 7,-3 0 0-7,3 2 0 7,1 0 0-6,-3-1 0 6,-1 1 0-7,-1-4 0 8,-3 2 0-8,-1 2 0 7,-2-2 0-7,-2-1 0 7,-1 1 0-7,-1 0 0 8,-6 2 0-8,0-4 0 8,-2 0 0-8,-4 4 0 7,-1 2 0-7,1 1 0 8,-8-1 0-8,0 2 0 7,-1 0 0-7,-1 0 0 8,1 0 0-8,-1 0 0 7,-2 0 0-7,1 0 0 7,-1 2 0-7,3-2 0 8,-1 0 0-8,0 0 0 8,-1 0 0-8,5 1 0 7,2-1 0-7,1 0 0 8,1 0 0-8,4 0 0 7,2 2 0-7,2 0 0 8,6-2 0-8,2 0 0 7,1 0 0-7,3 0 0 8,0 0 0-8,5 0 0 7,3 0 0-7,1 0 0 8,3 0 0-8,-1 0 0 7,16 0 0-7,-12 2 0 8,12-2 0-8,0 0 0 7,0 0 0-7,-13 4-144 8,13-4 144-8,0 0 0 7,-10 12 0-7,10-12-128 7,0 0 128-7,-2 16 0 8,2-16-144-8,0 15 144 8,2 3 0-8,2-5 0 7,2 5 0-7,3-4 0 8,1 3-160-8,0 1 160 7,0-3 0-7,-1 5-144 8,9-5 144-8,-4 5 0 7,3 1 0-7,3 1 0 8,-3-5 0-8,5 5 0 8,1 1 0-8,1-1 128 7,1 1-128-7,2-2 0 6,0 3 0-5,3-3 0 7,-1 5 0-8,0-3-128 7,1 0 128-7,-1-3-192 8,2 1 192-8,2 3 0 6,6-3 128-6,-4 3-128 9,-2-5 0-9,4 7 0 7,-3-1 0-7,-1 0 0 8,2-1 0-8,0 3 0 7,-4-2 0-7,-2 1-192 8,-1-1 192-8,-1 0 0 7,-2 1 0-7,1-3 0 8,-5 1 0-8,1-1 0 7,-1 0 0-7,1-1 0 8,-5-5 0-8,3 5 0 8,-1-1 0-8,-3-1 0 8,-1-3 0-8,3 3 0 6,-8-1 0-6,-1-5 0 8,3 3 0-8,-6-3 0 7,2 0 0-7,-8-14 0 8,0 0 0-8,0 0 0 7,6 13 0-7,-6-13 128 8,0 0-128-8,0 0 0 7,0 0 0-7,0 0 128 8,0 0-128-8,0 0 128 7,0 0-128-7,-12 6 128 8,12-6-128-8,-12 0 128 8,-5-6-128-8,7 1 128 7,-4-3-128-7,5-4 128 7,-9 0-128-7,6-3 128 8,-3-3-128-8,3-1 0 7,-4 3 0-7,3-3 0 9,-5-5 128-9,3 1-128 6,1 1 160-6,-4 1-160 8,5-4 0-8,-7-1 0 6,1 1 0-6,3-2 0 9,-1-3 0-9,1-1 0 7,-4-2 128-7,-1-2-128 9,1 2 0-9,1-2 0 6,-4-2 0-6,-3 5 0 8,3 1 0-8,-1 4 0 7,-1-2 0-7,0-1 0 8,-3 3 0-8,-1 0 0 7,0-1 0-7,2-1 0 9,-1 0 176-9,3 0-176 6,0-1 192-6,-1 3-192 8,3 0 0-8,-3-1 0 8,3 1 0-8,-2 0 0 7,1-2 0-7,3 3 0 8,-1 1 0-8,5 2 0 7,-5-1 0-7,3 5 0 7,3 3 0-7,-1-2 0 8,3 5 0-8,-2-3 0 7,5 5 0-7,-5-5 0 8,4 4 0-8,1-1 0 7,5 5 0-7,6 8 0 8,-8-12 0-8,8 12 0 7,-12-10 0-7,6 4 0 9,6 6 0-9,0 0 0 6,0 0-192-6,0 0 48 8,0 0 144-7,0 0 0 5,0 0 0-6,10-13 0 8,4 3 0-8,0 6-192 7,1-2 192-6,5 2-192 6,-3 0 192-7,5 3 0 7,3 1 0-7,2 1 0 8,3 3 0-8,3 4 0 8,6-2 0-8,-2 2-128 7,6 2 128-7,2-3 0 8,3-1 0-8,5 2 0 7,4 2 0-7,1-4 0 7,-1-1 0-7,1 1 0 8,5 0 0-8,-5 0 0 7,1-2 0-7,-3-2-128 8,5 0 128-8,-3 2 0 7,1 2 0-7,-1 1 0 9,1-5 0-9,-5 2 0 6,-1-2 0-6,-4 4 0 9,0 0 0-9,-3 2 0 6,-3-2 0-6,0-3 0 9,0 3 0-9,-6 2 0 6,-4-2 0-6,-2-2 0 9,-1 0 0-9,-3 0 0 7,-4 0 0-7,-1 1 0 7,-3-3 0-7,-5 0 0 8,-14-2 0-8,18 4 0 7,-18-4 0-7,0 0 0 8,0 0 0-8,0 0 0 7,0 0 0-7,0 0 0 8,0 0 0-8,0 0 0 8,0 0 0-8,0 0 0 6,-18 0 0-6,2 0 128 9,-3-2-128-9,-4 0 0 6,-1 2 128-6,-1 0-128 8,-3-2 0-8,1 0 0 8,-4 2 0-8,-2 0 0 8,-8-3 0-8,2 1 0 7,2 0 0-7,-6-2 0 8,2 0 0-8,-6 2 0 6,-2 2 0-6,3-2 0 8,3 2 0-8,-8-2 0 8,0 0 0-8,0 2 0 8,-1-2 0-8,3-6 0 7,-2 6 0-7,1-2 0 8,-1 1 0-8,4 1 0 7,4-4 0-7,-4 2 0 7,1-2 0-7,1 2 0 8,-4-2 0-8,4 4 0 8,6-2 0-8,2 2 144 7,0-1-144-7,2-3 160 7,2 2-160-7,1 0 0 8,1 0-160-8,8 4 160 8,-3-4 0-8,5 4 0 7,-2 2 0-7,3-2 0 8,5-2 0-8,-1 4 0 7,4 0 0-7,12-2 0 8,-17 6 0-8,7 0 0 6,10-6 0-5,-12 9 0 7,12-9 0-8,-10 8 0 6,10-8-160-6,-5 12 160 9,5-12 0-9,-6 16-144 6,6-16 144-6,-4 19 0 8,4-19 0-7,0 18-128 6,4-1 128-7,0 3 0 8,1-7 0-8,-1 7-128 6,4-3 128-6,2 3 0 9,-2-1 0-9,3 1-128 7,3-1 128-7,6 3 0 8,-5 1 0-8,5 3 0 7,1 1 0-7,-1 0 0 8,5 0-128-8,2 1 128 7,1 1 0-7,-1-2 0 8,2 5 0-8,0-3 0 7,5-2 0-7,-1 0 0 8,2-1 0-8,4 1 0 7,-4 0 0-7,-2 3 0 8,0 1 0-8,0 0-128 7,1 0 128-7,-3-2 0 8,-2 1 0-8,0-1 0 7,-1 0 0-7,-1-1 0 8,0-3 0-8,-5 0 0 7,-5-5 0-7,3-1 0 8,-1 1 0-8,-5-5 0 7,2 1 0-7,-7 0 0 9,-9-16 0-9,14 11 0 6,-14-11 0-6,10 16 0 8,-10-16 128-8,0 0-128 7,0 0 0-7,0 0 0 7,0 0 144-7,0 0-144 7,0 0 128-7,0 0-128 8,0 0 0-8,0 0 128 7,-14 2-128-7,-3-2 0 23,-1-6-1536-22,0 2-400-1,-5-2-80 0,-4-2-16 1</inkml:trace>
    </iact:actionData>
  </iact:action>
  <iact:action type="add" startTime="163514">
    <iact:property name="dataType"/>
    <iact:actionData xml:id="d137">
      <inkml:trace xmlns:inkml="http://www.w3.org/2003/InkML" xml:id="stk137" contextRef="#ctx0" brushRef="#br2">19058 1250 13823 0,'0'0'1216'1,"0"0"-960"2,-6-9-256-3,6 9 0 8,0 0 0-8,-6-10 176 7,6 10-176-7,0 0 160 9,0 0 720-9,0 0 144 7,0 0 16-7,0 0 16 7,0 0-192-7,0 0-32 7,0 0-16-7,0 0 0 8,10-12-368-8,-10 12-80 8,20-2-16-8,-5 2 0 7,5 2 80-7,1 2 16 8,-1 4 0-8,7 0 0 7,4-2-80-7,0 5-16 8,3-3 0-8,1-2 0 7,6 2 32-7,0 1 0 7,5-1 0-6,1 6 0 6,-2-4-16-7,6-1 0 7,1 5 0-7,3 0 0 9,0 5 16-9,1 1 0 6,1-1 0-6,3 5 0 9,5 1-112-9,-5 0-16 6,1 1 0-6,7-1 0 9,-4-3-64-9,-1-3-32 6,-5 4 0-6,5-1 0 8,-3 1-32-8,-2 1 0 7,-1-1 0-7,2-3 0 9,-1 5-128-9,1 0 160 6,-3 1-160-6,3-3 160 8,-5 0-160-8,1 1 192 8,1-3-192-8,-1 5 192 7,-2-7-192-7,-3 3 128 8,3-1-128-8,-4-3 128 7,0-1-128-7,-6 5 128 7,-1-5-128-7,5 3 128 8,-2 1-128-8,0-1 160 7,0-5-160-7,-6 5 160 8,0-5-160-8,0 1 0 7,-6 0 144-7,4-3-144 8,2 3 0-8,-6-3 0 7,0 5 0-7,3-4 128 9,-5 1-128-9,-2-3 0 6,-4 4 0-5,3-5 0 7,-1 3 0-8,-2-4 0 6,-5 3 0-6,1-3 0 8,1 2 0-8,-3 1 0 8,-3-3 0-8,1 2 128 8,-5-4-128-8,2 3 0 7,-2 5 0-7,1-8 128 7,-13-8-128-6,0 0 128 6,14 6-128-7,-14-6 128 7,0 0 192-7,17 11 64 8,-17-11 0-8,0 0 0 7,0 0-208-7,12 8-48 8,-12-8 0-8,0 0 0 7,0 0-128-7,0 0 0 7,14 12 0-7,-14-12 128 8,0 0 48-8,0 0 0 7,0 0 0-7,0 0 0 8,0 0 16-8,0 0 16 7,0 0 0-7,8-10 0 9,-8 10-32-9,0 0-16 7,0 0 0-7,0 0 0 9,7-12-16-9,-7 12 0 5,0 0 0-5,10-15 0 9,-4 5-144-9,-6 10 0 6,0 0 0-6,0 0 0 9,0 0 0-9,0 0 0 7,6-12 0-7,-6 12 0 7,0 0 0-7,0 0 0 8,0 0 0-8,0 0 0 7,0 0-128-7,0 0 128 8,0 0 0-8,0 0 0 7,13-6 0-7,-13 6 0 8,0 0-144-8,0 0 144 8,0 0 0-8,0 0 0 7,0 0-128-7,0 0 128 8,0 0 0-8,0 0 0 7,0 0 0-7,0 0 0 8,0 0 0-8,0 0 0 7,6 16 0-7,-6-16 0 8,0 0 0-8,0 0 0 7,0 0 0-7,0 0 0 8,0 0 0-8,0 0 0 7,0 0 0-7,0 0 0 7,0 0 176-7,0 0-176 8,0 0 192-8,0 0-192 7,2 14 0-7,-2-14 0 8,2 17 0-8,-2-17 0 8,0 0 0-8,0 0 0 7,0 20 0-7,0-7 0 22,0-13-656-21,-4 18-240-1,4-18-64 0</inkml:trace>
    </iact:actionData>
  </iact:action>
  <iact:action type="add" startTime="165074">
    <iact:property name="dataType"/>
    <iact:actionData xml:id="d138">
      <inkml:trace xmlns:inkml="http://www.w3.org/2003/InkML" xml:id="stk138" contextRef="#ctx0" brushRef="#br2">10403 17511 8287 0,'-15'-15'736'1,"15"15"-592"3,-10-10-144-4,10 10 0 8,-12-10 2048-8,12 10 368 7,-7-8 80-7,7 8 0 9,0 0-1552-9,0 0-320 7,0 0-64-7,0 0-16 8,0 0-224-8,0 0-32 6,0 0-16-5,0 0 0 6,0 0 128-7,0 0 32 8,19 8 0-8,-1-2 0 8,-1-2 240-8,1 2 48 8,-3-2 16-8,5 0 0 7,-4-1 64-7,5-1 16 8,0-2 0-8,3 4 0 8,-3 0-80-8,-1 4-16 6,1-2 0-6,3-2 0 10,1 4-96-10,2 1-32 6,3 1 0-5,3-4 0 4,0 2-16-4,6 1-16 6,-2 1 0-7,6 6 0 8,-4-4-96-8,6 3-16 7,-2-3 0-7,5 1 0 8,1-3-128-8,2 2-48 7,0 2 0-7,-3-3 0 8,1 7-112-8,0 1-32 7,0-3 0-7,-1 1 0 8,3-5-128-8,-2 4 0 7,0 3 0-7,-3-1 0 8,1 1 0-8,4 5 0 7,-2-3 0-7,3-1 0 8,-1-1 160-8,-2 5-160 7,2-3 192-7,-1-3-192 8,1 3 272-8,2 2-48 6,-6 1-16-6,-3-3 0 9,3-5-80-9,2 3-128 7,-2-3 176-7,0 4-176 8,1-1 160-8,3 1-160 8,-6-5 128-8,4 7-128 7,1-3 176-7,3-3-48 7,2 5-128-7,-3-5 192 8,5-3 16-8,-6 5 0 6,-7-6 0-6,1 3 0 9,0-3-32-9,-4 6-16 7,4-5 0-7,-2 7 0 9,0-3-160-9,4-1 0 6,-6 1 0-6,7-5 128 8,-1 6-128-8,-2-5 0 7,0 5 0-7,2 1 128 8,-6-5-128-8,4 4 0 7,-4-3 0-7,1 3 0 8,-3 1 128-8,2-1-128 7,-5-1 128-7,1 3-128 8,0-7 128-8,-2 5-128 7,0-4 128-7,4 1-128 8,-4 3 128-8,2-5-128 8,0 7 128-8,-2-6-128 7,4 1 128-7,2-1-128 8,-2 3 128-8,4 1-128 7,-4-6 0-7,2 3 0 6,-4-1 0-6,6-2 0 9,-8-5 0-9,-2-1 128 7,0 2-128-7,1 0 0 8,-5-2 0-8,-2-4 0 7,1 2 128-7,-1 1-128 9,-2-1 0-9,-3 2 0 7,-3 0 0-7,1-4 128 7,-9 0-128-7,-11-2 128 7,16 6-128-7,-4 0 128 8,-12-6 48-8,0 0 0 7,0 0 0-7,0 0 0 8,0 0-48-8,0 0-128 7,0 0 192-7,0 0-64 8,0 0 32-8,0 0 0 7,-2 15 0-7,2-15 0 9,0 0-160-9,0 0 0 7,-14 6 0-7,-3-2 0 7,-3-6-240-7,4 0-80 7,-3 0 0-7,-1 0-16 25,3-2-1408-25,-3 2-288 0,3-2-48 0,3-3-16 12,-3-3-1072-12,3 2-224 0</inkml:trace>
    </iact:actionData>
  </iact:action>
  <iact:action type="add" startTime="165840">
    <iact:property name="dataType"/>
    <iact:actionData xml:id="d139">
      <inkml:trace xmlns:inkml="http://www.w3.org/2003/InkML" xml:id="stk139" contextRef="#ctx0" brushRef="#br2">13710 18110 8287 0,'-34'-12'736'0,"11"1"-592"4,-4 1-144-4,-1-6 0 9,1 6 1664-9,2 1 288 6,3-9 64-6,5 5 16 10,-5-1-288-10,5-2-48 6,5 5-16-6,0-1 0 8,3-2-240-8,3 4-48 8,0-1-16-8,0 3 0 7,2 2-496-7,4 6-112 8,-4-12 0-8,4 12-16 7,0 0-128-7,6-9-32 8,-6 9 0-8,12-6 0 7,-12 6-272-7,15-6-64 8,3 0-16-8,3 4 0 8,-3 2 16-8,5 4 0 7,7 2 0-7,1 2 0 8,2 0-96-8,2 7-16 7,4-1 0-7,4 5 0 7,-4 1 32-7,4 3 0 7,-2 3 0-7,2 5 0 9,6-2 0-9,-5 2 0 6,3 0 0-6,2 1 0 9,2-1-176-9,-4 6 0 6,1 0 144-6,3-2-144 9,4 4 0-9,-1-4 0 6,-3-2 0-6,2 2 0 9,-8 0 0-9,-1-1 0 6,-3-3 0-6,-4 2 128 9,-5-2-128-9,1 2 0 6,-2-5 0-6,2-1 0 8,-6-10 160-8,-3 5-32 7,-1-6-128-7,-1-1 192 8,-1 5 128-8,-1-5 0 8,-7 1 16-8,3 1 0 8,-6-5-112-8,-1 4-32 7,-9-16 0-7,8 13 0 8,-4 5-64-8,-4-2 0 7,-2-3-128-7,-2-3 192 7,4-10 64-7,-17 14 0 7,-1-3 0-7,1 3 0 9,-5-4 0-9,-5-1 16 6,-2 3 0-5,-3-2 0 7,-5 5-80-8,2 1-32 6,0 2 0-6,-6-5 0 9,-2-1 48-9,-6 0 16 7,1 3 0-7,-1-3 0 8,-6 2 48-8,1-7 16 6,-1 1 0-5,0 4 0 7,1-4 48-8,-3 1 16 7,-1 1 0-7,1-2 0 7,1-2-96-6,1 0 0 6,-3 2-16-7,1-5 0 8,-5 1-16-8,-5-6 0 7,3 2 0-7,1-2 0 8,-1-1-96-8,4-1-128 7,1-2 176-7,1 0-176 8,-1 2 144-8,2-4-144 7,7-2 0-7,-1 5 144 8,-2 1-288-8,7-2-64 6,1-4-16-6,0 4 0 23,0 0-2160-22,6 3-432-1,6 1-96 1</inkml:trace>
    </iact:actionData>
  </iact:action>
  <iact:action type="add" startTime="181426">
    <iact:property name="dataType"/>
    <iact:actionData xml:id="d140">
      <inkml:trace xmlns:inkml="http://www.w3.org/2003/InkML" xml:id="stk140" contextRef="#ctx0" brushRef="#br3">18492 17815 1839 0,'0'0'0'0,"0"0"160"0,-13 12-160 0,-3-4 0 3,4 2 0-3,-1 1 0 8,1-1 2560-8,2 2 464 7,-5-4 112-7,5 0 0 8,-4 5-1536-8,5-3-320 8,-7 0-64-8,4 1-16 8,4-3-32-8,-1 4 0 7,-1-4 0-7,4 1 0 8,6-9-240-8,-8 18-48 7,2-6-16-7,6-12 0 8,0 0-480-8,-2 19-80 7,-3-5-32-7,5-14 0 7,0 0-272-7,3 19 160 8,-3-19-160-8,6 20 128 8,-6-20-128-8,10 15 0 7,-2 1 0-7,-8-16 0 8,4 18 0-8,-4-18 0 8,0 17 0-8,0 1 0 7,0-18 192-7,-4 21 16 7,2-7 0-7,-2 3 0 8,4-17 240-8,-6 14 64 9,6-14 0-9,-6 16 0 6,6-16 80-6,-6 9 32 7,6-9 0-7,0 0 0 7,0 0 0-7,0 0 0 8,0 0 0-8,0 0 0 8,0 0 32-8,8-11 16 7,4-9 0-7,-2-5 0 8,5-6-96-8,1-6-32 7,3-12 0-7,3-2 0 8,-5-4-288-8,7-1-64 7,1-1-16-7,1 1 0 7,1-5-32-7,0-1 0 8,1 1 0-8,-1 1 0 8,-4 0-144-8,3-3 0 7,-3-3-160-7,-2 1 160 8,1-3 0-8,3 4 0 8,3-2 176-8,-1-3-48 7,-4 1 96-7,3-2 32 7,1 0 0-7,0 1 0 8,1 5-112-8,1-6-16 7,0 2 0-7,0-5 0 8,-1 3 0-8,-1 4-128 7,-2-4 192-7,-1 5-64 8,-3 7 32-8,-3 1 0 7,1 5 0-7,1 3 0 8,-9 6-16-8,3 4 0 7,-6 6 0-7,0 4 0 8,-2 1 48-8,1 5 0 7,-3 5 0-7,0 7 0 8,0-5-192-8,-4 16 192 7,0 0-192-7,-2-12 192 8,2 12-192-8,0 0 0 7,0 0 144-7,0 0-144 9,0 0 128-9,0 0-128 6,-14 10 128-6,-3 8-128 8,1 7 0-8,1 0 0 8,-7 6 0-8,1 5 0 7,-1 8 0-6,-1 7 0 5,-4 6 0-6,-3 5 0 8,-3 12 0-8,0 2 0 7,0 4 0-7,0 10 0 9,-2 0 0-9,-2 7 0 6,1-1 0-6,-3 1 128 8,2-3-128-8,4 3-128 7,0-3 128-7,-4 0-192 9,0-3 192-9,0-3 0 6,-6-6 0-6,0-4 0 8,2-6 0-8,-2 0 0 7,4 0 0-7,4-3 0 8,-2-1 0-8,4-8 0 7,0-3 0-7,5-4 0 8,1-9 0-8,2-3 0 7,3-11 0-7,5-3 128 8,-1-4-128-8,4-7 128 7,5-4-128-7,9-12 128 8,0 0-128-8,0 0 0 7,0 0 0-7,0 0 128 8,0 0-128-8,4-24 0 7,1-5 0-7,7-6 0 8,0-12 0-8,5-6 0 7,9-5 0-7,-1-6 0 8,4-5 0-8,1-5 0 7,3-6 0-7,4 2 0 8,2-2 0-8,2-4 0 8,0-9 0-8,0 3 0 8,8 0 128-8,-1-3-128 6,-7 1 160-6,2 4-160 9,-2-3 192-9,0 7-64 6,4 4-128-6,-6 2 192 8,-2-2-192-8,0 2 144 7,-4 0-144-7,0 2 128 8,-3 6-128-8,-5-1 0 7,0 7 0-7,-1 2 0 8,-3 7 0-8,-5 4 0 7,1 1 0-7,-5 3 0 8,4 12-240-8,-5-2-16 8,3 4-16-8,-4 5 0 22,2 3-400-22,-3 7-80 0,1-1-16 0,2 3 0 16,-4 6-2320-16,-8 10-480 0,0 0-80 0</inkml:trace>
    </iact:actionData>
  </iact:action>
  <iact:action type="add" startTime="182493">
    <iact:property name="dataType"/>
    <iact:actionData xml:id="d141">
      <inkml:trace xmlns:inkml="http://www.w3.org/2003/InkML" xml:id="stk141" contextRef="#ctx0" brushRef="#br3">18030 16532 10127 0,'0'0'896'1,"0"0"-704"0,0 0-192-1,0 0 0 8,0 0 2176-8,0 0 416 7,0 0 80-7,0 0 16 10,12-13-1440-10,7-7-288 6,-1-5-48-6,5-5-16 8,5-1-32-8,3-4-16 7,4-10 0-7,0 2 0 9,4-5-128-9,6-1-16 5,8-2-16-5,3 2 0 9,-1-5-64-9,3-5-16 7,-5 1 0-7,1-1 0 8,1-1 112-8,2 3 32 7,-1-1 0-7,1 1 0 7,-3 3-128-7,1 5-32 9,-2 0 0-9,-1 10 0 7,1 0-208-7,-4 8-32 7,-6 6-16-7,-2 7 0 8,-8 0-160-8,-6 11-48 7,2 3 0-7,-3 6 0 8,-9 6 32-8,-3 9 0 7,-4 5 0-7,-1 17 0 8,-5 9-16-8,-2 13 0 8,-2 5 0-8,0 16 0 8,-4 12-144-8,-9 5 192 5,1 8-192-5,-7 4 192 9,1 3-192-9,0-5 128 6,1-8-128-6,1-9 128 9,-3-6-128-9,1-8 0 7,3-6 0-7,-3-10 0 24,4-3-432-23,1-5-160-1,3-7-48 0,0 0-10528 6,2-8-2112-6</inkml:trace>
    </iact:actionData>
  </iact:action>
  <iact:action type="add" startTime="183421">
    <iact:property name="dataType"/>
    <iact:actionData xml:id="d142">
      <inkml:trace xmlns:inkml="http://www.w3.org/2003/InkML" xml:id="stk142" contextRef="#ctx0" brushRef="#br3">17952 18106 20271 0,'0'0'1792'1,"0"0"-1424"3,-16 8-368-4,16-8 0 8,-9 10 1408-8,9-10 192 6,0 0 64-6,0 0 0 10,0 0-624-10,0 0-112 7,0 0-32-7,0 0 0 8,-4-20-80-8,2-1-32 8,-2-3 0-8,10 3 0 7,-2-1-272-7,0-3-48 7,3 0-16-7,-1-5 0 8,4-3-256-8,-4-4-64 7,2 4-128-6,-1-2 192 6,-1-4-192-7,-2 2 0 7,-2 2-192-7,2-4 192 23,-2-2-480-22,0-4 16 0,-2 4 0-1,-2-4 0 11,0 0-432-11,0 0-64 0,2-3-32 0,0 1-7984 9,-2 2-1600-9</inkml:trace>
    </iact:actionData>
  </iact:action>
  <iact:action type="add" startTime="183661">
    <iact:property name="dataType"/>
    <iact:actionData xml:id="d143">
      <inkml:trace xmlns:inkml="http://www.w3.org/2003/InkML" xml:id="stk143" contextRef="#ctx0" brushRef="#br3">18013 16460 24879 0,'-10'-10'2208'0,"-2"-3"-1760"6,4-1-448-6,2-2 0 7,1 5 1696-7,5-7 256 7,0 3 48-7,0 1 16 8,0-2-1376-8,0 1-256 8,-2-7-64-8,0 3-16 9,0 3-176-9,0-3-128 6,0-1 192-6,2 5-192 8,0-5 0-8,2 3 0 6,0 5 0-6,-2 12 0 26,6-16-464-26,-6 16 0 1,9-13 0-1,-3-1 0 14,-6 14-512-14,8-12-112 0,2-3 0 0,-10 15-16 15,0 0-464-15,6-14-96 0,-4-4 0 0,-2 18-16 13,1-11-240-12,1-5-32-1,-2 2-16 0,-2-3 0 13,1 3 528-13,-3-3 96 0,0 1 32 0,-2 2 0 0,0-1 1312 1,0 1 352 6,2-1 32-6,4 15 0 6,-11-12 864-7,1 0 176 7,10 12 48-7,-6-12 0 8,-2 5 160-8,-2-5 32 7,5 2 16-7,5 10 0 7,0 0-336-7,-6-10-80 8,0-5-16-8,0 7 0 9,6 8-288-9,0 0-48 6,0 0-16-6,0 0 0 8,-4-19-320-8,4 19-64 7,0 0 0-7,0 0-16 8,4-16-272-8,-2 4-48 7,2 3-16-7,-4 9 0 8,0 0-32-8,0 0-128 7,0 0 192-7,0 0-64 9,0 0-128-9,0 0 128 7,0 0-128-7,8-14 128 7,-8 6-128-7,0 8 0 7,0 0 0-7,0 0 0 8,0 0-144-8,0 0-112 7,0 0-32-7,0 0 0 24,0 0-1632-23,0 0-336-1,0 0-64 1</inkml:trace>
    </iact:actionData>
  </iact:action>
  <iact:action type="add" startTime="184278">
    <iact:property name="dataType"/>
    <iact:actionData xml:id="d144">
      <inkml:trace xmlns:inkml="http://www.w3.org/2003/InkML" xml:id="stk144" contextRef="#ctx0" brushRef="#br3">17839 15389 14735 0,'0'0'640'0,"0"0"160"10,0 0-640-10,0 0-160 0,0 0 0 0,0 0 0 2,0 0 1968-2,0 0 352 7,0 0 80-7,0 0 16 9,0 0-1264-9,0 0-256 7,16-2-64-7,1 1 0 8,-5-3-128-8,5 2-48 6,5-6 0-6,-5 6 0 8,5 0-336-8,5-2-80 8,4 2-16-8,1-4 0 8,1-3-224-8,-2-1-192 6,2 4 48-6,-2-4 0 26,2 4-1712-26,-1 4-352 1,-3 2-64-1</inkml:trace>
    </iact:actionData>
  </iact:action>
  <iact:action type="add" startTime="184490">
    <iact:property name="dataType"/>
    <iact:actionData xml:id="d145">
      <inkml:trace xmlns:inkml="http://www.w3.org/2003/InkML" xml:id="stk145" contextRef="#ctx0" brushRef="#br3">18539 15331 21183 0,'0'0'1888'0,"-10"2"-1504"2,10-2-384-2,0 0 0 8,0 0 752-8,0 0 80 7,0 0 0-7,0 0 16 8,12 8-848-8,-12-8 0 7,20 6-128-7,-7-1 0 9,3-5-64-9,1 0-16 8,-3-4 0-8,6 4 0 6,-7 0 208-6,5 4-144 8,1-8 144-8,-3 3-128 8,1-3-16-8,3 0 0 7,-4 2 0-7,3-2 0 24,-3-2-592-23,3-2-112-1,1 0-32 1</inkml:trace>
    </iact:actionData>
  </iact:action>
  <iact:action type="add" startTime="184727">
    <iact:property name="dataType"/>
    <iact:actionData xml:id="d146">
      <inkml:trace xmlns:inkml="http://www.w3.org/2003/InkML" xml:id="stk146" contextRef="#ctx0" brushRef="#br3">19007 15171 5519 0,'0'0'496'1,"0"0"-496"3,0 0 0-3,0 0 0 7,0 0 3328-8,0 0 576 6,0 0 128-6,0 0 0 9,0 0-3280-9,0 0-752 6,20 0 0-5,-1 2 0 7,-5 0 0-8,5 0 0 6,-1 0 192-6,2-2-192 9,-1 0 0-9,4 4-144 7,-3 4-16-7,1-3-5728 16,-1-3-1136-16</inkml:trace>
    </iact:actionData>
  </iact:action>
  <iact:action type="add" startTime="185059">
    <iact:property name="dataType"/>
    <iact:actionData xml:id="d147">
      <inkml:trace xmlns:inkml="http://www.w3.org/2003/InkML" xml:id="stk147" contextRef="#ctx0" brushRef="#br3">18964 14980 3679 0,'0'0'160'1,"0"0"32"-1,0 0-192 0,0 0 0 3,0 0 0-3,0 0 0 8,0 0 4480-8,16 6 864 6,3-2 160-6,-1 3 48 9,0 1-3760-9,1-2-768 7,5 2-128-7,-5 2-48 8,2-5-256-8,3 1-48 9,-1 8-16-9,1-2 0 6,-3 5-224-6,-1 1-48 8,-1 3-16-8,1 3 0 7,-7 1-96-7,1 2-16 7,-8 3 0-7,-6-1 0 8,0 2-128-8,-10 0 0 8,-7 2 144-8,-9-1-144 7,-3-1 0-7,0 0 0 8,-10-2 0-8,0 2 128 8,-6-1-256-8,0-5-64 6,-6-2 0-6,2 3-13024 12</inkml:trace>
    </iact:actionData>
  </iact:action>
  <iact:action type="add" startTime="185765">
    <iact:property name="dataType"/>
    <iact:actionData xml:id="d148">
      <inkml:trace xmlns:inkml="http://www.w3.org/2003/InkML" xml:id="stk148" contextRef="#ctx0" brushRef="#br3">18077 18028 11231 0,'0'0'496'0,"0"0"96"0,0 0-464 0,-4 16-128 3,4-16 0-3,0 0 0 8,-6 13 704-8,6-13 128 7,0 0 32-7,0 0 0 8,-2 18-96-8,2-18-32 8,-6 12 0-8,6-12 0 8,-2 17-112-8,2-17-32 6,-4 14 0-6,4-14 0 8,0 0 112-8,0 0 0 8,0 0 16-8,0 0 0 8,0 0 16-8,0 0 0 6,0 0 0-6,0 0 0 9,0 0-32-9,0 0 0 6,14-14 0-6,-2-11 0 9,3-3 48-9,5-7 0 6,-1-4 0-6,7 0 0 10,1-9-512-8,4-3-112 1,4-6 0-3,2-1-128 9,10-5 0-9,-4-7 0 7,2 0 0-7,2-8 0 8,-2-6 0-8,0-2 0 7,-8-5 0-7,0 1 0 8,-2-4 0-8,-4-1 0 7,2 5 0-7,-2 2 0 7,-1-1 192-7,3 9-192 9,-2 4 192-9,0 3-192 7,-3 11 384-7,-1 2-16 7,0 1-16-7,-1 12 0 8,-3 2 80-8,-4 8 16 7,3-4 0-7,-3 6 0 8,1-2-128-8,-4 0 0 7,1 2-16-7,-5 4 0 8,-1-4 16-8,-3 7 0 7,0 7 0-7,-2 0 0 8,-2-3-48-8,-2 9 0 7,0-1 0-7,-2 4 0 9,0 12-144-9,-4-11-128 6,-4 3 192-6,8 8-192 8,0 0 128-8,0 0-128 7,-12 0 0-7,12 0 0 8,-11 4-192-8,11-4-128 7,-12 11-48-7,12-11 0 25,-8 12-2192-24,-2-2-448-1,-1 9-96 1,11-19-16-1</inkml:trace>
    </iact:actionData>
  </iact:action>
  <iact:action type="add" startTime="186275">
    <iact:property name="dataType"/>
    <iact:actionData xml:id="d149">
      <inkml:trace xmlns:inkml="http://www.w3.org/2003/InkML" xml:id="stk149" contextRef="#ctx0" brushRef="#br3">18527 15608 8287 0,'0'0'368'1,"0"0"80"-1,10-12-448 0,8 4 0 3,-1 1 0-3,5 1 0 8,1-6 2992-8,4 4 512 7,1-5 96-7,1-1 32 8,2-2-2160-8,2 5-448 7,4-5-64-7,-1 4-32 9,-1 3-160-9,6-5-16 6,-4 0-16-6,4-1 0 8,-4 1 32-8,2-2 0 7,2 14 0-7,-4-1 0 8,4 1-64-8,-6 5 0 7,-2 3 0-7,0 10 0 9,0 0-240-9,-3 9-48 6,-5 8-16-6,-6 10 0 9,-1-2-144-9,-2 14-48 8,-9 9 0-8,-5 2 0 7,-2 6-32-6,-7 0-16 4,-11-1 0-5,-2-3 0 9,-7-2-160-9,-4-7-144 6,-2-7 144-6,-2-5-208 23,-6-6-1136-22,4 0-240-1,-2-10-32 0</inkml:trace>
    </iact:actionData>
  </iact:action>
  <iact:action type="add" startTime="187847">
    <iact:property name="dataType"/>
    <iact:actionData xml:id="d150">
      <inkml:trace xmlns:inkml="http://www.w3.org/2003/InkML" xml:id="stk150" contextRef="#ctx0" brushRef="#br3">20285 18590 9215 0,'0'0'816'1,"0"0"-656"6,0 0-160-7,0 0 0 8,0 0 1264-8,0 0 208 7,0 0 64-6,0 0 0 7,0 0-704-8,0 0-144 6,0 0-32-6,0 0 0 8,0 0-16-8,0 0 0 7,0 0 0-7,0 0 0 8,0 0 160-8,0 0 32 7,0 0 0-6,0 0 0 6,0 0 0-7,0 0 0 7,0 0 0-7,12-10 0 10,-1 2-112-10,-11 8-16 5,12-8 0-5,4 1 0 9,-16 7-208-9,15-6-48 6,1 0-16-6,-3 6 0 9,5 0-112-9,-2 0-32 7,1 0 0-7,3 0 0 8,-5 2-64-8,5 0-16 8,1 0 0-8,-1-2 0 7,1 0 32-7,3 2 0 7,1 0 0-7,2-2 0 8,1 0-16-8,-1 4 0 7,-2 1 0-7,1 1 0 8,-1-2-64-8,-2 2-16 6,1-2 0-6,-3 2 0 8,3-2-144-8,-3 0 160 7,1-1-160-7,-7 3 160 9,3 0 48-9,-1 4 16 6,-5-2 0-6,4-1 0 8,-7 3-64-8,1-2-16 7,0 2 0-7,-4 3 0 9,1-3 0-9,-1 6 0 6,-6-16 0-6,6 17 0 9,-4-1-16-9,-2 1 0 7,0-17 0-7,-4 18 0 7,-2 4 48-7,1-1 0 7,-1-7 0-7,0 3 0 8,-6 1 0-8,2-5 0 7,3 5 0-7,-3-2 0 8,0 1 48-8,2-3 16 7,-5 1 0-7,3 3 0 8,-6-6-96-8,5 3-16 7,-5-5 0-7,4 2 0 9,-5 1-128-9,5-3 192 6,-6 4-192-6,5-7 192 8,-5 3-64-8,7 2-128 8,-7-6 192-8,2 4-64 7,3-1-128-7,-7-1 192 7,5 2-192-7,-3 2 192 9,-3-7-64-9,1 5-128 7,3 0 192-7,-5-2-64 8,3-1-128-8,1 5 192 7,-2-6-192-7,3 0 192 8,-1 0-192-8,-3 2 192 6,1-3-192-5,1-1 192 7,3-4-192-8,-3 0 192 6,-1 0-192-6,3 0 192 9,-5 0-192-9,3-2 128 7,1 2-128-7,-3-4 128 8,-1 2-128-8,1-1 0 7,-4-5 0-7,-3 2 128 8,1 2-128-8,0-4 0 7,-3-2 0-7,1 1 128 8,0-1-128-8,-2-6 0 7,3 5 144-7,1-7-144 8,0-3 160-8,1 3-32 7,1-1-128-7,-2-3 192 8,1 1-64-8,1 3 0 7,3-1-128-7,1-5 192 7,-2 1-192-7,3 1 128 7,6 3-128-7,-3-3 0 9,1-1 0-9,-1 2 128 6,1 1-128-6,3 1 0 8,-3-5 0-7,4 3 128 5,4-5-128-6,-3 1 0 9,3 2 176-9,0-3-176 7,-2 1 192-7,4-2-192 8,1-3 192-8,-1 1-192 7,0-2 192-7,2 2-192 8,0-1 128-8,2-1-128 7,0 2 0-7,0 2 0 8,2-3 0-8,0 3 0 7,0-2 0-7,0 2 0 8,0 3 0-8,0-1 0 7,2-3 0-7,2 1 0 8,0 0 0-8,2 2 0 7,4-1 0-7,-3 1 0 8,3-2 0-8,2 3 0 7,0-1 0-7,3-1 0 8,-3 1 0-8,4-2 0 7,-1 1-128-7,1 1 128 9,3 2 0-9,-3-3 0 6,1-3 0-6,5 4 0 8,-3 1 0-8,3 5 0 8,-3-1-128-8,3-1 128 8,-5 1 0-8,3 5 0 6,-1-3 0-6,-3 3 0 9,1-5 0-9,3 4 0 6,-2 5 0-6,1-1 0 8,2-2 0-8,-3 5 0 7,2-5 0-7,1 6 0 8,2 0 0-8,1 1-144 8,1 1 144-8,2 0 0 7,1-4 0-7,1-3 0 7,0 5 0-7,1-4-128 8,-3 2 128-8,2 4 0 7,0-3 0-7,3 1 0 8,3 2 0-8,0 2 0 7,-4-2 0-7,2 0-128 8,4 4 128-8,2 2 0 8,-4 0 0-8,2 0 0 8,2-2 0-7,-3 2 0 4,5 6 0-5,-4-2-128 9,2-8 128-9,0 4 0 6,-4 0 0-6,4 0 0 8,0 0 0-8,-6 0 0 7,0 0 0-7,2 4 0 9,-2-2 0-9,2-2 0 6,2 0 0-5,2 2 0 6,-5 2 0-7,3-2 0 7,4 4 0-7,-6 0 0 8,4 1 0-8,-2-1 0 8,-2-2 0-8,4 4 0 7,-4 4 0-7,2-2 0 7,0 3 0-7,-2-1 0 8,0 3 0-8,1-1 0 8,1 8 0-8,-6-7 0 8,0 3 0-8,-2 5 0 6,1 1 0-6,-3-1 0 8,-2-6 0-8,1 5 0 7,1 3 0-7,-2 3 0 8,1-5 0-8,-3 0 0 8,0-1 0-8,1-1 0 7,-1-1 0-7,1 3 0 7,-3-5 128-7,2 3-128 8,-1 1 0-8,-1 1 0 7,-1-1 0-7,1-3 0 8,-5 1 0-8,0 3 0 8,-1-2 0-8,-5 1 0 8,0-1 0-8,3 3 0 6,-7 1 0-6,2 0 0 8,0 3 0-8,-2-1 0 8,-2-2 0-8,-4 1 0 7,1-3 0-7,-1 4 128 7,0 3-128-7,-1-1 0 9,-1 2 0-9,0-2 0 6,-2 5 0-6,-2-1 0 8,0 2 160-8,0-2-32 7,2-4-128-7,-2 4 192 8,-1 0-192-8,-1 1 0 7,0-7 0-7,-4 2 0 9,3-7 0-9,-1 3 0 6,-4 0 0-6,0 1 0 9,-3-3 0-9,1 2 0 6,1 3 0-6,-5-5 0 9,1 3 0-9,1-7 0 6,-1 2 0-6,-1 1 0 8,1 1 128-8,-3 3-128 7,3-1 0-7,-1-2 0 8,3-3 128-8,-5 1-128 7,3 5 0-6,-1-5 0 6,-1 3 0-7,-5-3 0 7,3 1 0-7,-2 1 0 8,-3 0 128-8,1 1-128 8,-2-1 0-8,-3-1 0 7,1-1 0-7,-2 2 128 7,-4 1-128-7,2-3 0 8,2-3 0-8,-4-1 128 7,0 1-128-7,2-4 0 8,-4 3 128-8,1-3-128 7,1 5 0-7,-4-1 0 9,4-3 0-9,-2 5 0 6,2-4 0-6,2 3 0 9,-2 2 0-9,2-1 128 6,2-4-128-6,-4 5 0 8,-4-7 0-8,6 1 0 8,-2 3 0-8,2-6 0 7,-1 1 0-6,1-3 0 6,-2-4 0-7,4 0 0 7,2 0 128-7,0-3-128 8,0 1 0-8,-3-2 144 7,1 2-144-7,2-2 192 8,0 0-192-8,-2 0 192 7,-8 0-192-7,4 0 0 7,2 2 0-7,-3-2 0 8,3-4 0-8,2-2 0 7,-4 2 0-7,0-2 0 8,2 0 0-8,-4 0 0 8,0 0 0-8,4-1 128 7,-6-3-128-7,4 2 0 7,-2 2 0-6,4 0 0 7,-2-2 0-8,-2-2 0 7,2 3 128-7,3 1-128 8,-3 2 0-8,0-2 0 6,0 0 0-6,-4-4 0 9,4 2 144-9,6 2-144 7,-4-3 160-7,2-5-160 7,0 4 160-7,-1-6-160 8,-5 1 160-8,4-3-160 8,4 1 144-8,0-3-144 7,-2 4 128-7,0-3-128 7,1-1 0-7,3 1 0 8,0-3 128-8,-2 7-128 8,3-3 0-8,1-2 0 6,-4 3 0-6,3-3 0 8,1 5 0-8,2-5 0 8,1 0 0-8,1 5 0 7,-2-7 128-7,-1 5-128 8,3-5 0-8,-1-3 128 8,3-1-128-8,2-1 128 7,1 0-128-7,-2-3 128 8,5-1-128-8,-1 0 192 7,-3 0-192-7,1-3 192 8,3 3-192-8,-5-2 0 7,1-2 0-7,3 2 128 8,-4 3-128-8,5 1 0 7,-3-2 0-7,3 0 0 8,1 1 0-8,-4 1 0 7,7 0 0-7,-3 5 0 8,4 1 0-8,-3-3 0 7,3-1 0-7,4-2 0 7,-6-1 0-7,5-1 0 8,-1 2 0-8,2-1 0 8,-4-5 0-8,2 2 0 6,3-2 0-6,-5 2 0 9,4-2 0-9,2-1 0 7,-2 1 0-7,2 0 0 8,-4 2 0-8,5 2 0 7,-1-1 0-7,2 5 0 8,0 0 0-8,2-1 0 7,0-1 0-7,0 2 0 8,2 3 0-8,0-3 0 6,-2-2 0-6,2 1 0 9,2-1-128-9,-3 2 128 6,-1-5 0-6,6 1 0 9,-2-2 0-9,-2-2 0 7,2 2 0-7,0-1 0 8,-2 3 0-8,4 0 0 7,2 0 0-7,-3 1 0 9,3 1 0-9,4 0 0 6,-4 1 0-6,3 1 0 8,3-2 0-8,-4 1 0 7,4 3 0-7,-5-2 0 8,7-5-128-8,-4 1 128 7,3 0 0-7,-1-2 0 8,5-3 0-8,-3 1 0 7,2-2 0-7,3 4 0 8,-2 0 0-8,-1 0 0 7,2-1 0-7,-5 1 0 8,3 4-128-8,1 0 128 7,-3-1 0-7,1 1 0 8,1-2 0-8,-4 3 0 7,5 5 0-7,-3-3 0 8,3 3 0-8,1 2 0 8,-7-7 0-8,5 7 0 8,1-1 0-8,-1 3 0 6,3-5 0-6,1-1 0 8,3-3 0-8,3 5 0 7,-1 3-144-7,0-1 144 8,0-3 0-8,3 3 0 8,1-1-128-8,0 1 128 7,0-4 0-7,-1 1 0 7,-1 1 0-6,2 1 0 6,-2 3 0-7,3 3 0 7,-3-6 0-7,-2 5 0 8,0 1 0-8,3-3 0 7,-3 1 0-7,0-3 0 8,-1-1 0-8,3 4 0 7,0-3 0-7,0 1 0 8,-3 3 0-8,1-5 0 8,2 1 0-8,3 3 0 8,-1-3 0-8,4-1 0 6,-2-3 0-6,-2 3 0 9,4 3 0-9,4 5-128 6,-4-4 128-6,-1 5 0 8,-1-5 0-8,4 6 0 7,-2-3 0-7,2 1 0 9,2 2 0-9,-2-5-128 6,0-3 128-6,2 4 0 8,-4 1 0-8,6 1 0 8,-4-7 0-8,2 7 0 7,0-2 0-7,0 4 0 8,2 5 0-8,-4-1 0 7,0-4 0-7,4 6 0 7,-2 2 0-7,4 2 0 8,-4-4 0-8,4-2 0 8,-4-1 0-8,4 3 0 8,-2 2 0-8,2 0 0 6,-6-4 0-6,8 2 0 8,-6 0 0-8,4 4 0 7,-6 0 0-7,6-4 0 9,-4 2 0-9,4 2 0 6,0 0 0-6,0 2 0 9,-2 4 0-9,-1-2 0 6,5-2 0-6,-4 2 0 8,4 0 0-8,-6 0 0 7,4 0 0-7,-4 1 0 8,2-1 0-8,-4 0 0 7,-6 0 0-7,2 0 0 9,-3-2 0-9,-1 6 0 7,-2-2 0-7,1-1 0 7,-1-1 0-7,-4 0 0 8,1-4 0-7,-1 4 0 6,1 4 0-7,-3-4 0 6,-2-4 0-6,1 2 0 9,0 0 0-9,-5 2 0 7,3 0 0-7,-1-2 0 7,-17-2 0-7,14-2 0 7,1 2 0-7,-15 0 0 9,0 0 0-9,12-4 128 6,-12 4-128-6,0 0 0 8,0 0 0-8,0 0 0 7,8-6 0-7,-8 6 0 25,0 0-368-25,0 0-64 1,0 0-16-1,0 0 0 11,-8-16-1392-11,2 6-272 0,6 10-64 0,0 0-16 18,-19-5-1280-18,-3-7-256 1</inkml:trace>
    </iact:actionData>
  </iact:action>
  <iact:action type="add" startTime="190404">
    <iact:property name="dataType"/>
    <iact:actionData xml:id="d151">
      <inkml:trace xmlns:inkml="http://www.w3.org/2003/InkML" xml:id="stk151" contextRef="#ctx0" brushRef="#br3">21067 15386 8287 0,'-18'-10'736'1,"-3"2"-592"1,0 4-144-2,3-4 0 9,2-5 2176-9,-1 7 384 7,5 0 96-7,-1 2 16 8,13 4-1376-8,-14-6-272 7,0 2-48-7,4 0-16 8,10 4 0-8,0 0 0 7,0 0 0-7,0 0 0 9,0 0-32-9,0 0-16 5,0 0 0-5,0 0 0 10,0 0-144-10,0 0-16 6,18 6-16-6,2 0 0 9,5-2-32-9,8 2-16 6,8 0 0-6,0 1 0 9,4 1-208-9,6 0-32 6,3-2-16-4,7 4 0 4,3-3-112-6,4-1-32 7,4 2 0-7,-1 6 0 8,3-1-80-8,-4 5-16 7,2-4 0-7,0 3 0 8,-5 3 32-8,1-7 0 7,-4 5 0-7,-1-1 0 8,-3 5 0-8,1-1 0 7,-5 1 0-7,-1 3 0 8,-1-1-224-8,-5-1 0 7,-2 0 0-7,-2 1 0 8,-6-5 192-8,0 1-48 7,-4-3-16-7,-8 1 0 8,-5-8 144-8,-5 3 32 7,1-3 0-7,-6 4 0 8,-5-3 112-8,-3 5 32 7,-2-2 0-7,-4 5 0 8,-2-5 16-8,-7 3 16 7,-1 5 0-7,-10 1 0 8,-5-5 0-8,-4 7 0 7,-2 2 0-7,-10-1 0 8,-2-1-144-8,-2 0-16 7,-7 9-16-7,-3-1 0 8,-5 2-160-8,-3 0-16 7,-3-2-128-7,-4 8 192 8,0 0-192-8,-1 4 0 8,-5 0 128-8,-2 0-128 7,-1-2-160-7,1-3-80 8,2 7-16-8,7 0-13344 16,3-2-2672-16</inkml:trace>
    </iact:actionData>
  </iact:action>
  <iact:action type="add" startTime="197967">
    <iact:property name="dataType"/>
    <iact:actionData xml:id="d152">
      <inkml:trace xmlns:inkml="http://www.w3.org/2003/InkML" xml:id="stk152" contextRef="#ctx0" brushRef="#br3">20211 18514 10127 0,'0'0'896'1,"0"0"-704"5,-12 2-192-6,0 0 0 8,12-2 1664-8,0 0 320 7,-9 2 48-7,9-2 16 9,0 0-784-9,0 0-160 6,0 0-16-6,0 0-16 10,0 0-224-10,0 0-32 6,0 0-16-6,0 0 0 8,11-6-80-8,7-4-16 7,3 2 0-7,-3 2 0 8,1-3 0-8,5-3 0 7,-1 4 0-7,3 0 0 9,1-2-240-9,2 3-48 5,2 5-16-5,-1-2 0 8,-1 0-160-8,0-2-48 8,0 4 0-8,1 2 0 8,1 0-16-6,-2 8-16 2,2-4 0-4,-1 2 0 9,-1 0-32-9,2 1 0 7,-2 1 0-7,2 0 0 7,1 4 0-7,-3 1-128 8,-2-5 192-8,1 8-64 7,-3-3 0-7,0 5-128 8,1 1 192-8,-1-3-64 7,-4 3 0-6,-3-5 0 6,1 2 0-7,1 3 0 8,-8-5 32-8,3 3 0 7,-5-3 0-7,2 4 0 8,-2-3 32-8,-5-1 0 6,3 1 0-6,0-1 0 9,-2 6 16-9,-4-5 16 6,-2 5 0-6,2 3 0 9,-2-3-32-9,0-3 0 6,-2 1 0-6,0 3 0 9,2-1-64-9,0-1 0 6,-4-1-128-6,0-5 192 9,-4 5-16-9,2 0-16 7,1-1 0-7,-5 3 0 8,-2-7 48-8,2 5 16 7,-3 3 0-7,1 1 0 8,-6-9-32-8,5 7-16 7,-9-5 0-7,-3 3 0 7,-2 1-176-6,-1-3 160 6,1 2-160-7,-2-3 160 8,-1-3-160-8,-1 2 0 7,0-1 144-7,-2 1-144 7,-2 0 128-6,2-5-128 6,-4 3 128-7,-2-4-128 8,2-2 0-8,-6 0 144 7,4-1-144-7,-4-1 0 8,4-2 160-8,-2 0-160 7,2-2 128-7,-4 0-128 8,4 0 0-8,-8-2 0 7,4-2 128-7,-4 2-128 8,-3 2 0-8,1-2 0 7,2-1 0-7,-2-1 128 8,-3 0 16-7,5-2 0 5,2 2 0-6,0-6 0 8,4-1 64-8,2 1 16 6,0-8 0-6,-2 3 0 9,8 1-64-9,0-6-16 6,0 5 0-6,1-5 0 9,-1 1-144-9,0 3 128 7,0-3-128-7,-2-5 128 8,2 1-128-8,-1 0 0 7,5-5 0-7,0 7 128 8,2-3-128-8,-1-1 192 7,1-4-192-7,2-2 192 8,3-3-64-8,1 3 0 7,1-4 0-7,-1 4 0 8,3-4 0-8,3-2 0 7,-3 2 0-7,6 0 0 8,-3-4-128-8,7 3 0 7,-6 1 0-7,8-2 128 8,3 2-128-8,-1 4 0 7,2 4 0-7,0-5 0 8,2 1 0-8,4 2 0 7,0-4-144-7,1 4 144 8,3-1 0-8,4 3 0 7,-2 0-128-7,7-1 128 8,-1-5 0-8,1 2 0 7,5 0-128-7,-3 0 128 8,1 1 0-8,1 3 0 7,1 0 0-7,-5 0 0 8,7-3 0-8,1 3-128 8,0 0 128-8,1-1 0 7,-1-3 0-7,2 2 0 7,3 2 0-7,1-1 0 8,6 1 0-8,-2-2 0 7,-6-1-128-7,5 3 128 8,-1-4 0-8,4 0 0 7,-2 0 0-7,2 1 0 8,0 7 0-8,-2 0-128 7,2 1 128-7,4 3 0 8,-4-5 0-8,4 3 0 7,-4 1 0-7,6 3 0 8,-2-3 0-8,-2 1-128 7,0 5 128-7,2 0 0 9,2 5 0-9,-2-1 0 6,0 2 0-6,0 2 0 8,0 4 0-8,-2 0-128 8,4 0 128-8,-8 0 0 8,6 2 0-8,-4 0 0 6,8 0 0-6,-4 0 0 8,4-2 0-8,-3-1 0 8,5 1 0-8,2 4 0 7,0-4 0-7,-2 2 0 7,1 0 0-7,1 5 0 8,4-3 0-8,-4 4 0 7,-5-4 0-7,5 4 0 8,4 0 0-8,-4 6 0 7,-5-5 0-7,3 7 0 8,-2-2 0-8,-4 3 0 7,4-1 0-7,-4 4 0 8,4-5 0-8,-4 7 0 7,0-1 0-7,-2-1 0 9,4 1 0-9,-6 5 0 7,2-5 0-7,-4 1 0 8,-4 1 0-8,0 6-128 6,0-1 128-6,3 1 0 8,-5-4 0-8,2 3 0 7,0 1 0-7,-3 4 0 8,-1-1 0-8,-2 1 0 7,1-4 0-7,-1 0 0 8,0 1 0-8,-3-1 0 8,-1-2 0-8,1 3 0 7,-3-3 0-7,-3 0 0 7,3 1 0-7,-1-1 0 8,-8 0 0-8,1 3 0 7,3 1 0-7,-6-2 0 8,5 3 0-8,-5-1 0 7,-2-2 0-7,2 2 0 8,0 1 0-8,-4-1 0 7,-1 6 0-7,-1 0 0 8,0-4 0-8,-2 0 0 7,-2 1 0-7,2-1 0 9,0 0 0-9,-2 2 0 6,1 0 0-6,-5 1 0 8,-6-1 0-8,4 0 0 7,0-2 0-7,-1 2 0 8,-1-2 0-8,0 1 0 7,-6-3 0-7,5 2 0 8,-7 0 0-8,1 0 0 7,1 3 0-7,-5-7 0 8,-1 0 0-8,-1-3 128 8,3 3-128-8,-3-2 0 7,-3 3 0-7,3-1 0 8,0-6 0-8,1 3 0 7,1 1 0-7,-3 2 128 7,-1-1-128-7,0-3 0 8,-1-3 0-8,3 3 0 7,-4 2 0-7,-5 3 0 8,1-1 0-8,-2 0 128 7,-4 1-128-7,0-1 0 8,0-4 0-8,-4 3 0 7,2-1 128-7,0 0-128 9,2 1 0-9,0-1 0 6,-4-5 0-6,4-1 0 8,-2 3 0-8,2-1 128 7,2-3-128-7,-1 3 0 8,1-1 0-8,2-5 0 7,-4 3 0-7,-2 1 0 9,4-5 0-9,-6 5 128 7,0-5-128-7,-6 4 0 7,0-1 0-7,1-5 0 8,-5 1 0-8,2-1 0 7,-2-2 0-7,1 4 128 8,1-7-128-8,0 5 0 7,0-2 0-7,3-4 0 7,1 1 128-7,0 3-128 8,0-4 0-8,2-2 0 8,-10 0 128-8,5-2-128 7,-1-2 0-7,-2 0 0 7,-3-2 128-7,3 0-128 9,0-2 0-9,-3 0 176 6,3-4-176-6,0-1 160 9,2 1-16-9,3-2 0 6,-5-2 0-6,0 4 0 9,4-5-144-9,2 1 0 7,-5 0 0-7,-3-3 128 8,0-1-128-8,5 1 0 7,-3-9 0-7,2 7 0 8,2 1 0-8,1-5 0 7,3-1 144-7,-4 1-144 8,2 1 0-8,6-1 128 7,-6-3-128-7,8-1 0 7,-4-4 0-7,2-1 144 8,2 1-144-8,-4-4 0 7,-4-8 192-7,2 4-192 8,-4-10 192-8,5 4-192 8,-5-3 160-8,2-3-160 7,4 0 128-7,-2 0-128 7,6-5 0-7,2 7 0 8,0 2 128-8,3 4-128 8,3-6 0-8,4 2 0 7,7 4 0-7,1-1 128 8,-5 3-128-8,11 0 0 7,-3-2 0-7,6 2 0 8,-7-4 0-8,3 2 0 7,2-6 0-7,-2 0 0 8,5 0 0-8,-5 1 0 7,2-3 0-7,4 0 0 7,-2 6 0-7,3-4 0 8,1 2 0-8,2 4 0 8,0-7 0-8,2 3 0 7,2 2 0-7,2-2 0 8,0 6-128-8,3-6 128 7,-1 6 0-7,2-4 0 7,4 2 0-7,-1-2 0 8,5 6 0-8,-4-4 0 8,3 1 0-8,-5-3 0 7,2 4 0-7,1-2 0 7,5 2-128-7,-2-4 128 8,3 4 0-8,3-4 0 8,-3 6 0-8,4-4 0 7,-1 2 0-7,3 0 0 9,3-4 0-9,-1 6 0 6,-2-4 0-6,3 8 0 8,-1-2-144-8,0 0 144 7,4 3 0-7,-3 1 0 8,3 0 0-8,2-2 0 7,4-6 0-7,-2 4 0 8,-4 3 0-8,5-1 0 7,3 0 0-7,-4-4 0 8,4 4 0-8,2 2-128 7,-2 0 128-6,4 1 0 6,1-3 0-7,-3 4 0 7,2 0 0-7,-2 1 0 8,4 1 0-8,-6 2-128 8,2 7 128-8,-4-3 0 8,2-7 0-8,2 5 0 6,-4 0 0-6,0 3 0 8,-2-1 0-8,-3-3 0 7,1 5 0-7,4 1 0 8,-2-1 0-8,2-3 0 7,2 5 0-7,0-3 0 9,4-5 0-9,-2 1 0 6,4 7 0-6,0 3 0 8,1-5 0-8,1 1 0 7,-4 4 0-7,2-3 0 8,0 3 0-8,-2-3 0 7,4 5 0-7,1-4 0 8,-7 5 0-8,4-3-128 7,-6 4 128-7,4-3 0 8,-4 1 0-8,6 2 0 8,-2-3 0-8,2 5 0 8,3 0 0-8,-1 0 0 6,-4-2 0-6,6 7 0 8,4-1 0-8,1 2-128 7,1-2 128-7,-1 2 0 8,-1-2 0-8,4 2 0 7,-1-2 0-7,1 4 0 8,-5-2 0-8,1 2 0 8,-2-4 0-8,-2 4 0 7,1 0 0-7,-1 2 0 7,-2 0 0-7,-8 2 0 8,0 2 0-8,-6 2 0 7,-2-2 0-7,-3-1 0 9,1 1 0-9,-4 0 0 6,1 2 0-6,-3-4 0 8,-7-2 0-8,1 0 0 8,-7 0 0-8,-10-2 0 8,0 0 0-8,0 0 0 6,0 0 0-6,0 0 0 8,0 0 128-8,0 0-128 7,0 0 0-7,0 0 0 8,0 0 0-8,0 0 0 7,0 0 0-7,0 0 0 23,0 0-560-23,-12-2-48 0,12 2-16 0,-23 0 0 14,3-2-2000-14,3-2-416 0,-5-2-80 0,-1-2-12832 4</inkml:trace>
    </iact:actionData>
  </iact:action>
  <iact:action type="add" startTime="200164">
    <iact:property name="dataType"/>
    <iact:actionData xml:id="d153">
      <inkml:trace xmlns:inkml="http://www.w3.org/2003/InkML" xml:id="stk153" contextRef="#ctx0" brushRef="#br3">20499 15265 4607 0,'-25'-16'400'1,"8"0"-400"1,-1 3 0-2,2-5 0 8,-5 1 1712-8,3 3 256 6,3 4 48-6,-5-1 16 9,7 5-448-9,-5 4-96 7,6-2-16-7,12 4 0 8,-17-4-304-8,17 4-64 7,0 0-16-7,0 0 0 8,-16-4-80-8,16 4-32 7,0 0 0-6,0 0 0 5,0 0-208-6,0 0-32 8,16-4-16-8,1 2 0 8,1 2-192-8,11 0-32 7,4-2-16-7,6 2 0 8,2 2 96-8,8 2 32 7,4 4 0-6,5-2 0 6,3-4-64-7,7 4-16 7,-2 1 0-7,6 5 0 8,5-6-112-8,-5 2-32 7,-2 1 0-7,4-3 0 8,-4 8-48-8,4 4-16 7,-3-5 0-7,5-1 0 8,0 3-64-8,2-1-32 6,-6 4 0-5,0-1 0 7,-4 1-32-8,-3 1 0 7,-1-3 0-7,-1 1 0 8,-7-5-48-8,-1 6-16 7,-7-3 0-7,3-1 0 8,-2 3 0-8,0-3 0 6,-4 6 0-6,-3-7 0 9,-4 3 16-9,-1-4 0 7,-6 3 0-7,-2-7 0 8,-2 4 96-8,-3-3 16 7,-9 3 0-7,1 4 0 9,-4 1 0-9,-3-1 0 6,-3 3 0-6,-6 5 0 8,-6 7 64-8,-7 2 32 6,-1 0 0-6,-7 6 0 9,-5 0-32-9,-3 6-16 6,-2-4 0-6,-10 4 0 9,-4-6-32-9,-4 4 0 6,-3 2 0-6,-1-6 0 9,-2-2 48-9,-1 4 0 7,-1-10 0-7,-1 4 0 9,-3 4-144-9,-1-4-32 6,-1-4 0-6,5-1 0 8,-3-5-144-8,5-2 0 7,-3 3 0-7,9-7 0 25,1-3-1792-24,2 1-272 0,6-5-64-1,0 2-15856 0</inkml:trace>
    </iact:actionData>
  </iact:action>
  <iact:action type="add" startTime="201153">
    <iact:property name="dataType"/>
    <iact:actionData xml:id="d154">
      <inkml:trace xmlns:inkml="http://www.w3.org/2003/InkML" xml:id="stk154" contextRef="#ctx0" brushRef="#br3">17679 18147 12031 0,'-18'18'528'1,"11"-1"112"-1,-1-3-512 0,-6 1-128 3,6-5 0-3,-1 6 0 8,5-3 752-8,0 5 112 7,2-4 32-7,0 1 0 8,0-5 16-8,2-10 16 7,0 0 0-7,0 0 0 9,0 0 144-9,2 16 16 7,-2-16 16-7,0 0 0 9,0 0-112-9,0 0-32 5,0 0 0-5,0 0 0 9,21-2-112-9,-5-4-16 7,0-6-16-7,-3 2 0 8,1-9-64-8,3-3-16 7,-1-1 0-7,5-4 0 8,-3-3-208-8,0-3-32 7,3-2-16-7,4-6 0 9,-1 2-192-9,-1 0-32 6,5-8-16-6,1-3 0 7,4-1-32-7,-2-4 0 8,4-1 0-8,4-3 0 7,-4-1-32-7,10-1-16 8,-4-1 0-8,6 0 0 8,-4-3 32-8,2-1 16 7,4 2 0-7,-5-9 0 8,3-5-16-8,2 6 0 7,0-2 0-7,-6 0 0 8,-2 2 48-8,-4-2 0 7,6-4 0-7,-6 8 0 7,0-3-16-7,2 3 0 8,-6 2 0-8,4-2 0 9,0 1-96-9,0 1 0 6,4 8-128-6,-4 3 192 8,-4 3-192-8,2 5 176 7,0 6-176-7,-3 2 160 8,-3 8-160-8,-4 2 128 6,-3 3-128-6,-5 3 128 9,1 7-128-9,-6 5 0 7,1-1 0-7,-7 4 0 8,0 1 0-8,-6 9 0 7,0 0 0-7,0 0 0 7,0 0-144-7,0 0 144 8,0 0-192-8,0 0 192 22,0 0-688-22,-8 9-16 1,8-9-16-1,-14 18 0 15,5-3-2304-14,1 3-464-1</inkml:trace>
    </iact:actionData>
  </iact:action>
  <iact:action type="add" startTime="201680">
    <iact:property name="dataType"/>
    <iact:actionData xml:id="d155">
      <inkml:trace xmlns:inkml="http://www.w3.org/2003/InkML" xml:id="stk155" contextRef="#ctx0" brushRef="#br3">17773 16415 9215 0,'-10'8'816'0,"-6"0"-656"2,5-2-160-2,11-6 0 8,-16 6 2016-8,16-6 368 7,0 0 80-7,0 0 16 9,0 0-1296-9,0 0-256 6,0 0-48-6,17-6-16 9,3 0-128-9,-2-6-32 8,5-2 0-8,4-5 0 7,1-4 112-7,3-7 16 7,8 1 0-7,0-4 0 8,10 0-80-8,1-12-16 7,3 0 0-7,4 0 0 9,3 0-128-8,0 2-32 4,9-5 0-5,-5 3 0 10,2 4-64-9,3-2-32 3,-9-2 0-4,4-2 0 8,3 4 32-8,-11 6 0 7,1 4 0-7,-2 0 0 9,-3-2-32-9,-3 8 0 7,-6 1 0-7,4 9 0 7,-8-1-160-7,2 10-48 7,-8 4 0-7,-2 6 0 9,-6 6-144-9,-1 10-128 6,-1 1 144-5,-7 9-144 8,-3 5 144-9,-5 8-144 5,0 11 128-5,-2 9-128 8,-8 5 128-8,-6 0-128 7,-2 9 128-7,-3-5-128 8,1 2 176-8,0 2-48 7,-5-6-128-7,1-1 192 8,3-9-192-8,-5-1 176 7,4-3-176-7,-3-3 160 8,-1-6-160-8,3 2 0 7,-5-3 0-7,5-1 0 25,-5 0-2304-24,2-8-528-1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39:51.5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839">
    <iact:property name="dataType"/>
    <iact:actionData xml:id="d0">
      <inkml:trace xmlns:inkml="http://www.w3.org/2003/InkML" xml:id="stk0" contextRef="#ctx0" brushRef="#br0">3577 18406 19631 0,'0'0'864'1,"0"0"192"1,-10-7-848-1,10 7-208 0,-10-14 0-1,6 6 0 22,4 8 624-21,-8-13 80-1,-1 3 0 0,9 10 16 0,-8-12 32 0,-10 0 0 5,5 6 0-5,-11 1 0 9,1-3 128-9,-3 6 16 7,-3 4 16-7,-2 4 0 6,0 1-80-6,-12 1-32 8,0 8 0-8,-6-2 0 8,-5 5-80-8,-1 3-16 8,-2 5 0-8,-1 2 0 7,-5 4-192-7,5 6-64 6,-2 6 0-6,-1 4 0 12,-1 2-128-12,-5 5-16 7,3 5-16-7,2 3 0 5,-5 4 112-4,7-3 32 7,3 3 0-8,3-2 0 7,5 6-80-7,12-2-16 7,4 5 0-7,7-3 0 7,9-6-208-7,13 0-128 8,4 1 160-8,8-9-160 8,11 1 0-8,6-3 0 6,7-1 0-6,14-6 0 9,3-8 0-9,12-1 0 7,3-6 0-7,10-7 0 9,-2-4 0-9,6-7 0 7,4-4 0-7,2-8 0 8,4-4 0-8,6-4 0 6,-7 0 0-5,-3-8 0 7,-6 0 0-8,-6-3 0 7,-7-3 0-7,-7-5 0 8,-3-3 0-8,-4-1 0 6,-10 2 0-6,-2-3 0 8,-8-3 0-8,-8 2 176 8,-9-2-176-8,-6 2 160 7,-14 1-32-7,-4 3-128 7,-8 0 192-7,-1 1-64 8,-8 5 16-8,-12 7 0 7,-4 0 0-7,-6 8 0 8,-6 8-16-7,-1 8 0 6,-12 2 0-6,1 7 0 7,-7 2 96-8,8 5 16 4,-2 5 0-4,7 0 0 9,4 6-96-9,9-4-16 7,11 2 0-6,2 2 0 5,1-4-128-5,11 0 0 6,3 1 0-7,5-5 0 24,5-2-400-22,8-6-16-1,4-5 0-1,8-2 0 12,7-7-2192-10,11-5-432 1,5-8-96-3</inkml:trace>
    </iact:actionData>
  </iact:action>
  <iact:action type="add" startTime="7366">
    <iact:property name="dataType"/>
    <iact:actionData xml:id="d1">
      <inkml:trace xmlns:inkml="http://www.w3.org/2003/InkML" xml:id="stk1" contextRef="#ctx0" brushRef="#br0">4398 19637 41471 0,'-39'0'1840'3,"15"4"368"-3,3-2-1760 0,1 2-448 0,3 0 0 0,17-4 0 7,0 0 1024-7,0 0 128 7,0 0 32-7,0 0 0 8,0 0-1040-8,0 0-144 7,0 0-144-7,0 0 144 21,0 0-1424-20,0 0-176-1,-4-14-16 0,0 0-10832 9,4 14-2160-9</inkml:trace>
    </iact:actionData>
  </iact:action>
  <iact:action type="add" startTime="7744">
    <iact:property name="dataType"/>
    <iact:actionData xml:id="d2">
      <inkml:trace xmlns:inkml="http://www.w3.org/2003/InkML" xml:id="stk2" contextRef="#ctx0" brushRef="#br0">6007 18141 16575 0,'0'0'1472'1,"-12"2"-1168"-1,-5 6-304 0,17-8 0 7,-10 10 3264-6,6-1 608 6,0 9 112-7,-2 3 32 8,4 9-2720-8,-2 5-528 6,1 14-128-6,-1 5 0 7,2 11-224-6,-2 5-32 6,-2 0-16-7,2 6 0 6,-2 6 16-6,0 0 0 7,6 0 0-7,-4 2 0 9,3-1-192-9,-1-1-16 11,-2-2-16-11,2-2 0 5,0-9-160-5,2-5 192 7,-4-9-192-7,2-3 192 7,0-5-192-7,2-2 0 8,0-6-192-7,2-4 192 23,0-8-1520-22,6-9-176 2,1-1-32-4</inkml:trace>
    </iact:actionData>
  </iact:action>
  <iact:action type="add" startTime="8119">
    <iact:property name="dataType"/>
    <iact:actionData xml:id="d3">
      <inkml:trace xmlns:inkml="http://www.w3.org/2003/InkML" xml:id="stk3" contextRef="#ctx0" brushRef="#br0">7642 19717 18431 0,'0'0'1632'1,"-4"21"-1312"-1,-6 7-320 0,2 5 0 7,2 0 3392-7,0 6 592 7,-1 10 128-7,-1 3 32 8,2 5-2608-8,-8 1-528 7,1-1-112-7,-7-2 0 7,-3-5-496-7,1 1-80 7,-3 0-32-7,1-6 0 7,-3-1-128-7,-6 3-32 8,-6-8 0-8,2 2 0 8,-10-6-256-8,-2-3-64 7,-3-3-16-7,1-4 0 31,2-3-1840-31,0-9-352 0,5 1-80 0</inkml:trace>
    </iact:actionData>
  </iact:action>
  <iact:action type="add" startTime="8627">
    <iact:property name="dataType"/>
    <iact:actionData xml:id="d4">
      <inkml:trace xmlns:inkml="http://www.w3.org/2003/InkML" xml:id="stk4" contextRef="#ctx0" brushRef="#br0">10583 18096 11055 0,'0'0'976'2,"-18"0"-784"-1,3-6-192-1,-1 6 0 8,3 6 1456-8,-5-2 240 6,2 2 48-5,-3-4 16 6,-1 0-960-7,-3 2-192 7,-4 0-32-6,-5 2-16 7,-3-4 192-8,-6 3 32 7,0 3 16-7,-3 10 0 9,-3-3-16-9,-2 9 0 4,-4 5 0-4,-1 10 0 9,-1 4-256-9,-2 6-48 6,-1 3-16-6,-4 13 0 8,-3 7 112-8,3 4 0 7,-5-2 16-7,11 6 0 10,9 4 368-7,2 6 64 1,10-1 0-3,8 7 16 6,5 1-640-7,13-5-128 6,-1-2-16-5,12-8-16 6,8-8-240-7,3-2 0 8,9-10 128-8,7-5-128 8,6-6 0-8,10-5 0 8,10-7 0-7,-1-5 0 5,5-9 128-6,-1-4-128 7,-3-5 0-7,-1-8 144 8,1-4-16-8,-2-2 0 7,-3-8 0-7,-1-4 0 7,-4-6 64-7,-2-1 16 7,-8-1 0-7,-4-5 0 9,-5-4 96-9,-9 1 16 7,-7 1 0-7,-10 1 0 8,-8 1 208-8,-8 2 48 6,-11-5 16-6,-4 1 0 10,-6 1 112-10,-4 3 0 5,0 7 16-5,-4 1 0 8,-2 9-432-7,-3 4-96 6,-1 0 0-7,-4 6-16 7,1 5-176-7,-1 3 0 8,2 7 0-8,3-1 0 8,-1-2 0-8,4 3 0 7,4 2-160-7,8 1 160 22,4-1-1632-21,6-3-224 1,5-3-64-2,10-3-14512 0</inkml:trace>
    </iact:actionData>
  </iact:action>
  <iact:action type="add" startTime="9079">
    <iact:property name="dataType"/>
    <iact:actionData xml:id="d5">
      <inkml:trace xmlns:inkml="http://www.w3.org/2003/InkML" xml:id="stk5" contextRef="#ctx0" brushRef="#br0">10879 19967 44287 0,'0'0'1968'1,"-17"-2"400"0,5 2-1904-1,12 0-464 0,0 0 0 0,0 0 0 6,0 0 432-6,0 0-16 8,0 0 0-8,0 0 0 21,0 0-1680-20,0 0-336-1,0 0-64 0,0 0-17008 3</inkml:trace>
    </iact:actionData>
  </iact:action>
  <iact:action type="add" startTime="9315">
    <iact:property name="dataType"/>
    <iact:actionData xml:id="d6">
      <inkml:trace xmlns:inkml="http://www.w3.org/2003/InkML" xml:id="stk6" contextRef="#ctx0" brushRef="#br0">12024 18631 32255 0,'8'-12'2864'1,"14"-4"-2288"4,3 5-576-4,8-3 0 6,2 6 784-7,8 2 48 6,-2 1 16-6,6 3 0 8,2 2-624-8,-4 2-224 6,-1 3 144-5,5-1-144 6,-4 2 0-7,-2 6 0 8,-2 3 0-8,0 9 0 7,-10 3 0-7,-4 4 0 8,-5 6-144-7,-14 6 144 5,-2 2-320-5,-12 6 32 6,-4 9 16-7,-12 3 0 7,-3-3 144-7,-4 5 128 7,-2-1-192-7,-3-4 192 8,-3-5 0-4,6 0 0-1,6-7 0-2,1-7 0 8,3 0 416-9,1-8 144 6,13 1 16-6,-1-5 16 8,6-2-16-8,8-4-16 7,5 1 0-6,1-1 0 6,6-7-352-6,3 1-64 5,5 1-16-6,5-6 0 10,0 3 32-10,10-5 0 5,0-4 0-5,4 2 0 8,2-2-160-8,3-3 128 8,1-4-128-8,4-7 128 24,-1-4-1808-23,-1 0-368 3,-4-5-80-4</inkml:trace>
    </iact:actionData>
  </iact:action>
  <iact:action type="add" startTime="9648">
    <iact:property name="dataType"/>
    <iact:actionData xml:id="d7">
      <inkml:trace xmlns:inkml="http://www.w3.org/2003/InkML" xml:id="stk7" contextRef="#ctx0" brushRef="#br0">14039 19779 35935 0,'-8'22'3200'3,"-1"7"-2560"-3,1 4-512 0,2 12-128 7,2 2 912-7,-2 7 176 8,-3 7 16-8,-1-3 16 6,-4-3-608-6,1-2-128 7,-5-5-32-7,2 3 0 8,-5 0-352-8,-3 2 0 7,1 1 0-7,-2 1-192 23,-1-3-3040-21,-7-5-608 6</inkml:trace>
    </iact:actionData>
  </iact:action>
  <iact:action type="add" startTime="9948">
    <iact:property name="dataType"/>
    <iact:actionData xml:id="d8">
      <inkml:trace xmlns:inkml="http://www.w3.org/2003/InkML" xml:id="stk8" contextRef="#ctx0" brushRef="#br0">17184 18404 23039 0,'3'-23'2048'3,"-1"11"-1648"-3,0-3-400 0,-2 3 0 7,0 0 1360-6,0 12 192 6,-2-9 48-6,-5 3 0 5,-9 0-560-6,-2 6-96 7,-3 0-32-7,-12 8 0 7,-6-1-544-6,-8 1-112 6,-8 12-32-7,-9 1 0 8,-8 5-224-8,2 11 144 7,-8 2-144-7,2 6 128 7,-1 7 192-7,3 3 16 7,-2 5 16-6,-6 10 0 8,-2 3 240-5,1 5 48 0,-1 0 16-4,6 4 0 8,4 1-272-8,11-1-64 7,12-2-16-6,10-2 0 7,1-9-304-8,12-1 0 6,13-6 0-5,5-5 0 6,10-7 160-7,12 3-160 7,1-4 128-6,11-2-128 6,7-2 192-7,12 1-32 6,2-7-16-6,7 2 0 7,7-4-144-6,5-2 192 6,-1 1-192-7,3-5 192 8,2-4-192-8,0-2 0 8,3-5 0-8,-3-1 0 7,2 1 0-7,4-8-256 7,-5-5 64-7,5 1 16 23,4-6-1728-22,0-4-336 3,-2-6-80-4</inkml:trace>
    </iact:actionData>
  </iact:action>
  <iact:action type="add" startTime="10789">
    <iact:property name="dataType"/>
    <iact:actionData xml:id="d9">
      <inkml:trace xmlns:inkml="http://www.w3.org/2003/InkML" xml:id="stk9" contextRef="#ctx0" brushRef="#br0">15902 19721 7359 0,'0'0'656'4,"-10"-6"-528"-4,-5-2-128 0,15 8 0 6,0 0 2576-6,-10-6 496 6,10 6 80-6,0 0 32 10,0 0-1504-10,0 0-288 6,0 0-64-6,0 0-16 8,0 0-224-8,8-11-64 8,3-3 0-8,9 4 0 6,3-5-544-6,7 7-112 8,1 0-32-8,8-4 0 7,-2 3 256-7,8-1 48 9,0-2 16-9,3 6 0 7,3 0 32-7,2-1 0 6,3 1 0-6,1 4 0 8,3 4-48-8,1 8 0 11,3-1 0-11,-1 3 0 6,3 6-128-5,-2 3-48 5,-7 8 0-6,-3 0 0 7,-7 1-256-7,-2 3-48 7,-8 8-16-7,-2-4 0 8,-7 8-16-8,-5-4-128 6,-7 4 192-5,-1-4-64 8,-9 1 32-9,-4-6 0 6,-4 3 0-5,-8-6 0 7,-7-2 192-7,-9-2 32 4,1-2 16-5,-4 1 0 9,-8-7 96-9,-8-3 16 6,-4 1 0-6,-2-1 0 9,-3-10-224-8,-1-1-32 4,4 1-16-5,1-6 0 7,-1-4-240-7,2-4 176 8,10-1-176-8,-2-1 160 11,6-8-320-11,6 3-64 5,4-9-16-4,5 1 0 19,10-5-1616-19,6 1-320 0,8-2-64-1,8-3-8944 9,11 1-1792-8</inkml:trace>
    </iact:actionData>
  </iact:action>
  <iact:action type="add" startTime="11257">
    <iact:property name="dataType"/>
    <iact:actionData xml:id="d10">
      <inkml:trace xmlns:inkml="http://www.w3.org/2003/InkML" xml:id="stk10" contextRef="#ctx0" brushRef="#br0">18401 20158 33231 0,'-39'7'1472'1,"17"1"304"-1,-1 4-1424 0,1-4-352 0,5 2 0 0,-3 1 0 8,3-5 992-8,1 0 128 5,-1-2 32-4,3-2 0 6,-4-2-416-6,5-2-80 6,-1-2-16-7,4 0 0 7,10 4-320-7,-13-10-64 8,5-3 0-8,-2 5-16 7,10 8-240-7,-6-18 0 7,2 7 128-7,4 11-128 7,2-20-192-6,4 8-96 7,-6 12-16-8,14-15 0 21,-4 7-2416-21,7 0-480 0,5-5-112 5,-3 7-10944-5</inkml:trace>
    </iact:actionData>
  </iact:action>
  <iact:action type="add" startTime="11632">
    <iact:property name="dataType"/>
    <iact:actionData xml:id="d11">
      <inkml:trace xmlns:inkml="http://www.w3.org/2003/InkML" xml:id="stk11" contextRef="#ctx0" brushRef="#br0">19787 18966 26607 0,'-46'-10'1168'1,"18"5"256"-1,-1 1-1136 0,0-6-288 0,2 0 0 0,1-4 0 7,1 3 1360-6,5-5 224 5,7 4 32-6,1 3 16 8,4-7-752-8,4 6-160 7,4-5-16-7,0 15-16 8,10-12-432-8,8-4-64 6,7 5-32-6,6-5 0 7,10 6-160-6,6 1 0 6,6 3 0-7,5 2 0 9,6 2 0-9,1 2 160 6,3 0-160-6,2 8 160 8,4 5 144-8,-9-1 16 8,-7 4 16-4,-3-1 0 1,-4 9-112-4,-5 3-32 5,-8 4 0-6,-7 0 0 7,-8 3-192-7,-5 1 0 8,-11 0 128-8,-7 6-128 8,-3-4 0-8,-13 4 144 7,-2-4-144-7,-7-2 128 7,-4 2 0-7,-6-2-128 8,0-4 192-7,-1-3-64 6,-3-1-128-7,4 0 160 8,2 0-160-8,4-1 160 7,2-5-160-7,5-1 0 7,7-1 0-7,3 3 0 8,8-7 0-8,4 5 0 7,4 3 0-7,4 1 0 7,9 3-128-7,3 2 128 7,5 0-160-7,4 7 160 9,1 3-128-9,3-2 128 7,6 0 0-7,2 2-144 8,-2-4 144-8,4 2 0 7,-4 2 160-7,4-4-160 9,-6 6 256-9,-2-4-32 6,-2-4-16-6,-4 2 0 9,-3 0 112-9,-9-3 32 6,-3-3 0-5,-8-2 0 6,-4-4 128-7,-6 3 32 7,-10-3 0-6,-6-1 0 6,-9 1 144-7,-12 2 48 8,-7 3 0-8,-7-3 0 8,-11-2-240-8,-10 1-32 7,-8-1-16-7,-8-1 0 7,-15-5-192-7,-3 1-32 7,1-5-16-7,0 5 0 22,-6-4-688-20,-10 1-128-1,-6-7-16-1,5-2-12864 6,-1 0-2576-4</inkml:trace>
    </iact:actionData>
  </iact:action>
  <iact:action type="add" startTime="19391">
    <iact:property name="dataType"/>
    <iact:actionData xml:id="d12">
      <inkml:trace xmlns:inkml="http://www.w3.org/2003/InkML" xml:id="stk12" contextRef="#ctx0" brushRef="#br0">930 5919 6447 0,'0'0'272'4,"0"0"80"-4,0 0-352 0,0 0 0 0,0 0 0 0,0 0 0 7,-2 14 1136-7,2-14 144 7,0 0 48-7,-2 19 0 9,2-19-400-9,0 0-80 6,-4 16-16-6,4-16 0 8,-6 16 64-8,6-16 0 6,-10 9 0-6,10-9 0 9,0 0-48-9,-11 8 0 7,11-8 0-7,-10 0 0 9,10 0-112-9,0 0-32 6,-10-15 0-6,6 3 0 8,4-6-192-8,4 3-64 7,0-3 0-7,4-5 0 8,-2-5-192-8,3 1-32 9,5 4-16-9,-2-1 0 8,5 1-80-5,-3-2 0 0,4 5-128-3,-5-1 192 9,5 5-192-9,1 4 176 6,-3-3-176-6,-1 5 160 7,-1 6-160-7,-14 4 0 9,16-4 0-9,-16 4 128 7,19-2-128-7,-19 2 0 6,14 10 0-6,-2 7 0 9,-7-3 160-9,-3 8-160 6,-2-1 192-6,-3 4-192 9,-7 5 192-9,2-1-64 5,-2 2 0-5,-7-2-128 10,-3 1 240-10,1-3-64 7,-3-2-16-7,-3 1 0 7,-1-5 64-6,1-3 16 5,0-1 0-5,-1-1 0 8,-1-5 144-9,2-3 48 4,-1 4 0-4,5-6 0 11,-1-6-112-11,1 0 0 6,2-2-16-6,5-2 0 8,-2-6-80-7,5 0-16 3,-3-1 0-4,6-5 0 10,4-5 0-10,4-1 0 7,2 3 0-7,6-5 0 8,4-1-208-8,-1 0 144 7,9-5-144-6,3 5 128 7,3 0-128-8,1 1 0 6,2 3 0-6,0 1 0 8,-1-1 0-8,-1 5 0 6,0 5 0-6,-1 5 0 10,-7-2-128-10,5 4 128 5,-1 4 0-5,-2 4 0 9,1 4 0-9,-6 0 0 6,-1 7 0-6,-5 1 0 9,4 5 0-9,-9 5 0 6,-1 1-176-6,-6 2 176 9,0-2 0-8,-5 3 0 4,-5-1 0-5,0 2 0 10,-9-4 0-10,-5-1 0 5,-1-3 0-5,-2 1 0 10,0-7 0-9,-5 1 128 3,-1-3-128-3,4-3 0 8,0-2 256-9,4-1-32 5,1-5 0-5,3-4 0 9,3-9 64-9,-1-7 16 7,3 6 0-7,5-9 0 8,-3-3-112-8,8-5-32 7,0-6 0-7,3 0 0 8,5-4-32-8,5 2-128 6,1-1 192-6,2-3-64 9,8 4-128-9,-3 4 0 7,7 2 0-7,1 0 128 8,-1-3-128-7,3 5 0 4,1 4 0-5,-1 3 0 8,2 9 0-8,1 1 0 7,-9 6-144-7,3 8 144 9,1 6 0-9,-1 1-192 6,-7 11 192-6,3 1-160 9,-8 2 160-9,0 9 0 6,-6 3-144-6,-4 9 144 9,-2 3 0-9,-2-4 0 6,-8 0 0-6,3-4 0 9,1-4 0-9,-6-8 0 8,3-2 0-8,-7-1 0 7,1-7 0-7,3-5 0 8,-2-4 0-8,5-1 0 7,-1-5 0-7,14-4 128 6,0 0-128-6,-14-9 192 9,7-9-16-9,3-1 0 7,2-7 0-7,6-5 0 7,1-4-32-7,7-8 0 7,0 4 0-7,7-4 0 8,3 2-144-8,3-4 0 7,-1 0 144-7,3 1-144 8,4 3 0-8,-2 2 0 7,3 5 0-7,-3 1 0 9,-2 4 0-9,-1 6 0 6,-1 7 0-6,-2 10 0 9,-3 0 0-9,-1 6 0 6,1 6 0-6,-5 2-128 10,3 10 128-10,-8 3-160 5,-1 0 160-5,-3 13-160 8,-4 1 160-8,-2 6-128 8,-8 11 128-8,-3 5-128 7,-1-1 128-7,-4-7 0 7,3-6 0-6,-7-10 0 7,1-2 0-8,-1-1 0 7,-5-5 0-7,0-2 128 9,-3-5-128-9,3-6 0 6,0-4 0-6,-1 1 128 7,-1-1-128-7,5-8 128 7,1-2-128-7,3-6 128 9,-1-7-128-9,1-1 144 7,3-1-144-7,-3-7 160 8,5-5-160-8,1 0 0 7,6-1 144-7,2-1-144 8,2-6 0-8,2 2 0 6,2 4 0-6,4 2 128 11,2-3-128-11,5 5 0 4,-3 2 0-4,6 3 0 9,-3-1 0-9,3 7 0 7,-2 1 0-7,1 9 0 7,3 0-128-7,-5 8 128 8,5 6-128-8,-4 3 128 7,1 7-176-7,-3 1 176 8,2 3-208-8,-7 5 80 7,-1 6 128-7,-4 4 0 8,-4 2 0-8,-2 0 0 7,0-5 0-7,-3-1 0 8,-5-4 0-8,2-4 0 8,-5-5 0-8,3-1 144 7,-10-3-16-7,-1 2-128 8,-2-9 0-8,-3 3 0 6,-1-6 0-6,0-4 0 9,0 0 208-9,1-4-64 9,5 0-16-9,5-6 0 7,-1-6-128-6,3 1 0 5,5-9 0-5,1-3 0 7,0-4 176-8,4-1-48 7,4 1-128-7,2-2 192 6,4-6-192-6,2 2 0 7,4 0 0-7,-2-2 0 8,3 7 0-8,5 1 0 7,3 0 0-7,-1 2 0 7,3 1 0-7,3 9 0 8,-3 1 0-8,1 4 0 7,3 1 0-7,-2 7-160 8,1 4 160-8,-1 6-128 9,-3 5 128-8,-5 1-160 4,5 8 160-5,-6 1-160 8,-1 0 160 10,-5 9 0-17,-2 3 0-1,-6 4 0 0,-4 2 0 0,-2 2-128 4,0-8 128-3,-7-4 0 5,-1-5 0-6,-8-1 0 8,-1-1 0-8,2-5 0 7,-1 3 0-6,-3-9 0 4,-3 3 128-5,1-8-128 9,2 0 176-9,3-6-48 8,5-2 0-8,3-4 0 7,-1-4 64-7,3-6 16 7,-4 3 0-7,6-5 0 8,3 3-80-8,-1 1-128 8,4-4 176-8,0 3-176 9,-2-7 128-9,4 7-128 6,-4 3 0-5,4-2 0 5,2 14 0-5,0 0 0 5,0 0 0-6,0 0 0 8,-15-3 0-8,3 12 0 7,-3 3 0-7,-1 11-144 24,-2 5-1776-23,-5 3-368 4,0 12-64-5</inkml:trace>
    </iact:actionData>
  </iact:action>
  <iact:action type="add" startTime="22048">
    <iact:property name="dataType"/>
    <iact:actionData xml:id="d13">
      <inkml:trace xmlns:inkml="http://www.w3.org/2003/InkML" xml:id="stk13" contextRef="#ctx0" brushRef="#br0">13374 7780 10127 0,'0'0'896'1,"2"-12"-704"2,-2 12-192-3,0 0 0 8,6-10 944-8,-6 10 144 6,14-9 48-6,-14 9 0 9,0 0-224-9,11-6-32 7,-11 6-16-7,0 0 0 9,18-4-352-8,-18 4-80 4,0 0-16-5,14 0 0 6,-14 0-96-5,0 0 0 5,0 0-16-6,0 0 0 11,17 8 80-11,-17-8 32 5,0 0 0-5,12 11 0 10,-12-11 112-10,13 16 32 6,-7 3 0-6,0 3 0 7,-2-7-16-6,2 5 0 5,-4 5 0-6,-2-1 0 9,0-3-32-9,0 6 0 12,-2 3 0-12,-2 3 0 5,2-2-64-4,0 6-32 4,-2 4 0-4,0 2 0 5,2 6-96-6,-2 1-32 8,-1 3 0-8,-3 0 0 8,2-3-96-8,2 3-32 7,-4 2 0-7,2-3 0 7,1-5-32-7,-1 0-128 7,2-8 192-7,0 4-64 9,0-4-128-9,-2 2 192 6,-2-8-192-6,4 2 192 8,2 0-32-8,1 0 0 8,-9-4 0-8,4 1 0 8,0-5 96-8,2 0 0 6,-4-1 16-6,-1-3 0 9,1 2 96-9,2-1 16 5,-2-1 0-5,2-3 0 10,2 1-160-10,0-1-32 6,4-5 0-6,-1 3 0 8,-1-1-192-8,2-3 144 6,0 2-144-6,0-16 128 9,0 0-128-9,3 15 0 5,-1 5 0-5,4-9 128 11,-6-11-128-11,0 0 192 6,12 14-192-6,-12-14 192 8,12 8-64-8,-12-8-128 7,19 2 192-7,-3 0-64 8,1 0 32-8,5-2 0 7,-5-2 0-7,5 2 0 8,1 0-160-8,1 2 192 7,3 4-192-6,0-6 192 5,3-8-192-5,1 4 192 6,2 2-192-7,8 0 192 8,-2 0-64-8,6-2 0 6,-6-2 0-6,8-2 0 8,5 5 0-8,1-1 0 9,0 2 0-9,5-2 0 7,4-4-128-7,9 0 160 6,-1 4-160-6,2 0 160 9,4 1-160-9,-2-1 0 6,4-4 144-5,2 0-144 7,2 0 0-8,2 0 144 7,4-1-144-7,3 1 0 8,-1 8 128-7,2-4-128 6,2-2 0-6,-1-2 0 6,5 2 128-7,-5 3-128 6,3-3 0-6,1 4 0 8,7-4 0-8,1 2 0 8,-5-2 128-8,1 2-128 8,2-4 0-8,-1 1 0 6,-1 1 0-6,5 2 0 9,3 2 0-9,2 0 0 6,0-4 0-6,0-2 0 8,-1 3 128-8,1 1-128 7,0 2 0-7,0 2 0 9,4-2 0-9,-4 2 0 6,-1-2 0-6,-1 0 0 9,-4 0 0-9,8 2 0 6,-5 4 0-6,5-4 0 9,0 0 0-9,0-4 0 7,-2-2 0-7,-2 4 0 8,3 2 0-8,-3-2 0 7,6-2 0-7,2 2 0 8,2-2 128-8,-4 2-128 8,2-3 0-8,4-1 0 7,-2 4 128-7,2 2-128 7,2-4 0-7,-4 2 0 8,-4 0 0-8,4 2 0 8,-4-4 0-8,4 2 0 8,10 0 0-8,-7 0 0 6,3 0 0-6,-6 2 0 7,2-6 0-7,-2 4 0 7,2 2 0-7,2 0 0 10,-6 2 0-10,4-2 0 6,-4-3 0-6,0 3 0 8,6-2 0-8,-4 0 0 6,-4 0 0-6,0 2 0 9,-2-2 128-9,0 2-128 6,-5-2 0-6,5 2 0 9,-2-2 0-9,0 0 0 7,0 0 0-6,-1 0 0 6,-5 0 0-7,-2-2 128 6,3 2-128-5,1 0 0 7,-2 0 144-8,2 2-144 6,-3-2 0-6,-3 0 144 9,1-2-144-9,3 3 0 8,-2-3 144-8,-3 2-144 8,1 0 0-8,-5-2 144 7,1 4-144-7,-3-2 0 7,0 0 128-7,-5-2-128 7,3-2 0-7,4 4 0 7,1-4 128-7,1 4-128 7,-5 2 0-6,1 0 0 8,-8-2 0-9,1-1 0 6,3 1 0-6,4 0 0 8,-2-2 128-8,1 2-128 7,-5 2 0-7,-2 2 0 10,-4 0 0-10,-2 2 0 5,-2 3 0-5,2-3 0 7,-4-4 0-7,8 2 0 7,-3 2 0-7,-1-2 0 10,-5 2 0-10,1 2 0 6,-6 4 0-6,0-5 0 8,-7 3 0-8,7-2 0 5,-4 0 0-4,6 0 0 7,-5-2 0-8,7 4 0 8,-2 1 0-7,-6-3 0 5,-1 4 0-6,1 0 0 8,-6-3 0-8,-3-1 0 8,-3 4 128-8,-1 2-128 6,0-8 0-6,-2 1 0 8,-3 5 0-8,5-2 0 7,-4 0 0-7,1 4 0 9,3-3 0-9,-2-3 0 6,-4 0 0-6,-1 4 0 8,1-2 0-8,-6-1 0 8,2 1 0-8,-6-2 0 8,-2-2 0-7,-2 4 0 5,-1 5 0-6,-3-5 0 8,-4-2 0-8,3 4 0 7,1-2 0-7,-2-3 0 8,-2 1 0-8,-1 2 0 6,1-2 0-6,1 0 0 8,-5 3 128-7,2 3-128 7,1-6 0-8,-1 0 0 7,-1 4 128-6,-5-3-128 5,3 3 0-6,1 0 0 8,1-4 0-7,-5 0 0 5,1 1 0-6,-5 3 0 8,5-6 144-8,0 0-144 7,-18-4 0-7,13 2 144 7,1 4-144-7,-14-6 128 7,0 0-128-7,16 8 128 9,1-1-128-9,-17-7 0 6,14 6 0-6,-14-6 128 9,0 0-128-9,17 8 0 7,-1-2 0-7,-16-6 0 8,0 0 0-8,12 4 0 7,-12-4 128-7,0 0-128 8,17 2 0-8,-17-2 0 6,16-2 144-6,-16 2-144 9,0 0 128-9,15-8-128 6,-7 0 160-6,6 0-160 9,-4-5 176-9,-1 3-176 6,-9 10 192-6,12-20-192 9,-4-1 240-9,0 2-64 9,-1-3-16-9,-1-3 0 5,-2 3-32-5,4-3 0 8,-2-4 0-7,4-1 0 5,-5-1-128-5,3-2 192 5,2-8-192-6,-2 0 192 10,0-8-192-10,3 3 160 5,1-1-160-5,2-4 160 10,-5-2-160-10,3 1 0 6,4-3 144-6,-5 1-144 8,5-1 0-7,-2 0 0 5,1-1 0-6,3-3 128 9,-6 1-128-9,5-5 0 6,-5-1 0-6,3 2 0 9,-3-7 0-9,4 7 0 7,-5-2 0-7,5 1 0 8,-6 5 0-8,1 1 0 6,3-1 0-6,-6 1 0 8,4 2 0-8,-5 1 0 8,3-1 0-8,2-1 0 7,-4 1 0-6,-1 0 0 6,3 5 0-7,-2-1 0 6,-2-2 0-6,2 9 0 8,-1 1 0-8,-3 6 128 8,-2-4-128-8,0 6 0 6,0 5 0-6,-2 1 0 9,0 2 0-8,0 3 0 6,-2 5 0-7,0 5 0 7,2 14 0-7,-2-13 0 6,2 13 0-6,0 0 0 11,0 0 0-11,-5-10 0 5,5 10 0-5,0 0 0 8,0 0 0-8,0 0 0 7,-8-8 0-7,8 8 0 7,0 0 0-7,0 0 0 7,0 0 0-7,0 0 0 8,0 0 0-7,0 0 0 6,0 0 0-7,0 0 0 8,0 0 0-8,0 0 0 7,0 0 0-7,0 0-128 8,-12-2 128-8,12 2 0 7,0 0-144-6,-16 6 144 7,16-6 0-8,-11 6 0 8,11-6 0-8,0 0 0 7,-14 17-128-7,6-3 128 6,8-14 0-6,-6 21 0 8,3 3 0-8,-1 1 0 7,-4 2-144-6,4 1 144 9,-2-5 0-10,4 4 0 4,-4 7 0-4,2 3 0 9,-5 8-128-9,1 5 128 6,0 5 0-6,-4 3 0 9,3 1-128-9,-3-1 128 6,0 7 0-5,0 3 0 8,-3 0 0-9,5 2 0 6,-7-3 0-6,1 5 0 9,0-4 0-9,-3 6-128 6,3 4 128-6,-3-2 0 9,-3-4 0-9,7-1 0 6,-3-5 0-5,4 4 0 6,-1-5 0-7,-3 1-128 7,5-6 128-6,-3 1 0 6,2-1 0-7,-3-1 0 8,1-5 0-7,3-1 0 4,3 0 0-5,-2 1 0 8,2-3 0-8,4-2 0 8,-3-8 0-8,3 0 0 6,2-8 0-6,-2 0 0 8,0 4 0-8,2-6 0 8,-1-4 0-8,1-1 0 8,2-3 0-8,-2-1 0 6,0 1 0-5,-2-1 0 7,0-9 0-8,6-13 0 7,0 0 0-7,-6 14 0 8,6-14 128-8,0 0-128 7,0 0 0-7,0 0 0 7,-2 17 144-7,2-17-144 6,0 0 128-5,0 0-128 7,0 0 144-8,0 0-144 7,0 0 160-7,0 0-160 8,-15-11 128-8,3 5-128 8,12 6 0-8,-16-10 0 7,3-5 0-7,-5 5 128 8,3-2-128-8,-5 4 0 9,1 6 0-9,1-5 0 6,-3-5 0-6,-3 6 0 26,-3-2 0-25,0 4 0 2,-3 0 0-3,-5 0 0 0,-4-1 0 0,2 3 0 0,-6-2 0 0,2 4 0 7,-9 0 0-6,-5 2-128 5,-4 0 128-6,-9 0 0 9,-2 3 0-8,-8 3 0 4,-4-4 0-5,-2 2 0 9,-6-2-128-8,1 8 128 4,-1 1 0-4,-2 5 0 7,-11-6-144-8,-4-1 144 5,-6-1 0-5,1-4-144 9,1 2 144-9,-2 3 0 7,-4 1 0-6,-2 6 0 6,-4-7 0-7,-6 5 0 7,1-4 0-6,5 3 0 7,-2-5 0-8,-4 7 0 7,-3-5 0-7,-3 4 0 7,0-6 0-7,3 3 0 8,7-1 0-8,-4 2 0 7,-9-5 0-6,1 1 0 6,1 6 0-7,1-9 0 8,2 1 0-8,-1 4 0 7,-7-2 0-7,3 3 0 8,-5-5 0-8,5-2 0 7,1 4 0-7,-1-4 0 7,-4-1 0-7,3-1 0 8,1 4 0-8,1 0 0 8,1-2 0-8,-3-2 0 7,-3 0 0-7,1 0 0 7,3-1 0-7,-1 3 0 7,1-4 0-6,-5 0 0 6,-1 0 0-7,2 0 0 7,-1 0 0-7,3 2 0 26,-1 2 0-25,1 0 0 0,0-2 0-1,1-1 0 0,-1-1 0 0,1 4 0 5,-1 0 0-5,1 0 0 7,3-4 0-7,3 2 0 7,4 0 0-7,-3-2 0 7,1 2 0-7,6-3 0 7,-4-1 0-6,5 0 0 6,3-1 0-7,4 1 0 6,-4 0 0-6,6-2 0 8,1-2 0-8,5 2 0 8,6-4 0-8,5-2 0 9,1 2 0-9,3 2 0 7,-3 2 0-7,5 2 0 8,-2-5 0-8,5-5 0 6,1 2 0-6,4 4 0 8,2 0 0-8,2 0 0 5,0-2 0-5,0 4 0 9,-2 1-128-9,0-1 128 7,0-2-128-7,0 0 128 10,-3 2 0-10,5 0-128 6,2 0 128-6,0 0 0 7,0-4-128-7,0 4 128 7,-2 0-128-7,0-2 128 9,0 0 0-9,0 0 0 6,2 1 0-6,2-1 0 8,3 2 0-8,-1-2 0 8,6 0 0-8,-4 2-128 8,0-2 128-8,-2 2 0 6,-4 0 0-6,-2 0 0 9,2 0 0-9,1 2 0 7,3 2 0-7,0-2 0 9,0 0 0-9,4 0 0 7,0 0 0-7,1 0 0 6,-5-2 0-6,-4 2 0 8,2 2 0-8,4-2 0 9,-2 0 0-9,2 0 0 5,3 2 0-4,1-2 0 6,2 0 0-7,0 0 0 8,1 2 0-8,1-2-128 7,-6-4 128-7,5 2 0 9,-3 2-144-9,4 2 144 6,3 2 0-5,1-4 0 6,-1 0 0-7,5 0 0 7,3 0 0-7,2 0 0 16,2 2 0-15,1-2 0-1,3 0 0 0,2 0 0 7,-2-2 0-7,6 2 0 8,-4 0 0-8,8 0 0 6,0-2 0-6,0 2 0 8,4 0 0-8,1 0 0 7,3-2 0-7,2 0 0 8,1-4 0-8,3-1 0 6,1-1 0-6,1 2 0 9,5-6 0-9,-3 4 0 7,5 3 0-7,-4-7 0 8,3-2 0-8,-1-3 0 6,6 1 0-6,-4-3 0 10,3-3 0-10,1-1 0 6,-2-3 0-6,4-3 0 8,0-2 0-8,1-4 0 7,-3-2 0-7,4-2 0 9,0 4 0-9,0-6 0 5,2 4 0-4,-2-8 0 7,2-2 0-8,0-4 0 7,-3-3 0-7,1-7 0 7,0-11 0-7,0-2 0 8,2 0 0-8,0-2 0 8,2-2 0-8,-2-4 0 7,-2-2 0-7,2-2 0 8,-2 0-160-8,2 1 160 7,-2-3-208-7,2 6 80 9,-1 4 128-9,3 6 0 6,0 2 0-6,1 3-128 9,3 5 128-9,0-1 0 6,-4 7 0-6,2 7-128 8,4 0 128-8,0 3 0 7,-2 1-144-7,0 4 144 8,0 6 0-8,3-2 0 7,-1 3 0-7,-2 5 0 9,2 0-144-9,0 8 144 6,0 5 0-6,-2 0 0 8,-2 5-160-8,-2 11 160 8,0 0-128-8,0 0 128 7,0 0-256-7,0 0 48 7,0 0 0-6,0 0 0 5,0 0-80-5,-4 13-16 6,-8 9 0-7,4 3 0 8,-2 4 112-8,-3 6 32 7,1 8 0-7,-5 0 0 9,-1 4 160-9,0 4-160 6,-5-1 160-6,2 5-160 9,-3 4 160-8,1-3 0 5,1 1-144-6,-3 7 144 8,0 4 0-8,-3-3 0 6,-3 1 0-6,-2 0 0 9,2 1-128-9,-1 3 128 5,3-4 0-5,0 2 0 9,-2-5 0-9,3 3 0 8,1-5 0-8,2-1 0 8,1-3 0-8,3-1 0 6,-1-5 0-5,3 3 0 7,-1-1 0-8,7-4 0 6,-3-6 0-5,8 0 0 7,3-8 0-8,-1 0 0 7,2 0 0-7,4-4 0 8,0-4 0-8,4-1 0 6,3-5 0-6,1 1 0 8,4-1 0-8,4 1 0 7,1-7 0-7,-1 3 0 8,5-3 0-7,7-3 0 5,-1 4-144-6,4-5 144 9,2 1 0-8,6 2-128 4,-2-5 128-5,8 1 0 8,-2-6 0-8,4 0-128 8,2 0 128-8,1 2 0 8,7-2 0-8,-1 2 0 6,1-5 0-6,3 3 0 9,7 0 0-9,3 4 0 7,6 2 0-7,-2 0 0 8,2-3-128-8,2 3 128 7,0-4 0-7,2-2 0 8,2 0 0-8,4 2 0 7,6 3 0-7,5-1 0 7,1-2 0-7,3-2-128 7,3 0 128-6,-1 2 0 6,-2-4 0-7,7 2 0 7,1-3 0-7,4 5 0 8,4 2 0-8,-4-2 0 6,-2 0 0-6,1-4 0 11,1 2 0-11,2 0 0 6,10 1 0-6,-4 5 0 7,3-6 0-6,-5-2 0 6,2 0 0-7,4 6 0 7,6 5 0-6,-1-7 0 6,-1 0 0-7,2 2 0 8,3-2 0-8,3 0 0 7,3-2 0-7,3-1 0 7,-3-1 0-7,5 0 0 8,1 2 0-8,2-2 0 9,8 0 0-9,0 0 0 6,-8-2 0-6,7 0 0 8,-3 0 0-8,6 0 0 7,6 0 0-7,-6 0 0 7,-4 2 0-7,4 0 0 7,4 0 0-7,-4 0 0 8,-2 0 0-8,0 0 0 8,0 2 0-8,0 2 0 7,4-3 0-6,-2 1 0 5,-2-2 0-6,-2 0 0 9,2-2 0-9,4 6 0 7,2 4 0-7,-6-6 0 8,0-4 0-8,4 4 0 7,4 0 0-7,-6 1 0 8,-8 1 0-7,6 2 0 4,-4-2 0-4,4-2 0 7,0 2 0-8,-8 1 0 6,2-1 0-6,-3-2 0 9,7-2 0-8,-6 2 0 5,-2 2 0-6,4 2 0 9,-5-2 0-9,7-1 0 6,-4 7 0-6,-1-2 0 8,-11-6 0-8,4 4 0 7,7 1 0-6,-7 1 0 7,-1-2 0-8,-5 2 0 7,-7-5 0-7,4-1 0 8,1 0 0-8,1 4 0 5,2 0 0-5,-11-4 0 9,-5-4 0-9,-3 2 128 25,2 0-128-24,3 2 0 0,-2 1 0-1,-4-1 0 0,-1 2 0 0,-5-4 0 4,-2-2 0-4,0 2 0 5,3-2 0-5,-5 0 0 9,0 0 0-9,-7 0 0 6,-3 0 0-6,-9 0 0 9,-2-2 0-9,0 2 128 7,-2 0-128-7,-2 0 0 7,2 0 0-7,-4 0 0 8,-8 0 128-8,2 0-128 8,-5 0 0-8,-5 0 0 7,-6 0 0-7,-1 0 0 7,-2 0 0-7,-4 2 0 8,3-6 0-8,-3 4 0 7,0 0 0-7,-2 2 0 8,-3 0 0-8,3-2 0 7,-6 0 0-7,0 0 128 8,-6 2-128-8,-4-2 0 7,-1 0 0-7,-3-2 0 7,-4-2 0-7,1-2 0 8,-1 0 0-8,3-1 128 7,-7-1-128-7,-3-10 0 9,3 1 0-9,-3 1 144 6,-1-5-144-6,5-3 128 10,-6-5-128-10,3 0 128 6,-3 0-128-6,3-5 128 8,-1-9 0-8,-2-1 0 7,5-7 0-7,-3-4 0 9,-1-1 112-9,5-11 16 6,-5-1 0-6,5-8 0 7,1 0-32-7,1-4 0 8,-1-6 0-8,3-1 0 8,-1-1-80-8,2 6-16 7,-1 4 0-7,-1 8 0 8,-1-1 64-8,1 1 0 7,2 6 0-7,-1 1 0 7,-1-3-48-7,-3 12 0 8,-5 5 0-8,3 8 0 8,-6 4-144-8,1 0 0 7,-5 2 0-7,0 7 0 9,2 1 0-9,-6 0-272 6,-4 5 32-6,-2 7 16 24,-4-1-2128-22,6 16-416 1,-16-8-96-2,-9 2-16 0</inkml:trace>
    </iact:actionData>
  </iact:action>
  <iact:action type="add" startTime="28654">
    <iact:property name="dataType"/>
    <iact:actionData xml:id="d14">
      <inkml:trace xmlns:inkml="http://www.w3.org/2003/InkML" xml:id="stk14" contextRef="#ctx0" brushRef="#br0">17049 3628 2751 0,'0'0'256'4,"0"0"-256"-4,0 0 0 2,0 0 0 4,0 0 2224-6,0 0 400 7,0 0 64-6,0 0 32 7,0 0-1632-8,0 0-320 6,0 0-64-5,0 0 0 5,0 0-288-6,0 0-48 8,0 0-16-7,0 0 0 5,0 0 48-6,-4 21 16 6,-2-1 0-6,-2-5 0 10,-1 1 64-10,-7-2 16 5,2 1 0-4,-3 1 0 7,-1 1-32-7,1 3 0 5,-5-3 0-6,3 5 0 8,-1 1-112-8,-3-1-32 6,-3-1 0-6,-1-3 0 9,0 1 16-9,0-1 0 10,-1-5 0-10,1 5 0 6,-2-4 0-6,-1 1 0 7,1-3 0-7,-4 3 0 8,0-3-64 10,0 4-16-14,0-8 0-4,-3 9 0 0,-3-1-16 0,4 1-16 0,0-5 0 0,-2 4 0 9,0-5 16-9,6 1 0 6,0-6 0-6,3 0 0 9,3 1-16-9,2 1 0 5,-1-4 0-5,5 0 0 9,1-4-96-9,-1 0 0 6,1 0-128-6,4-4 192 9,-1-8 0-9,3 5 0 6,-2 1 0-6,5-8 0 8,3 1 80-8,-4-5 16 8,4 2 0-8,2-5 0 8,2-6-144-8,0 5-16 8,2-1-128-8,2 3 192 7,-2-1-64-7,4-1-128 7,0-1 176-7,2 2-176 9,4 3 144-9,-2-4-144 6,1-1 0-5,5 2 144 7,6 3-144-8,-5-1 0 7,3 1 0-7,-5 2 0 7,5-3 0-7,3 5 0 6,-3-3 0-5,3 3 0 7,1 0 0-8,3-3 0 7,1 1 0-7,1 1 0 7,-2 3 0-7,2-4 0 8,1 7 0-8,-1-3 0 9,0 2 0-9,3 4 0 7,-1-3 0-7,-2 1 0 9,1 2 0-9,-1 4 0 6,-2-2 0-6,-5 4 0 7,1 0-160-6,3 4 160 5,-1-2 0-6,2 2-144 9,-1 2 144-9,-1 1 0 6,-3 1 0-5,1 0 0 7,4 6 0-8,1-1 0 6,-3 5-128-5,-1-2 128 6,-5 1 0-7,3 5 0 7,1-5 0-7,-1 5 0 8,3-1 0-8,1 2-128 8,-3 1 128-7,2 3-128 5,-3 4 128-6,1-1 0 8,1-5 0-8,1 2 0 8,3 1 0-8,-1-3 0 7,0-2 0-7,-3-3 0 8,1-3 0-8,1 3 0 7,3-7 0-7,0 3 0 8,2-6 0-8,3 5 0 6,-5-3 0-5,2-2 0 7,0 0 160-8,3-6-32 7,-3-4-128-7,0 1 192 9,0-1 32-9,1-1 0 6,-1 1 0-6,0-2 0 8,-1-2-16-8,-1 0 0 7,-2-4 0-7,2 0 0 8,-1-2-208-8,-1-3 176 6,1 3-176-5,-1-4 160 7,-4 3-160-8,3-5 160 6,-3 2-160-6,3-3 160 9,-5 1-160-9,-3-1 0 8,3-3 0-7,-5 5 128 5,0-5-128-6,-5-1 192 9,5-3-192-9,-6 3 192 5,-2-1-192-5,-1-3 192 7,1-4-192-7,-6 3 192 9,-2 1-64-9,-3-2 0 6,-1 1 0-5,0-1 0 6,-2 0-128-7,-6-1 128 6,5 1-128-6,-5 0 128 10,0 2-128-10,-1-1 0 5,3 3 0-5,-6 3 128 8,3 1-128-8,-3-1 0 8,1 7 0-8,1-3 0 8,-5 8 0-8,-1 0 0 6,1-1 0-6,-1 5 0 9,-1 2 0-9,-2 2 0 7,-1 2 0-7,-1 2 0 9,0 0 0-9,-3 5 0 7,-5-1-128-7,-2 4 128 8,2 3 0-8,2 1 0 7,-4-4 0-7,4 7 0 9,-2-5-144-9,3 5 144 6,-1 1 0-6,-2-3 0 7,2 3 0-7,2-1 0 6,-4 1 0-6,-1 5 0 9,3-1 0-9,2 1 0 6,0-2 0-6,2 5 0 10,-1-3 0-10,3 0-128 7,2 1 128-7,-1 3 0 8,1 4 0-7,0-4 0 4,-1-1 0-5,1-3 0 9,3 2 0-9,1-3 0 6,-2-1 0-5,-1-5 0 7,1-1 0-8,-1 3 0 6,1 1 0-6,3-1 0 10,-1-1 0-10,-2-3 144 4,1-1-144-3,5 3 128 8,-3-6-128-9,3 1 0 8,-3-3 0-8,1-4 0 6,-3 0 128-5,5 2 0 6,1-3 0-7,-4-1 0 8,5-4-128-8,-3-2 192 6,-1-1-192-6,3-3 192 8,-3-4-192-8,-3 4 160 8,3-2-160-8,1-3 160 8,-5 1-160-8,1-6 192 6,1 3-192-6,3-5 192 9,1 2-192-9,3-3 0 6,-4-6 0-6,5-1 128 8,-1 1-128-7,4 3 128 5,-1 3-128-6,3-4 128 10,0-5-128-10,0 1 0 6,2-4 0-6,3 1 0 8,1 3 0-7,2 2 128 4,2 1-128-4,0 1 0 6,1 3 0-7,1 3 0 8,2-3 0-8,0-1 0 7,0 1 0-7,2 5 0 8,-1-3 0-8,1 7 0 7,0-7 0-7,2 10 0 8,-10 8 0-8,15-8 0 8,5-1 0-8,-2 3 0 6,1 2 0-5,2 0 0 6,3 0 0-7,-1 0 0 8,1 2-144-8,3 4 144 7,0 4 0-7,5-2 0 7,-1 0-128-7,0 0 128 10,-2 2 0-10,0 1 0 6,3 1 0-6,-3 0 0 9,2 4 0-9,0-1-128 6,2 7 128-6,-1-2 0 8,-3 3 0-8,2 5 0 7,2-3-128-7,-1 2 128 8,-3 5 0-8,2 3 0 7,-4 0 0-7,1 0 0 7,-1-1 0-7,-2-3 0 7,3-4 0-6,-1-1 0 6,-2-3 0-7,3 1 0 8,-3 1 0-8,2-5 0 8,1 1 0-8,-1 3 0 7,-2-7 0-7,2 1 0 8,3-4 0-8,-3 0 0 9,-2 5 0-9,1-5 0 6,-1-6 0-6,2 4 0 8,-1-2 0-8,1-5 0 7,0-2 0-6,1 1 0 4,-3-6 0-4,2 2 0 6,3-2 0-7,-3-2 0 8,0-2 0-8,-3-5 0 9,-3-7 128-9,-3 5-128 5,1-3 0-4,3-1 144 7,-5-5-144-8,3 1 0 7,1-4 0-7,-5-4 128 8,-3-4-128-8,-1-4 128 7,-2 6-128-7,-4-2 128 8,-6-4 0-8,0 2 0 7,0-8 0-7,-6 8 0 8,-8-4-128-8,3 6 0 8,-7-2 144-7,2 4-144 5,-7 3 0-6,-2 1 128 7,-5 4-128-7,-7 0 0 8,-4-1 0-8,-6 5 0 7,1 0 0-7,1 5 0 8,-6 4 0-8,2 1 0 7,-1 7 0-7,1 4 0 7,0 4 0-7,-2 4 0 7,5 9 0-7,1 5 0 25,-2-5-1392-23,0 9-192-1,4 1-32-1,-2 2-8464 5,2-1-1696-4</inkml:trace>
    </iact:actionData>
  </iact:action>
  <iact:action type="add" startTime="36104">
    <iact:property name="dataType"/>
    <iact:actionData xml:id="d15">
      <inkml:trace xmlns:inkml="http://www.w3.org/2003/InkML" xml:id="stk15" contextRef="#ctx0" brushRef="#br0">6463 7553 6447 0,'0'0'576'1,"0"0"-576"-1,0 0 0 0,0 0 0 7,0 0 640-6,0 0 32 6,0 0 0-7,0 0 0 7,-2-9-208-7,2 9-32 8,0 0-16-8,0 0 0 7,-1-16 80-7,1 16 16 8,0 0 0-8,0 0 0 7,0 0 64-7,0 0 0 6,-10-10 16-5,10 10 0 7,0 0 48-8,0 0 16 6,0 0 0-6,0 0 0 9,-10-5 48-9,10 5 16 7,0 0 0-7,0 0 0 8,0 0-48-8,0 0-16 8,-10-8 0-8,10 8 0 6,0 0-224-5,0 0-48 6,0 0-16-7,0 0 0 7,0 0-32-7,0 0 0 7,0 0 0-7,0 0 0 9,0 0-128-9,0 0-16 7,0 0-16-7,0 0 0 8,0 0-176-8,0 0 192 6,0 0-192-6,16-4 192 8,3 2 48-8,7 0 16 7,-1 0 0-7,0 0 0 9,1 0-96-9,1 2-16 7,0 0 0-4,3 0 0 3,1 0-144-6,0-2 0 7,2 0 144-7,8 2-144 9,-6 0 0-9,8 0 128 6,-2 0-128-6,6 0 0 9,-2-4 0-9,8 2 144 6,3 2-144-6,5 0 0 8,-5 0 208-7,1 0-64 5,-1 2-16-6,1 0 0 8,-1 0 64-8,3 0 0 8,-3 0 0-8,3 0 0 8,-1-4 80-8,9 4 32 7,-3 4 0-6,4-2 0 5,-5-2-96-5,1 4-16 6,1-1 0-7,-3-3 0 6,-3 4-64-6,3 0-128 7,-4 2 176-6,5-2-176 8,-3-2 144-9,1 1-144 6,-1 5 0-6,5-2 144 8,-3-4-144-8,-3 2 0 7,-3 0 0-7,-1-1 0 9,-3-1 0-9,-1 0 0 6,0-2 144-6,-8 0-144 9,0-2 0-9,-4 0 0 6,2-2 0-6,-4 2 128 9,4 2 0-9,-6 0 16 6,2-2 0-5,0 0 0 7,-2-2 64-8,-2 2 16 5,2-2 0-4,-2 2 0 8,-5-2 80-9,-7-2 16 5,1 0 0-4,-3-1 0 8,-5 3-64-9,-14 2-16 6,15-2 0-5,-15 2 0 5,0 0-48-6,0 0-16 7,0 0 0-7,0 0 0 8,0 0 80-8,0 0 32 7,0 0 0-7,0 0 0 9,-19-4-16-9,1 0 0 6,-5 2 0-6,-4 2 0 8,-3-4-96-8,-3 2-32 7,0-2 0-7,0 0 0 8,0 2-144-8,-6 0 0 8,0 0 0-8,2 1 0 9,-8-1 0-9,2-2 192 5,-2 2-192-5,-6-2 192 10,-5 2-48-10,-3 0 0 5,-3-4 0-5,-3 4 0 10,-1 0 0-10,-4 2 0 6,2 0 0-6,-5 0 0 10,3 0-144-10,0 0 192 4,-4 0-192-4,-2 0 192 9,0 0-64-9,-4 0-128 6,-4 2 192-5,2-2-64 7,0-2-128-8,0 2 128 7,-2 0-128-7,4 0 128 8,2 0-128-8,-4 0 0 7,0-4 0-7,2 2 0 8,-1 0 0-8,3 2 0 7,1 0 128-7,9 0-128 8,0 0 0-8,6-2 0 6,-1 0 0-6,7 2 0 9,-3-1 0-9,4 1 128 6,1 0-128-6,5 0 0 9,6-2 0-9,4 0 128 7,4-2-128-7,-4 4 0 9,4-2 0-9,6 0 0 5,3 0 0-5,7 2 0 10,5 0 0-10,14 0 0 5,-14 0 0-5,14 0 0 9,0 0 0-9,0 0 0 6,0 0 0-6,0 0 0 9,0 0 0-9,20 10 0 7,5-3 0-7,3-3 0 8,5 2 0-8,8 0 0 7,0 2 0-7,9-2 0 8,5-4 0-8,5 2 0 7,7-3 128-7,-3 1-128 7,4 0 0-7,5 0 0 7,5-2 0-7,2 6 0 8,-2-2 0-8,6 0 0 7,3-4 0-7,1 0 0 8,0 0 0-8,2 2 0 7,-5-2 0-7,5 4 0 9,6 2 0-9,3 1 0 7,-1-3 0-7,-9-2 0 9,1-2 0-9,0 0 0 5,2 0 0-5,-5 0 0 10,3 2 0-10,2 0 0 5,-5-2 128-5,-1 0-128 10,-4-2 0-10,0-2 0 6,-8 0 0-5,-4-1 128 6,1 1-128-7,-7 2 0 7,-2 0 0-7,3 0 0 7,-5-2 0-7,-3 4 0 8,-4-4 0-8,-7 2 0 7,-5-2 0-7,0-2 0 8,-8 2 128-8,-3 1-128 8,-5-1 0-8,-5 2 0 7,-5 0 0-7,-15 2 0 7,0 0 0-7,0 0 0 7,0 0 128-7,0 0-128 8,0 0 144-8,0 0 0 7,0 0 0-7,-12-12 0 10,-7 2-16-9,-8 4 0 4,-1 1 0-5,-7-1 0 9,-6 2-128-9,-2 0 128 6,-9 2-128-6,-3 0 128 9,-1 2-128-9,-5 0 0 6,-1 0 0-6,-1 0 128 8,-7-2-128-8,0-2 128 8,-8-4-128-8,-4 5 128 6,-2 1-128-6,-2 2 0 7,-6 0 0-7,5 0 0 9,-1-2 128-9,0 2-128 7,-5 0 0-6,-1-4 128 7,-4-4-128-8,1 0 0 5,-5 4 0-5,9 4 128 9,-3 0-128-9,5 2 192 7,3 0-192-7,-4-4 192 8,4-4-192-8,1 2 0 7,3 6 0-7,0-2 0 9,2 2 0-9,2-2 0 6,8 2 0-6,5-2 0 9,5 0 0-9,5 0 0 6,7-2 0-5,1 0 0 8,0 0 0-9,10 2 0 5,2 0 0-5,10 0 0 8,7-2-128-8,1 2 128 6,5-1 0-6,14 1 0 8,0 0 0-8,0 0 0 8,0 0 0-8,0 0 128 7,0 0-128-7,26 0-272 8,3 0 64-8,10 1 16 8,2-1 192-8,6 4-192 7,3 0 192-7,9-2-192 8,5 0 192-8,8-4 0 7,4-2 0-7,6 2-144 8,2 2 144-8,4 2 0 8,4 2 0-8,5-4 0 8,-3-2 0-8,3 2 0 6,-3-6 0-6,3 4-128 9,9-1 128-9,-7 3 0 6,1 2 0-6,-1-1 0 9,-3-1 0-9,-1 0 0 7,-5 0 0-7,0 0-128 7,1 0 128-7,3-1 0 7,-6 1 0-7,-2 1 0 9,-6 1 0-9,-4 0 0 6,-2 0 0-6,-8 0 0 8,1 0 0-8,-3 0 0 7,-8 0 0-7,1-2 0 10,-4 0 0-10,-8 4 0 5,-4 2 0-4,-8-6 128 6,-8-4-128-7,-2 2 0 8,-5-2 0-7,-18 4 0 5,0 0 0-6,0 0 0 7,0 0 0-7,0 0 0 9,0 0 144-9,0 0-144 6,-18-4 192-6,-9 2-192 9,-4 2 176-9,-10 0-176 7,0 2 160-7,-8-4-160 9,-1-4 128-9,-5 1-128 7,-4-5 0-7,1 2 144 8,-5 2-144-8,-5-2 0 6,-6-3 144-6,-2 1-144 9,-8-4 0-9,-4 3 128 5,1-5-128-4,-3 4 0 8,2 3 0-9,-4-3 0 5,1 6 0-5,-1-4 128 9,-5-3-128-9,3 1 0 6,-6-8 0-6,7 9 0 10,-3-1 128-10,6 6-128 5,5-4 160-4,-1 3-160 7,-4 1 0-8,2 0 0 8,1-6 0-8,1 4 0 7,4 3 0-7,4 5 0 7,2 1 0-7,7 3 0 8,-3-6 0-8,10 2-128 6,-1 2 128-6,7 4 0 9,1 2 0-9,7 0 0 7,-1-4 0-7,12 2 0 8,0-3 0-8,7 5 0 6,5 0-128-6,7-2 128 9,3 0 0-9,15-6-128 6,0 0 128-6,-4 15 0 9,4-15-192-9,6 22 192 7,9-9-192-7,7 5 192 9,3-4-160-9,10 1 160 5,2-3-128-5,12 2 128 9,4-5 0-8,3 7-128 4,3-4 128-5,11-1 0 9,2-5 0-9,8-4 0 8,4 2 0-8,6 2-128 7,5 2 128-7,3-2 0 6,3 1 0-5,3-1 0 6,-1-2 0-7,-3 0 0 8,3-8 0-8,2 8 0 8,3 0 0-8,-1 0 0 7,-6-2 0-6,-1-2 0 7,-3 0 0-8,-5-4 0 6,2 0 0-6,-1-2 0 9,-7 0 0-9,-2 4 0 7,-2 0 0-7,-4 2 0 8,-10-2 0-8,2 2 0 7,-11-2 0-7,-3 1 0 8,-5-3 0-8,-6 2 0 6,-8-10 0-6,-2 6 0 9,-6 2 0-9,-7 0 0 7,-3 2 0-7,-19 2 0 6,0 0 0-5,0 0 128 5,0 0-128-6,4-15 128 9,-8 5 48-9,-5 0 16 8,-5 2 0-8,-9 3 0 9,-3-3-192-9,-5-2 0 6,-4 2 0-6,-10 2 0 7,-6-3 128-6,-3 5-128 4,-3 2 0-5,-5-2 128 8,-14 0-128-8,-4-4 0 8,-4-3 0-8,-2 5 0 8,0 0 0-8,-2 0 128 6,-3-2-128-5,-1 4 0 6,0 8 0-7,-5-2 0 8,-3-2 0-8,3-2 0 9,5 0 0-9,-3 2 0 5,3 4 0-5,0 4 0 9,6 0 0-9,1-2 0 7,-1 1 0-7,4 3 0 8,4-4 0-7,6 0 0 5,0 4 0-6,7-3 0 8,7-1 0-8,7 2 0 7,2 4 0-6,4-4 0 6,10-1 0-7,6 3 0 6,4-2 0-6,9-4 0 8,16-4-176-8,0 0 176 7,0 0-128-7,-2 17 128 8,2-17-208-8,16 14 32 7,5 0 16-7,8-5 0 9,4 1 32-9,8 0 0 7,8-6 0-7,8 2 0 8,7-2 128-8,4-1 0 6,8 3 0-6,6-2 128 10,4 0-128-10,4-4-208 6,2-2 48-6,-1 0 16 8,3 2 144-8,3 0 0 6,5-2 0-6,-5-2 0 9,3-2 0-9,-6 3 0 7,-1-1 0-7,-3 2 0 9,-6 0 0-9,0-4 0 6,-1-2 0-6,-3 4 0 8,-2 2 0-7,-5 0 0 6,-3 0 0-7,-6 0 0 7,-7 2 0-7,-8-2 0 7,-3 1 0-7,-7-3 0 7,-2 2 0-7,-9 0 0 8,-11 2 0-8,1-4 0 8,-18 4 0-8,0 0 0 7,0 0 0-7,0 0 128 7,0 0 0-7,-8-14 0 7,-11 4 0-7,-9 1 0 8,-1 1-128-8,-12 4 128 26,-4-6-128-26,-9 4 128 1,-13 1-128 1,-3 1 0-2,-8-4 0 0,-4 2 128 4,-4 4-128-4,-2 4 144 5,-5 4-144-5,1-4 160 8,-13-2-160-8,-2 0 0 6,-7 0 0-6,3 4 0 10,2 0 0-10,0-1 0 6,0 3 0-5,-3 2 192 6,-3-6-192-7,2 0 0 7,-2 0 0-7,12 2 0 8,1 4 0-8,15 1 0 8,3-3 0-8,6-2 0 8,2-2-128-8,11 2 128 6,7-2 0-6,5 4 0 8,4 6 0-8,4-5 0 7,8 5-144-7,10-4 144 9,8-4 0-9,7 0-160 6,12-4 160-6,0 0-128 8,0 0-96-8,0 0-16 6,17 13 0-6,11-5 0 9,7-2-64-9,6 0-16 7,9 0 0-7,9-2 0 9,9-1 320-9,4-1-192 6,8-2 192-5,4-2-160 6,2 0 160-7,10 2-128 7,1 0 128-7,7 0-128 9,-1-1 128-9,4-3 0 6,-1-4 0-6,1 4-128 9,-2 0 128-9,4 2 0 7,5-2-144-7,-3 2 144 7,-2 0 0-6,-4 0 0 5,-3-2 0-6,1 2 0 9,-7 1 0-9,1-1 0 7,-3-2 0-7,-3 4 0 8,-7 4 0-8,-4-1 0 7,-9-3 0-7,-1 0 0 8,-10 2 0-8,-3 2 0 7,-5-2 0-7,-3-2 0 8,-10-2 0-8,-4-2 0 6,-7 2 0-5,-9 2 0 7,-19 0 128-8,0 0-128 7,0 0 0-7,0 0 128 9,0 0 0-9,0 0-128 5,-14 2 192-5,-11 2-64 11,-10 0 48-11,-6 0 0 5,-8 0 0-5,-7 0 0 8,-7-4-176-8,-13 0 160 6,-6 0-160-5,-5 2 160 7,-11 0-160-8,0 2 128 7,-7 2-128-7,0-6 128 8,-2-2 0-8,-5-2-128 7,-5 0 192-7,0 0-64 8,-4 0-128-8,6 2 192 7,4-2-192-7,4-2 192 10,5-5-192-10,9 3 192 6,1-4-192-6,4 4 192 7,2 2-192-7,12 1 128 8,4 1-128-7,12-6 128 4,3 6-128-4,6 0 0 5,10-2 0-6,4 2 0 8,8-3 0-8,9 3 0 7,18 4 0-7,0 0 0 8,-15-4 0-8,15 4-192 8,0 0 32-8,0 0 16 25,23-4-256-24,8-2-48 0,8-4-16 1,2 6 0-1,10 4 208-1,9 2 64 1,13 0 0-1,-1-2 0 7,6 0 48-6,4 0 16 5,2-2 0-6,1 2 0 9,5-2 128-8,-2 4-128 4,4 2 128-5,3-2-128 8,1 2 128-8,1-4 0 8,-3-6 0-8,0 6-128 7,-9 0 128-7,-3 0 0 7,-4 0 0-6,-4 0-128 5,-1 0 128-6,-3 2 0 8,-2 2 128-8,-9-2-128 9,-5 0 0-9,-3 2 144 6,-8-2-144-6,-4 2 0 8,-12 0 128-8,-1 0-128 7,-11-2 0-7,-15-2 0 9,0 0 192-9,0 0-192 6,0 0 192-6,0 0-192 8,-25 5 272-8,-10-1-48 7,-8-2-16-7,-12-2 0 9,-11-2-208-9,-2 2 144 5,-9 0-144-5,-6 2 128 8,-1 0-128-8,-6 4 0 9,-6-6 0-9,-5 4 0 6,-8 0-384-6,-4 4-16 8,-2-1 0-8,1 5 0 22,3 4-2496-20,-8-1-496-1,-60-3-112 0,21-4-16-1</inkml:trace>
    </iact:actionData>
  </iact:action>
  <iact:action type="add" startTime="40108">
    <iact:property name="dataType"/>
    <iact:actionData xml:id="d16">
      <inkml:trace xmlns:inkml="http://www.w3.org/2003/InkML" xml:id="stk16" contextRef="#ctx0" brushRef="#br0">21336 6604 12895 0,'0'0'1152'2,"0"0"-928"1,0 0-224-3,0 0 0 7,0 0 800-6,0 0 112 6,2-18 32-7,-2 18 0 8,0-17-112-8,0 17 0 9,6-16-16-9,2-2 0 7,-8 18-304-6,8-17-48 5,-1 1-16-6,3 1 0 6,-10 15-80-6,0 0-32 7,0 0 0-7,10-14 0 9,-4-5 240-8,2 7 64 5,-8 12 0-6,0 0 0 8,0 0-64-8,0 0 0 6,0 0 0-6,0 0 0 8,0 0-128-7,0 0-48 6,0 0 0-7,0 0 0 8,0 0-208-8,0 0-32 5,0 0-16-4,0 0 0 7,-8 15-16-8,2 5-128 6,0 3 192-6,-4-1-64 10,3-1 64-10,1 7 0 6,-6 5 0-6,4 0 0 13,2 0-16-13,0 4 0 2,-5 2 0-2,1-4 0 10,4 2-176-10,-4 6 160 6,1-6-160-6,3 4 160 9,-4-2-160-9,2 4 160 7,2-8-160-7,2 2 160 7,1-2-160-7,1-1 0 8,-2-1 144-8,0 0-144 7,0 0 160-7,0-2-32 8,0-2-128-7,2-1 192 6,-2-3 16-7,2 0 0 7,-2-1 0-7,2-3 0 8,1-1 48-8,2-3 0 6,1-7 0-6,-2-10 0 9,0 0 0-9,10 14 16 6,-10-14 0-6,8 13 0 10,-8-13 48-10,14 8 0 6,-1 2 0-6,5-4 0 9,-3-2-112-9,3-2-16 6,2 0 0-6,-3 1 0 7,5-1-192-7,1 0 176 6,4-2-176-5,1 2 160 8,1 2-160-9,2-4 192 6,2 0-192-5,8 2 192 6,0 2-192-7,2-2 0 7,-2-2 0-7,6 0 128 9,3 0-128-9,3 0 0 6,-2 0 144-5,0 0-144 7,-5 0 0-8,7-2 128 7,4 0-128-7,1 2 0 8,3 2 0-8,1 0 128 6,2 0-128-6,5 0 0 8,-5 2 0-8,6-2 128 7,-1 0-128-7,1-2 0 9,-6 0 0-9,6 0 144 6,1 0-144-6,3 0 0 9,-8 0 144-9,8 4-144 6,2 1 0-6,-2-1 144 9,2 2-144-9,-2-4 0 7,1 2 0-7,-5 0 0 7,2-2 0-6,-6 6 0 5,5-2 0-6,-7-1 128 8,4 1-128-7,-3 4 0 5,1-2 0-5,2-4 0 6,-5 2 0-6,-3 1 0 6,-1 1 0-7,-1-2 0 9,-7-2 0-9,3 4 0 6,5-2 0-5,-1-1 0 6,-5-1 0-7,-2 2 0 7,-1 2 0-7,3 0 0 8,0 0 224-7,-2 3-32 4,-1-5-16-5,-1-2 0 8,-4-2-176-8,0 4 0 8,-4 0 0-8,0 2 0 7,-6-5 0-6,4-1 0 6,-2 2 0-7,0 0 0 7,4 0 0-7,-6 2 0 7,2-2 0-7,2 2 0 10,-6-2 0-10,0 3 192 8,1 1-192-8,1 0 192 8,-4-2-192-8,-2 0 0 5,0 3 0-4,-3-3-176 5,-3-2 176-6,-5 4 0 7,1 2 0-7,1-4 0 9,-20-6 0-9,15 3 0 6,-15-3 0-6,16 6 0 8,-4 4 0-8,-12-10 0 7,0 0 0-7,0 0 0 8,0 0 192-8,0 0-16 8,0 0-16-8,0 0 0 8,0 0 16-8,0 0 0 7,0 0 0-7,0 0 0 7,0 0-32-7,0 0 0 7,0 0 0-7,0 0 0 10,0 0 48-10,0 0 0 5,0 0 0-5,0 0 0 9,5-19-48-9,-3 1 0 7,0 2 0-7,0-5 0 8,0 0-16-8,-2-1-128 7,0-3 192-7,0-1-64 8,0-7 32-8,0-2 0 7,-2-2 0-7,2-8 0 8,2 0 16-8,-2 2 0 7,-2-5 0-7,2 1 0 9,2 0-32-8,-2-4 0 5,2-3 0-6,0-1 0 7,-2-1-144-7,2-1 160 7,0-1-160-7,0-1 160 7,0 2-160-7,0-1 128 9,2-4-128-9,-2 5 128 7,-2 2-128-7,0 1 0 6,2-3 0-6,-2 5 0 10,0 7 0-10,0 8 0 6,0 0 128-6,0-4-128 8,0 4 0-8,0-4 0 7,0 4 0-7,-2 3 0 8,-4 3 0-8,2 4 0 7,0 0 0-7,0 1 0 9,2 3 0-9,0-1 0 7,0-1 0-7,0 6 0 9,-2 3 0-9,1 0 0 5,-1 9-144-4,4 7 144 5,-2-10 0-6,2 10 0 8,0 0 0-8,0 0 0 8,0 0-176-8,0 0 176 9,0 0-160-9,0 0 160 6,0 0-160-6,-4 14 160 7,2 5-160-6,2-1 160 21,0 3-144-21,0 2 144-1,2 3-128 0,2 1 128 0,0 2 0 0,3 8-128 7,-3 4 128-7,0-2 0 7,0 6 0-7,0 0 0 8,-4 0 0-8,2 4-128 7,0 1 128-7,0 1 0 7,-2-6 0-7,0 11 0 9,0 11 0-9,-2-5 0 7,0-3 0-7,-2 1 0 9,-2 5 0-9,2-5 0 6,-2-2 0-6,-1 3 0 6,-1 3 0-6,2-3 0 8,-4-7 0-8,2-1-128 8,3 0 128-8,-1-5 0 6,2-1 0-6,-2 0 0 9,0-6 0-9,0 4 0 7,2-8 0-7,-1 2 0 8,-1-4 0-8,0 0 0 8,0 4 0-7,0-8 0 5,-6-1 0-6,3-3 0 7,-1-2 0-7,-4-3 0 8,3-5 0-8,-3 1 0 7,4 1 0-7,-3-5 0 8,1 3 0-8,-2-7 0 7,1 2 0-7,-1-6 128 9,0-4-128-9,-1 0 0 5,-1-2 128-5,-4-2-128 10,1-4 144-10,-1-2-144 6,-5 2 192-6,-2-2-192 10,-2-7 160-10,-5 1-160 5,3-3 128-5,0 5-128 10,-2-2 128-10,-2 5-128 5,-4 1 0-4,0-6 128 7,-8 0-128-8,0-3 0 6,0 1 0-6,-7 3 0 9,-5-5 0-9,-1 6 0 6,-1-5 0-6,-1 3 0 7,-5-3 0-6,1 5 0 5,0-6 0-6,-6 3 0 8,-4 3 0-8,0 4 0 8,-1-5 0-8,-1 3 0 8,-3-6 0-8,-3 5 0 6,-2-3 0-5,-2 4 0 7,2 2 0-8,-2-1 0 8,-1 1 0-8,-5 0 0 7,0-6 0-7,5 7 0 7,-3-3 0-7,2-2 0 8,1 2 0-8,3-1 0 7,-2 3 0-7,-2 2 0 9,3 0 0-8,-1-2 0 5,4 1 0-6,2 1 0 9,2 4 0-9,0-2 0 6,4 0 0-6,6-2 0 6,-2 2 0-5,3 0 0 7,-1-2 0-8,8 3 0 7,-5-1 0-7,7-2 0 6,1 4 0-6,3 0 0 9,1 0 0-9,4 2 0 8,3 2 0-8,3-2 0 7,-4 0 0-7,6 0 0 8,4 0 0-8,2 2 0 7,-2 0 0-7,6 0 160 8,-2 2-32-8,2-4-128 7,3-4 0-7,5 4 0 7,4-2-160-7,-1 2 160 8,1 6 0-8,3-2 0 7,2-3 0-7,3-1 0 9,-1 0 0-9,14 0 0 6,-8-1 0-6,8 1 0 9,-13 0 0-9,13 0 0 7,0 0 144-7,-8-4-16 8,8 4-128-8,0 0 0 5,-6-12-176-5,6 4 176 9,2-6 0-9,-2 14 0 7,6-11 0-7,0-5 0 9,7 3 144-8,-3-5-144 4,0 2 0-5,4-3 144 8,-5 1-144-8,7 3 0 8,-4-7 144-8,5-3-144 7,-3-4 0-7,3-3 128 8,3-1-128-8,-5-2 0 7,5 2 0-7,-2 0 144 7,-3-8-144-7,5 0 0 8,-5-8 128-8,3 2-128 8,-1 1 0-8,-3-3 0 7,6 2 0-7,-7 2 0 7,3-5 0-7,-3-1 0 8,1 6 0-8,0 4 0 7,-3-6 0-7,-3 10 0 9,4-2 0-9,-4 8 0 6,0 2 0-6,3 3 0 8,-3 5 0-8,-2 3 0 8,2 1 0-7,-2 5 0 6,-3-4 0-7,-3 16 0 6,0 0 0-6,0 0 0 7,0 0 0-7,0 0 0 7,0 0 0-6,0 0-144 7,0 0 144-8,0 0-128 8,0 0 128-8,0 0-128 8,0 0 128-8,-9 18-160 7,3-2 160-7,0 1-160 7,2 3 160-7,0-3-128 7,-4 5 128-6,3 7-128 7,-1 4 128-8,2 6 0 7,-2-4-144-7,-2 2 144 9,4 2 0-9,0 0 0 5,0 6 0-5,1-4 0 9,-7 4 0-9,2 4 0 6,0-3 0-5,-2-1 0 7,3 4-128-8,-1 0 128 6,2 2 0-6,-4-9 0 9,0-1 0-9,5-2 0 6,-1 4 0-5,-2-6 0 6,2 0 0-7,2 0 0 8,-2-5 0-8,2-1 0 8,-1-4 0-8,1 2 0 7,2-1 0-7,0-3 0 8,2-5 0-8,0-3 0 7,2 1 0-7,2 1 0 8,-4-19 0-8,9 16 0 7,-9-16 0-7,8 19 0 8,2-7 0-8,4 2 0 6,-3-7 0-6,9-1 0 8,-5 0 0-8,7-4 0 8,3 0 0-8,5-2 0 7,1 0-144-7,6 0 144 7,0-2 0-7,6 0 0 8,0-2 0-8,5 2-128 7,5 0 128-7,4-2 0 9,-1 1 0-8,5-1 0 6,5-4 0-7,-2-2 0 7,1 4 0-7,5 0-128 7,8 1 128-7,2-3 0 8,0 0 0-8,4 4 0 7,4 0 0-7,-1 0 0 8,3-2 0-8,2 4-128 7,-3-1 128-7,1-3 0 8,4 0 0-8,-1-2-128 8,7 4 128-8,-5 2 0 7,5 0 0-7,-6 0-128 8,-1 2 128-8,-1-2 0 8,-2 0-128-8,-1 0 128 7,3 0 0-7,-6 4 0 8,2 0-128-8,-3 2 128 6,-1 4 0-6,-4 2 0 9,-4-4 0-9,2 0 0 6,-4 1 0-6,-1 7 0 8,1-2 0-8,-6 5 0 7,0 1-176-7,-5-6 176 9,-1 1 0-9,-3-3 0 6,-11-2 0-5,3 1 0 7,-4-1 0-8,-6-2 0 5,-2 0 0-5,-4 4 0 10,0-6 0-10,0 0 0 7,-4-4 0-7,-1 1 0 8,-7-1 0-8,1 0 0 5,-7 0 0-4,3-1 0 6,-7-3 0-7,1-2 0 9,-2-4 0-9,1 4 128 7,-5-6-128-7,2-3 0 8,0-5 144-8,-5 1-144 7,3-8 128-7,0-5-128 6,-2 3 128-6,-4 0-128 8,2-2 192-8,-2-3-48 8,0-3 0-8,-2-5 0 7,0-7 112-7,-2-2 32 8,-2-4 0-8,0-1 0 8,-2-7-160-8,-4 3-128 6,1-6 192-6,3 1-192 10,-6 1 192-10,4-4-192 5,0 3 192-5,-1 7-192 9,1 3 208-9,4 7-64 7,-2 9-16-7,0 0 0 9,2 5-128-9,0 7 128 6,0 8-128-6,3 5 128 9,-1-2-128-9,2 16 0 6,0-7-160-6,0 7 160 21,0 0-752-20,0 0-48-1,0 0-16 0,-8 19 0 16,-4 6-2064-14,4 9-400-1,-9 16-96-1,7-9-16 0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39:51.5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54">
    <iact:property name="dataType"/>
    <iact:actionData xml:id="d0">
      <inkml:trace xmlns:inkml="http://www.w3.org/2003/InkML" xml:id="stk0" contextRef="#ctx0" brushRef="#br0">11621 180 7935 0,'0'0'352'2,"0"0"80"-2,0 0-432 1,0 0 0-1,0 0 0 0,9-10 0 6,-9 10 624-6,10-10 32 7,-10 10 16-7,0 0 0 8,6-19-48-7,-4 3-16 5,-2 2 0-5,-2-1 0 8,2 15-112-9,-6-12-32 4,-2-5 0-3,1 3 0 6,-3-4 32-7,-6 5 0 7,4-3 0-7,-3 4 0 9,3-5-16-9,-5-1 0 6,-3 3 0-6,3-5 0 8,-7 1-128-8,1 3-32 8,-3-3 0-8,-3 5 0 8,-2-2-48-8,-4 5-16 9,0-7 0-6,2 5 0 3,-1-1-48-6,-3 0-16 6,-6 3 0-6,6 1 0 7,-2-4-64-7,2 8-128 7,2-2 176-7,-4-1-176 8,4 3 160-8,-6 2-160 7,0 4 128-7,-4 0-128 7,4 4 0-7,-4 2 0 8,4 2 128-7,-7 1-128 7,-3 1 0-7,0 6 0 4,1-7 0-5,1 9 0 8,-4-4 0-8,4 5 0 7,-1 4 0-7,3 3 0 8,2-1-144-8,-2 1 144 8,8 1 0-8,-2 0 0 9,4 0 0-9,-2 5 0 5,4-1 0-4,4 6 0 8,-2 2 0-9,-1-2 0 6,3 6 0-6,0-4 0 7,-2 4 0-7,4-2 0 7,1 6 0-7,5-1 0 8,1-1 0-8,7 4 0 8,-5-4 0-8,9 2 0 8,-3 7 0-8,8-1 0 5,-6-2 0-5,9 1 0 9,3 3 0-8,3-1 0 5,3 1 0-6,2 4 0 7,2 3 0-7,5 4 128 8,-3-5-128-8,6-1 0 8,5-1 0-8,2-1 0 7,3-3 0-7,1-1 0 7,0-3 0-7,1-6 0 7,-1 0 128-7,2-6-128 10,2-8 0-10,4 2 176 5,0 0-176-5,6-1 160 8,-4-5-160-8,8 0 0 8,0-2 144-8,6-3-144 8,3-1 128-8,5 1-128 7,-1-3 160-7,2-5-160 8,7-2 160-8,-5-6-160 8,-5-6 160-8,3-2-160 6,4-6 208-6,-1-2-48 7,5-2-16-6,0-9 0 7,4-8 32-8,4-1 0 7,2 1 0-7,-6-4 0 9,-1-4-48-9,-1-4 0 6,-6-8 0-6,0 0 0 8,-1 3 80-8,-7-1 16 7,-1-8 0-7,-1 5 0 9,1-1 128-9,-6-4 32 7,-5 3 0-7,-8-5 0 8,-3-1 64-8,-6 1 0 6,-4 4 16-6,-3 1 0 10,-5-3 48-10,-9 0 16 6,-2 1 0-6,-6-1 0 9,-4-5-144-9,-6 1-48 6,-7 3 0-6,-5-3 0 7,-3 7-80-7,-8-3 0 8,-6-4-16-8,-6 3 0 7,-2 3-32-7,-2 4 0 7,-3 1 0-7,-3 1 0 7,-4 6-32-7,-1 4-16 9,3 6 0-9,-3 5 0 8,0 7-160-8,-3-3 0 7,1 1 0-6,-1 3 0 5,-1 9-144-6,-2 5-64 7,1 0-16-7,9 4 0 25,1 6-608-24,0 1-112-1,5 9-16 0,9 2-8016 6,4 7-1600-4</inkml:trace>
    </iact:actionData>
  </iact:action>
  <iact:action type="add" startTime="3046">
    <iact:property name="dataType"/>
    <iact:actionData xml:id="d1">
      <inkml:trace xmlns:inkml="http://www.w3.org/2003/InkML" xml:id="stk1" contextRef="#ctx0" brushRef="#br0">12553 2278 14735 0,'-14'-17'1312'1,"1"-1"-1056"-1,-3-3-256 0,2-1 0 7,-3 3 672-7,1 3 80 8,-3-3 16-8,-3 1 0 7,1 4 0-6,1-3 0 6,-1 1 0-7,-3-3 0 7,-3 1-352-7,0 3-64 8,-2-5-16-8,-3 6 0 7,-9-3-96-7,2 1-32 7,-5 3 0-6,1-5 0 6,-8 2-32-7,2-1-16 8,-2 7 0-8,1-2 0 7,1 5-32-7,-2 1 0 6,-1 2 0-5,-3-2 0 7,-2 2-128-8,3 0 192 10,-1 0-192-10,-5 4 192 6,-11 2-192-5,-1 2 0 4,-2 2 0-5,0 2 128 8,4 0-128-8,4-1 0 8,5 7 0-8,1-2 0 8,-1 5 0-8,5-1 0 6,-1 3 0-5,-1 5 0 6,-5 3 0-7,1 0 0 8,-5 5 0-8,5 1 0 9,3 2-144-9,3 2 144 6,1 10 0-6,5-6 0 9,3 0-128-9,6-2 128 6,0 9 0-6,6 3 0 7,5 2 0-7,3 3-128 8,2 3 128-8,1-1 0 8,3-1 0-8,7 5 0 7,-1-1-128-7,5 3 128 8,2-1 0-8,2-1 0 6,4 0 0-6,4-1 0 10,4-3 0-10,0 1 0 5,0-1 0-5,9 1 0 9,-1 3 0-8,7-3 0 4,1-1-128-5,5-1 128 9,4-3 0-9,1 1 0 6,1 2 0-6,6-3 0 9,2-5 0-9,10-6 0 7,1-2 0-7,5-6 0 10,7 0 0-10,6-6 0 5,1-7 0-5,-1-7 0 7,-4-7 0-7,4-4 176 8,-1-4-176-8,3 2 160 8,6 2 32-8,4 2 16 7,4-6 0-7,3-6 0 7,5-4-64-6,-6-2-16 6,-8-7 0-7,2-1 0 8,-1 7-128-8,3-7 0 6,-2 1 144-5,6-5-144 6,8 1 144-6,-1-16-144 5,-5-6 192-6,-2-4-192 10,-6 1 240-10,-2-1-64 6,-4 0-16-6,0 0 0 9,-8-5 16-9,2-1 0 5,-2 4 0-5,-1-1 0 10,-9-5 48-10,-1-1 16 5,-10-1 0-5,-12-3 0 9,-4-3 208-9,-6 1 64 6,-3 2 0-6,-10-1 0 9,-3 1 0-9,-5-4 0 6,-6-1 0-6,-8-3 0 9,-3 2-144-9,-11 0-32 7,-3 1 0-7,-6 1 0 8,-10-6-48-8,-6 3-16 7,1 3 0-7,-9 0 0 7,-4-6-16-7,1 1 0 8,-2 3 0-8,-1 4 0 7,-5 3-64-7,2 7-32 7,-7 11 0-7,-1 2 0 8,-4 8-160-8,-8 4 0 8,-3 1 0-8,1 7 0 8,4 3-192-8,2 8-80 6,0 10-16-6,4 10 0 23,2 6-1968-21,-4 3-400 3,-4 7-80-4</inkml:trace>
    </iact:actionData>
  </iact:action>
  <iact:action type="add" startTime="4574">
    <iact:property name="dataType"/>
    <iact:actionData xml:id="d2">
      <inkml:trace xmlns:inkml="http://www.w3.org/2003/InkML" xml:id="stk2" contextRef="#ctx0" brushRef="#br0">2876 1012 7359 0,'0'0'656'1,"0"0"-528"3,0 0-128-4,0 0 0 7,0 0 512-7,0 0 64 7,0 0 0-7,0 0 16 7,0 0-224-6,0 0-48 6,0 0-16-7,0 0 0 8,0 0-32-8,0 0 0 6,0 0 0-6,0 0 0 9,0 0 96-9,0 0 16 6,0 0 0-6,0 0 0 9,0 0 176-9,0 0 32 6,0 0 16-6,20-1 0 10,-6 1-112-10,3 0-32 6,5 0 0-6,-1 0 0 7,2 0-64-7,9 0-16 6,-1 0 0-6,2 0 0 10,2 0 0-7,8-2 0 1,0-4 0-3,2 4 0 6,2-2-32-7,-3 0-16 7,3 2 0-7,4-2 0 8,2-2-96-8,-1-2-32 8,3 3 0-7,2 1 0 6,1 6-64-7,4-2-16 6,9 0 0-6,1-2 0 8,4 0 0-8,0-4-128 7,-4-2 192-7,-4 0-64 8,5-1 0-8,-3-1-128 7,4 6 192-7,4 0-64 7,4 2 48-7,2 0 0 8,0-2 0-8,-4-2 0 9,-2-3-176-9,-4 1 0 6,0-4 0-6,2 4 0 8,-4 4 128-7,8 4 0 5,4 2 0-6,-2-4 0 8,0-1 48-8,0-1 0 7,2-2 0-7,-4-6 0 9,-2 4 16-9,0 0 16 6,0 1 0-6,2 5 0 9,1 2 48-9,3 0 0 6,-2-2 0-6,0-2 0 8,-4 2-256-8,-4-4 0 7,0 2 0-7,3-2 0 8,-5 0 128-8,0 3-128 8,0 1 0-8,-4 0 144 7,6 2-144-7,-3-2 128 7,-1 0-128-7,-4 0 128 9,-1-2-128-9,-5-4 0 7,0-2 0-7,-1 6 0 7,-4 3 0-7,-3 2 0 7,-1 1 176-7,2-2-176 9,-3 0 144-9,1 0-144 6,0 0 128-6,-4 0-128 9,-3-3 0-9,-1 1 0 6,0 2 128-6,0 0-128 8,-8 0 0-8,-2 0 0 8,-1 0 0-8,-1 0 0 8,-2 0 128-8,2 0-128 6,-3 0 0-5,-5 2 128 7,-1 1-128-8,-3-1 0 6,3 0 0-5,-7 2 128 6,3 0-128-7,-18-4 0 7,13 0 144-6,-13 0-144 6,16 4 0-6,-16-4 0 4,0 0 0-5,17 4 128 10,-17-4-128-10,10 6 0 5,-10-6 128-4,0 0-128 6,0 0 0-7,0 0-192 8,0 0 32-8,0 0 0 23,0 0-672-21,0 0-128-2,0 0-16 1,0 0-10192-1</inkml:trace>
    </iact:actionData>
  </iact:action>
  <iact:action type="add" startTime="5295">
    <iact:property name="dataType"/>
    <iact:actionData xml:id="d3">
      <inkml:trace xmlns:inkml="http://www.w3.org/2003/InkML" xml:id="stk3" contextRef="#ctx0" brushRef="#br0">6709 172 20271 0,'-19'-12'1792'4,"7"-1"-1424"-4,-2 5-368 1,14 8 0 5,0 0 0-5,0 0 0 6,0 0-160-7,0 0 160 7,14-12 0-7,0 6 0 6,3 2 0-6,10 2 0 9,3 4 0-9,7-4 0 7,6 0 0-7,4 2 0 7,-1 4 0-7,11 4 0 7,11-6 0-7,2 2 0 9,6-2 0-9,4 0-128 6,0-2 128-6,2-2 0 9,2-4 0-8,2 4 0 4,2 8 0-5,7 2 0 14,1 0 160-14,1 5 32 3,-3-3 16-2,0 0 0 7,-6 0 176-8,-5 1 48 7,-1 9 0-7,0 1 0 8,0 5-112-8,0 5-32 6,-4 2 0-6,-6 2 0 9,-3 6-128-9,-5-4-32 7,-6 4 0-6,-3-2 0 5,-6-4-128-6,-4 4 160 7,-8-4-160-7,-2 4 160 8,-2 2-160-8,-10-6 128 8,-3 0-128-8,-3 2 128 6,-9-3 64-6,-4 3 0 8,-8 2 0-7,-4-6 0 6,-11 0 32-7,-4 2 16 7,-7 4 0-7,-5-2 0 8,-14 0-16-7,-7-2 0 5,-7-4 0-6,-11 3 0 8,-6-3-80-8,-9 2-16 6,-9-6 0-6,1 1 0 10,-5-1-128-10,5 2 192 6,-5 4-192-5,-5-4 192 6,-2-1-192-6,1-5 160 4,1 1-160-5,2-7 160 9,7 3-160-9,1 3 0 6,7-1 0-6,-6-1 0 26,-1 2-1616-25,7-1-368 3,6-5-64-3,4-3-8192-1</inkml:trace>
    </iact:actionData>
  </iact:action>
  <iact:action type="add" startTime="6166">
    <iact:property name="dataType"/>
    <iact:actionData xml:id="d4">
      <inkml:trace xmlns:inkml="http://www.w3.org/2003/InkML" xml:id="stk4" contextRef="#ctx0" brushRef="#br0">3056 2729 11231 0,'0'0'496'5,"0"0"96"-5,0 0-464 0,0 0-128 1,0 0 0-1,15 7 0 5,-15-7 384-5,18 4 48 7,-18-4 16-7,14 6 0 9,-1 0-96-8,1 2-16 4,0 0 0-5,3-2 0 8,-1 1-176-8,5 3-32 8,5-2-128-8,-1-2 192 7,2 3-192-7,1 1 128 7,1-4-128-7,0 2 0 8,6 0 192-8,6-2-48 7,0-3-16-7,4 3 0 8,-4 0 48-8,6 2 0 7,5-2 0-7,5 0 0 13,7 1 80-13,7 5 0 3,-1-4 16-3,4 0 0 8,2 0 48-8,0-5 16 7,-2 1 0-7,6-2 0 9,4 4-16-8,4 4-16 5,3-2 0-6,3 0 0 7,4-1-32-7,-7 3 0 6,1-6 0-6,-2 0 0 10,1 4-16-9,7 1-16 4,-3-1 0-4,7 0 0 6,5 0-48-7,-7-4 0 6,-3-2 0-6,-5 2 0 10,1-1-16-10,-3 3-16 6,8 2 0-5,-5 0 0 5,9-4 32-6,-7-2 16 7,3-4 0-6,-6 2 0 8,-1 0-64-9,1 0-16 5,-6 0 0-5,0 0 0 11,3 0-128-11,3 0 128 4,-4 0-128-4,-6-2 128 9,-4-2-128-8,-6-2 0 4,0-4 144-4,-4 5-144 8,-1 1 0-9,-7 2 144 5,1 0-144-5,3 0 0 10,-2 0 144-10,-5-2-144 6,-3 0 0-6,-3 2 144 9,-6-2-144-9,-2 2 0 6,-6-2 144-6,-2 0-144 9,-8 2 0-9,-5 1 128 7,-3 1-128-7,-1 0 0 23,-18 0-368-21,14 0-144-1,-14 0-16-1,0 0-6368 7,0 0-1264-6</inkml:trace>
    </iact:actionData>
  </iact:action>
  <iact:action type="add" startTime="6737">
    <iact:property name="dataType"/>
    <iact:actionData xml:id="d5">
      <inkml:trace xmlns:inkml="http://www.w3.org/2003/InkML" xml:id="stk5" contextRef="#ctx0" brushRef="#br0">6793 2506 16575 0,'0'0'1472'3,"0"0"-1168"-2,25-5-304-1,-1 1 0 7,3 4 256-6,4 4-16 4,2-3 0-4,10 7 0 7,2-2-96-7,8 2-16 6,5-2 0-7,9 4 0 8,3-3-128-8,2-1 160 6,2-2-160-6,-2 0 160 6,6 0-160-6,2 4 128 8,-2-2-128-8,10-1 128 13,10 5-128-13,-5 2 0 3,-1-4 0-3,2 3 128 7,-7-3-128-7,3-2 0 8,2 0 0-7,-2 4 0 7,5-1 0-8,3 1 128 7,3 4-128-7,-9-6 0 8,-4-1 320-7,-3 1-32 6,-1-2 0-7,0-2 0 6,-2 0 32-6,0 4 16 7,-2 1 0-7,-4-3 0 9,-2 2-16-9,-11 4 0 6,-5-3 0-6,-7 7 0 7,-6-4-64-7,-6 5 0 8,2-3-16-8,-12 5 0 8,-12-1-96-8,1 1-16 7,-8-1 0-7,-2 3 0 8,-8-3 112-8,-8 4 16 7,-2 1 0-7,-11 4 0 8,-7 4 0-8,-5 3 0 7,-8 3 0-7,-6-2 0 8,-11-4-96-8,-12 2-16 7,-7 2 0-7,-2-4 0 8,-3 1-144-8,0-1 0 7,-2 0 0-7,4 2-7664 17,2 0-1488-17</inkml:trace>
    </iact:actionData>
  </iact:action>
  <iact:action type="add" startTime="7371">
    <iact:property name="dataType"/>
    <iact:actionData xml:id="d6">
      <inkml:trace xmlns:inkml="http://www.w3.org/2003/InkML" xml:id="stk6" contextRef="#ctx0" brushRef="#br0">5203 1646 10127 0,'0'0'896'2,"-15"4"-704"-2,1-2-192 0,14-2 0 8,0 0 832-8,-14 4 128 4,14-4 16-4,0 0 16 8,-9 18-480-8,5-5-112 7,2 5-16-7,4-3 0 7,-2-15-192-7,8 18-32 7,5 1-16-7,-1 1 0 8,4-1-16-8,-1 5 0 9,5 1 0-9,5-1 0 6,0-3 0-5,5-1 0 6,3 1 0-6,10-1 0 6,4-1 64-7,3-5 0 8,1 1 0-8,4-7 0 6,1-2 48-5,1-4 16 12,-7-4 0-13,1 0 0 3,-4-2 96-3,-2 2 32 6,0-6 0-5,3-1 0 7,-5-1-64-8,4-6 0 6,0 1 0-6,-4-5 0 9,2 3-96-9,-2-1-32 6,2-5 0-5,-1 3 0 7,-3 3-192-7,4-5 176 5,-6-1-176-6,0-5 160 9,-10-3-160-9,-3 0 160 5,-1 0-160-5,-5 4 160 8,1-1-160-8,1 1 160 8,-7-4-160-7,3-2 160 6,-3-3-160-6,-3 5 0 5,4 0 144-6,-5 2-144 7,1 3 0-7,-2 5 144 8,-6-2-144-7,0 3 0 5,0 4 0-6,-4-1 0 8,0 17 0-7,0 0 0 6,-6-10 192-7,6 10-192 7,0 0 192-7,-12 4-192 9,-4 2 0-9,5 8 0 7,-3-1 0-7,0 9 0 6,-7 1-128-6,-4 8 128 7,1 4 0-7,-1 10-144 8,-4 0 144-8,-3 8-128 8,-9-1 128-8,0 5-128 9,-3 3 128-9,1 5 0 7,-8-1-144-7,4 4 144 7,4-3 0-7,-4-1 0 7,3 0 0-7,3-3 0 7,-4-1 0-7,2-3 0 8,-4-4 192-7,-2 1-64 6,4 3 128-6,-3-3 32 6,-7-3 0-7,0-2 0 8,-1-8 48-8,1 2 16 7,-1-6 0-7,3 2 0 7,4-4-112-6,0-8-32 5,8 0 0-6,1-5 0 8,2-5-16-8,1-1-16 7,4-10 0-6,2 2 0 6,4-1-48-7,1-3 0 6,5-2 0-6,3-6 0 9,-3-1 16-9,3-7 0 7,5-2 0-7,-3-5 0 8,6-3 0-7,4-1 0 5,-1-4 0-6,5-5 0 9,0-1-144-9,2 0 128 6,4 2-128-6,3-2 128 8,1 0-128-8,4-1 0 6,2-1 0-6,-1-2 0 9,3 6-176-9,3 2 176 7,-1 1-128-7,3 1 128 7,1 2-144-7,3 1 144 8,-1 5-160-8,-3-1 160 8,2 7-128-8,3 1 128 8,-3 4 0-8,1 0-144 7,1 7 144-7,0 1 0 7,1 5 0-6,5 3 0 7,2 2 0-8,4 6-192 6,2-3 64-5,-2 5 0 5,4-1 128-5,-2 1-160 6,8 3 160-7,-6 5-160 8,0-3 160-7,0 2-160 5,4 3 160-6,-2 1-160 8,3 2 160-8,1-2 0 7,4 3 0-7,0-3 0 10,3-4 0-9,5-1 0 4,1 1 0-5,3-2 0 6,3 1 0-6,-4-7 0 7,1 3 0-7,-5-1 0 9,-1-5 0-9,0 2 0 6,-1-7 0-6,3 5 128 9,-3-2-128-9,3 3-256 7,-3-5 64-7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39:51.51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074">
    <iact:property name="dataType"/>
    <iact:actionData xml:id="d0">
      <inkml:trace xmlns:inkml="http://www.w3.org/2003/InkML" xml:id="stk0" contextRef="#ctx0" brushRef="#br0">3114 20226 21823 0,'0'0'960'2,"0"0"208"-2,0 0-928 0,0 0-240 0,0 0 0 0,-11-4 0 5,11 4 576-4,0 0 80 5,0 0 16-5,0 0 0 7,-8-10-240-7,2-1-48 4,2 1-16-4,0 0 0 7,-2-4-176-7,2 5-48 5,-1-7 0-6,-1 4 0 8,-2-3-16-8,-2 1 0 7,0-5 0-7,-5 3 0 10,-1 0 208-10,-5-1 48 4,-1 5 0-3,-1-7 0 7,-4 1 112-8,-3 3 16 7,-1-5 16-6,0 6 0 6,2-3 80-6,-4 1 16 4,-8 1 0 0,3-3 0 3,-2 6-96-8,-1-1-16 7,0-1 0-7,-2-3 0 4,-8 1-208-4,-2-2-48 7,-5-5-16-6,3-2 0 6,-1-5-240-6,1-1 176 5,-2 2-176-6,3 0 160 8,1-3-160-8,-3 1 0 8,-3-2 0-8,3 2 128 8,1 0-128-7,-2-1 0 5,-5 1 0-6,1 2 0 9,-1 0 128-9,-4 1-128 6,5 1 128-6,3 0-128 8,1 1 144-8,4 1-144 8,3 2 160-8,3 5-160 9,-6 5 144-9,5-1-144 5,1 6 128-4,6 6-128 6,-4 0 128-7,2 0-128 8,0 4 128-8,-4 0-128 8,4-2 0-8,-3 6 0 6,-5 0 0-6,4 4 0 9,4-5 0-9,-6 5 0 7,3 6 0-7,7-3 0 7,-2 5 0-7,0 1 0 6,-4-5 0-6,4 6 0 9,-4 3 0-9,8 2 0 7,-2 1 0-7,0 1 0 7,-2 0 0-6,2 3 0 6,4 1 0-7,-2-2 0 7,4 2-128-6,1 2 128 7,1 4 0-7,4 1 0 4,1-1 0-4,3 4 0 6,2-6 0-6,3 8 0 6,-1-2 0-6,3 3 0 5,2-3 0-6,1 4 0 10,5-6 0-9,4 6 0 3,2-2 0-4,2-4 0 9,4 2 0-9,2 0 0 6,5-2 0-5,3 4 0 6,6-4 0-6,5 4 0 5,2-4 0-6,1 6 0 8,-1 1 0-7,2-3 0 5,0 0 0-5,5-4 128 7,1 2-128-7,4 0 0 3,-4 2 0-3,4-4 0 7,-2 4 0-7,0-4 0 6,4 4 128-7,-2-4-128 7,6 4 0-7,-2-4 0 7,2 2 0-7,5-4 128 9,3 2-128-9,1 0 0 7,3-4 0-7,0 4 0 7,3 0 0-7,3-6 128 8,1-2-128-8,-6-4 0 7,1-1 128-7,1-1-128 7,7 1 128-6,-3-3-128 7,2-2 176-8,3-5-48 6,-1 2-128-6,4-5 192 8,4 1-192-8,-6-6 176 7,1 1-176-7,-3-1 160 8,0-2-32-8,-4-2-128 9,3-2 192-9,-5 0-64 7,3-2 32-6,-1-2 0 4,-2 2 0-4,1-2 0 7,-1 0 64-8,5-2 16 7,-7 0 0-7,-1-2 0 8,-7-3-16-8,1-1 0 7,0 0 0-7,1-4 0 7,-3 5-32-7,2-7-16 8,-1 2 0-8,1-3 0 7,-2 1-176-7,-1 1 0 8,3-5 144-8,-2 1-144 8,-1-3 0-8,-1-1 144 6,-4-6-144-5,-2-1 0 6,-8 1 128-7,0 0-128 7,-6-6 0-7,3 2 0 9,-5 1 128-8,-4-1-128 4,3-6 0-5,-5 4 0 8,1 0 160-7,-5-4-160 5,-5 2 128-6,0-2-128 8,-3-2 0-8,-5 6 128 8,0-2-128-8,-2 4 0 8,-4 1 0-8,0 1 128 6,-2 4-128-6,-2 0 0 9,-5 5 0-9,-1 3 0 6,-9 3 0-6,-1 0 0 23,1 5-1536-20,1-5-256-3,-5 4-32 0,-1-1-14848 0</inkml:trace>
    </iact:actionData>
  </iact:action>
  <iact:action type="add" startTime="3156">
    <iact:property name="dataType"/>
    <iact:actionData xml:id="d1">
      <inkml:trace xmlns:inkml="http://www.w3.org/2003/InkML" xml:id="stk1" contextRef="#ctx0" brushRef="#br0">785 19212 8399 0,'-29'2'368'2,"10"0"80"-2,3 2-448 0,-3 0 0 0,-3-1 0 0,6 1 0 5,-1-4 0-4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39:51.51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5" units="cm"/>
      <inkml:brushProperty name="height" value="0.055" units="cm"/>
    </inkml:brush>
  </inkml:definitions>
  <iact:action type="add" startTime="1247">
    <iact:property name="dataType"/>
    <iact:actionData xml:id="d0">
      <inkml:trace xmlns:inkml="http://www.w3.org/2003/InkML" xml:id="stk0" contextRef="#ctx0" brushRef="#br0">290 19167 11055 0,'0'0'976'3,"-16"-6"-784"-3,5 0-192 0,11 6 0 7,-18-6 1168-7,18 6 192 9,-10-7 48-9,10 7 0 7,-15-10-192-7,5 2-16 6,10 8-16-6,0 0 0 11,-8-10-288-10,8 10-64 3,0 0-16-4,0 0 0 9,-11-15-112-9,11 15 0 5,0 0-16-5,0 0 0 9,-4-14-16-8,4 14 0 4,2-17 0-5,3 5 0 10,9-2-96-10,0 6-32 5,3-5 0-5,5 3 0 9,-1 2-96-9,5-4-32 6,5 5 0-6,2-1 0 9,0-2-96-5,8 2-32-2,-4 2 0-2,8 1 0 10,-2-1-48-9,6 0-16 5,1 0 0-6,1 4 0 7,0-2 96-7,3 0 0 8,-3-3 16-8,2 3 0 7,1 2 32-7,1 0 0 8,-2 0 0-7,3 2 0 6,5 0-80-6,1 4-16 6,-3 0 0-7,-1 1 0 8,3 5-80-8,-1-4-32 5,4 2 0-5,-5 0 0 8,-2-3-160-8,-3 3 160 8,5 0-160-8,-5 2 160 6,-1-2-160-5,-2 3 0 6,-3 3 0-7,-1 4 128 10,2-5-128-10,2 9 0 5,-1-3 0-5,1 1 0 9,-6 3 0-9,2 0 128 6,0 3-128-6,-10-1 0 9,-4 2 144-8,-2 5-144 4,0 1 160-5,-3 2-160 8,-3 0 208-8,0 0-48 8,1 2-16-8,-3 4 0 7,-2-4 16-6,-5 6 0 6,0-2 0-7,1 4 0 7,-5-4-32-7,2 2 0 8,-5 2 0-7,-1-1 0 6,6 3 0-7,-8 4-128 7,0 2 192-7,-3 1-64 8,1 3-128-8,0 1 160 8,-2-1-160-8,-2-1 160 7,0-1-160-7,0 2 0 7,-2-1 0-7,-2-1 128 8,2-5-128-8,-2 5 0 6,-1-2 0-6,-1-3 128 8,-4-3-128-7,2 4 128 5,0 2-128-6,-3-3 128 8,1 1-128-8,4-4 192 7,-6-4-192-7,3 2 192 9,-3-8-192-9,-4 6 128 7,3-6-128-7,-3 4 128 8,6-4-128-8,-5-6 128 7,3-2-128-7,-2 0 128 7,3-1-128-7,-5-3 160 8,4-2-160-8,-1 3 160 8,3-5-160-8,-2-3 160 8,2 3-160-8,3-3 160 8,-5-7-160-8,4 3 0 5,8-14 0-3,-8 14 128 5,-3-1-128-7,11-13 0 7,0 0 0-7,0 0 0 7,0 0 0-7,-6 12 128 7,6-12-128-7,0 0 0 9,0 0 0-9,0 0 0 7,0 0 128-7,0 0-128 8,0 0 0-8,0 0 0 6,17 0 0-5,-7-4 0 8,4-4 0-9,-4-3 128 6,1-1-128-6,3-6 0 8,0-1 0-8,1-3 128 6,3-5-128-6,-7-2 0 9,7-2 0-9,-4-1 0 7,3-3 0-7,-5 0 0 7,3-10 0-6,-3 4 0 6,4-3 128-7,-6-3-128 8,-5 0 0-8,3-6 160 7,-4 1-160-7,-2-3 160 9,-2-1-160-9,0-1 0 7,0 0 0-7,-2-1-176 7,0 3 176-7,0 1 0 7,-8-5 0-7,-1 1 0 8,-7-1 0-8,3 1 0 7,-3-5 0-7,0 1 0 7,-1 3 0-6,-4 3 0 5,-1-1 0-6,-3 3 0 8,-2-3 0-8,-1 2 0 8,-13 1 0-8,4-3 0 8,-4 3 0-8,3 1-192 6,-7 2 192-6,0 1-192 10,2 1 192-10,-4-2-128 6,1 2 128-6,1 3-128 8,0 1 128-8,-4 0 0 7,0 8 0-7,1-2-128 8,3 4 128-8,-4 4 0 7,-3-1-144-7,-1 5 144 7,-2 0 0-7,1 3 0 8,-1-1-144-8,-1 7 144 8,-1 5 0-8,3-3 0 7,-1 8-128-6,1 1 128 5,-1-1 0-6,0 2 0 8,1 0-128-8,-1 6 128 7,-5 0 0-7,-2 0 0 8,-1 0 0-8,3 0 0 8,-8 4-144-8,7 2 144 7,-1 2 0-7,7-1-144 7,3-1 144-7,5 8 0 7,-4-4 0-6,4 7 0 7,5 1 0-7,4 1-128 5,0 1 128-6,4-1 0 8,5 5 0-7,2-1-128 5,0 0 128-6,1 1 0 8,3-1 0-8,6-1 0 7,3 1 0-7,-4-1-128 8,5-3 128-7,1-1 0 5,1 3-144-6,3-1 144 8,4-7 0-7,0 3 0 5,6-16 0-6,-8 14 0 8,2-1 0-7,6-13 0 4,0 0 0-4,-2 18 0 8,2-18 0-8,0 0 0 4,0 0 0-5,0 0 0 7,0 0 0-6,18 9 0 7,-4-5 0-8,5-4 0 8,-3-2 0-8,3 0 0 6,3-5 0-5,3-5 0 6,-2 2 0-6,5-5 0 6,1 1 0-7,2-6 0 8,0-1 0-8,5 2 0 6,5-5 0-6,-4-1 0 8,4-1 0-8,0 1 0 7,7-2 0-7,3-1 0 8,2 1 0-8,3 2 0 7,3-1 0-7,-1 5 0 7,3 3 0-7,3-3 0 9,0-2 0-9,1 3 0 7,1 4 0-7,-3-1 0 8,1 3 0-8,6 1 0 6,-4 5 0-6,7 2 0 9,1 4 0-8,-4 2 0 5,0 0 0-6,-3 4 0 7,5 2 0-7,-6 2 0 8,2 7-128-8,-3-1 128 8,-1 1 0-8,2 5 0 7,-3 3 0-7,1 9 0 7,-1 3 0-7,-3 0 0 9,-3 4 0-9,1 0 0 6,1 6 0-6,-7-2 0 8,-3 5-128-8,0 5 128 7,-8 3 0-7,4 1 0 8,-6 2 0-8,0 3 0 7,-10 2 0-7,-2 1 0 9,1 5 0-9,-5 2 0 7,-6 4 192-7,1 4-64 7,-6 2 16-7,-1 2 0 7,-5 0 0-6,-6 1 0 6,-6-3 0-7,-7 0 0 9,-1 2 0-9,-7 4 0 8,-3 6 48-8,-5-5 0 7,-2 1 0-7,-8 0 0 7,2-3-192-7,2-1 0 8,-8 0 144-8,-2 0-144 8,-6-6 0-8,-2 0 144 6,1 0-144-5,1 0 0 6,2-4 0-6,6-6-224 4,-1 0 16-4,5-7 0 23,-2-1-2064-21,5 0-416-3,1-5-64 0</inkml:trace>
    </iact:actionData>
  </iact:action>
  <iact:action type="add" startTime="7463">
    <iact:property name="dataType"/>
    <iact:actionData xml:id="d1">
      <inkml:trace xmlns:inkml="http://www.w3.org/2003/InkML" xml:id="stk1" contextRef="#ctx0" brushRef="#br0">4411 6695 8287 0,'0'0'736'4,"-11"-2"-592"-4,11 2-144 0,-20 0 0 7,5 2 976-7,1 2 176 7,14-4 16-7,-18 4 16 8,3-4-608-8,-3 2-112 7,7 0-16-7,11-2-16 9,-18 8 48-9,18-8 16 5,-18 4 0-5,18-4 0 9,-13 4 144-9,13-4 16 7,0 0 16-7,-16 4 0 8,16-4-48-8,0 0-16 7,0 0 0-7,0 0 0 7,0 0-64-7,0 0-16 7,0 0 0-7,0 0 0 11,0 0 48-11,0 0 0 5,0 0 0-5,18 4 0 8,3-3 0-8,-1 1 0 7,1 0 0-7,3-2 0 8,3 0-96-7,4 0-16 5,2 4 0-1,6-4 0-1,-4 0-16-3,8 0-16 6,-2 0 0-6,8 4 0 6,6 0-48-7,-1 0 0 6,3-4 0-6,-1 2 0 8,-1-2-96-8,4 2-32 7,1-2 0-7,4 0 0 9,-3 0-64-9,5 0 0 7,4 0-16-7,3 0 0 6,1 0-32-5,2 0 0 6,2 0 0-7,2 2 0 9,-8 0 0-9,2-2 0 6,2 0 0-6,6 0 0 7,0 0 16-7,2 2 0 7,6 0 0-7,3 2 0 8,-3-4-32-8,5 2-128 6,1-2 192-6,-6 0-64 10,1-2-128-10,3 2 128 7,2 0-128-7,1 2 128 9,5 1-128-9,-9-1 0 6,-3 2 0-6,2-4 128 7,-3 2-128-7,7 2 0 8,-1 0 0-8,3 4 128 8,0-2 0-8,-3 0 0 7,-3 1 0-7,-4 3 0 8,-1-4-128-8,5 0 0 8,-2 2 0-8,1 1 0 8,7-1 0-8,-4 0 0 6,1 0 0-5,-3-2 128 5,-1-3-128-6,3 3 0 8,-4 4 0-8,5-2 0 7,5-2 0-7,3 0 128 8,-1-3-128-8,-7 3 0 7,-1-2 0-7,1-2 0 7,-1-2 128-7,4 4-128 8,5 0 0-8,-2 2 0 7,5-2 0-6,-5 2 0 8,-3-3 0-9,1 1 128 5,3-2-128-5,1 4 0 9,0-2 0-9,5-2 0 6,-1-2 128-6,2 4-128 9,-4 0 0-9,1 0 0 6,-7-2 144-5,9 2-144 6,5 1 0-7,0-1 128 8,-8 2-128-8,2-6 0 9,3 0 0-9,-3 0 0 7,0 0 0-6,4 2 128 6,4 2-128-7,1-2 0 7,-7 0 128-6,-4-2-128 5,4 0 0-6,1 2 0 7,-1-2 0-7,0 2 0 8,0-2 0-8,-3 0 144 7,-5 0-144-7,-3-2 0 9,3-2 192-9,2 4-64 5,5 0 0-5,-5 0-128 8,0 0 240-8,-1 0-64 8,-5 0-16-8,-3 0 0 7,5-2-160-7,-1 0 160 8,3 2-160-8,1 0 160 9,-1 0-160-9,-1 0 0 6,-9-2 0-6,3 2 128 8,-4 0-128-8,1 0 0 6,1-2 0-6,0 2 0 10,1 4 0-10,1 0 0 4,-6-2 0-4,-4 2 0 9,-2-6 0-9,0 0 0 7,-3 0 128-7,1 2-128 10,0 2 0-10,4 0 0 7,-2 0 0-7,-2 0 0 7,-4-4 0-7,0 0 0 7,-2 0 0-7,3 0 0 8,-7 2 0-8,2-2 0 7,-6 0 0-7,6 2 0 7,4 2 0-7,-5-2 0 8,-1-4 128-8,-6 2-128 8,-1 2 0-7,-1 0 0 5,-3 0 0-6,-3 0 0 8,1-2 0-8,1-2 0 7,-3 2 0-7,0 0 128 7,-3 0-128-7,1 4 0 8,0 2 0-8,-1 0 0 8,-7-4 0-8,2 0 0 6,2-4 0-6,-3 4 0 9,-9-2 0-9,1 2 128 6,-3-2-128-6,-4 2 0 9,-2 2 0-9,0 0 128 7,1-2-128-7,-5 0 0 9,-6 0 0-9,1 0 128 7,-2 6-128-7,-7-4 0 8,-11-2 144-8,0 0-144 5,0 0 160-5,0 0-160 9,0 0 272-9,0 0-32 6,0 0-16-6,0 0 0 8,0 0 32-8,0 0 16 6,0 0 0-6,-17-4 0 11,-9 0-112-11,-1 4-32 5,0 0 0-4,-6 0 0 7,-8-2-128-8,0 2 128 7,-8 0-128-7,-6 0 128 9,-7 0-128-8,-3-2 0 4,-1-1 0-4,-8 1 0 6,-2 2 128-7,-6 3-128 6,-4 1 128-6,-2-2-128 9,-3-2 0-9,-11 0 0 7,-5 0 0-7,-2 0 0 8,0 4 0-8,-5 0 0 8,3 0 0-8,-12-2 0 8,-1 0 0-8,-5 0 0 7,-2-2 0-7,2 0 0 8,-1 0 0-8,-7 0 0 7,-3 0 0-7,-3 2 0 8,-3 2 128-8,4 4-128 6,1-1 128-5,-3-5-128 6,-10-2 0-7,6 2 0 6,-5 0 0-6,5 2 0 9,-4 2 0-9,0 0 0 7,-6-6 0-7,4 0 0 7,2 6 0-7,-4-4 0 7,-2 1 0-7,6-3 0 9,-5-1 0-9,7-1 0 7,-6 2 0-7,2 0 0 8,0 0 0-8,-4-2 0 7,10 2 0-6,-2 0 0 6,3 0 0-7,-5-2 0 6,2-4 0-5,0 2 0 7,4 10 0-7,3-4 0 5,-5-2 0-5,2 0 0 6,1-4 0-7,5 0 0 7,3 4 0-6,-1 4 0 6,-7-10 0-7,5 6 0 7,2 0 0-7,5 2 0 7,6-2 0-7,-6 0 0 8,-5-4 0-8,1 4 0 7,3 2 0-7,3 4 0 8,8-4 0-8,-5 2 0 7,-3 0 0-7,4-4-144 7,-2 0 144-7,5 0-208 9,5 0 208-9,3 3 0 7,-1 1 0 10,-2-2 0-16,0-2 0-1,2 0 0 0,2-4 0 0,10 6 0 5,0 4 0-4,-3 2 0 5,-1-2 0-5,0-4 0 7,4-4 0-8,1 2 0 6,3-2 0-6,1 4 0 9,9 0 0-9,-9 2 0 6,-1 0 0-6,3-4 0 7,1-4 0-7,3 0 0 9,0 2 0-9,5 2 0 7,1 2 0-7,2 4 0 7,0 0 0-7,-3-1 0 9,-7-7 0-9,8-1 0 7,2 3 0-6,5 0 0 6,-1 0 0-7,4 5 0 7,0-1 0-6,3 0 0 5,-1-2 0-5,4 2 0 5,-6-4 0-5,4 2 0 8,2-4 0-8,-2 4 0 5,4-2 0-6,3 2 0 8,5 2 0-8,-1 4 0 6,5-2 0-6,1-1 0 8,3-3 0-8,1-2 0 6,2-2 0-6,3 2-144 9,-5 2 144-8,4 0 0 6,8 2 0-7,2-4 0 6,8-2 0-5,4 2 0 7,1 0 0-8,7 0 0 8,5-2-352-8,0 2 16 6,14 0 0-6,0 0 0 22,0 0-2112-21,0 0-432 1,0 0-64 2</inkml:trace>
    </iact:actionData>
  </iact:action>
  <iact:action type="add" startTime="9833">
    <iact:property name="dataType"/>
    <iact:actionData xml:id="d2">
      <inkml:trace xmlns:inkml="http://www.w3.org/2003/InkML" xml:id="stk2" contextRef="#ctx0" brushRef="#br0">5976 301 6447 0,'0'0'576'2,"0"0"-576"1,0 0 0-2,0 0 0 5,0 0 1584-6,0 0 208 8,0 0 32-7,0 0 16 5,0 0-1312-5,0 0-256 6,0 0-48-7,0 0-16 8,8-14-208-8,-8 14 0 7,0 0 128-6,0 0-128 5,0 0 0-5,0 0 0 7,11-10 0-8,-11 10 0 7,0 0 0-7,0 0 0 6,0 0 0-5,0 0 0 5,0 0 240-6,0 0 0 8,0 0 0-8,0 0 0 8,0 0 320-8,0 0 64 8,0 0 16-8,0 0 0 6,-23 10-160-6,3 2-32 8,1-4 0-8,-3-1 0 9,-3 1-16-9,0 0-16 6,1 0 0-6,-3 3 0 13,-2-5 48-13,-1 0 16 4,1 4 0-4,-2 4 0 8,-6-5-16-8,4 7 0 7,0-4 0-7,1 5 0 8,-7-3-128-8,4 3-16 6,4 3-16-6,2-5 0 8,0 5-112-8,1-4-32 8,1-3 0-7,2 7 0 5,-1-1 32-6,3 3 16 8,-1 1 0-8,7 2 0 7,-3 1-208-7,3 1 128 8,1-4-128-8,-5 1 0 7,1-5 128-7,5 5-128 7,1-3 0-7,4 7 144 9,-1-1-144-9,3 0 192 6,0 0-192-6,4-1 192 7,-4-7-192-7,4 1 192 8,0 1-192-8,2 3 192 9,1 3-64-9,1 0 0 6,1 1 0-6,3-5 0 8,0-2-128-8,2 1 192 7,-2-1-192-7,0 3 192 9,4 3-192-9,3-4 128 6,-3 1-128-6,4-1 128 8,2-3-128-7,-1 1 160 6,3 5-160-7,-2-1 160 8,-1 0-160-8,-3 3 0 6,4-3 144-5,-3 2-144 7,7 2 128-8,-6-1-128 7,1-3 128-7,-3 2-128 9,4 3 0-9,-5-1 144 6,-3 2-144-6,0-2 0 8,2 3 144-8,-4 1-144 6,-4 4 0-6,-2-4 144 8,-2-4-144-8,-4 0 0 7,0-1 0-7,-1-1 128 9,-9 2-128-8,2-1 128 5,1-5-128-6,-7 0 128 9,-1 1 80-9,0-5 16 7,-5 5 0-7,1-5 0 7,0-3 32-7,-1-3 16 7,1 5 0-7,0-4 0 8,-5 1-80-8,-1-7-32 7,0 0 0-6,-2 0 0 7,-2-4-32-8,4-1-128 6,2-1 192-6,-1-2-64 7,-5 0-128-7,4-2 128 10,4 2-128-10,2-1 128 7,-1-1-128-7,5 0 0 7,3 0 0-7,1-2 128 7,1 2-128-7,7-2 0 8,-1-4 0-8,12 8 0 7,0 0 128-7,0 0-128 6,0 0 0-6,0 0 128 8,0 0-128-8,0 0 0 7,0 0 0-7,0 0 0 8,0 0 0-8,17-4 0 8,3-2 0-8,-4 6 0 8,1 4 0-8,3 2 0 7,-3-4 0-7,5 4 0 9,1 0 0-9,4 4 0 7,-1-5 0-7,-3 5 0 6,-3 6 0-6,1 1 0 7,-1-3 0-7,1 3 0 9,-3-3 0-9,3 6 0 7,2-1 0-7,-1 6 0 7,-5 5 0-7,1 3 0 7,0 2 0-6,-5 6 0 6,3-4 0-7,-8 10 0 7,-1 0 0-7,1 5 0 8,-4 3 0-8,-2 3 0 8,-2 3 0-8,-2-3 0 9,0 3 0-9,0-3 0 5,-4 3 0-4,3 5 0 8,-1-2 160-9,0 5-160 5,2-3 192-5,0 0-192 9,0 5 272-9,2-7-48 7,2 0-16-7,2-1 0 9,2-3 0-9,7 1 0 6,-3-7 0-6,8-1 0 8,-5-1-80-8,9-1-128 6,-3 2 176-6,3-4-176 10,5-5 192-10,0 1-192 5,1-8 192-5,5 2-192 10,2-5 144-10,2-1-144 5,6-2 0-5,2-4 144 9,3-1-144-9,5-3-192 6,2 0 32-5,5 1 16 22,8-7-1648-22,-1 3-320 5,-7-1-64-5</inkml:trace>
    </iact:actionData>
  </iact:action>
  <iact:action type="add" startTime="11306">
    <iact:property name="dataType"/>
    <iact:actionData xml:id="d3">
      <inkml:trace xmlns:inkml="http://www.w3.org/2003/InkML" xml:id="stk3" contextRef="#ctx0" brushRef="#br0">3627 6855 3679 0,'0'0'160'1,"0"0"32"-1,0 0-192 2,0 0 0-1,0 0 0-1,0 0 0 7,0 0 1136-7,0 0 176 7,0 0 32-7,0 0 16 10,0 0-720-10,0 0-160 5,0 0-32-5,0 0 0 8,0 0 176-7,0 0 16 6,0 0 16-7,0 0 0 6,0 0 160-6,0 0 16 8,0 0 16-8,0 0 0 8,0 0 48-8,0 0 0 8,0 0 0-8,0 0 0 6,0 0-208-5,12 4-48 7,-12-4 0-8,0 0 0 7,18 2 32-7,-18-2 0 7,13 4 0-7,3-2 0 8,-4-2-128-8,5 0-32 7,-5 0 0-7,5 2 0 8,-1 2-112-8,5 0-16 8,3-4-16-4,3 2 0 1,2 0-48-5,3-2 0 6,-3 0 0-6,6 2 0 7,-2-2-16-7,2 2-16 7,6 0 0 11,-2-2 0-18,6-2-64 1,-2 2-16-1,4-2 0 0,2 0 0 6,-7 2-16-6,7-2-16 6,4 0 0-6,2-2 0 9,1 4-176-9,3-2 128 5,-1 0-128-5,3 0 128 9,5 0-128-9,-8 0 192 7,1 0-192-7,1-2 192 8,3-2-32-8,-5-3 0 7,-1 1 0-6,1 6 0 6,5 2 32-7,5-2 0 8,-4 0 0-8,7 0 0 7,-5-2-32-7,6-4 0 7,-2 1 0-7,3 1 0 8,-3 2-160-8,-2-4 128 7,0 0-128-7,1 4 128 8,5-2-128-8,-2-1 0 6,4 1 0-6,4 0 128 9,0 2-128-9,-4 0 0 6,-6-4 144-6,6 3-144 9,-4-3 0-9,1 4 128 6,3-2-128-6,6-4 0 10,-2 0 0-10,0-1 128 6,0 3-128-6,-1 4 0 9,-2 4 0-9,1 0 0 5,-2-2 0-5,4 0 128 9,-6-4-128-9,4 0 144 7,8 3-144-7,-3-1 160 7,1-2-160-7,0 2 0 8,-2-6 0-8,-2 4 0 7,0 0 0-6,-2 3 0 6,2-5 0-7,4 0 0 8,4 6 0-8,-1 0 0 8,-1 0 0-8,0-2 0 7,-2 0 128-7,-6 0-128 8,-2 2 128-8,6-1-128 7,6 1 272-7,5 0-16 7,5 0-16-7,-4-2 0 9,-1 0 0-9,-3-2 0 4,-2-2 0-4,-1 2 0 10,-3 2-240-10,6 3 0 7,0 1 128-7,9-2-128 9,-5 2 0-8,-2-2 0 4,-3-2 0-5,-1 0 0 9,-2-2 0-9,4 4 0 7,1 2 0-7,1 2 0 8,0-2 0-8,3 2 0 6,-5-6 0-6,0 4 0 8,-3 0 0-8,3 2 0 6,-2 0 0-6,0 4 0 9,5-2 0-9,-1 0 0 7,0-2 0-7,-1-1 0 8,-9-1 0-8,2 2 0 8,2 0 0-8,-2 2 0 7,-2-2 0-7,2 6 0 6,1-2 0-6,3 0 0 8,0 0 0-8,-4 1 0 8,-6-1 0-8,0-2 0 9,0 4 0-9,2 2 0 6,-4-3 0-6,4-3 0 9,-2 0 0-9,4 2 0 6,0 2 0-6,-2 0 0 9,-6 1 0-9,0 3 0 6,-4-6 0-6,2 0 0 10,-3-2 0-10,3 4 144 5,4-3-144-4,-4 1 128 6,2 2-128-7,2 0 0 6,0-4 0-6,-5 0-176 8,-1 0 176-8,-2 1 0 9,2-1 0-9,-1 2 0 8,1-2 0-8,4 0 0 7,-2-2 0-7,2 2 0 7,4 0 0-7,-8 0 0 7,1 0 0-7,-1-1 0 8,-2 1 0-8,0-2 0 7,1-2 0-7,1 2 0 8,0-2 0-8,4 4 0 8,-2 0 0-8,3-2 0 6,1 0 0-5,-6-2 0 5,-2 0 0 12,-4 0 0-17,3 0 0-1,-5 6 0 0,1-2 0 0,-1 0 0 6,4-2 0-6,-3-2 0 6,3 0 0-6,-2 2 0 9,1-1 0-9,1-1 0 6,-5-1 0-6,-5-1 0 9,3 2 0-9,-3-2 128 6,1 0-128-6,-1 2 0 8,-1 2 0-8,2 0 0 6,-1-2 0-5,5 0 0 7,-5 0 0-8,3-2 0 7,-1 0 0-7,1 0 0 8,-7 0 0-8,1-2 0 7,0-2 0-7,-1 2 128 10,3-2-128-10,-2 2 0 6,-5-1 0-6,5-3 0 8,-2 4 0-8,3 0 0 6,5 0 0-6,-4 0 0 8,-1-2 0-8,1 0 0 7,1 3 0-7,-3 1 0 9,-2 0 0-9,-1 2 0 6,3 0 0-6,-2-2 0 8,-6 0 0-7,1-4 0 5,1 4 0-5,-2 0 0 7,-2 2 0-8,6 0 0 6,-4 0 0-6,1 0 0 8,3 0 0-8,-2 2 0 7,-4 0 0-7,4 0 0 8,-4 2 0-8,-2-4 0 8,-2 2 0-8,0 0 0 7,-8 0 0-7,0 1 0 8,4 1 0-8,0 2 0 7,-7 0 0-7,-1-2 0 7,-6 0 0-7,1 2 0 8,-1-4 0-8,-1 4 0 8,-3-1 0-8,-1 1 0 7,-16-6 0-7,0 0 0 7,0 0 0-7,0 0-128 8,8 14-32-8,-8-14 0 7,0 0 0-7,-6 14 0 24,-10 5-576-23,-1-3-112 1,-11 1-32-1,-13 1-14016 0</inkml:trace>
    </iact:actionData>
  </iact:action>
  <iact:action type="add" startTime="20734">
    <iact:property name="dataType"/>
    <iact:actionData xml:id="d4">
      <inkml:trace xmlns:inkml="http://www.w3.org/2003/InkML" xml:id="stk4" contextRef="#ctx0" brushRef="#br0">9828 433 11967 0,'0'0'1072'4,"0"0"-864"-4,0 0-208 1,0 0 0 6,0 0 1056-7,0 0 160 6,-10-17 48-5,10 17 0 7,0 0-416-8,0 0-80 7,0 0 0-7,-9-20-16 7,9 20-384-7,0 0-80 7,0 0-16-7,0 0 0 8,-6-15-112-8,6 15-32 6,0 0 0-6,0 0 0 8,-16-20-128-7,16 20 0 6,0 0 0-7,-10-10 128 7,10 10 32-7,0 0 0 7,-23-2 0-7,5 4 0 10,1 0 80-10,-5 4 16 6,1 0 0-6,-2 6 0 9,-3-4 0-9,3-3 16 6,-5 3 0-6,-1 4 0 12,0 0-32-12,-4 3-16 5,0-3 0-5,1 5 0 8,-5-3 48-7,4 4 16 4,-2-7 0-5,0 7 0 8,2-1-16-8,-2-1 0 8,-2 4 0-8,-2-1 0 9,0 3-16-9,2 1 0 5,-4 2 0-5,2 1 0 8,-8-1-80-8,0-2-32 8,2 3 0-8,-4-3 0 7,-3-3-144-7,-1 1 0 8,0 1 144-8,3 5-144 8,-1 0 0-8,4 2 0 7,-2 3 0-7,3 1 0 7,-3 2 0-7,4-2 0 6,-4 0 0-6,2 4 0 10,-3 0 0-10,1-4 0 6,-4 1 0-6,2-1 0 8,-1 2 128-8,3-2-128 8,4-4 128-8,-2 4-128 9,-1 1 144-9,3 1-144 5,2-2 192-5,0-2-192 8,2 0 144-8,-2 2-144 7,6 6 0-7,0-5 144 9,0-5-144-9,2 2 0 6,-6-2 0-6,4 0 128 8,2-1-128-8,-2 1 192 7,5 0-192-7,1 2 192 9,-2-3-192-9,4-1 128 7,-4 2-128-7,1 1 128 7,-1-1-128-7,2-2 0 7,2 0 144-7,-1-1-144 8,1-1 0-8,0 1 144 7,2-3-144-7,1 2 0 7,3 3 192-7,1-3-192 8,3 0 192-8,-3-1-192 8,3-1 304-8,5 0-48 7,1-3-16-7,5 1 0 8,4-1-16-7,0 1 0 5,-2-1 0-6,6-1 0 9,0-1-32-9,6-2-16 6,0 1 0-6,-2 1 0 9,-4-18-176-9,15 17 192 8,-1 3-192-8,4-3 192 8,-3 1-192-8,3 1 0 5,-5 1 0-5,5-7 128 8,3 1-128-8,1-4 0 7,-1 2 0-7,5 1 128 8,1-5-128-7,0-2 0 6,1 0 144-7,7-4-144 8,0 2 128-8,-2-2-128 6,2-4 128-6,4 0-128 8,-4 0 128-8,4-2-128 7,2-6 128-6,0 2-128 6,0-5 144-7,4 1-144 7,-4 0 192-7,4-5-192 9,-4-1 192-9,6 2-192 6,1-3 192-6,-3 1-192 9,6 5 0-9,0-5 0 6,1 5 0-6,3-5 0 9,0 4 0-9,-1-3 0 7,3-5 128-7,-3-1-128 8,1-2 0-8,0 1 0 7,1-1 128-7,1-1-128 7,-3-1 128-7,3 0-128 8,-1-2 144-8,3-1-144 8,-2-3 0-8,5 6 128 6,0-2-128-5,-3-3 0 8,-1-1 0-9,1 2 0 7,-3-2 0-7,5-4 0 5,-4 0 128-5,-3 0-128 9,-1-6 0-9,-4 8 144 7,3-4-144-7,1 2 0 8,-2 2 144-8,1-6-144 8,3 2 0-8,-6-6 128 5,-6 2-128-5,1-6 0 10,-7 0 192-10,2 1-48 6,-5 1 0-5,-3-6 0 6,-2 1 32-7,-2-1 0 7,-1 0 0-6,-3 1 0 7,-3-3-176-8,-7 6 128 7,3 2-128-7,-8 4 128 7,0-1 16-7,-5 5 0 7,-3-2 0-7,-1 2 0 8,-3 7 112-8,-2 1 32 8,-8-2 0-8,2 4 0 7,-3 0-48-7,-1 3-16 8,-7 5 0-8,-3 1 0 7,-1 1-48-7,-2 3-16 9,-4-1 0-9,-6 1 0 6,-2 4-160-6,0 6 0 9,-2 1 0-9,-6-1 0 7,2 4-160-7,4 4-112 7,-5 6-32-7,3 1 0 24,4-1-1728-23,4 8-336 0,6-5-80-1,1 7-12144 0</inkml:trace>
    </iact:actionData>
  </iact:action>
  <iact:action type="add" startTime="22685">
    <iact:property name="dataType"/>
    <iact:actionData xml:id="d5">
      <inkml:trace xmlns:inkml="http://www.w3.org/2003/InkML" xml:id="stk5" contextRef="#ctx0" brushRef="#br0">12695 1365 6447 0,'0'0'576'4,"-7"-9"-576"-3,7 9 0-1,-12-6 0 6,12 6 2320-5,-14-4 368 7,4 0 64-8,-3 0 0 8,1 2-1456-8,-4 2-288 7,3 0-64-7,-5 0-16 7,-1 0-448-7,1 2-96 7,-5 2 0-7,-3 2-16 8,1-2-32-8,-2 4 0 7,-1 1 0-7,-1 1 0 8,-8 6-16-8,2-1-16 9,0 3 0-9,-6-3 0 6,0 5-160-6,-8 3-16 7,0 3-128-7,-3-3 192 8,-3-1 16-8,-1-3 0 9,-3 1 0-9,-1 3 0 8,-1 0-32-8,1 3-16 5,-3 1 0-5,3 2 0 10,-1 1-16-10,1 1 0 5,-8-2 0-5,3 0 0 10,-3-1-16-10,0 5-128 5,-6 0 192-5,5 4-64 8,-1-4 16-8,6 4 0 7,-3 2 0-7,5 0 0 10,0 0-144-10,-5 0 192 5,-1 4-192-5,2-4 192 8,-6-2-192-8,-1 2 160 8,5-6-160-7,-2 4 160 6,4 4-160-7,-1-6 0 6,3 6 144-6,5-4-144 9,1 0 0-9,-1 2 144 7,-3-3-144-7,3 1 0 7,3 0 272-7,1-2-48 8,1 2-16-8,3 0 0 8,4-6 32-8,-2 0 0 6,3-1 0-6,5 3 0 9,0 2-240-9,5-2 128 7,5 0-128-7,0-2 0 8,-4 2 128-8,2-1-128 7,4 1 0-7,1 0 0 8,3-2 0-8,0 2 0 6,-1 0 0-5,-1 5 0 7,0-9 0-8,1 2 128 6,1 0-128-5,-2 2 0 8,5-1 0-9,1 1 0 5,1 0 0-5,4-4 0 10,-3 0 0-10,-1 1 0 5,7-1 128-5,-5-2-128 9,5 0 128-9,-3 3-128 7,4-1 176-6,-1 0-176 6,5-1 192-7,-2-1-64 7,4-6 0-7,2 3-128 7,2 1 160-7,0 2-160 8,2 1 128-8,0-1-128 7,0 0 128-7,4 1-128 8,0-3 0-8,2 2 128 8,4 1-128-8,-4-1 0 7,5-2 144-7,5 1-144 7,2-5 0-7,-3 2 144 9,5 1-144-9,1-1 0 8,-1 1 144-8,3-3-144 6,2-3 0-5,3 1 144 6,3-5-16-7,0-1-128 7,2-1 192-7,0 0-64 8,5-6-128-8,4 0 192 7,3-3-192-7,0 3 192 8,0-4-64-8,2-2-128 7,5-2 192-7,5-4-64 9,4 1-128-8,-1-1 160 5,-1-8-160-6,5 0 160 9,2-1-32-9,-5-1-128 7,-3-7 192-7,5 1-64 8,3 1-128-8,-4 1 0 7,3-1 144-7,3-4-144 7,-2-5 0-7,6 3 144 6,-3 2-144-5,3-3 0 8,2-1 144-9,-6-2-144 6,2-2 0-5,-3-4 144 7,1 2-144-8,0 3 0 6,5 1 0-6,-3-2 128 7,2 0-128-7,2-2 0 8,-6 0 144-8,6-4-144 9,-5 4 128-9,3-4-128 6,2-6 128-5,-4 4-128 6,0 0 0-7,-3-4 128 7,7 2-128-7,0-2 0 8,-2 6 0-8,2-4 0 7,0 2 0-7,-9-5 128 9,-3-1-128-9,1 4 0 5,-3-2 0-4,-1-2 128 7,-5-5-128-8,-1 3 0 7,0 2 128-7,-1-6-128 8,-3 1 128-8,2-3-128 6,-1-3 128-6,-1 3-128 8,-6 0 128-8,0 1-128 7,0-1 128-7,-4 1-128 9,-4-1 0 10,-4 2 144-15,-4-3-144-4,-1-1 0 0,-3 3 288 0,-3-5-48 0,1-1-16 0,-7-7 0 6,1 5 96-6,-5 1 0 8,0-1 16-8,0 3 0 7,-4 1-32-7,-3 5-16 7,-3 8 0-7,-1-1 0 8,-3 3-32-8,0 2 0 7,-8 2 0-7,-2 4 0 8,-1 3-32-8,-1 5-16 8,-7 2 0-8,-3 1 0 7,-3-1-208-7,-2 4 144 9,-8-3-144-8,0 5 128 4,-6-1-128-5,0 5 0 8,-6-5 0-8,-3 8 0 7,-5-1 0-7,-3 9-192 8,0-2 32-8,-1 2 16 22,-7-2-256-21,2 6-48 0,-8 8-16 0,-4 2 0 11,-4 7-1728-10,-4 1-352-2</inkml:trace>
    </iact:actionData>
  </iact:action>
  <iact:action type="add" startTime="27179">
    <iact:property name="dataType"/>
    <iact:actionData xml:id="d6">
      <inkml:trace xmlns:inkml="http://www.w3.org/2003/InkML" xml:id="stk6" contextRef="#ctx0" brushRef="#br0">5377 1432 9503 0,'0'0'416'2,"0"0"96"-2,0 0-512 0,0 0 0 5,-8 6 0-5,8-6 0 5,0 0 800-4,0 0 64 9,0 0 16-10,0 0 0 3,0 0 48-2,0 0 16 5,0 0 0-6,0 0 0 10,0 0-288-10,0 0-48 10,0 0-16-10,0 0 0 5,0 0-208-5,0 0-32 10,0 0-16 8,0 0 0-17,0 0 112-1,0 0 32 0,14 11 0 0,-1-3 0 0,9-6-16 0,1 2 0 11,3-4 0-11,1 2 0 5,4 0-80-5,2-2-32 9,4-2 0-3,4 0 0-5,-2 0-80-1,4 0-16 8,-4 0 0-8,6 0 0 5,2-2-64-5,-4 0-32 11,0 0 0-11,-2 3 0 5,4-3-16-5,-4 0 0 11,3 0 0-10,-3 2 0 2,2-2 112-3,2 0 32 11,-6-2 0-11,-2 2 0 4,0 0-64-4,-5 1-16 6,1 1 0-6,-4 0 0 9,-2-2 0-9,-3 0 0 7,-3-2 0-7,-5 2 0 8,-1 0 16-8,-3 2 0 7,-12 2 0-7,0 0 0 8,0 0 64-8,0 0 16 5,0 0 0-5,0 0 0 8,0 0 16-8,0 0 0 8,-12 0 0-8,-5 0 0 7,-7 0-320-6,1 0 160 12,-8 2-160-13,0 0 128 3,-5 0-128-3,3 0 0 11,-8 0 144-11,2 0-144 5,2 2 0-5,-4-2 0 5,4-2 0-5,-2 2 128 10,2-2-128-10,2 0 144 11,-8 0-144-9,6 0 160 1,-4-2-160-3,4 0 128 10,0-2-128-7,-2 2 128-2,6-2 0-1,0 0 0 11,1 2 0-10,1-2 0 2,4 0-128-3,5 2 128 5,1-3-128-4,2 3 128 7,3 0-128-8,-2 2 0 11,5-2 144-11,1 2-144 4,4 0 0-3,8 0 0 9,0 0 0-10,0 0 0 4,0 0 0-4,0 0 0 10,0 0 0-10,0 0 0 4,0 0-192-4,0 0 64 9,10 10 0-9,8-3-9680 18,-1-1-1936-16</inkml:trace>
    </iact:actionData>
  </iact:action>
  <iact:action type="add" startTime="28453">
    <iact:property name="dataType"/>
    <iact:actionData xml:id="d7">
      <inkml:trace xmlns:inkml="http://www.w3.org/2003/InkML" xml:id="stk7" contextRef="#ctx0" brushRef="#br0">8506 6177 2751 0,'0'0'128'1,"0"0"16"0,0 0-144-1,0 0 0 7,0 0 0-7,0 0 0 5,-4-6 816-5,4 6 128 6,0 0 16-6,0 0 16 7,-10-14-576-7,2 4-112 10,-2 5-32-9,10 5 0 4,0 0-64-5,-9-8-32 10,1 4 0-10,8 4 0 5,-16-2-32-5,16 2 0 5,0 0 0-4,-11 0 0 8,-5 0 96-9,6 2 16 11,-3 2 0-11,13-4 0 5,-10 0 80-5,10 0 32 9,0 0 0-9,-14-4 0 6,14 4 448-6,0 0 96 6,-12-6 0-6,-1 2 16 7,13 4-208-6,-10-6-32 12,10 6-16-13,0 0 0 3,-8-10 0-2,8 10 0 6,0 0 0-7,-11-9 0 4,3-1-112-4,8 10-32 10,0 0 0-10,-4-14 0 4,4 14-16-3,-4-11-16 9,4 11 0-10,-2-14 0 6,2 14-16-6,0 0 0 9,0-14 0-9,0 14 0 6,-2-15-32-6,2 15-16 10,0 0 0-10,0 0 0 5,0 0-96-5,0 0 0 10,0 0-16-10,0 0 0 5,0 0-112-5,0 0-32 11,0 0 0-11,0 0 0 4,0 0-160-3,0 0 0 8,0 0 0-9,0 0 0 6,0 0 0-6,0 0 0 10,4 15 0-10,-4-15 0 4,2 14 128-4,-2-14 0 8,4 19 0-8,0 1 0 6,0-4 48-6,-1 3 0 11,3 1 0-11,-4-3 0 6,-2 5 48-6,0-1 16 9,-2-1 0-9,0-3 0 5,-2 3 0-5,3 1 0 10,-1-3 0-9,0-3 0 3,2-15 0-4,-6 20 0 19,2-5 0-19,-2 3 0 0,-2-4 32 1,4 1 16 5,4-15 0-5,0 0 0 2,-7 18-64-2,3-7-16 9,4-11 0-9,-10 12 0 3,10-12-16-4,0 0-16 11,0 0 0-11,0 0 0 4,0 0-16-4,0 0 0 11,-8 14 0-11,8-14 0 6,0 0-16-6,0 0 0 4,0 0 0-4,0 0 0 9,0 0 48-9,0 0 16 11,0 0 0-11,0 0 0 3,0 0-208-2,0 0 144 9,0 0-144-10,0 0 128 6,18-6-128-6,-18 6 0 6,15-8 0-6,3 4 0 8,1 0 0-8,-3 0 0 11,3-11 0-11,3 7 0 4,-7 4 0-4,7 4 0 10,1-4 0-10,5 2 0 5,-1 0 0-5,2 2 0 11,6 2 0-10,4-2 0 2,-2 0 0-2,6 4 0 5,-4-2 0-6,6 0 0 8,-4 0 0-8,6-2 0 12,2-2 0-12,-4 2 0 3,1 2 0-3,1-2 0 10,-4-2 0-10,-2 2 0 5,-10 0 0-5,2 0 0 8,3-2 0-8,6 2 0 9,5 0-128-9,0 2 128 5,2 4 0-5,0 4 0 8,-1-5 0-8,-3-1 0 7,-2-4 0-7,-4 4 0 8,4 0 0-8,-6-2 0 11,0-2 0-11,-2 2 0 5,-4 2 0-4,1-4 0 8,-3 0 0-9,2 0 128 4,4 0-128-3,-4 0 0 8,-3 0 0-8,-1 0 0 3,-2-4 0-4,1 2 160 11,-5 0-160-11,5 4 160 6,-3 4-160-6,0-2 0 9,1-2 0-9,1 0 0 4,-3 0 0-4,-5 0 128 10,3 0-128-10,3 0 0 5,-7-2 0-5,-1 3 0 11,-15-3 0-11,18 4 0 9,-18-4 0-8,0 0 0 4,15 0 0-5,-15 0 0 5,0 0 0-5,18 6 0 8,-18-6 0-8,0 0 0 6,0 0 0-6,14 4 0 10,-14-4 0-9,0 0 0 4,0 0 0-5,0 0 0 10,0 0 128-10,0 0-128 4,0 0 0-3,0 0 0 9,0 0 0-9,0 0 0 2,15 0 128-3,-15 0-128 11,0 0 0-11,0 0 128 4,0 0-128-4,0 0 128 11,0 0-128-11,6-14 128 6,-6 14-128-5,4-13 128 8,-4 13-128-9,4-20 128 4,-4 1-128-4,0 1 0 6,2-1 0-6,-4-1 128 8,2 20-128-8,-2-17 0 11,0-7 144-11,0-1-144 4,0 0 0-4,2-3 128 12,-2 1-128-11,0 0 0 2,2 1 0-3,0 1 128 11,0 0-128-11,0-1 0 4,0 1 0-3,0-2 128 9,0-1-128-10,0 1 0 4,0 6 0-3,0-1 0 7,0-1 0-8,0 1 0 6,0 9 0-6,0-3 0 10,0 4 0-10,0 12 0 5,-2-15 0-5,2 15 0 10,0 0 0-10,0-10 0 5,0-2 0-5,0 12 0 11,0 0 0-11,0 0 0 4,0 0 0-4,0 0 0 10,0 0-144-10,0 0 144 4,0 0 0-3,0 0 0 10,0 0 128-11,0 0-128 5,0 0 0-5,0 0 0 10,4 22-224-10,2-1 80 4,-2-5 144-4,2 3 0 11,-2 5 0-11,-2-3 0 4,0 3 0-3,-2 1 0 9,0-2 0-10,0 3 0 6,-2-1-128-6,0 0 0 9,-2 1 0-9,-2 3 0 5,2 4 128-5,2 2 0 8,-2-2 0-8,2-3 0 5,-2-3 0-5,0 0 0 11,-1 2 0-11,1-1 0 4,0-1 0-3,0 0-128 8,0-7 128-9,-2-1-128 5,-2 5 128-5,4-1 0 12,-1 1 0-12,1-5 0 4,-2-1 0-4,-2 1 0 6,0 1 0-6,4-7 0 8,4-13 0-8,-7 18 0 11,-1-5 0-11,8-13 128 3,0 0-128-2,-6 16 0 10,6-16 0-11,0 0 0 4,0 0 176-3,0 0-48 9,-8 8 0-10,8-8 0 5,-14 10-128-4,14-10 0 8,-13 4 0-9,1-4 0 4,-2-2 128-3,1-4 0 9,-3 2 0-9,-1 0 0 1,1 0-128-2,-5 0 0 11,1-2-192-10,-1 0 192 2,-1 3 0-3,-3-1 0 12,-3-2 0-11,-1 4 192 2,-4-2-192-3,2 0 0 12,-4 0 0-12,9 0-176 3,-1-2 176-3,-14 1 0 12,-4-3 0-12,2-2 0 4,2 2 0-4,-2 4 0 11,1-5 0-11,-7 1 0 3,2 0 0-3,4 2 0 12,-4 0 0-12,14 4 0 4,6 0 144-4,5 0-144 7,7-2 192-7,15 4-192 8,-16-3 480-8,4-3-16 9,1-2 0-9,1 2 0 5,-4-2-208-5,5 2-32 10,-7-5-16-10,6 5 0 5,10 6-208-4,-19-4 176 10,1-4-176-11,1-2 160 4,-3 3-160-3,6 1 0 5,-5-2 0-5,3 0 0 5,3 2 0-5,-7 2 0 10,5-1 0-11,-5 1 0 4,-1-2-128-4,1 2 128 10,-1-2-160-10,-5 4 160 4,1 2-144-4,0 2 144 12,-3-2-128-12,3 0 128 4,0 0 0-4,-1 0-128 6,1 0 128-5,1 0 0 7,3 0-144-8,-2 0 144 12,1 0-160-12,5 0 160 3,1 0-224-3,-2 0 48 11,5-4 16-11,-1 4 0 4,14 0 160-3,-12 2-160 8,-3-4 160-9,15 2-160 5,-14-2 160-5,14 2 0 9,-16-2 0-9,7-2-128 5,-5-3 128-5,6 3 0 11,8 4 0-11,-15-4-128 5,3 2 128-5,-2-2 0 9,5 0 0-8,1-2 0 4,-6 2 0-5,14 4 0 10,-10-6 0-10,1 4 0 5,-7 1 0-5,4 1 0 9,-3 0 0-9,-1-2 0 4,2 0 0-4,-1-2 0 13,3-2 0-13,-3 4 0 4,3 0 0-4,12 2 0 9,-16-2 0-9,3 2 0 6,-5 0 0-6,6 0 0 10,-3 0 0-10,15 0-128 5,-16 2 128-5,0 2 0 10,5 2 0-10,11-6-128 5,-16 0 128-5,16 0 0 11,-12 2 0-11,12-2 0 5,0 0 0-5,0 0-128 9,-17 4 128-8,17-4 0 3,0 0 0-4,0 0-128 11,-12 3 128-11,12-3 0 5,0 0 0-5,0 0 0 9,0 0 0-9,0 0-128 4,0 0 128-4,0 0 0 12,0 0 0-11,0 0 0 2,0 0 0-3,0 0 0 11,-4-17 0-11,4 5 0 3,0 12 0-2,8-17 0 10,-4 3 0-11,0-2 0 4,2 5 0-4,0-5 0 11,3 2 0-11,-5-3 0 5,0-1 0-5,0 3 0 9,0-7 0-9,-2 5 128 7,2 1-128-7,-2-1 0 8,0 1 0-8,-2-2 0 7,0 5 0-7,2-3 0 9,0-3 0-9,0 5 0 5,-4-4 0-5,2 7 0 6,0-3 0-6,0 14 0 8,2-10 0-8,-2 10 0 9,0-13 0-9,0 13-192 4,0 0 192-3,0 0 0 9,0 0-144-10,0 0 144 4,0 0 0-4,0 0 0 8,0 0-144-8,0 0 144 8,0 0 0-8,0 0-160 8,-6 15 160-8,-2-1-128 8,2 4 128-8,0 3-128 10,2-2 128-10,2-1-128 5,-2 2 128-5,-1-1 0 10,1 1 0-10,0 3 0 4,2 2-160-4,-2 1 160 11,2-1-192-11,-2-2 192 6,-4 1 0-6,4-3 0 10,-1-1 0-10,1 1 0 4,2-3 0-3,-2-3 0 9,0 5 0-10,0-5 0 4,4 1 0-4,0 2 0 10,0-18 0-10,-2 15 0 5,8 5 0-5,-6-7 0 11,0-13 0-11,0 0 0 5,-4 18 0-5,4-18 0 10,0 0 0-10,0 17 0 4,0-17 0-4,0 0 144 8,0 0-16-8,8 14 0 7,-8-14-128-7,0 0 0 10,0 0-160-10,0 0 160 5,10 12 0-5,-10-12 0 11,0 0 0-11,19 4 0 6,-5-2 0-6,-14-2 0 6,17 4 0-6,3-4 0 8,-7-2 0-8,9 0 0 11,-3 2-128-11,1-2 128 4,3-2 0-4,5-4-144 10,3 2 144-9,4 2-128 3,-4 2 128-4,4-2 0 11,4 1-144-11,6-3 144 4,4 6-240-3,7 0 32 9,1 4 0-10,7-8 0 5,7-4 16-5,-1 2 0 9,4 0 0-8,2-2 0 3,-2 3 192-3,-4 1 0 7,3 2 0-7,-7 2 0 3,0 0 0-3,-5 0 0 9,-5 0 0-10,-5 0 0 5,-6 2 0-5,0 2 0 10,-1-4 0-9,-6 0 0 2,-1-2 0-2,-2 2 0 8,-2 0-160-9,-4-2 160 6,-2 0 0-5,3 2 0 8,-1 0 0-8,-4 0 0 2,-1 0 0-3,-3-2 0 7,-1 0 0-7,3 2 0 9,-1 0 0-9,1 4 0 7,-2 0 0-7,1-1 0 9,1-3 0-9,3 4 0 7,-1 4 0-7,2-2 0 9,1-4 0-9,-1 2 0 10,0 2 0-10,1 0 0 6,-5-3 0-5,4 1 0 8,-1 0 0-8,1-2 0 5,-2 2 0-6,1 2 0 7,-1 0 0-7,-9-4 0 4,3 0 0-3,1 2 0 10,-3-2 0-11,1 1 0 3,1 3 0-3,-3 2 0 11,1-4 0-11,-5 0 0 4,2-2 0-3,-6 2 0 8,-8-4 0-9,0 0 0 5,0 0 128-5,0 0-128 11,0 0 128-11,0 0-128 4,0 0 0-4,0 0 128 10,0 0-128-10,0 0 0 5,0 0 0-5,0 0 0 10,0 0 0-10,0 0 0 5,0 0 0-5,0 0 128 12,0 0-128-12,0 0 0 4,1-10 160-4,1-4-160 10,-2 5 192-10,-2-5-192 4,1 2 0-4,-1-3 0 13,2 3 0-13,-2-6 0 4,0 1 160-4,0-5-160 8,-2-3 128-8,-2 2-128 6,0-3 0-6,2-1 128 10,0-6-128-9,0 2 0 3,-3-2 0-3,3-3 128 8,2 5-128-9,0 0 0 4,2 0 0-3,-2 3 0 9,2 1 0-10,0 2 0 3,-2 1 0-3,2 3 0 12,-2 3 0-11,2-3 0 3,-2 9 0-4,2-1 0 9,0 5 0-9,0 8 0 6,0 0 0-6,0 0 0 10,0 0 0-10,0 0 0 4,0 0-176-4,0 0 176 7,-12-2-128-7,12 2 128 9,-9 6 0-9,3-2 0 10,-2 1 0-10,-2 5 0 5,2 0-128-4,2 2 128 10,-5 3-128-9,1 1 128 1,4-1 0-3,-4 5 0 9,3-4 0-9,1 3 128 4,-2 1-128-4,0-3-192 9,4 7 64-9,-2-1 0 5,3 0 128-5,-3 3 0 10,-4 1 0-10,2 0-128 4,2 3 128-4,0-5 0 11,-3-4 0-11,1 3 0 5,2-1 0-5,-4 3 0 10,2-3 0-10,3 0 0 6,-7-1 0-6,4-7 0 10,2 1 0-10,-2 2 0 5,-1-7 0-5,-1 1 128 10,2 2-128-10,-4-5 0 4,5 5 0-4,-7-8 128 11,2 4-128-11,3 1 0 6,-3-3 0-6,2 2 0 9,-4 3 0-8,3-5 0 3,1-2 0-3,-4 2 0 9,6-2 0-10,-3 0 0 4,1-2 0-4,2-1 128 10,-3 1-128-10,11-4 0 6,-12 2 0-6,0 0 128 10,0-2-128-10,5-2 0 5,-5 2 0-5,2 2 0 10,2-2-160-9,-1 0 160 1,-1-2-128-1,10 2 128 8,-8-2 0-9,-4-2 0 5,3 4 0-5,1 0-128 10,-4-2 128-10,4 1 0 6,-1 1 0-6,-7 0 0 10,0 0 0-10,1 0 0 5,-5 0 0-5,-1 0 0 8,-5 1 0-7,3-1 0 5,-8 0-192-6,0 2 192 7,-3-2-192-7,1 0 192 8,-6-2-192-8,4 2 192 10,0-1-192-10,-2 1 192 5,-6 0 0-5,4-2 0 7,-4 0 0-7,6 0 0 4,-4 2 0-3,4-2 0 6,-4 0-128-7,4 0 128 8,0-2 0-8,-2 0 0 10,4-4 0-9,-2 4 0 4,-4 0-176-5,6 2 176 7,-4-1-160-7,2-1 160 7,2-2 0-7,-3 0 0 12,5-2 0-12,0 4 0 4,4-2 0-4,2-3 0 11,-1 3 0-11,1 0-144 4,0-4 144-3,-1 0 128 8,1 3-128-8,0-5 176 3,1 2-176-3,3 2-176 9,0-3 48-10,3 3 0 4,-1 2 128-4,-3-2 0 7,3-1 0-7,-1 1 0 9,5 0 0-9,-5 2 0 9,3 0 0-9,3 0 0 5,-1 1-192-4,5 1 64 8,-2 2 0-9,6-6 0 5,-3 2 128-5,3 2 0 11,2-2-144-11,6 6 144 4,-8-4-128-4,-1-1 128 8,1-1-160-8,8 6 160 8,0 0 0-8,0 0-144 10,-6-4 144-10,6 4 0 4,0 0 0-4,0 0-128 11,0 0 128-11,0 0 0 5,-10-6 0-5,10 6 0 11,0 0 0-11,0 0 0 3,0 0 0-3,0 0-160 12,-2-10 160-12,2 10 0 4,0 0 0-4,0 0-128 10,2-10 128-10,-2 10 0 4,0 0 0-4,8-7 0 8,-8 7 0-8,6-14 0 9,0 4 0-9,1-3 0 12,3-1 0-11,-2 0 0 1,0 1 0-2,4-5 0 10,-5 2 0-10,3-1 0 7,2 3 0-7,-8-3 0 8,2-3 0-8,-1 7 0 5,5-5 0-5,-6 4 0 11,2-3 0-11,0 3 0 4,0 0 0-4,-2 3 0 11,-3-3 0-11,1 4 0 4,0-1 0-4,-2 11 0 11,0 0 0-11,0 0 0 4,0 0 768-4,0 0 192 7,0 0 64-7,0 0 0 22,-7-8-1664-19,7 8-320 0,0 0-64-3,0 0 0 0,0 0 1600 0,0 0 320 7,-10 10 64-7,0 5 0 14,4-3-1600-11,-2 4-336 1,8-16-64-4,-4 11-16 0,1 5 832 0,-1-3 224 0,2 3 0 0,-2 2 0 9,0-5 0-8,2 7-160 8,-4-3 160-9,2 3 0 7,0-1-320-7,0 1 64 9,1-3 0-9,-1 3 0 4,-2 3 0-4,2 1 0 12,0-5 0-12,-2 5 0 4,4-1 80-4,-2 2 32 11,2-5 0-11,0-1 0 4,-2 3 144-3,3-1 0 9,1-3-144-10,-2-5 144 4,0 3 0-2,0-4 0 7,0 1 0-9,0-1 0 5,0 0 0-5,2 1 0 11,0-13 0-11,0 0 0 4,0 0 0-4,0 0 0 11,0 0 0-11,0 0 0 4,0 0 128-4,0 0-128 9,4 8 0-9,-4-8 128 6,0 0-128-6,13 4 0 11,-3-2 144-11,2-2-144 6,1-2 0-6,-1 0 0 8,2 0 0-8,-2 0 128 5,5-2-128-5,3 2 0 12,-3-1 0-9,7-3 0-3,1-2 0 0,4 4 0 10,0 0 0-10,7 2 0 5,5-2 0-5,-4 2 0 10,4 0 0-10,-2 0 128 5,5-1-128-5,-1-1 0 11,4 0 0-11,2 0 0 4,-4 2 0-4,2 0 0 7,1-2 0-6,1 0 0 5,2-2 0-5,-2 2 0 9,3 0 0-10,3 1 0 4,1 3 0-4,-1-2 128 10,-4 0-128-10,-1 0 0 6,1-2 0-6,-4 0 0 9,-4 2 0-9,2 0 0 5,-8 2 0-5,4-2 0 10,-6 0 0-9,2 2 0 3,0-2 0-3,-4 2 0 8,-2 2 0-8,-1 2 0 2,-1 0 0-3,0 4 0 13,0-2 0-13,1 1 0 4,1 3 0-4,2-2 0 11,-4-2 0-10,2 4 0 2,1 1 0-2,-1-3 0 9,-2-2 0-9,0 4 0 3,-1-5 0-4,-3 5 0 9,-2-2 0-9,1-2 0 4,-5-2 0-4,-1 2 0 12,0-1 0-12,-5 3 0 4,3-6 0-4,-3 0 0 10,1-2 0-10,-4-2 0 3,-10 2 0-2,12-4 176 10,-12 4-48-11,7-6 0 3,1-1-128-2,-8 7 0 9,12-6 0-10,-6 0 0 6,0-6 0-6,-1 4 0 10,3-1 0-10,-2-3 0 6,-4 0 0-6,2-3 0 9,-2 1 0-9,2-5 0 5,0-1 192-5,2 1-64 10,-3-5 0-10,1-1 0 5,-4-4 48-5,4-7 0 9,0-1 0-9,0-2 0 5,0-7 16-5,2-3 0 10,-4 6 0-10,2-2 0 5,-2-2-192-4,1 8 128 8,-1 0-128-9,2 6 128 5,0 6-128-5,2 5 0 11,0 5 144-11,-4 3-144 5,0 4 0-5,-2 10 0 9,0 0 0-9,0 0 0 5,0 0-224-4,0 0-16 8,0 0 0-9,0 12-9072 17,0-12-1824-15</inkml:trace>
    </iact:actionData>
  </iact:action>
  <iact:action type="add" startTime="36832">
    <iact:property name="dataType"/>
    <iact:actionData xml:id="d8">
      <inkml:trace xmlns:inkml="http://www.w3.org/2003/InkML" xml:id="stk8" contextRef="#ctx0" brushRef="#br1">8802 4704 7359 0,'0'0'656'2,"-4"-6"-528"3,0 2-128-4,-4-1 0 2,-1-7 1040-3,-1 4 176 11,0 2 48-11,-5-2 0 4,-1-1-384-4,2 3-80 7,-5-4-16-7,3 0 0 8,-3 5-16-8,-5 1 0 10,5 2 0-10,1 0 0 4,-3 0-128-4,-1 2-16 10,-1 2-16-10,0 2 0 4,1-2-176-4,-1 3-48 7,-3 5 0-6,-1 0 0 7,-4 2-160-8,0 5-32 8,-3-1-16-8,3-1 0 8,-2 9-176-8,0-3 160 8,-6 1-160-8,0-1 160 14,2 6-160-14,-4 1 160 6,2-3-160-6,-4 2 160 4,2 3-160-3,-4 5 160 10,4 2-160-11,-2-2 160 4,6 8-32-3,-4-2-128 9,6 4 192-10,-4-1-64 4,4 1-128-4,2 6 160 6,4 2-160-4,-1 1 160 4,3 1-160-5,2 0 0 9,-1 1 0-10,7 1-176 5,3 1 176-4,1 3 0 4,5 3 0-5,-2-4 0 10,6-3 0-10,2 0 144 7,4-5-16-5,4 3-128-2,2-3 320 0,4-1-64 8,0-4 0-8,5-4 0 8,-3-4-128-8,7 0-128 11,-1-4 192-11,3 0-192 4,5 0 192-3,-1-4-64 10,1 1 0-11,1-5-128 4,2-2 192-3,0-1-192 9,-1-5 192-10,3-1-192 4,2-3 240-3,2-5-64 10,-4-2-16-11,1-4 0 5,1 0 32-5,4-10 16 9,-2-4 0-8,-2 0 0 3,4-9 160-4,2-3 16 9,-2-3 16-9,2-4 0 6,-4-4-16-5,2-4 0 8,2-6 0-8,-3 2 0 2,-1-2-16-3,2-6-16 14,-2 0 0-14,-2 1 0 2,2-3-16-2,2-2 0 6,-4-3 0-5,-3-5 0 9,-3-3 0-10,-2 1 0 5,1 5 0-5,-9-3 0 10,-1 1 160-10,-1 1 16 10,-5 1 16-10,-6 1 0 4,0 9-112-4,-4 1-32 11,-4 0 0-11,0-2 0 4,-6 1-128-4,-5 5-48 12,-1-2 0-12,-1 4 0 3,-9-4-208-2,-1 8 176 7,0 0-176-8,-1 4 160 3,-1 0-160-3,-2 5-144 7,0 1 144-7,-16-2-208 24,0 3-1376-23,10 5-272 1,-4 5-48-2,4 3-12704 0</inkml:trace>
    </iact:actionData>
  </iact:action>
  <iact:action type="add" startTime="37884">
    <iact:property name="dataType"/>
    <iact:actionData xml:id="d9">
      <inkml:trace xmlns:inkml="http://www.w3.org/2003/InkML" xml:id="stk9" contextRef="#ctx0" brushRef="#br1">6321 1711 9727 0,'0'0'432'3,"0"0"80"-3,0 0-512 0,4-8 0 1,0-2 0-1,-4 10 0 8,0 0 848-8,2-12 64 9,-2 3 16-8,-2-5 0 3,-2 4-160-4,2 1-48 11,-2-3 0-11,-2 6 0 6,0-4-48-6,-1 0-16 5,-3 3 0-5,-4 1 0 8,4-4-32-8,-5 2-16 6,-1 2 0-6,-3-1 0 9,-1-3-96-9,-1 4-32 10,-1 0 0-10,-3 2 0 5,-2 2-48-5,-1 2-16 12,1 2 0-12,-2 2 0 4,-6 2-208-4,0 2-32 10,1 7-16-2,1-5 0-8,-6 6-32 0,2-3 0 7,-8 5 0-7,4 0 0 4,-4 1-128-4,4 1 192 11,-5 3-192-11,5 0 192 5,0 3-192-5,4 3 0 12,-4 4 144-12,6 0-144 3,-4 4 0-3,4 4 128 8,3-6-128-8,3 4 0 4,4-2 0-4,3 0 0 7,-1 1 0-7,5-3 0 8,-1 2 0-8,7 2 0 11,-4-6 0-11,11-2 0 5,-1 0 176-5,2 0-48 6,8 5 0-6,2-5 0 8,-1-2 64-8,5 0 0 11,2 4 0-10,-2 1 0 1,5 3-192-1,1-4 0 6,3-4 144-7,7 2-144 8,-1-2 160-8,2-1-32 10,3-3-128-10,1 0 192 5,4 1-192-5,2-1 128 11,-2-3-128-10,2-5 0 3,4 1 0-3,-4 1 128 4,2-5-128-5,-2 1 0 7,2-5 0-7,0 4 0 13,-4-2 128-13,2-3-128 3,1 3 0-3,-5-4 0 6,2-4 0-5,2 2 0 8,-2 1 128-8,-2-1-128 10,4-4 0-10,4-2 0 3,-4 0 176-4,6-2-176 4,-4 0 192-4,4-4-192 8,-2-3 224-8,4 1-64 12,4 0-16-11,-3-4 0 2,1 3-144-3,2-5 128 7,4 2-128-6,-3-3 128 5,1 1-128-6,4-2 160 10,-3 3-160-10,9-5 160 5,-1 3-160-5,5-5 128 7,1 3-128-7,-2-1 128 8,9-1-128-8,-3-3 0 12,4 3 0-12,-6-1 128 5,2-5-128-5,-3-1 0 6,1 1 144-6,-2 0-144 7,5 1 0-6,-7 3 0 5,2-1 0-6,-1-1 128 9,-3-2-128-8,4-1 0 8,-3 1 0-8,-3 0 128 4,1-3-128-5,1 1 0 9,-3 0 0-8,1-1 0 2,1 3 0-2,1 0 0 10,2-1 0-11,-3 1 0 5,-1 2 0-5,3-3 128 5,1-1-128-5,-5-2 0 10,-1-3 0-10,-1 3 0 9,-3 0 0-8,-1-2 128 3,0-1-128-4,1 3 0 13,-3 2 0-13,3 0 128 3,1-3-128-3,-2 1 0 11,-4 0 0-11,3 2 0 4,1-1 0-4,0-1 128 7,-5 0-128-7,3 0 0 8,-6-3 0-8,2 3 0 11,-1 0 0-11,1-2 0 3,-6-1 0-2,2 3 0 10,-6 2 0-11,0 0 128 4,2 1-128-4,-6 1 0 12,-1-2 0-12,1-1 0 2,2 1 0-2,-4 0 0 12,-4-1 0-12,-1 1 128 3,-7 2-128-2,5 1 0 9,-5 3 0-10,3-3 0 7,-7-1 0-7,3 2 0 8,-8-3 0-7,3 5 0 3,-5-3 0-4,0 3 128 12,0-2-128-12,-2-1 0 3,-5 1 0-3,-1 3 0 11,2 1 0-11,-2 1 0 4,-2-1 0-4,1 5 0 11,-5-5 0-11,-4 1 0 3,0 2 0-2,4-3 0 11,-7-1 0-12,1 5 128 2,-6-5-128-2,5 5 0 8,-7-3 128-8,1-1-128 7,-5 5 128-7,-1-4-128 13,2 5 128-12,-9-5-128 1,1 3 0-2,-4 1 128 12,0-2-128-10,-6 5 0 0,0-3 0-2,-6 4 0 11,-2 2 0-11,-5-3 128 4,-5 1-128-3,-3 4 0 4,-1 0 0-5,-7 0 0 9,2 3 0-9,-4 1 0 7,-2-2 0-7,3 6 0 9,-3 2 0-9,2 1 0 12,2 5 0-11,-6 0 0 3,0 6 0-4,4-3 0 9,-2 5-144-9,1-5 144 5,3 5 0-4,-2-2 0 6,8-1 0-7,-7 7 0 7,7-3 0-7,-2 1 0 6,3 1 0-6,3 2 0 9,-5 3 0-9,1-3 0 5,2-3-144-5,-1 1 144 9,-5-1 0-9,4-1 0 12,-5 1 0-12,5 1 0 4,0 1 0-3,-3-1 0 5,5 2 0-6,1-1 0 3,-7 1 0-3,4-1 0 7,1 1 0-7,-5-5 0 9,0 5 0-9,-2 0 0 11,3 1 0-11,-1 1 0 3,6-1 0-2,-3 1 0 9,-1 0 0-10,3 1 0 4,-1-5 0-3,0 3 0 9,3-1 0-10,5 0 0 4,-3-1 0-3,3-3 0 10,1 3 0-11,0-1 0 3,3 5 0-3,1-1 0 8,4 2 0-8,2 1 0 7,-3-3 0-6,-1 2 0 9,2 2 0-10,4 1 0 5,-4-1 160-5,6 2-160 11,-4-2 160-11,6 1-160 4,-3-3 240-4,3 2-48 11,-2 6-16-11,5-3 0 3,-3-3 0-2,4 0 0 11,2 0 0-9,2 1 0-1,-2-3 16-2,0 2 16 8,3 0 0-8,1 1 0 7,2-3-208-7,0 0 176 9,3-1-176-9,5 1 160 5,-3 2-160-4,1 2 0 3,7-3 0-4,-2 1 128 9,7-2-352-9,-1 0-80 10,4 3-16-10,4 11-14224 8</inkml:trace>
    </iact:actionData>
  </iact:action>
  <iact:action type="add" startTime="42720">
    <iact:property name="dataType"/>
    <iact:actionData xml:id="d10">
      <inkml:trace xmlns:inkml="http://www.w3.org/2003/InkML" xml:id="stk10" contextRef="#ctx0" brushRef="#br2">15838 6286 8287 0,'0'0'736'2,"-8"-4"-592"1,0-2-144-3,2-2 0 5,6 8 928-5,-11-4 160 10,1 1 16-9,2-1 16 3,-4 4-16-3,12 0 0 5,-11 0 0-6,3-2 0 9,-4 0-64-9,2 2-16 6,10 0 0-6,-8 2 0 4,-3 0-160-4,11-2-32 8,-8 0-16-8,8 0 0 7,0 0-176-6,0 0-16 8,0 0-16-9,0 0 0 7,0 0-48-7,0 0-16 8,4 7 0-8,8-1 0 6,1 0 64-6,9-2 16 6,-3 0 0-5,7-4 0 6,1 0-96-7,6 0-16 11,2 0 0-3,-2 0 0-8,2 4-320 0,2 0-192 9,-3-2 192-9,-3-2-192 5,2 0 240-5,0 2-64 10,0 0-16-10,-1-2 0 3,-3 0-32-3,-2 3-128 12,0 1 192-12,-3 0-64 4,-5-4-128-4,1 2 128 9,-1-2-128-9,-5 2 128 6,0 0-128-6,-14-2 128 9,7 2-128-9,-7-2 128 7,0 0 0-7,0 0-128 10,0 0 192-10,0 0-64 4,0 0 64-3,0 0 0 8,-3 14 0-9,-5-5 0 4,-6-1 64-4,0 2 0 13,-7-6 16-13,-2 2 0 5,-3 4-64-5,-1-1-16 6,-6-5 0-6,2 0 0 7,-7 2-32-7,3-2-16 12,0-4 0-12,0 0 0 4,-2-2 48-4,4 0 0 11,2 0 0-11,3 0 0 4,5-2-64-4,3-2 0 6,5-3 0-6,-1 3 0 10,7 2 0-10,1 0-128 11,0-4 192-11,8 8-64 5,0 0-128-4,0 0 128 5,14-8-128-6,-1 2 128 9,5 3-128-9,7-1 0 6,4 4 0-5,-1-2 0 7,3 0 0-8,2 0 0 12,4-4 128-11,-2 4-128 2,2 0 0-3,4-2 0 5,-6 0 0-5,0 2 0 5,1 0 0-4,-5 2 0 5,-4 0 0-6,0 0 0 9,-1 0 0-9,-7 2 0 5,-3 0 0-5,1 0 0 10,-7-2 0-10,-10 0 0 10,0 0 0-10,0 0 0 4,0 0 0-3,0 0 0 6,0 0 0-7,-8 4 0 7,-9 4 144-7,-3 2-144 13,-3-5 160-13,0 1-160 3,-9-4 160-3,-1 6-160 7,-4-4 160-7,-6 0-160 8,2-2 144-8,-4-2-144 10,2-2 128-10,-1 0-128 5,7 0 0-5,-2 0 128 12,3 0-128-12,7-2 0 4,4 0 128-3,1 0-128 8,7 2 0-9,5 0 128 3,4-1-128-2,8 3 0 9,0 0 0-9,0 0 0 3,8-8 0-4,10 0 0 10,1 4 128-10,8 2-128 6,9 0 0-6,-1 0 0 10,4 0 0-10,4 2 0 4,1 2 0-4,1-2 0 11,2 2 0-11,-4-2 0 3,0 0 0-2,2 2 0 10,-8 0 0-11,-2 2 0 4,-4-4 0-4,-3-2 0 11,-5 2 0-11,-2 0 0 2,-1 0 0-2,-8-2 0 12,-1 0 0-12,-11 2 0 18,0 0-1216-17,0 0-288 0,0 0-48-1,0 0-14384 3</inkml:trace>
    </iact:actionData>
  </iact:action>
  <iact:action type="add" startTime="43996">
    <iact:property name="dataType"/>
    <iact:actionData xml:id="d11">
      <inkml:trace xmlns:inkml="http://www.w3.org/2003/InkML" xml:id="stk11" contextRef="#ctx0" brushRef="#br2">12602 1157 5519 0,'15'-10'496'1,"-1"2"-496"0,-2-1 0-1,5 1 0 7,-3-2 1728-6,2 2 240 9,3 0 48-10,-5-3 16 4,1 3-896-3,-3 2-176 5,2-2-48-6,-5 0 0 8,-9 8-304-8,0 0-64 10,10-5-16-10,-10 5 0 6,0 0 0-6,0 0 0 10,0 0 0-9,0 0 0 3,0 0 0-4,0 0 0 10,-12-2 0-9,-5 2 0 2,1 0-16-2,-5 3-16 6,-5 5 0-7,1 2 0 7,-4-2-96-7,0 2-16 12,-5 1 0-12,-3-1 0 3,-2 6 0 2,-4-5 0 3,-1 7 0-8,-7-4 0 4,-4 1-48-3,-1 7-16 7,-7 1 0-8,-5-2 0 8,0 1-96-8,-6 1-32 6,-8 3 0-6,2-1 0 3,0 2-16-2,0 3-16 5,-6 1 0-6,0 2 0 8,-2-4 16-8,-3 0 0 11,-3 5 0-11,-2-1 0 4,3 0 0-4,-1 10 0 12,-5-2 0-12,1 6 0 4,1-3-176-4,-3 5 192 11,1 0-192-11,-3 4 192 4,7-3-16-4,3 3 0 11,4 0 0-10,-31 19 0 2,16-6 160-3,7-9 48 10,9-11 0-10,3 1 0 5,4 2-128-5,4-8-32 10,7 4 0-10,1 6 0 5,2-1-64-4,5-1-16 9,-3-2 0-10,4 3 0 5,-1 3-144-5,3-4 0 11,3-2 0-11,0 0 0 4,1 1 0-4,-1-3 0 9,0-2 0-8,1 4 128 3,5-4-128-4,6 2 0 11,2 1 0-11,6-1 0 4,-4 2 128-3,4 0-128 9,4-6 128-9,3 2-128 1,5-6 0-2,4 4 0 8,3-4 0-8,-2 0 0 8,11 0 0-8,1-4 0 11,4 2 0-11,4 2 0 3,4-2 0-2,-1-2 0 12,3-3 0-13,4 1 0 4,-2-2 0-4,5 0 0 14,-5 1 0-14,8 1 0 1,-5-2 0-1,5 0 0 10,5 1 0-9,-1-1 0 1,-3 0 0-1,3 0 0 9,3-1 0-10,4-3 0 5,2-2 0-5,8 1 0 11,-1-3 0-11,2 3 0 4,1-3 128-3,0 5-128 9,4-9 0-9,4-3 128 3,-2-1-128-4,2-5 128 10,5-6-128-10,3 2 128 4,-3-6-128-4,7 0 0 9,-3 0 144-9,3 0-144 6,5 0 0-6,2 0 0 10,-3 0 0-10,3-3 128 5,-4 1-128-5,7-4 0 11,-5 2 0-11,8-8 0 3,-2 3 0-2,2-5 0 10,1 2 0-11,3-7 0 3,3-3 0-2,-1-1 144 9,2 0-144-10,4-3 0 5,0-1 128-5,2-2-128 9,-2 0 0-9,-1 2 0 6,3-3 128-6,6-3-128 10,-1 2 192-10,5 2-192 5,-6 0 0-5,3-6 0 9,-3-6 0-8,2 4 0 4,-1-6 0-5,-3 0 0 10,2 0 0-10,-3-6 0 5,-5-3 0-5,-2-1 0 12,0-1 160-12,-2-3-160 3,-4-3 144-3,0 1-144 11,-2 1 160-11,-4 1-160 4,1-1 144-4,3 1-144 11,-8-3 128-11,-15 19-128 4,-4-10 128-4,3-5-128 10,9-6 128-9,19-26-128 2,-10 8 128-3,-5 6-128 13,-5 4 128-12,-3 0-128 1,-7 11 0-1,1 1 0 5,-6-1 128-6,-2 1-128 9,-6-1 0-9,2 3 0 6,-4-3 144-6,-5 1-144 9,-5 3 0-9,-7 1 144 10,-1 1-144-10,-7 8 0 4,-2 3 128-3,-2 1-128 9,-4 2 0-10,-4 4 0 5,-2-6 0-5,0 8 0 7,-7-2 0-6,-1 5 0 5,-7 5 0-6,-3 0 0 8,-1-1 0-8,-4 3 0 7,-5 4 0-7,1-1 0 10,-8 1 0-9,4-3-144 3,-10 5 144-3,2 5 0 10,-7-1-144-11,-11 3 144 4,-5 2 0-4,-2 0 0 6,-2 6-144-6,-6 4 144 9,-6 4 0-9,-2 2-128 10,-4 8 128-10,-1-2 0 5,-3 3 0-5,-4-1-128 10,1 1 128-10,-8 7 0 4,-3-1 0-3,-1 1 0 8,-2 1 0-9,-4 6 0 6,-8 7 0-6,2-3 0 11,-4-2 0-11,4 0 0 5,-4 2-128-4,5 4 128 8,-7 0 0-8,6 0 0 2,0 0 0-3,4 1-128 10,2-1 128-10,6 4 0 3,5-2 0-2,3 7 0 10,-3 1 0-11,1 0 0 4,3 0 0-3,1 3-128 10,-6-1 128-11,5 6 0 4,7 5 0-4,-1 3 0 10,4 7 0-9,4-6 0 2,3 4 0-3,1-1 0 11,0 7-128-11,8-6 128 3,7 4 0-3,7-1 0 12,7 1 0-12,2 2 0 4,3-4 0-4,3 4 0 12,2-6 0-12,2 3 0 3,8-1 0-3,5-4 0 11,3 0 0-11,8 3 0 4,-1-3 0-4,10 2 0 10,2-7 0-9,6-1 0 5,8 1 0-6,-2-1 0 9,2-7 0-9,3-3 0 5,-3 1 0-5,4 0 0 7,2-2 0-6,-1-3 0 6,5-1 0-7,5-2 0 7,-1-8 0-7,5-2 0 7,2-1 0-7,2 1 0 11,-1-2 0-11,5 0 0 4,10-4 0-4,-2-1 0 13,3-5 0-13,3 1 0 3,-2 1 0-3,-2 1 0 11,2-3 0-10,1-5 0 2,-3-1 0-3,4-3 0 9,4 2 0-8,5-9 0 3,3 1 128-4,1 0-128 10,-1-2 0-10,3-4 0 5,10-4 128-4,6-4-128 8,-2 4 0-8,2-1 144 3,6-5-144-3,2-4 0 9,-1 0 0-10,3-5 0 4,-2-2 128-4,2-3-128 11,-1 1 0-11,1-3 128 5,-2 3-128-4,-2-10 0 8,0-6 0-9,-3 4 128 5,-1-4-128-4,0 2 128 8,0-8-128-9,2 4 128 4,4-4-128-3,-2 2 0 10,-2-4 0-11,-1-3 0 4,1-1 0-3,0-4 128 9,-6-5-128-10,4-3 128 4,0-7-128-3,-2 0 0 8,-6-6 144-9,2-4-144 4,-4-2 192-4,0-2-48 10,-3-6 0-9,-3-5 0 3,-5-1-16-4,-3-7 0 10,-3-6 0-10,-5-2 0 5,-1-1 0-5,-10 7 0 10,0 8 0-10,-10 9 0 5,-5 6 0-5,-11 6 0 10,-3 6 0-10,-4 3 0 7,-12 7 176-7,-4 3 16 9,-7 3 16-8,-5 5 0 3,-11 8-48-4,-6 4-16 11,-6 0 0-11,-7 8 0 3,-9 1-144-2,-3 7-128 6,-6 5 144-7,0-1-144 7,-5 3 0-7,-7 1 0 11,-5 5 0-10,-1 2 0 2,-4-2 0-2,3 6 0 9,1 4 0-10,0 8 0 18,2-2-512-16,-2 3 16-2,5 3 0 1,3-2 0 12,5 5-1632-11,5 5-336 2,10 3-64-4</inkml:trace>
    </iact:actionData>
  </iact:action>
  <iact:action type="add" startTime="47136">
    <iact:property name="dataType"/>
    <iact:actionData xml:id="d12">
      <inkml:trace xmlns:inkml="http://www.w3.org/2003/InkML" xml:id="stk12" contextRef="#ctx0" brushRef="#br2">5681 4049 11807 0,'0'0'512'1,"-13"12"128"-1,-5-5-512 0,6 5-128 0,-5-4 0 1,1-2 0 5,-3 0 1040-5,1 3 192 5,3-1 48-6,-7 2 0 8,1-2-192-8,-1-4-16 11,3 0-16-10,-3-2 0 2,3 1-160-3,3 1-48 11,-3 0 0-10,5 2 0 2,2-4-16-3,12-2-16 12,-11 0 0-11,11 0 0 1,-14 0-160-1,14 0-16 4,0 0-16-5,0 0 0 9,0 0-96-9,0 0-16 7,0 0 0-7,0 0 0 7,21-10-256-7,1 4-64 11,-5 3-16-10,13 1 0 3,9 0 16-4,-2 0 0 11,4-2 0-3,-2-2 0-8,4 2-64 0,1 0 0 6,3 0 0-5,-2 4 0 4,-6-4-128-5,6 0 0 10,-4-1 144-9,-4 3-144 3,-4 0 0-3,-4 4 0 8,-1 3 0-9,-3-1 128 6,-3 0-128-5,-3-2 0 8,-1 2 0-8,-18-4 0 3,0 0 0-4,0 0 144 8,0 0-144-8,0 0 160 5,0 0-160-5,0 0 192 7,0 0-192-7,0 0 192 8,-6 18 128-8,-8-9 48 7,-3-1 0-7,-1 2 0 8,-7-2-144-8,-3-2-32 7,-7-2 0-7,-2 1 0 9,2 1-48-9,0 0-16 6,-4 2 0-6,2-4 0 9,-6-6-128-9,4 2 0 7,2 0 144-7,4 0-144 7,5-4 0-7,9 0 144 12,-3 2-144-12,5-2 0 3,5 2 128-2,12 2-128 5,0 0 0-6,0 0 0 8,0 0 0-8,0 0 0 12,0 0 0-12,0 0 0 3,14 2 0-3,7 2-144 12,5-2 144-11,5 2-128 1,8-2 128-2,2-2 0 8,2-2 0-8,0 6 0 7,5 4 0-7,1-3 0 9,-4-1 0-9,0 0 0 7,0-2 0-7,-4 4-160 7,2 2 160-7,-8-2 0 8,-2-4 0-8,-6 2 0 6,-7 1 0-6,-7 1 0 8,-13-6 0-8,0 0 0 10,0 0 0-10,0 0 0 4,0 0 0-4,0 0 128 9,0 0-128-9,0 0 192 4,-17 6 16-3,-11-2 0 9,-5-2 0-9,-4-2 0 3,2 0-16-4,-6 0-16 11,0-2 0-11,-4 0 0 5,-1 0 0-4,-3 0 0 7,-4-6 0-8,0 1 0 5,-3 1-48-5,3-2-128 10,6-4 192-9,3 6-64 4,-5 4 0-5,4 2-128 9,4 0 192-9,0 2-64 4,4 2-128-3,6 2 0 10,1 4 0-11,7-2 128 3,2 1-128-3,7 3 0 12,-2-2 0-11,11 4 0 3,5-14-144-4,-2 13 144 11,2-13 0-11,11 20 0 18,9-7-704-17,5 3-16 1,6-4-16-2,6-1-10192 10,10-5-2032-9</inkml:trace>
    </iact:actionData>
  </iact:action>
  <iact:action type="add" startTime="48364">
    <iact:property name="dataType"/>
    <iact:actionData xml:id="d13">
      <inkml:trace xmlns:inkml="http://www.w3.org/2003/InkML" xml:id="stk13" contextRef="#ctx0" brushRef="#br2">12266 6418 12783 0,'0'0'560'2,"0"0"128"-2,0 0-560 1,0 0-128-1,0 0 0 0,0 0 0 8,0 0 1248-8,0 0 224 7,-8-7 32-6,8 7 16 6,0 0-176-7,0 0-16 11,0 0-16-11,0 0 0 5,0 0-432-4,0 0-96 6,18-12-16-7,-2 6 0 5,1-4-64-4,5 1 0 9,-1 3-16-10,6 0 0 6,5 2-128-6,1-4-32 9,-2 2 0-9,2 2 0 5,4 4-16-5,-2-1-16 12,-4-1 0-12,3 0 0 4,-5 2-32-4,0 2 0 16,-3 0 0-16,-5-2 0 1,-3-4-160-1,-18 4-48 8,0 0 0-8,0 0 0 6,0 0 32-6,0 0 0 10,0 0 0-10,0 0 0 4,0 0 80-4,-16-2 16 8,0 0 0-8,-5 2 0 7,-4 2-160-7,-5 4-32 11,-1-3 0-11,0 1 0 3,-4-4-32-3,4 0-16 12,-1 2 0-12,3-2 0 4,2 0-144-4,-3 0 0 11,5-2 0-11,6 2 0 3,3 4 0-3,0-2 0 12,5-2 0-12,11 0 0 4,0 0 0-4,0 0 0 10,0 0 0-10,0 0 0 5,0 0 0-5,0 0 0 10,15-2 0-10,9-2 0 5,3 0 0-4,4 2 0 9,0-1 0-6,5 1 0-3,-1 2 160-1,2 0-160 6,4-2 192-6,-2 2-192 9,4-2 0-9,-4 2 0 9,2 2 0-9,-6-2 0 6,-4 0 0-6,0 4 0 10,-2-1 0-10,-3-3 0 6,-7-3 0-6,-1-1 0 9,-18 4 0-9,0 0 0 0,0 0 0 0,0 0 0 9,0 0 0-9,0 0 0 7,-18 2 192-7,-1 0-32 7,-9-2 0-7,-1 0 0 7,-6-2-16-7,-6 2 0 12,-2 0 0-12,-6 0 0 3,-1-4-16-2,-1-2 0 11,2 2 0-12,0-2 0 3,1 4-128-3,9 0 0 12,0 0 0-11,6-2 0 3,3 4 0-4,7-2 0 10,3 0 0-10,9-3 0 4,1-1 0-4,10 6 0 11,0 0 128-11,0 0-128 5,0 0 0-4,0 0 0 4,12-8 0-5,9 2 0 9,4-2-128-9,7 2 128 5,-1 1-160-5,8 1 160 11,4 2 0-11,6 2 0 6,-3 2-128-6,5 0 128 8,0-2 0-8,1 2 0 10,1-2 0-10,-2 0 0 6,-8 0 0-6,0 0 0 9,-2 0 0-9,-6 0 0 6,-8 0 0-6,-8 0 0 12,-1-2 0-12,-18 2 0 3,0 0 0-3,0 0 0 10,0 0 0-10,0 0 0 5,0 0 0-5,-18 2 0 11,-5-2 0-11,-8 4 160 3,-4-4-160-2,-4 0 0 9,-6-2 0-10,0 0 128 5,0 2-128-5,-4 0 0 6,1 0 144-5,3 0-144 7,-2 4 0-8,0 1 144 7,8 3-144-7,0-4 0 8,6-2 128-8,6 2-128 7,3 0 0-7,9 0 0 8,-3-2 0-8,18-2 0 6,0 0 0-6,0 0 0 8,0 0 0-8,0 0 0 8,18 7 0-8,5-1 0 8,6-2 0-8,4 0 0 7,6 0 0-7,6 0-144 7,-4 2 144-7,8 0 0 11,2-1 0-11,0 1 0 5,-1 0 0-5,-7 2 0 10,-2-4 0-9,-8-2 0 3,-2 0 0-4,-1-2 0 11,-7 0 0-11,-3 2 0 4,-20-2 0-4,0 0 0 11,0 0 0-11,0 0 0 4,0 0 0-3,0 0 192 9,0 0-32-10,-22 0-16 6,-3-2-16-6,-4 2-128 8,-1-4 192-8,-1 0-64 6,-8 0-128-6,0-2 0 10,-2 2 144-10,2 2-144 4,4 0 0-3,-2 2 0 9,4 0 0-9,2 0-128 11,3-2-1488-11,5 4-304-1,1 2-48 0,5-2-14288 4</inkml:trace>
    </iact:actionData>
  </iact:action>
  <iact:action type="add" startTime="50103">
    <iact:property name="dataType"/>
    <iact:actionData xml:id="d14">
      <inkml:trace xmlns:inkml="http://www.w3.org/2003/InkML" xml:id="stk14" contextRef="#ctx0" brushRef="#br2">6736 1451 2751 0,'0'0'256'1,"0"0"-256"6,0 0 0-7,0-17 0 5,0 7 1984-5,0 10 336 9,0-16 80-9,0 16 16 6,-3-13-1200-5,-3-1-256 8,-4 4-32-9,2 3-16 5,0-3-144-5,-7 4-48 10,1-2 0-10,-3 0 0 5,-7 2-80-5,-1 1-32 9,-4 1 0-9,-3 2 0 6,-3 2-160-6,-6 4-48 9,4-2 0-9,-10 3 0 6,-3 1-144-6,-5 8-48 9,-3 0 0-9,-1 5 0 5,1 5-208-5,-5 3 176 10,-1 4-176-10,-1 4 160 6,1 4-160-6,-6-2 0 10,-2 4 0-9,1-2 128 1,-1 4 0-2,6 2-128 12,-4 6 192-12,9 7-64 4,5 6-128-4,1 1 192 12,8-5-192-12,8 11 192 2,2-1-192-2,8 4 0 8,4-6 0-8,9 0 0 9,0-7 0-9,12 1-144 9,6 1 144-9,10-5-160 5,4-3 416-5,9-7 64 9,6-7 32-8,10 0 0 4,4-6-48-5,10-5-16 10,5-7 0-10,3 1 0 5,11-5-48-4,-2-1-16 9,4-9 0-9,2 1 0 2,-4-4-48-2,-4-4-16 9,1-4 0-10,-5-4 0 4,4-6 64-3,-4 5 16 9,3-3 0-10,-7-6 0 5,-5 3-16-5,1-7 0 11,-1-5 0-10,-1-6 0 2,-1-7 208-3,-2 1 32 9,-5-4 16-8,-1-5 0 3,-4-7 64-3,2 2 16 9,-8 3 0-10,0 1 0 5,-2-4-48-4,-10-2 0 7,-3-1 0-7,-6-1 0 4,-7-3 0-5,-3-1 0 11,-6-5 0-11,-8 1 0 3,-3 1-160-3,-11-6-32 11,-3-1-16-10,-4-1 0 3,-5 10-160-4,1 5-16 10,-8 6-128-10,2 9 192 4,-4-3-192-4,2 9 128 10,-3 7-128-9,5 8 0 3,-4 5 0-3,4 2-240 8,-2 8 32-9,4 6 0 24,-8 8-1312-24,8 4-256 0,-2 7-48 0,7 5-12448 0</inkml:trace>
    </iact:actionData>
  </iact:action>
  <iact:action type="add" startTime="51184">
    <iact:property name="dataType"/>
    <iact:actionData xml:id="d15">
      <inkml:trace xmlns:inkml="http://www.w3.org/2003/InkML" xml:id="stk15" contextRef="#ctx0" brushRef="#br2">14831 5069 8287 0,'0'0'368'1,"6"-16"80"-1,-2 5-448 0,-4 11 0 8,8-18 0-8,-2 2 0 5,-4-1 1248-5,0-1 160 5,-2 18 48-5,0-13 0 7,0-5-400-6,-2 6-80 8,2-3-16-9,-4 3 0 7,0-5-160-7,-2 3-32 9,0 2-16-9,-2 4 0 5,-5-1-208-5,1 1-32 6,4 0-16-6,-6-4 0 8,3 5-112-8,-5 3 0 8,4 4-16-8,-3 0 0 7,-3 0-80-7,-1 0-16 11,-5 4 0-11,1 3 0 6,-4 3-112-6,-1-2-32 10,1 4 0-10,0 3 0 7,1 3-128-7,1-5 128 10,0 5-128-9,-3 3 128 2,-1 3-128-3,0 9 0 6,0 0 0-5,-1 2 0 6,1 6 0-7,0-2 128 9,0 8-128-8,1-2 0 4,1 2 0-5,4 3 0 11,1 5 0-11,6-4 0 5,1-3 0-4,7 1 0 3,0 2 0-3,0 2 0 6,5-1 0-7,1 3 0 7,0-1 0-7,0-1 0 8,2-4 192-8,0-4-64 10,2 0 0-10,-2-8 0 6,0 4 0-6,4-8 0 12,1 0 0-12,5 0 0 4,-4 4 144-4,6-6 32 10,1-5 0-10,3-3 0 4,0 0-48-4,5-3-16 12,-3-1 0-11,3 1 0 2,4-8 16-3,3 3 0 9,-1-3 0-9,4 2 0 5,4-10 80-5,0-4 32 10,-3-4 0-10,3-4 0 5,4 2 80-4,-2-4 32 9,2-7 0-10,2 3 0 4,4-4-112-3,-4-3-32 5,2-2 0-6,-3-5 0 7,5-3 32-7,-6 0 0 11,2 4 0-11,-4-3 0 3,0 1-48-2,2-2 0 10,-5-4 0-11,3-6 0 4,2 2 80-3,-8-6 16 6,-2 0 0-7,-4 2 0 7,-1-4-32-7,-7 1 0 12,-1 1 0-12,-4-4 0 3,-2-2 0-3,-7-1-16 9,-3-7 0-7,-2 3 0 2,-3 1-80-4,-7 0-16 11,-2 3 0-10,-7 3 0 3,-3 4-32-4,-3-2-16 6,-4 8 0-5,-2 0 0 6,-6 6-48-7,0 6-16 10,-6 3 0-9,0 5 0 2,-4 3-160-3,-1 3 0 12,1 7 0-12,-2 4 128 3,-2 2-128-2,-1 4-224 7,-1 4 48-8,4 5 16 23,-1 7-1504-22,-1 5-320 1,-3 4-48-2,1 4-14272 0</inkml:trace>
    </iact:actionData>
  </iact:action>
  <iact:action type="add" startTime="56919">
    <iact:property name="dataType"/>
    <iact:actionData xml:id="d16">
      <inkml:trace xmlns:inkml="http://www.w3.org/2003/InkML" xml:id="stk16" contextRef="#ctx0" brushRef="#br3">21781 5334 16575 0,'0'0'736'2,"-12"10"160"-2,-3-2-720 0,3 0-176 6,-4 5 0-6,3-1 0 4,-9 5 240-3,1-1 16 5,-3 0 0-6,1 3 0 7,-8-3 176-7,1 3 32 12,-1-1 16-12,0-1 0 3,-2 5 192-1,-2 3 32 7,-4-1 16-9,4-1 0 6,-4-2-48-6,2 5-16 7,0-3 0-7,-4 1 0 8,4-1-208-8,-4-2-32 8,2-1-16-8,3-1 0 7,-1 3 80-7,6-3 16 9,2-3 0-9,4 3 0 4,1-5 16-4,7 2 16 10,-3-7 0-10,10 5 0 11,3-8-144-11,7-6-48 8,0 0 0-8,5 16 0 4,3-5-80-4,8 5-32 10,1-4 0-10,7-3 0 3,3 7-96-3,8-6-128 10,8 3 176-10,0-5-176 6,6 2 208-6,3 2-64 11,5-7-16-11,2 5 0 4,1 2-128-4,2-4 0 9,-1-1 0-9,-3 7 0 5,1-2 0-5,-1 5 0 11,1-3 0-11,1 0 0 5,-1-1 0-5,-3 3 0 9,1 5 0-8,-2-3 0 3,-1-4 0-3,1-1 0 11,-4 3 0-11,-7 1 0 2,1-3 0-3,-2 4 0 11,-6-9 144-9,0 9-144-1,0-2-240-1,-5 1-112 6,-5-7-32-6,-4 3 0 23,-3-7-608-22,-3 4-128 0,-3 4-32-1,-2-10-7312 10,-12-4-1472-8</inkml:trace>
    </iact:actionData>
  </iact:action>
  <iact:action type="add" startTime="57400">
    <iact:property name="dataType"/>
    <iact:actionData xml:id="d17">
      <inkml:trace xmlns:inkml="http://www.w3.org/2003/InkML" xml:id="stk17" contextRef="#ctx0" brushRef="#br3">21256 6065 9215 0,'0'0'400'1,"0"0"96"-1,0 0-496 0,0 0 0 6,0 0 0-6,0 0 0 5,0 0 1856-5,0 0 256 9,0 0 64-8,0 0 16 3,0 0-912-4,0 0-192 9,0 0-48-9,14-9 0 7,-2-7-128-7,3 6-16 8,-1-1-16-8,5 3 0 8,1 2-208-8,1 2-32 7,7-4-16-7,7 2 0 5,0 3-128-5,10-1-32 12,2 2 0-11,5 2 0 3,7 0-80-4,7 0 0 9,0 2-16-2,8 2 0-6,3-4 0-1,3 2 0 9,3-1 0-8,5 1 0 4,2 2 0-4,5-2 0 4,-1 2 0-4,2-4 0 4,-1 0-32-4,7 2 0 7,-3 0 0-8,5 4 0 7,3-4 144-7,4 4 32 11,4-2 0-11,0 1 0 4,4-3-128-4,0 2 0 12,6 2-16-12,0-4 0 5,5 2 0-5,1-2 0 9,-2 0 0-9,56 6 0 4,-13 0-64-4,-14-7-16 7,-10-1 0-7,-6 2 0 8,-1 0-48-8,-3 2-16 11,5 2 0-11,-7-2 0 4,-5-4-64-4,-6-4-16 10,-2 2 0-10,2 2 0 5,1 0 0-5,-1-2 0 10,-10-4 0-8,-4 2 0 2,-1-1-16-3,-7 1-128 7,-7-2 192-8,3 4-64 5,-1-2-128-5,-11 0 128 10,-9 0-128-10,-3 0 128 5,-5-7-128-5,-8 5 0 12,-7 2 0-12,-5-2 128 3,-7 2-128-3,-4-2 0 12,-7 2 0-12,-7 2 0 18,-7-1-1840-16,-3 1-240-1,-15 2-48-1,0 0-16 1</inkml:trace>
    </iact:actionData>
  </iact:action>
  <iact:action type="add" startTime="59984">
    <iact:property name="dataType"/>
    <iact:actionData xml:id="d18">
      <inkml:trace xmlns:inkml="http://www.w3.org/2003/InkML" xml:id="stk18" contextRef="#ctx0" brushRef="#br3">3664 10473 7359 0,'0'-20'320'1,"0"15"80"-1,0-9-400 1,-2 0 0 5,-1-3 0-6,-5 3 0 4,-2-3 2480-3,2-1 400 8,-4 2 96-9,1-1 16 5,-7 3-1536-5,1-1-304 9,-5 5-64-8,-3 0-16 3,0 0-272-4,-3 4-48 10,-1 1-16-10,0-1 0 5,-3 8-240-5,-5 7-48 10,-4-3-16-10,-3 4 0 5,-7 8-96-5,4 1-16 9,-2 5 0-8,-1 1 0 4,1 12 48-5,4 0 0 12,2 8 0-12,6-2 0 4,0 4 48 0,6 3 16 3,3 1 0-6,3-2 0 2,6-4-176-3,3 1-16 11,10-7-16-9,6 0 0 0,4-5-96-2,6-5-128 11,5-4 176-11,5-3-176 5,-1-9 272-5,9 1-48 7,7-6-16-7,0-4 0 7,4-4-48-6,4-4-16 5,6-2 0-6,-3-6 0 8,3 0-144-8,0-5 128 11,0-1-128-11,-4-3 128 3,-1-2-128-2,1-1 128 10,-4-1-128-10,2-3 128 3,-8 1-128-3,2 2 0 6,0 1 0-6,-5 7 128 3,-5-3-128-3,0 7 0 6,-1-3 0-7,-7 8 128 8,1 2 0-8,-1 6-128 10,-7 4 192-10,1 4-64 6,-5 10 64-6,0-1 0 12,-6 11 0-12,-2 11 0 3,-4 3 144-3,-4 11 48 12,-1 6 0-10,-9 9 0 0,-2 2 64-2,-3 8 0 6,-6 6 16-5,-2 8 0 5,-5-5-112-5,1 1-32 10,-8-2 0-11,-3 2 0 4,-3-4 192-4,-6-3 48 11,-7-3 0-10,-3-1 0 5,-1 1-32-6,-4-8 0 6,4 0 0-3,1-6 0-3,3-1-304 0,3-7-64 10,-1-1-16-10,5-12 0 4,5-2-144-4,1-8 0 10,4-10-160-10,-10-5 160 20,14-8-1152-18,14-14-144-1,6-12-32-1,11-9 0 12,4-8-1584-10,12-10-320-1</inkml:trace>
    </iact:actionData>
  </iact:action>
  <iact:action type="add" startTime="60643">
    <iact:property name="dataType"/>
    <iact:actionData xml:id="d19">
      <inkml:trace xmlns:inkml="http://www.w3.org/2003/InkML" xml:id="stk19" contextRef="#ctx0" brushRef="#br3">5194 9229 15663 0,'-12'0'1392'4,"2"0"-1120"-4,-2 0-272 0,1 4 0 9,-1 3 1248-9,-5-1 192 7,-1 4 32-6,0 6 16 5,-3-3-256-5,-4 7-48 10,1 5-16-11,-3 4 0 3,-4 5-272-2,-1 5-48 10,-3 0-16-11,-6 11 0 3,2 3 16-3,-5 5 0 8,-3 15 0-8,2 1 0 11,0 6-32-11,6 7-16 9,-4 9 0-9,8 9 0 7,2 6-432-7,0 3-96 8,1 1-16-8,5-4 0 4,4-6-256-4,5-2 160 7,-1-11-160-7,7-4 128 8,-2-4 0-8,8-6-128 11,1-4 192-11,3-10-64 4,4-1-128-2,3-5 128 4,3-5-128-6,6-6 128 8,1-3-128-8,5-5 0 6,1 2 0-5,-1-9 0 5,5-1-224-6,5-2-128 12,1-8-32-11,12 7 0 17,2-7-1760-17,-4-11-352 2,3-6-80-3</inkml:trace>
    </iact:actionData>
  </iact:action>
  <iact:action type="add" startTime="61037">
    <iact:property name="dataType"/>
    <iact:actionData xml:id="d20">
      <inkml:trace xmlns:inkml="http://www.w3.org/2003/InkML" xml:id="stk20" contextRef="#ctx0" brushRef="#br3">5812 9666 15663 0,'0'0'688'1,"0"0"144"-1,0 0-656 0,-8 3-176 0,-2 7 0 0,-3-2 0 8,1 4 2064-7,-7 5 384 9,-3 9 80-10,-3 1 16 5,-3 8-1440-5,-3 6-272 10,-2 0-64-10,2 6-16 5,-6 7-16-5,0 1 0 7,2 7 0-7,-4 9 0 8,2 1-80-8,3 8-16 7,1 6 0-6,2 1 0 2,8-3-208-3,1-2-48 11,3 0-16-11,1 21 0 23,6-13-960-22,7-12-192-1,1-8-48 0,4-19 0 0,2-6 1600 0,0 0 320 9,-1 1 64-6,5 1 16-3,2-10-880 0,2-2-288 13,-2 1 160-12,3-9-160 0,3-6 144-1,-2 1-144 7,3-1 160-7,-1-7-160 8,2-1 0-8,1-5 0 12,-3-2 0-12,7 0-160 20,1-8-464-19,-9-6-80 1,3 0-32-2,-10-1-9264 12,2-9-1856-11</inkml:trace>
    </iact:actionData>
  </iact:action>
  <iact:action type="add" startTime="61334">
    <iact:property name="dataType"/>
    <iact:actionData xml:id="d21">
      <inkml:trace xmlns:inkml="http://www.w3.org/2003/InkML" xml:id="stk21" contextRef="#ctx0" brushRef="#br3">4597 10830 28271 0,'0'0'1248'4,"0"0"272"-4,0 0-1216 0,13-2-304 0,7-2 0 1,3 4 0 7,3 0 272-8,3 0 0 8,2-2 0-8,4 0 0 6,8-2 80-6,-2-2 16 10,2 0 0-10,6-3 0 7,0 3-112-7,-1-2 0 7,7-4-16-7,2 3 0 5,3 3-240-5,2-2 128 11,3-2-128-10,3 4 0 2,-2 2-192-3,3-1-128 9,-7-5-16-3,20 0-13360-2</inkml:trace>
    </iact:actionData>
  </iact:action>
  <iact:action type="add" startTime="61665">
    <iact:property name="dataType"/>
    <iact:actionData xml:id="d22">
      <inkml:trace xmlns:inkml="http://www.w3.org/2003/InkML" xml:id="stk22" contextRef="#ctx0" brushRef="#br3">6471 8891 11055 0,'-17'-23'480'2,"7"15"112"-2,0-7-464 1,2 1-128 4,-3-8 0-5,3 5 0 5,-4 3 1744-4,2-1 336 8,3 3 64-9,-3-2 16 5,2 5-752-5,2 3-128 10,6 6-48-10,0 0 0 6,0 0-368-6,0 0-80 8,0 0-16-8,8 13 0 5,-2 5-256-5,6 1-64 11,3 7-16-11,9 7 0 4,5 2 96-4,6 12 32 11,0 3 0-11,2 7 0 5,8 4-112-5,0 5-32 10,2 10 0-2,3 10 0-8,3 7-32 0,0 7 0 7,1 9 0-6,1 4 0 3,-8 2 64-3,-6 4 16 4,-6 2 0-5,-8 6 0 9,-7-8 144-9,-5 4 32 7,-9-6 0-7,-6 0 0 4,-8 2 0-3,-9-6 0 5,-5-12 0-6,-1-3 0 8,-6-3-64-8,-5-1 0 11,-1-12 0-10,-8-2 0 3,-1-4-96-4,-3-6-32 11,-8 2 0-11,0-8 0 5,-5 1-240-5,-6 1-48 10,-3-7-16-10,-3-7 0 4,4-7-144-3,-4-4 160 5,7 2-160-6,3-6 160 8,7-10-352-8,5-1-64 11,1-13 0-10,-12 3-16 21,15-12-2128-21,7-6-416-1,11-4-96 0</inkml:trace>
    </iact:actionData>
  </iact:action>
  <iact:action type="add" startTime="62369">
    <iact:property name="dataType"/>
    <iact:actionData xml:id="d23">
      <inkml:trace xmlns:inkml="http://www.w3.org/2003/InkML" xml:id="stk23" contextRef="#ctx0" brushRef="#br3">7944 10465 9215 0,'0'0'816'1,"0"0"-656"4,0 0-160-5,0 0 0 7,0 0 2432-7,14 0 448 8,-1-2 80-7,7-2 32 3,-3-2-1296-3,9 3-256 4,5-3-48-5,6-4-16 10,-4 2-288-10,6 2-48 8,4-3-16-8,0 3 0 7,4-2-224-7,3 0-48 5,3 0-16-5,2 4 0 8,1 6-128-8,3 0-32 11,1 0 0-10,3 0 0 2,-7-2-192-3,-3 0-32 11,-6 0-16-11,-2 4 0 6,-10 0-208-6,0 2-128 9,-4 0 160 0,-8 2-160-7,-3 3 0-1,-1-3 0 0,-7 4 0-1,2 3 0 22,-10 5-384-20,0-1-192-2,-6-1-16 1,-2 5-16 12,-4-1-2544-12,-6-3-512 2,-11 3-112-3,-2 1 0 0</inkml:trace>
    </iact:actionData>
  </iact:action>
  <iact:action type="add" startTime="62639">
    <iact:property name="dataType"/>
    <iact:actionData xml:id="d24">
      <inkml:trace xmlns:inkml="http://www.w3.org/2003/InkML" xml:id="stk24" contextRef="#ctx0" brushRef="#br3">7840 11134 25791 0,'0'0'2304'2,"0"0"-1856"5,0 0-448-5,22 6 0-1,3 4 688 0,3 1 32 8,1-5 16-9,2 2 0 5,6 2 176-5,4-4 48 10,2-2 0-9,4-1 0 4,2-3-272-5,5 0-48 5,7 0-16-4,5 0 0 6,0 2-208-7,6 0-32 7,-1-4-16-7,3 4 0 8,-4 0-240-7,0 0-128 9,-5 0 128-4,-3 4-10672 7,-5 2-2128-12</inkml:trace>
    </iact:actionData>
  </iact:action>
  <iact:action type="add" startTime="68104">
    <iact:property name="dataType"/>
    <iact:actionData xml:id="d25">
      <inkml:trace xmlns:inkml="http://www.w3.org/2003/InkML" xml:id="stk25" contextRef="#ctx0" brushRef="#br3">6752 59 8687 0,'0'0'384'4,"0"0"80"-4,0 0-464 1,16 0 0-1,-16 0 0 0,0 0 0 7,19 0 656-6,-5 0 48 6,-14 0 0-7,0 0 0 8,17 0 48-8,-17 0 16 8,0 0 0-7,14 6 0 6,-14-6-144-7,0 0-32 8,0 0 0-7,12 17 0 4,-12-17 16-5,2 16 0 10,-2-16 0-10,-2 19 0 4,-4 3 16-4,-4-7 0 11,0 1 0-10,-3 0 0 3,-3-7 16-4,-3-1 0 9,-1 4 0-9,1-4 0 6,-9-2-64-6,-1 1 0 10,-6 3 0-10,0-2 0 11,-2 2-96-11,-8-1-32 9,-2-5 0-9,0 2 0 1,-3 0-128-1,-3 4-16 9,-2-4-16-6,1 1 0-2,-1-3-80-1,0 2-16 11,-1 0 0-11,1-4 0 8,1-2 0-5,-1 0-16-1,0-2 0-2,-1 0 0 7,-1 0-48-7,3-4-128 7,-1-2 192-7,2 1-64 8,-1-7-128-8,-1 4 160 13,3 2-160-13,3-5 160 1,4 1-160-1,0-4 128 10,2 5-128-10,16-1 128 5,-4 0-128-5,-3-3 0 10,3 3 0-9,4-4 128 4,-2 9-128-5,1 1 0 11,-1-2 0-11,2 0 0 3,1 2 128-3,1 4-128 7,6 0 0-7,3 2 128 9,-4 0-128-9,5 0 0 9,1 2 0-9,-1 2 128 6,3 0-128-6,-2 4 0 10,1-2 0-10,1-2 0 4,2 2 0-3,2 5 0 10,-3-3 0-11,1-2 0 3,4 4 0-2,0 3 0 9,-4-1 0-10,5 4 0 4,1-3-144-3,2 5 144 9,-4 3 0-9,-2 1 0 1,4-5 0-2,0 5 0 13,0 1 0-13,4 4 0 4,-2 1 0-3,0 1 0 5,1-2 0-5,-1 3 0 5,-2-1 0-6,2 4 0 10,-2 4 0-10,-2-2 144 4,2-2-144-3,-2 2 0 10,-4 4 144-11,1-3-144 5,1-1 192-5,-6 4-16 12,4-2-16-12,-3 4 0 5,1-4-32-5,4 0 0 10,-5 0 0-9,5-4 0 1,-4-4 80-2,2 2 16 13,3-1 0-11,-3-1 0 0,2-4-48-2,0-1-16 8,-3-1 0-8,3-3 0 5,2-5 32-5,-4 3 0 11,-2-7 0-10,7 5 0 4,-1-4-192-5,-2 1 0 10,0-3 0-10,2 2 0 6,-2-2 0-6,1-3 0 11,7-7 0-10,0 0 128-1,0 0-128 0,0 0 160 10,0 0-160-10,0 0 160 5,0 0-160-4,0 0 0 9,0 0 144-10,0 0-144 4,15 2 176-3,3-2-48 9,1-4 0-7,7 2 0-1,1 1-128-2,4-1 192 10,6-2-192-10,0 2 192 4,8 0-192-4,-2 0 0 11,4 2-192-10,6 0 192 2,3-4-128-3,1 4 128 10,3 0 0-10,7 4 0 5,-5 0 0-4,4 0 0 5,4 0 0-5,7-1 0 6,-3 5 0-7,4 4 0 11,0-2 0-11,0 3 0 4,2-5 0-4,-8 4 0 10,2 3-144-9,0-3 144 2,-4 2 0-2,2-4 0 9,1 5 0-10,-7-1 0 5,2-1 0-5,-3-5 0 11,1 0 0-11,0 4 0 4,-5-4 0-4,-1 1 0 9,-1 1 0-9,-5-2 0 5,-3 2 0-4,-2 1 0 8,0-1 0-9,-8 4 0 7,1-5 0-7,-5 5 0 10,-1-4 0-10,-3-2 0 5,-4 5 0-4,-2-3 0 8,-5 0 0-9,-1 2 0 5,-1-7 0-5,-7 3 0 10,1 2 0-10,-6-4 0 4,-8-6 128-3,0 0-128 7,12 6 0-8,-12-6 0 5,0 0 160-4,0 0-160 7,0 0 160-8,0 0-160 7,0 0 320-7,0 0-48 11,0 0 0-11,0 0 0 5,0 0 16-5,0 0 0 10,0 0 0-9,-6-10 0 3,2-6-64-4,0 5-16 10,0-5 0-10,0 0 0 5,-2-5 32-5,-2-2 0 10,1-3 0-10,1-1 0 5,-2-2-48-4,0-5 0 7,2-8 0-7,2 1 0 4,-1-8-16-5,1-4-16 12,-2-5 0-11,4-7 0 2,0-5-160-3,2 4 0 8,0-4 0-8,2 7 128 6,2 3-128-6,2-1 0 10,-1 3 0-10,3 5 0 6,6 8 0-6,-4 0 0 10,1 1 0-10,3 5 0 3,0 0 0-3,-1 0 0 11,1 5 0-11,0 1 0 4,-5 2 0-4,5 4 0 11,-4 1 0-11,3 3 0 3,-3 0 0-2,0 3 0 10,0 6 0-10,-4-1 0 3,1 5 0-3,-3-2 0 3,-4 12 0-3,0 0 0 7,0 0 0-8,0 0 0 9,0 0-144-9,0 0 144 6,0 0 0-6,0 0-128 10,0 0 128-10,-9 6 0 7,-1 0 0-6,-2-2 0 8,4 2 0-9,0 0 0 5,-5 1 0-5,3-1 0 9,-6-2 0-8,5 0 0 3,-7 4 0-3,1 2 0 9,-3-4 0-10,-3-1 0 3,-3-1 0-2,1-2 0 9,-2 2 0-10,-3-2 0 5,1-2 0-5,-4 0 0 10,-4-2 0-9,0-2 0 3,0 2 0-4,-8 0 0 10,-2-2 0-10,-2 1 0 4,-5-1 0-4,-7-2 0 12,3-2 0-12,-5 0 0 3,-1 2 0-3,-4-1 0 11,1-1 0-10,-1 2 0 3,2 2 0-3,-6-2 0 9,-2 2 0-10,-1 0 0 5,-3 2 0-5,-2-2 0 9,1 1 0-8,-1-1 0 3,2 4 0-4,5-2 0 11,1 0 0-11,6 0 0 4,-4 0 0-4,7 2 0 10,-1 0 0-10,3 0 0 6,1 0 0-6,5 0 0 9,5 0 0-9,5 2 0 5,0 0 0-4,4-2 0 9,4 2 0-8,4 0 0 0,5-2 0-2,3 2 0 11,4 0 0-11,5 0 0 4,-2-2 0-4,9 0 0 11,-3 0 0-11,12 0 0 4,-8 0 0-4,8 0 0 11,0 0 0-11,0 0 0 4,0 0 0-4,0 0 0 11,-8-4 0-11,8 4 0 4,0 0 0-4,0 0 0 11,0 0 0-11,0 0 0 5,0 0 0-5,0 0 0 8,-7-4 0-7,7 4 0 3,-4-8 0-4,4 8 0 11,0 0 0-11,0 0 0 5,-4-10 0-5,4 10 0 11,0 0 0-11,0 0 0 4,0 0 0-4,0 0 0 8,-8-4 0-8,-2 4 0 7,2 2 0-7,3 4 0 9,-3 4 0-9,-2-4 0 5,0 5 0-4,0 5-128 9,-1 2 128-10,1-1 0 5,-6 5 0-5,5 3 0 10,-3 2-128-10,2 2 128 4,-7 3 0-4,5 1 0 11,-3 2 0-11,-1 0 0 4,2 0 0-4,-3 6 0 11,5 0 0-11,-5 0 0 4,1-6 0-4,3 4 0 11,-3 2 0-11,1-6 0 5,1-2 0-5,-4 0 0 9,1-5 0-7,3-1 0 2,-3-2 0-3,5 1 0 8,-3-1 0-8,1-2 0 2,2-1 0-3,-1-3 0 12,3-1 0-12,2 2 0 4,-1-3 0-4,5-5 0 10,0 1 0-10,2-3 0 5,4-10 0-5,0 0 0 10,0 0 0-10,0 0 0 5,0 0 0-5,0 0 0 9,0 0 0-9,0 0 0 5,0 0 0-5,0 0 0 10,6 10 0-10,-6-10 0 5,10 10 0-5,5-4 0 12,1-5 0-12,7 1 0 4,5 0 0-4,5 0 0 10,4 0 0-10,0 2 0 5,8 4 0-5,-4-2 0 12,5 0 0-11,3 3 0 1,0 5 0-2,4-2 0 10,1 5 0-10,3 1 0 6,3-3 0-6,1 5 0 9,-3-1 0-9,3-3 0 5,1 4 0-4,4-9 0 9,1 3 0-10,3-4 0 4,-4 3 0-4,5-3-128 11,-1 6 128-11,2-7 0 4,4 3 0-4,-2 0 0 9,2-6 0-9,0 0 0 4,4-3 0-4,-6 3 0 11,-1-2 0-11,-1-2 0 6,-4 2 0-6,0-4 0 11,-7 0 0-10,-3 0 0 3,-3 0 0-4,-3-4 0 10,1-2 0-10,-2-2 0 3,-2 3 0-3,-6 1 0 11,-1-2 0-11,-5-4 0 5,-1 2 0-5,-1 2 0 11,-4-1 0-11,-2-1 0 4,-3 2 0-4,-3 2 0 11,-5-2 0-11,-1 2 0 5,1-1 0-4,-7 1 0 4,1 0 0-5,0 0 0 9,-12 4 0-9,9-2 0 9,3-4 128-9,-12 6-128 5,6-12 0-5,0 5 0 11,2-5 128-11,-2-4-128 5,-5 1 128-5,1-1-128 8,0-5 176-8,0-3-176 6,-2-3 336-5,0-4-32 9,-2-4-16-10,0-10 0 4,-1-4-112-4,-3-6-32 11,0-5 0-11,-2-3 0 4,-4-9-144-4,1 2 128 12,1-6-128-12,-6 4 128 4,5 2-128-3,-3 1 0 4,4 7 0-5,-3 7 0 9,1 9 0-9,4 9 0 7,-2 3 0-7,4 7 0 7,2 6 0-7,-3 5 0 10,-3 8 0-9,0 6 0 18,-5 6-1552-17,3 12-240 4,-6 3-64-6</inkml:trace>
    </iact:actionData>
  </iact:action>
  <iact:action type="add" startTime="71271">
    <iact:property name="dataType"/>
    <iact:actionData xml:id="d26">
      <inkml:trace xmlns:inkml="http://www.w3.org/2003/InkML" xml:id="stk26" contextRef="#ctx0" brushRef="#br3">11180 9549 17327 0,'-20'-18'768'2,"12"12"160"-1,-3 2-736 0,-3-4-192 0,0-5 0-1,1 5 0 8,-3 0 864-8,1 0 144 9,-7 3 16-9,1 1 16 4,-1 0-80-4,1 2 0 7,-5 0-16-7,1 2 0 8,0 2-288-8,-3 4-48 7,1-1-16-7,0 7 0 7,-1 2-176-7,-1 5-32 8,-2 3-16-8,0 1 0 8,0 8-32-8,-1 3 0 10,-1-1 0-10,0 6 0 5,-4 4 112-5,0 3 32 10,2 7 0-9,2 4 0 8,-4 3-80-9,3 4-16 8,1 9 0-8,4 1 0 3,0 2-128-2,1 8-16 9,3 7-16-9,2 1 0 2,5 4-224-2,6-3 144 10,7 1-144-11,1-1 128 3,4-7-128-3,4-2 128 14,1-2-128-14,7-4 128 4,6-8-128-4,5 0 128 10,2-5-128-9,5-3 128 3,3-5-128-4,4-5 128 12,4-3-128-12,0-4 128 3,4-6-128-3,2-4 192 9,-5-10-192-8,7-5 192 3,4-6 32-3,2-9 16 8,1-5 0-9,5-2 0 5,5-5 144-4,0-11 48 9,6-3 0-10,-1-5 0 4,1-5-96-3,0-4-16 4,-8-10 0-4,3-2 0 5,1-5 64-6,-6-3 0 12,3-1 0-12,-1-9 0 4,-5 3 128-4,1-8 16 13,-1-1 16-13,-5-7 0 4,-7-4 16-4,-2-3 0 9,-10-11 0-8,-8 2 0 2,-7-7-48-3,-11 2-16 12,-5-11 0-12,-8 3 0 4,-11 0-80-4,-5 3-16 10,-5 11 0-10,-6 3 0 5,-6 6-96-5,0 14-32 10,-10 4 0-9,2 9 0 5,-6 7-16-6,-5 9-16 9,-7 5 0-9,-1 9 0 3,0 6-240-3,-9 1 0 7,-3 10 128-7,-31-1-128 24,8 11-768-23,7 8-192 0,8 1-32-1,8 15-16 12,-4 5-2032-11,8 4-416 1</inkml:trace>
    </iact:actionData>
  </iact:action>
  <iact:action type="add" startTime="73671">
    <iact:property name="dataType"/>
    <iact:actionData xml:id="d27">
      <inkml:trace xmlns:inkml="http://www.w3.org/2003/InkML" xml:id="stk27" contextRef="#ctx0" brushRef="#br3">14131 10054 10127 0,'0'0'896'1,"0"0"-704"7,0 0-192-8,0 0 0 6,0 0 2656-6,0 0 496 10,0 0 112-10,0 0 0 4,0 0-1584-4,0 0-320 11,0 0-64-11,0 0-16 4,0 0-368-4,0 0-80 12,0 0 0-12,0 0-16 5,-14 13-96-5,6-3-16 9,-1 4 0-9,3-5 0 5,0 5-112-5,4 0-16 10,-2 5-16-10,-2 3 0 4,2 5-80-3,-1-4-16 9,-1 5 0-10,0 7 0 3,-2 4-16-2,2 8-16 11,2-4 0-6,0 9 0-6,2 7-64 0,-1 5-16 10,-5-3 0-10,2 3 0 4,0 2-160-3,2-3-16 9,-2 1-16-10,-1 2 0 6,-3-5 0-6,2-1 0 9,-4-1 0-9,3-3 0 6,-1 1 16-5,-4-7 0 10,4-3 0-10,-3 0 0-1,3-4-176 0,-2 0 128 11,2-10-128-10,5 0 128 2,-3-2-128-2,-2-5 0 10,2-5 144-11,4-1-144 4,-1-7 0-3,-1 3-208 4,6-16 16-4,0 0 16 19,0 0-1216-18,0 0-240-2,0 0-48 1,0 0-16 13,-8-23-1216-13,2 3-240 3,2-5-48-4</inkml:trace>
    </iact:actionData>
  </iact:action>
  <iact:action type="add" startTime="74036">
    <iact:property name="dataType"/>
    <iact:actionData xml:id="d28">
      <inkml:trace xmlns:inkml="http://www.w3.org/2003/InkML" xml:id="stk28" contextRef="#ctx0" brushRef="#br3">13181 11070 17503 0,'0'0'1552'1,"0"0"-1232"6,0 0-320-4,0 0 0-3,2-12 3168 0,2 2 576 11,6-3 112-11,5 3 32 3,5-4-2112-3,5 4-432 10,8-7-64-9,6 5-32 3,10-3-112-4,10 5-32 11,7-4 0-11,0 4 0 4,6-1-192-4,-1-1-32 7,1 4-16-6,-4 4 0 6,2-1-144-7,-3-1-16 11,3 2-16-11,-4 4 0 4,4 0-416-1,-3 2-80 2,-1-2 0-5,-4 2-16 8,-3 4-176-8,-4-3 0 12,-5-1 144-12,15 2-144 18,-15 0-608-16,-3 4-192-1,-6 4-32-1,-16-5-12400 5,-1 7-2464-2</inkml:trace>
    </iact:actionData>
  </iact:action>
  <iact:action type="add" startTime="77323">
    <iact:property name="dataType"/>
    <iact:actionData xml:id="d29">
      <inkml:trace xmlns:inkml="http://www.w3.org/2003/InkML" xml:id="stk29" contextRef="#ctx0" brushRef="#br0">9900 404 9151 0,'0'0'400'1,"0"0"96"-1,0 0-496 0,0 0 0 7,0 0 0-7,0 0 0 3,0 0 800-3,18-8 64 10,-18 8 16-10,12-6 0 5,-12 6-208-4,0 0-32 14,17-4-16-14,-17 4 0 0,0 0 32-1,0 0 16 4,0 0 0-4,0 0 0 7,0 0-32-6,0 0 0 7,0-15 0-8,0 15 0 7,0 0-112-6,0 0-16 6,-17-6-16-7,1 2 0 8,-4 2-176-8,-1 0-16 10,-2 2-16-9,-3 2 0 3,-1 0 32-4,-4 4 16 11,-4-2 0-11,-1 4 0 7,-3-4-16-7,0 1 0 8,-3-1 0-8,-1 0 0 5,-6 0-32-4,0 2-16 8,0 0 0-9,2-2 0 3,-3 2 48-3,3 3 16 13,2-1 0-13,-4 0 0 3,-1 6-144-3,-5-3-16 11,-2 5-16-11,3-2 0 4,-7 5 32-4,-3-3 0 12,-2 1 0-12,-3 7 0 4,-1-1 0-4,4 2 0 6,3 3 0-6,1 1 0 8,-10 4 0-8,6 2 0 11,-3 2 0-11,1 0 0 4,-4-7 0-3,4 3 0 6,-3 0 0-7,7 2 0 7,-2-6-48-7,5 4 0 12,5 6 0-12,-1 4 0 4,-3-4-144-4,3 4 0 11,4 2 0-11,-1-6 0 3,-1 4 128-2,2-4-128 4,5 0 0-5,-1 4 128 10,2-6-128-10,-4 6 0 9,3-4 144-7,1 4-144 1,2-4 0-3,-2 8 128 12,6-3-128-12,-2 3 0 2,6 6 128-2,-2-2-128 12,4-3 128-11,2 1-128 2,-4-2 0-2,4 0 0 6,3 1 0-7,3-1 0 8,0-2 0-8,2 4 144 12,-1-2-144-12,3-8 0 3,3-2 160-3,-1 2-160 11,1-2 128-11,5 2-128 5,-5-6 128-5,5-2-128 11,1 2 0-11,0 0 128 3,1 4-128-2,3-3 0 11,-4-5 144-11,8 2-144 0,1 0 0-1,-3 0 0 13,6 3 0-13,2-5 128 3,4-2-128-3,5-3 0 12,-1-5 0-12,8 5 0 4,-3 1 0-4,7 0 0 8,-4-3 0-6,5-5 0 2,2 3 0-3,5-3 128 10,1-5-128-10,2 4 0 1,0-7 0-2,6 1 144 6,-1-2-144-6,3-2 0 11,4-4 144-11,-1 2-144 8,-3-4 0-8,8 0 144 3,0 0-144-3,4 0 0 11,-1 0 0-11,5-2 0 4,4 0 128-3,-1-4-128 8,5-8 0-8,-22 4 128 3,7-3-128-4,5-3 128 10,4-5-128-10,-1-1 128 5,3 1-128-4,5-3 0 9,4-1 0-10,0-2 0 3,3-3 0-3,3 1 128 11,-2-6-128-11,4 2 0 5,0-2 160-5,-6-4-160 10,4-2 192-10,3 0-192 5,-1 0 0-4,0-2 0 8,4 2 0-8,0-6 0 3,0 2 0-4,0-3 0 11,0-3 0-11,0-2 0 4,-4 3 0-3,0-1 160 9,2-2-160-9,2 3 128 3,0-1-128-3,-2 0 0 7,-2 0 0-8,-6 1 0 5,2-1 0-5,-8 2 0 10,-3-3 0-10,-3 1 0 5,-3 0 0-5,-6-3 0 10,-2 1 0-10,-1-4 0 4,-7 1 128-3,4-5 0 10,-7 3 0-11,-3-6 0 4,-4-1 96-4,-4-5 16 10,-3 2 0-9,-5-6 0 3,-7 0 16-4,-4 1 16 11,-4-3 0-11,-6 4 0 4,-4 2-64-4,-9 2-16 10,-1 3 0-10,-5 11 0 5,-9-1 256-5,-3 10 32 12,-2 6 16-12,-6 4 0 3,-3 8-240-2,-9 5-64 9,-4 7 0-10,-7 5 0 4,-2 4-192-3,-8 2 0 10,-6 0 0-11,-2 12 0 4,0 2 0-3,-2 9 0 9,-3 5-208-9,-34 15 64 15,6 6-1696-15,7 2-336 2,7 5-64-3</inkml:trace>
    </iact:actionData>
  </iact:action>
  <iact:action type="add" startTime="78898">
    <iact:property name="dataType"/>
    <iact:actionData xml:id="d30">
      <inkml:trace xmlns:inkml="http://www.w3.org/2003/InkML" xml:id="stk30" contextRef="#ctx0" brushRef="#br0">16101 9785 14735 0,'0'0'1312'1,"-8"-6"-1056"6,-2 4-256-6,-1 0 0 3,3-2 768-4,-2 2 80 9,-3 4 32-7,3 2 0 2,-4 6 64-4,2 1 16 10,-5 7 0-10,3 3 0 7,-3 5-336-7,1 7-64 4,0 2-16-3,-3 2 0 5,3 8 32-5,-1 0 16 10,-3 7 0-11,7 9 0 6,-3 3-32-6,8 2-16 5,-7 7 0-5,5-1 0 8,6 2-288-8,-2 2-64 10,0 0-16-10,6-2 0 6,2-8-16-4,4-3 0 7,0-9 0-9,2-5 0 4,3-10 208-4,1-2 32 10,4-8 16-10,-1-5 0 5,9-7-96-5,1-1-32 12,2-8 0-12,3-2 0 4,1-8 64-3,2-4 16 9,2-2 0-10,0-10 0 3,0 1-112-2,0-6-32 5,3-9 0-6,-7-5 0 9,2 0-96-9,0-8 0 7,2 2-128-7,-4-3 192 9,1 1-192-9,-5 0 128 10,0-6-128-10,0-1 0 7,1-3 128-7,-3 2-128 5,2 5 0-5,1-1 144 8,-5 2-16-8,-1-2-128 12,-1-1 192-12,-1 1-64 3,-1 2-128-3,-5 0 0 8,5-4 0-8,-5 7 128 7,2 3-128-7,-9-2 0 11,3 4 144-11,-4 4-144 3,-2 5 0-2,-2 7 128 11,-2 2-128-12,-2 3 0 3,2 8 192-3,-2 2-16 8,2 8-16-8,0 0 0 7,-12 8-160-6,0 8 192 11,3 7-192-12,-5 12 192 4,4 2-192-3,-5 10 160 9,3 0-160-8,-6 12 160 0,5 5-160-2,-7 8 192 5,3 6-192-4,3 6 192 7,-5 4-192-8,1-1 0 10,0-1 144-9,-1-2-144 4,3-4 208-4,-1-2-16 6,3-10-16-5,0 1 0 3,1-7-176-4,3-5 160 3,4-5-160-4,0-3 160 9,1-10-160-9,3 0 0 10,0-4 0-9,2 4 0 17,4-12-1152-16,3-11-176-2,-7-16-16 0,0 0-8912 13,6-4-1776-13</inkml:trace>
    </iact:actionData>
  </iact:action>
  <iact:action type="add" startTime="79484">
    <iact:property name="dataType"/>
    <iact:actionData xml:id="d31">
      <inkml:trace xmlns:inkml="http://www.w3.org/2003/InkML" xml:id="stk31" contextRef="#ctx0" brushRef="#br0">17055 10902 24063 0,'0'0'1072'1,"0"0"208"-1,2 12-1024 0,0-1-256 7,-2 7 0-6,-2 3 0 1,0-3 1024-1,-2 5 160 8,0 3 32-9,-6 1 0 6,2 0-256-6,-1 5-64 5,-7-1 0-5,4 4 0 8,-5-2-304-8,5 0-64 7,-3-4-16-7,5 3 0 8,-2-5-64-8,4 0 0 11,2 2-16-11,3-3 0 5,1-3-240-5,4 1-32 7,1-5-16-7,1-1 0 7,6 1-16-7,6-7 0 11,-5 2 0-10,7-9 0 2,5 1 96-3,1-2 16 11,-3 0 0-11,18-8 0 4,-4-2-112 0,4 0 0 4,-6-1-128-8,-1-5 192 5,-1 2-192-5,0-5 0 11,-4 3 0-11,-1-4 0 19,-3 3-576-18,1-7-96 0,-7-1-32-1,1 1 0 13,1-1-2592-12,-7-3-528 2</inkml:trace>
    </iact:actionData>
  </iact:action>
  <iact:action type="add" startTime="79754">
    <iact:property name="dataType"/>
    <iact:actionData xml:id="d32">
      <inkml:trace xmlns:inkml="http://www.w3.org/2003/InkML" xml:id="stk32" contextRef="#ctx0" brushRef="#br0">17656 10996 18431 0,'0'0'816'1,"0"0"160"0,-6 15-784-1,-2 5-192 4,2-1 0-3,-2 5 0 3,-7 5 2416-4,1 8 432 7,-6 6 96-7,-1 4 0 7,0 3-1216-7,-3 7-256 11,1 3-64-11,-3 7 0 5,3-5-416-5,0 10-96 7,-3-5 0-7,5 3-16 7,-5-4-272-6,1 2-48 9,0-1-16-9,-1-7 0 8,1 1-352-9,4-7-64 6,5-5 0-5,-2-4-128 2,5-12 0-3,3-2-192 11,4-6 0-11,2-3 0 17,2-10-1552-16,2-12-304-1,0 0-64 1,0 0-13104 2</inkml:trace>
    </iact:actionData>
  </iact:action>
  <iact:action type="add" startTime="80221">
    <iact:property name="dataType"/>
    <iact:actionData xml:id="d33">
      <inkml:trace xmlns:inkml="http://www.w3.org/2003/InkML" xml:id="stk33" contextRef="#ctx0" brushRef="#br0">18707 8885 19119 0,'0'0'832'2,"0"0"192"-2,0 0-816 0,0 0-208 6,4-15 0-6,-4 15 0 4,0 0 1008-4,0 0 144 10,0 0 48-10,0 0 0 4,-12 10-336-4,-2 1-64 10,1 7-16-10,-1-1 0 5,-3 7-144-3,-7 7-16 6,-3 8-16-8,0 4 0 5,1 8 64-5,-3 3 16 11,0 5 0-11,-4 11 0 4,-3 0 80-4,1 14 0 7,0 12 16-7,2 7 0 7,0 0-288-7,2 12-64 18,1 2-16-18,3-2 0 0,8 8-256 0,-1-8-160 9,-1-3 192-9,9-9-192 4,0-8 256-3,10-3-48 10,0-2-16-11,2-10 0 4,4-14 32-4,0 0 0 8,4-1 0-8,0-11 0 7,1-7-224-7,7-6 0 11,-2-8 0-11,1-3 0 5,3-9-272-5,-2-3-112 9,5-11 0-9,0-5-16 19,-1-6-2112-17,3-9-432 2,3 1-64-4</inkml:trace>
    </iact:actionData>
  </iact:action>
  <iact:action type="add" startTime="80565">
    <iact:property name="dataType"/>
    <iact:actionData xml:id="d34">
      <inkml:trace xmlns:inkml="http://www.w3.org/2003/InkML" xml:id="stk34" contextRef="#ctx0" brushRef="#br0">19333 9486 28559 0,'0'0'2544'2,"0"0"-2032"5,0 0-512-6,0 0 0 17,0 0-432-16,0 0-176-1,0 0-32-1,-2 18-16 0,-4 1 1136 0,-7 10 224 8,-1 7 64-8,-8 5 0 5,-3-1-128-5,-2 9-32 10,-1 6 0-10,-1 7 0 4,0 5-64-4,2-3-16 11,-1 6 0-11,1 2 0 4,0 6-224-3,3 2-48 9,5 4-16-10,1-2 0 5,1 0-240 0,5-6 0 2,0-14 0-7,8-5 0 3,2-6 0-2,4-8 0 9,2-8 0-10,6-6 0 3,-2 0 0-2,4-5 0 10,1-11 0-11,-1 1 0 4,5-6-320-4,-5-4-64 11,-12-4-16-11,16-6 0 19,-5-4-2160-17,1-8-448 0</inkml:trace>
    </iact:actionData>
  </iact:action>
  <iact:action type="add" startTime="80823">
    <iact:property name="dataType"/>
    <iact:actionData xml:id="d35">
      <inkml:trace xmlns:inkml="http://www.w3.org/2003/InkML" xml:id="stk35" contextRef="#ctx0" brushRef="#br0">18691 10372 13823 0,'0'0'608'1,"0"0"128"-1,2-14-592 1,-2 14-144 6,14-8 0-7,3 2 0 3,3-4 2880-2,-1 3 560 5,5 1 96-6,5 2 32 10,4-2-2416-10,8-4-464 9,-4 1-112-9,-5 3 0 3,7 0-256-3,1-2-64 9,9 2 0-9,6 2 0 6,3-3-256-6,7-5 160 9,-1 0-160-8,-1-2 128 20,1 3-1040-21,-2-5-224 1,-1 4-32-1,21-7-10912 12</inkml:trace>
    </iact:actionData>
  </iact:action>
  <iact:action type="add" startTime="81125">
    <iact:property name="dataType"/>
    <iact:actionData xml:id="d36">
      <inkml:trace xmlns:inkml="http://www.w3.org/2003/InkML" xml:id="stk36" contextRef="#ctx0" brushRef="#br0">19877 8839 17503 0,'0'0'1552'1,"0"0"-1232"4,0 0-320-5,0 0 0 4,0 0 1376-3,0 0 224 9,14 2 32-10,3 3 16 4,3 9-1072-4,-1-2-224 10,5 5-32-9,3 3-16 3,4 1 224-3,6 11 48 7,-1 1 16-8,8 6 0 5,-5 9-32-5,4 7-16 12,-4 4 0-12,6 11 0 4,-4 6 80-4,4 17 16 11,4 11 0-10,-6 7 0 2,3 8-256-3,-8 6-32 10,-3 5-16-10,-6 5 0 5,-10 1 48-5,-1-1 0 12,-6-2 0-12,-5-10 0 3,-7-1 384-3,-7-8 96 7,-3-5 16-7,-8-6 0 8,-1-11 64-8,-5-5 16 8,-5-3 0-8,-2-6 0 4,-8-2-272-4,2-3-48 11,-4-9-16-11,0-6 0 4,-4-3-368-4,0-4-64 12,-3-6 0-12,-3-10-16 18,-4-6-1136-16,3-8-240 2,3-9-32-4</inkml:trace>
    </iact:actionData>
  </iact:action>
  <iact:action type="add" startTime="82008">
    <iact:property name="dataType"/>
    <iact:actionData xml:id="d37">
      <inkml:trace xmlns:inkml="http://www.w3.org/2003/InkML" xml:id="stk37" contextRef="#ctx0" brushRef="#br0">22165 9611 22799 0,'0'0'1008'2,"0"0"208"-2,0 0-960 10,0 0-256-9,0 0 0 0,0 0 0 0,2 18 352-1,-4 1 32 9,-2 1 0-9,0 11 0 4,0 8 192-4,-1 2 32 9,-1 5 16-9,0 9 0 7,0 4 16-7,2 9 0 7,-4 6 0-7,-3 4 0 7,3 2-128-7,-4 8 0 11,2 7-16-11,3 1 0 8,-7 5-144-8,4-1-32 8,2-7 0-8,-1-5 0 4,-1-6-128-3,4-6-48 7,-4-6 0-8,4-7 0 6,3-13-144-5,-1-9 0 3,2-8 0-3,0-3 128 17,4-7-1680-17,0-3-352 0,-2-20-64 2</inkml:trace>
    </iact:actionData>
  </iact:action>
  <iact:action type="add" startTime="82247">
    <iact:property name="dataType"/>
    <iact:actionData xml:id="d38">
      <inkml:trace xmlns:inkml="http://www.w3.org/2003/InkML" xml:id="stk38" contextRef="#ctx0" brushRef="#br0">21601 10475 28559 0,'0'0'2544'2,"-3"-12"-2032"4,3 2-512-5,7 3 0 1,3-5 1152-1,8 4 144 10,-5 6 32-11,7-2 0 4,3 0-816-3,7-1-144 9,3-1-48-8,10-2 0 1,0-8-96-3,5 5-32 6,9-3 0-6,1 2 0 8,7-3-192-8,-18 5 176 7,5 2-176-7,13-2 160 9,3 3-160-9,8 1 0 11,6-8-160-11,0 2 160 18,-2 5-2432-8,-2-5-384-10</inkml:trace>
    </iact:actionData>
  </iact:action>
  <iact:action type="remove" startTime="83758">
    <iact:property name="style" value="instant"/>
    <iact:actionData xml:id="d39" ref="#d37"/>
  </iact:action>
  <iact:action type="remove" startTime="83790">
    <iact:property name="style" value="instant"/>
    <iact:actionData xml:id="d40" ref="#d38"/>
  </iact:action>
  <iact:action type="add" startTime="83736">
    <iact:property name="dataType" value="strokeEraser"/>
    <iact:actionData xml:id="d41">
      <inkml:trace xmlns:inkml="http://www.w3.org/2003/InkML" xml:id="stk39" contextRef="#ctx0" brushRef="#br4">31078 16945 40831 0,'0'0'0'3,"0"0"0"-3,-18-4 0 0,7 3 0 6,11 1 0-6,-18-4 0 1,18 4 0-1,-14 5 0 37,-1 1 0-36,5 2 0-1,-2 4 0 0,3 1 0 2,3 9 144-1,-4 13-144-1,4 20 128 0,2 28-128 38,2 31-144-38,2-7 144 1,2-14-208-1,2-11 208 0,0-13 0 0,4 7 0 0,-4 6 0 1,0 23 256 10,-2 22 0-6,-1-16 0-5,1-21 0 0,-2-20-560 0,-2-14-112 0,-1-7-32 0,-3-6 0 0,-4-6 448 8,-2 2 176-7,1-2-16 0,-3-4 0-1,4-4-160 16,-3 1 0-14,5-7 0-2,-4-3 0 0,12-20 0 11,0 0 0-11,-14-6 144 1,7-8-144-1,-1-1 0 16,6-1 0-16,0-6 0 1,0 1 0-1,2-2 0 11,-2-3 0-10,0 3 0-1,0-4-128 1,-2-3 128 15,-2-7 0-15,-3-6 0-1,1-13 0 0,4-36 0 11,-2-31 0-11,-2 10 0 1,4 16 0-1,4 15 0 16,6 10 0-16,4 1 0 0,-2-7 128 1,7-23-128 11,1-30 0-11,5 14 0-1,-1 26 0 0,-3 20 0 15,3 17 0-14,1 13 0-1,-5 8 0 1,0 5 128 13,-3 7-128-13,1 5 128 1,-8 5-128-2,-6 11 0 12,0 0 0-11,0 0 0-1,0 0-192 0,13 17 192 11,-5 1 0-9,0 13 0-1,-2 12 0-1,0 47 0 14,-4 46 0-13,-2-5-144 0,-2-22 144-1,-4-10 0 13,-2-9 128-12,0 23 0-1,-5 30 0 0,-1-9-128 15,-8-15-144-15,1-21 144 0,-2-26-208 1,-5-14-160 12,-3-7-16-12,-2-10-16-1,2-4 0 0,1-4 400 15,3-9 0-14,2-5 0-1,3-5 0 0,3-10 528 15,-1-14 192-15,-1 0 48 0,1-2 0 1,7-5-928 14,1-3-176-15,4-3-48 0,4 0 0 1,4-11 384 12,0-1-144-12,2-11 144-1,4-15 0 0,8-33 0 13,1-40 0-13,5 11 160 0,1 24-32 0,7 3-128 16,5 8 0-15,4-25 0-1,4-31 0 0,-4 13 0 15,0 22 0-14,-2 25 0-1,-8 24 0 0,-1 13 0 11,-9 16 0-10,1 7 144-1,-5 14-144 0,-13 10 0 14,18 4 0-12,2 10 0-2,-5 15 0 0,3 51 0 28,1 55 0-22,1 3-128-6,3-9 128 0,12 27-384 0,2 29-48 0,20-1 0 0,19-13 0 0,-4 14 432 11,0 14 0-10,-9-9 0-1,-13-13 0 0,-5-19 496 14,-14-12 176-13,-3 18 32-1,-5 23 16 0,-7-35-720 16,-1-37 0-16,-3-1 0 0,-4 5 0 1,-8 21-352 11,-12 24 32-12,-7-32 16 1,-9-38 0-1,-15-18 304 12,-19-21 0-12,-28-9 0 0,-25-8 0 1</inkml:trace>
    </iact:actionData>
  </iact:action>
  <iact:action type="add" startTime="85611">
    <iact:property name="dataType"/>
    <iact:actionData xml:id="d42">
      <inkml:trace xmlns:inkml="http://www.w3.org/2003/InkML" xml:id="stk40" contextRef="#ctx0" brushRef="#br0">23000 8708 14735 0,'8'-10'1312'2,"7"-3"-1056"0,-3-1-256-2,6-4 0 8,-5 7 1136-8,5-5 160 11,-4 2 48-11,1-3 0 4,-3 7-160-3,2-3-32 6,-7 3 0-7,-1-2 0 5,-2-2-256-5,0 5-48 5,-4-3-16-5,-4 4 0 8,0-2 64-8,-4 1 0 8,1 3 0-8,-9 4 0 7,2 0-304-7,-5 2-48 12,-7 2-16-12,1 4 0 4,-6 9-16-4,-2 1-16 6,-10 5 0-5,-20 20 0 8,5 4 64-9,-8 6 16 18,-3 5 0-18,17-9 0 2,-5 2-96-2,-5 11-16 0,-5 11 0 0,3 7 0 11,-4 9-128-11,5 13-16 9,3 11-16-8,5 14 0 2,1 9-112-3,7 11-32 8,6 1 0-8,2 8 0 8,6-2-160-8,5 6 160 12,7 2-160-12,7 0 160 2,3-14-160-2,7-1 128 14,4-1-128-12,5-8 128-1,9-3-128-1,-2-2 0 10,5-7 0-10,7-7 128 4,-1-5-128-4,6-3 160 7,5-2-160-7,3-11 160 7,6-1-160-7,3-11 192 12,3-8-192-11,6-11 192 4,5-5-192-5,5-9 0 11,1-5 0-11,29-5 128 18,-11-17-1280-15,-8-18-272-1,-9-14-48-2,-5-16-15024 0</inkml:trace>
    </iact:actionData>
  </iact:action>
  <iact:action type="add" startTime="86689">
    <iact:property name="dataType"/>
    <iact:actionData xml:id="d43">
      <inkml:trace xmlns:inkml="http://www.w3.org/2003/InkML" xml:id="stk41" contextRef="#ctx0" brushRef="#br0">7012 1346 16575 0,'0'0'1472'4,"0"0"-1168"-4,-6-10-304 1,6 10 0 5,-10-15 992-6,4 3 144 7,0-4 16-7,0 1 16 8,-1 1-304-7,1 0-64 6,-2 1-16-7,2-1 0 11,-6 2-224-11,1 3-48 7,-7-5-16-7,2 4 0 5,-5-3-224-5,-2 3-32 6,-3 4-16-6,-3-2 0 8,-2 2 64-8,-4 2 16 6,0 3 0-6,-2-1 0 10,-1 2 112-10,-8 2 32 6,-7-1 0-6,-2 7 0 8,-3 4 64-8,-1 0 0 10,-7 3 16-10,4-1 0 7,1 3-16-7,1 7-16 6,-1-1 0-6,3 7 0 7,-3-3-160-7,3 2-16 7,1 2-16-7,3 2 0 8,-7 4-96-8,3 4-16 7,-1-5 0-6,8 5 0 6,3-6 0-7,1 4 0 8,8 2 0-8,0-2 0 9,4 5-64-9,5 3 0 6,3 0-128-6,2 2 192 8,5 0-192-8,7 3 0 7,-3-1 0-7,8 4 0 7,6 1 0-7,0 1 0 8,4-1 0-8,2 1 0 8,6 1 0-8,5 3 0 7,5 1 0-7,-1-1 0 9,7-1 0-9,3 0 128 7,4-3-128-7,2-2 0 7,0-5 0-7,6-1 0 7,-2-6 128-7,4 0-128 9,-4-8 0-9,10 0 0 6,-6-4 0-5,4-11 0 7,0-5 128-7,-3-1-128 4,3-2 0-5,2-8 144 8,0 2-16-8,0-8 0 6,3-4 0-6,3-2 0 8,1-6 64-7,3-1 0 6,-1-9 0-6,1-1 0 5,-2-2 0-6,-1-3 0 8,1-1 0-8,-1-8 0 8,-1-2 16-8,-2-4 16 7,-1 0 0-7,-3 3 0 8,-4-11-64-8,2 4-16 7,-1 0 0-6,-3 5 0 6,0-5-144-7,-4 4 128 7,2 0-128-7,-6-4 128 9,-3 3 0-9,-5 1-128 6,-2-2 192-6,-3-2-64 8,-11 6-128-8,1-4 192 7,-8-1-192-7,-2 1 192 9,-2 0-192-9,-2 0 160 6,-10 6-160-6,-1 2 160 8,-5 2-160-8,-1-2 0 7,-7 4 0-6,-3 0 128 5,-8-2-128-5,0 6 0 6,0 2 0-7,-8 3 0 8,0 1 0-8,2-1 0 8,-6 5 0-7,-1 1 0 6,-5 3 0-7,-2 3 0 7,-1-1 0-7,-3 5 0 6,-3-4 0-6,0 6 0 9,-1 7 0-9,-3-3 0 7,2 0 0-7,-2 6 0 7,3 4 0-7,3-1 0 7,-7 9 0-7,7 0-144 8,0 3 144-8,-3 5 0 7,1 1 0-7,1 2-128 8,3 1 128-8,2-1 0 9,1 1 0-9,0 5 0 6,3 6-128-6,5 0 128 8,4 0 0-8,-2 8 0 7,2 2 0-7,5-3 0 8,4 3 0-8,1 2-160 7,6 0 160-7,8-2-128 8,3 1 128-8,4 5 0 7,7 2 0-7,3-1-128 7,2 1 128-7,2-1 0 8,2 5 0-8,7-1-128 8,5 1 128-7,2 3-128 6,3-1 128-7,7-1-128 9,1-3 128-9,4-3 0 6,4-3 0-6,4-2-128 8,8-6 128-8,4 4 0 6,3-10-144-6,11 2 144 9,1-6-144-9,8-6 144 6,8-4-192-6,2-7 192 24,-2 0-1584-23,10-9-208 5,7 3-32-6,8-4-13536 1</inkml:trace>
    </iact:actionData>
  </iact:action>
  <iact:action type="add" startTime="88089">
    <iact:property name="dataType"/>
    <iact:actionData xml:id="d44">
      <inkml:trace xmlns:inkml="http://www.w3.org/2003/InkML" xml:id="stk42" contextRef="#ctx0" brushRef="#br0">23059 9730 23039 0,'-30'-18'1024'2,"17"13"192"-2,1-7-960 0,4 2-256 5,0-4 0-4,4 1 0 2,2-1 960-3,4 0 128 6,4-5 48-6,6 3 0 8,2-3-624-8,7-3-128 7,6-1-32-6,10 0 0 8,6 7-224-9,6-5-128 5,2 1 128-5,25-9-128 8,-4-2 0-8,-2 7 0 12,-9 11 0-12,1 1 0 4,1 4 0-4,-1 4 0 11,-3 4 0-11,-3 6 0 4,-5 8 0-3,-4 3 0 11,-1 9 0-12,-3 3 0 8,-9 8 0-8,-7 0 0 7,-8 10 0-7,-5 0 0 5,-10 5 0-5,-6 11 192 8,-4 7 0-8,-11 6-16 5,-3 2 128-5,-5 4 16 12,-9 2 16-12,-1-1 0 2,-2-1-160-2,-8 0-48 13,4-4 0-13,-7-4 0 4,-7-1 64-4,1-3 0 11,-1-6 0-11,2-3 0 5,1-5 320-5,-5 1 80 5,-2-3 16-4,-1-1 0 6,-2-4-80-7,5-4-16 7,8-8 0-7,2 0 0 9,6 2-304-8,8-6-64 8,8-6-16-9,11-3 0 5,3-3-128-5,9-3 160 11,6 3-160-11,9-3 160 4,7-11-16-3,9 5 0 4,10 2 0-4,12-5 0 7,3 3 192-8,11-4 48 7,7-2 0-7,4 2 0 4,-4 1-64-3,4-3 0 5,4 0 0-6,2-4 0 7,2 0-112-7,8-2-16 7,5 0-16-7,5-2 0 7,-5-2-48-7,5 0 0 8,-7-6 0-8,3 1 0 8,3-5-128-8,-3 0-224 7,1 5 48-7,-7 5 16 23,-6-2-2336-21,-6-2-448 3,-10-2-112-5</inkml:trace>
    </iact:actionData>
  </iact:action>
  <iact:action type="add" startTime="88762">
    <iact:property name="dataType"/>
    <iact:actionData xml:id="d45">
      <inkml:trace xmlns:inkml="http://www.w3.org/2003/InkML" xml:id="stk43" contextRef="#ctx0" brushRef="#br0">26113 10492 19343 0,'0'0'848'3,"0"0"192"-3,-8-3-832 0,8 3-208 0,0 0 0 0,0 0 0 8,0 0 2176-8,0 0 384 7,22-4 64-6,3 2 32 5,4 2-1296-5,6 2-256 5,10-2-48-6,10 0-16 9,7-2-240-9,9 0-48 7,3 2-16-7,4-4 0 8,2-6-352-8,0 2-80 6,4 2-16-6,-1 1 0 9,5 1-32-9,6-2 0 9,-1 2 0-9,1 0 0 6,0 0 48-6,-10 2 0 7,-6-2 0-7,-4 0 0 9,0-1-96-9,0 3-16 5,-4 6 0-5,0 1 0 10,-3-3-192-10,1 0 0 5,-10 2 0-5,1-2 0 26,-6 2-256-25,-5 2-128 0,-12 0-48-1,-3 0-10896 10,-6-1-2176-9</inkml:trace>
    </iact:actionData>
  </iact:action>
  <iact:action type="add" startTime="89381">
    <iact:property name="dataType"/>
    <iact:actionData xml:id="d46">
      <inkml:trace xmlns:inkml="http://www.w3.org/2003/InkML" xml:id="stk44" contextRef="#ctx0" brushRef="#br0">30061 9447 19343 0,'-12'-29'1728'1,"2"19"-1392"-1,1 2-336 1,-1-1 0 5,-4 1 512-6,5 0 48 6,-7 0 0-6,2 4 0 9,-7 2 32-9,-1 2 16 5,-1 2 0-5,0 0 0 9,-1-2-384-9,-3 8-80 7,-4 2-16-7,1 0 0 7,-3 7-128-7,0-5 0 6,0 1 0-6,0 3 0 9,0 9 288-9,-1 7-32 7,1 5 0-7,4 8 0 8,-2 7 144-8,0 11 32 6,-4 1 0-5,3 12 0 8,7 2-176-5,2 8-16 0,1 2-16-3,1 3 0 6,-1 3-224-7,9-4 144 6,-5-1-144-6,4 3 128 8,5 0-128-7,5-9 0 5,4-3 144-5,6-5-144 6,5-5 144-7,3-4-144 7,7-11 192-6,5-5-192 6,3-1 528-7,6-2 0 7,10-10 0-7,2-6 0 8,7-4 368-8,13-3 64 7,3-7 0-7,4-7 16 8,2 0-400-8,4-6-96 7,-4-4-16-7,-2-4 0 8,0-10-144-8,6 1-16 7,2-7-16-7,4-1 0 9,2-3-112-9,-2-3-32 6,-4-4 0-6,-4-2 0 9,-6-8 0-9,-10 0 0 6,-3-8 0-6,-5-2 0 10,-1-1 256-10,-6-9 48 6,-8-1 16-6,0-10 0 9,-8-3 64-9,-8-1 16 5,-7-4 0-5,0 2 0 8,-12 6-160-8,-4 4-16 7,-14-2-16-7,-4 5 0 8,-9 5 16-7,-6 0 0 5,-8-1 0-6,0 1 0 8,-8-1-368-8,-3 5 144 7,-1 3-144-7,-4 2 0 8,-3 10 128-8,-6 0-128 8,-1 6 0-8,3 0 0 7,-6-2 0-7,7 8-304 7,-3 3 64-7,7 3 16 24,5 0-1392-23,5-1-288 0,6 3-48-1,2 1-16 13,4 7-1296-13,8-5-272 2</inkml:trace>
    </iact:actionData>
  </iact:action>
  <iact:action type="add" startTime="90097">
    <iact:property name="dataType"/>
    <iact:actionData xml:id="d47">
      <inkml:trace xmlns:inkml="http://www.w3.org/2003/InkML" xml:id="stk45" contextRef="#ctx0" brushRef="#br0">30857 7957 10127 0,'-16'-13'448'1,"16"13"96"-1,-17-6-544 0,17 6 0 3,-14-8 0-2,14 8 0 5,0 0 2640-5,0 0 432 6,-10-8 64-7,10 8 32 7,0 0-2016-7,0 0-384 8,0 0-96-8,0 0-16 10,0 0-352-10,20 12-80 4,-5 3-16-4,5 1 0 7,1 2 304-6,5 1 48 6,3 1 16-7,2 5 0 7,2 2-80-7,8 6-16 9,-2 10 0-9,8 2 0 7,-4 0-112-7,8 10-32 6,3 9 0-5,1 0 0 11,0 1-80-12,-1 9 0 3,3 4-16-3,-3 2 0 11,-1 2 16-11,-4 5 16 5,-2 5 0-5,-5 4 0 9,3-7 0-9,-6 9 0 6,0-5 0-6,-6 5 0 8,-3 1 64-8,-5 9 16 7,-1 1 0-7,-9 0 0 8,1 2 64-8,-5-3 16 7,1-1 0-7,-6-2 0 7,-2-5 144-7,0 3 48 7,0 2 0-6,-4 1 0 7,0-1-112-7,-2-6-32 5,-6 1 0-6,0 1 0 9,-7 1-112-9,-1 3-32 6,-6 0 0-6,-3-1 0 9,-4-3 0-9,-4-4 0 6,-8 3 0-6,4-8 0 8,-6-1 0-8,0 1 0 6,-6-2 0-6,-4-6 0 10,-7-6 48-10,-10 0 16 6,-8-6 0-6,-2-4 0 9,-2-8-96-9,4 1-32 7,-4-3 0-7,4-5 0 8,0-4-144-8,-2-2-128 7,0-6 192-7,0-8-192 8,-2-10 128-8,6-3-128 5,6-3 0-5,1-9 0 26,7-2-384-25,7-4-144 0,5-2-32-1,7-2 0 13,2-4-1872-12,8 2-368 1,3-6-80-2,7-3-13648 0</inkml:trace>
    </iact:actionData>
  </iact:action>
  <iact:action type="add" startTime="93459">
    <iact:property name="dataType"/>
    <iact:actionData xml:id="d48">
      <inkml:trace xmlns:inkml="http://www.w3.org/2003/InkML" xml:id="stk46" contextRef="#ctx0" brushRef="#br2">11441 14547 18431 0,'-15'-12'816'2,"3"2"160"12,0 3-784-13,12 7-192 2,-15-4 0-3,3-2 0 0,12 6 2368 0,0 0 448 0,0 0 64 0,-12 6 32 7,-3 4-2256-7,7 9-448 7,-4 8-80-7,4 5-128 12,0 3 0-12,-1 6 128 5,-1 7-128-5,2 5 0 6,-6 7 240-6,7 3 0 8,-3 7 0-8,-6 2 0 8,-1 4 176-8,3 6 32 7,-1 2 16-7,-1 2 0 7,-8 2-128-7,5 1-16 8,5-1-16-5,1-4 0 1,1-8-176-3,-2-8-128 5,5 1 192-6,-5-13-192 9,4-5 160-9,4-6-160 7,-3-2 128-7,3-10-128 9,0-6 0-9,2-4-224 6,2-9 32-6,2-14 0 23,0 0-2048-21,0 0-384-1,0 0-96-1,-10-14-16 0</inkml:trace>
    </iact:actionData>
  </iact:action>
  <iact:action type="add" startTime="93731">
    <iact:property name="dataType"/>
    <iact:actionData xml:id="d49">
      <inkml:trace xmlns:inkml="http://www.w3.org/2003/InkML" xml:id="stk47" contextRef="#ctx0" brushRef="#br2">10497 15618 28559 0,'-23'-4'1264'2,"23"4"272"-1,0 0-1232-1,0 0-304 1,0 0 0-1,0 0 0 8,19 4 1536-8,9 0 240 5,3 5 48-5,6-5 16 8,6-4-1168-8,4-2-224 7,7-2-64-7,3-2 0 9,1 5 0-9,3-1-16 6,5-2 0-6,6 2 0 8,4 0-176-8,0 0-48 8,-4-4 0-8,3 2 0 8,-9-8-144-8,4 7 0 11,-6-1 0-11,3-4 128 5,-5-2-368-4,-3 2-80 6,-1-5 0-7,1 3-16 22,3-5-1568-20,-1-1-304 0,-5 0-64-2,-3-3-12032 0</inkml:trace>
    </iact:actionData>
  </iact:action>
  <iact:action type="add" startTime="94450">
    <iact:property name="dataType"/>
    <iact:actionData xml:id="d50">
      <inkml:trace xmlns:inkml="http://www.w3.org/2003/InkML" xml:id="stk48" contextRef="#ctx0" brushRef="#br2">12959 1518 11967 0,'7'-20'1072'2,"5"3"-864"0,2-7-208-2,-4 3 0 8,1 1 976-8,-5 7 160 8,4-3 16-7,-2 4 16 5,-4-3-336-5,-6 3-64 5,2 12 0-6,-6-16-16 11,0 5-144-11,-2-5-32 4,-9 2 0-3,-1-1 0 5,-5 3-192-6,-5-2-64 8,-1 3 0-8,-10-1 0 8,0-6-320-8,-8 5 144 8,-3-1-144-8,-3 1 0 6,-4-1 160-5,-1 0-160 6,-5 3 128-7,-1 1-128 8,-8-2 0-1,-2 6 0-7,-6 2 0 0,-4 2 0 8,-4 6 0-8,0 4 0 8,1 6 0-8,-5-3 0 9,0 7 256-9,-5 3-48 5,-7 1 0-5,-3 3 0 9,-4 3-48-9,0 1-16 6,-4 0 0-6,-1 8 0 8,-1 2-16-8,-7 8-128 7,-3 2 192-7,-4 3-64 8,0 3-128-8,7 3 0 8,-1 5 0-8,6 9 0 9,-6 0 0-9,4 2 0 6,2 2 0-6,2-2 0 9,8 2 0-9,9 4 0 6,1 2 0-6,5 0 0 10,-5 2 0-10,7 0 0 4,-2 2 0-3,11-2 0 6,5-2 0-7,9 1 0 8,7 3 0-8,7-2 0 9,6 2 0-9,7 2 0 6,6-3 0-6,9 5 0 8,6 4 0-8,11-6 0 7,8 1 0-6,6-1 0 6,8-2 0-7,9 0 0 8,8 3 0-8,8-7 0 7,2-8 144-7,12-9-144 7,2-7 160-7,9-5-160 8,12-4 192-8,6-12-48 6,6-6-16-6,4-8 0 8,9-5 192-8,5-12 16 8,9-8 16-8,8-6 0 7,13-12 208-7,11-7 32 7,7-10 16-7,2-10 0 9,6-7-144-9,10-7-16 7,9-7-16-7,-3 0 0 8,1-4-224-8,2-5-32 7,9-4-16-7,-5-3 0 8,-7-4-32-8,1 0-128 7,-5-5 192-7,-8-1-64 7,-16 0 144-7,-12-3 32 9,-9 5 0-9,-16-3 0 8,-9 1 256-8,-12-4 48 6,-12 1 16-6,-18-1 0 8,-7 9-176-8,-14 1-48 8,-12 4 0-8,-9 8 0 7,-17 4-160-7,-4 15-48 6,-15 9 0-5,-5 9 0 6,-9 2-192-7,-3 7 0 8,-2 7 0-8,-6 7-160 22,0 10-1344-20,1 12-272 0,-9 12-48-1</inkml:trace>
    </iact:actionData>
  </iact:action>
  <iact:action type="add" startTime="95532">
    <iact:property name="dataType"/>
    <iact:actionData xml:id="d51">
      <inkml:trace xmlns:inkml="http://www.w3.org/2003/InkML" xml:id="stk49" contextRef="#ctx0" brushRef="#br2">13039 14463 3679 0,'-10'-21'160'4,"4"7"32"-4,-2-7-192 0,-5 1 0 1,3 1 0-1,0-1 0 7,-2-1 3344-7,3 5 624 7,-7-2 128-7,6 1 32 9,-3 7-2592-9,1 0-528 6,4 1-112-5,8 9 0 6,-19-2-400-7,5 6-80 7,2 5-16-7,3 1 0 8,-7 8-176-8,2 1-32 7,-5 6-16-7,1 11 0 6,3 1-48-6,-7 11 0 9,1 5 0-9,3 7 0 7,3 7 64-7,1 7 16 7,0 2 0-3,4 4 0 1,-3 4-16-5,5 4-16 7,-2 3 0-7,6 5 0 7,2-7-176-7,2 1 0 7,6-6 0-7,6-4 128 9,0-6-128-8,5-13 0 5,3-11 144-6,-3-11-144 7,5 0 320-7,1-8-16 7,4-7 0-7,-1-7 0 9,-1-5 464-9,4-8 80 7,3 0 32-7,1-10 0 10,2-11-160-10,4-7-16 6,-4-1-16-6,6-12 0 9,-2-6-272-9,6-6-48 5,-6-4-16-4,4-3 0 6,-4-5-192-5,-2-3-32 3,4 0-128-5,-6-7 192 8,2 1-192-8,-6-6 144 7,-4 2-144-7,-1-6 128 7,-1-8-128-7,-3 3 160 8,-1 1-160-8,-1 8 160 9,-7 7-160-9,3 9 0 7,-8 5 0-7,-1 10 128 7,3 12-128-6,-8 6 0 5,2 4 0-6,-2 3 0 9,-2 10 0-8,0 10 0 4,0 0 0-4,0 0 0 5,-8 16 128-6,-2 9-128 7,1 8 0-7,1 6 128 9,-4 4-128-9,4 12-144 5,3 7 144-5,-3 7-208 9,-4 7 208-9,4 4 0 7,-5 2-160-7,3-1 160 9,-2 1 0-9,0 0 0 7,7 0 0-7,1-4 0 7,-2-2 0-7,0-7 0 8,6-5 0-8,-2 0 0 24,-2-1-528-22,2-7 16-2,0-3 0 0,4-2 0 14,4-7-1744-12,2-3-352 4</inkml:trace>
    </iact:actionData>
  </iact:action>
  <iact:action type="add" startTime="96117">
    <iact:property name="dataType"/>
    <iact:actionData xml:id="d52">
      <inkml:trace xmlns:inkml="http://www.w3.org/2003/InkML" xml:id="stk50" contextRef="#ctx0" brushRef="#br2">14238 15807 32255 0,'0'0'2864'4,"-11"17"-2288"-3,-3-1-576-1,4 7 0 7,-4-1 304-7,1 9-48 7,3 6-16-7,-4 4 0 9,5-2-80-9,-5 6-16 6,2 4 0-6,-1-5 0 8,1 3-144-8,2 2 0 6,-5-2 0-6,5 0 0 7,-4 3 0-6,6 1 0 6,4-2 128-7,1-6-128 22,-7 0-512-22,4-4-144 1,2 4-32-1,2-8-8896 7,-2-4-1776-6</inkml:trace>
    </iact:actionData>
  </iact:action>
  <iact:action type="add" startTime="96373">
    <iact:property name="dataType"/>
    <iact:actionData xml:id="d53">
      <inkml:trace xmlns:inkml="http://www.w3.org/2003/InkML" xml:id="stk51" contextRef="#ctx0" brushRef="#br2">14995 15766 29663 0,'-31'12'1312'1,"5"1"272"-1,-1-1-1264 0,0 7-320 3,0 9 0-3,-3 3 0 8,1 4 608-8,2 6 64 7,-1-4 16-7,3 10 0 8,2 0-288-8,3 3-48 6,5 3-16-6,-1-2 0 8,6-1-336-8,4-1 128 6,2-6-128-6,10 0 0 9,0-10 0-9,6 0-208 7,5-2 16-7,3-3 16 25,1-9-336-24,11-1-64-1,3-8 0 0,-2-3-16 0,0-3 336 0,8-4 80 4,-2-6 16-4,8-3 0 10,-4-9 304-4,5 3 64-6,3-7 16 0,0-3 0 9,0-8 224-9,-7-3 32 5,1 3 16-5,-6-2 0 9,-2-10 240-9,-7 2 48 6,-5-5 16-6,-7-1 0 9,-5 6 48-9,-5-6 16 6,-8-3 0-6,-4-3 0 8,-4 2-192-8,-9 3-32 8,-5 1-16-8,-3 2 0 7,-6 0-336-7,0 4-64 8,-3 6-16-8,1 8 0 9,-6 4-368-9,0 3-80 5,2 5-16-5,-2-1 0 24,6 10-1600-22,0-1-320 0,-4 3-64-2,4 0 0 0</inkml:trace>
    </iact:actionData>
  </iact:action>
  <iact:action type="add" startTime="96824">
    <iact:property name="dataType"/>
    <iact:actionData xml:id="d54">
      <inkml:trace xmlns:inkml="http://www.w3.org/2003/InkML" xml:id="stk52" contextRef="#ctx0" brushRef="#br2">17065 13728 28959 0,'-18'-10'1280'4,"6"4"272"-4,1 2-1232 0,-5 4-320 1,4 4 0-1,-7 2 0 6,-1 0 528-6,1 12 48 8,-9 5 16-8,-3 8 0 7,-6 2-384-7,0 14-80 7,-10 6 0-7,4 7-128 8,-5 1 0-8,-3 9 0 6,0 0 0-6,1 12 0 8,-7 6 144-8,2 11-144 8,3 3 0-8,3 7 144 8,-2 6-144-4,4-2 0-1,4-2 0-3,4 2 0 10,6 2 0-10,6 2 0 6,2 0 0-6,9-9 0 8,6-11 0-8,8-3 0 7,8-12 0-7,12-8 0 8,-1-10 0-8,11-7-144 7,7-5 144-7,2-7-208 7,8-2-48-7,-1-8-16 8,5-8 0-8,6-5 0 8,3-8-96-7,9-11-16 5,-3-10 0-5,12-5-12688 8</inkml:trace>
    </iact:actionData>
  </iact:action>
  <iact:action type="add" startTime="97141">
    <iact:property name="dataType"/>
    <iact:actionData xml:id="d55">
      <inkml:trace xmlns:inkml="http://www.w3.org/2003/InkML" xml:id="stk53" contextRef="#ctx0" brushRef="#br2">18243 14009 28911 0,'-28'-20'1280'2,"15"12"256"-2,-5 1-1216 0,3 7-320 3,-5 2 0-2,-1 7 0 3,-1-1 608-4,-5 14 64 8,-8 7 16-7,2 6 0 4,-6 12-432-5,-2 3-96 6,0 9-16-5,-2 1 0 7,-2 7-144-8,0 7 0 6,-4 6 144-6,2 4-144 9,5 11 0-9,2-1 0 7,7 9 0-7,4-5 0 11,2 1 0-11,5-5 0 10,5 1 0-10,5-7 0 5,6-4 0-5,0-4 0 5,2-4 0-5,8-12 0 8,0-3 0-8,2-9 144 12,2-5-144-11,6-2 0 1,-3-8 0-2,7-2 0 10,-3-8 0-10,7-7 0 18,3-6-416-13,3-5-32-5,-1-5-16 0,2-10-13344 0</inkml:trace>
    </iact:actionData>
  </iact:action>
  <iact:action type="add" startTime="97410">
    <iact:property name="dataType"/>
    <iact:actionData xml:id="d56">
      <inkml:trace xmlns:inkml="http://www.w3.org/2003/InkML" xml:id="stk54" contextRef="#ctx0" brushRef="#br2">16797 15177 25791 0,'-15'-8'2304'1,"15"8"-1856"6,0 0-448-7,0 0 0 4,17 0 1712-3,7 2 240 8,9 4 48-8,8 0 16 2,13 0-1312-3,11-3-272 10,1 1-48-10,14-2-16 6,4 4 16-6,8 0 0 10,5 4 0-10,8-6 0 5,3-4-224-5,-5-2-32 15,-1-2-128-15,3-2 192 2,2-4-192-2,0 2 0 10,3-5 0-10,-1-1 0 18,-2-7-2288-17,-9-1-336 3,-3-3-80-4</inkml:trace>
    </iact:actionData>
  </iact:action>
  <iact:action type="add" startTime="97712">
    <iact:property name="dataType"/>
    <iact:actionData xml:id="d57">
      <inkml:trace xmlns:inkml="http://www.w3.org/2003/InkML" xml:id="stk55" contextRef="#ctx0" brushRef="#br2">18674 13320 33343 0,'4'-25'1472'2,"1"9"320"-2,5-1-1440 0,-4 5-352 4,6-2 0-3,5 7 0 2,7 3 240-2,3 4-32 5,0-2 0-6,5 6 0 8,3 5-208-8,6 9 0 10,0 5 0-10,5 7 0 4,5 5 0-4,4 10 0 10,1 3 0-10,1 9 0 6,-1 3 0-6,3 9-192 11,-1 9 192-11,-5 5-208 3,-4 9 208-3,0 2 0 7,-6 7 0-7,-2 1-144 9,-10 5 144-9,-2 2 0 16,-4 2 160-16,-5 0-160 1,-6 6 144-1,-3-7-144 5,-5-3 128-4,-2-6-128 7,-6 3 256-7,-2-1-16 9,-8-6-16-10,3-1 0 3,-7-10 416-3,-3-2 64 7,-9-4 32-6,-5 2 0 6,-2-1-48-7,-2 1-16 10,-8-7 0-10,-6-1 0 5,-5 4-352-5,-5-2-80 8,-1-8-16-8,-4-4 0 7,-1-5-96-7,5-5 0 12,-6 1-128-12,7-6 192 17,5-10-544-15,1 0-112-1,6-10-32-1,8-9 0 15,0-3-2896-14,6-11-592-1</inkml:trace>
    </iact:actionData>
  </iact:action>
  <iact:action type="add" startTime="98448">
    <iact:property name="dataType"/>
    <iact:actionData xml:id="d58">
      <inkml:trace xmlns:inkml="http://www.w3.org/2003/InkML" xml:id="stk56" contextRef="#ctx0" brushRef="#br2">22218 13742 8287 0,'-16'-24'736'1,"5"9"-592"4,-1 1-144-4,-2-4 0 3,2 7 3904-4,5-5 768 9,-3 4 128-8,0 1 48 4,-2 1-3024-5,1 6-608 10,1-2-112-9,10 6-16 3,-18-8-592-4,3 6-112 11,-1 4-32-11,1 4 0 4,1 2-224-4,-6-2-128 10,5 9 160-10,-5 1-160 4,-5 7 192-4,-2 11-48 11,-1 10-16-11,-3 7 0 2,-2 8 96-1,0 7 16 12,2 8 0-13,-2 10 0 3,-1 6 192 2,-5 13 32-3,-2 8 16-2,-2 12 0 7,4 6 32-7,-5 7 0 13,5 9 0-13,-4-1 0 6,4 2-160-4,0 4-32 3,4-3 0-5,3-5 0 6,5-8 64-6,6-1 16 11,5-12 0-10,2-4 0 4,8-14 192-5,5-3 48 10,1-12 0-10,5-6 0 3,7-10-48-3,2-6 0 7,7 6 0-7,5-11 0 8,5-5-176-7,0-3-32 8,2-4-16-9,8-7 0 5,0-1-144-5,6-5-32 10,7-9 0-10,3-4 0 4,7-5-192-4,7-7-160 11,-1-3 32-10,0 2 0 17,2-10-304-17,-2 0-48 0,5-2-16-1,3-4 0 13,-6-4-1872-11,6 1-368 1,0-7-80-3</inkml:trace>
    </iact:actionData>
  </iact:action>
  <iact:action type="add" startTime="99579">
    <iact:property name="dataType"/>
    <iact:actionData xml:id="d59">
      <inkml:trace xmlns:inkml="http://www.w3.org/2003/InkML" xml:id="stk57" contextRef="#ctx0" brushRef="#br2">24241 14356 20271 0,'-4'-35'1792'4,"4"9"-1424"-4,2 1-368 0,2-2 0 1,-1-4 976-1,1 1 128 5,0 5 32-5,4 0 0 9,-6 1-112-9,0 7-32 7,-4 1 0-7,-2 4 0 8,-2 1-256-8,-2 5-48 10,1 2-16-10,-5 4 0 4,-2 4-192-4,-3 4-32 12,-1 7-16-11,-5 7 0 3,-7 5-304-4,-1 8-128 11,-8 6 128-11,2 12-128 4,-10 3 432-4,4 10 0 6,-5 7 0-6,-5 10 0 8,0 13 80-4,5 2 0 4,-1 7 16-8,4 8 0 3,-2 6-224-2,2 2-48 9,2 8-16-9,0-5 0 3,10-1-240-3,6-4 0 9,2 0 0-10,9-6 0 4,2-9 128-4,11-5-128 7,6-3 0-7,5-9 144 8,6-7 80-8,5-11 16 11,3-7 0-11,3-3 0 2,6-5 16-2,5-9 0 12,-3-2 0-12,4-10 0 5,4-4-32-5,-2-7 0 6,6-9 0-5,1-3 0 7,-1-6-224-8,2-6 0 11,-4 0 128-10,-2-10-128 2,-2-3-240-3,2-9-80 12,-4-3-32-12,-4-4 0 17,-8-6-2176-12,-3-2-432-2,-5-12-96-3</inkml:trace>
    </iact:actionData>
  </iact:action>
  <iact:action type="add" startTime="99933">
    <iact:property name="dataType"/>
    <iact:actionData xml:id="d60">
      <inkml:trace xmlns:inkml="http://www.w3.org/2003/InkML" xml:id="stk58" contextRef="#ctx0" brushRef="#br2">22522 15602 4607 0,'-49'-8'192'1,"22"6"64"-1,4-2-256 0,5 2 0 7,18 2 0-7,0 0 0 5,22 0 7360-5,7 0 1440 8,12 2 288-7,11-2 48 4,11 0-6960-5,5 0-1408 6,10-4-256-6,8 3-64 9,6-5 48-9,9-4 16 7,6 0 0-7,3 2 0 7,-1-7-176-7,0 1-16 10,0-3-16-4,1-1 0-5,-1 0-112-1,-6-3-32 10,-3-2 0-9,-5-1 0 18,-9-1-784-18,-8 3-144 0,-16-3-48-1,-3-2 0 13,-10-6-1952-12,-16-3-400-1</inkml:trace>
    </iact:actionData>
  </iact:action>
  <iact:action type="add" startTime="100714">
    <iact:property name="dataType"/>
    <iact:actionData xml:id="d61">
      <inkml:trace xmlns:inkml="http://www.w3.org/2003/InkML" xml:id="stk59" contextRef="#ctx0" brushRef="#br2">5164 4416 24815 0,'0'0'1088'2,"0"0"256"-2,-15 0-1088 0,15 0-256 5,-12 0 0-4,12 0 0 3,-14 5 320-3,14-5 16 4,0 0 0-5,0 0 0 8,0 0-96-7,-5 16-32 5,5-16 0-6,3 14 0 8,-3-14-208-8,10 17 0 10,2-7 128-10,2 4-128 4,7-5 0-4,6-1 128 11,5 2-128-11,5 0 0 4,0-4 128-3,9 1-128 5,-1 3 0-6,4-6 144 8,2 2-144-7,3-4 0 4,-1-2 144-5,2 0-144 14,-7 0 0-14,-1-2 144 5,-2-2-144-4,2 2 0 4,-6-2 224-4,0 0-64 4,-6-6-16-5,-4 5 0 8,0 1 112-8,-3-2 0 7,-5-2 16-7,-1 4 0 9,-9 0-16-9,-13 4-16 11,0 0 0-11,0 0 0 4,0 0 16-4,0 0 16 10,-8-6 0-10,-7 4 0 6,-9 2 48-5,-9 2 0 8,-2 4 0-9,-10 6 0 4,-5-2-320-3,-7 3 128 9,-3 1-128-10,-3 0 0 4,-3-1 144-4,-1-3-144 6,5 2 0-6,5-4 144 9,3-1-16-9,9 3 0 10,8-2 0-9,8-4 0 3,3 0-128-4,9-2 192 7,17-2-192-6,0 0 192 5,0 0-192-6,17-2 128 12,11-4-128-12,9 0 128 3,13-8 192-2,11 5 16 10,7-5 16-11,4 2 0 5,8 3-32-5,0-3-16 9,0 4 0-8,2 0 0 2,0-2-32-3,0 5 0 12,0 1 0-12,-2 0 0 4,-2 2-112-4,0 0-32 6,-6 2 0-6,-2 4 0 9,-7 0-128-9,-5 2-176 11,-3 5 48-9,-2 1-10848 12,-3 6-2160-13</inkml:trace>
    </iact:actionData>
  </iact:action>
  <iact:action type="add" startTime="101974">
    <iact:property name="dataType"/>
    <iact:actionData xml:id="d62">
      <inkml:trace xmlns:inkml="http://www.w3.org/2003/InkML" xml:id="stk60" contextRef="#ctx0" brushRef="#br2">25887 15895 31327 0,'0'0'1392'2,"0"0"272"-2,12-6-1328 0,5 2-336 7,6-2 0-7,1 6 0 4,3 4 592-4,4-2 48 7,4 2 16-7,8 2 0 8,0 3-96-8,6-1-32 9,4 4 0-9,5-1 0 4,7-1-112-4,1 2-32 10,-4-2 0-10,7 1 0 5,-5-1-96-5,-2-4-32 6,-1 0 0-6,1 0 0 9,-3 2-16-6,-3-1-16 7,1-3 0-10,0 4 0 4,-3 0-64-3,3 0-16 8,-1-3 0-9,-3 1 0 3,-4-4-144-2,-1 4 0 5,-7-2 144-6,0 2-144 9,-6-2 0-9,-3 0 0 12,-7-2 0-12,0 0 0 19,-3 3-1520-18,-7-1-320-1,-15-4-64 0,18 2-8592 10,-18-2-1728-9</inkml:trace>
    </iact:actionData>
  </iact:action>
  <iact:action type="add" startTime="102443">
    <iact:property name="dataType"/>
    <iact:actionData xml:id="d63">
      <inkml:trace xmlns:inkml="http://www.w3.org/2003/InkML" xml:id="stk61" contextRef="#ctx0" brushRef="#br2">28399 15288 29487 0,'0'0'2624'1,"-6"-16"-2112"-1,4-3-512 0,4-3 0 8,4 7 512-8,4-3-16 10,2 1 0-10,5 1 0 4,7-3-112-4,1 1 0 7,4 4-16-7,0 1 0 7,6 1-192-7,6-2-48 11,-2 5 0-11,4 3 0 4,0 0-128-4,4-2 0 12,4 4 144-12,-4 6-144 5,-1 6 0-5,1 2 0 10,2 3 0-9,-8 3 128 3,0 6-128-4,-6 1 0 6,-2 6 0-6,0 0 0 9,1 3 0-9,-5 7 0 9,-2 5 0-9,-5 11-128 9,-1 0 128-9,-2 5 0 8,-7 3 128-6,0 5-128 1,-8 10 0-2,-6 4 0 8,-8 2 0-9,-4 1 0 4,-7 1 0-4,-6 2 0 5,-6 2 0-4,-3-3 0 5,-5-3 0-6,-3-2 0 8,-15 0 0-8,-1-6 0 9,-5-4 0-9,3-1 0 12,-6-11 0-12,7-3 0 3,-1-3 256-2,1 1-32 5,5-8 0-5,7-5 0 6,2-3 64-7,8-7 16 12,2-5 0-12,8-4 0 4,3-3-176-4,7-5-128 10,5-11 192-10,14-4-192 4,-10 8 208-4,10-8-64 10,0 0-16-10,0 0 0 5,0 0 48-5,0 0 0 12,18-6 0-12,5 0 0 4,5-3-176-3,3-1 192 4,4 4-192-4,8 0 192 8,8-3-48-9,5 1 0 9,3 2 0-9,9 0 0 5,4-6-16-5,4 5 0 11,2 3 0-11,-6-2 0 6,1-4-128-6,3 0 0 9,0 4 0-9,2-5 128 4,4 1-128-4,5 2 0 7,1 0 0-7,-4 3 0 7,-2-1 0-7,-2-2-304 10,-8-4 48-10,-4 6 16 20,-3 0-1936-18,1-1-400 1,-5-1-80-3</inkml:trace>
    </iact:actionData>
  </iact:action>
  <iact:action type="add" startTime="103085">
    <iact:property name="dataType"/>
    <iact:actionData xml:id="d64">
      <inkml:trace xmlns:inkml="http://www.w3.org/2003/InkML" xml:id="stk62" contextRef="#ctx0" brushRef="#br2">29708 13845 23039 0,'0'0'2048'2,"-12"-6"-1648"3,12 6-400-4,0 0 0 3,0 0 352-4,0 0-16 10,0 0 0-10,0 0 0 6,12 14-176-6,5-3-32 9,5 7-128-8,3 1 192 3,5-1 112-4,1 3 16 10,2 3 0-10,4 5 0 3,4 0 160-3,-2 4 32 10,6 6 16-10,4-1 0 6,-3 6-80-6,7 3 0 7,4 6-16-7,3 5 0 7,1 5-160-7,1 1-16 12,8 10-16-12,-5 4 0 9,-1 4-240-5,-2 6 144-4,-5 2-144 0,-8 1 128 7,-1 3-128-7,-1-2 0 10,-2 9 144-9,-4-4-144 3,2 1 960-3,-8 1 112 10,0-3 16-10,-4 7 16 15,1-1-1600-14,-9-5-320 0,-5 1-64-1,-7-3-16-1,1 7 1024 0,-8-3 208 4,-4 5 48-3,0-3 0 5,-14-9-16-6,1 3 0 11,-9 3 0-10,-5-1 0 3,-4-3 80-3,-5 3 32 9,-8 1 0-10,-3-1 0 4,2-1-32-4,-12 1 0 6,-9-1 0-6,-4 0 0 8,-12-1 80-8,-10 1 16 12,-3-7 0-10,-7-3 0 1,5-4-32-3,-5-4-16 9,-1-2 0-9,-8-2 0 5,-8-5-64-5,-2-5-16 11,4-2 0-11,4-3 0 4,3-5-416-3,1-3 0 8,-4-8 0-9,-2 0 0 19,-6-6-2384-18,8 4-416 3</inkml:trace>
    </iact:actionData>
  </iact:action>
  <iact:action type="add" startTime="106766">
    <iact:property name="dataType"/>
    <iact:actionData xml:id="d65">
      <inkml:trace xmlns:inkml="http://www.w3.org/2003/InkML" xml:id="stk63" contextRef="#ctx0" brushRef="#br2">3824 6744 26543 0,'-41'-12'1168'1,"20"7"256"-1,3 1-1136 0,-1 2-288 0,3-4 0 0,1 4 0 8,15 2 512-8,-16 6 32 6,4-4 16-6,12-2 0 8,0 0 0-8,0 0 0 6,0 0 0-6,0 0 0 9,0 0-352-9,0 0-64 6,0 0-16-5,22 10 0 7,-1 1-128-8,3-1 0 8,5-4 0-8,8 4 0 6,2-5 0-6,8-1 0 8,4 0 0-7,-1-2 0 5,3 0 0-5,3 0 0 6,1 0 0-7,0-2 0 12,1 0 0-12,5 2 0 4,3 4 0-3,4 2 0 6,8-3 0-7,2 3 0 7,2 2 0-7,2-2 0 8,-4 0 0-8,2 5 192 6,0-5-192-6,2 6 192 9,5-3-32-9,9 7 0 7,-3-6 0-7,5 5 0 11,-5-1-160-11,5 1 0 4,-1 3 144-3,-3-5-144 7,3 3 176-8,3-2-48 5,5 3 0-5,2 3 0 8,1-5 0-8,-3-5 0 7,-2 0 0-6,2 3 0 7,3 9-128-8,3-3 160 7,2-1-160-7,0-1 160 8,-4 1-160-8,4-5 192 7,-4 3-192-7,6-3 192 8,6-1-192-8,4 2 0 7,0-3 0-7,-6 1 0 8,4-4 128-8,1 1-128 7,9 1 0-7,2-2 128 8,-1 3-128-8,-1-5 0 6,-1 0 144-6,7-2-144 9,5 2 0-9,2-3 0 6,-3-5 0-6,-1 2 128 9,0-2-128-9,3 2 0 7,5 0 0-7,2 2 0 9,-4-2 0-9,-4-2 0 6,-5-2 0-5,7 0 0 6,4 2 128-7,-4 0-128 7,-7 0 160-6,3 0-160 7,0 0 0-8,3 0 0 6,1 0 0-5,-6 0-160 5,-1-2 160-6,5-2 0 9,2 2 0-9,-3 1 0 7,1-1 0-7,2 0 0 6,-9-2 0-6,3-2 0 8,10 2 0-8,-5 2 0 8,-7 0 0-8,0 0 0 8,1 0 0-7,5 2 0 5,0 0 0-6,1-4 128 8,-11-5-128-8,-3 3 0 7,-2 2 0-7,3 0 0 7,5 2 0-7,-7-4 0 7,-11-6 0-7,4 7 0 9,-4 1 0-9,6 0 0 7,0 0 0-7,-3-4 0 9,-5-2 0-9,-2 2 0 6,-5-3 0-6,5 3 0 9,-2-2 0-9,0 0 0 6,4 3 0-6,-2-3 0 8,-10-8 0-8,-2 7 128 6,3-3-128-6,-1 8 0 9,2 0 0-9,2-3 0 7,-3-1 0-7,-5-4 128 9,-3 2-128-9,-9 3 0 6,3-1 0-6,-1 2 128 8,-3 4-128-8,2-2 0 7,3-5 0-7,-7 3 0 8,-4-6 0-8,-4 3 0 7,-6 3 0-7,-6-2 0 8,1 4 0-7,-5 2 144 4,0 2-144-5,1 2 0 9,-5 0 0-9,1 2 0 6,-1 0 0-6,-3-4 0 9,-3 0 0-9,-5 0 0 7,-2 0 160-7,-6 4-160 9,0 0 160-9,-2 2-160 6,2 0 192-6,-6 0-192 9,0 4 0-9,0-2 0 6,-2-2 0-6,-3 3 0 8,1 5 0-8,0-4 0 6,0 4 0-6,4-3 0 8,-5-3 0-8,-1 4 0 8,-4 2 0-8,-3-7 0 8,-1 3 0-8,1 0 0 8,-1-4 0-8,-3 2 0 7,-1-2 0-7,-1 0 0 7,-16-4 0-7,0 0 0 7,13 9 128-7,-13-9-128 6,0 0 0-5,0 0 0 6,0 0 0-7,0 0 0 8,0 0 0-8,0 0 0 8,-11 8 144-7,-7-4-144 5,-3-4 0-6,-5 0 144 9,-1 4-144-9,-8-4 128 7,-4-4-128-7,-8 2 128 7,0-4 0-7,-3-2-128 7,-7 3 192-7,-3 1-64 8,-7 2-128-8,-9 2 0 7,-6 0 0-7,-9-2 0 9,-15-4 128-9,-1-4 0 7,-2 0 0-7,-1 9 0 8,-5 1-128-8,-15-2 0 7,-9-4 0-7,-3 0-176 8,1 2 176-8,-5 4 0 7,-2 4 128-7,-10-6-128 7,-8-8 0-7,-2 6 0 7,3 0 0-7,-13 2 0 8,-5 0 0-8,-5-1 0 7,7-1 0-7,0 4 0 8,-14 2 0-8,1 0 0 7,5-4 0-7,-4 2 0 8,-6 0 0-8,4-2 0 6,0-4 0-6,-2 4 0 10,0 2 0-10,-4 0 0 6,4-2 0-6,0 0 0 9,4 4 0-9,-2-4-160 7,-4-4 160-7,-2 0-160 9,2 4 160-9,2-4-208 5,-4-1 80-5,4 3 128 10,6 4-160-10,2-2 160 6,-8-8 0-6,4 4-144 8,2 2 144-7,0-2 0 4,-4-3 0-5,5 3 0 9,11 2 0-9,-6 0 0 6,-3-8 0-5,11 6 0 6,5 5 0-7,-5-1 0 7,-5 0 0-7,7 0 0 8,9 0 0-8,2 0 0 8,0 0 0-8,-2 0 0 7,1-4 0-7,3 4 0 7,10 2 0-7,-4 0 0 9,-8-2 0-9,6 2 0 7,6-2 0-7,1 2 0 8,7 0 0-7,-6 0 0 4,0-2 0-5,5 2 0 9,1 2 0-9,4 2 0 6,-1 4 0-6,-1-4 0 10,-3-2 0-9,5 0 0 3,3 4 0-4,1-3-128 9,-1 1 128-9,-1 2-128 7,-5-4 128-7,15 4-128 7,1 2 128-7,4 3 0 8,-2-3 0-8,4-4 0 7,-4 0 0-7,10 0 0 8,4 2 0-8,4-2 0 8,0 0 0-8,1 0 0 6,-1 3 0-6,2 1 0 8,5-8 0-8,3 2 0 9,7 0 0-9,4 4 0 7,0 0 0-7,4 7 0 6,2-5 0-6,4 0 0 8,4-2 0-8,6 0 0 7,2-4 0-7,3 0 0 9,6 0 0-9,11 0 0 6,1 1 0-6,8 1 0 9,5 0 0-9,9-2-160 6,5 2 160-6,16-4-160 9,0 0-128-9,0 0-32 7,0 0 0-7,16 4 0 7,7 0-64-7,10-2 0 8,10-2-16-8,4 2 0 8,12 2 208-8,1 0 64 7,6-2 0-7,9-4 0 8,5-6 128-8,1-2-128 8,3 0 128-8,6 6-128 8,11 2 128-8,7 2 0 7,5-2 0-7,6 1 0 8,0-5 0-8,2 2-128 7,7 0 128-7,9 4 0 8,7 4 0-8,-1-4-128 6,-3 0 128-6,8 2 0 8,3 4 0-8,7-3-128 6,2 1 128-6,3 2 0 8,-5 2 0-8,14 0 0 7,6 0 0-7,1 1 0 9,-5-5 0-9,11 0 0 6,6 0 0-6,0 0 0 9,-2-2 0-9,8 4 0 6,8 5 0-6,2-9 0 9,-12-9 0-9,10 1 0 7,9 4 0-7,-1 0 0 8,-8-6 0-8,9 6 0 7,9 2 0-7,-7-2 0 8,-7-4 0-8,5 0 0 7,9 6 0-6,-5 0-128 7,-5-1 128-8,3-1 0 6,3-2 0-6,1 2 0 8,1 2 0-8,-5 0 0 7,-5-2 0-7,3 2 0 7,1-4 0-7,-4 0 0 8,-1-10 0-8,5 10 128 7,-8 2-128-7,-1 1 0 8,-11-13 0-8,2 8 0 8,0 6 0-8,-2-2 0 7,-3-2 0-7,-5 2 128 8,-2 0-128-8,0-2 0 8,-5-3 0-7,-5 5 0 6,-9 2 0-7,-2 5 0 6,0-1 0-5,-12-2 128 7,-9-2-128-8,-9-2 0 6,-7-2 0-6,-4 4-128 24,0 4-320-23,-12 0-64 0,-6-2-16-1,-13-2 0 12,-10 0-320-11,-4-2-64 0,-2 2-16-1,-10 2 0 15,2 4-256-14,-7 2-48 0,-5 0-16 0,-1-1 0-1</inkml:trace>
    </iact:actionData>
  </iact:action>
  <iact:action type="add" startTime="114285">
    <iact:property name="dataType"/>
    <iact:actionData xml:id="d66">
      <inkml:trace xmlns:inkml="http://www.w3.org/2003/InkML" xml:id="stk64" contextRef="#ctx0" brushRef="#br2">3385 603 14847 0,'0'0'656'3,"-9"-14"144"-3,1 5-640 0,2 3-160 0,-2-6 0 0,8 12 0 6,-11-8 144-5,11 8 0 6,-10-8 0-7,-2-1 0 8,2 1 160-8,3 4 16 7,-5-2 16-7,2 2 0 11,-2-2 32-11,-3 4 0 3,3 0 0-2,-5 2 0 7,-1 0-32-8,0 4 0 7,-3 0 0-7,-2 0 0 9,-1-2-80-9,-1 2 0 7,-4-2-16-7,-1 2 0 7,1-4-64-7,0 4-16 6,0-2 0-6,1 4 0 9,-3-5 48-9,-2-1 16 9,-4 0 0-6,2 0 0 2,2 0-16-4,-5 0 0 4,5 0 0-5,0 0 0 7,0 0 32-7,-8-1 0 8,2-3 0-8,-8 2 0 7,0-2-16-7,1-2 0 9,-7 2 0-9,2-4 0 8,-1-2 32-8,3 5 0 7,0-3 0-7,2-2 0 7,-4 4-16-7,3 2 0 7,-3-2 0-7,4 3 0 8,0-3-48-8,-5 4 0 8,-3 2 0-8,0 0 0 8,-1-2-64-8,-1 0-128 6,-3-2 176-6,3 4-176 8,3-2 128-7,3 2-128 5,0 0 0-6,4 0 0 8,5 0 0-8,-3 0 0 8,0-2 0-8,6 2 0 7,-2-2 128-6,4 2-128 6,6 0 0-7,-3 0 0 6,-1-2 0-6,6 0 160 8,2 2-160-8,1 2 128 10,-1 2-128-10,4-2 0 5,-3-2 144-5,5 2-144 7,-1 0 0-7,3 2 0 9,1 0 0-9,-1 4 128 7,5-3-128-6,-1-1 0 4,5 2 0-5,-4 4 0 9,6 0 0-9,-5-3 0 8,1 5 0-8,4 0 0 7,-2 5 0-7,3-1 0 8,1 2 0-8,0 3 0 7,-4-1 0-7,2 3 0 7,4 0 0-7,-1 9 0 9,-3-1 0-9,2 4 128 6,0-2-128-5,4 0 128 6,0 6-128-6,0 0 0 5,0 4 0-6,-2-2 0 9,4 4 0-9,0 0 0 6,4 3 0-6,-4 5 0 8,0 2 0-8,0 1 0 7,0 1 0-7,2-1 128 7,0 1-128-7,-2 1 0 8,-2 7 0-7,0-3 0 6,-2-1 0-7,2 9 0 7,2-8 0-7,-1 5 128 7,-1-1-128-7,0-6 0 9,0-3 0-9,0 1 0 6,-2 1 128-6,2-3-128 8,-2-3 128-8,-2 0-128 9,0-1 0-9,0 3 0 6,3-2 0-6,-1-3 0 8,-4 1 0-8,4-2 128 8,-2-2-128-8,0 1 176 7,2 3-176-7,-3-4 0 8,1-6 0-8,0 4 0 8,2-8 128-8,-2 8-128 5,-4-6 0-5,4 2 128 9,1-8-128-9,3-2 160 6,-2 4-160-6,0 0 160 9,-2-2-160-9,0-1 0 7,0 1 0-7,0-4 0 7,-1-4 0-7,1 3 0 8,0-1 144-7,2-2-144 6,-4 1 0-7,0-3 0 7,3-7 0-7,1 1 128 7,4 1 48-7,0-18 16 8,-2 15 0-8,2-15 0 7,-4 20-16-7,4-20 0 7,0 0 0-6,-2 13 0 6,2-13-48-6,-2 16 0 6,2-16 0-7,0 0 0 7,0 0-128-7,0 0 0 7,10 16 144-7,-10-16-144 9,0 0 0-9,17 9 128 7,-1-3-128-7,3 0 0 8,-19-6 0-7,20 6 0 4,1-2 0-5,5-2 128 10,1 0-128-10,2-2 0 6,0 0 128-6,5 0-128 9,-3 0 0-9,4 0 0 6,8 0 0-6,0-2 0 9,6 0 0-9,1-2 0 5,5-4 0-4,-1 2 0 8,-1 2 0-9,4-5 0 6,3-3 0-6,3 6 0 8,-3-4 128-8,6 1-128 8,-1 1 128-8,9 4-128 6,4-6 160-6,0 6-32 8,-2-4-128-8,-2 5 192 8,-4-3-192-8,-1 0 144 7,3 0-144-7,-4 0 128 8,2 0-128-8,-3-3 0 6,3 3 144-6,-2 0-144 9,6 2 0-9,-8-2 144 8,3-2-144-8,-9 2 0 8,-3 3 128-8,-3 1-128 6,1 2 0-5,-4 0 0 7,-2 0 128-8,-9-2-128 6,3 0 0-6,-8 0 0 8,3-2 0-8,-3 2 128 7,-6-4-128-7,-2 6 0 8,-3 0 0-8,-5 2 0 7,-3 2 0-7,-16-4-9776 16,0 0-1824-15</inkml:trace>
    </iact:actionData>
  </iact:action>
  <iact:action type="add" startTime="116162">
    <iact:property name="dataType"/>
    <iact:actionData xml:id="d67">
      <inkml:trace xmlns:inkml="http://www.w3.org/2003/InkML" xml:id="stk65" contextRef="#ctx0" brushRef="#br2">996 3401 3679 0,'0'0'320'3,"0"0"-320"-3,0 0 0 0,0 0 0 6,0 0 640-5,0 0 64 7,0 0 16-8,0 0 0 7,0 0-400-7,0 0-64 7,0 0-32-7,0 0 0 7,-6 16-224-6,2 0 0 7,4-16 128-8,-4 15-128 7,-1-1 0-6,3 4 144 6,-2-3-144-7,-4 3 128 6,2-5 48-6,0 3 0 8,0-2 0-8,1 5 0 7,-5 3 128-7,0-1 16 7,2 2 16-6,-5-3 0 7,3 1-64-8,-4 3-16 8,4 3 0-8,-5 0 0 7,-1 3 0-7,-3-1-16 11,7 0 0-11,-6 2 0 5,-1 4 16-4,-1-1 16 5,-3-1 0-6,0-2 0 7,-3 4-32-7,3 0-16 10,-1-4 0-10,-1 1 0 6,-2 1-48-5,1 6-16 4,1 0 0-5,4-4 0 9,-5 4-160-9,3-4 0 7,-3 4 0-7,3 0 0 8,2-8 0-8,1 4 128 7,-1 2-128-7,-1 2 0 7,3 6 0-6,3-4 128 5,-1 2-128-5,3-6 0 7,-4-4 0-8,7 4 128 7,-3 0-128-7,6-2 0 7,-4-3 128-7,5 3-128 8,1-4 128-8,0 0-128 8,-4-2 128-7,4-1-128 5,2-1 0-6,1 2 128 8,-1 0-128-8,-2 1 0 8,2-3 0-7,2-4 128 6,2 3 48-7,2-5 0 6,2-3 0-6,2-1 0 8,-2 3 16-8,-1-5 0 8,-1 3 0-8,4-4 0 8,-2-1 32-8,-4-13 16 5,10 18 0-4,-4-4 0 7,2 1 208-8,3 1 64 7,-1 1 0-7,2-7 0 9,-12-10-256-9,15 12-32 6,1-4-16-6,-2-1 0 9,5 3-80-9,-3-2 0 6,-16-8-128-5,23 8 192 7,-1-1 0-8,3 3 0 6,-2-4 0-6,1 2 0 8,-5 2-192-8,5-1 0 8,-1-3 0-8,0 4 0 7,3-4 160-6,-3 0-160 4,-3 3 160-5,3 1-160 9,6-6 144-9,-1 0-144 8,-3-4 128-8,0 6-128 8,1 2 128-8,-3 1-128 5,1-5 0-5,-5-4 128 9,1 0-128-9,-1 2 0 6,1-2 0-5,-7 2 128 6,5 0-128-7,-18-2 0 7,15 2 144-7,1 2-144 8,-16-4 0-7,20 8 0 5,-7-4 0-5,-13-4 0 7,20 2 0-8,-20-2 0 6,17 2 0-6,-17-2 0 24,16 3-464-23,1 3-176 1,-3-2-16-1,-14-4-8112-1</inkml:trace>
    </iact:actionData>
  </iact:action>
  <iact:action type="add" startTime="116931">
    <iact:property name="dataType"/>
    <iact:actionData xml:id="d68">
      <inkml:trace xmlns:inkml="http://www.w3.org/2003/InkML" xml:id="stk66" contextRef="#ctx0" brushRef="#br2">571 5295 9215 0,'0'0'400'1,"0"0"96"-1,0 0-496 0,0 0 0 0,17-4 0 0,-3 0 0 6,4 0 896-6,3 3 96 6,-3 1 16-6,3 0 0 9,2 1-592-9,3 5-112 6,1 0-32-6,2 0 0 9,-1 0-272-9,-1 2 160 7,0-2-160-7,1-3 128 8,1-1 64-8,0 4 0 6,0 8 0-6,-1-8 0 8,-3 0 32-8,2-1 16 8,1 5 0-8,-3-2 0 7,0 2-96-7,-3 3-16 9,-5-1 0-9,1 6 0 6,0-1-128-5,-5 1 128 6,1 1-128-7,-6 1 128 8,-1-1 64-8,-3 5 0 10,0-1 0-10,-4 2 0 5,-4-3 128-5,-2 3 48 7,1 2 0-7,-9 3 0 18,0 1 0-17,-5 2 0-1,-5 0 0 0,-3 2 0 3,-6-3-112-2,0 1 0 7,-4 0-16-8,-6 6 0 8,0-2 0-8,-6 0 0 6,-13 4 0-5,-3 0 0 7,-7-2-240-8,2 0 176 8,-2 6-176-8,4 0 160 7,-5 5-160-7,5 7 0 6,-4 5 0-6,-2 3-6352 17,0-1-1344-16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48:46.16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248">
    <iact:property name="dataType"/>
    <iact:actionData xml:id="d0">
      <inkml:trace xmlns:inkml="http://www.w3.org/2003/InkML" xml:id="stk0" contextRef="#ctx0" brushRef="#br0">14636 12698 15663 0,'0'0'688'2,"0"0"144"-2,0 0-656 1,0 0-176-1,-14-12 0 0,14 12 0 5,0 0 736-5,0 0 112 6,0 0 32-5,0 0 0 7,0 0-192-8,0 0-48 7,0 0 0-7,0 0 0 10,0 0-64-10,0 0 0 5,0 0-16-5,0 0 0 10,0 0 144-10,0 0 16 6,0 0 16-6,0 0 0 9,0 0-48-9,0 0-16 6,0 0 0-6,0 0 0 8,0 0-112-8,0 0-32 7,0 0 0-7,16-2 0 7,-16 2-80-7,18-5 0 7,-18 5-16-6,13-4 0 7,-13 4 64-8,24-2 16 7,-5-4 0-7,1 0 0 7,-1 4-96-7,5 0-16 13,5 2 0-11,-2-4 0 0,-1-2-192-2,-1 6-32 7,4 0-16-7,0-2 0 7,3-3-160-7,1-1 160 7,4 4-160-7,-2 0 160 8,4 0-160-8,4 0 0 7,-2-2 0-7,4 2 128 7,3 2-128-7,-3 0 0 8,0-2 0-8,0 0 0 7,-4 0 128-7,6 0-128 7,4 0 128-7,-3-2-128 10,-3 3 192-10,2-1-32 5,4 0-16-5,1 2 0 9,1 2 16-9,2 0 0 6,1-1 0-6,1 3 0 10,-1-2-16-10,1 2 0 6,-2 0 0-5,-3-4 0 6,1 0-144-7,0 0 160 7,1 0-160-7,5 0 160 9,-3-2-160-9,3 2 160 5,1 2-160-4,3-2 160 8,5 2-160-9,-4-2 0 7,5-2 0-7,-7 2 128 8,-2 0-128-8,1-2 0 6,1 0 144-6,1 2-144 9,1 0 128-9,4 0-128 6,-3 0 128-6,5 0-128 8,0 0 0-8,4-2 144 6,-2-6-144-6,-3 7 0 9,-3 1 144-8,0-2-144 5,3-2 0-6,1 2 144 9,-2 4-144-9,4 0 0 6,0-2 0-6,1 0 128 10,5 0-128-10,2 0 0 5,-2 2 144-5,0-2-144 8,-4-2 0-8,0 2 0 6,2 0 0-6,-2 2 128 9,-4 0-128-9,6 3 0 6,4-3 0-5,2 2 0 8,2 0 0-9,-4-2 0 5,-6 0 0-4,-2 0 128 7,4 0-128-8,2 2 128 8,-5 4-128-8,3-3 128 7,0-3-128-7,2 2 0 7,-2-2 128-7,-4 2-128 8,-2-2 160-8,-1 0-32 7,1-2-128-7,0 4 192 8,2 0-64-8,2 0-128 7,-5 2 176-7,5-2-176 8,0-1 176-8,0 3-176 6,0-4 160-6,-2-2-160 10,-6-6 128-10,5 4-128 7,-5 0 0-7,4 2 0 8,-1 0 128-8,3 0-128 6,-2 0 0-6,2 2 0 9,-4 0 0-9,3-2 0 7,1-2 0-7,-6 0 0 8,-2 1 128-8,3-1-128 7,-3 2 0-7,6 0 0 7,-3-2 176-7,3 2-176 7,-4 2 192-7,4-2-192 9,-3 0 0-9,3-2 0 7,-6-2 0-6,1 4-144 6,-3 0 144-7,-1-2 0 8,-3 0 0-7,4 0 0 5,1 2 0-6,1 4 0 6,-3 0 0-6,1 0 0 9,3-6 0-9,-5 2 0 6,-1 2 0-6,-1-2 0 8,-3 0 0-8,-3-2 0 7,1-2 0-7,2 4 0 10,-3 0 0-10,3 0 0 5,-1 0 0-5,1 0 0 9,-2-2 0-9,1 4 0 8,1 0 0-8,2-2 0 6,-3-2 0-5,3-2 0 5,-3 0 0-5,-1 4 128 7,-2-2-128-8,-3-2 0 6,3-4 0-6,0 6 0 8,2 4 0-7,-1-2 0 5,1 2 0-6,0-2 128 9,-1 0-128-9,1 2 0 7,-2 2 0-7,-1-4 0 8,1-4 0-8,0 2 0 7,-1 2 0-7,-5 0 0 7,0-2 0-7,2 0 0 7,-4 0 0-7,2 2 0 9,5 0 0-9,-3 0 0 6,0-2 0-6,2 0 0 8,0 4 0-8,-4 0 0 7,3 2 0-7,-1-2 0 9,0-2 0-9,-4 0 0 6,4 0 0-6,-6 0 0 9,0 4 0-9,-4-4 0 6,2-4 0-6,-6 2 128 8,-2 6-128-8,2-2 0 7,4-2 0-7,-4 0 0 8,-1 0 0-8,-3 2 0 7,0 2 0-6,-2-4 0 8,1-4 0-9,-5 4 0 5,1 6 0-5,-7-2 128 9,1-2-128-9,1-2 0 6,-19 0 0-6,0 0 0 7,18 2 0-7,-18-2 144 9,0 0-144-9,0 0 0 7,0 0 176-7,0 0-176 7,0 0 160-7,0 0-160 9,0 0 240-9,0 0-48 6,0 0-16-6,0 0 0 9,-14 6-48-9,-5-3 0 7,-3-3 0-7,1 0 0 9,-5 0-128-9,-1 0 160 6,-2 0-160-6,-6 0 160 9,-4 2-160-9,-2 4 0 6,0 0 0-5,-6-4 0 6,-4-4 0-7,-5 2 0 7,-9 0 128-7,-5 0-128 9,-6-2 0-9,-4 0 0 6,-2 0 0-6,0 2 0 8,-2 0 0-8,0 4 0 7,-3 0 0-7,-5-2 0 8,-2-2 0-8,-9 0 0 8,0-4 0-8,-1 2 0 7,1 2 0-7,-3 4 0 7,1 0 0-7,-4 0 0 7,-2-6 0-7,1-2 0 7,1-2 0-7,0 4 0 8,0 4 0-8,-2 0 0 7,-1-2 128-7,-1 0-128 10,0-2 0-10,2 2 0 6,-4 0 0-6,2 0 0 9,4 0 0-8,-5 0 0 4,-3 0 0-5,2-2 0 7,-4-4 128-7,6 4-128 7,0 0 128-7,2 2-128 9,-2 0 0-9,0 0 0 7,-6-1 0-7,2 1 0 8,0 0 0-8,5 1 0 7,1 1 0-7,-4 0 0 9,-6-2 0-9,2 0 0 6,4-2 0-6,-2 2 0 8,4 2 0-8,2-2 0 7,-2 0 0-7,0 0 0 8,-1 4 0-8,-1-8 0 8,-2 2 0-8,8 4 0 7,4 6 0-7,-5-2 0 6,-7-2 0-5,6 0 0 7,2-6 0-8,2 2 0 7,3 4 0-7,1 0 0 8,-2 4 0-8,-1-5 0 7,-3-1 0-7,2-2 0 8,5 0 0-8,1 2 0 6,0 4 0-6,5 0 0 9,-4 2 0-9,1-2 0 7,-2-2 0-7,-3-1 0 8,5-3 0-8,3 4 0 7,4 6 0-7,-1-4 0 7,3-4 0-7,-3-2 0 7,3 2 0-6,0 0 0 6,2-2 0-7,-3 0 0 8,7-2 0-8,2 6 0 9,6 0 0-9,0 3 0 7,-2-3 0-6,2 2 0 6,-2-4 0-7,3 2 0 7,-1-4 0-7,0 0 0 7,2-2 0-7,6 2 0 6,-2 4 128-6,7-2-128 9,5-2 0-9,-1 0 0 6,-1 0 0-6,-1 2 0 8,5 4 0-8,-1-6 0 8,1-2 0-8,1-2 0 9,0 2 0-9,5 0 0 6,1 0 0-6,2 2 0 9,-2-2 0-9,8 2 0 6,-5-2 0-6,7 0 0 9,1 2 0-9,5-2 0 6,2 0 0-6,2 0 0 8,-2 0 0-8,-1 0 0 7,3 2 0-7,2-1 0 7,2-3 0-7,3 2 0 8,1 2 0-8,-1 0 0 9,3-4-128-9,3 2 128 7,-3 0 0-7,7 0 0 7,-4 2 0-7,6-2 0 7,-1-2 0-6,11 4 0 5,0 0 0-6,0 0 0 8,0 0 0-8,0 0 0 8,-10-2-144-8,10 2 144 6,0 0 0-6,0 0 0 8,0 0-144-8,0 0 144 6,20 0 0-5,-3 0-144 8,5 2 144-9,3-4 0 7,0-8 0-7,5 6-128 9,1 4 128-9,2-1 0 6,2-3 0-6,0 0 0 8,4-4 0-8,4 0 0 7,8 6 0-7,-4-4 0 8,1-1 0-8,7-5 0 7,3 6 0-7,5 2-128 8,1 0 128-7,6 0 0 5,-1-4 0-5,3 3 0 6,-2-1 0-7,4-2 0 9,-2-2 0-9,3 4 0 6,4 2 0-6,3-1 0 7,4 3 0-7,4-4-128 8,0 0 128-8,-5 0 0 7,-1 0 0-7,0 0 0 8,2 1 0-8,2-1 0 6,2-4 0-6,-1 6 0 9,7 2 0-9,-1-4 0 7,1 0 0-7,0 2-128 9,-3-1 128-9,7 1 0 6,-1 2 0-6,3-2 0 8,5-4 0-8,0 2 0 7,-2 4 0-7,3-2 0 9,-5-3 0-9,1 3 0 7,3 0 0-7,4 2 0 8,6 0 0-8,-2 0 0 6,-6 0 0-5,3 0 0 7,-1 0 0-8,0 2 0 7,4 2 0-7,0-2 0 7,2-2 0-6,-4 2 0 5,-4 0 0-6,5 2 0 8,-3 0 0-8,0 0 0 8,2-4 0-8,-4 4 128 8,-1 2-128-8,-3 0 0 6,-4-4-128-6,3 6 128 8,-1-1 0-8,4 1 0 7,3 0 0-7,-3-2 128 9,-8-6-128-9,3 4 0 6,1 2-128-5,-1 2 128 6,-3-2 0-7,4 0 0 7,5-1 0-7,-7 3 0 9,-7 0 0-8,5 4 0 4,-1-4 0-4,3 2 0 7,1 1 0-8,-3-1 0 7,4 6 0-7,-3-6 0 9,-8-5 0-9,1-1 0 6,1 2 0-6,-2 2 0 7,-1 4 0-7,5-4 0 7,-5-2 0-6,3 2 0 6,-4 3 0-7,-2-1 0 8,-5-6 0-8,3-2 0 7,-2 4 0-7,0 2 0 7,2 4 0-7,-2-3 0 9,-2-5 0-9,0 0 0 6,-1 0 0-6,-4-2 0 8,-3 0 0-8,4 0 0 7,-2 0 0-7,-2 4 0 7,2 0 0-7,2 2 0 9,2-2 0-9,-4-2 0 8,-6-2 0-8,-1 0 0 6,-9 2 0-6,0-6 0 9,1-2 0-9,3 0 0 7,-1 4 0-7,-1 0 0 7,1 0 0-7,-1 2 0 7,0-2 0-7,-1 2 128 9,-3 2-128-9,1-2 0 6,-5-4 0-5,-5 2 0 6,-2-2 0-7,-2 3 0 8,-4-1 0-8,6 0 0 7,1-6 0-7,-3 6 0 7,2 2 0-7,2 2 0 9,-4-2 0-9,2 0 0 7,-1-2 0-7,-3 4 0 7,0 6 0-7,-2-3 0 8,0 1 0-8,-6-4 0 7,-2 2 0-7,1 0 0 7,-3 2 0-7,-6-4 0 9,-7 0 0-9,1 0 0 6,3 2 0-6,-9-2 128 9,3 3-128-9,-16-5 0 7,0 0 0-7,16 6 0 8,-3 4 0-8,-13-10 128 7,0 0-128-7,0 0 0 7,0 0 0-7,8 10 0 7,-8-10 0-7,0 0 0 8,0 0-176-8,0 0 0 7,-6 17 0-7,-6-7 0 24,-5-2-1968-23,-5 2-400 0</inkml:trace>
    </iact:actionData>
  </iact:action>
  <iact:action type="add" startTime="5682">
    <iact:property name="dataType"/>
    <iact:actionData xml:id="d1">
      <inkml:trace xmlns:inkml="http://www.w3.org/2003/InkML" xml:id="stk1" contextRef="#ctx0" brushRef="#br0">2599 19807 11967 0,'-5'-10'1072'3,"-3"-4"-864"-2,-4 5-208-1,4-5 0 8,4 2 1664-8,-3-3 304 7,-1 1 48-6,2-6 16 6,2 7-1152-7,-2-3-240 7,-4-1-32-7,-1 1-16 9,-9-5 80-8,3 3 16 5,-1 2 0-6,-5-1 0 6,-3 1 0-6,1-3 0 8,-2-1 0-8,-3 5 0 7,-1-5 64-6,-4-1 16 6,-4-1 0-7,4 5 0 9,2-3-192-9,-6-3-16 5,0 5-16-4,-4 3 0 6,6-7-96-7,-2 3 0 9,-8 3-16-5,0-3 0 0,0 3-128-3,2 0-32 5,-5 5 0-6,-1-3 0 7,-4 4-112-7,1-1-32 7,-5 3 0-7,5-4 0 8,1-2 16-8,0 9 0 8,-1-3 0-8,3 2 0 8,4 2 32-8,-2 4 0 7,-3 0 0-6,-1 4 0 6,2 2-176-7,1 0 192 6,-3-1-192-6,0 3 192 8,-1 2-192-8,1 0 0 8,-2 1 0-8,3 5 128 7,-3 0-128-7,4-3 0 7,-1 9 0-7,5-1 0 8,6-3 0-8,-6 3 0 8,2 5 0-8,2-1 0 8,-1-2 0-8,3 5 0 6,-4 1 0-6,2 0 0 9,0 0 0-9,0 3 0 7,0 1 0-7,0 4 0 8,6-2 0-8,-4-2 0 7,2 2 0-7,2 4 0 9,-2-2 0-9,4 6 0 6,0-4 0-6,-2 4 0 9,8-4 0-9,1 6 0 6,5-4 0-6,-2 4 0 8,-3-6 0-7,5 2 0 5,3-4 0-6,3 4 128 8,3-4-128-7,2 2 192 5,7 0-192-6,1-2 192 9,2 2-192-9,2-2 192 6,2-6-192-6,3 2 192 9,7 2-192-8,0 2 0 4,5-5 0-4,3 3 0 6,5 0 0-6,1 0 0 5,-5-2 0-5,6 6 0 6,5-2 0-5,-1-4 0 2,2 0 0-3,4 2 0 7,-4-1 0-8,4-3 0 7,2-4 0-6,-2 0 0 6,2-3 0-6,-2-3 0 6,4 1 0-7,2-1 0 8,2 1 0-7,-6-1 0 5,4-5 0-6,-4 3 0 7,4-1 128-7,-2-5-128 8,6 3 128-8,2-4-128 7,-1 1 0-7,5-3 128 8,0 2-128-7,3 1 0 6,-1-9 144-7,3 2-144 6,3 2 160-6,-1-2-160 8,-1-6 160-8,-1 0-160 7,-1 0 160-7,-1 0-160 8,1 2 128-8,0 0-128 7,-1 0 0-7,1 2 0 8,-1 0 128-7,3 3-128 6,-5 1 0-7,1-4 144 7,0-4-144-7,-5 0 0 7,5 2 0-7,-4-4 0 9,-6-4 128-9,1-4-128 7,-1 5 0-7,2-1 128 8,0-2 48-8,-2-6 0 7,1 3 0-7,3-5 0 7,-4 2 16-7,2-5 0 8,0 1 0-8,-4-3 0 7,3-5-64-7,3-1 0 8,-2-2 0-8,-2-4 0 7,2 0 64-7,-4-1 0 8,1-3 0-7,3-4 0 5,-2 4-64-6,0-4-128 7,-8 0 192-7,4-5-64 8,-4 9-128-8,6-8 160 7,-10 4-160-7,2-2 160 7,-4 4-160-7,1-4 0 7,-5 4 144-7,-4-6-144 9,1 0 160-9,-5 2-32 6,1-3-128-6,-8-1 192 9,-1 0-16-9,-5-6-16 7,-4-1 0-7,-2-1 0 8,0 2 0-8,-2 1 0 7,-2-3 0-7,-6 1 0 8,-1 1-32-7,-9 2-128 6,-1-1 192-7,-1 5-64 7,-1 0 0-7,-2-2-128 7,-5 2 192-6,-1 4-64 7,-8-1 0-8,4 1-128 6,2-2 192-5,-8 2-64 6,-2 2-128-7,-4-2 0 9,0 6 144-9,2 2-144 7,-3-4 0-7,-5 4 0 7,0 6 0-7,1-1 128 8,-5 1-128-7,4 2 0 4,3 1 0-5,1 3 0 9,0 4 0-9,-1 5 0 7,1-4 0-7,2 9 0 7,0-3 0-7,0 6 0 7,0 0 0-7,3 4 0 8,-5 0 0-8,-2 0 0 7,0 2 0-7,1 0-128 9,-1 2 128-9,2 2 0 7,-3-2 0-7,-1 2 0 8,0 4 0-8,4 4 0 6,1-5 0-6,3 9-128 8,-4-2 128-8,2 5 0 7,2 1-144-7,-1-1 144 8,-3 3 0-8,0 5 0 7,-2 2 0-7,7 2 0 8,-5 2-160-8,4 1 160 7,4-3 0-7,-4 2-144 8,4 6 144-8,-4-2 0 7,2-2 0-7,2 4 0 7,6-6 0-7,2 0 0 8,4 1 0-7,-4 3-128 5,0-2 128-6,1 2 0 7,3 4 0-7,2-4 0 9,-1 4 0-9,1-2 0 7,0-2 0-7,-2 4-128 8,1-2 128-8,1 4 0 7,2-2 0-7,1 3 0 9,1-3 0-9,5 2 0 6,1 4 0-6,5-2-128 8,-2 4 128-7,8 0 0 6,3-7 0-6,1 3 0 6,2 2 0-7,4-4-160 6,-1 2 160-5,7-2 0 8,6-4-144-9,-1 2 144 5,5 0 0-5,1 0-144 9,5 0 144-9,1 0 0 7,2 3 0-7,1 3 0 9,3-2 0-9,2 2 0 6,6 2 0-6,-4-7 0 8,2-1 0-8,-2 0 0 7,6 0 0-7,-2-2 0 7,6-2 0-7,-3-3 0 7,3-5 0-7,2 0 0 8,4-2 0-8,-1-1 0 8,3-1 0-8,3-9 0 8,-3-1 0-8,2 5 0 6,-1-7 0-5,3 5 0 7,-3-8 0-8,5 3 0 7,3-3 0-7,-3 0 0 7,1 0 0-6,4-6 0 5,-3-1 0-6,3-3 0 9,4-2 0-9,-3 1 0 6,-1-9 0-6,-6-6 0 9,1-3 0-9,1-1 0 7,5-3 0-7,-5-5 128 7,0-3-128-7,5-6 0 8,-3-2 128-7,4-4-128 5,-1-3 0-6,-3-3 144 9,-2-4-144-9,-3 0 0 7,-2-3 128-7,-1-3-128 7,-9-5 0-7,-4 0 0 7,2-3 144-7,-6-3-144 8,-2 6 0-8,-8-8 144 7,-8-6-16-7,-5-4-128 8,-8-6 192-8,-8-6-64 7,-8-11 112-6,-8-4 16 5,-5-4 0-6,-10 0 0 9,-10-6 0-9,0 6 16 6,-6 3 0-6,-6 9 0 10,-3 5 16-10,-3 16 0 5,-7 14 0-5,0 6 0 8,-5 9-48-8,-3 4-16 7,-2 6 0-6,-4 6 0 6,2 10-224-7,-4 7 128 8,-3 3-128-7,1 9 0 5,-6 4 0-6,-4 4 0 8,-1 0-176-8,-5 7 176 22,-1 11-1312-20,1 3-144-2,-3 7-16 1,2 3-16 12,-3 6-1808-12,-11 2-352 1</inkml:trace>
    </iact:actionData>
  </iact:action>
  <iact:action type="add" startTime="11343">
    <iact:property name="dataType"/>
    <iact:actionData xml:id="d2">
      <inkml:trace xmlns:inkml="http://www.w3.org/2003/InkML" xml:id="stk2" contextRef="#ctx0" brushRef="#br0">13696 11193 10079 0,'0'0'448'4,"0"0"80"-4,0 0-528 0,6-18 0 0,-4 2 0 1,2 1 0 7,-4 15 896-8,4-14 64 5,-1-3 0-5,-1 5 16 8,-2 12-96-8,2-16-32 7,2-1 0-7,-4 17 0 8,4-18-32-8,2-1-16 6,-4 1 0-5,6 1 0 6,0-5-32-7,-1 1 0 8,1-1 0-8,6 5 0 8,-4-5-176-8,5 5-32 7,-5 1-16-7,4-3 0 8,1-1-144-8,3 3-16 7,-3-5-16-7,5-1 0 7,-3-1-112-7,1 3 0 8,3 1-16-8,5-3 0 8,-1 0-32-1,2-5 0-7,3 1 0 0,-1 4 0 10,0-1-80-10,4 5 0 6,-1-3-128-6,3-1 192 9,-4 3-192-8,2 5 176 4,4-5-176-5,2 5 160 9,-4 1-160-9,0-4 0 7,0 5 0-7,1-5 0 8,-3 3 160-8,2-1-160 6,0 4 192-5,-4-1-192 7,0 3 176-8,-3-4-176 6,1 4 160-5,-2 3-160 6,1-1 176-7,-1 2-176 8,-2 2 192-8,-1-2-192 7,-1 2 192-7,-1 6-64 8,-1 2 0-8,0 0-128 7,1-4 192-7,-5 2-192 6,3 2 192-6,1 2-192 8,-1 4 192-8,-3-3-192 8,3 1 192-8,-2 4-192 10,-3 1 192-10,7 5-192 5,-3-6 192-5,-3 7-192 10,1 3 160-10,-5 1-160 5,4-1 128-4,-5 1-128 7,3-2 128-8,-6 5-128 6,1 1 0-5,1 0 128 7,-4 1-128-7,0 1 0 5,-2 4 0-6,0 4 128 8,2 0 0-8,-4-4-128 6,1-1 192-5,-3-1-64 7,0 2 0-8,0-4 0 6,0 2 0-5,0-1 0 7,0-3 0-8,0 0-128 7,0-3 192-7,0-1-64 8,0-2-128-8,0 3 160 8,0-3-160-7,0-1 160 5,0-5-160-6,2 3 128 8,-2-18-128-8,0 18 128 7,0-18 0-7,2 13-128 7,0 3 192-7,-2-16-64 8,0 0 0-8,0 0 0 5,0 0 0-4,0 0 0 7,0 0-320-8,0 0-80 6,0 0-16-6,0 0 0 22,0 0-2144-22,14-12-416 0</inkml:trace>
    </iact:actionData>
  </iact:action>
  <iact:action type="add" startTime="11944">
    <iact:property name="dataType"/>
    <iact:actionData xml:id="d3">
      <inkml:trace xmlns:inkml="http://www.w3.org/2003/InkML" xml:id="stk3" contextRef="#ctx0" brushRef="#br0">15052 11031 8287 0,'0'0'368'1,"0"0"80"1,0 0-448-2,0 0 0 2,0 0 0-2,11 8 0 7,3 3 2528-7,-4-1 416 7,3 4 96-7,-1-3 16 8,2 5-2304-8,-3-4-464 6,3 5-96-5,-4-3 0 7,2 1-192-8,1-1 192 7,-3 8-192-7,4-9 192 7,-7 1 224-7,3-2 48 6,0 3 16-5,-2-5 0 8,-8-10 96-9,15 15 32 6,-5-5 0-6,2 4 0 9,1-8-128-9,1 2-32 7,-14-8 0-7,16 11 0 7,1-5 0-6,-17-6 0 6,16 0 0-7,1-4 0 7,-3-6 128-7,2 1 32 7,-5 1 0-6,5-8 0 6,-2-3 96-7,1-5 32 9,-1-9 0-6,1 0 0 2,3 0-304-5,-6 0-64 8,3-6-16-8,-5 2 0 8,0-8-192-8,2 2-32 4,-5-6-128-4,1 2 192 9,2 3-192-9,-4 1 144 5,0 8-144-5,-1-1 128 9,3 3-128-9,-4 6-272 7,-2 6 64-6,0 1 16 23,0 2-1408-22,0 7-288 1,-4-3-48-3</inkml:trace>
    </iact:actionData>
  </iact:action>
  <iact:action type="add" startTime="12579">
    <iact:property name="dataType"/>
    <iact:actionData xml:id="d4">
      <inkml:trace xmlns:inkml="http://www.w3.org/2003/InkML" xml:id="stk4" contextRef="#ctx0" brushRef="#br0">13511 10590 12783 0,'0'0'560'1,"0"0"128"-1,2-18-560 0,2 7-128 0,1-5 0 0,5 2 0 5,0-1 768-4,2 1 128 6,1-5 32-7,-3 3 0 8,6 2-320-8,-5-5-64 8,3 1-16-8,-2 1 0 9,5-7-144-9,-3 3-16 4,1 1-16-3,1-1 0 7,2-4 64-8,1-1 16 7,-3-3 0-7,1 0 0 8,5 0 80-8,-7-1 32 8,3 1 0-8,1 2 0 6,-5 3-48-6,6-3-16 7,3-2 0-7,-2 2 0 8,-3-5-80-8,3 1-16 7,5 2 0-7,-3 0 0 13,-3-1-128-13,3 3-16 4,2-2-16-4,3-2 0 9,-1-1-48-9,2 3-16 6,1 0 0-6,3 2 0 8,0 1-160-8,0 1 0 7,4 3 0-7,4 1 128 8,-6-4-128-8,6 3 192 7,-2 1-192-7,4-5 192 7,-4-1-192-6,8 0 192 6,-6-1-192-7,6 1 192 8,0 2-192-8,-5 1 160 8,3 1-160-8,-2 5 160 8,4-3-160-8,2 0 0 7,5-1 144-7,1 3-144 7,2-1 0-6,-1-1 0 7,3 1 0-8,-1 3 128 6,3-5-128-6,1 1 0 5,-1 1 0-5,1-1 128 9,4-3-128-9,-3 1 0 6,5 3 0-6,4 5 0 8,4-3 0-8,-4 7 0 7,1-5 0-7,3 2 0 9,-6-5 0-9,4-3 128 6,2 3-128-6,-6 3 0 9,0-1 0-9,3 5 144 7,-1-4-144-7,4 9 0 7,4-1 144-6,2-2-144 7,-2 0 0-8,4 1 144 8,-4-5-144-8,0 4 0 7,0-2 0-6,1 7 0 5,3-1 0-5,-2 0 0 6,-2-4 0-7,2 2 0 9,2-1 0-9,-6-5 128 7,2 0-128-7,-2 1 0 8,-2 7 0-8,4 0 0 8,-2-4 128-8,0 4-128 6,-4 0 0-6,6 3 160 8,2-1-160-8,-2-4 160 8,-4 0-160-8,0 4 0 6,-6 0 144-6,5 0-144 9,-3 0 0-9,-2 1 0 6,6 1 0-6,-2 2 128 9,-2 0-128-9,2 0 0 6,1 0 0-6,-5 2 128 9,4 1-128-9,-8-1 0 6,1 0 0-6,-5 2 0 8,0 0 0-7,5 2 0 6,-5 8 0-7,1-7 0 6,-5 3 0-5,6 2 0 7,-5-6 0-8,-3 4 0 7,-3 3 128-7,2-3-128 8,-1 2 128-8,-1 1-128 8,0 3 0-8,-5-2 144 7,3 3-144-6,0-1 0 5,0-3 144-6,-1 1-144 8,-5 2 0-8,2 3 144 7,0-1-144-7,0 1 0 6,-6 1 144-5,1-5-144 7,-4 5 0-8,-1 3 144 7,0 1-144-7,-4 3 0 9,-2 2 144-9,0 2-144 5,2-1 0-4,-3 3 144 6,-3 2-144-6,-2 0 0 6,-3-2 0-6,-1 0 0 7,3 0 0-8,-7 4 128 7,3-1-128-6,1 1 0 6,-3 4 0-7,-5-6 0 7,5-4 128-7,-2 4-128 8,1 0 0-8,-3 0 0 7,-1 6 144-6,1-4-144 6,0-2 0-7,-3 4 144 7,1-2-144-6,-4 8 0 6,2-4 176-7,-1 8-176 8,-3-2 160-7,2-4-160 4,-2 1 192-5,2-8-48 7,-4 1-16-6,0 4 0 6,-1-2-128-7,3 3 192 7,-4-6-192-7,2 3 192 8,-2-10-16-8,0 2 0 7,0-2 0-7,0 1 0 9,-4 5-176-9,2-2 160 6,0 0-160-5,0-4 160 7,0-1-160-8,0-1 160 7,0 2-160-6,0 0 160 7,-2 1-160-8,0-1 128 6,0-2-128-6,-2-3 128 7,2 1-128-6,0-8 0 6,2-1 144-7,-2 2-144 8,2-18 128-8,-2 13-128 7,2-13 160-7,-2 18-160 7,2-18 192-6,0 0-48 5,0 0-16-5,0 0 0 6,0 0-128-7,0 0 0 7,0 0 0-7,0 0 0 22,0 0-1392-22,0 0-208 1,0 0-32-1,0 0-12368 2</inkml:trace>
    </iact:actionData>
  </iact:action>
  <iact:action type="add" startTime="13610">
    <iact:property name="dataType"/>
    <iact:actionData xml:id="d5">
      <inkml:trace xmlns:inkml="http://www.w3.org/2003/InkML" xml:id="stk5" contextRef="#ctx0" brushRef="#br0">20786 10147 24479 0,'0'0'1088'4,"0"0"208"-4,0 0-1040 0,-4 18-256 0,4-18 0 1,2 31 0 8,4 0 0-9,2 0 0 5,4 1 0-4,-1-5 0 5,5 0 240-6,-2 1-64 9,1 1-16-9,5 0 0 8,-3-2 48-7,5 5 16 3,1-1 0-4,4 2 0 7,-1-2-32-7,1-2 0 9,0-1 0-9,1-1 0 8,-3-2 112-8,0-1 16 8,1-5 0-8,-1 1 0 8,-3-1 0-8,5-5 16 6,4-2 0-6,2-5 0 7,-4-5 1120-7,3-2 208 10,-3-4 64-10,4-5 0 6,2-3-1424-5,4-6-304 5,-4-5 0-6,8-10 0 9,-2-2 512-9,2 0 176 7,-6-6 16-7,4 0 16 8,-6-10-48-8,2 2-16 7,2-5 0-7,-6 1 0 9,-3-2-176-9,-1 1-32 6,-4-5-16-6,1 7 0 8,-7 9-224-8,-1 0-32 7,1 6-16-7,3 0 0 9,-7 6-160-9,3 1 128 6,-8 3-128-6,-1 2 128 20,-3 1-704-18,-4 7-160-2,0-3-32 1,-4 8-17280 1</inkml:trace>
    </iact:actionData>
  </iact:action>
  <iact:action type="add" startTime="15937">
    <iact:property name="dataType"/>
    <iact:actionData xml:id="d6">
      <inkml:trace xmlns:inkml="http://www.w3.org/2003/InkML" xml:id="stk6" contextRef="#ctx0" brushRef="#br0">15397 11261 12895 0,'0'0'1152'1,"0"0"-928"2,0 0-224-3,0 0 0 7,6-14 288-7,0-1 16 7,-6 15 0-7,9-14 0 9,-3-2 224-9,-6 16 48 7,4-15 16-7,-4-1 0 7,0 16-192-6,-8-14-32 6,2-3-16-7,-3 5 0 9,-3-3 256-8,-2 7 48 4,1-8 16-5,-1 6 0 9,-2-5 0-9,3 7 0 6,-7-2 0-6,1-3 0 7,1-1-160-7,-5-4-48 8,-3 3 0-8,1 3 0 8,0 6-80-8,-1-3-32 7,1-3 0-6,0 6 0 5,-3 2-160-6,-1 4-16 10,-2 2-16-10,0 2 0 7,-3-2 32-7,3 0 16 6,-6 10 0-6,0 3 0 10,0-3-208-10,-4 3 0 6,6 3 0-5,-8-2 0 7,0 5 128-8,-4-1-128 7,3-5 0-7,1 7 144 7,0-3-144-6,2 1 192 5,-4 5-192-5,6 0 192 6,-2-1-64-7,6 3 0 6,2 6 0-4,1 6 0 5,3-4-128-7,4 2 128 6,1 4-128-5,5-2 128 7,7 6 0-8,-1-4 0 7,3 2 0-7,4 6 0 9,2 1 0-9,10-3-128 6,0 2 192-5,0 0-64 6,1-2 48-6,7-3 0 5,0 5 0-6,3-2 0 9,5-6-176-8,1 4 192 4,2-6-192-5,5 4 192 8,3-8-192-8,0 0 192 7,4 2-192-6,4-6 192 7,-4-3-64-8,6-5 0 6,-4-6 0-4,4 1 0 5,-4-2 112-7,4-9 16 7,-6-3 0-6,4-4 0 6,-6-4 80-7,4-3 32 6,4-9 0-6,-4-2 0 8,4-1 16-7,-4-8 0 5,4-8 0-5,-2-2 0 6,2-8-64-7,3 2 0 6,-5-2 0-5,2 2 0 8,-8-6-32-9,-3-1-16 6,-1 3 0-5,-4-6 0 7,-5-5 112-8,-3-3 0 7,-9 1 16-7,-4-5 0 8,-2 1 48-8,0 2 16 6,-8-1 0-6,-2 5 0 7,-2 7-176-6,-2 6-32 6,-5 4-16-6,3 4 0 7,-8 4-64-8,1 2-16 6,-3 1 0-5,1 5 0 6,-6 2-160-7,-1 1 0 8,-1 7 0-8,2-1 0 8,-6 0-128-8,5 5-64 7,-1 5-16-7,2 0 0 22,1 6-624-21,5 0-128 0,0 2-32-1,-1 2 0 14,6 2-1568-12,3 0-304-2,-1 3-64 0,14-9-10304 0</inkml:trace>
    </iact:actionData>
  </iact:action>
  <iact:action type="add" startTime="16672">
    <iact:property name="dataType"/>
    <iact:actionData xml:id="d7">
      <inkml:trace xmlns:inkml="http://www.w3.org/2003/InkML" xml:id="stk7" contextRef="#ctx0" brushRef="#br0">14894 11384 13935 0,'0'0'608'1,"0"0"144"-1,0 0-608 0,0 0-144 4,0 0 0-4,0 0 0 7,0 0 848-7,0 0 144 8,0 0 32-8,17 0 0 7,-17 0 48-7,0 0 16 6,10-16 0-5,2 4 0 8,-7-3-48-9,1 3 0 8,-2-5 0-8,-2 1 0 7,0-4-256-7,0-1-48 7,-2 1-16-7,-2 1 0 9,0-6-144-9,-2-1-16 7,0 1-16-7,0 0 0 8,1-1-64-8,-5-3-16 7,0-6 0-7,0-4 0 6,-5 2-48-6,-1 2-16 12,0-4 0-12,-1 2 0 5,-9-8-160-5,5 6-48 7,-1-2 0-7,-3 2 0 6,-3-8-64-6,1 8-128 8,0 0 176-8,-3 4-176 7,-1 4 160-7,-6 0-160 7,-4-5 128-6,4-1-128 6,-4 8 128-7,0 0-128 9,2 0 128-9,-6 1-128 7,4 5 144-7,-4-1-144 7,0 5 160-7,-2-2-160 9,0-1 128-9,2 5-128 8,-5 3 0-8,1 4 0 7,2-4 0-7,-4 7 0 7,-3-3 0-6,1 4 0 7,0 2 0-7,0 0 0 4,-1 2 0-5,-3 0 0 8,1 2 0-8,3 2 0 7,0 6 0-7,0 0 0 9,1 2 0-9,1 1 0 6,2 5 0-6,0 0 0 9,-1 3 0-9,1 4-128 6,4-1 128-6,-6 1-160 8,0 1 160-8,4-1 0 6,-1-3 0-6,-1 3 0 10,4-2 0-10,0 3-160 7,6 1 160-7,-2 1 0 5,0 1 0-5,6 2-128 9,-2 0 128-9,3 5 0 7,1 1 0-6,2-2 0 5,2 0 0-6,-1 2 0 8,1 0 0-8,2-2 0 7,-1 0 0-7,3 5 0 8,1-3-128-8,-1 6 128 7,0 0 0-7,3-4 0 9,3 0 0-9,-1-2-128 5,-3 0 128-5,5 4 0 10,-2-8 0-10,1-2 0 6,5-3 0-6,-2 1 0 9,3-2 0-9,5 1 0 6,-2-3 0-6,2 0 0 8,2-1 0-7,0 1 0 5,3-1 0-6,-1-5 144 7,2 3-16-7,0 1 0 9,-2 3 0-9,2-5 0 7,2 3-128-7,0-1 0 7,-2 1 144-7,1-7-144 8,-1 3 0-8,2-1 144 7,-2-17-144-7,2 18 0 9,0 1 128-9,0-1-128 6,0-6 0-6,-2-12 0 8,0 0 160-8,8 15-160 9,-8-15 128-9,0 0-128 7,0 0 192-7,0 0-32 7,0 0-16-7,0 0 0 8,0 0 16-8,0 0 0 7,6-13 0-7,0 3 0 22,-6 10-544-20,6-20-96-2,-1 1-32 1,1 1 0 12,-6-1-1712-11,0-7-336 0,-6 1-80-2,3-2-10064 0</inkml:trace>
    </iact:actionData>
  </iact:action>
  <iact:action type="add" startTime="17378">
    <iact:property name="dataType"/>
    <iact:actionData xml:id="d8">
      <inkml:trace xmlns:inkml="http://www.w3.org/2003/InkML" xml:id="stk8" contextRef="#ctx0" brushRef="#br0">11775 11003 24063 0,'-24'12'1072'2,"7"-2"208"-2,-1-2-1024 0,5 5-256 4,3-1 0-4,-2 8 0 7,6 3 512-7,-2 4 32 6,1 4 16-5,3 3 0 8,0-1-176-9,6 2-16 5,2 0-16-5,5 0 0 8,-3-2-80-8,4-2-16 9,6-3 0-9,-3-5 0 7,5 1-48-7,3-5-16 5,-1-3 0-5,5 1 0 9,2-7-32-9,5 0-16 7,5-6 0-7,-2-4 0 8,2-6 48-8,2-4 0 6,0-2 0-6,6-3 0 10,0 1-64-6,-4-5-128-2,2-9 192-2,-6 3-64 11,2 3-128-11,0 3 160 5,-4-4-160-5,2 1 160 22,0 1-480-19,-4 7-80-2,2-2-32 0,0 10-12864 0</inkml:trace>
    </iact:actionData>
  </iact:action>
  <iact:action type="add" startTime="21343">
    <iact:property name="dataType"/>
    <iact:actionData xml:id="d9">
      <inkml:trace xmlns:inkml="http://www.w3.org/2003/InkML" xml:id="stk9" contextRef="#ctx0" brushRef="#br0">15348 12347 4607 0,'0'0'192'4,"0"0"64"-3,0 0-256-1,0 0 0 1,-14-4 0-1,14 4 0 5,-9-8 1520-5,9 8 256 7,-8-9 48-7,8 9 16 7,-10-6-944-7,10 6-192 8,-10-8-48-8,10 8 0 7,-7-8-304-6,7 8-64 5,0 0-16-6,0 0 0 8,-18-4-32-8,8 2-16 7,-3 0 0-7,13 2 0 8,-12 0 288-8,12 0 64 8,-16 4 16-8,7 0 0 7,9-4 48-7,-14 4 0 7,14-4 0-7,0 0 0 10,-12 4-96-9,12-4-16 4,0 0 0-5,0 0 0 9,0 0 32-9,0 0 0 5,0 0 0-5,0 0 0 8,0 0 16-8,0 0 0 8,0 0 0-8,0 0 0 7,0 0 0-7,14 10 16 8,-1 0 0-8,7-3 0 7,-4-3-128-6,5 0-16 6,6 0-16-7,5 2 0 7,-1 2-112-6,6-1 0 10,0-3-16-11,0 2 0 5,8 2-80-5,0-2-16 7,-2 0 0-7,5 0 0 8,5 7-32-8,0-3-16 6,1 0 0-6,3 1 0 8,1-3 32-8,-1 6 16 7,0-2 0-7,-3-3 0 7,-1-1 16-7,-2-2 0 8,-7-2 0-8,-1 2 0 9,0 5 80-9,-4-5 16 6,6-4 0-6,-4 2 0 8,0 0-48-8,-6 2 0 7,2 2 0-7,2-4 0 8,-4-2-16-8,2-2-16 6,2 3 0-5,-5-3 0 7,-1-2-48-8,-2 1-16 7,-2-3 0-7,0-2 0 8,-3-2 16-8,-3 2 0 7,1-2 0-7,-1-1 0 8,-2 3-32-8,-5 0 0 9,0 2 0-9,-5-2 0 7,-11 6-32-7,16-10-128 6,-16 10 192-6,12-9-64 8,-12 9 32-8,13-8 0 7,-13 8 0-7,0 0 0 8,0 0 0-7,0 0 0 5,6-12 0-6,-6 12 0 9,0 0 0-9,0 0 0 5,0 0 0-5,0 0 0 10,-13-2-32-10,-1 2 0 7,-2 4 0-7,1 0 0 7,-9 2-128-6,3-2 128 5,-1 0-128-6,1 1 128 9,-4 1-128-9,-3 2 0 6,-3-4 0-6,-4 2 128 11,0 4-128-11,0 1 0 4,-6-5 0-4,2 2 128 8,-6 4-128-8,2-5 128 7,-4 1-128-7,4 4 128 9,-2-6-128-8,-3 2 0 5,-3-3 0-6,2 1 128 7,-2-2-128-7,1-2 128 7,-5-2-128-7,-2 0 128 9,-3 2-128-9,2-2 0 7,1 0 0-7,0-2 128 8,1-2-128-8,3-4 0 7,2 3 0-7,5-3 0 9,-3 0 128-9,0-6-128 5,6 5 0-5,2-7 128 9,-2 2-128-9,2-5 0 6,2-1 0-6,2 3 0 10,2-3 128-10,0 1-128 6,-2-1 0-6,6-3 128 9,0-2-128-9,3-3 0 5,3 3 0-4,2 2 128 7,1 5-128-8,6 2 0 7,-1-7 0-7,7 3 128 7,-2 5-128-7,3-3 0 7,5 1 0-7,0 3 0 9,0 0 0-9,4 14 0 6,-4-9 0-6,4 9 0 7,4-8 0-7,-4 8 0 8,0 0 0-8,0 0 0 8,12-8-192-8,-12 8 192 7,19-2-160-7,-5 2 160 9,5 6-128-9,5 0 128 6,-3 2 0-6,1 5-144 9,5-3 144-9,2 10 0 7,4-3-144-7,1 3 144 8,-1 1 0-8,4 1 0 7,4 1-144-6,0 4 144 6,2-1 0-6,3 1 0 3,-1 0-128-4,4 0 128 11,2 1 0-11,3-3 0 5,1 0 0-4,0 3 0 6,3-1 0-6,3 0-128 4,-1-1 128-4,4-5 0 8,-3-5 0-9,-1-3 0 7,-1-3 0-7,-3-2 0 8,1-6 0-8,2-4 0 6,-3-4 0-6,1 0 0 8,-5 0 144-8,-3-3-144 8,4-9 128-8,-3 1-128 7,1 7 128-7,-2-10-128 8,-8-1 128-8,2 1-128 8,-8-1 0-8,4 1 128 6,-4 3-128-6,-6-3 0 8,-1-1 128-8,-3 1-128 6,-7 3 0-6,-1-5 128 9,1 3-128-9,-5 5 0 7,1-1 0-7,-6 3 128 8,-2-4-128-7,-6 16 0 4,5-9 0-5,-5 9 128 9,-2-16-128-9,2 16 0 7,0 0 0-7,-7-10 0 9,-1 2 0-9,8 8 0 6,-20-5 0-6,3 5 0 10,1 5 0-10,-7-1 0 6,-1 0 0-5,-1 2 0 6,-2 2 0-7,-1 4 0 7,1-3 0-7,0 7 0 8,-2-6 0-8,-3 5 0 7,1-3 0-7,0 2 0 8,-2-5 0-8,-4 7 0 7,0-4 0-7,2 3 0 8,-6-5 0-8,4 0 0 7,-2 5 0-7,-1-3 0 9,-8 4 0-9,1-7 0 6,0 3 0-6,-4-2 128 8,-3 4-128-8,-3-1 0 7,-1-1 0-6,-1-2 128 7,-5-8-128-8,5-2 128 6,3 0-128-6,1-2 128 9,4-2-128-9,3-4 160 7,3 0-160-7,-4 2 160 7,2-3-160-7,4-1 0 7,-2 0 0-7,1-4 0 8,1 5 0-8,0-5 0 7,4 2 0-7,0-3 0 8,2 1 0-8,0-3 0 7,-2 3 0-7,3-6 0 8,5-1 0-8,0 3 0 7,2-1 0-7,3-5 0 8,3 7 0-8,0 1 0 7,3-3 0-7,5 3 0 7,-1-1 0-7,4 1 0 8,1 4 0-7,5-1 0 6,0 1 0-7,6 12 0 6,0 0 0-5,0 0 0 7,0-10-192-8,0 10 192 6,6-11-192-6,-6 11 192 8,17-2-192-7,-1 5 192 7,3 7-192-8,5-2 192 8,3 4-192-7,4 3 192 5,2 3-192-6,8-4 192 7,-2 5-160-6,4-1 160 5,-2 3 0-6,6 4-144 8,4 3 144-8,-2 1 0 7,-3-2 0-7,5 1 0 9,6-3 0-9,-3 0 0 6,1 1 0-6,1-1-128 8,11 0 128-8,-3-3 0 8,6-9 0-8,-1 5 128 7,1-8-128-7,-4-2 0 7,0-1 0-7,3-7 0 9,-3-9 0-9,4-3 0 6,-1-8 0-6,3-1 0 8,0-1 0-8,-4-1 176 7,4-6-176-7,-5 0 192 9,1-5-192-9,-6-1 128 6,-1-4-128-6,-5-4 128 8,-3 4-128-7,-4-5 128 5,-2-3-128-6,-10 4 128 8,-4-8 0-7,-4 4-128 5,-4 1 192-6,-3 1-64 7,-3 4-128-7,-5 6 160 8,0 1-160-8,-8 5 160 7,-1 8-160-7,-1 3 0 7,-4 5 0-7,0 13 0 22,-6-10-1536-20,6 10-320 0,-11 4-80 5</inkml:trace>
    </iact:actionData>
  </iact:action>
  <iact:action type="add" startTime="24314">
    <iact:property name="dataType"/>
    <iact:actionData xml:id="d10">
      <inkml:trace xmlns:inkml="http://www.w3.org/2003/InkML" xml:id="stk10" contextRef="#ctx0" brushRef="#br0">19571 14036 10127 0,'0'0'896'1,"0"0"-704"3,0 0-192-4,0 0 0 7,0 0 1056-7,0 0 176 8,0 0 48-8,0 0 0 8,0 0-704-8,0 0-144 6,0 0-32-6,0 0 0 8,0 0 464-8,0 0 96 8,0 0 0-8,0 0 16 8,0 0 160-8,0 0 16 6,0 0 16-6,0 0 0 8,0 0-368-8,0 0-80 7,0 0-16-7,0 0 0 8,0 0-192-8,0 0-64 7,4 12 0-7,-4-12 0 8,0 0-112-8,0 21-16 8,0 1-16-8,0-3 0 7,0 5 80-7,2-1 0 6,2 2 16-6,0 3 0 15,-4 1 0-15,2 0 0 1,0 6 0-1,-2 6 0 10,-2 0-32-10,2 4-16 6,0-6 0-6,0 6 0 9,0-6-144-9,0 4-16 5,0-6-16-4,0 2 0 7,0-8 160-7,-2-2 48 5,0-3 0-6,0-1 0 8,-2 0-128-8,2-1 0 6,-2-3-16-5,0 3 0 7,-2-1 0-7,2 0 0 6,-2-5 0-7,3-6 0 7,3-12 64-7,0 0 16 7,-2 19 0-7,2-9 0 8,0-10-16-8,0 0 0 7,0 0 0-7,0 0 0 7,0 0-64-7,0 0-16 7,0 0 0-7,0 0 0 9,0 0-32-9,9-10-16 6,5-4 0-6,-4 5 0 9,1-5-176-9,1 6 0 5,-12 8 0-5,22-10 128 10,-5-5-128-10,5 7 0 6,1 0 0-6,0-1 0 10,1 3 0-10,3-2 0 6,0-2 0-6,5 4 128 8,-1 2-128-8,0 2 0 6,4-1 0-6,6-1 0 9,-4-2 0-8,4 6 0 5,-4 6 0-6,6-2 0 9,-2-4-128-9,4 0 128 7,-4 0 0-7,4 1 0 7,-6 3 0-7,4 0 0 7,-2-2 0-7,4 2 0 8,-1 10 0-8,-3-8 0 6,4-1 0-6,-2 3 0 9,2-2 0-9,4 0 0 6,-2 4 0-6,-1-1 0 10,3-5 0-10,-2 0 0 5,-2-2 0-5,2 0 0 8,-2 0 0-8,-5-2 0 7,1 0 0-7,-3 2 0 9,-7 0 0-9,2-2 0 6,0 0 128-6,0 0-128 9,-5 0 0-9,-1 0 0 7,-6 8 144-7,3-6-144 8,-3-2 0-8,1 0 128 7,-7-2-128-7,5 4 0 9,-20-2 0-9,19 4 128 6,-5-4-128-6,-14 0 0 7,15 4 0-7,-15-4 144 7,14 5-144-7,-14-5 0 8,0 0 128-8,0 0-128 8,14 10 0-8,-14-10 0 7,0 0 128-7,0 0-128 8,0 0 0-8,0 0 0 7,0 0 128-7,0 0-128 8,0 0 0-8,0 0 0 8,0 0 160-8,0 0-160 6,0 0 128-6,0 0-128 10,0 0 144-10,0 0-144 6,0 0 160-6,0 0-160 8,0 0 160-7,0 0-160 5,0 0 160-6,0 0-160 8,0 0 128-8,10-13-128 6,-1-1 0-6,-3 0 0 9,-6 14 0-9,0 0 128 6,6-17-128-6,2 3 0 9,2-4 0-9,-5 5 0 6,1-5 128-6,0 5-128 9,2-7 0-9,-2 3 0 7,-4-1 0-7,4-1 0 8,-1-5 0-8,3-1 128 7,0-3-128-7,-2 1 0 8,0-4 0-8,3 2 0 6,-3 1 128-6,0 1-128 9,2 0 0-9,2-1 0 7,-4 5 0-7,1-2 0 8,3-3 0-8,-2 1 0 8,-2 2 0-8,0 1 0 9,1 3 0-9,-1-1 0 7,-2-3 0-7,0 4 0 9,0 1 0-9,-2 3 0 5,2-5 0-5,0 5 0 8,-2 1 0-8,-2-2 0 8,0 5 0-7,0 13 0 5,2-18 0-6,-2 18 0 6,0-11 0-6,0 11 0 9,0 0 0-8,0 0-128 5,-2-12 128-6,2 12 0 7,0 0 0-7,0 0 0 7,0 0-128-7,0 0 128 8,0 0 0-8,0 0-128 7,-10 17 128-7,6-1 0 8,4-16-128-8,-4 21 128 8,0 1 0-7,2 1 0 7,-2 1-144-8,2-5 144 6,-1 1 0-5,-1 3-144 6,-2 2 144-7,0 3 0 7,2 1 0-7,-4 2 0 9,2-2 0-9,1 3 0 6,1-1 0-6,-2 8 0 9,-2-2 0-9,0 4 0 6,0 2 0-5,-5 2 0 6,1-8 0-7,0 2 0 7,1-6 0-7,3-2-128 9,-4 2 128-9,2-2 0 6,3-1 0-5,-5 1 0 5,4-4 0-6,0-3 0 8,-3-1 0-8,3-2 0 8,2-1 0-8,-4-4 0 7,2 1 0-7,2 1 0 8,1-7 0-8,-5-1 0 6,10-10 0-5,0 0 0 7,-12 14 0-8,12-14 144 6,-13 4-144-6,13-4 0 8,-14 6 128-8,14-6-128 7,-16 3 0-7,5-5 0 8,-5-3 128-8,16 5-128 6,-14-4 0-6,-3 0 0 10,3-6 128-10,-3 2-128 6,3 0 0-5,-6 1 0 8,1-3 0-8,-3 2 0 4,3-2 0-5,-3 1 0 9,-1 3 0-9,2 4 0 6,-3-4 0-6,5-2 0 8,-5 0 128-8,-1 2-128 7,-4 5 0-6,-1-7 0 7,1-2 0-8,0 2 0 6,0-4 0-6,-3 1 0 8,-1 5 0-8,0-10 0 8,2-1 0-8,0 1 0 7,-2 8 0-7,-3-3 0 7,3 1 0-7,0 6 0 7,-6-6 0-7,2-1 0 8,0 7 0-8,-4 0 0 8,2-2 0-8,-2 0 0 7,4 0 0-7,2 4 0 8,-4 0 0-8,2 0 0 7,-4 0 0-7,4 2 0 8,2 2 0-8,-2-2 0 8,-2 0 0-8,3 0 0 7,-3-5 0-6,4 3 0 4,2 2 0-4,0 0 0 8,-4-4 0-8,4 0 0 4,2 2 0-5,-1 0 0 8,3 2 0-8,2 0 0 6,0-2 0-6,1 4 0 8,1 0 0-8,1 0 0 8,5 2 0-8,3-2 0 7,-3-2 0-7,3 4 0 8,1-1 0-7,1 1 0 6,0-4 0-7,14 0 0 6,-11 0 0-5,11 0 0 7,-14 2 0-8,14-2 0 6,0 0 0-6,0 0 0 9,0 0 0-9,-10 6 0 8,10-6 0-8,0 0 0 7,0 0 0-7,0 0 0 8,0 0-128-8,0 0 128 8,0 0 0-8,0 0 0 7,0 0 0-7,0 0 0 9,0 0 0-9,0 0 0 6,0 0 0-6,0 0 0 8,0 0 0-8,0-14 0 6,2-3 0-6,2 5 0 9,-2-5 0-9,0 3 0 7,0-5 0-7,2-3 0 7,0-3 0-7,-2-1 0 7,0 1 0-7,1-4 0 8,-1-2 128-8,0-3-128 7,0-3 0-6,0-4 0 6,-2 4 0-7,0-4 0 8,0 4 0-8,0-6 0 7,0 1 128-7,0-3-128 7,2 6 0-7,0-6 0 9,-2 8 0-9,4 0 0 6,2 5 0-6,2 3 0 7,-6 4 0-7,2 1 0 7,3 3 0-7,1 2 0 9,0-1 0-9,-4 8 0 8,2-1 128-8,-6 13-128 7,6-10 0-6,-6 10 0 5,0 0-192-6,0 0 48 8,0 0 144-8,0 0 0 7,0 0 0-7,0 0-128 8,0 0 128-8,0 0-128 7,0 0 128-7,3 19-128 9,-4 1 128-9,-1 1 0 6,-4 1 0-6,2 3-128 8,2 2 128-7,-2 3 0 5,0 3-144-5,0 2 144 6,0 0 0-7,2-2 0 7,0 0 0-7,2 4 0 8,0 4 0-8,0-2 0 7,-2 4 0-7,0 4 0 8,1-4-128-8,-1 4 128 7,2-6 0-7,-2 2 0 8,0 2 0-8,0-6 0 7,0-2 0-7,2-2 0 8,0-8 0-8,4 0 0 6,0 1 0-5,-1-7 0 8,3-1 0-9,4 1 0 6,-4-7 0-6,0 3 0 9,4-1 0-9,1-6 0 5,-11-10 0-5,10 11 0 10,-10-11 0-10,20 10 0 6,-5-4 0-6,7-4 0 8,-3-4 0-8,1 2 0 7,-1-4 128-7,3 2-128 8,-1-2 0-8,4-4 0 8,-3 1 0-8,3 3 0 9,2 2 0-9,1 0 0 6,-1-2 0-6,2-2 0 6,3 2 0-6,1 2 0 7,4 0 0-7,4-2 0 8,-2-4 0-8,8 1 0 8,1 5 0-8,-3-2 0 8,4-2 0-8,0 4 0 6,3-4 0-6,-1 2 0 9,-4-2 0-9,4 4 0 7,-3 1 0-7,5-1 0 8,0 0 0-8,-1 2 0 8,-1 0-144-8,-2 0 144 8,0 0 0-8,1 2 0 7,3 1 0-7,-6 1 0 7,-6 4 0-7,0-2 0 7,-6-2 0-6,2 2 0 6,2-2 0-7,-6 3 0 6,0-7 0-6,-2 2 0 9,-1 2 0-9,-1-2 0 8,-2 2 0-8,1 2 0 6,-5-8 0-6,0 6 0 9,3 6 0-9,-1-6 0 6,-5-2 0-6,-3 0 0 9,3 1 0-9,-1 1 0 7,-5 2 0-7,3-2 0 6,-17-4 0-5,14 0 0 7,-14 0 0-8,18 4 0 8,-1-2 0-8,-17-2 0 7,10-6 0-7,-10 6 0 7,0 0 0-7,14-10 0 8,-14 10 0-8,11-11 0 8,-3-5 0-8,-2 6 0 7,-6 10 0-7,0 0 0 8,6-19 128-8,-2 1-128 8,-4 1 0-8,0-3 176 6,-2 1-176-6,0-5 160 8,-2-3-32-8,2-8 0 7,-2-6 0-7,4 0 0 8,0-2 64-8,2-2 16 7,-2 2 0-7,4-2 0 9,2 6 48-9,-2-2 16 6,-2 8 0-6,-1 2 0 7,3 4-16-6,0 3 0 7,-2 9 0-8,-2 15 0 8,2-18-256-8,0 1 160 5,-2 17-160-4,0 0 128 7,0 0-128-8,0 0 0 7,0-12 0-7,0 12 0 8,0 0 0-8,0 0 0 8,0 0 0-8,0 0 0 7,0 0 0-7,0 0 0 7,0 0 0-7,0 0 0 9,0 0-304-9,0 0 64 6,0 0 16-6,0 0 0 23,0 0-272-22,4 12-48 0,-4-12-16 0,0 0 0 10,6 21-1680-10,-2-5-352 1,-4-16-64 1</inkml:trace>
    </iact:actionData>
  </iact:action>
  <iact:action type="add" startTime="27707">
    <iact:property name="dataType"/>
    <iact:actionData xml:id="d11">
      <inkml:trace xmlns:inkml="http://www.w3.org/2003/InkML" xml:id="stk11" contextRef="#ctx0" brushRef="#br0">22251 20957 9263 0,'0'0'400'1,"0"0"112"-1,0 0-512 0,0 0 0 3,0 0 0-3,0 0 0 8,0 0 848-8,0 0 80 8,0 0 16-7,0 0 0 5,-12 0 48-6,12 0 16 8,0 0 0-8,-11 0 0 7,11 0 32-7,0 0 16 7,0 0 0-7,0 0 0 8,-16-4 0-8,16 4 0 8,0 0 0-8,0 0 0 7,0 0-160-7,0 0-16 7,-12 0-16-7,12 0 0 8,0 0-96-8,0 0-32 10,0 0 0-10,0 0 0 6,0 0-96-6,0 0 0 6,0 0-16-5,0 0 0 6,0 0-176-7,0 0-48 6,0 0 0-6,18 0 0 9,3 0-80-9,3 0-32 8,-5-2 0-8,1 2 0 9,3 0-32-9,1 0-16 9,1 0 0-9,2 2 0 6,1-2-64-6,1 0-16 6,0 0 0-5,-2 0 0 5,1 0-32-6,-1 0 0 8,-4 2 0-8,5 2 0 7,-3-2 64-7,-2 2 0 8,-3-2 0-8,1 2 0 8,1 2-48-7,-5-2 0 5,-3-2 0-6,-14-2 0 7,18 4-144-7,-18-4 160 8,0 0-160-7,13 3 160 6,-13-3-160-7,0 0 128 7,0 0-128-7,0 0 128 7,0 0 16-7,0 0 0 7,0 0 0-7,0 0 0 8,0 0 160-8,0 0 16 7,0 0 16-7,-13 2 0 8,-5-2-48-7,0 0-16 5,3-2 0-6,-7 0 0 9,-1 1-80-9,0-3-32 7,-3-2 0-7,3 0 0 8,-2 2-16-8,-3 2 0 6,1 0 0-6,0-2 0 9,-5 2-144-9,5 0 128 7,2-4-128-7,1 1 128 8,1 1-128-8,3 2 0 7,5 0 0-7,1 0 128 7,14 2-128-7,-12 0 0 8,12 0 0-8,0 0 0 7,0 0 0-7,0 0 0 8,0 0 0-8,0 0 0 7,0 0 0-7,0 0 0 8,0 0 0-8,0 0 0 8,16 2 0-8,5 0 0 8,5 0 0-8,5 0 0 7,4 0 0-7,6 2 0 6,-4-3 0-6,6 3 0 8,-2-2 0-7,2 2 0 6,-2-2 128-7,2 2-128 8,-8 0 0-7,4 2 0 5,-4-2 0-6,-2 2 0 7,0-4 0-7,-1 1 0 9,-1 1 0-8,-8 0 0 6,1 2 192-7,-5-4-64 7,1 0 0-7,-7 0 0 7,-13-2-128-7,0 0 0 8,0 0 0-8,0 0 0 6,0 0 128-6,0 0-128 8,0 0 128-8,0 0-128 7,0 0 256-7,-17 6-16 9,-5-2-16-9,-5 0 0 7,-6-1-32-7,-4 1-16 8,0-4 0-8,-6-4 0 7,2 3-176-7,-6-1 160 7,-2 0-160-7,0-2 160 8,-5 0-160-8,-5 2 0 7,1-2 0-7,3 0 128 8,8 0-128-8,1 2 0 7,9-2 0-6,1 2 0 7,9 0 0-8,8 0 0 6,-1 1 0-6,20 1 0 8,-14 0 0-8,14 0 0 8,0 0 0-8,0 0 0 8,0 0 0-8,0 0 0 6,16 5-176-6,6-1 176 8,1-2 0-8,4-2-128 7,4 0 128-7,3 0 0 8,3 2 0-8,8 2 0 7,-1-4 0-7,-1 0-128 8,2 0 128-8,-6 0 0 7,4-4 0-7,-8 2 0 8,0 0 0-8,-4 0 0 7,1 0 0-7,-9 0 0 8,-1 0 0-8,-3 2 0 7,-19 0 0-7,14 0 0 11,-14 0 0-11,0 0 0 3,0 0 0-2,0 0 0 7,0 0 0-8,0 0 128 7,0 0-128-7,-14 4 0 8,-3 0 176-8,-3 0-48 7,-5 2 0-7,-5-2 0 9,-5 0 0-9,0-2 0 5,2 0 0-5,-4 0 0 9,2 0 0-9,0-2-128 7,2 0 192-7,1 0-64 8,1 0-128-7,8 0 128 5,-1-2-128-5,3 0 128 6,5 2-128-7,16 0 0 7,-11-2 0-7,11 2 0 7,0 0 0-7,0 0 0 9,0 0 0-9,0 0 0 6,0 0 0-6,0 0 0 9,17-4-160-9,1 0 160 8,1 2-384-8,3 2 0 6,1 0 16-6,-1 0 0 24,-1 0-1488-22,4 0-320-1,3 0-48 0,-1-2-15376 0</inkml:trace>
    </iact:actionData>
  </iact:action>
  <iact:action type="add" startTime="29314">
    <iact:property name="dataType"/>
    <iact:actionData xml:id="d12">
      <inkml:trace xmlns:inkml="http://www.w3.org/2003/InkML" xml:id="stk12" contextRef="#ctx0" brushRef="#br0">22315 20797 8287 0,'0'0'736'4,"0"0"-592"-4,-13 2-144 1,13-2 0 6,-14 0 2480-7,14 0 464 7,-16 4 80-7,16-4 32 7,-11 8-2048-7,11-8-416 8,-16 6-80-8,16-6 0 10,0 0 192-10,0 0 32 6,0 0 16-6,0 0 0 6,0 0 80-6,0 0 32 7,0 0 0-7,0 0 0 8,0 0-192-8,20-4-32 6,1-2-16-6,3 4 0 9,3-4-320-9,6 2-64 7,6 2-16-6,6-1 0 6,-4-1-224-7,4-2 0 11,2 2 0-11,-8-2 0 4,-2 2 0-4,0-2 0 9,-6-1 0-9,-4 1 0 7,-5 0 128-7,-5 4-128 7,-1 0 0-7,-16 2 0 8,17-2 0-8,-17 2 128 7,0 0-128-7,0 0 0 8,0 0 192-8,0 0 0 7,0 0 0-7,-17 14 0 9,-1 1 128-9,-1-3 32 6,-7 4 0-6,-3-7 0 9,-8 3-176-9,0-2-48 6,-6-2 0-6,4 1 0 9,-4-1-128-9,4-2 0 6,2 2-160-6,-2 0 160 23,6-5-1968-20,0 1-288 1</inkml:trace>
    </iact:actionData>
  </iact:action>
  <iact:action type="add" startTime="30576">
    <iact:property name="dataType"/>
    <iact:actionData xml:id="d13">
      <inkml:trace xmlns:inkml="http://www.w3.org/2003/InkML" xml:id="stk13" contextRef="#ctx0" brushRef="#br0">22122 20801 11055 0,'0'0'976'3,"0"0"-784"-2,0 0-192-1,-13 4 0 7,1-4 1728-6,12 0 288 5,0 0 64-6,0 0 16 7,0 0-1120-7,0 0-208 9,-14 0-64-9,14 0 0 6,0 0 32-6,0 0 0 7,0 0 0-7,0 0 0 9,0 0-160-9,0 0-16 5,18-6-16-5,1 0 0 9,-5 5 48-9,5-1 16 8,-3-2 0-8,4 2 0 7,1 2-48-6,4-4-16 5,-1 0 0-6,3 2 0 8,0 2-224-8,1 0-64 8,-3 0 0-8,2 2 0 9,1 0-128-2,-3 4-128-6,-3-4 192-1,-3 4-192 7,-1-5 272-7,-18-1-48 8,13 2-16-8,-13-2 0 6,0 0 48-6,0 0 16 7,0 0 0-6,0 0 0 6,2 22 0-7,-6-10 0 9,4-12 0-8,-19 17 0 6,-9-3 48-7,1-1 0 7,0-7 0-7,-2 4 0 8,-1 2-96-8,1-4-16 6,0-3 0-6,3 3 0 8,3-4 112-8,6 0 32 7,-5-2 0-7,6 0 0 8,3-2 16-8,13 0 0 7,-12-2 0-7,12 2 0 8,0 0-176-8,0 0-16 6,0 0-16-4,0 0 0 6,0 0-160-8,0 0 0 6,0 0 0-6,0 0 128 7,12-12-128-7,1 2-256 8,1 5 64-7,6-1 16 21,-3-4-1488-21,7 2-320 1,-1 4-48-2,4-2-16 0</inkml:trace>
    </iact:actionData>
  </iact:action>
  <iact:action type="add" startTime="38909">
    <iact:property name="dataType"/>
    <iact:actionData xml:id="d14">
      <inkml:trace xmlns:inkml="http://www.w3.org/2003/InkML" xml:id="stk14" contextRef="#ctx0" brushRef="#br1">26681 11432 12895 0,'0'0'576'4,"0"0"112"-4,6-15-560 0,-3 7-128 0,-3 8 0 0,0 0 0 6,10-14 1440-5,-10 14 256 6,4-11 48-7,-4 11 16 8,0 0-960-7,0-16-192 5,-4 2-32-6,-4-1-16 9,1 3 32-8,-3-3 16 3,-8 3 0-4,5-4 0 8,-5 3 128-8,-1-7 32 7,-3 1 0-7,1 3 0 9,-7-9 16-9,-1 3 16 8,-4 3 0-8,2 1 0 7,-1-5-272-7,-1-1-48 7,2 3-16-7,-2 3 0 9,-4-1-96-9,2-5-32 9,0 1 0-9,-2 0 0 6,0-1-96-6,1 7-32 8,-3-5 0-8,2 5 0 6,-7 1 16-6,1-3 0 7,-4-1 0-7,-2 4 0 8,-4-3-32-8,-1 1 0 7,-5-1 0-7,-1 1 0 9,1 7-32-9,-1-3-16 4,-5 4 0-4,3 2 0 11,2 1-144-11,-7 3 0 5,1 0 0-5,2 4 0 9,-9-4 128-9,1 2-128 7,0 0 128-7,-4 0-128 8,2 6 144-8,4 0-144 7,-4-2 160-7,3 0-160 9,3 2 192-8,-2 2-48 5,3 5-16-6,9-1 0 7,1 4 16-7,1-3 0 7,1 5 0-7,3-4 0 8,1 5 64-8,2-1 16 7,6 1 0-7,0 7 0 8,4 1-32-8,-2 2-16 7,2 1 0-7,0 3 0 8,4 2-176-8,2 2 0 6,0 4 0-6,0-2 128 9,1 4-128-9,3 0 0 7,0 8 144-7,2-2-144 9,3-1 0-9,3 7 0 5,1 4 0-5,3-1 128 9,5-1-128-8,-2-1 0 5,7 1 0-6,-1 2 0 9,0-3 0-9,6-1 0 7,2-2 0-7,2-1 0 7,4 3 0-7,-2-4 0 7,0-4 0-7,1 1 0 7,5 1 0-6,4-6 144 6,-4 2-144-6,7-2 0 6,-3 0 144-7,5-8-144 8,5-2 0-8,3 1 144 8,4-1-144-8,4 2 0 5,2-6 144-5,2 2-144 10,6 3 144-10,4-5-144 6,4-2 192-6,5 1-192 8,3-9 176-8,1 3-176 7,8 1 160-7,3-3-160 8,3-1 176-8,2 1-176 7,2-8 192-7,0 3-192 8,0-3 144-8,1-2-144 6,-3 2 0-6,10-1 144 9,2 1-144-9,-2 0 0 8,0-6 144-8,-5-2-144 8,-1-8 0-8,2-2 128 7,2 6-128-7,0-4 0 8,2-2 128-8,-5-3-128 6,1 1 128-6,0-6-128 9,-4 5 0-9,-2-9 128 7,-11 1-128-7,3-1 0 7,-6 1 0-7,4 3 128 8,-5-5-128-8,-1-3 0 9,-1-1 0-9,-1-3 144 5,-5-1-144-5,-5-2 0 9,-1-2 144-9,-2-6-144 5,0 0 0-5,-8-4 144 10,-4 4-144-10,-4-6 128 6,0 2-128-6,-7-4 128 9,-3-3-128-9,-1 1 160 7,1 2-160-7,-5-6 160 8,1-1-32-8,3-3-128 6,-8-3 192-6,1 3-64 10,-5 1-128-9,-4 3 192 4,-4 0-192-5,-2 3 192 8,-4-1-64-8,-8 0 0 7,3-1 0-7,-7-1 0 8,3 4-128-8,-5 4 192 6,-7 1-192-6,1 1 192 9,-1 2-192-9,-2-2 160 6,-2 4-160-5,-2-2 160 7,-5 0-160-8,3 6 0 7,2-2 0-7,-6 0 0 9,0 3 0-9,-6-1 0 5,0 2 0-5,-1 2 0 11,1 2 0-11,2 0 0 5,-4 3 0-5,0 3 0 9,0-1 0-9,-5 5 0 6,-3-1 0-6,-1 3 0 8,-5 3 0-8,3 1 0 6,-3 3 0-6,-1 0 0 10,-12 2 0-10,1 6 0 6,3 2 0-6,0 0 0 7,2 2-128-7,-2 2 128 7,3 2 0-7,-3 2 0 9,4-2 0-9,-3 5 0 6,5-1 0-6,-2-2 0 9,-8 4 0-9,3-1 0 6,5 9 0-6,2-5 0 9,-5 3-128-9,7 1 128 6,0-1 0-6,-1 5 0 8,1 3 0-8,3-1 0 9,5 2 0-9,3 1 0 6,2-3 0-6,4 2 0 8,-2 1 0-8,5-1 0 8,1 0-128-8,0 3 128 6,4 1 0-6,5 0 0 9,1 0 0-9,2 4 0 6,-6-4-144-6,7 1 144 9,7 3-144-9,2 4 144 6,5 0-208-6,6 4 80 24,6-2-1216-23,6 0-224 0,6-6-48-1,7 2-9936 7,13 2-1984-6</inkml:trace>
    </iact:actionData>
  </iact:action>
  <iact:action type="add" startTime="40396">
    <iact:property name="dataType"/>
    <iact:actionData xml:id="d15">
      <inkml:trace xmlns:inkml="http://www.w3.org/2003/InkML" xml:id="stk15" contextRef="#ctx0" brushRef="#br1">26047 11967 6447 0,'0'0'272'3,"-2"-10"80"-3,2 10-352 0,-2-17 0 1,-6-3 0-1,4 8 0 5,4 12 1696-4,0 0 272 6,-4-15 48-7,4 15 16 9,0 0-960-9,0 0-192 6,0 0-48-6,0 0 0 8,-4-12-112-7,4 12-16 5,0 0-16-6,0 0 0 7,0 0-336-6,0 0-64 6,0 0-16-7,0 0 0 7,12 16 64-7,2-3 16 7,-5 3 0-7,9-1 0 9,-4 5-48-9,1 1-16 7,5 5 0-7,-3 3 0 8,5 4 32-8,1 4 0 6,3 6 0-1,-1 0 0-1,2 6-112-4,-1 2-16 7,-1 3 0-7,-4 5 0 7,3 11 16-7,-3-4 0 8,-1-2 0-8,-5 5 0 8,3-3-16-8,-4 6-16 7,-3 6 0-7,-1-2 0 8,2 0 16-8,-4 2 0 7,-3 0 0-7,1 2 0 9,0-6 0-9,-2-1 16 6,-4-1 0-6,0-4 0 10,0 0 32-10,-2 4 0 5,-4 3 0-5,4-1 0 9,-2-6 144-9,0 4 48 6,1 2 0-6,3-4 0 9,-4 1-48-9,0-5-16 6,-4 4 0-6,4 0 0 9,-2 2-80-9,2 6-16 7,4-1 0-7,-4-3 0 7,0 0-80-7,-1 2-32 8,1-2 0-8,0-4 0 7,0 4 16-6,0-6 0 6,-2 3 0-7,0-7 0 7,2 4-48-7,0-5 0 8,-1 3 0-8,3 0 0 7,-2-3 80-7,2-3 16 7,-4-1 0-7,2 3 0 8,0-1 64-8,0-1 16 7,2-2 0-7,0-1 0 10,2 5-112-10,0-1-32 6,-2-1 0-6,0-1 0 8,1-3-32-8,-3 1-128 7,0 0 192-7,0-3-64 8,0-1-128-8,0 1 128 6,2-1-128-6,-2 2 128 8,-2-3 32-8,4 3 0 7,-2 0 0-7,3-3 0 8,-1-1 32-7,2 0 16 5,-2-5 0-6,2 5 0 8,0 0-208-8,2 1 0 8,-2 3 0-8,0-4 0 7,0-6 0-7,0 3 128 8,-2 1-128-8,0 0 0 7,0-4 128-7,2 4-128 7,-4 1 0-7,0 1 144 9,-2-8-16-9,4 2-128 7,-2 3 192-7,2-5-64 8,0 0 32-8,0 2 0 6,0-2 0-6,2 0 0 9,-2-6-32-9,2 4 0 7,-3-4 0-7,3-2 0 8,0 8 0-8,2-10-128 7,-4-2 192-7,2 3-64 8,0 1 0-8,0 0 0 7,0-6 0-7,2 4 0 7,-1-6 0-7,-1 3-128 8,0-3 192-8,0 0-64 7,2 1 80-7,-2-5 16 8,0 0 0-8,0-3 0 8,2-5-224-8,0 5 128 7,-2-20-128-7,0 0 0 7,4 18 176-7,0-7-176 7,-4-11 192-7,0 0-192 8,0 0 192-8,0 0-64 8,0 0 0-8,0 0-128 7,0 0 176-7,0 0-176 7,0 0 160-7,0 0-160 8,0 0 144-8,0 0-144 7,0 0 128-7,0 0-128 9,0 0 0-9,0 0 0 6,0 0 128-6,0 0-128 8,0 0 0-8,0 0-224 7,14-11 48-7,-6-3 16 24,-1 2-1392-21,1-5-288 0,-4 1-48-2,-2 0-9648 1,0-3-1936-1</inkml:trace>
    </iact:actionData>
  </iact:action>
  <iact:action type="add" startTime="41204">
    <iact:property name="dataType"/>
    <iact:actionData xml:id="d16">
      <inkml:trace xmlns:inkml="http://www.w3.org/2003/InkML" xml:id="stk16" contextRef="#ctx0" brushRef="#br1">26172 18346 23951 0,'0'0'2128'2,"0"0"-1696"1,-14 8-432-3,2 2 0 6,12-10 736-5,-10 19 64 7,3 2 16-7,-3 5 0 5,4 1-176-6,0 2-16 8,4 3-16-8,0 1 0 9,-2 2-32-9,2 6 0 5,1-4 0-5,1 4 0 8,0-6 80-8,1 2 16 7,3 4 0-7,2-6 0 9,2 0-160-9,4-4-48 6,-4-7 0-6,11-3 0 8,-1-1-48-8,5-7-16 7,4-1 0-7,6-8 0 9,6-4 64-9,0-4 16 5,6-8 0 0,2-1 0-1,4-3 64-3,0-11 16 6,-1-8 0-7,1 0 0 7,0-8-256-7,-4 4-48 7,-8-4-16-7,2 8 0 10,-2-8-240-10,-4 8 0 5,-8 5 128-5,-2 7-128 9,-3 5-256-9,-9 1-112 7,1 7-16-7,-14 10-11648 15,0 0-2352-14</inkml:trace>
    </iact:actionData>
  </iact:action>
  <iact:action type="add" startTime="41926">
    <iact:property name="dataType"/>
    <iact:actionData xml:id="d17">
      <inkml:trace xmlns:inkml="http://www.w3.org/2003/InkML" xml:id="stk17" contextRef="#ctx0" brushRef="#br1">25165 20341 7359 0,'0'0'320'3,"0"0"80"-3,0 0-400 0,0 0 0 0,0 0 0 0,0 0 0 10,0 0 2000-10,-14-4 320 8,14 4 64-7,0 0 16 3,-7-8-1344-4,7 8-272 7,0 0-48-6,0 0-16 5,0 0 16-5,0 0 0 9,0 0 0-10,0 0 0 5,0 0 64-5,0 0 16 6,0 0 0-6,0 0 0 8,0 0-96-8,0 0-16 8,0 0 0-8,0 0 0 7,0 0-32-7,0 0-16 7,0 0 0-7,13 8 0 8,-13-8-144-8,16 10-48 7,1-2 0-7,-3-2 0 8,4 1-64-8,-3 7-16 7,5-4 0-7,3 3 0 9,1-3 32-9,3 6 0 9,2-5 0-9,2 5 0 8,6-6-32-8,2 3 0 5,0-1 0-5,4-2 0 9,0 4 0-9,4-5 0 6,-6 3 0-6,2-2 0 9,2-2-112-9,-4-3-16 6,2 1-16-6,-4-6 0 8,-2-2-80-8,2-4-16 7,-2 1 0-6,6-1 0 6,-4-10-16-7,6 4-128 8,-4-5 192-8,1 1-64 8,5-5 0-8,-4 3-128 7,4 5 192-7,-8-5-64 8,2 4-128-8,-8-1 0 7,-2 5 0-7,-1-4 0 7,-5 3 0-6,-4-3 0 6,1 4 0-7,-5 3 0 8,-1-5 0-8,-2 4 0 7,-1 0 128-7,-1 0-128 8,-12 8 0-8,12-9 0 7,-12 9 0-6,0 0 128 6,0 0 0-7,0 0-128 6,0 0 192-6,0 0-64 9,0 0 0-9,0 0-128 8,0 0 192-8,0 0-64 6,-20 0-128-6,7 4 0 7,-5 1 0-7,0 3 128 8,7-2-128-8,-5-2 0 8,1 2 0-8,-5 4 0 8,3-3 0-8,-1 3 0 7,-3 2 0-7,-1-4 0 7,6 1 0-7,-3 3 0 9,-3-6 144-9,1 4-144 6,2 3 128-6,-3-3-128 9,-3 4 160-9,1-5-160 6,-1 1 176-6,0 4-176 8,-1-4 192-8,3 3-192 7,3-5 160-7,-3 6-160 9,-4-5 128-9,-1-1-128 5,5 6 128-5,-1-6-128 8,1 0 0-7,0 5 128 7,1-5-128-7,-1 2 128 5,-3-1-128-6,-1-3 128 7,-4-2-128-7,-2 0 0 7,-4 0 0-7,2-2 128 9,-6 2-128-9,0-4 0 7,0-6 0-7,0 4 0 9,-2 0 128-9,2 0-128 6,0-4 0-5,2 0 128 5,2-1-128-6,-2 1 0 8,4 0 0-8,2 2 0 9,1-2 0-9,-1-2 0 7,4 3 128-7,2-3-128 7,-1-6 0-7,3 2 0 7,0-7 0-7,5 3 0 8,-1 1 0-8,1 5 0 7,1-2 128-6,3 3-128 6,10 3 0-7,6 6 0 6,0 0 0-6,0 0 0 10,-6-12 0-10,6 12 0 6,0 0 0-6,8-10 0 9,-8 10 0-9,14-8 0 6,1-1 0-6,5 5 0 8,-4 2 0-7,3 0 0 5,2 0 0-6,1 2 0 7,3 0 0-7,3 2 0 8,-1 4-192-8,6 2 192 8,0-5 0-8,0 5 0 7,6-2 0-6,2 6 0 6,0-2 0-7,2-1 0 7,2 5 0-7,0-2 0 8,6 3 0-7,-1-3 0 6,-3 4 0-6,-2-5 0 6,2 3 0-7,0-6 0 7,-6 1 0-7,2 1 0 6,-6-6 0-6,6-2 0 8,-4 4 0-7,3-4 0 5,-6-4 0-6,3 0 0 7,2-2 0-6,-2 0 0 6,3-2 0-7,-4-3 160 7,1 1-160-7,-2-4 160 9,0-4-160-9,0 1 160 7,-6 1-160-7,-2-5 160 9,0 1-160-9,-3-1 0 6,-5-3 0-6,-3 5 128 8,-1 1-128-8,3-2 128 6,-6 5-128-6,-1-5 128 9,-5 5-128-9,-4-3 0 7,0 4 0-7,0-3 0 9,-4 3 0-9,0 0 0 7,0 12 176-7,0 0-176 6,-6-9 0-6,0-3 0 8,6 12 0-8,0 0 0 7,-18-6 0-6,7 2 0 6,-1 2 128-6,0 4-128 5,-3 0 144-6,1 2-16 8,-4 0 0-8,7 4 0 8,-5-2-128-8,4-3 0 7,-3 7 0-7,1 0 0 8,-5-4 0-8,1 2 0 6,1 1 0-6,-5-3 0 9,1 0 0-9,-3 4 0 7,-1 1 0-7,-2-1 0 8,-1 4 0-8,3-4 0 7,-6 1 0-7,2 5 0 8,-1-4 0-8,1 3 0 6,0-3 0-6,-1 4 0 9,1-5 128-9,0 5-128 7,2-4 128-7,-3 1-128 9,1-3 144-9,-2 2-144 6,-2-5 160-6,0-1-160 8,-3 4 144-8,3-4-144 7,-4-2 128-7,2-2-128 8,0 0 0-8,-4 0 0 7,2-2 128-7,2 2-128 8,-4-8 0-8,4 4 0 7,2-2 0-7,-1 2 0 8,3-8 160-8,4 2-160 7,4-1 192-7,1-3-192 8,-1 2 128-8,3 2-128 7,5-1 0-7,-1 3 0 8,8 0 0-7,8 6 0 5,0 0 0-6,0 0-192 8,-8-12 192-8,8 12 0 7,0 0 0-7,0 0-144 8,0 0 144-8,0 0-208 6,0 0 80-5,0 0 128 6,0 0-176-7,16 4 176 8,1-2-128-8,-1 2 128 8,-16-4 0-8,24 8-128 8,1 0 128-8,2 1 0 7,2-3 0-7,7-2-128 8,-3 0 128-8,4 2 0 7,8 0 0-7,-1-2 0 7,5-4 0-7,2 0 0 7,2 0 0-7,-3 2 0 8,-1-4 0-8,-2 0 0 9,2-2 0-9,-1-2 0 6,-5 2 0-6,4 0 0 8,2 0 0-8,-2-2 0 7,-4-3 144-7,0 1-144 8,-6-2 128-8,-2-2-128 7,-4 5 0-7,-4-1 0 7,-1-2 0-7,-7 2 0 8,-3 0 0-8,-16 8 0 8,9-11 128-8,-9 11-128 7,0 0 0-7,0 0 0 8,0 0 128-8,0 0-128 7,0 0 0-7,-5-10 0 8,-9 4 0-8,2 0 0 7,-3 0 0-6,1 2-144 7,-4 4-208-8,5 0-32 7,-5 0-16-7,3 0 0 25,-1 0-1680-25,-2 4-336 0,3 2-64 0,-7-4-16 0</inkml:trace>
    </iact:actionData>
  </iact:action>
  <iact:action type="add" startTime="44809">
    <iact:property name="dataType"/>
    <iact:actionData xml:id="d18">
      <inkml:trace xmlns:inkml="http://www.w3.org/2003/InkML" xml:id="stk18" contextRef="#ctx0" brushRef="#br1">21085 11003 12095 0,'0'0'528'4,"0"0"112"-3,3-9-512-1,-3 9-128 1,4-18 0-1,-2 10 0 6,-2 8 1024-6,0 0 160 6,0-17 32-6,0 9 16 8,0 8-160-8,0 0-48 8,0 0 0-8,-6-16 0 7,3 9-32-7,-3-1-16 7,6 8 0-7,0 0 0 7,-12-14-208-7,4 8-64 8,8 6 0-8,-8-4 0 8,8 4-128-8,-17 0-16 6,5 0-16-6,-3 4 0 9,3-2-80-9,-4 4-16 7,3 0 0-7,-5 2 0 8,1 0 0-8,1 7 0 5,-4 1 0-5,1 5 0 9,-5-7-32-8,3 1-16 6,-2 7 0-4,-3-7 0 3,3 3 16-5,-2 5 0 4,-1 5 0-5,-1-1 0 8,0 4-80-8,-1 6-16 7,1 4 0-7,2-2 0 10,-1 6-32-10,5-2-16 6,-5 2 0-6,5 2 0 9,1-4 0-9,9 1 0 5,-3-1 0-5,6-2 0 10,4 6-32-10,0-6-16 7,3 0 0-6,1-4 0 5,0 0-80-6,3 4-16 7,1-4 0-7,-2 2 0 8,2-4-128-8,2 0 192 6,4-2-192-6,0 1 192 9,1-1-192-9,3-2 192 7,0-2-192-7,1-1 192 8,5-5-48-8,-3 2 0 6,5-3 0-6,-1-3 0 9,4 1-16-9,-1 1-128 6,1-5 192-6,1-1-64 9,-3 3-128-9,2-6 192 6,-1 3-192-6,-3-3 192 8,3-2-192-8,-3-1 0 7,-1-3 144-7,-1-2-144 10,-1 2 128-10,-18-6-128 5,0 0 128-5,15 0-128 10,-15 0 0-10,0 0 144 5,0 0-144-5,0 0 0 9,0 0 176-9,0 0-176 7,0 0 160-7,0 0-160 7,0 0 192-7,0-14-48 7,-4-1-16-7,-2 5 0 8,1-4-128-8,-7 3 160 8,-2-1-160-7,-3-4 160 5,3 1-160-6,-3-1 160 7,1-5-160-6,2 1 160 6,-5 1-160-6,3-5 0 6,-3-1 144-7,1-4-144 10,2-4 0-10,-5-4 128 5,3 1-128-4,5-1 0 5,-7-2 0-6,3 0 128 7,1-5-128-7,-1 5 0 9,1-4 0-8,0 6 0 4,7-4 0-5,-3 5 128 10,2 3-128-10,4-4 0 4,-5 2 0-4,5 4 0 11,2 2 0-11,2-1 0 6,2 1 0-6,2 0 0 8,4-2 0-8,2-2 0 6,1-1 0-6,-3-1 0 8,2 4 0-8,6-2 0 7,-1-2 0-7,7 2 0 8,3 2 0-8,3-1 0 8,1 3 0-8,2 0-128 7,-2 0 128-7,3-1 0 8,3-1 0-8,0 4 0 9,-2 0 0-9,0-1-128 5,-1 1 128-4,-1 7 0 7,-2 1 0-8,-1 3-128 6,-5 3 128-6,2-5 0 10,-3 6-128-10,-1-1 128 6,-7 1-128-6,2 4 128 7,-14 8 0-7,8-11 0 7,-8 11 0-7,0 0-128 8,0 0 128-8,0 0 0 7,0 0 0-7,0 0-128 8,0 0 128-8,0 0-192 7,-22 3 192-7,3 7-192 10,-1-2 192-10,-1 2-128 6,-1 1 128-6,3-1-128 9,-1 4 128-9,-3-1 0 5,-5 7 0-5,3 0-128 8,-4-1 128-8,0 6 0 8,-5 3-144-8,-1 3 144 7,2 6 0-7,0-2 0 8,0 4-144-8,-4 8 144 7,4 4 0-7,1 3 0 7,5 3 0-7,0 3 0 8,0-1 0-8,-1 3 0 7,3-3 0-7,3-1 0 9,9-1 0-9,-3-3 0 6,6-7 0-6,5-4 0 9,1 2 0-8,4-2 0 4,4 4 0-5,1-3 0 10,3-5 0-10,8 6 0 6,-3-2 0-6,7 0 0 8,3-8 0-7,5 2 0 4,1-4 0-5,2-1 0 9,6-3 128-8,6-4-128 4,-2-1 0-5,6-3 0 9,4-3 0-9,3 1-208 6,5-7 16-6,1 1 0 22,7-3-1184-21,-7-2-224-1,0-2-64 0,-1-6-9424 10,-1 0-1904-10</inkml:trace>
    </iact:actionData>
  </iact:action>
  <iact:action type="add" startTime="45938">
    <iact:property name="dataType"/>
    <iact:actionData xml:id="d19">
      <inkml:trace xmlns:inkml="http://www.w3.org/2003/InkML" xml:id="stk19" contextRef="#ctx0" brushRef="#br1">22743 11011 9215 0,'-10'-8'816'1,"2"-1"-656"-1,0-7-160 0,-2 6 0 7,3-5 1488-7,-5 7 272 7,12 8 48-7,-10-14 16 9,4 5-592-9,6 9-112 7,-9-8-32-7,9 8 0 6,0 0-32-5,0 0-16 6,-6-14 0-7,6 14 0 8,0 0-144-7,0 0-16 4,0 0-16-5,0 0 0 11,0 0-320-11,19 6-64 5,1 4-16-5,-3-1 0 8,3 9 16-8,3-2 0 7,-1 1 0-7,3 7 0 8,-2-1 16-8,9 4 0 8,1 2 0-8,-2 5 0 8,2 5-48-4,0 4 0 0,2 3 0-4,-1 3 0 8,-3 10-128-7,-2-1-16 5,2 1-16-6,-3-1 0 7,-3 3-96-7,-2 1-32 7,-1 0 0-6,-7-3 0 4,1-3 0-5,-8-1 0 8,-4-2 0-8,-2-3 0 8,-2-5 224-8,-2 0 32 7,-4 0 16-7,-2-4 0 8,-8 4 80-8,1-8 32 5,-5 0 0-5,-3 0 0 10,0-6-32-10,-3 0 0 7,-3-3 0-7,0-3 0 8,-3-2-112-8,1-1-16 7,2-5-16-7,-8 3 0 8,-2-3-160-8,4-5-16 7,-4 0-16-7,6 2 0 10,-1-9-176-10,3 1 128 5,0 0-128-5,2-4 128 8,-2-10-256-8,7 0-64 8,-1 1-16-8,1-9 0 24,1 2-2032-23,3-7-416 3,7-8-80-4</inkml:trace>
    </iact:actionData>
  </iact:action>
  <iact:action type="add" startTime="47047">
    <iact:property name="dataType"/>
    <iact:actionData xml:id="d20">
      <inkml:trace xmlns:inkml="http://www.w3.org/2003/InkML" xml:id="stk20" contextRef="#ctx0" brushRef="#br1">21264 10914 13823 0,'0'0'1216'4,"-10"-4"-960"-4,10 4-256 1,0 0 0 3,-8-6 2320-3,8 6 432 5,0 0 64-6,0 0 32 10,0 0-1568-10,0 0-320 6,0 0-64-6,0 0-16 8,0 0-240-7,0 16-64 6,2-3 0-7,4 3 0 6,-6-16 80-6,10 25 16 7,2 2 0-7,-4 1 0 9,5-3-176-9,-3 0-48 7,0 1 0-6,1 1 0 6,-3 0-272-7,2 1-176 8,0-1 192-8,-4-2-192 7,1-3 160-7,1 1-160 8,-2-1 128-8,-2 1-128 7,-2-3 128-7,2-5-128 7,0 3 128-3,-4-18-128 1,0 0 128-5,4 15-128 7,1 3 0-7,-5-18 128 7,0 0-128-6,0 0-176 6,0 0 48-7,0 0 0 21,0 0-848-20,0 0-176 0,0 0-16-1,0 0-8160 7,0 0-1616-7</inkml:trace>
    </iact:actionData>
  </iact:action>
  <iact:action type="add" startTime="47345">
    <iact:property name="dataType"/>
    <iact:actionData xml:id="d21">
      <inkml:trace xmlns:inkml="http://www.w3.org/2003/InkML" xml:id="stk21" contextRef="#ctx0" brushRef="#br1">21071 11333 9215 0,'0'0'816'1,"0"0"-656"3,0 0-160-4,0 0 0 8,0 0 4064-8,0 0 784 6,0 0 144-6,19-2 48 9,3-2-3568-8,3-6-720 4,1-1-144-5,3 1-32 10,2-2-128-10,2 1-16 6,2-9-16-6,4 1 0 7,-4-1-208-7,8 1-32 7,-4 1-16-7,4 4 0 7,-6-3-160-7,4 3 0 8,-4-3 0-8,0 5 0 9,-5-4-192-9,3 7-64 5,-4-5 0-4,-2 4-16 21,-3 2-528-21,-1-1-96-1,-2 3-32 1,-3 0-7568 7,-3-4-1504-8</inkml:trace>
    </iact:actionData>
  </iact:action>
  <iact:action type="add" startTime="47632">
    <iact:property name="dataType"/>
    <iact:actionData xml:id="d22">
      <inkml:trace xmlns:inkml="http://www.w3.org/2003/InkML" xml:id="stk22" contextRef="#ctx0" brushRef="#br1">22130 10381 13823 0,'-16'-9'608'5,"16"9"128"-5,0 0-592 0,0 0-144 1,-11 7 0-1,5 9 0 4,2 5 3616-3,-2 3 688 6,2 3 144-7,0 6 32 9,0-2-3424-9,3 3-672 6,1 3-144-6,0 2-32 8,-2-6-208-8,2 4 0 8,-2 2 0-8,-2-6 0 6,-4 0 128-6,2-2-128 8,0 1 0-8,2-1 144 7,0-8-144-7,1-1 0 8,-1-3 0-8,2-1 0 22,2-7-320-22,0-11-112 1,0 0-16 0,11 10 0 12,-11-10-1600-12,16-4-320 0,0-4-64-1,-3-5 0 0</inkml:trace>
    </iact:actionData>
  </iact:action>
  <iact:action type="add" startTime="47891">
    <iact:property name="dataType"/>
    <iact:actionData xml:id="d23">
      <inkml:trace xmlns:inkml="http://www.w3.org/2003/InkML" xml:id="stk23" contextRef="#ctx0" brushRef="#br1">22641 10079 24879 0,'-37'14'1088'1,"18"-1"256"-1,-7 11-1088 0,3 3-256 1,1 4 0-1,5 4 0 6,3 0 1968-6,6 1 336 6,-1 3 64-6,3-6 0 9,4-8-1664-9,6-7-352 5,7-1-64-4,1-7-16 7,6 4-128-8,-1-9-16 6,7-3-128-5,3-4 192 7,2-1 0-8,4-13-16 7,2 2 0-7,1-9 0 8,-1-4 96-8,4-1 32 7,-4-3 0-7,0-4 0 7,-4-4 144-7,-2 2 16 7,-3-4 16-7,-5 2 0 9,-1 0 160-9,-9 2 16 10,-5 0 16-10,-6-6 0 5,-4 0-64-5,-5 2-16 7,-5 8 0-7,-2 2 0 8,-7-1-208-8,-2 7-32 7,-7 4-16-7,-1 3 0 9,-8 6-208-9,-2 7-128 6,-7 5 160-6,-5 5-160 24,-5 1-992-23,-7 8-288 0,1-2-64-1,0 9-10992 7,3 4-2192-5</inkml:trace>
    </iact:actionData>
  </iact:action>
  <iact:action type="add" startTime="49749">
    <iact:property name="dataType"/>
    <iact:actionData xml:id="d24">
      <inkml:trace xmlns:inkml="http://www.w3.org/2003/InkML" xml:id="stk24" contextRef="#ctx0" brushRef="#br1">27966 17927 13823 0,'0'0'1216'4,"0"0"-960"-4,2-16-256 0,0-3 0 7,0 3 1264-7,2 0 208 7,-4 16 32-7,6-11 16 9,-6 11-496-9,9-14-112 6,-9 14-16-6,0 0 0 7,0 0-192-6,0 0-64 6,0 0 0-7,0 0 0 7,0 0 0-7,0 0 0 8,0 19 0-7,-2-1 0 5,-3 4 48-6,1 1 0 6,-2 2 0-5,2 6 0 7,-4 3-48-8,-4 9 0 6,5-3 0-6,-7 5 0 8,0 4 64-8,1 2 16 11,1 7 0-11,0 1 0 6,-3-1-336-6,5 3-80 7,-2-9-16-7,4 1 0 7,3-2-144-7,1-4-16 7,0-10-128-7,4 0 192 9,6-2-48-9,-1-2-16 6,3-6 0-6,4 1 0 9,-2-5-128-9,1-2 192 7,5-5-192-7,-2 2 192 9,3-9-192-9,3 3 128 5,-3-4-128-5,3-2 128 9,1-4-128-9,-1 0 0 7,-3 0 0-7,5-6 0 22,-3-2-624-20,-3-4 0-2,0 2 0 0,-3 0 0 14,-1-11-1792-14,-6 3-352 0,0-1-80 0,-4-3-9648 3</inkml:trace>
    </iact:actionData>
  </iact:action>
  <iact:action type="add" startTime="50093">
    <iact:property name="dataType"/>
    <iact:actionData xml:id="d25">
      <inkml:trace xmlns:inkml="http://www.w3.org/2003/InkML" xml:id="stk25" contextRef="#ctx0" brushRef="#br1">27560 18539 21183 0,'0'0'1888'2,"0"0"-1504"0,0 0-384-2,0 0 0 7,2-16 2144-7,-2 16 352 7,16-5 80-7,1 1 16 8,5 2-1856-8,5 0-368 7,1-4-80-7,3 0-16 10,2-2-80-10,6 2-32 5,-2-3 0-5,6 3 0 8,-4 0-160-8,4 2 192 6,-6 0-192-5,4 2 192 7,-4-4-192-8,0 2 0 8,-6 1 144-8,-2 1-144 23,-3 0-1312-22,-5 2-336 1,1-2-64-1,-5 0-11040-1</inkml:trace>
    </iact:actionData>
  </iact:action>
  <iact:action type="add" startTime="50843">
    <iact:property name="dataType"/>
    <iact:actionData xml:id="d26">
      <inkml:trace xmlns:inkml="http://www.w3.org/2003/InkML" xml:id="stk26" contextRef="#ctx0" brushRef="#br1">28740 17931 16575 0,'0'0'1472'2,"0"0"-1168"2,0 0-304-3,0 0 0 4,0 0 1120-5,0 0 160 8,0 0 48-7,0 0 0 5,0 0-528-6,0 0-96 7,0 0-32-7,10 15 0 10,-4 5-96-10,-2 1-32 4,-4 3 0-4,0 7 0 9,2 6 128-9,-2 0 32 7,0 0 0-6,0-2 0 5,-2 2-128-6,2 6 0 9,0-4-16-9,0 4 0 6,0-4-320-6,0 6-64 9,0-6-16-8,0-2 0 6,2-8-160-7,0-2 0 6,0-3 144-6,0-5-144 8,0-1-160-3,0-5-96-2,-2-13-32-3,0 0 0 22,0 0-496-21,0 0-112-1,0 0 0 2,0 0-11536-2</inkml:trace>
    </iact:actionData>
  </iact:action>
  <iact:action type="add" startTime="51099">
    <iact:property name="dataType"/>
    <iact:actionData xml:id="d27">
      <inkml:trace xmlns:inkml="http://www.w3.org/2003/InkML" xml:id="stk27" contextRef="#ctx0" brushRef="#br1">28463 18246 28383 0,'0'0'1264'4,"0"0"256"-3,0 0-1216-1,0 0-304 1,16 0 0-1,0 0 0 7,-16 0 448-7,25 0 16 6,2 0 16-6,1 4 0 7,1-2-240-6,2-2-48 6,0-2-16-7,4 2 0 8,-1-2-48-8,-3 2-128 6,4 0 192-6,2 0-64 9,-4 4-128-9,-4-2 0 7,-3-2 144-7,-1 0-144 21,-3 2-448-20,-1-2-176 0,-1 0-16-1,-1-2-12640 2</inkml:trace>
    </iact:actionData>
  </iact:action>
  <iact:action type="add" startTime="51343">
    <iact:property name="dataType"/>
    <iact:actionData xml:id="d28">
      <inkml:trace xmlns:inkml="http://www.w3.org/2003/InkML" xml:id="stk28" contextRef="#ctx0" brushRef="#br1">29538 17860 15663 0,'0'0'1392'1,"0"0"-1120"-1,0 0-272 0,0 0 0 7,0 0 3072-7,0 0 576 6,-4 18 96-6,2-2 32 7,-4 5-2768-7,-1 2-560 8,-1 5-96-8,-2 3-32 8,-5-2-112-6,1 4-16 4,-6 6-16-6,1-4 0 7,-6 4 144-7,1 4 16 8,3-4 16-8,-1 6 0 8,-1-6 80-8,3 4 16 6,3 2 0-6,-3-8 0 8,3 2-320-8,3-4-128 7,-4-6 128-7,11 1-128 8,-3 1 0-8,0-6-192 8,4-5 0-8,4-5 16 23,0 1-400-23,2-16-64 0,0 0-32 0,0 0 0 13,0 0-1040-13,14-2-208 1,4-8-32-1,3-2-9904 3</inkml:trace>
    </iact:actionData>
  </iact:action>
  <iact:action type="add" startTime="51598">
    <iact:property name="dataType"/>
    <iact:actionData xml:id="d29">
      <inkml:trace xmlns:inkml="http://www.w3.org/2003/InkML" xml:id="stk29" contextRef="#ctx0" brushRef="#br1">29720 18194 11967 0,'-28'-2'528'1,"11"6"112"-1,-1 2-512 0,3 7-128 0,-3-1 0 0,4 6 0 7,-3 3 3200-7,3 0 624 7,-1 7 112-7,3-5 32 9,-4 1-2656-9,6-3-528 6,-1 2-96-6,5-1-32 7,4-7 112-7,2-15 32 8,6 20 0-8,7-2 0 7,3-11-80-7,9-1-16 7,7-2 0-7,7-2 0 8,2-4-240-8,5-2-48 9,5-2-16-9,-4-1 0 6,2-5-240-6,-2 2-160 8,-6-7 192-8,-2 1-192 7,-8-4 128 1,-2-1-128-8,-6-2 0 0,-3-3 0 8,-8 5 208-8,-5-1-64 8,-1-3-16-8,-6 2 0 7,-4-5 160-6,-3 7 32 6,-3 3 0-7,-8 1 0 7,3-3-144-7,-5 8-32 8,-3-1 0-8,-3 5 0 7,1 4-336-7,-2 0-64 7,-1-4 0-7,1 8-16 23,0 6-1600-21,3 0-320 0,5-4-64-2,-1 4-11952 1</inkml:trace>
    </iact:actionData>
  </iact:action>
  <iact:action type="add" startTime="52003">
    <iact:property name="dataType"/>
    <iact:actionData xml:id="d30">
      <inkml:trace xmlns:inkml="http://www.w3.org/2003/InkML" xml:id="stk30" contextRef="#ctx0" brushRef="#br1">30258 18352 29423 0,'0'0'1296'1,"0"0"288"-1,0 0-1264 0,0 0-320 0,0 0 0 0,19 0 0 6,3 2 736-5,-5-2 96 7,5 0 0-7,1-2 16 5,1 0-512-6,3 0-96 7,2-2-32-6,2 2 0 6,5-4-80-7,1 2-128 7,-6 0 176-7,2 2-176 8,-2 0 192-8,0-1-192 7,-1-1 192-7,-3-2-192 23,-6 4-512-23,-1 0-192 1,-2-2-64-1,-18 4 0 15,13-4-2272-14,-13 4-464 0</inkml:trace>
    </iact:actionData>
  </iact:action>
  <iact:action type="add" startTime="52284">
    <iact:property name="dataType"/>
    <iact:actionData xml:id="d31">
      <inkml:trace xmlns:inkml="http://www.w3.org/2003/InkML" xml:id="stk31" contextRef="#ctx0" brushRef="#br1">30989 18014 17503 0,'0'0'1552'2,"0"0"-1232"0,0 0-320-2,2-13 0 8,-2 5 1984-8,0 8 352 7,8-12 64-6,2 4 16 7,-10 8-1520-8,8-5-288 7,0-5-64-7,-8 10-16 7,15-12-224-7,-3 6-48 7,1-1-16-7,1-1 0 9,4 2 208-9,-5 2 32 6,3 4 16-6,1 0 0 8,-1 0 16-8,2 2 16 8,-18-2 0-8,15 10 0 7,1 1-320-7,-8-3-64 8,1 10-16-8,-3-5 0 8,-2 7-128-8,-4 1 128 6,0 5-128-6,-2 3 128 8,-4 2 0-8,-3-2 0 10,-3 5 0-10,-4-1 0 6,1 4 16-6,-3-6 0 6,4-2 0-6,-1-2 0 9,3-3 192-9,2-3 48 7,3-5 0-7,5 2 0 8,0-5 224-8,2-13 48 7,2 20 16-7,5-9 0 8,-7-11-144-8,18 16-16 7,-2-8-16-7,3 2 0 7,5-7-272-7,1-1-48 8,2-4-16-8,2-1 0 8,7-5-160-8,3 0 128 7,-2 2-128-7,0-8 128 8,0 5-352-8,-4 1-80 7,0-8-16-7,-2 8 0 23,-3-3-1712-22,-5 1-336 2,-2 4-80-3</inkml:trace>
    </iact:actionData>
  </iact:action>
  <iact:action type="add" startTime="52859">
    <iact:property name="dataType"/>
    <iact:actionData xml:id="d32">
      <inkml:trace xmlns:inkml="http://www.w3.org/2003/InkML" xml:id="stk32" contextRef="#ctx0" brushRef="#br1">29889 19052 20847 0,'0'0'912'1,"0"0"208"-1,0-16-896 0,4-3-224 0,2 5 0 0,0-3 0 6,2 5 1024-5,-2-2 176 6,-6 14 16-7,9-8 16 8,1-3-432-8,-10 11-96 7,0 0 0-6,0 0-16 6,0 0 80-7,0 0 0 7,0 0 16-7,12 11 0 7,-12-11-128-7,10 22-16 7,-5-3-16-7,-1 5 0 8,-4 3-160-8,0 2-16 7,0 1-16-7,0 1 0 10,-2 0-16-10,0-2 0 5,0 1 0-5,-1-1 0 8,1-2-128-8,0-2-32 9,-2 3 0-6,2-7 0 1,0 1-256-3,0-3 0 5,2-19 128-6,0 24-128 10,0-9 0-10,0-15 0 5,0 0 0-5,0 0 0 22,0 0-1312-21,0 0-160-1,0 0-48 1,0 0-8464 7,0 0-1680-7</inkml:trace>
    </iact:actionData>
  </iact:action>
  <iact:action type="add" startTime="53114">
    <iact:property name="dataType"/>
    <iact:actionData xml:id="d33">
      <inkml:trace xmlns:inkml="http://www.w3.org/2003/InkML" xml:id="stk33" contextRef="#ctx0" brushRef="#br1">29544 19352 19343 0,'0'0'1728'2,"0"0"-1392"-2,0 0-336 0,0 0 0 7,0 0 1392-6,16 16 208 4,-5-4 32-5,7 3 16 8,3 3-496-8,-3-5-112 8,3 7-16-8,1-5 0 6,-1 1 0-6,-3 2-16 7,1-5 0-7,3 5 0 8,-5-5-112-8,3 5-32 8,-1-8 0-8,3 1 0 7,-5-3-224-7,3-4-64 9,1-4 0-9,-3-2 0 7,1 0-64-7,3-4 0 6,-1-3-16-6,3-3 0 8,-7-8-48-8,5-3-16 8,3-4 0-8,-3-2 0 8,-7-1-208-8,5-1-32 6,1-2-16 0,-3-6 0-2,-1 0 0-3,-1 2 0 4,-8-4 0-5,-1 4 0 8,-1-6-176-8,2 8 160 7,-2 2-160-7,-2 1 160 9,2 5-368-8,0 4-80 4,1-1-16-5,-1 7-12160 18,2 5-2432-18</inkml:trace>
    </iact:actionData>
  </iact:action>
  <iact:action type="add" startTime="56447">
    <iact:property name="dataType"/>
    <iact:actionData xml:id="d34">
      <inkml:trace xmlns:inkml="http://www.w3.org/2003/InkML" xml:id="stk34" contextRef="#ctx0" brushRef="#br1">4626 13429 4607 0,'-8'-13'400'2,"8"13"-400"-2,-6-16 0 0,6 16 0 7,0 0 3216-7,0 0 560 7,0 0 128-7,0 0 0 7,0 0-2528-7,0 0-512 8,0 0-96-8,0 0-32 7,0 0-160-7,0 0-16 8,4 18-16-8,-4 3 0 7,0 1 336-7,-6-1 64 6,1 4 16-6,1 7 0 9,2 7-176-9,0-2-16 8,0 4-16-8,-2 4 0 7,2 5-176-7,0 7-16 8,-2 1-16-8,0 5 0 9,0-1-176-6,0-1-48 1,0 1 0-4,-1-5 0 8,-3-9-144-8,2-1-48 7,0 2 0-7,0-10 0 7,2-6 0-6,-1-4-128 6,-1-1 192-7,2-5-64 8,2 0-128-8,2-1 128 8,0-22-128-8,2 17 128 6,-2-17-128-5,0 0 0 5,0 0 0-6,0 0-176 23,11 12-1552-22,-11-12-320 0,18-2-64 1,2-6-10640-2</inkml:trace>
    </iact:actionData>
  </iact:action>
  <iact:action type="add" startTime="56821">
    <iact:property name="dataType"/>
    <iact:actionData xml:id="d35">
      <inkml:trace xmlns:inkml="http://www.w3.org/2003/InkML" xml:id="stk35" contextRef="#ctx0" brushRef="#br1">5147 13535 13823 0,'0'0'1216'1,"-18"-2"-960"0,3-4-256-1,-1 2 0 8,6-2 1888-7,10 6 336 5,0 0 64-6,0 0 16 8,-13-17-816-8,13 17-144 7,-8-12-48-7,4-4 0 10,4 16-400-10,2-17-96 5,6 3-16-5,3-1 0 7,-1 3 640-7,10-4 128 9,-3 5 32-9,7-3 0 19,1 2-1808-19,4-1-352 0,2 5-80 0,5 2-16 3,-3 0 672-3,0 2 0 6,4-2 176-6,-2 6-48 8,-2 8 32-7,-6-2 0 5,1 0 0-6,-9 7 0 9,1 3-160-6,-5 6 128 1,-5 1-128-4,-6 0 128 9,-4-1-128-9,-4 5 0 7,-4 8 144-7,-1-6-144 8,-9 1 128-8,1-5-128 5,-3-7 128-5,-1 1-128 10,-5-1 160-10,7-5-32 5,1 5-128-4,1-8 192 8,3 3-192-9,14-13 0 5,-10 10 128-5,10-10-128 9,0 0 0-9,0 0 0 8,18 12 0-8,-1-4 0 8,7-1 128-8,5 7-128 7,8 0 176-7,0 3-176 8,2-1 0-7,6 3 0 4,6 5 0-5,-10 1 0 8,2 0 0-8,-6 3 0 7,2-3 0-7,-6 2 0 9,-4 5 0-9,0-1 0 6,-5 0 0-6,-11 2-192 9,-1-2 192-9,-6 2 0 6,-2-9 0-6,-4 7 160 9,-8-4 288-9,-8 1 64 6,-7-1 16-6,-6 2 0 9,-10 2 48-8,-8-1 16 4,-10-1 0-4,-5-2 0 10,-8-1-160-10,-1-3-48 5,-9-4 0-6,1 3 0 5,1-3-144-5,-1-5-48 6,1 0 0-6,2-4 0 9,-2-1-192-9,-2-1 0 6,-2-2 128-6,10 0-128 24,4 2-1120-23,4-1-272 2,5-1-48-3</inkml:trace>
    </iact:actionData>
  </iact:action>
  <iact:action type="add" startTime="60649">
    <iact:property name="dataType"/>
    <iact:actionData xml:id="d36">
      <inkml:trace xmlns:inkml="http://www.w3.org/2003/InkML" xml:id="stk36" contextRef="#ctx0" brushRef="#br1">16879 16002 12543 0,'0'0'560'4,"0"0"112"-4,-17 0-544 0,5 2-128 0,12-2 0 0,-18 4 0 6,5 2 1008-6,1-3 160 7,0 1 48-7,12-4 0 8,-15 8-320-8,5 4-48 8,-4-6-16-8,14-6 0 7,-7 11-64-7,1 5-32 8,6-16 0-8,-2 16 0 8,2-16-96-8,6 17 0 5,3-1-16-5,9-7 0 9,-4 1-80-9,5 0-16 6,4-4 0-6,-1-4 0 10,3-2-16-10,5-2 0 5,3 0 0-5,-2-2 0 9,0-6-128-9,0 2-16 10,-1 6-16-10,-3-3 0 6,0-7-96-6,-1 0 0 7,-5 2-16-7,4-3 0 8,-1 3-96-8,-3-2-16 7,-5 3 0-7,1-5 0 8,-3 2-128-8,4 1 192 6,-9-7-192-6,3 8 192 9,-12 10 704-9,6-15 160 7,-6 15 32-7,0 0 0 23,0-20-1600-22,0 8-304 2,0 12-64-3,0 0-16 0,-16-13 896 0,1 5 0 4,-9 4 256-4,1 6-64 7,-1 4-192-7,1 0 0 7,-4 2 0-7,-1 1 128 9,-1 11-128-9,-2-3 0 6,-4 3 0-6,6 1 128 10,-8 1-128-10,1-3 0 5,1 5 0-4,6 3 0 7,-6 4 0-8,0 4 0 7,4-2 0-7,1-1 0 9,5 1 128-9,2 0-128 5,3-2 128-4,1-2-128 9,5 1 224-10,4-1-32 8,6-2-16-8,2 1 0 4,2-5 16-4,2-2 16 7,4 3 0-6,2 1 0 7,4-3 32-8,-1-3 0 6,7-3 0-6,1 3 0 9,1 3 0-9,1-5 0 6,3 1 0-6,1-1 0 7,-1-7-48-6,-1 2-16 6,-2 1 0-7,3-1 0 7,-1 0-32-7,1-6 0 7,1 1 0-7,-2 1 0 8,-1-4-144-8,1 0 160 8,-1-4-160-7,-1-2 160 7,-5-2-160-7,3-2 160 4,3 2-160-5,-5-1 160 24,-3-3-608-23,5-2-128 0,-3 0-32-1,4 1 0 12,1-13-2400-10,-7 5-464 0</inkml:trace>
    </iact:actionData>
  </iact:action>
  <iact:action type="add" startTime="61278">
    <iact:property name="dataType"/>
    <iact:actionData xml:id="d37">
      <inkml:trace xmlns:inkml="http://www.w3.org/2003/InkML" xml:id="stk37" contextRef="#ctx0" brushRef="#br1">17529 15857 6447 0,'0'0'272'3,"0"0"80"-3,0 0-352 0,0 0 0 1,0 0 0-1,0 0 0 7,0 0 2144-6,0 0 352 7,0 0 80-8,0 0 16 6,0 0-800-6,0 0-144 8,0 0-48-7,0 0 0 7,-12 0-144-8,12 0-48 7,0 0 0-7,0 0 0 9,0 0-288-9,0 0-64 5,0 0-16-5,22-1 0 7,-1 1-144-7,0-2-16 8,1-2-16-8,1 2 0 8,-1 4-288-8,-3-2-64 7,3-2-16-7,1-4 0 7,1-2-272-6,-3 4-48 5,-3 2-16-5,1-2 0 8,3-5-160-2,-3 3 192-6,-3 2-192-1,-16 4 192 7,19-2-192-7,-5-2 0 6,-14 4 0-5,17-6 0 23,-17 6-272-23,0 0-144-1,12 0-32 0,-12 0 0 11,0 0-1680-9,0 0-352 2,0 0-64-4</inkml:trace>
    </iact:actionData>
  </iact:action>
  <iact:action type="add" startTime="61688">
    <iact:property name="dataType"/>
    <iact:actionData xml:id="d38">
      <inkml:trace xmlns:inkml="http://www.w3.org/2003/InkML" xml:id="stk38" contextRef="#ctx0" brushRef="#br1">18444 15419 13295 0,'0'0'576'1,"0"0"144"-1,0 0-576 0,-20 4-144 0,1-1 0 0,3 1 0 7,-2 4 1104-6,1 0 192 5,-1-2 48-5,-3 6 0 7,-1-3 0-8,1 1 16 5,1 4 0-5,-1-3 0 8,-2 5-208-7,3 0-32 7,3-1-16-8,-3-3 0 6,2 4-304-5,5-3-64 5,-3 7-16-6,6-1 0 9,-3-5-224-9,5 1-48 5,2-3-16-5,2 6 0 9,2-3-64-9,4-3-16 6,-2-12 0-6,6 18 0 8,4-3-128-8,0 1-32 7,-5-7 0-7,5 3 0 9,-10-12 0-8,16 10 0 5,-5 0 0-6,7-1 0 7,-18-9-192-6,18 8 144 5,-7-4-144-5,7 4 128 6,-4 2 0-6,3-3 0 5,-17-7 0-6,18 4 0 28,1 2-560-28,3 2-112 0,-7-2-32 0,3-2-9296 7,1-4-1872-6</inkml:trace>
    </iact:actionData>
  </iact:action>
  <iact:action type="add" startTime="62044">
    <iact:property name="dataType"/>
    <iact:actionData xml:id="d39">
      <inkml:trace xmlns:inkml="http://www.w3.org/2003/InkML" xml:id="stk39" contextRef="#ctx0" brushRef="#br1">18984 15426 14735 0,'0'0'1312'1,"0"0"-1056"3,0 0-256-4,0 0 0 7,0 0 736-7,0 0 96 6,-12 8 0-6,-3-4 16 9,1 0-256-9,-4 0-48 7,5-2-16-7,-7 4 0 9,1 0 256-9,-1 3 48 6,-1-3 16-6,-1 2 0 6,5 2 0-6,3-2 0 8,-3 1 0-8,7 1 0 7,10-10-320-6,0 0-64 5,-12 8-16-6,12-8 0 9,0 0-128-8,0 0-16 6,0 0-16-7,8 19 0 7,-2-7 0-7,3 2 0 9,5-4 0-9,0-3 0 6,-1 5-96-5,-1-4 0 6,8 5-16-6,-9-1 0 6,5-4-16-7,-4 6 0 6,1-3 0-6,-7 7 0 7,-2-3 0-7,-2 3 0 13,-2-18 0-13,2 18 0 3,-2-5 80-2,-4 5 16 6,-4-8 0-7,-2 3 0 7,-7-1 112-7,-1-2 16 7,-1 5 16-7,-3-3 0 9,-3-2-144-9,2-3-48 7,-1 3 0-7,3 2 0 9,3-4-208-8,-1 0 0 4,3-5 0-5,2 5 0 25,14-8-2368-24,0 0-352 2</inkml:trace>
    </iact:actionData>
  </iact:action>
  <iact:action type="add" startTime="62675">
    <iact:property name="dataType"/>
    <iact:actionData xml:id="d40">
      <inkml:trace xmlns:inkml="http://www.w3.org/2003/InkML" xml:id="stk40" contextRef="#ctx0" brushRef="#br1">19793 15717 11967 0,'0'0'1072'4,"0"0"-864"-4,0 0-208 0,0 0 0 0,0 0 1120 0,0 0 176 1,0 0 48-1,0 0 0 7,0 0-592-7,0 0-112 6,0 0-32-6,2 20 0 9,0-5-112-9,6 5-32 7,2-7 0-7,0 5 0 7,5 1-16-7,-1-3-16 8,5 3 0-8,3 1 0 7,1-6-48-7,6 1-16 7,8-5 0-7,-1-2 0 7,5-2 48-7,0-4 16 9,7-4 0-9,-9-4 0 6,2 0-96-6,-6 0-16 8,2-2 0-2,-1-5 0-3,-5-1-80-2,0-4-32 5,2 7 0-6,-4-5 0 8,-3-1-80-8,-5 1 0 8,1-5-128-8,-7 3 192 8,1 0 32-8,-8-1 0 6,-1-3 0-6,1 7 0 8,-4-5 96-8,-4 5 0 7,-2 1 16-7,2 14 0 9,-6-15-16-9,-3 3 0 6,1 6 0-6,-6 2 0 8,0-2-48-8,1 8-16 6,-3 6 0-6,-1 0 0 9,-7 7-256-9,5 3 0 7,-3 5 128-7,-1 7-128 9,0 1 0-9,-1 8 0 6,3-2 0-6,-3 12 0 7,-3 3 0-7,-2 5 0 8,-6 1 0-8,-1 14 0 8,-1 5 0-8,-9-1 0 7,1 0 0-7,4-6 0 8,-4 0 160-8,6-6-32 7,-4-9 0-7,4-4 0 7,-2-3 544-6,6-3 96 6,4-8 32-6,-2 0 0 5,1-1 16-4,5-7 0 3,4-4 0-4,3-7 0 7,4 1-400-8,5-9-80 6,11-10-16-6,0 0 0 10,0 0-16-10,0 0-16 5,-2-16 0-5,6-5 0 9,4-3-144-9,5-3-16 6,3-2-128-6,3 0 192 10,3 1-192-10,1 1 0 5,-5 6 0-4,3-1 0 7,1 3 0-8,1 1-192 6,0 6 192-6,1-1-160 8,-5 7 160-8,5 2 0 10,3 4-144-10,0 6 144 6,1 0-144-6,1 7 144 7,0-1-192-7,2 6 192 7,3-1-176-7,-3 3 176 8,-2 3-160-8,2-3 160 8,0-5 0-8,1 3 0 7,-1-5 0-7,-4 3 0 6,-5-2 0-6,-1 1 0 9,1 3 0-9,-9-5 0 8,3 3 0-8,-16-16 0 6,10 6 0-6,-10-6 0 23,17 12-416-22,-17-12-96 0,14 7 0-1,-14-7-16 13,17 4-1904-12,-1-6-384 1,1 0-80-1,3-9-16-1</inkml:trace>
    </iact:actionData>
  </iact:action>
  <iact:action type="add" startTime="63396">
    <iact:property name="dataType"/>
    <iact:actionData xml:id="d41">
      <inkml:trace xmlns:inkml="http://www.w3.org/2003/InkML" xml:id="stk41" contextRef="#ctx0" brushRef="#br1">21496 15616 13471 0,'0'0'592'4,"0"0"128"-4,0 0-576 0,4-10-144 0,-4 10 0 1,0 0 0 6,0 0 1040-7,0-16 176 6,-2 5 48-6,2 11 0 7,0 0-64-6,-6-12-16 6,6 12 0-7,-13-6 0 9,13 6-96-9,-12 0-32 5,-4 4 0-4,5 0 0 7,-5 4-352-8,2-1-80 6,-3 5-16-6,1 4 0 8,-3 1-96-8,-1 3-32 7,1 3 0-7,-1 6 0 9,-5 7 160-9,1 3 16 6,1-2 16-6,2 7 0 9,1 9-64-6,1 4-16 2,-3-1 0-4,6 7 0 5,-1 1-160-5,-1 0-48 6,7-3 0-6,-1-3 0 5,6-5-112-6,2-2-16 8,4-1-16-8,4-9 0 7,0 2-80-7,4-8-16 7,0 0 0-7,-1-3 0 8,7-3-16-8,-2-4-128 7,5-7 192-7,5 1-64 8,-3-1-304-8,1-6-64 6,3 1-16-6,3-5-10752 18,3-6-2176-17</inkml:trace>
    </iact:actionData>
  </iact:action>
  <iact:action type="add" startTime="64015">
    <iact:property name="dataType"/>
    <iact:actionData xml:id="d42">
      <inkml:trace xmlns:inkml="http://www.w3.org/2003/InkML" xml:id="stk42" contextRef="#ctx0" brushRef="#br1">22415 15709 17215 0,'0'0'768'1,"-2"-15"144"-1,0-5-720 0,0 3-192 0,-2-1 0 0,0 6 0 7,0-1 1024-7,-2 3 160 7,-3-4 32-7,-1 7 16 8,-4 1-320-8,3-2-64 6,-9 2-16-6,4 2 0 8,-5 0-128-8,-2 4-16 7,1 2-16-7,-1 4 0 8,1 0-64-8,1 8-16 7,-5-1 0-7,-1 5 0 8,0 5-176-8,2 4-32 8,1 5-16-8,-1 3 0 8,-1 4 128-8,3 0 16 7,2 4 16-7,1-2 0 7,-1 5-16-3,1 1-16 1,3-2 0-5,-3 4 0 7,6 2-256-7,1-1-48 7,3-1-16-7,0-4 0 9,2 0-176-9,3-8 128 6,1 2-128-6,2-4 128 8,2-4-128-8,0 2 128 7,0-5-128-6,2-3 128 6,2-2-320-7,-3-5-64 7,3-5 0-7,-2 3-16 25,-2-16-800-24,0 0-144 0,0 0-48-1,0 0-12736 0</inkml:trace>
    </iact:actionData>
  </iact:action>
  <iact:action type="add" startTime="64297">
    <iact:property name="dataType"/>
    <iact:actionData xml:id="d43">
      <inkml:trace xmlns:inkml="http://www.w3.org/2003/InkML" xml:id="stk43" contextRef="#ctx0" brushRef="#br1">21471 16236 26719 0,'0'0'1184'3,"0"0"240"-3,0 0-1136 0,0 0-288 0,10-18 0 0,5 12 0 7,3-1 544-6,1-3 48 6,7 2 16-7,5 0 0 7,10-3-256-7,-2 1-48 7,4-6-16-7,0 6 0 10,5 1-160-10,1-3-128 6,-4 4 192-6,-2 4-192 8,2-5 144-7,-4 1-144 5,2 2 0-6,-4 4 144 7,-2-4-416-7,-4 0-96 7,-4 2-16-7,-2 2-12768 11</inkml:trace>
    </iact:actionData>
  </iact:action>
  <iact:action type="add" startTime="64568">
    <iact:property name="dataType"/>
    <iact:actionData xml:id="d44">
      <inkml:trace xmlns:inkml="http://www.w3.org/2003/InkML" xml:id="stk44" contextRef="#ctx0" brushRef="#br1">23142 15448 21183 0,'0'0'944'3,"0"0"192"-3,0 0-912 0,0 0-224 0,0 0 0 0,0 0 0 7,0 0 0-7,0 0 0 8,0 0 0-8,-3 19 0 7,-7-3 496-7,0 2 0 7,0-5 0-6,-7 3 0 6,-1 1 272-7,1 1 64 5,-7 5 16-4,1 7 0 6,-3-1 224-7,-1 6 32 8,-2 2 16-8,0 0 0 9,-3 6-160-9,5 4-16 7,-2 0-16-7,2 5 0 8,-3 3-336-8,3 1-64 5,-2 1-16-4,3 0 0 11,1-1-336-12,7-5-176 6,7-4 160-6,-1-3-160 6,4-3 144-6,4 0-144 7,2-7 128-7,2-3-128 8,2 2 160-8,6-6-160 8,4-3 192-8,1-3-192 8,7-5 128-8,-1 1-128 8,-1 3 0-8,5-11 0 8,-1-3-224-8,1-2-96 6,3 2-32-5,-1-6 0 21,-4 0-1904-21,7-8-384 4,5-3-80-5</inkml:trace>
    </iact:actionData>
  </iact:action>
  <iact:action type="add" startTime="64901">
    <iact:property name="dataType"/>
    <iact:actionData xml:id="d45">
      <inkml:trace xmlns:inkml="http://www.w3.org/2003/InkML" xml:id="stk45" contextRef="#ctx0" brushRef="#br1">23519 15818 23039 0,'0'0'1024'1,"-10"-11"192"-1,10 11-960 0,0 0-256 0,0 0 0 0,0 0 0 6,0 0 1088-6,0 0 160 7,0 0 32-6,-8 17 16 8,2-3-848-9,-3 5-160 5,-1 5-32-5,0 1-16 9,-7 4 144-9,3 3 48 7,-6-1 0-6,5 2 0 6,1 2 144-7,-3 2 16 5,3 8 16-5,-2-2 0 8,3 6-176-8,-3-4-48 8,4-6 0-7,1 0 0 6,3 0-192-7,6-8-64 7,-2-4 0-7,2-2 0 8,4 1-128-7,2-5 0 9,0-5 144-10,2 1-144 6,3-5 0-5,1 2-288 4,0-6 48-4,-10-8 16 21,0 0-1312-20,18-4-272 3,-18 4-48-5</inkml:trace>
    </iact:actionData>
  </iact:action>
  <iact:action type="add" startTime="65141">
    <iact:property name="dataType"/>
    <iact:actionData xml:id="d46">
      <inkml:trace xmlns:inkml="http://www.w3.org/2003/InkML" xml:id="stk46" contextRef="#ctx0" brushRef="#br1">22981 16207 29135 0,'0'0'1280'1,"0"0"288"-1,0 0-1248 0,0 0-320 0,0 0 0 0,17-4 0 6,1-2 416-6,5 2 32 7,2 0 0-7,5 2 0 8,1-4-256-8,6 2-32 7,0-3-16-5,2 3 0 3,0 2-144-5,-6-2 0 7,0 2 0-7,6-2 0 8,-2 0 0-8,0-2 0 7,-1 2 0-7,-5 2-176 24,-4 0-2064-23,-2 0-432 7</inkml:trace>
    </iact:actionData>
  </iact:action>
  <iact:action type="add" startTime="65366">
    <iact:property name="dataType"/>
    <iact:actionData xml:id="d47">
      <inkml:trace xmlns:inkml="http://www.w3.org/2003/InkML" xml:id="stk47" contextRef="#ctx0" brushRef="#br1">24038 15920 27935 0,'0'0'1232'0,"0"0"256"1,0 0-1184-1,0 0-304 0,0 0 0 0,-8 19 0 8,0 5 704-8,4-1 64 6,-4-1 32-6,-1 5 0 8,1 0-352-8,0 1-64 6,-4-1 0-6,3 0-16 9,-7 4-128-8,6-3-32 4,-5-5 0-5,3 4 0 9,4 1-16-9,-2-1 0 8,3-6 0-8,3 1 0 7,2 1-192-6,0-1-192 5,2-5 48-6,-2 3 0 22,2-7-736-22,0-13-144 1,2 16-16 0,-2-16-16 13,0 0-1888-12,0 0-384-2,0 0-80 0,0 0-16 1</inkml:trace>
    </iact:actionData>
  </iact:action>
  <iact:action type="add" startTime="65572">
    <iact:property name="dataType"/>
    <iact:actionData xml:id="d48">
      <inkml:trace xmlns:inkml="http://www.w3.org/2003/InkML" xml:id="stk48" contextRef="#ctx0" brushRef="#br1">23681 16189 17503 0,'0'0'768'2,"0"0"176"-2,0 0-752 1,0 0-192 0,0 0 0-1,10-8 0 8,7 2 1984-8,1 1 352 8,1 1 80-7,5 4 16 7,-5-4-1776-8,4 2-336 5,3 2-80-5,-1-2-16 9,1-4-224-9,-1 2 144 5,0 0-144-5,1 4 128 8,1-2-256-8,2 0-64 7,-2-2-16-7,3 2-11728 10</inkml:trace>
    </iact:actionData>
  </iact:action>
  <iact:action type="add" startTime="65785">
    <iact:property name="dataType"/>
    <iact:actionData xml:id="d49">
      <inkml:trace xmlns:inkml="http://www.w3.org/2003/InkML" xml:id="stk49" contextRef="#ctx0" brushRef="#br1">24796 15939 18431 0,'0'0'816'2,"-11"0"160"-2,-9 0-784 0,7 0-192 0,-7 2 0 0,3 6 0 7,-1 8 2272-6,-2-3 416 5,-7 3 64-6,-2 4 32 7,-4-1-1888-6,0 6-384 6,-3 3-80-7,3 1-16 7,-2 4 304-7,2-4 64 7,4-1 16-7,3 1 0 9,7 2 32-9,-1-2 0 6,9-1 0-6,-1-3 0 9,8-4-448-9,4-1-96 5,8 1-16-5,2-1 0 9,-3-8-128-9,5 1-16 9,2-3-128-9,5 4 192 6,1-8-192-6,3-3 128 8,1-3-128-8,3 0 0 9,4-2 0-6,0-3 0 0,1-7-128-2,3 4 128 20,-2 4-1392-19,-2-8-160-1,0 1-48-1,0-5-8400 7,1 4-1696-6</inkml:trace>
    </iact:actionData>
  </iact:action>
  <iact:action type="add" startTime="66279">
    <iact:property name="dataType"/>
    <iact:actionData xml:id="d50">
      <inkml:trace xmlns:inkml="http://www.w3.org/2003/InkML" xml:id="stk50" contextRef="#ctx0" brushRef="#br1">24958 15337 18831 0,'0'0'832'3,"0"0"176"-3,0 0-816 0,0 0-192 1,0 0 0-1,0 0 0 8,0 0 736-8,0 0 96 6,0 0 32-6,0 0 0 9,0 0-160-9,12 15-16 6,-2-3-16-6,3 0 0 6,3 1 224-5,6 1 32 5,-3 4 16-6,4 5 0 9,1 4-16-9,1 1 0 7,1 1 0-7,1 2 0 7,2 4-176-7,-2 6-48 8,-3 2 0-7,1 2 0 5,1 0-208-6,-3 5-48 7,-7 1-16-6,-1 10 0 12,-7-5-224-13,0 3-32 3,-2 1-16-3,-6 1 0 7,-4-3-16-7,0-3 0 8,-6-3 0-8,0-1 0 8,-5 0 32-7,-1-2 0 4,2-8 0-5,1-2 0 8,-1-8 32-8,-1 2 16 7,1-6 0-7,-4 0 0 9,5-5-48-9,-3-6-16 7,6 1 0-7,-1-9 0 9,11-8-160-9,0 0 128 6,0 0-128-6,0 0 128 23,0 0-1920-21,0 0-400-1,0 0-80 0,-6-16-12576-1</inkml:trace>
    </iact:actionData>
  </iact:action>
  <iact:action type="add" startTime="66732">
    <iact:property name="dataType"/>
    <iact:actionData xml:id="d51">
      <inkml:trace xmlns:inkml="http://www.w3.org/2003/InkML" xml:id="stk51" contextRef="#ctx0" brushRef="#br1">25339 14863 15663 0,'0'0'688'2,"0"0"144"-2,0 0-656 0,0 0-176 0,0 0 0 0,0 0 0 6,0 0 1280-6,0 0 208 6,0 0 48-6,0 0 16 10,0 0-496-10,15 2-96 6,-15-2-32-6,14 6 0 7,4 5 160-6,-5 3 16 5,7 4 16-6,1-3 0 9,3 7-144-9,-1 3-16 8,4 2-16-8,3 4 0 6,3 3-128-6,0 7-32 7,4 0 0-6,2 7 0 6,-6 7-240-6,-4 1-48 10,-3 9-16-11,-5 7 0 5,-5 0-208-5,1 2-32 7,-5 8-16-6,-2 0 0 6,-6 2-64-7,-4 2-16 6,-4 5 0-6,-4-5 0 9,-2 4 176-9,2 2 48 7,-3-12 0-7,1-1 0 7,2 0 144-7,-6-9 48 8,3-10 0-8,-3-1 0 7,4-3 16-7,-5-3 0 6,1-2 0-6,-5-3 0 9,-3-7-272-9,-1 4-48 7,1-6-16-7,1 2 0 8,-6-10-240-8,-1-1 144 7,1-5-144-7,0 2 128 25,-1-3-1408-24,1-5-304 0,0-1-48-1,-1-3-16464 0</inkml:trace>
    </iact:actionData>
  </iact:action>
  <iact:action type="add" startTime="68711">
    <iact:property name="dataType"/>
    <iact:actionData xml:id="d52">
      <inkml:trace xmlns:inkml="http://www.w3.org/2003/InkML" xml:id="stk52" contextRef="#ctx0" brushRef="#br2">13922 15701 4607 0,'0'0'400'2,"0"0"-400"-1,0 0 0-1,12-7 0 7,-12 7 1920-6,0 0 288 6,0 0 64-7,12-16 16 8,-12 16-912-8,9-12-176 8,-9 12-48-8,0 0 0 7,6-11-128-7,-6 11-48 8,0 0 0-8,0 0 0 6,0 0-48-6,0 0-16 8,0 0 0-8,0 0 0 7,6-14-96-7,-6 14-32 8,0 0 0-8,0 0 0 7,0 0-176-7,0 0-32 8,0 0-16-8,0 0 0 7,0 0-192-7,0 0-48 7,0 0 0-7,0 0 0 9,0 0 0-9,10 14 0 7,-10-14 0-7,2 11 0 8,-2-11-48-8,4 18-16 6,-4-4 0-6,2 3 0 10,-2-17 0-10,-2 18-16 6,0 1 0-6,0 3 0 7,-4-3 16-7,0 3 16 13,4 3 0-13,0 4 0 4,-4 4 16-3,1 0 0 5,-1-1 0-6,-4 5 0 8,0 6 32-8,0-2 16 7,-3 2 0-7,3 1 0 8,-6-1 16-8,5 4 0 6,-5-6 0-6,6 6 0 8,-3 4-32-8,1-9 0 7,-6 1 0-7,9-4 0 7,-5 4-80-7,4 0-32 8,4-4 0-8,1-4 0 7,-3-2 16-6,4 1 0 7,2-3 0-8,0 0 0 7,0-4-48-7,4-1-16 7,2-3 0-7,2 2 0 7,3 1 0-7,1-7 0 8,4 1 0-8,-2-5 0 8,1-3 16-8,-3 0 0 7,4 1 0-7,-1-5 0 9,1 2 16-9,2-2 0 5,1-4 0-5,-3 0 0 8,-14-4-64-8,21 0 0 7,-1-2 0-7,-3 0 0 8,1 0 0-8,3-2-128 7,-5-2 192-7,1-4-64 8,3 2-128-8,-4 1 128 8,-1-3-128-8,-1 2 128 8,3-8-128-8,-1 5 0 8,3-1 0-8,-1-4 0 22,-6 1-576-22,3-1-64 0,-5-1 0 1,4 3 0 13,-6-4-1872-12,-3 7-384-1,-1-5-80 0,-2 4-12288-1</inkml:trace>
    </iact:actionData>
  </iact:action>
  <iact:action type="add" startTime="69297">
    <iact:property name="dataType"/>
    <iact:actionData xml:id="d53">
      <inkml:trace xmlns:inkml="http://www.w3.org/2003/InkML" xml:id="stk53" contextRef="#ctx0" brushRef="#br2">13645 16444 16703 0,'0'0'736'3,"-15"2"160"-3,5 2-720 0,10-4-176 0,-18 4 0 0,11 2 0 6,7-6 608-5,0 0 96 6,-16 2 0-7,16-2 16 8,-10 8 368-8,10-8 80 7,0 0 16-6,0 0 0 6,0 0 32-7,0 0 0 6,0 0 0-6,0 0 0 10,0 0-112-10,12 14-16 6,-12-14 0-6,23 3 0 7,1-1-64-7,3-2 0 7,0-2-16-7,3 2 0 8,1-3-160-8,0 1-16 8,2 0-16-8,0 2 0 7,-3 2-112-7,3-2 0 13,2-2-16-13,2-4 0 6,-6 2-112-5,0 2-32 3,-1 0 0-3,-1 0 0 7,-2 0-160-8,-1 0-16 5,-3 2-16-4,-2-2 0 9,-5-2-208-10,2 0-144 6,-5-3 192-6,-13 7-192 8,14-6 128-8,-14 6-128 7,0 0 0-7,0 0 0 20,0 0-1248-18,0 0-352-2,0 0-80 1,0 0-16432 0</inkml:trace>
    </iact:actionData>
  </iact:action>
  <iact:action type="add" startTime="70649">
    <iact:property name="dataType"/>
    <iact:actionData xml:id="d54">
      <inkml:trace xmlns:inkml="http://www.w3.org/2003/InkML" xml:id="stk54" contextRef="#ctx0" brushRef="#br2">13497 16446 4607 0,'0'0'400'1,"-14"6"-400"-1,-3-2 0 0,7 0 0 8,10-4 2224-8,-16 2 352 8,7 0 80-8,9-2 16 7,0 0-1264-6,0 0-240 6,0 0-48-7,0 0-16 6,0 0 288-5,0 0 48 7,0 0 16-8,0 0 0 7,0 0-144-7,0 0-32 7,0 0 0-7,0 0 0 8,17 2-336-8,3-2-80 9,3-6-16-9,4 6 0 6,5-2-96-6,1 0-32 7,2 0 0-7,0 0 0 7,2 2-224-6,4-2-48 6,-2-2-16-3,4 2 0 2,-6 1-128-6,2-1-32 5,-4-2 0-5,0 2 0 9,-2 2-64-9,-3-2-16 6,-5-2 0-6,-2 2 0 8,-3 2-64-8,-1 0-128 8,-5-2 176-8,-14 2-176 8,20-2 160-8,-20 2-160 6,0 0 128-6,11-4-128 25,-11 4-352-23,0 0-160-1,0 0-16-1,0 0-16 11,0 0-2016-10,8-12-416 0,-8 3-80 0,0 9-16 0</inkml:trace>
    </iact:actionData>
  </iact:action>
  <iact:action type="add" startTime="71667">
    <iact:property name="dataType"/>
    <iact:actionData xml:id="d55">
      <inkml:trace xmlns:inkml="http://www.w3.org/2003/InkML" xml:id="stk55" contextRef="#ctx0" brushRef="#br2">23554 15528 8287 0,'0'0'368'3,"0"0"80"-2,0 0-448-1,0 0 0 1,0 0 0-1,6-16 0 8,-2 5 1728-8,-4 11 256 6,0 0 48-5,4-16 16 7,-4 16-960-8,0 0-192 6,0-12-48-6,-2 3 0 10,2 9 240-10,0 0 64 5,0 0 0-5,0 0 0 7,0 0-112-7,0 0-16 7,0 0 0-6,0 0 0 6,0 0-320-7,0 0-80 8,0 0-16-8,0 0 0 7,0 0-256-7,0 0-48 7,0 0-16-7,-8 9 0 8,2 5 240-8,-2 5 48 7,-2 3 16-7,3-3 0 9,-3 1-16-9,-6 5-16 7,1 3 0-7,3 7 0 11,0 0 16-11,-5 0 0 6,-3 4 0-5,5 0 0 4,-5-2-64-5,3 6-16 7,-1-2 0-7,-1 2 0 8,1 4 32-8,2-3 16 7,-1 3 0-7,5-2 0 9,-2-6-176-9,7 4-48 6,-3-2 0-5,-2 0 0 6,4-6-144-7,1-4-48 8,-1-2 0-8,2 1 0 8,2-3-128-8,2-2 160 7,-2-1-160-7,2-1 160 7,0-7-32-7,2 1 0 8,2-7 0-8,-2-10 0 7,8 18 64-7,0-7 16 9,5 5 0-9,1-10 0 7,-14-6-48-7,20 4-16 7,3 1 0-7,0-8 0 8,3-3-144-8,-1 0 0 7,1-4 0-7,1-2 0 25,-2 3-432-24,1-7-112-1,-3 2-32 0,-2-3 0 13,-5 3-1456-12,-2-3-288 0,-5 5-64-1,1-4-16 12,-4 1-656-11,-4 1-128 1</inkml:trace>
    </iact:actionData>
  </iact:action>
  <iact:action type="add" startTime="72122">
    <iact:property name="dataType"/>
    <iact:actionData xml:id="d56">
      <inkml:trace xmlns:inkml="http://www.w3.org/2003/InkML" xml:id="stk56" contextRef="#ctx0" brushRef="#br2">23029 16222 31327 0,'0'0'1392'1,"0"0"272"-1,0 0-1328 0,0 0-336 1,14-8 0-1,3 4 0 7,3 1 624-6,-1-5 48 4,5 2 16-4,3 0 0 7,1-4-80-8,3-1-16 6,6 1 0-6,-2 2 0 9,0 0-32-9,6 0-16 5,-2 3 0-5,4-1 0 8,-6-2-272-8,0 2-48 8,0-2-16-8,-6 2 0 7,-3-1-208-7,-3 1 0 8,0 2-192-8,1 0 192 22,-1 0-1888-22,-5 2-272 1,-3-2-48 0,1 0-7808 6,-5 0-1568-6</inkml:trace>
    </iact:actionData>
  </iact:action>
  <iact:action type="add" startTime="72405">
    <iact:property name="dataType"/>
    <iact:actionData xml:id="d57">
      <inkml:trace xmlns:inkml="http://www.w3.org/2003/InkML" xml:id="stk57" contextRef="#ctx0" brushRef="#br2">24321 15840 19231 0,'0'0'848'2,"0"0"176"-2,0 0-816 0,0 0-208 1,0 0 0-1,0 0 0 7,-4-16 752-7,0 3 96 7,4 13 32-7,-8-8 0 8,8 8-176-8,0 0-48 6,-12-6 0-6,-3 4 0 10,3 4 96-9,-4 2 16 3,16-4 0-4,-13 4 0 9,-3 2 0-9,6 5 16 7,-1-1 0-7,1 6 0 8,0-7-64-8,-4 11-16 6,5-2 0-6,1 5 0 9,-6 4 16-9,4 2 0 7,-1-1 0-7,1 1 0 8,2 2-96-8,-3 4-32 11,1-1 0-11,-4-3 0 6,2 0-144-5,7 0-48 4,-5 2 0-5,2-3 0 8,2-7-128-8,0 0-16 7,2 3-16-7,-3-3 0 8,-1 0-240-8,4-3 0 7,-4-4 0-7,0 1 0 10,0-3 0-9,5 1 0 7,-3-5 128-4,6-10-128-4,0 0 0 1,0 0 0 4,-14 12-144-4,14-12 144 20,0 0-768-20,0 0-48 0,-12-4-16 0,12 4 0 12,-13-12-2080-11,3 3-416 2,4-7-96-4</inkml:trace>
    </iact:actionData>
  </iact:action>
  <iact:action type="add" startTime="72734">
    <iact:property name="dataType"/>
    <iact:actionData xml:id="d58">
      <inkml:trace xmlns:inkml="http://www.w3.org/2003/InkML" xml:id="stk58" contextRef="#ctx0" brushRef="#br2">23835 16158 29199 0,'0'0'1280'1,"0"0"288"-1,0 0-1248 0,0 0-320 2,0 0 0-2,15-6 0 8,-1-2 512-8,4 4 64 9,1 0 0-9,-3 0 0 8,3-1 48-8,1-1 16 6,-1-2 0-6,7 4 0 7,-1 0-160-7,2 2-32 7,-1-4 0-7,-1 2 0 8,0 1-304-8,1-1-144 8,-1-2 128-8,2 2-128 23,1 2-1232-21,-1 2-336-2,-2-4-64 0,-3 2-12464 0</inkml:trace>
    </iact:actionData>
  </iact:action>
  <iact:action type="add" startTime="72978">
    <iact:property name="dataType"/>
    <iact:actionData xml:id="d59">
      <inkml:trace xmlns:inkml="http://www.w3.org/2003/InkML" xml:id="stk59" contextRef="#ctx0" brushRef="#br2">24935 15957 13823 0,'0'0'1216'1,"0"0"-960"0,10-12-256-1,-3 6 0 5,-7 6 1792-4,18-7 320 6,-6-3 64-7,-12 10 16 8,0 0-1120-8,0 0-240 7,15-2-32-7,-15 2-16 7,0 0-256-7,0 0-48 7,0 0-16-7,0 0 0 7,0 0 192-6,0 0 48 6,0 0 0-7,-13 0 0 8,1 4-160-8,-6 4-32 8,-1-5 0-7,1 3 0 5,-3 2 160-5,-4 4 32 5,-3-2 0-6,1 5 0 8,0-7-32-8,-3 6 0 8,1 1 0-8,-2 5 0 6,-2-3 32 0,2 5 0-3,1 3 0-2,-1 0 0 6,0 3-160-7,6-3-32 7,5-3 0-7,4-3 0 7,-3 1-96-7,7 3-32 7,1 2 0-7,3-3 0 8,6-5-64-8,2 3-32 7,2-1 0-7,2-3 0 7,3 1-32-7,7 1-16 8,-2-8 0-8,5 1 0 8,7 3-112-8,1-6-128 7,2 0 176-7,3 0-176 9,-1-5 272-9,0-1-48 7,4 2-16-7,2 0 0 8,4-8-80-8,-1 2-128 7,2 0 176-7,-2 0-176 8,4-1 128-8,-5-1-128 7,1-6 0-7,1 4 0 24,-6 2-640-22,0-2-256-1,-2-3-32-1,-2 3-11760 10,-1 2-2352-9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4:59:01.19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457">
    <iact:property name="dataType"/>
    <iact:actionData xml:id="d0">
      <inkml:trace xmlns:inkml="http://www.w3.org/2003/InkML" xml:id="stk0" contextRef="#ctx0" brushRef="#br0">980 8031 10815 0,'0'0'480'0,"-1"14"96"0,-1 2-448 0,0-3-128 9,-2 3 0-9,0-4 0 5,-4 3 1088-4,4-3 192 8,0 3 32-9,2-5 16 6,-2 2-128-6,4-12-32 10,-4 12 0-10,-1-3 0 4,5-9-64-4,-4 14-16 12,4-14 0-12,-4 8 0 3,-2 2-224-2,6-10-48 10,-2 11-16-11,2-11 0 4,0 0 96-3,0 0 32 9,0 0 0-10,-2-8 0 3,2-7 112-3,0-3 32 12,2-1 0-12,0-9 0 4,4-7-496-4,0-2-112 11,3 0-16-11,-3-6 0 4,2 0-160-4,2-3-32 12,0-7-16-12,-3-2 0 3,3-3-32-3,-4-8 0 6,2-7 0-6,2-5 0 10,-1 0-48-10,-3 0-16 10,0 0 0-9,0 4 0 4,2-2-144-5,-3 2 160 9,1 6-160-9,2 2 160 5,2 5-160-5,-4 5 0 13,0 1 0-13,-1 4 0 3,1 0 0-3,-2 9 0 6,-2-1 0-6,0 6 0 10,-2 5 0-9,4 7 0 6,-2 2 0-7,2 1 128 3,-2 7-128-3,0-1 0 10,-2 10 0-10,0 6-176 4,0 0 176-4,0 0-192 11,0 0 192-11,8 20-192 4,-3 1 192-4,-1 18-160 11,2 6 160-11,-2 10-160 5,4 9 160-5,-2 14 0 12,-2 8-144-12,1 5 144 3,5 11 0-3,-2-5-144 6,-2 3 144-6,4-10 0 9,1-7 0-9,-3-7 0 9,0-3 0-8,4-11 0 3,-5-7 0-3,7-9 0 5,-6-9 0-6,4-1 0 9,1-5 0-9,-3-6 0 11,4-5 128-11,-5-5-128 3,5-7 400-3,-2-6-16 12,5-4 0-12,-1-10 0 3,1-3 64-3,-1-9 16 11,2-1 0-11,1-2 0 4,-5-6-192-4,1-3-32 8,-3-3-16-8,2 0 0 8,-6-7-96-8,1 1 0 11,1 4-128-11,-2-2 192 3,2 6-192-3,-1 4 144 12,-3 0-144-12,2 5 128 3,4 5-128-3,-4 1 0 11,1 3 0-11,5 3 0 4,-4-1-240-4,5 5-80 12,-5-4 0-12,10 3-16 21,-5 5-2800-21,1 2-576 1</inkml:trace>
    </iact:actionData>
  </iact:action>
  <iact:action type="add" startTime="2057">
    <iact:property name="dataType"/>
    <iact:actionData xml:id="d1">
      <inkml:trace xmlns:inkml="http://www.w3.org/2003/InkML" xml:id="stk1" contextRef="#ctx0" brushRef="#br0">2280 7345 10127 0,'0'0'896'0,"0"0"-704"9,0 0-192-9,5-10 0 6,-1 0 2336-6,-2 1 432 11,-2-1 96-11,0 10 16 4,0 0-1136-4,0 0-208 10,0 0-64-10,0 0 0 4,-11 4-416-3,-1 5-96 12,2 3 0-13,-6 8-16 1,3-3-224-1,-7 9-32 11,1 3-16-11,-1 6 0 4,-1 0-32-4,-1 4-16 11,-1 0 0-11,5-2 0 5,3 4-144-5,1-2-32 11,4-4 0-11,7-4 0 3,1-7 0-3,4-3-16 11,-1-1 0-11,7-9 0 4,4 1 48-4,0-8 16 11,5-6 0-11,-1-4 0 5,3-4-96-5,3-1-16 12,-5-9 0-12,3-1 0 3,-1-1-64-3,-5-1 0 12,2-2-16-12,-5-16 0 5,-1 4 0-5,-8 1 0 10,-4 3 0-10,-4 4 0 3,0 2-48-3,1-1-16 10,-3 3 0-10,-6 6 0 5,2-1-96-5,-3 3-16 11,3 3 0-11,-4 0 0 4,7 3-128-4,-3 5-176 12,4 0 48-12,8 6 0 18,0 0-1840-18,0 0-352 0,0 0-80 0,0 0-14416 4</inkml:trace>
    </iact:actionData>
  </iact:action>
  <iact:action type="add" startTime="2434">
    <iact:property name="dataType"/>
    <iact:actionData xml:id="d2">
      <inkml:trace xmlns:inkml="http://www.w3.org/2003/InkML" xml:id="stk2" contextRef="#ctx0" brushRef="#br0">2609 7167 18831 0,'4'22'832'0,"-4"-22"176"0,0 0-816 0,2 19-192 9,-2-1 0-9,0 5 0 4,0 3 1296-4,-2-1 224 12,-2 2 32-12,2-1 16 3,-4 1-416-3,1 2-64 13,1-2-32-13,0-5 0 3,-4-6-352-3,0 7-64 11,2-2 0-11,0-3-16 3,6-18 208-3,-7 12 64 11,7-12 0-11,0 0 0 4,0 0 64-4,0 0 0 12,0 0 16-12,0 0 0 3,5-18-160-3,1-1-48 12,0-7 0-12,6-3 0 2,0-8-352-1,1 4-80 11,3 2-16-11,1 1 0 2,-3-3-128-3,6 4-48 9,-5 2 0-9,3 7 0 5,-1-3-16-5,-3 9-128 10,2-3 192-10,-16 17-64 5,15 0-128-5,5 7 160 11,1 11-160-11,-3 5 160 4,1 5-160-4,1 5 0 11,-7 4 144-11,3 10-144 3,-1 7 128-3,1-3-128 12,0-2 128-12,-8-5-128 4,-1 5 0-4,-1-6 0 11,0-4 0-11,-2-4 128 20,0 0-832-20,2-5-176 0,1-9-16 0,3-3-11264 10,-10-18-2240-10</inkml:trace>
    </iact:actionData>
  </iact:action>
  <iact:action type="add" startTime="3048">
    <iact:property name="dataType"/>
    <iact:actionData xml:id="d3">
      <inkml:trace xmlns:inkml="http://www.w3.org/2003/InkML" xml:id="stk3" contextRef="#ctx0" brushRef="#br0">3485 7665 4607 0,'-18'19'192'1,"5"-9"64"-1,3 4-256 0,-2 1 0 10,3 1 0-10,3-1 0 4,-6-3 3056-4,4-4 560 11,8-8 112-11,0 0 32 3,0 0-2000-3,0 0-400 11,0 0-80-11,0 0 0 4,0 0-32-4,20-12 0 11,3-7 0-11,2-7 0 6,5-7-416-6,3-2-64 10,0-10-32-10,6-6 0 3,2-9-144-3,6 0-16 13,-4-5-16-13,4 5 0 4,1-1-48-4,-7 5 0 10,0-7 0-10,-4-1 0 4,4 0 0-4,-6 1-16 10,-1-7 0-10,-3 2 0 5,-6-6-240-5,-3-2-32 10,-5-4-16-10,-7 6 0 4,-6 1-64-3,-2 3-16 9,0 0 0-10,-2 4 0 4,-4 7-128-4,0 12 0 11,0 4 0-11,-2 8 0 4,-4 8 0-4,3 6 0 13,-1 9 0-13,-6 4 0 3,2 8 0-3,-5 10 0 12,1 7 0-12,-5 13 0 3,-7 11-128-3,3 7 128 12,0 11-160-12,-3 11 160 3,3 20-144-3,0 9 144 10,-3 12-128-10,1 8 128 5,2 2 0-5,1-2 0 10,7 0 0-10,3-8 176 5,6-11-176-5,2-7 0 10,5-11-192-10,4-10 192 5,1-5 0-5,6-15 0 11,2-11 0-11,-1-4 192 4,9-9-192-4,-4-9-192 10,3 1 32-10,3-10 16 21,5-1-1152-21,-4-5-240 1,1-8-32-1,3-9-8096 10,0-9-1600-10</inkml:trace>
    </iact:actionData>
  </iact:action>
  <iact:action type="add" startTime="3515">
    <iact:property name="dataType"/>
    <iact:actionData xml:id="d4">
      <inkml:trace xmlns:inkml="http://www.w3.org/2003/InkML" xml:id="stk4" contextRef="#ctx0" brushRef="#br0">4497 6947 9215 0,'0'0'400'1,"0"0"96"-1,0 0-496 0,2 21 0 7,0-1 0-7,-2-3 0 5,-4 5 3504-5,0 3 592 10,-1 1 128-10,-5 3 32 5,-4 0-2240-5,4 10-448 10,-7 2-96-10,3-2 0 5,-1 2-544-5,3-2-96 11,-4 8-32-11,6-8 0 4,-1 0-432-4,3-8-96 10,0 2-16-9,-2-5 0 3,7-7-256-4,-1 0 0 11,2-7 0-11,2 2 0 20,0-16-1472-20,0 0-336 1,0 0-80-1,0 0-6912 11,11-10-1376-11</inkml:trace>
    </iact:actionData>
  </iact:action>
  <iact:action type="add" startTime="3741">
    <iact:property name="dataType"/>
    <iact:actionData xml:id="d5">
      <inkml:trace xmlns:inkml="http://www.w3.org/2003/InkML" xml:id="stk5" contextRef="#ctx0" brushRef="#br0">4862 6937 14735 0,'2'14'1312'0,"-2"5"-1056"7,-2 5-256-7,-6 3 0 5,0 0 1664-5,-1 3 288 10,-7-1 48-10,4 4 16 5,-3 2-464-5,1 6-80 12,-5-6-32-12,-1 2 0 3,-1-7-464-3,3-1-80 12,-3 0-32-12,5-2 0 2,2-3-288-2,1-5-64 12,3-1-16-12,10-18 0 3,0 0 48-3,0 0 16 11,0 0 0-11,0 0 0 5,4-14 32-5,8-1 16 12,1-9 0-12,7-1 0 3,-3-4-304-3,5-1-64 12,-1-5-16-12,3 0 0 4,-5 2-224-4,1 4 144 9,1-1-144-9,2 5 128 5,-1 4-128-5,-3 5 0 10,1 0 0-10,-1 9 0 6,-7-1 0-6,-12 8 0 9,20 6 0-9,-3 3 0 5,-5 11 0-5,2 7 0 10,-5 8 0-10,-7 8 0 5,-4-2 0-5,0 6 128 10,-3 0-128-10,-3 2 128 5,0 3-128-5,0 1 0 10,-6-1 0-10,5-3 0 5,3-12-176-5,-2 0-112 12,4-5-32-12,2-5 0 19,0-4-1600-18,4-7-320-1,-2-16-64 0,0 0-7104 10,0 0-1408-10</inkml:trace>
    </iact:actionData>
  </iact:action>
  <iact:action type="add" startTime="4101">
    <iact:property name="dataType"/>
    <iact:actionData xml:id="d6">
      <inkml:trace xmlns:inkml="http://www.w3.org/2003/InkML" xml:id="stk6" contextRef="#ctx0" brushRef="#br0">5240 7279 19295 0,'0'0'848'0,"0"0"176"0,14 13-816 0,-14-13-208 7,0 0 0-7,12 8 0 5,3 0 1728-5,-15-8 320 11,16 10 48-11,0-10 16 4,-16 0-576-4,19-10-96 12,-5 2-32-12,1-2 0 4,-5-1-576-4,4 1-112 9,-6-6-16-9,-1 4-16 5,-1-1-176-5,-6 13-16 12,4-14-16-12,-4 1 0 4,0 13 64-4,0 0 16 11,0 0 0-11,0 0 0 4,-17-4-112-4,1 8 0 12,2 9-16-12,-5-1 0 3,-1 7-192-3,3-1-48 10,-5-1 0-10,5 5 0 3,1 3-64-3,1 3 0 13,3-1-128-12,0-2 192 1,4-3-192-2,4-5 0 11,2 3 0-11,2 1 0 5,4-5 0-5,2 1 0 12,4 1 0-12,0-8 0 18,-10-10-960-18,19 11-256 1,1 1-32-1,1-8-16 12,7-2-1424-12,-1-2-304 0,-2-4-48 0</inkml:trace>
    </iact:actionData>
  </iact:action>
  <iact:action type="add" startTime="4388">
    <iact:property name="dataType"/>
    <iact:actionData xml:id="d7">
      <inkml:trace xmlns:inkml="http://www.w3.org/2003/InkML" xml:id="stk7" contextRef="#ctx0" brushRef="#br0">5890 7099 13823 0,'0'0'1216'0,"0"0"-960"5,0 0-256-4,0 0 0 3,-4-14 2016-4,-2 7 352 11,-4-1 80-11,3 2 16 4,7 6-768-4,-12 10-160 11,-2-2-16-11,5 1-16 5,-7 3-608-5,4 2-128 12,-3 3-32-12,5 7 0 4,-6-1-128-4,7 4-32 11,-5 1 0-11,4-1 0 4,4-8-192-4,0-1-64 9,6-18 0-9,-5 19 0 5,5-3 16-5,0-16 0 10,5 18 0-10,-5-18 0 5,0 0 64-4,14 2 16 9,4-2 0-10,-18 0 0 4,17-4-16-4,1-2 0 11,-1-4 0-11,-5 2 0 3,2-1-128-3,-7-5-16 11,3 4-16-11,-10 10 0 4,0 0-240-4,18 0 144 11,-18 0-144-10,15 6 128 3,-15-6-128-4,16 10 0 13,0 7 0-13,-5 1 0 2,5-1 0-2,-2 5 0 11,1 1 0-11,-5-1 0 4,2-9 0-4,1 1 0 10,-13-14 0-10,22 8 0 5,-3 2 0-5,3-3 0 10,-1-5 192-10,4-4-64 5,1-5-128-5,-1-3 0 10,-1-4 144-10,-3 0-144 5,2-3 176-5,-1 1-48 10,1-3 0-9,-3 1 0 3,-5 3-128-4,3-3 0 10,-8 4 0-10,1-1 0 18,-11 15-560-17,0 0-32-1,0 0-16 0,0 0 0 15,0 0-432-14,14-4-96-1,-14 4-16 0,0 0 0 15,0 0-1072-15,20 2-208 0,-7 0-64 1</inkml:trace>
    </iact:actionData>
  </iact:action>
  <iact:action type="add" startTime="4942">
    <iact:property name="dataType"/>
    <iact:actionData xml:id="d8">
      <inkml:trace xmlns:inkml="http://www.w3.org/2003/InkML" xml:id="stk8" contextRef="#ctx0" brushRef="#br0">6594 6851 20271 0,'0'0'896'0,"0"0"192"0,-8 20-880 0,0 1-208 7,3 3 0-7,-3 5 0 5,-6 6 1776-5,2 4 304 10,-5-2 64-10,5 8 16 5,-5-6-688-5,7 4-144 12,-4-6-32-12,5 4 0 3,-3-8-560-3,6-2-112 11,4-3-32-11,0-3 0 4,0-4-224-4,6-5-48 10,-2-2-16-10,-2-14 0 5,0 0 336-5,0 0 64 11,18-12 0-11,-1-4 16 5,5-7 208-5,1-8 32 11,0-6 16-11,-3 0 0 3,-3 0-400-3,3-2-96 12,1 5-16-12,-3 1 0 4,1-8-64-4,3 8-16 10,-3 4 0-10,-1 4 0 3,3 5-144-3,3 6-48 13,-5 3 0-13,-1 3 0 4,5 2-192-4,5 4 0 11,1 0 0-11,0 2 0 4,-2 4 0-4,1-4 0 11,-1 2 0-11,-4 2 0 18,-1 0-1168-18,-7 6-240 0,7-3-32 0,-5-1-11232 11,-17-6-2256-11</inkml:trace>
    </iact:actionData>
  </iact:action>
  <iact:action type="add" startTime="5274">
    <iact:property name="dataType"/>
    <iact:actionData xml:id="d9">
      <inkml:trace xmlns:inkml="http://www.w3.org/2003/InkML" xml:id="stk9" contextRef="#ctx0" brushRef="#br0">5104 5666 42383 0,'-20'-14'3776'0,"20"14"-3024"6,-5-18-608-5,5 18-144 2,0 0 0-3,0 0 128 11,0 0-128-11,0 0 128 4,0 0-128-4,13-7 0 11,-13 7 0-11,18-2 128 18,-18 2-1680-18,13 2-352 0</inkml:trace>
    </iact:actionData>
  </iact:action>
  <iact:action type="add" startTime="5797">
    <iact:property name="dataType"/>
    <iact:actionData xml:id="d10">
      <inkml:trace xmlns:inkml="http://www.w3.org/2003/InkML" xml:id="stk10" contextRef="#ctx0" brushRef="#br0">1622 7399 23615 0,'0'0'1040'1,"-12"0"224"-1,1-3-1008 0,11 3-256 10,-16-8 0-10,8-2 0 5,-1-8 1920-5,-1-3 320 6,2-8 80-6,-2-2 16 8,8-3-688-8,0-3-144 7,4-6-32-7,8 2 0 8,-4-5-960-8,12-3-192 12,-1 2-32-12,5 2-16 3,1-4-272-3,0 1 0 11,3 7 0-11,-3-2 0 5,2 4-176-5,3-4-144 6,-1 8-16-6,0 6-16 24,1 5-2480-23,-3 3-496-1</inkml:trace>
    </iact:actionData>
  </iact:action>
  <iact:action type="add" startTime="6320">
    <iact:property name="dataType"/>
    <iact:actionData xml:id="d11">
      <inkml:trace xmlns:inkml="http://www.w3.org/2003/InkML" xml:id="stk11" contextRef="#ctx0" brushRef="#br0">1768 8845 17327 0,'-1'-26'768'0,"1"26"160"0,0-17-736 1,0 17-192 8,0 0 0-9,0-20 0 5,0 20 1088-4,0 0 192 5,0 0 48-6,0 0 0 8,1 16-368-8,1 1-64 12,0 7 0-12,0 9-16 4,-4 8-80-4,0 8-16 10,2 1 0-9,-2 11 0 3,1-1-208-4,1 3-64 10,0 5 0-10,-2-2 0 4,2-5-192-4,0-1-32 11,-2-3-16-11,2-7 0 6,2-5-128-6,1-8-16 11,-1 0-128-11,2-7 192 3,0-7-368-3,2-6-80 13,0-1 0-13,-6-16-16 15,0 0-2192-15,0 0-432 0</inkml:trace>
    </iact:actionData>
  </iact:action>
  <iact:action type="add" startTime="6577">
    <iact:property name="dataType"/>
    <iact:actionData xml:id="d12">
      <inkml:trace xmlns:inkml="http://www.w3.org/2003/InkML" xml:id="stk12" contextRef="#ctx0" brushRef="#br0">1661 8817 21823 0,'26'-11'960'1,"-11"-1"208"-1,5-2-928 0,7-1-240 8,6 3 0-8,8-4 0 6,4 5 192-6,4-3 0 9,1 6 0-9,3 8 0 5,2 6 304-5,1 8 48 10,-3 5 16-10,2 5 0 3,-1 3-64-2,1 8-16 9,-8 2 0-9,-8 12 0 3,-4 3-144-4,-6 7-16 11,-6 1-16-11,-5 1 0 5,-2-5 32-5,-5 1 16 10,-9 1 0-10,-4-3 0 4,-4-8 144-4,-11 0 16 12,-5-1 16-12,-3-3 0 4,-8 2 144-4,-2-6 32 11,-10-2 0-11,0-2 0 4,-6 0-192-4,1 3-48 11,-1-7 0-11,4-6 0 4,0-9-240-4,4-1-48 12,8-9-16-12,4-6 0 3,4-2-352-3,5-8-80 12,3-5-16-12,7-12-10000 14,0-9-2000-12</inkml:trace>
    </iact:actionData>
  </iact:action>
  <iact:action type="add" startTime="6863">
    <iact:property name="dataType"/>
    <iact:actionData xml:id="d13">
      <inkml:trace xmlns:inkml="http://www.w3.org/2003/InkML" xml:id="stk13" contextRef="#ctx0" brushRef="#br0">3056 8784 23039 0,'0'0'1024'0,"0"0"192"0,0 0-960 0,6 22-256 8,3 1 0-8,1 0 0 6,-4-1 944-6,-4 5 144 9,-2 2 16-9,0 6 16 5,0 1-48-5,0 6-16 10,-4-1 0-10,0 4 0 5,-2-2-464-5,0 4-80 11,-3 2-32-11,5-2 0 4,-4 1-320-4,8-1-160 10,6-6 160-10,0 0-160 5,5-8 0-5,7 2 128 11,3 0-128-11,-1-5 0 5,3-11 176-5,5 1-16 9,1 1 0-9,6-11 0 5,0 0 64-5,2-7 16 12,6-3 0-12,-6 0 0 3,4-1-64-3,-4-3-16 11,6-2 0-11,-8-2 0 4,-6-2-160-4,-1-3-192 10,-1 1 32-10,-5-4 16 21,-7 1-1632-20,1-5-320-1,-10 3-64 0</inkml:trace>
    </iact:actionData>
  </iact:action>
  <iact:action type="add" startTime="7117">
    <iact:property name="dataType"/>
    <iact:actionData xml:id="d14">
      <inkml:trace xmlns:inkml="http://www.w3.org/2003/InkML" xml:id="stk14" contextRef="#ctx0" brushRef="#br0">2771 9159 21183 0,'0'0'944'0,"0"0"192"0,6-16-912 0,4 6-224 9,7-2 0-9,3 1 0 5,7-3 768-5,4 0 128 11,8-5 0-11,0 3 16 4,8-3-336-4,2-3-64 11,-4 7 0-11,7-5-16 5,7-1-160-5,-1-1-16 10,-7 3-16-10,0-3 0 4,0 1-304-4,-5 7 0 12,-12 1 0-12,-7 3-12096 7</inkml:trace>
    </iact:actionData>
  </iact:action>
  <iact:action type="add" startTime="7268">
    <iact:property name="dataType"/>
    <iact:actionData xml:id="d15">
      <inkml:trace xmlns:inkml="http://www.w3.org/2003/InkML" xml:id="stk15" contextRef="#ctx0" brushRef="#br0">2937 8753 22111 0,'-2'-14'1968'0,"4"1"-1584"8,6-3-384-7,-1 0 0 4,7-3 1184-5,6 1 160 10,1 3 16-10,6-7 16 4,3 1-656-4,5 1-128 11,6-3-16-11,2-2-16 6,5-1-320-6,7-1-64 11,5-2-16-10,26-16 0 16,-10 10-1184-17,2 3-224 2</inkml:trace>
    </iact:actionData>
  </iact:action>
  <iact:action type="add" startTime="7628">
    <iact:property name="dataType"/>
    <iact:actionData xml:id="d16">
      <inkml:trace xmlns:inkml="http://www.w3.org/2003/InkML" xml:id="stk16" contextRef="#ctx0" brushRef="#br0">2328 10516 6447 0,'-15'-2'576'1,"-7"4"-576"6,-3 2 0-7,0 4 0 6,-3-1 3888-6,-3 11 656 9,2-1 144-9,-2 5 32 5,-3 3-3280-5,3-1-656 11,0 1-128-11,4 2-16 5,3-1-304-5,5-1-48 10,-1-4-16-10,7 1 0 4,3-1-144-4,6-5-128 13,4 2 192-13,4 1-192 3,4-9 624-3,7 3 16 11,3-5 0-11,3 2 0 3,9 4-240-3,5-3-32 12,-2 5-16-12,2-4 0 3,-2 3-352-2,0 1 144 9,-4-1-144-10,-1 3 0 5,-7-6 256-5,-1 3-48 12,-3-3-16-12,-7 6 0 3,-2-5 160-3,-4 5 32 10,-10-7 0-10,-4 7 0 5,-2-4 32-4,-5 1 16 9,-7-3 0-10,-1 2 0 4,-2-5-144-4,-2-1-32 10,-3-2 0-9,-9-6 0 18,4-6-1152-18,6-2-224-1,6-3-48 1,5-11-13344 1</inkml:trace>
    </iact:actionData>
  </iact:action>
  <iact:action type="add" startTime="7914">
    <iact:property name="dataType"/>
    <iact:actionData xml:id="d17">
      <inkml:trace xmlns:inkml="http://www.w3.org/2003/InkML" xml:id="stk17" contextRef="#ctx0" brushRef="#br0">2601 10514 22111 0,'0'0'1968'0,"2"19"-1584"8,-2 3-384-8,2-1 0 5,-2 5 1152-5,4 1 128 10,2 12 48-10,-2-4 0 5,-4 6-304-5,0-2-48 10,0 0-16-9,0 4 0 3,0-4-384-4,0 2-64 10,0-2-32-10,2 2 0 5,-2-4-352-5,6 2-128 11,0 0 0-10,5 10 144 17,-3-10-1360-18,10-6-256 0,-1-6-64 1,3-3-16 12,-3-7-1216-13,-1-11-240 0</inkml:trace>
    </iact:actionData>
  </iact:action>
  <iact:action type="add" startTime="8127">
    <iact:property name="dataType"/>
    <iact:actionData xml:id="d18">
      <inkml:trace xmlns:inkml="http://www.w3.org/2003/InkML" xml:id="stk18" contextRef="#ctx0" brushRef="#br0">2980 10475 27695 0,'-4'23'1216'1,"2"-11"272"-1,0 8-1184 0,-4 5-304 5,2 8 0-5,-2 6 0 5,1 10 448-5,-7 5 16 11,0 3 16-11,2 5 0 5,-7 7 608-5,3 5 112 10,-1 0 16-10,-3 6 16 5,0 4-464-5,-3 7-112 10,1 1-16-10,3-4 0 6,-3-1-480-6,-1-7-160 10,3-5 0-10,-3 16 0 20,3-17-480-20,11-19-208 0,-5-12-32 0,6-16-16 14,4-13-1584-14,2-14-320 0,0 0-64 1</inkml:trace>
    </iact:actionData>
  </iact:action>
  <iact:action type="add" startTime="8350">
    <iact:property name="dataType"/>
    <iact:actionData xml:id="d19">
      <inkml:trace xmlns:inkml="http://www.w3.org/2003/InkML" xml:id="stk19" contextRef="#ctx0" brushRef="#br0">3750 10364 28559 0,'0'0'2544'1,"0"-14"-2032"4,2 6-512-5,-2 8 0 9,-4-9 0-9,-2-1 128 10,-7 4-128-10,1 4 0 4,-4 4 928-4,-1 2 144 10,-6 4 16-9,-3 7 16 6,-1 9-480-7,-2 1-112 4,-5 2 0-4,1 5-16 9,2 1-160-9,4 4-16 7,1 4-16-7,9-4 0 8,-1 0-176-8,10-6-128 11,1-2 144-10,7-3-144 1,7-3 0-2,1-5 0 12,10-3 0-12,-1-5 0 5,7 2 0-5,1-3 176 4,2-3-176-4,3 6 160 9,1-2-160-9,4-3 128 8,-4 9-128-8,-1-6 128 8,-3 3 80-8,-4 1 16 11,-5 6 0-11,-1-5 0 3,-5 5 160-3,-2 1 16 11,-8 3 16-11,-6 1 0 4,-6 0-96-4,-2 5-32 12,-9-3 0-12,-1 0 0 3,-1 0-96-3,-4 1-32 12,3-9 0-12,-3 1 0 3,-6-3-160-3,6-7 0 10,1 0 144-9,-5-4-144 20,6-12-1440-21,7-6-352 1,1-7-80-1,11-9-14160 2</inkml:trace>
    </iact:actionData>
  </iact:action>
  <iact:action type="add" startTime="8681">
    <iact:property name="dataType"/>
    <iact:actionData xml:id="d20">
      <inkml:trace xmlns:inkml="http://www.w3.org/2003/InkML" xml:id="stk20" contextRef="#ctx0" brushRef="#br0">4213 9650 19343 0,'0'0'1728'1,"0"0"-1392"7,0 0-336-8,-4 12 0 6,0 11 2048-6,-4 4 352 11,0 8 64-11,-2 8 16 3,-5 0-1408-3,1 4-288 12,-5 6-48-12,-3 1-16 4,7-5-48-3,-3 8-16 8,4 1 0-9,3 5 0 4,1 3-512-4,-2-2-144 12,4-1 0-11,-7 34-14736 5</inkml:trace>
    </iact:actionData>
  </iact:action>
  <iact:action type="add" startTime="8876">
    <iact:property name="dataType"/>
    <iact:actionData xml:id="d21">
      <inkml:trace xmlns:inkml="http://www.w3.org/2003/InkML" xml:id="stk21" contextRef="#ctx0" brushRef="#br0">3820 10533 18431 0,'24'-5'1632'0,"-9"-1"-1312"10,9-2-320-10,5 2 0 4,2-2 672-4,4 0 64 10,6 5 16-10,-5-5 0 4,3 2-16-4,-2-4 0 11,-4 2 0-11,0 4 0 4,-2 3-176-4,0-3-48 7,-3-4 0-7,-5 2 0 10,-2 4-256-10,-1 0-64 7,-2 0-16-7,-7 0 0 3,1 2 288-3,-12 0 64 7,0 0 16-7,0 0 0 9,0 0 0-9,0 0 0 11,0 0 0-11,0 0 0 4,0 0-16-4,0 0 0 7,-2-6 0-7,-2-3 0 9,-4-1-144-9,2 2-16 10,-1-4-16-10,-1 3 0 5,0 1-352-5,2-4 144 11,6 12-144-11,-8-4 0 3,1 0 0-3,7 4 0 7,0 0 0-7,-6 6 0 10,6-6 0-10,-8 12 0 9,2-2 0-9,4-1-144 5,2 9 144-5,2-6-160 10,6 3 160-10,-2-3-160 5,2 2 160-5,3-9 0 12,-3 1 0-12,4 2 0 3,3-4 0-3,-1-2 192 12,4-2-32-11,3-2-16 2,0-2 176-3,-1-4 16 12,1 0 16-12,3 3 0 3,3-5-64-3,-2 2-16 12,1 2 0-11,-1-2 0 1,1-1-80-2,-5 3-32 6,0 2 0-6,-1 4 0 9,1 0-160-9,-5 2 160 8,2 8-160-8,-5 1 160 8,1-5-160-7,-4 4 192 5,1 4-192-6,-3-5 192 9,0 5-192-9,-2-6 0 11,-6-8 0-11,0 0 128 3,0 0 16-3,13 4 0 12,-5-4 0-12,6-2 0 4,-4-4 256-4,3-10 48 11,1 1 16-11,4-7 0 3,-5-1-240-3,5-3-48 7,-5 1-16-7,5 0 0 8,1-3-160-8,-3 3 0 11,2 4 144-11,-5 3-144 4,3 2 0-4,1 7 0 11,-5 5 0-11,4 4 0 4,-6 2 0-4,1 7 0 13,1 9-176-13,-6 2 176 2,-2-3 0-2,-2 6 0 7,-2 5 0-7,2 1 0 8,-6 0 0-8,2-1 0 12,0-3 0-12,2-4 0 3,0-1 0-3,2-8 0 11,-2-12 128-11,0 0-128 4,0 0 128-4,9 0-128 12,3-4 144-12,2-4-144 3,3-14 336-3,3-1-16 7,-3 0-16-7,3-3 0 8,1 1-144-8,1-2-32 12,-5-3 0-12,5 3 0 3,1 0-128-3,-1 5 0 12,-3-1 0-12,3 3 0 3,-3 3 0-3,5 5 0 12,-7 4 0-12,5 1 0 3,-3 3 0-3,3 4 0 11,-5 4-128-11,3 5 128 4,-1 1 0-4,-3 4 0 11,1-3-144-11,-3 5 144 4,4-4 0-4,-3-1 0 11,-3 1 0-11,5-6 0 4,-3 0 0-4,4 2 0 12,-5-6 0-12,5-4 0 3,1-8 0-3,-1 2 0 11,1-6 128-11,5 3-128 5,-1-7 0-5,-3 6 0 6,1-5 128-6,1 7-128 8,-1 0 0-8,-3 1 0 8,3 1 0-8,0 8 0 7,1 4 272-7,-4 6-32 7,-3 7-16-7,5 5 0 9,-11-3 32-9,1 2 16 7,-2 7 0-7,-6 1 0 8,-6 2 112-8,-6 0 0 7,0 5 16-7,-7-7 0 8,-1-2-16-8,-3-2 0 13,-3 3 0-13,-1-3 0 2,-6-5-48-2,0-3-16 7,-2-1 0-7,-6-6 0 7,1-3-320-7,-2 1 128 13,-1-10-128-13,-22-4 0 19,-1 2-2624-19,7-1-576 1</inkml:trace>
    </iact:actionData>
  </iact:action>
  <iact:action type="add" startTime="10043">
    <iact:property name="dataType"/>
    <iact:actionData xml:id="d22">
      <inkml:trace xmlns:inkml="http://www.w3.org/2003/InkML" xml:id="stk22" contextRef="#ctx0" brushRef="#br0">1437 13147 16575 0,'-2'-6'1472'1,"-4"-8"-1168"10,2 1-304-11,0 3 0 4,2-2 1440-4,2 12 224 12,0 0 64-12,0 0 0 3,0 0-368-3,0 0-64 10,-6 12-16-10,1 1 0 4,-1 11-480-4,2 1-96 15,0 3-32-15,-2 3 0 2,2 12-80-2,-2-4-16 6,1 2 0-6,-1 0 0 10,0-2 32-10,4 3 0 6,-4-5 0-6,0 1 0 9,2-9-224-8,2-4-32 9,0-7-16-10,4-3 0 4,-2-15 240-4,0 0 64 11,0 0 0-11,14-13 0 4,2-3-144-4,1-5-32 12,7-7 0-11,-3-1 0 2,-1-4-288-3,1-4-176 9,0 2 192-9,-1 2-192 6,-1-3 128-6,1 3-128 9,-1 6 0-9,-3 6 0 5,2 3 0-5,-5 6 0 10,3 1 0-10,3 7 0 5,-5 4 0-5,4 8-144 11,-5 7 144-10,3 7-192 2,5 7 192-3,-7 6 0 7,3 2-144-7,-5 8 144 8,0 4 0-8,-4-3 0 10,1 5 0-10,1 0 0 4,-4 1 0-4,-2-1 0 12,2-10 0-12,4 2 0 5,-1-12 0-5,3-2 0 6,2-5 128-6,-3-5-128 25,5-7-1504-25,-2-6-336 0,1-6-64 0,13-10-13648 2</inkml:trace>
    </iact:actionData>
  </iact:action>
  <iact:action type="add" startTime="10437">
    <iact:property name="dataType"/>
    <iact:actionData xml:id="d23">
      <inkml:trace xmlns:inkml="http://www.w3.org/2003/InkML" xml:id="stk23" contextRef="#ctx0" brushRef="#br0">2558 13123 32703 0,'0'0'1456'0,"-7"12"288"0,1-2-1392 0,0 7-352 9,0 1 0-9,-4 5 0 5,1 7 192-5,-1-3-16 12,-6 2-16-12,5 2 0 3,-3 4 192-3,4-1 32 12,-2-7 16-12,5 2 0 3,3-2-256-3,4-1-144 7,2-5 160-7,5-7-160 8,5-1 0-8,-2-7 128 13,6-4-128-13,-3-4 0 2,5-2 128-2,-3-7-128 11,3-3 176-11,1-3-176 5,-5 1 384-5,2-4-16 11,-7-3-16-11,1 2 0 4,0 1-96-4,-8 1 0 10,0-3-16-10,-4 3 0 4,-2 3 16-4,-4-2 0 12,-2 7 0-12,3-1 0 3,-7 4-256-3,2 4 176 12,-3 0-176-12,-1 3 160 19,-2 1-1264-19,7 3-256 0,-3-1-48 0,14-2-9216 6,0 0-1856-5</inkml:trace>
    </iact:actionData>
  </iact:action>
  <iact:action type="add" startTime="10728">
    <iact:property name="dataType"/>
    <iact:actionData xml:id="d24">
      <inkml:trace xmlns:inkml="http://www.w3.org/2003/InkML" xml:id="stk24" contextRef="#ctx0" brushRef="#br0">3366 12045 22111 0,'0'0'1968'0,"0"0"-1584"2,0 0-384-2,0 19 0 3,-4 1 688-3,2 13 48 7,-2 6 16-7,-6 8 0 8,1 0-64-8,1 3-16 11,-6 5 0-11,6 7 0 5,1 5 0-5,-1 1 0 11,2 4 0-11,2 4 0 4,2 0-480-4,2 0-192 12,0 8 176-12,0 25-13424 8</inkml:trace>
    </iact:actionData>
  </iact:action>
  <iact:action type="add" startTime="10872">
    <iact:property name="dataType"/>
    <iact:actionData xml:id="d25">
      <inkml:trace xmlns:inkml="http://www.w3.org/2003/InkML" xml:id="stk25" contextRef="#ctx0" brushRef="#br0">2896 13213 3679 0,'-2'-19'320'1,"2"-5"-320"6,2 1 0-7,4-3 0 4,7-1 5232-4,1 0 976 12,6-1 192-12,3 1 32 3,4 2-4384-3,6 1-896 13,4 5-160-13,10-5-32 4,6-1-416-4,4 0-80 11,1 3-16-11,30-7 0 18,-4 2-1472-18,-2 9-288 0</inkml:trace>
    </iact:actionData>
  </iact:action>
  <iact:action type="add" startTime="11096">
    <iact:property name="dataType"/>
    <iact:actionData xml:id="d26">
      <inkml:trace xmlns:inkml="http://www.w3.org/2003/InkML" xml:id="stk26" contextRef="#ctx0" brushRef="#br0">4727 12796 35183 0,'0'0'1552'1,"0"0"336"-1,0 0-1504 0,-7 15-384 8,1 3 0-8,-6 13 0 22,-5-4-448-22,3 5-176 0,-6-3-16 0,5-6-16 0,1 4 432 0,-3 3 96 10,1-3 128-10,0 4-208 5,7-2 208-5,-1 1-192 6,4-5 192-6,4 0-192 10,2-3 192-10,2-6 0 10,2-1 0-10,4-5-144 4,-8-10 144-4,0 0 256 7,0 0-64-7,9-4-16 9,1-2 288-9,0-6 64 6,-4-1 16-6,-4-7 0 8,2-1-224-7,0-1-64 12,-2-3 0-13,-2-2 0 1,0-3-64-1,1 3-32 8,3 2 0-8,2-1 0 7,0 1-16-7,2 0 0 12,7-1 0-12,1 5 0 3,2 1-16-3,3-1 0 12,-1 0 0-12,3-1 0 4,2 10 32-3,3-3 0 7,1 5 0-8,2 2 0 5,-4 0-160-5,-1 6 128 6,-5 4-128-6,1 6 128 8,1 2-128-7,-5 0 0 10,-1 5 0-11,-1-1 0 4,-6 4 0-4,-1 1 192 6,1-5-192-6,-4 1 192 9,0-3-192-9,-2 4 0 11,-4-9 0-11,0-7 0 4,0 0 0-4,0 0 0 12,0 0 0-12,0 0 0 3,0 0 240-3,11-5 16 11,-3-11 0-11,4 2 0 4,2-5-64-4,1-1-16 7,1 3 0-7,3-3 0 8,-3 1 16-8,1 7 0 13,5-4 0-13,-3 9 0 2,3-1 112-2,1 6 16 7,3 8 16-7,3 2 0 9,2 9-160-9,2-1-48 11,2 5 0-10,-3 4 0 2,-1 3-128-3,-2 1 0 11,0-2 0-11,-1 5 0 3,-1-3 0-3,-2 0 128 12,3 0-128-12,7 10 0 18,-6-9-960-18,-4-3-256 0,1-6-64 0,-5-9-16224 4</inkml:trace>
    </iact:actionData>
  </iact:action>
  <iact:action type="add" startTime="11773">
    <iact:property name="dataType"/>
    <iact:actionData xml:id="d27">
      <inkml:trace xmlns:inkml="http://www.w3.org/2003/InkML" xml:id="stk27" contextRef="#ctx0" brushRef="#br0">1710 14580 25791 0,'-16'10'2304'1,"5"-4"-1856"6,-7 3-448-7,6 5 0 4,-1-6 336-4,5 6-16 6,-2-5-16-6,4 3 0 8,2 4 368-8,6-7 80 11,-2-9 16-10,14 12 0 3,0-6-256-3,5-2-32 11,5-4-16-12,3-2 0 3,4-2 208-3,2-8 32 12,4-1 16-12,4-5 0 3,-2-5-432-3,4 1-96 14,-4-3 0-14,0-1-16 2,-4 3-176-2,-1-2 160 9,-5 1-160-9,-4 3 160 4,-1-1-160-4,-5 3 128 11,-7-3-128-11,-2 7 128 5,-7-3 0-5,-3 5-128 12,-3 1 192-12,-7 6-64 2,0-4-128-1,-4 6 128 9,-1 3-128-10,-9 2 128 4,1 11-128-3,-2 0 0 9,-5 7 0-10,3 5 0 4,-2 5 0-4,1 6 0 12,3 8 0-12,0 2 128 4,-1 2 48-4,7 0 0 14,1-3 0-14,3 3 0 0,5 2-32 0,6-6 0 12,2 2 0-12,6-8 0 3,6 2-144-3,7-8 0 10,-3-6 0-10,4-1 128 5,5-3-128-5,2-5-256 11,3-5 64-11,1 1 16 21,6-8-1360-20,4-2-288-1,0-4-48 0,21-10-12448 2</inkml:trace>
    </iact:actionData>
  </iact:action>
  <iact:action type="add" startTime="12133">
    <iact:property name="dataType"/>
    <iact:actionData xml:id="d28">
      <inkml:trace xmlns:inkml="http://www.w3.org/2003/InkML" xml:id="stk28" contextRef="#ctx0" brushRef="#br0">2636 14490 29951 0,'-3'24'1328'1,"3"-24"272"-1,0 11-1280 0,2 7-320 4,-1 7 0-4,5 1 0 10,-4 1 384-10,0 2 0 9,2 1 16-8,0-1 0 3,6-2 480-4,3-2 80 12,-1 1 32-12,4 1 0 4,-7 0-784-4,7-1-208 12,-4-5 0-11,3-1 0 1,1-1 0-2,4-1-320 11,1-7 48-11,0 1 16 20,-1-6-1984-19,1-6-400 0,1-4-80-1,5-11-9696 1</inkml:trace>
    </iact:actionData>
  </iact:action>
  <iact:action type="add" startTime="12311">
    <iact:property name="dataType"/>
    <iact:actionData xml:id="d29">
      <inkml:trace xmlns:inkml="http://www.w3.org/2003/InkML" xml:id="stk29" contextRef="#ctx0" brushRef="#br0">2962 14350 23039 0,'-10'8'2048'1,"3"3"-1648"9,-7 1-400-10,6 10 0 4,-9-3 1120-4,1 8 144 7,-5 7 16-7,-3-1 16 9,-1 2-480-9,-1 4-112 7,1-4 0-7,-4 2-16 9,-4 4-304-9,3-4-48 12,1 6-16-12,2-6 0 3,2 4 192-3,3-4 16 13,6-6 16-13,1 0 0 17,9-5-1488-16,0-3-288-1,2-1-64 0,8-7-12192 3</inkml:trace>
    </iact:actionData>
  </iact:action>
  <iact:action type="add" startTime="12525">
    <iact:property name="dataType"/>
    <iact:actionData xml:id="d30">
      <inkml:trace xmlns:inkml="http://www.w3.org/2003/InkML" xml:id="stk30" contextRef="#ctx0" brushRef="#br0">3479 14360 25279 0,'0'0'1120'1,"0"0"224"-1,0 0-1072 0,-4 13-272 8,0-3 0-7,0 8 0 2,-5-3 528-3,-3 7 48 7,-2-1 16-7,-1 5 0 8,-1-1 240-8,2 4 32 12,-5 0 16-12,1 1 0 4,1 1-176-4,-3 0-48 11,9 0 0-11,-3-3 0 4,6-5-144-4,0-4-48 12,2 1 0-12,6-8 0 2,4-1-192-2,-4-11-32 7,10 0-16-7,4-4 0 9,-1-1 0-9,1-3 0 11,2-8 0-11,1 3 0 3,-1-9 16-3,3 1 0 13,3-3 0-13,-5 1 0 3,3-2-240-3,-1-1 176 15,-3 3-176-15,2-1 160 1,-9 5-160-1,3 5 0 5,-6-1 0-5,2 7 128 9,-8 8-128-9,0 0 0 6,0 0 0-6,9 15 0 8,-1-1 0-8,-4 6 0 13,2-3 0-13,0 1 0 3,0 1 0-3,-2-5 0 7,-1 1 0-7,-3-15 0 4,0 0 0-4,0 0 0 7,0 0 0-7,10 4 0 9,6-6 0-9,-4-5 0 11,5-9 0-11,1-2 0 4,-1-3 0-4,5-2 0 12,1-5 0-12,-1 3 0 3,-5 1 0-3,3 1 0 11,1 2 0-11,-3 5-176 4,-1 0 176-4,3 7 0 13,-7-5-144-13,5 8 144 2,-6 6 0-2,3 6-144 12,1 8 144-12,-1-1 0 3,-3 7-144-3,2 5 144 10,-5 4 0-10,3 3-144 5,-4-1 144-5,0-2 0 11,0 0 0-11,-3-1 128 5,-1-3 48-5,-2-4 16 12,2-3 0-12,2-8 0 3,2 1 176-3,-8-11 32 10,0 0 16-10,12-5 0 3,1-5 32-2,-1-2 0 10,0-5 0-10,1-7 0 2,5-1-240-3,-5 1-32 11,5-3-16-11,-4 2 0 5,3 3-160-5,-3 1 0 11,2-1 0-11,-1 9 0 4,1-3 0-4,5 8 0 11,-5 1 0-11,3 7 0 4,1 5 0-4,-5 5-176 10,3 10 176-10,-1 5-128 4,-3 0-48-4,4 3 0 11,-5-1 0-11,5-2 0 20,-4 1-1696-20,1-3-352 1,3-1-64-1,1 7-13328 3</inkml:trace>
    </iact:actionData>
  </iact:action>
  <iact:action type="add" startTime="13137">
    <iact:property name="dataType"/>
    <iact:actionData xml:id="d31">
      <inkml:trace xmlns:inkml="http://www.w3.org/2003/InkML" xml:id="stk31" contextRef="#ctx0" brushRef="#br0">4716 13960 28559 0,'0'0'2544'0,"-6"-10"-2032"10,6 10-512-10,4-10 0 4,-4 10 960-4,19-7 80 11,1-5 32-11,-1 2 0 4,5 2-64-4,3-1-16 11,4-1 0-11,6 6 0 4,-4 2-80-4,1 4-16 11,3 2 0-11,4 6 0 6,-6 3-464-6,-2 1-112 11,-4 3 0-11,-2 5-16 5,-1-1-304-5,-5 1 128 11,-1 1-128-11,-9 1 0 3,-1 1 192-3,-8-2-192 10,-4 1 192-10,-8 3-192 4,1 0 208-4,-5 1-64 10,2-9-16-10,5 1 0 5,-9-5-128-5,16-15 128 11,0 0-128-11,0 0 128 4,0 0-128-4,0 0 0 12,0 0 0-12,0 0 128 3,16 0-128-3,-1-2 0 11,7-3 0-11,5 1 0 3,0 2 0-3,4 2 0 12,3 4-176-12,5 3 176 4,-6 1 0-4,4 4-128 12,2 5 128-12,-6 7 0 4,0-3 0-4,-4 1 0 9,-1 3 0-9,-7 0-128 4,1-1 128-4,-16-3 0 11,-1 1 0-11,-1 3 0 5,-6-2 224-5,-4 5-32 10,1 3 0-10,-9-2 0 5,0 2 128-5,-7 3 32 10,-1-7 0-10,1 2 0 4,-10 0 16-4,0 1 0 12,-3-5 0-11,1 0 0 2,-8 3-128-3,2-5-32 10,2-1 0-10,0-7 0 5,0 3-208-5,2-7 144 10,-4 5-144-10,2-4 128 21,4-3-1248-21,-2-1-256 0,1-2-48 1,-16 4-17392 1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48:46.161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754">
    <iact:property name="dataType"/>
    <iact:actionData xml:id="d0">
      <inkml:trace xmlns:inkml="http://www.w3.org/2003/InkML" xml:id="stk0" contextRef="#ctx0" brushRef="#br0">16294 8761 4607 0,'0'0'192'1,"0"0"64"-1,0 0-256 0,0 0 0 0,8-10 0 0,-8 10 0 6,0 0 1664-6,0 0 304 7,0 0 48-7,0 0 16 9,0 0-864-9,0 0-160 7,0 0-48-6,0 0 0 7,10-12-128-8,-10 12-48 5,9-10 0-5,-9 10 0 9,0 0-144-9,14-3-16 6,-14 3-16-6,0 0 0 10,0 0-144-10,16 0-16 7,-1 3-16-7,-15-3 0 7,0 0-48-7,18-1 0 6,-3 4 0-6,7-3 0 9,-10-5-48-9,3 3-16 6,-15 2 0-6,24-2 0 9,-3 2-64-9,-1 0-32 6,-1 0 0-5,6 0 0 11,1 4 0-12,1-2 0 3,2 1 0-3,1-5 0 10,1-1 32-10,4 1 0 5,6 0 0-5,-4 0 0 10,4 2-16-10,-2-2 0 6,6-4 0-6,-2 2 0 7,0 2-48-7,3-2-16 7,-1 0 0-6,2 0 0 7,0 4-176-8,-2-2 160 15,4 0-160-15,-1 2 160 0,-3-1 16 0,2 1 0 7,2 3 0-7,1-1 0 8,-5-2-48-8,2 0-128 6,0 0 192-5,0 0-64 9,-2 0-128-10,1 0 0 5,1-2 144-5,-4 2-144 8,2 0 0-8,0 0 144 7,2-2-144-7,1 1 0 8,-3-3 192-8,0 2-192 7,4 0 192-7,2 2-192 8,-7 2 192-7,5 4-64 4,-2-6 0-4,4-4-128 7,0 0 224-8,3 0-64 6,1-2-16-6,-5 2 0 10,1 0 32-10,2-2 0 5,1 2 0-4,1 1 0 7,-2-1-48-8,-1 2-128 6,1 2 192-6,2-2-64 9,3 0 0-9,-1-2 0 6,-3 2 0-5,5-4 0 6,3 0-128-7,-1 0 192 7,-3 1-192-7,-1-1 192 9,3 2-192-8,1 4 160 4,-1 0-160-5,1 4 160 9,-3-2-160-9,3 2 0 7,-3-1 0-7,1-1 0 8,-3 0 0-8,7-2 0 6,-5 0 0-6,-1 2 0 10,-3 0 0-10,7 2 0 6,-1 2 0-6,3-2 0 9,-5-2 0-9,1 2 0 6,-3-2 0-6,5 2 0 9,-3-2 0-9,3-2 0 6,1 0 0-5,-1 0 0 6,-1 0 0-7,3 0 0 7,-1 0 0-7,-2 1 0 8,1-2 128-8,3 1-128 7,3 1 0-7,-5 3 128 8,4 2-128-8,-3-4 0 7,-5-2 0-7,5 0 0 9,3 0 0-9,-4 0 0 7,3-2 0-7,1 2 0 7,-3 0 0-6,1 0 0 5,2-4 0-6,-3 4 0 9,3 8 0-9,0-2 0 7,-3-4 0-6,1 0 0 6,2 0 0-7,-3-2 0 5,3-2 0-5,-2 2 0 9,-1 0 0-9,5 0 0 7,-5 0 160-7,1 2-160 8,0 2 0-8,-1 4 0 7,-1-3 0-7,4-1 0 8,-1-6 0-7,-1-2 0 5,1 2 128-6,-3 1-128 9,2-3 0-9,1 4 0 6,-5-2 0-6,1 4 0 9,-1 3 128-9,4 1-128 6,-1-2 0-5,-3 0 0 6,-1-4 0-7,1 0 0 7,7-2 0-7,-9 2 0 8,3 0 0-8,-1 0 0 7,4 0 0-7,-3 0 0 8,-1 2 128-7,1-2-128 5,1-2 144-6,-1 8-144 9,-3 4 0-9,-1-2 0 6,-5-3 0-6,1 1 0 8,0-6 0-8,-2 2 0 6,-3-2 0-6,1 4 0 10,0-8 0-10,2 10 0 6,-7-2 0-6,3 0 0 9,2-4 0-9,-2 4 0 7,-2 2 0-7,1 1 0 8,5-5 128-8,-6 2-128 7,-4 0 0-7,0 0 0 8,0-4 128-8,-2-2-128 7,4 0 0-7,-8 2 144 7,-2-2-144-7,2 2 0 8,-2 2 0-8,-1-2 0 9,1-2 0-9,0 0 128 6,0-2-128-6,-2 2 0 7,0-1 128-7,-1 1-128 8,1-2 128-7,-2 2-128 5,2 2 0-5,-3 2 0 6,-1 2 0-7,0-2 0 8,1-4 0-8,-1 2 0 7,-2 2 0-6,-1 1 0 6,-3-6 0-7,-5 1 0 6,1 0 0-5,1 2 0 7,-6 2 0-8,3 3 0 7,-1-3 0-7,-14-2 0 8,0 0 0-8,19 0 0 6,-7 2 0-6,-12-2 0 9,0 0 0-9,0 0 128 7,16-2-128-7,-16 2 0 8,0 0 128-8,0 0-128 6,0 0 0-5,0 0 128 5,0 0-128-5,0 0 128 6,0 0-128-7,0 0 128 9,0 0-128-9,0 0 192 7,0 0-192-7,-20 0 192 7,3-2-192-7,-3-1 128 8,-1 3-128-8,-3-2 128 8,-1-2-128-8,-6 0 160 8,-4 0-160-7,-6 0 160 5,2 2-160-6,-4 0 128 7,0 0-128-7,-8-2 128 7,0 0-128-6,1 2 0 4,-3 2 0-5,-4-2 128 8,-5 0-128-8,2 1 0 7,-7-1 0-7,-3 2 128 10,-10-4-128-10,-2 0 0 6,-2-2 0-6,-2 4 0 8,-5 4 0-8,3 2 128 7,-4-2-128-6,-1 0 0 7,-3-2 0-8,-3 0 0 6,-5 2 128-6,-1 0-128 9,0-4 0-9,-5 2 0 5,1 4 0-4,2-2 0 7,0-2 0-8,1 1 0 5,5 1 128-4,-1 2-128 8,-5 0 0-9,2 4 0 7,-3-2 0-6,1-4 0 6,4-2 0-7,-3 2 0 8,1-2 0-8,0 2 128 7,1 2-128-7,3 0 0 7,-4 3 0-7,-3-3 0 7,1-6 0-7,0 0 0 8,2-2 0-8,3 1 0 9,3 3 0-9,-3 0 0 6,1 0 0-6,3-2 0 8,-5-4 0-8,5 2 0 6,-1 4 0-6,1-2 0 9,3 0 0-9,-1-2 0 7,1 2 0-7,-3 0 0 8,2-4 0-8,1 4 0 7,5-2 0-7,0 2 0 7,-5 1 0-6,1-1 0 6,3 0 0-7,-5 0 0 8,6 0 0-8,-3 0 0 6,3 0 0-6,0-2 0 9,2 0 0-9,-3 2 0 7,3 2 0-7,0 0 0 8,2 2 0-8,-1-4 0 8,-1-4 0-8,4 4 0 8,4 2 0-8,2 0 0 6,-2 0 0-6,-2 0 0 8,-2 2 0-8,2 2 0 7,0 0 0-7,4-4 0 9,0-4 0-9,4 2 0 6,2 2 0-5,-4 0 0 7,4-2 0-8,4 2 0 7,-5 0 0-7,5 0 0 7,-6 2 0-7,4-2 0 9,3 0 0-9,5-2 0 8,-4 0 0-8,1 2 0 6,5 0 0-6,-5 0 0 7,3 0 0-7,4 0 0 7,1 0 0-6,2 4 0 6,1 0 0-7,-1 0 0 7,2-2 0-7,5-2 0 9,3 0 0-8,-2 0 0 6,-2-4 0-7,6 2 0 8,-1 4 128-8,1 2-128 6,2 2 0-6,0-4 128 6,2-2-128-6,2 0 0 8,0 0 0-8,-1 2 0 9,7 2 0-9,0-2 0 6,2 1 0-6,-2 3 0 8,3 0 0-8,5-4 0 8,-2-2 0-8,1 0 0 8,1 4-128-8,1 0 128 5,1-2 0-5,5 0 0 10,-1-2 0-10,5 0 0 6,-2 2 0-6,5-2 0 8,-7 0 0-8,16 0 0 7,-12 0 0-7,12 0 0 8,-10 2 0-8,10-2 0 7,-13 0 0-7,13 0 0 7,0 0 0-6,0 0-144 6,0 0 144-7,0 0 0 8,0 0-160-8,0 0 160 8,10 13-128-8,-10-13 128 8,15 8-144-8,5 0 144 8,-3 0-160-8,7-2 160 7,3-3 0-7,4-1-144 6,0 0 144-5,6-2 0 6,-1 0 0-7,6-2-128 7,-1 0 128-7,8 2 0 8,-2 0 0-8,-2 0 0 7,8 2 0-7,3-2 0 10,1 0 0-10,1 0 0 6,5-2 0-6,-3 1 128 9,8 1-128-9,3 1 0 6,3-2-176-6,-2-1 176 9,2-8 0-9,4 6 0 5,0 0 0-4,4 4 0 8,2 2 0-9,2 0 0 6,-3-2 0-5,5-2 160 6,-2-4-160-7,0 0 0 7,4-5-160-7,-3 7 160 8,1 4 0-8,2 0 0 8,2-2 0-8,-1 0 0 7,7 0 0-7,-7 0 0 7,3 2-128-7,2 0 128 8,-7 0 0-8,3 2 0 7,4 6 0-7,-1-1 160 7,7-10-160-7,1-1 0 7,-5 4 0-7,1 2-176 8,2 3 176-7,-3-1 0 5,1 0 128-6,5-2-128 10,-3 2 0-10,1 0 0 6,1 0 0-6,-3-2-128 8,-1 2 128-8,4 0 0 7,-3 0 0-7,1-1 0 9,3 1 0-9,-1 0 0 5,-3 0 0-5,-1 2 0 9,0-2 0-8,-3 0 0 4,2 4 0-5,-3 1 0 10,5-1 0-10,-5-2 0 6,3 4 0-5,-7-2 0 6,5-5 0-7,-2 1 0 7,3 0 0-7,-5 2 0 8,1 2 0-7,1 0 0 5,-6-4 0-6,-2-1 0 7,3 1 0-6,3 2 0 6,-4-2 0-7,-4 2 0 8,2-2 0-8,1 4 0 7,5 1 0-7,-4-3 0 7,-2-2 0-7,-3-4 0 8,1-2 0-8,4 2 0 8,-4 0 0-8,0 2 0 7,-4-2 0-7,0 2 0 8,2 0 0-8,-2 0 0 8,-2 0 0-8,0-2 0 8,-2 0 0-8,-2 0 0 6,2-2 0-5,0 2 0 6,-6 0 0-7,0 0 0 10,3 0 0-10,-9 0 0 5,0 0 0-5,3 0 0 7,-5 0 0-7,-3 0 0 8,1 0 0-7,-1 0 0 6,1-4 0-7,-1 2 0 7,-1 0 0-7,-3 2 0 9,-5 0 0-9,1 0 0 7,-2 0 0-7,0 2 0 6,-1 2 0-6,1-4 0 8,-6-4 0-8,4 2 0 7,-2-2 0-6,-2 2 0 6,2 0 0-7,-4 4 0 7,3 0 0-7,-3-2 0 9,4-4 0-8,0 2 0 4,-4-3 0-5,0 3 0 9,-6 2 0-9,0 0 0 7,4 0 0-7,-4 2 0 9,-5-4 0-9,1 4 0 6,-2 3 0-6,-2-3 0 7,-3-5 0-7,-1-1 0 7,1 0 0-6,-7 4 0 7,1 2 0-7,1 4 128 5,-3-5-128-5,1-1 0 7,3-1 0-8,-8-5 0 5,-12 6 0-4,0 0 128 6,17 0-128-7,-17 0 128 7,14-6-128-7,-14 6 128 8,0 0-128-8,0 0 128 9,0 0-128-9,0 0 128 7,15-2-128-7,-15 2 0 6,0 0 128-6,0 0-128 7,0 0 144-7,0 0-144 8,0 0 192-8,0 0-192 8,0 0 176-8,0 0-176 7,0 0 160-7,0 0-160 9,0 0 128-9,0 0-128 6,0 0 0-6,0 0 0 8,0 0 0-8,0 0 0 7,0 0 0-7,0 0 0 9,0 0 0-8,0 0 0 5,0 0 0-6,0 0 0 8,-17-6 0-8,17 6 0 6,-16-6 0-5,1 0 0 7,15 6 0-7,-16-2 128 4,16 2-128-4,-16 0 0 6,-5-2 0-7,7 2 0 8,-3 4 0-8,3 2 0 7,-1-2 0-7,1 0 0 7,0-2 128-7,-3-2-128 9,3 0 0-9,-4 4 0 6,5 0 0-6,-7 4 0 24,-1-3-496-23,1 1-32 0,1 0-16 0,-3 4 0 10,-1-4-2528-9,-2-2-512-1,-14-2-112-1,2-2-16 0</inkml:trace>
    </iact:actionData>
  </iact:action>
  <iact:action type="add" startTime="7001">
    <iact:property name="dataType"/>
    <iact:actionData xml:id="d1">
      <inkml:trace xmlns:inkml="http://www.w3.org/2003/InkML" xml:id="stk1" contextRef="#ctx0" brushRef="#br0">11806 6446 13823 0,'17'-24'1216'4,"-3"15"-960"-4,-6 1-256 0,8 0 0 6,-5 2 160-6,7 0-16 6,-8 0 0-6,3 5 0 9,-1-3 624-9,-12 4 112 6,0 0 16-6,0 0 16 8,0 0-208-7,0 0-32 5,0 0-16-6,0 0 0 9,0 0-80-9,0 0 0 7,-20 9-16-7,-5-1 0 8,-6-2-128-8,-4 2-32 8,-4-2 0-8,-10 1 0 6,-8 1-112-6,-1 8-32 8,-8-4 0-8,-5-1 0 9,-11-3-256-3,-7-4 128-6,-5-6-128 0,2-2 0 9,-7 0 208-9,-3-2-64 6,-5 4-16-6,0 0 0 9,-4-3 112-9,-2-1 16 6,-6-6 0-6,4 4 0 8,1 4 144-8,-7-1 48 7,-1 1 0-7,-11-2 0 9,-2 2-160-9,1 2-32 6,-3 0 0-6,-3 6 0 8,-3 6-80-8,5-3-32 7,5-5 0-7,8-2 0 9,6 0 320-9,-7 0 64 7,-15 4 16-7,-7 2 0 9,-6 2-224-9,6 2-64 5,-1 1 0-5,7 3 0 9,6-6-256-8,3 2 0 3,4-1 0-4,2-3 0 9,8 2 0-9,0 2 0 7,4 1 0-7,6-3 0 9,2-4 0-9,11-2 0 6,1-2 0-6,9 4 0 9,8 0 0-9,8-2 0 7,-1-4 0-7,7 2 0 7,7 0 0-7,3 0 0 7,-1 0 0-7,10 0 0 9,6-6 144-9,0 2-144 6,4 0 0-6,6 0 144 8,2 0-144-8,3 2 0 7,3 4 0-7,5 0 0 9,-1-2 0-9,5 2 0 7,12-2 0-7,-14 8 0 8,14-8 0-8,-11 12 0 6,7 5 0-6,0-1 0 10,2 3-192-10,2 3 192 7,0 5-160-7,4 1 160 7,0-1-128-7,0 4 128 6,3 4 0-5,5 6-144 7,-4-2 144-8,4 10 0 5,-1 2 0-4,-1 1-128 7,4-1 128-8,-7 9 0 6,3 5 0-6,2-1 0 10,-4 6 0-10,1 8-128 6,1 6 128-5,-4 2 0 7,0 2 0-8,-2 0 0 6,-2-3 0-6,-2 7-128 10,2-4 128-10,2 5-128 7,-4 5 128-7,-4 1-128 6,2-5 128-6,-2 3 0 7,-2-5 0-7,0-2-128 9,-6 5 128-9,1 1 0 6,-3 7 0-5,0-7 0 7,1-1 0-7,-1-3 0 5,2 4 0-6,-3-5 0 9,-1 3 0-9,1 3 0 5,-7 7 0-5,3-7 0 10,1-1 0-10,-3-1 0 5,-1 1 0-5,1-6 0 10,1-3 0-10,-1-1 0 5,-1-2 0-4,3-6 128 8,1-4-128-9,-1-7 0 5,1-7 0-5,5-3 128 9,-5-1-128-9,6-3 0 7,-1-8 0-7,3-1 128 8,4 1-128-7,-2-4 0 5,4 0 0-6,2-8 0 8,2-3 0-8,4-1 0 6,2 0 0-6,2-2 128 8,2-1-128-8,7-3 0 8,-3-3 0-8,7-3 0 7,5 1 0-7,3-6 0 8,0 3 0-8,2-7 0 7,10 0 0-6,2 1 0 5,8-1 0-6,8-4 0 9,9-2 0-9,6 0 0 7,4 2 0-7,10-2 0 9,-1-2 0-9,5 0 0 6,8 0 144-6,7 4-144 7,8-2 192-7,4 0-64 6,8 2 0-5,3-2-128 8,3 0 176-9,11-1-176 7,3 5 160-7,7 2-160 8,-4-4 0-8,6 2 0 7,-2 2 0-7,4-2 0 7,0-1 0-7,0-1 0 7,-8-2 0-7,4 0 0 9,-1 0 0-9,-1-2 0 6,-8-4 0-6,-2 0 0 8,-5 2 0-8,-2 0 0 7,-1-1 128-7,-3 1-128 9,-12 0 0-8,-8 0 0 5,-8 0 0-6,-3 2 0 24,-10 0-1648-23,-1 0-272 0,-1 0-48 0</inkml:trace>
    </iact:actionData>
  </iact:action>
  <iact:action type="add" startTime="8322">
    <iact:property name="dataType"/>
    <iact:actionData xml:id="d2">
      <inkml:trace xmlns:inkml="http://www.w3.org/2003/InkML" xml:id="stk2" contextRef="#ctx0" brushRef="#br0">16304 8724 10367 0,'0'0'448'1,"-14"-8"112"-1,14 8-560 0,-13-10 0 5,13 10 0-4,-18-8 0 3,6 0 480-4,12 8-16 6,0 0 0-6,0 0 0 10,-13-15-48-10,5 7-16 5,-2-2 0-5,10 10 0 7,0 0 48-6,0 0 0 7,0 0 0-8,0 0 0 6,0 0-96-6,0 0-16 8,0 0 0-8,0 0 0 10,0 0-128-10,0 0-16 6,0 0-16-6,18-4 0 7,-1 4 16-7,-3 0 0 7,3 0 0-7,-1 2 0 9,0 0 192-8,5 2 64 5,1-8 0-6,-1 4 0 7,2 4 128-7,5-2 16 10,1 2 16-10,6-2 0 6,-4-2-80-6,0 2-16 7,3 4 0-7,3 2 0 8,4-1-80-8,0-1-32 6,7-2 0-4,3 2 0 5,0-2-112-7,1 0-32 6,5-8 0-6,0 8 0 8,-3 0-96-8,3 2-32 8,-1-3 0-8,7 1 0 7,-1-2-128-7,3 2 192 7,-1 4-192-7,6-2 192 8,-4 4-192-8,9 1 128 9,-3-5-128-9,-2 0 128 7,0-2-128-7,-2 0 0 6,7 2 0-5,-7 0 0 8,2-5 0-9,2 7 0 5,0 4 128-4,6-4-128 8,2-4 128-9,0 0-128 5,0-1 192-5,2-3-64 9,-2-3-128-9,-4 3 128 5,-2 3-128-5,2 3 128 10,4 0-128-10,2-2 192 6,2-4-192-6,0 0 192 8,2 0-192-8,0 0 192 8,-4 0-192-7,0 0 192 5,0 0-192-6,1 0 0 7,9 2 0-7,-4 2 128 8,-2-2-128-7,-2-2 128 6,-1-2-128-7,1 0 128 7,-2 2-128-7,0-2 0 7,-2 0 144-7,2 4-144 8,2 2 144-8,4 0-144 7,1-2 192-7,-1-2-192 8,-6-6 128-8,2 4-128 7,2 0 0-7,-4 2 0 9,-2 2 160-9,2 2-160 6,1 0 128-6,3-2-128 8,-2-2 128-7,-2-2-128 5,0 0 0-6,-2 2 128 8,-2-2-128-7,-2 2 0 5,2 0 144-6,2 0-144 10,2 2 128-10,0 0-128 5,0-2 128-5,-4 0-128 8,-2-4 0-8,-4 0 128 8,2 0-128-8,2 0 0 9,-5 2 160-9,3 4-32 5,2 0-128-4,0-2 192 7,-6-2 0-8,4-2-16 7,4-4 0-7,-8 5 0 8,1 1-176-8,-3 0 160 7,0 0-160-7,0 2 160 8,1-2-160-8,-5 2 160 6,6-2-160-6,-3 0 160 8,1 2-160-8,-2-2 0 7,2-2 0-6,-5-2 128 7,-3 2-128-8,3 2 0 6,3 0 144-6,-5 0-144 10,-1 0 128-10,8 1-128 6,-5-1 128-6,1 2-128 7,-2-2 176-6,-1 0-48 7,-3 2 0-8,1-2 0 6,-4-4-128-5,-1 4 128 7,-1-2-128-8,1 2 128 6,1 2-128-6,-2 0 0 8,-1-2 0-7,3 2 0 5,2 0 128-6,-1 2-128 9,-1 0 0-9,-3-2 128 6,-1-6-128-6,-2 4 0 8,0-2 144-8,-3 0-144 8,-3-3 128-8,0 3-128 7,2 0 160-7,-4 2-160 8,2 2 208-8,-2-4-48 6,4-2-16-6,-4 0 0 9,2 4-16-9,-2 2 0 6,2 4 0-5,1-4 0 7,-5-6-128-8,0 1 0 7,-1 1 0-7,-7 2 0 9,2 2 0-9,0-2 0 6,2-2 0-5,-6-2 0 7,-3 2 128-8,-5 0-128 7,3 0 0-7,-3 4 128 7,1-2-128-7,-7 2 0 7,1 2 0-7,1-2 128 7,-3-2-128-7,4 0 128 7,-18 2-128-7,15-2 128 8,3 2-128-8,-18 0 0 8,11 0 144-8,-11 0-144 7,16 2 0-7,-16-2 144 7,14-2-144-7,-14 2 0 9,0 0 128-9,17 2-128 7,-17-2 0-7,0 0 0 8,0 0 144-8,16 0-144 7,-16 0 0-7,0 0 144 9,0 0-144-8,0 0 128 4,0 0-128-5,0 0 128 7,0 0-128-7,0 0 192 8,0 0-192-8,0 0 192 9,0 0-192-9,0 0 128 6,0 0-128-6,0 0 128 8,0 0-128-7,0 0 0 5,0 0 0-6,0 0 0 8,0 0 0-8,0 0 0 8,0 0 0-7,0 0 0 19,0 0-1456-19,-20 10-272 1,5 6-48-1,-3-7-12624-1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48:46.16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060">
    <iact:property name="dataType"/>
    <iact:actionData xml:id="d0">
      <inkml:trace xmlns:inkml="http://www.w3.org/2003/InkML" xml:id="stk0" contextRef="#ctx0" brushRef="#br0">12015 810 8975 0,'0'0'384'2,"0"0"112"-2,13-6-496 0,-13 6 0 0,0 0 0 0,0 0 0 7,8-6 816-7,-8 6 64 6,0 0 16-5,0 0 0 7,4-18-64-8,-4 18-16 7,0 0 0-7,0 0 0 10,-6-9-240-10,0-1-64 4,-7-2 0-4,1 6 0 7,-2 2-256-7,-1 3-64 8,-9 1-16-8,-1 0 0 8,0 1-176-8,-3 3 0 7,-1 2 144-7,0 0-144 9,-1 2 0-9,-1 0 128 6,0-2-128-6,4 5 0 10,-1 1 0-10,-1 0 0 4,-4 1 0 1,4 5 0 0,1 1 0-5,1 5 0 7,-2 1 0-7,2 0 0 10,-3-3 0-10,3 1 0 5,0 1 0-5,3 1 0 8,7-4 0-8,-3 1 128 8,9 1-128-8,-5 1 0 9,4-5 0-9,2 3 0 5,5-1 0-4,3-1 0 6,2-3 0-7,2 1 0 8,3-7 0-7,-5-11 0 5,10 14 128-6,-10-14-128 8,14 4 160-8,3 0-160 7,-3-2 400-7,6-2-16 8,-7-4 0-8,5-2 0 7,3-6-64-7,1 3 0 7,-3-3-16-7,5-4 0 9,-1 5-112-9,0-7-32 6,1 1 0-6,-1 1 0 10,1-4-32-10,1 3-128 5,-2 1 192-5,1-3-64 8,-1 3-128-8,1-1 0 7,-7-1 0-7,3 8 0 8,-1 6 0-8,-3 1 0 7,1-3 0-7,1 2 0 9,-6 0 128-9,-12 4-128 5,17 6 128-4,-17-6-128 6,14 9 0-7,-1 3 0 9,-7 8 0-9,0-1 0 7,-4 3 0-7,-2 5 0 7,-2 0 0-7,-2 6 0 10,0 1 0-10,-7 1 0 6,-3 2 0-6,-2 4 128 7,3 0-128-7,-7 2 160 8,3 3-160-7,-3-5 160 5,-5 0-160-6,1-2 0 8,-1 2 144-8,0-6-144 7,-1-5 336-7,-1-1 0 7,-2 0 0-7,-2 2 0 8,-1-3 64-8,1-1 16 7,-2-4 0-7,-4 1 0 9,2-9 32-9,2 3 0 7,0-1 0-7,-3-7 0 9,5-4-128-9,-2 2-32 5,2-4 0-4,0-4 0 6,1-4-128-7,3-2-32 7,2-2 0-7,3 0 0 9,5-5 16-9,5-1 0 6,-2-5 0-6,7-1 0 8,3 2-144-8,4-3 0 8,0-4 0-8,9-1 0 22,7 1-1632-20,2-2-352 1,5-3-80-3</inkml:trace>
    </iact:actionData>
  </iact:action>
  <iact:action type="add" startTime="3734">
    <iact:property name="dataType"/>
    <iact:actionData xml:id="d1">
      <inkml:trace xmlns:inkml="http://www.w3.org/2003/InkML" xml:id="stk1" contextRef="#ctx0" brushRef="#br0">12808 322 8287 0,'0'0'736'3,"6"-17"-592"-2,2-1-144-1,-4 8 0 7,-4 10 1152-7,0 0 192 7,0 0 32-7,6-13 16 8,-6 13-704-8,0 0-144 6,0 0-32-5,0 0 0 8,0 0-288-9,0 0-64 5,0 0-16-5,-14 4 0 8,-3 3 32-8,-5 7 0 8,-7 7 0-8,-2 7 0 7,0 1 0-7,-5 2 0 6,-3 6 0-5,2-2 0 7,-4 10 32-8,2 0 16 8,-2 8 0-8,2 1 0 6,2-1 96-5,0 2 32 10,2-1 0-11,6-1 0 4,4-2-64-3,5-7-16 7,8-3 0-8,1-2 0 7,3 0-144-7,2-5-128 8,4-3 144-8,4 2-144 6,0-4 144-6,4-2-144 8,4-3 128-8,-1-5-128 8,3-1 144-8,6-6-144 6,1-3 160-6,1 5-160 10,3-10 192-10,4 0-48 6,3 0-16-6,1-2 0 8,0-2-128-8,0 0-176 7,0-2 48-7,1 0 0 25,3-2-768-24,2 0-128 1</inkml:trace>
    </iact:actionData>
  </iact:action>
  <iact:action type="add" startTime="4092">
    <iact:property name="dataType"/>
    <iact:actionData xml:id="d2">
      <inkml:trace xmlns:inkml="http://www.w3.org/2003/InkML" xml:id="stk2" contextRef="#ctx0" brushRef="#br0">13323 431 15663 0,'0'0'1392'1,"-7"-7"-1120"5,7 7-272-6,-16-2 0 7,16 2 528-7,-12 13 48 6,-3 1 16-5,1 7 0 6,-5 1-272-7,1 5-64 7,0 2-16-7,-1 3 0 7,3 5-240-7,3 6 0 8,-5-4 0-8,4 5 0 7,-3-5 0-7,3 6 0 9,-3 0 0-9,1 0 0 6,2 2 0-5,1-6 0 7,1 0 0-8,6 0 0 8,0 0 0-8,2-4 0 7,3 0 0-7,1-6 0 7,1-4 128-7,7-3-128 7,-2-7 0-7,0 3 0 15,6-5 128-14,-1-3-128-1,5 0 0 0,-2 1 144 8,3-5-16-7,-1 2-128 7,1-4 192-7,3-2-64 4,-5-4-128-5,5-2 0 7,1 0 0-4,-3-2-5712 10,0-2-1184-12</inkml:trace>
    </iact:actionData>
  </iact:action>
  <iact:action type="add" startTime="4396">
    <iact:property name="dataType"/>
    <iact:actionData xml:id="d3">
      <inkml:trace xmlns:inkml="http://www.w3.org/2003/InkML" xml:id="stk3" contextRef="#ctx0" brushRef="#br0">12621 966 19695 0,'0'-20'864'2,"0"20"192"-2,0 0-848 0,16-10-208 0,7 1 0 0,7 1 0 7,3 2 624-7,8 2 80 7,-2-2 0-7,9-3 16 7,3-1-256-7,2 4-48 8,-3 0-16-8,5-4 0 9,-2 3-272-9,-1 3-128 6,-1 0 0-6,0 0 128 8,0-4-128-8,-7 4 0 7,-1 0 0-7,4 4 128 23,-2 2-752-22,2 2-144 5,-2-4-48-5</inkml:trace>
    </iact:actionData>
  </iact:action>
  <iact:action type="add" startTime="4649">
    <iact:property name="dataType"/>
    <iact:actionData xml:id="d4">
      <inkml:trace xmlns:inkml="http://www.w3.org/2003/InkML" xml:id="stk4" contextRef="#ctx0" brushRef="#br0">14053 111 16575 0,'0'0'1472'1,"0"0"-1168"2,0 0-304-3,0 0 0 8,0 0 528-8,16 4 48 6,3 4 16-6,4 10 0 8,1 1-224-7,3 7-48 5,4 3-16-6,3 6 0 9,-1 6 144-7,2 10 16 3,2 7 16-5,-6 6 0 8,-2-1-224-8,-3 9-32 6,-3 0-16-6,-9 8 0 8,-3 4-80-8,-5 10 0 7,-6 1-128-7,-2 3 192 11,-7-7-192-11,-3 5 0 5,0-4 0-5,-5-9 0 8,-3-5 0-8,-3-9 128 7,-5 1-128-7,-5-2 0 8,-4 6 160-8,-8 0-160 8,-3-5 160-8,-3 3-160 7,-12-2 304-7,3 4-48 7,-2 2 0-7,-11 2-10800 10</inkml:trace>
    </iact:actionData>
  </iact:action>
  <iact:action type="add" startTime="7066">
    <iact:property name="dataType"/>
    <iact:actionData xml:id="d5">
      <inkml:trace xmlns:inkml="http://www.w3.org/2003/InkML" xml:id="stk5" contextRef="#ctx0" brushRef="#br1">17189 113 5519 0,'-2'-25'496'3,"2"11"-496"-2,0-1 0-1,0-3 0 7,0 5 1440-7,0-3 192 8,-2 4 32-8,2 12 16 8,-3-13-464-8,3 13-112 7,-12-12-16-7,4 2 0 8,-6 0-448-8,1 9-80 7,-3 1-32-7,3 0 0 8,-9 0-208-8,1 1-64 6,-7 3 0-6,-1 2 0 9,-2-2-80-9,-2 0-32 6,1 0 0-6,-5 0 0 7,-2 4 16-7,0 1 0 10,-5-3 0-10,-1 2 0 9,2 8-16-8,-2-1 0 8,4 5 0-8,-2 1 0 2,6-3 48-3,-6-1 16 6,2 7 0-6,-2 1 0 8,4 2-80-8,-6 1 0 8,0-1-128-8,4 2 192 7,1 6 16-7,4 4 0 8,3-4 0-8,2 2 0 7,-2 4-16-7,0-2 0 7,2 2 0-7,1 0 0 8,3 6-192-8,2-2 0 8,1-4 0-8,5 4-160 7,-5-2 160-7,5 4 0 9,1-3 0-9,5 3 0 6,5 4 0-6,0 0 0 7,4-1 128-7,2-1-128 9,2-4 176-9,2 2-48 7,2 3 0-6,6-1 0 6,-4 0 0-6,3 2 0 5,3-1 0-6,-2 5 0 9,3-2-128-9,-1 1 0 6,4 1 0-6,-5-1 0 8,9 1 0-8,-4 2 0 7,1-3 0-7,1 1 0 8,-3-1 0-8,5 1 0 8,-1-4 0-8,-1-1 0 8,1 5 0-8,1-2 0 6,-3-5 0-6,1 3 128 8,1-2 0-8,-3 2 0 8,4-1 0-8,1 5 0 8,-3 0 0-8,1 1 0 6,1 1 0-6,-7-3 0 8,5-1-128-8,-3 1 0 7,1 5 144-7,2 0-144 9,-7-7 0-9,5 5 144 7,-4-3-144-7,3 5 0 7,-3 1 176-7,3 3-176 6,-7-1 160-6,4 1-160 8,2 1 192-8,-5 2-48 7,5-5-16-6,-4 1 0 8,0 2 48-9,1-1 0 6,-5-3 0-5,2 7 0 7,0-3-176-8,-2 4 192 5,-5 2-192-5,1-3 192 10,0-1-32-10,0-4 0 5,-2 1 0-5,0 3 0 10,-2-2-160-10,0 5 0 6,0-5 0-6,1 8 0 8,-5 0 0-8,-2 4 0 7,2 4 0-7,0-2 0 9,0-5 0-9,-1 7 0 6,1 0 0-5,-2-2 0 5,0 0 0-6,-2 1 0 8,4 7 128-8,1 2-128 7,-7 0 0-7,2 2 0 8,0-7 0-8,-3 3 0 7,1 2 0-7,-2 0 0 7,5 3 0-7,-7 1 128 8,2-2-128-7,-1 3 0 5,1-1 144-6,-1-2-144 10,1-3 0-10,-4 3 0 6,5-4 0-6,-7 2 0 8,-1-4 0-8,1 3 0 6,3 5 0-5,-5-2 128 8,1-4-128-9,-1 1 0 7,1 1 0-7,-6 4 128 7,-3-5 64-7,-3 1 32 7,2 6 0-6,0-2 0 6,-1-3-32-7,1 5-16 7,-6-3 0-7,4-1 0 8,2 0 16-8,-2 5 0 7,-4 1 0-7,0 2 0 8,1 1-32-8,3-7 0 7,-6 1 0-7,2-1 0 8,-6-4-160-8,2-1 192 7,-4-1-192-7,3 2 192 8,-7 2-32-8,2-4 0 7,2-1 0-6,0-5 0 7,-2 0 64-8,3-2 16 6,-3-4 0-6,4 2 0 9,4 1-96-9,-4-7-16 6,4 0 0-5,4-4 0 7,-4 1 0-7,4-7 0 5,3-3 0-6,-5-3 0 8,2-3-128-8,2 2 192 5,4-13-192-5,-2 1 192 8,-4-5-192-8,-1-1 160 7,5-2-160-7,2-2 160 9,2 0-160-9,-1-2 0 6,1-1 144-5,2-1-144 8,1 0 0-8,7 1 144 4,-3-5-144-5,3-5 0 6,3-1 160-6,-3 1-160 9,7-5 128-9,0 5-128 7,4-8 176-6,6-10-48 5,-4 17-128-6,4-17 192 8,0 20-192-8,2-7 0 7,-2-13 128-7,0 0-128 9,14 22 0-9,-2-9 0 6,3 1 0-6,-1-4 0 10,3 2 0-10,-1-3 0 6,3-1 0-6,3 10 0 8,-1-3 0-7,3 3 0 4,3-1 0-4,4 1 0 8,-1 3 0-9,-1 1 0 7,0 3 0-7,2 1 0 8,-1-1 0-8,3 2 0 6,-2 1-128-6,0 1 128 7,-4 2 0-7,1 0 0 8,-1 4 0-8,0 8 0 9,1 0 0-9,-1 6-128 8,0 2 128-8,-3 3 0 6,-3 3 0-6,3 1 0 8,-1 1-128-8,0 5 128 8,-3 0 0-8,-1 7 0 6,1-3 0-6,-6 8 0 8,1-2 0-8,-5 2 0 6,5 6 0-5,-5 0 0 7,-2 0 0-8,2 0 0 7,-4 0 0-7,1 2 0 8,-1 3 0-8,0 1 0 7,-2 0 0-7,-2 3 0 8,0 3 0-8,-2-2 0 7,0 5 0-7,0-5 0 8,-2 2 0-8,0-1 0 7,-2-1 0-7,-2 5 0 9,0-1 0-9,3 5 0 6,-1-7 0-6,0 5 0 8,-6-3 0-8,2 1 0 7,0 5 0-7,-3-5 0 8,1 3 0-8,2-7 0 7,-6 3 0-7,5 0 0 8,-1 1 0-8,-6-3 128 7,5 1-128-7,-7-1 144 9,3 5-16-9,1-5 0 7,-2 3 0-7,1-5 0 8,-9 2 0-8,1 1-128 6,-3-3 192-5,1 5-64 7,-2 3 0-8,3-3-128 6,5 1 192-6,-5-5-64 8,-3 7-128-8,-2-6 160 7,0-5-160-7,-1 11 160 9,-1-5-160-9,2 3 0 6,2-7 144-6,-1 3-144 9,3-4 0-9,2-4 0 6,-5-1 0-6,5 1 128 8,-1 6-128-7,5-8 0 4,-3-2 0-5,7 0 0 9,-3-1 0-9,5-3 128 7,-5-3-128-7,4 1 0 7,-3 4 0-7,3 0 128 8,3-2-128-8,1-4 0 7,0 0 0-6,4 0 128 6,0-6-128-7,4 4 0 8,-2-5 0-8,3 3 0 7,1-6 0-7,3 2 128 8,1-3-128-8,0-1 0 7,4-1 0-7,2-1 0 8,-2-5 0-8,3-4 144 7,3-1-144-7,0 1 0 9,1-2 176-9,3-1-176 6,-3-3 160-6,3 0-160 8,-4 0 224-8,3-2-48 7,1 2-16-7,-3-6 0 8,5 2 0-8,-1-4 0 7,1 4 0-7,3-2 0 8,-1-4 0-8,5 4 0 9,-2-6 0-9,1-2 0 6,1 4-160-6,0-5 192 6,1-3-192-5,-1-6 192 6,0-1-192-6,-1-7 128 6,-1 3-128-6,-2-2 128 6,3-3-128-7,1-5 160 8,2 2-160-8,-3-2 160 6,-5-6-160-6,1 0 0 8,-1 0 0-8,-1-6 0 8,1 2 0-8,0 0-144 7,-1-2 0-7,-3-1 0 25,3-5-1344-24,1 2-272 0,-5-5-48-1,2-1-13984 0</inkml:trace>
    </iact:actionData>
  </iact:action>
  <iact:action type="add" startTime="15131">
    <iact:property name="dataType"/>
    <iact:actionData xml:id="d6">
      <inkml:trace xmlns:inkml="http://www.w3.org/2003/InkML" xml:id="stk6" contextRef="#ctx0" brushRef="#br1">8014 1787 11807 0,'0'0'512'4,"0"0"128"-4,0 0-512 0,0 0-128 1,0 0 0-1,-4-10 0 9,4 10 1136-9,0 0 208 4,-10-10 32-3,10 10 16 8,-5-11-240-9,-5-1-32 7,0 6-16-7,10 6 0 7,-12-4-272-6,-1 2-48 9,3 2-16-10,-4 0 0 6,5 6-192-6,-7 4-64 10,2-4 0-10,-3-1 0 6,5 1-128-5,-4 4-48 8,3 0 0-9,-3-2 0 4,3 3 64-4,-5-1 16 11,2 8 0-11,3-3 0 4,-1 7-32-4,-2 1 0 9,1 4 0-8,1 1 0 4,-1 1-16-2,3 0-16 2,-4-2 0-5,7 7 0 5,-7 7-80-5,6-4-16 5,4 6 0-5,-3-3 0 9,-1 9-112-9,4-4-16 11,-2 2-128-11,0 2 192 5,4 1-192-3,3-1 0 6,1-4 0-7,5 4 0 4,5-2 0-5,-2-7 0 6,-2 3 0-5,4-9 0 6,3-3 208-7,1-2-48 11,1-2-16-11,5-5 0 3,-4-3 112-3,1-5 32 13,5 1 0-13,-5-7 0 4,3-4 112-3,1-2 32 6,-1-4 0-7,-1-2 0 6,3 0 112-6,1-7 32 11,4-3 0-10,-1-5 0 1,1-7 0-1,-2-1 16 10,-1-2 0-10,-3-3 0 2,8-1-112-3,-1-2-32 11,-5-2 0-11,-1 2 0 4,-1 2-80-4,0-6-32 11,-5 2 0-10,0 0 0 2,-9-2 0-2,-1 4 0 10,-2-2 0-11,0 0 0 4,-8-1 112-4,-2-2 0 10,-1 1 16-10,-9 5 0 6,2-3-112-6,-7 4-32 10,-1 0 0-7,-1 4 0-3,-4 1-96 0,-1 1-32 12,-1 2 0-12,0 3 0 4,-2 7-192-4,-2-3 176 6,-1 8-176-6,11-1 160 8,-4 5-160-8,-1 4 0 11,1 2 0-11,0 0-176 20,1 2-1168-19,3 4-224-1,1 3-48 0,5 1-11344 11,-1-2-2272-11</inkml:trace>
    </iact:actionData>
  </iact:action>
  <iact:action type="add" startTime="16003">
    <iact:property name="dataType"/>
    <iact:actionData xml:id="d7">
      <inkml:trace xmlns:inkml="http://www.w3.org/2003/InkML" xml:id="stk7" contextRef="#ctx0" brushRef="#br1">12647 1867 3679 0,'0'0'320'1,"0"0"-320"6,13-6 0-4,-7-4 0-3,2 2 2528 0,-8 8 432 7,10-6 96-7,-10 6 16 10,7-11-1488-10,1 3-304 9,-8 8-48-8,0 0-16 3,10-8-128-4,-10 8-48 11,6-12 0-11,-6 12 0 4,0 0-112-4,0 0-32 10,0 0 0-10,0 0 0 5,0 0-160-5,0 0-32 10,-14-3-16-10,3 4 0 6,-3 5-288-5,0 2-48 5,-5 2-16-6,3 9 0 6,-3 3-128-6,-5 7-16 8,3 2-16-8,-3 2 0 8,1 4-32-4,-2 8 0 3,-1 8 0-6,3 4 0 2,-1 3-144-2,7 6 128 11,1-1-128-12,3 5 128 4,3-8-128-3,6-3 0 10,2-1 0-10,2-5 0 0,4-2 0-1,4-8 0 7,9-2 128-7,1-8-128 8,3 0 464-8,5-8 16 10,5-3 0-10,4-1 0 5,0-9 432-5,0-1 96 6,8-3 16-6,-6-8 0 9,2-2-64-9,0-5-16 7,-4-9 0-7,0-2 0 4,2-3-176-4,-5-6-48 8,1-7 0-8,-4 1 0 7,-6-2-144-7,1 0-16 13,-7-6-16-13,-7 2 0 4,0-6-96-3,-2 4 0 5,-8-3-16-5,-4-5 0 6,0-4-208-7,-2 2-32 11,-2 3-16-11,-7 1 0 4,1 0-176-3,-6 10 0 5,3 0-192-6,-1 4 192 25,-3 5-1264-24,-6 7-128 0,1 0-16-1,-5 7-11520 7,-2 6-2304-5</inkml:trace>
    </iact:actionData>
  </iact:action>
  <iact:action type="add" startTime="16813">
    <iact:property name="dataType"/>
    <iact:actionData xml:id="d8">
      <inkml:trace xmlns:inkml="http://www.w3.org/2003/InkML" xml:id="stk8" contextRef="#ctx0" brushRef="#br1">7033 3597 16127 0,'0'0'704'2,"0"0"160"-2,-4 13-688 0,-2 1-176 7,0-6 0-7,2 3 0 5,1-3 1232-5,-1 2 224 9,-4 0 32-8,8-10 16 2,0 0-192-2,0 0-32 10,0 0-16-11,0 0 0 8,0 0-304-8,0 0-48 3,0 0-16-3,0 0 0 8,14-12-80-8,-3 2-32 7,5-9 0-7,3-1 0 7,-3-1-144-7,3-3-16 11,5-1-16-11,-7 0 0 5,3-3-224-5,1 1-64 10,-1 2 0-10,-3-1 0 6,5-1-48-5,-1 2-16 8,-5-1 0-3,1 7 0-5,1-3-64-1,-4 3-32 8,1 5 0-7,-5 1 0 3,4 5-160-4,-5-2 128 10,1 8-128-10,4 0 128 4,-14 2-128-3,10 8 0 9,3 2 0-10,-3 3 0 6,2 3 0-6,1 7 0 9,-3 1 0-9,2 3 0 4,-4 2 0-4,-1 0 0 11,1 1 0-11,-2-1 0 5,-2 0 0-4,-2 1 0 8,0-3 0-9,0-2 0 5,-2 1 0-5,0 1 0 9,0-6 0-9,-2-1 128 6,-2 1-128-6,4-1 0 6,-4-1-160-6,-2-5 160 24,-2 1-640-23,3-3-48 0,1 4 0-1,0-8 0 11,4-8-1648-10,-10 7-336 2,10-7-64-3</inkml:trace>
    </iact:actionData>
  </iact:action>
  <iact:action type="add" startTime="17172">
    <iact:property name="dataType"/>
    <iact:actionData xml:id="d9">
      <inkml:trace xmlns:inkml="http://www.w3.org/2003/InkML" xml:id="stk9" contextRef="#ctx0" brushRef="#br1">7347 3610 13823 0,'0'0'1216'1,"0"0"-960"7,0 0-256-8,0 0 0 3,0 0 1536-3,0 0 256 11,2 16 48-11,-2 1 16 4,-2-1-400-3,-2 3-80 5,-4 1-16-6,-3 1 0 8,1 5-304-8,-4 3-64 10,-1 4-16-10,-7 0 0 4,1 2-16-3,-5 6-16 6,-3-4 0-7,-2 4 0 10,-4 2-112-10,-6 2-32 10,0 0 0-10,-2 4 0 5,0 1-304-5,-6-1-64 7,2-4-16-7,1 2 0 9,-5 2-176-6,-2-5-48 1,1 1 0-4,-3 2 0 7,-2-4-32-7,-1 2-16 7,-5-2 0-7,-20 11 0 9,10-11-144-9,3 2 128 6,8-4-128-6,5 4 128 8,1-8-128-8,1 8 0 11,0-8 144-11,3 4-144 5,-3-6 0-4,2 4 0 5,-1 4 0-6,1-6-128 8,6 0-64-7,4-2-16 6,-3-4 0-7,5 2 0 21,-4-3-256-19,8-1-48-1,-2-2-16-1,4 1 0 12,1-1-1360-11,3-2-272 2,4-1-48-3,0-3-11312 0</inkml:trace>
    </iact:actionData>
  </iact:action>
  <iact:action type="add" startTime="17743">
    <iact:property name="dataType"/>
    <iact:actionData xml:id="d10">
      <inkml:trace xmlns:inkml="http://www.w3.org/2003/InkML" xml:id="stk10" contextRef="#ctx0" brushRef="#br1">3358 5631 19695 0,'0'0'864'1,"0"0"192"-1,0 0-848 0,0 0-208 5,0 0 0-4,0 0 0 3,-13-2 784-4,3 4 112 10,-6 1 32-9,4 9 0 3,-3 0-80-4,1 5-16 9,-3-1 0-8,3 5 0 3,-6 3-160-2,3 7-32 3,1 4-16-5,-5 8 0 8,-1 2 112-8,1 2 32 11,0 5 0-10,-3 7 0 2,-1 5-16-3,3-1 0 11,3-1 0-11,1 6 0 4,-1-1-240-4,3 7-32 15,2 2-16-15,5-6 0 2,-3 0-176-2,8-7-32 10,0-3-16-9,4-1 0 5,0-7-32-6,2-3 0 10,4-2 0-10,6-6 0 4,-4-2-80-3,3-6-128 4,3-4 176-5,1-3-176 8,1-3 0-8,4-5 0 11,-3-1 0-11,12-1-192 19,-3-10-1184-17,-5-6-224-1,3-2-64-1,-13-6-8304 9,5-2-1664-7</inkml:trace>
    </iact:actionData>
  </iact:action>
  <iact:action type="add" startTime="18044">
    <iact:property name="dataType"/>
    <iact:actionData xml:id="d11">
      <inkml:trace xmlns:inkml="http://www.w3.org/2003/InkML" xml:id="stk11" contextRef="#ctx0" brushRef="#br1">2625 6645 24879 0,'0'0'2208'1,"0"0"-1760"7,0 0-448-6,0 0 0-2,0 0 672 0,0 0 48 10,0 0 16-9,11-4 0 3,3 2-32-3,0-4-16 8,5-6 0-9,3 4 0 5,1-5 656-5,3 1 128 9,5 2 16-9,17-11 16 20,-3-2-1920-17,6 5-384-2,2 6-80-1,-14 3-16 0,2-5 512 0,7 6 112 8,-1-4 16-8,22 1 0 17,-15-5-2624-15,-3 4-528-1</inkml:trace>
    </iact:actionData>
  </iact:action>
  <iact:action type="add" startTime="18255">
    <iact:property name="dataType"/>
    <iact:actionData xml:id="d12">
      <inkml:trace xmlns:inkml="http://www.w3.org/2003/InkML" xml:id="stk12" contextRef="#ctx0" brushRef="#br1">3579 6916 22511 0,'-16'39'992'1,"10"-18"224"-1,0 10-976 0,-5 5-240 6,3-1 0-6,-2 4 0 3,-6 6 1232-1,7-5 208 7,-1 1 32-9,2-4 16 4,4-1-336-4,4-5-64 7,6 0 0-6,6-6-16 6,-1-5-176-7,7-1-48 7,-2-3 0-7,7-8 0 8,0-2-144-8,5-6-16 9,1-4-16-9,4-4 0 6,2-6-208-6,0 1-32 9,-5-9-16-8,-1 1 0 3,0-5-32-3,-3-1-16 9,-5-2 0-10,-7 0 0 4,-1-3 160-3,-7 1 48 10,-4-4 0-11,-4 0 0 5,-2-2-112-5,-9 2-16 10,-5-6 0-10,-3 6 0 4,-7 0-256-3,3-1-64 11,-2 5-128-12,-1 4 192 6,1 4-368-6,2 3-80 4,1 1 0-3,-5 1-16 20,2 8-2224-19,5 4-448 0,9 3-96-2,1-3-16 0</inkml:trace>
    </iact:actionData>
  </iact:action>
  <iact:action type="add" startTime="18753">
    <iact:property name="dataType"/>
    <iact:actionData xml:id="d13">
      <inkml:trace xmlns:inkml="http://www.w3.org/2003/InkML" xml:id="stk13" contextRef="#ctx0" brushRef="#br1">4521 6368 16575 0,'0'0'1472'2,"0"0"-1168"2,0 0-304-4,0 0 0 4,0 0 1920-4,0 0 320 11,0 0 64-11,0 0 0 4,0 0-896-4,19 6-176 11,-3-2-32-11,5 1-16 4,5-1-128-1,3-2-32 4,0-2 0-7,4 0 0 4,6 0-208-4,0 0-48 12,6-2-16-12,2-2 0 6,2-1-160-6,1 1-16 7,1-2-16-7,2 4 0 2,0-8-368-2,-1-2-64 11,1 5 0-10,-4-1-128 2,-5 0 128 2,3 2-128 4,-6 0 0-9,0-2 0 17,-10-1-448-16,-1 3-160 0,-5 2-32-1,-2 0 0 13,-7 0-2320-11,-2-2-480 1</inkml:trace>
    </iact:actionData>
  </iact:action>
  <iact:action type="add" startTime="18995">
    <iact:property name="dataType"/>
    <iact:actionData xml:id="d14">
      <inkml:trace xmlns:inkml="http://www.w3.org/2003/InkML" xml:id="stk14" contextRef="#ctx0" brushRef="#br1">4848 6719 20271 0,'-21'4'896'1,"21"-4"192"-1,0 0-880 0,0 0-208 0,0 0 0 0,0 0 0 7,0 0 2528-7,12 8 464 8,-1 1 80-8,13-1 32 6,5-4-1648-5,-6-4-336 12,5 0-64-13,-1 0-16 3,8-4-400-3,6 0-96 9,0-4-16-9,8 1 0 6,3-1-240-6,7-6-48 7,5 2-16-7,3-3 0 8,-5 3-224-8,1 2 0 6,-1-1 0-6,-7 3 0 24,-7-6-1600-22,-1 6-384-1,-2 3-64 5</inkml:trace>
    </iact:actionData>
  </iact:action>
  <iact:action type="add" startTime="19396">
    <iact:property name="dataType"/>
    <iact:actionData xml:id="d15">
      <inkml:trace xmlns:inkml="http://www.w3.org/2003/InkML" xml:id="stk15" contextRef="#ctx0" brushRef="#br1">7285 5683 19119 0,'0'0'832'1,"-8"-2"192"-1,-4-4-816 0,4-1-208 5,2 1 0-4,-3 2 0 3,-1 2 976-4,2 0 160 6,-4 2 16-5,3-2 16 7,-7-2-208-8,4 0-64 10,-5-2 0-9,1 4 0 2,-3 2-256-3,1 0-48 10,3 0-16-10,-5 2 0 5,-1 4-64-5,3-2 0 12,-1 2-16-12,-3 0 0 4,1 6-64-4,1-1-16 6,-3 7 0-6,-3-3 0 9,3 5-32-9,0 1 0 5,1 7 0-4,3 1 0 7,-5 0 64-8,-1 2 16 17,3 3 0-17,1 6 0 1,-1 1-192-1,3 6-32 10,-1 0-16-10,-1 19 0 5,7-5 0-5,3-3 0 4,5-5 0-3,4 2 0 7,2-5-48-8,2-15-16 10,4 4 0-10,3-2 0 4,1 6-160-3,10-8 0 10,-5-1 0-11,7-1 0 4,1-6 0-3,2-4 208 8,3-3-48-8,3 3-16 3,2-7 0-4,6 0 0 8,-2-1 0-8,8-5 0 7,-4-6 32-7,4 0 0 11,-4-4 0-11,2-4 0 4,0 2-32-4,0-6 0 12,-1-6 0-11,-3 5 0 2,-1-9 0-3,1 3 0 11,-8-5 0-11,4-5 0 4,-2-3-16-3,0 1-128 5,-4-2 192-6,1-2-64 9,-3-1-128-9,-2-3 192 5,-5 2-192-5,1 0 192 8,1-2-64-8,-1-4-128 10,-5 4 192-10,-1-2-64 5,-1-6-128-4,0 6 192 10,-8-8-192-11,1 6 192 3,1-6-192-3,-4 6 128 7,-4-2-128-7,0 0 128 8,-2-4-128-8,-2 6 0 12,-5-2 0-12,1 4 128 3,0-4-128-3,-4 6 0 11,-1 2 0-11,-3 2 128 3,2-2-128-2,-5 9 0 10,1-1 0-11,1 3 0 4,-9-1 0-4,-1 6 0 13,-2 3 128-12,1-2-128 1,-1 7 0-2,0 1 0 9,-4 0 0-9,0 4 0 4,-2 2 0-4,-4 2 0 10,3 2-144-10,1 4 144 7,-8 4 0-7,4-3 0 10,-6 3-128-10,5 6 128 5,-7-5 0-4,8 5-128 10,-4 2 128-10,6-1 0 1,-2 5 0-2,4 3-128 8,3 2 128-7,1 1 0 1,0-1 0-1,4 2 0 10,1 2 0-11,-5 16 0 4,8-8-128-4,7-10 128 11,6 5 0-11,-5 10 0 6,7 3-144-6,6-8 144 12,0 0 0-12,6-2-144 3,0 4 144-2,2-13 0 4,7 3 0-5,-3-2 0 9,6-2 0-9,-3 1 0 11,7 1 0-11,1 0 0 4,5 0 0-4,1 3 0 10,4 1 0-10,0-2 0 5,5-4 0-5,-1 1 0 11,2-1 0-11,-2 0 128 4,2 0-128-3,2-1 0 9,-6-3 0-10,0-3 0 4,-2-1 0-4,3-3 0 10,-1-1 0-10,-4-3 0 4,0 4 0-4,0-10 128 8,-1-1-128-7,-1-3 0 7,2-2 0-8,-1-2 128 7,-3-1-128-6,2-1 0 6,1-2 128-7,1-6-128 7,-2 0 160-6,2-5-160 6,-1 1 160-7,1-3-160 11,-2-7 160-10,1 1-160 3,-1 0 128-4,0-1-128 12,1 1 0-12,-3-2 144 5,-2-3-144-4,1 3 0 4,-3 0 144-5,-1-1-144 8,-1 1 160-7,1 0-32 8,-7-2-128-9,3-1 192 4,-6 1-192-4,1-2 176 11,-3 2-176-10,-6-3 160 3,-2 3-160-4,0 0 160 10,-2-8-160-10,-4 4 160 6,-1 2-32-5,-5-7 0 1,-2 1 0-1,1 4 0 8,-5 2 16-9,4 0 0 12,-5 0 0-12,-1-1 0 3,1 3-144-2,-7 2 160 9,3-2-160-10,-4 3 160 4,-1 5-160-4,-1-1 0 10,0 1 144-10,-2 3-144 5,-8 5 0-4,4-1 0 8,-2 4 0-7,-2 6 0 2,3 1 0-4,-3 1 0 11,2 4 0-11,4 1 0 3,0 1 0-2,-2 6 0 10,0 4 0-10,2-3 0 2,-2 5 0-3,-1-2-128 13,3 3 128-11,2 5 0-1,2-5 0-1,0 9 0 6,1 3 0-1,3 2-128-5,-2 0 128 1,3 0 0 4,3 1 0-4,3-3 128 6,-3 2-128-6,5 2-128 9,4 2 128-10,5 0-192 4,-3-5 192-3,4 1 0 6,2-2 0-7,4 0 0 8,4 3 0-8,-2-5 0 11,0-2 0-11,2 1-128 4,4-3 128-4,-1 0 0 11,-1 3 0-11,4-1 0 5,2 1 0-4,-3-1 0 10,5 0 0-10,-4-5 0 1,4-1 0-1,-5 3 0 10,3-7 0-11,4 3 0 2,-3 1 0-2,3-1 0 11,3-3 0-11,-1 3 0 4,1-6 0-4,7-1 0 11,-1 3 0-11,0-6 0 4,1 4 0-4,1-5 0 12,2-1 0-12,1 0 0 4,-1 0 0-4,2-6 0 10,2-6 0-10,-3 2 128 5,-1-4-128-5,2 3 0 10,0-11 0-10,0 2 0 5,-1-5 0-5,1-1 0 11,0-1 0-11,-2 1 0 4,-1-1 0-4,-1-3 0 10,-2 1 0-9,1 0 128 3,-3-1-128-4,1-1 0 8,-9 0 0-8,3-5 0 7,-1 3 0-6,-5-2 0 10,2-4 0-11,-5-1 128 4,1 1-128-4,-6 0 0 12,2-4 0-12,-6 2 128 4,-2 0-128-4,-4-4 0 7,0 4 0-7,0 2 128 9,-7-4-128-9,-1-2 0 9,-4 5 0-6,3 7 0-3,-7-2 0 0,1 4 0 6,-2-1 0-6,-5 3 128 9,-1 3-128-9,-2 7 0 9,-2-3 128-9,-2 6-128 5,-5 4 0-5,1 4 0 5,-7 2 0-5,-1 4 0 9,0 0 0-9,-4 6 0 11,-1 4 0-11,-3-3 0 5,2 7-192-5,3-4 0 10,1 7 0-10,-14 10 0 18,15 2-1824-16,9-1-368-2,8-3-80 1,5-4-14720 3</inkml:trace>
    </iact:actionData>
  </iact:action>
  <iact:action type="add" startTime="23853">
    <iact:property name="dataType"/>
    <iact:actionData xml:id="d16">
      <inkml:trace xmlns:inkml="http://www.w3.org/2003/InkML" xml:id="stk16" contextRef="#ctx0" brushRef="#br1">7579 5865 9215 0,'0'0'816'2,"0"0"-656"5,0 0-160-7,0 0 0 4,0 0 1744-4,0 0 320 10,0 0 64-10,0 0 16 5,0 0-640-5,0 0-128 9,0 0-32-9,6-16 0 7,-6 16-208-7,2-12-48 9,-2 12-16-9,2-15 0 5,-2 15-160-5,-2-14-16 11,2-3-16-11,0 17 0 4,-2-16-240-4,0 4-64 7,2 12 0-7,-6-19 0 8,-4 5-96-8,3-4-32 11,1 5 0-11,-4-5 0 5,0 1 0-5,4 3-16 10,-3-3 0-9,-1 3 0 4,-2-2-64-5,-3 3-16 11,3-3 0-11,0 8 0 4,2-3-112-4,-3 3-32 6,1 0 0-6,-4-2 0 8,3 2-16-8,-7 4 0 18,5 3 0-18,-5-3 0 0,-3 0-64 1,1 2-128 7,-1-2 176-8,1 4-176 5,-3 0 128-4,-2 4-128 8,-2 0 0-8,-1 0 0 2,-3-1 0-3,2 5 0 11,0 2 0-11,0 0 0 4,3 1 0-3,-3 5 0 8,2 6 0-8,1-1 0 3,1-2 0-3,4 3 0 10,-3 3 0-11,3 1 0 4,2 3 0-3,3 2 0 7,-4 0 0-8,5 1-144 4,1 1 144-4,-1-2 0 11,3 2 0-11,-1 0 0 4,5 2 0-4,-2 4 0 11,6-6 0-10,4 6 0 2,0 2 0-3,2-6 0 13,2 3 0-13,2-1 0 4,4-2 0-4,4 8 0 10,-3-6 0-10,7 2 0 4,-4-4 0-4,5 0 0 7,-1 2 0-7,1 0 0 7,3-6 0-6,-2 2 0 9,1-5 0-10,4-3 128 5,-1-2 48-5,-1 1 16 6,3-7 0-6,-1 3 0 9,-1-1-16-9,3-3 0 8,-2 0 0-8,1-1 0 3,-3-5-16-2,3-4 0 6,-1 2 0-7,2-3 0 8,3-3 80-8,-1-4 16 7,-2-3 0-7,3-3 0 7,-1 0-64-7,2-6-16 13,0 5 0-13,1-7 0 4,-3 4-48-4,0-5-128 6,-1 1 192-6,-1-5-64 8,2-1-128-8,-1 1 0 7,-1 3 144-7,0-5-144 8,-1 1 0-8,-5 1 144 6,1 1-144-5,1-1 0 8,-3-4 160-9,1 1-160 6,1 1 128-6,-5-1-128 9,3 3 128-9,0-1-128 6,-5-1 128-5,3 2-128 5,-6-3 0-5,3-1 128 7,-5 1-128-8,-2-3 0 7,0-4 144-7,-2 2-144 8,0-1 160-8,-4-1-160 8,-4-2 144-8,2 0-144 7,-4 0 128-6,0 0-128 5,-2 3 128-5,-3-1-128 6,1 2 128-7,-2 0-128 7,-2-1 0-7,-1 3 128 12,-1 0-128-11,-3 1 0 2,-1 3 160-3,1-2-160 12,-9 7 192-11,-1 1-192 3,0-5 176-4,-6 8-176 5,2-3 160-4,1 7-160 8,-3-2 128-9,-4 5-128 10,4 3 0-10,0 0 0 3,-2 2 0-2,0 4 0 10,-4 2 0-10,2 0 0 2,0 2 0-3,-4 3 0 11,4 3 0-10,-4 7 0 1,4-1 0-2,-4 7 0 7,8 5 0-7,-4 5 0 9,2-2 0-9,2 0 0 11,-4 2-128-11,-6 20 128 4,2-1 0-3,10-1 0 4,0 0-128-4,2 1 128 7,-1 3 0-8,11-3 0 11,-1-1-128-11,7 0 128 5,3-1 0-5,0-3 0 11,5-8-128-11,3 2 128 3,6-6 0-2,6 4 0 11,3-4 0-12,5 0 0 2,9 0 0-2,4-4 0 8,8-1 0-8,2-5 0 7,10-2 0-7,4-3 0 13,3-3 0-13,5-3 0 2,7-6 0-1,0-3 0 10,7-3 0-11,-7-4 0 18,2 0-240-16,-6-4-144-1,-3-3-16-1,-20 1-16 14,2 2-1504-13,2-6-320 2,0-2-48-3,-6 3-13856 0</inkml:trace>
    </iact:actionData>
  </iact:action>
  <iact:action type="add" startTime="27216">
    <iact:property name="dataType"/>
    <iact:actionData xml:id="d17">
      <inkml:trace xmlns:inkml="http://www.w3.org/2003/InkML" xml:id="stk17" contextRef="#ctx0" brushRef="#br1">10136 1812 8287 0,'0'0'736'1,"-15"-2"-592"2,3 0-144-3,-4 4 0 9,5-4 1408-8,-3 2 240 9,2 0 48-9,12 0 16 3,-13 4-496-4,13-4-80 7,-14 2-32-7,14-2 0 7,-14 0-80-7,14 0-32 7,0 0 0-7,0 0 0 8,0 0 16-7,0 0 0 6,0 0 0-7,0 0 0 7,0 0-432-6,0 0-64 7,14-4-32-8,-2 0 0 4,3 0-224-4,7 0-64 5,-3 2 0-5,3 2 0 9,1 0-64-9,1 2 0 8,-1 4-128-8,-4 0 192 7,-1-2-192-7,0 2 0 7,-7 2 128-7,1 5-128 12,-4-1 0-12,-6 6 0 8,0 1 0-8,-4-1 0 5,-2 5 0-5,-8 2 128 6,-2 1-128-6,-1-1 0 8,-3 0 256-8,-3 3-64 7,-1-5 0-7,1-1 0 9,1-5-32-9,1 3-16 11,-3-3 0-11,9-1 0 4,1-1-16-4,4-5-128 7,-1-2 192-7,-1 2-64 7,10-10 0-7,0 0-128 12,0 0 192-12,0 0-64 3,0 0 928-3,0 0 176 7,0 0 48-7,19 0 0 24,5-4-1584-21,-3-2-304-3,-1 0-64 0,-3 4-16 0,5 0 688 0,-5 2 0 8,1 2 0-7,1 0 0 3,-5 0 0-4,0 2 0 6,-14-4 0-6,7 10 0 8,-7-10 0-8,4 9 0 10,-6 5 0-10,-2-2 0 5,-3 7 128-5,-7-5-128 11,0 4 128-11,-3-5-128 4,-1 3 272-4,3-5-16 7,-5 5 0-7,3-4 0 8,3 1-128-8,0-5-128 11,5 0 192-11,9-8-192 3,-4 12 160-3,4-12-160 11,0 0 128-11,4 8-128 5,5-1 176-5,5 3-48 11,3-4-128-11,1 2 192 3,3-2-192-2,5 5 128 9,-1-3-128-10,2 4 0 6,1-2 0-6,-3 1 0 10,-1 7 0-10,-7 1 0 5,3 1 0-5,-9 5 0 10,1 2 0-10,-6 7 0 5,-2-1 0-5,-4 0 0 10,-4 4 0-10,0 2 144 5,-8-2 160-4,3-2 16 9,-5 2 16-10,-4-2 0 3,-1-2 128-3,1 1 32 7,-3-3 0-6,-3-2 0 5,3 0-48-6,1-3 0 11,5-7 0-11,-5 3 0 5,7 1-192-5,-3-2-32 11,6 3-16-11,-1-7 0 4,3 1-208-4,4-4 0 7,2 1 128-7,2 3-128 8,0-3 0-8,2 5 0 12,2-5 128-12,2 1-128 3,3-4 0-3,-1 1 0 7,4-1 128-7,2 0-128 8,-3-6 128-8,5-4 0 11,-4 2-128-11,3-2 192 6,-3-2 48-6,5 0 0 4,-3-2 0-3,2-2 0 7,3-2-16-8,-5-2 0 12,1-4 0-12,-3 4 0 3,2-3-96-3,-6 1-128 11,-3 0 176-11,-1-3-176 5,-2 1 176-5,-2-6-176 10,-2 3 160-9,-3-3-160 2,-3-3 160-2,-6 1-160 5,2 5 160-5,-7-7-160 7,-1 3 128-8,1-3-128 11,-7-5 0-11,1 0 0 4,-2-6 0-4,1-1 128 12,1 1-128-12,2-4 0 3,-1-4 0-3,5 0 0 11,-3-6 128-11,1-5-128 3,7-3 0-2,-1 1 0 11,7-1 0-12,-2 0 0 4,4-1 0-4,4 1 0 6,2 3 0-6,6 3-160 10,6 8 16-10,-2 2 0 6,3 6 0-6,1 5 0 9,5 5 144-9,-3 3 0 10,4 1 0-10,1 1-128 6,-2 7 128-6,-5-1-208 10,2 6 80-10,-7 2 128 5,-9 4-192-4,0 0 192 8,0 0-160-9,0 0 160 6,0 0-176-5,0 0 176 6,-1 14-192-7,-1-2 192 4,-4 3-160-3,-4-3 160 9,0 0-128-10,0-1 128 4,-3-3 0-3,3 0 0 10,-4 2 0-10,5-4 0 2,-7-5 0-2,6 3 0 5,1-4 0-5,9 0 0 5,0 0 0-6,-8-5 0 12,2-3 0-12,4-4 176 4,4 2-176-4,2-5 0 11,2 1 144-11,1-5-144 4,-1-1 0-4,4 2 0 6,0-3 0-6,-2 3 0 9,-1 1 0-9,3-3 0 8,-4 5 0-7,-2 1 0 3,0-3 0-4,0 5 0 8,-2-4 0-8,-2 7-128 5,0 9 128-5,0 0 0 12,0 0 0-12,0 0 0 5,-10 0-288-5,2 5-32 7,-4 3 0-7,1 6 0 23,-1 3-2464-22,4-1-496 1</inkml:trace>
    </iact:actionData>
  </iact:action>
  <iact:action type="add" startTime="28552">
    <iact:property name="dataType"/>
    <iact:actionData xml:id="d18">
      <inkml:trace xmlns:inkml="http://www.w3.org/2003/InkML" xml:id="stk18" contextRef="#ctx0" brushRef="#br1">14878 2007 10127 0,'0'0'896'0,"0"0"-704"8,-2-6-192-8,-4-5 0 5,2 1 1600-5,2 0 304 10,2 0 48-10,0 10 16 4,4-9-496-4,4 1-112 9,0-4-16-8,4 4 0 3,3-2-480-4,-1-3-96 11,1 1-32-11,7-3 0 6,-5 5-64-6,5-4-16 9,1 4 0-9,3-1 0 5,-3 1-144-5,-1 4-48 10,-5-2 0-10,3 2 0 5,-7 3-144-5,1 1-16 9,-14 2-16-9,0 0 0 6,0 0-112-6,0 0-32 10,0 15 0-9,-6 1 0 4,-6 3 64-5,1 7 16 6,-11 1 0-6,1 4 0 9,-5-2-64-9,1 1-16 16,2-3 0-16,-1-2 0 1,1 1-16-1,-1-1 0 8,5-5 0-8,7-3 0 5,0 1 32-5,7 1 0 6,1-7 0-6,4 1 0 8,6-3-160-8,5-4 0 12,1 4 144-10,7-4-144 0,3-2 224-2,3-2-32 10,3-2 0-10,-1 0 0 4,2 3-16-4,0-1-16 12,-1 0 0-12,-3 0 0 4,-3 8-160-3,-3-4 160 9,-1 0-160-10,-9 3 160 3,-1 5-160-3,-2-4 192 11,-6 4-192-11,-6-5 192 3,-6 7-48-3,-5-4 0 14,-5 5 0-14,-5-3 0 3,-6 3 48-3,0 1 16 10,0-3 0-10,-2 3 0 6,-1 0-80-6,3 1 0 11,2 1-128-11,4-5 192 4,3 1-64-3,9-1-128 8,-1-3 176-8,8 0-176 4,-1 1 144-5,9-13-144 8,0 10 0-8,0-10 144 6,9 12-144-6,1-4 0 9,4 1 144-9,-3 1-144 4,9-2 128-3,-4 0-128 9,3 4 128-10,3-5-128 5,-5 3 0-5,3 4 0 11,-1-3 0-11,-3 7 128 4,-3-2-128-4,-1 1 0 12,0 3 0-9,-8 1 0-2,-2-1 0-1,0 1 0 10,-4 0 0-9,-2 1 128 3,-4-5-128-4,-6 3 128 12,3 1-128-10,-5-3 128 0,2 0-128-2,-3-1 0 5,-1-3 0-4,3 3 128 7,-5-5-128-8,4 2 128 7,1-7-128-7,-3 1 128 8,7 0-128-8,-3-4 0 10,4-2 0-10,10-2 128 6,0 0 0-5,0 0 16 7,-6-14 0-8,4 3 0 5,4-5 0-5,2 4 0 7,6-7 0-7,4 1 0 7,-5-3-144-7,7-5 128 11,-2-3-128-11,3 0 128 5,-3-6-128-5,3-2 0 10,3-2 144-10,-4-6-144 5,1 2 0-5,-1 2 0 11,3-6 0-10,3 6 128 4,-5-2-128-5,-1 6 0 4,3 4 0-3,-3-6 0 7,0 2 240-8,1-4-32 7,-3 4 0-7,1 4 0 8,-5 0-208-8,-2 0-288 10,0-2 64-10,-2 3 16 5,-5 1 208-5,-1 0 192 11,-1 2-48-11,-7-1 0 4,-4 3-144-2,2 2 0 3,-5 1 0-5,1 1 0 8,-7 3 0-8,1 7 0 10,-3-3-192-10,1 8 192 5,-3 1-160-5,-1-3 160 10,1 4 0-10,0 4-144 4,1-2 144-4,3 2 192 12,3 0-32-12,-1 0-16 4,1 2-144-3,5 0-176 4,-3 0 48-4,6 0 0 6,-1-2 128-7,11 2 0 11,-8-6 0-11,8 6 0 4,0 0 0-4,0 0 0 11,0 0 0-11,8-9 0 5,5 1 0-5,-3-4 0 11,6 4 0-11,-3 1-128 4,5-1 128-3,3 2 0 9,-1 2 0-10,1 2 0 5,3 2 0-5,-1 0 0 10,2 2-192-10,-1 2 64 3,-5 0 128-2,1 2 0 8,-1-2 0-8,-5 1-128 3,0 1 128-4,-7 2 0 12,-7-8 0-12,6 12 0 4,0-2 0-3,-6 5 0 8,-4 1 0-9,-2 3 0 4,-1 7 0-4,-3-1 0 12,-8 0 0-12,1 1 0 3,-1-1 0-3,-3-4 0 11,-3 1 0-11,5-1 0 5,3 5 0-5,-1-5 0 11,3-3 0-10,0-1 0 1,7 3 0-2,1-5 0 11,0 5 0-10,6-1 0 2,2-7 0-2,6 6 0 10,-3-3 0-10,9 3 0 2,2-1 0-3,3-1 0 9,-1 3 0-8,3-3 0 4,3 0 0-5,1 1 0 10,-4-3 0-9,-1 5 0 5,-1 1 0-6,3-1 0 7,-5 5 0-7,-3-1 0 6,2 3 0-6,-9-1 128 10,1 2-128-9,-4 2 176 3,-2 1 16-3,-4 3 0 8,-4 2 0-8,0 4 0 3,-7-4 0-4,-1 0 16 10,-5 0 0-9,3-2 0 3,-3-1-16-4,1 1 0 10,2-2 0-10,-1 2 0 4,-1-4-64-4,5 1 0 13,-5-1-128-12,6-4 192 0,-1-1-192-1,5-1 0 12,4 0 128-12,0-1-128 19,2 1-800-19,2-3-208 0,4-7-32 0,-2 7-10864 12,2-4-2160-10</inkml:trace>
    </iact:actionData>
  </iact:action>
  <iact:action type="add" startTime="29937">
    <iact:property name="dataType"/>
    <iact:actionData xml:id="d19">
      <inkml:trace xmlns:inkml="http://www.w3.org/2003/InkML" xml:id="stk19" contextRef="#ctx0" brushRef="#br1">9928 2331 11055 0,'-6'-20'480'1,"4"14"112"-1,0 3-464 0,0-5-128 5,0 2 0-5,2 6 0 4,0 0 1472-4,0 0 288 12,0 0 48-12,0 0 16 4,-10-8-416-4,4 4-96 9,2-7-16-8,4 11 0 5,2-10 16-6,4 2 0 10,-2-10 0-10,10 7 0 3,-1-7-656-2,9 6-128 10,1-3-16-10,5 3-16 2,-3-5-224-3,2 1-32 10,1 2-16-10,1-1 0 6,0 3-96-6,0-2 0 8,-1 5-128-8,-1 3 192 4,-4-6-64-4,-1 6 0 11,-7 2-128-11,1 2 192 10,-16 2-192-10,18 0 128 8,-18 0-128-6,0 0 0-1,0 0 0-1,9 18 0 7,-7-2 0-7,-2 3 0 8,-2-5 256-8,-2 1-32 10,-5 1-16-9,1-4 0 3,2 3 240-4,6-15 32 10,-2 16 16-10,2-16 0 5,2 19-304-4,-2-19-48 5,12 12-16-6,5 0 0 8,7-6 80-8,-1-1 16 8,2 3 0-8,9-8 0 8,3-4 48-7,-8 2 16 8,8 0 0-8,-2 0 0 2,2 1-112-2,2 1-32 9,-4 0 0-10,-2 3 0 4,-3 3-144-3,-5 4 0 10,-4-2 0-8,-3 5 0-1,-8 5 144-1,-4 3-144 7,-6 1 160-8,-6 3-160 6,-14 3 336-6,-1 3-16 9,-3 2-16-9,-20 22 0 5,-1-7 80-5,2-3 0 10,-6 2 16-10,4-2 0 6,4-4-96-6,-2 2-32 10,6-4 0-10,4 2 0 3,2-8-48-3,7-4-16 13,1 0 0-11,4-1 0-1,5-1-208-1,2 0 128 10,6 2-128-10,4 1 0 5,4-7 0-5,4-1 128 11,4-5-128-11,-2 3 0 4,3 3 0-4,7 4 0 11,3 3 0-10,-3-3 0 1,2-2 0-2,1 1 0 8,-2-3 0-8,-3 2 0 7,4 3 0-7,-7 1 128 10,3 0-128-10,-2 0 0 6,-1-1 0-6,-3-1 0 9,2 0 0-9,-5 3 0 20,3 1-1440-18,2 0-176-1,-8-2-48 0,4 0-14768 0</inkml:trace>
    </iact:actionData>
  </iact:action>
  <iact:action type="add" startTime="34024">
    <iact:property name="dataType"/>
    <iact:actionData xml:id="d20">
      <inkml:trace xmlns:inkml="http://www.w3.org/2003/InkML" xml:id="stk20" contextRef="#ctx0" brushRef="#br1">8853 6186 4607 0,'0'0'192'0,"-8"10"64"0,-2-4-256 0,2-2 0 1,3 0 0-1,5-4 0 6,-10 2 2496-6,10-2 448 8,-10 8 80-7,10-8 32 2,-8 7-1408-3,8-7-288 10,0 0-48-10,-2 10-16 7,4 4-352-6,-2-14-80 6,4 10-16-6,6-1 0 3,4 1-64-3,3-4-16 11,3 0 0-10,3-2 0-2,2 1-128 1,5-5-16 9,5-3-16-10,6 1 0 6,2-2-160-6,5-2-16 10,5 2-16-10,6-2 0 10,7-2-128-10,0 1-32 6,8-1 0-6,-1-4 0 5,1 2 16-4,0 2 0 8,-6-7 0-4,2 1 0-5,0-5-48 0,3-1-16 9,1 3 0-9,-2-5 0 6,0-1-80-6,4-5 0 11,-6-1-128-11,1-2 192 3,-3-2-192-3,0-2 176 12,-3 4-176-12,20-16 160 4,-12 8-160-4,-7 2 128 6,-2-4-128-4,-5 6 128 5,-1-6 32-7,-1 4 0 10,-1 3 0-10,-1-5 0 6,-4 0 48-6,1 0 16 9,-1-5 0-9,-6 7 0 6,-4-4-64-6,2 4-16 9,-2-8 0-7,4 6 0 2,-6-2-144-3,0 2 192 4,0-8-192-4,-2 8 192 7,4-2-192-8,-4 4 192 11,0-2-192-11,2 2 192 5,-4 6-192-4,2-1 160 8,2 1-160-9,-6 2 160 5,-4 2-32-5,1-8 0 6,-1-1 0-6,-2 1 0 9,1-2-128-9,1 2 128 7,-4 2-128-7,1-6 128 7,-3-2-128-6,0 0 0 10,3 0 0-11,-3-2 128 3,-1-2-128-2,3-3 0 7,2 1 0-5,-1 4 0-3,-5-4 128 0,2 4-128 6,3 2 128-6,-11 14-128 10,5-4 128-10,1 0-128 5,-1-8 128-5,-3 5-128 10,3 5 192-10,1-4-32 8,-5 0-16-8,0-2 0 6,-5 0-16-6,5 0 0 6,-6-2 0-6,1 1 0 9,-5 1 32-9,2-4 0 11,2 2 0-11,-2 6 0 5,-3 0-160-4,1 0 160 3,0 1-160-4,2 3 160 8,-4 2-160-7,-2 1 0 10,0 1 0-11,2 3 0 4,-4 3 0-4,0-1 0 12,-2 3 0-12,0 3 0 5,-2-4 0-4,2 5 0 8,-4 1 0-8,-2-2 0 1,0 6 0-2,3 1 0 12,5 5-144-12,-12-8 144 19,2 6-448-17,2 2 32-1,-3 6 0-1,11-6 0 9,-12 6-1408-7,4-1-288-1,-2 5-48 0,3 4-7680 10,1-4-1536-8</inkml:trace>
    </iact:actionData>
  </iact:action>
  <iact:action type="add" startTime="34694">
    <iact:property name="dataType"/>
    <iact:actionData xml:id="d21">
      <inkml:trace xmlns:inkml="http://www.w3.org/2003/InkML" xml:id="stk21" contextRef="#ctx0" brushRef="#br1">11829 3577 6447 0,'-19'6'576'1,"19"-6"-576"3,-14 4 0-4,4-2 0 6,10-2 2048-6,0 0 288 6,-7 4 64-6,7-4 16 7,0 0-816-6,0 0-176 10,0 0-16-11,0 0-16 4,0 0-384-4,0 0-80 6,0 0-16-6,0 0 0 8,0 0 80-8,5-10 16 10,3 2 0-10,6-2 0 7,0-9-288-7,5 1-48 6,3 5-16-6,-3-5 0 7,4 1-192-7,3-3-32 12,-1-1-16-12,2 3 0 3,5-3-32-3,-3-1 0 11,0-1 0-11,0 1 0 5,-1-3 32-1,-3 3 0 3,0-1 0-7,1 0 0 4,-3 3-16-3,1 3 0 10,-3-3 0-11,-3-1 0 5,1 3-80-5,3 2-32 9,-5-3 0-9,1 5 0 5,-1-1-80-5,-3 5-16 11,2-4 0-11,-5 7 0 4,5-3-192-4,-4 0 176 10,3 2-176-10,-3 4 160 4,2 0-160-3,-5 2 0 10,5 1 0-11,-4 1 128 3,-10 0-128-2,13 0 0 5,1 1 0-6,-4 1 0 9,3 2 0-9,-13-4 0 8,10 4 0-8,4 4 128 6,-3 4-128-6,5-3 160 12,-6 7-160-12,2-2 160 4,1 5 0-4,-3-1 0 6,6 5 0-5,-7 3 0 7,5 1 32-8,-4 4 0 12,-1 8 0-12,3-2 0 3,-6 6 0-3,0-2 16 7,-2 8 0-7,2-4 0 7,-4-4 112-7,-2 3 32 11,-2-1 0-11,-2 0 0 4,0-8 48-3,0 0 16 5,0 2 0-6,0-3 0 8,2-5-144-8,-4-2-16 13,-3-2-16-13,1-3 0 3,4-1-64-3,-2-3-16 6,-2-2 0-6,4-9 0 9,4-7-160-8,0 0 192 9,-4 10-192-10,4-10 192 5,0 0-64-5,0 0 0 5,0 0 0-4,0 0 0 7,0 0-128-7,0 0 0 9,0 0-192-10,-3-8 192 18,3 8-2064-16,0 0-304-1,-8-4-48 1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51:44.88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1073">
    <iact:property name="dataType"/>
    <iact:actionData xml:id="d0">
      <inkml:trace xmlns:inkml="http://www.w3.org/2003/InkML" xml:id="stk0" contextRef="#ctx0" brushRef="#br0">2100 792 7359 0,'0'0'320'1,"0"0"80"0,0 0-400-1,0 0 0 27,12-4 0-23,-1-4 0-3,-11 8 1600-1,8-5 256 0,-8 5 32 0,8-6 16 1,-8 6-736-1,8-12-144 0,-4 2-16 0,-4 10-16 6,0-8-160-6,0 8-16 10,-4-13-16-10,-4 3 0 5,0 2-112-5,0-1-32 9,-7 1 0-9,3 4 0 7,-5-2-144-7,-1 0-48 9,-1 4 0-9,-5 4 0 5,1 4-144-5,-5 0-16 10,-3 0-16-9,0 7 0 4,-6-1-128-5,2 6-32 9,0-5 0-1,-6 7 0-8,0-5 96 0,2 5 16 8,2 1 0-7,4 1 0 2,-4-3-240-2,1 3 0 9,7 1 0-9,2 2 0 2,2 1 0-2,5-1 0 10,2 0 0-11,3 1 0 11,5-5 0-10,6 5 0-1,2-1 0 0,6-2 0 7,2 1 192-7,10 1-16 8,1 1 0-8,7-1 0 7,3 0 160-7,4-1 48 10,6-3 0-10,0 4 0 5,6 1-48-5,-4-1 0 11,4-1 0-11,-6 3 0 4,0 0-336-4,0 0 0 11,-4 1 0-11,-3-1 0 4,-3 2 0-4,-4 1 0 12,-1-1 0-11,-7 0 128 1,1 0 0-1,-8 3 16 9,-2 3 0-9,-4 0 0 2,-6-4 240-2,-2 2 64 8,-4 2 0-9,-7-4 0 5,-5 1 208-5,-5-3 48 13,-2-2 16-12,-3 0 0-1,-5 1-80 0,-8-5 0 11,-1-1-16-10,-3-5 0 3,0 3-112-4,-4-7-32 10,-1 3 0-10,-3-6 0 6,1-1-176-6,3-3-48 9,2-2 0-9,1-4 0 5,1-2-256-5,4 0 160 11,0-6-160-11,10-1 128 5,4 1-128-4,7-4 0 8,5-3 0-9,7-9 0 17,8 1-1632-16,14-3-352 0,2-1-80-1,5 12-8608 11,5-5-1712-8</inkml:trace>
    </iact:actionData>
  </iact:action>
  <iact:action type="add" startTime="11613">
    <iact:property name="dataType"/>
    <iact:actionData xml:id="d1">
      <inkml:trace xmlns:inkml="http://www.w3.org/2003/InkML" xml:id="stk1" contextRef="#ctx0" brushRef="#br0">2629 1615 24191 0,'0'0'1072'2,"-8"2"208"-2,0 2-1024 0,-6 0-256 6,3 2 0-6,-9 3 0 4,-1 1 592-4,-5 0 64 8,-5 6 16-8,2-3 0 5,0 3-128-4,-1 3-32 10,-1-1 0-11,2 3 0 5,2 3-128-5,3 3-48 11,3 0 0-11,9 1 0 4,-2-1-128-4,9 0-16 9,5 1-16-8,7-3 0 2,9 0 80-3,2-1 0 10,3-5 16-10,6-3 0 5,3-3 400-5,7-3 80 10,0-6 16-10,4-4 0 9,0-2-192-8,3-2-16 3,-3-7-16-4,4 1 0 8,-6-8-16-8,2 3 0 11,-6-9 0-11,-3-1 0 4,-3-1-160-4,-6-1-48 10,-1 0 0-10,-9-2 0 4,1-1-80-4,-8 1-32 12,-2 0 0-12,-4 0 0 4,-6-1-80-4,0-3 0 11,-8 2-128-11,1 0 192 4,-9 0-368-3,3 1-80 5,-3-3 0-6,-7-6-16 22,2 10-1456-21,7 6-304 2,1 5-48-3,11 6-13264 0</inkml:trace>
    </iact:actionData>
  </iact:action>
  <iact:action type="add" startTime="11973">
    <iact:property name="dataType"/>
    <iact:actionData xml:id="d2">
      <inkml:trace xmlns:inkml="http://www.w3.org/2003/InkML" xml:id="stk2" contextRef="#ctx0" brushRef="#br0">3467 658 21183 0,'0'0'944'1,"0"0"192"-1,0 0-912 0,0 0-224 10,6 9 0-9,0 9 0 0,-4-1 288-1,-2 7 16 9,-2 5 0-9,-2 4 0 4,0 2 192-4,-4 6 32 10,-3 10 16-10,3 7 0 5,-8 11 16-5,3 3 0 10,-7 10 0-10,-1 9 0 5,-3 5-48-5,-3 11-16 11,-4 4 0-11,2 1 0 9,1-1-320-9,3-6-176 6,5-7 192-6,1-13-192 5,-3-10 224-5,9-11-64 11,-3-8-16-11,8-5 0 4,-1-8 48-4,5 0 0 11,4-14 0-11,2-1 0 5,6-9-192-5,-1-5 0 6,1-3 0-6,12-5-13184 11</inkml:trace>
    </iact:actionData>
  </iact:action>
  <iact:action type="add" startTime="12245">
    <iact:property name="dataType"/>
    <iact:actionData xml:id="d3">
      <inkml:trace xmlns:inkml="http://www.w3.org/2003/InkML" xml:id="stk3" contextRef="#ctx0" brushRef="#br0">3686 1600 22111 0,'0'0'976'1,"0"0"208"-1,-8 11-944 0,2-1-240 5,0 4 0-5,1 3 0 4,-7 5 384-3,2 1 16 9,0 2 16-9,-1 5 0 2,3 1 64-3,-2 0 16 10,-2 2 0-10,5 0 0 5,-1 2-256-5,-2-3-48 9,2-5-16-9,4 2 0 5,2-5 128-5,2-5 16 10,4-1 16-10,-2-3 0 7,2-5 576-7,-4-10 112 9,0 0 32-9,0 0 0 6,14 2 96-6,-3-4 32 10,5-2 0-9,-4-4 0 2,3-5-416-3,-3 1-64 9,4-4-32-8,-5-3 0 3,5-3-272-4,-4-3-48 11,3-4-16-11,-5-6 0 9,2 2-112-9,1 1-32 7,-5-3 0-7,2-2 0 3,2 2-192-2,-7 4 176 11,3 0-176-12,2 5 160 4,-6 1-160-4,2 4 0 10,0 5 0-10,-2-2 0 5,1 5 0-5,-1 1 0 11,-4 12 0-11,0 0-176 17,0 0-1312-16,0 0-272 0,0 0-48 0,0 0-8864 8,0 0-1760-9</inkml:trace>
    </iact:actionData>
  </iact:action>
  <iact:action type="add" startTime="12573">
    <iact:property name="dataType"/>
    <iact:actionData xml:id="d4">
      <inkml:trace xmlns:inkml="http://www.w3.org/2003/InkML" xml:id="stk4" contextRef="#ctx0" brushRef="#br0">4267 1756 11055 0,'0'0'976'1,"0"0"-784"2,12-2-192-3,3 0 0 8,-3 0 1872-7,4-4 336 7,3 2 64-8,-3-4 16 5,1 0-768-5,-3-3-160 10,4 1-16-10,-5-4-16 7,3 3-288-7,-1-1-48 9,-5-4-16-9,2 5 0 6,-2-5-112-6,-4 4-32 9,-1-1 0-9,-3 5 0 5,-2 8-64-5,0 0 0 10,0 0-16-10,-7-10 0 5,-7 8-288-5,0 0-48 11,-5 4-16-11,-3 8 0 5,1-2-144-5,-5 9-48 9,1 1 0-9,-2 5 0 4,-2 4 128-3,-1 3 32 16,3 1 0-17,2 6 0 1,1-2 64-1,5 0 16 8,7 2 0-8,0-2 0 3,6-4-160-3,4 1-32 11,6-3 0-11,6 0 0 7,0-5-96-6,5-3-32 5,5-3 0-6,5-5 0 8,3 1 32-7,5-4 0 9,6-6 0-9,0 1 0 2,8-3-416-3,1-2-64 9,1 0-32-9,4 0-11408 17,3-4-2272-15</inkml:trace>
    </iact:actionData>
  </iact:action>
  <iact:action type="add" startTime="13159">
    <iact:property name="dataType"/>
    <iact:actionData xml:id="d5">
      <inkml:trace xmlns:inkml="http://www.w3.org/2003/InkML" xml:id="stk5" contextRef="#ctx0" brushRef="#br0">7404 940 16175 0,'-8'-25'704'1,"8"15"176"-1,-4-7-704 0,-2 1-176 10,-4-3 0-10,1-3 0 0,-9 1 1248 0,4-1 224 11,-3-3 32-11,-1 0 16 4,1-1-368-4,-5 3-80 10,1-1-16-10,-3 5 0 5,-1 3-272-5,-2 1-48 7,1 5-16-7,-1 2 0 8,-4 2-288-7,2 8-64 8,-3 6-16-9,1 2 0 5,0 9-352-5,0 7 128 11,-1 3-128-10,3 6 0 2,-4 8 0-2,6 4 0 9,1 7 0-10,5 16 0 10,-2 10 0-10,-3 4 0 6,5 0 0-6,1 4 0 3,7 0 0-2,-3-3 0 10,6 3 0-11,4-6 0 4,-3-6 0-4,3-4 0 12,2-1 0-12,2-11 128 4,0-5-128-4,2-7 176 6,2-7-176-5,0-6 192 7,0-5-192-8,-2-5-192 11,0-3 32-11,0-1 16 5,-2-9 144-5,2-12-208 10,0 0 80-10,-8 6 128 4,-8-6-256-4,1-6 64 7,-5 0 0-7,-3-2 16 10,0-8-16-10,1 1-16 10,3-7 0-10,-3-3 0 5,3-2 208-5,3-3 0 7,0-1 0-6,9 0-144 5,5-2 144-6,6 4 0 7,1-1-144-6,11 5 144 2,0 0 0-3,5 3 0 11,2-3 0-11,7 0 0 5,1-1 0-5,4 1 0 7,4-1 0-7,0 3 0 8,8 2 0-7,-6 3 208 10,2 1-16-11,2 3-16 3,-4-6-32-2,1 5 0 5,-6 3 0-6,-1-2 0 8,-4 7-144-8,-4 5 128 11,-5 2-128-11,-3 5 128 5,-7 5-128-5,0 2 0 5,-9 6 0-5,-3-1 0 9,-3 6 0-9,-5 5 128 11,-4 5-128-11,2 0 192 4,-5-2-64-4,5-1-128 11,-4-3 192-11,7-2-64 4,5-5-128-3,2-3 0 8,0 1 144-8,5-8-144 3,11-5 304-4,2-1-16 11,5 0 0-11,4-8 0 4,4-2 336-4,3-1 64 12,3-1 16-12,-4-8 0 4,4 3-272-4,0-7-48 7,-4-3-16-7,-4 1 0 7,3-1 0-7,-7-1 0 12,-2-3 0-12,-3 2 0 4,-6 1-112-3,-3 1 0 8,-5 2-16-8,-2-1 0 3,-4 5-32-4,-4-5 0 11,-8 1 0-11,1 7 0 4,-5-4-208-3,2 9 144 9,-5-1-144-10,3 4 128 5,-1 2-128-5,-1 0 0 9,7 0 0-9,-3 2 0 5,4-2 0-5,10 4 0 11,0 0-128-11,0 0 128 5,0 0 0-5,16-1-176 12,-1-1 176-12,7 2-128 3,5 0 128-2,0 3 0 9,5 5-144-10,1-2 144 4,4 6-144-3,-2 5 144 8,-2 1-192-9,4 1 192 5,0 9 0-5,-4 1 0 11,-1 6 0-11,-3 0 0 4,-2 0 0-3,-2 6 128 9,-1-4 0-8,-1 4 16 0,-3-4-16-2,-5 0 0 12,1 0 0-12,-4-3 0 2,1-5 0-2,-3 2 0 12,0-4 0-11,2-1 0 2,-5-1-128-3,3-3 0 13,2-7 0-13,1 5-16928 6</inkml:trace>
    </iact:actionData>
  </iact:action>
  <iact:action type="add" startTime="14257">
    <iact:property name="dataType"/>
    <iact:actionData xml:id="d6">
      <inkml:trace xmlns:inkml="http://www.w3.org/2003/InkML" xml:id="stk6" contextRef="#ctx0" brushRef="#br0">9666 1149 21071 0,'0'0'928'1,"0"0"208"-1,0 0-912 0,0 0-224 5,0 0 0-5,-10 6 0 5,1 2 640-4,1 7 64 7,-4 1 32-8,2 7 0 5,1 5-224-5,-5 3-32 11,4 4-16-11,-1 2 0 5,1 6-144-5,4-2-16 8,-2 4-16-8,4-2 0 6,2-1-16-6,4-6 0 10,2-1 0-9,6 0 0 2,-2-6 112-3,7-6 32 10,-1-7 0-9,7 0 0 2,3-7 192-3,3-3 32 13,2-6 16-13,3-4 0 3,1-3-16-2,2-11-16 8,2 0 0-1,-4-5 0-8,0-2-208 0,-2-1-32 9,-3-1-16-9,-5 0 0 4,-3-1-112-4,-1-1 0 11,-5 0-16-10,1 2 0 3,-5 3-48-3,0-1 0 4,0 5 0-4,-6 7 0 6,0-1-64-7,-4 14-128 10,0 0 176-10,0 0-176 5,0 0 0-5,-2 20 0 12,0 5 0-12,-4 8 0 2,-4 12 0-2,2 10 0 13,2 3 0-13,-9 12 0 4,-1 12 0-4,-5 10 0 10,-7-3 176-9,-3 5-48 2,-2 0 32-2,-6-7 16 9,2 1 0-10,-8-8 0 4,-2-6 112-4,2-7 32 12,-7 1 0-11,1-8 0 2,2-5 176-3,2-8 32 7,1-12 16-7,5-4 0 8,4-6-304-8,5-5-64 11,5-12-16-10,-4-2 0 17,7-12-1120-17,9-12-208 1,7-9-48-2,6-10-15888 0</inkml:trace>
    </iact:actionData>
  </iact:action>
  <iact:action type="add" startTime="15035">
    <iact:property name="dataType"/>
    <iact:actionData xml:id="d7">
      <inkml:trace xmlns:inkml="http://www.w3.org/2003/InkML" xml:id="stk7" contextRef="#ctx0" brushRef="#br0">12526 1385 13823 0,'0'0'608'1,"0"0"128"-1,-6-10-592 0,6 10-144 7,0 0 0-6,0 0 0 4,-16-2 1904-5,16 2 336 9,0 0 80-9,-11 10 16 5,-5 10-1168-5,6 3-224 10,-2 0-48-7,1 7-16-2,-9 3-160-1,3 4-16 9,-7 2-16-8,1 0 0 5,-4 6-192-6,3-4-48 9,1 5 0-9,-1-1 0 6,3-4-176-6,1 4-32 11,-1-4-16-11,3 2 0 3,5-6-224-3,-1-4 176 12,6-6-176-12,4-3 160 17,2-7-544-17,2-17-96 1,18 8-32-1,1-4-12560 3</inkml:trace>
    </iact:actionData>
  </iact:action>
  <iact:action type="add" startTime="15292">
    <iact:property name="dataType"/>
    <iact:actionData xml:id="d8">
      <inkml:trace xmlns:inkml="http://www.w3.org/2003/InkML" xml:id="stk8" contextRef="#ctx0" brushRef="#br0">13056 1481 17503 0,'0'0'768'1,"-4"21"176"-1,0-3-752 0,2 5-192 7,-3 0 0-7,-3 5 0 4,-2 3 640-4,0 4 80 9,-7 2 32-8,-1-4 0 3,-1-4 272-4,-5 5 64 9,-1 5 16-9,-2-2 0 4,1 0-272-4,3-2-64 9,-1-6-16-9,1-4 0 7,2-5-144-7,1-3-32 12,6-5 0-12,14-12 0 3,0 0 64-2,0 0 0 10,0 0 0-11,0 0 0 3,12-15 112-3,2-9 16 11,5-3 16-11,5-2 0 5,1-5-352-5,2-1-80 11,1 2-16-3,1 0 0-8,-2 2-176 0,2-2-32 8,-1-2-128-8,-1 7 192 4,-2 7-192-3,3 1 0 11,-1-1 0-11,0 9 0-1,-3 0 0 0,-1 9 0 10,-1 1 0-9,-1 7 0 4,-21-5 0-5,20 20 0 10,-7 9-144-10,-1-1 144 5,-10 1-128-4,-2 6 128 8,-2 8 0-9,-10-2-144 5,-1 2 144-5,-3 1 0 11,0-3 0-9,-5 2 0 0,-1-8-336-2,3-1-48 10,3-5 0-10,-1-8 0 18,7-3-1536-17,2-8-304 1,8-10-64-2,0 0-16 0</inkml:trace>
    </iact:actionData>
  </iact:action>
  <iact:action type="add" startTime="15652">
    <iact:property name="dataType"/>
    <iact:actionData xml:id="d9">
      <inkml:trace xmlns:inkml="http://www.w3.org/2003/InkML" xml:id="stk9" contextRef="#ctx0" brushRef="#br0">14168 726 10127 0,'0'0'896'2,"0"0"-704"3,0 0-192-5,0 0 0 4,2 17 3584-4,-4 7 672 6,-4 1 144-6,-4 6 16 8,-1 1-3296-8,-9 7-672 10,1 5-128-10,-3 7-16 6,-5 2 160-6,0 3 48 9,-1 3 0-9,-7 5 0 6,0 2-112-6,0 1-16 10,-2 5 0-9,2-4 0 2,2 4-224-3,1-9-160 9,5-3 192-6,4-7-192 2,5-6 0-5,6-8-352 9,5-2 48-8,3-6 16 18,4-4-1984-17,8-5-400 2</inkml:trace>
    </iact:actionData>
  </iact:action>
  <iact:action type="add" startTime="15893">
    <iact:property name="dataType"/>
    <iact:actionData xml:id="d10">
      <inkml:trace xmlns:inkml="http://www.w3.org/2003/InkML" xml:id="stk10" contextRef="#ctx0" brushRef="#br0">13458 1562 25743 0,'0'0'1136'1,"0"0"240"-1,0 0-1104 0,23 4-272 6,-5-4 0-4,7 0 0 0,5 0 272-2,3-2 0 10,0-3 0-10,2-5 0 6,6 4 0-6,-2-4 0 7,4-2 0-6,-6 3 0 2,0-7-464-2,0 4-80 10,-6 5-32-11,1-1 0 19,-1 2-2000-17,-2 2-384 0</inkml:trace>
    </iact:actionData>
  </iact:action>
  <iact:action type="add" startTime="16062">
    <iact:property name="dataType"/>
    <iact:actionData xml:id="d11">
      <inkml:trace xmlns:inkml="http://www.w3.org/2003/InkML" xml:id="stk11" contextRef="#ctx0" brushRef="#br0">14410 1697 2751 0,'0'0'256'1,"0"0"-256"-1,6 14 0 0,-6-14 0 0,6 15 3120 0,-6-15 576 0,11 10 112 1,-11-10 32 5,0 0-1744-6,0 0-352 10,16 2-64-10,-16-2-16 4,17-4-192-4,-3-4-32 10,0-9-16-9,-4 5 0 2,-1-4-432-2,1 5-96 8,-6-7 0-9,0 5-16 5,-4-5-128-5,0 4-32 10,0 14 0-9,-4-13 0 4,0-1-48-5,4 14-16 9,-14-10 0-9,14 10 0 3,-15-2-368-2,-3 6-80 11,1 4-16-12,-1 6 0 3,-5-1-192-3,-3 7 144 11,-1 3-144-11,2 5 128 6,1 1-128-3,7 2 0 5,-1 0 0-8,8 2 0 4,3-3 0-3,5-1 128 4,6-2-128-5,7-2 0 9,-1-5 0-9,9-2 0 9,3-1 128-9,7-7-128 20,4-2-336-18,4-3-112 0,8 1 0-2,6-4-16 11,6-6-2272-10,-3-7-448 1</inkml:trace>
    </iact:actionData>
  </iact:action>
  <iact:action type="remove" startTime="18145">
    <iact:property name="style" value="instant"/>
    <iact:actionData xml:id="d12" ref="#d10"/>
  </iact:action>
  <iact:action type="remove" startTime="18170">
    <iact:property name="style" value="instant"/>
    <iact:actionData xml:id="d13" ref="#d9"/>
  </iact:action>
  <iact:action type="remove" startTime="18580">
    <iact:property name="style" value="instant"/>
    <iact:actionData xml:id="d14" ref="#d11"/>
  </iact:action>
  <iact:action type="add" startTime="17917">
    <iact:property name="dataType" value="strokeEraser"/>
    <iact:actionData xml:id="d15">
      <inkml:trace xmlns:inkml="http://www.w3.org/2003/InkML" xml:id="stk12" contextRef="#ctx0" brushRef="#br1">23416 7701 40511 0,'-94'4'0'1,"48"-2"0"-1,7-2 0 1,7-2 0 8,3-2 0-8,4 2 144-1,5 2-144 0,7 2 0 34,-3 2 0-33,16-4 128-1,-12 4-128 0,1 10-320 0,1 1-80 0,4 11-32 0,-4 7 0 0,3 10 640 11,-1 6 128-10,-2-1 32-1,0-1 0 0,2 4-240 30,-5 0-128-30,3-1 160 1,-6 3-160-1,1 35-256 0,-7 35-160 0,-1 11-32 0,-2-1 0 0,-3-24 448 16,-1-27 0-16,0-6 0 0,-1-10 0 0,5 8 384 14,0 4 144-13,1 10 48-1,5 6 0 0,-1-12-576 12,3-18-144-12,3-17-16 0,-3-10 0 0,9-12 160 16,2-9-128-15,6-16 128-1,0 0-128 0,0 0-192 12,0 0-16-11,16-16-16 0,3-13 0-1,4-35 352 14,1-32 0-13,-5-2 0-1,3 13 0 0,-1 11 288 13,1 9 128-12,-5 5 32-1,1-5 0 0,1-32-112 32,-3-45-16-28,2 9 0-4,1 18 0 0,-3 15-688 6,1 22-144-2,-3 14-16-4,1 6-16 0,-3 1 544 1,0 2 176 0,-4 1 0-1,1-1 0 0,1 8-464 19,-4 8-96-19,0 12 0 0,0 11-16 0,-6 16 624 10,6 28 128-10,-3 7 32 1,1 4 0-1,-2 0-256 28,0 10-128-23,-2-1 128-5,0-1-128 0,0 6-288 0,-2 3-128 0,-2 20-32 0,-1 20 0 0,-5 13 832 8,2 6 144-7,-2-23 48-1,-3-24 0 0,3-19-576 31,-4-8-144-27,2-12-16-4,-5-7 0 1,1-9-208-1,-3-3-32 0,-8-8-16 0,-3-8 0 0,-13-4 416 9,-9-3 0-8,-15-15 0-1,-11-13 0 0,10-31 272 16,8-35 144-16,17 4 32 0,6 7 0 0,11 10-208 13,5 14-48-12,3-6 0-1,7-12 0 0,-1-29-448 13,6-37-112-12,2 28-16-1,4 30 0 0,0 24 384 15,0 18 0-15,2 17 128 0,-2 7-128 0,2 9-192 17,0 3-112-17,-2 20-16 1,0 0-16-1,0 0 592 11,0 0 112-10,0 0 16-1,0 0 16 1,6 24-400 13,0 3 0-13,-4 14 0-1,-2 4 0 1,-2 39 128 26,-2 41-128-21,0-14 0-6,-2-21 128 0,2-14-448 0,-2-16-112 0,2-11-16 0,-1-12 0 0,3-6 448 12,0-6 0-11,2-5 0-1,0-20 0 0,2 17 528 11,-2-17 192-11,0 0 48 0,0 0 0 1,0 0-928 14,15-7-176-14,-3-3-48-1,3-2 0 1,1-7 384 11,4-7 0-11,5-1 0-1,4-8 0 1,18-12 0 14,10-9 0-13,1-13 0-2,-5-7 0 0,-4 10 0 13,-9 21 0-12,-1 12 128-1,-7 19-128 0,-3 14 0 15,-4 14 0-15,1 27 0 0,-5 17 0 1,1 13 0 12,-3-1 128-12,1 2-128-1,-5-10 128 0,3 12-128 15,-7 6-144-15,3 39 144 1,-6 49-208-1,0-26 208 30,1-34 0-22,-3-17 0-5,-2-20 0-1,0 1-288-2,0-4-112 0,-2 12-32 0,2 14 0 0,-2-11 432 2,-2-14 0-2,0-13 0 0,0-13 0 0,0-16 240 15,0-11 128-15,0-16 16 0,0 0 16 1,0 0-640 9,0 0-128-9,0-14-16-1,0-13-16 0,2-20 400 16,0-13 0-16,2-10 0 0,-2 1 0 0,3 3 208 14,1 6 128-14,4 7 32 1,-4 8 0-1,6-4-592 15,1-3-112-14,-1-20-32-1,4-24 0 0,5-15 368 16,-1-12 0-15,3 22 0-1,0 21 0 0,1 13 192 12,-1 13 128-12,-9 7 0 0,-4 2 16 0,-5 6-176 14,-3 2-32-13,-4 6-128-1,-9 2 192 0,-1 5-192 31,-4 5 0-26,1 5 0-5,-3 6 0 0,3 6-320 0,-5 6-96 0,5 6-32 0,1 9 0 0,0 5 880 10,1 7 160-9,-5 0 48-1,6 4 0 0,-1 4-640 13,1 0-192-12,4 8 0-1,-4 2 0 0,5 17 192 30,3 16 0-26,-2 12 0-4,0 3 0 0,2-15-384 0,0-21-64 0,2-11 0 0,0-11 0 0,2-4 672 10,0-7 128-10,0-9 32 0,2-3 0 0,-2-16-208 14,4 19-48-13,-4-19 0-1,0 0 0 0,8 14-128 15,-8-14 0-14,14 12-160-1,-14-12 160 0,17 5 0 13,-1-1-144-12,5-2 144-1,1-2 0 0,7 0-400 15,6-2 0-14,16-2 0-1,9-5 0 0,9 1 400 14,-1 0 0-13,-4-6 0-1,-5 3 0 1,-11-11 256 12,-1-3 128-12,-8-10 16-1,-4-18 16 0,-3-29-416 14,-5-31 0-13,2 4 0-1,-2 11 0 0,-1 15 0 14,-1 12 0-13,-7-3 0-1,-5-2 0 0</inkml:trace>
    </iact:actionData>
  </iact:action>
  <iact:action type="add" startTime="20218">
    <iact:property name="dataType"/>
    <iact:actionData xml:id="d16">
      <inkml:trace xmlns:inkml="http://www.w3.org/2003/InkML" xml:id="stk13" contextRef="#ctx0" brushRef="#br0">15167 695 21183 0,'-4'-30'944'1,"4"17"192"-1,-2-5-912 0,2 5-224 7,2 1 0-7,-2 12 0 0,0 0 832 0,0 0 112 8,0 0 16-8,0 0 16 6,-12 15-256-6,-5 7-48 11,-1 13-16-10,0 4 0 3,-3 6 48-3,3 7 0 9,3 7 0-10,-5 9 0 5,3 12 0-5,1 6 0 9,-1 6 0-9,3 3 0 6,-6 11-368-6,3 1-64 10,3 2-16-10,-3-2 0 9,3-5-128-9,2-7-128 9,6-11 144-8,5-8-144 2,1-15 0-3,3-7 0 9,5-9-208-6,8-10 64 13,1-9-656-15,-1-13-128 2,3-1-32-3</inkml:trace>
    </iact:actionData>
  </iact:action>
  <iact:action type="add" startTime="20490">
    <iact:property name="dataType"/>
    <iact:actionData xml:id="d17">
      <inkml:trace xmlns:inkml="http://www.w3.org/2003/InkML" xml:id="stk14" contextRef="#ctx0" brushRef="#br0">14363 1600 26719 0,'0'0'2368'1,"0"0"-1888"-1,0 0-480 0,14-2 0 0,9 0 832 0,6 2 64 0,3-2 0 0,7 0 16 8,9-2-656-8,-1-6-128 9,6-2-128-8,1-5 192 3,5-9 0-3,1 5 16 10,-3 1 0-11,0 1 0 4,-3 5-208-4,1-1-192 10,-3 3 48-10,-3-2-8992 13,0 9-1792-13</inkml:trace>
    </iact:actionData>
  </iact:action>
  <iact:action type="add" startTime="20680">
    <iact:property name="dataType"/>
    <iact:actionData xml:id="d18">
      <inkml:trace xmlns:inkml="http://www.w3.org/2003/InkML" xml:id="stk15" contextRef="#ctx0" brushRef="#br0">15303 1674 22399 0,'0'0'992'3,"0"0"208"-3,18 7-960 0,-1 1-240 1,5-2 0-1,3-6 0 7,2-6 1072-6,1 0 160 5,-1-1 48-6,0-9 0 9,1 0-336-9,-1-5-64 9,0-1-16-9,-1-1 0 6,-1-2-512-6,-2-3-96 5,-5 1-32-5,0-2 0 8,-3 3-96-8,-7 7-128 9,-2-2 176-9,-2 5-176 6,-6 2 208-6,2 14-64 7,-8-9-16-6,-6 3 0 6,-1 6 96-7,-7 7 16 7,-1 3 0-6,-3 8 0 7,-1 1-240-7,0 11 144 9,-2 5-144-10,3 2 128 9,1 8 64-9,5-4 0 8,-1 3 0-8,3-1 0 6,9 4 32-6,7 0 16 8,4-8 0-8,5 2 0 5,9-6-240-5,-2 0 0 11,3-4 0-11,7-3 0 5,-3-7 0-5,2-1 0 10,5-9-160-10,5-1 160 18,4-6-1760-17,4-6-272 2,2-8-48-3,4-2-10976 0</inkml:trace>
    </iact:actionData>
  </iact:action>
  <iact:action type="add" startTime="20970">
    <iact:property name="dataType"/>
    <iact:actionData xml:id="d19">
      <inkml:trace xmlns:inkml="http://www.w3.org/2003/InkML" xml:id="stk16" contextRef="#ctx0" brushRef="#br0">16236 1403 17503 0,'-16'23'1552'1,"2"-2"-1232"4,3 9-320-5,-5 5 0 5,4 2 656-5,-5 4 80 11,-1-4 16-11,3 6 0 4,-7-4 704-4,3 4 144 9,-3-6 16-9,1 2 16 4,-3 0-144-2,7-4-16 6,1-2-16-8,1-4 0 5,7-3-224-5,0-9-32 11,8-17-16-11,0 0 0 4,0 0-464-3,0 0-80 10,10-8-32-11,11-13 0 4,5-6 16-4,3-9 0 6,0-5 0-6,2 1 0 5,0-7-208-5,3-2-32 6,-3 0-16-2,2 2 0 3,-4-5-176-7,-1 1-48 5,-1 2 0-5,-2 10 0 9,-1 2-144-9,1 6 0 11,0 0 0-7,3 5 128-3,-1 5-128-1,-4 7 0 10,-3 5 0-10,-6 1 0 5,1 6-352-5,-15 2 48 10,14 12 16-9,-3-3 0 18,-5 1-1648-17,2 6-336 0,2-3-64-2,2 7-13440 0</inkml:trace>
    </iact:actionData>
  </iact:action>
  <iact:action type="add" startTime="21282">
    <iact:property name="dataType"/>
    <iact:actionData xml:id="d20">
      <inkml:trace xmlns:inkml="http://www.w3.org/2003/InkML" xml:id="stk17" contextRef="#ctx0" brushRef="#br0">17076 1348 19695 0,'0'0'864'1,"-9"8"192"-1,1 3-848 0,0 1-208 6,-6 8 0-6,1 1 0 5,-9 6 816-5,3 5 112 9,3-1 32-8,-5 2 0 4,1 0 512-5,3 4 96 9,-5 0 32-9,-1-4 0 7,-1 4-320-7,3-1-64 8,3-5-16-8,-1-4 0 5,5-4-576-5,0-5-112 9,9-2-32-9,-1-5 0 6,6-11 0-6,0 0 0 10,0 0 0-10,9-8 0 6,11-3 208-6,-1-11 32 10,5-1 16-10,1-6 0 4,3-3-352-4,1-3-80 11,0-2-16-11,-2 2 0 8,1-8-112-8,-1 2-32 9,-2-5 0-9,-1 8 0 3,-1-1-144-2,1 6 0 7,-3 2 144-8,-3 6-144 5,1 3 0-5,-5 5 0 10,-1 1 0-9,-1 10 0 3,0 2 0-4,-12 4 0 11,6 10 0-11,-1 10-128 4,-5 1 0-3,0 4 0 9,-1 5 0-10,-3 5 0 4,-2 2 128-3,-8 8 0 10,2 2-144-10,-5-5 144 2,3 7 0-3,-3-6 0 11,3-4 0-11,-2-10 0 3,9-3 0-3,-3-9 0 12,6-5 0-12,4-12 0 3,0 0 0-3,0 0 0 11,12-6 0-11,-3-9 128 4,7-5 0-3,0-3 0 10,5-3 0-11,1-3 0 3,-3-2-128-3,2-2 0 13,1 1 144-12,3 3-144 1,-1 2 0-2,1 0 0 12,0 5 0-12,1 7 0 2,-3-1 0-2,3 8 0 11,-3 4 0-11,0 6 0 5,1 4 0-5,-5 10-128 12,-1-3 128-12,-1 9 0 4,3-1 0-4,-6 7 0 11,1-1 0-11,-7 4-128 3,-2-2 128-2,-2 2 0 10,-4 7 0-11,-2 1 0 17,0-4-1248-16,-2 0-224 1,2 4-32-2,-4 6-15072 1</inkml:trace>
    </iact:actionData>
  </iact:action>
  <iact:action type="add" startTime="21912">
    <iact:property name="dataType"/>
    <iact:actionData xml:id="d21">
      <inkml:trace xmlns:inkml="http://www.w3.org/2003/InkML" xml:id="stk18" contextRef="#ctx0" brushRef="#br0">18648 1211 13823 0,'-15'-3'1216'2,"-5"-1"-960"0,-5 2-256-2,-2 2 0 8,-1 4 2112-7,-3 1 384 10,-8 11 80-11,2 0 16 6,0 5-944-6,-2 1-192 8,4 3-48-8,6 0 0 6,1-3-512-6,5 5-128 5,5-2 0-5,9-1-16 9,5-1-224-9,4 1-32 7,2-9-16-7,7 5 0 6,7-3-112-6,-4-5-32 6,5 2 0-6,11-1 0 7,-1 1-80-7,2-4 0 11,0 5-16-11,1-3 0 6,-1 0-32-6,-6 1 0 11,-1-3 0-11,-9 4 0 3,1-5 80-2,-8 9 16 8,-4-4 0-8,-4 3 0 3,-2 1 16-4,-10-3 0 11,-1 5 0-2,-9-7 0-9,-3 5-128 0,0-4 0 6,-3-1-16-6,1-3 0 6,-2 0-48-6,2-4-128 7,1-4 192-7,11-2-64 23,3-2-1120-23,-1-2-224 1,5-4-64-1,-4-6-14656 4</inkml:trace>
    </iact:actionData>
  </iact:action>
  <iact:action type="add" startTime="22259">
    <iact:property name="dataType"/>
    <iact:actionData xml:id="d22">
      <inkml:trace xmlns:inkml="http://www.w3.org/2003/InkML" xml:id="stk19" contextRef="#ctx0" brushRef="#br0">19425 1391 13823 0,'-22'13'608'1,"11"-1"128"-1,-1 4-592 0,-6 5-144 4,5-3 0-3,-5 3 0 2,2 1 1968-2,5 3 352 10,3-7 80-10,-2-3 16 2,6 5-1136-3,2-7-240 10,4 3-32-9,2-8-16 4,-4-8-288-5,14 6-48 9,-2-6-16-9,5-2 0 5,3-4 176-5,-1 0 16 11,3-8 16-10,1 1 0 3,0-3-256-4,-1-1-48 7,-3-5-16-7,1-3 0 6,1 3-112-5,-5 1-32 9,1-1 0-10,1 1 0 6,-4-3-112-4,3 5-16 6,-5-1-16-8,6 1 0 4,-5-2-64-2,5 5-16 14,3-2 0-16,1-3 0 1,-5 7-160-1,5-3 0 7,1 1 0-6,2 2 0 2,1-5 0-2,3 3 0 9,2-3 0-10,2 1 0 4,2 3 0-3,4-7 0 10,-3 1 0-11,1-3 0 3,0-1 128-3,-4-2-128 7,2-3 128-7,-4 1-128 9,0-2 160-9,-3 0-160 10,-5 0 192-9,-1-3-192 2,-3-5 160-3,-1 4-160 10,-7 4 128-10,-1 0-128 7,0 4 144-6,-4 3-144 7,-4 5 160-7,-2 9-160 4,0 10 256-4,0 0-64 7,0 0 0-8,-10 14 0 6,-8 11-192-6,1 10 0 5,-3 10 0-4,-1 10 0 25,-3 7 0-26,1 8 0 4,0 6 0-4,-3 8 0 0,-1 4 0 0,-6 7 176 0,-2 3-176 0,-4 7 160 9,-2 1-160-9,-2-3 192 10,2 0-192-10,-4-3 192 6,4-11-192-6,0-3 160 10,2-10-160-9,0-13 160 2,4-9-160-3,4-7 0 7,3-12 0-7,3-11 0 8,2-7-352-8,5-11 48 8,1-6 16-8,3-10 0 20,2-9-416-18,8-9-64 1,0-5-32-3,4-6 0 0,4 0 544 0,4-6 96 5,8 5 32-5,-1-5 0 7,7 6 320-6,5-2 80 11,4 8 16-10,2-1 0-1,4 3-96-1,-1 4-32 12,5 2 0-12,-2 1 0 3,3 1-160-3,3 7 0 6,8 4 0-5,2-3 0 20,1 3-576-19,-1 0-192-2,-3 1-32 1,17-1-14416 2</inkml:trace>
    </iact:actionData>
  </iact:action>
  <iact:action type="add" startTime="23022">
    <iact:property name="dataType"/>
    <iact:actionData xml:id="d23">
      <inkml:trace xmlns:inkml="http://www.w3.org/2003/InkML" xml:id="stk20" contextRef="#ctx0" brushRef="#br0">22709 1364 8287 0,'-9'-16'736'1,"-7"-6"-592"7,0-3-144-8,-3 6 0 4,1-3 2080-4,1 3 384 10,-5 5 80-9,-1-2 16 3,1 7-1216-4,-3 1-256 10,-4 8-32-10,0 8-16 5,1-1-272-5,1 5-48 9,-2 6-16-9,-1 5 0 6,1 2 16-5,2 5 0 7,0 1 0-8,-1 6 0 6,-1 6 112-6,4-4 0 10,-1 4 16-10,5-2 0 4,3 0-48-4,3-8-16 11,7 0 0-11,2-6 0 4,0-5-304-4,6-3-64 10,6-5-16-10,-6-14 0 6,14 10 80-6,5-8 16 8,3-6 0-8,-1-8 0 6,4-2 176-6,3-5 32 9,1-5 16-8,-2 1 0 5,1 0-432-3,-3 1-96 5,0-3 0-7,-3 0-16 1,-1-3-176-1,-5 5 128 10,0-1-128-11,-7 7 128 4,5 5-128-4,-6 6 0 12,-8 6 0-12,0 0 128 4,0 0-128-3,15 10 0 9,-5 10 0-10,0-3-176 5,0 14 176-5,-5-1 0 10,-3-3 0-9,4 0 0 1,0-1 0-2,2-3 0 11,-4 2 0-11,0-3 0 4,2-1-192-4,1-3 0 11,3-5 0-11,0-3 0 17,-10-10-1488-14,19 4-304-2,7-12-64 0,-1 0-12848-1</inkml:trace>
    </iact:actionData>
  </iact:action>
  <iact:action type="add" startTime="23398">
    <iact:property name="dataType"/>
    <iact:actionData xml:id="d24">
      <inkml:trace xmlns:inkml="http://www.w3.org/2003/InkML" xml:id="stk21" contextRef="#ctx0" brushRef="#br0">23244 1209 11055 0,'0'0'976'1,"-10"10"-784"2,0 6-192-3,3-1 0 8,-5 7 2976-8,-10 15 544 7,1-8 128-7,-2 0 0 7,-1 1-1680-6,1-3-352 9,3-2-64-10,5-5-16 6,-5-3-160-6,8 1-32 9,-1-6-16-8,13-12 0 4,0 0-384-5,0 0-80 8,0 0-16-8,0 0 0 6,0 0-192-6,17-18-32 11,1-1-16-11,-3-1 0 4,7 1-144-4,1-1-16 10,5-1-16-10,3-3 0 5,0 5-256-5,2 3-48 11,0-1-128-11,2 7 192 10,-1 0-64-10,-1 8-128 1,2 6 176-1,0 6-176 9,-4 1 176-9,-2 11-176 11,-1 3 160-11,-5 5-160 4,-7 5 0-4,1 4 128 9,-7-2-128-8,0 6 0 3,-4-6 0-3,-2-2 0 10,-4 4-144-11,0-4 144 18,0-4-2256-16,2-2-368 2,-1-3-64-4</inkml:trace>
    </iact:actionData>
  </iact:action>
  <iact:action type="add" startTime="23986">
    <iact:property name="dataType"/>
    <iact:actionData xml:id="d25">
      <inkml:trace xmlns:inkml="http://www.w3.org/2003/InkML" xml:id="stk22" contextRef="#ctx0" brushRef="#br0">25723 1336 17503 0,'0'0'1552'1,"0"0"-1232"4,0 0-320-5,0 0 0 5,0 0 1344-5,0 0 224 6,0 0 32-6,0 16 16 8,2 7-304-7,-4-3-64 9,0-1-16-10,-4 9 0 4,-6 7-208-4,3 0-64 9,-7-2 0-9,4 6 0 6,5-2-192-6,-5 4-32 6,2 0-16-6,2-4 0 9,1-2-448-9,1-2-80 8,2-2-32-8,2-5 0 8,2-9-160-8,0-17 0 8,4 20 0-7,-4-20 128 21,11 13-1328-21,5-9-272-1,5-8-48 1,3-7-16-1</inkml:trace>
    </iact:actionData>
  </iact:action>
  <iact:action type="add" startTime="24225">
    <iact:property name="dataType"/>
    <iact:actionData xml:id="d26">
      <inkml:trace xmlns:inkml="http://www.w3.org/2003/InkML" xml:id="stk23" contextRef="#ctx0" brushRef="#br0">26213 1342 17503 0,'0'0'1552'1,"-2"23"-1232"7,0-3-320-8,-2 3 0 3,-4 1 1104-2,2 3 176 9,0 0 16-10,-2-1 16 4,-5 1 224-4,1-5 32 12,-5-3 16-12,5 2 0 3,-2 5-432-2,2-5-64 9,-5-7-32-10,1 2 0 3,3-7-256-3,3 3-48 11,10-12-16-11,0 0 0 6,0 0-96-6,0 0-32 5,0 0 0-5,0 0 0 9,4-25 48-9,4-3 16 11,11-1 0-11,-1-4 0 4,1-4-384-3,7 2-80 8,1-2-16-8,2 0 0 11,0 2-64-12,3 3-128 0,-1-1 176 0,2 4-176 7,-2 2 0-7,0 5 0 12,-1 3 0-11,1 7 0 2,2 0 0-2,-4 8 0 9,-5 6 0-9,-1 6 0 4,0 6 0-5,-1 5 0 10,-7 3 0-10,3 5 0 4,-8 4 0-3,2-2 0 4,-7 3 0-5,-5 1 0 8,0-2 0-8,-2 6 0 11,-3 4-144-10,-5-8 144 17,2-4-1232-16,4-1-176-1,-2-3-16-1,-2-3-16 11,5-9-1696-8,3-13-352-2</inkml:trace>
    </iact:actionData>
  </iact:action>
  <iact:action type="add" startTime="24599">
    <iact:property name="dataType"/>
    <iact:actionData xml:id="d27">
      <inkml:trace xmlns:inkml="http://www.w3.org/2003/InkML" xml:id="stk24" contextRef="#ctx0" brushRef="#br0">27069 1114 21823 0,'0'0'960'0,"0"0"208"1,0 0-928-1,0 0-240 5,-2 23 0-4,0 1 0 3,-4 1 960-4,-2 2 128 10,2 3 48-9,1 3 0 3,1 4-112-4,-2-2-32 7,-4 4 0-7,4 4 0 7,2-2-256-7,0 0-48 12,2-4-16-12,1-2 0 3,-5-4-224-2,4-4-32 5,2 1-16-5,6-11 0 7,-3 1-208-8,-3-18-32 11,0 0-16-11,0 0 0 4,16 0 656-3,4-6 128 10,1-6 32-11,-7 3 0 4,3-7-144-4,5 0-32 6,-5-7 0-6,5 1 0 11,-1-5-400-11,5 0-96 5,-3-4-16-5,-2-1 0 9,5 3-128-9,-5-4-16 10,-1-4-128-10,-1 4 192 4,-3 0-192-4,3 0 128 11,-3-5-128-11,0 9 0 5,1 4 0-5,-3 5-160 10,3 1 0-10,-3-1 0 19,2 11-1664-15,-3-3-336-4,3 4-64 0,3 2-13808 0</inkml:trace>
    </iact:actionData>
  </iact:action>
  <iact:action type="add" startTime="24899">
    <iact:property name="dataType"/>
    <iact:actionData xml:id="d28">
      <inkml:trace xmlns:inkml="http://www.w3.org/2003/InkML" xml:id="stk25" contextRef="#ctx0" brushRef="#br0">27689 1406 17503 0,'0'0'1552'2,"6"10"-1232"4,0 4-320-6,-6-14 0 4,10 6 1088-3,1 0 144 9,3-5 48-10,2-2 0 4,1-3 448-3,-1-4 112 8,5-2 16-9,1-6 0 5,-5 5-528-5,3-7-112 7,1-3 0-7,-5-1-16 7,-1 3-672-7,1-3-128 10,-4-3-16-9,-5 2-16 4,1 1-64-5,-4 3-16 11,-2-1 0-11,-4 1 0 4,-2 5 176-4,-4 0 48 11,1 7 0-11,-1 5 0 5,-4 2-192-5,2 2-48 6,-5 5 0-6,1 7 0 7,-5 0-272-7,5 5 128 10,-2 1-128-9,7 1 0 3,-7 4 160-4,8 5-160 10,2 1 128-10,0-2-128 11,3 0 0-11,3 1 128 7,7-1-128-6,-1 0 0 1,0 0 0-1,4-1 128 9,3 1-128-9,1-2 0 17,4 1-1168-17,3-3-320 2,1-2-64-3,7 5-14192 0</inkml:trace>
    </iact:actionData>
  </iact:action>
  <iact:action type="add" startTime="25231">
    <iact:property name="dataType"/>
    <iact:actionData xml:id="d29">
      <inkml:trace xmlns:inkml="http://www.w3.org/2003/InkML" xml:id="stk26" contextRef="#ctx0" brushRef="#br0">28625 1040 10127 0,'0'0'448'2,"-9"6"96"-2,-3 3-544 0,2 9 0 5,-4 3 0-4,3 5 0 4,-9-1 3792-5,3 4 656 5,-3 3 128-5,-1 1 32 10,-3 2-2368-10,3 4-480 9,5-4-96-9,-5 0 0 5,1-2-768-5,5 0-128 10,-1-3-48-10,6-7 0 4,-1-5-256-3,5 1-48 5,2-9-16-6,4-10 0 9,0 0 144-9,0 0 32 7,0 0 0-7,12-4 0 3,3-8 224-3,5-7 48 8,-1-3 16-8,5-1 0 8,3-4-352-8,2-3-80 7,0-1-16-7,1 0 0 12,-1 2-224-12,2-1-32 4,0-1-16-4,3 0 0 9,-3-2-144-8,4 4 0 7,2 1 144-7,0 7-144 4,6-3 0-5,-6 5 0 11,2 3 0-11,0 3 0 4,-8 3-320-4,2 0 0 11,-1 2 16-11,-3 6 0 19,-4-3-2144-17,1 5-432 1,-5 1-96-2</inkml:trace>
    </iact:actionData>
  </iact:action>
  <iact:action type="add" startTime="25559">
    <iact:property name="dataType"/>
    <iact:actionData xml:id="d30">
      <inkml:trace xmlns:inkml="http://www.w3.org/2003/InkML" xml:id="stk27" contextRef="#ctx0" brushRef="#br0">29850 1012 21183 0,'0'0'1888'3,"0"0"-1504"-1,0 0-384-2,0 0 0 7,-6-11 1440-7,-3 5 224 7,-11 4 32-7,1 0 16 7,-3 2-176-7,-3 0-48 7,-2 2 0-7,-3 6 0 9,-1 3-528-9,-2-1-96 10,2 6-32-10,1-1 0 5,3 5-352-5,4-1-80 12,5 1-16-12,3-2 0 4,7 1-128-4,2-3-16 10,2 1-16-10,8-3 0 5,2 1 0-5,2 3 0 7,5-6 0-7,-1 3 0 7,5-1 32-6,1 3 0 9,4-1 0-8,1 4 0 1,0 1-16-3,1-1 0 11,-3-3 0-4,-1 5 0-7,-3 1-48 0,-7-6-16 9,2 3 0-9,-6-1 0 3,-6 1-48-2,-4-6 0 5,-8 1 0-6,0-3 0 9,-5 2 96-9,-3-5 16 12,-1-3 0-11,-5 0 0 2,-1 2-64-3,0-6-16 11,-4-2 0-11,-1-2 0 3,3 0-160-3,2-4 0 7,1-2 0-7,7 2 0 24,-5-9-2112-24,7-1-336 4,7-3-80-4</inkml:trace>
    </iact:actionData>
  </iact:action>
  <iact:action type="add" startTime="25905">
    <iact:property name="dataType"/>
    <iact:actionData xml:id="d31">
      <inkml:trace xmlns:inkml="http://www.w3.org/2003/InkML" xml:id="stk28" contextRef="#ctx0" brushRef="#br0">30313 1297 15663 0,'21'4'1392'1,"6"-2"-1120"5,6 0-272-6,8-2 0 5,4 0 1888-5,2-2 320 9,0-2 64-8,-6 0 16 3,0-4-688-3,-6-5-128 10,-4 1-16-11,-4-5-16 3,-3-1-16-2,-3-3 0 9,-7-1 0-10,0 3 0 4,-8-1-384-4,-1 1-80 10,-3-3 0-9,-4 5-16 3,-3 1-352-4,-1 2-64 10,-8 3-16-10,0 3 0 5,-5 2 0-5,-1 2 0 11,1 4 0-11,-5 2 0 6,1 4-80-6,-2 2-32 6,-1-1 0-6,3 9 0 6,3 2-160-6,3 3-48 7,1 3 0-7,5 1 0 12,7 2 0-12,4 0-16 11,2-1 0-10,7-1 0-1,5 1-32 0,0-1 0 7,3 0 0-7,7-3 0 8,1-1-144-8,4 1 128 10,2-7-128-9,1 1 128 3,3-1-304-4,4-5-64 6,-2-6-16-6,4 2 0 24,-4-2-2224-19,2 0-448-4,0-8-80-1</inkml:trace>
    </iact:actionData>
  </iact:action>
  <iact:action type="add" startTime="26599">
    <iact:property name="dataType"/>
    <iact:actionData xml:id="d32">
      <inkml:trace xmlns:inkml="http://www.w3.org/2003/InkML" xml:id="stk29" contextRef="#ctx0" brushRef="#br0">25555 2171 20271 0,'0'0'1792'3,"0"0"-1424"-1,0 0-368-2,0 0 0 4,8-16 0-3,-8 16 128 9,0 0-128-10,0 0 0 4,0 0 1152-3,0 0 176 8,0 0 16-8,0 0 16 2,0 0-624-2,-8 14-128 7,-3 5-32-7,-3 3 0 4,0 11 208-5,-1 0 48 10,-3 2 0-10,0 6 0 6,-5-4-96-6,0 4-16 10,-3 2 0-9,3 0 0 3,-2-4-256-4,1 0-48 10,5-2-16-10,-1-6 0 4,5-5-112-4,5-3-32 10,4-5 0-10,2-1 0 5,4-17 80-5,0 0 16 10,0 0 0-10,0 0 0 5,16 2 80-5,3-4 16 11,6-2 0-11,3 0 0 5,1-5-160-5,0 1-32 10,3 0 0-10,1-2 0 5,6 1-256-5,-4 3 128 17,2 0-128-17,4-2 0 0,0 8 0 0,0 0 0 9,-6 0 0-8,-2 0 0 19,0 0 0-20,-2 0-320 0,-1 0 32 0,-3 0 16 13,0 2-2576-12,-3-4-512 1,3-6-96-2,-8 6-32 0</inkml:trace>
    </iact:actionData>
  </iact:action>
  <iact:action type="add" startTime="26927">
    <iact:property name="dataType"/>
    <iact:actionData xml:id="d33">
      <inkml:trace xmlns:inkml="http://www.w3.org/2003/InkML" xml:id="stk30" contextRef="#ctx0" brushRef="#br0">26351 2582 20271 0,'0'0'1792'1,"0"0"-1424"4,-16-2-368-4,5 2 0 3,-5 2 688-3,4 2 64 9,-5 2 16-10,1 4 0 3,-5-2 336-3,1 1 80 12,5 5 16-12,-7 0 0 4,-3 5-240-3,0 3-64 7,5-1 0-8,4-1 0 5,-1-1-192-5,9 3-32 12,2-9-16-11,2 5 0 3,4-18-272-4,8 12-48 9,-8-12-16-9,14 9 0 6,3-7-96-6,3-4-32 9,3-6 0-9,3 1 0 5,-3 1 208-5,0-10 48 10,1 3 0-10,-1-7 0 5,-5 4 32-5,1-3 16 17,3-6 0-17,-7 3 0 1,1 5-128-1,0 1-32 8,-7 0 0-8,3 7 0 4,-12 9-80-4,14-4 0 10,-14 4-16-10,15 4 0 6,-3 5-240-6,4 7 0 11,-1 4 0-11,3 1-160 4,-7 10 160-4,5-2 0 8,-2-1 0-8,3-1 0 7,-3-2 0-7,3-1 0 10,5-3 0-10,-5-1 0 6,5-9-384-5,1-1 16 8,3-4 0-9,3-6-11248 16,0-2-2256-14</inkml:trace>
    </iact:actionData>
  </iact:action>
  <iact:action type="add" startTime="27455">
    <iact:property name="dataType"/>
    <iact:actionData xml:id="d34">
      <inkml:trace xmlns:inkml="http://www.w3.org/2003/InkML" xml:id="stk31" contextRef="#ctx0" brushRef="#br0">27980 1781 16575 0,'-16'14'736'1,"2"1"160"-1,1 3-720 0,-5 13-176 6,5 6 0-6,-5 8 0 4,2-2 1728-4,5 5 320 10,-7 5 64-10,6 2 16 4,-3 3-848-3,1-3-192 8,-5-1-16-8,-1 5-16 3,1 1-368-4,-5-1-80 10,-1-4-16-10,0-7 0 5,3-7-128-5,3-6-16 12,1-3-16-12,-1-7 0 7,7-4-16-6,0-9 0 6,12-12 0-7,0 0 0 4,0 0 176-3,0 0 48 8,4-21 0-8,8-3 0 2,-1-3-112-3,7-6-16 12,3-4 0-12,-1 0 0 5,1-8-256-5,3 6-64 12,1-4-16-10,1-2 0-1,1 0-176-1,0-4 192 9,0 1-192-9,3 3 192 5,-3 0-192-5,6 2 0 10,0 4 0-10,8 2 128 6,4-2-128-6,2 8 0 9,-2 5 0-8,-8 11 0 3,-2-1-176-4,-2 14 176 11,-6 4-128-11,-5 10 128 3,1 7-144-2,-5 7 144 6,-6 1-160-7,-3 2 160 7,-5 4-128-7,-8 1 128 11,-5-5 0-11,-5 4-144 5,-9 2 144-5,-5 4 0 10,-1-2 0-10,2-13 0 5,-10-1 0-4,-6-2 0 9,0 1 0-10,0-1 0 4,0-7 0-4,4 0 0 7,4-3 0-7,-12 1 0 23,6-12-1520-23,12-4-208 1,7-8-64-1,5 1-13104 3</inkml:trace>
    </iact:actionData>
  </iact:action>
  <iact:action type="add" startTime="27891">
    <iact:property name="dataType"/>
    <iact:actionData xml:id="d35">
      <inkml:trace xmlns:inkml="http://www.w3.org/2003/InkML" xml:id="stk32" contextRef="#ctx0" brushRef="#br0">28604 1824 20559 0,'0'0'896'1,"-2"15"208"-1,0 1-880 0,0 3-224 5,-8 5 0-4,2 3 0 3,3 2 1472-4,-1 5 256 8,-6 3 64-7,0 0 0 3,-1 6-576-3,-1 0-128 9,-2 7 0-9,3 1-16 3,-7 0-208-4,3 3-32 7,1 1-16-7,-3-3 0 7,1-5-544-7,1 0-96 12,-3-8-32-12,4 2 0 3,-1-6-144-3,7-4 0 12,0-5 0-12,3 1 0 17,5-9-1200-16,2-18-272 0,0 0-48-1,17-8-12192 3</inkml:trace>
    </iact:actionData>
  </iact:action>
  <iact:action type="add" startTime="28112">
    <iact:property name="dataType"/>
    <iact:actionData xml:id="d36">
      <inkml:trace xmlns:inkml="http://www.w3.org/2003/InkML" xml:id="stk33" contextRef="#ctx0" brushRef="#br0">28850 2391 16575 0,'0'0'736'3,"-8"6"160"-3,-6 0-720 1,2 4-176-1,-5-4 0 0,1 3 0 8,-3 7 1888-8,-3-2 352 11,1 3 64-11,1 3 0 3,-3-3-768-3,0 1-144 12,-3 3-48-11,5-1 0 1,5-3-336-2,1 3-80 6,5-7-16-6,-2 3 0 9,4-6-304-9,8-10-64 7,0 0-16-7,0 0 0 8,0 0-208-8,14 2-32 11,2-2-16-11,3-6 0 4,-1-2 128-4,3-9 32 11,1 3 0-11,1-4 0 5,-2 3-80-5,-3-5-16 7,1-3 0-7,-1 3 0 8,-4 5-144-5,1-5-16 4,-5 5-16-7,0 3 0 4,0 4-160-3,-10 8 160 10,0 0-160-11,0 0 160 3,0 0-160-3,0 0 0 7,1 12 0-6,-1 7 0 8,0 3 0-9,-1-1 0 10,-1 3 0-10,2-1-176 5,0 0 32-5,2 3 0 11,-2-3 0-10,1 1 0 16,3-7-1520-15,0 3-320-1,2-7-48-1,6 1-8240 10,-2-10-1648-9</inkml:trace>
    </iact:actionData>
  </iact:action>
  <iact:action type="add" startTime="28445">
    <iact:property name="dataType"/>
    <iact:actionData xml:id="d37">
      <inkml:trace xmlns:inkml="http://www.w3.org/2003/InkML" xml:id="stk34" contextRef="#ctx0" brushRef="#br0">29404 2198 19343 0,'-10'8'1728'1,"-4"4"-1392"5,2-3-336-5,-1 7 0-1,-3-2 1120 0,-5 7 160 6,-1-1 16-5,3-1 16 8,-5 3 224-9,3 1 32 9,-2-2 16-9,3-1 0 5,2 1-416-4,-1 1-80 8,7 1 0-9,1-3-16 5,5-5-560-5,6 5-96 6,0-8-32-6,6 1 0 8,1-7-256-8,7 0-128 13,-4-2 0-13,5-2 128 3,-1-4-256-3,4-2-64 10,1 0-16-9,8-2 0 19,-3-7-752-20,-3 5-160 0,3 4-32 0,-3-4-12992 3</inkml:trace>
    </iact:actionData>
  </iact:action>
  <iact:action type="add" startTime="28697">
    <iact:property name="dataType"/>
    <iact:actionData xml:id="d38">
      <inkml:trace xmlns:inkml="http://www.w3.org/2003/InkML" xml:id="stk35" contextRef="#ctx0" brushRef="#br0">29528 2358 15663 0,'0'0'1392'1,"0"0"-1120"2,0 0-272-2,0 0 0 6,6 12 1584-7,0 0 256 7,-6-12 48-7,14 5 16 7,-1-3-208-7,3 0-32 11,-2-4-16-10,3-2 0 3,-1-5-384-4,1-3-80 10,1 0-16-10,-4-5 0 6,3 1-272-6,-5 2-64 9,2-3-16-9,-7 1 0 4,1-1-240-3,-4 5-32 6,-4-4-16-7,-2 7 0 8,-2-3 48-8,-2 6 0 11,-1 4 0-11,-7 0 0 5,2 2-320-5,-5 2-64 10,3 4-16-10,-4 6 0 6,5-1-176-6,-5 7 0 9,3-2 144-9,3 5-144 4,4 4 128-4,-2-1-128 7,6-1 160-7,3-3-160 11,2 1 208-11,5 1-48 8,6 3-16-7,0-4 0 3,7-1-144-4,3-1 128 12,1 1-128-12,0-6 128 3,5 1-256-3,-1-5-64 11,0 0-16-10,3-6-11952 11,1-2-2368-11</inkml:trace>
    </iact:actionData>
  </iact:action>
  <iact:action type="add" startTime="29372">
    <iact:property name="dataType"/>
    <iact:actionData xml:id="d39">
      <inkml:trace xmlns:inkml="http://www.w3.org/2003/InkML" xml:id="stk36" contextRef="#ctx0" brushRef="#br0">30882 1861 19407 0,'0'0'848'1,"0"0"192"-1,0 0-832 0,0 0-208 3,8-14 0-3,-8 14 0 8,0 0 1424-8,0 0 240 8,0 0 64-8,0 0 0 7,0 0-464-7,8 18-96 11,-2-1-16-11,-6 14 0 4,-4 1-192-1,-4 3-32 5,0 2-16-8,0 6 0 3,-5 2-336-3,1-1-80 9,-2 5-16-9,1 4 0 6,-1 0-240-6,0-1-48 8,1-5-16-8,-1 0 0 7,0 2-176-7,3-10 0 9,1 0 144-9,0-10-144 7,4-4-144-3,4-9-112 5,2-16 0-9,0 0-16 19,0 0-2288-18,18 10-464 3</inkml:trace>
    </iact:actionData>
  </iact:action>
  <iact:action type="add" startTime="29629">
    <iact:property name="dataType"/>
    <iact:actionData xml:id="d40">
      <inkml:trace xmlns:inkml="http://www.w3.org/2003/InkML" xml:id="stk37" contextRef="#ctx0" brushRef="#br0">30681 2376 11967 0,'0'0'528'1,"0"0"112"-1,0 0-512 0,0 0-128 5,0 0 0-4,0 0 0 4,0 0 2816-5,0 0 512 6,0 0 128-6,16-4 0 8,-1-2-1664-7,7 0-320 9,-5-6-80-10,3 1-16 6,1-5-480-5,-3 2-112 6,3-3-16-7,1 3 0 5,-1-3-272-4,-3 5-64 9,-1-4-16-10,3 9 0 5,-6-3-192-5,3 2-32 10,-17 8-16-9,14 0 0 3,-14 0-32-4,15 14 0 6,-3-1 0-6,-2 7 0 8,-6 3 128-8,0 3 32 6,-2 1 0-5,-4 2 0 8,-4-2 32-9,-4 3 16 9,0-3 0-9,1 2 0 7,-5 1-128-7,4-3-32 8,2-2 0-8,-1-3 0 7,1-5 32-7,2 1 0 11,-4-3 0-11,10-15 0 4,0 0 32-3,0 0 16 10,0 0 0-11,0 0 0 5,0 0 208-5,0 0 32 10,0 0 16-9,16-15 0 3,1-1-80-4,-1-1-32 7,3-7 0-6,3-1 0 6,-3-2-272-7,1-1-144 10,1 3 160-10,5 1-160 5,-3-1 144-5,-1 2-144 10,-1 5 128-10,0-1-128 5,3 5 0-5,-5-2-272 10,-1 5 32-9,1 1 16 17,3 4-1440-17,-5 4-272 0,3 0-64-1,1 0-9472 9,-1-2-1904-9</inkml:trace>
    </iact:actionData>
  </iact:action>
  <iact:action type="add" startTime="30020">
    <iact:property name="dataType"/>
    <iact:actionData xml:id="d41">
      <inkml:trace xmlns:inkml="http://www.w3.org/2003/InkML" xml:id="stk38" contextRef="#ctx0" brushRef="#br0">31604 2276 15663 0,'0'0'1392'1,"0"0"-1120"2,0 0-272-2,0 0 0 4,0 0 1584-4,-14 2 256 9,-3 0 48-10,5 4 16 4,-2 2-528-4,3 3-96 11,-7-1-32-11,4 8 0 5,-5-3-304-4,1 7-64 8,1 1-16-9,-3 1 0 4,3-3-144-4,3-1-16 7,-2 1-16-7,7 2 0 7,7-1-304-7,0-6-64 11,4-1-16-10,-2-15 0 2,0 0 0-3,0 0 0 12,13 8 0-12,5-4 0 5,1-6 144-5,-3-2 16 8,0-2 16-8,3-6 0 6,-3-3-96-6,3-3 0 5,-5 7-16-4,1-7 0 8,-3 2-160-6,2-3-16 4,-6 1-16-7,3 5 0 5,-3-1-48-5,-8 14 0 7,6-14 0-7,-6 14 0 7,0 0-128-7,0 0 0 12,0 0 0-12,0 0 0 4,0 0 0-3,0 0 0 6,0 0 0-6,8 16 0 4,-8-16 0-5,6 21 0 15,-4 1 0-14,0-1 0 0,-2-5 0-1,0-16 0 10,0 18 0-10,0 1 0 5,0-19 0-5,2 18 0 12,-2-18 0-12,0 0 0 17,0 0-464-16,0 0 16-1,0 0 16 1,0 0 0 11,0 0-1376-10,13 0-288-1,-13 0-48-1,18-8-7584 13,-1 0-1504-11</inkml:trace>
    </iact:actionData>
  </iact:action>
  <iact:action type="add" startTime="30472">
    <iact:property name="dataType"/>
    <iact:actionData xml:id="d42">
      <inkml:trace xmlns:inkml="http://www.w3.org/2003/InkML" xml:id="stk39" contextRef="#ctx0" brushRef="#br0">31873 2253 9215 0,'0'0'400'1,"-4"21"96"0,0-1-496-1,-2 1 0 0,0 1 0 0,1 1 0 7,-3-3 3008-6,2-1 496 8,-6 1 96-8,3 1 32 2,1-3-1856-2,-4-1-368 9,2 3-80-10,4-11-16 6,6-9-352-4,-7 14-64 6,7-14 0-8,0 0-16 3,0 0 0-3,0 0 0 11,0 0 0-11,0 0 0 6,0 0-64-6,11-17-16 7,-3-3 0-6,6 6 0 4,-4-5-448-5,1 1-96 12,1 3 0-12,-2-5-16 4,3 5-80-4,-3-3-16 10,2-3 0-9,-1 5 0 3,1-2-144-4,2 1 128 11,-4 5-128-4,3 0 128-7,-13 12-128 0,14-5 0 4,-14 5 0-4,0 0 0 8,17 5 0-8,-17-5 0 13,10 16 0-12,-2 4 0 1,0-1 0-2,-4-3 0 9,-4 7 0-9,0 4 0 6,0-1 0-6,-2-1 0 11,0 0 0-11,-2-7 0 4,-4 2 0-4,0 9 0 12,1-4 0-12,-1-9 0 18,2-5-560-17,2 5-32 0,0-4-16-1,2 5-10208 9,2-17-2032-7</inkml:trace>
    </iact:actionData>
  </iact:action>
  <iact:action type="add" startTime="31146">
    <iact:property name="dataType"/>
    <iact:actionData xml:id="d43">
      <inkml:trace xmlns:inkml="http://www.w3.org/2003/InkML" xml:id="stk40" contextRef="#ctx0" brushRef="#br0">32554 2171 13823 0,'0'0'608'2,"0"0"128"-2,-8 0-592 0,-4 4-144 6,2 0 0-6,-5 0 0 4,1 3 1728-4,-5 1 304 6,5-4 64-6,-7 4 16 8,-1 0-960-7,1 0-192 8,-3-3-48-8,3 7 0 2,-3-2 16-2,1 0 0 10,3 5 0-11,5-3 0 5,-1 3-96-5,7-3-32 9,-3 4 0-8,4-6 0 2,4 1-288-2,0-3-64 10,4-8-16-11,2 12 0 3,0-1 32-3,4-3 16 10,-6-8 0-10,6 14 0 5,4-4-144-4,-5-1-16 8,3 3-16-9,-2-4 0 6,4 2-304-5,-6 1 160 7,2 1-160-8,-1 2 128 7,-5-14-128-7,4 11 0 9,0 5 144-9,-4-4-144 6,-4 3 144-6,0-3-144 16,-3 4 192-16,1-5-192 1,-8 5 512-1,2-2-16 9,-5 1 0-9,-1-3 0 5,-3 3-112-4,-3-1-32 4,1 2 0-5,0-5 0 7,-1 3-176-7,-7 0-48 8,4 3 0-7,3-9 0 5,7-2-128-6,-3 0 0 11,3-6 0-11,5 0 0 18,4 0-320-17,-3 0-80 0,1-6-32-1,10 6 0 13,0 0-2224-11,-2-12-448 0</inkml:trace>
    </iact:actionData>
  </iact:action>
  <iact:action type="add" startTime="31535">
    <iact:property name="dataType"/>
    <iact:actionData xml:id="d44">
      <inkml:trace xmlns:inkml="http://www.w3.org/2003/InkML" xml:id="stk41" contextRef="#ctx0" brushRef="#br0">32792 1834 8287 0,'0'0'736'1,"0"0"-592"7,0 0-144-8,0 0 0 5,-14 3 3712-5,4 1 704 8,-1 6 128-7,-3 2 48 5,0-6-2608-6,1 5-512 8,-3 5-96-8,4 1-32 6,-1-3-480-6,1 6-96 9,0-5-32-9,-3 3 0 6,3 3-80-6,-2 1-16 9,6-5 0-9,-3 7 0 4,1 1-160-3,2 0-32 9,-2-1-16-9,3 1 0 3,3 0-176-4,-2 3-16 10,2-3-16-9,-2-1 0 3,4 3-224-4,-2-2 0 10,2-1 128-10,0-1-128 6,0-2 0-5,2 1 0 13,-1-7 128-14,-1 5-128 1,0-1 0-1,0-5 0 6,0 0 128-6,-2-2-128 6,2-3 0-6,2-9 128 13,0 0-128-13,0 0 0 4,0 0 144-4,0 0-144 10,0 0 128-10,0 0-128 5,0 0 0-5,-4-11 0 9,2-5 0-9,2 0 0 6,2-3-192-6,2-1 192 11,4 1-160-8,-1-1 160-1,-1-1-144-2,2 5 144 5,4-1-128-4,-4 1 128 7,5 4-128-8,-3 3 128 11,2-3-128-11,1 6 128 4,-5-2-128-3,6 1 128 7,-4 3-128-8,-10 4 128 6,13-2 0-6,-13 2 0 11,0 0 0-11,0 0-128 4,10 7 128-4,-10-7 0 10,4 14 0-10,0-2 0 6,-4 3 0-6,-2-1 0 11,-2 2 0-9,2 1 0 0,-4-1 0-2,-2 1 0 10,1-3 0-10,1 2 0 4,-2 1 0-4,-2-5 0 11,4 3 128-11,2-3-128 5,0-2 0-5,4-10 0 9,0 0 0-9,0 0 128 4,0 0-128-4,0 0 0 11,12 0 128-11,4-4-128 6,-3-2 208-5,5-2-16 6,-4-3-16-7,1 1 0 5,3-6-176-5,-5 5 192 12,5-5-192-12,-6 4 192 4,1-3-192-4,-5 3 0 11,0-4 144-11,-2 5-144 4,-6 11 128-3,0 0-128 9,0 0 160-9,0 0-160 2,0 0 128-3,0 0-128 11,0 0 0-11,0 0 144 4,0 0-144-4,0 0 128 10,-10 0-128-10,10 0 128 3,0 0-128-2,0 0 0 9,-6 2 144-10,6-2-144 4,0 0 0-4,0 0 0 12,0 0 0-12,0 0 0 4,0 0 0-4,0 0 0 10,0 0 0-10,8 6 0 5,-8-6 0-5,14 5 0 10,-5 7 0-9,1-4 0 3,2 6 0-4,-4-5 0 11,1 1 0-11,1 6-128 3,-4-3 128-3,0 3 0 8,-2 3 0-7,2-5 0 6,-2 2 0-7,-1-5 0 10,-1 5 128-10,0-2-128 4,4-1 256-3,-4-5-32 5,-2-8 0-6,0 0 0 8,4 14-32-8,4-6-16 6,-8-8 0-6,0 0 0 9,0 0-176-9,10 3 160 7,-1-1-160-7,-9-2 160 9,0 0-160-9,0 0-256 10,0 0 64-10,0 0-11744 11,0 0-2352-9</inkml:trace>
    </iact:actionData>
  </iact:action>
  <iact:action type="add" startTime="35424">
    <iact:property name="dataType"/>
    <iact:actionData xml:id="d45">
      <inkml:trace xmlns:inkml="http://www.w3.org/2003/InkML" xml:id="stk42" contextRef="#ctx0" brushRef="#br2">4872 5438 11055 0,'0'0'480'3,"-10"-12"112"-3,-2-2-464 0,6 4-128 5,3-3 0-4,3 13 0 2,-6-12 1760-3,6 12 336 10,0 0 64-9,-6-16 16 3,4 7-992-4,2 9-192 11,0-14-32-11,0 14-16 4,0 0-240-4,0 0-32 9,0 0-16-9,0 0 0 6,0 0-400-6,0 0-96 10,0 0-16-9,0 0 0 4,14 14-144-5,-7 3 160 9,3 1-160-9,-2 3 160 5,-4 5 32-5,-2-1 16 10,2 2 0-10,-2 4 0 4,-4-1 16-4,-2 3 0 17,2 2 0-17,-4 2 0 0,-2 0 96 0,2 4 32 6,0-2 0-5,-7 6 0 6,-1 4 96-6,-5-1 0 6,3 13 16-7,-5-3 0 7,-5-5-64-7,1 4-16 11,0 1 0-11,-1 1 0 3,-1-3-64-3,0-1 0 11,-3-5-16-11,3 1 0 5,0-6-64-5,1 2-16 12,1 0 0-11,0-10 0 2,5-2 32-3,1-2 0 7,-1-4 0-7,6-1 0 8,1-9-64-8,3 1-16 9,-4-1 0-9,5-5 0 5,9-14-176-5,-6 13 128 10,6-13-128-9,0 0 128 3,0 0-128-4,0 0 0 9,0 0 144-8,0 0-144 5,0 0 144-6,0 0-144 9,0 0 192-8,0 0-192 2,0 0 128-3,0 0-128 8,0 0 0-8,0 0 0 8,0 0 0-8,15 0 0 11,-15 0 128-7,22-2-128-4,-1 2 0 0,-1 0 0 9,-1 0 0-9,5 0 0 9,-1-2 0-9,2 0 0 10,3-1 0-10,-1 3 0 4,0-2 0-4,7 0 0 10,5 0 0-10,-4 0 0 5,-2 0 0-4,4 0 0 8,4 2 0-8,-2 0 0 2,4 0 0-3,-4 0 0 6,4-2 0-6,-2 2 0 10,0 0 0-10,2 0 0 6,-1 0 0-6,5 0 0 10,-4 0 0-10,6 2 0 10,2-2 0-10,1 2 0 5,1-2 128-5,2-2-128 9,1 2 0-9,1-2 0 6,7-2 0-6,2-2 0 9,-3-2 128-8,-3 3-128 4,1 1 0-5,5 0 0 7,-2 0 128-7,7 2-128 7,-1-2 0-7,4 2 0 8,-4 0 128-8,4 0-128 7,0 0 0-7,1 0 0 10,-5 0 0-10,6 0 0 4,-2 0 0-4,-2 0 0 8,4 2 0-7,4 2 0 6,-2 2 144-7,0-2-144 7,-2 2 0-7,0 2 144 8,-3 0-144-8,-3 0 0 7,4-2 0-7,2-1 128 8,-4 3-128-8,4 2 0 12,2-2 144-12,2-2-144 8,0 2 128-8,-4 0-128 8,-6-1 128-8,5-1-128 5,-3-2 128-5,-2 2-128 9,0-2 160-9,-2 4-160 4,5 2 176-4,-3 0-176 5,2-5 192-5,2 5-192 9,-4 0 176-9,1-4-176 11,-7 0 160-11,4 0-160 4,-3-2 128-4,1 2-128 12,2-2 0-12,6 0 144 3,-2 1-144-2,3 1 0 10,-1-2 0-11,-4 0 0 4,0-2 0-4,-5 0 128 11,-1 0-128-10,2 0 0 2,-7 0 128-3,3 0-128 11,1 0 128-9,1 2-128-1,-2 2 160-1,5-2-160 11,-5-2 192-11,4 0-192 5,5 0 192-5,-7 0-192 11,2 2 192-11,-3-4-192 3,1 0 160-3,4 2-160 7,1-4 128-7,1 2-128 9,-4-2 128-9,4-2-128 10,1 3 128-10,1-1-128 6,0 0 0-6,-6 2 128 10,1-2-128-10,1 0 0 4,-4-2 160-3,4 4-160 5,-1 0 192-5,7 0-192 2,-4-2 128-3,2 2-128 7,2-3 0-6,-1-1 0 6,1-2 144-7,-2 2-144 12,-8 2 0-12,6-4 144 4,-1-1-144-4,5 3 0 6,-6 0 0-6,4 0 0 8,0-2 0-8,1 2 0 7,3 3 0-7,0-3 0 9,-6-4 0-9,2 4 0 11,-4 2 128-11,1 2-128 5,-3-2 0-5,4-1 0 9,-3-3 0-8,3 2 0 4,-2 2 0-5,2-2 0 12,-1 2 128-12,-1-2-128 2,-4 2 0-2,1 1 0 11,-5 1 0-11,-1 0 128 5,-1 0-128-5,1-2 0 11,-1-2 0-11,1-2 0 3,3 4 0-2,-4 0 0 9,-1 2 128-10,4 2-128 5,-1 0 0-5,-1 0 0 11,-7-2 0-10,-1 1 0 2,-2-1 0-2,1 2 0 5,-1 0 128-6,-2 0-128 8,0-2 0-8,2 0 0 10,-7-4 0-9,3 4 0 2,2 0 0-2,-4 2 0 9,2 0 0-8,2 0 0 0,-6 2 0-2,4 0 0 13,-5 0 0-12,3 4 0 1,-6-4 0-2,2 1 128 12,-3-1-128-12,-5 0 0 4,4 2 0-4,0-2 0 7,-4 0 0-7,0 2 0 9,-1 2 0-9,-3-4 0 6,0-2 0-5,1 2 0 25,-1 0 0-24,-2 0 0-2,-3-2 128 0,-1 2-128 0,1 4 0 0,-1-3 0 1,1-5 0-1,-3 2 0 8,3 0 0-8,-1 2 0 11,0 4 0-10,-5-2 0 2,2-2 0-3,-1 0 128 8,-17-2-128-8,18 2 0 8,1 0 0-8,3 0 0 10,-7 0 128-10,5 2-128 5,-3 0 0-5,-1 2 0 10,1-3 0-10,-1 1 0 5,0-2 0-5,1-2 0 12,-3 4 0-12,5 0 0 3,-7-2 0-2,6 0 128 5,-18-2-128-6,17 4 0 9,-1-2 0-9,1 0 0 6,-17-2 128-6,16 0-128 10,0 0 0-10,-16 0 0 7,13 2 0-7,5-2 0 6,-18 0 0-6,17 0 0 10,-5 0 0-9,-12 0 128 3,0 0-128-4,0 0 0 9,0 0 0-9,18-2 128 6,-18 2-128-6,0 0 0 7,11-2 144-7,-11 2-144 8,0 0 0-8,0 0 144 7,14-6-144-7,-14 6 0 7,0 0 144-7,10-8-144 12,-10 8 0-12,0 0 144 4,8-12-144-4,-8 12 192 7,0 0-192-6,7-15 192 7,-3 1-48-8,-2-1 0 11,-2 3 0-11,0-4 0 4,0 3-144-3,0-5 0 9,0-1 0-10,0 3 0 4,0-4 0-4,0 1 0 11,-2-2 0-11,2 1 0 4,0-5 0-4,-2-1 0 6,-2-1 128-6,-1 0-128 8,-1-3 0-8,0-1 0 6,2-6 0-6,-2 2 0 8,-4 2 0-8,2-6 0 13,-1 2 128-13,-3 0-128 4,-2-6 0-4,-1 4 0 9,3-8 0-9,-2-2 0 5,1 5 0-5,-1-1 0 12,2-2 128-12,-1 6-128 3,3-4 0-3,-4 4 0 7,3-4 0-7,-5 8 0 7,6-2 0-7,1 6 0 12,-3 4 0-12,4-4 0 3,2-4 0-3,-2 3 0 15,4 5 0-14,1 2 0 1,-1 2 0-2,0 3 0 10,4 3 0-7,-2-3 0-2,0 1 0-1,2 5 0 6,0-2 0-6,0 1 0 8,-2 3 0-8,2-1 0 11,0 3 0-11,0-2 0 4,0 3 0-4,0 1 0 12,0 10 0-12,0 0 0 4,4-16 0-3,-2 7 0 9,-2-5 0-10,0 14 0 3,0 0 0-2,0 0 0 7,0 0 0-8,0 0 0 7,0 0 0-7,0 0 0 7,0-10 0-7,0 10 0 7,0 0 0-7,0 0 0 11,0 0 0-11,0 0 0 4,0 0 0-4,0 0 0 12,0 0 0-12,-12-4 0 4,12 4 0-4,-16 0 0 7,1 4 0-6,1-2 0 7,-5 2 0-8,5 0 0 6,-5 2 0-6,-1 2 0 8,-1-3 0-7,-7-1 0 9,1 2 0-9,-6 0 0 2,-2 0 0-2,-2-2 0 9,-8 0 0-10,-2 0 0 4,-6-1 0-4,-1 1 0 6,-5 2 0-5,-3-2 0 7,-3-2 0-8,-7 0 0 6,-2 0 0-6,-2 0 0 8,-2-2 0-8,-2 0 0 12,2 0 128-12,-2 0-128 4,-2 0 0-4,0-2 0 11,-2 0 0-11,-2 0 128 4,-5-2-128-4,-3-4 0 10,3 4 0-10,-3 1 0 6,4 1 0-6,2 0 0 9,1-2 0-9,-9 0 0 5,0-4 0-5,-5 4 0 11,2 0 128-11,3 2-128 4,-2-2 0-3,5 0 0 9,-5-3 0-7,1 1 0 0,-7 0 0-3,1 4 0 6,-4-2 0-5,9 2 0 6,3 0 0-7,3-4 0 4,-4 2 0-4,1-1 0 9,-5 1 0-9,3 0 0 12,-7 2 0-12,5 2 0 3,1 0 0-3,1 0 0 12,5 2 0-12,-3-2 0 3,-5 0 0-3,-1 4 0 11,5 0 0-11,-1 0 0 5,5-1 0-5,-2 5 0 10,5 0 0-10,3-4 0 4,0 0 0-4,-2-2 0 13,-7 0 0-11,5 0 0-1,0 2 0-1,0 1 0 12,5 1 0-12,-1 0 0 2,2-2 0-2,0 4 0 12,-2-6 0-11,0 4 0 1,-3-4 0-2,1 3 0 11,0 5 0-10,2-4 0 3,4 0 0-3,0-4 0 8,1 2 0-9,1 0 0 6,-2 3 0-6,2-3 0 10,2-4 0-10,0 0 0 5,0 0 0-5,0 2 0 10,3 2 0-10,1-2 0 5,0 2 0-4,-2 2 0 6,-2 2 0-6,4-2 0 3,2-3 0-4,-4 1 0 8,-4 0 0-8,2 0 0 7,2 2 0-7,4 0 0 8,-5-2 0-8,5 2 0 7,2-1 0-7,-4 1 0 8,0-2 0-8,2 0 0 7,-4-4 0-7,1 0 0 19,3 0 0-19,0 0 0 0,6 0 0 0,-6 2 0 9,0 0 0-8,3 2 0 2,-3-2 0-3,4 2 0 10,-6 2 0-10,0-2 0 4,-1-3 0-4,-1 1 0 9,0 0 0-9,2 4 0 6,0 0 0-5,-2 4 0 4,4-6 0-5,0 2 0 8,-6 1 0-8,-4 3 0 12,-2-4 0-12,4 2 0 4,0 2 0-4,0-3 0 11,0 3 0-11,4 4 0 3,4-6 0-2,-4 5 128 6,-2-3-128-7,0 0 128 8,0 3-128-8,3-5 0 10,-1-2 0-10,4 2-176 4,2 0 176-4,0 1 0 9,7 3 0-9,5-2 0 7,3 5 0-7,3-3 0 12,-1 4 0-12,4-5 0 17,6 5-944-15,2-4-96 0,4-6-32-2,0 9-17344 0</inkml:trace>
    </iact:actionData>
  </iact:action>
  <iact:action type="add" startTime="38262">
    <iact:property name="dataType"/>
    <iact:actionData xml:id="d46">
      <inkml:trace xmlns:inkml="http://www.w3.org/2003/InkML" xml:id="stk43" contextRef="#ctx0" brushRef="#br2">9075 6637 4607 0,'0'0'400'2,"0"0"-400"3,0 0 0-5,0 0 0 4,0 0 1248-3,0 0 160 5,8-16 48-6,-8 16 0 9,10-9-448-9,-10 9-96 7,0 0-16-7,0 0 0 8,0 0-320-8,8-12-64 11,-8 12 0-11,7-10-16 4,-7 10-80-3,0 0-16 7,0 0 0-8,10-8 0 7,-10 8 96-7,0 0 16 10,0 0 0-10,0 0 0 6,10-6-112-6,-10 6-16 9,17-5 0-8,-3 3 0 2,6 2-192-3,-7 0-64 8,-13 0 0-8,22 0 0 6,-3-2 0-5,3 0 0 10,-7 2 0-10,3 0 0 4,-3 0-128-2,-15 0 0 3,20 6 0-6,-3 1 0 6,-17-7 0-6,14 4 0 6,-14-4 128-6,0 0-128 7,0 0 144-7,0 0 0 13,0 0 0-13,0 0 0 3,0 0 304-3,0 0 64 13,0 0 16-13,-6 10 0 4,-2 2 48-4,-7-4 16 6,-1-1 0-6,-5-1 0 9,-1-4-336-8,1 2-64 8,-1-4 0-8,1 2-16 3,-2-2-176-4,1 2 0 11,6-2 0-10,-1 0 0 3,-1-2 0-4,18 2 128 5,-11-6-128-4,11 6 0 6,0 0 0-7,0 0 128 11,0 0-128-11,0 0 0 5,0 0 128-5,0 0-128 10,15-8 0-10,7 2 128 3,1-3-128-3,1 1 0 7,3 4 144-7,-2-2-144 9,1 2 128-9,1 0-128 6,0 4 160-6,2 0-160 9,1-2 0-9,3-3 0 6,2 1 0-6,4 2 0 8,-4 2 0-8,-4 0 0 8,-3 0 0-8,-5-2 0 8,-3 0 0-8,-20 2 0 11,13-2 0-11,-13 2 0 4,0 0 0-4,0 0 176 11,0 0-176-11,0 0 160 5,0 0 48-5,0 0 16 10,-17 0 0-10,-9-2 0 4,-3-2-32-3,0 2 0 5,-4 2 0-5,3 0 0 6,3 0-192-7,2-2 144 7,3 4-144-7,3-2 128 7,-1-2 160-7,7-2 32 13,-3 2 0-13,16 2 0 2,-12 0-320-2,12 0 160 12,0 0-160-12,0 0 128 3,0 0-128-3,0 0 0 7,0 0 0-7,0 0 0 8,0 0-160-8,0 0-16 7,0 0 0-7,0 0 0 8,0 0-128-8,0 0-16 12,0 0-16-12,0 0 0 4,6 16 336-4,-6-16-144 11,0 0 144-11,0 0 0 5,0 0 0-5,0 0 0 9,0 0 0-8,0 0 0 4,6 17-240-5,-6-17 64 6,0 18 16-5,0-18-12096 9</inkml:trace>
    </iact:actionData>
  </iact:action>
  <iact:action type="add" startTime="50405">
    <iact:property name="dataType"/>
    <iact:actionData xml:id="d47">
      <inkml:trace xmlns:inkml="http://www.w3.org/2003/InkML" xml:id="stk44" contextRef="#ctx0" brushRef="#br2">23930 14085 14735 0,'0'0'1312'4,"0"0"-1056"-3,0 0-256-1,0 0 0 7,0 0 1408-7,0 0 240 7,0 0 32-7,0 0 16 8,0 0-608-8,0 0-128 7,0 0-32-7,0 0 0 7,0 0-80-7,-15-4-16 6,5-2 0-6,-6 0 0 10,3-4-80-10,-7 5-32 7,3 3 0-7,-1-2 0 9,-5-2 64-9,-3 0 16 5,-3-2 0-5,0 2 0 9,-2 2-176-9,-2 1-48 7,1-1 0-7,-3 2 0 8,-2 2 0-8,-6 0-16 7,2-6 0-7,-4 4 0 13,1 2-224-13,1-2-32 3,-8-2-16-3,2 2 0 7,-2 2-16-7,-1-2 0 8,-3 0 0-8,-3 2 0 9,-5 2-32-9,1 0-16 7,-8 0 0-7,-1 2 0 8,-7 0-96-8,-4-4-128 7,-1-2 176-7,-1 2-176 8,0 0 144-8,-2 0-144 7,2 0 0-7,0 2 144 6,-4 0-144-6,3 4 0 7,1-2 0-7,-4-3 128 10,-4-1-128-10,5 0 192 6,-3 2-192-6,2 0 192 8,-9 4-48-8,5 0 0 7,-6 0 0-7,7-2 0 9,-1 0-16-9,0-2 0 4,3 4 0-4,3 3 0 11,-2-3-128-11,0 0 160 5,2-2-160-5,3 2 160 9,-1 2-160-9,-2-3 0 6,0-3 144-6,4 0-144 9,0 6 144-9,2 2-144 7,0-4 192-7,0 0-192 7,-2 1 128-7,0 3-128 8,8-6 0-8,-4 0 0 9,0-4 192-9,0 0-32 6,4 4 0-6,4-2 0 9,-6-2-32-9,6 2 0 5,1 2 0-5,-1 1 0 9,0-1-128-9,-4-2 0 6,-2-2 144-6,5 0-144 10,-1 0 0-10,8 0 128 5,-2 0-128-5,1 0 0 9,3 0 0-9,1 0 128 6,3 2-128-6,-1-2 0 10,-1 0 128-10,3 0-128 5,3-4 128-5,-1 0-128 10,2-1 128-10,3 3-128 5,-1-2 128-5,6 2-128 9,-2 0 128-9,10 0-128 5,-2 2 160-5,4 0-160 11,4 0 160-11,4-2-160 6,-3 0 160-6,5 0-160 9,-2 0 176-9,7-2-176 6,5-2 192-6,-5 2-192 8,4 3 256-8,5-3-64 7,1 0-16-6,-2-2 0 5,12 6-176-6,0 0 192 7,-11-6-192-7,11 6 192 8,-12-6-192-8,12 6 128 7,0 0-128-7,0 0 128 8,0 0-128-8,0 0 0 6,0 0 0-6,0 0 128 8,0 0-128-8,0 0 0 8,0 0 0-8,0 0 0 8,0 0 0-8,0 0 0 7,0 0-128-7,2 16 128 10,-2-16 0-10,8 17-144 5,-2 5 144-5,-1-1 0 9,3 5 0-9,2-3-128 6,-4 4 128-6,0 4 0 8,1 1 0-8,3 5 0 8,-4 2 0-8,0 4 0 7,-2 5 0-6,2 5 0 5,-2 4 0-5,-1 1 0 6,-1 3 0-6,-2 7 0 6,2 0 0-7,0 0 0 8,-2-5 0-8,0 5 0 6,-2-2 0-6,0 8 0 8,-3-5 0-8,1 1 0 7,-4-6 0-7,2-1 0 8,0-3 0-8,-2-1 0 7,-1-1 0-7,1-1 0 9,0-9 0-9,-2-3 0 7,2-2 0-7,3 2 0 8,-5-8 0-8,2 2 0 6,0 2 0-6,-3-4 0 9,-1 4 0-9,4-6 0 7,-6-2 0-7,7-1 0 9,3-3 0-9,0-2 0 5,-2 0 0-5,4-3 0 9,2-3 0-9,2 1 0 7,4-11 0-7,-6-11 0 8,6 16 0-8,-6-16 0 6,15 12 0-6,1-1 0 9,-16-11 0-9,23 6 0 6,-1-4 0-6,-3-2 0 8,5 0 0-8,-1-2 0 8,4-2 0-8,4-3 0 7,1-1 0-7,7 2 0 8,0-2 0-8,8-4 0 8,-1 3 0-8,3-5 0 6,6 2 0-6,1 3 0 8,3-7 0-8,3 4 0 8,3-1 0-8,7 3 0 8,-4-6 0-7,6 3 0 4,6-7 0-5,2 1 0 9,0 1 0-8,6 0 0 5,0 1 0-6,7 5 0 8,-1-5 0-7,3 3 0 4,-5-4 0-4,5 9 0 7,-1-5 0-8,7 4 0 7,7 3 0-7,-3-7 0 7,0 6 0-7,2-4 0 7,1 3 0-6,1 5 0 6,4 0 0-7,-2 0 0 8,-2-4 0-8,0 2 0 8,-3-2 0-8,-1 1 0 7,2 1 0-6,0 2 0 6,1-2 0-7,1 4 0 7,-2-4 0-7,0-2 0 8,-1 3 0-8,-1 1 0 6,0 0 0-6,-3 4 0 9,1 2 0-9,0 2 0 6,0-4 0-5,1 0 0 8,-7 0 0-9,3 4 0 6,1-1 0-6,0 7 0 8,-1-4 0-7,-1-4 0 6,-3-2 0-7,-6 0 0 9,-1 4 0-9,1 2 0 6,-6 2 0-6,0-3 0 7,-3-1 0-7,1 4 0 7,-4 0 0-6,0 0 0 6,-8-6 0-6,1 2 0 6,-3 1 0-7,-6 5 0 7,2-4 0-7,-3 2 0 8,-7 4 0-7,-1-5 0 5,4 5 0-6,-5 0 0 7,-3-8 0-7,-6 3 0 8,0-1 0-8,-4 2 0 7,-2-2 0-7,-8 0 0 8,-2 0 0-8,-4-1 0 7,-1 3 0-7,-5-4 0 8,-5 0 0-8,-14-4 0 7,19 4 0-7,-19-4 0 8,14 10 0-8,-14-10 0 6,0 0 0-6,0 0 0 9,0 0 0-9,0 0 0 7,0 0 128-7,0 0-128 8,0 0 0-8,0 0 176 6,14-8-176-5,-14 8 160 7,6-16-16-8,3-3 0 8,-1-1 0-8,-6 1 0 8,-2-7 96-8,0-5 16 6,-2-10 0-6,2 0 0 9,-2-5 32-9,4-7 16 7,-2-10 0-7,0-9 0 7,0-4-64-7,0-10-16 8,0-5 0-8,-2-5 0 7,-4 5-32-7,3 5 0 7,-1 4 0-7,0 6 0 8,2 8 32-8,-4 1 0 7,-2 9 0-7,2 3 0 8,0 4 16-8,1 3 0 7,-3 3 0-7,2 0 0 9,0 8-240-9,0-2 176 6,-4 8-176-6,3 1 160 9,-1 1-160-8,2 2 0 5,-4 2 0-6,2 7 0 23,1 0-624-21,-5 5-144-1,2 3-48-1,10 10 0 10,-15-8-1808-7,1 2-384-1,14 6-64 0</inkml:trace>
    </iact:actionData>
  </iact:action>
  <iact:action type="add" startTime="52526">
    <iact:property name="dataType"/>
    <iact:actionData xml:id="d48">
      <inkml:trace xmlns:inkml="http://www.w3.org/2003/InkML" xml:id="stk45" contextRef="#ctx0" brushRef="#br2">18605 17125 8287 0,'0'0'736'1,"0"0"-592"-1,0 0-144 0,0 0 0 6,0 0 1520-5,0 0 272 6,0 0 48-7,0 0 16 8,0 0-256-7,0 0-64 5,0 0 0-6,0 0 0 10,0 0 160-10,0 0 32 5,0 0 0-4,12-8 0 6,4-5-416-7,-5-3-80 6,7-7-16-6,-4-5 0 9,5 1-288-9,-3-4-64 6,5-8-16-6,1 2 0 9,3-4-144-9,-2-4-48 8,3-4 0-8,-5 6 0 7,3-2-128-7,1-3-16 11,-3-7-16-11,3 2 0 6,-4 7-112-5,-1-3-32 3,1-2 0-4,1 6 0 8,-1 6-176-8,-3 4-48 7,-1 6 0-7,3 4 0 7,-7 1-128-7,5 3 0 9,-6 1 144-9,3 9-144 7,-15 11 0-7,10-6 0 7,-10 6 0-7,0 0 128 8,0 0-128-8,18 13 0 7,-7 11-128-7,-1 1 128 8,-4 2 0-8,-4 5-128 8,2 9 128-8,-2 0 0 6,0 5 0-5,-2 1-128 5,-2 4 128-6,0 2 0 9,0-1 0-9,0 1 0 7,0-1 0-7,-2 3 0 8,-4 0 0-7,2-3 0 5,-1-1 0-6,3-4 0 8,-2 0 0-8,-2-2 0 7,2-6 0-7,2 3 128 7,0-8-128-7,0-5 0 8,-1 4-128-8,3-4 128 23,0 0-448-22,0-5-16 0,2-5 0-1,2 1 0 16,2-8-1680-15,-4-12-336 0,0 0-64-1,0 0-11840 0</inkml:trace>
    </iact:actionData>
  </iact:action>
  <iact:action type="add" startTime="52957">
    <iact:property name="dataType"/>
    <iact:actionData xml:id="d49">
      <inkml:trace xmlns:inkml="http://www.w3.org/2003/InkML" xml:id="stk46" contextRef="#ctx0" brushRef="#br2">18951 16844 8287 0,'-10'4'736'1,"-8"2"-592"3,3 4-144-4,-3-2 0 6,3 5 4496-6,3 7 880 8,-2 3 160-7,6 4 32 6,3 3-4000-7,3 5-800 8,-4 6-176-8,0-2-16 6,4 6 224-5,2-2 48 5,0 3 16-6,0 3 0 8,0 2 80-8,6-1 16 7,2-1 0-7,3-2 0 9,7-2-224-8,-1-4-32 4,1 6-16-5,7-10 0 11,5 2-176-11,9-8-48 5,0-4 0-5,11-1 0 8,5-3-208-8,5-5-64 9,5 1 0-9,5-1 0 8,4-7-64-8,0 3-128 6,4-10 176-6,2-2-176 7,0-2 128-7,6-2-128 7,8-6 0-6,-3 2 0 23,3-2-1056-24,2-5-272 0,-11 1-48 0,1 0-10288 13,-2-1-2064-13</inkml:trace>
    </iact:actionData>
  </iact:action>
  <iact:action type="add" startTime="53517">
    <iact:property name="dataType"/>
    <iact:actionData xml:id="d50">
      <inkml:trace xmlns:inkml="http://www.w3.org/2003/InkML" xml:id="stk47" contextRef="#ctx0" brushRef="#br2">21758 17488 18591 0,'11'-18'832'1,"-3"3"160"-1,0 3-800 0,4-6-192 0,-5 5 0 0,1-5 0 8,0-1 1152-8,-4 3 176 6,-4-3 32-6,-6 3 16 8,-2 2-384-7,0 5-80 5,1-5-16-6,-7 8 0 8,0 2-192-8,-7 4-32 7,-3 4-16-7,-3 4 0 8,-8 9-304-8,-2 1-64 7,-2 7-16-7,4 3 0 8,-4-7-272-8,2 10 0 8,6 8 0-8,3-4 0 7,1-5 160-7,9 3-160 7,7 0 128-7,7 2-128 9,2-2 224-9,4-2-32 9,2-1-16-9,3-5 0 6,11-2 176-6,0-1 32 7,3-5 16-7,6 3 0 7,5 1 128-6,3-1 32 5,-2-2 0-6,2 1 0 8,4-1-368-8,-6-5-192 7,-4 5 192-7,-5-7-192 8,-7 3 192-8,-1-4-192 7,-6 2 192-7,-10-12-192 7,4 17 176-7,-6 1-176 8,-6-3 160-8,-8 1-160 8,-3-4 368-8,-12 5-32 8,-9-5 0-8,1 5 0 8,-9-5-64-8,1 4-16 7,2-12 0-7,-2 5 0 7,4 1-256-7,6-2 160 8,6-4-160-8,4-4 128 8,7 2-384-8,9-4-64 6,11 2-32-6,0 0-10656 15,3-18-2112-13</inkml:trace>
    </iact:actionData>
  </iact:action>
  <iact:action type="add" startTime="53875">
    <iact:property name="dataType"/>
    <iact:actionData xml:id="d51">
      <inkml:trace xmlns:inkml="http://www.w3.org/2003/InkML" xml:id="stk48" contextRef="#ctx0" brushRef="#br2">22337 17583 20271 0,'-31'16'1792'3,"13"0"-1424"-3,-5 9-368 0,-5 2 0 7,3 3 1760-7,0 1 288 7,-1-2 48-6,3 2 16 7,-2 4-1456-8,5-2-272 6,1-3-64-6,3-3-16 7,2-4 304-6,6-1 64 5,-1-5 16-6,7 3 0 9,2-8 32-9,0-12 16 6,11 15 0-6,3-9 0 9,8-4-96-9,3-4-32 6,4-4 0-6,4-5 0 9,2 1-336-9,4-2-64 7,-3-7-16-7,1-1 0 7,0 4-64-7,-6-7-128 7,-4-2 176-7,-3-1-176 12,-3-1 160-12,-5 2-160 5,-3-3 128-5,-7 1-128 7,-6 0 160-7,-4-1-160 8,-5-1 192-8,-1 0-192 7,0 2 192-7,-6-6-64 7,-1-8 0-7,3 7-128 9,-1 5 128-9,3 2-128 7,-2-2 0-7,6 1 0 6,5 1 0-5,1 0 0 5,4 1 0-6,3-1 0 8,1-2 0-8,6 1 0 8,0 1 0-8,5 0 0 9,1 0-128-9,-1-1 128 7,5 1 0-7,1 0-144 8,3 3 144-8,-3 1 0 7,-2-1 0-7,3 7-128 8,-3-3 128-7,3 7 0 5,-5-1 0-5,-1 6-128 7,1-3 128-8,-5 1 0 6,-14 10 0-6,0 0 0 7,14-4 0-7,-14 4-160 8,0 0 160-8,0 0 0 7,7 16 0-6,-3 7 0 5,-4 6 0-6,-4 8 0 10,-2 0 0-10,1 6-128 6,-9-4 128-6,4 8 0 8,-3-4 0-8,1 6 0 6,2 3 0-5,-2-3 0 7,5-8 0-8,3 2 0 6,-2-8 0-6,2-2 0 8,8-4 0-8,-2 1 0 7,0-9 0-6,2 1 0 6,5-3 0-7,5-7 0 7,-4 1 0-7,7-7 144 9,-3-6 176-9,6-2 16 6,-1-3 16-6,1-5 0 8,1-2-96-8,2-4-32 6,3 1 0-6,-3-3 0 10,-1 3-96-10,-5-1-128 6,3-7 176-6,1 5-176 10,-5 5 160-10,-3-1-160 5,-13 14 128-4,0 0-128 6,10-10 0-7,-10 10 0 7,16-2 0-6,-16 2 0 5,0 0 0-6,0 0 0 8,13 16 0-8,3 1-176 8,-6 5 176-8,0 5-160 8,-1 0 160-8,-5 3-160 7,2 1 160-7,-2 0 0 8,0 0 0-8,4 0-128 8,-3-3 128-8,3-7 0 6,2 1 0-6,0 1 0 8,-2 0 0-7,3-3 0 5,-3-6 0-6,4-1 0 9,1-3 0-8,-3-6 0 5,-10-4 0-6,20 2 0 9,-20-2 0-9,17-4 0 5,-3-2 0-5,0-8 0 9,-7 1 144-9,-3-7-144 6,-2 1 192-6,-4-1-192 8,0-3 224-8,-4-4-64 8,-5-5-16-8,1-3 0 8,0 0-144-6,-3 0 128 3,1-4-128-5,-2 0 128 9,5 2-128-9,-3-2 160 7,2 10-160-7,6 0 160 7,-2-1-160-7,4 7 0 6,2 3 0-6,0 20 0 9,6-17 0-9,-2 1 0 7,-4 16 0-7,12-8 0 9,-12 8-160-9,21 0 160 6,1 0-208-6,3 6 80 8,0 2 128-8,3 4-160 6,1-4 160-6,0 3-160 8,4-5 160-7,1-2 0 6,3 4 0-7,-4-4 0 9,0-6 0-9,0-2 0 5,-2 0 144-4,4 0-144 8,-3-4 320-8,-3-5-32 4,-2 1-16-5,1-6 0 9,-1 3-32-9,0-1-16 5,-2-3 0-5,-3-1 0 10,-6 3-32-10,1-7-16 5,-9 3 0-5,0 1 0 9,-2 3 112-9,-6-5 32 8,-4 1 0-8,-2 5 0 6,-4-1 0-6,-4 7 0 9,-1 0 0-9,-7 2 0 7,1 6-64-7,-3 2 0 7,1 8 0-7,-2 8 0 7,-3-3-112-7,3 11-16 8,2 5-128-8,-1 2 192 8,5 4-192-8,5 0 0 6,-2 1 0-6,9 3 0 9,5-4 0-9,4-2 0 6,2 0-128-6,11-4 128 9,1 4-208-9,7-5 16 7,4-1 0-7,9-6 0 24,7-1-1984-22,3-1-400-1,3-5-80 0,8-2-15024-1</inkml:trace>
    </iact:actionData>
  </iact:action>
  <iact:action type="add" startTime="54984">
    <iact:property name="dataType"/>
    <iact:actionData xml:id="d52">
      <inkml:trace xmlns:inkml="http://www.w3.org/2003/InkML" xml:id="stk49" contextRef="#ctx0" brushRef="#br2">25497 16954 22111 0,'0'0'1968'2,"-18"1"-1584"0,6 3-384-2,-1 4 0 8,13-8 2752-7,-14 18 448 5,-3 3 112-5,5 3 16 7,-4-5-2304-8,5 6-448 7,-5 3-80-7,2-1-32 7,-3 0-272-6,3 1-48 5,4 1-16-6,4-4 0 7,-1-3-128-6,-1 1 0 7,2-1 0-8,4-5 0 22,2-17-384-22,0 18-176 1,0-18-16-1,0 0-9824 13,12 19-1952-12</inkml:trace>
    </iact:actionData>
  </iact:action>
  <iact:action type="add" startTime="55194">
    <iact:property name="dataType"/>
    <iact:actionData xml:id="d53">
      <inkml:trace xmlns:inkml="http://www.w3.org/2003/InkML" xml:id="stk50" contextRef="#ctx0" brushRef="#br2">26078 16821 16575 0,'0'0'1472'2,"-14"10"-1168"1,3-1-304-3,3 5 0 7,-4 6 3152-7,2 5 576 7,3 2 112-6,-3 1 32 7,0-1-2480-8,2 2-496 7,-3 0-112-7,1 1-16 8,-2-1-160-8,0-4-32 5,1-1-16-5,-7-5 0 10,3-3-96-10,3 1-16 5,4-9 0-5,8-8 0 9,0 0 128-9,0 0 0 5,0 0 16-4,0 0 0 8,14-6-80-8,5-7 0 5,1-3-16-6,1-7 0 7,4-3-304-7,3 1-64 8,-1-2-128-8,0-1 192 8,1 1-192-8,-1 2 0 10,-2-3 128-10,-3 5-128 7,-1 3 128-6,-3 1-128 2,3-1 176-2,-1 7-176 7,-1 1 336-8,-3 8-32 6,3 8-16-6,1 8 0 8,-4-5-96-7,1 13 0 7,-3 7-16-8,1 3 0 7,-1-1-176-7,0 2 0 8,-5 4 144-8,3 2-144 8,-6-4 0-8,0 0 144 7,-4 3-144-7,-2-3 0 9,0-4 0-9,0-4 0 6,0-1-160-6,2-7 160 24,-2-17-1504-24,0 0-176 1,15 14-48-1,3-8-10064 9,3-8-2032-6</inkml:trace>
    </iact:actionData>
  </iact:action>
  <iact:action type="add" startTime="55664">
    <iact:property name="dataType"/>
    <iact:actionData xml:id="d54">
      <inkml:trace xmlns:inkml="http://www.w3.org/2003/InkML" xml:id="stk51" contextRef="#ctx0" brushRef="#br2">27859 15863 12895 0,'-14'-21'1152'1,"6"11"-928"-1,2 0-224 0,1 1 0 6,5 9 3456-5,0 0 656 6,0 0 128-6,-16 13 32 6,2 7-2672-7,-1 9-512 7,-1 8-128-7,3 8 0 8,-1 0-384-8,0 9-64 7,1 7 0-7,-1 5-16 8,-2 0-144-8,3 5-32 6,-3-7 0-6,2 10 0 9,-5 0 0-8,1-2-16 4,3 3 0-5,-3-7 0 14,1 2-176-12,-3-4-128-2,4 5 144 1,5-9-144 22,1-4-1248-23,0-7-352 2,4-6-64-2,4-12 0 13,2-6-896-13,0-7-160 5</inkml:trace>
    </iact:actionData>
  </iact:action>
  <iact:action type="add" startTime="55885">
    <iact:property name="dataType"/>
    <iact:actionData xml:id="d55">
      <inkml:trace xmlns:inkml="http://www.w3.org/2003/InkML" xml:id="stk52" contextRef="#ctx0" brushRef="#br2">27486 16782 30399 0,'0'0'1344'1,"0"0"288"-1,0 0-1312 11,0 0-320-10,0 0 0-1,20 4 0 0,3-4 496 1,1-2 16 5,-1-6 16-6,6 0 0 7,2 2-96-7,3-7-32 7,1-3 0-7,6 1 0 10,-4 5 32-10,6-2 0 5,-2-5 0-5,5-1 0 7,-3 6-64-7,2-3-16 7,4 1 0-7,-8-2 0 8,0-1-160-8,-8-1-48 8,-2-1 0-8,-3 5 0 7,-7-1-144-7,0 5 160 7,-9-2-160-7,0 2 160 8,-12 10-160-8,0 0 192 9,0 0-192-9,0 0 192 6,0 0 0-5,-18 12 0 5,-3 10 0-6,-1-1 0 8,-3-3-192-7,-4 1 192 5,-4 4-192-6,1 3 192 9,3-1-192-9,4 0 0 6,1-3 144-6,11-3-144 13,-1 1 0-13,8-1 0 3,6-19 0-3,-2 16 0 9,2-16 256-8,12 16 0 4,4-7-16-5,9-3 0 9,0-10 48-9,7 0 16 7,3-3 0-7,6-3 0 7,-4-8-112-7,2 1 0 7,2-3-16-7,-4-1 0 8,0-5-176-7,-4 1 128 5,-2 2-128-6,0 5 128 8,-3 1-128-8,1-3 0 7,2 5 0-6,-6-1 128 6,-5-2-128-7,1 5 0 7,-5 3 0-7,2 4 128 9,-18 6-128-9,13-2 0 7,-13 2 0-7,0 0 0 7,16 20-160-7,-6 3 160 7,-3 0 0-7,-3 1-144 8,0 5 144-8,-4 2 0 7,-2 2 0-7,0-1 128 8,0-5-128-8,0-2 0 7,0 1 0-7,2-7 0 8,0-3 0-7,0-16 0 5,0 0 0-6,0 0 0 9,12 13 0-9,8-7 0 6,-5-4 0-6,7-4 0 10,5-11 0-10,6 1 192 5,8 2 0-5,-2-5-16 9,4-5-48-9,-4-1 0 6,0-5 0-6,-2 5 0 9,-6 1-128-9,1 3 0 8,-1-9 0-8,-2 7 0 7,-4 1 0-7,1 7 0 7,-1-3 0-7,-3 4 0 7,-5 4 0-7,-1 4 0 7,3 2 0-7,-7 6 0 8,-12-6 0-8,15 10 0 7,-1 6-128-7,-2-3 128 8,-6 5 0-8,2-6 0 7,-8-12-144-7,13 17 144 10,-3 1 0-10,4-7 0 5,-7 3 0-5,5-6 0 10,-12-8 0-10,18 4 0 5,-1 2 0-5,-1-6 0 9,3-2 272-8,5-2-32 4,1-2-16-5,4-2 0 9,4-2-32-9,5 3 0 7,2-7 0-7,-2 6 0 7,3 4-192-7,-4-2 128 7,0-3-128-6,-2 3 0 7,-4 2 128-8,-2 4-128 7,0 4 0-7,-1 5 144 8,1-1-144-8,0 0 0 6,-1 14 0-6,1-3 128 8,-4 1-128-8,1 1 0 7,-1-2 0-7,0-1 0 8,-1 2 0-8,1 1 0 7,-3 0 0-7,1-5 0 8,0 2-128-8,1 1-64 6,-3 1-16-5,-5-5 0 23,1-3-2256-22,-17-12-448 1,0 0-96-2</inkml:trace>
    </iact:actionData>
  </iact:action>
  <iact:action type="add" startTime="56786">
    <iact:property name="dataType"/>
    <iact:actionData xml:id="d56">
      <inkml:trace xmlns:inkml="http://www.w3.org/2003/InkML" xml:id="stk53" contextRef="#ctx0" brushRef="#br2">25099 18397 6447 0,'-16'7'576'4,"-5"1"-576"-4,1 8 0 0,-5 1 0 9,-4 9 4880-9,-1 3 880 6,-1 8 160-6,2-2 32 7,2-2-4224-6,3 0-864 6,5 1-160-7,5-3-48 8,6-2-160-8,0-4-48 7,5-1 0-7,4-7 0 7,9 1 112-7,2-8 16 7,7-1 0-7,7-7 0 8,5-7-112-8,0-3-16 9,4-2 0-9,4-6 0 6,-4 1-96-6,-1-9-32 8,-3 1 0-7,-2-2 0 5,-4-3-128-6,-1 1-48 7,-3 4 0-6,-5-3 0 6,-2-1-144-7,-7 0 192 12,-3-3-192-12,-2 3 192 5,-4 0 32-5,0 5 16 7,-2 5 0-7,0-5 0 7,1 5-16-7,-1 5 0 6,0 2 0-6,-2-3 0 9,6 13-224-9,0 0 0 9,-2-18 128-9,4 4-128 6,4-3 0-6,4 1 0 7,1-3 0-7,5-1 0 8,1-3 0-8,7 0-128 6,7-9 128-6,2 1 0 9,-2-2 0-9,4 0-128 7,-1-6 128-7,3 2 0 8,-6 0 0-8,0-4 0 7,-2 0 0-7,-1 2 0 8,-3 8 0-7,0 5 0 7,-5 7 144-8,-6 3-144 6,-1 8 144-5,-13 8-144 5,0 0 160-6,8 20-160 8,-6 7 336-8,-2 18-16 7,-4 12-16-7,-2 13 0 8,-4 6-96-8,5 10-16 7,-5-8 0-7,-2 11 0 7,2 3-192-7,-5 2 144 7,-1-3-144-6,-3-5 128 7,-3-2-128-8,-1-2 128 7,1-4-128-7,-3-6 128 9,0-2-128-9,-1-3-176 7,-1-3 48-7,2-10 0 25,-1-9-1280-24,-1-4-240-1,-2-11-48 0,-1-9-9552 4,3-9-1904-2</inkml:trace>
    </iact:actionData>
  </iact:action>
  <iact:action type="add" startTime="57224">
    <iact:property name="dataType"/>
    <iact:actionData xml:id="d57">
      <inkml:trace xmlns:inkml="http://www.w3.org/2003/InkML" xml:id="stk54" contextRef="#ctx0" brushRef="#br2">25132 18808 23951 0,'0'0'2128'1,"16"-8"-1696"-1,1 6-432 0,1 0 0 6,5 1 1840-5,6 1 272 6,3 0 64-7,7 0 16 10,-2 0-944-10,7-2-192 4,-1 2-32-4,6 0-16 9,2 2-592-9,2-2-112 9,3 1-32-9,-1-1 0 23,-3-1-2400-22,-1-1-496 0</inkml:trace>
    </iact:actionData>
  </iact:action>
  <iact:action type="add" startTime="57552">
    <iact:property name="dataType"/>
    <iact:actionData xml:id="d58">
      <inkml:trace xmlns:inkml="http://www.w3.org/2003/InkML" xml:id="stk55" contextRef="#ctx0" brushRef="#br2">26856 17790 15663 0,'0'0'688'3,"0"0"144"-3,-11 6-656 0,11-6-176 1,0 0 0-1,-8 14 0 8,0 9 2528-8,8 0 480 6,2 3 80-6,6 1 32 8,-1-2-2000-8,5 3-400 7,2 3-80-7,7-4 0 7,7-1 0-6,1-7 16 6,0 1 0-7,4 1 0 8,6-7-112-8,6-3-32 8,6-9 0-8,3-2 0 7,5 0-128-7,-1-5-48 8,-5-11 0-8,0 0 0 6,-4-3-48-6,-8-5-16 8,-2-1 0-8,-6 0 0 13,-6-3-80-13,0 1 0 5,-3-2-16-5,-9 2 0 6,-1-1 112-6,-6 5 32 8,0 3 0-7,-1-1 0 6,-7-3 128-7,0 5 48 6,0 3 0-5,0 1 0 6,0 15 0-7,0 0 0 7,0 0 0-7,0 0 0 8,-13 8-304-7,1 9-48 5,-6 8-16-6,5 7 0 8,-7 13-128-8,3 5 0 7,-1 7 0-7,-1 7 0 9,-5 12-128-9,1 6 128 5,-4 4 0-5,-3 4 0 9,1 11 0-9,-2-3 0 6,-10 5 0-6,-2-2 0 9,-6-9 0-9,0 2 0 8,3-3 128-8,-1-7-128 6,0-2 160-6,6-6-160 8,-4-15 192-8,6-3-192 7,-2-3 464-7,6-9-16 7,-4-12 0-7,8-5 0 8,4-4-112-8,7-5-16 7,3-9-16-7,3-7 0 9,14-4-112-9,-14-9-32 6,6-11 0-6,5-5 0 9,3-8-32-8,1-4-128 4,1-12 192-5,4-2-64 10,2-5-128-10,10 3 0 6,-5 4 0-6,5 4 0 8,1 0 0-8,-1 10 0 7,3 6-176-7,1 6 176 8,1-3 0-8,1 9-160 7,-1 11 160-7,4 2 0 8,1 4-176-8,3 6 176 8,0 6-160-8,2-1 160 6,0 7 0-6,6-1 0 8,-2 7-128-8,1-1 128 9,2 4 0-9,-4 1 0 5,-3-3 0-4,0 0 0 6,-2 1 0-6,-7-3 0 6,-1-5 0-7,-2 1 0 7,3 3 0-7,-5-9 0 8,-5-3 0-8,-14-10 0 9,19 10 0-8,-3-6 0 4,0-4 0-5,1-4 0 23,-7-4-400-20,8-4-144-2,-5 3-32 0,3-11 0 9,-8 1-2064-8,3-1-432-1,3-1-64-1,-8-3-12672 0</inkml:trace>
    </iact:actionData>
  </iact:action>
  <iact:action type="add" startTime="58200">
    <iact:property name="dataType"/>
    <iact:actionData xml:id="d59">
      <inkml:trace xmlns:inkml="http://www.w3.org/2003/InkML" xml:id="stk56" contextRef="#ctx0" brushRef="#br2">28333 18038 28559 0,'-20'-2'1264'2,"20"2"272"-2,-15-2-1232 0,-1 4-304 0,16-2 0 0,0 0 0 6,0 0 1920-6,0 0 320 8,-10 10 64-8,10-10 0 8,0 0-1200-8,0 0-240 8,0 0-48-8,0 0-16 8,12 5-224-8,4-5-32 6,3 2-16-6,-3-4 0 7,3-1-144-7,5-1-48 8,-3 2 0-8,-1-6 0 8,1 0-192-8,2 4-144 6,3-2 192-5,-3 1-192 7,-3 1 0-8,1 0 0 6,-1-2 0-6,-1 4 0 23,-19 2-656-23,18-6-48 1,1-2 0-1,3 2 0 13,-9 1-608-13,7-1-128 1,-6 0-32 9,1 0-15040-10</inkml:trace>
    </iact:actionData>
  </iact:action>
  <iact:action type="add" startTime="58454">
    <iact:property name="dataType"/>
    <iact:actionData xml:id="d60">
      <inkml:trace xmlns:inkml="http://www.w3.org/2003/InkML" xml:id="stk57" contextRef="#ctx0" brushRef="#br2">29232 17410 31327 0,'0'0'1392'3,"-6"12"272"-3,6-12-1328 1,-12 21-336-1,5 8 0 0,3 4 0 6,-2 8 2192-6,-2 2 368 8,2 10 80-8,0 3 16 7,-3 1-1568-7,-1 0-320 8,2-1-64-8,4-1-16 7,-2-5-432-7,0 1-96 8,4 0-16-8,1-6 0 7,-3-2-144-7,4 0 0 7,2-4 0-6,1 3 128 27,1-3-1360-27,4-3-288 0,-2-1-48 1,2-12-16416-2</inkml:trace>
    </iact:actionData>
  </iact:action>
  <iact:action type="add" startTime="59477">
    <iact:property name="dataType"/>
    <iact:actionData xml:id="d61">
      <inkml:trace xmlns:inkml="http://www.w3.org/2003/InkML" xml:id="stk58" contextRef="#ctx0" brushRef="#br2">17256 14059 6447 0,'-26'-7'576'1,"13"1"-576"-1,5-4 0 0,-4-4 0 7,2 7 1392-7,-1-5 160 8,3 2 48-8,2 0 0 9,2-3-256-9,4 13-64 7,0 0 0-7,-2-12 0 8,0-4-32-8,2 16-16 7,0-9 0-7,0 9 0 6,0 0-144-6,0 0-48 8,0 0 0-8,0 0 0 7,0 0-544-7,0 0-112 7,0 0-32-7,0 0 0 8,0 0-224-8,0 0-128 7,6 15 160-7,-4 9-160 8,2 3 400-8,0 6-16 7,-2 8 0-6,6 0 0 13,-4 8 48-14,-1 5 0 2,-1 5 0-2,4 11 0 6,-2 8-112-6,4 4 0 9,-4 4-16-9,0 2 0 8,-4 5-112-8,0 3-32 5,0-5 0-5,-2 9 0 8,-2-5-160-8,-2-1 0 8,4-6 144-8,-2-8-144 8,0-12 0-8,0-4 128 7,2-7-128-7,-1-4 0 8,1-3 448-8,0-9 0 7,-2-6 16-7,4-2 0 8,0-3 144-8,0-3 32 6,4-6 0-6,1-3 0 9,-5-18-96-9,6 20-16 6,2-9 0-6,-8-11 0 9,0 0-48-9,18 4-16 6,-1-6 0-6,-1 0 0 9,1-2-192-9,1 0-32 6,5-3-16-6,7-5 0 10,3 2-96-10,4-2 0 5,2 5-128-5,8-3 192 9,3-8-192-9,5 9 0 7,-2-1 128-7,5 2-128 8,3-2 0-8,3-3 0 6,2 3 0-5,5 0 0 7,-1 0 0-8,8 5 0 8,2-3 0-8,2 0 0 7,2 4 0-7,1 0 0 7,1 0 0-7,6 2 0 7,3-11 0-7,-3 7 0 8,2 6 0-8,-5 2 0 8,3 2 0-8,4 0 0 6,-5-4 0-6,1 3 0 8,-2 3 0-8,-2 0 0 8,-1 0 0-8,1 4 0 8,2-2 0-7,-2 1 0 4,-5 7 0-4,3-8 0 7,4-4 0-8,-2 3 0 7,3 3 0-7,-3-4 0 9,2 0 0-9,4 2 0 6,-5-4 0-6,9 1 0 9,5 3 0-9,-1 0 0 6,-9-4 0-6,5 0 0 8,-1 0 0-8,3 0 0 6,3 0 0-6,-1-1 0 9,-5-3 0-9,1-2 0 7,-9-1 0-7,11-1 0 8,-6 0 0-8,1 4 0 7,-1 0 0-7,-5 2 0 8,-1 2 0-8,-2-2 0 8,0-4 0-8,-4 0 0 8,-6 2 128-8,-2 4-128 7,0-1 0-7,-6-1 0 7,-1-2 0-7,-3 4 0 8,2 0 0-8,3 0 0 6,-7-4 0-6,0 0 0 9,1-2 0-9,-5 2 0 7,-3 2 0-7,2 0 128 6,-5-4-128-6,-1 4 0 9,-4 2 0-8,0 4 0 5,-1 5 0-6,-5-5 0 9,2 4 0-9,-6-2 0 6,4-4 0-6,-8 5 0 8,-5-1 0-8,-1-2 0 7,-2 2 0-7,-1-5 0 9,-7 1 0-9,5 2 0 6,-3 0 128-6,-5-4-128 8,-14-4 0-8,18 6 0 7,-5-2 128-7,-1-1-128 7,-12-3 128-7,0 0 0 9,14 2-128-9,-14-2 192 7,0 0-48-7,15-4-16 6,-15 4 0-6,14-5 0 8,-2-5 128-8,-7-4 32 7,3 3 0-6,0-9 0 6,-2-3 16-7,-4-3 0 7,4-1 0-7,-2-4 0 9,-1-4-32-9,3-8 0 6,-2-2 0-6,0-6 0 9,-2-3-112-9,2-11-32 7,2-5 0-7,2-8 0 8,-3-8-128-8,1 0 128 7,4 1-128-7,4-1 128 8,-5 12-128-8,5-2 0 7,0 3 0-7,3 5 0 8,5-4 0-8,-5 8 0 8,1-3 0-8,-1 5 0 8,-3 1 0-8,6 7 0 6,-7 1 0 13,5 8 0-18,-1 4 0-1,-3 8 0 0,4-2 0 0,-7 2 0 4,3 4 0-3,-4 1 0 4,-1 3-144-5,3 2 144 8,-6 3 0-8,0 1 0 7,-2 7-128-6,-4 12 128 5,0-16 0-5,0 16 0 5,0 0 0-6,0 0 0 10,0 0-192-10,-8-5 64 7,0-1 128-7,8 6-208 8,0 0 208-8,-19 0-144 6,1 0 144-5,2 2-128 6,-1 2 128-7,1 1 0 8,-5-1 0-7,1 4-128 6,-3 2 128-7,-4-4 0 5,-5 1 0-4,1 5-128 7,-2-2 128-8,-6 0 0 7,-2 1 0-7,-2-1 0 8,-4 6 0-8,-1-6 0 9,-3 1 0-8,-4-3 0 5,-5-4 0-5,-8 0 0 5,1 6 0-5,-7-1 0 4,-6-5 0-5,-2 2 0 6,-6 0 0-5,1 4 0 7,-9-6 0-8,-1-2 0 6,-7-2 0-6,-1 0 0 10,-4 3 0-10,-5 1 0 7,-3 2 0-7,0 0 128 9,-4-6-128-9,3 0 128 7,-9 2-128-7,6 2 128 9,-6-2-128-9,8 2 0 6,-4-4 128-6,12-2-128 7,10 0 176-7,-3 2-48 7,-3-4 0-6,-4 4 0 6,-4 0 96-7,-6 0 16 8,2-4 0-8,2-2 0 6,-4 4-240-6,6 0 0 8,3 4 0-7,5-2 0 6,2-2 0-7,1 0 0 7,-5 0 0-7,2 2 0 7,-2-2 160-7,-4 2-160 8,-8 4 160-8,6-2-160 8,3-2 176-8,1 0-176 6,2-2 192-6,0 2-192 8,0 4 160-8,-1 4-160 8,3-2 128-7,2-4-128 7,5-2 128-8,-1 0-128 5,5 0 0-5,7 6 128 9,3 1-128-9,4 3 0 7,2-6 0-7,8 2 0 8,5 0 0-7,7 0 0 5,1-2 0-6,5-2 0 28,1-1-912-28,4 1-176 0,6-2-16 0,4 4-12192 7,2 2-2432-6</inkml:trace>
    </iact:actionData>
  </iact:action>
  <iact:action type="add" startTime="66185">
    <iact:property name="dataType"/>
    <iact:actionData xml:id="d62">
      <inkml:trace xmlns:inkml="http://www.w3.org/2003/InkML" xml:id="stk59" contextRef="#ctx0" brushRef="#br2">481 9264 5519 0,'0'0'496'4,"0"0"-496"-4,0 0 0 0,0 0 0 7,0 0 336-6,0 0-16 7,0 0-16-8,0 0 0 6,0 0-96-6,0 0-16 7,0 0 0-7,0 0 0 9,0 0 256-9,0 0 32 7,0 0 16-7,0 0 0 6,0 0-48-6,0 0 0 8,0 0 0-8,-14 6 0 8,14-6-128-8,0 0-48 7,-13 4 0-7,13-4 0 10,-14 3-80-10,14-3 0 6,0 0-16-5,0 0 0 5,-13-1 48-4,13 1 16 4,0 0 0-6,-14-2 0 7,14 2 32-7,0 0 16 8,-10-6 0-8,10 6 0 8,0 0-112-8,0 0-32 7,-4-16 0-7,4 16 0 7,0 0 0-7,-2-12 0 8,2 12 0-8,0 0 0 7,2-17-144-7,2 5 128 7,-4 12-128-7,6-17 128 8,-2 5-128-8,-4 12 0 6,8-18 0-6,-2 1 128 9,1 5-128-9,-1-3 0 6,2 3 144-6,-2-4-144 8,2 3 144-5,3-3-144 6,-1 0 192-8,4-1-192 3,-1 3 144-4,5-1-144 8,-4-5 0-8,5 6 144 8,-1-5-144-8,3 5 128 5,3-3-128-5,3-1 128 9,0 4-128-9,2-3 0 6,-1-5 0-5,3 5 0 7,2-3 0-7,4 3 0 5,-8-1 0-6,3-3 0 9,-1-4 0-9,-2 3 0 6,0 6 0-6,1-3 0 8,3-4 0-8,-4 3 0 7,-4 3 0-7,3-3 0 7,-1 6 0-7,0-1 0 8,-3-7 144-7,1 13-144 5,-2 3 128-5,1 0-128 6,-1 0 160-7,1 2-160 8,-7 2 144-8,3 2-144 7,-1 4 128-7,-5 0-128 8,-14-4 0-8,17 4 128 7,1 4-128-7,-4-1 0 7,1 5 0-7,-5 2 0 8,2-4 128-8,-1 7-128 7,-5 3 128-7,2-1-128 8,0 5 192-7,0-3-64 5,-2 2 128-5,5-1 32 5,-5-1 0-5,-2 5 0 8,2 1 32-9,0-2 0 6,0-1 0-6,-3-1 0 7,1 2-112-7,-2 1-16 8,0-3 0-8,2-1 0 7,0 1-16-6,0 0-16 6,2 1 0-7,0-3 0 8,-2-3-32-8,1 1-128 8,-1 1 192-8,0-5-64 7,2 3-128-7,-4 2 192 8,-2-20-192-8,4 17 192 7,-4-1-48-7,0-16 0 7,0 0 0-7,0 0 0 8,2 19 0-8,0-5 0 7,-2-14 0-7,0 0 0 8,0 0-16-8,0 0-128 7,8 17 192-7,-8-17-64 8,0 0-288-8,0 0-64 7,15 6-16-7,-15-6-6560 14,0 0-1328-12</inkml:trace>
    </iact:actionData>
  </iact:action>
  <iact:action type="add" startTime="66864">
    <iact:property name="dataType"/>
    <iact:actionData xml:id="d63">
      <inkml:trace xmlns:inkml="http://www.w3.org/2003/InkML" xml:id="stk60" contextRef="#ctx0" brushRef="#br2">1394 9258 13823 0,'-25'-6'1216'1,"25"6"-960"-1,-14-2-256 0,14 2 0 7,0 0-192-7,-12 10-64 7,6 6-32-7,6-1 0 9,0-15 432-9,6 18 96 7,4 3 16-7,0-3 0 6,1-3 16-5,3 3 16 4,4-3 0-4,-5 3 0 8,5-2 112-9,-2-5 32 7,1-3 0-7,5 2 0 7,-3-2 32-6,6-4 16 7,1-4 0-8,1 0 0 7,0-4-32-7,1 0-16 7,-3-2 0-7,4-6 0 7,-1-5-80-7,-3-1-16 8,-2-1 0-8,3 3 0 10,1-5-160-10,0-3-48 6,-3 1 0-5,-1-1 0 4,-1 7-128-5,3-5 0 8,-2-1 144-8,-1 3-144 8,1 3 0-8,-3-3 128 7,-5 5-128-7,5 3 0 24,-8-4-528-23,3 5-176 3</inkml:trace>
    </iact:actionData>
  </iact:action>
  <iact:action type="add" startTime="67254">
    <iact:property name="dataType"/>
    <iact:actionData xml:id="d64">
      <inkml:trace xmlns:inkml="http://www.w3.org/2003/InkML" xml:id="stk61" contextRef="#ctx0" brushRef="#br2">674 8923 11231 0,'0'0'496'1,"0"0"96"-1,0 0-464 0,6-12-128 0,8-2 0 0,-5 1 0 7,7-9 256-7,2 1 16 7,7-5 16-7,4-1 0 9,1-2-112-9,1-1-32 7,2-1 0-7,-2 0 0 7,0 0 0-6,4-4 0 6,6-2 0-7,-2 5 0 7,4 1 96-6,0 2 16 4,4 0 0-5,4 1 0 10,-1 1-16-9,5 4 0 3,2-1 0-3,-1 3 0 7,-1 5-80-8,-1 1-16 7,-1 5 0-7,-4-4 0 12,-2 5-16-12,1-3-128 4,-7 4 192-3,2 4-64 6,-6 4-128-7,2 4 0 6,-4 4 144-6,1 4-144 8,-1-1 0-8,-2 7 128 8,-2-3-128-8,-2 7 0 7,1-3 0-7,-3 7 128 9,2-5-128-9,0-1 0 7,-3-1 0-7,-1 5 128 7,0-3-128-7,-1 6 0 7,-7 5 176-7,3-1-48 7,1 4 0-7,-1 0 0 8,-6-6 0-8,1 4 0 7,-3 1 0-7,3 3 0 9,-7 2 0-8,2-4 0 5,0-2 0-6,-4 2 0 9,-1-2 0-9,-1 0-128 6,0-2 192-5,2 1-64 7,-2-3 112-8,0 0 16 7,-4 0 0-7,4-1 0 8,-2-5 16-8,0 1 16 6,0-3 0-6,-2 2 0 9,0-5-48-9,-2 1-16 6,0 3 0-6,0-1 0 9,2-3-224-8,0-1 128 4,0-17-128-5,2 22 0 8,0-7 192-8,2 1-48 8,-4-16-16-8,0 0 0 7,0 0-128-7,13 10-272 7,-13-10 64-7,0 0-9264 9</inkml:trace>
    </iact:actionData>
  </iact:action>
  <iact:action type="add" startTime="67715">
    <iact:property name="dataType"/>
    <iact:actionData xml:id="d65">
      <inkml:trace xmlns:inkml="http://www.w3.org/2003/InkML" xml:id="stk62" contextRef="#ctx0" brushRef="#br2">2315 9164 11055 0,'0'0'976'1,"0"0"-784"3,0 0-192-4,0 0 0 7,11 12 464-7,7 2 48 8,-3-6 16-7,5 5 0 5,3-5-304-5,5 2-64 6,-1 1-16-7,0-3 0 7,-5 2 32-6,-5 4 0 6,3-3 0-7,1 5 0 8,-3-6 208-8,3 3 32 7,-1-5 16-7,1 0 0 9,-1 4 208-9,1-5 32 7,3-3 16-7,-1 0 0 7,2-2-272-7,1 0-48 7,-1-2-16-7,0-2 0 8,-3-4-128-8,1 2-32 7,1-1 0-6,-1-5 0 5,1 0-192-6,-3-2 176 12,-1-3-176-12,-1 3 160 5,2-4-160-4,-3 5 160 5,0-7-160-6,-1 3 160 8,-7 1-160-8,0-4 0 6,-1 5 0-6,-5-5 128 24,-2 3-448-23,0-3-80 4,0-1-32-4</inkml:trace>
    </iact:actionData>
  </iact:action>
  <iact:action type="add" startTime="68212">
    <iact:property name="dataType"/>
    <iact:actionData xml:id="d66">
      <inkml:trace xmlns:inkml="http://www.w3.org/2003/InkML" xml:id="stk63" contextRef="#ctx0" brushRef="#br2">364 9002 11343 0,'0'0'496'4,"8"-13"112"-4,4-3-480 0,3-1-128 1,7 3 0-1,-3-5 0 6,7-3 400-5,1 3 64 4,0-3 16-4,10-1 0 8,2-5-272-9,10 1-48 7,-6 0-16-7,4-4 0 8,3-4 48-8,3-8 16 5,2 2 0-5,-1-2 0 9,3 0 128-9,-1 4 32 8,7 0 0-8,7-2 0 7,0 2 0-7,6-4 0 10,2 6 0-10,4-4 0 6,4 4-64-5,-2 0-16 5,-4-4 0-6,-2 8 0 7,-2 0-48-7,-4-1-16 8,4 5 0-8,4 8 0 7,2 3-224-7,2 3 128 8,2-1-128-8,-2-4 0 8,-4 1 128-8,-4 3-128 6,-2-1 0-6,-4 7 0 9,6 4 128-9,4 2-128 6,0 4 0-6,0 0 0 8,-2 0 128-8,-6 4-128 7,-1-8 0-7,-7 4 144 9,4 6 48-9,-3 0 0 22,1 0 0-22,2 4 0 0,-3 3-64 0,3-1-128 0,-4 4 192 0,-3 3-64 9,-1-3-128-9,-1 3 0 6,-11 7 144-6,-1 1-144 9,-2 4 0-8,-6 0 128 4,2 2-128-5,-6 8 0 7,-6-2 0-7,1 6 0 8,-1-6 0-7,-4 6 0 5,1-4 0-6,-5 2 0 7,-5 0 0-7,1-2 0 8,3 2 0-8,-9-4 0 8,-3 2 0-8,2-2 128 8,-4-2 48-8,-6 6 16 7,0-6 0-6,0 6 0 6,-4-6 32-7,-2 4 16 6,-4-4 0-6,1 6 0 9,-7-4-32-9,4 3 0 6,-5-3 0-6,1 0 0 9,-3-1-16-9,1-5-16 7,4-2 0-7,-1 2 0 8,5-2-176-8,-2 2 128 7,3 1-128-7,1-3 128 7,-6-4-128-6,6 0 0 5,4-1 0-5,1-5 0 6,-1-3 0-7,4 1 128 9,4 1-128-8,-1-11 0 6,-3-9 144-7,0 0-144 6,22 10 160-6,-8-2-160 9,-14-8 0-9,19-2 0 7,-3-8 0-6,1 3 0 21,3 3-1664-19,-7-4-448-3,1-2-64 0,-6 0-6496 0</inkml:trace>
    </iact:actionData>
  </iact:action>
  <iact:action type="add" startTime="68784">
    <iact:property name="dataType"/>
    <iact:actionData xml:id="d67">
      <inkml:trace xmlns:inkml="http://www.w3.org/2003/InkML" xml:id="stk64" contextRef="#ctx0" brushRef="#br2">4133 9008 19343 0,'-26'-6'1728'4,"16"10"-1392"-4,-1 10-336 0,3-2 0 6,2 5 0-5,2 1 0 5,-2 3 0-5,4 7 0 7,0-1 528-8,2 2 96 5,2-3 16-4,6 5 0 8,0 4-208-9,-2 2-48 6,2-2 0-6,5-2 0 9,1-2-144-9,3-3-48 6,3-5 0-6,-1 0 0 7,5-5 0-7,5-10 0 8,8 0 0-8,-2-1 0 7,4-5 128-7,8-4 32 7,6-5 0-7,11 3 0 8,8 0-176-5,8-2-48 2,6-6 0-4,2-5 0 5,4-9-384-6,3-1-96 8,9 0-16-7</inkml:trace>
    </iact:actionData>
  </iact:action>
  <iact:action type="add" startTime="69683">
    <iact:property name="dataType"/>
    <iact:actionData xml:id="d68">
      <inkml:trace xmlns:inkml="http://www.w3.org/2003/InkML" xml:id="stk65" contextRef="#ctx0" brushRef="#br2">9165 12074 5519 0,'0'0'240'5,"0"0"64"-5,10-8-304 0,-10 8 0 1,0 0 0-1,0 0 0 5,9-9 1952-4,-9 9 336 6,0 0 64-7,0 0 16 7,0 0-1584-7,0 0-304 8,-2 17-64-8,-3 5-16 7,-13-1 176-6,2 0 48 5,-3 5 0-5,-6 1 0 5,-5 0-224-6,-1 3-32 7,-8 5-16-7,0 0 0 8,-4-4-32-7,0 4-16 6,-4 2 0-7,5-4 0 7,-3-3-48-7,0-3-16 7,4 0 0-7,0 1 0 10,4-1 144-3,8-6 48-7,1-5 0 0,5 1 0 8,5 3-144-8,5-4-32 7,7 3 0-7,0-5 0 8,6-14-128-7,8 15-128 6,-2 3 192-7,7-8-192 8,5-6 416-8,3-3-32 6,7-2 0-5,1 4 0 6,4 5 16-7,8-4 0 7,0-4 0-7,4 0 0 8,-6 4-224-7,4 0-48 5,-4-2-128-6,2 0 192 8,-6-2-192-8,2 0 0 7,-2 2 0-7,-2-4 0 9,-2-2 128-9,-1 0-128 7,-1 0 0-7,-2 0 144 7,-3-2-304-7,-3 2-64 6,-1 3-16-6,-1-1-7696 17,2 0-1536-16</inkml:trace>
    </iact:actionData>
  </iact:action>
  <iact:action type="add" startTime="70062">
    <iact:property name="dataType"/>
    <iact:actionData xml:id="d69">
      <inkml:trace xmlns:inkml="http://www.w3.org/2003/InkML" xml:id="stk66" contextRef="#ctx0" brushRef="#br2">8736 12630 15663 0,'-12'-8'1392'1,"12"8"-1120"0,0 0-272-1,0 0 0 7,6-10 1456-7,4-1 224 5,3 3 48-4,7 6 16 6,3 2-1024-7,8-2-208 8,10-8-32-8,0 4-16 7,8 0-240-7,2 3-48 8,2-3-16-8,1-2 0 7,3 2-160-7,1 4 160 7,3 4-160-7,5-2 160 7,0-4-160-6,1 2 0 6,1 2 144-7,-4 0-144 9,6 0 0-6,-7-2 0 1,-3-2 0-4,-1 4 128 24,-1 6-1792-23,1-4-368 1</inkml:trace>
    </iact:actionData>
  </iact:action>
  <iact:action type="add" startTime="70392">
    <iact:property name="dataType"/>
    <iact:actionData xml:id="d70">
      <inkml:trace xmlns:inkml="http://www.w3.org/2003/InkML" xml:id="stk67" contextRef="#ctx0" brushRef="#br2">11921 11834 17391 0,'-27'-15'768'1,"7"5"160"-1,1 4-736 0,-1 2-192 1,-3 0 0-1,-5 2 0 5,1 2 144-4,0 4 0 7,-8-2 0-8,-4 6 0 7,0 2-16-6,-8 1 0 5,-4 7 0-5,-3-2 0 6,-5 1-128-7,1 3 0 7,1 1 0-7,-3 0 0 7,-7 1 0-7,9 1 336 8,3 5-32-8,8-3-16 7,6 4 0-7,12-1 0 12,2-1 0-12,7 2 0 5,9 0-32-4,5-1-16 5,2-5 0-6,12 2 0 8,1-5-48-8,13 3 0 7,3 1 0-7,6-1 0 8,2-1 288-8,12-1 48 7,2-3 16-7,2 3 0 7,0 2-144-7,3 1-16 8,-1-3-16-8,-2 3 0 8,-6-5-176-8,0 1-48 7,-8-5 0-7,-4 3 0 8,-2-5-144-8,-3 3 0 6,-5 2 0-6,-5-5 0 8,-5 5 0-8,-11-18 0 9,2 15 0-9,-4 3 0 7,-11 2 448-5,-1-5 48 4,-9 3 16-6,-7-5 0 6,-3 3-192-6,-10 1-48 8,-5-3 0-8,-1 2 0 8,-4-8-112-8,-1-1-32 5,-3 3 0-4,4-2 0 8,3-6-128-9,9 0 0 6,4-4 144-6,5 2-144 24,3 0-304-22,6 0-128-1,5 0-16-1,18 0-7888 5,-10-12-1584-4</inkml:trace>
    </iact:actionData>
  </iact:action>
  <iact:action type="add" startTime="70779">
    <iact:property name="dataType"/>
    <iact:actionData xml:id="d71">
      <inkml:trace xmlns:inkml="http://www.w3.org/2003/InkML" xml:id="stk68" contextRef="#ctx0" brushRef="#br2">12104 11604 20271 0,'0'0'1792'2,"0"0"-1424"1,-4-19-368-3,4 19 0 8,0 0 448-8,0 0 32 6,0 0 0-6,0 0 0 7,0 0-224-6,0 0-64 4,-13 13 0-4,-3 9 0 7,4 9 48-8,-3 4 0 6,1 4 0-6,-1 6 0 8,3 4-240-8,-6 3 144 8,3 7-144-8,-5 3 128 8,1 8-128-8,-3 3 160 8,-1 8-160-8,-1-4 160 7,3-3-160-7,9-12 0 6,-1-9 0-6,7-10 128 9,0-6-128-9,4-10 160 7,-2-10-160-7,4-17 160 11,4 20 32-10,-4-20 0 2,6 16 0-2,-6-16 0 7,14-2 704-8,3-6 160 6,5 0 32-6,-1-4 0 9,6-7-480-9,5-3-96 7,-3-9 0-7,0 2-16 9,-2 2-352-9,-1-3-144 7,-1 3 128-7,-2 2-128 8,3-3 128-8,-3 5-128 6,-1 0 0-6,-1 5 128 9,-5 1-128-8,1 9 0 5,1 0 0-6,-5 6 0 8,-13 2-192-8,22 14 192 5,-8-3-192-5,-1 9 192 10,-1 5-192-10,0-3 192 5,-6 1-192-4,-1 4 192 8,-1 5-256-9,0 3 64 6,0 0 0-5,-2-2 16 19,0 0-240-19,2-4-48 0,-2-1-16-1,6-5 0 16,3-7-288-15,1 1-64 0,8-7-16-1,-7-2 0 12,-13-8-1456-9,24-2-304 1</inkml:trace>
    </iact:actionData>
  </iact:action>
  <iact:action type="add" startTime="71167">
    <iact:property name="dataType"/>
    <iact:actionData xml:id="d72">
      <inkml:trace xmlns:inkml="http://www.w3.org/2003/InkML" xml:id="stk69" contextRef="#ctx0" brushRef="#br2">12719 12337 10127 0,'0'0'448'2,"-10"-2"96"-2,-4 2-544 0,14 0 0 0,-13 6 0 0,-3 2 0 0,2 6 1328 0,-1-3 144 5,3 5 48-5,-3 0 0 7,5 7-1184-7,-4-2-336 7,4-1 144-7,-1 3-144 7,3 7 448-7,4-5 0 6,4-6 16-5,6 3 0 8,2-8 240-9,5 3 64 5,7-7 0-5,-1 2 0 10,5-9 96-10,5-1 32 6,4-2 0-6,2-2 0 8,-4-1-448-7,3-7-64 4,-5-2-32-4,2-2 0 8,-2 1-96-9,1-7 0 11,-5 5-16-11,-4-5 0 6,-3-3 128-6,-8 1 16 6,-4 3 16-6,-1-3 0 6,-5-1 0-6,-5 4 0 9,-5-1 0-9,0-1 0 8,-9-1-16-8,-1-1-16 6,-3-3 0-6,3 9 0 8,-5-3-224-8,1 3-144 9,3 5 192-9,1 0-192 6,3 5-160-6,-3 3-144 8,3 4-16-8,3 0-16 23,14 0-1472-22,0 0-304 1,0 0-48-2</inkml:trace>
    </iact:actionData>
  </iact:action>
  <iact:action type="add" startTime="71490">
    <iact:property name="dataType"/>
    <iact:actionData xml:id="d73">
      <inkml:trace xmlns:inkml="http://www.w3.org/2003/InkML" xml:id="stk70" contextRef="#ctx0" brushRef="#br2">13294 12273 11919 0,'-8'31'512'1,"1"-11"128"-1,-1 3-512 0,2 1-128 0,0-1 0 0,0-4 0 5,6 7 864-5,0-5 144 8,-2-1 16-8,2-7 16 7,0-13-32-6,0 0-16 5,8 18 0-6,-8-18 0 8,0 0 240-8,0 0 48 7,14-6 16-7,3-4 0 8,-3 3-112-8,3-3-32 6,-3-12 0-6,2 7 0 8,3 3-656-8,-3-4-144 8,1 3-32-8,-3-5 0 8,0 5-192-8,-1-3-128 6,1 6 128-6,-4-1-128 8,-10 11 0-8,0 0 0 7,0 0 0-7,17 3 0 8,-17-3 0-8,8 14 0 7,-2 4 0-7,2-3-192 8,-4 5 192-8,-2 1 0 7,0 3-144-7,1-3 144 9,1 2 0-9,4 1 0 7,0 1 0-7,0-5 0 12,2-11 0-12,-10-9 0 5,17 4 0-5,3-4 0 6,-5-4 0-6,3-3 0 7,1-11 0-7,-3 2 0 8,-1-3 368-8,1-4 32 7,0-5 16-7,-1-1 0 9,-5 0 224-9,0-2 64 6,0-6 0-6,-5 3 0 10,-3 1-144-10,2 2-32 5,-4-4 0-4,2 0 0 8,0 4-336-9,2 1-64 6,-2 1 0-6,6 6-128 7,-2 5 0-7,1-1-272 8,5-5 16-8,0 7-10096 16,5 3-2016-16</inkml:trace>
    </iact:actionData>
  </iact:action>
  <iact:action type="add" startTime="71985">
    <iact:property name="dataType"/>
    <iact:actionData xml:id="d74">
      <inkml:trace xmlns:inkml="http://www.w3.org/2003/InkML" xml:id="stk71" contextRef="#ctx0" brushRef="#br2">15253 11113 16287 0,'0'0'720'0,"-12"11"160"0,-2 5-704 0,2 5-176 0,3 1 0 0,-5 3 0 7,4 6 544-7,-3 6 80 6,3 2 16-6,4 6 0 9,-4 4-256-8,1 4-32 6,-1 3-16-7,-6 5 0 6,3 5-176-6,-5 4-32 6,-7-3-128-5,1 7 192 7,-1 6-192-8,-1 5 128 7,1 5-128-4,4-6 0 3,-3-6 192-6,1-2-48 7,3-2-16-6,7-13 0 7,-5-11-384-8,8-9-96 7,-1-4-16-7,5-7 0 23,2-7-672-21,4-9-144 3</inkml:trace>
    </iact:actionData>
  </iact:action>
  <iact:action type="add" startTime="72210">
    <iact:property name="dataType"/>
    <iact:actionData xml:id="d75">
      <inkml:trace xmlns:inkml="http://www.w3.org/2003/InkML" xml:id="stk72" contextRef="#ctx0" brushRef="#br2">14611 12131 9215 0,'0'0'816'1,"0"0"-656"-1,13-10-160 0,7-4 0 7,1 3 1872-7,7-7 352 7,3 2 64-5,6-5 16 5,4-4-1648-7,0-3-320 5,2-3-64-5,2-2-16 8,-6-4 96-8,4 2 16 7,-6 2 0-5,2-6 0 4,0 2 288-5,-6-6 64 4,-2 2 16-4,-2-6 0 7,-3 2 80-8,-1-4 16 6,-2 1 0-6,1-3 0 9,-7 8-384-8,1 2-64 3,-1 10 0-3,-7 3-16 7,0 5-192-8,0 11-48 7,-10 12 0-6,0 0 0 7,0 0 0-8,0 0-128 5,-12 14 192-5,0 9-64 9,-1 9-128-9,-1 7 0 7,-2 2 0-7,3 11 0 9,-7 3-128-9,1 1 128 10,-1 5 0-10,-3-1 0 5,-4 5 0-5,1-7 0 7,-1-3 0-7,5-5 128 9,7-14-128-9,-1-1 0 6,6-2 0-5,3-10 0 6,3-5 0-7,4-18 0 7,0 0 0-7,0 0 0 8,13 15 640-8,1-9 112 7,6-8 16-7,1-6 0 9,2-1-48-9,1-1 0 6,1-6 0-6,3 3 0 9,-3-7-464-9,-2 3-80 6,-1 1-32-6,1 2 0 8,-5 7-144-8,-1 3 0 7,1-2 0-7,-18 6 0 8,15 12 0-8,1 7-144 8,-8 3 144-8,2-1-208 8,-3 8 208-8,-1 4 0 7,-4 4-160-7,0 2 160 9,0 2 0-9,-2-2 0 5,2 4 0-5,-2-8 128 10,0-1-128-10,2-7 0 5,2-8 0-5,2 1 0 9,-2-6 0-9,-4-14 0 5,0 0 0-5,13 9 0 23,-13-9-640-22,22-2-16 0,-1-2 0 0,-1-3-8720 8,-3-3-1744-6</inkml:trace>
    </iact:actionData>
  </iact:action>
  <iact:action type="add" startTime="72691">
    <iact:property name="dataType"/>
    <iact:actionData xml:id="d76">
      <inkml:trace xmlns:inkml="http://www.w3.org/2003/InkML" xml:id="stk73" contextRef="#ctx0" brushRef="#br2">15746 11748 21183 0,'-23'-19'1888'1,"11"11"-1504"0,4 2-384-1,8 6 0 4,0 0 1824-4,0 0 288 8,0 0 64-8,0 0 16 7,-12 12-1376-6,12-12-288 5,-9 16-48-5,9-16-16 8,-6 17-320-9,6-17-144 5,-10 14 128-4,10-14-128 6,0 0 0-6,0 0 0 4,0 0 0-5,0 0 0 25,0 0-784-23,6 17-144-1,-6-17-32 5</inkml:trace>
    </iact:actionData>
  </iact:action>
  <iact:action type="add" startTime="73110">
    <iact:property name="dataType"/>
    <iact:actionData xml:id="d77">
      <inkml:trace xmlns:inkml="http://www.w3.org/2003/InkML" xml:id="stk74" contextRef="#ctx0" brushRef="#br2">15625 11807 19119 0,'0'0'832'2,"0"0"192"-2,0 0-816 0,0 0-208 0,0 0 0 0,0 0 0 5,0 0 1008-5,0 0 144 8,0 0 48-8,0 0 0 8,4 21-656-8,-2 1-128 6,2-3-32-6,-6 5 0 9,2 7-16-9,-2 0-16 5,0 4 0-5,-2 0 0 8,2 6-80-8,-2-6-16 7,0 2 0-7,-2 2 0 10,3-3-256-10,-1 1 0 5,0 2 128-5,2-8-128 9,-2 0 0-9,2-6 160 7,4-3-160-7,-2-3 128 8,0-3-128-8,4 1-272 7,-4-17 64-7,8 10 16 23,-8-10-1792-23,0 0-368 1,23-8-64 0,0-7-16-1</inkml:trace>
    </iact:actionData>
  </iact:action>
  <iact:action type="add" startTime="73365">
    <iact:property name="dataType"/>
    <iact:actionData xml:id="d78">
      <inkml:trace xmlns:inkml="http://www.w3.org/2003/InkML" xml:id="stk75" contextRef="#ctx0" brushRef="#br2">15742 11448 27647 0,'-25'-16'1216'2,"13"3"256"-2,-2 3-1168 0,5 0-304 0,9 10 0 0,0 0 0 5,0 0 704-4,0 0 64 7,0 0 32-7,0 0 0 5,0 0-624-6,0 0-176 7,0 0 0-7,0 0 0 23,0 0-1008-21,0 0-272-2,0 0-48 8</inkml:trace>
    </iact:actionData>
  </iact:action>
  <iact:action type="add" startTime="73543">
    <iact:property name="dataType"/>
    <iact:actionData xml:id="d79">
      <inkml:trace xmlns:inkml="http://www.w3.org/2003/InkML" xml:id="stk76" contextRef="#ctx0" brushRef="#br2">16306 11631 23039 0,'-28'4'2048'2,"-7"4"-1648"4,-2 4-400-4,0 1 0 0,-2 7 400-1,0 1 0 4,2-3 0-5,-2 3 0 6,6 1-208-6,6-1-64 7,3-5 0-7,7 1 0 8,3-5-128-8,8 4 0 7,4 9 0-7,6-5 0 8,4-5 144-8,13 7 112 7,7-3 0-7,1 3 16 8,6 3 224-8,4 0 32 6,-4 3 16-5,0 1 0 7,4 2-368-8,-4 2-176 6,-5-2 160-6,-3 1-160 10,-4-5 0-10,-7 2 128 6,-2 0-128-6,-7-3 0 12,-3-1 0-12,-4-3 0 4,-4-5 128-3,-3 1-128 7,-9 1 192-8,0-5 0 5,-7 1 0-5,-4-3 0 9,-2 4 16-9,-1-8 0 8,1-1 0-8,2 1-8896 17,1-4-1776-16</inkml:trace>
    </iact:actionData>
  </iact:action>
  <iact:action type="add" startTime="73933">
    <iact:property name="dataType"/>
    <iact:actionData xml:id="d80">
      <inkml:trace xmlns:inkml="http://www.w3.org/2003/InkML" xml:id="stk77" contextRef="#ctx0" brushRef="#br2">14825 12922 13823 0,'0'0'1216'3,"-7"-9"-960"-2,7 9-256-1,-6-14 0 8,-2 6 1472-8,0 0 240 6,8 8 48-6,-21-9 16 8,1 3-496-8,-1 4-112 7,-3 4-16-7,-7 2 0 7,-4-2-512-7,0 4-96 7,-4 5-32-7,2 1 0 7,4 2-128-7,-1-3-48 9,5 7 0-9,4-5 0 7,3 5 32-7,7 2 0 8,7-7 0-8,8 7 0 8,6-1-368-8,9 1 0 6,1-1 0-6,7 3 0 8,5-7 192-7,3 3-48 6,4-3 0-7,-2-1 0 8,-2 4-16-4,3-5-128 1,-5 5 192-5,-4-3-64 7,-3 3-128-6,-1 1 0 4,-9 3 0-5,1-6 128 7,-7 1-128-7,-2-3 128 8,-4 1-128-8,-4-1 128 7,-5 0 224-7,-7-5 32 7,0 3 16-6,-1-2 0 6,-9 0 160-6,-1 1 16 5,-4-5 16-6,-4-4 0 9,2 2-352-9,1-4-80 6,1 2-16-6,4-6 0 9,2-4-144-9,3-3-224 7,5 1 48-7,1-6-9824 16,10-1-1968-15</inkml:trace>
    </iact:actionData>
  </iact:action>
  <iact:action type="add" startTime="74282">
    <iact:property name="dataType"/>
    <iact:actionData xml:id="d81">
      <inkml:trace xmlns:inkml="http://www.w3.org/2003/InkML" xml:id="stk78" contextRef="#ctx0" brushRef="#br2">15184 12661 28559 0,'-15'0'2544'1,"1"8"-2032"-1,-4 4-512 1,5 9 0 21,-5 2-704-22,1 5-256 0,-1-1-32 0,-3 4-16 0,1-1 1008 0,3 3 368 4,-3 2-16-4,-1 2 0 9,1-4-208-9,6 2-144 6,-3 4 192-5,5-6-192 7,-3 2 0-8,5 2 0 7,2-1 0-7,0-1 0 22,2 6-2080-22,4-4-528 0</inkml:trace>
    </iact:actionData>
  </iact:action>
  <iact:action type="add" startTime="74461">
    <iact:property name="dataType"/>
    <iact:actionData xml:id="d82">
      <inkml:trace xmlns:inkml="http://www.w3.org/2003/InkML" xml:id="stk79" contextRef="#ctx0" brushRef="#br2">14898 13121 7359 0,'0'0'656'2,"15"-7"-528"-2,5-1-128 0,-3-6 0 6,5 4 864-5,5-5 144 4,2 3 16-5,2-6 16 8,5-1-816-7,-1 1-224 5,0-3 0-6,0 1 0 10,-2 5 336-10,-2-7-16 5,-2 5 0-5,1-1 0 8,-3-1 992-8,0-1 192 7,-3 5 32-7,-9-1 16 8,-1 8-336-8,-14 8-64 7,0 0 0-6,0 0-16 7,0 0-416-8,0 0-80 6,0 0 0-6,-4 16-16 8,-8 1-272-8,1 5-48 6,-5 3-16-5,2 1 0 7,-3-1-160-8,5-2-128 6,-1 3 144-1,5-1-144 0,2-3 0-5,4-1 128 8,2-5-128-8,4 1 0 6,-4-17 0-6,6 10 0 8,5 0 0-8,5-8 0 8,2-6 144-7,-3-4-16 5,5 2 0-6,3-2 0 9,0-7 48-9,-3 3 0 6,3-4 0-6,-1 3 0 9,-1-9 80-9,-1 5 0 6,1-1 16-6,1-1 0 9,3 1 16-9,-5 4 0 6,-7 7 0-6,5-3 0 8,-8 2-288-8,-10 8 128 7,0 0-128-7,15 8 0 9,-15-8 0-9,10 17 0 6,-2 3 0-6,-1-3 0 9,-5 5 0-9,-2 1 0 5,-2-1 0-4,-1-3 0 9,-1 1 0-10,0 1 0 4,0-1 0-4,0-3 160 10,4-17-160-10,-4 18 160 6,4-18-160-6,0 0 160 9,0 0-160-9,0 0 192 5,0 0-192-5,0 0 192 10,10-16 448-10,3 3 80 7,-3-5 32-7,8 0 0 7,-5-3-224-7,7 0-32 7,-6-5-16-7,3 5 0 8,3-3-176-8,-5 7-48 7,5-3 0-7,1 7 0 8,-5-1-256-8,3 10 0 6,5 0 0-6,-3 4-144 10,-3 0 144-10,1 6-160 6,1 6 160-6,-5 3-160 9,3 5 160-9,-1-1 0 7,-3 5 0-7,2 5-128 9,-5 4 128-9,5 0 0 6,-6-1 0-6,3-3-128 9,1-2 128-9,-2 0 0 5,1 1 0-5,-3-1 0 8,2 0 0-8,-2-1 0 7,1-5 0-7,3-1 0 8,0-1 0-8,1 1 128 7,3-9-128-7,-3 7 0 22,5-8-1040-20,-2 3-288 0</inkml:trace>
    </iact:actionData>
  </iact:action>
  <iact:action type="add" startTime="76183">
    <iact:property name="dataType"/>
    <iact:actionData xml:id="d83">
      <inkml:trace xmlns:inkml="http://www.w3.org/2003/InkML" xml:id="stk80" contextRef="#ctx0" brushRef="#br2">427 16686 4607 0,'0'0'400'2,"0"0"-400"1,0 0 0-3,0 0 0 7,-12-6 2432-6,12 6 384 5,-8-5 96-6,8 5 16 7,0 0-1728-6,-8-12-352 7,4 4-64-7,2 0-16 7,2 8-80-8,0 0-32 4,0 0 0-4,0 0 0 8,0 0 240-8,0 0 64 10,0 0 0-10,0 0 0 5,0 0-64-5,0 0-16 7,0 0 0-7,0 0 0 10,0 0-320-10,14-11-64 7,0 3-16-7,-14 8 0 7,17 0-32-7,3 0-16 6,-1 0 0-6,-1 2 0 9,3 0 16-9,5 2 16 8,1 3 0-8,0-1 0 11,-1-4-16-11,3 0 0 4,2-2 0-4,2 0 0 9,0 0 48-9,2 0 0 6,1-2 0-6,-1 0 0 7,2 0-64-7,-4 0-16 8,4 0 0-8,4 0 0 8,-4-1-112-8,2 3-32 7,-4 0 0-7,0 3 0 8,6-6-80-7,-2 3-32 5,4-2 0-6,-2 4 0 8,4 3-160-8,-4-1 192 7,4-4-192-7,2 2 192 7,-1 0-192-6,5-2 0 5,0 2 144-6,0-2-144 10,-5-4 128-10,1 2-128 6,2 2 128-6,2 2-128 9,-10 0 192-9,3 0-48 6,3-2 0-6,-4 2 0 9,2 4-144-9,2 4 192 6,-2-2-192-6,2-5 192 9,-1 3-192-9,-1 4 0 6,2-2 144-6,2-4-144 9,-4-2 128-9,1 0-128 5,1 2 160-5,-4-1-160 8,2 3 192-8,4-4-64 7,-2 0-128-7,-3 0 192 8,3 0-32-8,4-2-16 8,-4-2 0-7,4 0 0 5,-1 6-144-6,1-2 128 8,-2-4-128-7,-1 2 128 6,3 0-128-7,-2 0 0 7,0 0 0-7,3 0 0 7,-1-2 0-7,-4 2 0 7,-2 2 128-6,4-2-128 6,-3 2 0-6,-1-2 0 6,2-2 144-7,0 2-144 9,-2 2 0-9,2 2 0 8,-1-2 0-8,-3 0 0 8,4-4 0-8,0 4 0 5,-6 2 0-5,4 2 0 8,-8-8 0-8,4 2 0 6,-6-4 0-6,0 2 128 9,0 4-128-9,2-2 0 5,-6-4 0-5,1 4 128 11,1 2-128-11,-2 0 0 5,0-2 0-5,-4 4 128 8,1-2-128-8,3 1 0 8,2 1 128-7,-4-6-128 6,3-3 0-7,-5-1 0 7,-2 4 0-6,1 0 128 5,1 0-128-6,0 0 0 8,0-2 0-8,1 2 0 8,-1 2 0-8,-4 0 0 8,1-2 0-8,-3-2 128 7,1 0-128-7,-1-2 0 7,-1 5 0-7,-5-1 128 8,3-6-128-8,3 6 0 7,-3-2 0-7,3 2 0 8,-3 0 0-7,-6 0 0 4,-12 2 0-5,0 0 0 8,15 0 0-7,-15 0 128 5,10-6-128-6,-10 6 0 8,0 0 0-8,0 0 128 7,0 0-128-7,0 0 0 9,0 0 176-9,0 0-48 6,0 0 0-5,0 0 0 6,0 0 32-7,0 0 0 8,6-8 0-8,-6 8 0 7,0 0-160-7,0 0 160 8,0 0-160-8,0 0 160 8,0 0-160-8,0 0 0 8,0 0 0-8,0 0 0 7,0 0 0-7,0 0 0 7,0 0 128-6,0 0-128 7,0 0 0-8,0 0 0 5,-14-3 0-4,14 3 0 8,0 0 0-9,0 0 0 6,-17 0 0-6,17 0 0 8,-12 5 0-7,12-5-192 5,-18 8 32-6,18-8 16 23,0 0-352-22,0 0-64 0,0 0-16-1,-9 14 0 12,9-14-256-11,0 0-64 0,0 0-16-1,0 0 0 12,0 0-176-10,0 0-16-2,0 0-16 0,0 0 0 13,0 0 240-12,0 0 48 2,4 15 16-3,-4-15 0 0,0 0 416 0,0 0 80 7,9 16 0-7,1-4 16 6,-10-12 128-6,0 0 32 7,0 0 0-7,0 0 0 7,10 11 144-6,-10-11 0 6,0 0-144-7,13 2 144 8,-13-2-160-8,0 0 160 7,0 0-208-7,0 0 80 23,0 0-1056-22,14 0-208 1,-14 0-32-2,12 0-10144 0</inkml:trace>
    </iact:actionData>
  </iact:action>
  <iact:action type="add" startTime="77520">
    <iact:property name="dataType"/>
    <iact:actionData xml:id="d84">
      <inkml:trace xmlns:inkml="http://www.w3.org/2003/InkML" xml:id="stk81" contextRef="#ctx0" brushRef="#br2">4527 16626 7359 0,'0'0'320'3,"0"0"80"-3,0 0-400 1,0 0 0 0,0 0 0-1,0 0 0 7,15-6 2400-7,-15 6 400 6,18-4 80-6,-3 2 0 9,5-2-1760-9,-3 4-352 7,3 4-80-7,3 0-16 7,7 0 176-7,3 0 48 8,4-2 0-8,0 4 0 7,2 3 0-7,2-5 16 9,0 0 0-9,2-2 0 5,3-2-80-5,1 0 0 7,2 0-16-7,2 2 0 8,-1 0-160-8,5 0-16 7,-8-6-16-7,2 6 0 13,3 4-112-13,-1 2 0 3,0-2-16-3,-2-4 0 9,-10-6-96-8,3 2-16 5,-4 0 0-6,-3 0 0 9,0-4-48-9,-4 2-16 5,-2 2 0-4,-2 0 0 8,-3 2-16-9,-3-2-16 5,5 2 0-5,-3-2 0 10,-3 2-48-10,1 0-16 5,-7 0 0-5,3 0 0 8,-17 0-16-8,16 2 0 7,-2 2 0-7,-3-2 0 8,-11-2-16-8,0 0-16 8,0 0 0-8,0 0 0 7,14-6-176-7,-14 6 192 7,0 0-192-7,0 0 192 8,0 0-192-8,0 0 0 9,0 0 0-9,0 0 128 20,0 0-512-18,0 0-96-1,0 0-32-1,-20 0-11008 9,7 0-2192-9</inkml:trace>
    </iact:actionData>
  </iact:action>
  <iact:action type="add" startTime="78316">
    <iact:property name="dataType"/>
    <iact:actionData xml:id="d85">
      <inkml:trace xmlns:inkml="http://www.w3.org/2003/InkML" xml:id="stk82" contextRef="#ctx0" brushRef="#br2">8217 16595 5519 0,'0'0'240'3,"0"0"64"-2,0 0-304 0,0 0 0-1,0 0 0 0,0 0 0 6,0 0 3648-6,0 0 656 7,0 0 144-6,0 0 32 6,0 0-2992-6,0 0-592 6,12-8-112-7,5 2-16 7,-5 4-192-7,4 2-48 7,3 0 0-7,-1 2 0 7,5-4 176-7,0 0 16 8,3 4 16-8,3-2 0 9,2 0 16-9,4 2 0 6,4 0 0-6,2 2 0 8,4-2-112-8,6 0 0 6,0 0-16-6,1 2 0 13,-1-2-192-13,2 3-48 4,-1 1 0-4,-1 2 0 9,0-8-16-9,3 2-16 5,1 0 0-5,-2 2 0 9,-3 0-96-9,3 4 0 6,-6-1-16-6,9-1 0 9,7 2-16-9,-5 2 0 7,-1-8 0-7,-1 2 0 8,-1 1 16-8,0 1 0 7,-1-2 0-7,1-2 0 8,-2-2-48-8,1 0 0 6,-1 0 0-6,-1 0 0 10,1 0-64-10,0 6 0 5,5-2-128-5,-1 0 192 9,-1-2-192-9,1-2 176 6,-2 2-176-6,-3-2 160 10,1-2-160-10,-4-2 160 6,-2 0-160-6,1 2 160 8,-1 2-160-8,-6 0 0 6,2 0 144-6,-4 0-144 9,2-2 0-9,-4-2 144 6,-6 0-144-6,4 2 0 9,2 2 128-9,-3 0-128 6,-7 0 0-6,2 2 0 10,0-2 128-10,3 0-128 5,-7 0 0-4,-2 0 0 8,3-2 0-8,-5 2 0 3,-1 0 0-4,1 0 0 9,1-2 0-9,-5 2 0 6,-17 0 0-6,16 0 0 9,-16 0 128-9,17 0-128 7,-17 0 0-7,0 0 0 7,0 0 0-7,0 0 0 8,0 0 0-8,0 0 0 7,0 0 128-7,0 0-128 7,0 0 0-7,0 0 0 7,0 0 128-6,0 0-128 6,0 0 0-7,-19 8 0 8,1 0 0-8,1-4 0 7,-7 0 0-7,3-4 0 9,-3 4 0-8,1 2 0 4,2-5 0-5,-7 5 0 8,-7-4 0-8,0 0 0 7,0-2 0-7,-6 0 0 9,0 0 0-9,-8 4 0 6,0 0 0-5,-1 2 0 6,1-2 128-7,-6 4-128 8,1-3 0-8,-9-3 0 7,-3 2 0-6,2 0 0 6,-10 0 0-7,1 2 0 7,1-6 0-6,-4 2 0 6,2 4 0-7,2-4 0 7,-4 2 0-7,-2-1 0 7,-2 1 0-7,0-2 0 9,-2-2 0-9,2 0 0 6,-2-2 0-6,4 2 0 9,6-2 0-9,2 0 0 6,5 1 0-5,3 1 0 6,1 0 0-7,5 0 0 9,-1-2 0-9,3 0 0 8,1 0 0-8,6 2 0 5,0-2 0-4,0 0 0 8,8-2 128-9,0 2-128 6,6-2 0-6,6-2 0 9,2 0 0-9,3 4 0 6,7-2 0-6,-1 1 0 8,16 3 0-8,0 0 0 6,0 0 0-6,0 0 0 8,0 0 192-7,0 0-64 5,0 0 0-5,0 0-128 7,0 0 0-8,19-2 0 7,5 2-192-7,1 4 48 7,5-1 144-7,3 1 0 8,10 2-144-8,-1 0 144 9,5 2 0-8,6-2 0 4,4-2 0-5,-1-1 0 9,3-3 0-9,5 2 0 6,4-2 0-5,-1 2 0 8,5 0 0-9,8 2 0 5,2-4 0-5,-2 0 0 10,2 0 0-10,-3 0 0 5,-2 0 0-5,-1-4 0 9,0 0 128-9,0 1-128 6,-4 1 128-6,2 0-128 8,2 0 128-8,0 0-128 6,-6-2 0-6,5 0 128 9,-7-4-128-8,0 2 0 5,-9 2 0-5,-1 0 0 6,-5 3 0-7,-3-1 0 9,1 0 128-9,-10 2-128 7,0 0 0-7,-6 2 0 7,0-4 0-7,-5-2 0 7,-7 2 128-7,-2 2-128 6,-1 0 0-6,-20 0 128 9,0 0-128-9,0 0 0 6,0 0 0-6,0 0 0 22,0 0-1296-21,-16 13-144 0,-3-5-32 0,-5 4-10192 7,-9-2-2048-7</inkml:trace>
    </iact:actionData>
  </iact:action>
  <iact:action type="add" startTime="82355">
    <iact:property name="dataType"/>
    <iact:actionData xml:id="d86">
      <inkml:trace xmlns:inkml="http://www.w3.org/2003/InkML" xml:id="stk83" contextRef="#ctx0" brushRef="#br2">2572 17972 15999 0,'0'0'704'3,"0"0"160"-3,0 0-688 0,0 0-176 0,0 0 0 1,0 0 0 6,0 0 656-7,0 0 112 7,0 0 0-6,0 0 16 5,0 0-272-6,18-8-64 8,-1-4-16-8,7 4 0 8,3 0 192-7,4-1 32 6,4-1 16-7,2 4 0 6,10-8-48-6,4 5-16 9,1-1 0-9,13-4 0 6,3 3-160-6,6-5-48 8,6 4 0-7,0-1 0 6,2 5-144-7,2-2-48 12,0-4 0-12,6 7 0 4,5-5-80-4,1 6 0 7,5 2-128-7,1 2 192 8,-9 2-48-8,1 2-16 5,1 2 0-5,1 0 0 9,2 0 16-8,5 2 0 5,0-2 0-6,1-1 0 10,-3 3-16-10,2 0-128 4,-5 2 192-3,3 0-64 8,5-4 0-9,1 2 0 6,0-3 0-6,-5 3 0 8,-3-2 64-8,-3-4 0 8,-1 0 0-8,3 0 0 8,-1 0 112-8,5 2 16 6,-1 0 16-5,-3-2 0 6,-7 0-16-7,3 2-16 8,-6-2 0-8,4 0 0 8,-1 4-16-8,1 0 0 6,0 0 0-4,-1 2 0 4,-1-4-112-6,-4-1-32 7,-2-2 0-7,0 2 0 8,-1-2 16-8,1 1 0 7,-2-2 0-7,2 0 0 8,2-4-16-7,2 2 0 5,-2 0 0-6,-5 0 0 9,-3-4-16-9,-3-1 0 7,-3 1 0-7,2 4 0 9,-4-4-128-9,4 2 160 4,-4 4-160-4,-1 0 160 10,-5-2-160-9,-3 0 0 4,-7 4 144-5,-3-1-144 9,-6-1 160-9,-4 2-32 6,0 0-128-6,-8 2 192 9,-6-2-64-9,-5 1-128 6,-5 3 176-6,-17-4-176 8,0 0 0-8,0 0 0 7,0 0-240-7,0 0-10576 16,-23 10-2128-15</inkml:trace>
    </iact:actionData>
  </iact:action>
  <iact:action type="add" startTime="84009">
    <iact:property name="dataType"/>
    <iact:actionData xml:id="d87">
      <inkml:trace xmlns:inkml="http://www.w3.org/2003/InkML" xml:id="stk84" contextRef="#ctx0" brushRef="#br2">2954 19142 12895 0,'0'0'1152'1,"0"0"-928"-1,0 0-224 0,0 0 0 7,0 0 1008-7,24-4 144 7,-9-2 48-6,5 4 0 5,-1 0-96-5,3 2-16 6,-7-2 0-6,5 2 0 6,1 6-288-7,-3 2-64 7,0-4-16-7,3-2 0 7,-3-2-256-7,1 1-48 7,1 3-16-7,-5 0 0 9,3 0-224-9,1 2-48 6,-5-4-128-5,-14-2 192 23,17 4-1088-23,-17-4-208 6</inkml:trace>
    </iact:actionData>
  </iact:action>
  <iact:action type="add" startTime="84381">
    <iact:property name="dataType"/>
    <iact:actionData xml:id="d88">
      <inkml:trace xmlns:inkml="http://www.w3.org/2003/InkML" xml:id="stk85" contextRef="#ctx0" brushRef="#br2">4435 19147 22111 0,'0'0'1968'1,"0"0"-1584"1,0 0-384-2,0 0 0 10,0 0 1632-10,21-1 240 6,-3-1 48-6,1 2 16 9,3 0-1104-9,1 0-240 6,-1-2-32-6,-1 2-16 7,3 0-304-7,3 2-64 8,2 1-16-8,0-1 0 8,-1-2-160-8,-1 0 0 6,0 0 0-5,1 2-9408 13,-1 2-1808-13</inkml:trace>
    </iact:actionData>
  </iact:action>
  <iact:action type="add" startTime="84947">
    <iact:property name="dataType"/>
    <iact:actionData xml:id="d89">
      <inkml:trace xmlns:inkml="http://www.w3.org/2003/InkML" xml:id="stk86" contextRef="#ctx0" brushRef="#br2">8301 19231 4607 0,'0'0'192'1,"0"0"64"-1,0 0-256 0,0 0 0 6,0 0 0-6,0 0 0 8,0 0 5344-8,13-7 1024 7,7 3 208-7,1-2 32 8,1 4-4912-7,-5 0-992 6,1 0-192-7,3 0-32 8,-3 0-288-8,5 2-64 7,1-2-128-7,3 2 192 8,0 0-192-8,3 2 128 6,1 2-128-6,0 0 0 8,8 0-144-8,-2 2-128 8,4-1-32-8,-4-1-13040 10</inkml:trace>
    </iact:actionData>
  </iact:action>
  <iact:action type="add" startTime="92625">
    <iact:property name="dataType"/>
    <iact:actionData xml:id="d90">
      <inkml:trace xmlns:inkml="http://www.w3.org/2003/InkML" xml:id="stk87" contextRef="#ctx0" brushRef="#br2">21748 7427 12095 0,'0'0'528'3,"0"0"112"-3,0 0-512 0,0 0-128 1,0 0 0-1,0 0 0 5,0 0 672-4,0 0 96 5,-12 0 32-5,12 0 0 9,0 0 16-10,0 0 0 5,0 0 0-5,0 0 0 8,0 0 16-8,0 0 16 6,0 0 0-6,0 0 0 9,0 0 80-9,0 0 16 7,0 0 0-7,0 0 0 8,0 0-240-8,0 0-32 6,0 0-16-6,14-8 0 9,3 0-144-9,1 4-16 7,3 4-16-7,5 0 0 8,3-4-128-8,2 0-32 6,6-1 0-5,-2 3 0 12,4 0-48-13,2-2-16 3,2 0 0-3,0 0 0 8,2 2 0-8,-4 2 0 6,4 0 0-6,-4-2 0 10,2-6-16-10,-4 2-16 6,4 3 0-6,-8 1 0 7,-2 2 16-7,-4 0 0 7,-4 0 0-7,-1 0 0 9,-3 0-112-9,3 0 0 7,-7 0-128-7,-1 0 192 8,-16 0-192-8,0 0 128 6,0 0-128-6,0 0 0 9,0 0 144-8,0 0-144 4,0 0 128-5,0 0-128 9,-12 2 240-9,-7-2-48 7,-3-4 0-7,-3 2 0 9,-2 4 0-9,-7-2-16 7,-1 0 0-7,-6 0 0 7,2 0-176-7,-4 0 160 8,4 2-160-8,-2-2 160 9,0-2-160-9,-1 2 0 6,3 0 144-6,-4-2-144 8,6-2 0-8,-4 2 0 6,0-4 0-5,6 4 128 7,-4-2-128-8,3 2 0 6,5 0 128-6,2 0-128 7,2-2 0-6,3 2 0 6,1 2 0-7,5-2 0 10,5-1 0-10,-3-1 0 5,4 2 0-5,12 2 128 7,0 0-128-6,0 0 0 5,0 0 0-6,0 0 0 9,0 0 0-9,0 0 0 6,0 0 0-6,0 0 0 9,22 0 0-9,-3 0 0 7,7 0 0-7,5 0 0 8,6-2 0-8,-2 0 128 9,6-2-128-8,-2 2 0 4,6 0 0-5,-4 0 0 8,4-2 0-8,-4 0 128 8,5 0-128-8,1 2 0 7,-4 2 0-7,2 2 0 8,-4 4 0-8,2-2 0 6,-6 0 0-6,0-2 0 7,-8 0 0-7,-3 2 128 6,-7 2-128-6,-1 1 0 9,-18-7 0-9,0 0 128 6,0 0-128-6,0 0 0 9,0 0 0-8,0 0 144 4,0 0-144-5,0 0 0 9,-16 8 176-9,-3-4-176 7,-9-2 160-7,-7-2-160 9,-2 0 192-9,-2 4-64 8,-8 4-128-8,2-4 192 8,-1-2-192-8,-1-2 144 7,-2-4-144-7,2 4 128 7,0 2 0-7,-1-2 0 9,-3-2 0-9,2 0 0 6,4 4-128-6,2 0 0 7,8 0 0-7,-2-2-176 9,6 0 176-9,6 2 0 7,7-2 0-6,2 0 0 6,16 0 0-6,0 0 0 5,0 0 0-6,0 0 0 8,0 0 0-8,20-6 0 6,3-2 0-5,3 2 0 7,3 2 0-8,4 2 0 6,8 2 0-6,0 0 128 9,0-2-128-9,2-2 0 6,0 1 0-5,-2-3 0 9,4 0 0-10,-2 0 0 5,1-2 0-5,-1-2 0 8,2 7 0-8,0-1 0 7,-6-2 0-7,2 2 128 9,-6 2-128-9,-4 2 0 6,-1 4 0-6,-7-4 0 7,-3-4 0-6,-20 4 0 5,13 0 0-5,-13 0 0 6,0 0 0-7,0 0 0 7,0 0 0-6,0 0 0 6,-11 8 0-7,-11 0 128 8,-7 3-128-8,0-1 0 8,-10-6 0-8,0 2 128 7,0 2-128-7,-4-3 0 8,4-1 0-8,-6 2 0 5,-2 0 0-5,2 4 128 10,-4-2-128-9,-1 1 0 5,1 3 0-6,4-6 128 8,-2 0-128-8,4 0 0 8,4 3 0-8,6-3 0 7,-2-2 0-7,6 0 0 8,3-2 0-8,11 0 0 7,-1 2 0-7,16-4 0 6,0 0 0-5,0 0 0 7,0 0 0-8,18 2 0 7,5 0 0-7,6-4 0 8,1-8 0-8,9 4 0 7,9 2 0-7,3 0 0 7,4-5 0-7,-1-1 0 8,3 2 0-8,-1-2 0 8,1 2 0-8,-2 3 0 7,-1-3 0-7,-1-4 0 8,0 0 0-8,-3-1 0 7,-5 3 0-7,-4 4 0 8,-10-4 0-8,-3 5 0 8,-7-1 160-8,-9 2-160 7,-12 4 144-7,0 0-144 6,0 0 128-6,0 0-128 23,0 0-576-21,-14 0-208-2,-9 4-48 0,-10 3-10240 7,-14 5-2048-5</inkml:trace>
    </iact:actionData>
  </iact:action>
  <iact:action type="add" startTime="97324">
    <iact:property name="dataType"/>
    <iact:actionData xml:id="d91">
      <inkml:trace xmlns:inkml="http://www.w3.org/2003/InkML" xml:id="stk88" contextRef="#ctx0" brushRef="#br2">20246 8505 9215 0,'0'0'400'3,"0"0"96"-3,0 0-496 0,0 0 0 0,0 0 0 0,0 0 0 7,0 0 976-7,0 0 112 7,0 0 0-7,0-15 16 9,0 15-336-9,0 0-64 7,0 0 0-7,0 0-16 7,0 0 80-7,12-10 32 7,-12 10 0-6,0 0 0 6,0 0-272-7,0 0-48 7,0 0-16-7,0 0 0 8,9 6-240-8,3 7-48 8,-12-13-16-8,6 18 0 7,-2 3 16-7,-4 3 0 7,-2-5 0-7,0 1 0 8,-2 3 96-8,-2 3 32 8,-2-1 0-8,2 2 0 11,-1-3-144-11,-3 3-32 3,4-2 0-3,2-1 0 9,-4-7 0-9,1 1 0 6,1-1 0-6,0 1 0 8,0 5 80-8,-4-1 16 7,1-5 0-7,3-1 0 10,0 5-32-10,-2-3 0 6,2-3 0-6,6-15 0 8,0 0 0-8,0 0 0 6,-4 20 0-6,0-6 0 10,4-14 192-10,0 0 16 5,0 0 16-5,0 0 0 9,0 0-160-9,0 0-16 6,0 0-16-6,0 0 0 8,0 0 208-8,12 11 32 8,-12-11 16-8,20 4 0 9,1-4-64-9,-3-4-16 7,3-5 0-7,2 1 0 8,5 2-144-8,-1-2-16 6,2-4-16-5,3 7 0 7,-1-3-224-8,4-2 144 6,0 2-144-6,0 0 128 9,6-5-128-9,-2 5 0 5,6-4 0-5,-2 1 128 8,2 5-128-8,5-2 0 8,1 0 0-8,0 2 0 7,3 2 0-7,5-3 0 8,-3-3 0-8,-1 0 0 7,2 8 0-7,-1-2 0 8,1-2 0-8,-1 0 0 9,1 1 0-9,-2 1 0 6,1 2 0-6,1 0 128 10,1 2-128-10,-1 2 0 4,-3-2 0-4,3 2 0 10,1-2 0-10,3 0 0 6,-5 0 0-6,1 2 0 8,0 0 0-8,-3 2 0 7,-1 3 0-7,0-1 0 8,-1-2 0-8,-3 4 0 7,2 2 0-7,-4-5 0 8,-7-1 0-8,1-2 0 8,-4 2 0-8,3 0 0 7,-5 4 0-7,0-2 0 8,-4-2 0-8,-2 0 0 7,-2 1 0-7,1 3 0 6,-3-2 0-6,-1-2 0 9,-5-2 128-9,3 0-128 6,-5 4 0-6,3 2 128 8,1-5-128-8,-5 1 128 8,-16-4-128-8,0 0 128 8,17 0-128-8,-17 0 160 6,18 0-160-6,-18 0 160 9,0 0 0-9,0 0 0 7,0 0 0-6,11 2 0 6,-11-2 48-7,0 0 16 7,0 0 0-7,16-6 0 7,-16 6-64-7,0 0-16 7,0 0 0-7,12-11 0 9,-2-1 16-9,-1-6 0 7,-5 3 0-6,2-3 0 7,0 3 256-8,2-1 48 6,-4-9 16-6,-1-1 0 8,7-1 112-8,0-2 32 7,-4 0 0-7,-2-10 0 7,2-2-144-7,-1-4-32 8,1 0 0-8,-2-2 0 8,0-6-144-8,-2 3-48 6,0-3 0-6,0 8 0 9,-2 0-128-9,0 8-128 6,2-2 144-6,-2 10-144 9,0 8 0-9,0 7 128 7,0 14-128-7,-2-16 0 8,2 5 0-8,0 11 0 7,0 0 0-7,0 0 0 22,0 0-1216-20,-12 19-256 0,-3 9-32-1,5 1-15824-1</inkml:trace>
    </iact:actionData>
  </iact:action>
  <iact:action type="add" startTime="100448">
    <iact:property name="dataType"/>
    <iact:actionData xml:id="d92">
      <inkml:trace xmlns:inkml="http://www.w3.org/2003/InkML" xml:id="stk89" contextRef="#ctx0" brushRef="#br2">17866 13773 5519 0,'0'0'496'2,"0"0"-496"-2,0 0 0 0,0 0 0 7,0 0 1152-6,0 0 144 6,0 0 32-7,0 0 0 7,0 0-368-7,0 0-64 7,0 0 0-7,0 0-16 9,0 0-16-9,16 2 0 6,3 2 0-5,-3-2 0 6,1 1-176-7,3-1-48 8,-4 2 0-8,3-2 0 7,3 0-192-7,-1 0-64 8,0 0 0-8,7 0 0 6,-1-2 0-6,4 2-16 7,1 0 0-7,-1 0 0 9,0 2 80-8,4-2 0 5,4-2 16-6,-2 2 0 13,8 2-48-13,-4-1-16 2,2-1 0-2,-2 2 0 9,6-2-80-9,-3 2-32 8,-1-2 0-8,2 2 0 7,-6-2-32-7,6 2-16 7,-4 0 0-7,0-2 0 8,-10 0-16-8,4 0 0 7,-1 0 0-6,3 0 0 7,-4-2-224-8,2 1 128 7,-2 1-128-7,6 0 0 7,-4 0 288-7,4-2-32 6,-4 2-16-6,2-2 0 10,2 0 16-10,-4 0 16 5,1 0 0-5,1 0 0 8,-4 0-80-8,-2 0-32 8,-2-2 0-8,2 2 0 8,-1 0-32-8,-1 0-128 6,2 0 192-6,2 0-64 10,-1-2-128-10,-1 0 160 6,0-1-160-5,2 1 160 7,0 0-32-8,0 2-128 6,-1-2 192-6,-1 0-64 8,2 0-128-8,0 0 192 6,2 0-192-6,-4-2 192 9,-3 2-192-9,1 0 128 7,2 0-128-7,-1 0 128 8,1-2-128-8,-2 2 128 6,-2 0-128-6,1 0 128 10,-3 2-128-10,0-2 128 7,-1 1-128-7,-1-1 128 7,-3-2 0-7,1 8 0 7,2-4 0-7,-1-4 0 8,-3 2-128-8,-1 0 160 7,0 2-160-7,-5 0 160 8,-13 0-32-8,18 0 0 7,-18 0 0-7,19 0 0 8,-5 0-128-8,-14 0 192 7,0 0-192-7,17 0 192 9,-17 0 16-9,0 0 16 7,0 0 0-7,14 4 0 8,-14-4-80-8,0 0-16 7,0 0 0-7,0 0 0 7,0 0 48-7,0 0 0 6,0 0 0-6,0 0 0 9,0 0 48-9,0 0 16 7,0 0 0-7,0 0 0 8,0 0-112-8,0 0-128 8,0 0 176-8,0 0-176 8,0 0 0-8,0 0 0 6,0 0 0-5,0 0 0 25,0 0-1344-26,0 0-336 0,0 0-64 0,0 0-12832 0</inkml:trace>
    </iact:actionData>
  </iact:action>
  <iact:action type="add" startTime="103272">
    <iact:property name="dataType"/>
    <iact:actionData xml:id="d93">
      <inkml:trace xmlns:inkml="http://www.w3.org/2003/InkML" xml:id="stk90" contextRef="#ctx0" brushRef="#br2">24878 13814 2751 0,'0'0'256'2,"0"0"-256"2,0 0 0-4,0 0 0 3,0 0 2848-2,0 0 528 9,4-10 96-9,-4 10 32 2,0 0-2352-3,16-4-448 8,-16 4-112-8,0 0-16 7,14 0-192-6,-14 0-64 5,0 0 0-6,0 0 0 7,0 0 240-7,0 0 32 11,0 0 16-11,0 0 0 6,0 0 96-6,0 0 32 9,0 0 0-8,0 14 0 3,0-14-144-4,-12 15-16 8,-4-3-16-8,1 0 0 8,-3-6 128-8,2 1 16 10,-5 3 16-9,-2-4 0 3,-1 2-96-4,-1 1-32 11,-4-1 0-11,-3-2 0 7,1 0-144-7,-8 2-16 8,-2-2-16-8,2-2 0 3,-6 3-64-2,-3 3-16 10,-7-2 0-10,-2-4 0 3,-3 2-96-4,-6-2-32 11,-5 1 0-11,1 1 0 4,0-2-16-3,-6-2-16 5,-4 2 0-6,-2 2 0 9,0 2-48-9,-4-1 0 10,-3-3 0-10,-7 0 0 5,2-4 0-5,-5 0 0 6,3 4 0-6,-1-4 0 9,3 0 0-9,-9 0-128 11,-3-4 192-11,1 2-64 5,-2-2 0-5,1 2 0 10,-1-1 0-9,0 1 0 3,0 0 0-4,-1 0-128 12,-1-2 192-12,-2 0-64 3,2-2 0-3,1 2 0 12,1-2 0-12,0 2 0 3,-2 0-128-3,1 1 160 7,3-3-160-7,6 0 160 8,-3-2-160-8,7-2 0 6,-5 3 0-6,6-3 128 7,-3 0-128-7,3 2 0 14,-3-5 144-13,3 1-144 0,-1 2 0-1,3-4 0 12,-6 5 0-12,7-5 128 3,-1 4-128-3,-4-5 0 11,-1 3 128-11,-3 4-128 5,5-3 0-5,3 3 0 6,4 2 0-6,5-4 128 10,-5-2-128-9,-6 5 0 8,4-5 0-9,5 4 0 5,-1 0 144-5,4 1-144 9,0 1 192-9,4 0-192 5,6-2 176-5,3-2-176 5,-3 4 160-5,6 3-160 9,-2-1 176-9,3 0-176 11,-3-4 192-11,0 4-192 5,3 0 176-5,1 0-176 6,4-2 160-6,3 0-160 8,2 1 160-8,3 1-160 8,1 2 160-8,8 2-160 7,2 0 160-7,6 0-160 11,0 0 160-11,-4 0-160 5,6 0 256-4,-2 0-32 8,-4-2-16-9,4 2 0 4,5 4-208-4,1 0 0 12,2-4 0-12,3 2 0 5,7 3 0-5,1-1 0 5,-3 0 0-5,5-2 0 8,-4 0 0-8,9 2 0 7,-5-2 0-7,14-2 0 8,-8 10 0-8,8-10 0 7,-13 10 0-7,5 1 0 8,2 3 0-8,2-2 0 11,4-12 0-11,-6 19 0 5,4 1 0-5,-2-5 0 7,4 3 0-6,0 1 0 6,0-3 0-7,0 3 0 9,2 5 0-9,2-1 0 6,2 4 0-6,-2-1 0 6,0-3 0-6,2 8 0 8,0 1 0-8,1 3 0 9,-3 2 0-9,2 4 0 7,4-2 0-7,2 6 0 6,-7-8 0-6,3 9 0 9,0 1 0-9,-2-2 0 7,-2 2 0-6,2 2 0 6,-1 1 0-7,1 5 0 12,-2 2 0-12,0 1 0 4,-2-1 0-4,2-1 0 10,-4 1 0-10,2-5 0 5,2-1 0-4,-2 0 0 9,-2-4 0-10,0 1 0 3,0-1 0-3,0-6 0 7,-2 0 0-7,2-2 0 8,-2 4 0-8,0-4 0 12,0 2 0-12,0-6 0 3,0 2 0-3,2-2 0 11,-6-4 0-11,2-1 0 4,-2 1 0-4,3-4 0 11,-3 2 0-10,2-1 0 3,-2-1 0-4,-2-4 128 7,2-1-128-7,0-5 0 7,4 1 0-7,-1-8 128 12,3-10-128-12,-4 17 0 2,4-5 128-2,0-12-128 12,0 0 0-12,0 0 144 4,6 17-144-4,-6-17 0 12,3 18 0-12,5-8 0 4,-8-10 0-3,0 0 0 4,18 6 0-5,-18-6 0 6,19 7 0-5,-3-1 0 11,1-4 0-12,5 0 0 3,-1 2 0-3,7-4 128 12,1 0-128-12,0 0 0 4,2 2 0-4,3 0 0 11,-1-2 0-11,6 0 0 4,2-4 0-4,4 4 0 7,-1 0 0-7,7-2 0 8,4-2 0-8,5 2 0 7,7-4 128-6,-1 4-128 6,8 1 0-7,2-3 0 11,-2-2 0-11,6 4 0 3,0 2 0-2,4 2 0 9,0 0 0-10,4 2 0 5,1-2 0-4,1-2 0 9,6-2 0-10,-1-2 0 5,-1 0 0-4,1-4 0 3,-7-2 0-4,10 6 0 9,-5 4 0-9,3 0 0 7,1-2 0-7,1 0 0 7,-6-3 0-7,-1-1 0 9,7 2 0-9,-6 2 0 7,1 0 0-7,-1 2 0 10,-2 2 0-10,5-2 0 4,-5-6 0-4,0 2 0 13,-3-2 0-13,5 2 0 2,-4-1 0-2,0 3 0 11,1 0 0-10,5 0 0 3,-2 0 0-4,-3-2 0 11,1 0 0-10,-2 0 0 1,0 0 0-2,-1 4 0 8,3 0 128-8,-2 2-128 8,-2 0 0-8,1-2 0 12,-3-2 0-11,-2 0 0 0,0-4 0 0,-2 4 0 9,0 2 0-9,0 4 0 3,2 4 0-4,-2 0 0 6,-2-4 0-6,-2 2 0 9,2-6 0-9,-4 2 0 11,0 1 0-11,-3-1 0 4,3 0 0-4,-6 2 0 10,0-2 0-10,0 0 0 5,3 0 0-5,-5 2 0 7,2-2 0-7,-3 0 0 7,1 0 0-7,-6 2 0 9,-3-2 0-9,0-2 0 6,-3 0 0-6,1 2 0 9,-3 2 0-9,-1-1 0 7,-2-1 0-6,-2 2 0 9,-2 0 0-10,-4 0 0 5,3 2 0-5,-5-2 0 11,2-2 0-11,-5 0 0 4,-1-2 0-4,2 0 0 12,-4 2 128-10,-2 0-128-1,-6-2 0-1,-1 0 0 5,1-2 0-5,-3 2 0 10,-7 0 0-10,5 0 0 6,-7 0 0-6,3 2 0 8,-16-2 0-8,20 2 128 12,-9-2-128-12,5 0 0 4,-16 0 0-4,15 0 0 10,1-2 128-10,-16 2-128 4,16-4 0-4,-1 2 0 11,-1-6 0-11,-14 8 128 4,14-18-128-3,-1 7 0 10,1-5 144-11,-4-1-144 3,1-3 160-2,-5-3-32 10,0-5-128-11,0 1 192 4,4-2-32-4,-6-2-16 11,-3-2 0-11,3-3 0 5,0-3-144-5,-2-7 0 10,0-1 0-9,0-4 0 1,4-7 0-2,-2-5 0 11,-2-1 0-10,0-6 128 4,2-3-128-5,0-3 0 10,-1-6 0-10,5-1 128 3,-2-5-128-2,0 6 0 9,4 4 0-10,3 2 0 5,-5 4 0-5,6 11 0 7,-4 9 0-6,1 3 0 1,3 6 0-2,-6-2 0 8,5 8 0-8,-3 0 0 8,0 6 0-7,2 3 0 5,-5 3 144-6,5 6-144 8,-2-1 0-7,-2 1 0 9,-2 3 0-10,1-2 0 5,-1 7 0-5,-4-5 0 7,-2 16 0-7,0 0 0 7,2-15 0-7,-2 15-128 7,0 0 128-7,-4-10 0 9,4 10-144-9,0 0 144 9,-10-6-160-9,-1 0 160 6,11 6-176-5,-14-6 176 3,-5 2-192-4,1 2 192 10,4-1-128-10,-5 1 128 11,1 2 0-11,1 2 0 4,-5-1-128-3,1 3 128 5,-3 0 0-6,-1 4 0 7,-2-2-144-7,-4-2 144 12,-5 2 0-12,1 1-144 4,-6 1 144-3,4-2 0 9,-6 4 0-10,-1 2 0 4,-7-7 0-4,-4 3 0 11,3 2 0-11,-5-2 0 4,-3 0 0-4,-7 1 0 10,5-1 0-9,-5-2-128 3,-5 2 128-3,0 2 0 9,2-5 0-10,-8 7 0 4,-4 4 0-4,-2-7 0 12,2 3 0-12,-4-6 0 3,-1 0 0-2,-5 0 0 5,0 3 0-6,-1-3-128 7,-1 2 128-6,0 2 0 10,-7 0 0-11,-1-5 0 4,-3 1 0-3,2 2 0 9,-3-4 0-10,-1 2 0 4,0 6 0-3,-2-1 0 9,-4-7 0-10,3 2 0 4,1-2 0-3,0 6 0 10,0-4 0-11,-3-1 0 4,1-1 0-3,0 0 0 11,0 2 0-11,4-4 0-1,-1-4 0 1,7 2 0 10,5 0 0-11,-5 0 0 3,-1 2 0-2,5-4 0 9,-3-4 0-10,9 0 0 4,1-1 0-3,0 3 0 4,3-6 0-5,1 6 0 8,2-2 0-8,2 0 0 13,0-5 0-13,4 1 128 4,-2 0-128-4,6-6 0 9,4 3 0-8,1-1 0 3,1 6 0-4,6-5 0 6,-1 1 0-6,5 0 0 9,-1-1 0-9,3 3 128 12,1-6-128-11,1 7 0 2,-1-5 0-3,4 4 0 5,2-4 0-4,7 5 0 8,-5 1 0-9,8-4 0 9,-2 2 0-9,4 3 0 5,2-1 0-5,-3 2 0 11,3 2 0-11,4 0 0 4,-2 2 0-4,0 0 0 11,6-2 0-11,-1 2 128 4,5-1-128-4,-3 1 0 11,1 0 0-11,0 2 0 4,-1 0 0-4,1-2 0 12,2 2 0-12,-1 0 0 3,1 0 0-2,3 0 0 9,-3 0 0-9,0 0 0 3,-1 0 0-4,3 2 0 11,1 0 0-11,-1 0 0 4,-3 1 0-4,5-3 0 6,1 0 0-6,-3 0 0 9,-1 0 0-9,3 0 0 9,1 0 0-9,-3 0 128 6,1 0-128-5,3 0 0 8,-3 0 0-9,-5 2 0 4,-2-2 0-4,1 2 0 7,5-2 0-7,1 4 0 7,-1-2-192-7,-3 0-16 12,3-4 0-12,-1 4 0 18,3 2-272-16,-2 0-48-1,-3 0-16 0,1 4 0 10,-3-4-1312-9,1-1-272-1,0 1-48 1,-1-2-13152-2</inkml:trace>
    </iact:actionData>
  </iact:action>
  <iact:action type="add" startTime="113060">
    <iact:property name="dataType"/>
    <iact:actionData xml:id="d94">
      <inkml:trace xmlns:inkml="http://www.w3.org/2003/InkML" xml:id="stk91" contextRef="#ctx0" brushRef="#br2">17189 13849 14111 0,'0'-22'624'1,"0"3"128"-1,0-3-608 0,2 1-144 5,0-2 0-5,0-1 0 3,0 1 1232-2,-2 3 224 4,0 5 32-4,0-5 16 7,2 4-304-8,-2 1-64 6,0 15-16-6,0 0 0 10,-2-16-48-10,2 16-16 7,0-11 0-7,0 11 0 6,0 0-144-6,0 0-16 7,0 0-16-6,0 0 0 7,0 0-544-8,0 0-96 7,0 0-32-7,-2 19 0 11,-2-1 16-11,2 11 0 4,-2 10 0-4,3 0 0 7,-7 8 128-7,0 7 32 12,0 7 0-12,-6 11 0 5,3 6-32-4,-7 4 0 5,7 4 0-6,-11 1 0 7,1 1-96-6,-3 12 0 5,-3 5-16-6,3-4 0 10,-3-1-96-10,4-5-16 6,-3-1 0-6,1-6 0 7,-2 1 0-7,-1-3-128 8,5 0 192-7,2-10-64 6,1-4 80-7,1-5 16 6,-1-5 0-6,4-7 0 8,-3-7 256-8,3-1 48 7,3-2 16-7,-1-8 0 9,2 0-96-9,-1-2 0 6,5-6-16-6,2-1 0 8,0-7-112-8,0-5 0 7,6-16-16-7,0 0 0 8,0 21-128-8,0-21-32 6,0 0 0-6,0 0 0 9,12 12 80-9,-12-12 16 6,14 10 0-6,3-6 0 10,3-4-240-10,-5 2 0 5,7-2 128-5,1 0-128 9,3 0 0-8,1 0 0 4,2 0 0-5,8 0 0 9,4 0 0-9,0-2 0 6,6 0 0-5,4 0 0 8,-3 0 0-9,3 0 0 7,10-2 0-7,-1 4 0 7,2-2 0-7,9 0 144 7,-1 2-144-7,2-2 128 8,4 0-128-8,-2 0 0 7,2 2 0-7,0-2 0 9,2 0 0-9,-3 0 0 6,-1 0 0-6,2 2 0 10,6 2 0-10,0 0 0 6,0 2 0-6,-1 0 0 8,1-2 0-8,0 0 0 7,-2-2 0-7,0 0 0 8,2-2 0-8,0 0 0 7,0 0 0-7,2 2 128 8,2-4-128-8,0 2 0 6,3-2 0-6,3 2 0 8,-6 1 0-8,2 1 0 6,-1-2 0-6,3-2 0 9,4 4 0-9,-5 0 0 6,3 0 0-6,2-2 0 9,-9-2 0-9,1 0 0 7,2 2 0-7,0 0 0 9,4-2 0-9,-5 0 0 6,3-4 0-6,2 4 0 9,-3 1 0-9,-1-1 0 6,0-6 0-6,-2 2 0 8,-4 4 0-8,2 2 0 6,1 2 0-6,-3 0 0 9,-4 0 0-9,2 0 0 7,-2 0 0-7,0-2 0 9,0 0 0-9,-2-2 0 5,-3-1 128-4,1-1-128 8,2 6 0-8,-2 0 160 4,2 0-160-5,0 0 160 9,0 2-160-9,-8-4 0 6,1-2 0-5,-5 2-176 7,6 0 176-7,-5 2 0 4,-1 0 0-5,2 2 0 9,-3 2 0-9,-1 0 0 6,-3-4 0-6,3 0 0 8,-5 0 0-8,-1 0 0 8,-3 0 0-8,-6 4 0 7,0-4 0-7,1 5 0 7,3 1 0-7,-6 0 0 8,-2-4 0-8,-2 2 0 8,0 4 0-8,-2-2 0 6,0-4 0-6,-6 0 0 7,0-2 0-7,-2 0 0 8,-3 0 0-8,-3 2 128 7,-2 1-128-7,-1-1 0 9,-1-4 0-9,-5 2 0 6,1 4 0-6,-3 0 128 9,-14-4-128-9,20 0 0 7,1 0 0-7,-7-6 0 9,1-1 0-9,5 1 0 6,-7-6 0-6,5-2 128 8,-8-1-128-8,5-1 128 7,-1-7-128-7,4 1 128 8,-5-1-128-8,3-2 144 7,3-3-144-7,-5-1 160 8,3-8-160-8,-3 0 128 7,4 0-128-7,-5 0 128 8,5-8-128-7,3 0 0 6,-1-4 144-7,-3-3-144 7,1-5 144-7,-4-1-144 6,3-3 192-6,3-1-192 9,-5 1 0-9,3 3 0 7,1-7 0-7,-3 1 0 8,3 2 160-7,-3 1-160 5,0 1 128-6,1-3-128 9,-3 1 0-9,1 5 0 6,-3 5 0-6,4 7 0 9,-3 4 0-8,3 0 0 5,-6 8 0-6,3 2 0 10,-3 1 0-10,0 3 0 4,0 4 0-3,-4 1 0 7,1 3 0-8,3-5 0 6,-6 1 0-6,0 3 0 10,-2 5 0-10,2-3 160 5,-4 5-160-4,0-1 160 6,0 14-160-7,0 0-144 7,-4-12 144-7,2-1-208 9,2 13 208-9,0 0 0 6,-16-4-160-6,16 4 160 7,-15-8 0-7,-3 6 0 8,1 4-144-8,1-2 144 8,-5 0 0-8,1 2 0 7,1 0-128-7,-5 0 128 8,-1 0 0-8,-3 4 0 7,1-5 0-7,-2 3 144 9,-2 0-144-9,-6 0 0 6,-2 0 0-6,2 0-176 9,-4-2 176-9,2 2 0 6,-8 0 0-6,-2 2 0 10,-2-4 0-10,-3-1 0 6,-5-1 0-6,-1 0 128 7,-3 4-128-7,-5-2 0 9,2-4 0-9,-6 2 128 6,1 0-128-6,-3 2 0 8,0-2 0-8,-4 0 0 8,-2 0 0-8,-4 0 0 7,-4-2 0-7,3 0 128 7,-3-1-128-7,-6 1 144 8,1-2-144-8,1 4 160 7,-8 0-160-7,-1 0 0 8,-2-6 0-8,-3 2 0 8,-1 2 0-8,0 2 0 6,1 0 0-6,1 0 0 8,-2 0 0-8,0 0 0 7,-5 0 0-7,1 0 0 9,-2 4 0-9,6-2 0 7,1 0 0-7,1 2 0 8,-4 2 0-8,2-3 0 6,1-3 0-6,3 2 0 9,5 0 0-9,1 0 0 6,5 2 0-6,-1-4 0 8,1-2 0-8,-4 2 0 8,5 0 0-8,3 0 0 8,4 0 0-8,2 0 0 7,0-2 0-7,0 2 0 8,0 2 0-8,4-2 0 7,4-2 0-7,2 2 0 9,-4 0 0-9,6 0 0 6,1 0 0-6,1 2 0 9,2 0 0-9,3 0 0 5,-3 0 0-5,4 0 0 9,1-4 0-9,-1 2 0 6,-3 0 0-6,3 0 0 10,3-2 0-10,1 0 0 6,-3 0 0-6,3 0 0 8,1 2 0-8,3 0 0 6,-3-2 128-5,3 0-128 9,1 0 0-10,2 0 0 5,1 1 0-5,-3 1 0 9,-2-2 0-9,5-4 0 6,-3 2 128-6,0 0-128 9,2 2 0-8,3-2 0 5,3 0 0-6,-4 0 0 8,4 0 0-8,6 2 0 6,-2 0 0-6,2 1 0 7,2-1 0-7,0 0 0 8,6 2 0-7,2 0 0 6,1 0 0-7,1 2 0 8,0 1 0-8,1 5 0 22,1-2-608-20,0 0 0-1,-3 2 0-1,1 5 0 12,0 3-2288-10,-3 4-464 0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51:44.88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5318">
    <iact:property name="dataType"/>
    <iact:actionData xml:id="d0">
      <inkml:trace xmlns:inkml="http://www.w3.org/2003/InkML" xml:id="stk0" contextRef="#ctx0" brushRef="#br0">16729 14206 6447 0,'6'-22'576'4,"-6"22"-576"-4,8-17 0 0,-2 1 0 6,-3-1 1792-5,3 3 256 5,-2-2 64-6,-4 16 0 9,0 0-592-9,6-10-112 5,-2-3-32-5,-4 13 0 8,0 0-384-8,0 0-80 8,0 0-16-8,0 0 0 8,4 21-320-8,-2 5-64 8,-2 3 0-8,0 8-16 7,-2 8-16-7,-2 7 0 7,-4 5 0-7,0 11 0 8,1 8-160-8,-5 8-16 8,0 8-16-8,2 3 0 12,-5 9-144-12,1 1-16 4,-5 2-128-4,3-3 192 8,2-3-192-8,-1-3 144 7,3-9-144-7,-2-7 128 8,3-15 0-8,3-5 0 7,-2-13 0-7,6-4 0 8,-2-14-128-8,4-4 0 7,1-5 144-7,1-22-144 21,3 11-512-19,-3-11-192 3,0 0-16-4</inkml:trace>
    </iact:actionData>
  </iact:action>
  <iact:action type="add" startTime="5636">
    <iact:property name="dataType"/>
    <iact:actionData xml:id="d1">
      <inkml:trace xmlns:inkml="http://www.w3.org/2003/InkML" xml:id="stk1" contextRef="#ctx0" brushRef="#br0">16255 14578 20271 0,'-27'-19'1792'1,"11"5"-1424"3,4 4-368-4,5-5 0 4,1 3 832-3,12-6 112 4,1 3 16-5,3-5 0 7,8-3-592-6,1-2-112 5,5-5-32-6,7-1 0 10,2-14-80-10,2 4-16 6,8-6 0-6,0-3 0 7,6-9 144-7,3 3 32 7,3-5 0-7,2 1 0 9,1-1-144-9,3 7-32 6,-3 5 0-5,1 4 0 7,-7 6-128-8,-3 6 128 6,-4 8-128-6,-8 11 128 9,0 0-128-8,-4 12 0 9,-2 8 0-10,-3 6 0 4,-1 9 0-4,-7 11 0 6,-3 9 144-6,1 9-16 9,-5 9 64-9,-1 9 0 7,-8 6 16-7,0 8 0 8,-4 6 48-8,-2 1 16 7,-2 5 0-7,-4 6 0 8,-6 7-64-8,3-8-16 8,-5-7 0-7,4-10 0 6,-9-16 0-7,3-11 0 7,3-8 0-7,-1-10 0 8,8-14 560-8,3-4 96 7,5-19 32-6,0 0 0 5,0 0 16-6,0 0 0 7,13-7 0-7,5-11 0 9,-3-3-368-9,5-7-64 6,3-1-16-6,5-6 0 8,-1-8-256-8,4 4-64 7,0-2-128-7,1 6 192 9,-1 2-192-9,0 6 0 6,-4 9 0-6,1 8 0 8,-5 3 0-8,2 7-128 7,1 7 128-7,-1 15-160 9,-2 5 160-9,1 6-160 8,-1 2 160-8,-1 10-160 7,-5 2 160-7,3 0 0 7,1 2 0-7,-7 3 0 8,0-1 0-8,-7-2 0 7,3-4 0-7,2-1 0 8,-6-5 0-8,1-2 0 8,3-7 0-8,-2-3 0 7,0-4 0-7,4-5 0 7,-5-1 0-7,5-9 0 25,-12-8-576-25,18 4-64 0,1-2-32 0,1-4 0 14,7-6-2240-9,-2-1-448-5</inkml:trace>
    </iact:actionData>
  </iact:action>
  <iact:action type="add" startTime="6174">
    <iact:property name="dataType"/>
    <iact:actionData xml:id="d2">
      <inkml:trace xmlns:inkml="http://www.w3.org/2003/InkML" xml:id="stk2" contextRef="#ctx0" brushRef="#br0">18383 14327 29823 0,'-19'3'1328'4,"19"-3"272"-4,-18 8-1280 0,10 0-320 0,-2 4 0 0,5 5 0 8,-1 5 480-7,2 7 32 3,4 8 16-4,0 6 0 9,0-4-64-9,4 10-16 7,2 0 0-7,-1-3 0 7,3 1-240-7,-2 4-48 6,4-2-16-6,4-5 0 9,-5 1-144-9,9-2 128 8,-6-4-128-7,5-2 128 19,-1-2-528-19,3-7-112-1,1-9-32 0,-5-1 0 15,3-5-800-14,-1-3-144-1,-3-10-48 1,-14 0-11200 0</inkml:trace>
    </iact:actionData>
  </iact:action>
  <iact:action type="add" startTime="6384">
    <iact:property name="dataType"/>
    <iact:actionData xml:id="d3">
      <inkml:trace xmlns:inkml="http://www.w3.org/2003/InkML" xml:id="stk3" contextRef="#ctx0" brushRef="#br0">18063 14032 25631 0,'-29'-29'1136'3,"9"13"224"-2,3-5-1088-1,5 1-272 1,-1 3 0-1,3-3 0 5,4 3 784-4,0 3 112 5,0-2 0-5,6 16 16 6,6-11-656-7,-6 11-128 7,6-20-128-7,4 9 192 10,3-3-384-10,1 6-64 7,7 0 0-7,5 0-8256 15,-3 5-1632-14</inkml:trace>
    </iact:actionData>
  </iact:action>
  <iact:action type="add" startTime="6552">
    <iact:property name="dataType"/>
    <iact:actionData xml:id="d4">
      <inkml:trace xmlns:inkml="http://www.w3.org/2003/InkML" xml:id="stk4" contextRef="#ctx0" brushRef="#br0">19384 13740 19343 0,'-37'2'1728'1,"11"1"-1392"-1,-3 1-336 0,-4 10 0 7,2 2 2192-7,-1 5 368 7,-1 6 80-7,2 1 16 8,-6 3-1696-8,4 0-352 6,4 0-64-6,1 2-16 8,3-3-320-8,4 1-64 7,5 0-16-7,2-2 0 9,5 1-128-9,7-3 128 7,4-2-128-7,5 4 128 7,5-1-128-6,4-1 192 4,5 0-192-5,8 3 192 10,3 1 0-10,7 0 16 6,-2 2 0-5,2-2 0 6,0 1-208-7,-8-1 0 6,-2 4 0 0,-2 2 0-1,-3-2 0-5,-7-4 0 8,-5 2 0-7,-8-1 0 4,-8-3 240-5,-4-4-48 7,-11-3-16-7,-9 3 0 9,-5 4 736-9,-12-1 160 7,-3-5 16-6,-5-4 16 6,-4-1-320-7,3 0-64 6,-1 3-16-6,6-13 0 8,1-4-448-8,5-6-80 7,6-2-32-7,9-6-12016 17,9-7-2400-16</inkml:trace>
    </iact:actionData>
  </iact:action>
  <iact:action type="add" startTime="6924">
    <iact:property name="dataType"/>
    <iact:actionData xml:id="d5">
      <inkml:trace xmlns:inkml="http://www.w3.org/2003/InkML" xml:id="stk5" contextRef="#ctx0" brushRef="#br0">21486 13576 22111 0,'-17'-12'976'4,"17"12"208"-4,-22 8-944 0,7-2-240 0,-3-2 0 0,-1 3 0 8,3 13 1264-8,-5-1 208 6,1 7 32-6,-3 5 16 7,-6 4-1072-6,1 4-192 7,3 2-64-8,1 4 0 7,3 2-64-7,0 1-128 7,3 3 176-7,8-2-176 8,2-2 0-8,3 0 0 7,5-7 0-7,9-2 0 7,3-7 176-7,8-2-176 8,3-8 160-8,6-3-160 9,4-6 416-9,4-6-16 6,2-6 0-6,-2-8 0 8,4-8 208-4,-4 1 32 1,1-5 16-5,-1-1 0 7,-6-5 0-7,-4-1 0 7,-7-6 0-7,-7 2 0 8,-3 1-192-8,-4-1-32 7,-8 0-16-7,-8-4 0 9,-5-2-32-9,-5 2-16 7,-1-4 0-7,-5 0 0 7,-1-6-32-7,0 2 0 8,-1-2 0-8,3 6 0 8,5 2-336-8,3 2 0 6,7 0 0-6,2 2 0 8,10-1 0-8,8 7 0 6,4 6 0-6,5 1 0 10,9 3-192-10,1 5 0 5,4 0 0-5,8 8 0 9,-2 2-64-9,6 6-32 8,-4 6 0-8,6 2 0 7,1 3 112-7,-3-1 32 7,0 5 0-7,-2 3 0 7,-6 5 144-7,-4 6-192 8,-2 2 192-8,-1 6-192 8,-3-2 192-8,-6 4 0 6,-3-4-144-6,-8-2 144 10,-2-3 0-10,-1-11 0 6,-5-4 0-6,-2 1 0 8,0-20 0-8,0 0 128 7,0 0-128-7,0 0 128 8,0 0 256-8,0 0 32 7,0 0 16-7,8-14 0 9,4-1-32-9,5-9 0 6,5-5 0-5,3-4 0 6,-1-6-208-7,1 4-64 6,-2 4 0-6,5-3 0 8,-1-1-128-8,6 2 0 9,-4 2 0-9,3 2 0 7,-3 7 0-7,2 3 0 7,0 3 0-7,0 1 0 9,-1 9 0-9,-1 4-144 6,2 6 144-5,-4 3-208 7,-3 7 208-8,-1 0-176 6,1 5 176-6,-1 5-160 8,-1 5 160-8,-7-2 0 6,1-1 0-6,3 3-128 9,-1 0 128-9,5-2 0 6,1-1 0-5,3-3-128 7,0-5 128-8,4-7 0 7,3-3 0-7,7-8 0 9,1-6 0-9,7-1 0 5,0-7 128-5,2 2-128 10,-3-5 224-10,-1 1-32 6,4-5 0-6,-2-3 0 8,-12-3-192-8,6 2 128 6,-10-3-128-6,-2-1 0 8,-4 0 160-8,-3 1-160 7,-1 3 160-7,-3-2-160 8,-7-2 192-8,-3-5-48 7,-2-1-16-6,-10 4 0 7,-6 2 0-8,-3 3 0 7,-7 7 0-7,0-1 0 7,-3 3 96-7,-4 9 16 8,-1 2 0-8,-1 8 0 7,-2 2-48-7,-3 12-16 7,-7 1 0-7,2 11 0 9,2 1-176-9,-2 8 0 6,2 0 0-6,4 2 0 8,4 2 0-8,9-4 0 7,6 0 0-6,8 0 0 8,4 2 0-9,10 0-144 4,12-6 144-4,5-5 0 10,2-1-128-9,16-2 128 4,6-7 0-5,7-3 0 10,3 5 0-10,3-8 0 6,10-3 0-6,0-5 0 27,0-6-416-27,8-6-32 0,2-3 0 0,2 1-11888 9,2-6-2384-8</inkml:trace>
    </iact:actionData>
  </iact:action>
  <iact:action type="add" startTime="7828">
    <iact:property name="dataType"/>
    <iact:actionData xml:id="d6">
      <inkml:trace xmlns:inkml="http://www.w3.org/2003/InkML" xml:id="stk6" contextRef="#ctx0" brushRef="#br0">26281 12620 20271 0,'-18'0'896'1,"3"2"192"-1,-1 2-880 0,-2 4-208 1,3 5 0-1,-1 9 0 7,1 5 2896-7,-1 8 544 7,-3 2 96-7,-5 6 32 9,7-4-2576-9,3 6-512 6,0 2-96-6,1-4-32 7,-3 2-224-7,2-6-128 8,1 2 128-8,1-6-128 21,2-2-384-20,1-4-128 0,1-3-48-1,4-3 0 11,0 0-2448-9,4-23-480-1</inkml:trace>
    </iact:actionData>
  </iact:action>
  <iact:action type="add" startTime="8022">
    <iact:property name="dataType"/>
    <iact:actionData xml:id="d7">
      <inkml:trace xmlns:inkml="http://www.w3.org/2003/InkML" xml:id="stk7" contextRef="#ctx0" brushRef="#br0">25928 12121 35583 0,'-33'-14'1584'2,"17"8"320"-2,-4 2-1520 0,9 1-384 4,11 3 0-4,0 0 0 3,-16 2 0-1,16-2 144 4,0 0-144-6,0 0 0 22,0 0-1024-20,-2 15-304-2,2-15-64 0,0 0-13088 0</inkml:trace>
    </iact:actionData>
  </iact:action>
  <iact:action type="add" startTime="8203">
    <iact:property name="dataType"/>
    <iact:actionData xml:id="d8">
      <inkml:trace xmlns:inkml="http://www.w3.org/2003/InkML" xml:id="stk8" contextRef="#ctx0" brushRef="#br0">27586 12195 24879 0,'-28'-8'1088'1,"5"6"256"-1,-4 4-1088 1,1 6-256-1,1 6 0 0,4-1 0 7,1 3 2592-7,-1 3 464 6,3-3 80-5,2 4 32 7,3-1-2432-8,5-1-480 7,6-1-112-7,4-1-16 7,2-1-128-6,13 5 0 5,3 1 0-5,5 5 0 6,5 5 0-7,7 2-144 7,0 0 144-7,6 10-160 9,-4 4 160-8,3 4-128 3,-6 1 128-4,1 5-128 9,0 1 128-9,-6-1 0 6,-4-3 0-6,-3-3-128 13,-9-2 128-13,-1-4 0 4,-8-8 0-4,-10-2-128 8,-12 2 128-8,-7-6 0 6,-10-2 0-6,-6 1 0 9,-10-1 672-8,-8-2 64 5,-11 1 16-6,-6-7 0 8,-10-5 64-8,-12 1 16 6,1 3 0-5,-5 1 0 6,7 1-528-7,-3 1-112 8,8 2 0-8,1 1-12672 16,-7-5-2544-15</inkml:trace>
    </iact:actionData>
  </iact:action>
  <iact:action type="add" startTime="8726">
    <iact:property name="dataType"/>
    <iact:actionData xml:id="d9">
      <inkml:trace xmlns:inkml="http://www.w3.org/2003/InkML" xml:id="stk9" contextRef="#ctx0" brushRef="#br0">17373 16536 32303 0,'-28'16'1424'5,"9"3"304"-5,-4 9-1376 0,5 11-352 0,4 19 0 0,-3 10 0 6,-7 14 0-6,5 6 128 7,-3 10-128-7,1-3 0 8,7 8 272-7,-5 3-16 4,1-3 0-5,3 4 0 17,-7 1-256-17,5-1 0 1,3 0 128-1,0-3-128 6,5-5 0-5,3-11 128 5,-2-10-128-6,6-12 0 23,4-9-576-21,6-13-240-1,-4-10-32-1,1-9-16 13,5-13-1712-11,-10-12-352 2</inkml:trace>
    </iact:actionData>
  </iact:action>
  <iact:action type="add" startTime="8936">
    <iact:property name="dataType"/>
    <iact:actionData xml:id="d10">
      <inkml:trace xmlns:inkml="http://www.w3.org/2003/InkML" xml:id="stk10" contextRef="#ctx0" brushRef="#br0">16868 17585 32943 0,'-16'-4'1456'4,"16"4"304"-4,0 0-1408 0,0 0-352 1,0 0 0-1,14-19 0 7,13 5 0-7,8-7 0 6,8-4 0-6,8-5 0 7,3-3 144-6,5 0 16 6,-1 2 0-7,5 3 0 7,3 3-160-7,-6 4 128 7,-1 3-128-7,0 4 128 8,-7 9-128-8,-3 5 0 7,-4 3 0-7,-6 11 0 8,0 6 0-8,-4 11-144 7,-8 4 144-7,-9 10-160 9,-3 0 160-9,-3 7 0 8,-2 5 0-8,-4 1-128 15,-4 3 128-15,-2-5 0 0,0-3 0 0,2-8 0 8,0-2 0-8,1-10 0 6,3-8 0-6,6-5 0 9,2-8 128-9,7-5 0 6,6-7 0-6,7-7 0 8,5-5 512-8,-2-8 96 8,6-7 32-8,-1-4 0 7,3-6-64-7,2 0-16 7,-8-4 0-7,0-4 0 10,-2 4-304-10,-9 2-64 4,-11 2-16-3,-3-2 0 8,-6 4 32-8,-8 2 16 4,-10 1 0-5,-6 5 0 9,-7-2 80-9,-6 5 16 6,-5 9 0-6,-3 5 0 9,-9-2-192-9,7 10-16 6,-2 6-16-6,2 6 0 9,-4 2-224-9,8 5 0 6,7-5 0-6,5 2 0 9,9 1 0-9,4 3 0 7,10-18-160-7,4 12 160 6,-4-12-368-6,26 5 16 9,9-7 0-9,4-7 0 8,8-3 32-8,5-6 16 7,7-1 0-7,-1 1 0 7,5-5 160-7,-1-2 144 7,2-3-208-7,-5 1 80 8,0 2 128-8,-5 1-160 7,-3 3 160-7,0 3-160 8,-5-1 160-7,-3 5-160 5,-8 0 160-5,-3 9-160 7,-1-3 160-8,-4 6 0 9,-7 6 0-9,1 4-128 5,1 1 128-5,-7 9-160 7,-1-1 160-7,-1 1-160 8,1 5 160-8,-4 5 0 7,2-1 0-7,-5 2 0 8,-1-1 0-8,0-1 0 7,2-2 0-7,-4 3 0 9,-2-3 0-9,0 2 0 6,4 2 0-6,-1 1 0 9,5-3 0-9,-2-2 0 5,4 1 0-5,3-3 0 10,5-1 0-10,-1-7 0 6,7-1 0-6,3-4 0 7,4-1 0-6,2-1 0 5,6-4 0-6,4-2 0 9,0-2 0-9,-2-2 0 7,4-4 160-7,-7-6-160 8,0 3 0-8,-9-7 0 8,-4 2 0-8,-2-1 0 7,-7 3 160-7,-8-5-160 7,-3-1 160-6,-7 0-160 6,-5-5 240-7,-7 2-48 7,-6-3-16-7,-7 3 0 9,-6-10 160-9,-8 3 48 6,0-1 0-6,-4-2 0 8,-2-4-128-8,-8-6 0 7,-1-4-16-7,-1-2 0 8,4 2-96-8,7 4-16 7,1-2 0-7,8 12 0 9,-3 6-128-9,9 7 0 6,4-1 0-6,5 9 0 8,1 0-384-7,-1 6-16 5,7 4 0-6,13 0 0 23,-12 8-2752-21,12-8-560-1</inkml:trace>
    </iact:actionData>
  </iact:action>
  <iact:action type="add" startTime="9975">
    <iact:property name="dataType"/>
    <iact:actionData xml:id="d11">
      <inkml:trace xmlns:inkml="http://www.w3.org/2003/InkML" xml:id="stk11" contextRef="#ctx0" brushRef="#br0">22936 14990 27647 0,'-18'-10'2448'1,"18"10"-1952"-1,-17-8-496 0,17 8 0 7,-12 0 272-7,-2 8-32 7,6 4-16-7,-1 11 0 7,-1 8 16-7,2 18 0 7,0 13 0-7,-5 16 0 8,3 14 0-8,-6 6 0 8,3 11 0-7,-7 12 0 5,-1 5 144-6,-7 11 16 12,-5 7 16-12,0 4 0 5,-4-1-80-5,-2 3-16 7,2-6 0-6,-4-3 0 5,4-1-192-6,2-11-128 7,4-16 160-6,9-21-160 7,3-16 144-7,5-14-144 5,6-13 128-6,8-6-128 9,8-12-240-9,6-12-128 6,7-11-16-6,8-14-16 24,8-13-1984-23,12-14-400 4</inkml:trace>
    </iact:actionData>
  </iact:action>
  <iact:action type="add" startTime="10215">
    <iact:property name="dataType"/>
    <iact:actionData xml:id="d12">
      <inkml:trace xmlns:inkml="http://www.w3.org/2003/InkML" xml:id="stk12" contextRef="#ctx0" brushRef="#br0">23718 16242 26543 0,'-20'15'1168'1,"7"1"256"-1,-9 7-1136 0,-5 7-288 1,2 3 0-1,-3 10 0 6,-1 5 736-6,-2 1 96 7,-12 6 0-7,4 1 16 8,-6 3-176-8,6-1-32 8,-2 1-16-8,6-1 0 7,6 3 0-6,3-5 0 5,15-5 0-5,7-6 0 6,15-12-176-7,9-6-16 6,7-5-16-6,10-9 0 7,14-5-80-7,4-4-16 9,3-10 0-9,8-5 0 8,7-13 0-8,-7-1-16 9,0-6 0-9,-3-3 0 7,-3-8-48-7,-3 3 0 6,-9-4 0-6,-7 2 0 9,-9-2 0-9,-7 4 0 6,-9-4 0-6,-5 4 0 8,-11-6 128-8,-13 2 0 7,-11-4 16-7,-7 2 0 7,-4 8-144-7,-12 2-48 8,-2 2 0-8,2 10 0 8,-1-1-208-8,-3 5 0 7,4 3-144-7,6 6 144 23,2 7-1600-21,10-1-240-2,9-2-32 1,3 2-9328 4,17 4-1856-2</inkml:trace>
    </iact:actionData>
  </iact:action>
  <iact:action type="add" startTime="10517">
    <iact:property name="dataType"/>
    <iact:actionData xml:id="d13">
      <inkml:trace xmlns:inkml="http://www.w3.org/2003/InkML" xml:id="stk13" contextRef="#ctx0" brushRef="#br0">24923 16031 24815 0,'-8'35'1088'1,"1"-6"256"-1,-1 8-1088 0,-2 10-256 1,-7 8 0-1,-1 1 0 4,-2-1 1136-4,-5 2 160 8,-4-1 48-8,-6-3 0 9,-2-4-128-9,-2-5-32 6,-6 5 0-6,10-10 0 7,-2-12-224-6,7-3-64 5,5-5 0-6,9-9 0 9,16-10-256-9,0 0-48 6,0 0-16-6,0-15 0 7,8-15-112-7,14-5-16 8,-1-2-16-8,6-4 0 7,7-8-432-7,1-1 128 9,2-3-128-9,4 0 0 10,0-3 0-10,4-1 0 7,-1 1 0-7,-1 1 0 7,4 4 0-7,0 12 0 6,-4 2 0-5,-2 12 0 7,-10 9 0-7,0 7 0 5,-1 7 0-5,-1 11 0 5,-2 7-240-5,-2 13 80 6,-1 12 16-7,-5 2 0 7,-1 4 144-7,-1 4-128 7,-9 5 128-7,2 3-128 9,-4 1 128-9,-2-3 0 7,0-7 0-7,-2-1-128 8,3-2-32-7,5-10 0 5,-2-4 0-5,8-7 0 20,-1-7-544-19,7-9-96-1,5 0-32 6,4-10-10288-7,8-14-2064 1</inkml:trace>
    </iact:actionData>
  </iact:action>
  <iact:action type="add" startTime="10856">
    <iact:property name="dataType"/>
    <iact:actionData xml:id="d14">
      <inkml:trace xmlns:inkml="http://www.w3.org/2003/InkML" xml:id="stk14" contextRef="#ctx0" brushRef="#br0">26878 15629 34095 0,'-24'-6'3024'1,"-3"5"-2416"2,-2 2-480-3,-3 5-128 8,-1 4 832-7,-8 8 128 6,0-3 48-7,-7 9 0 8,-1 3-496-8,-2 0-112 7,0-1-16-7,3 1 0 8,-1 0-256-8,12-1-128 6,0-1 0-6,10-4 128 8,9-5-128-8,4 3 0 7,6-5 0-7,8-14 0 8,14 16 0-8,8-9 0 7,7-3 0-7,14 2-176 8,7-4 176-8,9-4-128 6,1-6 128-6,7-1-128 11,1-7 128-9,-6 2 0 4,-1-9 0-6,-1 0 0 7,-3-1 0-7,-10 5 0 6,-4-1 0-6,-4 1-128 9,0 7 128-9,-8-2 0 6,-8 5 0-6,-1 5 0 8,-7 8 384-8,1 1 0 8,-16-5 0-8,6 22 0 8,2 1 32-8,-6 10 16 6,-4 8 0-6,-4 6 0 8,-2 2-208-8,-8 10-32 7,1 9-16-7,-9 0 0 8,-5 6-48-7,-8-2-128 5,-2 4 192-5,-10 4-64 7,-3 0 16-8,-7 4 0 4,-5 2 0-4,-8 0 0 10,-1-2-144-10,-3-2 0 7,-6-3 144-7,2-1-144 25,2-1-1600-25,4-7-384 2,2-2-64-2,4-2-15200 0</inkml:trace>
    </iact:actionData>
  </iact:action>
  <iact:action type="add" startTime="11400">
    <iact:property name="dataType"/>
    <iact:actionData xml:id="d15">
      <inkml:trace xmlns:inkml="http://www.w3.org/2003/InkML" xml:id="stk15" contextRef="#ctx0" brushRef="#br0">23441 18172 32591 0,'-55'-37'1440'2,"16"14"304"-2,-4-4-1392 0,-4 7-352 0,1 6 0 0,3 11 0 6,-6 6 784-5,4 7 96 5,0 8 16-5,-3 11 0 6,-1 8-592-7,4 12-112 7,-2 7-32-7,4 13 0 11,4 1-160-11,-4 14 0 5,8 7 0-5,4-1 0 8,6-4-128-8,3 2 128 8,5 5 0-8,1-3 0 6,8-2 0-6,4 1 0 11,0 1 0-11,12-6 0 5,0-6-368-4,4-4 0 5,1-2 0-5,5-13 0 21,-4-7-592-20,5-7-112 1,-3-8-16-3,-3-13-16 11,-5-9 0-10,-8-15 0 0,0 0 0-1,0 0 0 11,0 0-912-9,-4-17-176-2,-4-7-48 1,-9-1 0 12,-7-2 320-12,-7-3 64 1,-2 1 16-2,-8-2 0 1,0-6 1360-1,-6 10 272 4,8 1 48-4,0 7 16 7,8-3 2560-7,4 7 512 6,1-1 96-6,11 1 32 9,-1 5-832-9,10-2-176 7,4 0-16-7,4 5-16 8,8-7-1056-8,8 0-224 9,1-5-32-9,8-1-16 7,3-3-416-7,7 0-80 6,12-3 0-6,-3-1-16 9,-1-2 32-9,4-1 16 6,4-3 0-6,-5 4 0 8,-3 2 112-8,0-1 32 7,2 3 0-7,-10 7 0 8,0-1-240-8,0 9-128 8,-4-2 128-8,-3 9-128 7,-3 1 0-7,-2 7 128 8,-5 7-128-8,-7 2 0 7,3 7 240-7,-8 7-32 7,-2 5 0-7,-2 8 0 8,-3-2-16-8,-2 6 0 7,-1-3 0-6,0 3 0 6,2-8-192-7,0-3 144 7,2-1-144-7,1-6 128 10,5-8-128-10,0-1 0 5,4-2 0-5,3-9 128 9,-15-7-128-9,24 0 160 6,-1-2-160-6,-1-9 160 8,1-3 144-8,2-7 16 7,-1-3 16-7,-1-3 0 8,-5-2-16-7,-6-1 0 5,-3 3 0-6,-1 0 0 8,-6-4-128-8,-4 3-48 7,-6 1 0-7,-3-4 0 8,-9-4-144-8,-1 0 192 8,-3 3-192-7,-3 3 192 5,0 0-192-6,-5 4 0 8,5 1 0-8,6 9 128 7,1-3-128-6,3 6 0 6,7-1 0-7,0 5 0 7,10 8 0-7,0 0-144 7,4-16 144-7,-4 16 0 8,16-9-208-7,3 1 64 4,4 2 16-5,5 4 0 9,1 0 128-8,2 2 0 6,4 0-144-7,4 4 144 8,-4 6 0-8,3-5 0 6,2 3 0-6,-4 6 0 9,-3-4 0-9,2 7 0 6,-2-1 0-6,-4 5 0 9,2 3 0-9,-1-1 0 6,-3 2 0-6,0 5 0 8,-1 3 160-8,-1 0 48 8,0 4 16-8,3 0 0 7,-5-2 80-7,1 4 16 7,-3-2 0-6,0-2 0 6,1 4-144-7,1-4-32 7,-1 1 0-7,1-3 0 8,3-2-144-8,3-2 0 7,6 0 144-7,-2 1-144 8,0-5-240-8,8-7-112 8,-2-1-32-8,6-1-12032 17,-6-5-2432-17</inkml:trace>
    </iact:actionData>
  </iact:action>
  <iact:action type="add" startTime="12272">
    <iact:property name="dataType"/>
    <iact:actionData xml:id="d16">
      <inkml:trace xmlns:inkml="http://www.w3.org/2003/InkML" xml:id="stk16" contextRef="#ctx0" brushRef="#br0">25493 18742 23039 0,'-22'13'2048'1,"7"-5"-1648"-1,1-6-400 1,14-2 0 6,-6 16 1408-7,6-16 192 6,0 0 32-6,10 14 16 7,4-5-560-7,9-3-96 7,6-12-32-6,12-2 0 7,0-3-256-8,8-7-48 6,2-1-16-5,-1-3 0 7,-1-5-224-8,-8-4-48 6,-4 3-16-6,0-1 0 8,-6-2-160-8,-5 2-48 7,-9 1 0-7,-5 1 0 8,-4 2 0-8,-4 3 0 7,-6 5 0-7,-6-3 0 8,-8 7 16-7,-3-1 0 5,-4 6 0-6,-15 4 0 8,-4 6 0-8,-5 4 0 12,-4 2 0-12,-2 9 0 4,-3 7-160-4,7 1 128 9,0 8-128-9,4 0 128 6,8 5 0-6,6 2-128 7,6-2 192-6,5 2-64 7,9-2-128-8,3 2 128 6,6-2-128-5,10-3 128 7,3 4-128-8,11-6 0 6,3-6 0-6,6-2 0 8,6-1-192-8,10-5-32 7,8-1 0-7,3 1 0 23,3-11-1600-21,3-2-320 0,-3-4-64-2</inkml:trace>
    </iact:actionData>
  </iact:action>
  <iact:action type="add" startTime="12583">
    <iact:property name="dataType"/>
    <iact:actionData xml:id="d17">
      <inkml:trace xmlns:inkml="http://www.w3.org/2003/InkML" xml:id="stk17" contextRef="#ctx0" brushRef="#br0">26501 18159 23951 0,'0'0'2128'4,"-13"0"-1696"-3,-3 0-432-1,16 0 0 7,0 0 1840-7,-8 15 272 6,4 7 64-6,6 3 16 9,4-1-1488-9,2 7-288 6,6 4-64-5,-1 6-16 7,5-2-112-8,1 8-32 6,-1 3 0-6,1-3 0 9,3-4 64-9,5 6 16 6,0-4 0-6,1-1 0 9,-1 3-144-9,0-2-128 7,1-4 192-7,-1 4-192 24,2-10-240-24,0-6-144 0,-1-3-48 0,-1-5 0 13,-2-7-1712-13,-1-8-352 0,-3-8-64 0,-1-6-9760 3</inkml:trace>
    </iact:actionData>
  </iact:action>
  <iact:action type="add" startTime="12794">
    <iact:property name="dataType"/>
    <iact:actionData xml:id="d18">
      <inkml:trace xmlns:inkml="http://www.w3.org/2003/InkML" xml:id="stk18" contextRef="#ctx0" brushRef="#br0">26987 17915 28223 0,'0'0'1248'3,"-14"0"256"-3,-1 2-1200 0,3 4-304 0,-6 5 0 0,5 5 0 8,-1 6 624-8,-2 5 64 7,3 4 16-7,-9 10 0 7,1 4-368-7,1 4-64 8,-3 3-16-8,0 5 0 7,-7 3 448-7,-1 5 64 9,-4 1 32-9,2 6 0 6,0-2 80-6,1 2 16 8,1-3 0-8,2-1 0 8,0-6-528-6,5-1-112 5,5-7 0-7,9-3-16 6,0-2-240-5,6-8 0 6,4-2-192-7,6-10 192 23,6-6-2000-21,2-9-304-1,3-2-48-1,7-8-12304 0</inkml:trace>
    </iact:actionData>
  </iact:action>
  <iact:action type="add" startTime="13037">
    <iact:property name="dataType"/>
    <iact:actionData xml:id="d19">
      <inkml:trace xmlns:inkml="http://www.w3.org/2003/InkML" xml:id="stk19" contextRef="#ctx0" brushRef="#br0">27594 17839 24879 0,'0'0'2208'1,"0"0"-1760"-1,-12 6-448 0,-2 9 0 7,4 5 1184-6,-5 3 160 6,1 5 16-7,-3 5 16 7,1 2-640-7,-4 10-128 7,1 0-32-7,1 1 0 9,-1 3-112-9,-1 0-16 5,5-2-16-5,-3-1 0 9,10-7-64-9,1 2-16 7,3-5 0-7,6-3 0 8,2-4-208-7,5-6-144 6,-1-5 192-7,8-6-192 7,-5-3 144-7,9-5-144 7,-2-4 0-7,3-8 144 7,2-9 112-7,1-1 32 8,3 1 0-8,-2-7 0 7,1-3 96-6,-1-2 0 9,-3-8 16-10,-1 2 0 6,-1 0-96-6,1-4-32 8,-5 1 0-8,-1 5 0 7,1 2-48-6,-4-4-16 4,-5 2 0-4,-1 6 0 6,4 3-80-7,-4 9-128 8,0-1 176-8,-6 16-176 7,0 0 0-7,0 0 0 7,0 0 0-7,6 18 0 8,-1-3-160-8,-1 9 160 8,-2 3-160-8,-2 0 160 8,0-2-128-8,0 5 128 6,0-1 0-6,0 0-144 10,0-1 144-10,0-5 0 7,0-4 0-7,2 1 0 7,-2-20 0-7,0 0 0 7,2 10 0-7,-2-10 128 7,0 0-128-7,0 0 144 8,25-6-144-8,1-8 160 7,1-1-160-7,4-7 128 9,1-5-128-9,5 0 128 7,4-1-128-6,-4 3 192 6,2-2-192-7,-4 1 192 7,0-1-192-7,-2 4 0 8,0 7 0-8,-4-2 0 7,-3 7 0-7,-7-1 0 7,1 8 0-7,-1 6 0 8,-7 4 0-8,2 8 0 7,-7-3 0-7,1 7 0 8,0 3 0-7,-4-1 0 5,-2-1-144-6,-2 1 144 8,-2-7 0-8,2-13 0 6,-2 16 0-6,2-4 0 8,0-12 0-8,0 0 0 7,0 0 0-7,0 0 144 9,0 0 144-8,14-12 32 9,5-8 0-10,3-3 0 7,1-2-128-7,2-5-32 5,3-3 0-4,-1 2 0 4,0 2-32-4,1-2 0 8,1 1 0-9,-2 3 0 6,4 4-128-6,-1 1 0 7,-3 7 0-6,0 3 0 6,1 8 0-7,-1 6 0 6,-8 6 0-6,5 11 0 9,1 9 192-9,-1 7-64 7,1 6 0-7,-2 2 0 8,1 3-128-8,3 5 0 8,-4-4 0-8,5-4 128 7,-1 6-128-7,0-10 0 7,1 0 0-7,3-6 128 23,0 2-928-22,2 2-192 1,4-8-32-2,2-11-11120 5,-4-5-2208-3</inkml:trace>
    </iact:actionData>
  </iact:action>
  <iact:action type="add" startTime="13845">
    <iact:property name="dataType"/>
    <iact:actionData xml:id="d20">
      <inkml:trace xmlns:inkml="http://www.w3.org/2003/InkML" xml:id="stk20" contextRef="#ctx0" brushRef="#br0">29919 16819 24879 0,'-38'-37'1088'4,"19"12"256"-4,-1-3-1088 0,13-1-256 0,9 0 0 0,11-1 0 7,7 3 2512-6,9 2 448 5,10-2 96-6,2 1 16 10,10 5-2400-10,3 1-480 5,7 10-192-5,5-1 176 8,2 5-176-8,7 4 0 7,-3 10 0-7,-2 7 0 10,-6 9 0-10,-5 1 0 5,-10 2 0-5,-5 7 0 7,-8 3 0-7,-9 6 0 9,-8-8 0-9,-13 8 0 6,-6-3 0-6,-10 9 0 7,-11 4 0-7,-12 2 0 11,-12-5 144-11,-6-5-144 8,-5-2 160-8,-3-10-160 5,1-6 240-5,3-1-48 7,2-5-16-7,14-5 0 9,6-1 512-8,14 1 96 4,1-6 32-4,18-10 0 6,0 0-416-7,10 17-80 7,9-5 0-7,15 0-16 8,8-1-176-7,11 1-128 6,10 6 144-7,7 7-144 8,-6-2 0-8,4 7 0 7,-1 1 0-7,1 4 0 9,0 10 0-9,-5 4 0 5,1 1 0-5,2 9 0 8,-3-3 0-8,-3 5 0 7,-5 1 0-7,-6 5 0 9,-5-1 0-9,-8-6 176 7,-7-1-32-7,-8-7 0 8,-11-3 368-8,-4-4 64 6,-8-8 0-6,-10-2 16 8,-9-4 272-7,-14 3 48 6,-12-3 16-7,-10 0 0 7,-9 2-320-7,-10-4-64 8,-8-1-16-8,-13-3 0 7,-7 0-304-7,-19-1-64 7,-13-5-16-7,-7-1 0 25,-1 1-2112-24,-14-7-416 3,-6 0-96-3</inkml:trace>
    </iact:actionData>
  </iact:action>
</iact:actions>
</file>

<file path=ppt/ink/inkAction2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51:44.88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072">
    <iact:property name="dataType"/>
    <iact:actionData xml:id="d0">
      <inkml:trace xmlns:inkml="http://www.w3.org/2003/InkML" xml:id="stk0" contextRef="#ctx0" brushRef="#br0">1628 13825 5519 0,'0'0'240'4,"14"-7"64"-4,5-11-304 0,-3 4 0 0,1 1 0 0,3-1 0 7,-5 2 2016-7,1 3 352 6,-4-7 64-6,1 6 0 10,-5-1-1296-10,-8 11-272 7,12-14-48-7,-6-2-16 9,-6 16 64-9,2-13 16 5,-4-5 0-5,-2 6 0 9,-6-1 16-9,10 13 0 5,-14-8 0-5,-3 4 0 8,-5-2-352-8,-7 2-64 7,-8 4-16-7,-4 0 0 11,-4 0-288-11,-7 4-176 4,-9-4 192-4,-3 6-192 12,-1 0 240-12,3 4-64 4,-4 3-16-4,3 1 0 9,3 4-16-9,3-1 0 5,3-1 0-5,3 3 0 10,6-1 80-10,8-1 16 6,8 5 0-6,9 1 0 9,11-7-240-9,5 3 0 6,6 5 0-6,5-3 0 8,17-1 0-8,5-1 0 8,6 3 0-8,8-3 0 8,2 1 0-8,6 3 0 6,3 0 0-6,1 3 0 8,-1 1 0-8,3 0 0 8,0 3 0-8,-3 1 0 9,-5-2 0-9,0 4 0 6,-10-2 0-5,-2 1 0 7,-10 3 0-8,-7 0 0 6,-5 0 0-6,-5-2 0 8,-8-2 0-8,-6 0 176 7,-6 3 0-6,-11 1 0 7,-5-2 336-7,-9 0 64 3,-9 0 0-4,-7-4 16 10,-6-3 80-10,1-1 16 5,-3-1 0-5,-3-5 0 10,-7-1-176-10,3-1-48 6,2-7 0-6,-1 0 0 7,7-6-224-7,3-6-48 7,7-6-16-7,7-2 0 9,7-4-176-9,7-3 0 7,6-5 0-6,5-3 128 21,8-6-1984-21,10-2-384 2,10-8-96-3</inkml:trace>
    </iact:actionData>
  </iact:action>
  <iact:action type="add" startTime="2586">
    <iact:property name="dataType"/>
    <iact:actionData xml:id="d1">
      <inkml:trace xmlns:inkml="http://www.w3.org/2003/InkML" xml:id="stk1" contextRef="#ctx0" brushRef="#br0">2322 12856 10127 0,'0'0'448'2,"-11"-10"96"-2,-7 3-544 1,10 1 0-1,8 6 0 0,0 0 0 5,0 0 2768-5,-13 9 448 7,5 11 96-7,-6 5 16 11,6 8-2480-11,3 5-480 5,-3 8-112-5,-2 5 0 9,2 4 192-9,0 9 64 4,-5 10 0-4,1-2 0 8,-7 4 192-7,1 6 64 8,0 4 0-9,-3 6 0 5,2-3-192-5,3-1-48 12,-4-6 0-12,5-10 0 5,1-11-240-4,1-9-48 4,3-13-16-3,6-7 0 4,-2-11 352-5,4-1 80 5,2-20 16-6,0 0 0 10,0 0 64-10,0 0 16 4,16-2 0-4,3-2 0 9,3-14-224-9,-1-1-32 6,4-9-16-6,3 1 0 8,1 0-352-8,2-1-128 7,-3 1 0-7,1 6 0 8,-2 1 0-8,-2 3 128 8,-3 9-128-8,3 6 0 7,-3 2 0-6,1 10 0 6,-1 7-144-6,-7 7 144 6,1 7-192-6,-8 6 48 5,-1 8 16-6,-1 3 0 8,-6-1 128-8,0 4 0 7,-6 2-144-7,1-1 144 8,-3 1 0-8,2 0 0 7,-4-1 0-7,2-3 0 9,4-6 0-9,2-2 0 7,2-10 0-6,2-4 0 5,6-9-224-6,6-4-128 7,-2-5-32-7,9-5 0 25,2-4-2464-19,5-6-496-6</inkml:trace>
    </iact:actionData>
  </iact:action>
  <iact:action type="add" startTime="2974">
    <iact:property name="dataType"/>
    <iact:actionData xml:id="d2">
      <inkml:trace xmlns:inkml="http://www.w3.org/2003/InkML" xml:id="stk2" contextRef="#ctx0" brushRef="#br0">3354 14077 31327 0,'-25'0'1392'2,"7"8"272"-2,5 9-1328 0,-5 7-336 0,-1 3 0 0,-3 0 0 8,-1 5 256-8,-3-5-32 8,1 2 0-8,2 2 0 7,-3-3-32-7,1-5 0 8,2 2 0-8,1 1 0 7,8-3 48-7,7-3 0 6,1-1 0-6,6-19 0 8,8 22-112-8,3-9 0 7,11-3-128-6,7-6 192 6,0-8 0-7,8-6 0 8,6-2 0-8,-2-3 0 8,2-5 16-8,2-3 0 5,-8-4 0-5,0-1 0 10,0 1-208-7,-6-2 176 2,-1 0-176-4,-9 3 160 6,-7 7-160-7,-6-1 192 5,-8 1-192-5,-8-3 192 9,-6 1-192-9,-7 5 192 7,-7-1-192-7,1 1 192 8,-4 2-192-8,-6 1 0 8,0 7 0-8,4 2 0 24,-3 2-256-24,3-2-144 0,6 0-32 0,7-2 0 14,1 6-2080-13,9 0-432-1,10 0-64 1</inkml:trace>
    </iact:actionData>
  </iact:action>
  <iact:action type="add" startTime="3261">
    <iact:property name="dataType"/>
    <iact:actionData xml:id="d3">
      <inkml:trace xmlns:inkml="http://www.w3.org/2003/InkML" xml:id="stk3" contextRef="#ctx0" brushRef="#br0">4035 14022 22111 0,'-10'32'1968'3,"6"-9"-1584"-3,-3 4-384 0,-3 6 0 8,2 6 848-8,2 0 96 4,-6 4 16-4,3-6 0 9,-1 0-16-9,-6-3 0 7,3-11 0-7,-5 0 0 8,3-3-16-8,1-3 0 6,-6-7 0-6,7-4 0 7,-3-4 352-7,16-2 64 9,-12-6 0-9,3 0 16 6,5-7-272-6,2-3-64 7,4-7-16-7,4-5 0 9,1 1-560-9,3 0-96 7,8-1-32-7,-1-1 0 9,5 0-320-9,3 2 144 9,0-5-144-9,3 5 0 6,1 2 0 1,4 3 0-6,6 1 0-1,-2 9 0 6,0 2 0-6,4 6 0 8,-4 4 0-8,2 8 0 10,-4 0-208-10,-3 6-48 5,-3 3-16-5,0 5 0 24,0-5-2736-22,-1 3-560 1</inkml:trace>
    </iact:actionData>
  </iact:action>
  <iact:action type="add" startTime="3622">
    <iact:property name="dataType"/>
    <iact:actionData xml:id="d4">
      <inkml:trace xmlns:inkml="http://www.w3.org/2003/InkML" xml:id="stk4" contextRef="#ctx0" brushRef="#br0">5948 12961 32255 0,'-25'-29'1424'2,"13"16"304"-2,1 1-1392 0,1 4-336 0,10 8 0 0,0 0 0 6,-12 18 384-6,-3 7 0 7,1 8 0-7,-6 8 0 8,-3 10-384-8,0 9 0 6,-3 7 0-6,1-1 0 8,-4 6 0-8,-1 4 0 7,-1 0 0-6,2 14 128 6,0 0-128-7,-4 1 128 8,-3 9-128-8,1 3 128 13,0 2 16-13,0-1 16 2,-2 1 0-2,6-2 0 24,2-3-1440-22,3-7-272 0,3-11-64-2,7-13-16 13,1-11 352-13,5-11 64 0,0-6 0 0,4-14-10304 0</inkml:trace>
    </iact:actionData>
  </iact:action>
  <iact:action type="add" startTime="3848">
    <iact:property name="dataType"/>
    <iact:actionData xml:id="d5">
      <inkml:trace xmlns:inkml="http://www.w3.org/2003/InkML" xml:id="stk5" contextRef="#ctx0" brushRef="#br0">5008 14112 12895 0,'-13'-18'576'1,"7"3"112"-1,4-1-560 0,10 1-128 0,7-1 0 0,11 6 0 5,1 3 5296-5,12-7 1024 7,4 4 208-5,11 0 32 7,3-1-5088-9,7 5-1024 4,5-2-208-4,-3 0-48 10,4 0-432-10,-3 5-80 5,1-1-32-5,-6 0-10480 17,-5-2-2096-16</inkml:trace>
    </iact:actionData>
  </iact:action>
  <iact:action type="add" startTime="4158">
    <iact:property name="dataType"/>
    <iact:actionData xml:id="d6">
      <inkml:trace xmlns:inkml="http://www.w3.org/2003/InkML" xml:id="stk6" contextRef="#ctx0" brushRef="#br0">8219 13983 21183 0,'0'0'1888'4,"0"0"-1504"-4,0 0-384 0,0 0 0 8,-8 14 1008-8,0 9 128 9,0 1 16-9,5 7 16 7,-3 6-336-5,-2 6-80 4,-4-2-16-6,1 8 0 6,-7 1-192-4,2 5-32 3,1 2-16-5,-7 5 0 8,-1 6-240-8,-2-1-32 9,-5 5-16-9,-1-2 0 8,-4 2-80-8,-6-8-128 5,4-9 176-5,0-4-176 10,0-5 192-10,4-6-64 7,3-11 0-7,5-10-128 7,6-5 656-5,7-8 32 2,12-6 0-4,0 0 0 8,0-29 288-8,10-9 64 10,7 1 16-10,9-4 0 6,1-13-592-6,2-3-112 6,4-1-32-6,8-3 0 11,-2-1-128-11,6-2-48 4,-4-7 0-2,8 5 0 4,2-6-144-6,-1 8 192 9,-1-3-192-9,4 7 192 9,-1 1-192-9,1 7 0 4,-4 5 0-2,0 12 0 4,-5 5 0-6,-1 5 0 9,-2 8 0-8,-2 9 0 5,-8 4 0-6,-5 8 0 8,-7 4 0-8,-7 7 0 8,-2 3 0-8,-8 1 0 5,-8 7 0-5,-8 3 0 8,-11 8-128-8,-12-2 128 7,-6-2 0-7,-6 8 0 8,-5-4-192-8,-3-2 16 8,0 2 16-8,5-7 0 25,5-11-272-24,6-1-48-1,-2-7-16 0,10-3 0 14,8-6-1328-13,11-4-272-1,14 2-48 0</inkml:trace>
    </iact:actionData>
  </iact:action>
  <iact:action type="add" startTime="4578">
    <iact:property name="dataType"/>
    <iact:actionData xml:id="d7">
      <inkml:trace xmlns:inkml="http://www.w3.org/2003/InkML" xml:id="stk7" contextRef="#ctx0" brushRef="#br0">9516 14026 20271 0,'-14'14'1792'2,"-3"3"-1424"2,3 11-368-1,-3 7 0 1,1 2 2512-4,0 0 432 7,-7 8 96-7,3-4 16 9,3 2-2080-9,-3 2-400 5,-1-6-96-3,3-6-16 7,3-2-256-9,1-6-48 4,2-5-16-4,7-3 0 9,5-17-16-9,0 0 0 6,0 0 0-6,0 0 0 9,-4-19 256-9,8-3 64 6,3-5 0-6,13-4 0 9,-1-2 96-9,9-6 32 6,3-2 0-6,0 4 0 9,0-2-384-9,4 2-64 9,4-10 0-9,-1 6-128 6,-5 0 256-6,6 6-64 6,-2 2-16-6,0 3 0 9,2 3-48-9,-4 4-128 7,0 3 192-7,-2 8-64 7,2 1-128-7,-4 7 0 6,-3 4 0-6,-1 6 0 10,0 0-160-10,-3 5-16 7,-7-1 0-7,3 8 0 25,-1-7-2864-23,-3 3-576 4</inkml:trace>
    </iact:actionData>
  </iact:action>
  <iact:action type="add" startTime="4913">
    <iact:property name="dataType"/>
    <iact:actionData xml:id="d8">
      <inkml:trace xmlns:inkml="http://www.w3.org/2003/InkML" xml:id="stk8" contextRef="#ctx0" brushRef="#br0">11043 13995 17503 0,'0'0'1552'0,"0"0"-1232"2,0 0-320-2,0 0 0 6,0 0 1616-6,0 0 272 8,0 0 48-8,0 0 16 8,-19 2-1312-8,3 4-272 5,-3 6-48-5,-3-5-16 9,-3 7-112-9,-2 0 0 6,-5 5-16-4,1 5 0 6,-6 1 256-8,-2 6 48 5,4 2 16-5,-4 4 0 11,2 2 112-11,4 0 32 5,0 8 0-5,-3-6 0 7,7 2-224-7,10-6-32 7,1 2-16-7,12-6 0 9,2-4-224-9,6-5-144 7,4-7 192-6,12-1-192 8,1-10 448-9,7-2-32 5,1-6 0-5,2-4 0 7,2-2 96-7,4-7 0 9,-1-1 16-9,-3-6 0 10,2-3-80-10,-2 0-32 3,-2 1 0-2,-1 1 0 8,-3 3-192-9,-3-1-32 5,-3-2-16-5,-7 3 0 10,-1 5-176-10,-5-5 0 5,-4 4 144-4,-2 1-144 7,-2-1 192-8,-2 6-16 7,-7-7-16-7,-1 5 0 8,-6-5 32-8,1 5 0 6,-5-6 0-6,-3 1 0 10,0 1-192-10,-1-1 0 6,1-7 0-6,2 9-176 8,-3-3-160-8,7 4-48 7,-3-1 0-5,1 9 0 19,3 2-352-20,5 2-80 1,13 2-16-2,0 0 0 14,0 0-1376-14,0 0-288 1,0 0-48-1</inkml:trace>
    </iact:actionData>
  </iact:action>
  <iact:action type="add" startTime="5780">
    <iact:property name="dataType"/>
    <iact:actionData xml:id="d9">
      <inkml:trace xmlns:inkml="http://www.w3.org/2003/InkML" xml:id="stk9" contextRef="#ctx0" brushRef="#br0">11929 13016 11055 0,'0'0'976'4,"0"0"-784"-4,-2 23-192 0,-2 3 0 9,0 3 1168-9,0 2 192 5,-2 6 48-5,2 6 0 9,-3 12-320-8,1 3-64 7,-4 7-16-8,-2 1 0 6,1 10-192-3,-9 4-48 0,-1 2 0-3,-3 0 0 8,-1 0 48-8,-2-2 0 10,-3-6 0-9,3-4 0 6,2-13-64-6,3-7-16 3,-1-7 0-3,1-8 0 7,7-9 384-7,5-9 80 5,4 1 16-6,6-18 0 8,0 0-256-7,0 0-32 5,0 0-16-5,0 0 0 6,14-14-336-7,5 0-64 5,3-3 0-5,1-1-16 9,4-5-304-9,3 0-48 7,1-5-16-6,-2 5 0 8,2 1-128-8,1 7 0 4,-3-3 0-4,-2 12 0 5,0 2 0-5,-3 4 0 5,-3 6 0-6,-5 6 0 8,1 9-240-7,-1 7 80 5,-10 3 16-4,-2 6 0 5,-4-4 144-7,-6 0-160 6,-10 2 160-6,-5 4-160 8,-8-3 160-8,-5 4 0 8,-3-1 160-8,-4-3-160 7,2-1 256-7,-1-8-32 7,0-7-16-5,7-3 0 6,2-7-208-8,4 0 0 6,1-10 128-6,5-6-128 8,7 0-192-8,7-2-96 6,3-11-16-6,6-5 0 23,5-5-2560-22,9-4-512 2,13-20-96-3,2 10-32 0</inkml:trace>
    </iact:actionData>
  </iact:action>
  <iact:action type="add" startTime="6190">
    <iact:property name="dataType"/>
    <iact:actionData xml:id="d10">
      <inkml:trace xmlns:inkml="http://www.w3.org/2003/InkML" xml:id="stk10" contextRef="#ctx0" brushRef="#br0">12914 12932 23951 0,'-22'-10'1056'0,"13"7"224"0,9 3-1024 0,-16 5-256 2,4 3 0-2,5 10 0 4,-5 9 1696-2,2 6 288 3,-4 12 48-2,1 0 16 2,-1 4-1472-5,-2 3-272 7,-5 7-64-7,0 1-16 10,-3-1-80-10,1 3-16 6,-10 1 0-6,1 9 0 7,1 0-128-7,0 6 0 7,0-2 0-7,-2 4 0 13,-1 4-176-13,3-2-64 5,2-6-16-5,4-2 0 24,3-2-2544-18,7-8-512-6,-3 16-96 0,8-29-32 0</inkml:trace>
    </iact:actionData>
  </iact:action>
  <iact:action type="add" startTime="6442">
    <iact:property name="dataType"/>
    <iact:actionData xml:id="d11">
      <inkml:trace xmlns:inkml="http://www.w3.org/2003/InkML" xml:id="stk11" contextRef="#ctx0" brushRef="#br0">12853 14149 24927 0,'0'0'1104'2,"0"0"240"-2,8 16-1088 1,8-1-256 1,-1-5 0-2,11 4 0 5,3-8 528-4,2-4 48 6,2-2 16-7,2 0 0 9,4-14-144-9,2 0-16 5,-2-1-16-5,2-1 0 8,-7-3-96-8,1-1-32 7,-2-1 0-7,0 1 0 9,-6-1 32-9,-5-1 0 7,-3 5 0-7,-1-3 0 7,-10 3-64-7,-3 1-16 6,-5-4 0-6,-5 7 0 9,-7-5 192-9,-6 10 32 5,-3 1 16-5,-6 3 0 11,-5 2-176-11,-1 6-48 6,-6 3 0-6,0 3 0 12,2 8-96-12,-4-1-32 4,6 7 0-4,-2 3 0 8,-2 0 64-7,6 5 0 6,0 1 0-7,5 2 0 7,7-4-192-7,-1-2 0 7,11 1 0-7,3-7 128 7,6 0-128-5,10-5 0 4,0-1 0-6,11-7 0 9,1 2 0-9,7-6 0 6,6-6 0-6,0 0 0 8,2-6-240-8,2-2-80 7,4 4 0-7,-2-4-16 25,6 1-784-23,4-5-160-2,-4 2-16 0,2 2-16 10,1-3-1840-6,-1 1-368-1</inkml:trace>
    </iact:actionData>
  </iact:action>
  <iact:action type="add" startTime="6895">
    <iact:property name="dataType"/>
    <iact:actionData xml:id="d12">
      <inkml:trace xmlns:inkml="http://www.w3.org/2003/InkML" xml:id="stk12" contextRef="#ctx0" brushRef="#br0">14336 13810 28559 0,'0'0'2544'2,"-14"13"-2032"-2,0 1-512 0,1 8 0 21,-1 5-528-19,-5 2-208-1,-3 0-32 1,3 3-16-2,-5 5 1072 0,-1-4 224 3,0 0 32-3,-1 2 16 9,1 0 16-9,-1-2 16 6,-1 0 0-6,2-3 0 6,5-3-32-5,1 0-16 4,1-1 0-5,7-5 0 9,-3-9-16-9,14-12 0 7,0 0 0-7,0 0 0 10,0 0 256-10,0 0 48 6,0 0 16-6,16-18 0 7,7-5-208-7,4-3-32 6,2 1-16-5,5-4 0 8,5-2-384-9,2-6-80 11,3 3 0-11,-1 5-128 5,6 0 128-3,2 0-128 3,-2 1 0-4,-3 5 0 6,1 2 0-7,2 7 0 7,-8-2 0-7,0 8 0 8,-8 7 0-8,-4 2 0 6,-1 5-160-6,-3 8 160 9,-2 0-128-9,-5 5 128 8,-2 3-160-8,-5 1 160 7,-1 6-128-7,-6-1 128 6,-4-1 0-5,0 0-144 7,-4 0 144-8,-6-3 0 5,-1-1 0-5,1-3 0 10,-6-1 0-10,8-7 0 7,-3-4 0-5,11-8-128 3,0 0 128-5,0 0 0 7,0 0 160-7,0 0-160 8,8-18 256-8,-1-1-32 9,11-3-16-9,-3-5 0 8,7 4-80-8,5-1 0 6,1-3-128-6,-1 0 192 8,4-3-192-7,2 3 0 3,0 2 0-4,4 1 0 10,-1 3 0-10,5 3 0 6,-4 5 0-6,4-3 0 9,-1 8 0-9,0 6 0 7,2 0 0-6,-3 4-160 5,4 8 160-4,-2 6 0 3,0-5 0-4,-6 7-128 7,-1 3 128-8,5 5 0 6,-4 3-144-6,2 4 144 9,-2-2 0-9,-2 4 0 7,-2 4 0-6,2 0 0 6,-1 4 0-6,1-4 0 3,-2 4 0-4,2-4 0 10,0 2 0-10,2-4 0 6,2 0 0-5,-5 2 0 8,1-4 0-9,2 2 0 5,4 0 0-5,-4-5 0 24,2-7-2224-22,0-2-320 2</inkml:trace>
    </iact:actionData>
  </iact:action>
  <iact:action type="add" startTime="8155">
    <iact:property name="dataType"/>
    <iact:actionData xml:id="d13">
      <inkml:trace xmlns:inkml="http://www.w3.org/2003/InkML" xml:id="stk13" contextRef="#ctx0" brushRef="#br0">4076 13028 23039 0,'-33'11'1024'1,"11"3"192"-1,1-2-960 1,-1 5-256 4,1-3 0-5,0 4 0 4,-3-9 864-3,3 5 128 12,1-8 32-12,5-2 0-1,1-6-64 0,0-2-16 11,3-6 0-11,1-6 0 7,2-1-48-7,-4-1 0 7,3-3 0-6,3-6 0 3,-4-5-272-4,2-7-64 10,0 2-16-10,2 0 0 5,-3-9-32-5,1-3 0 11,-2 0 0-11,-2 2 0 5,3-7-144-5,-1-3-48 8,-8-9 0-8,5 3 0 11,-1 3 64-11,4 3 0 7,-3 5 0-4,5-1 0-3,-6 0-64 0,6 5 0 9,5 9 0-9,-3 0 0 8,0 5-48-8,2 7-16 5,0 4 0-5,2 3 0 7,2 3-256-7,0-3 0 11,-2 7 128-11,4-3-128 5,-2 16 0-5,0 0-176 13,6-12 32-13,-6 12 0 15,0 0-448-14,0 0-96 0,0 0-16 0,0 0 0 12,12-11-1344-11,-12 11-256-2,0 0-64 2,0 0-16 9,0 0-64-9,0 0-16 0,0 0 0-2,0 0 0 0</inkml:trace>
    </iact:actionData>
  </iact:action>
  <iact:action type="add" startTime="8590">
    <iact:property name="dataType"/>
    <iact:actionData xml:id="d14">
      <inkml:trace xmlns:inkml="http://www.w3.org/2003/InkML" xml:id="stk14" contextRef="#ctx0" brushRef="#br0">2787 12402 29599 0,'0'0'1312'3,"0"0"272"-3,0 0-1264 0,0 0-320 4,0 0 0-4,0 0 0 4,0 0 176-4,0 0-32 10,0 0 0-10,13-16 0 5,7-1 144-5,3-7 32 11,3-5 0-11,1-6 0 3,0-4-320-3,1 4 160 11,-1-4-160-11,4 2 128 5,2-4-128-5,0-4 128 12,1-2-128-12,-1 4 128 5,-4-4 256-5,2-3 64 8,0-5 0-7,-1 4 0 3,-1 6 192-4,0-1 32 11,0 1 16-11,5 8 0 5,-3 4-176 0,0 7-16 1,4 5-16-3,-2 11 0-3,0 0-192 0,-1 8-32 13,-1 10-16-13,6 10 0 2,4 13-240-2,-2 10 144 11,4 4-144-11,-2 9 128 4,0 9-128-4,-2-1 0 13,2 2 0-13,-4 9 0 3,0 1 0-3,-2-4 0 12,-4 4 0-12,-4 2 0 16,-1-6-832-15,-7 4-208 0,1-1-48 1,1-9-14992-2</inkml:trace>
    </iact:actionData>
  </iact:action>
  <iact:action type="add" startTime="10647">
    <iact:property name="dataType"/>
    <iact:actionData xml:id="d15">
      <inkml:trace xmlns:inkml="http://www.w3.org/2003/InkML" xml:id="stk15" contextRef="#ctx0" brushRef="#br1">6300 6890 23039 0,'-12'-11'1024'2,"12"11"192"-1,-12-12-960-1,12 12-256 3,-8-6 0-1,8 6 0 2,0 0 320-1,0 0 0 8,-15 8 16-11,5 8 0 1,0-1-112-1,-3 7-32 8,5 3 0-7,-6 6 0 4,4 8-64-5,3 0-128 9,-5 6 176-9,4 6-176 8,2 9 176-8,-4 7-176 9,3 11 160-8,3 5-160 2,4 3 192-3,0 10-48 11,2 3-16-11,0 8 0 3,-2 5-128-2,2 10 192 17,0 13-192-18,0 2 192 1,-2 1-48-1,0 6 0 9,1 3 0-6,-1 3 0-3,0-4 64 0,0-2 16 12,6-5 0-12,-2 1 0 3,-2 1 96-3,2-7 32 12,-2-9 0-10,2 0 0 0,0-6 336-2,-2-2 64 8,0-10 16-7,2-4 0 4,0-1-240-4,-1-10-32 7,-1-1-16-8,0-5 0 5,0 0-176-4,0-10-48 10,0-2 0-11,0-2 0 3,-2-8-64-3,0 3 0 12,0-1-16-12,0-5 0 2,0-1-32-1,4-3 0 9,0-5 0-10,-4-3 0 4,0-4-144-3,0-4 160 9,0 6-160-10,0-10 160 5,0-6-160-5,2 2 192 11,-2-12-192-11,0 1 192 4,-6 1-192-3,2-3 192 10,0-5-192-11,0 3 192 3,2-4-48-3,-2 1 0 11,1-5 0-11,3-10 0 3,0 0 16-3,-12 16 0 10,4-9 0-9,8-7 0 4,0 0 48-4,-16 10 16 9,5-6 0-10,11-4 0 5,-16 0 48-5,4 0 16 7,-5-4 0-5,3 0 0 5,-3 2-64-7,3 0-16 8,-5-2 0-8,-1 1 0 6,2 1-64-4,-3-4-16 8,-4-2 0-10,-3 4 0 5,3 0-128-4,-2 0 0 4,-3 0 0-4,1 0 0 5,-10 1 0-5,-2 3 128 5,-4-6-128-6,-1 2 0 8,-3 0 0-7,-4 0 0 13,-3-2 128-14,-1-4-128 0,-2 3 0 0,-3 1 0 12,0-2 0-12,1-2 0 4,-5 4 128-4,0 2-128 6,-1-1 0-6,-7-3 128 8,-4 2-128-7,0 0 160 9,-2-4-160-10,0 1 160 5,2 3-160-3,-8 4 192 6,0 2-192-8,-1-2 192 6,-1 2-192-5,-2-2 0 7,-5-2 0-3,3-2 0-5,-4-2 0 0,5 4 0 10,5 2 128-10,-2 1-128 4,-2 1 0-2,3 0 0 8,-3 0 0-10,2 0 0 5,-2-2 0-4,5 2 0 6,-1 0 0-5,2 3 0 2,0-1 0-2,2 2 0 6,0 2 0-8,0 2 128 4,-2-4-128-3,2-2 0 10,0-2 0-11,4 0 0 5,2 2 0-4,4-2 0 3,-2 0 0-2,8 4 0 5,-3 0 0-7,5-2 0 10,-4-2 0-10,3 0 0 5,7-2 0-4,-1 2 0 9,1-2 0-10,1 2 0 5,-1-2 0-4,7 0 0 7,4 0 0-8,-1 2 0 5,1 0 0-4,4 2 0 7,-2-2 0-7,8 4 0 5,-2 0 0-5,4-1 0 5,0 1 0-6,3-2 0 5,-5 2 0-5,8-4 0 12,4 0 0-12,5-2 0 3,-1 2 0-3,1 0 0 13,7-2 0-11,-1 2 0 1,14 0 0-3,-10 2 0 10,-3-4 0-10,13 2 0 4,0 0 0-1,0 0 0 3,0 0 0-6,0 0 0 4,-10 4 0-4,10-4 0 10,0 0 0-9,0 0 0 5,0 0 0-6,0 0 0 10,0 0 0-10,0 0 0 3,0 0 0-3,0 0 0 10,-6 6 0-10,6-6 0 5,0 0 0-5,0 0 0 10,0 0 0-10,0 0 0 6,0 0 0-5,0 0 0 8,-12 8 0-9,12-8 0 6,0 0 0-6,0 0 160 6,-9-4-160-6,1 0 160 9,-2-4-32-9,4-5-128 10,0-1 192-10,4-4-64 3,-2-1 0-3,1-1-128 11,-1-7 192-11,2 0-64 5,-2-6 0-4,0 1-128 7,2-3 192-8,0-2-64 6,-2-8-128-5,2-1 0 8,0 1 0-9,-4-4 128 4,-3-6-128-3,5 1 0 10,-2-1 0-11,-4-3 128 4,0-5-128-3,1-7 0 9,-7-4 0-10,2-4 128 5,-1 0-128-4,5-4 0 8,-4 0 0-9,5 0 0 4,-7 2 0-3,4 2 0 9,-1-2 0-9,1 2 0 2,0 0 128-2,2 6-128 9,5-2 0-10,-3-4 128 5,0 0-128-5,4 0 0 9,-2 8 0-9,2-4 0 5,-2 5 0-3,-1-1-144 6,-1 4 144-8,4-4-160 5,-2 1 160-4,-2-1 0 10,2 6 0-11,-1-6 0 2,-1-1 0-2,0-1 0 12,2 6 0-12,0 0 0 4,-1 7 0-3,-3 3 0 8,2-1 0-9,2 0 0 5,-6 1 0-5,3-3 0 10,-1 3 0-9,-2 3-128 3,4 2 128-3,3 1 0 10,-7-3 0-11,2 6 0 3,2 8 0-3,-1-4 0 10,1 4 0-10,2-2-128 5,-6 6 128-3,4 6 0 6,3 0 0-8,-3 2 0 6,0-1 0-6,2 1-160 9,0 0 160-9,2-1 0 5,-3 1-192-3,3 4 192 6,0-1-192-8,-2 5 192 5,2-1-144-4,0-1 144 10,-2 5 0-11,-2-1-144 4,3-5 144-1,3 7 0 3,0-3 0-6,2 2-128 6,0 5 128-6,0 11 0 10,0-16-144-10,0 16 144 4,0 0 0-3,0 0 0 9,2-12-144-10,-2 12 144 4,6-9 0-4,-6 9 0 8,0 0-128-8,0 0 128 7,15-8 0-7,-15 8 0 10,0 0-128-10,16-2 128 6,1 0 0-6,-3 2 0 9,2 2 0-9,1 0 0 6,-3 0 0-6,5 4-128 11,-1-2 128-11,3-3 0 5,-1-1 0-4,5 0 0 7,2 0-128-4,1 2 128-3,-1 0 0-1,2-2 0 10,3 2 0-5,5-2 0-5,4 0 0 0,1 0-128 10,1-2 128-10,6 2 0 4,0-2 0-3,0-1 0 11,3-5 0-12,9 2 0 2,3-2 0-2,-1 2 0 12,5-7 0-10,-2 5 0 2,4-2 0-4,-1 0 0 9,7 2 0-9,0 1 0 4,2-5 0-2,8 4-128 10,-3-2 128-11,5-1 0 2,-2 1 0-3,2-4 0 9,-2 3 0-6,5-5 0-3,1 6 0 0,8-1 0 11,-5-5 0-11,7 0 0 4,-5-1 0-2,4-5 0 6,3 3 0-8,-5 5 0 4,5-1 0-2,-3 5 0 8,3-4 0-10,-7 3 0 4,4-9 0-4,-3 6 0 6,0-3 0-6,1 7 0 9,-1-2 0-9,-1 1 0 11,-5-7 0-11,5 1 0 3,-5-1 0-3,2-3 0 11,-3-1 0-10,-3 8 0 3,2-3 0-4,-4 5 0 11,-5-3 0-10,3 1 0 2,0-4 0-3,-4 5 0 6,-2-7 0-4,-2-1 0 4,2 1 0-6,-2 5 0 12,-2-3 0-12,1 3 0 2,1-3 0-2,-6 0 0 12,-2 7 0-12,-3-5 0 4,1 4 0-4,-2-1 0 11,-1 5 0-11,-7 2 0 4,-5-2 0-3,-2 0 0 8,-6 3 0-9,-1-1 0 5,1 0 0-4,-4-4 0 8,0 0 0-9,0 5 0 5,-5 1 0-4,-1 2 0 9,2-2 0-10,-6 2 0 4,-5 0 0-4,-1 2 0 11,-2 0 0-11,1 2 0 5,-7 0 0-4,1 4 0 8,-16-6 0-9,16 6 0 4,-16-6 0-4,11 5 0 12,-11-5 0-12,0 0 0 3,0 0 0-1,0 0 128 6,2 20-128-7,-2-20 0 3,0 0 0-4,-9 14 0 12,-11 1 128-12,1-3-128 4,-5 3 0-4,-3-1-256 11,-6 2 48-10,0 3 16 16,-5-3-1808-16,-4 5-368 1,-1 7-64 0,-6-1 0-2</inkml:trace>
    </iact:actionData>
  </iact:action>
  <iact:action type="add" startTime="17806">
    <iact:property name="dataType"/>
    <iact:actionData xml:id="d16">
      <inkml:trace xmlns:inkml="http://www.w3.org/2003/InkML" xml:id="stk16" contextRef="#ctx0" brushRef="#br1">15734 502 4607 0,'0'0'192'3,"0"0"64"-3,0 0-256 0,0 0 0 0,0 0 0 0,0 0 0 8,0 0 1648-8,0 0 272 9,0 0 64-9,0 0 16 7,-17-2-1312-7,3 4-272 7,-3 1-48-6,-3 9-16 6,1-2-32-7,-7 7 0 7,1-3 0-7,-4 8 0 7,-9 1 96-7,3 4 16 7,-2 3 0-7,-4-1 0 8,2 6 128-8,0-4 16 7,2-2 16-7,2 4 0 9,-8-1-176-9,6 1-32 6,0 2-16-6,0 4 0 8,4-6-240-8,2 2-128 10,-1 0 160-10,5 2-160 6,0-5 0-6,3-1 128 7,1 0-128-7,4-2 0 9,1-3 0-9,0-3 0 6,7-4 128-6,-1-3-128 8,4 0 0-8,8-16 0 6,0 0 128-6,0 0-128 9,0 0 0-9,0 0 128 7,16 11-128-7,1-1 0 7,3-6 192-7,1-4-64 8,7-2-128-8,3-2 192 8,2-4 16-8,2 3 0 7,8-1 0-7,-2-2 0 7,6-2-208-4,2 2 0 1,-5 2-144-4,7-5 144 10,0 1 0-10,2-2 0 6,-1-1 0-6,3 3 0 9,1-4 0-7,-3 6 0 2,0-1 0-3,-3-1 0 6,-3 2 144-7,0 4-144 8,-2-2 0-8,-6-1 144 6,2 3-144-6,-6 2 0 8,-8 2-160-6,1 0-9232 6</inkml:trace>
    </iact:actionData>
  </iact:action>
  <iact:action type="add" startTime="18319">
    <iact:property name="dataType"/>
    <iact:actionData xml:id="d17">
      <inkml:trace xmlns:inkml="http://www.w3.org/2003/InkML" xml:id="stk17" contextRef="#ctx0" brushRef="#br1">15377 1180 6447 0,'0'0'576'2,"0"0"-576"-1,0 0 0-1,0 0 0 6,0 0 1024-6,0 0 112 7,0 0 16-7,0 0 0 8,0 0-432-6,10-15-80 2,6 3 0-4,-3 0-16 10,5 2-256-10,5 5-48 6,1-3-16-6,3-4 0 7,2 0 80-7,4-3 0 7,6 3 16-7,6-4 0 7,8 3 144-7,2-7 32 10,7 3 0-10,10 1 0 6,4-5 0-6,0-3 16 7,4-1 0-7,0 0 0 8,0-1 0-4,0 5 0 0,0-5 0-4,2 5 0 8,0 2-80-8,0 5-32 9,-2-4 0-9,2 3 0 7,0-3-352-7,-4 1-128 7,-4 3 0-7,-2 2 144 6,0 4-144-6,-5 7 160 7,-1-1-160-7,2 5 160 9,-3 3-160-9,1 8 0 7,-6-2 0-7,-1 3-10592 10</inkml:trace>
    </iact:actionData>
  </iact:action>
  <iact:action type="add" startTime="18920">
    <iact:property name="dataType"/>
    <iact:actionData xml:id="d18">
      <inkml:trace xmlns:inkml="http://www.w3.org/2003/InkML" xml:id="stk18" contextRef="#ctx0" brushRef="#br1">15114 1385 10479 0,'0'0'448'1,"0"0"128"-1,0 0-576 0,0 0 0 0,0 0 0 0,0 0 0 6,0 0 784-6,0 0 48 8,0 0 16-8,14-6 0 8,-14 6-208-8,0 0-64 6,7-8 0-6,-7 8 0 9,0 0 0-9,0 0-16 8,2-17 0-8,-2 17 0 8,-2-14-32-8,1-1 0 6,-1 5 0-5,-2-6 0 6,-2 3-64-6,-4-5-16 5,2 0 0-6,-5 3 0 7,-1-3-128-7,0 3-48 9,1-5 0-9,-7 3 0 6,5-1-16-6,-5-1-16 8,1-3 0-8,-3 1 0 9,1-1-240-9,-3 1 0 6,-1-1 0-2,-2 1 0 2,-3-1 0-5,-3 5 0 4,-4-3 0-3,0 5 0 4,-8-5 0-5,-2 1 0 4,-5-1 0-3,-5 5 0 5,-3-3 192-7,-1 4-64 6,-1-3-128-6,3 3 192 8,-1-3-192-7,-5 3 0 5,1 0 0-6,4 1 0 9,-3-1 0-9,-1 4-128 6,-3-1 128-6,-1 1-208 10,2-6 208-9,-6 5 128 4,0-7 0-4,1 6-128 6,3-3 208-7,0 5-64 6,-2-2-16-6,1 6 0 9,-5 2-128-9,-2 3 160 7,-2-3-160-7,-2 2 160 8,-2-2-16-7,4 0 0 5,-2 2 0-6,-2 2 0 7,2 2-144-7,0 4 128 7,0-4-128-7,0 2 128 9,-2-1-128-9,-1 1 0 6,-5-4 0-6,2 2 0 9,4 2 0-9,0 4 0 6,0-2 0-4,0 0 0 5,-2 2 0-7,4 1 0 6,-1-3 0-6,-3 2 0 8,0 2 0-8,0-4 128 7,0-3-128-7,2 5 0 9,0 4 0-9,2-2 0 7,-2 1 0-5,0 3 0 4,0-6 0-6,1-2 0 6,-1 0 0-6,2-3 0 8,4 1 0-8,3 0 0 8,-1 0 0-8,4 6 0 8,2-2 0-8,-4 0 0 8,1 3 0-8,-1-3 0 8,4-2 0-8,-4 2 0 7,2 1 0-7,1-1 0 6,3 4 0-6,2 2 0 8,3-5 0-8,3 7 0 8,1-6 0-8,1 5 0 7,-1-1 0-5,2 2 0 4,3-11 0-6,-1 5 0 7,-2 2 0-7,1-4 0 8,3-1 0-8,-2 5 0 7,3 0 0-7,3 5 0 8,4 3 0-7,-4-3 0 4,2 3 0-5,-3 1 0 10,-3-5 0-10,4 2 0 7,2 1 0-7,-2-1 0 7,1-1 0-7,5 5 0 7,-4-3 0-7,4 3 0 8,-4-1 0-7,2 0 0 5,4-5 0-6,-2 2 0 9,2 1 0-9,6-1 0 7,-6 3 0-7,8 3 0 7,1-1 0-7,1 2 0 7,-2 3 0-7,2-3 0 8,1 0 0-8,-1 3 0 8,2-1 0-8,1 2 128 8,-1-2-128-8,2 1 0 6,1-1 0-6,1 0 0 8,0 1 0-7,1-1 0 4,1 2 0-4,-1 2-176 8,5 1 176-9,1 1 0 5,4 0 0-4,1 4 0 9,1-2 0-10,-2 2 0 5,6-2 0-5,2 0 0 9,-1-1 0-9,-1 5 0 7,6 0 0-7,0-2 0 7,0 2 0-7,6-4 0 7,-3 2 0-7,3 2 128 9,2-2-128-8,6 2 0 4,-1-6 0-5,7-2 0 9,3-2 128-8,1 5-128 5,3 3 128-6,4-4-128 7,0-2 144-7,6-2-144 7,4-1 192-7,0-1-192 8,4 0 224-8,4 0-64 8,-2 1-16-7,7-3 0 5,7 0 64-6,1 3 16 7,1-1 0-7,5 0 0 9,-2-3-224-8,8-7 128 3,3 3-128-4,-3-1 0 9,4-5 176-9,6 4-176 7,3-7 192-7,5 9-192 9,-2-1 176-9,7-3-176 6,-1-3 160-6,1-5-160 9,-5 2 128-8,9 2-128 4,1-6 0-5,5 3 144 10,0 1-144-10,3-4 0 5,-3-4 144-5,-2 0-144 7,-3-4 0-7,-1 4 144 9,4 2-144-9,3 2 0 7,-1 1 160-7,2-5-160 9,-1-6 128-8,-5-1-128 5,-4 3 160-6,7 2-160 7,1 5 192-6,0-1-192 7,1-6 208-8,-5 0-64 6,-4-5-16-5,5 1 0 7,-3 2-128-8,-5-2 128 6,1 2-128-6,-1 0 128 9,3 2-128-9,-1-4 0 5,-3-3 0-5,-3-3 128 8,-2 4-128-8,3 4 0 8,-7-2 144-7,0 3-144 5,0-3 0-6,0 2 0 8,2-2 0-8,-3 0 0 8,-5-8 0-6,0 5 0 3,-6-5 0-4,3 4 128 7,1 3-128-8,-2-5 0 8,0 2 0-8,-2-2 0 5,0-5 0-4,-6-3 0 5,4 5 0-5,-3-5 128 7,-1-3-128-8,0 1 0 6,-2 5 0-6,-3-3 0 10,1-1 0-10,3-1 144 6,-7 1-144-6,1-4 0 8,-5-3 160-7,3-1-160 5,3 0 128-6,-2-2-128 9,-3 1 144-9,2-1-144 6,-3-2 160-6,-1 0-160 8,-6-6 160-6,-1 2-160 3,-5 4 160-5,2-3-160 8,-6-1 208-7,0 0-48 4,-8-7-16-4,0 1 0 7,-3-4 112-8,-5-4 0 7,-3 0 16-7,-7-5 0 8,1-7 16-8,-6-1 0 7,-2 0 0-6,-2 1 0 6,-4 3 0-6,-4-1 0 5,-2 1 0-6,0-2 0 10,-10-5-64-10,1 3-16 6,-9 5 0-5,-1-1 0 4,-6-1 0-3,-4-3 0 4,-2 4 0-5,-2-1 0 6,-8 3 0-6,-2-1 0 6,-6 8 0-6,-5 5 0 4,-2 7-208-4,-11 2 176 7,-3 5-176-7,-4 1 160 4,-2 0-160-4,-7 6 0 6,-3 5 0-7,-7 10 0 22,-1 8-368-21,-5 6-96 1,-12 6-32-2,-6 10-10256 5,-12 5-2048-3</inkml:trace>
    </iact:actionData>
  </iact:action>
</iact:actions>
</file>

<file path=ppt/ink/inkAction2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51:44.88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581">
    <iact:property name="dataType"/>
    <iact:actionData xml:id="d0">
      <inkml:trace xmlns:inkml="http://www.w3.org/2003/InkML" xml:id="stk0" contextRef="#ctx0" brushRef="#br0">14513 2836 3679 0,'-4'-10'320'1,"0"-7"-320"3,-1 1 0-3,3-3 0 5,-2 1 2384-6,-2 2 416 12,0-5 80-12,2 5 0 3,0 5-1216-3,2 1-240 11,2 10-48-11,-8-12-16 6,1 4-304-6,7 8-64 8,-8-9-16-8,8 9 0 6,0 0-144-6,-4-10-16 10,4 10-16-9,0 0 0 4,-16-4-48-5,16 4-16 9,-11 8 0-9,-5 3 0 4,4-1-80-4,-1 10-16 11,-3 5 0-11,-3 6 0 4,5 2-32-3,-6 10-16 10,1 4 0-11,-3 6 0 11,3 3 32-11,-4 13 0 0,-7 1 0 0,1 12 0 10,-2 7-96-10,-2 3-16 5,1 6 0-5,-1-5 0 9,-2 9-128-9,12-40-48 10,-4 6 0-10,-11 36 0 4,1-11-80-3,4-15 0 10,4-8-16-10,2-5 0 2,-1-5 64-3,7-3 16 11,5-10 0-10,1-4 0 1,5-14-32-2,0-2 0 11,4-2 0-10,2-11 0 3,4-14-32-4,0 0-16 10,0 0 0-10,0 0 0 5,0 0 96-5,0 0 32 10,4-15 0-9,6-23 0 5,2-1-112-6,-2 10-32 9,1-6 0-9,5-21 0 4,3-1-224-4,5-3 144 12,-3-1-144-9,-1 3 128-2,-1 1-128-1,7-1 0 9,-3-9 0-8,2 3 0 3,3-1 0-4,1-3 0 10,0 2 0-9,-2-4 0 3,-3 1 0-1,1-1 0 7,3 6 0-7,-1 1 0-3,0 1 0 0,0 7 0 10,1 3 0-10,-5 3 0 4,3 0 0-3,-3 1 0 7,-4 3 0-8,3 6 0 6,-6 6 0-5,1-1 0 8,-3 1-176-9,-1 6 176 5,-7 7 0-5,-2 1 0 11,0 3 0-11,-4 16-128 3,0-11 128-2,0 11 0 10,0 0-144-11,0 0 144 3,0 0-144-3,-14 19 144 11,1 8-192-11,-1 5 192 5,-3 1-176-5,1 10 176 10,-4 0-160-10,-1 9 160 5,-2 5 0-4,-5 5 0 9,-1 6-128-10,-2 9 128 5,-2 4 0-5,1 9 0 11,-1 0 0-11,-6 5 0 4,0-1 0-4,-4 2 0 9,4-5 128-9,-2-1-128 4,4-2 192-3,8-28-32 10,-2 5 0-11,-18 28 0 4,6-9 32-3,14-31 16 5,-4-3 0-6,0 5 0 8,-3-4-32-8,-1-3-16 11,4-7 0-11,2 0 0 3,4-8 0-3,-1-3 0 11,1-5 0-11,6 0 0 4,5-5-160-4,0-6 192 11,7-5-192-10,-1-1 192 2,10-8-192-2,0 0 0 9,-6-10 0-10,4-1 0 5,4-9 0-5,4 3-176 12,4-7 176-12,1-17-128 17,7 4-256-16,-2 0-32 0,1 2-16-1,5 4 0 13,-3 2-1424-12,1-1-272 0,3 1-64-1,4 2-16 12,3-2-992-10,1-1-208 0</inkml:trace>
    </iact:actionData>
  </iact:action>
  <iact:action type="add" startTime="4378">
    <iact:property name="dataType"/>
    <iact:actionData xml:id="d1">
      <inkml:trace xmlns:inkml="http://www.w3.org/2003/InkML" xml:id="stk1" contextRef="#ctx0" brushRef="#br0">13889 2754 20783 0,'-10'-33'912'1,"4"15"208"-1,3 3-896 9,-3-3-224-7,-4 3 0-2,2-3 0 1,2 6 944-1,-1 1 144 10,-1-1 16-10,8 12 16 4,0 0 96-4,-10-12 0 10,10 12 16-10,0 0 0 7,0 0-304-7,0 0-64 9,-16 4-16-9,16-4 0 4,-7 18-352-4,5 5-80 11,4 4-16-11,5 5 0 4,1 7-80-4,0 7-32 9,4 3 0-9,3 6 0 5,-3 5 32-5,4 1 16 10,3 5 0-2,-3 2 0-8,3 8 32 0,1 8 0 10,-3 6 0-10,3 2 0 3,1-13-112-3,-5-4-32 11,-1-3 0-10,1 0 0 1,-2-8 64-1,3-5 16 9,-3-3 0-10,3-1 0 3,-3-4-48-2,2-1-16 11,-7-5 0-12,3-2 0 4,-2-6 16-4,-2-2 16 12,3-4 0-12,-3-3 0 3,2-5-80-2,0-5 0 9,-4-3-16-6,-6-15 0-3,0 0 80-1,0 0 0 9,0 0 16-8,0 0 0 2,0 0 48-2,0 0 16 9,0 0 0-10,-8-23 0 5,-2-2 80-5,0-5 16 13,-7-1 0-13,1-10 0 4,-3 0-208-3,-1-11-32 3,-1-3-16-4,1-2 0 7,-3 1-176-7,-5-3 192 11,1-5-192-10,0 2 192 3,3 1-192-4,5-1 0 11,-1-3 0-10,1 3 0 2,1-2 0-2,7-3 0 5,-5 7 0-6,4 3 0 10,-1 10 0-10,1 6 0 9,4-1 0-9,-2 5 0 4,3-2 0-4,5 7 0 10,-4 5 0-10,4 8 0 5,0 1-144-4,2 2 144 8,0 16 0-9,0 0 0 4,0 0-160-4,0 0 160 11,0 0-128-11,12 24 128 5,3 7-192-4,-1 8 64 9,3-2 0-10,-3 12 0 4,6 1 128-3,-3 9-160 8,-1 3 160-9,5 14-160 5,5 6 160-4,-13-25 0 10,5 7 0-11,7 32-128 4,-5-12 128-4,-11-32 0 7,3 1 0-7,4 21-128 7,-7-4 128-7,3-11 0 11,-6-8 0-11,0-3 0 4,-2-7 0-4,0-2 0 11,0-10 0-11,-3-3 128 5,-1-11-128-5,0-15 176 10,0 0-176-10,0 0 192 5,0 0-192-5,0 0 0 10,-1-11 0-10,-3-13 0 4,0-7 192-3,0-10 16 9,0-4 0-10,0-5 0 4,2-5-80-3,-4-2 0 9,-4-7-128-9,3-4 192 4,-1-12-192-5,-8-4 0 10,5-12 128-10,-7-1-128 4,2-10 0-4,3 3 128 6,5 11-128-5,0 7 0 6,4 12 0-7,4 9 0 11,6 9 0-11,2 11 0 4,-4 14 0-4,6 7 0 10,1 11 0-9,-11 13 0 4,16 8-192-5,1 7 64 11,-3 12 128-11,2 16-208 4,-3 6 64-4,1 8 16 12,0 5 0-11,-3 10 0 0,1 6 128-1,-2 16-128 8,-6 7 128-8,0 1-128 7,-4-1 128-7,0-27 0 10,0 0 0-10,-2 28-128 6,-4-16 128-6,0-10 0 10,0-10 0-10,0-10 0 5,2-7 0-5,0-8 0 12,1-10 0-10,-3-7 0-1,4-11-160-1,2-13-96 10,0 0-32-9,0 0 0 16,4-17-2304-15,3-14-464 0,-1-6-80-1,4-4-13488-1</inkml:trace>
    </iact:actionData>
  </iact:action>
  <iact:action type="add" startTime="5385">
    <iact:property name="dataType"/>
    <iact:actionData xml:id="d2">
      <inkml:trace xmlns:inkml="http://www.w3.org/2003/InkML" xml:id="stk2" contextRef="#ctx0" brushRef="#br0">13801 2842 15999 0,'-37'13'704'1,"14"-7"160"-1,-3 0-688 0,-1 2-176 6,0-4 0-6,0 0 0 5,-1 2 1168-5,3-1 208 9,0 3 32-9,7-4 16 6,2 0-144-6,16-4-16 8,0 0-16-7,0 0 0 4,0 0-224-5,0 0-64 10,0 0 0-10,0 0 0 6,0 0-256-6,20-10-64 9,3-7-16-9,3-1 0 5,3 1-256-5,2-3-48 10,6 1-16-9,6 1 0 3,-2-5-64-4,2-1-16 9,-2-1 0-9,0 5 0 5,4 3 64-1,-8-1 16 5,0 9 0-9,-4-1 0 3,0 4-32-3,-6 4 0 10,-7 4 0-10,-2 2 0 5,-1 2-112-5,-17-6-32 10,8 19 0-10,-8 5 0 7,-2 3 160-7,-10 4 32 9,-3 0 0-9,-11 8 0 4,1-2 96-4,-6 8 32 11,-12 0 0-11,0 4 0 4,-6 2-208-3,-2-3-48 9,1-5 0-10,-1 4 0 3,0-6-192-2,1 0 144 10,-1-8-144-10,4-2 128 2,12-1-128-2,6-5 0 8,3-4 144-9,13-3-144 5,13-18 0-5,0 0 0 10,0 0 0-10,0 0 128 5,27 0-128-5,8-4 176 11,0-8-176-10,10 1 192 1,-2-7-192-1,6 0 160 11,1-1-160-12,1-2 160 3,-4-3-160-3,2 7 0 10,1 5 0-10,-1-4 0 5,-10 1 0-5,2 1 0 10,-8 10 0-10,-3 4 0 5,-3 6 0-5,-8 4 0 11,-7-2 0-11,-12-8 0 4,6 21 0-3,-8 2 0 9,-6 1-144-10,-5 5 144 4,-5 2 0-4,-5 2 0 11,-7 4 176-11,-1 2-176 3,-6-5 208-2,-2-1-64 11,-4-2-16-12,0 4 0 3,-4 0-128-3,6-6 160 13,-1-1-160-12,8-7 160 0,5-3-160-1,6-3 0 13,7-7 0-12,16-8 128 0,0 0-128-1,0 0 0 10,0 0 0-10,22-8 0 5,1-9 128-5,6 1-128 11,4-5 0-10,6 1 128 3,-2-1-128-3,6 3 0 9,-2-1 0-9,2 7 0 2,-8-4 0-3,2 9 0 11,2 1 0-10,-5 0 0 3,-1 6-128-4,-4 6 128 9,-6 0 0-8,-1 3 0 4,-8 9 0-4,-5 3 0 8,-5 1-144-9,-6 3 144 6,-8 2 0-6,-3 9 0 8,-5-1 0-8,-5 0 0 4,-4 4 0-4,-3-2 0 11,-3-2 0-11,-2 4 0 4,0-2 176-4,-4-4-176 10,4-2 192-9,4 1-192 3,-1-1 144-4,5-10-144 11,6-1 0-11,3-3 144 4,10-7-144-4,8-10 0 11,0 0 0-11,0 0 128 4,0 0-128-4,0 0 0 10,22-2 0-10,1-4 0 5,1-4 0-5,3 3 128 11,2-1-128-11,4-4 0 5,0 0 0-5,-1 7 0 11,-1-5 0-11,-8 8 0 4,3 2 0-4,3 2 0 6,0 4 0-6,0 2 0 9,-1-3 0-9,-3 7 0 7,-2-2 0-7,-5 7 0 7,-6 1 0-7,-4 3 0 10,-5 7-144-9,-5-3 144 3,-3 2 0-3,-5 1 0 9,-8 1 0-10,-1-2 0 5,-3 2 0-5,-5 1 0 7,-2-1 0-7,-4 0 0 8,-1 0 144-8,-1-3-144 11,2-3 128-11,-4 1-128 3,4-5 128-3,4-3-128 11,1-1 0-11,5-7 128 4,5-6-128-4,1-4 160 11,7 0-160-11,-2-10 160 5,7-5 0-4,5-8 0 6,2-3 0-6,5-3 0 5,5-10-160-6,-2 0 160 11,7-8-160-11,-1-3 160 5,2-7-160-5,3-1 0 10,-2-7 0-10,3 1 0 3,-3 2 0-3,5-1 0 12,-5 7 0-12,3 5 0 5,-1 6 0-4,1 5 0 9,-9 8 0-9,3 7 0 1,-6 4 0-2,1 3 0 11,-5 9 0-11,-4 1 0 3,-2 10 0-2,0 0 0 8,-10 0 0-9,-3 6 0 5,-1-4 0-4,-5 3 0 9,-7 5 0-10,-1 2 0 4,-6-2 0-4,-6 3 0 12,0-3 176-12,-6-2-176 4,4 2 144-4,-4-5-144 11,4-1 128-11,0-4-128 3,6-2 0-3,4-3 128 11,4-7-128-11,3 0 0 5,5-7 160-5,7-3-160 11,2-5 192-11,8-4-192 5,2-2 336-5,4-5-32 9,6-4-16-9,-2 1 0 5,5-8-288-5,-1 0 0 7,6-4-128-7,-3 3 128 8,5-3 0-8,3 2 0 9,-1 3 0-9,-3-5 0 5,3 0 0-5,1 3 0 11,4 3 0-11,-1 6 0 5,-3 0 0-5,-3 8-144 10,-7 3 144-9,1 7 0 2,-2 7 0-3,-7 5-128 8,-5 11 128-8,0 0 0 7,0 0-144-7,-3 19 144 11,-13 3-160-11,-2 5 160 4,-7 6-128-3,-2 0 128 8,-5 4 0-9,-5 4-144 5,2-4 144-4,2 2 0 8,-4-3 0-9,4-3 0 6,0-4 0-6,5-4 0 9,5-3 0-9,9-3 0 5,1-7 0-5,7-2 0 10,6-10 0-10,0 0 0 5,17 6 0-4,3-6 0 6,7-8 0-7,8-2 0 8,4-2 0-8,8-5 128 7,-2-3-128-7,6 3 0 8,1-3 0-8,1 1 0 8,-2 5 0-7,1 0 0 5,-3 9 0-6,-4 1 0 10,0 2 0-10,-10 6 0 4,-2 3 0-3,-5 9 0 10,-7 2 0-11,-3 3 0 4,-13 0 0-3,-5 7-160 5,-4 1 160-5,-11 6 0 5,-5 4 0-6,-5 0 0 13,-8 8 0-11,-2-4 0 1,0 4 0-3,-8-1 128 13,2-7-128-13,-4 4 144 0,2-6-144 0,0-2 0 11,8-1 144-11,2-5-144 6,6-6 0-6,5-3 0 5,5-3 0-5,9-3 128 10,8-14-128-10,0 0 0 6,0 0 0-6,0 0 0 8,13-4 0-8,9-2 0 12,3 0 0-12,2-5 0 5,5-1 0-5,-1 0 0 9,-2-3 0-8,4 7-128 3,0-2 128-4,-1 8 0 11,-3 4 0-11,-2 6-128 3,1 0 128-3,-3 1 0 8,-6 9 0-8,-5 2-128 7,0-1 128-6,-8 6 0 9,-6 3-144-10,-6 3 144 5,-6 4 0-5,0 0 0 11,-9 2 0-11,-3 2 0 4,-3-4 0-4,-4 2 0 14,-2 2 0-13,-6-6 0 0,2 1 128-1,2-3-128 10,-2-2 128-10,5-4-128 4,3-5 0-3,4-4 128 8,5-7-128-9,3-7 0 6,3-2 0-6,6-4 128 10,4-9-128-9,6-1 0 3,4-9 128-4,6-1-128 10,0-1 0-10,7-6 128 4,-3-2-128-4,5-3 0 10,2-1 0-10,5 0 0 5,-1 2 0-5,2-4 0 10,-1 4-144-10,1 2 144 4,0 4 0-4,0 3 0 11,1 5 0-11,-3 5 0 5,-2 5-128-5,-1 5 128 12,-3 2 0-12,1 6 0 4,-9 4-144-4,3-1 144 6,-10 9 0-6,-2 0-144 8,-4 5 144-8,-4 1-128 11,-4-5 128-10,-8 7-128 1,-3-3 128-2,-3-1 0 12,-3 1 0-12,-10 5 0 5,-2-9 128-5,0 3-128 10,-6 1 128-10,2-3-128 4,-4 2 128-4,6-7-128 6,-2 1 160-6,8-8-160 9,2-4 160-9,5-4-160 11,3-10 160-11,7 3-160 4,5-7 192-4,7 1-48 11,2-7-16-11,4-5 0 4,6-8-128-4,5 0 192 11,1-6-192-11,7 2 192 3,1-8-192-2,3 6 0 5,4-2 0-6,5 1 0 8,-3 1 0-7,4 0 0 10,0 8 0-11,-2 3 0 4,-2 5 0-4,3 6 0 10,-1 9-128-10,0 6 128 5,-4 12 0-5,-4 6-176 6,-5 13 176-5,-2 6-128 8,-5 6 128-9,-3 6-160 5,-8 6 160-5,-6 2-160 9,-10 3 160-8,3-3 0 9,-11 0 0-10,-1 1 0 6,-6 1 144-6,-3-2-144 9,1-1 192-9,0-5-192 5,-4 2 176-5,4-2-176 10,-1-4 160-10,5 0-160 4,2-8 0-4,3 0-320 9,5-2 64-9,-7 10 0 19,11-11-3120-16,5-11-608-1</inkml:trace>
    </iact:actionData>
  </iact:action>
  <iact:action type="add" startTime="8087">
    <iact:property name="dataType"/>
    <iact:actionData xml:id="d3">
      <inkml:trace xmlns:inkml="http://www.w3.org/2003/InkML" xml:id="stk3" contextRef="#ctx0" brushRef="#br0">9089 4022 11967 0,'0'0'1072'1,"0"0"-864"2,0 0-208-2,0 0 0 6,0-14 944-7,-2 4 144 11,2 10 16-10,0 0 16 3,-6-11-144-3,6 11-16 8,0 0-16-8,0 0 0 3,0 0-304-2,0 0-64 5,0 0-16-7,-10 5 0 6,2 7-304-6,-1 2-48 10,1 3-16-10,2 7 0 5,-2 1 16-5,-3 4 0 7,3 4 0-7,0 6 0 8,0 6-32-8,2 8-16 7,2 4 0-7,2 5 0 9,2 8 0-9,2 0 0 3,2 6 0-3,2 4 0 7,6 2-160-6,-2-2 128 6,3 0-128-7,1-12 128 9,5-1 128-9,7-9 32 11,1-3 0-10,4-6 0 2,1-8 304-3,7 0 64 7,5-8 16-7,27 14 0 10,-9-12-224-10,2-2-64 10,3-8 0-10,-5-3 0 5,2-9-112-4,1 3-16 8,-3-8-16-9,-1 3 0 4,1-1-112-4,4 2 0 9,-1 1-128-9,5-3 192 6,-4 2-192-6,7-4 144 9,-3 1-144-9,2-1 128 6,4-6-128-6,-4-4 0 10,2-6 144-10,4 3-144 5,-2 1 144-5,4-4-144 12,-2-4 192-12,4 4-192 3,2 1 144-3,4-7-144 10,0 0 0-9,-2-5 144 1,-1-3-144-1,3 5 0 12,-2-3 144-11,8-3-144 0,-1-1 128-2,5-1-128 9,-7-2 128-9,3 1-128 6,-6 7 128-5,-2-2-128 8,-2-3 128-9,3 5-128 3,1 5 128-2,0-4-128 9,-2 1 128-10,1 1-128 4,1-3 128-3,8 7-128 9,-8-4 160-8,-3 7-160 1,-3-5 128-2,0 4-128 6,4-1 0-6,2-3 144 5,2 6-144-6,-1-2 0 9,-1 5 0-9,-2-1 128 4,-2-4-128-4,2-2 0 6,-1 2 0-6,5 3 0 8,-2-1 0-8,-2 2 0 7,3 2 0-7,-3-2 128 9,-4-2-128-9,0 5 0 7,-2-1 0-7,2 2 0 8,0 2 0-8,-2 6 0 7,-4 3 0-7,2-1 0 10,-2 4 0-10,-6 5 0 4,0 1 0-4,-5-1 0 8,-1 5 0-7,-1 3 0 5,-7 3 0-6,-1 1 0 9,-6 2 0-9,1 2 0 5,-3 2 0-4,-2 2 0 8,-6 8 0-8,-2-4 0 5,0 2 0-6,-8-4 0 7,-7 6 0-7,-3-6 0 7,-3 2 0-7,-2-4 0 8,-3 2 0-8,-5 0 128 8,-2-2-128-8,-2-6 128 7,-4-3 112-7,2-1 16 7,-4 0 0-7,0 0 0 9,0-3 128-9,-2-3 16 6,-3-1 16-6,3-7 0 8,6-13-96-8,-6 16 0 7,6-16-16-7,0 0 0 9,0 0-16-9,0 0 0 6,0 0 0-6,0 0 0 9,-4-14 80-9,10-1 16 7,0-7 0-7,9-3 0 7,3-2-192-7,9-3-16 7,3-3-16-7,5-2 0 8,-2 2-160-8,2-2 0 7,0-6 0-7,6 4 128 9,-2 2-128-9,6 2 0 7,0-1 0-7,2 1 0 8,-3-2 0-8,9 2 0 7,0-2 0-7,1 8 0 8,1 3 0-8,0 1 0 7,1 1-128-7,1 3 128 7,-1 3 0-7,1-1 0 7,1 5 0-7,1-2 0 8,1 9-128-8,5-1 128 7,-1 0 0-7,10 10 0 9,-2 2 0-9,4-1 0 6,1 3 0-6,2 4 0 9,0-2-128-9,0 5 128 7,3-3 0-7,4 6 0 9,-2-3 0-9,2 3 0 6,6-1 0-6,7-5 0 8,3-4 0-8,-1 2 0 6,0-7 0-5,5 1 0 8,-3 0 0-9,4 0 0 5,5-4 0-4,5-4 0 7,-2-4 0-8,6-7 0 6,0-1 0-5,1-1 0 7,5 5 0-8,2-6 0 8,-2-7 0-7,-1 0 0 4,-3-1 0-5,0-1 0 8,0-4 128-8,2 0-128 9,-4-4 160-9,-4-4 0 6,-8 1 0-6,-5-6 0 9,-3 3 32-9,-2-2 0 6,-5 4 0-6,-4-2 0 9,0 2-192-9,-12-6 192 5,-4-4-192-5,-6 2 192 10,-10-1-192-10,-3 1 0 5,-8 6 0-5,-8 0 128 28,-8 6-1280-28,-8 4-272 2,-11 3-48-1</inkml:trace>
    </iact:actionData>
  </iact:action>
  <iact:action type="add" startTime="9378">
    <iact:property name="dataType"/>
    <iact:actionData xml:id="d4">
      <inkml:trace xmlns:inkml="http://www.w3.org/2003/InkML" xml:id="stk4" contextRef="#ctx0" brushRef="#br0">14474 6824 13823 0,'0'0'1216'12,"0"0"-960"-11,-13-12-256-1,3 7 0 0,0 3 912 0,-6-2 144 8,1 0 32-7,-5 2 0 3,-1 2-128-3,-2 0 0 9,-5 0-16-9,-3 0 0 5,-2 2-80-5,-8 4-16 5,0-2 0-6,-2 1 0 4,-2 7-96-3,-6-2-32 11,1 5 0-12,-3-1 0 4,-2 6-160-4,3-3-48 8,3 3 0-8,6 3 0 5,2 0-224-4,8-1-48 9,6-1-16-10,7 1 0 5,8-1-224-5,9-3 144 10,3-3-144-9,7 7 128 3,9-3-128-3,2 3 0 9,9 1 144-2,8 1-144-8,2-1 176 0,8 2-48 7,0 5 0-6,2-1 0 3,1 6-128-4,-3 2 0 11,2-2 0-11,0 2 0 4,-8 2 0-4,2-4 0 7,-8 2 128-7,-6 2-128 8,1-5 0-8,-11 1 0 12,-5 2 144-10,-4 0-144-1,-8-6 240-1,-4 0-32 10,-4-2 0-10,-10-1 0 5,-3-3 304-4,-3-2 64 9,-7 1 16-10,-2-3 0 4,-2-3-192-4,0 1-32 12,-8-1-16-12,2-6 0 2,-4-5-208-2,2-1-144 12,2-6 192-11,0-8-192 2,6-1 0-2,6-3 0 9,4-7 0-9,1-22 0 17,14-4-2048-17,16-8-448 5,14-3-112-6</inkml:trace>
    </iact:actionData>
  </iact:action>
  <iact:action type="add" startTime="9783">
    <iact:property name="dataType"/>
    <iact:actionData xml:id="d5">
      <inkml:trace xmlns:inkml="http://www.w3.org/2003/InkML" xml:id="stk5" contextRef="#ctx0" brushRef="#br0">15299 6186 16575 0,'0'0'1472'2,"0"0"-1168"4,-4-7-304-6,4 7 0 4,0 0 864-4,-5 7 112 8,-9 3 32-8,2 4 0 6,-5 7-96-6,1 5-16 10,-3 3 0-9,-3 4 0 2,5 4-32-3,1 2-16 12,-2 8 0-11,5 7 0 2,-5 7-288-2,5 3-64 9,-5 7-16-10,0 1 0 4,1 8-272-4,-5 2-48 8,-3-4-16-8,4-2 0 9,1-2 32-7,4-10 0 6,-1-3 0-8,5-7 0 5,-1-7 208-5,5-12 32 10,4-8 16-9,2-3 0 5,2-5 160-6,2-7 48 5,-2-12 0-5,0 0 0 7,14 4 48-7,3-8 16 7,6-4 0-7,-1-9 0 8,-1-5-336-8,5 1-64 11,-1-3-16-11,4-1 0 5,1-2-288-5,3 1 160 11,-2-1-160-11,0 6 128 4,-2 3-128-3,3 2 0 8,-1 1 0-9,0 7 0 4,2 8 0-4,-4 8 0 13,-1 5 0-11,-7 7-176-2,1 5 176 0,-3 6-128 10,-5 7 128-10,0 4-128 4,-5-1 128-3,1 6 0 8,-2-4 0-8,-4 2 0 4,-2 2 0-4,0-6 0 8,0 2 0-8,1-2 0 3,3 0-256-3,0-8 0 9,0-4-16-10,4 4 0 20,3-11-1664-19,5-5-336 1,2-9-64-2,5-6-11136 1</inkml:trace>
    </iact:actionData>
  </iact:action>
  <iact:action type="add" startTime="10175">
    <iact:property name="dataType"/>
    <iact:actionData xml:id="d6">
      <inkml:trace xmlns:inkml="http://www.w3.org/2003/InkML" xml:id="stk6" contextRef="#ctx0" brushRef="#br0">16386 7321 22863 0,'0'0'1008'0,"0"0"208"1,-14 6-960-1,4 0-256 6,-7 6 0-6,1-2 0 5,-3 3 1040-5,-7 3 176 9,-1 3 16-8,-2 1 16 4,-2 5-288-4,-1 4-48 9,-1 7-16-10,4-3 0 5,0-2-192-5,1 0-64 5,3-2 0-4,9-1 0 5,1-1-256-5,9 0-48 9,6-1-16-10,6-1 0 5,6-6-144-5,-1-7-48 12,9 0 0-12,3-4 0 4,2-6 32-4,5-2 0 10,3-6 0-10,0-8 0 4,0-1 16-3,0-7 0 18,2-1 0-19,-3-3 0 2,-3-3 80-1,0 0 32 0,-1 0 0-1,-5-3 0 7,-9-1 160-7,-1 0 48 11,-5 2 0-10,-2-2 0 2,-4 0-224-2,-4-1-32 10,-4 5-16-10,-2 2 0 1,-7 1-96-2,3 5-128 7,-4 0 176-7,5 5-176 9,-5 0 0-9,6 5 0 9,-3-1 0-9,1 4 0 21,6 0-1968-20,6 8-400 1,0 0-64-2,0 0-32 0</inkml:trace>
    </iact:actionData>
  </iact:action>
  <iact:action type="add" startTime="10476">
    <iact:property name="dataType"/>
    <iact:actionData xml:id="d7">
      <inkml:trace xmlns:inkml="http://www.w3.org/2003/InkML" xml:id="stk7" contextRef="#ctx0" brushRef="#br0">16938 7076 21183 0,'0'0'944'1,"-2"11"192"-1,0 7-912 0,0 1-224 5,-2 3 0-4,0 5 0 3,-2 2 480-4,0 5 48 11,-5-1 16-11,-1-2 0 4,2-2 336-4,-7 2 64 9,-1-1 16-9,1 1 0 5,-5-2 64-5,1-2 32 7,1-3 0-7,5-3 0 7,-3-1-80-7,8-9-16 11,-1 1 0-11,11-12 0 5,0 0-384-5,0 0-64 11,0 0-32-11,7-13 0 4,1-3 96-4,8-6 0 11,-1-3 16-11,7-4 0 5,-1 0-160-5,3-3-48 10,-1-1 0-10,8-2 0 9,-1 0-256-9,1 0-128 7,0 0 128-6,2 2-128 2,0 2 0-3,4-1 128 11,-3 3-128-11,3 4 0 4,2 1 0-3,-4 7 0 5,0 3 0-6,2 0 0 22,-4 7-832-20,-2 5-128-1,0 0-48-1,-1 4-10048 10,-5 5-2000-8</inkml:trace>
    </iact:actionData>
  </iact:action>
  <iact:action type="add" startTime="10822">
    <iact:property name="dataType"/>
    <iact:actionData xml:id="d8">
      <inkml:trace xmlns:inkml="http://www.w3.org/2003/InkML" xml:id="stk8" contextRef="#ctx0" brushRef="#br0">18477 6040 31327 0,'8'-56'2784'3,"-1"32"-2224"-2,3 5-560-1,0 3 0 3,5-1 416-2,-3 9-32 6,-12 8 0-7,0 0 0 7,8 6-192-7,-2 13-32 6,-6 4-16-5,-6 7 0 6,-2 3 0-7,-2 4 0 12,-5 8 0-12,1 7 0 4,-5 3-144-4,-3 2 192 6,-3-1-192-6,-1 9 192 9,1 5-192-8,-2 4 128 5,-2 2-128-6,-1 2 128 9,-3 0-128-9,0 4 0 7,2 2 0-7,-6 0 0 6,0 1 0-2,5-3 0 4,5-4 0-8,-6 20-176 21,6-26-464-20,5-10-112 0,9-13-16-1,5-6 0 15,0-12-16-15,6-7-16 0,0-13 0 1,2-11-12320-1</inkml:trace>
    </iact:actionData>
  </iact:action>
  <iact:action type="add" startTime="11089">
    <iact:property name="dataType"/>
    <iact:actionData xml:id="d9">
      <inkml:trace xmlns:inkml="http://www.w3.org/2003/InkML" xml:id="stk9" contextRef="#ctx0" brushRef="#br0">17743 7091 24879 0,'0'0'2208'1,"0"0"-1760"7,0 0-448-8,16-2 0 6,-6-5 1344-5,11 3 176 6,3-2 32-7,3-2 16 5,2 2-992-4,4 0-192 8,4-2-32-9,4-5-16 6,0 3-176-6,4-2-32 10,4 3-128-9,-4 3 192 2,4-4-192-3,-1 2 128 8,5 2-128-8,17 1 0 22,-2-7-400-21,-9 4-176-1,-1 0-48 0,-5 0-13120 3</inkml:trace>
    </iact:actionData>
  </iact:action>
  <iact:action type="add" startTime="11314">
    <iact:property name="dataType"/>
    <iact:actionData xml:id="d10">
      <inkml:trace xmlns:inkml="http://www.w3.org/2003/InkML" xml:id="stk10" contextRef="#ctx0" brushRef="#br0">19058 7218 19343 0,'0'0'848'1,"0"0"192"-1,10-2-832 1,3-2-208 3,1 0 0-3,4 2 0 4,5-2 2496-4,0 3 448 10,5-3 80-11,-1-2 32 3,-2-10-2016-3,1 3-400 12,1-7-64-12,-4 4-32 4,3-3-224-4,-3-1-32 9,-1-9-16-9,-1 2 0 5,-7 0 32-5,-1 1 0 9,-7 1 0-9,-2 1 0 6,-4 5 16-6,-6-1 0 9,-1 7 0-9,-9-3 0 6,-2 8 48-6,-1 1 16 10,-5 5 0-10,-3 4 0 4,-4 5-160-4,-4 3-32 10,2 6 0-10,-2 1 0 11,1 11-48-11,-3 5-16 6,2 6 0-6,2-2 0 5,4 4 16-5,2-2 0 10,1 2 0-6,9-2 0-2,7 2-144-2,2-2 0 11,2-4 0-11,6 4 0 3,8-6 0-2,0-4 0 9,7-2 0-7,1-3 0-2,5-7 0-1,5 1 0 12,3-2 0-10,4-7 0-1,10-3-304 0,2-2 64 9,4-6 16-10,5-2 0 18,7-2-704-17,1 1-144 0,-1-5-16 0,-1-2-9408 9,5-4-1856-5</inkml:trace>
    </iact:actionData>
  </iact:action>
  <iact:action type="add" startTime="11646">
    <iact:property name="dataType"/>
    <iact:actionData xml:id="d11">
      <inkml:trace xmlns:inkml="http://www.w3.org/2003/InkML" xml:id="stk11" contextRef="#ctx0" brushRef="#br0">20398 7037 26719 0,'-25'17'2368'1,"15"-5"-1888"5,-8 5-480-5,3 5 0 2,-1-1 432-3,-7 5-16 9,-3 3 0-8,1 0 0 3,0 1 640-3,-1 3 128 9,3-4 32-9,5 0 0 4,-5-5-320-5,7-1-48 5,3-5-16-5,-1 1 0 10,6-1-176-10,4-7-32 9,2 3-16-9,2-14 0 8,0 0-144-8,0 0-16 8,16-12-16-8,3 2 0 5,3-7 112-5,7-1 32 10,4-5 0-10,6-6 0 5,-4-10-160-5,6 2-32 7,2-6 0-4,4 4 0 3,2-4 32-6,4 4 0 11,-1 6 0-11,3-6 0 3,-1 4-16-3,3 3 0 10,4 5 0-9,-1 4 0 3,-2 3-144-4,3 7-48 10,-3-3 0-10,-1 8 0 6,-4 6-208-6,-3 2 144 6,1 6-144-6,0 4 128 10,-6 0-128-10,0 1-144 5,-1 7 144-4,13 9-208 22,-10 6-1776-22,-2 8-368 4,-4-2-64-5</inkml:trace>
    </iact:actionData>
  </iact:action>
</iact:actions>
</file>

<file path=ppt/ink/inkAction2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51:44.88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506">
    <iact:property name="dataType"/>
    <iact:actionData xml:id="d0">
      <inkml:trace xmlns:inkml="http://www.w3.org/2003/InkML" xml:id="stk0" contextRef="#ctx0" brushRef="#br0">21523 9184 8287 0,'0'0'736'1,"0"0"-592"-1,0 0-144 0,-1-16 0 8,1 16 864-8,0 0 144 6,0 0 16-6,0 0 16 9,0 0-336-9,0 0-80 8,0 0-16-8,0 0 0 9,0 0-320-9,5 24-64 5,1-5-16-5,2 7 0 7,0 3 160-7,0 6 16 8,5 4 16-8,-1 6 0 7,6 3 48-7,-3 3 0 6,3-2 0-6,1 6 0 9,-1 1-192-9,5 5-16 6,1-3-16-6,3-3 0 9,4-5-224-9,4-9 0 9,4-6 0-9,-2-7 0 8,4-9 400-8,0-1-16 5,8-8 0-5,-2-7 0 9,0-3 512-9,1-3 80 7,3-5 32-7,4-6 0 8,1 2-192-8,3-13-48 7,-3-2 0-7,1-6 0 9,-1-6-448-9,-1 2-112 5,-2 3-16-5,-5-5 0 10,-1 0-192-10,-4-5 144 6,2 3-144-5,-6 0 128 7,-2 4-128-8,-4 1 0 6,-5-5 144-6,-3 4-144 9,-4-5 0-9,-5 4 144 7,2 1-144-7,-9 4 0 9,-1 2 128-9,2 0-128 7,-6-2 0-6,0 2 0 5,-4 1 128-6,-2 5-128 6,0 0 0-6,0 3 0 9,-4 3 0-9,-4 5 0 5,0 0 0-4,1 6 0 8,-9 5 0-9,1 3 0 6,-3 2 0-6,-3 7 0 9,-5 7 0-8,-3 3 0 4,-6 9 0-5,0 5 0 7,-6 4-128-4,0 10 128 2,-7 1 0-5,-1 13-144 8,-2 7 144-8,-3 12-128 7,-5 4 128-7,-3 15-128 8,-5 11 128-7,5 5 0 4,-4 12 0-4,2-5 0 8,-7 5 0-9,5 0-160 6,-4 9 160-6,6 1-208 9,-3-1 208-9,3-9 0 7,-4-8 0-7,3 0 0 7,-5-2 0-7,8-8 128 7,-2-3 0-7,3-9-128 8,3-1 208-8,-1-9-64 7,3-7-16-7,-3-5 0 9,1-11 256-9,1-6 64 6,3-3 0-6,-1-2 0 9,3-1-128-9,-1-7-32 6,6-8 0-6,6-6 0 9,2-5 80-9,10-5 16 7,4-11 0-7,-1-2 0 9,5-8-80-8,4-6-16 3,3-6 0-3,-2-9 0 7,5-8-48-8,1-8-16 8,6-8 0-8,4-8 0 7,0-4-224-7,6-5 144 6,4-10-144-6,8 6 128 8,-1-3-128-7,5 7 0 6,-1-1 0-6,5 5 0 6,3 1-176-7,4 13 48 6,2-1 0-6,8 6 0 8,0-2 128-8,10 6-192 6,2 7 192-6,3 7-192 9,3 7 192-9,3 3-192 8,2 5 192-8,-1 6-192 8,1 6 192-8,1 11 0 6,-5 5-144-6,-1 5 144 9,1 4 0-9,-1 10 0 6,-3 14-144-6,-3 3 144 10,-2 6 0-10,-3 3-192 6,-5 7 192-6,0-4-160 9,0 2 160-9,-6 2 0 6,-6-5-144-6,2 1 144 7,-3-8 0-7,-3-1 0 7,-2-9 0-7,1-5 0 8,1-10 0-8,-2 0 0 7,-3-4 0-7,1-5 0 10,-5-7 0-10,3-3 0 6,-1 1 0-6,3-9 0 8,-5-6-176-8,1-6-112 6,1-8-32-6,-5 4 0 23,5-5-2288-20,1-5-464-3</inkml:trace>
    </iact:actionData>
  </iact:action>
  <iact:action type="add" startTime="2420">
    <iact:property name="dataType"/>
    <iact:actionData xml:id="d1">
      <inkml:trace xmlns:inkml="http://www.w3.org/2003/InkML" xml:id="stk1" contextRef="#ctx0" brushRef="#br0">24716 8979 18431 0,'-3'-14'1632'4,"-3"1"-1312"-4,0 7-320 0,6 6 0 8,-16-4 176-8,5 4-48 6,-7 4 0-5,0 6 0 6,1 5 240-6,-8 5 32 4,-1-1 16-5,-3 11 0 8,-8 3 48-8,-4 4 16 6,0 8 0-6,-8 9 0 10,-3 11 16-10,-3 7 0 6,0 2 0-6,-1 10 0 8,-7 11-160-8,-1 9-16 6,2 7-16-6,5 8 0 14,2 2-112-14,-1 5 0 4,-3 9-16-3,5-4 0 6,3-3-176-7,4-1 0 7,6-10 144-7,0-8-144 7,6-5 464-7,4-15 32 7,2-11 0-7,7-3 0 9,7-9-176-7,7 2-48 2,4-4 0-3,4-1 0 7,6-3-80-8,9-1-32 7,1-1 0-7,7-3 0 8,5-4-160-7,3-5 160 5,6 1-160-6,0 0 160 7,0-6-160-7,8 4 0 8,2-4 0-8,1 2 0 23,3-6-2032-22,2 0-336 2</inkml:trace>
    </iact:actionData>
  </iact:action>
  <iact:action type="add" startTime="2843">
    <iact:property name="dataType"/>
    <iact:actionData xml:id="d2">
      <inkml:trace xmlns:inkml="http://www.w3.org/2003/InkML" xml:id="stk2" contextRef="#ctx0" brushRef="#br0">26991 9502 21183 0,'-29'-43'944'1,"9"16"192"-1,-1-1-912 1,-3-1-224-1,-1-4 0 0,-1 6 0 8,1 5 928-7,-4 3 144 3,0 1 16-4,-5 6 16 7,-7-1-592-6,4 1-128 5,-6 4-32-5,1-2 0 6,-7 3-32-7,-4 5 0 7,2 0 0-7,1 4 0 8,1 5-176-8,0 9-144 7,-2-2 192-7,3 9-192 8,-1 6 192-8,2 10-192 6,-2 4 192-6,3 6-192 13,-3 2 192-13,2 7-192 4,-2 14 192-3,-3 10-192 7,-3 8 176-8,2 6-176 5,3 3 160-5,1 10-160 9,6 2 128-9,2 6-128 7,6 4 0-7,4-4 144 9,3-5-144-9,3 1 128 6,2 0-128-6,7-4 128 10,0-6 48-10,7-1 0 6,-3-9 0-6,8-1 0 9,2-4-176-9,0-12 128 5,2-6-128-5,2-4 128 7,4-1-128-6,4-7 128 5,-3-5-128-6,3-4 128 9,6-3-128-9,-3-1 0 7,3-8 0-7,-2 0 0 24,1-7-480-22,1-1-128-2,-4-6-32 1,-1-5-7984 5,1-1-1600-5</inkml:trace>
    </iact:actionData>
  </iact:action>
  <iact:action type="add" startTime="3189">
    <iact:property name="dataType"/>
    <iact:actionData xml:id="d3">
      <inkml:trace xmlns:inkml="http://www.w3.org/2003/InkML" xml:id="stk3" contextRef="#ctx0" brushRef="#br0">24590 11031 30111 0,'-12'-20'1344'1,"12"20"256"0,0-15-1280-1,8-1-320 0,2 8 0 0,5 2 0 6,7 1 0-6,9 3 144 7,8 0-144-7,10 2 0 7,9 4 128-7,6 1-128 6,7-3 0-6,1 0 0 9,4-4 208-9,6 2-64 6,2 0-16-6,4 0 0 8,1 0-128-8,3 4 0 9,-2-2 144-6,-1 4-144 2,-3 0 0-5,-8 2 0 6,-10-4 0-6,-3-1 0 29,-5 3-1920-27,-1 2-448-2,-8 2-80 1</inkml:trace>
    </iact:actionData>
  </iact:action>
  <iact:action type="add" startTime="3700">
    <iact:property name="dataType"/>
    <iact:actionData xml:id="d4">
      <inkml:trace xmlns:inkml="http://www.w3.org/2003/InkML" xml:id="stk4" contextRef="#ctx0" brushRef="#br0">28391 8909 15663 0,'0'0'1392'2,"0"0"-1120"-2,0 0-272 0,0 0 0 6,0 0 528-5,0 0 48 4,0 0 16-4,0 0 0 6,-25 0 48-6,-2 8 0 4,-1-1 0-4,-3 11 0 7,2-4-64-8,-8 11-16 6,-8 12 0-6,-8 4 0 9,-5 12 16-9,-3 7 16 5,-7 10 0-5,0 10 0 9,-4 10-272-9,3 15-48 7,-3 10-16-7,2 12 0 9,-2-2-256-6,7 6 160 0,-5-5-160-2,10-1 128 8,7 2-128-9,12-12 192 6,6-6-192-6,8-13 192 8,9-5-48-8,2-11 0 6,11-9 0-5,1-3 0 7,6-8-16-7,2-3 0 4,1-2 0-5,11-7 0 9,-2-5-128-9,7 2 160 7,1-8-160-7,7-2 160 8,2-6-160-8,2-1 0 7,-2-3 0-7,1-3-176 25,7-5-528-23,-8-1-128-1,0-8 0-1,0-5-10240 0</inkml:trace>
    </iact:actionData>
  </iact:action>
  <iact:action type="add" startTime="4044">
    <iact:property name="dataType"/>
    <iact:actionData xml:id="d5">
      <inkml:trace xmlns:inkml="http://www.w3.org/2003/InkML" xml:id="stk5" contextRef="#ctx0" brushRef="#br0">28791 9632 23039 0,'-2'-21'2048'1,"-2"7"-1648"-1,4 14-400 0,0 0 0 7,0 0 368-6,0 0-16 5,-15 0 0-6,3 8 0 8,-6 12-224-8,-1 7-128 7,-1 8 160-7,-5 12-160 7,0 5 240-6,-5 11-48 6,-7 3-16-7,2 14 0 7,0 12-48-7,-4 1-128 7,4 5 192-7,0 1-64 8,-4 7-128-8,4 1 0 8,4-4 0-5,5-7 0 3,7-6 0-6,9-8 0 7,8-12 0-7,4-12 128 7,6-5-128-7,9-6 0 8,3-12 0-8,3-2 0 7,5-6 0-7,5-1 0 7,2-1 0-7,-2-6 0 9,0-11-320-8,6 2-32 5,-4 2-16-5,0-10-7024 14,-3-2-1408-14</inkml:trace>
    </iact:actionData>
  </iact:action>
  <iact:action type="add" startTime="4295">
    <iact:property name="dataType"/>
    <iact:actionData xml:id="d6">
      <inkml:trace xmlns:inkml="http://www.w3.org/2003/InkML" xml:id="stk6" contextRef="#ctx0" brushRef="#br0">27779 10518 29487 0,'0'0'2624'1,"0"0"-2112"4,0 0-512-4,0 0 0 4,0 0 208-4,19-2-64 5,7 6-16-6,7 4 0 8,6-3-128-8,12-1 0 7,9 2 0-6,8-2 128 7,3-2-128-8,3-2 0 5,2 0 0-5,-4 4 0 24,0-2-256-24,0-2-144 0,-9 0-32 1,1-2 0 15,-2-4-1712-15,-1 2-352 5,-3 2-64-6</inkml:trace>
    </iact:actionData>
  </iact:action>
  <iact:action type="add" startTime="4555">
    <iact:property name="dataType"/>
    <iact:actionData xml:id="d7">
      <inkml:trace xmlns:inkml="http://www.w3.org/2003/InkML" xml:id="stk7" contextRef="#ctx0" brushRef="#br0">29240 9157 24879 0,'-18'-28'2208'1,"8"13"-1760"-1,10 15-448 0,0 0 0 8,-5-10 256-8,5 10-48 6,0 0 0-5,0 0 0 5,0 0-80-5,21 8 0 5,-3 9-128-6,3 1 192 9,4 7-192-9,3 2 0 8,1 3 0-8,2 11 0 6,-2 4 0-6,7 9 0 7,-3 5 0-7,-2 3 0 9,4 2 128-9,2 14-128 6,-2 14 0-6,-4 8 0 7,3 9 144-6,-5 0-144 6,-6 6 128-7,-3 6-128 12,-10 0 128-12,-5 0-128 4,-7 2 0-3,-7-10 128 7,-9-6 48-8,-1-11 0 7,-9-15 0-7,-1-6 0 8,0-11 16-8,1 0 0 7,-5-9 0-6,2-8 0 5,-2-4 320-6,2 0 64 8,-4-10 0-8,0-2 16 8,1-4 560-8,1-1 128 7,4-3 0-6,0-7 16 20,-1 1-1744-20,3-7-368 0,4 2-64-1,-3-5-16 15,3-7-384-14,5 0-64 2,18 0-32-3</inkml:trace>
    </iact:actionData>
  </iact:action>
  <iact:action type="add" startTime="4959">
    <iact:property name="dataType"/>
    <iact:actionData xml:id="d8">
      <inkml:trace xmlns:inkml="http://www.w3.org/2003/InkML" xml:id="stk8" contextRef="#ctx0" brushRef="#br0">30047 8193 18431 0,'0'-33'1632'2,"4"19"-1312"-2,0-3-320 0,4 9 0 7,7 0 992-7,-1 6 128 7,4 4 32-7,7 6 0 8,0 2-864-8,5 9-160 6,3 9-128-5,6 3 144 8,4 10-144-9,6 4 0 5,-1 7 0-5,7 11 128 9,0 7-128-9,-5 8 160 7,1 0-160-7,-4 12 160 8,-6 13-160-8,-4 10 0 7,-8 8 144-7,-8 14-144 11,-7 3 176-11,0 12-48 5,-6 6 0-4,-6 6 0 5,0 4 80-6,-2-4 16 8,-2-2 0-8,0-8 0 6,0-10 416-6,-2-7 96 7,0-14 16-6,-2-6 0 6,-2-10 480-6,4-4 112 5,-2-11 0-5,-5 0 16 7,-1-1-448-8,-4-7-80 6,5-2-32-6,-7-8 0 9,1-3-352-9,-3-7-80 7,-3-3-16-7,-1-5 0 7,-3-1-160-7,-6-4-16 8,-4-8-16-8,-4 0 0 9,6-8 32-9,-6 2 0 7,2 2 0-7,-6-6 0 22,0-2-1808-20,-4-5-368 1</inkml:trace>
    </iact:actionData>
  </iact:action>
  <iact:action type="add" startTime="6217">
    <iact:property name="dataType"/>
    <iact:actionData xml:id="d9">
      <inkml:trace xmlns:inkml="http://www.w3.org/2003/InkML" xml:id="stk9" contextRef="#ctx0" brushRef="#br0">2473 944 10943 0,'0'0'480'4,"0"0"96"-4,0 0-448 0,15-2-128 0,3-2 0 0,-3 4 0 8,3 2 768-8,3-2 144 7,-3-2 32-7,5 2 0 7,1 2-464-7,3 2-96 8,2-2 0-8,3 0-16 8,1-2-176-8,6 4-48 5,-2-2 0-5,8 2 0 10,-2 0 16-10,7-2 0 6,5 2 0-6,3-2 0 9,5-4 96-9,-1-2 0 6,5-2 16-6,3-4 0 8,-4 2 240-8,6 2 32 6,2-3 16 0,2 1 0-1,6 2-96-5,10 2-16 5,-2 0 0-5,7-7 0 10,-1-1 48-10,7-4 0 6,-3 5 0-6,7 1 0 8,4 2-96-8,6 0-16 7,-2 0 0-7,2-5 0 7,-2-1-176-7,2-1-32 9,-1 7-16-9,-1 0 0 7,6-2-160-7,1 2 0 7,1-7 0-7,-2 3 0 8,-6-2 0-8,0 3 128 7,0 3-128-7,4-4 0 8,-3 2 0-8,-1-3 0 7,-6-1 0-7,0 6 0 7,-2-1 0-7,1 5 128 8,-5 2-128-7,-2-2 0 7,1-2 0-8,-1-2 0 6,-7 2 0-6,2 2 0 8,-7 2 0-8,-1 2 0 7,0 2 0-7,-6 0 0 8,-4 0 0-7,-2-2 0 5,0-2 128-6,-12 2-128 8,-5 2 0-8,-3 0 0 8,-1 0 0-8,-4 0 128 7,-5 4-128-7,-7 0 0 7,2-2 0-7,-4 4 0 8,-3-6-432-8,-3 0 48 8,-2 3 0-7,-4 1 0 19,-1-2-288-19,-3 4-48 0,-1 0-16-1,-20-8-5936 10,0 0-1200-10</inkml:trace>
    </iact:actionData>
  </iact:action>
  <iact:action type="add" startTime="6715">
    <iact:property name="dataType"/>
    <iact:actionData xml:id="d10">
      <inkml:trace xmlns:inkml="http://www.w3.org/2003/InkML" xml:id="stk10" contextRef="#ctx0" brushRef="#br0">7807 466 3679 0,'-23'-17'160'2,"11"11"32"-2,-3-4-192 0,5 1 0 0,-2 1 0 0,12 8 0 7,0 0 2528-7,0 0 464 7,-6-10 80-7,6 10 32 9,0 0-2016-9,0 0-384 6,18-10-96-6,1 6-16 8,5 0-384-8,5 4-80 7,8-2 0-7,2 4-128 8,8-2 0-8,2 4 0 7,1 2 0-7,9 2 0 7,1-2 0-6,1-2 128 6,3 4-128-7,4 3 0 8,-1 1 384-8,5 5-16 11,6-3-16-11,0 6 0 5,0-1-80-5,4-3-16 7,2 3 0-6,-2-1 0 8,-4-3 48-9,-2 5 0 4,0-1 0-3,-6 5 0 7,0 7-80-8,3 0-16 6,-7-2 0-6,0 1 0 8,-3-3-32-8,-5 0-16 7,-3 1 0-7,-7-1 0 9,-5 0 32-9,0 4 0 6,-8 1 0-6,1 3 0 8,-1 4 64-7,-8-2 0 5,-10 2 16-6,1-2 0 9,-8-2 16-9,0 2 0 6,-7-2 0-6,-3-4 0 10,-7 2 96-10,-1-1 0 5,-4-3 16-5,-9 6 0 8,-7 0 16-8,-3-4 0 8,-8 1 0-8,-2 5 0 8,-10-4-176-8,-1-2-48 8,-9-6 0-8,-11 3 0 7,-6-1-192-7,2 0-288 7,-2 1 64-7,-2-1-8096 17,2-2-1600-16</inkml:trace>
    </iact:actionData>
  </iact:action>
  <iact:action type="add" startTime="7435">
    <iact:property name="dataType"/>
    <iact:actionData xml:id="d11">
      <inkml:trace xmlns:inkml="http://www.w3.org/2003/InkML" xml:id="stk11" contextRef="#ctx0" brushRef="#br0">3019 2889 6447 0,'0'0'576'2,"0"0"-576"-2,0 0 0 0,0 0 0 7,0 0 1936-5,0 0 288 4,0 0 48-6,0 0 16 10,19 5-1568-10,3 3-304 6,3-4-64-6,0 0-16 7,5-2 64-7,1 2 16 6,8-2 0-6,4 0 0 9,6-2 80-9,-1 0 16 7,5 0 0-7,9-2 0 7,1 0 0-7,9 2 0 7,0 2 0-7,10 0 0 8,8 0 0-8,5 4 16 8,1-4 0-8,5-2 0 11,1 0-32-11,1 1-16 5,1 1 0-5,5 2 0 8,4-2-80-8,4 0-16 7,-2-2 0-7,6 2 0 7,2 0-64-7,-2 0 0 8,4 0-16-8,0-4 0 9,1 4-48-9,3-2 0 6,-8 0 0-6,4 6 0 7,-6-2-48-7,2-2-16 7,2-2 0-6,-8 2 0 6,0-2-192-7,-4 4 176 8,-4-2-176-8,0 1 160 7,1 1-160-7,-3 2 0 7,-9-4 0-7,1 0 0 10,-5 0 0-10,-4 2 128 5,-8-2-128-5,-4 2 0 8,-2-2 128-8,-6 0-128 7,2-2 0-7,-3 2 128 9,-1 0-128-9,-8 2 0 5,-3-3 0-5,-6-1 0 10,-8 0-272-10,0 0 16 6,-6-1 0-6,-4 1 0 24,2 1-640-24,-4 1-112 0,-3 0-16 0,-5-2-10560 2</inkml:trace>
    </iact:actionData>
  </iact:action>
  <iact:action type="add" startTime="7900">
    <iact:property name="dataType"/>
    <iact:actionData xml:id="d12">
      <inkml:trace xmlns:inkml="http://www.w3.org/2003/InkML" xml:id="stk12" contextRef="#ctx0" brushRef="#br0">6883 2686 14623 0,'6'-22'640'3,"-6"22"144"-2,17-7-624-1,7-3-160 0,1 4 0 0,6 2 0 6,6-2 512-6,10 2 80 7,6 2 16-6,9 2 0 6,10 4-224-7,2 0-32 7,1 0-16-7,8 2 0 8,11-2-80-8,4 2-32 7,9-2 0-7,6 3 0 12,6 3-224-12,-4 4 128 5,-4-6-128-5,4 1 0 7,2 3 160-7,6-2-160 7,-2 5 160-7,2-3-160 8,-8 6 208-7,-2-5-48 4,-2 3-16-4,6 3 0 8,2-3 176-9,-3 3 16 7,-7-1 16-7,-2-4 0 6,-8 1 160-6,-3-1 16 8,-8 3 16-8,-4-3 0 8,-2 4 32-8,-6-1 16 7,-8-3 0-7,-2 7 0 8,-9 1-64-8,-3-1-16 7,-13 1 0-7,-2-1 0 8,-9-3-176-8,-9-1-32 7,-5 3-16-7,-5 1 0 7,-9 3-80-7,-5 3-16 8,-13 2 0-8,-6 4 0 7,-9-5 128-6,-10 3 0 6,-11 0 16-6,-15 4 0 5,-7 4-16-6,-12-4-16 8,-7 8 0-8,-9-6 0 7,-5 6-160-7,-10-4-16 8,-8 0-128-8,-9 2 192 8,-7-4-192-8,5 8 0 5,-1 4 0-5,-5-4 0 11,-7-1-144-11,11-3-128 6,9 0-32-6,8 0-8848 18,8 0-1760-18</inkml:trace>
    </iact:actionData>
  </iact:action>
  <iact:action type="add" startTime="9271">
    <iact:property name="dataType"/>
    <iact:actionData xml:id="d13">
      <inkml:trace xmlns:inkml="http://www.w3.org/2003/InkML" xml:id="stk13" contextRef="#ctx0" brushRef="#br0">3327 8973 10127 0,'0'0'896'1,"0"0"-704"-1,0 0-192 0,0 0 0 5,0 0 688-5,0 0 96 6,4-11 32-6,-4 11 0 9,8-16-304-9,7 10-64 6,1 0-16-6,5-2 0 8,5-3 16-8,1-3 16 8,2 2 0-8,6-1 0 8,4 1 16-8,2 4 0 7,8-2 0-7,2 5 0 8,3 1-48-8,5 0-16 8,7-2 0-8,6-2 0 7,8 4-48-7,-2 2-16 7,-3-2 0-7,3 2 0 8,3-1-96-3,7 1 0-2,4 4-16-3,4 0 0 8,9-1-240-8,0-2 176 8,0-5-176-7,3-2 160 5,-1 4-160-6,6 2 160 7,4 4-160-7,2-4 160 8,2-2-160-7,-4 2 0 6,-2-2 0-7,6 0 0 8,-2-1 0-8,10 1 128 6,0-2-128-6,-5-2 0 8,-3-10 176-8,-2 9-48 7,-4-3-128-7,-1 4 192 9,1 4 96-9,0-5 16 6,-4-5 0-6,-2 6 0 8,-4-8 32-8,-1 9 16 6,-3-1 0-6,-3 0 0 8,3 4-96-8,-5 0 0 7,-1 0-16-7,-5-3 0 8,-2-3-240-8,-6 4 128 6,-4 2-128-6,-2 4 0 10,2 0 128-10,-8 0-128 6,0 0 0-5,-7 2 144 7,-3-2-144-8,-5 0 0 7,-6-2 144-7,-6 2-144 6,-10 0 0-6,-2 0 0 8,-4 2 0-8,-3 0 0 22,-24-2-560-21,0 0-80-1,11-4 0 0,-11 4-16 15,0 0-752-13,0 0-160-2</inkml:trace>
    </iact:actionData>
  </iact:action>
  <iact:action type="add" startTime="9806">
    <iact:property name="dataType"/>
    <iact:actionData xml:id="d14">
      <inkml:trace xmlns:inkml="http://www.w3.org/2003/InkML" xml:id="stk14" contextRef="#ctx0" brushRef="#br0">7560 8002 10127 0,'0'0'896'1,"9"-12"-704"2,7 5-192-3,-2 3 0 7,3 2 1104-7,7 4 192 7,-1 0 48-7,4 0 0 9,5-2-784-9,-1 1-160 7,6 3-16-7,8 4-16 6,5 8-176-5,3-6-48 7,6-1 0-8,-1-1 0 6,3-2-144-5,1 6 160 4,0-3-160-4,-1-1 160 8,-3 2-160-9,7 0 192 6,3 1-192-6,0 7 192 13,4 1 48-13,6-3 16 3,-2 4 0-2,-1-3 0 7,-1-3-16-8,4 7 0 7,-4 1 0-7,-2-5 0 8,0 1 128-8,-4 3 16 6,3-1 16-6,5 3 0 10,-2 1-16-10,0-1 0 6,0-2 0-5,-8-3 0 6,-3 1-160-7,-3 5-32 7,-3 3-16-7,-4 0 0 9,-7 1 16-9,-1 1 0 6,0 0 0-6,-10 1 0 8,-2-5-48-8,-3 0 0 8,-7-1 0-8,-2 3 0 7,-7 0-144-7,-2 1 0 6,-8-3 0-6,-6-2 0 8,-4-3 0-8,-8 3 240 7,-5 4-48-7,-7 1 0 10,-5-1 368-10,-8 2 64 5,-6-3 16-5,-7-1 0 8,-11 0-112-8,-9 1-16 7,-10 1 0-7,-8 0 0 8,-5-5-128-8,-7-3-16 7,-5 1-16-6,-2 1 0 8,-4 5-224-9,-6 1-128 6,-12 0 160-6,-3-1-160 8,-1-5 176-8,0 2-176 7,3 9 192-7,-11-9-192 9,-7-2-192-9,0 5-160 6,8-1-32-6,3 6-12800 10</inkml:trace>
    </iact:actionData>
  </iact:action>
  <iact:action type="add" startTime="11625">
    <iact:property name="dataType"/>
    <iact:actionData xml:id="d15">
      <inkml:trace xmlns:inkml="http://www.w3.org/2003/InkML" xml:id="stk15" contextRef="#ctx0" brushRef="#br0">6688 6791 6447 0,'0'0'576'1,"-10"-8"-576"0,-6 2 0-1,5 0 0 7,-3-1 1056-7,4 3 96 7,-7 0 32-7,5 4 0 8,-6 0-800-8,7 2-176 7,-7 0-16-7,5 2-16 7,-7 0-176-6,1-2 0 7,3-1 0-8,-2 3 0 6,7 0 0-5,11-4 0 5,-18 4 0-6,4 2 0 9,14-6 128-9,0 0 0 6,-11 12 0-6,11-12 0 8,0 0 16-7,0 0 0 5,-2 11 0-6,2-11 0 8,6 18 80-8,7-8 16 6,1-1 0-6,7-1 0 10,9-4 384-10,1 2 80 6,0-2 0-6,6 2 16 9,0-2-80-3,8 0 0-5,2-2-16-1,4-1 0 9,3 3-176-9,5 2-16 6,3 4-16-6,3-2 0 9,7 0-96-9,-2 1-32 7,6-1 0-7,-2-4 0 8,-6 0-32-8,6 0-16 7,-3 0 0-7,1 2 0 7,2-4-64-7,0-2-16 8,6 0 0-8,0 0 0 8,0-2-16-8,0-4 0 6,-2 0 0-6,0-2 0 8,-8 2-144-8,2-4 192 6,-3 3-192-6,1 3 192 11,-2-2-32-11,2 0 0 5,3-2 0-5,-7 0 0 9,2 1-160-9,-7-5 0 6,-5 4 0-6,-3-2 0 10,-8-1 0-10,2 5 0 4,-1-2 0-4,-5-2 0 10,2 3 0-10,-6 3 0 7,2-2 0-7,-4 2 0 8,1-2 0-8,-3 4 192 7,0 0-192-7,-4 2 192 7,-2 0-192-7,-1 0 0 8,-9 0 0-8,3 0-6976 15,-7 2-1488-14</inkml:trace>
    </iact:actionData>
  </iact:action>
  <iact:action type="add" startTime="12152">
    <iact:property name="dataType"/>
    <iact:actionData xml:id="d16">
      <inkml:trace xmlns:inkml="http://www.w3.org/2003/InkML" xml:id="stk16" contextRef="#ctx0" brushRef="#br0">8668 6465 19295 0,'0'0'848'0,"17"-13"176"2,1 5-816-1,1-2-208 0,8 8 0-1,3-2 0 5,3-2 0-4,4 4 0 4,6 2 0-5,0 0 0 8,-4 0 0-8,2 0 0 7,4 2 0-7,-1 4 144 6,3 0-144-5,4 4 0 6,-2-4 0-7,-1 3 0 8,3 5 0-8,2 0 0 8,1 3 0-8,-1 1 128 7,-2-6-128-7,-4 5 0 10,-6-1 0-10,2 5 0 7,-8 4 0-7,-2-1 0 7,-6-1 0-7,-3 3 0 6,-3-3 0-6,-7 8 0 8,-1-1 0-8,-7-1 0 9,-2-2 384-9,-2 0 64 6,-6 3 0-6,0-1 0 8,-8 0-16-8,1 0 0 6,-5-1 0-6,-1 1 0 10,-9-2-176-10,1-1-48 6,-2-3 0-6,-1 0 0 8,1 3-208-8,2-7 176 6,-1 1-176-6,1-3-6912 17,2-5-1488-16</inkml:trace>
    </iact:actionData>
  </iact:action>
  <iact:action type="add" startTime="12674">
    <iact:property name="dataType"/>
    <iact:actionData xml:id="d17">
      <inkml:trace xmlns:inkml="http://www.w3.org/2003/InkML" xml:id="stk17" contextRef="#ctx0" brushRef="#br0">10571 5974 13823 0,'0'0'1216'0,"-17"2"-960"3,5-6-256-3,12 4 0 25,-16 2-576-25,7 2-144 0,9-4-48 0,-16 6 0 0,6-1 1072 0,10-5 208 5,-13 16 32-4,3-4 16 8,2 3-80-9,-4-1-16 4,5 5 0-3,-1 1 0 7,-2-2 32-8,2 5 0 6,2 4 0-6,0 6 0 9,-1 6 48-8,1-2 16 5,2 2 0-6,-2 0 0 8,2 6-80-8,-2 0-16 6,2 4 0-6,-1 0 0 9,1-4-240-9,0 1-48 10,2 1-16-10,2-6 0 6,-2 2-160-5,2-8 160 3,4-2-160-4,0-2 160 8,-2-7-32-8,2-1-128 8,-1-1 192-8,1 1-64 8,2-7-128-8,-2-3 128 7,-4-13-128-6,8 14 128 23,-8-14-448-23,12 12-112 4,-12-12-16-5</inkml:trace>
    </iact:actionData>
  </iact:action>
  <iact:action type="add" startTime="13063">
    <iact:property name="dataType"/>
    <iact:actionData xml:id="d18">
      <inkml:trace xmlns:inkml="http://www.w3.org/2003/InkML" xml:id="stk18" contextRef="#ctx0" brushRef="#br0">10203 6019 11455 0,'0'0'512'1,"0"0"96"-1,9-12-480 11,-1-4-128-10,4 7 0-1,3-5 0 1,5 2 656-1,-1 3 112 6,9-5 32-6,1 4 0 8,0-5-352-8,4 3-80 5,1-2-16-4,3 2 0 7,6-5-128-6,-4 5-32 3,2-1 0-5,-4 1 0 7,0-4 0-7,4 5-16 8,0-7 0-8,1 4 0 7,-4 1-48-7,3 5-128 7,-6-2 192-7,2 2-64 9,2 4 64-9,-4 2 0 7,2 2 0-7,0 4 0 8,-4 2 32-8,0 4 16 10,-3-4 0-10,-3 6 0 6,-2 3-48-5,-1 5-16 4,-3-1 0-5,-1 7 0 9,-7 7 16-9,3 0 0 6,-8 0 0-6,-3 4 0 9,1 4 0-9,-4-10 16 6,-2 0 0-6,-4 3 0 9,-3 6-16-9,1-2 0 6,-4 6 0-6,-2-7 0 8,-3-1-16-8,3 1-16 6,0-4 0-6,-3 2 0 9,-1 0-160-9,2-2 160 8,-3-2-160-8,3-1 160 8,-3-1-160-7,3 4-192 4,-2 4 32-4</inkml:trace>
    </iact:actionData>
  </iact:action>
  <iact:action type="add" startTime="16836">
    <iact:property name="dataType"/>
    <iact:actionData xml:id="d19">
      <inkml:trace xmlns:inkml="http://www.w3.org/2003/InkML" xml:id="stk19" contextRef="#ctx0" brushRef="#br0">1080 7043 19343 0,'-41'-10'1728'1,"18"10"-1392"0,1 4-336-1,1 2 0 6,-3-1 0-6,5 1 0 7,3 2 0-7,-5 2 0 8,1-4 0-8,5-4 128 7,-3 1-128-7,4-1 128 9,14-2 0-9,-13-2 0 5,3-1 0-5,10 3 0 7,-14-10 176-7,8-4 32 7,3 2 16-7,1-3 0 9,2 1-160-9,2-3-16 7,1-7-16-7,3 3 0 9,2 1-160-8,6-5 0 4,7-6 144-5,-1-4-144 9,3 0 0-9,4-4 0 6,5-4 0-5,7 4 0 11,-2-6 0-12,6 10 0 5,-4-2 0-5,6 3 0 8,-5 3 0-8,5 8 0 6,4 7 0-6,-4 3 0 7,4 7 0-7,-1 4 0 7,-7 8 0-6,2 3 0 7,4 9 0-8,-6 9 0 5,-6 1 0-5,-2 5 0 10,-3 6 0-10,-5 2-128 5,-4 11 128-5,1 3 0 9,1 2 0-9,3-3 0 6,1-1 0-6,-2-6 0 9,-1-8 0-8,1-2 0 5,4-4 0-6,5-8 0 7,1-9 0-7,11-1 0 8,5-7 0-8,10-6 0 10,11-8 0-10,6-11 144 4,12-9-144-4,-3-5 160 8,7-4-32-8,5-6-128 7,9 2 192-7,3-6-64 8,8 2-128-8,0-3 0 8,-8 5 0-8,-2 0 0 9,-3 4 160-9,1 1-160 6,0 7 192-6,2 8-192 9,1 1 0-9,-9 3 0 6,-11 5-160-6,-6 0 160 9,-2 4 0-9,-2 7 0 6,-4 2 0-6,0 7 0 9,-6 6-144-9,2-2 144 6,-6 5 0-6,1 1 0 9,-9-3 0-9,-1 7 0 6,-5-5 0-6,1-1 0 9,0 2 0-9,5-9 0 5,5-3 0-5,11-6 0 9,4-6 0-9,6-2 0 7,5-7 0-7,5 1 0 9,0-7 0-9,-3-1 0 5,7-3 0-5,1-2 0 9,7-3 0-9,3 1 224 6,4 0-64-6,-2-2-16 9,-7-2-144-9,1-1 160 7,-2 1-160-7,-1 6 160 8,-1 7-160-8,3 1 0 7,-7-4 0-6,-3 9 128 6,-10 0-128-7,-2 6 0 7,-6 3 0-7,-2 1 0 7,0 4 0-7,2 6 0 9,-6-1 0-9,2 3 0 7,2 6 0-7,-3-4 0 6,-1 1 0-6,-4 3 0 8,0 0 0-8,-5-1 0 9,-4-5 0-9,-1 6 0 7,5-5 0-7,1 7 0 7,2-4 0-7,1 3 0 9,9-5 0-9,4 0-176 5,2 0 176-5,-4-7-192 9,0-4 192-9,4 1 0 6,0 0 128-6,4 3-128 10,4 3 128-10,3 2-128 6,1 2 160-6,-6-4-160 9,-4 1 0-9,-4 3 128 5,-4 0-128-4,-8-2 0 7,0 5 0-8,1-1 128 8,-7 6-128-8,1-1 0 8,3 5 0-8,-4-1 0 6,1 1 0-6,3 1 0 9,5 2 0-8,-13 3 0 4,-3-1 0-5,-8 2 0 8,-4 2 0-8,0-1-128 7,0-1 128-7,5-2 0 8,1-1-144-7,8-1 144 5,-1 0 0-6,3 1-144 9,3-7 144-9,3-1 0 6,1-5 0-6,6-3 0 9,-1-6 0-9,3-8 0 7,2-13 0-7,2-5-128 10,6-5 128-10,10-4 0 5,3-5 0-5,9-1 128 7,3-7-128-7,-2 5 0 7,-9-2 0-7,1 6 0 8,-5-6 0-8,6 9 0 7,-1 3 0-7,5 4 0 8,5-1 0-8,-14 1 0 8,-1 0 0-8,-8 7 0 8,0 1 144-8,0 9 64 6,0 2 16-6,1 0 0 8,5 2 160-8,-2 2 48 7,4 0 0-7,-7-2 0 8,-1 0-144-7,-2 3-32 5,2-1 0-6,6 7 0 8,7 5-256-8,3 8 160 7,5-1-160-7,-5 5-7840 16,-11 5-1648-15</inkml:trace>
    </iact:actionData>
  </iact:action>
  <iact:action type="add" startTime="21096">
    <iact:property name="dataType"/>
    <iact:actionData xml:id="d20">
      <inkml:trace xmlns:inkml="http://www.w3.org/2003/InkML" xml:id="stk20" contextRef="#ctx0" brushRef="#br0">3725 12811 1839 0,'0'0'160'5,"0"0"-160"-4,0 0 0-1,0 0 0 7,0 0 1856-7,0 0 352 6,0 0 64-6,0 0 16 7,0 0-1216-6,0 0-240 6,0 0-64-7,0 0 0 8,0 0 0-8,0 0 0 7,0 0 0-6,0 0 0 5,0 0 48-6,0 0 0 7,0 0 0-7,0 0 0 10,0 0-16-10,0 0 0 5,0 0 0-5,0 0 0 8,0 0-192-8,0 0-32 7,0 0-16-7,0 0 0 8,0 0-176-8,0 0-16 7,17-4-16-7,-5 2 0 8,-12 2-80-8,18-2-16 7,-5 2 0-7,5 0 0 8,7 0-64-8,-3 2-32 7,-5 0 0-7,5 0 0 8,1 2-160-1,2-2 128-7,-1 2-128 1,3 0 128 8,4-2-128-9,1 4 0 7,1-2 144-7,0-2-144 7,2-4 240-7,-2 4-32 6,0 2 0-6,2-1 0 9,3-3 0-9,-5 2 0 7,-2 2 0-7,2 2 0 8,6-2-64-8,-4 0-16 6,0 2 0-6,6 0 0 9,-6-6-128-9,8 4 128 5,-2 3-128-5,4-1 128 9,-8-4-128-9,4 4 0 7,-4 2 144-7,4 0-144 9,0-5 0-9,-2 1 144 7,0 4-144-7,-2 2 0 8,4-4 176-7,-2-2-176 6,6 0 160-7,-6-2-160 9,4-1 208-9,0 1-48 5,4-2-16-5,1 0 0 9,-1-2-144-9,2 1 192 6,0-1-192-6,1 0 192 8,1-2-192-8,-2 4 128 8,2-2-128-8,-3 0 128 7,-1 4-128-7,2-2 0 8,-2 0 144-8,2 0-144 7,1-2 192-7,1-2-48 7,0-4 0-7,3 4 0 8,3 0-144-8,-2 0 128 8,-5 1-128-8,9-1 128 8,1 2-128-8,-3-2 0 6,-7 0 144-5,1 2-144 7,-4-2 0-8,2 0 0 6,1 4 0-6,1-2 128 9,-4 0-128-9,2 0 0 8,1-2 0-8,5 2 0 8,0-3 0-8,-3 3 144 6,1-2-144-6,-2 2 0 7,-1 0 144-7,-3 2-144 9,0-2 0-9,-2 0 144 7,-6 2-144-7,6 0 0 8,-2-2 0-8,2 2 0 7,-4-2 128-7,1 2-128 8,3-2 0-8,-2 0 128 7,2-2-128-7,0 4 160 7,4 6-160-7,0-6 160 8,-1-2-160-8,3-2 0 6,-4 2 0-6,2 0 0 9,-3-2 128-8,-5 1-128 4,4 1 0-4,-4 0 128 7,2 0-128-8,2 0 0 7,-2 0 0-7,2 0 0 8,-4-6 128-7,2 4-128 5,-2 2 128-5,1 2-128 6,7 0 0-6,-6 0 0 5,2 0 0-6,-4 0 0 9,4 0 0-9,2 0 0 6,-6-2 0-6,2 2 0 7,-8-4 0-7,0 2 0 8,2 2 0-8,-4-2 0 8,-4-1 0-8,2-1 160 7,-1 4-160-7,-1 0 160 8,-2-2-160-8,-1 0 128 8,-3-4-128-8,0 4 128 7,3 4-128-7,-1 2 0 7,-5 0 0-7,1-2 0 8,-1-2 0-8,3 0 128 7,0 4-128-7,-3-3 0 7,1-1 0-7,1 0 0 7,-1 0 0-7,-5 2 0 10,1-2 0-10,-3 0 128 6,2-3-128-6,1 3 0 8,-17 0 0-7,16 0 0 5,3 0 0-5,-3-4 0 7,2 2 0-8,-1 2 0 6,-1 2 128-6,-1-2-128 9,-3-4 0-9,-12 4 0 6,16-2 0-6,-3 0 0 7,-13 2 0-7,16-4 0 8,-3 4 0-7,-13 0 0 5,16-2 0-5,-16 2 0 5,18-6 0-5,-18 6 0 7,0 0 128-8,13 0-128 9,-13 0 0-9,0 0 128 6,0 0-128-6,18-2 0 7,-18 2 0-7,0 0 0 8,0 0 0-8,14 0 0 8,1-2 0-8,-15 2 0 7,0 0 0-7,12 0 0 7,-12 0 0-7,0 0 0 9,0 0-128-9,0 0 128 6,0 0-160-5,0 0 160 22,0 0-592-23,0 0-32 0,0 0 0 0,0 0 0 14,0 0-1520-12,-10-10-304 0,10 10-64-1</inkml:trace>
    </iact:actionData>
  </iact:action>
  <iact:action type="add" startTime="22162">
    <iact:property name="dataType"/>
    <iact:actionData xml:id="d21">
      <inkml:trace xmlns:inkml="http://www.w3.org/2003/InkML" xml:id="stk21" contextRef="#ctx0" brushRef="#br0">8884 12413 18431 0,'0'0'1632'1,"0"0"-1312"3,0 0-320-4,0 0 0 6,12 16 416-6,1-6 16 8,9 3 0-8,1-5 0 6,5 0 224-5,3-2 48 7,0-2 16-8,4 0 0 6,4-2-384-6,0 2-80 7,6-4 0-7,0 1-16 10,2 3-112-10,3 4-128 6,3-2 176-6,4 0-176 10,1-2 240-10,1 2-64 6,-3 3-16-6,1-1 0 8,-5 0 16-7,1 4 0 4,-2-5 0-4,-2 9 0 7,-8-2 128-8,3 1 16 9,-5-3 16-9,2 6 0 8,-6-3 112-8,-1 5 0 5,-5 1 16-5,-4 1 0 8,-3-1 16-8,-3 2 0 7,-9 3 0-6,-2-1 0 7,-2 1-16-8,-8 1 0 7,-8 0 0-7,-2 0 0 8,-11 3 240-7,-6 1 64 6,-7 4 0-7,-10 2 0 5,-11-2-256-5,-13 0-32 9,-8 4-16-9,-10-4 0 8,-10 2-208-8,-9 4-64 6,-12 0 0-6,0 2 0 9,-6-4-192-9,-17 4 0 7,-14-2 0-6,-6 4 0 23,-4 4-1888-23,-19-6-480 3</inkml:trace>
    </iact:actionData>
  </iact:action>
  <iact:action type="add" startTime="26037">
    <iact:property name="dataType"/>
    <iact:actionData xml:id="d22">
      <inkml:trace xmlns:inkml="http://www.w3.org/2003/InkML" xml:id="stk22" contextRef="#ctx0" brushRef="#br0">10708 11856 3679 0,'6'-22'160'3,"-2"11"32"-3,-1-7-192 0,3 4 0 0,2-3 0 0,-2 3 0 7,-2-3 1856-7,0 1 320 6,0 4 64-6,-4 12 0 8,2-15-1392-7,-2 15-272 6,0-12-64-7,0 12-16 8,0 0 0-8,0 0 0 7,0 0 0-7,-14 4 0 9,-4 4-144-9,3 7-32 6,-7 7 0-6,1 3 0 8,-3 2 64-8,1 5 0 7,-2-1 0-7,-5 8 0 7,-3 4-48-7,2 2 0 9,0 1 0-9,2 7 0 11,-5 9-48-11,-3 9-16 5,4 5 0-4,2 6 0 5,2 5-144-6,-1 3-128 6,5-2 144-5,4 3-144 6,3-3 0-7,6 0 0 8,5-4 0-8,5-4 0 7,4-6 128-7,3-8-128 8,7 2 0-8,6-5 0 9,5-5 160-9,4-3-160 5,9-6 160-5,6-4-160 9,3-6 192-9,8-2-48 6,4-4-16-6,3-6 0 9,0-3 0-9,3-3 0 7,3 0 0-7,4-9 0 8,5 0-368-8,5-4-80 6,5-3 0-6,3-1-9008 11</inkml:trace>
    </iact:actionData>
  </iact:action>
  <iact:action type="add" startTime="26531">
    <iact:property name="dataType"/>
    <iact:actionData xml:id="d23">
      <inkml:trace xmlns:inkml="http://www.w3.org/2003/InkML" xml:id="stk23" contextRef="#ctx0" brushRef="#br0">12526 11436 14735 0,'-18'-23'640'1,"18"23"160"-1,-8-14-640 0,8 14-160 3,0 0 0-3,0 0 0 8,0 0 144-8,0 0 0 7,20-2 0-7,-3 10 0 7,5 2-144-7,5 9 0 7,2 5 0-7,10 7 0 9,0 4 0-8,10 12-144 4,0 0 144-5,6 13 0 7,7 3-128-7,-4 3 128 8,-1 8 0-8,0 10 0 8,1 6 0-8,-7 9 0 7,-2 10 0-7,-12 4 0 8,-6 8 0-8,-6 8 0 10,-7 6 0-10,-8 1 0 7,-3-1 0-7,-11 1 0 6,-5-7 0-6,-5-4 0 7,-11-1 192-7,-8-6-64 7,-6-3-128-7,-4-6 192 8,-2-4 32-8,-12 0 0 8,-15-9 0-8,-10-2-4960 16,-10-13-976-15</inkml:trace>
    </iact:actionData>
  </iact:action>
</iact:actions>
</file>

<file path=ppt/ink/inkAction2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51:44.88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154">
    <iact:property name="dataType"/>
    <iact:actionData xml:id="d0">
      <inkml:trace xmlns:inkml="http://www.w3.org/2003/InkML" xml:id="stk0" contextRef="#ctx0" brushRef="#br0">10214 691 13823 0,'12'-18'1216'1,"7"3"-960"3,-3-3-256-4,4 6 0 6,1-1 448-5,2 5 32 7,1 0 16-8,-5-2 0 8,-1 4-48-8,1 3 0 6,-5-1 0-5,-14 4 0 7,18-2 0-7,-18 2 0 4,0 0 0-5,13-2 0 8,-13 2 64-8,0 0 0 6,0 0 0-6,0 0 0 8,-8 13 0-8,-7 5 0 7,-7-6 0-7,-7 3 0 10,-8-1-208-10,0 2-48 5,-12-7 0-5,1 9 0 10,-3-3 0-10,-6 1 0 10,-7 4 0-10,-4-7 0 5,-7 5 208-4,-6-5 48 5,-3 5 0-6,-10-6 0 10,-5-1-112-10,-5-1-16 5,-1 6 0-5,-2-3 0 9,-7 9-128-9,-3-1-16 7,-5-9-16-7,-1 4 0 7,-2-9 16-7,0 7 0 7,-10-2 0-7,1 3 0 8,-1-5 48-8,-1-2 16 8,-3 5 0-8,-1-3 0 6,-1 0 0-6,-1 4 0 9,-2-7 0-9,3 5 0 8,3-2-112-7,-1 0-32 4,-3-1 0-5,3-1 0 9,5 2-160-9,3 2 160 5,4-6-160-4,-3 3 160 7,-1 3-160-8,8-4 160 7,0 0-160-7,8 1 160 7,4-1-160-7,2 2 0 8,1 0 0-8,7-1 128 8,3 5-128-8,5-4 0 6,7-2 0-6,6 1 128 10,6-5-128-10,2 0 0 6,9 0 0-6,7-2 0 8,5 2 0-8,4 2 0 7,12 0 0-7,2-3 0 8,2-1 0-8,9 0 0 7,1-2-224-7,7 0 80 22,14 0-560-21,0 0-96 0,0 0-32-1,0 0 0 12,0 0-1552-10,0 0-320-1,0 0-64 2</inkml:trace>
    </iact:actionData>
  </iact:action>
  <iact:action type="add" startTime="3684">
    <iact:property name="dataType"/>
    <iact:actionData xml:id="d1">
      <inkml:trace xmlns:inkml="http://www.w3.org/2003/InkML" xml:id="stk1" contextRef="#ctx0" brushRef="#br0">6409 535 21135 0,'-2'-30'928'1,"0"17"208"-1,-2-3-912 1,-4 6-224-1,2-3 0 0,-1 3 0 6,-5 4 640-6,-4 0 64 6,-11 2 32-6,-2 4 0 9,-10 6-352-8,-4 2-80 5,-10-2-16-6,-3 10 0 8,-13-3-128-8,-1 7-32 6,-10 1 0-6,-2-1 0 9,-6 3-128-9,-11 0 0 7,-3 1 0-7,-1 3 0 12,-4 4 0-12,-2 3 0 4,-3 3 0-4,-1-4 0 7,-4-4 0-7,4 0 0 8,2-1 0-8,2 5 0 7,1 6 0-7,1-2 0 8,-2-4 0-8,7 8 0 8,3-4 0-8,9 6 0 7,1-4 0-7,11 4 128 7,0-4-128-7,7 6 128 7,9-8-128-6,9 0 128 7,8 4-128-8,8-4 0 6,8 6 0-6,6-8 128 8,1 0-128-8,10 0 0 7,5-2 0-7,7-2 0 8,6-1 0-7,3 1 0 5,11-2 0-6,3 0 0 8,6 0 176-7,7 1-48 5,10-1-128-6,11 2 192 9,5-7 0-9,14 1 0 7,12-2 0-7,10 1 0 7,3-1-48-7,8 1-16 8,8-9 0-8,0 5 0 9,0 3-128-9,12-1-176 6,6-3 48-6,3 1 0 24,1 1-1904-23,-1 0-368 4</inkml:trace>
    </iact:actionData>
  </iact:action>
  <iact:action type="add" startTime="4236">
    <iact:property name="dataType"/>
    <iact:actionData xml:id="d2">
      <inkml:trace xmlns:inkml="http://www.w3.org/2003/InkML" xml:id="stk2" contextRef="#ctx0" brushRef="#br0">10257 3093 19343 0,'2'-29'848'3,"2"15"192"-2,-4 14-832-1,0 0-208 1,0 0 0-1,0 0 0 7,14-5 336-7,-14 5 32 7,0 0 0-6,0 0 0 5,0 0-240-6,0 0-128 8,0 0 160-8,0 0-160 8,0 0 416-8,-20 7-16 6,-5-1 0-5,-4 2 0 8,-5 0-80-9,-3-2-32 5,-11 0 0-5,-3 3 0 10,-4-3-288-10,-3 0 128 4,-7 4-128-3,-9-2 0 10,-2-8 128-11,-6-2-128 10,-4-4 0-10,1 2 0 5,-3-2 240-5,-4 2-64 5,1 4-16-5,-9 0 0 8,-7 0 128-8,-6-4 32 7,-6-2 0-6,-2 1 0 7,-6 5 64-8,-4 3 32 7,-7 1 0-7,-5-2 0 8,-3-6-192-8,-8 6-32 6,-2 6-16-5,-8 0 0 6,-8 2-48-7,3-3 0 8,-1-3 0-7,-5 8 0 5,-5 4-128-5,1-1 0 6,5-5 144-7,6 4-144 7,-1 5 0-7,5 3 144 8,0-9-144-8,8 3 0 8,10 3 128-8,-1-1-128 6,7 5 0-6,5-1 0 8,8-5 0-8,8-1 0 8,12 5 0-8,12-3 0 10,9-6 0-10,4 1 0 9,4-1 128-8,15 0-128 16,9 1-352-15,7-5-128-1,12 4-32-1,6-4-7632 6,7-6-1536-2</inkml:trace>
    </iact:actionData>
  </iact:action>
  <iact:action type="add" startTime="4716">
    <iact:property name="dataType"/>
    <iact:actionData xml:id="d3">
      <inkml:trace xmlns:inkml="http://www.w3.org/2003/InkML" xml:id="stk3" contextRef="#ctx0" brushRef="#br0">6066 2528 24879 0,'-30'-8'2208'4,"-7"-2"-1760"-4,-6 2-448 0,-4 7 0 8,-7 6 240-8,-11 7-48 7,-3 0 0-7,-14 5 0 8,-2-9-64-7,1 10-128 5,-7 3 176-6,-6 3-176 10,1 1 176-10,-11 2-176 9,-7 2 160-9,-6 5-160 5,-2 1 0-4,-2 0 128 5,1 2-128-6,-9 6 0 9,-2-6 0-9,3 4 0 6,1-4 0-6,4 4 0 9,6-6 0-9,8 0 0 6,9 4 128-6,5-2-128 7,-1-4 0-7,11 0 0 7,3 2 0-7,10-3 0 9,11-3 0-9,9 2 0 6,9 4 0-6,8 2 0 9,9-6 0-9,7 1 144 7,9-3-144-7,10 0 128 7,8 0 16-7,4 1 0 8,9-1 0-8,11-2 0 9,5 1-16-9,11 1 0 5,11 2 0-4,9 0 0 7,8-4 16-8,8-3 0 7,6-3 0-7,6 3 0 8,-3-1-144-8,7 3 0 6,0 5 144-6,11 0-144 8,14 0-192-8,-4 0-128 8,2-1 0-8,-1 3-7872 15,-4-2-1552-13</inkml:trace>
    </iact:actionData>
  </iact:action>
  <iact:action type="add" startTime="8603">
    <iact:property name="dataType"/>
    <iact:actionData xml:id="d4">
      <inkml:trace xmlns:inkml="http://www.w3.org/2003/InkML" xml:id="stk4" contextRef="#ctx0" brushRef="#br1">18955 1358 5519 0,'0'0'496'2,"0"0"-496"2,0 0 0-4,0 0 0 7,0 0 1632-7,0 0 224 7,0 0 64-6,17 15 0 6,-9-3-1056-7,2 9-208 7,-4 5-32-7,-3 3-16 8,-1 0-64-8,2 4-16 12,0 6 0-12,4 0 0 5,0 10-16-5,-2 6 0 5,3-1 0-5,5 5 0 9,4 1-192-9,-1 5-64 11,3-5 0-11,7-5 0 4,0-4 64-4,8-5 16 11,4 1 0-11,0-6 0 4,8-8 256-4,-2-5 48 7,6-7 16-4,-4-5 0 5,1-1-144-8,-3-7-48 5,2-2 0-5,0-4 0 9,-6-2-64-9,4-2-16 7,-4-4 0-7,2 0 0 7,-2-6-112-7,1 1-16 10,3-9-16-10,-6-1 0 5,0-7-64-5,-2-1-16 12,-7 0 0-12,-1-2 0 5,0 0-160-5,-3-1 192 9,-5-5-192-8,-3-4 192 3,-1 2-192-4,-1-6 128 11,-8 3-128-11,-3 1 128 4,-1-4-128-4,-4 6 0 6,-2-4 144-6,0 12-144 9,0 5 0-9,0 11 0 7,1-1 0-7,1 16 0 9,0 0 0-9,0 0 0 6,-20 4 0-6,4 12-128 9,-1 5 0-9,-5 8 0 7,1 4 0-7,-1 8 0 9,-3 10 128-9,0 10-128 10,-3 7 128-10,-7 8-128 5,-2 4 128-5,-4 10 0 7,-9 5 0-7,-9 26 0 4,-7 16 160-4,-2 7 16 7,-10 10 0-7,-4 2 0 8,-10 4 80-8,-2 4 32 12,5 1 0-12,-1-7 0 4,0-9-32-4,6-11-16 7,0-9 0-7,2-12 0 7,2-12 192-7,2-9 32 13,2-12 16-13,2-12 0 3,10-8 160-3,0-11 16 11,5-12 16-11,6-2 0 4,8-8-208-4,3-14-32 11,6 1-16-11,7-16 0 4,4-8-96-4,1-13 0 11,7-5-16-11,1-11 0 5,-1-8-48-5,11-8-16 11,4-13 0-11,4-4 0 4,4-8-240-4,11-2 0 9,1-2 0-9,7 8 0 6,6 0 0-6,8 9 0 11,2 9-192-11,10 7 192 3,6 14-208-3,9 7 64 11,0 5 16-11,12 11 0 4,0 2 128-4,4 16 0 12,0 4 0-12,-2 13 0 4,-8 10 0-4,0 12 0 11,-3 8 0-11,-5 5-128 4,-5 0 128-4,-5 9 0 10,-5-1 0-9,-6 4 0 3,0 2 0-4,-10-4 0 11,-2 3 0-11,-5-5 0 5,-3-4-128-5,-2-5-64 10,-3-3 0-10,0-7 0 18,-1-8-528-17,-5-2-112 0,-1-10-32-1,-1-15-9232 10,-4-2-1840-9</inkml:trace>
    </iact:actionData>
  </iact:action>
  <iact:action type="add" startTime="9434">
    <iact:property name="dataType"/>
    <iact:actionData xml:id="d5">
      <inkml:trace xmlns:inkml="http://www.w3.org/2003/InkML" xml:id="stk5" contextRef="#ctx0" brushRef="#br1">20449 2772 23775 0,'0'0'1056'1,"0"0"224"-1,0 0-1024 0,0 0-256 6,9 2 0-2,7-2 0-4,-4 3 560 0,7 1 64 10,-1 0 16-10,5 2 0 5,5-6 0-5,7 2 0 9,0 0 0-9,4-2 0 5,8-2-192-5,5 0-48 11,-1-2 0-10,4 2 0 3,1-2-208-3,-3 2-32 8,-2-2-16-9,-5 1 0 4,-1-5-144-4,0-2 0 7,-6 2 0-7,-2 2-9072 29,-2-3-1680-28</inkml:trace>
    </iact:actionData>
  </iact:action>
  <iact:action type="add" startTime="9688">
    <iact:property name="dataType"/>
    <iact:actionData xml:id="d6">
      <inkml:trace xmlns:inkml="http://www.w3.org/2003/InkML" xml:id="stk6" contextRef="#ctx0" brushRef="#br1">22194 1658 28271 0,'0'0'1248'4,"0"0"272"-4,0 0-1216 0,0 0-304 0,12 14 0 0,-6-1 0 7,-2 7 256-7,-4 7-16 10,-4 8 0-10,0 8 0 4,-8 6 112-4,3 2 32 12,-3 7 0-12,-8 3 0 5,-1 5-64-5,0 6 0 10,1 2 0-10,-1 0 0 5,-5 6-80-5,3 0-32 10,1 0 0-9,5-6 0 7,-5-7-208-8,5-3 144 7,5-2-144-7,-2-7 128 5,3-4-352-5,3-7-80 10,-2 1-16-10,6-8-9152 18,2-3-1856-14</inkml:trace>
    </iact:actionData>
  </iact:action>
  <iact:action type="add" startTime="10559">
    <iact:property name="dataType"/>
    <iact:actionData xml:id="d7">
      <inkml:trace xmlns:inkml="http://www.w3.org/2003/InkML" xml:id="stk7" contextRef="#ctx0" brushRef="#br1">24344 1656 8287 0,'0'0'736'2,"0"0"-592"2,0 0-144-4,0 0 0 5,-4-6 1168-5,4 6 208 11,0 0 32-11,-14 0 16 4,-3 0-256-3,-1 2-48 9,-7 2-16-10,2 8 0 4,-5-1-400-2,-3 9-96 6,-4-2-16-8,-8 7 0 6,2 4 176-6,-4 10 16 11,-8 4 16-11,-3 10 0 4,-5 9-128-4,-5 6-32 11,0 16 0-11,-10 6 0 4,-4 5-96-4,-2 9-32 8,-2 7 0-8,2 6 0 10,2 10-32-10,8 5-16 8,2 13 0-8,11 3 0 6,10 8-96-6,8-6-32 9,2 2 0-9,10-9 0 5,4-5-176-4,9-5-32 9,3-10-128-9,9-6 192 1,6-12 128-2,9-8 0 7,5-3 16-6,5-4 0 6,7-8-112-7,5-2-32 10,4-12 0-9,6-4 0 17,6-3-1216-16,3-15-256 3,9-1-64-5</inkml:trace>
    </iact:actionData>
  </iact:action>
  <iact:action type="add" startTime="11085">
    <iact:property name="dataType"/>
    <iact:actionData xml:id="d8">
      <inkml:trace xmlns:inkml="http://www.w3.org/2003/InkML" xml:id="stk8" contextRef="#ctx0" brushRef="#br1">25536 1656 21247 0,'0'0'944'1,"0"0"192"-1,0 0-912 0,0 0-224 5,0 0 0-4,-2 16 0 2,-2 5 528-3,0 6 64 7,-8 9 16-7,1 4 0 10,-3 11-16-10,-2 8 0 6,-1 9 0-6,-3 8 0 8,-3 12-32-8,-4 9-16 9,-3 16 0-9,-5 10 0 5,0 10-160-5,-2 7-16 17,-8 5-16-17,0 11 0 1,0-2-176-1,-3 4-48 11,-1 2 0-11,6-8 0 4,-4-14 0-4,8-13-128 10,2-14 192-10,8-9-64 4,3-15-128-4,5-9 192 11,5-11-192-10,1-5 192 2,3-9-192-3,8-8 0 10,0-8 0-10,0-10 0 19,4-13-1248-18,0-14-288 3,0 0-48-4</inkml:trace>
    </iact:actionData>
  </iact:action>
  <iact:action type="add" startTime="11400">
    <iact:property name="dataType"/>
    <iact:actionData xml:id="d9">
      <inkml:trace xmlns:inkml="http://www.w3.org/2003/InkML" xml:id="stk9" contextRef="#ctx0" brushRef="#br1">25194 1915 28623 0,'18'-27'1264'1,"-2"13"272"-1,7 3-1232 1,8-7-304 4,6-1 0-5,10 5 0 5,6-2 0-5,7 5 0 10,8-3 0-10,3 2-144 4,5-5 144-4,-2 3 144 12,-2-3-16-12,2 5-128 4,0-6 176-4,-4 7-176 8,3-1 160-7,-5 4-160 7,2 6 0-8,-2-2 0 9,1 0 0-8,-7 4-8512 15,-1 2-1808-14</inkml:trace>
    </iact:actionData>
  </iact:action>
  <iact:action type="add" startTime="11597">
    <iact:property name="dataType"/>
    <iact:actionData xml:id="d10">
      <inkml:trace xmlns:inkml="http://www.w3.org/2003/InkML" xml:id="stk10" contextRef="#ctx0" brushRef="#br1">25027 2867 26719 0,'-22'14'2368'2,"16"-6"-1888"2,0 7-480-4,10-3 0 4,4 5 160-3,4-3-160 8,5 6 160-8,9-5-160 3,3-3 336-4,4-2-16 9,10-1-16-9,6-3 0 8,11-2 128-8,5 0 16 8,9 0 16-8,6 4 0 6,6-2-288-6,1-1-176 9,3-3 192-9,2 0-192 19,-4 0-1216-18,-3 6-336 6,1 0-80-7</inkml:trace>
    </iact:actionData>
  </iact:action>
  <iact:action type="add" startTime="11941">
    <iact:property name="dataType"/>
    <iact:actionData xml:id="d11">
      <inkml:trace xmlns:inkml="http://www.w3.org/2003/InkML" xml:id="stk11" contextRef="#ctx0" brushRef="#br1">28229 1662 4607 0,'-15'-8'400'1,"15"8"-400"4,-14-4 0-5,4 4 0 6,-5 0 3392-6,-1 0 608 10,-7 4 112-10,-3 4 32 4,-5 4-3232-3,0 1-640 9,-8 7-128-10,0 5-16 6,-6 0 224-6,0 9 48 7,-5 9 16-7,-3 9 0 6,-2 11 288-5,-1 7 48 9,-9 10 16-10,-1 9 0 4,-2 1-240-4,-4 12-32 9,-3 9-16-9,7 8 0 10,0 2-224-10,5 3-64 8,7 5 0-8,7-4 0 5,10 4-16-4,4-12-16 8,12-4 0-9,5-6 0 3,10-2-32-3,8-7-128 12,8-10 192-12,14-4-64 4,7-8-128-4,6-6 0 8,12-2 144-7,7-6-144 19,7-7-1088-19,11-4-272 1</inkml:trace>
    </iact:actionData>
  </iact:action>
  <iact:action type="add" startTime="12255">
    <iact:property name="dataType"/>
    <iact:actionData xml:id="d12">
      <inkml:trace xmlns:inkml="http://www.w3.org/2003/InkML" xml:id="stk12" contextRef="#ctx0" brushRef="#br1">29043 3224 21183 0,'-24'-33'944'1,"17"21"192"-1,-7-5-912 0,0-1-224 7,-3 2 0-7,-5 1 0 5,1 5 1504-5,-7 2 256 11,-7 1 48-11,0 5 16 4,0 2-1120-4,-6 5-240 9,2 1-32-9,-4 4-16 7,2 6-160-7,0-1-48 9,6 5 0-9,4 5 0 7,2-2-208-7,5 3 0 8,7 1 128-7,5 0-128 2,8 1 0-2,2 3 0 7,6 2 0-8,4 2 0 7,8 2 208-7,-1-2 0 8,3 0 0-8,3 4 0 11,3-1-208-11,-1 2 176 7,0 1-176-7,-1 4 160 4,1-2-160-3,-3 2 0 6,-7-6 0-7,3 2 0 7,-8-4 0-7,-2 0 160 8,-4-2-160-8,-4-2 160 7,-4-1 320-7,-2-1 64 10,-8-2 16-10,-3-4 0 5,-3-3-64-5,-3 1-16 12,-4-1 0-12,-4-7 0 4,0 1-240-4,-5-4-48 10,1 3-16-10,-4-5 0 5,4-2-176-5,-4-6-224 11,4-6 48-11,-4-2-10336 14,2 0-2080-12</inkml:trace>
    </iact:actionData>
  </iact:action>
  <iact:action type="add" startTime="12750">
    <iact:property name="dataType"/>
    <iact:actionData xml:id="d13">
      <inkml:trace xmlns:inkml="http://www.w3.org/2003/InkML" xml:id="stk13" contextRef="#ctx0" brushRef="#br1">29450 1693 26367 0,'0'0'1168'2,"0"0"240"-2,14-4-1120 0,2 2-288 7,1 4 0-7,-1 6 0 3,5 0 0-2,1 4 0 8,1 5-128-9,4 8 128 5,7 3 0-4,-1 7 0 5,10 8-128-6,-6 5 128 8,2 7 0-8,2 8 0 10,-4 1 0-10,4 12 0 6,-6 4 160-6,0 12-160 11,2 13 128-11,-4 10-128 3,-4 8 160 3,-1 2-160 1,-7 5 192-4,-5 5-192-3,-3-1 240 0,-9-1-64 8,-8-4-16-8,-7-4 0 7,-3-10 448-6,-9-4 96 10,-1-8 0-10,-7-11 16 2,-2-3 256-3,-8-7 48 11,2-8 16-9,-8-3 0 0,-2-15-336-2,-1-5-64 10,-1-6 0-6,-2 0-16-2,3-6-272-2,-3-2-48 6,2-6-16-6,2-6 0 9,5-5-160-9,-3-7-128 10,10 1 192-9,-2-6-192 16,4-4-1536-12,5-4-400 1,-1-4-96-6</inkml:trace>
    </iact:actionData>
  </iact:action>
  <iact:action type="add" startTime="13261">
    <iact:property name="dataType"/>
    <iact:actionData xml:id="d14">
      <inkml:trace xmlns:inkml="http://www.w3.org/2003/InkML" xml:id="stk14" contextRef="#ctx0" brushRef="#br1">30394 683 23951 0,'0'0'1056'3,"0"0"224"-2,0 0-1024-1,0 0-256 1,0 0 0-1,14 4 0 7,-2 2 0-7,7 7 0 10,3 1 0-9,5 9-144 3,4 5 144-3,2 3 0 9,6 4 0-10,2 10 0 6,4 6 0-6,0 7 192 9,6 14-64-8,0 4 0 2,-1 8 32-3,1 10 16 6,-2 3 0-6,0 18 0 13,-1 12-48-13,-3 8 0 2,-8 3 0-2,-4 10 0 10,-3 2 176-10,-9 12 16 10,-5 10 16-9,-10 5 0 4,-8-1 48-4,-8 7 0 8,-2 1 0-9,-3-5 0 6,-3-5 384-5,-3-3 96 8,-1-11 16-9,-9 51 0 5,0-34 336-5,-1-25 80 9,-5-15 16-9,-2-8 0 4,-4-9-336-4,1-4-64 10,-7-9-16-10,-4-4 0 3,-7-3-288-2,-3-9-64 10,-13-7-16-10,-2-2 0 3,-6-2-208-4,0-4-32 12,-5-2-16-12,-5-4 0 2,2 1-112-1,-13-13-32 10,-6-11 0-11,-2 6 0 19,2-1-1520-18,-1 1-304 1,1-2-64-2,-16-3-16 0</inkml:trace>
    </iact:actionData>
  </iact:action>
  <iact:action type="add" startTime="20632">
    <iact:property name="dataType"/>
    <iact:actionData xml:id="d15">
      <inkml:trace xmlns:inkml="http://www.w3.org/2003/InkML" xml:id="stk15" contextRef="#ctx0" brushRef="#br0">13150 8921 10079 0,'0'0'448'4,"0"0"80"-4,0 0-528 0,0 0 0 0,0 0 0 0,0 0 0 6,0 0 944-5,0 0 80 5,0 0 0-6,0 0 16 8,0 0-208-8,0 0-64 7,0 0 0-7,-16-4 0 8,5-4-320-8,-3 0-64 8,14 8 0-8,-14-2-16 8,-3-4-112-8,3 4-32 6,-4 4 0-6,1-2 0 9,1-2-48-9,-5 2-16 7,-1-4 0-6,1 2 0 5,1 1-16-6,-1-1 0 8,-4 0 0-8,-3-2 0 6,3 0-16-6,0 2 0 7,-3-2 0-7,1 0 0 13,-2 2 80-13,1-4 16 3,1-2 0-2,-2 3 0 7,0-1 32-8,-3 2 16 7,-1-2 0-7,-4 0 0 8,2 0-272-8,0 0 160 7,2 3-160-7,-2-3 128 9,-2-2 64-9,-4 4 0 6,2-2 0-6,-4 0 0 9,0-3 128-9,-6-1 16 5,0 2 16-5,-1-2 0 9,-3-1-176-9,-2 3-48 8,1-8 0-8,5 12 0 7,-2 0 0-7,-1 2 0 7,-3-1 0-6,0-1 0 6,-1 4-128-7,-3 5 0 7,-5-1 0-6,5-2 128 6,1-4-128-6,-3 0 0 6,-3 0 0-7,-2 2 0 8,3 2 0-8,3 2 0 6,-3 0 0-6,5 2 0 7,-3 10 0-6,3-5 0 5,-3 5 0-6,3-4 0 8,-3-1 0-8,11-3 0 7,1 4 0-7,0 0 0 10,2-9 0-10,4 3 0 6,-3 6 0-6,7-2 0 9,-4-2 0-8,4 5 0 4,-4-1 0-5,8 5 0 10,-4-5 0-10,4 6 0 5,3-5 0-5,-1 5 0 8,-2-2 0-8,4-5 0 7,4 1 0-7,1 4 0 8,-1 1 0-7,5-5 0 5,1 1 0-6,0-1 0 8,3-2 0-8,4 6 0 7,1-5 0-7,3 7 0 7,4-5 0-7,0 3 0 7,0 2 0-7,4-3 0 8,0 5 0-8,4-3 0 7,4-1 0-7,2 3 0 7,2 1 0-6,5-1 0 7,-1 3 0-8,6 3 0 7,3 0 0-7,2 1 192 9,-5-3-192-9,7 1 192 8,6-5-64-8,-1 5-128 5,-1-1 192-5,6 4-64 9,4-1 32-9,-2-1 0 7,4 2 0-7,0 1 0 8,3-3 80-8,7 2 16 9,4 1 0-9,1-1 0 6,-1-4-256-6,3 1 0 7,5 1 0-6,-3-2 0 6,0-3 128-7,9-6 0 7,-5 1-128-6,6-3 192 5,2 1 32-6,0-3 0 8,6 4 0-8,0-6 0 8,-2-2-32-8,2-3 0 7,2-1 0-6,0-2 0 6,0-2-64-7,2-1-128 8,-2-3 176-8,6 0-176 8,1-6 192-8,3 0-64 6,-4 1 0-6,-2-5-128 9,1 1 192-9,-5-1-64 6,-4-6 0-5,0 1-128 8,-4-2 240-9,-1 3-64 6,-1 1-16-6,-2-5 0 9,-4-1 112-9,-1-2 32 6,-7-3 0-6,-3 1 0 7,-6 0 80-7,-5 0 0 7,-8 1 16-7,-5-1 0 9,-4-2 32-9,-5-2 0 7,-5-6 0-7,-7 2 0 8,-6-8 32-8,-4 2 16 7,-4-6 0-6,-6-4 0 5,-9-3-128-6,-5-1-32 8,-1 1 0-7,-8 3 0 6,-6 4-160-7,-4 4-32 6,-10 6-128-6,0 4 192 8,-1 0-192-8,-5 6 128 7,1 0-128-7,-7 3 0 8,5 5 0-7,-2 1 0 5,1 3 0-6,-3 11-160 22,-3 2-576-20,3 6-112-1,-6 2-32-1,7 10 0 15,3-1-1712-14,7 5-352 1,-17 3-64-2,21 12 0 0</inkml:trace>
    </iact:actionData>
  </iact:action>
  <iact:action type="add" startTime="21803">
    <iact:property name="dataType"/>
    <iact:actionData xml:id="d16">
      <inkml:trace xmlns:inkml="http://www.w3.org/2003/InkML" xml:id="stk16" contextRef="#ctx0" brushRef="#br0">13183 10836 8287 0,'0'0'368'3,"19"-6"80"-3,-1-2-448 0,0 2 0 1,-3 0 0-1,1 4 0 6,-1-2 1600-6,-15 4 224 7,14-7 48-7,-14 7 16 8,16-8-944-8,-16 8-192 7,0 0-48-6,0 0 0 5,0 0 16-6,0 0 0 7,4-12 0-7,-4 12 0 9,-10-15 128-9,0 5 32 7,0-2 0-7,-9 2 0 8,-5 3-448-8,-1-3-96 8,0 0-16-8,-5 2 0 7,-3-3-16-7,-2 1-16 6,-8 2 0-5,0-6 0 7,-3 3 112-8,-1-5 32 12,-6 4 0-12,-2-3 0 5,-1 3-112-5,-1-4 0 6,-1 7-16-6,-1-3 0 8,-3 4-48-8,-4 2-16 7,-1-1 0-7,-5-3 0 9,2 8-240-9,-4 0 144 6,-6 4-144-6,0 2 128 8,-2 4-128-8,0-1 0 7,-2-1 0-7,-2 8 128 8,0-2-128-7,-1 5 0 4,-7-3 0-5,4 7 0 9,-5-1 0-9,1-1 0 7,6 5 0-7,1 1 0 9,-1 4 0-9,4 0 0 5,0-1 0-5,4-1 0 9,8-2 0-9,-4 1 0 7,4 1 0-7,5 0 0 9,-1-1 0-9,8-1 0 5,3 0 0-5,2 1 0 8,1 3 0-8,3-4 0 8,4-1 0-8,0 1 0 7,5 2 0-6,3-1 0 5,3-5 0-6,3-1 0 8,4-1 0-8,8-3 0 7,1 3 0-7,2 3 0 9,9-7 0-9,1 5 0 6,2-1 0-6,10-3 0 9,2 2 0-8,4 1 0 4,7-3 0-5,5 3 0 9,3-1 192-8,10-3 0 5,-2 7 0-6,8-5 0 10,6-3-16-10,2 4 0 6,3-7 0-6,3 7 0 8,2-5-176-8,5 5 160 6,6 2-160-6,1-3 160 9,7 6-160-9,0-1 128 7,4-10-128-7,4 3 128 7,1-3-128-7,1 4 0 7,2-5 0-7,6 3 0 8,-1-6 0-8,7-1 0 7,-7 1 0-7,5-4 0 8,-5-8 0-8,7-4 0 7,-4 1 160-7,7 3-160 8,0 2 160-8,-1-4-160 7,-3-8 128-7,1 5-128 9,-9-7 0-9,3 4 128 5,2-3-128-5,-5 3 0 9,3-4 128-9,-2 5-128 7,-5-5 128-7,3 4-128 9,2-5 192-9,-6-1-32 6,-3-3-16-6,-7-3 0 8,-9 5 0-8,-3-1 0 8,1-1 0-8,-7-2 0 8,-3-3 96-8,-5-3 16 6,-11 2 0-6,-5-3 0 8,-7-1 16-8,-6 0 16 6,-3-2 0-6,-10-2 0 10,-8-2 128-10,-6-6 32 6,-8 2 0-6,-5-6 0 8,-9-8-128-8,-11 3-32 7,-6-3 0-6,-9 6 0 6,-11 3-160-7,-1 1-128 8,-10 8 144-8,-4-2-144 8,-8 6 0-8,-3 5 0 6,-9 1 0-6,-1 7 0 9,1 7-320-9,-3-1-48 6,0 4-16-6,-3 6 0 27,-1 6-1488-26,2 0-304 0,-5 2-64 0,9 4-11744-1</inkml:trace>
    </iact:actionData>
  </iact:action>
  <iact:action type="add" startTime="22842">
    <iact:property name="dataType"/>
    <iact:actionData xml:id="d17">
      <inkml:trace xmlns:inkml="http://www.w3.org/2003/InkML" xml:id="stk17" contextRef="#ctx0" brushRef="#br0">13452 12831 12543 0,'0'0'560'1,"0"0"112"-1,0 0-544 0,0 0-128 0,6-16 0 0,-6 16 0 6,0 0 592-6,0 0 96 7,0 0 16-6,0-12 0 8,0 12-240-9,0 0-32 6,0 0-16-6,-6-17 0 8,-6-5 32-7,3 9 0 5,-1 1 0-6,-6 4 0 7,5-1 64-7,-7-3 0 7,1 2 16-7,-1-2 0 8,-3 5-32-8,-5-1-16 7,-3-8 0-7,2 6 0 8,-5 5-32-8,-3-5 0 8,0 2 0-8,0 0 0 8,-6-7-160-8,0 3-32 11,-10-4-16-11,-1 5 0 5,-5-9-112-4,1 1 0 5,-3-3-128-6,1 3 192 7,-7 3-64-7,1 6 0 8,0-1-128-8,-9-1 192 7,1 8-192-7,-2-2 128 7,-8 2-128-7,-4-2 0 8,-5 1 192-8,1 1-48 6,2 2-16-6,-2 2 0 9,-3 0-128-9,1 2 0 6,-3 2 0-6,1 1 0 10,-2 3 0-10,3 0-144 8,3 0 144-8,0 7-160 7,4-1 160-7,1 8 0 6,1 3 0-4,2 0-128 4,0-3 128-6,0-3 0 6,2 5 0-5,2-1 0 7,2 0 0-8,2 5 0 7,4-1-144-7,3 2 144 9,5 1 0-9,-1-1 0 8,5 0 0-8,3 6 0 7,3 0 0-7,9-2 0 7,2 1-144-6,10-1 144 5,3 0 0-6,11-2 0 6,1 0 0-6,10-2 0 9,2-1 0-9,4 1 0 6,4 0 0-6,4 3 0 9,6 3-128-9,1-2 128 6,7 0 0-6,5-2 0 8,2 0 0-8,8 1 0 8,4 3 0-8,2-6 0 8,6-4 0-8,10 3 0 7,7 3 0-7,6 0 0 7,10-4 0-7,8 1 0 8,1 1 128-8,13-2-128 8,1 0 0-7,0-1 128 5,3-7-128-6,9-3 0 8,2 1 0-8,5-5 0 7,5 2 0-7,2-8 0 8,-2 1 0-8,1 5 0 7,9-4 0-7,-1-6 0 9,-3 2 128-9,-2-6 16 6,-5-2 16-6,-7-6 0 9,2-3-160-8,-4 1 192 5,-2-6-192-6,-8-1 192 7,-7-1-192-7,-13-5 0 6,-7-2 0-6,-9-5 128 9,-9-3 208-9,-9 2 48 6,-9 0 0-6,-9-6 0 9,-7 0 560-9,-11 0 112 7,-11-6 32-7,-10 0 0 8,-8 0-112-8,-9-5-16 6,-10-5 0-6,-7-1 0 9,-10-5-448-9,-7-1-112 7,-9-1-16-7,-11 7 0 9,-9 3-384-8,-9 8-176 4,-1 6 16-5,-7 2 0 8,3 0-144-8,-2 8-16 7,5 7-16-7,-9 9 0 24,-1 9-256-23,-2 2-48 2,-5-6-16-3,7 16 0 11,2 2-1328-10,5 13-256 0,8 4-48-1,16 1-9712 0</inkml:trace>
    </iact:actionData>
  </iact:action>
  <iact:action type="add" startTime="23802">
    <iact:property name="dataType"/>
    <iact:actionData xml:id="d18">
      <inkml:trace xmlns:inkml="http://www.w3.org/2003/InkML" xml:id="stk18" contextRef="#ctx0" brushRef="#br0">13099 14643 13295 0,'0'0'576'1,"0"0"144"-1,0 0-576 0,0 0-144 0,10-12 0 0,-10 12 0 7,0 0 656-7,8-10 112 8,-8 10 0-8,6-16 16 7,-8 5-288-7,2 11-64 7,0 0-16-6,-10-18 0 5,0 3 176-6,0-1 48 9,-5 6 0-9,-3 4 0 6,1 1 128-6,-7-1 48 8,-3 0 0-8,-2 0 0 8,-3 2-176-8,-5-2-48 7,2 4 0-7,0-2 0 8,-10 0-160-8,4 3-48 7,-2-3 0-7,2 0 0 9,-3-2 0-3,-3 4 0-6,2 0 0 0,-6-2 0 9,-3 0 0-9,-5 2-16 7,-5-2 0-7,-3 0 0 9,-9-3-64-9,-2 1-16 6,-2 2 0-6,-2 0 0 9,-1 0-96-9,-1 4-32 5,-2 4 0-4,-2 0 0 6,-8 2-160-7,1 0 0 7,-7 1 144-7,7-1-144 9,-5-2 0-9,11 4 0 7,-1 6 0-7,0-7 0 10,4 9 0-10,1-4 0 5,-1 3 0-5,-2 1 0 7,-2 5 0-7,8 5 0 8,6-3 0-8,0 2 0 7,6 3 0-7,4-1 0 7,5 2 0-7,3 1 0 8,-1-5 0-8,10 2 0 7,1 2 0-7,3 1 0 9,4-1 0-9,2-2 0 6,4-3 0-6,4 1 0 9,3 0 0-9,5 1 0 7,1-3 0-7,9 3 0 10,-1-1 0-10,8 2 0 5,2 0 0-5,4-1 0 9,2-5 0-9,6 5 0 5,4 1 0-5,-1 0 0 11,7-1 0-11,5-1 0 5,7 0 0-5,3 1 0 8,0-5 0-7,6 4 0 4,2 1 0-5,10-5 0 9,-1-1 0-9,7-7 0 8,-1 5 0-7,1-4 0 5,4-3 0-6,5 1 0 7,-2 6 0-7,10-7 128 9,-1 5-128-9,6-6 0 6,5-1 0-6,0-3 128 8,-2 2-128-8,6-2 176 6,6-4-176-5,1 4 192 7,7-2-192-8,3-1 192 7,2-1-192-7,2-4 192 7,-9-9-192-6,3 1 0 7,1 2 0-8,3-3 0 7,2 1 0-7,-2 0 128 6,-1-8-128-5,-9 3 128 9,-1-3-128-10,-6-5 0 4,-5-1 0-4,-3 1 128 9,-2-2 128-9,-2-5 32 6,-4-1 0-6,-1 0 0 8,-5 4-32-8,-8-2-16 7,-9-5 0-7,-10-1 0 8,-8 0 288-8,-7 2 64 7,-9-4 16-7,-11 0 0 8,-6 2 240-8,-8-6 48 8,-13 0 16-8,-9-4 0 8,-13 2-496-8,-5-4-96 7,-7 1-32-7,-11-1 0 7,-4-6-160-7,-6 4-128 7,-6-1 144-7,-2 9-144 8,-2 2 0-8,-4 7 0 8,-3 7 0-8,-3 9-160 7,-5 3-176-7,-3 9-48 7,1-2 0-7,5 12 0 23,1 4-560-21,7 7-112-2,6-5-32 1,6 5 0 12,12-1-192-9,3 4-32-1,11 5-16-3,11 0-12992 1</inkml:trace>
    </iact:actionData>
  </iact:action>
  <iact:action type="add" startTime="24775">
    <iact:property name="dataType"/>
    <iact:actionData xml:id="d19">
      <inkml:trace xmlns:inkml="http://www.w3.org/2003/InkML" xml:id="stk19" contextRef="#ctx0" brushRef="#br0">14728 16989 2751 0,'12'-12'256'3,"-1"-2"-256"-2,7 5 0-1,-3 1 0 7,5-8 2992-6,3 8 544 6,-1-3 112-7,-3 1 32 7,1 0-2464-6,-1 0-480 5,-5 3-96-6,3 1-32 9,-3-6-336-9,0 4-64 6,-14 8-16-6,13-8 0 7,-1-3 0-7,-12 11 0 6,4-12 0-5,-4 12 0 8,0 0 32-9,0 0 0 7,-2-10 0-7,-6 0 0 8,8 10 48-8,-17-5 16 7,-3 1 0-7,-1-2 0 7,-3-2 32-7,-3 2 0 7,-6 0 0-6,2 1 0 7,-1-5 256-8,-1-2 64 12,0-2 16-12,-8 3 0 6,-2 3 48-6,-4-6 16 6,1 3 0-6,-7-5 0 6,-4 6-208-6,-1-3-64 8,-1 1 0-8,3 0 0 7,-7-3-208-7,-3 7-48 10,2 0-16-10,-6 2 0 6,1 0-176-6,-7-2 0 6,-6 1 144-6,-4 1-144 9,-1 0 0-9,-1 2 144 6,-2-8-144-6,2 7 0 8,-1 5 0-8,-9-2 0 8,1-2 0-8,-7-2 0 8,1-6 128-7,5 2-128 5,1 8 0-6,1 0 0 9,-3 1 0-9,-5 4 0 7,1 1 0-7,0 2 0 8,-9 4 0-8,7-2 0 5,2 0 0-5,1 7 0 8,3 1 0-8,-5 3 0 9,3 3 0-9,2-7 0 6,-3 1 0-5,3 1 0 6,7-1 0-7,2 5 0 8,1 5 0-7,5-3 128 5,0-3-128-6,2 3 0 8,0 2 128-8,4 1-128 7,2 1 0-7,2 0 0 7,11 3 0-7,1-1 0 7,5-4 0-7,9 3 0 8,1 1 0-8,2 0 0 7,8-2 0-7,4 3 0 9,-1-7 0-9,11 2 0 7,0-1 0-7,1 3 0 7,5 2 0-7,5 1 0 7,8-3 0-7,2 2 0 9,4 0 0-9,4-1 0 6,8-5 0-6,3 3-144 9,5-1 144-9,1 2 0 7,4-1 0-7,4-1 0 8,5-4 0-8,8-1 0 6,-1 3 0-5,10 1 0 8,4 1 0-9,7 2 0 6,2-1 0-6,10-1 0 8,2-2 0-8,2-1 0 7,-2 3 0-7,8-1 0 7,-2-3 0-7,6 0 0 7,5-5 0-7,9 2 0 10,3-9 0-10,4 5 0 6,0-10 0-6,4 2 128 8,3 0-128-8,0 0 0 7,11-6 0-7,-2-2 0 8,2-4 0-8,-1 0 128 6,-3-4-128-5,4-4 0 7,2 5 0-8,-3-9 0 6,3-1 0-6,0-3 128 8,-12-1 16-8,2-5 16 8,-6-3 0-8,0-2 0 7,4-2 96-7,-10 0 0 8,-7 0 16-8,-7-6 0 8,-7 2 160-8,-10-2 16 8,-10 4 16-8,-7-2 0 8,-9-4 16-8,-7 10 0 7,-12-6 0-7,-5 2 0 8,-11 0 112-8,-11-2 32 6,-10 4 0-6,-9-1 0 7,-5-6-272-7,-11 6-48 9,-6 5-16-9,-2-4 0 6,-10 2-288-6,-4 4 0 7,-6 3 0-6,-3 5 0 22,0 5-480-22,-13 1-48 0,-7 5-16-1,-5 4 0 13,-7-2-672-11,2 12-144-1,-2 6-32-1,5 2-8656 6,3 5-1744-6</inkml:trace>
    </iact:actionData>
  </iact:action>
  <iact:action type="add" startTime="25994">
    <iact:property name="dataType"/>
    <iact:actionData xml:id="d20">
      <inkml:trace xmlns:inkml="http://www.w3.org/2003/InkML" xml:id="stk20" contextRef="#ctx0" brushRef="#br0">14459 20831 12895 0,'13'-18'1152'2,"-1"4"-928"-2,0 5-224 0,-3-5 0 6,5 4 976-5,-2-3 160 4,-2 1 16-5,-1 2 16 9,-9 10-144-9,6-16-48 7,-6 16 0-6,6-13 0 5,-6 13-336-6,-2-18-80 8,2 18-16-8,-6-13 0 7,-5 1-112-7,-3 4-32 7,-4-4 0-7,1 7 0 8,-5 1-160-8,-5-2-48 7,0-4 0-7,-6 4 0 8,-5 0 0-8,1 4 0 7,2-2 0-7,-8 4 0 8,0-3 48-8,-3-1 0 12,-5 4 0-12,2 4 0 4,0-2 128-4,1 1 16 9,-7 1 16-8,-3-2 0 4,-11 4 48-5,1-2 0 8,-6-4 0-8,2-2 0 7,1 2-32-7,-5 0 0 7,0 2 0-7,2 4 0 8,0 0-192-8,-6 0-32 7,-6 1-16-7,-5 1 0 9,-5-6-48-9,-1 2-128 6,3-2 192-6,-2 2-64 9,3 4-128-9,-7 1 128 6,-1-1-128-6,-8-4 128 9,-1 0-128-9,3 2 0 6,0 0 0-6,3 0 0 8,3-1 0-8,-2 3 0 8,-5 2 0-8,-1-4 0 8,0-2 0-8,2 4 0 7,7 5 0-7,6-3 0 8,-1 6 0-8,-1-3 0 7,-3 3 0-7,5-1 0 8,-5 1 0-8,9 7 0 7,6 1 0-6,2-1 0 5,8-7 0-6,6 5 0 8,2 3 0-8,3 1 0 7,5-5 0-7,3 1 0 7,0-2 0-7,7 1 0 8,1-4 0-8,8 3 0 7,6-7 0-7,3 5 0 8,7-3 0-8,1 2 0 8,9-1 0-8,1-1 0 7,8 3-128-7,4-1 128 7,6 4 0-7,4 3 0 10,-2-4 0-10,13 1-176 6,4-1 176-6,5 5-128 8,3-3 128-8,4-1 0 7,6-1 0-7,2 3 0 7,2-5 0-7,3 3 0 8,3-1 0-7,3-5 0 5,-1 2 0-6,7 1 0 8,7-3 0-8,3 3-128 8,8-5 128-8,6 4 0 8,5-5 0-8,-3 3 0 6,-4-6 0-6,6 3 0 8,3 3 0-8,-1-4 0 7,9 0 0-6,9-5-128 5,7 1 128-6,-4-2 0 9,-4 2 0-9,2-4 0 7,4-4 0-6,8-2 0 6,2-2 0-7,2-5 0 7,-6-5 0-7,0 0-128 8,-8 1 128-7,4-5 0 5,0 1 0-6,0-1 0 9,-2-3 0-9,-6-4 0 7,-13-3 128-7,-1 3-128 8,-7-4 192-8,-2 4-16 6,-2 3-16-6,-8-1 0 8,-4-1 48-8,-9-3 16 8,-13-4 0-8,-11 2 0 6,-6 0 96-6,-9 1 32 8,-7-1 0-8,-13 0 0 9,-6 2 352-9,-7-1 64 6,-13-5 0-6,-7-2 16 7,-8 0-336-7,-4 4-64 8,-14-4 0-8,1 4-16 8,-7 0-368-8,-3 2-240 8,-3 3 48-8,5 3 0 23,-2-2-592-22,3 3-112-1,3 3-32 1,1 5 0 11,-3-1-1248-12,3 5-256 3,3-8-64-3</inkml:trace>
    </iact:actionData>
  </iact:action>
  <iact:action type="add" startTime="26893">
    <iact:property name="dataType"/>
    <iact:actionData xml:id="d21">
      <inkml:trace xmlns:inkml="http://www.w3.org/2003/InkML" xml:id="stk21" contextRef="#ctx0" brushRef="#br0">15444 18986 14975 0,'0'0'656'2,"0"0"144"-2,-2-8-640 0,2 8-160 0,-6-10 0 0,0 4 0 7,-6 0 832-7,1 2 144 8,-3-1 32-7,-2-5 0 5,-1 6-304-5,1 0-64 7,-5-4-16-8,-3-1 0 7,-1-1 48-7,0 2 16 6,-5-2 0-6,-1 2 0 8,0-3-176-7,-2-3-48 5,-4 4 0-5,2-1 0 7,-1 3-16-8,-3-2-16 6,2-2 0-6,-5 5 0 8,-3 3-160-8,-4-2-16 7,2-4-16-7,0 2 0 8,-7 4 16-4,-7-3 16 1,-3-5 0-4,-1 2 0 5,-5-7 64-6,4 1 16 7,-2-2 0-7,-1-1 0 7,-5 5-128-7,4-1-32 9,2 1 0-9,-6 0 0 7,-12 7-64-7,-2-1-128 6,0-2 176-5,-1 6-176 7,1 0 128-8,0 0-128 6,2 0 0-5,-2 2 0 8,-1-1 0-9,-7 3 0 6,-5 3 0-6,-1 1 0 8,1 2 0-8,3-2 0 7,3 2 0-7,-5 2 0 9,3-2 0-9,-7 1 0 6,-7 3 0-6,2 2 0 10,4-6 0-10,3 3 0 4,5 5 0-4,-1-4 0 10,4 3 0-10,-3-3 0 7,1 2 0-7,-1-2 0 7,5-3 0-7,8 5 0 8,2-2 160-8,4 0-160 7,6 7 0-7,6-1 128 7,2-4-128-7,-1-1 0 8,5 5 0-8,1 1 0 8,3-3 128-8,3 4-128 6,8-7 0-5,6 7 0 6,0-3 0-7,8 1 0 8,5 2 0-8,7-5 0 8,-2 5 0-8,7-3 0 7,2 5 0-7,8 1 0 7,2 1 0-7,4 1 0 8,2 5-144-8,6 3 144 7,4-2 0-7,3 0 0 8,7 0-128-8,5 3 128 7,0 3 0-6,10 8 0 6,8-2 0-7,0 2 0 7,7-6 0-7,3 4 0 8,-1-4 0-8,5 0 0 8,-1 2 0-7,3-4 0 5,5 2 0-6,2 0 0 8,6-2 0-8,8 0 0 7,4 0 0-7,6-6 0 8,-3-1 0-8,5-3 0 8,1-7 0-8,7 1 0 6,-5-5 0-5,10 1 0 6,9-3 176-7,-5-2-176 7,-4-8 192-7,0-4-192 8,0-2 272-8,6-4-48 7,0 2-16-7,4 0 0 8,4-9 48-8,-8 1 0 7,-3-5 0-7,-1-1 0 9,0 3 0-9,2-5 16 6,4 3 0-6,-6-1 0 8,-1-5-272-7,-9-8 0 5,0 0 0-6,1-1 0 8,-7 1 192-8,3-2-192 7,-4-4 192-7,-7 2-192 8,-5-4 128-8,-10 4-128 8,-11-4 0-8,-12 0 0 7,-6-2 272-7,-8 2-48 8,-6-4-16-8,-10 6 0 9,-9-5 480-9,-8 3 80 6,-6-6 32-5,-9 0 0 8,-5 8-256-9,-9-6-48 5,-6 2-16-5,-12-2 0 8,-10 4-320-8,-9-1-160 7,-14 3 160-7,-4-2-160 8,-10 4 0-8,-3-1 0 6,-13 3 0-6,-3 4 0 9,-4 2 0-9,-14 6 0 7,-7 11 0-7,-3 0-160 23,-1 8-272-21,-18 10-48-2,-14 10-16 1,-9 7 0 12,1 10-1728-11,-11 4-336 2,-84 24-80-3,31 1-16-1</inkml:trace>
    </iact:actionData>
  </iact:action>
  <iact:action type="add" startTime="29189">
    <iact:property name="dataType"/>
    <iact:actionData xml:id="d22">
      <inkml:trace xmlns:inkml="http://www.w3.org/2003/InkML" xml:id="stk22" contextRef="#ctx0" brushRef="#br0">12740 7415 7359 0,'0'0'656'4,"0"0"-528"-4,0 0-128 0,-13 0 0 8,13 0 1280-8,0 0 208 6,-10 12 48-6,10-12 16 8,0 0-656-7,-12 4-128 4,12-4-16-5,0 0-16 9,-15-2-256-9,5 2-48 7,10 0-16-7,-16 0 0 8,6-2-160-8,-3-2-16 8,1 8-16-8,-6-4 0 7,5 0-224-7,-5-4 0 7,-1 0 0-7,1 0 0 8,-1 0 0-8,-7 0 0 8,1-7 0-8,-2 3 0 7,-1 0 240-7,1 0 0 7,2-4 0-7,-3 7 0 8,1-3 96-8,-2-2 32 10,-2 2 0-10,-3 0 0 7,-6-5 80-7,2 3 32 5,-4 0 0-4,3-3 0 6,-4 1-96-7,4-4 0 7,-6 5-16-6,4-5 0 8,-6 4-160-9,2-3-16 6,0 5-16-6,-5-2 0 8,1 3-48-8,0 1-128 6,2-6 192-5,-4 8-64 7,-1 0-128-8,-3-1 192 7,1 1-192-7,-1-2 192 9,0 0-192-9,3-4 160 6,-1 3-160-6,2 1 160 9,3-2-160-9,1 2 0 7,-4 4 0-7,4 0 128 8,2 4-128-8,0 2 0 7,1 2 0-6,3-2 0 5,-4 8 0-6,6 4 0 6,-6-5-144-6,8 7 144 11,-2-4 0-11,4 5 0 6,4-3 0-6,-1 4 0 7,1-5-144-7,2 9 144 7,2 3 0-7,1 4-144 9,3 4 144-9,1 6 0 6,5-2 0-6,3 6-128 9,-1-8 128-9,7 4 0 6,4 2 0-6,0 0 0 8,0 0 0-8,4-4 0 6,4 6 0-6,2-6-128 8,5 2 128-7,5-4 0 6,6-3 0-7,1-1 0 8,4-2 0-8,6 0 144 8,1-1-144-8,1-3 0 7,6-4 176-7,0 1-176 7,7-7 160-7,3 3-160 8,-2-8 0-8,4 1 0 7,3-5 0-7,1 2 0 9,1 2 128-9,3-4-128 6,7-2 0-6,2 2 144 8,6-5-144-8,6-2 0 8,-2-3 144-8,0 0-144 8,-6-4 0-8,6-4 128 7,2 4-128-7,2-5 0 7,-2 1 0-6,2 2 144 6,-2-7-144-7,0-1 0 8,-1-1 128-8,-4-5-128 6,-5-1 0-6,-8 0 0 9,-1-3 144-9,-7-1-144 7,-5-4 0-7,-6-2 144 8,-4 2-16-8,-4-1 0 6,-8 3 0-5,-8-2 0 7,-7-6 432-8,-2 4 80 5,-8-6 0-4,-8 2 16 8,-8-4-16-9,-4 2-16 5,-9 0 0-4,-4 0 0 7,-8-2 464-8,-4 4 80 9,-12-4 32-9,-3 8 0 21,-7 6-1776-19,-3 2-336 0,-8-2-80-2,0-1-16 0,-2 1 752 0,-4 0 256 4,3 1-144-3,9 5 144 22,0 0-2032-21,6 1-320 1</inkml:trace>
    </iact:actionData>
  </iact:action>
  <iact:action type="add" startTime="30018">
    <iact:property name="dataType"/>
    <iact:actionData xml:id="d23">
      <inkml:trace xmlns:inkml="http://www.w3.org/2003/InkML" xml:id="stk23" contextRef="#ctx0" brushRef="#br0">11753 4829 11055 0,'0'0'976'2,"0"0"-784"-2,12-4-192 0,6 4 0 7,-5 4 160-7,-13-4-16 6,18 2 0-6,-18-2 0 9,19 10-16-9,-7 1 0 6,-12-11 0-6,0 0 0 7,0 0-128-6,0 0 160 5,0 0-160-6,0 0 160 8,0 0 128-8,0 0 32 7,-8 12 0-7,-7-4 0 8,-1-4 320-8,-6-4 80 7,-3-4 16-6,-2 2 0 8,-2 2-32-9,-7 0-16 4,-5-2 0-3,4-2 0 7,-7 0 32-7,-3 2 16 5,-4-2 0 0,-2 1 0-2,-1-7-128-3,-3 2-32 4,-3 2 0-5,3-4 0 9,1 3-80-9,-1 1-32 5,2 0 0-5,-1 2 0 10,-3 2-160-10,5 4-48 7,-1 4 0-7,0 2 0 8,-1 7-128-7,-3 1-128 5,1 3 144-6,-3 3-144 7,-1-5 0-6,3 7 0 5,3 1 0-6,5 4 0 9,6 4 0-9,2 6 0 7,6-3 0-7,6 6 0 7,6-3 0-7,1 6 0 7,1-6 0-7,5 10 0 9,9 2 0-9,3 0 0 5,4 1-128-5,6-1 128 10,0 2 0-10,5 3 0 6,7 6 0-6,4-1 0 9,1 1 0-9,6-1 0 6,8-5 0-6,2-5 0 8,8-4 0-7,6-2 0 5,10-8 128-6,3-8-128 10,6-4 192-10,2-1-64 5,4-13-128-5,2-5 192 8,0-8 144-8,2-3 32 7,2-3 0-7,2-8 0 8,2 1 16-8,2-7 0 8,-4-5 0-8,-1-1 0 8,-4-5-128-7,-1-6-32 5,-8 0 0-6,2-7 0 8,-10-3-32-8,-1 2-16 6,-3-2 0-6,-7-3 0 9,-2-1 112-9,-4 0 32 7,-12-1 0-7,-4-5 0 7,-6-1 208-7,-3-1 48 7,-10 1 16-7,-4-3 0 8,-8-1-320-8,-4 4-64 7,-4 5-16-7,-8 2 0 8,-5 1-192-8,-4 1 144 8,-6 4-144-8,-6 6 128 8,0-2-352-8,0 8-80 6,-6 2-16-6,2 2 0 25,2 0-1600-24,-6 7-336 0,2 5-64-1,0-1-10368 0</inkml:trace>
    </iact:actionData>
  </iact:action>
  <iact:action type="add" startTime="30720">
    <iact:property name="dataType"/>
    <iact:actionData xml:id="d24">
      <inkml:trace xmlns:inkml="http://www.w3.org/2003/InkML" xml:id="stk24" contextRef="#ctx0" brushRef="#br0">12621 2922 13823 0,'-6'-12'1216'3,"-1"-4"-960"-2,-1 5-256-1,-4-3 0 7,2-2 704-7,-5 1 80 8,1 3 32-8,-5-1 0 8,-3 1-400-7,-1 2-80 6,-1-4-16-7,-7 5 0 9,0-1-320-9,-2 0 0 4,0-2 0-3,-8-1 0 5,-2 5 0-6,-6-6 0 8,-2 5 0-8,-3 5 0 8,-7 0 128-8,3-2 64 7,1 0 16-6,-1 2 0 6,-5 0 112-7,3 4 0 7,-1-2 16-7,1-2 0 8,-5 1-64-8,-1 1-16 10,-4 4 0-10,0-2 0 6,-1 0 64-6,3 3 0 6,-4 1 0-6,8 2 0 9,-5 4 96-9,5 2 32 7,5-5 0-7,-3 9 0 7,-2-2-64-7,5 5 0 9,1 1 0-9,3 5 0 7,2 2-112-7,3 3-16 6,-1 1-16-5,8 0 0 7,-2 4-240-8,8 6 0 7,4 2 0-7,4 4 0 9,3-6 0-8,5 6 0 5,1 5 0-6,9 5 0 8,1 1 0-8,4 5 0 6,4 1 0-6,6-2 0 8,6 5 0-8,3-7 0 7,11-1 0-7,9-3 0 8,8 3 0-8,4-5 0 6,7-3 0-6,13-12 0 9,-1 0 0-9,6-10 0 6,1-5 0-6,7-9-160 8,0-1 160-8,7-6 0 8,3 0 160-7,10-3-160 6,1-5 272-6,5-7-32 5,1-5-16-6,-6-8 0 8,1 1-48-8,1-1-16 7,-5-3 0-7,3-2 0 9,-5-3-160-9,2-7 0 6,-7-8 0-6,-3 4 0 9,-6-4 224-9,-6 4-32 6,-11-3-16-6,-7 1 0 8,-3-6 96-8,-6 2 32 8,-10 0 0-7,-4-2 0 5,-6-1 80-5,-7 3 0 6,-9-6 16-7,-3 4 0 7,-10 4-96-7,-7 2-32 7,-5-2 0-7,-11 2 0 8,-9-7-272-8,-5 7 0 7,0 0-128-7,-9 8 128 23,-5-1-1888-21,0 3-288 3,-1-4-48-5</inkml:trace>
    </iact:actionData>
  </iact:action>
  <iact:action type="add" startTime="31427">
    <iact:property name="dataType"/>
    <iact:actionData xml:id="d25">
      <inkml:trace xmlns:inkml="http://www.w3.org/2003/InkML" xml:id="stk25" contextRef="#ctx0" brushRef="#br0">11465 468 10127 0,'0'0'896'3,"-10"-13"-704"-2,4 3-192-1,-6 4 0 6,3 0 944-6,-5 0 144 7,0 4 48-7,-5 2 0 8,1 0-624-8,-1 0-128 7,-5 2-32-7,1 2 0 7,-3-2-192-7,-3 2-32 7,-4 0-128-7,-4 0 192 8,-4 2-32-8,6 4-16 7,-6-3 0-7,2-3 0 8,-4 10 48-8,0-4 0 7,-8-3 0-6,3 7 0 6,-3-2 160-7,-2 3 32 7,-3-3 16-7,-3 6 0 8,-1-5-16-8,1 7 0 13,-3-3 0-13,-3 1 0 5,7 1-64-5,1 5-32 5,3-1 0-4,3 3 0 6,0-3 0-7,6 4 0 6,-1 5 0-6,3 3 0 9,2 0-96-9,4 8-32 9,-2 0 0-9,4 3 0 6,3-5-160-5,5 8 128 5,4 4-128-6,3-1 128 8,8 1-128-8,3 2 0 7,5-3 0-7,6 3 0 9,6 1 0-9,5-1 0 6,9-4 144-6,7-6-144 10,4-1 0-10,8 1 0 5,0-8 0-5,8 4 128 9,5-4-128-9,3-3 0 7,5-1 0-7,9-4 128 8,5-2-128-8,6-3 192 7,1-5-64-6,7-5 0 6,0-4 208-7,5-7 48 6,-5-3 16-5,4-5 0 6,1-7-32-7,-1 0-16 8,5-7 0-8,-3-1 0 7,2 1-144-6,-9-9-16 6,-1-7-16-7,-4-2 0 7,-4 0 80-7,0-6 0 7,-2 2 16-7,-2-4 0 8,-12-1 288-8,1-3 48 7,-7-14 16-7,-7 5 0 9,-10-1-48-9,-6-1 0 6,-6-6 0-6,-5-1 0 9,-7-3-176-8,-7 2-32 5,-8-4-16-6,-6 5 0 7,-4 3-96-7,-9-2 0 8,-7 1-16-8,-7 7 0 7,-8 3-112-7,-8 5 0 8,-2-5-128-8,-9 4 192 7,-8 6-192-7,-8 8 128 7,-4 2-128-7,-6 4 0 8,-6 6 0-8,-10 5 0 8,-9 11 0-7,-12 3-160 21,-9 12-480-21,-5 3-112 0,-2 13-16-1,-7 3-9024 7,-8 10-1792-2</inkml:trace>
    </iact:actionData>
  </iact:action>
</iact:actions>
</file>

<file path=ppt/ink/inkAction2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5:51:44.88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FFFFFF"/>
    </inkml:brush>
  </inkml:definitions>
  <iact:action type="add" startTime="2230">
    <iact:property name="dataType"/>
    <iact:actionData xml:id="d0">
      <inkml:trace xmlns:inkml="http://www.w3.org/2003/InkML" xml:id="stk0" contextRef="#ctx0" brushRef="#br0">26164 3253 15663 0,'0'0'1392'1,"0"0"-1120"4,-12 8-272-5,12-8 0 8,-12 10 288-8,12-10 0 10,-5 17 0-9,3-1 0 3,4 5-32-3,3 5 0 8,5-3 0-9,0 4 0 6,0 3 64-6,7 1 16 9,7 6 0-9,1 4 0 5,2-6 48-5,6 6 0 7,6-6 0-7,8-4 0 7,8-5-176-7,1-1-16 12,1-4-16-12,1-7 0 4,-1-2 336-4,-2-8 64 11,-3-4 0-11,-1-4 16 5,-2-2-160-5,-6-4-48 11,0-1 0-11,2-9 0 5,-8-1-16-4,0-3-16 10,-2-3 0-9,-6 0 0-2,-2-1-160 0,-5-3-16 15,-3 2-16-13,-1 2 0-2,-8-1-160 0,1 3 0 10,-3 0 144-9,-6-1-144 1,-2 5 144-2,-2-3-144 6,-6 3 192-6,-1-3-192 9,1 1 176-9,0 7-176 6,-8 5 160-6,5 7-160 8,-5 4 128-7,2 10-128 11,-5 9 0-11,-1 8 144 2,-3 7-144-3,3 10-144 11,-3 7 144-11,0 6-208 4,-1 3 208-4,1 10 0 9,-6 4-160-9,-1 14 160 5,1 6 0-4,-4 5 0 4,-8-1 0-4,-2 9 0 6,-8 8 0-7,-3-2 0 11,-5 2 0-11,-7-6 0 5,0-5 0-5,-3-5 160 11,5 1-16-11,3-12 0 5,3-12 208-4,3-10 32 4,3-10 16-5,1 1 0 9,4-4 240-9,2-7 64 6,-2-7 0-6,5-7 0 7,1-7-272-7,3-5-48 13,-1-11-16-13,6 1 0 4,-2-12-48-4,0-8-16 5,4-1 0-5,4-7 0 10,1-1-96-10,7-5-16 10,-1-9 0-10,3-4 0 5,5 0 64-4,2-6 16 9,8-4 0-10,8 6 0 3,0-2-272-3,6 8 160 7,5 6-160-7,11 2 128 8,-1 5-128-8,12 11 0 8,6 1 0-8,7 10 0 6,5 8 0-6,-1 3-176 8,3 11 48-8,1 3 0 9,5 4 128-9,-5 4 0 6,-3 6 0-6,1 0 0 8,1 8 0-8,-3 0 0 11,-1 6 0-11,-2-1 0 4,-4-3 0-4,-3 0 0 10,-7-8 0-10,-2-2 0 4,0-6 0-4,-7-4 128 9,-5-3-128-9,-11-11 128 8,3 1-128-8,-3-1 128 6,0-3-128-5,-3-4 128 5,3 0-128-6,-14-8 128 11,10-4-128-10,3-2 128 4,-3-2-320-5,0-2-48 9,0-3-16-9,-1-9 0 20,1 3-1824-18,0-5-368-1,-6-5-80-1,0 10-6240 9,0-5-1264-8</inkml:trace>
    </iact:actionData>
  </iact:action>
  <iact:action type="add" startTime="3627">
    <iact:property name="dataType"/>
    <iact:actionData xml:id="d1">
      <inkml:trace xmlns:inkml="http://www.w3.org/2003/InkML" xml:id="stk1" contextRef="#ctx0" brushRef="#br0">27752 2803 8287 0,'0'0'368'1,"0"0"80"-1,7-4-448 0,-7 4 0 7,0 0 0-7,14-2 0 4,-6-4 2768-4,-8 6 480 9,11-4 80-8,-11 4 32 4,12-2-1600-5,-12 2-320 11,0 0-64-11,8 10-16 6,4 2-320-6,-6 5-64 8,-3 1-16-8,1 5 0 5,-4 4-64-5,0 11 0 6,-2-1-16-6,0 7 0 9,-1 3-160-9,-3 2-16 10,-4 2-16-9,0 3 0 3,-7 3-144-4,3 1-32 10,-6 1 0-10,3-4 0 8,1-7-176-8,-3-3-32 8,1-8-16-8,3 0 0 5,-3-8-112-5,6-3-32 11,1-3 0-11,1-3 0 5,2-9-144-5,0 1 0 8,8-12 0-8,0 0 128 19,0 0-1392-18,6-15-272 1,2-11-64 0,11-7-13632-2</inkml:trace>
    </iact:actionData>
  </iact:action>
  <iact:action type="add" startTime="3975">
    <iact:property name="dataType"/>
    <iact:actionData xml:id="d2">
      <inkml:trace xmlns:inkml="http://www.w3.org/2003/InkML" xml:id="stk2" contextRef="#ctx0" brushRef="#br0">29099 2551 2751 0,'0'0'256'1,"10"-6"-256"4,0-1 0-2,-4 1 0-3,-6 6 3296 0,9-4 608 11,-9 4 128-10,0 0 32 2,0 0-2208-3,0 0-432 7,0 0-80-6,0 0-32 8,0 0-208-9,0 0-32 10,-11 8-16-10,-7 5 0 5,1 1-96-5,-5 7 0 6,-5 5-16-6,-4 5 0 9,-8 10-32-9,0 2 0 11,-10 6 0-11,-2 7 0 4,-3 5-208-4,-3 11-32 12,-3 6-16-12,1 9 0 7,-3 7-272-3,-7 9-64-4,1 9-16 0,-6 3 0 8,-2 8-160-8,2-5-16 10,4 9-128-10,1-8 192 4,7 0-192-4,7-6 0 11,6-7 0-11,10-5 0 4,6-11 144-3,6-6-144 6,4-4 128-7,7-4-128 6,4-4 0-5,4-10 0 7,3-1 128-7,5-7-128 2,0-5 0-3,7-4-256 7,3-6 64-7,14 12 16 23,1-16-2304-21,2-6-464 1,14 0-80-3,2-11-32 0</inkml:trace>
    </iact:actionData>
  </iact:action>
  <iact:action type="add" startTime="4666">
    <iact:property name="dataType"/>
    <iact:actionData xml:id="d3">
      <inkml:trace xmlns:inkml="http://www.w3.org/2003/InkML" xml:id="stk3" contextRef="#ctx0" brushRef="#br0">27293 3290 18831 0,'0'0'832'2,"0"0"176"-2,0 0-816 0,0 0-192 5,0 0 0-5,-4-6 0 3,-2-5 1376-2,4 5 224 8,0-2 64-9,2 8 0 6,-1-10-144-6,1 10-32 10,-8-9 0-9,8 3 0 2,0 6-464-3,0 0-80 9,8-10-32-8,-8 10 0 4,11-6-400-5,5 2-64 10,-1 2-32-10,5-2 0 6,3-1-224-6,5-3-32 11,1 2-16-11,0 2 0 4,4 0-144-4,2-2 0 11,3-3 0-11,8 1 0 12,-1 2-960-4,-2-4-208-8,-6 2-48 0,0 1-13328 0</inkml:trace>
    </iact:actionData>
  </iact:action>
  <iact:action type="add" startTime="7035">
    <iact:property name="dataType"/>
    <iact:actionData xml:id="d4">
      <inkml:trace xmlns:inkml="http://www.w3.org/2003/InkML" xml:id="stk4" contextRef="#ctx0" brushRef="#br1">25551 8102 15263 0,'0'0'672'1,"8"15"144"0,8-7-656-1,-3 9-160 6,7 3 0-6,5 5 0 4,4 3 192-4,3 3 16 10,-3 8 0-10,2-2 0 4,2 4-32-3,4-4-16 5,2-2 0-6,-11-12 0 8,1-1-160-8,2 3 192 11,0-1-192-11,4-7 192 4,-1 1 112-4,1-3 16 11,2-7 16-11,0-4 0 5,0-2 384-5,4-6 80 6,-4-4 16-6,8-7 0 8,-2 1 0-8,2-6 0 7,-1-3 0-7,-3-2 0 12,2-6-304-12,-4-3-48 9,4-5-16-7,-6 0 0-1,-4-5-128-1,-1 1-48 8,-1-6 0-8,-4-2 0 9,-5-3 0-9,-3-3 0 10,-1 0 0-10,-9 1 0 5,1-3-80-5,2 7 0 7,-6 3-16-7,4 12 0 8,-3 4 16-8,-3 7 0 11,-2 9 0-11,-2 5 0 4,0 12 32-4,0 0 16 11,-6 12 0-11,-3 15 0 5,-1 12-240-4,-4 12 144 5,1 9-144-5,-7 14 128 2,-1 14-128-3,-5 14 160 6,-3 9-160-6,-6 17 160 8,-6 11 96-8,-10 9 32 13,-9 10 0-13,-7 6 0 3,-1-2 16-3,-4 2 0 12,4 3 0-12,-3-9 0 4,5-13-112-3,-2-11 0 9,5-15-16-10,-1-15 0 5,4-13 352-5,3-13 80 8,2-12 16-6,11-11 0 1,3-12 128-3,9-10 16 13,5-13 16-13,4-5 0 3,3-9-288-2,7-10-64 9,-1-9-16-10,6-3 0 4,2-9-208-3,4-10-32 10,2-5-16-11,2 0 0 4,2-5-160-3,4-4 0 9,4 0 0-10,1 4 0 4,5 0-208-3,7 10 80 10,2-2 128-10,5 8-208 0,-1 8 80-1,10 5 128 12,2 10-208-12,4 8 80 4,-4 6-16-3,5 11 0 8,3-3 0-9,2 11 0 4,-1 10 144-3,-1 0-160 9,0 6 160-9,-2 2-160 1,1 4 160-2,1 2 0 11,0-1 0-11,15 15-128 19,-8-11-832-17,-5-9-144-1,-6-14-48-1,-4-3 0 11,-8-3-1280-10,-2-13-256 0,-4-8-48 0,-9-8-16-1</inkml:trace>
    </iact:actionData>
  </iact:action>
  <iact:action type="add" startTime="7634">
    <iact:property name="dataType"/>
    <iact:actionData xml:id="d5">
      <inkml:trace xmlns:inkml="http://www.w3.org/2003/InkML" xml:id="stk5" contextRef="#ctx0" brushRef="#br1">27258 8698 27695 0,'0'0'1216'1,"0"0"272"-1,12 0-1184 0,1-2-304 7,1 2 0-7,2 0 0 4,3-2 208-4,1 0-16 11,1-1 0-11,6-3 0 6,1 2 16-6,3-2 0 9,0 0 0-9,4-4 0 4,-4 3-64-4,1 1-16 11,-3-4 0-11,2-2 0 18,2 4-1120-18,0-1-224 1,-5-3-64-1,-1 2-10592 4</inkml:trace>
    </iact:actionData>
  </iact:action>
  <iact:action type="add" startTime="7845">
    <iact:property name="dataType"/>
    <iact:actionData xml:id="d6">
      <inkml:trace xmlns:inkml="http://www.w3.org/2003/InkML" xml:id="stk6" contextRef="#ctx0" brushRef="#br1">28272 7862 29487 0,'0'0'2624'1,"4"11"-2112"7,4-1-512-8,2 8 0 4,-4 1 208-4,-4 8-64 10,0 9-16-10,-4-1 0 5,-2 4 336-4,-4 0 64 8,-4 6 16-9,2-3 0 8,-5 5-304-8,1-4-64 7,-3 4-16-6,3 2 0 2,-4-4-288-3,5-5-64 8,-1 3-16-8,4-6-9296 15,-3 6-1856-14</inkml:trace>
    </iact:actionData>
  </iact:action>
  <iact:action type="add" startTime="8162">
    <iact:property name="dataType"/>
    <iact:actionData xml:id="d7">
      <inkml:trace xmlns:inkml="http://www.w3.org/2003/InkML" xml:id="stk7" contextRef="#ctx0" brushRef="#br1">29575 7448 15663 0,'0'0'1392'1,"0"0"-1120"5,0 0-272-6,0 0 0 4,-9 10 912-4,-3-2 128 10,-6 3 32-10,-1 9 0 4,-7 3-128-4,-3 9-32 11,-2 7 0-11,-4 3 0 5,-8 13 48-4,0 13 0 8,-8 4 0-9,-3 12 0 4,-5 12-64-3,-9 9 0 9,-2 12 0-9,-6 14 0 3,1 9 480 3,5 10 96-4,-2 8 0-2,-18 63 16 17,10-20-1952-17,18-14-400 2,7-10-80-3,20-60-16 0,4 2 832 0,6 0 128 8,7-6 0-8,3-11 128 5,11-7-128-4,2-11 0 9,4-4 0-9,5-10 0 1,7-5 0-2,0-11-128 11,5-3 128-11,12 4-192 18,3-18-512-16,3-14-128 0,-4-15 0-2,-6-10-12224 0</inkml:trace>
    </iact:actionData>
  </iact:action>
  <iact:action type="add" startTime="8489">
    <iact:property name="dataType"/>
    <iact:actionData xml:id="d8">
      <inkml:trace xmlns:inkml="http://www.w3.org/2003/InkML" xml:id="stk8" contextRef="#ctx0" brushRef="#br1">29815 8107 17503 0,'0'0'1552'0,"0"0"-1232"9,0 0-320-9,0 0 0 5,2 14 1680-5,-4 6 288 10,-2 7 48-10,-2 10 16 4,-7 14-1088-3,-1 3-224 9,-5 5-32-10,-3 9-16 5,1 8-160-5,-5 10-16 9,-1 7-16-9,-2 5 0 4,-4 7-96-4,-1 8 0 13,1 8-16-8,-2-4 0-4,-2 2-192-1,6 0-48 10,2-6 0-9,3-7 0 2,3-13-128-3,7-11 0 7,-1-8 0-7,7-11 0 6,0-7-256-5,6-7-16 10,0-10-16-11,4-8 0 19,0-9-1680-18,4-9-336 1</inkml:trace>
    </iact:actionData>
  </iact:action>
  <iact:action type="add" startTime="8744">
    <iact:property name="dataType"/>
    <iact:actionData xml:id="d9">
      <inkml:trace xmlns:inkml="http://www.w3.org/2003/InkML" xml:id="stk9" contextRef="#ctx0" brushRef="#br1">29363 8421 21183 0,'5'-15'1888'1,"5"1"-1504"5,8-7-384-5,9 3 0 6,2 2 1536-7,8-5 224 11,4-2 48-11,4 1 16 4,8 3-1456-4,2-1-368 9,-1-1 0-9,3 3 0 4,3-1 0-4,-5-3 0 13,-6 5 0-13,-1 5 0 16,-1 0-1312-16,-8 3-336 0</inkml:trace>
    </iact:actionData>
  </iact:action>
  <iact:action type="add" startTime="8911">
    <iact:property name="dataType"/>
    <iact:actionData xml:id="d10">
      <inkml:trace xmlns:inkml="http://www.w3.org/2003/InkML" xml:id="stk10" contextRef="#ctx0" brushRef="#br1">29484 8868 19343 0,'0'0'848'2,"0"0"192"-2,0 0-832 0,0 0-208 7,13 8 0-5,3 0 0 0,5-3 1984-2,7-1 336 10,3 0 80-10,6 0 16 5,6 2-1776-5,2-4-336 10,-2-2-80-10,3-2-16 7,5-6-48-7,0 0-16 7,-2 2 0-7,-1-5 0 21,1-1-1616-20,2 2-320 0</inkml:trace>
    </iact:actionData>
  </iact:action>
  <iact:action type="add" startTime="9152">
    <iact:property name="dataType"/>
    <iact:actionData xml:id="d11">
      <inkml:trace xmlns:inkml="http://www.w3.org/2003/InkML" xml:id="stk11" contextRef="#ctx0" brushRef="#br1">30945 7957 27647 0,'-20'8'1216'1,"6"2"256"-1,3-1-1168 1,-9 11-304 5,1 1 0-6,-5 11 0 4,-5 1 0-4,-4 6 0 10,-4 10-208-9,-10 1 80 1,-6 9 128-2,-1 13 0 12,-3-2 0-12,1 12 128 5,1 8-128-5,2 7 144 9,3 11-144-9,5-1 160 8,-2-2-160-8,10 0 0 5,0 5 0-4,9-3 0 7,11-6 0-8,3-7 0 6,8-4 0-6,8-10 0 8,6-10 0-8,12-6-192 10,9-9 0-10,8-8 16 18,8-1-208-16,13-12-32-2,15-3-16 0,5-10-11200 3</inkml:trace>
    </iact:actionData>
  </iact:action>
  <iact:action type="add" startTime="9393">
    <iact:property name="dataType"/>
    <iact:actionData xml:id="d12">
      <inkml:trace xmlns:inkml="http://www.w3.org/2003/InkML" xml:id="stk12" contextRef="#ctx0" brushRef="#br1">31272 9051 26719 0,'-35'-21'2368'2,"20"15"-1888"3,-3-2-480-4,-4-2 0 3,1 5 352-4,-2 5-32 8,-3 0 0-8,-1 1 0 7,-4 7-96-7,2 4-32 9,-1 0 0-9,3 5 0 6,2-1-192-6,5 5 128 8,3 5-128-8,1 1 0 4,6-2 192-4,8 3-48 10,2-1-16-10,6 0 0 6,6-1-128-6,-1-1 128 7,9 4-128-7,-2 0 128 7,1 3 64-6,4 1 0 10,3 2 0-11,-1 2 0 4,6 16-192-4,-3-3 0 16,-7-3 0-16,-5 0 128 0,-1-2-128 0,-7-6 0 12,-2 2 0-12,-4-6 0 5,-4 0 144-5,-4-4 48 5,-2-2 16-4,-7-3 0 7,-1-5 400-8,-5-1 80 10,-3-7 16-6,-1 3 0-2,-2-8-352-2,-1 2-64 9,1-7-16-9,0-3 0 4,-1-3-272-4,3-7-304 12,2-2 64-12,1-9-9824 12,-1-7-1968-12</inkml:trace>
    </iact:actionData>
  </iact:action>
  <iact:action type="add" startTime="9783">
    <iact:property name="dataType"/>
    <iact:actionData xml:id="d13">
      <inkml:trace xmlns:inkml="http://www.w3.org/2003/InkML" xml:id="stk13" contextRef="#ctx0" brushRef="#br1">31734 8162 20271 0,'0'0'896'2,"0"0"192"-2,0 0-880 0,0 0-208 7,0 0 0-7,8 12 0 2,2-1 480-1,-2 9 48 9,2 3 16-10,3 5 0 3,-3 3 160-3,4 4 48 12,-3 8 0-12,5 2 0 4,-2 7-288-3,3 9-48 7,-5 5-16-8,3 6 0 4,-5 4 176-4,2 12 16 8,-6 4 16-8,-4 7 0 8,-2 5-96-3,-2 7 0 2,-10 4-16-7,0-2 0 6,-3 2-224-5,-3-4-32 8,-7-4-16-9,1-3 0 4,1-11-64-3,2-7-16 12,1-10 0-13,-1-2 0 2,1-11-16-2,5-11-128 11,-5-9 192-11,4 0-64 3,3-10 0-3,-3-3-128 10,3-9 192-9,-3-3-64 17,4-9-1584-13,-1-5-320-4</inkml:trace>
    </iact:actionData>
  </iact:action>
  <iact:action type="add" startTime="10186">
    <iact:property name="dataType"/>
    <iact:actionData xml:id="d14">
      <inkml:trace xmlns:inkml="http://www.w3.org/2003/InkML" xml:id="stk14" contextRef="#ctx0" brushRef="#br1">32008 7522 18431 0,'0'0'1632'1,"13"8"-1312"7,1 4-320-7,7 1 0 3,-1 9 464-2,1 5 32 6,7 6 0-7,-1 12 0 2,0 6-64-3,1 7-16 10,-1 3 0-10,2 9 0 7,0 2 416-7,-1 12 96 9,-1 12 16-9,-4 7 0 5,-1 10 96-5,-3 6 32 16,-7 16 0-16,-2 3 0 1,-6 8-176-1,-6 8-48 8,-8 6 0-8,-2 4 0 5,-11 6-352-5,-2-4-80 10,-5-5-16-10,-1-12 0 4,-2-5 208-3,-6-13 32 10,2-5 16-11,0-10 0 4,-2-11 176-4,4-6 48 10,-6-7 0-10,2-4 0 5,2-6-480-5,-4-4-80 11,2-4-32-11,-4-8 0 4,4-4-128-4,-4 1-32 9,2-3 0-9,-6-7 0 5,-4-2-128-5,-1-5-272 7,-5-1 64-7,-27 16-17600 13</inkml:trace>
    </iact:actionData>
  </iact:action>
  <iact:action type="add" startTime="20561">
    <iact:property name="dataType"/>
    <iact:actionData xml:id="d15">
      <inkml:trace xmlns:inkml="http://www.w3.org/2003/InkML" xml:id="stk15" contextRef="#ctx0" brushRef="#br1">1934 17342 14975 0,'0'0'656'3,"0"0"144"-3,0 0-640 0,0 0-160 0,0 0 0 0,0 0 0 6,0 0 384-5,0 0 64 6,0 0 0-6,0 0 0 6,0 0-288-7,0 0-160 7,0 0 192-6,0 17-192 6,0-17 240-7,4 16-64 8,6 5-16-8,2 1 0 7,-3-1 272-6,5 1 48 6,2 11 16-7,3 0 0 8,5 0-64-8,1 10-16 6,0-2 0-5,3 8 0 7,1-6-144-7,4 3-16 5,2 3-16-6,4-12 0 6,-2-6-112 1,-2 1-128-5,4-9 176-2,-4-2-176 7,1-1 640-7,-3-8 0 9,4-3 16-9,-6-3 0 7,0-2 48-7,0-2 0 6,1-2 0-6,-1-2 0 9,2-2-160-9,-2-4-32 7,0-5 0-7,-1 3 0 8,-1-4-256-8,0 1-48 7,-2-7-16-7,3 1 0 7,-3-3-64-7,-2-1-128 8,-3-6 176-7,1 3-176 7,1 1 160-8,-5-2-160 7,1-3 128-7,-1 3-128 8,-9 0 128-8,4 1-128 7,-5-1 0-7,-3 2 128 7,2-6-128-7,0 3 0 7,-4 1 0-7,-2 0 128 9,0-1-128-9,-2 3 0 6,-2 0 0-6,2 1 0 8,-4 11 0-8,0-5 0 6,-2-2 0-6,0 9 0 9,6 11 0-9,0 0 0 6,-12-10 0-6,12 10 0 8,-17 0 0-8,3 8 0 8,-5 4 0-8,3 3 0 8,2-5-192-8,-1 9 192 7,-1 3-192-7,-1 5 192 8,3 2-160-7,-4 7 160 5,1-1 0-6,1 13-144 8,-7 7 144-8,3 2 0 7,5 3 0-7,-5 12 0 8,-5 2 0-8,5 4 0 7,-3 4 0-7,0 2 0 7,-9 4 0-7,3 1 0 8,2-1 128-8,-2 4-128 7,-3 2 192-7,-1-7-48 9,-2 1 0-9,-4-2 0 6,0-4 128-6,-8-2 32 8,-2-2 0-8,3-2 0 8,-3-4 32-8,0-2 16 7,2 2 0-7,4-7 0 7,-1-1-16-7,5 0 0 8,-4-5 0-8,6-3 0 8,-6-1-112-8,4-2-32 7,0-5 0-7,2-5 0 8,1 0 0-8,-4-8 0 7,1-5 0-6,0-3 0 6,7 0 0-7,1-3-16 7,-2-3 0-6,4-9 0 5,-1-2-32-6,5-9 0 9,0-6 0-9,3-7 0 7,5-8 16-7,-1-3 0 7,3-6 0-7,5-4 0 8,6-2-160-8,2-8 0 7,4-4 144-6,4-4-144 6,7-2 0-7,3-1 0 7,7-3 0-7,5 7 0 9,3 3-128-9,4 6 128 6,2-4-128-6,0 10 128 8,4 4-128-8,-2 3 128 6,0 3-128-6,2 4 128 8,4 5 0-8,-2 8-128 9,4 4 128-9,3 8 0 9,1 4 0-9,0 8 0 5,3 5 0-5,3 8-128 8,2 8 128-8,-3 8 0 6,-3-2 0-6,-3 6 0 10,3 7 0-10,-6-1 0 6,-8 0 0-6,-4 1 0 7,-6 1 0-7,-3-3 0 8,-1 1 0-8,-9-4 128 9,-1-3-128-9,-5-9 128 7,-2 0-128-7,3-5 128 7,-5-7-128-7,2 0 0 8,0-5 0-8,-4-11 0 23,-4-11-1424-21,0 0-304 0,0 0-64-2</inkml:trace>
    </iact:actionData>
  </iact:action>
  <iact:action type="add" startTime="21570">
    <iact:property name="dataType"/>
    <iact:actionData xml:id="d16">
      <inkml:trace xmlns:inkml="http://www.w3.org/2003/InkML" xml:id="stk16" contextRef="#ctx0" brushRef="#br1">3393 17962 21183 0,'-19'0'944'1,"19"0"192"-1,-12 0-912 0,12 0-224 1,0 0 0-1,0 0 0 6,0 0 1600-5,0 0 288 6,0 0 48-7,16 0 16 8,3-2-1296-8,3 0-256 6,3-4-48-6,2 4-16 7,3-2-32-7,-1 2-16 7,0 0 0-7,2-2 0 8,0 0-48-8,5 1-16 6,-5-5 0-5,0 4 0 6,0 0-96-6,2 2-128 6,1-4 176-7,1 2-176 7,-4-2 128-7,-2 4-128 9,2 1 0-9,-1-1 0 24,-3 2-1536-21,0 2-384-2,1-1-64-1,-5 1-10096 3</inkml:trace>
    </iact:actionData>
  </iact:action>
  <iact:action type="add" startTime="21840">
    <iact:property name="dataType"/>
    <iact:actionData xml:id="d17">
      <inkml:trace xmlns:inkml="http://www.w3.org/2003/InkML" xml:id="stk17" contextRef="#ctx0" brushRef="#br1">4655 17359 19343 0,'-6'-21'848'1,"4"11"192"-1,2 10-832 0,0 0-208 0,2-14 0 0,-2 14 0 7,0 0 2336-6,0 0 416 5,10 10 96-6,2 4 16 8,-10 3-1968-8,-2 1-400 7,-6 5-80-6,-2 8-16 6,-4 8 160-7,-5 2 16 6,-3 6 16-5,3-2 0 6,-7 2-64-7,3 2-16 7,0 1 0-7,3-1 0 8,-3-2-128-8,1 2-16 7,4 1-16-7,-1-9 0 9,5 0-352-9,-1-6 0 6,7-2 0-6,-2 1 0 8,2-13-384-8,4-1 16 10,2-3 0-8,0-17-10128 10,10 10-2016-11</inkml:trace>
    </iact:actionData>
  </iact:action>
  <iact:action type="add" startTime="22305">
    <iact:property name="dataType"/>
    <iact:actionData xml:id="d18">
      <inkml:trace xmlns:inkml="http://www.w3.org/2003/InkML" xml:id="stk18" contextRef="#ctx0" brushRef="#br1">6161 17041 13823 0,'0'0'1216'1,"0"0"-960"-1,0 0-256 0,4-9 0 7,-4 9 768-7,0 0 128 6,4-14 0-5,-4 14 16 7,0 0-64-8,0 0-16 6,-8-8 0-6,8 8 0 9,-19-4 16-9,3 0 0 6,-4 4 0-6,-1 6 0 8,-2 0 80-8,-3 6 16 7,-1-1 0-7,0 1 0 9,-1 4-160-9,-1 5-16 7,-2 1-16-6,0-3 0 6,-1 4-192-7,1 7-48 8,-6 1 0-8,2 8 0 7,-2 0-48-7,-8 8-16 9,4 0 0-7,-8 3 0 2,-1 9 0-4,-1 5 0 7,2 4 0-6,4 8 0 7,-3 6-32-8,3 6-16 6,2 10 0-6,-4 3 0 8,2 0-160-8,2 9-48 7,0 3 0-7,0 6 0 8,-5-2-32-8,5 8-16 7,2-5 0-7,0-3 0 8,0 6 48-8,0-6 16 7,4-4 0-7,10 1 0 8,5-5 48-8,6-2 0 7,-1-4 0-7,9-7 0 10,4 3 0-10,4-7 0 4,2-2 0-4,2-8 0 11,4-8-96-11,7-2-16 6,3-6 0-6,5 3 0 8,3-11-144-8,3-3 128 6,8-5-128-6,2-7 128 8,8-2-336-8,0-8-80 8,3-3-16-8,1-5-17312 10</inkml:trace>
    </iact:actionData>
  </iact:action>
  <iact:action type="add" startTime="24692">
    <iact:property name="dataType"/>
    <iact:actionData xml:id="d19">
      <inkml:trace xmlns:inkml="http://www.w3.org/2003/InkML" xml:id="stk19" contextRef="#ctx0" brushRef="#br1">8529 17416 4607 0,'0'0'400'1,"0"0"-400"-1,2-16 0 0,0 8 0 7,-2 8 1600-7,0 0 256 6,-2-9 32-6,0-5 16 9,2 14-912-9,-6-10-176 8,0-2-48-8,-3 5 0 8,-1-5 32-8,0 0 0 5,-6 4 0-5,5 1 0 9,-7-3 96-9,3 4 0 7,-7 4 16-6,-1 0 0 5,-5 0-144-5,3 2-48 7,-4 2 0-8,0 0 0 6,-5 6-160-6,-7 4-48 8,-5-5 0-7,-1 3 0 6,-4 2-96-7,-2-2-32 11,-3 5 0-11,1-3 0 4,1 2-48-4,3-3-16 8,-2 1 0-8,6 4 0 7,6 1-48-7,6-3-16 8,0 1 0-8,8-1 0 7,6 4-80-7,1-7-32 8,4 5 0-8,7-6 0 7,9-10-144-7,0 0 0 7,-2 21 0-7,6-7 128 8,-4-14 224-8,19 15 32 8,3 3 16-8,5-6 0 8,4 1-144-8,2 1-16 7,6 7-16-7,4-1 0 7,6-5-96-7,-2 7-128 8,3-3 176-8,-1 3-176 7,2 5 0-7,-8 4 0 8,-2-1 0-8,-4-1 0 8,2 0 0-8,-8 2 0 8,-6 1 0-7,-5 3 0 5,-3 6 0-6,-1-6 128 8,-8-6-128-8,-2 2 0 6,-6 0 384-6,-4 4-16 8,-2-1-16-8,-10-3 0 8,-1-4 368-8,-10 0 80 8,-11-1 16-8,1-1 0 9,-2-5-128-9,-4-3-32 4,-9 5 0-4,-1-3 0 9,0-5-240-8,3 3-48 4,-3-5-16-5,-2 0 0 9,-1-6-144-9,1-3-16 7,7-3-16-7,-1-3 0 8,-2-5-176-8,4-4 160 6,2 4-160-6,2 0 160 9,10-9-160-9,2 5 0 6,4-5 144-6,3 1-144 8,5 4 0-8,7-3 0 8,0 3 0-8,9 0 0 27,3 12-720-27,11-15-64 0,1-3-16 0,11 3-10688 8,7-5-2144-6</inkml:trace>
    </iact:actionData>
  </iact:action>
  <iact:action type="add" startTime="25396">
    <iact:property name="dataType"/>
    <iact:actionData xml:id="d20">
      <inkml:trace xmlns:inkml="http://www.w3.org/2003/InkML" xml:id="stk20" contextRef="#ctx0" brushRef="#br1">9227 17394 10127 0,'0'0'448'3,"0"0"96"-3,0 0-544 0,0 0 0 1,0 0 0-1,0 0 0 5,10-11 2112-5,0-1 320 7,-10 12 64-6,0 0 16 7,0 0-1376-7,0 0-288 6,13-6-48-7,-13 6-16 8,0 0 0-7,0 0 0 3,0 0 0-4,0 0 0 9,10 10-160-9,0 5-48 6,-4 1 0-6,-2 7 0 8,-2-1 32-7,-2 5 0 7,0 6 0-8,0 6 0 7,0-2-32-7,0 10 0 6,0-2 0-6,-2 4 0 15,0-1-128-15,2 3-48 1,-4-8 0-1,0 2 0 8,-2 0-96-8,2-4-32 7,-2 4 0-7,2-12 0 9,-1-4-112-9,-5-2-32 6,2-1 0-6,4-1 0 8,0-5-128-8,-2-7 192 7,6-13-192-7,-11 16 192 8,3-6-192-8,8-10 0 7,-14 7 0-7,14-7 128 22,-11 10-560-21,11-10-112 0,-16 2-32 2,16-2-14176-3</inkml:trace>
    </iact:actionData>
  </iact:action>
  <iact:action type="add" startTime="25699">
    <iact:property name="dataType"/>
    <iact:actionData xml:id="d21">
      <inkml:trace xmlns:inkml="http://www.w3.org/2003/InkML" xml:id="stk21" contextRef="#ctx0" brushRef="#br1">8812 17905 25791 0,'0'0'2304'1,"0"0"-1856"0,0 0-448-1,14-11 0 6,5 3 960-5,6 0 80 6,9 0 32-7,-1 2 0 6,4 2-320-4,2-2-64 3,0 1-16-5,6-5 0 7,-1 4-224-7,-1 0-64 8,2 0 0-8,-2-3 0 9,2 1-64-9,2 2-32 5,-4-2 0-5,4 2 0 8,-1-2-288-7,-7 7 0 5,-2-1 0-6,-1 0 0 9,-5 0-208-9,-2-4-48 6,-2 2-16-5,1-2-14768 10</inkml:trace>
    </iact:actionData>
  </iact:action>
  <iact:action type="add" startTime="26355">
    <iact:property name="dataType"/>
    <iact:actionData xml:id="d22">
      <inkml:trace xmlns:inkml="http://www.w3.org/2003/InkML" xml:id="stk22" contextRef="#ctx0" brushRef="#br1">10314 17425 16575 0,'0'0'1472'4,"0"0"-1168"-4,0 0-304 0,17-13 0 8,1-5 1120-7,1 1 160 5,9 3 48-6,3-4 0 8,8 1-640-8,-2-1-128 7,4-1-32-7,-4 5 0 8,0-3-256-8,4 5-48 5,-2-4-16-5,4 7 0 9,-4-3 176-9,6 4 48 8,-4 4 0-8,2 2 0 8,-4 2 80-8,2 4 32 8,-4 10 0-8,0-1 0 7,-6 1-272-7,-4 2-48 7,-7 5-16-7,-5 3 0 7,-5 5-80-7,-2 2-128 7,-14 0 176-7,-4 8-176 12,-7 4 288-12,-3 6-48 5,-7-4-16-4,-8 4 0 5,0 1 32-6,-2 1 0 7,-6-8 0-7,6 0 0 8,-4-4-128-8,4 0 0 8,4-8-128-8,-3 0 192 8,1 0 192-8,6-1 16 6,2-7 16-6,3-2 0 8,7 1-112-8,3-5-32 8,6-3 0-8,8-14 0 6,0 0-96-6,0 0-32 8,4 12 0-8,6 0 0 7,-10-12 256-7,23 5 48 7,5-5 16-7,3 2 0 9,8 4-272-9,2-6-64 7,4-2-128-7,5 2 192 10,3 4-64-10,6 4-128 5,-1-4 176-5,7-2-176 8,1-2 128-8,-4 0-128 7,7-2 0-7,-7 0 0 8,-4-6 144-8,3 2-144 7,-5 0 0-7,-1 1 144 7,-4-3-144-7,0 4 0 8,-10 0 0-8,-1 2 0 25,-6 2-1104-23,-3 2-304 1,-4 2-64-2,-7 0-13280-1</inkml:trace>
    </iact:actionData>
  </iact:action>
  <iact:action type="add" startTime="27110">
    <iact:property name="dataType"/>
    <iact:actionData xml:id="d23">
      <inkml:trace xmlns:inkml="http://www.w3.org/2003/InkML" xml:id="stk23" contextRef="#ctx0" brushRef="#br1">5947 19052 7359 0,'0'0'656'1,"0"0"-528"-1,-10-4-128 0,10 4 0 6,0 0 1344-6,-14-2 256 8,4 0 32-8,10 2 16 7,0 0-832-7,0 0-176 7,0 0-16-6,0 0-16 6,0 0-32-7,0 0-16 11,0 0 0-11,0 0 0 4,0 0 160-4,0 0 48 7,24 6 0-7,5 0 0 8,4-4 256-8,14-4 64 9,4-2 16-9,13 2 0 6,10 0-176-6,10-2-32 8,8-4-16-8,11-5 0 11,6 1-240-11,12 2-64 4,14 0 0-4,9 3 0 7,8-7-16-7,1 6-16 7,3 6 0-7,9 2 0 9,7 4-256-9,-2 0-48 7,-10 2-16-7,9 4 0 7,5 1-96-7,1 1 0 8,-1-8-128-8,0 4 192 8,7 5 64-7,-5-7 0 6,3-2 0-7,-5 0 0 6,-9-2 240-6,7 2 48 8,0 2 16-8,-8-8 0 8,-8-6-144-7,-4 4-32 4,-8 0 0-5,-5 2 0 9,-5 0-64-8,-5-5-32 4,-12-9 0-5,-6 6 0 8,-9-3-160-8,-11 5-128 8,-5 2 192-8,-2-4-192 23,-8 0-640-23,-8 3-256 0,-5-7-32 0,-11 4-15184 4</inkml:trace>
    </iact:actionData>
  </iact:action>
  <iact:action type="add" startTime="28051">
    <iact:property name="dataType"/>
    <iact:actionData xml:id="d24">
      <inkml:trace xmlns:inkml="http://www.w3.org/2003/InkML" xml:id="stk24" contextRef="#ctx0" brushRef="#br1">7396 19491 4607 0,'0'0'400'4,"0"0"-400"-4,0 0 0 0,0 0 0 7,0 0 2432-6,0 0 384 7,0 0 96-8,0 0 16 6,8-12-2000-6,-8 12-400 9,0 0-80-9,0 0 0 8,0 0 208-8,-12 2 48 6,-8-2 16-6,-1 4 0 8,-8 6 32-8,-1-5 0 8,-1 1 0-8,0 2 0 6,-4 4-48-6,-6-2 0 8,2 5 0-8,-6-5 0 8,0 0-96-8,4 5-32 7,-4-1 0-7,6 3 0 7,-4 3-176-7,4-4-32 8,-3 1-16-4,4 3 0 1,3-3-352-5,4 3 144 6,4-1-144-6,3-5 0 8,3 3 144-8,11-1-144 7,0-2 0-7,10-14 144 8,0 0 48-8,6 19 0 7,6-3 0-7,2 1 0 8,5-7 320-8,8 6 80 8,3-7 16-8,9 7 0 7,0-2-304-7,10 5-64 8,-3 1-16-7,9 1 0 5,0 3-224-6,5 3 0 9,-1 2 128-9,-3 4-128 8,-3 0 0-8,-6 1 0 6,-1 3 0-6,-3 0 0 9,-10-2 0-9,-3-2 0 6,-5 0 0-6,-2 4 0 7,-7-2 0-7,-2 0 0 7,-8-3 128-7,-3 3-128 8,-4-8 448-8,-5 2 64 8,-2 0 0-8,-8 1 0 8,3-1 208-8,-11-2 48 6,-5 1 16-6,-10-1 0 9,-6-4-80-9,-6-1-32 7,-5-7 0-7,-7 7 0 9,-1-1-240-9,0-3-48 5,-9-1-16-5,1-1 0 8,0-6-32-8,-4-6 0 8,2-2 0-8,2-2 0 8,-4-4-80-8,6-2 0 6,5-6-16-5,11 4 0 8,5 2-240-9,10-1 0 7,4-5 128-7,7 4-128 7,7-4-256-7,3 3-80 7,11 3-32-7,7 6-12064 15,0 0-2416-13</inkml:trace>
    </iact:actionData>
  </iact:action>
  <iact:action type="add" startTime="29389">
    <iact:property name="dataType"/>
    <iact:actionData xml:id="d25">
      <inkml:trace xmlns:inkml="http://www.w3.org/2003/InkML" xml:id="stk25" contextRef="#ctx0" brushRef="#br1">7844 19319 11967 0,'0'0'1072'3,"0"0"-864"-3,0 0-208 0,-9 0 0 7,9 0 1568-7,-16-2 272 8,16 2 48-8,0 0 16 8,0 0-640-8,0 0-128 6,-12-4-32-6,12 4 0 9,0 0-304-9,0-17-64 7,0 3-16-6,8-2 0 5,4 5-272-6,-2-3-64 8,7 4-16-8,1-1 0 7,3 1-160-7,3 2-16 8,-5 0-16-8,1 0 0 6,3 3-32-6,-2 3 0 8,1 2 0-8,-3 2 0 7,-3 3-144-7,0 5 0 9,-16-10 144-9,9 16-144 7,-1 3 0-7,-6 7 144 8,-6 1-144-8,-4 2 0 6,-5 2 384-5,-1 3-48 11,-5 3 0-12,-3-2 0 6,-1-6-64-6,-3 0-16 6,1-1 0-6,2-3 0 8,-3-4-16-7,7-5-16 4,3 2 0-5,2-7 0 8,9 3-16-8,5-14 0 6,0 0 0-6,0 0 0 8,0 0 112-7,0 0 0 6,17 0 16-7,5-2 0 8,7-4 48-8,2-4 16 7,-2 3 0-7,5-5 0 8,-3-4-256-8,4 6-144 7,4-3 160-7,-6 5-160 7,-4-4 128-7,2 6-128 8,-1 1 0-8,-3 3 144 8,-2-2-304-8,-1 2-64 8,1 2-16-8,-3 0-10000 16,-5 0-1984-15</inkml:trace>
    </iact:actionData>
  </iact:action>
  <iact:action type="add" startTime="30082">
    <iact:property name="dataType"/>
    <iact:actionData xml:id="d26">
      <inkml:trace xmlns:inkml="http://www.w3.org/2003/InkML" xml:id="stk26" contextRef="#ctx0" brushRef="#br1">9231 19643 5519 0,'0'0'240'1,"0"0"64"-1,0-12-304 0,0 12 0 0,0 0 0 0,0 0 0 6,0-15 3072-5,0 15 576 8,0 0 96-9,0 0 32 6,0 0-2384-6,0 0-480 7,0 0-80-7,-4 19-32 8,0 1-144-8,-1 5-16 8,-1 0-16-8,0 5 0 7,2 1 272-7,0 8 64 7,-2-2 16-7,2 8 0 7,0-2-112-7,1 5-32 8,1 3 0-8,2 2 0 8,-4-5-320-7,2-1-64 4,0 2 0-4,0-2-16 12,-2-6-256-13,4 0-48 3,6-8-128-3,-6 0 192 9,0-6-192-9,0-1 128 5,0-5-128-5,0-1 0 9,-2-9 0-9,2-11 0 7,0 14 0-7,0-14 0 21,-6 14-336-20,6-14-112-1,0 0-32 1,0 0-8960 11,0 0-1792-12</inkml:trace>
    </iact:actionData>
  </iact:action>
  <iact:action type="add" startTime="30380">
    <iact:property name="dataType"/>
    <iact:actionData xml:id="d27">
      <inkml:trace xmlns:inkml="http://www.w3.org/2003/InkML" xml:id="stk27" contextRef="#ctx0" brushRef="#br1">8765 20117 30111 0,'0'0'1344'3,"0"0"256"-3,20-6-1280 0,3 4-320 0,8-2 0 0,2 2 0 6,4 0 544-5,8 2 32 6,-2-2 16-7,6 0 0 9,2 2-240-9,1-4-48 7,-1 0-16-7,2-3 0 7,1 3-160-4,3-2-128 2,-1 0 144-5,-3 4-144 21,-4 0-704-20,-2 2-224-1,-2-2-48 0,-8 0-12960 2</inkml:trace>
    </iact:actionData>
  </iact:action>
  <iact:action type="add" startTime="31085">
    <iact:property name="dataType"/>
    <iact:actionData xml:id="d28">
      <inkml:trace xmlns:inkml="http://www.w3.org/2003/InkML" xml:id="stk28" contextRef="#ctx0" brushRef="#br1">11517 19561 4607 0,'0'0'400'4,"-13"-6"-400"-4,-5-6 0 1,2 3 0 6,1 1 3616-7,-3-2 640 6,3 2 128-6,-7 4 32 8,-5-9-2880-8,2 5-576 7,-1 2-128-7,-1-2 0 7,-4-7-368-7,-1 7-64 7,-7-2-16-7,4 4 0 9,2 2 16-9,0 2 0 7,-2 2 0-7,2 6 0 7,0 4-144-7,3 2-16 7,-1 5-16-7,0 1 0 9,-2 3 32-9,4 5 16 6,1 3 0-6,3 2 0 8,1 6 64-8,5-4 16 7,-1 0 0-7,11 1 0 12,-3 7-224-12,8-6-128 3,4-2 160-3,6-2-160 10,4 4 208-10,-1-8-48 6,9-5-16-6,3-3 0 9,7 1 112-8,1-6 32 4,-2 1 0-4,3-9 0 6,-1-2-48-7,2-4-16 7,2-2 0-7,0-2 0 8,2-4-32-8,1-5 0 8,-1 1 0-8,4-4 0 7,-2 1 0-7,-4-5-16 7,0-1 0-7,0-3 0 8,-4 1-176-8,-1 1 192 8,-7-1-192-8,-1 0 192 7,-1 3-192-7,-5 5 0 7,0-3 0-7,-7 10 128 7,-7 8-128-7,0 0 192 7,0 0-192-7,0 0 192 9,16 8-192-9,-8 13 192 7,-2 1-192-7,-2 9 192 7,-1 4 64-7,1 8 0 8,-8 4 16-8,2 8 0 8,-1 7-16-8,-3 4-16 7,0 3 0-7,-6 5 0 8,0 6-80-8,-1 0-16 8,-1-4 0-7,-3-2 0 5,-3-2-144-6,-1-2 160 7,-3-11-160-6,3-7 160 7,5-7-32-8,-3 0-128 5,3-8 192-5,4-6-64 9,3-7-128-9,-1-5 128 7,10-19-128-7,0 0 128 27,0 0-1696-27,0 0-352 1,12-17-64 0</inkml:trace>
    </iact:actionData>
  </iact:action>
  <iact:action type="add" startTime="31945">
    <iact:property name="dataType"/>
    <iact:actionData xml:id="d29">
      <inkml:trace xmlns:inkml="http://www.w3.org/2003/InkML" xml:id="stk29" contextRef="#ctx0" brushRef="#br1">11995 16733 14847 0,'0'0'656'1,"0"0"144"-1,0 0-640 0,12-8-160 0,0-5 0 0,1 9 0 7,-13 4 464-7,20 0 64 6,-7 0 16-6,9 0 0 9,-5-2-96-9,-1 2-32 6,2 2 0-6,-3 0 0 8,3 4-64-8,1 3-16 9,-1-7 0-9,1 6 0 6,3 0 224-6,1 6 32 6,2-9 16-6,3 13 0 8,-1-1-160-8,4 11-48 8,2 5 0-8,4 8 0 8,4-2-112-8,-2 10-32 7,6 7 0-7,-2 9 0 12,4 1-128-12,2 6-128 4,0 2 144-4,-7 4-144 7,3 0 176-7,-6 4-176 7,4-4 192-7,-10 4-192 8,-3 0 352-8,-3 6-32 7,-2-3-16-7,1 1 0 7,-3-6 64-7,-1 0 16 8,-3 2 0-8,-1 4 0 8,-1-2 80-8,-5-2 32 7,3 0 0-7,-1 1 0 8,0 3 800-8,-4 2 176 7,-3-2 16-7,-3 2 16 23,-4 3-1808-21,2 1-352 5,6-2-80-7,-8-1-16 0,-2 7 752 0,-4-4 128 0,-2-7 48 0,1 7 0 7,-1 0 112-7,-6-5 32 6,0 1 0-6,-3 0 0 8,1-4 144-8,3 2 48 7,-9-3 0-7,1-3 0 8,3-5-32-8,-3-1 0 8,-5-6 0-7,-1 0 0 5,-4-5-64-6,-2 3-16 9,-2-2 0-9,-2-1 0 6,1-7-96-6,-5-1-32 7,4-3 0-7,-4-3 0 8,4-6 48-8,2-6 16 8,-4-6 0-8,4 1 0 7,2-1-112-7,0-4-32 7,-2-2 0-7,4-1 0 8,1-5-192-8,1-5 176 7,2 2-176-7,3-9 160 9,3 1-160-9,3 0 0 6,-1-4 0-6,5-4 128 8,-1-4-288-8,15 4-64 6,-8-12-16-6,4 3 0 28,4-11-2272-28,6 2-464 1,1-3-96 0</inkml:trace>
    </iact:actionData>
  </iact:action>
  <iact:action type="add" startTime="32830">
    <iact:property name="dataType"/>
    <iact:actionData xml:id="d30">
      <inkml:trace xmlns:inkml="http://www.w3.org/2003/InkML" xml:id="stk30" contextRef="#ctx0" brushRef="#br1">14152 18598 20383 0,'0'0'896'1,"0"0"192"-1,0 0-864 0,0 0-224 0,0 0 0 1,0 0 0 4,0 0 992-5,0 0 160 8,0 0 16-8,0 0 16 8,16 5-192-8,0-1-32 7,1-4-16-7,7 0 0 8,1-2-256-8,4 0-48 6,2 0-16-6,6 0 0 8,6 2 16-8,0 0 16 8,4-1 0-8,4-1 0 8,3 0-144-8,1 0-16 7,-2-4-16-7,1 2 0 7,1 0-192-7,-4 4-32 7,-1 0-16-6,-3-2 0 11,2-2-240-12,2 4 144 4,-3-2-144-4,-5 4 128 7,0-2-128-7,-8 4 0 8,-3 2 0-8,-7 4 0 21,-6-3-352-20,1 1-96-1,-8 4-32 0,-12-12-9744 7,7 16-1936-5</inkml:trace>
    </iact:actionData>
  </iact:action>
  <iact:action type="add" startTime="33114">
    <iact:property name="dataType"/>
    <iact:actionData xml:id="d31">
      <inkml:trace xmlns:inkml="http://www.w3.org/2003/InkML" xml:id="stk31" contextRef="#ctx0" brushRef="#br1">14260 19229 28559 0,'0'0'1264'1,"0"0"272"-1,0 0-1232 1,25 4-304-1,10 2 0 0,8-2 0 6,4 0 1584-6,4-2 256 9,7-2 48-9,-1 0 16 6,-1-2-1008-5,1-6-208 6,-1 0-48-7,3 1 0 7,1 3-128-7,1-6-16 11,-1 2-16-11,5 0 0 6,-1-1-224-6,2 1-32 6,-7 2-16-4,-3-4 0 5,-1 2-208-7,-4 4 144 7,-10 1-144-7,-2-1 128 29,-8 0-2032-29,-2 4-400 1,-5 4-96-1</inkml:trace>
    </iact:actionData>
  </iact:action>
  <iact:action type="add" startTime="39721">
    <iact:property name="dataType"/>
    <iact:actionData xml:id="d32">
      <inkml:trace xmlns:inkml="http://www.w3.org/2003/InkML" xml:id="stk32" contextRef="#ctx0" brushRef="#br2">18418 15545 13823 0,'0'0'1216'1,"0"0"-960"-1,0 0-256 0,0 0 0 6,0 0 1008-5,0 0 144 6,0 0 48-7,0 0 0 8,0 0-368-8,12-11-64 7,-4 3 0-7,-8 8-16 8,8-16 80-8,-8 16 0 6,0-15 16-6,-2-3 0 9,-4 6 32-8,-2-1 0 6,0 3 0-7,-9-2 0 7,-1 5-176-7,-3 1-16 7,-3-4-16-7,1-2 0 9,-3 1-192-9,-1-1-32 7,0 4-16-7,-4-4 0 7,-3-1 96-7,-1 3 32 6,-4-4 0-6,2 3 0 12,-6-5-144-12,4 6-32 5,-8-3 0-5,-1 1 0 8,-5-2 32-8,2 1 0 7,1-1 0-7,-7 0 0 7,-7-5-48-6,1 3-16 5,1-3 0-6,-6 5 0 8,-1 6-352-8,-3 2 0 8,4-1 0-8,-6-1 0 7,-8 2 0-7,2 0 0 8,-2 0 0-8,2-3 128 9,4-1-128-9,6 8 176 6,-1 0-176-6,7 0 192 8,2 0 0-8,-3 0 0 7,3 6 0-7,-1 0 0 8,-5-2-192-8,0 0 0 6,-4-4 144-6,5 4-144 8,-1 2 0-8,4 5 0 7,-2-1 0-7,1 0 128 8,3-4-128-8,-5 10 0 7,9-1 0-7,-3 5 0 8,-1-5 0-8,-2 3 0 7,1 2 0-7,5-7 0 9,3 5 0-9,4-3 0 6,3 7 0-6,3 1 0 10,2 1 0-10,6 3 128 6,6 3-128-6,-1-3 128 9,-3-2-128-9,6 3 0 5,4-1 128-5,3 2-128 9,1-1 0-9,-3-1 0 5,5-2 0-5,3-3 128 9,-3 3-128-9,9-1 0 8,-2 1 0-8,6 1 0 7,1 1 0-7,1 2 0 8,4-1 0-8,4-5 0 7,1 0 0-7,3 3 0 7,6 1 0-7,1-1-128 9,5-5 128-8,5 3 0 4,-1-1 0-5,3 2 0 8,4-1 0-8,6-5 144 8,2 5-144-8,-2 1 0 7,8-1 176-7,0 1-176 8,6-3 160-8,3 3-160 8,3 0 144-8,0-1-144 6,3-1 128-6,4 1-128 9,-3 3 0-9,5-1 0 6,4-3 128-6,5 0-128 9,-5 1 0-9,6 3 0 7,6-3 0-7,6-1 128 7,3-3-128-7,1-5 0 8,0 5 144-8,3-10-144 8,-3 0 128-8,7 1-128 7,-5-1 128-7,5-6-128 8,-3 0 176-8,1-2-48 8,-5-2 0-8,0 0 0 7,-2 2 0-7,-5-4-128 7,-1-2 192-7,0-1-64 8,2 1 0-8,0 0 0 7,-2-6 0-7,-4 2 0 7,-6 5 32-7,-6-1 0 8,2-6 0-8,-5 4 0 8,3 2-16-7,-6-3 0 10,-1 3 0-11,-1 0 0 4,3-2-144-4,-7-4 160 12,-3 3-160-12,-2-7 160 4,-5 4 16-4,-1-5 0 8,-4 1 0-8,0-1 0 6,-10 3 96-5,-1-4 32 4,-5-5 0-5,-2-2 0 9,-3-5 80-9,-6-1 0 7,-1-2 16-7,-5-6 0 8,-6 0 96-7,-2-8 16 5,-8 0 0-6,-6-1 0 9,1-9-176-9,-9-3-16 5,-5-5-16-5,-8 3 0 8,-10-8-128-8,-4 5-32 9,-5-3 0-9,-5 6 0 9,-1 3-144-9,-9 3 0 10,1 3 0-10,-2 6 128 5,4 10-128-5,1 4 0 10,-3 4 0-10,6 3 0 5,-3 3 0-5,3 0 0 11,3 3-160-11,5 6 160 19,3-3-1024-18,6 5-96 0,0-3-32-1,8 5 0 14,4-4-2096-14,8 4-416 2</inkml:trace>
    </iact:actionData>
  </iact:action>
  <iact:action type="add" startTime="40862">
    <iact:property name="dataType"/>
    <iact:actionData xml:id="d33">
      <inkml:trace xmlns:inkml="http://www.w3.org/2003/InkML" xml:id="stk33" contextRef="#ctx0" brushRef="#br2">18652 12392 14735 0,'0'0'1312'1,"18"2"-1056"5,-6-2-256-4,3 0 0-2,1 0 640 0,1 0 64 11,-1 2 0-10,-4-2 16 3,-12 0 128-3,15-2 32 9,-15 2 0-10,0 0 0 11,0 0-144-10,0 0-32 0,0 0 0-1,0 0 0 5,0 0 448-4,0 0 96 10,0 0 16-10,0 0 0 1,-17-8-352-2,1 2-64 11,0 2-16-11,-9 2 0 5,-2-1-112-5,-2-1-16 11,-1 2-16-10,-3-4 0 3,-4 2-176-4,0-2-48 6,-10 0 0-6,4-2 0 16,0-1-32-16,-2 3-16 1,3-2 0-1,-7 0 0 12,0 2-32-11,0 1-16 14,-5-5 0-14,-1 0 0-1,-3 4-48 0,-1 2-16 4,-5-4 0-4,-1-1 0 4,-7 1-112-3,0 2 0 9,2 0-16-10,-6-4 0 3,-2 5-176-2,-2 1 160 10,-2-2-160-11,-4-2 160 4,-4 0-160-4,-7 4 0 10,1 4 0-10,-1-4 0 4,3 1 0-4,-2 1 0 12,7 2 0-12,-3-4 0 5,-6 0 0-5,5 2 0 8,-5 6 0-8,7 4 0 4,3-5 0-3,2 1 0 12,0 2 0-13,8 2 0 2,0 4 0-2,2-5 0 11,0 7 128-11,6-2-128 4,-6 5 0-3,6-1 0 10,1 4 0-11,3 3 0 4,4-4 0-4,3 1 0 6,2 1 0-5,3 5 0 6,1-1 0-7,4 0 0 12,6-1 0-11,-3 3 0 3,3 2 0-4,4 3 0 10,4-5 0-10,-2-2 0 3,3-3 0-3,7-1 0 13,2 4-144-13,-1 3 144 3,1-1 0-3,6 0 0 10,-3 1 0-10,5 1 0 5,3 6 0-5,0 2 0 12,2 0 0-12,5 4 0 4,-3-4 0-3,6 4 0 7,2-4 0-8,4 0 0 6,2-2 0-6,2 2-128 9,4 0 128-9,-1 6 0 7,9-8 0-7,-3-1 0 9,5-1 0-9,5-2 0 5,5 2 0-5,1-6 0 11,0 1 0-11,10-1 0 4,2 0 0-4,4 1 128 9,1-5-128-9,1 0 144 4,4-5-144-4,-2 2 160 12,5 7-160-12,7-6 160 4,-3-5-160-3,8 3 0 5,4 1 144-6,5-5-144 8,-5 3 0-8,8-6 0 8,2 1 0-8,1-1 128 8,3 0-128-8,2-6 128 12,0-1-128-12,4 1 128 4,5 2-128-4,-5-4 0 12,3-2 0-11,-5-2 128 2,0-2-128-3,1-2 0 11,-1-4 128-11,2 2-128 4,5 1 0-4,-1 1 144 5,1-2-144-5,-3-4 0 9,0 2 128-9,-5 1-128 10,-3-5 0-10,2 2 0 5,0-4 0-3,0 3 128 2,-5 1-128-3,1-4 0 7,-4 3 128-8,-4-5-128 8,0 4 0-8,1-3 0 4,-9 3 0-4,0-4 0 7,-2 3 128-7,3-3-128 8,-5 6 128-8,-2-3-128 11,-3 1 144-11,-2-7-144 4,-3-3 128-3,-7 5-128 4,-4-3 0-5,-4-1 144 8,0-3-144-8,-8 1 128 7,-4-1-128-7,3-1 128 8,-3-2 0-8,0-1-128 7,-5-9 192-7,-5 6-64 9,1 4 96-9,-1 0 16 12,-7-3 0-12,0 3 0 3,0-4-48-3,-5 2-16 6,-5 1 0-6,0 1 0 10,0-4 48-10,-5 1 16 6,-5 1 0-6,-2 0 0 7,-1-2-64-7,-3 0-16 9,-6-6 0-9,1 3 0 7,-2 5-32-7,-1-2 0 13,-7 4 0-13,2-5 0 3,-1 3-128-3,-3 2 0 12,0 1 144-11,-6-3-144 2,0-4 0-3,0 0 0 10,-4 6 0-10,-2-1 128 4,-1 1-128-4,-7-2 0 11,-4 1 0-11,1 3 0 4,-1-2 0-4,-5 1 0 11,-1-1 0-11,-1 0 0 5,-10-2 0-5,-2 1 0 11,-2 7 0-11,-6 3 0 4,-8-1 0-4,2 1 0 7,-3 5 0-7,1-1 0 8,1 4 0-7,-7 2-128 9,-1 1 128-9,1 1 0 3,0 0 0-4,5 2 0 7,-5 2 0-7,7 2 0 5,5 0 0-5,-10 4 0 12,1 0 0-11,-1 2 0 2,-1-2 0-3,1 5 0 11,0 1 0-11,5 2-128 4,-5 3 128-3,6 5 0 9,-5-5-144-10,5 7 144 4,2 3 0-4,4 1 0 11,1-1-144-11,3 0 144 5,4 3 0-5,7 3 0 10,3-2-128-10,4 0 128 5,1 1 0-5,-1 3 0 11,5 4-128-11,4-2 128 4,7 4 0-4,-3-2 0 11,4-6-128-11,2 2 128 3,-2 4 0-3,8 4 0 11,-2-2-128-11,6 4 128 5,6-8 0-5,3 6-128 11,1-2 128-11,7 2 0 3,1-4-144-2,5-4 144 10,4 1 0-10,2 1-144 2,4 0 144-3,2-4 0 11,2 0-144-11,4 2 144 4,7 3-192-3,1-3 16 8,4-2 16-9,7 0 0 4,0-2 160-4,10 1-160 12,6 1 160-12,-2 0-160 4,2-8 160-4,10 3 0 11,1-3 0-11,5 1-128 3,-1 1 128-2,11-4 0 10,-3-3 0-11,10 1 0 4,-2 3 0-4,8-5 0 8,8-1 0-7,-1 2-128 6,3-7 128-7,4 5 0 12,-5-1 0-10,7 1 0-1,-4-6 0-1,7 2 0 11,2-7 0-11,3-1 0 2,-1 0 0-2,2-2 0 12,1-2 0-12,-1-2 0 5,-2-2 0-5,4 0 0 6,3-7 0-5,1 1 0 8,4 2 0-8,-4-6 0 8,-4 5 0-8,-2-7 0 3,-1 4 0-4,-3-3 0 10,2 3 0-10,-5-3 128 4,-3 1-128-4,-1-4 0 8,-4 1 0-8,-7-3 0 7,-3 1 0-6,-2 3 0 6,-2-5 0-7,-7-5 128 8,-3-1-128-8,-6 0 0 7,1-6 128-7,-7-6-128 7,-7-4 144-6,-4-6-144 9,-10-2 192-10,0-5-192 4,2-5 384-4,-15-7-48 13,-7-4 0-13,-5-2 0 4,-2 0-16-4,-8 7 0 10,-6 3 0-9,-6 1 0 2,-7 5-96-2,-7 3-32 8,-7 3 0-9,-4 9 0 4,-12 0-192-4,-3 2 0 12,-7 0 0-12,-9 10 0 4,0 2-240-3,-8 3-80 9,-4 5-32-10,-4 7 0 20,-4-2-1824-19,4 11-384 0,-2 3-64 4</inkml:trace>
    </iact:actionData>
  </iact:action>
  <iact:action type="add" startTime="42663">
    <iact:property name="dataType"/>
    <iact:actionData xml:id="d34">
      <inkml:trace xmlns:inkml="http://www.w3.org/2003/InkML" xml:id="stk34" contextRef="#ctx0" brushRef="#br2">19150 15458 21183 0,'0'0'944'1,"0"0"192"-1,0 0-912 1,0 0-224 5,0 0 0-2,17 2 0-4,-17-2 576 0,0 0 80 9,0 0 16-9,0 0 0 6,0 0-416-6,0 0-64 10,0 0-32-10,0 0 0 4,0 0 224-3,0 0 64 9,0 0 0-10,-17 7 0 4,-1-7 448-4,-5-2 80 10,-1-3 32-10,-3 1 0 6,-2-2-208-6,-1 0-32 10,-7-2-16-10,-4-5 0 5,4 1-64-5,-7-6-16 10,-3 1 0-10,-2 3 0 6,-10-3-112-3,1 5-32 3,-1-2 0-5,-1 3 0 4,-1-9-128-4,-3 4-16 7,2-3-16-8,-1 1 0 4,-5 1-128-3,2-3-32 10,-1-3 0-11,-5 3 0 4,-10 7-16-4,-2-5 0 11,-1 5 0-11,-3-7 0 3,-4 1-16-3,2 5-16 11,1 2 0-11,-1 0 0 4,2 3-160-4,-3-5 128 11,-5 4-128-11,2-1 128 4,5 1-128-3,-1 2 0 9,4 0 0-10,0 4 0 4,4 0 0-3,-2 4-176 9,-1 4 48-10,-1-2 0 5,0-2 128-5,2 2 0 11,2 4 0-10,2 0 0 1,0 0 0-2,6 7 192 10,4-1-64-10,-2 2 0 5,1 1-128-5,3 3 0 11,-2-4-176-11,2 5 176 5,1-5 0-5,3 3 0 11,4 3 0-11,5-3 0 4,0 1 0-4,5 3 0 12,1-3 0-10,8 3 0-2,0 1 0 0,4 3 0 11,0-1 0-11,2-1 0 5,5 2 0-5,1 3 0 15,2-1 0-15,2 0 0 1,-1-1 0-1,7 5 0 6,-3-2-128-5,5-2 128 6,5 1 0-7,-2-1 0 11,7 2 0-11,3 1 0 3,0-3-128-3,4 0 128 11,4 0 0-11,0 3-144 4,3-1 144-4,7 0 0 11,-2-2 0-10,5 1 0 4,7-1 0-5,-1-2 0 8,4 1 0-8,5-3 0 4,1-1 0-4,2 1 0 12,8-1 0-11,2 3 0 3,5 0 0-4,7 1 0 10,1-7 0-9,7-1 0 2,1 1 0-2,8 1 128 10,0-3-128-11,2 3 0 4,2-3 0-4,2-3 0 9,2 1 0-9,2-3 128 5,4 4-128-5,8-5 0 12,-1 3 0-12,3-4 0 3,-1 0 0-2,1-1 144 9,3-3-144-10,-5 0 0 4,1 4 128-4,-3 2-128 11,9-7 0-11,-1 3 0 5,-7 2 0-5,5-6 0 10,-7-2 0-9,3-2 0 2,-6 0 0-2,3 0 160 10,5 0-160-11,-5-4 128 4,3-6-128-4,-8 0 0 11,-2 1 0-11,-3-7 0 6,-1 6 128-6,-4-5-128 10,-2 1 0-10,-3-7 128 4,1-3-128-3,-2 3 0 9,-8-1 0-10,-1 1 0 2,-1-1 128-2,-5-1-128 12,-11 0 128-11,-1-1-128 3,-6-3 0-3,0 5 128 7,-2-1-128-8,-3 0 0 4,-7-5 144-3,-4 1-144 10,-3-6 160-11,-3 4-160 4,-7-1 192-3,-2 3-48 10,-4-2-16-11,-4-2 0 3,-4-5 64-2,-4 1 16 10,-2-6 0-9,-9 2 0-1,-5 4-32-1,-1-6-16 11,-2 2 0-11,-4-2 0 5,-3 6-32-5,-8-2 0 9,-3-4 0-8,-4 8 0 3,-6 0-128-3,-3 2 192 9,-7-2-192-10,1 1 192 4,2 3-192-3,-5 2 0 9,1 0 0-10,-6 1 128 5,-2 1-128-4,-4 0 128 7,-4-1-128-8,-4 5 128 5,-8-3-128-5,5-1 0 11,-1-4 0-11,-6 5 128 4,5 3-128-3,-5 5 0 9,2-1 0-10,-3 1 0 3,1 4 0-2,1 1-176 10,-1-1 176-11,8 4-192 18,3 0-480-17,5 1-96 0,5 3-32-1,13 2 0 13,5-2-2176-11,7 4-432 1,3-2-96-3</inkml:trace>
    </iact:actionData>
  </iact:action>
  <iact:action type="add" startTime="43837">
    <iact:property name="dataType"/>
    <iact:actionData xml:id="d35">
      <inkml:trace xmlns:inkml="http://www.w3.org/2003/InkML" xml:id="stk35" contextRef="#ctx0" brushRef="#br2">18643 12337 16527 0,'0'0'720'1,"0"0"176"-1,0 0-720 0,13 4-176 5,-13-4 0-4,16 6 0 3,-16-6 640-4,0 0 80 10,0 0 32-9,0 0 0 2,0 0-320-3,0 0-64 9,0 0-16-8,0 0 0 4,0 0 272-5,0 0 48 10,0 0 16-10,-16 4 0 6,-3-4 160-6,-3 0 48 8,-1-2 0-8,-3 0 0 6,-3 2-464-6,-2-2-96 7,-4-2-16-7,-4 0 0 8,2-1 208-8,-2-1 48 10,-2 0 0-10,-2 4 0 9,2 0-64-9,-8 0 0 6,0-2 0-6,1-2 0 6,-5 2-176-5,-7 2-32 10,-5 2-16-11,1-2 0 3,-4 2-48-3,-3-2-16 10,-5 1 0-10,-4 1 0 5,0 1-224-4,0-2 0 8,-2-1 0-9,-3 0 0 4,-3 2 144-3,-8 0-16 10,1 0 0-11,-1 0 0 4,2 2 32-3,5 0 0 8,-5 1 0-9,2 3 0 5,-1 2-32-4,-5-2-128 9,5-2 192-10,-5 0-64 2,5 0 0-2,-1 3-128 12,2-1 192-12,6 0-64 4,-1 2-128-4,-3 2 0 6,2-3 0-6,0-1 128 8,1 2-128-8,1 4 0 12,4-4 0-12,2 3 128 4,2 1-128-4,2 0 0 7,4 5 0-7,1 3 0 7,-3-7 0-7,12 7 0 12,3 5 0-12,1-3 0 5,-1-7 0-4,9 3 0 7,1-4 0-7,4 5 0 3,10 2 0-3,2 5 0 5,3-3 0-6,5 5 0 8,2-1 0-8,3 2 0 6,10 4 0-6,1-2 0 9,1 1 0-9,4 1 0 10,2 6 0-10,4-4 0 5,4 0 0-5,4 2 0 7,-3-4 0-7,5 2 0 7,6 2 0-7,5-3 0 12,0-1 0-12,7 0 0 3,3 6 128-3,4-4-128 13,6-4 0-13,0 0 128 4,5-1-128-4,7-3 192 11,2-4-192-11,1 1 192 3,5-5-64-2,1-1-128 10,6 1 192-11,0 3-64 4,6-1-128-4,6-1 192 11,4 1-192-11,4 3 192 4,4-3-192-4,-5-1 160 6,5 1-160-6,3 0 160 8,5 3-160-8,-1-7 160 12,9 1-160-12,1 3 160 5,0-5-160-5,-2 2 0 9,-2-3 144-8,5-3-144 3,-1 3 128-4,6-5-128 6,0-2 128-5,0 0-128 2,4-8 128-3,-4-6-128 8,-2 0 128-8,2 0-128 7,6 0 128-7,-4-5-128 8,2 1 160-8,-6 0-160 8,-4-5 128-8,-4-1-128 6,-5 0 0-6,1-7 144 9,0-2 16-8,1-3 0 4,-9-1 0-5,-5 0 0 9,-8-2 160-9,-4-3 16 8,-6-5 16-8,-7 4 0 9,-9-6-96-9,-7 0 0 10,-4-1-16-10,-10-3 0 3,-6-10 192-3,-3-1 32 12,-7-3 16-12,-9-7 0 4,-6-3-80-4,-8-5-16 6,-4 0 0-5,-12 4 0 6,-3-4-144-7,-6 0-48 12,-6 2 0-12,-8 1 0 4,-4 9-32-4,-8 0-16 11,-7-1 0-11,-4 9 0 5,-14 3-144-5,-6 6 192 8,-4 2-192-8,-9 8 192 7,-3 2-192-7,-7 6 0 11,-8 3 0-11,-10 9 0 4,-9 5 0-4,-11 6-176 11,-5 0 48-10,-12 8 0 18,-11 2-912-17,-5 9-176-1,-11 1-48-1,-8 9-11344 9,-4 5-2256-7</inkml:trace>
    </iact:actionData>
  </iact:action>
  <iact:action type="add" startTime="49295">
    <iact:property name="dataType"/>
    <iact:actionData xml:id="d36">
      <inkml:trace xmlns:inkml="http://www.w3.org/2003/InkML" xml:id="stk36" contextRef="#ctx0" brushRef="#br2">8008 15965 11055 0,'-2'-8'976'2,"2"8"-784"2,0 0-192-4,0 0 0 6,-8-10 976-6,8 10 160 7,-1-10 16-7,-3-1 16 9,4 11-208-9,0 0-32 7,-8-8-16-7,4 2 0 8,4 6-144-8,0 0-48 6,0 0 0-6,0 0 0 9,0 0 16-9,0 0 0 6,0 0 0-6,0 0 0 8,0 0-288-8,0 0-64 8,0 0-16-8,-6 18 0 8,4-1-48-8,2 3-16 7,0 1 0-7,4 3 0 8,0 3-16-8,0 4 0 7,2 2 0-7,-2 2 0 9,-1 6 32-6,3 4 0 2,-2 4 0-5,0 4 0 7,-2-1-64-7,2 1 0 6,-4 0 0-5,0-1 0 7,-4-7 48-8,4 2 0 8,0-4 0-8,0-6 0 8,0-4 208-8,0-2 32 7,-2-2 16-7,2 1 0 6,0-5-48-5,0 2-16 5,0 3 0-6,0-7 0 8,0-4-224-7,2 1-32 5,2-6-16-6,-4-14 0 8,2 17-80-8,-2-17-16 6,0 16 0-6,0-16 0 8,0 0 0-7,0 0 0 5,0 0 0-6,0 0 0 8,0 0-128-8,0 0 0 7,10-12 0-7,1 2 0 26,1-5-640-24,-4 1-144-1,4-7-48-1,-5-3 0 11,3 7-2160-10,0-1-432 2</inkml:trace>
    </iact:actionData>
  </iact:action>
  <iact:action type="add" startTime="49730">
    <iact:property name="dataType"/>
    <iact:actionData xml:id="d37">
      <inkml:trace xmlns:inkml="http://www.w3.org/2003/InkML" xml:id="stk37" contextRef="#ctx0" brushRef="#br2">7762 16692 15599 0,'0'0'688'2,"0"0"144"-2,-7 12-656 11,7-12-176-10,-6 10 0-1,6-10 0 1,-6 15 816-1,6-15 128 5,0 0 16-5,-10 12 16 8,8 5-16-8,2-17-16 6,0 14 0-6,0 2 0 11,0-16-144-11,4 19-32 6,0 1 0-6,2-3 0 6,-6-17 0-6,6 20 0 7,2-1 0-7,5-1 0 9,-1-6-176-9,4 1-32 6,-16-13-16-6,15 12 0 9,5-2 144-9,1-4 16 6,-5-1 16-6,1-1 0 9,3 0-80-8,-5 0 0 6,3-2-16-7,-2-2 0 6,1 0 0-6,3-6 0 12,-5-4 0-12,5 5 0 6,1-1-16-6,1-8 0 6,-3-2 0-6,3-3 0 7,-1-6-96-7,2-1 0 8,-7 1-16-8,2-2 0 7,1-5-112-7,-7 5-32 8,-2-6 0-8,1 0 0 6,-1-2 32-6,2 2 0 9,-4-1 0-9,-3 3 0 7,1 0-208-7,2 0-48 7,-2 0 0-7,-2 3 0 8,0 9-128-8,2-1 0 7,1-1 144-7,-1 3-144 8,-4 5 0-8,-2 13 0 7,2-16 0-7,-2 16 0 7,0 0 0-7,0 0-288 8,0 0 48-8,0 0 16 23,0 0-2192-22,0 0-432 0,0 0-96 0,0 0 0-1</inkml:trace>
    </iact:actionData>
  </iact:action>
  <iact:action type="add" startTime="50816">
    <iact:property name="dataType"/>
    <iact:actionData xml:id="d38">
      <inkml:trace xmlns:inkml="http://www.w3.org/2003/InkML" xml:id="stk38" contextRef="#ctx0" brushRef="#br2">7739 14085 10127 0,'0'0'896'1,"0"0"-704"-1,0 0-192 0,-2-12 0 7,0-6 1552-6,2 18 288 6,0 0 48-7,-2-9 16 6,2 9-1120-5,0 0-208 5,-4-14-64-6,4 14 0 11,0 0-96-10,0 0-32 4,-7-8 0-5,7 8 0 7,-14-4 208-7,2 4 48 8,-2 0 0-8,1 0 0 7,-1 4-80-7,1 2-16 8,-1 2 0-8,0 2 0 7,1-3-96-7,-1 5 0 8,-6-4-16-8,3 8 0 7,-1 1-176-7,-3 3-48 9,1-7 0-9,3 5 0 7,-7 1 112-7,3 7 32 7,-2 1 0-7,-1 0 0 11,3-1 80-11,-3 3 16 4,-1 4 0-4,5-2 0 9,5 2-80-9,-3 4-16 7,8 2 0-6,-1 6 0 5,3 0-128-6,6 2-32 7,0 2 0-6,2-6 0 7,2 0-48-8,0-2-16 6,2 3 0-6,4-5 0 8,1-4 48-8,-1-3 0 6,4-3 0-6,2-2 0 11,-1-3 16-11,5-5 16 4,3 1 0-4,-5 1 0 8,5-3 48-8,1-5 0 7,5 1 0-7,0-4 0 9,1-6 16-9,-1 1 16 6,0-5 0-6,3-1 0 8,-3-3-16-8,0 0 0 8,2-2 0-8,-1-4 0 8,-1-2-16-8,0-1-16 6,-3-5 0-6,3 1 0 8,0 5-112-8,-3-8-128 7,-7-1 176-6,3 3-176 7,1 1 208-8,-7-5-64 7,2 5-16-7,-9-7 0 8,3-5 0-8,-4 2 0 7,-4 4 0-7,-2-1 0 9,-4 5 32-9,-6-3 0 7,-1 3 0-7,-7-3 0 8,4 3 80-8,-5 3 16 7,-3-1 0-7,-1 5 0 8,0-4 64-8,-5 8 0 5,-3 1 16-5,2 5 0 10,-2 2-32-10,-1 8-16 6,1-1 0-5,0 7 0 7,-4 2-288-8,-4 5 0 5,2-3 0-5,-4 5 0 9,2 4 0-9,-2 3 0 6,4-1 0-5,4 2 0 7,-4 0 0-7,5 0 0 5,3 1 0-6,2-5 0 8,-4-2 0-8,3 1 0 7,1-1 0-7,4 2-144 22,5 3-1648-19,0-3-320 1,9-2-64-4</inkml:trace>
    </iact:actionData>
  </iact:action>
  <iact:action type="add" startTime="52903">
    <iact:property name="dataType"/>
    <iact:actionData xml:id="d39">
      <inkml:trace xmlns:inkml="http://www.w3.org/2003/InkML" xml:id="stk39" contextRef="#ctx0" brushRef="#br2">11273 15136 11055 0,'0'0'976'1,"0"0"-784"-1,4-16-192 0,-4 5 0 7,0-7 704-7,4 6 112 7,-2-1 16-6,-2 13 0 7,0 0 96-8,0 0 32 7,0 0 0-7,0 0 0 7,0 0-112-7,0 0-16 7,0 0 0-7,0 0 0 8,-15 0-192-6,7 8-64 4,-8 3 0-6,8 3 0 8,-1 7-224-8,-3 5-48 6,4 1-16-6,-4 6 0 10,5 8 0-10,1 4 0 6,-2 8 0-6,-2 5 0 8,0 8 48 0,1 3 16-8,-9 5 0 0,3 8 0 7,-1-2 0-7,-6 2 0 7,1 1 0-7,3-1 0 8,-3-4-48-8,0-7-16 7,1-3 0-7,4-8 0 7,-3-7 32-7,5-2 16 7,-1-10 0-7,9 0 0 9,-4-10 32-9,4-4 0 8,0-9 0-7,4-1 0 6,2 5-144-7,0-5-32 8,0-17 0-8,0 0 0 5,2 14 0-5,-2-14-16 7,6 13 0-7,-6-13 0 9,0 0-304-9,0 0-64 5,0 0-16-5,0 0 0 25,0 0-784-24,16-15-160 0,-10 3-16-1,0-3-7408 8,-6 15-1472-8</inkml:trace>
    </iact:actionData>
  </iact:action>
  <iact:action type="add" startTime="53275">
    <iact:property name="dataType"/>
    <iact:actionData xml:id="d40">
      <inkml:trace xmlns:inkml="http://www.w3.org/2003/InkML" xml:id="stk40" contextRef="#ctx0" brushRef="#br2">10624 16187 18431 0,'0'0'1632'3,"0"0"-1312"-2,0 0-320-1,0 0 0 7,-12-10 976-7,12 10 128 7,0 0 32-7,0 0 0 9,0 0-432-9,0 0-64 5,-6 14-32-5,4 5 0 10,2 5-176-10,0-5-48 6,2 3 0-6,4-1 0 8,0 3 224-8,6-1 32 8,-4-1 16-8,7 1 0 7,-1-2 160-7,3 3 16 8,-1-1 16-8,2-1 0 7,1-7-32-7,1 5-16 7,3-9 0-7,0 1 0 8,-1-4-176-8,3 0-48 8,2-4 0-8,3 2 0 9,-1-6-64-3,6 0-32-6,2-6 0 0,-2-2 0 8,2-2 128-8,2-7 32 8,-4-3 0-7,1 1 0 6,-3-5-192-7,2 1-16 6,-2-3-16-6,-4 1 0 7,2 0-96-7,-1-1 0 7,-1-3-16-7,-2 0 0 10,-1-2-64-10,-3-3-16 5,0-6 0-5,-3 1 0 10,-3-8-16-9,3 8 0 4,1 0 0-5,-7 2 0 7,-2 0-64-7,-4 0-16 8,-1 5 0-8,-1 5 0 8,0 4-128-8,-4 5 0 7,-2-1-192-7,0 3 192 22,0 16-1536-20,0 0-176-1,0 0-32-1,-19 0-10464 9,-1 6-2080-9</inkml:trace>
    </iact:actionData>
  </iact:action>
  <iact:action type="add" startTime="56642">
    <iact:property name="dataType"/>
    <iact:actionData xml:id="d41">
      <inkml:trace xmlns:inkml="http://www.w3.org/2003/InkML" xml:id="stk41" contextRef="#ctx0" brushRef="#br2">12138 13279 12831 0,'0'0'576'1,"0"0"112"-1,0 0-560 0,15 0-128 0,-15 0 0 0,18 0 0 7,-18 0 704-7,19-2 128 7,-19 2 0-7,0 0 16 8,0 0-16-8,0 0-16 7,10-5 0-7,-10 5 0 7,0 0-32-7,0 0 0 8,0 0 0-8,0 0 0 8,0 0 80-8,0 0 16 6,-8 7 0-6,-7-3 0 8,1 0-224-8,-6 0-32 7,3 0-16-6,-1 0 0 6,-3-2-144-7,-3 0-16 6,-3-2-16-6,-4 0 0 9,0 0 0-9,-6 0 0 6,1 0 0-2,1 0 0 2,-6 0-80-6,2 0-16 6,2 2 0-6,-4-2 0 9,2 0-64-9,-2 2-16 8,6 0 0-8,-2 1 0 8,0-1 48-8,6 0 0 6,2-2 0-6,-1 0 0 9,1 0-32-9,2 0 0 6,0 0 0-6,3 0 0 8,5-2-128-8,3 2-16 8,-1 0-128-8,5 0 192 7,-2-2-192-7,14 2 128 8,-12-1-128-8,12 1 0 6,0 0 0-5,0 0 0 6,-15-2 0-7,15 2 0 8,0 0 0-8,0 0 128 6,0 0-128-6,0 0 0 8,0 0 128-6,0 0-128 2,0 0 0-4,0 0 144 11,0 0-144-11,0 0 128 5,0 0-128-4,0 0 128 7,0 0-128-8,0 0 0 6,0 0 0-6,4 21 128 10,2-7-128-9,-4 3 0 4,-2-17 0-5,-2 18 0 9,-4-5 0-9,2 5 0 7,-2-6 0-7,2 7 0 6,-8-9 0-5,3 7 0 5,-1-3 0-6,-6 4 0 9,1 1 0-9,-5-3 0 7,5 1 0-7,1 1 0 9,-4 1 128-9,5 3-128 5,-5 1 0-5,6-3 128 9,-3-7 32-9,7 7 0 7,-4-4 0-7,5 1 0 9,3 1-160-9,-2-5 0 6,2 5 0-6,4-5 0 8,0-13 0-8,8 18 0 6,-8-18 0-6,15 10 0 8,7 1 160-8,5-5 0 7,2 0 0-7,3-2 0 9,5 6 16-9,-4-4 0 6,0-4 0-6,6 3 0 9,-2 3-176-9,0 4 0 7,2-6 144-7,-4 4-144 7,0 1 0-7,2-1 0 8,-4 4 0-8,-1-3 0 8,1 5 0-8,-2-2 0 7,-2-1 0-7,-1-1 0 8,-3 6 0-8,-2-1 0 7,1 3 0-7,-1 1 0 7,-7-3 176-7,-1-1-48 8,1 5 0-8,-6-1 0 8,-2-5-128-8,-3 1 0 6,-5-17-192-5,0 26 192 7,-3-5 0-8,-3-3 0 7,-4-1 0-7,-8-3 192 8,-1-1 192-8,-3 1 64 7,-9 0 0-7,-2-5 0 8,-4 3 80-8,-10-2 32 6,-4 6 0-6,-5-7 0 10,-7 1-176-10,1 0-48 6,-6-6 0-6,0-4 0 8,-11-2-144-8,0 0-48 7,-1 0 0-7,2 0 0 8,0-4-144-8,5 4 0 7,-3 0 144-7,6 0-144 7,4 0 0-7,9 2 0 8,3 0 0-8,1 2 0 23,6 0-1536-21,8 4-320 2,0 4-64-3</inkml:trace>
    </iact:actionData>
  </iact:action>
  <iact:action type="add" startTime="69160">
    <iact:property name="dataType"/>
    <iact:actionData xml:id="d42">
      <inkml:trace xmlns:inkml="http://www.w3.org/2003/InkML" xml:id="stk42" contextRef="#ctx0" brushRef="#br3">3555 16610 12319 0,'0'0'544'4,"0"0"112"-4,0 0-528 0,0 0-128 0,0 0 0 0,0 0 0 8,-15-11 832-8,15 11 128 5,-10-10 16-4,10 10 16 7,0 0-32-8,0 0-16 6,-12-12 0-6,12 12 0 9,0 0-96-9,0 0-16 6,0 0 0-6,-15-8 0 9,7-7 64-9,8 15 16 7,0 0 0-6,0 0 0 6,2-28-256-7,2 3-48 6,3 2-16-6,5 1 0 10,-4 1-272-10,2-1-48 5,7-3-16-5,1 0 0 8,-1 5-48-8,5-3-16 8,3-7 0-7,2 1 0 9,3-2-16-10,3 0-16 6,6 2 0-6,0-5 0 6,4 1-160-6,2-2 192 8,3-2-192-8,5 2 192 8,2 0-192-8,1-6 0 6,1 0 0-6,1-2 0 8,3 10 0-8,5-4 0 7,-2-4 0-7,7 6 0 9,-3-4 0-9,4 4 0 5,-8 3 0-5,9 1 128 10,-3-8-128-10,0 4 0 7,-2 2 0-7,1 4 0 7,-1-4 0-6,0 1 0 5,-3-1 0-6,5 6 128 8,-2 2-128-8,4 3 160 7,-5 3-160-7,3-3 160 8,-6 3-160-8,4 5 160 7,-7-2-160-6,1 5 160 7,-1 1-160-8,-1 0 0 6,-3 2 0-6,-1 6 128 8,3-1-128-8,-1 1 0 6,1 2 0-6,1 2 128 10,-1 1-128-10,1-1 0 7,-1 2 0-7,-1 2 0 8,-1-2 0-8,-1 6 0 6,1-2 0-5,0 1 0 6,-3 3 0-7,-1-2 0 7,0 5 0-7,1-3 0 9,1 4 0-9,-3-3 0 5,-1 5 144-5,-6 3-144 11,2-3 160-11,-2 5-32 5,-6 1-128-5,4 1 192 8,-4 2-48-8,2 1-16 6,-2-1 0-6,-2 0 0 9,2 1-128-8,-4-1 192 4,2 0-192-5,2 2 192 10,0 7-192-10,0-1 128 6,-6-6-128-6,2 4 128 8,2 2-128-8,-2 4 128 7,-5-6-128-7,-1 0 128 8,0 3 32-8,-2 3 0 7,1-4 0-7,-1 0 0 7,0 2 32-7,-1 0 16 9,-1-2 0-9,-4 6 0 8,-3-6 16-8,0 4 0 6,1 0 0-6,-3-6 0 9,3 0-48-9,-7 4-16 5,0-1 0-5,-5-3 0 11,1-2 32-11,2 0 0 7,-4 2 0-7,-4-5 0 6,2-13-32-6,0 7 0 6,-1-5 0-6,3 1 0 9,-2 3-32-9,-2-3 0 7,-2-18 0-6,0 0 0 5,0 17 16-6,2 1 0 9,-2-18 0-9,0 0 0 7,0 0-144-7,0 0 0 7,-2 15 0-7,2-15 0 8,0 0 0-8,0 0 0 7,0 0 128-7,0 0-128 21,-8-9-448-20,3-3-112 0,-3-8-16-1,2 5-16 15,-6 3-1936-13,0-5-384 0,-5-5-80-2,3 3-16 0</inkml:trace>
    </iact:actionData>
  </iact:action>
  <iact:action type="add" startTime="69898">
    <iact:property name="dataType"/>
    <iact:actionData xml:id="d43">
      <inkml:trace xmlns:inkml="http://www.w3.org/2003/InkML" xml:id="stk43" contextRef="#ctx0" brushRef="#br3">7642 16478 25167 0,'0'0'1104'2,"0"0"240"-2,0 0-1072 0,9 9-272 1,9 3 0-1,-3 4 0 6,5 3 512-6,1-5 64 6,3 0 0-5,-1-1 0 8,5 5-368-9,1-3-64 5,0 3-16-5,2 3 0 8,-1 1-128-8,-1-1 0 7,-4 5 0-7,2-1 0 8,3-8 128-8,-1-1-128 8,-2 2 0-8,1 1 128 7,-3-5 128-7,-2-1 32 6,1-7 0-6,-5-2 0 11,3 2 416-11,-3-4 64 4,3-4 32-3,-7-4 0 7,3 0 64-8,1-7 16 6,-1-1 0-6,1-7 0 8,1-7-192-8,-5-1-48 12,5 0 0-12,0-6 0 5,-9-4-192-5,5 2-32 6,-6-8-16-6,-1 2 0 8,3-4-16-8,-6 2-16 7,-2 0 0-7,-2-3 0 9,0-1-160-9,-2 4-16 6,2 0-16-6,-2 2 0 9,0 6-176-9,2 8 0 7,-2 2 0-7,0 3 0 8,0 5-256-8,-2 5-96 6,0-2-16-6,2 16 0 23,0 0-1664-21,0 0-336-2,-12-3-64 1,-2 1-12624-1</inkml:trace>
    </iact:actionData>
  </iact:action>
  <iact:action type="add" startTime="70431">
    <iact:property name="dataType"/>
    <iact:actionData xml:id="d44">
      <inkml:trace xmlns:inkml="http://www.w3.org/2003/InkML" xml:id="stk44" contextRef="#ctx0" brushRef="#br3">4351 15871 10127 0,'0'0'896'1,"-2"-15"-704"4,2-5-192-5,0 4 0 8,4-5 512-8,-2 0 80 8,-4 1 16-7,2 1 0 7,4-1-176-8,0-3-48 7,-2-3 0-7,0 7 0 7,2 5 160-7,-1-3 32 8,1 5 0-8,0-6 0 8,2 5 496-8,6-7 96 6,-2 1 32-6,5-5 0 9,1-3-688-9,5 0-128 6,1-3-16-6,-3 1-16 10,5 0 160-10,1-2 16 6,2-2 16-6,4 1 0 8,7 3-32-8,-3 2 0 8,2 3 0-8,4-3 0 11,-2-4-160-11,6 2-32 6,-3-5-16-5,7 1 0 4,-2-2-80-4,4 4-16 5,-1-4 0-6,5 0 0 8,2 2 0-7,1 3 0 5,3 1 0-6,3 2 0 7,6 0-16-7,0-1-16 9,3-1 0-9,5 2 0 8,-6 1 16-8,-2 3 16 7,4 0 0-6,-4-1 0 4,2 1-208-4,5 1 176 6,-1 1-176-7,0-1 160 8,4 5-160-8,2-1 128 7,1-1-128-7,1 3 128 9,-2-3-128-9,4 3 0 6,4 4 144-5,0-1-144 6,3 1 0-7,3 2 144 7,1-5-144-7,-1 1 0 9,3-4 176-9,-5 9-176 6,2-3 160-5,3 6-160 7,6 2 160-8,-1-2-160 4,-5-5 160-3,3 5-160 7,1 2 160-7,2 0-160 6,-5 4 160-7,3 0-160 9,3 0 0-9,-5 2 128 8,-4 0-128-8,3 0 0 5,-4-2 0-4,-1 2 144 6,-3 6-144-7,-1 3 128 8,5-1-128-8,-4 2 0 7,1 1 0-6,-5-3 128 7,-4 4 0-8,-2-1-128 6,0 5 192-5,0 5-64 7,-6-1-128-8,-4-1 160 7,2 3-160-6,0 1 160 6,-7 2-160-7,1 3 0 6,-4 1 0-6,-3 4 0 8,-1-2 0-8,-5-2 0 7,-3 2 0-7,-3 3 128 9,0-1-128-9,-6 0 0 7,0 4 0-7,2 4 0 8,-8-4 144-8,-2 4-144 6,4-4 160-6,-4 3-160 8,-6-4 128-8,-2 3-128 8,1-4 0-8,-3 4 144 8,-5-4-16-8,-3 7 0 8,3 1 0-8,-7 2 0 6,1 4 0-5,-6-6 0 6,3-1 0-6,-3 7 0 4,-4-2 0-4,0 4-128 7,0 1 192-8,4-7-64 8,-6-2-128-8,-2 2 160 5,-2-1-160-5,-4 3 160 8,2 0-160-8,-2 0 192 7,2-2-192-7,-2 3 192 10,-3 1-64-9,3 0 0 4,0-6 0-4,-2-5 0 7,-4 3 32-8,5-4 0 5,-7 6 0-5,8-6 0 11,-2-6 64-11,3 1 16 5,-7-3 0-5,4-2 0 8,2-4-64-8,0 1-16 7,-1-5 0-6,1-1 0 7,2 3-160-8,-2-5 192 7,6-18-192-7,-4 13 192 7,4-13-192-7,0 0 192 7,0 0-192-7,0 0 192 7,0 0-192-7,0 0 192 7,0 0-192-7,0 0 192 7,0 0-400-7,8-9-80 8,-2-13-16-8,0 5 0 23,-3-1-1840-22,3-2-368 1,0-5-80-2,-4-2-11232 0</inkml:trace>
    </iact:actionData>
  </iact:action>
  <iact:action type="add" startTime="71245">
    <iact:property name="dataType"/>
    <iact:actionData xml:id="d45">
      <inkml:trace xmlns:inkml="http://www.w3.org/2003/InkML" xml:id="stk45" contextRef="#ctx0" brushRef="#br3">10844 16019 13823 0,'-15'2'1216'1,"15"-2"-960"3,0 0-256-3,-10 18 0 6,0-4 1312-7,6 5 224 6,2-1 32-6,4 3 16 8,2 0-672-7,4 3-128 6,2 1-16-7,0 3-16 8,-1 1-256-8,1 2-48 9,6-2-16-9,-3 4 0 7,7 1-48-7,-1 1 0 6,-1-2 0-6,3 0 0 8,5 6 128-8,-1-8 32 8,0-5 0-8,3-7 0 6,-1-1 240-5,2 1 48 5,0-5 16-6,1-1 0 9,-3-7 16-9,2-4 0 6,1-2 0-6,3 0 0 13,4-8 0-13,-2-5 0 4,-4-3 0-4,-2-3 0 7,-1-3-32-6,-1-1 0 6,-2-6 0-7,3-5 0 8,-1 1-144-8,-2-4-48 7,-1 4 0-7,-3-2 0 8,-3-2-128-7,1-2-48 4,-7 4 0-5,4 0 0 9,-11-4-208-9,3 5-64 7,-2 1 0-7,-2 6 0 9,-2 2-192-9,-2 3 0 6,-2 5 0-6,-2 5 0 23,4 12-1296-22,-14-2-304 0,1 4-64-1,-7 6-16256 0</inkml:trace>
    </iact:actionData>
  </iact:action>
  <iact:action type="add" startTime="75857">
    <iact:property name="dataType"/>
    <iact:actionData xml:id="d46">
      <inkml:trace xmlns:inkml="http://www.w3.org/2003/InkML" xml:id="stk46" contextRef="#ctx0" brushRef="#br4">20636 17675 14975 0,'0'0'656'3,"0"0"144"-3,0 0-640 0,14-8-160 0,-1-1 0 0,-3-1 0 5,-10 10 688-5,10-8 96 9,-10 8 32-9,13-10 0 9,-13 10-304-9,6-13-48 7,-6 13-16-7,0 0 0 8,6-14 32-8,-2 0 0 5,-4 14 0-5,-2-9 0 8,2 9 208-8,-10-14 32 7,-3 6 16-7,-1-2 0 9,-5 1-32-9,1 1-16 6,-7 4 0-6,-3-2 0 8,-7-4-336-8,2 4-64 7,0 4-16-6,4 1 0 7,-5 1-48-8,1 0-16 12,0-2 0-12,-2 4 0 4,-2 1 32-4,-4 1 0 6,2-4 0-6,-2 4 0 9,4 6 16-9,-2-2 0 6,4-4 0-6,4 3 0 7,3 1-112-7,7 0-16 8,5 2 0-8,1 2 0 7,15-12 0-7,-8 13 0 8,2 5 0-8,4-3 0 7,2 1-128-7,4 3 0 8,2-1 0-8,6 1 0 9,3 1 128-9,7-4 64 6,-3 1 0-6,5 5 0 8,3-1-192-8,-2 0 128 7,1 5-128-7,-1 1 128 9,2-3-128-9,1-1 0 6,1-2 144-6,-2 3-144 8,0 3 192-8,-1 0-16 7,-1 1-16-6,-3 1 0 5,-7-2-16-6,3 1 0 8,1-7 0-8,-5 2 0 8,0-1 64-7,-5 1 16 5,1 7 0-5,0-5 0 6,-4-4 32-7,-4 3 16 7,0-3 0-7,-2 3 0 7,-4-3 0-7,0 4 0 7,-8 1 0-7,0-5 0 8,-9-3 240-8,-1 1 32 8,-5-5 16-8,-6 2 0 8,-4 1-112-8,-6-7 0 8,4-2-16-8,-4 1 0 7,2-3-176-6,-2-4-48 5,4-2 0-6,0 0 0 9,4 0-64-8,4-2-16 4,4-2 0-5,-1 0 0 8,1-5-128-8,4 1 0 6,1 2 0-6,6-4 0 26,-5 2-1344-25,3 3-240 0,3-3-48-1,-1 0-9360 5,8 2-1872-4</inkml:trace>
    </iact:actionData>
  </iact:action>
  <iact:action type="add" startTime="76460">
    <iact:property name="dataType"/>
    <iact:actionData xml:id="d47">
      <inkml:trace xmlns:inkml="http://www.w3.org/2003/InkML" xml:id="stk47" contextRef="#ctx0" brushRef="#br4">18970 18757 13823 0,'0'0'1216'1,"0"0"-960"-1,0 0-256 1,0 0 0 5,0 0 1696-6,8 10 288 6,-8-10 64-5,20 10 16 6,-5 0-1296-7,5-4-256 7,3-4-48-7,2-1-16 10,5 1 144-10,9 0 32 4,7-2 0-4,11-2 0 8,9 0 240-8,7-1 48 7,7 1 16-7,11-4 0 8,9-2 160-8,9 4 16 8,14 2 16-8,0 2 0 12,9 0-432-12,-7 0-96 3,-2 2-16-3,-2 6 0 8,-2-2-192-8,-2 0-32 8,-4-1-16-8,-6 5 0 8,-5-2-32-8,-9 0-16 8,-3 5 0-8,-6-3 0 7,-10 4-112-7,-4-1-32 7,-5 5 0-7,-9-6 0 9,-5-1-144-9,-10 1 128 6,-6-4-128-6,-8 4 128 23,-9-8-1136-21,-2-1-224-1,-16-3-48-1,0 0-14128 0</inkml:trace>
    </iact:actionData>
  </iact:action>
  <iact:action type="add" startTime="76955">
    <iact:property name="dataType"/>
    <iact:actionData xml:id="d48">
      <inkml:trace xmlns:inkml="http://www.w3.org/2003/InkML" xml:id="stk48" contextRef="#ctx0" brushRef="#br4">19232 19867 11055 0,'19'-10'480'1,"-3"5"112"-1,-1-3-464 0,5 0-128 0,-3 2 0 0,-1-4 0 6,3 3 1680-6,-5-1 320 7,2-4 64-7,-16 12 16 9,9-12-1104-8,-9 12-208 4,12-11-64-5,-12 11 0 8,0 0 128-6,-4-18 32 2,-4 8 0-3,-1 1 0 7,-11 5 96-8,3 0 0 8,-5 2 16-8,-1 0 0 7,-4 4-144-7,-1 0-16 7,-1 2-16-7,0 0 0 8,1-1-336-8,3 5-64 8,-2 0-16-8,5 0 0 7,1 2-144-7,3-1-48 7,-1-3 0-7,7 8 0 8,-2-2 0-8,9 1 0 6,5-13 0-6,-2 16 0 9,4 1-64-9,1-3-128 6,9 4 176-6,4-5-176 15,3 3 256-12,5 3-48-3,1-3-16 0,10 3 0 7,2 1-48-6,4-1-16 5,-4 3 0-6,2 3 0 7,2 4-128-7,-6 3 0 8,0-3 0-8,-1 4 0 8,-7-2 0-8,-8 1 0 8,1-3 0-8,-5-2 0 7,-7 2 0-7,-2-1 192 7,-2-1-192-6,-4-2 192 7,-6 1 80-8,-2-3 32 7,-9-3 0-7,-5 1 0 7,-7 0 224-7,-6 1 48 8,-2-5 16-8,-10 1 0 7,0-2-128-7,2-7-16 8,-5 1-16-8,-1 0 0 8,4-10-240-8,2 0-64 6,-1 0 0-6,-1-6 0 8,6 0-128-8,2-2 192 7,8 2-192-7,3-7 192 9,5 1-192-9,7-5-224 6,5-1 48-6,7-3 16 23,4-3-1904-21,5-1-384 3,9-2-80-5</inkml:trace>
    </iact:actionData>
  </iact:action>
  <iact:action type="add" startTime="77463">
    <iact:property name="dataType"/>
    <iact:actionData xml:id="d49">
      <inkml:trace xmlns:inkml="http://www.w3.org/2003/InkML" xml:id="stk49" contextRef="#ctx0" brushRef="#br4">19696 19389 27647 0,'0'0'1216'1,"0"0"256"9,-6-13-1168-9,10 3-304 0,8-6 0-1,1 7 0 0,9 1 704 0,-1-2 96 5,4 2 16-5,3 2 0 7,1-5-592-7,2 3-224 7,-1 4 176-7,-3-2-176 8,0 0 0-8,-2 0 128 8,-1 8-128-8,-7 4 0 5,-1-4 0-5,-16-2 0 8,14 12 0-8,-5 3 0 10,-5-1 0-10,-4 6 0 5,-5-5 0-5,-7 5 0 9,0 1 0-9,-5 3 0 6,-3 1 0-6,1 0 144 8,-5 1 192-8,5-3 48 8,1 2 0-8,1-3 0 14,-5-1 352-14,8-1 80 2,-1-5 16-2,7 7 0 8,-4-10-128-8,6 3-32 7,6-15 0-7,0 16 0 8,4-5-272-8,-4-11-48 6,0 0-16-6,22 8 0 8,1 2-80-8,5 0 0 8,-1-8-16-8,6 0 0 8,4-2-240-8,2 2 144 7,0 0-144-7,2-2 128 8,-4-6-288-8,-4 2-64 7,0 0-16-7,-3-4 0 23,-9 0-2096-22,1 0-416 3,-3-1-96-3</inkml:trace>
    </iact:actionData>
  </iact:action>
  <iact:action type="add" startTime="77822">
    <iact:property name="dataType"/>
    <iact:actionData xml:id="d50">
      <inkml:trace xmlns:inkml="http://www.w3.org/2003/InkML" xml:id="stk50" contextRef="#ctx0" brushRef="#br4">20574 19641 23039 0,'0'0'2048'2,"0"0"-1648"-1,0 0-400-1,-4 21 0 9,0-5 2480-9,2 3 400 6,0 5 96-5,0-1 16 7,-4-1-2272-7,-2 3-448 4,2 2-80-5,1 1-32 8,-9 1-160-8,2 4 192 8,-1-2-192-8,1 0 192 6,2-1-192-6,-4-1 0 7,7 2 0-7,-1-2 128 9,-2-1-128-8,2-3 0 5,2 2 0-6,-1 1 0 21,1-3-640-20,0-2-96 0,2 1-32-1,-2-7 0 16,0 1-2224-15,2-2-448 0</inkml:trace>
    </iact:actionData>
  </iact:action>
  <iact:action type="add" startTime="78052">
    <iact:property name="dataType"/>
    <iact:actionData xml:id="d51">
      <inkml:trace xmlns:inkml="http://www.w3.org/2003/InkML" xml:id="stk51" contextRef="#ctx0" brushRef="#br4">20119 20082 12895 0,'0'0'576'1,"0"0"112"-1,0 0-560 0,8-8-128 1,9-4 0-1,1 4 0 5,7 4 3472-4,5 1 672 5,1-1 128-5,4 0 16 5,-2 2-3264-6,4-2-672 8,2 0-128-8,0 2-32 6,4 0-64-6,-4-2-128 9,2 2 176-9,-4 0-176 22,-6 0-1200-21,1 2-336 0,-5 0-80 5</inkml:trace>
    </iact:actionData>
  </iact:action>
  <iact:action type="add" startTime="78272">
    <iact:property name="dataType"/>
    <iact:actionData xml:id="d52">
      <inkml:trace xmlns:inkml="http://www.w3.org/2003/InkML" xml:id="stk52" contextRef="#ctx0" brushRef="#br4">21713 19633 28559 0,'0'0'1264'1,"0"0"272"-1,-6-16-1232 0,6 16-304 3,-6-9 0-3,6 9 0 8,0 0 528-8,0 0 48 6,-14-12 16-5,-5 4 0 8,3 4-144-8,-5 0-48 3,-5 1 0-3,-1-3 0 8,0 2 80-9,-2 2 16 5,-5 2 0-5,-1 2 0 8,0 2-32-8,2 2 0 6,-2-3 0-6,2 5 0 9,2 0-240-9,3 8-48 8,3-5-16-8,5 9 0 7,1 1-160-7,-1 1 0 8,5-3 0-8,1 1 0 7,8-3 0-7,2-3 0 7,4 0-176-7,6-3 176 8,-6-11 0-8,18 8 0 7,-5-4 0-7,9-4 0 9,-3 4 0-9,1-4 0 6,5-6 0-6,3 2 176 10,-1 0-16-10,0 0 0 5,-2 0 0-5,1 1 0 8,-3-3-160-4,1 2 0 0,-7 2 144-4,1 0-144 25,-1 2 144-25,-17 0-144 0,14 6 192 0,-14-6-192 0,16 13 0 0,-9-1 0 8,-7-12 0-8,8 22 0 7,-2 1 0-6,-2 4 0 2,-4 1 0-2,-2-3 0 7,0-4 0-7,-4 1 0 5,0 1 0-5,0 1 0 6,1-1 176-7,-5 4-176 7,0 3 160-7,4-5-160 8,-3 2 128-8,3-1-128 8,0-1 0-8,4 2 144 7,2 1-144-7,2-1 0 8,0 2 0-8,4-2 0 21,1-3-896-19,1 1-64 0,0 1-16-2,4-3-14752 0</inkml:trace>
    </iact:actionData>
  </iact:action>
  <iact:action type="add" startTime="79415">
    <iact:property name="dataType"/>
    <iact:actionData xml:id="d53">
      <inkml:trace xmlns:inkml="http://www.w3.org/2003/InkML" xml:id="stk53" contextRef="#ctx0" brushRef="#br4">26960 17611 19407 0,'0'0'848'3,"0"0"192"-3,-2-16-832 0,4 6-208 0,-2 10 0 0,7-13 0 7,-7 13 1024-7,16-14 144 7,2 4 48-7,-1 1 0 8,3 1-464-8,7 2-96 7,0-6-16-7,6 2 0 8,8-1 128-8,4-1 0 8,8 4 16-8,7-5 0 6,9-3-96-6,-9-2-32 6,1 7 0-6,3-7 0 11,-4 6-112-11,-3-1-32 5,0 7 0-5,-3 4 0 10,-1 6-272-10,-12 4-64 4,-6 3-16-4,-6 3 0 11,-5 6-160-7,-11 1 0-1,-5 6 0-3,-8 3 0 9,-6 1 0-9,-8 6 0 6,-9 10 0-6,-10 1 128 8,-8-1-128-7,-4 6 0 4,-2 0 0-5,-3-5 0 8,-3-1 0-8,2-4 0 8,0 0 0-8,1-6 0 8,-1 4 0-8,0-8 0 6,1-2 0-5,-1-3 128 6,8-7 16-7,8-5 0 8,8-3 0-8,7-1 0 6,8-2 192-6,12-10 48 7,0 0 0-7,0 0 0 9,28 8 64-9,7-7 0 7,8-1 16-7,9 0 0 8,7 4-176-8,5-2-32 8,5-2-16-8,1 0 0 8,4 0-240-8,6 2 0 6,4 6 128-6,7-2-128 8,7-2 128-8,-4 2-128 7,1 0 176-7,-9 1-176 9,-4 1 192-9,-6-2-64 6,-8 6 0-6,-2-3-128 8,-7 1 0-8,-4 2 0 7,-5-2 0-7,-5 1 0 23,0-1-1600-22,-8-2-208 0,-6 4-48-1,-7-5-8576 8,-5-1-1728-6</inkml:trace>
    </iact:actionData>
  </iact:action>
  <iact:action type="add" startTime="80077">
    <iact:property name="dataType"/>
    <iact:actionData xml:id="d54">
      <inkml:trace xmlns:inkml="http://www.w3.org/2003/InkML" xml:id="stk54" contextRef="#ctx0" brushRef="#br4">26501 19177 18431 0,'0'0'1632'2,"0"0"-1312"-2,0 0-320 0,20-4 0 6,3 0 1088-6,10-4 128 7,10 2 48-6,4 0 0 7,8-1-32-8,11-5 0 5,4 2 0-4,14-3 0 7,12 1-464-7,13 2-80 5,12-4-32-6,6 3 0 8,-10-9-16-4,7 9 0-1,3-3 0-3,8 6 0 8,3-8-80-8,-5 5-32 7,-4-5 0-7,-6 4 0 8,3-1-80-8,5 3-32 7,-2 4 0-7,-6-4 0 9,-8 5-224-9,-4-1-64 7,-6 4 0-7,-1 2 0 7,-7 0-128-7,-3 4 0 9,-6 4 0-9,-9 3 0 23,-10-3-896-21,-11 2-256-2,-13 3-48 0,-8-1-8720 4,-9 0-1760 0</inkml:trace>
    </iact:actionData>
  </iact:action>
  <iact:action type="add" startTime="80539">
    <iact:property name="dataType"/>
    <iact:actionData xml:id="d55">
      <inkml:trace xmlns:inkml="http://www.w3.org/2003/InkML" xml:id="stk55" contextRef="#ctx0" brushRef="#br4">27127 20015 21183 0,'0'0'1888'5,"-15"0"-1504"-3,-5-4-384-2,-1 2 0 5,-1 1 640-4,3 1 48 6,-3 0 16-7,-3 1 0 7,0-2 64-7,-1 1 0 6,1 0 16-5,0 3 0 8,-1 5-272-9,3 0-64 8,1 0-16-7,-3 4 0 4,0-5-48-5,-1 9 0 7,5 0 0-7,7 3 0 7,2-5-16-7,9 3-16 9,3 1 0-9,5-5 0 6,9 7-80-6,2-4-16 8,3 3 0-8,5 3 0 7,3-7-16-7,0 7-16 7,1-3 0-7,5 4 0 7,2-1 32-2,2-1 16-1,-4 3 0-4,-4 3 0 8,-1 4 96-8,-3-1 16 8,0 1 0-8,-9 0 0 6,-2-2-144-5,-3 0-32 6,-1-1 0-7,-6 1 0 9,-6 0 96-9,-4-1 16 6,-6-3 0-6,1-2 0 8,-9 3 32-8,-1-5 16 7,-3 1 0-7,-3-1 0 8,-4-1-48-7,0-7 0 5,-1-1 0-6,-1-6 0 8,-2-6-64-8,4-4-32 7,2-4 0-7,-1-2 0 8,-3-1-224-7,4-7 0 5,2-3 0-6,3-3 0 23,3-1-1888-21,5-2-480 2,3-3-80-3,5 1-12896 0</inkml:trace>
    </iact:actionData>
  </iact:action>
  <iact:action type="add" startTime="80990">
    <iact:property name="dataType"/>
    <iact:actionData xml:id="d56">
      <inkml:trace xmlns:inkml="http://www.w3.org/2003/InkML" xml:id="stk56" contextRef="#ctx0" brushRef="#br4">27588 19649 30287 0,'0'0'1344'3,"7"-10"272"-3,7-4-1296 0,0 5-320 0,5-3 0 0,5 0 0 9,-3 6 608-9,6 0 48 6,5-3 16-6,1 5 0 8,-2 2-240-8,2-2-48 6,-2 0-16-6,1 2 0 8,-3 2-240-7,-4 2-128 6,-5 2 160-7,-3-2-160 8,-17-2 128-8,18 8-128 8,-8 5 0-8,-7 1 144 7,-1 4-144-7,-5 3 192 7,-3-3-192-7,-8 5 192 7,-2 4-16-7,-5 1 0 9,-6-3 0-9,-1 2 0 6,-1 1 16-5,0-3 0 6,0-2 0-4,1 1 0 2,3-9 368-5,3 1 80 7,11 1 0-7,-3-5 16 8,6-4-144-8,8-8-48 7,0 0 0-7,0 0 0 9,0 0-256-9,8 16-48 5,10-9-16-4,-1-1 0 8,5 0-144-9,3-4 192 6,2-2-192-6,5-2 192 9,5-4-192-9,-2 4 0 6,-2 0 0-6,4-2 128 24,2 2-512-23,-8-1-128 0,-2 1 0-1,1 0-16 13,-3 0-2736-11,-4-4-528 3,-1-4-112-5,-22 10-32 0</inkml:trace>
    </iact:actionData>
  </iact:action>
  <iact:action type="add" startTime="81351">
    <iact:property name="dataType"/>
    <iact:actionData xml:id="d57">
      <inkml:trace xmlns:inkml="http://www.w3.org/2003/InkML" xml:id="stk57" contextRef="#ctx0" brushRef="#br4">28692 19853 33695 0,'0'0'1488'3,"-8"8"304"-3,8-8-1424 0,-10 22-368 0,0 1 0 0,5 4 0 7,1 5 368-6,0 3 0 6,-4-2 0-7,2 6 0 7,0-4-96-6,4-2-16 5,-2 0 0-6,-2-1 0 7,-3 5-256-7,1-4 160 8,0 0-160-8,-4 4 128 7,3-4-128-7,3 2-224 7,-4 6 48-7,6-6 16 23,-2-4-800-22,4-3-144-1,-2-1-48 0,3-4-8704 8,-1-1-1728-7</inkml:trace>
    </iact:actionData>
  </iact:action>
  <iact:action type="add" startTime="81565">
    <iact:property name="dataType"/>
    <iact:actionData xml:id="d58">
      <inkml:trace xmlns:inkml="http://www.w3.org/2003/InkML" xml:id="stk58" contextRef="#ctx0" brushRef="#br4">28227 20273 32879 0,'0'0'1456'1,"0"0"304"-1,8-16-1408 0,2 6-352 0,2 5 0 0,7-1 0 5,5 0 336-5,3 2 0 8,4-2 0-8,4 2 0 7,6-4-96-7,2 1-32 6,8 1 0-5,3 2 0 8,3-4-208-9,2 0 0 5,-1 4 0-5,2 0 0 25,1 1-2304-24,-1 3-384 0,20-2-96-1,-17-2-16 0</inkml:trace>
    </iact:actionData>
  </iact:action>
  <iact:action type="add" startTime="81784">
    <iact:property name="dataType"/>
    <iact:actionData xml:id="d59">
      <inkml:trace xmlns:inkml="http://www.w3.org/2003/InkML" xml:id="stk59" contextRef="#ctx0" brushRef="#br4">30229 19816 12895 0,'0'0'1152'1,"-4"-11"-928"3,4 11-224-4,-6-16 0 7,6 16 3968-6,-6-14 768 5,-6-1 128-5,3 7 48 6,-5 0-3440-7,0 0-672 8,-3 3-144-8,-3 1-16 9,-5 4-272-5,-2 2-48-1,-3 2-16-3,-3 5 0 6,-4 1-16-6,-2 8 0 7,-6-5 0-7,-2 7 0 10,-1-3 32-10,3 7 0 6,-2-1 0-6,10 2 0 8,0 3-320-8,8-1 0 6,7 0 0-5,5-1 0 9,9-5 0-10,2-3 0 4,6-3 0-4,8 3 0 8,2-8 0-8,9-3 128 7,2-3-128-7,11-4 0 9,5-4 448-9,8 1 0 6,-1-3-16-6,5 0 0 14,0-6-80-14,2 4-16 1,-6-3 0-1,-3-3 0 9,-6 2-208-9,-3-3-128 7,-2 5 128-6,-8-2-128 6,-1 4 0-7,-3 3 144 7,1 3-144-7,-20 2 0 8,0 0 400-8,10 7-16 9,-10-7-16-9,5 26 0 7,-5 1-160-7,-3 2-16 8,-1 4-16-8,-8 6 0 6,0-1-176-6,1 6 160 9,-5 1-160-9,2 8 160 7,-3-2 80-7,-3 3 16 7,5-1 0-7,-5 1 0 8,-1-3 32-7,1-4 16 5,3 0 0-6,-3-2 0 8,6-6-304-8,-3 0 128 7,1-4-128-7,5-4 0 8,1 2 0-8,2 2 0 7,4-6 0-7,4 1 0 24,4-5-2976-23,4-5-544 4</inkml:trace>
    </iact:actionData>
  </iact:action>
  <iact:action type="add" startTime="82928">
    <iact:property name="dataType"/>
    <iact:actionData xml:id="d60">
      <inkml:trace xmlns:inkml="http://www.w3.org/2003/InkML" xml:id="stk60" contextRef="#ctx0" brushRef="#br4">16678 17424 15135 0,'-7'-14'672'4,"7"14"144"-4,0 0-656 0,0 0-160 0,-2-14 0 0,2 14 0 6,0 0 960-6,0 0 144 7,0 0 48-7,0 0 0 9,0 0-656-9,0 0-128 6,7 22-32-6,3-1 0 8,-2-1 64-8,-2 3 16 7,4 2 0-7,5 3 0 8,9-1-32-8,-1-2-16 6,0 1 0-6,5-5 0 9,-1-5-128-9,6-1-32 6,0-5 0-5,2 2 0 7,2-4 112-8,-1-5 0 7,-5-1 16-7,0 0 0 7,0-6 16-6,4-1 0 10,-2-9 0-11,-3 2 0 6,-7-1-32-5,1-1 0 4,-3-6 0-5,0 3 0 8,1-3-96-8,-1-3-32 6,-5 2 0-6,2 1 0 9,-9-1-32-9,3-1-16 6,-4 3 0-6,-2 1 0 10,-2-1-144-10,-4-1 192 5,-2 4-192-4,-2 1 192 7,-2 3-48-8,6 12 0 7,-8-13 0-7,8 13 0 6,0 0-144-6,-18 3 0 8,1 7 144-8,3 4-144 10,-3 9 0-10,3 5 0 7,-5 7-160-6,3 11 160 5,2 3-176-6,-3 8 176 5,1 5-160-5,-5 16 160 8,-3 6 0-8,1 10 0 9,-2 9 0-9,-3 8 0 7,-1 8 0-7,-4 6 0 8,-2 10 0-8,-6-1 0 7,2 3 0-7,-6-7 0 7,0-9 0-7,-2 4 0 8,-4-4 0-8,5-2 128 7,-1 0 16-6,0-12 0 7,0-7 128-8,4 1 32 6,-5-2 0-6,-1-5 0 9,8-8 96-9,-2-6 32 6,6-4 0-6,-4-6 0 8,6-4-112-8,2-7-32 8,-4-8 0-7,5-7 0 6,3-5-128-7,4-7-32 6,1-5 0-5,5-8 0 6,-1-9 0-7,1-2-128 9,5-8 192-9,-1-6-64 7,5-6 48-6,-2-7 0 6,2-8 0-7,4-5 0 6,1-5-176-6,1-4-256 7,8-7 64-7,1 3 16 8,-1-2-80-8,8 0-32 8,4 6 0-8,3-4 0 8,1 8 112-8,3 0 32 6,2 6 0-6,3 4 0 9,1 3 144-9,0 9-192 6,1 1 192-5,-1 8-192 7,0 6 192-8,2 6-208 6,-3 8 80-6,1-1 128 9,0 7-176-9,0 5 176 7,5 3-128-7,-3 1 128 7,-4 6 0-7,0-2 0 8,-1 0 0-8,-3-2 0 9,4 3 0-8,-3-5 0 3,-5-4 128-4,3 1-128 8,-3-5-144-8,5-7-112 7,-3-1 0-7,-1-11-13760 12</inkml:trace>
    </iact:actionData>
  </iact:action>
  <iact:action type="add" startTime="83679">
    <iact:property name="dataType"/>
    <iact:actionData xml:id="d61">
      <inkml:trace xmlns:inkml="http://www.w3.org/2003/InkML" xml:id="stk61" contextRef="#ctx0" brushRef="#br4">17420 18206 14847 0,'0'0'656'1,"0"0"144"0,0 0-640-1,0 0-160 0,0 0 0 0,0 0 0 8,0 0 560-8,0 0 80 7,-2 13 0-7,2-13 16 8,0 0 240-8,0 0 64 7,0 0 0-7,0 0 0 7,15 10 320-7,-1-2 80 8,1-6 16-8,7-2 0 7,-5 0-64-7,7-2-16 8,3 0 0-8,2 0 0 7,-1-6-448-7,1 4-80 7,2 2-32-6,4 2 0 6,-3-4-416-7,-3 2-64 9,2-2-32-9,-2 1 0 6,-3-1-224-6,-3 2 144 10,2-2-144-10,-3 2 128 7,-7 0-128-7,3 2 0 6,-18 0 144-6,16 2-144 7,-16-2 0-7,15 4 0 7,-15-4 0-7,0 0-128 23,0 0-1664-21,0 0-320-1,0 0-64 0,0 0 0-1</inkml:trace>
    </iact:actionData>
  </iact:action>
  <iact:action type="add" startTime="84025">
    <iact:property name="dataType"/>
    <iact:actionData xml:id="d62">
      <inkml:trace xmlns:inkml="http://www.w3.org/2003/InkML" xml:id="stk62" contextRef="#ctx0" brushRef="#br4">18613 17240 12895 0,'0'0'1152'1,"0"0"-928"5,10-13-224-3,4-1 0-3,-3 6 1152 1,-11 8 192 6,14-8 48-7,-14 8 0 6,10-11-320-5,-10 11-64 6,0 0-16-7,0 0 0 6,0 0-256-5,0 0-48 6,0 0-16-7,0 0 0 7,4 19 256-7,-4 4 48 7,-2-1 16-6,-2 5 0 6,-4 6-288-7,-6-1-48 6,5 1-16-6,-5 6 0 10,4-4-144-10,4-6-48 5,-5 4 0-4,3-3 0 7,4-7-288-7,2-2-160 5,0 1 160-6,2-7-160 8,0-15 128-8,4 18-128 7,-4-18 0-7,10 18 144 12,-10-18-144-12,19 9-144 5,1-5 144-5,-3-4-9472 16,5-2-1760-15</inkml:trace>
    </iact:actionData>
  </iact:action>
  <iact:action type="add" startTime="84462">
    <iact:property name="dataType"/>
    <iact:actionData xml:id="d63">
      <inkml:trace xmlns:inkml="http://www.w3.org/2003/InkML" xml:id="stk63" contextRef="#ctx0" brushRef="#br4">19678 16782 16575 0,'-6'-18'736'2,"6"18"160"-2,0 0-720 0,0 0-176 0,0 0 0 0,0 0 0 6,0 0 1472-5,0 0 256 6,0 0 48-7,0 0 16 6,0 0-1328-5,0 0-256 6,-13 8-48-7,-1 4-16 8,0-4-144-8,-1 9 0 7,-1 1 144-7,-5 7-144 6,-1 2 240-6,-1 7-32 8,-4 7 0-8,-5 3 0 7,-5 5 96-7,0 12 16 8,-6 5 0-8,-3 8 0 8,-7-2-96-8,0 8-16 7,3 6 0-3,-5 8 0 0,0 3-208-4,-1 8 144 7,-7 3-144-7,3 3 128 9,-1 2 0-9,-1 2 0 6,-10-2 0-6,2 0 0 9,1-2 240-8,1 2 32 4,2 1 16-5,7-3 0 9,1-4 160-9,3 4 48 7,6-2 0-7,4 1 0 7,4-1-384-7,6-4-80 7,4-7-16-7,10-1 0 9,1-3-144-9,7 1 160 6,5-7-160-6,6 2 160 8,6-2-160-8,5-3 128 8,1-1-128-8,8-10 128 8,1-4-128-8,5-3 128 8,1-1-128-8,6-5 128 7,6-7-128-7,0 1 0 7,0-5 0-7,8-1 0 24,6-4-368-23,4 0-144 0,3-10-48-1,5-4-8624 6,3-3-1728-4</inkml:trace>
    </iact:actionData>
  </iact:action>
  <iact:action type="add" startTime="85134">
    <iact:property name="dataType"/>
    <iact:actionData xml:id="d64">
      <inkml:trace xmlns:inkml="http://www.w3.org/2003/InkML" xml:id="stk64" contextRef="#ctx0" brushRef="#br4">21258 17141 14735 0,'0'0'1312'4,"0"0"-1056"-4,0 0-256 0,0 0 0 8,0 0 960-8,0 0 144 5,0 0 32-5,0 0 0 9,0 0-544-9,0 0-96 7,0 0-32-7,0 0 0 8,24 8-96-8,-3-1-32 11,1 3 0-11,-3 2 0 4,14 9 304-4,0 5 48 7,0 1 16-7,10 2 0 7,0 0-32-7,6 8 0 8,4 6 0-8,-1 4 0 9,1 0-336-9,0 8-64 5,-6 3-16-4,-3 10 0 8,-3 3 0-3,0 3-16-5,-8 4 0-1,3 2 0 7,-1 2-96-7,-4 1-16 8,-2 1 0-7,-2 2 0 6,-3 2 32-7,-5 3 0 7,1-7 0-7,-1-2 0 8,-5-4 176-8,2-2 48 7,-9-2 0-7,3 2 0 7,-2-3 128-7,-6 1 16 8,-2 0 16-8,0-4 0 7,-2 4 48-7,-6 0 16 7,-5-4 0-7,1 5 0 9,-8-1-160-9,1-6-16 6,-7 6-16-6,-1-8 0 8,-4 5 0-7,0-5 0 5,0 6 0-6,1-6 0 9,-3 1-160-9,0-7-48 5,10-1 0-5,-5-1 0 11,1-1-64-11,0-7-16 5,-1-3 0-5,3-10 0 8,4-4-128-8,-1-1 128 7,5-13-128-7,3 1 128 10,6-5-128-10,8-15 160 5,0 0-160-5,0 0 160 23,0 0-1120-23,0 0-208 0,12-17-48 0,7-9-9824 10,3-3-1952-10</inkml:trace>
    </iact:actionData>
  </iact:action>
  <iact:action type="add" startTime="85646">
    <iact:property name="dataType"/>
    <iact:actionData xml:id="d65">
      <inkml:trace xmlns:inkml="http://www.w3.org/2003/InkML" xml:id="stk65" contextRef="#ctx0" brushRef="#br4">23031 18354 13823 0,'0'0'608'2,"0"-18"128"-2,0 5-592 0,4-3-144 0,2 4 0 0,-6 12 0 8,0 0 2608-8,0 0 480 6,6-11 112-5,-6 11 0 6,0 0-2080-7,0 0-416 7,0 0-96-6,6 17-16 5,-8 5 112-6,-4 1 0 7,2 4 16-6,-4 8 0 8,0 10 48-9,-3-4 0 7,1 8 0-7,2 2 0 6,-6 3-192-6,7 3-16 8,-7 3-16-8,4-3 0 8,2 3-128-8,-1 1-32 7,1 3 0-1,2-5 0-2,0-1-256-4,0-3-128 6,4-3 128-6,6-7-128 7,2-10 0-7,0-5 0 7,0-3 0-7,2-6 0 27,-2-7-1408-27,-6-14-256 0,0 0-48 0,0 0-8016 7,0 0-1600-7</inkml:trace>
    </iact:actionData>
  </iact:action>
  <iact:action type="add" startTime="85902">
    <iact:property name="dataType"/>
    <iact:actionData xml:id="d66">
      <inkml:trace xmlns:inkml="http://www.w3.org/2003/InkML" xml:id="stk66" contextRef="#ctx0" brushRef="#br4">22702 18929 23039 0,'0'0'1024'0,"0"0"192"1,0 0-960-1,0 0-256 0,5-14 0 0,11 9 0 8,2 1 2816-7,7 4 512 5,4-2 96-6,10 0 32 7,2-4-2640-7,6-2-528 7,4 4-96-6,3 0-32 7,-1-2-160-8,4 5 0 6,1-3 0-6,1 0-10704 16,1-2-2096-16</inkml:trace>
    </iact:actionData>
  </iact:action>
  <iact:action type="add" startTime="86799">
    <iact:property name="dataType"/>
    <iact:actionData xml:id="d67">
      <inkml:trace xmlns:inkml="http://www.w3.org/2003/InkML" xml:id="stk67" contextRef="#ctx0" brushRef="#br4">25235 17273 11055 0,'-11'4'976'5,"-5"2"-784"-5,6-2-192 1,-3 4 0 5,1 2 896-6,4-3 128 8,8-7 16-7,-14 10 16 6,5 2-288-6,-3-4-48 4,2 1-16-4,10-9 0 8,-6 14-112-9,-3-2-16 6,1 5-16-6,2 1 0 7,6-18-112-6,0 0 0 5,-2 19-16-6,4 1 0 9,4 1-48-9,0-5-16 7,-6-16 0-7,11 19 0 8,-3 1-48-8,2-6 0 7,4-3 0-7,-14-11 0 8,17 8-16-8,-3 0-16 7,3 0 0-7,-3-4 0 7,4-4 208-7,-3-2 32 8,3-4 16-8,5 0 0 8,2-2 48 0,1 0 16-8,-3-5 0 0,-1-1 0 7,3-2-336-7,0 3-64 7,1-5-16-7,-1 3 0 9,-1-1-192-9,1-2 176 6,-4 7-176-6,-3-7 160 8,-2 3-160-8,-1-5 128 7,-3-1-128-7,0-1 128 9,-1-1-128-9,-5 1 160 6,0-1-160-6,-2-1 160 9,-4 3-160-9,-2 2 0 7,-2 1 144-7,0-3-144 7,-4 1 0-7,-1 2 128 7,1-3-128-7,0 0 0 8,-4-1 0-8,2 8 144 7,1-1-144-7,-3 7 0 8,4 0 0-8,-3 0 0 8,-3 7 0-8,4-3 0 8,-6 2 0-8,5 6 0 7,-7 5 0-7,1 1 0 7,1 0 0-7,-5 7 0 7,1 9 0-7,5-1 0 9,-7 0 0-9,1 9 0 6,-5 14 0-6,9 3 0 8,-1-2-176-8,-3 11 176 7,-3 5-192-7,7 7 192 8,-5 4 0-8,3 10 0 6,-5 7 0-6,1 9 0 9,0 7 0-9,-5-2 0 6,-3 2 0-6,2 8 0 10,-2-4 0-10,-3 1 0 5,-1-1 0-4,-4-2 0 7,2-4 0-8,-2 0 0 7,-4-3 0-7,0-5 144 7,0 1 48-6,-1-5 16 6,5 1 0-7,-4-12 0 9,4-2 16-9,-2-1 0 6,4-6 0-6,5-9 0 8,-3-2 0-7,-4-5 0 5,2-5 0-6,-2-7 0 8,4 0-32-8,2-6 0 6,0-2 0-6,-4-10 0 9,6-2 0-9,-1-3-16 7,3-7 0-7,0-3 0 7,2-4 0-7,-1 0 0 8,-1-8 0-8,2-4 0 7,-1-8-48-7,3-2 0 7,0-5 0-7,1-1 0 9,1-5-128-9,3-7 0 6,1-3 144-6,-1-4-144 10,5-2 0-10,1-4 0 6,8 4 0-6,4-4 0 8,2 6-128-8,4 0 128 7,6 6-128-7,6 2 128 7,1 3-176-7,-1 7 176 8,7-1-208-8,6 5 80 8,3 5 128-8,7 6 0 7,0-2-144-7,9 2 144 8,3 8 0-8,4 2 0 7,1-2-144-7,3 10 144 7,-3 1 0-7,-1 7 128 9,-4 1-128-9,-10 3 192 6,0 1-192-6,-6 2 0 7,0 2 0-7,-6 0 0 8,-9-1 0-8,1-3 128 7,-7 0-128-6,-1-1 0 7,-5-7 144-8,0-5-144 7,-8-14 128-6,0 0-128 5,0 0-144-5,0 0-112 5,0 0-32-6,0 0 0 21,14-14-2016-19,-3-7-416-1,5-20-80 0,-2 4-16 0</inkml:trace>
    </iact:actionData>
  </iact:action>
  <iact:action type="add" startTime="87689">
    <iact:property name="dataType"/>
    <iact:actionData xml:id="d68">
      <inkml:trace xmlns:inkml="http://www.w3.org/2003/InkML" xml:id="stk68" contextRef="#ctx0" brushRef="#br4">25438 17866 23951 0,'0'0'2128'1,"0"0"-1696"-1,0 0-432 1,0 0 0 5,0 0 960-6,0 0 128 6,0 0 0-5,0 0 16 6,0 0-240-7,16-10-48 7,3-3-16-7,1 3 0 9,-1 2-224-9,5-2-64 7,3 3 0-7,4 3 0 8,4-2-112-8,-2 2-16 6,-3-2-16-6,-1 2 0 9,-2 0-176-9,-1 2-16 7,-3 2-16-7,-3 4 0 8,1-4-160-8,0 2 0 8,3 0 144-8,-7 0-144 6,1-2 0-6,2 0 0 8,-7 0 0-8,3 0 128 21,-16 0-512-20,15 0-112-1,-15 0-16 1,18-2 0 15,-2 0-2176-15,-16 2-448 7</inkml:trace>
    </iact:actionData>
  </iact:action>
  <iact:action type="add" startTime="88076">
    <iact:property name="dataType"/>
    <iact:actionData xml:id="d69">
      <inkml:trace xmlns:inkml="http://www.w3.org/2003/InkML" xml:id="stk69" contextRef="#ctx0" brushRef="#br4">27032 16829 12895 0,'0'-8'1152'3,"2"2"-928"-2,-2 6-224 0,0 0 0 5,0 0 2096-6,0 0 368 8,0-12 80-8,0 12 16 8,0 0-1056-8,0 0-208 7,0 0-32-7,-16 20-16 6,4 1-320-5,-5 7-64 6,1-1-16-7,-3 4 0 8,-7-2-16-8,3 10 0 7,0 2 0-7,-5 8 0 9,-1-6-128-9,2 6-48 5,-5 5 0-5,1 3 0 9,-4 1-336-9,-4 7-80 7,4-5-16-7,0 1 0 17,0 1-224-16,2 6 128-1,0 1-128 1,3 1 0 5,1 2 0-6,4-2 0 6,3 8 0-6,3-4 0 9,1-2 0-9,1 1-240 6,3-11 48-6,-4 6 16 23,7-1-544-22,-3-5-112 0,8-2-32-1,0-1 0 14,0-6-2080-14,5-7-432 3</inkml:trace>
    </iact:actionData>
  </iact:action>
  <iact:action type="add" startTime="88721">
    <iact:property name="dataType"/>
    <iact:actionData xml:id="d70">
      <inkml:trace xmlns:inkml="http://www.w3.org/2003/InkML" xml:id="stk70" contextRef="#ctx0" brushRef="#br4">27004 17080 10127 0,'0'0'896'1,"6"-15"-704"2,-4-5-192-3,2 7 0 7,0-5 1088-6,0 8 176 7,-4 10 32-8,0 0 16 8,6-17-224-8,-2 5-32 6,-4 12-16-6,0 0 0 8,0 0-144-8,0 0-48 7,0-16 0-7,0 16 0 8,0 0-208-7,0 0-64 6,0 0 0-7,0 0 0 9,-12 8-288-9,2 8-64 6,1 3-16-6,-5 1 0 8,2 3 272-7,-7 6 48 4,-5 7 16-4,-1 6 0 6,-4 15 112-7,-1 3 32 13,1 5 0-13,-2 3 0 6,-8 6-80-6,-2 8-16 4,-2 2 0-4,0 6 0 10,-6 7-240-10,1 5-48 5,1 3-16-5,0 2 0 8,-2 2-48-8,2 3-16 7,4 5 0-7,1-2 0 8,4-2 48-8,3-6 16 7,0-2 0-7,4-5 0 8,0 1 144-8,4 2 16 7,3-5 16-7,3 1 0 7,3-3-64-7,3 0-16 8,5-5 0-8,2 7 0 8,2-7-192-7,6 5-32 6,6-2-16-7,0-7 0 7,0-3-144-7,5-4 160 7,3-4-160-7,6-9 160 8,-3 1-160-8,8-10 128 6,3 1-128-6,-1-1 128 8,0-3-128-8,5-2 160 7,3-5-160-7,0 1 160 8,0-12-160-8,4-2 0 7,-4-2 144-7,2-9-144 8,8-5-192-8,-2-3-96 7,4-10-32-6,3-6 0 22,3-2-2720-22,0-6-544 2</inkml:trace>
    </iact:actionData>
  </iact:action>
  <iact:action type="add" startTime="89475">
    <iact:property name="dataType"/>
    <iact:actionData xml:id="d71">
      <inkml:trace xmlns:inkml="http://www.w3.org/2003/InkML" xml:id="stk71" contextRef="#ctx0" brushRef="#br4">29772 16331 17391 0,'-21'-5'768'2,"21"5"160"-2,-14-4-736 7,14 4-192-7,0 0 0 0,0 0 0 0,0 0 480 0,0 0 64 8,0 0 16-8,18 2 0 7,1 3-368-7,1 3-64 7,3 2 0-7,6 0-128 8,6 3 528-8,1 3 0 7,-1 7 0-7,8 7 0 6,-2 5 144-6,7 6 32 7,5-2 0-6,4 9 0 8,7 5-32-9,8 4 0 6,8 5 0-6,-2 10 0 8,-4 8-416-7,-2 4-64 5,-1 0-32-2,-7 4 0 2,-7 5-32-5,1 1 0 4,-3 9 0-5,-5 3 0 9,1 1-128-9,-8 4 0 5,0 4 0-5,-4-2 0 8,-2-4 192-8,-6 3-64 8,-3-5 0-8,-9 2 0 7,-9-4 176-7,-6-3 16 8,-6 1 16-8,-2-1 0 8,-8-9 400-8,0 5 80 8,-3-11 16-8,-3 5 0 7,-5 0-112-7,-1-5-16 7,-1-1 0-6,-2-2 0 5,-2-2-144-6,-5 0-48 7,-1 2 0-7,-4 0 0 10,2 0 0-10,-6 1 0 6,2 3 0-6,-9 0 0 9,-3-2-128-9,2-2-16 7,-1-1-16-7,-7-3 0 7,-3 0-48-6,1-2-16 5,-1 2 0-6,5-6 0 9,5 0-48-9,3 1-16 7,2-13 0-7,4 0 0 7,4-3-96-7,8-4-128 7,0-3 176-7,5-7-176 8,5-4 0-7,1-2 0 6,7-10-160-7,-1-1-12256 17,6-7-2464-16</inkml:trace>
    </iact:actionData>
  </iact:action>
  <iact:action type="add" startTime="93422">
    <iact:property name="dataType"/>
    <iact:actionData xml:id="d72">
      <inkml:trace xmlns:inkml="http://www.w3.org/2003/InkML" xml:id="stk72" contextRef="#ctx0" brushRef="#br3">22930 16380 19343 0,'0'0'1728'3,"0"0"-1392"-3,0 0-336 0,0 0 0 7,0 0 1776-7,19 4 272 8,-19-4 64-8,16 8 16 8,-16-8-1472-8,16 12-288 6,-16-12-64-5,15 7-16 7,-15-7 32-8,0 0 0 6,10 12 0-6,-10-12 0 8,0 0-80-8,0 0-16 7,0 0 0-7,0 0 0 8,0 0 192-8,0 0 32 7,0 0 16-7,-10 2 0 8,-5-2 128-8,-1 0 32 8,-2-2 0-7,-5-2 0 5,-2 2-80-6,-1 2-16 7,-1 0 0-7,-2 2 0 8,-3-2-80-8,-1 4 0 10,-10-2-16-10,0 0 0 7,-7 0-128-7,-5 0-32 5,-3 0 0-4,-3 0 0 7,3 4-80-8,-5-1-32 7,3 1 0-7,-7 0 0 8,-1 0-160-8,0 0 192 7,0-2-192-7,-8 2 192 9,-2-2-192-9,-4-3 192 6,-2-1-192-6,2 0 192 9,0-1-64-9,0 1 0 6,-2 0 0-5,-2 3 0 8,-1-1 32-9,-5 2 0 4,-8-2 0-4,3 2 0 9,1 2-32-9,-1-4 0 7,3-2 0-7,2 4 0 8,1 0 0-8,-1 2-128 7,-9-3 192-7,1-3-64 9,1 0-128-9,5-1 192 6,-1-1-192-5,7 4 192 7,2-4-192-8,0 0 160 5,-4-2-160-5,1 0 160 9,-1 2-160-9,2 0 128 7,6-4-128-7,0 2 128 8,2 2 0-8,2 0-128 6,2 0 192-6,0 2-64 9,-2-2-128-9,0 2 160 7,-2-2-160-7,4 2 160 9,0 0-160-9,8 0 160 6,-1-3-160-6,5 3 160 9,-2 3-160-9,7-3 0 7,3-2 0-7,-1 2 0 8,-3 2 0-8,3-2 0 6,-1 0 128-6,1 0-128 7,0 0 0-7,3 0 0 8,3 2 0-8,0 2 0 9,5-2 0-9,1 2 0 6,-2-2 0-6,4 4 128 7,2 0-128-7,-2-4 0 9,6 0 144-9,-6 2-144 7,0-1 0-7,-4 5 0 7,3-2 0-7,1 0 128 8,-6-2-128-8,2 2 0 6,4 2 0-5,-4-3 0 7,6-1 128-8,-2 2-128 6,6 0 128-6,-2 2-128 9,6 0 144-9,0-6-144 7,0 1 192-7,2 3-192 9,0 2 160-9,7-4-160 6,1 0 128-6,1-2-128 9,5 0 176-9,3 2-48 6,-2 0-128-6,5-1 192 8,-7-1-32-8,18-2-16 6,-8-2 0-6,8 2 0 9,0 0-144-9,-13 4 128 6,13-4-128-5,0 0 128 6,-14 2-128-7,14-2 0 7,0 0 0-6,-8 8 0 8,8-8 0-9,0 0 0 5,0 0 0-4,-8 16 0 8,8-16 0-9,-3 15 0 6,-1 3 0-6,0-4 0 8,0 3 0-8,0 5 0 7,-4-5 0-7,2 5 0 8,-1 1 0-8,-5 2 0 7,2-1 0-7,0 3 0 8,-5 4-128-8,3 4 128 7,-4 6 0-7,3 0 0 8,-7 8 0-7,1 0 0 5,-5 1 0-6,5 9 0 9,-5 3 0-8,-1 5 0 4,-2 3 0-5,1 2 0 10,-1 2 0-10,0 6 0 4,-2 8 0-4,1 2 0 9,1-1 0-9,0-3 0 7,1 0 0-7,1 6 0 8,0-3 0-8,1-1 0 8,1 4 0-8,1-3 0 7,1-3 0-7,-3-2 0 7,5-2 0-7,1 0 0 8,-1-2 0-8,1 0 0 7,1-4 0-7,-5 4 0 8,-3 0 0-7,2 0 0 6,-1-4 0-7,3 2 0 6,1 0 0-6,-3-8 0 8,1-2 0-8,1-3 0 8,1 1 0-8,-3 2 0 8,-2-7 0-8,-1 1 0 7,5 2 0-7,-1-3 0 7,-3-7 0-7,5 5 0 8,-3-1 0-8,-2-1 0 8,3-2 0-8,1-7 0 8,1 1 0-8,-1-4 0 7,-1-2 0-6,5 2 0 5,1-8 0-6,1 0 0 8,1-2 128-8,-2-4-128 7,7-2 0-7,-3-3 0 8,4-1 0-7,0-5 128 5,4-3-128-6,0 1 0 8,4-5 0-8,2 3 0 7,-2-16 0-7,6 14 0 8,-6-14 0-8,0 0 0 8,8 19 0-8,4-1 0 7,-2-9 0-6,-10-9 0 5,17 12 0-5,-3-2 0 5,3-4 0-6,-1-4 0 8,3 2 0-8,5 0 0 7,-3-1 0-7,-1 3 0 9,5-4 0-8,2 0 0 4,3-2 0-5,3 4 0 9,-2-4 0-9,0 4 0 6,0 0 0-6,3 0 0 8,1 4 0-8,4-3 0 7,2-1 0-6,0 2 0 6,-6-2 0-7,6 4 0 7,-2-4 0-7,8-2 0 9,1 0 0-9,3 0 0 7,2 2 0-7,3-1 0 8,5-1 0-8,3 0 0 7,0 4 0-7,7-2 0 8,-5-2 0-8,2 0 0 6,-7-2 0-6,3 4 0 8,6 2 0-8,-3-2 0 7,3 1 0-7,-2-1 0 9,8 0 0-8,2-2 0 4,4-2 0-5,0 0 0 8,0 0 0-8,0 0 0 7,-2 0 0-7,2-2 0 8,4-2 0-8,-1 0 0 7,7-1 0-7,2-1 0 10,-3 0 0-10,3 0 0 5,-6-4 128-4,-2 3-128 7,3-1 0-8,1 0 0 6,2-2 0-6,-3 2 128 9,9 3-128-8,-6-5 0 4,-3 2 0-4,1 4 0 6,0-2 0-7,-2 2 0 8,-4-3 0-8,3 1 0 7,1 2 0-7,4-2 0 8,-4-2 0-7,-1 2 0 5,-3 0 0-6,0 2 0 8,-4-1 0-7,2-1 0 5,0 2 0-6,0 2 0 7,0 4 0-6,0-2 0 7,-2 0 0-8,0 0 0 7,-4 0 0-7,-6 0 0 8,2 0 0-8,-2 2 0 7,0 0 0-7,3 4 0 8,-9-2 0-7,6-3 0 6,-2 1 0-7,3-2 0 8,-5 0 0-8,-2 0 0 7,-3 0 0-7,-5 0 0 7,-1 2 0-7,0-2 0 6,-5 0 0-6,1 2 0 8,-4 0 0-8,0 0 0 9,-8 0 0-8,4 0 0 5,-6 0 0-6,4 2 0 7,-6-4 0-7,-2 2 0 8,2 0 0-8,-4 0 0 8,0 0 0-7,-3 0 0 5,-1-2 0-6,-4 0 0 7,1 4 128-7,-5 0-128 8,1-2 0-8,-5 1 0 7,3 1 0-7,-4-2 0 7,-1 2 0-7,-13-4 0 7,18 2 128-7,-18-2-128 8,14 4 0-8,1 0 0 8,-15-4 0-8,14 6 0 7,-14-6 0-6,19 8 0 6,-5-5 0-7,-14-3 0 8,16 4 0-8,-16-4 0 6,19 2 0-6,-7 2 0 9,-12-4 0-9,0 0 0 6,17 2 128-6,-17-2-128 7,14 0 0-7,-14 0 0 9,18-4 0-9,-18 4 128 7,11-4-128-7,-11 4 0 8,16-7 144-7,-16 7-144 5,10-10 128-6,3 0-128 9,-5 2 160-9,0-5-160 7,2 3 0-7,-3-4 0 7,-1 2 0-7,2-3 0 7,2 1 128-7,-2-3-128 8,1 3 0-8,3-5 0 7,-2-9 0-7,2 3 0 7,-5-2 0-7,-1-3 0 8,0-1 0-8,4-4 128 7,-2-2-128-7,-3 0 0 11,1-6 0-11,2-2 128 5,-4-9-128-5,0-3 0 8,-2-3 176-8,0-3-176 8,0-1 192-8,0-8-192 7,0-2 160-7,0 1-160 6,-2-5 128-6,2 0-128 8,-2-2 0-7,0-2 128 6,0-3-128-7,0-1 0 7,0 2 0-7,-2-4 128 8,0-5-128-8,0-1 0 7,0-5 0-7,0 1 0 9,-2-5 128-9,2-7-128 6,-2 1 0-6,0-2 0 8,-6 0 0-8,6 2 0 7,3-4 128-7,-1 3-128 7,2 5 0-7,0-2 128 9,0 2 0-9,2 7-128 7,1-3 192-7,3 13-64 8,0 2 64-8,0 4 0 7,-4 0 0-7,2 8 0 9,0-2 16-8,2 12 16 5,-1-5 0-6,-1 7 0 8,0 4-224-8,-2 3 176 7,0 0-176-7,-2 8 160 9,-2 7-160-9,2-1 0 6,-4 5 0-6,0 5 128 8,-3 6-128-7,-1 2 0 4,2 1 0-5,-2 5 0 8,-2-1 0-8,3 8 0 7,1-1 0-7,6 11 0 8,-12-6-144-8,12 6 144 7,0 0-192-7,-14-2 192 8,-3 2-336-8,17 0 32 7,-14 4 16-7,-3 1 0 24,5 7-640-23,-4-4-128 0,5 2-32-1,-5 5 0 12,0 3-1760-10,1-3-352-1,-7 11-80-1,-1-1-16 0</inkml:trace>
    </iact:actionData>
  </iact:action>
  <iact:action type="add" startTime="97550">
    <iact:property name="dataType"/>
    <iact:actionData xml:id="d73">
      <inkml:trace xmlns:inkml="http://www.w3.org/2003/InkML" xml:id="stk73" contextRef="#ctx0" brushRef="#br3">19237 14020 22111 0,'0'-17'976'4,"0"17"208"-4,0 0-944 0,0 0-240 1,0 0 0-1,0 0 0 7,0 0 848-7,0 0 128 7,0 0 32-6,-7-10 0 6,-3 2-208-7,10 8-32 7,-16-8-16-7,1 5 0 6,-9-1-192-5,3 2-48 7,-5 0 0-8,-1 2 0 7,-2 2-80-7,-6 0-32 7,-8-2 0-7,0 4 0 8,-8-1-48-8,-3 3-16 8,-5-2 0-8,-9 0 0 6,-2-2 96-5,-8 0 16 5,-2 0 0-1,0-2 0 0,0 0 0-4,-4 0 0 5,-2 0 0-6,-2 0 0 7,-9 0-96-7,-3 0-16 8,-5-2 0-8,0 2 0 9,-5-2-16-9,1 2 0 6,-2 2 0-6,-2 2 0 8,-8 0-64-8,0 2-32 7,0-4 0-7,-2 2 0 8,2-1-96-8,-4-1 0 6,-3 2-128-6,-1 0 192 8,-4 0-192-8,-1 0 128 7,3-4-128-7,-2 2 0 9,3 4 0-9,-5-2 128 7,-1-4-128-6,-1 0 0 5,0-2 0-6,1 4 0 8,-3 0 128-8,1 0-128 7,-6-4 0-7,1 0 0 7,3 2 0-7,-3 2 0 8,1 0 144-8,-4-2-144 7,-1-2 128-7,5 2-128 8,-2 2 144-8,-5-2-144 7,3 0 160-7,-6-2-160 8,8-2 128-7,1 0-128 7,1 2 0-8,-2-2 144 7,-1-4-144-7,3 2 0 6,1 2 0-6,-1 1 128 9,-2-1-128-9,1-2 0 6,-1-2 144-6,3 2-144 10,1 0 0-10,-2 2 0 5,-7 0 0-5,5 3 128 10,-6-5-128-10,4 2 0 5,1 2 0-5,-3 2 0 9,0-2 0-9,0-2 0 6,-7-6 0-6,7 6 0 9,-2 0 0-8,2 1 0 6,-10 1 0-7,4-4 128 7,4 0-128-7,-5 4 0 7,3 2 0-7,-4-2 0 7,0 0 0-7,4 2 0 10,-4 4 0-10,4 2 0 6,-2 0 0-5,-2-2 0 6,6-4 0-7,-3 3 128 6,5 1 0-6,0 0 0 7,2 2 0-6,3-4 0 8,7-2-128-9,-1 2 176 5,1 0-176-5,-1 0 192 9,-1-2-64-9,1 0-128 6,4 0 192-6,1 2-64 9,-1-2-128-9,4 2 128 7,-1-4-128-7,3 2 128 7,2-2-128-7,-2 4 128 7,6 0-128-7,-5 2 128 10,1 0-128-10,-4-2 128 6,6-2-128-6,2 1 128 9,6 7-128-8,0-2 128 4,0-2-128-5,8 0 128 7,-3-2-128-7,3 0 0 8,2 0 144-8,0 4-144 8,5-2 0-8,3-1 128 7,-5-1-128-7,8-2 0 8,1 4 0-8,5-4 0 7,2 0 0-7,2 2 128 8,6 0-128-8,2 0 0 6,4 0 0-6,-2-2 128 10,0 0-128-10,6-2 0 6,-3 0 0-6,7 2 0 10,2-2 0-10,1 0 0 5,5 0 0-5,3 0 0 8,4 2 0-8,2-2 0 6,-1-1 0-6,9 1 128 9,-4 0-128-9,6 0 0 7,-2-4 0-7,5 6 0 8,5-2 0-8,0 0 0 7,2-2 0-7,1 2 0 8,5-2 0-8,1 0 0 7,1 2 0-7,5-4 0 7,4 6 0-7,10 0 0 7,0 0 0-7,0 0 0 9,-7 0 0-9,7 0 0 7,0 0 0-6,0 0 0 6,0 0 0-7,0 0 0 6,0 0 0-6,2 16 0 10,-2-16 0-10,7 22-160 6,7-5 160-6,-4 5 0 9,-1 1 0-9,5 4-128 7,-4 1 128-7,5 3 0 7,-3 0 0-7,2 10 0 7,-2-2-128-7,3 8 128 8,-7 0 0-7,2 7 0 5,-1 7-128-6,-3 3 128 9,-4 6 0-9,2-2 0 7,-6 7 0-7,2-1 0 8,-2 2 0-8,-4 2 0 7,-3 0 0-7,-3 4 0 9,-4 3 0-9,1 3 0 5,-5 2 0-4,1-4 0 6,-1-2 0-7,-1-3 0 7,-3-3 0-7,5-5 0 8,-1-1 0-8,-1-4 0 7,1-4 0-7,1 1 0 7,1 3 0-7,-1-4 0 8,5-5 0-8,-1-3 0 7,3-3 0-7,0-2 0 7,4-2 0-7,3-8 0 9,-1-10 0-9,4-2 0 7,4-2 0-7,5-1 0 8,-1-5 0-8,2 2 0 7,6-5 0-7,1-2 0 7,7-3 0-6,1-5 0 5,5 0 0-6,5 2 0 9,4-6 0-9,4-1 0 7,4-3 0-7,-1 0 0 7,3-3 0-7,8-5 0 8,3 0 0-8,7 0 0 8,3-4 0-8,10 3 0 7,4 1 0-7,6-4 0 8,1 0 0-8,9-5 0 7,-4-1 0-6,7-1 0 6,2 3 0-7,5 5 0 7,3-1 0-6,4-4 0 6,0-3 0-7,2 3 0 7,2-5 0-7,0 1 0 8,10 3 0-8,-2-3 0 7,1-1 0-7,-1 1 0 8,-6 3 0-8,6-1 0 7,-4 6 0-7,9-1 0 8,7 1 0-7,-1-4 0 5,-3 1 0-6,3-3 0 7,7 7 0-7,3-5 0 8,-4 4 0-8,3-3 0 8,1 3 0-8,0 0 0 7,6 6 0-6,-4-1 0 6,4-3 0-7,-1 2 0 7,-1 2 0-6,2-4 0 6,6 3 0-7,-2 3 0 9,-4 4 0-9,-2 2 0 7,6-6 0-7,0 4 0 8,-6 4 0-8,2 0 0 6,-6-2 0-6,7 1 0 6,-3 1 0-6,2 0 0 8,0 2 0-8,-6 0 0 8,-2 0 0-8,5 4 0 8,5-3 0-8,-8 1-128 7,-4 4 128-7,6-2 0 9,1 5 0-9,3-5 0 5,-6 0 0-5,2 1 0 11,-6-5 0-11,5-2 0 6,3 2 0-6,-4-2 0 8,4 2 0-8,-7-2 0 6,-3-2 0-6,6-2 0 10,0 2 0-10,-1 0 0 5,1-4 0-5,-10 2 0 9,3 3 0-9,-1-1 0 7,5 2 0-7,-7-2 0 7,-5-2 0-7,-3 6 0 7,1 0 0-7,4-2 0 8,3 2 0-8,-3 0 0 7,-6-4 0-7,-3 3 0 8,1 1 0-8,-4-2 0 7,4 4 0-7,-6 0 0 9,-2-4 0-9,0-2 0 6,-2 0 0-6,0-1 0 9,2 5 0-9,-2 0 0 6,-2-4 0-6,-2 4 0 10,-6 0 0-10,-1-4 0 5,1 0 0-4,2 2 0 7,0 0 0-8,-1-1 0 6,-3-3 0-6,-4-2 0 10,3-1 0-10,-1-1 0 5,0 0 0-4,-1 4 0 6,3 0 0-7,-1-4 0 8,-3-2 0-8,-5-2 0 7,3 2 0-6,-7 2 0 6,-1-1 0-6,1-3 0 5,0 6 0-6,5 0 0 7,-7-2 0-7,-2 0 0 9,-4 0 0-9,0 0 0 7,-1 2 0-7,1 0 0 8,0 2 0-8,-2-3 0 6,2-1 0-6,-2-2 0 9,0 4 0-9,-4-2 0 6,-4-4 0-5,0-4 0 6,-4 7 0-7,1 1 0 8,-7-6 0-8,4 4 0 7,-5-2 0-6,-1 6 0 6,-2-4 0-7,5 5 0 7,-5-7 0-7,-1 4 0 8,-5-2 0-8,-1 4 0 7,-2-2 0-7,-2 2 0 7,-3 2 0-7,1-4 0 9,-2-2 0-9,-4 4 0 7,0 1 0-7,-6-1 0 8,0 0 0-8,4 0 0 7,-4 2 0-7,-3 0 0 9,-3-2 0-9,0-2 0 6,-2 2 0-6,-1 0 0 8,-3-4 0-8,-1 4 128 7,-3 0-128-7,1 0 0 8,-3 0 0-7,-3-2 0 7,3-5 0-8,-5-3 0 7,0 2 0-7,-4-5 144 6,-1 1-144-6,5-6 128 8,-8 3 0-8,0-1-128 7,-4-5 192-7,-2-4-64 7,0-7 96-6,-4-5 16 6,-6 2 0-7,1-11 0 9,-11-5 32-9,1-6 16 6,-5-5 0-6,1-14 0 7,-2-6-96-7,-1-9 0 7,-1-1-16-7,-2-9 0 9,0-8-176-9,0-5 192 7,-1-1-192-7,1-3 192 8,2-1-192-8,2 6 0 7,-1 5 144-7,3 9-144 7,0 11 160-7,1 2-32 9,3 5-128-9,-1 5 192 8,1 2 16-8,-1 7 0 6,1 5 0-6,3 7 0 7,5 3-208-7,-3 9 0 9,4 6 128-9,-1 6-128 6,-1 2 0-6,0 5 0 8,1 3 0-8,-1 3 0 8,0 9-240-8,-3-1-32 6,1 2-16-6,-5 2 0 23,-6 2-1824-21,-5 5-352-1,-5 2-80 1</inkml:trace>
    </iact:actionData>
  </iact:action>
  <iact:action type="add" startTime="102102">
    <iact:property name="dataType"/>
    <iact:actionData xml:id="d74">
      <inkml:trace xmlns:inkml="http://www.w3.org/2003/InkML" xml:id="stk74" contextRef="#ctx0" brushRef="#br3">21662 19688 9375 0,'0'0'416'3,"18"-6"96"-3,-3 2-512 0,3 0 0 0,-18 4 0 0,13-4 0 5,3 0 416-5,-2 0-16 7,-14 4 0-7,15-7 0 8,-1 3 304-7,-14 4 48 5,15-8 16-6,-15 8 0 9,0 0 192-9,16-2 32 7,-16 2 16-7,0 0 0 6,10-4-192-6,-10 4-48 9,0 0 0-9,0 0 0 7,0 0-96-6,0 0-32 5,0 0 0-6,0 0 0 7,0 0 16-7,0 0 0 8,0 0 0-8,0 0 0 8,0 0 96-8,0 0 16 7,0 0 0-7,0 0 0 7,0 0 48-7,0 0 16 8,0 0 0-7,0 0 0 8,0-16-256-9,0 16-32 5,0 0-16-5,-6-9 0 8,-4-5-112-8,2 4-32 7,3 0 0-7,-7-1 0 9,2 1-64-9,0-2-32 6,-5 3 0-6,3 1 0 8,-6-8-64-8,1 6-16 7,-1-3 0-7,-7 3 0 8,0 0-64-8,-1-1-16 10,1 1 0-10,0 2 0 6,-1 0-128-6,-1 4 128 7,0 2-128-6,-1 4 128 5,1 0-128-6,0 2 0 8,-1 4 0-8,3 0 0 7,-2 0 0-7,1 5 0 9,5-3 128-9,-4 6-128 6,-1-3 0-6,3 5 160 8,1-7-160-8,5 7 160 7,-3-4-160-7,1 3 0 8,3 1 0-8,-1-1 128 8,-1 5 0-8,4-1 0 6,-3-5 0-6,7 3 0 9,-2 5-128-8,7-5 0 5,-1-3 0-6,2 1 0 8,4-1 0-8,4 0 0 7,-4-16 0-7,7 19 0 8,7-7 0-8,0 1 0 6,5-3 128-6,-1 0-128 9,-1 2 192-9,3-6-64 8,3-3 0-8,-1 3 0 8,-1 2 0-8,5-4-128 6,1-6 192-5,4 0-64 5,-2 0-128-5,3-6 160 6,-5 1-160-7,2 1 160 8,-2-6-160-7,1 0 192 5,-3-1-192-5,-3 1 192 6,-1 4-192-7,0-4 160 7,3 1-160-7,-3-5 160 8,-5 6-160-8,3-5 128 7,-3 1-128-7,2-5 128 8,-1 3-128-8,-5-2 160 7,2-1-160-6,-5 3 160 7,1-1-160-8,0 3 160 7,-4-1-160-7,1-1 160 7,-7 16-160-7,4-12 0 7,0-3 0-6,-4 15 128 7,0 0-128-8,0 0 0 6,0 0 0-6,0 0 128 7,0 0 0-7,0 0-128 9,0 0 192-9,0 0-64 7,0 0-128-7,0 0 0 7,-8 17 144-6,1 1-144 8,1-5 0-9,-2 7 128 5,2-3-128-5,2 3 0 7,0 7 176-7,-3 3-48 7,-5-1 0-7,4 6 0 9,-6-4 32-9,1 4 0 7,-1 8 0-7,0-2 0 8,1 6-16-8,-1 2 0 6,-3-3 0-6,5 5 0 10,-4 2 48-10,5-3 16 6,-7-3 0-6,6-4 0 8,-3 4-16-8,3-2 0 8,-6-6 0-8,9-2 0 7,-7-2 112-6,4 0 16 6,-3-2 0-7,5 2 0 7,-4-1-96-6,5-3-16 5,1-4 0-6,-2 0 0 8,4-3 16-8,0-5 0 8,2 3 0-8,-1-1 0 7,-5-5-16-7,4-1 0 8,2 3 0-7,4-18 0 5,-4 14-80-6,4-14 0 7,-4 13-128-7,4-13 192 8,0 0-64-8,0 0-128 7,0 0 176-7,0 0-176 8,0 0 176-8,0 0-176 7,0 0 160-7,0 0-160 8,0 0 144-8,0 0-144 7,0 0 128-7,0 0-128 9,0 0 0-9,0 0 128 6,0 0-128-6,0 0 0 8,-11-15 0-8,7 5 0 7,4 10 0-6,0-18-176 22,2 5-1232-22,3-3-256 4,7 0-64-4,-4 3-18048-1</inkml:trace>
    </iact:actionData>
  </iact:action>
  <iact:action type="add" startTime="104340">
    <iact:property name="dataType"/>
    <iact:actionData xml:id="d75">
      <inkml:trace xmlns:inkml="http://www.w3.org/2003/InkML" xml:id="stk75" contextRef="#ctx0" brushRef="#br3">21354 15756 4607 0,'0'0'192'2,"0"0"64"-2,0 0-256 1,0 0 0-1,0 0 0 0,0 0 0 8,-2-17 2800-8,0-1 512 3,2 18 96-3,-4-12 32 9,2-3-1840-9,0 3-352 8,-2-6-80-8,0 5-16 6,0 1-176-6,-3 2-32 8,-5-3-16-7,0 5 0 6,-5-4-224-7,3 2-64 6,-2 3 0-6,1-5 0 8,-1 2-256-8,-3 4-48 7,1-3-16-7,-1 3 0 8,-3 0-96-8,1 4-32 9,-3 0 0-9,1 4 0 6,-4 2-192-6,-1 4 176 8,-3 3-176-8,4 1 160 11,3 6-160-11,-1 1 192 5,-2 3-192-5,3-1 192 8,-1 0-48-8,7 5 0 6,5 1 0-6,-3-4 0 9,8-5-144-9,2 0 128 6,6-18-128-6,0 23 128 10,0-4-128-10,6-3 0 5,0 2 0-5,4-5 128 9,-10-13-128-9,17 18 128 6,1-8-128-6,-4 1 128 9,-14-11-128-9,21 8 128 7,1-4-128-7,-9 0 128 7,-13-4 0-7,18 0 0 7,-18 0 0-7,19-4 0 9,-3 2-128-9,1 0 160 6,-7-6-160-5,-10 8 160 6,20-6-32-6,-9 3-128 6,-11 3 192-6,16-6-64 6,-16 6 16-7,0 0 0 6,18-4 0-6,-18 4 0 7,0 0-144-7,13 0 0 8,-13 0 0-8,0 0 0 7,20 21 0-7,-11-3 0 8,-1-1 0-8,0 5 0 8,-4-1 0-8,-2-1 0 7,-2-3 0-7,0 3 0 8,0-5 0-8,0-15 0 6,-4 20 0-6,0-3 0 9,4-17 0-9,-6 16 128 7,6-16-128-7,-6 22 0 9,2-9 0-9,4-13 0 6,0 0 128-6,0 0-128 28,0 0-1456-27,14 12-320 0,-14-12-64-1</inkml:trace>
    </iact:actionData>
  </iact:action>
  <iact:action type="add" startTime="104878">
    <iact:property name="dataType"/>
    <iact:actionData xml:id="d76">
      <inkml:trace xmlns:inkml="http://www.w3.org/2003/InkML" xml:id="stk76" contextRef="#ctx0" brushRef="#br3">21504 15746 21183 0,'0'0'1888'2,"0"0"-1504"-1,0 0-384-1,0 0 0 7,0 0 768-7,0 0 96 8,0 0 16-7,0 0 0 7,0 0-192-8,19-6-48 6,3 3 0-6,-3-5 0 7,5 2-384-7,1-2-96 6,2-7-16-5,1 5 0 7,-1-2-144-8,2 4 0 7,3 0 144-7,1-3-144 8,-2 1 0-8,-2 4-192 6,-5-2 32-6,-3-1 0 25,-1 1-2048-24,-3 6-416-1</inkml:trace>
    </iact:actionData>
  </iact:action>
  <iact:action type="add" startTime="105075">
    <iact:property name="dataType"/>
    <iact:actionData xml:id="d77">
      <inkml:trace xmlns:inkml="http://www.w3.org/2003/InkML" xml:id="stk77" contextRef="#ctx0" brushRef="#br3">21652 15852 15663 0,'0'0'688'1,"0"0"144"-1,-15 0-656 0,15 0-176 1,0 0 0-1,0 0 0 6,0 0 1408-6,0 0 240 6,0 0 48-5,0 0 16 7,19 5-912-8,-1 1-176 5,3-6-48-5,3 0 0 9,-1 0-80-9,4-2-32 6,1-2 0-6,3-1 0 10,0-7-192-10,2 6-32 6,2 4-16-6,-2-4 0 8,1-9-224-8,3 3 0 8,2-2 0-8,-6 5-11744 11</inkml:trace>
    </iact:actionData>
  </iact:action>
  <iact:action type="add" startTime="105433">
    <iact:property name="dataType"/>
    <iact:actionData xml:id="d78">
      <inkml:trace xmlns:inkml="http://www.w3.org/2003/InkML" xml:id="stk78" contextRef="#ctx0" brushRef="#br3">22181 15384 14735 0,'-14'-2'1312'3,"0"-4"-1056"-3,-1 2-256 1,3-2 0 6,4 2 1696-7,8 4 288 7,0 0 48-6,0 0 16 6,0 0-1216-7,10-14-256 7,0 5-32-7,7 3-16 7,5-6-368-7,1 2-160 7,1 5 128-7,3-3-128 9,-2 0 192-9,3 4-64 6,-1 4 0-6,2 0 0 9,4 2 32-9,-1 2 0 8,-5 2 0-8,0-2 0 6,-3 2-32-6,-7-3 0 7,1 3 0-7,-3 4 0 9,1 2-128-9,-6 5 0 6,-4-3 144-6,-4 5-144 9,-4-1 176-9,-4 0-48 5,-2 3 0-5,0 0 0 9,-9-5 128-1,3 2 0-8,-6-1 16 0,3-5 0 10,-3-2 32-10,1 1 0 5,1-5 0-5,9 2 0 8,9-8-32-8,0 0 0 7,0 0 0-7,0 14 0 9,0-14-272-9,9 9 160 6,9 5-160-6,1-4 128 9,1 0-128-9,5 5 0 7,2 3 0-7,3 1 128 7,1 3-128-7,0 3 0 7,-7 0 0-7,-1 1 0 8,-4 1 0-7,1-2 0 6,-6-1 0-7,-3 3 0 7,-5 4 0-7,-4 0 0 6,-4-3 0-6,-6-3 0 10,-5-1 176-10,-5-3 0 6,-5 0 0-6,-10 1 0 9,-4-1 400-9,-2-5 64 5,-8 1 32-4,0-1 0 9,2-4-224-10,-2-1-32 6,0-1-16-6,8-4 0 9,-2-6-192-8,8 0-32 4,4-4-16-5,6-4 0 7,5-5-160-7,4 1-192 7,7-6 32-7,5 1 16 23,6-1-2304-21,5-3-464 1</inkml:trace>
    </iact:actionData>
  </iact:action>
  <iact:action type="add" startTime="105958">
    <iact:property name="dataType"/>
    <iact:actionData xml:id="d79">
      <inkml:trace xmlns:inkml="http://www.w3.org/2003/InkML" xml:id="stk79" contextRef="#ctx0" brushRef="#br3">22744 14812 22111 0,'-13'-2'1968'4,"3"-8"-1584"-4,-2-1-384 0,7 1 0 6,5 10 1008-5,0 0 112 6,5-18 32-7,1 7 0 9,4-5-640-9,0 1-112 6,5 1-16-6,-3-4-16 8,4 5-368-8,-3-3 128 7,7 4-128-7,-5 1 0 8,3 1 144-8,3 2-144 8,1-4 192-8,-5 5-192 7,1 3 384-7,-4 0-48 6,-14 4 0-5,17 2 0 6,-17-2-208-7,0 0-128 7,12 8 128-7,-2 9-128 8,-8 1 0-8,-4 3 0 7,-2 1 0-6,-6 5 0 6,0 2 144-6,1 2-144 10,-9 1 192-11,2 3-192 6,3 0 208-6,-3-4-64 6,4-4-16-6,3-3 0 7,-1-9 96-7,6 1 16 7,4-6 0-7,0-10 0 8,0 0 64-8,0 0 16 6,0 0 0-6,19 9 0 9,-3-7 128-9,6-2 16 7,-1-4 16-7,6-1 0 9,-1-1-272-9,1 0-48 7,0-2-16-7,1-8 0 7,-1 3-144-7,2 1 0 8,-2 6 0-8,1-2 0 24,-1-7-1088-22,-2 5-320 2,-1-2-48-3,-3 7-12448-1</inkml:trace>
    </iact:actionData>
  </iact:action>
  <iact:action type="add" startTime="106561">
    <iact:property name="dataType"/>
    <iact:actionData xml:id="d80">
      <inkml:trace xmlns:inkml="http://www.w3.org/2003/InkML" xml:id="stk80" contextRef="#ctx0" brushRef="#br3">23029 15528 15663 0,'0'0'1392'2,"0"0"-1120"-2,0 0-272 0,8-10 0 7,6 0 960-7,-1 3 144 6,5-1 32-6,-1-4 0 10,5 2-624-10,3-3-112 5,3 1-16-5,3 2-16 11,2-1-240-11,2 3-128 5,-2-6 160-5,-2 4-160 7,-1 1 0-7,1-1 128 7,-2 4-128-7,-2 2-6320 15,-3 2-1296-13</inkml:trace>
    </iact:actionData>
  </iact:action>
  <iact:action type="add" startTime="106728">
    <iact:property name="dataType"/>
    <iact:actionData xml:id="d81">
      <inkml:trace xmlns:inkml="http://www.w3.org/2003/InkML" xml:id="stk81" contextRef="#ctx0" brushRef="#br3">23162 15701 19119 0,'0'0'832'2,"0"0"192"-2,0 0-816 0,0 0-208 0,0 0 0 1,0 0 0 2,0 0 640-2,17-5 96 5,3-1 16-6,5 2 0 7,3 2-448-7,-1-6-96 8,0 0-16-8,3 2 0 9,-1-5-192-9,2 1 128 5,0 2-128-5,0-3 0 9,3-1 0-9,-5 4 0 6,0-2-176-6</inkml:trace>
    </iact:actionData>
  </iact:action>
  <iact:action type="add" startTime="106950">
    <iact:property name="dataType"/>
    <iact:actionData xml:id="d82">
      <inkml:trace xmlns:inkml="http://www.w3.org/2003/InkML" xml:id="stk82" contextRef="#ctx0" brushRef="#br3">24180 15233 24639 0,'-12'-13'1088'3,"12"13"240"-3,-9-12-1072 0,9 12-256 0,0 0 0 0,-8-10 0 6,-4-5 528-6,2 7 48 9,10 8 16-9,-17-4 0 6,-3-2-288-6,-3 4-64 8,-2 2-16-7,-1 6 0 5,-1 0-224-5,0 4 144 10,-1 1-144-11,1-1 128 5,0 10 0-5,3 3-128 6,1-2 192-6,3 7-64 8,5-9-128-8,-3 7 128 8,8-1-128-8,-1-2 128 6,3-3-128-6,6-5 128 8,2-15-128-8,2 20 128 9,-2-20-128-9,6 14 160 5,-6-14-160-5,0 0 160 9,17 7 32-9,3-5 0 6,-5-4 0-6,3-5 0 9,1-1 320-9,-3 0 80 6,2-2 16-6,1-3 0 8,-3 3-272-8,3-6-48 10,-5-3-16-10,2 5 0 7,-5-1-144-7,3 5-128 5,-4 0 144-5,1 0-144 10,-11 10 144-10,0 0-144 7,0 0 128-7,0 0-128 7,0 0 0-7,0 0 0 6,8 20 0-5,-2 3 0 7,-6-3 0-8,0 1 0 7,0 6 0-7,-2 1 0 8,0-1 0-8,2 0 0 7,2 1 0-7,2-1 0 8,0 0 0-8,6-1 0 8,-5-3 0-8,5 0 0 9,4-5-240-9,0-2 80 5,3 1 16-5,5-7-9584 17,1-10-1920-17</inkml:trace>
    </iact:actionData>
  </iact:action>
  <iact:action type="add" startTime="107398">
    <iact:property name="dataType"/>
    <iact:actionData xml:id="d83">
      <inkml:trace xmlns:inkml="http://www.w3.org/2003/InkML" xml:id="stk83" contextRef="#ctx0" brushRef="#br3">24348 15237 21183 0,'0'0'1888'1,"0"0"-1504"4,0 0-384-5,0 0 0 7,0 0 1280-7,0 0 176 6,0 0 32-6,0 0 16 7,0 0-848-7,19-6-160 9,-1-1-48-9,1 1 0 7,1 0-256-7,-3 2-48 7,3 0-16-7,3-2 0 8,5-3-128-8,-3-1 128 8,-4 2-128-8,-1 4 128 7,0-2-128-6,-1-2 0 4,-5-1 0-5,1 9 0 24,-15 0-640-24,12 4-64 0,-12-4-16 1,0 0-7392 7,0 0-1472-8</inkml:trace>
    </iact:actionData>
  </iact:action>
  <iact:action type="add" startTime="107591">
    <iact:property name="dataType"/>
    <iact:actionData xml:id="d84">
      <inkml:trace xmlns:inkml="http://www.w3.org/2003/InkML" xml:id="stk84" contextRef="#ctx0" brushRef="#br3">24373 15417 13823 0,'0'0'1216'2,"0"0"-960"-2,0 0-256 0,0 0 0 0,0 0 1088 0,0 0 192 4,0 0 16-3,16-2 16 8,-16 2-544-9,19-4-128 5,3 0 0-5,-7-2-16 8,3 0-144-8,3 0-32 7,3 1 0-6,-1-3 0 8,1 2-128-9,-1 0-16 6,0-4-16-6,3-1 0 8,-1 5-288-8,2-2 128 6,-1-2-128-6,1 2-6912 18,-4 1-1472-17</inkml:trace>
    </iact:actionData>
  </iact:action>
  <iact:action type="add" startTime="107852">
    <iact:property name="dataType"/>
    <iact:actionData xml:id="d85">
      <inkml:trace xmlns:inkml="http://www.w3.org/2003/InkML" xml:id="stk85" contextRef="#ctx0" brushRef="#br3">24919 14763 17503 0,'-27'-25'768'2,"11"11"176"-2,9-5-752 0,1 1-192 1,4 3 0-1,6-3 0 5,2 7 2880-4,3-1 560 6,3 4 96-7,-2-6 32 8,7 1-2720-8,-3 3-528 7,5-2-128-7,-1 2 0 8,-2-1-192-8,3 5 0 6,1 2 0-6,-1 2 0 8,3-4 0-8,1 4 0 7,-2 2-144-6,-3 2 144 6,2 0 0-7,-1 2 0 7,-5 6 0-6,1 2 0 8,-3-3 0-9,2 5 0 5,-14-14 0-5,9 16 0 9,1 3 0-9,0-3 0 6,-6 1 0-6,-2 5 0 9,2-3 0-8,-2-1 0 5,-2 1 0-6,2 1 0 14,0-5 0-14,3 5 0 2,1 3 0-2,-2-1 0 7,4-5 0-6,4 5 0 6,-3 5 0-7,3-4 0 9,2-1 0-9,-4-5 0 6,3 3 0-6,-3 1 0 7,2 3 0-7,-3-1 0 7,-1 1 0-6,2 3 0 7,-6 0 0-8,-4 0 0 7,-2 1 0-7,-6-5 0 7,0 1 0-7,-3 3 272 7,-7 2-48-7,-1 0-16 8,-7-1 368-8,-3-1 80 8,-4 0 16-8,-2 1 0 7,-10-1 80-7,2-2 16 8,-8 1 0-8,0-7 0 8,5-1 16-8,1-1 16 6,-2 1 0-6,4-7 0 8,4-3-288-7,0 4-48 3,6-4-16-4,4 2 0 11,1-1-272-11,7-3-176 6,3-2 192-6,3 2-192 26,15-6-896-25,-8 10-304 2,8-10-48-3</inkml:trace>
    </iact:actionData>
  </iact:action>
  <iact:action type="add" startTime="112057">
    <iact:property name="dataType"/>
    <iact:actionData xml:id="d86">
      <inkml:trace xmlns:inkml="http://www.w3.org/2003/InkML" xml:id="stk86" contextRef="#ctx0" brushRef="#br3">17757 11249 8287 0,'0'0'736'2,"0"0"-592"-1,0 0-144-1,10-6 0 5,-10 6 1184-5,0 0 208 7,15-9 32-7,-15 9 16 8,8-12-464-8,-8 12-80 7,0 0-32-7,4-18 0 8,-2 3-32-8,-4-5 0 6,2 20 0-6,-6-10 0 8,-6-3 0-8,3 3 0 6,1-4 0-6,-8 5 0 9,3-7 32-9,-7 4 0 8,1 1 0-8,-5-5 0 7,-5 4-272-7,-2-1-48 7,-2 5-16-7,1-8 0 9,-1 3-272-8,-4-5-48 4,2 6-16-5,0-1 0 11,-4 3-192-11,2-2 0 5,-10 1 128-5,2 5-128 9,-2-2 0-9,-5 4 0 5,-5 0 0-5,1 0 0 9,-5 2 128-9,-5 0-128 6,-2-2 0-6,-5 4 0 10,7 4 0-10,-4 0 0 5,2 2 0-5,-1 10 0 10,3-1 0-10,-6 5 0 6,4-3 0-6,-1 1 0 9,9 1 0-9,-3 3 0 6,-3-3 0-6,8 1 0 9,1 1 0-8,6 3 0 5,5-1 0-6,3 0 0 7,0 3 0-7,6-1 0 7,5 1 0-7,3 7 144 8,2 2 0-8,1-2 0 7,1 0 0-6,4 6 0 6,1-2-144-7,7 6 0 7,-3-2 144-7,6 2-144 8,2-6 0-8,1 6 144 9,3-2-144-9,4 2 0 6,2-6 352-6,5 0-32 8,1-2-16-8,6 2 0 8,1 2 80-8,7 4 32 6,3-6 0-5,3 2 0 6,1-4-160-6,4 0-48 5,6-4 0-6,2 3 0 9,6-5-80-9,0-2 0 6,3-2-128-6,5 1 192 8,3-5-64-8,5 5 0 8,-3-7-128-8,3-1 192 8,3-7-192-8,4-1 144 5,4-2-144-5,-3 0 128 9,-1-4 0-9,-2 1-128 6,4 1 192-6,4-2-64 9,-3-4-128-9,3-4 0 6,4-5 0-6,-2 1 0 9,0-6 176-9,-4 2-48 6,0-7-128-6,2 3 192 8,0-3-192-8,-4-1 176 8,0 1-176-8,-3-1 160 7,-3-1-160-7,-8-1 128 8,1-3-128-8,-2 0 128 8,-7 1-128-8,-1-7 160 7,-10-4-160-7,2 2 160 7,-8 4-16-7,-2-5 0 8,-3-3 0-8,-5 2 0 9,-3 2 48-9,-9-6 16 6,-1-2 0-6,-2-2 0 9,-4-2-48-9,-4-3-16 6,-4 3 0-6,-6 0 0 8,-2-2 16-8,-3-2 0 7,-1 1 0-7,-9 5 0 9,-8-6-160-9,-2 4 160 6,3 4-160-6,-3-4 160 8,-2 4-160-7,-8 2 0 5,0 6 0-5,1 0 128 6,-5-2-128-7,-2-4 0 7,-4 2 0-7,-1 6 0 9,-3-1 0-9,-3 5 128 6,-4 2-128-5,3 3 0 5,-7 3 128-6,0 3-128 9,-10-3 0-9,0 3 128 7,2 2-128-7,-2-3-176 8,-6 7 48-8,0 4 0 6,2-1 128-6,4 5 0 8,2 2 0-8,0 5 0 7,-2 1 0-7,6 4-128 8,-2 6 128-8,2-1 0 9,-4 5 0-9,4 3-128 6,0 1 128-6,0 3 0 8,5 6 0-7,3 0-128 5,6 12 128-6,1-4 0 8,3 2 0-8,1 0 0 7,2 4 0-7,6 5-128 8,5 1 128-8,-1 3 0 8,7 7-144-8,1 3 144 7,8-1 0-7,8-1-144 7,1-4 144-7,10 1 0 8,6-5-128-8,6-1 128 6,6-6 0-5,6-2 0 7,3-1 0-8,4 5-128 8,5-2 128-8,3 0 0 7,2 3 0-7,2-1 0 7,10-2-128-7,0-1 128 7,4-7 0-7,1-2 0 8,5-4 0-8,4-5 0 9,1-3 0-9,6 0 0 6,-1 1 0-6,5 1 0 8,-4-4 0-8,6-3 0 7,-5-5 0-7,5-1 0 9,-2-6 0-9,2-1 0 6,4-3 0-6,-5-2 0 8,-1 0 0-8,0 0 128 7,4-2-128-7,2-2 0 9,2-2 0-9,0-2 128 6,0-2-128-6,2-11 0 8,0-7 176-8,-2 3-176 7,-2-5 192-6,2 1-192 6,-6-4 176-6,1 3-176 7,-1 1 160-8,-10-2-160 7,-5-6 128-7,-1-4-128 7,-1 0 0-7,-4-2 144 8,-3-4-16-8,-7 0-128 7,0 2 192-6,-5-6-64 5,-1 0-128-5,-4-2 192 6,-4 1-192-7,-2-3 192 8,-5 0-192-7,0-3 160 4,-7-3-160-5,1 0 160 8,-6-1-160-8,-3 1 160 7,-3 1-160-7,-4-3 160 9,-1-1-160-9,-5 1 160 6,-8 5-160-6,1-1 160 9,-9 4-160-9,-5 3 0 6,-8-1 144-5,-2 2-144 6,-6 4 0-7,0-2 0 7,-6 6 0-6,-1 0 0 6,-3 4 0-7,-1 2 0 7,-5-6 0-7,-5 6 0 8,1 6 0-8,-5 3 0 7,2 5 0-7,-6 1 0 8,-4 8 0-8,-2-1 0 7,-6 1 0-7,0 4 0 8,0 0 0-8,0 6 0 7,-3 0 0-6,-3 8 0 6,0 0 0-6,3 4-160 7,-7 5 160-8,4 7 0 8,-3-1 0-8,1 2-128 6,3 7 128-6,3-1 0 7,8-4 0-7,4 10 0 8,0 8 0-8,4 2 0 7,5-2-144-7,5 3 144 7,3-1 0-7,12-2-144 8,5 4 144-8,6 1 0 7,9 5 0-7,2 2-128 8,7 1 128-8,6 7 0 7,3-1 0-7,3-2-128 8,8 7 128-8,8-7 0 7,-1 2-144-7,11 5 144 8,3-5 0-8,8 4 0 8,5-5-144-8,10-3 144 7,5 2 0-7,6-5-160 8,3-6 160-8,6-4-128 8,5-5 128-8,-1-5 0 8,4-1-144-8,4-3 144 6,2-6 0-6,4-2 0 7,4-3 0-7,1-7 0 8,5-9 0-8,0-6 0 7,3-6 0-7,3-3 0 9,3-1 0-9,4-10 0 6,1-7 0-6,-1-2 128 9,-2 2-128-9,-5-7 0 6,-1-1 0-6,1-6 0 9,-9 4 128-7,1-8-128 2,-2 1 0-3,-8-5 128 7,-8-4-128-7,-2-3 0 5,0-5 0-6,-10-1 0 8,-5 1 144-8,-4-3-144 7,-8-8 160-7,-6-4-160 8,-12-8 192-8,-8 4-48 6,-9 2-16-6,-6 0 0 9,-10-2 96-9,-13 4 16 6,-13 10 0-6,-10-1 0 9,-9 5-112-9,-19 7 0 7,-10 6-128-7,-10 14 192 7,-13 4-192-7,-11 8 0 8,-5 1 0-8,-9 18-160 22,-5 6-992-20,-7 14-208-1,-9 5-48-1,-9 9-15328 0</inkml:trace>
    </iact:actionData>
  </iact:action>
  <iact:action type="add" startTime="115656">
    <iact:property name="dataType"/>
    <iact:actionData xml:id="d87">
      <inkml:trace xmlns:inkml="http://www.w3.org/2003/InkML" xml:id="stk87" contextRef="#ctx0" brushRef="#br3">28832 17572 11055 0,'0'0'976'3,"0"0"-784"-2,0 0-192-1,0 0 0 8,0 0 1472-8,0 0 240 6,0 0 48-6,0 0 16 9,0 0-752-9,0 0-128 6,0 0-48-6,0 0 0 9,0 0 208-9,0 0 32 6,0 0 16-5,-12 6 0 6,12-6 112-7,0 0 0 8,0 0 16-8,0 0 0 7,0 0-208-6,0 0-32 7,0 0-16-8,0 0 0 7,0 0-416-7,6-8-96 7,2 2-16-7,4 2 0 8,-2 0-240-8,7 0-48 8,-1 0-16-8,1 2 0 6,3-3 48-6,11 1 0 8,-8 0 0-8,-5 8 0 7,-1 1-192 2,1 5 192-9,-18-10-192 0,0 0 192 7,12 14-192-7,-3 3 0 6,-9-17 144-6,4 20-144 9,-4-20 128-9,-7 21-128 7,-5 1 128-7,-2-3-128 8,-1-7 192-8,-9 4-16 8,-3-5-16-8,0 3 0 8,-1-8 96-8,3 0 32 6,0-2 0-6,3-4 0 9,5-4 160-9,-1-2 48 6,6-2 0-6,1-8 0 9,3 3-48-9,6-5-16 6,2 1 0-6,2 1 0 8,4-5-176-8,1 1-48 7,5 6 0-6,-2-1 0 5,7 3-208-6,-3-1 176 7,2 3-176-7,-3 2 160 9,5 0-160-9,-1 4 0 7,-3 2 144-7,-14 2-144 7,20 4 0-7,-9 6 0 8,-11-10 0-8,12 10 128 9,-12-10-128-9,4 19 0 6,-6-3 0-6,-4 1 0 9,-6 1 0-8,1-4 0 4,-11 1 0-5,3-3 0 9,1 2 0-8,-1-5 0 3,-1-3 0-4,5 0 0 11,-5-6 0-10,6 0 0 3,14 0 0-4,0 0-128 23,-13-12-1360-21,9-1-272-2,2-3-48 1,8-2-9552 4,2 5-1904-3</inkml:trace>
    </iact:actionData>
  </iact:action>
  <iact:action type="add" startTime="116381">
    <iact:property name="dataType"/>
    <iact:actionData xml:id="d88">
      <inkml:trace xmlns:inkml="http://www.w3.org/2003/InkML" xml:id="stk88" contextRef="#ctx0" brushRef="#br3">29534 17213 8287 0,'0'0'736'0,"0"0"-592"1,-17-2-144-1,7 6 0 8,10-4 2048-8,-16 10 368 6,5-7 80-6,11-3 0 8,-16 0-1024-7,2 4-224 5,14-4-32-6,-15 2-16 7,-1-2-160-7,-1 2-16 8,5-4-16-8,12 2 0 8,-16-4 128-8,16 4 16 6,-9-5 16-6,9 5 0 8,-12-14-80-7,12 14 0 7,0 0-16-8,-2-14 0 7,4-3-432-7,8 5-96 6,-1-4-16-6,9 5 0 8,-2-7-272-8,5 6-48 7,4-3-16-7,3 5 0 8,1-2-64-7,2 3-128 9,0 1 176-10,4-2-176 6,1 4 192-6,-3 2-64 6,2 2 0-6,-4 2-128 10,0 2 256-10,-3 2-48 6,-5 4-16-6,0 4 0 8,-3-1-192-8,-3 5 144 7,-7-4-144-7,2 5 128 7,0 1-128-7,-10-1 0 7,-2 5 0-7,-6-1 0 8,-8 3 0-8,0-1 0 6,-5 2 144-5,-5-1-144 7,-3-5 128-8,-4 1-128 7,-4-6 160-7,-4-1-160 7,2-3 160-7,4 0-160 8,1-1 160-8,5-1-160 8,4-4 128-8,3 2-128 6,8 2 0-6,12-8 0 8,0 0 128-8,0 0-128 7,0 0 0-7,0 0 144 8,12-6-144-7,10 2 0 5,1-2 0-6,6 6 0 10,4 4 0-10,6 2 0 6,2 2 0-6,-3 0 0 9,2 9 0-9,-4-1 0 6,-1-1 0-6,0-3 0 9,-6 4 0-9,-4-1 0 5,-7 7 128-5,0-1-128 10,-7-1 0-10,-1-1 0 6,-8 3 144-6,-4 1-144 9,-6-4 288-8,-2 1-16 4,-7 1 0-5,-5 1 0 8,-11-1 224-8,-6-5 32 8,-6 1 16-8,-5-3 0 6,-9 0-32-6,-1-6-16 8,-1 5 0-8,7-5 0 8,-3-4 16-8,2 0 16 6,5-4 0-6,1-2 0 9,4-2-208-9,4 2-32 6,8-4-16-6,4-4 0 10,1 3-272-9,3 1 128 4,4-2-128-5,7-4 0 26,2 1-272-25,6-3-176-1,6 4-16 0,8 0-16 12,8-3-2336-10,5 5-480 2,5-4-96-4</inkml:trace>
    </iact:actionData>
  </iact:action>
  <iact:action type="add" startTime="118212">
    <iact:property name="dataType"/>
    <iact:actionData xml:id="d89">
      <inkml:trace xmlns:inkml="http://www.w3.org/2003/InkML" xml:id="stk89" contextRef="#ctx0" brushRef="#br3">28906 17599 4607 0,'0'0'400'1,"0"0"-400"-1,0 0 0 0,0 0 0 7,0 0 1056-7,0 0 128 7,0 0 32-7,0 0 0 8,0 0-224-7,0 0-32 5,0 0-16-6,0 0 0 8,0 0 160-7,0 0 48 4,-10-6 0-5,10 6 0 9,-15-2 32-9,15 2 16 6,-12-2 0-6,-3 0 0 10,3 0-112-10,-4 2 0 6,5-2-16-6,-3 0 0 7,4-1-80-6,-4-3-16 5,3 0 0-6,1 0 0 8,10 6 96-8,-12-10 16 9,6-3 0-9,6 13 0 7,-1-16-304-7,2-2-48 7,5 1-16-7,6 1 0 7,-2-5-336-7,9 3-80 9,-1 3-16-9,3-1 0 7,3 2-288-7,3-3 160 12,0 5-160-12,-1 0 128 5,-3 5-128-5,-3 3 0 6,1 0 0-6,-1 2 0 8,-7 4 0-8,-13-2 0 7,18 10 0-6,-7 5 0 6,-11-15 0-6,12 20 0 6,-8 5 0-7,-4 0 0 7,-6-1 0-6,-4 3 0 5,-1 2 0-6,-5 1 0 7,-1-1 0-7,-9-4 0 7,-1-1 176-7,0-1-176 8,-5-1 192-8,1-5-48 8,2 3-16-8,2-13 0 8,1 3 272-7,5-4 48 5,-1-2 16-6,5-4 0 8,3-2 80-8,6-6 16 7,-1-4 0-7,5 1 0 8,2-7-160-8,4 1-16 6,0 1-16-5,7-5 0 7,1-1-208-8,2 5-32 7,3-3-128-7,-1 3 192 8,4 1-192-8,1-4 0 6,-1 3 0-6,1 5 0 9,1 0 0-9,-5 1 0 7,3 5 0-7,1 2 0 9,-3 4 0-9,-16 0 0 5,16 6 0-5,-16-6-160 8,15 19 160-8,-3-1 0 7,-8 1 0-7,-2 5-128 9,-2-5 128-9,-4 1 0 6,-2 1-144-6,-6 3 144 8,1-5 0-8,-7 1 0 8,2 1 0-8,-3 1 0 7,-1-5 0-7,3-3 0 8,-5 1 0-8,-3-7 0 9,2 0 0-9,1-4 0 5,5 2 128-4,-3-6-128 8,-1-4 192-9,5-2-64 5,-1 0 0-5,1-4 0 10,4-5 64-10,6 1 16 4,-1-3 0-4,5-5 0 10,4 1-80-9,5 1-128 5,-1-1 176-6,4-3-176 8,4 3 128-8,-3 1-128 7,5-3 0-6,0 3 0 7,1 1 0-8,5 5 0 8,-5-1 0-8,3 7 0 6,1-2 0-6,-1 2 0 6,-5 6 0-6,3 6 0 8,-5 6 0-8,3-2 0 8,-16-8-160-8,12 19 160 8,1 1 0-8,-7 3-176 6,-4 1 176-6,-4-1-128 10,-2 0 128-10,-7 1 0 6,-3-3 0-6,-2 3 0 9,1-1 0-9,-7-1 0 6,1-9 0-6,1 1 0 9,-1-6 0-9,-1 3 0 6,5-7 0-6,1 0 0 7,-3-2 0-7,5-4 128 7,-1 0-128-7,7-4 128 10,-2-5-128-10,6 1 192 6,2-8-64-6,4 3 0 8,2-5-128-8,6-1 192 8,-4-1-64-7,3 5 0 4,5-5-128-5,0 1 0 8,1-1 0-8,1 5 0 9,3-3 0-9,3 9 0 5,1-1 0-5,-1 4 0 9,-3-2 0-9,1 3 0 6,-3 5 0-5,1 4-128 7,-1-2 128-8,-17 0 0 6,14 17 0-6,0 1-128 10,-9-1 128-9,-1 5-128 4,-6-1 128-5,-1 3-128 8,-3-1 128-8,-10 8 0 7,-1 0 0-7,-5-1 0 9,-3-3 0-9,-1-4 0 7,-3-5 0-7,2-1 0 7,-1-3 0-7,1 0 0 6,0-6 0-6,0 1 0 9,7-7 0-9,2-4 0 7,-1-5 0-7,1 1 128 8,9 0-128-8,1-8 176 7,2-1-176-7,4-7 192 8,0 1-48-8,4-3 0 7,6-1 0-7,0 2 0 8,-1-3-144-8,5 3 0 7,-4-1 0-7,6 3-176 8,3-2 176-8,3 3 0 6,-5-1 0-6,5 3 0 9,3 8 0-9,-1 2-128 7,-5 3 128-7,3 3 0 8,-1 2 0-7,-5 7-160 5,1 5 160-6,-7 4 0 8,-8-16-176-8,8 21 176 7,0 7-160-7,-6-3 160 9,-4-2 0-9,-6 5-144 7,-2-1 144-7,1 0 0 6,-7-3 0-6,4-3 0 8,-5-5 0-8,-1 1 0 8,3-9 0-8,-5 2 0 7,3-6 0-6,1-2 0 5,-2-4 0-6,7-2 144 8,-3-6-144-7,14 10 160 5,-6-14-160-6,4-5 192 9,2-3-192-9,4 1 192 7,4-1-192-7,4-1 0 6,-3 0 144-6,7 1-144 9,-2-3 0-9,3 5 0 7,3 5 0-7,-3-5 0 9,1 5 0-9,3-1 0 6,-5 8 0-6,1 2 0 8,3 1 0-7,-6 5 0 6,-14 0 0-7,19 7 0 8,-5 1-128-8,-3 10 128 6,-5-5-128-6,-2 7 128 8,-4-5-128-8,-4 5 128 7,-2 3-128-7,-5-1 128 8,-1-3 0-8,-6 3 0 7,3-1 0-7,-7-1 0 9,3-11 0-9,-3 5 0 6,3-6 0-5,-3-4 0 6,3 0 0-6,1-2 0 5,-1-4 128-6,-1-2-128 8,7 0 0-8,-3-4 128 8,8-4-128-8,8 12 0 8,-2-15 128-8,0-3-128 6,-5 1 160-5,5 1-160 6,4-3 128-7,5 1-128 8,-1 4 0-8,2-1 0 9,4 3 0-9,-2 2 0 5,-1-1 0-4,-9 11 0 6,16-6 0-6,-16 6 0 5,14 2 0-6,-14-2 0 7,0 0 0-7,15 8-128 8,-5 5 128-8,0-1 0 8,-10-12-128-8,6 21 128 7,-5-1 0-6,-1-3 0 6,-3 3 0-7,-1-1 0 6,4-19 0-6,-8 16 0 10,2-2 0-10,6-14 0 6,-8 7 0-6,8-7 0 9,0 0 0-9,-15 4 0 6,15-4 0-6,-12 0 0 9,0-5 0-9,12 5 128 6,-10-12-128-6,5-4 0 7,-1 1 128-7,0 1-128 8,2-2 0-8,2 5 0 9,0-5 0-9,2 16 0 5,0-14 0-5,0 14 0 9,4-19 0-9,0 9 0 8,-4 10 0-8,0 0 0 25,4-12-448-25,-4 12-64 0,0 0-32 0,0 0 0 12,0 0-2528-10,0 0-512 0</inkml:trace>
    </iact:actionData>
  </iact:action>
  <iact:action type="add" startTime="120644">
    <iact:property name="dataType"/>
    <iact:actionData xml:id="d90">
      <inkml:trace xmlns:inkml="http://www.w3.org/2003/InkML" xml:id="stk90" contextRef="#ctx0" brushRef="#br3">31846 16374 6447 0,'0'0'576'1,"0"0"-576"-1,11-9 0 0,-3 1 0 7,-8 8 1728-7,14-10 224 8,-2-4 48-8,-5 5 16 7,3 1-480-7,0-4-80 8,-4 0-32-8,2 1 0 6,1 1-16-5,-3 2 0 6,-6 8 0-7,12-14 0 8,0 7-112-8,-12 7-16 6,7-12-16-6,-7 12 0 9,0 0-352-9,0 0-64 6,16-6-16-6,-16 6 0 10,0 0-352-10,0 0-80 5,8 14-16-5,-2-1 0 8,-4 5 64-8,-2 1 16 8,-2 3 0-8,0 9 0 7,-2 0-32-7,0 6-16 11,-4 10 0-11,0 2 0 7,0 2-64-7,1 9-16 4,-7 4 0-3,4 5 0 7,-3 5-80-8,3 0 0 7,-6-8-16-7,4 1 0 8,-3-5-32-8,5-4 0 8,4 5 0-8,-3-10 0 7,-3-7 96-7,4 1 16 8,-2-4 0-8,2-2 0 7,5-8-64-7,-3-6-16 9,-2 1 0-9,4-3 0 5,2-1-112-5,0-5 0 8,-2-1-128-8,4-18 192 8,2 19-16-8,2-5-16 6,-4-14 0-6,0 0 0 8,0 0-160-7,18 8-224 6,-3-3 48-7,-15-5 16 23,16-5-1440-22,1-5-304 2,-5 2-48-3,0 0-16 14,-12 8-1072-13,11-13-224 0,-3 3-32 1,-8 10-16-1</inkml:trace>
    </iact:actionData>
  </iact:action>
  <iact:action type="add" startTime="121123">
    <iact:property name="dataType"/>
    <iact:actionData xml:id="d91">
      <inkml:trace xmlns:inkml="http://www.w3.org/2003/InkML" xml:id="stk91" contextRef="#ctx0" brushRef="#br3">31399 18090 2751 0,'-21'14'128'2,"21"-14"16"-2,-12 2-144 0,12-2 0 0,-16 8 0 0,16-8 0 7,-10 10 4832-7,10-10 928 8,0 0 192-8,0 0 48 7,-11 9-4064-7,11-9-800 8,0 0-176-8,0 0-16 7,0 0 208-7,0 0 32 7,0 0 16-7,15 2 0 8,7-4 48-8,-3-3 16 6,3-5 0-6,7 0 0 10,4-2-336-10,6-3-64 6,-2-1-16-5,6 2 0 6,-2 1-320-7,6-1-64 6,6 1-16-6,-3 1 0 13,1 0-16-13,0 0-16 5,1 5 0-5,3 1 0 7,0-6-32-7,1 6-16 7,3 2 0-7,-9 0 0 8,-1-1-176-8,0-1-16 7,0 0-16-7,-8 2 0 8,2 2-160-8,-10-2 0 7,0-2 144-7,-4-2-144 7,-5 7 0-7,-3-1 0 9,1 0 0-9,-7 2-128 23,-15 0-448-22,18 0-64 0,-18 0-32-1,0 0 0 11,0 0-2160-9,0 0-432 0,0 0-96 1</inkml:trace>
    </iact:actionData>
  </iact:action>
  <iact:action type="add" startTime="121587">
    <iact:property name="dataType"/>
    <iact:actionData xml:id="d92">
      <inkml:trace xmlns:inkml="http://www.w3.org/2003/InkML" xml:id="stk92" contextRef="#ctx0" brushRef="#br3">31694 19814 13823 0,'0'0'608'4,"0"0"128"-4,0 0-592 0,0 0-144 1,0 0 0-1,0 0 0 7,-6 18 1024-7,6-18 192 6,-4 14 16-6,4-14 16 7,0 0-704-7,0 0-144 8,0 0-16-7,0 0-16 8,0 0 128-9,0 0 16 6,0 0 16-6,0 0 0 7,0 0 176-7,0 0 16 6,0 0 16-6,0 0 0 8,0 0 48-7,0 0 16 6,-4 13 0-7,4-13 0 7,0 0-96-7,0 0-32 8,0 0 0-8,0 0 0 7,0 0-16-7,0 0 0 8,-10 6 0-8,10-6 0 7,0 0-128-7,-14 4-16 8,14-4-16-8,0 0 0 7,0 0-128-6,0 0-32 7,-11 4 0-8,11-4 0 6,0 0 0-6,0 0 0 7,-14 0 0-7,14 0 0 7,0 0-48-6,0 0-16 6,0 0 0-7,0 0 0 8,0 0-32-8,0 0-16 7,-12-4 0-7,12 4 0 9,0 0 64-9,-7-6 16 6,7 6 0-6,0 0 0 9,-10-8-32-9,10 8 0 6,-6-13 0-5,6 13 0 6,-4-14 48-7,4-1 0 7,2 1 0-7,4-4 0 8,4 3-16-8,-1-3 0 7,3-5 0-7,4-3 0 8,3 1-80-8,-1 0-16 10,3-1 0-10,5 1 0 5,1 0-80-5,2 1 0 8,4-7-128-8,4 8 192 8,-2-1-192-8,1 3 0 8,3-3 0-8,-2 11 0 7,2-5 0-7,4 5 0 7,5 1 0-7,-7 4 0 8,0-4 128-8,-8 10-128 7,1 6 0-7,-5 4 0 8,-6 0 0-8,-1 0 0 7,-7 7 0-7,-1 3 0 7,-8 3 0-6,-2 3 0 6,-6-1 0-7,-4 4 0 9,-2 3 0-9,-11-1 0 7,-5 0 0-7,-5 4 0 7,-6 4-160-7,-12-4 160 8,-2-1-128-8,-3-1 128 8,-1-6 0-8,4 1 0 6,0-1 0-6,1 0-128 10,1-1 128-10,8-7 0 5,8-1 0-5,1 1 0 8,5-5 128-8,4 0 16 7,9-2 0-7,12-10 0 8,0 0-144-8,0 0 0 7,0 0 0-7,0 0 0 8,13 7 0-8,7 1 0 8,0 0 0-8,1-2 0 7,8-2 0-7,4 5 0 7,-1 3 128-7,-1 0-128 8,6 3 0-8,2-1 0 7,-2 6 0-7,6 3 0 8,-4 0 0-8,4-1 0 7,-6 1 0-7,-4 5 0 9,-4 7 0-9,-1-2 0 6,-3-2 0-6,-4 4 0 10,-7 2 0-10,0 0 0 5,-7 0 0-5,-3 4 0 8,-4-6 0-8,-4 4 0 8,-3-4 0-8,-9-1 0 7,2-3 128-7,-7 0 64 8,-4-4 0-7,-5 1 0 5,-3-5 272-6,-6 0 64 8,-2-3 16-8,-4-1 0 7,0 1 80-7,-3-1 16 7,-7-9 0-7,0 4 0 9,-3-6-160-9,-6-4-32 7,-1-2 0-7,1-4 0 7,-10-2-64-6,-4 0 0 5,-6 2-16-6,2-6 0 9,4-4-192-9,6 3-48 7,0-9 0-7,11 2 0 8,3 3-128-8,7-5-224 7,4 7 48-7,8-3 16 23,-2 2-1744-21,6 6-336 2,2-1-80-4</inkml:trace>
    </iact:actionData>
  </iact:action>
  <iact:action type="add" startTime="123672">
    <iact:property name="dataType"/>
    <iact:actionData xml:id="d93">
      <inkml:trace xmlns:inkml="http://www.w3.org/2003/InkML" xml:id="stk93" contextRef="#ctx0" brushRef="#br3">28161 17000 4607 0,'0'0'192'2,"0"0"64"-2,0 0-256 1,0 0 0 1,6-15 0-2,-6 15 0 7,4-14 1856-6,-2 0 336 6,-2 14 64-7,0 0 16 8,0-11-1296-8,0 11-256 7,-2-20-48-7,-2 7-16 8,4 13 32-8,-6-14 0 7,2 0 0-7,-4 4 0 8,8 10 96-7,-11-11 32 6,1-5 0-7,-6 6 0 7,3-5-208-7,-7 5-32 7,1-4-16-7,-1 3 0 8,3-7-160-8,-7 6-16 7,3-1-16-6,-5 3 0 6,1 2-112-7,0 0-32 8,-5 3 0-8,-1 3 0 12,0 0-48-12,0 8-16 4,-2 5 0-4,-4 3 0 7,1 3 48-7,3 1 16 7,-2 2 0-7,-6 3 0 8,-2 4-32-8,-3 4 0 8,-5 8 0-8,-2 4 0 7,-1 8-64-6,3 4 0 4,0-1-128-5,4 11 192 8,0 7-192-8,8 0 0 6,-1-2 0-6,8 6 0 8,3 0 0-8,4 0 0 8,-3 2 0-8,9 0 0 8,5 0 0-8,1 0 0 8,3-2 0-7,6-5 0 5,0-3 0-6,4-4 0 8,2 1 0-8,4-1 0 7,-2-6 0-7,11 1 0 7,3-2 0-7,5-3 0 10,1-1 0-10,5-6 0 4,4-10 0-4,8-2 0 9,-2 0 0-9,10-6 128 6,4-7-128-6,3-5 0 9,3-7 144-9,3 0-144 7,0-10 128-7,-1-2-128 8,-3-6 160-7,-1-4-160 4,1-13 192-4,7-1-192 10,3-1 192-11,6-4-192 4,-2-2 192-4,4-6-192 10,3 0 256-10,-5 2-48 5,-6-4-16-5,-6 0 0 7,-7-4 48-7,-4-4 0 7,-3 4 0-7,-3-1 0 9,-10-5 144-9,0-2 48 7,-5-1 0-7,-5-5 0 8,-3 3 32-8,-9-5 16 7,-1-3 0-7,-8-1 0 10,-6 3-160-10,-2-4-16 5,-10 1-16-4,-1 7 0 7,-9-5-144-7,-3 3-16 4,-4 5-128-5,0 7 192 9,-5 1-192-9,3 4 144 6,0 6-144-6,2 8 128 9,-2-1-416-9,-4 7-96 6,2 5 0-6,1 7-16 24,-1 1-2240-23,4 2-448 0</inkml:trace>
    </iact:actionData>
  </iact:action>
  <iact:action type="add" startTime="124439">
    <iact:property name="dataType"/>
    <iact:actionData xml:id="d94">
      <inkml:trace xmlns:inkml="http://www.w3.org/2003/InkML" xml:id="stk94" contextRef="#ctx0" brushRef="#br3">27679 17170 11055 0,'0'0'976'4,"-11"0"-784"-4,-5 0-192 0,16 0 0 7,0 0 1872-7,0 0 336 9,-10-6 64-9,10 6 16 9,0 0-1056-9,0-17-208 5,2-3-32-5,4 3-16 8,4-7-512-7,-2 1-96 6,1-3-32-7,5-1 0 6,0 0 176-6,3-4 48 7,3-3 0-7,-5-1 0 9,7 2-192-9,1-2-48 7,-5-8 0-7,7 6 0 8,2 0-128-8,1-4-48 7,-3 0 0-7,2-4 0 7,1-3-144-7,1 3 0 11,2-2 144-11,4-4-144 5,-3-2 144-5,1 3-144 7,0 3 192-7,6-2-192 9,-2-1 256-9,0-5-48 5,-2 2-16-5,-2-1 0 10,2-3-16-10,4 2-16 6,-4 1 0-5,4 1 0 7,2-1 48-8,0 5 16 5,4 4 0-5,2-2 0 9,0 2-96-9,6 2 0 7,1-5-128-6,1 3 192 7,1 4-64-8,1-2-128 7,-1 6 176-7,-3-4-176 7,-4 2 128-7,2 2-128 7,1-6 0-7,3 6 0 8,-4 0 0-8,3 4 0 7,5 0 0-7,-1 3 0 7,7-1 0-7,-1 2 0 8,-4 2 0-8,-1 1 0 8,1 1 0-8,-1 0 0 7,-2-3 0-7,1 1 0 8,-3 4 0-8,-1 1 0 6,-1 6 0-6,2-3 0 10,3-1 0-10,3 3 0 6,3-1 0-6,-2 7 0 10,-1-5 0-10,-3 8 0 4,-1-3 0-3,-4 3 0 7,-3 0 0-8,-5-2 0 6,0 2 0-6,-4 4 0 9,2-3 192-9,-4 3-192 6,2 0 192-5,-4 0-192 8,2 4 160-9,-4 0-160 6,-6 2 128-6,4 4-128 8,-3 0 128-8,-1-1-128 6,-2-1 0-6,1 4 128 9,-3 0-128-9,-2 0 128 6,1 3-128-6,-1 3 128 9,1-4-128-9,-5 7 160 7,2 1-160-7,1-2 160 9,1 1-16-9,-3-1 0 6,-3 3 0-6,5 3 0 8,-1-1 16-8,-5 1 0 7,1 3 0-7,-3 2 0 9,2 1-32-9,-5 1-128 6,5 4 192-6,-10 0-64 8,0 4 80-8,2-2 16 7,-1 0 0-7,-3 2 0 8,-2 12-16-8,-2-4 0 6,-2 2 0-6,0 2 0 8,0 5-32-8,0-1-16 8,-3-2 0-8,3-1 0 9,-4-3-32-9,2 0-128 6,0-6 192-6,2 0-64 8,2-2-128-8,2-2 0 8,-4-6 0-7,0-2 128 5,2-1-128-6,-2-1 128 7,2 0-128-7,2-5 128 7,-2-7-128-7,0 3 128 8,0-5-128-8,0 3 128 8,0-16-128-8,0 0 160 6,0 0-160-5,0 0 160 7,0 0-160-8,0 0 0 7,0 0 0-7,0 0 0 23,0 0-576-20,0 0-112-3,0 0-16 1,0 0 0 10,0 0-1536-9,0 0-304 2,-14-14-64-4</inkml:trace>
    </iact:actionData>
  </iact:action>
  <iact:action type="add" startTime="125224">
    <iact:property name="dataType"/>
    <iact:actionData xml:id="d95">
      <inkml:trace xmlns:inkml="http://www.w3.org/2003/InkML" xml:id="stk95" contextRef="#ctx0" brushRef="#br3">31079 15692 24815 0,'0'0'1088'0,"0"0"256"0,0 0-1088 0,-6 9-256 0,2 11 0 0,4-4 0 6,4-5 480-5,4 7 32 8,2-6 16-9,2 7 0 6,1-5-160-5,-1 5-48 5,5-1 0-5,-3 1 0 8,4 5-64-9,-5 3 0 7,3 2-16-7,-2-2 0 6,3-1-112-6,5-1 0 7,-5 1-128-7,5-1 192 7,1-2 16-6,0-1 0 5,1-7 0-6,-1 3 0 8,-3-8 336-8,-1 3 64 8,1-3 16-8,-1-8 0 9,7-2 256-9,1 0 48 5,-2-2 16-5,1-4 0 13,1-4-192-13,0-1-48 5,2-5 0-5,3-1 0 7,1-7-128-7,0-3-16 6,0 0-16-6,2-5 0 8,0-7 96-7,-1 2 32 6,-5 0 0-7,2-2 0 8,0 4-96-8,-2-8-32 8,-1-2 0-8,-1-3 0 6,-2 3-288-6,-3 2-64 9,-3-4-16-9,-5 8 0 6,2-2-176-6,-9 6 0 7,-1 0 0-7,0 6 0 8,2 3 0-8,-4 3 0 7,-2 1 0-7,-2 7 0 22,0 15-304-20,0 0-144-2,0 0-16 1,0 0-12608 6,0 0-2528-7</inkml:trace>
    </iact:actionData>
  </iact:action>
</iact:actions>
</file>

<file path=ppt/ink/inkAction2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06:00:35.06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9081">
    <iact:property name="dataType"/>
    <iact:actionData xml:id="d0">
      <inkml:trace xmlns:inkml="http://www.w3.org/2003/InkML" xml:id="stk0" contextRef="#ctx0" brushRef="#br0">24102 3205 6159 0,'0'0'256'4,"0"0"80"-4,0 0-336 1,0 0 0-1,0 0 0 0,0 0 0 25,0 0 384-25,10 11 0 0,-10-11 0 0,0 0 0 1,12 14 96-1,-12-14 32 4,0 0 0-4,0 0 0 7,0 0-176-7,0 0-16 7,9 12-16-7,-9-12 0 7,0 0 80-7,0 0 0 8,0 0 16-8,0 0 0 7,0 0 224-7,0 0 32 8,0 0 16-8,0 0 0 7,0 0-48-6,0 0-16 5,-8-8 0-5,-5-2 0 6,1 4-160-6,-3 2-16 6,1 2-16-7,-4 0 0 6,-1-3-48-6,1-3-16 7,-3 2 0-7,1 0 0 9,5 0-352-9,-7-2 128 10,-1 3-128-10,-3 1 0 7,1 0 0-7,-2-2 144 5,-4-6-144-5,-3 6 0 9,1 4 192-9,-4 0-64 6,2 2 0-5,2-3-128 7,-6-7 304-8,-2 4-48 7,-4 0-16-7,2 0 0 9,-2-2 64-9,0-5 16 6,3 1 0-5,-5-4 0 6,2 5-48-7,-2-3 0 7,-2 6 0-7,2-3 0 8,1-1-48-7,-5 0-16 5,-2 2 0-6,3 5 0 9,-3-1-16-9,-2 0-16 6,-5 0 0-6,3 2 0 9,-1-2-16-9,-1 2 0 7,-3-3 0-7,3-1 0 9,3 4-160-9,-1 0 192 5,1 0-192-5,-1 0 192 9,0 0-192-9,3 0 192 6,-1 2-192-6,1 2 192 8,-5-2-32-8,1 1 0 7,1-1 0-7,-1 0 0 10,-5-2-160-10,3 4 0 5,3-4 0-4,-1 2 0 7,-1 0 192-8,-1 2-32 6,3 2-16-6,0 2 0 8,-1-2-16-8,-3 2-128 7,-1 0 192-7,0-1-64 10,5 3-128-10,1-2 128 4,-3 0-128-4,2-2 128 9,3 0-128-9,1 2 0 7,2 0 144-7,-1 0-144 9,-3 2 0-9,4-1 128 6,1 1-128-6,-5 4 0 9,-1 4 0-9,-1-3 0 7,2 5 0-7,3-8 128 7,-5 2-128-7,4-1 0 7,3 1 0-7,-1 6 128 9,4-5-128-9,2 5 0 7,-1-6 0-7,1 5 0 8,0-3 0-8,0 4 0 7,6-5 0-7,-4 5 0 8,4-4 0-7,-8 7 0 5,-2 1 0-6,5-7 0 7,-1 3 0-7,2-4 128 8,4 5-128-7,-2-3 0 7,2 1 0-8,4-5 0 6,-4 6 0-6,2-3 128 7,4 5-128-7,1-3 0 7,-1 3 0-7,4 3 128 9,0-1-128-9,1-2 0 9,1 3 0-8,2 2 0 4,-1-1 0-4,5-3 128 5,-3 1-128-6,1 1 0 8,2 1 0-8,1-3 0 8,4 1 0-8,-1 3 128 8,3-1-128-8,-1-5 0 6,3 1 0-6,-2 1 0 8,5-1 0-8,-1 1 0 6,-2 3 0-6,6-5 0 9,4 5 0-9,-2 1 0 7,2 2 0-7,0 1 128 8,2-7-128-8,2 1 0 6,0-1 0-6,2 5 0 8,-2-1 0-8,4 1 128 7,2-3-128-7,4 2 0 10,-5-1 0-10,9 3 0 6,-4 1 0-6,7-1 128 7,-3-2-128-6,3-1 0 5,3 1 128-6,-3 3-128 9,1-1 0-8,7-2 128 6,2 1-128-7,1-3 0 7,1-1 0-6,0 1 144 5,2 1-144-6,0-3 0 7,6-1 144-7,-2 1-144 8,4 3 0-8,4-7 144 8,4 3-144-8,2 1 0 7,-3-5 144-7,7 3-144 8,6-7 192-8,-3 4-48 7,-1-6 0-7,-1-1 0 8,3 7 32-8,1-6 0 7,1 2 0-7,5 1 0 8,0-1-16-8,6 4 0 6,-3-5 0-6,5-3 0 10,4-2-160-10,-2 2 192 6,-2-4-192-6,2 0 192 9,0-2-192-9,6 4 128 6,0 0-128-5,0-2 128 6,6-2-128-7,0-2 128 7,3 0-128-7,-3-2 128 9,-2 2-128-9,0 0 160 7,-3 2-160-7,5-2 160 6,4-4-160-6,-4 2 0 7,1 0 144-7,1 1-144 8,-2-7 0-8,0-2 0 9,-4 4 0-9,1 0 128 7,-1 1-128-7,0 1 0 8,2 0 128-8,0-2-128 7,4 0 0-7,-7 1 0 6,-3-1 0-6,0-2 128 9,-2 0-128-9,0 2 0 8,-2-3 128-8,4 1-128 7,0 2 128-7,2-3-128 7,2 3 160-7,-4-6-160 8,-8 0 128-8,2 1-128 5,3-1 0-5,-7 0 0 10,-2 1 176-10,0-5-176 6,1 5 192-6,-3-5-192 9,-2 2 128-8,-1-1-128 5,3-1 0-6,-2 3 0 8,-5-7 128-8,-3 1-128 6,1-5 144-5,-4-1-144 6,-3 4 144-6,-5 1-144 6,-2-3 128-7,-4 0-128 9,0-1 208-9,-6 1-32 5,-1 0-16-5,-1-1 0 10,-4-1 112-10,-4 0 32 5,-1 1 0-5,-10-3 0 9,-3-2 128-9,-3 0 16 7,-6-5 16-7,0 1 0 8,-6 8-192-8,-7-4-32 6,-1-2-16-6,-7-2 0 9,-7-6-32-9,-3 6 0 6,-10-4 0-6,-2 0 0 10,-8-6-16-10,-7 4-16 6,-8-4 0-6,-7 8 0 9,-8 0-160-9,-3 0 192 6,-8 4-192-6,-4 3 192 7,-9-3-192-7,-4 2 0 8,-6-2 144-8,-8 6-144 7,0 5 0-7,-4 1 0 7,0-3 0-6,-1 5 0 8,3 7 0-9,2 0 0 6,-4 8 0-5,6 2-128 21,-2 1-1280-20,6 4-256 0,4 7-64-2,4 4-14352 0</inkml:trace>
    </iact:actionData>
  </iact:action>
  <iact:action type="add" startTime="11093">
    <iact:property name="dataType"/>
    <iact:actionData xml:id="d1">
      <inkml:trace xmlns:inkml="http://www.w3.org/2003/InkML" xml:id="stk1" contextRef="#ctx0" brushRef="#br0">17728 2731 13823 0,'-20'-16'608'4,"7"6"128"-4,1 4-592 0,-6 1-144 0,5 1 0 1,-7 0 0 5,-1 0 496-5,1 0 64 5,-3 2 16-6,-3 2 0 8,1 6-128-8,-4-2-32 8,-4 0 0-8,-6 0 0 7,2-1-32-7,-6 1 0 7,-2 0 0-7,-4 2 0 9,-6-4-160-9,-5 2-32 7,-10-2-16-7,-2 4 0 6,-1-2 32-6,-5 0 16 8,0 3 0-2,0-1 0-3,-2-4-224-2,6 2 176 4,-4 0-176-5,-6-2 160 10,-7 0-160-10,-3 2 160 6,-5-4-160-6,3 0 160 8,4-4-160-7,-3 2 192 5,1 0-192-5,-7-2 192 5,-5-2 16-6,-1 2 16 6,-4-2 0-6,0 1 0 10,0 3 48-10,-1-2 16 7,1 0 0-7,-4 2 0 7,-10-4-32-7,6 2 0 8,2 0 0-8,0 2 0 9,4-4-64-9,-2 3-32 7,-4 1 0-7,-2 0 0 7,0-2 16-6,6 0 0 6,2 0 0-7,-2 2 0 7,2 0-32-7,-2 0 0 7,-4 0 0-7,-2 0 0 7,8 2-16-7,1 0 0 8,1 0 0-8,-4 0 0 8,-2 0-128-8,-4 2 0 6,4 2 0-6,2 0 128 10,0-4-128-10,6 0 0 6,2-2 0-6,-3 2 0 8,-7 0 160-8,6 2-160 7,2 6 192-7,0-2-192 8,-1-4 240-7,1 1-64 5,-2-1-16-6,2 0 0 8,-2 2 0-7,3 2 0 6,5-2 0-7,0 0 0 7,3-2 16-7,3 0 0 7,-7-2 0-7,3 0 0 7,1 2 16-7,1 2 0 8,5 0 0-8,1 1 0 7,5-1-48-7,4 0 0 8,-2-2 0-8,0 4 0 8,2-2-144-8,2 2 192 7,2-2-192-6,4 0 192 5,2-1-192-6,8 5 0 7,0 0 0-7,5-2 0 8,3-2 0-7,3 4 128 5,2 1-128-6,3 1 0 9,-1-4 0-9,4 2 0 7,-2 3 128-7,4-5-128 8,3 2 0-8,1 2 0 6,4-4 0-6,5 2 0 9,3 1-288-9,2-1-32 6,1-4-16-6,5 2 0 24,3 0-1504-22,5 1-288-1,-3-1-64-1,16-6-16 0</inkml:trace>
    </iact:actionData>
  </iact:action>
  <iact:action type="add" startTime="11728">
    <iact:property name="dataType"/>
    <iact:actionData xml:id="d2">
      <inkml:trace xmlns:inkml="http://www.w3.org/2003/InkML" xml:id="stk2" contextRef="#ctx0" brushRef="#br0">9019 2210 16575 0,'-2'-27'1472'1,"2"13"-1168"-1,0-4-304 1,2 7 0 3,0-5 192-4,-2 16 0 7,3-14-16-6,-3 14 0 7,2-15 64-8,-2 15 16 7,0 0 0-7,0 0 0 8,-7-8-128-8,-3 4 0 6,-6 4-128-6,-3 4 192 8,-5 0-192-8,-7 4 0 7,0 2 0-7,-6-1 0 8,-2 7 0-7,-6-4 0 5,-6 5 0-6,1-3 0 11,-3 1 0-11,0 1 0 5,-1 2 0-5,-3 5 0 7,-3 0 176-6,-1-1-16 11,-3 1 0-12,-8 1 0 6,-4-1 96-5,-1 0 0 4,1-1 16-4,0-1 0 5,2 5 112-6,4 1 32 7,-4 2 0-7,6 2 0 8,3-1-192-7,3 3-32 5,-6-2-16-6,3 2 0 8,7 2-176-8,-3 2 160 7,1-2-160-7,5 2 160 8,6 1-160-8,3-5 0 6,3-2 0-5,4 2 0 6,5 4 0-7,3-2 128 7,4 0-128-7,2 0 0 9,1-3 256-9,3-1-48 6,9-2 0-6,0 0 0 9,6-1-64-9,6-1-16 6,4 0 0-5,4-1 0 8,4-3 0-9,2 0-128 6,7-3 192-6,6 3-64 8,3 1 16-8,9-1 0 6,0-9 0-6,13 3 0 9,5-1 32-9,7-2 0 6,6 1 0-6,6-5 0 9,6-2 0-9,2-2 0 7,2-1 0-7,0-3 0 7,4 0 0-7,3-2 0 7,1 0 0-7,5 0 0 8,-3-2 48-8,3 0 16 11,-7 0 0-11,-2 2 0 5,-4-5-240-5,-3 1 0 7,5 0 128-7,-2 2-128 7,-4 0 0-6,0-2 128 5,-6 0-128-6,-6 2 0 9,-3 2 0-9,-7 0 128 6,-3 0-128-6,-5 0 0 8,-3 0-256-8,-10 2-112 7,-4 0-16-7,-6 0-7664 18,-7 0-1536-18</inkml:trace>
    </iact:actionData>
  </iact:action>
  <iact:action type="add" startTime="15134">
    <iact:property name="dataType"/>
    <iact:actionData xml:id="d3">
      <inkml:trace xmlns:inkml="http://www.w3.org/2003/InkML" xml:id="stk3" contextRef="#ctx0" brushRef="#br0">24233 7080 11167 0,'-16'-18'496'2,"10"8"96"-2,-5-5-464 0,1 1-128 0,2-5 0 0,-4 7 0 7,1-4 816-6,-5 5 144 5,-2-7 16-6,-5 8 16 8,-4-1-240-8,-1 1-48 7,1 0-16-7,0-4 0 8,-2 5-304-8,-3-5-64 7,-5 6-16-7,0 0 0 8,0-1-160-8,-6-1-16 8,2-2-128-8,-5-1 192 7,-1 3-32-7,-6-4-16 6,-5 2 0-6,-5-3 0 9,-3 5 16-9,-2-6 0 9,-3 3 0-8,3-5 0 4,-4 3 96-5,4-3 0 7,-7 1 16-7,1 3 0 9,-2-4 48-9,-8 7 16 6,-9-5 0-6,1 4 0 8,-7-7-32-8,3 7-16 8,-3-2 0-8,5 7 0 7,0-5-112-7,-1 4-32 7,-11 2 0-7,-1-1 0 9,0-3-144-9,3 4 192 7,5 2-192-7,0 2 192 8,5 6-192-8,-8 0 0 6,-5-2 0-6,2-4 0 10,1-4 0-10,7 2 0 6,-3 4 0-6,9 4 0 8,1 0 0-8,-5 2 0 7,-3-2 0-7,-3 2 0 8,-1-3 0-7,8 3 0 5,1-4 0-5,3 6 0 7,0 8 0-8,-3-5 0 6,-1 7 0-6,2-4 0 8,-1 1 0-8,9 5 0 6,6-3 0-5,8 5 128 6,-2 1-128-7,7 2 0 8,-1-1 0-8,3 3 0 8,1 2 0-8,4 3 0 7,-5-3 0-7,7 4 0 9,1 2 0-9,6 0 0 5,0 0 0-4,5 2 0 8,7 2 0-9,7-4 0 5,3 6 0-5,4-5 0 9,3-5 0-9,10 2 0 6,4 2-144-6,1 0 144 10,5-2 0-10,7 2 144 6,1 2-16-5,10-2 0 5,-1-3 192-6,11 1 48 7,3 4 0-7,8-2 0 10,8-6-160-10,1 1-16 5,9-5-16-5,5 2 0 10,-1-1-176-10,1 1 0 5,8-2 0-5,-1 2 0 10,5-1 0-10,2 1 0 6,4 4 0-6,8-3 0 8,3-3 0-8,5-4 0 6,-6-3 0-6,5 3 0 9,3 5 0-9,7-5 128 6,0-1-128-6,7 1 0 9,3 1 0-9,-4-3 0 7,-2-5 0-7,-2 1 0 9,3-5 128-9,3 4-128 6,2-4 0-5,2-5 128 7,4 5-128-8,-6-4 128 6,0 0-128-6,2-6 128 9,4 0 64-9,0-4 16 6,6 0 0-6,-6-8 0 9,-8 1-208-9,2-5 128 6,-4 4-128-6,4-5 0 8,-2-1 256-8,2-5-64 7,-4-8 0-7,-3-6 0 7,-5 1 160-7,-9 1 32 9,-1 0 0-9,-5-4 0 6,-2-4 128-6,-2-1 16 8,-4-5 16-8,-6-2 0 7,-12-5-80-7,-5-3-16 8,-6 0 0-8,-3-5 0 7,-7 0-64-6,-2 3-32 6,-9 1 0-7,-5 3 0 8,-9 3-32-8,-3-1-16 7,-9 0 0-7,-6 7 0 8,-8 1 128-7,-3 8 16 5,-7-4 16-6,-7 6 0 8,-8-4-144-8,-10 4-16 7,0 4-16-6,-15 2 0 7,-11-3-288-8,-7 11 160 6,-7 0-160-6,-1 1 128 8,-8 7-128-8,0 3-256 7,-5 4 64-7,0 2 16 23,-9 6-512-22,-1 0-96 0,-2 0-32-1,4 8-9952 8,1 2-2000-8</inkml:trace>
    </iact:actionData>
  </iact:action>
  <iact:action type="add" startTime="16816">
    <iact:property name="dataType"/>
    <iact:actionData xml:id="d4">
      <inkml:trace xmlns:inkml="http://www.w3.org/2003/InkML" xml:id="stk4" contextRef="#ctx0" brushRef="#br0">26168 18457 17503 0,'-35'-19'1552'1,"7"11"-1232"-1,1-4-320 0,-2 4 0 8,-1 4 1248-8,-7 2 192 7,-2 1 32-7,-4-3 16 8,-1 6-1152-8,-9-4-336 7,-4-4 144-7,1 2-144 7,-3 0 304-7,-1 0-16 8,1 2 0-8,-1-2 0 6,-1-2 80-5,1-1 16 7,-4 3 0-8,-1 2 0 7,1 0 80-3,-12-2 32 0,-4-4 0-4,-4-2 0 8,0 1-32-8,-2-5 0 6,0 4 0-6,-1 4 0 9,1 2-128-9,-2 2-16 7,-4-3-16-7,-3-1 0 7,-1 0 0-6,-1 0 0 6,3-4 0-7,0 6 0 8,3 0-48-8,-1 3 0 6,-7 1 0-6,-1-4 0 9,-1-2-64-9,-1-4-32 6,1 2 0-6,5 4 0 9,-3 2 16-8,-1 0 0 4,-5-1 0-4,-4-1 0 7,-4 4-176-8,-1 0 0 6,-1 0 0-6,4 0 128 9,2 5-128-9,-2-1 0 7,-6 0 0-7,2 0 128 8,-2-4-128-8,2 4 0 7,5 2 0-7,-1 4 0 7,-2-4 0-7,0-3 128 8,-2 1-128-7,4 4 0 5,1-4 144-6,3 4-144 8,6 9 160-8,-3-3-160 7,-1 2 160-7,0-5-160 8,-5 3 160-8,7 0-160 7,4 3 160-6,5-1-160 6,4 3 160-7,-3 7-160 7,1-7 0-7,2-1 0 7,-1 1 0-7,7 5 0 8,6 3 0-8,5 0 0 7,1-1-128-7,10 1 128 9,-3 0 0-9,7 0 0 7,7-1 0-7,3-1 0 8,-3 1 0-8,6 1 0 7,4 0 0-7,0 0 0 7,4 3-144-7,6-3 144 8,1-4 0-8,3 3-144 7,2-1 144-7,3 2 0 8,5-1 0-7,5-1 0 5,6-1 0-6,2 1-160 9,2 0 160-9,4 1 0 7,4-3 0-7,2-2-128 7,10 1 128-7,-1-1 0 7,7 3 0-7,3 1-160 9,8 0 160-9,4-3-128 6,8-1 128-6,0 3 0 8,3-1-144-8,5-1 144 8,3-5 0-8,11 3 0 6,-1 1 0-6,6-5 0 9,4-1 0-9,8 3 0 7,13-4 0-7,-3 3 0 9,3-5 0-9,1 1 0 6,5-1 0-6,6 4 0 8,6-5 0-8,2 3 0 6,0-4 0-6,6 0 0 9,-8 3 0-9,10-3 0 7,0 4 0-7,7-5 0 8,5-1 0-8,-1 2 0 6,-3-2 0-6,4 0 0 8,1 1 0-8,4-1 0 8,-1-2 0-7,-3 2 0 6,-3 0 0-7,5-3 0 9,4 1 0-9,3 0 0 5,-7-4 0-5,2 0 0 8,3-2 0-8,-3 4 0 9,0-2 0-9,1 0 0 5,-7-6 160-5,-1-4-160 9,-3 2 192-9,3 2-64 7,1 0 0-7,-5-5-128 9,-6-1 128-9,-6 0-128 7,1-5 0-7,-4 7 0 8,0-4 0-8,0 2 160 7,-9 1-160-6,-10-9 128 5,-5 2 0-6,-4-1 0 8,-5-3 0-8,1 5 0 7,-6-5 64-7,2 1 16 8,0 1 0-8,-4-3 0 7,-12-3 48-7,-3-3 0 6,-11 0 0-5,-3-1 0 7,-4 1-16-8,-4 0 0 8,-2 0 0-8,-8 1 0 7,-5 3-32-7,-7-3 0 7,-1 1 0-7,-5 0 0 8,-7 1 48-8,-2-1 16 7,-6-2 0-7,-2-1 0 8,-7-5 0-8,-3 2 0 7,-10-4 0-7,-1 2 0 8,-4-6-128-8,-4 2-16 7,-2-2-128-7,-10-6 192 9,-8 2-192-9,-5-2 0 7,-13-4 128-7,1 3-128 8,-8 5 0-8,-6-4 0 7,-2 4 128-7,-1-2-128 7,-5 8 0-7,-2-8 0 7,-11 8 0-7,-4-2 0 8,-4-2 192-8,-8 6-64 7,0-1-128-7,0 3 192 8,-8 2-192-8,-4-2 0 6,-3 1 128-5,-3 5-128 7,1 4 128-8,-4-1-128 8,-11-1 176-8,1 5-176 7,-8 5 176-7,0-1-176 8,0 2 160-8,-7 3-160 7,-7-3 160-7,-3 6-160 7,3 2 160-7,-3 4-160 9,-7 0 144-9,1 4-144 6,7 4 128-6,-5 7-128 8,-1 1 0-8,5 5 0 7,5 1 0-7,8 9 0 8,1 4 0-8,1 6 0 7,-4-4 0-7,10 12 0 8,8 7 0-8,3 5-224 7,-5 1 80-7,10 9 16 25,1 7-304-23,9 3-48-1,7 3-16-1,-2 10 0 13,8 7-1904-12,0 9-384 3,-6-1-80-3</inkml:trace>
    </iact:actionData>
  </iact:action>
  <iact:action type="add" startTime="19976">
    <iact:property name="dataType"/>
    <iact:actionData xml:id="d5">
      <inkml:trace xmlns:inkml="http://www.w3.org/2003/InkML" xml:id="stk5" contextRef="#ctx0" brushRef="#br0">17505 17254 28559 0,'-17'-12'2544'1,"-5"6"-2032"5,7 2-512-6,-1 4 0 8,10 2 176-7,6-2-176 6,0 0 192-7,0 0-192 8,0 0 0-7,2 22 0 5,2-1 0-5,4-5 0 6,6 3 224-6,-1 7-64 7,7 3-16-7,7 0 0 5,2 2 0-6,6 3 0 6,4 3 0-6,-1-4 0 8,10 6-16-8,-3 2-128 7,2-4 192-7,0 4-64 8,-4-2-128-8,2 6 192 8,5-4-192-8,-1 1 192 8,-4-4-192-8,2 1 0 9,0-6 144-9,-5-2-144 5,3-4 176-4,-2 0-48 5,-4-1 0-6,0-3 0 8,2-3 192-8,-6-3 48 8,-4-1 0-8,-1-8 0 10,-1-4 32-10,-2-4 16 6,-1-2 0-6,-3-2 0 7,-1-12 64-6,-7 1 16 5,1-7 0-5,1-5 0 6,-5-4 16-7,4-6 0 7,-7-1 0-7,1 1 0 9,0-11-192-9,-4 3-48 6,0 2 0-6,-3-6 0 8,-1 0-96-8,-2 1-32 8,-2 1 0-8,1-2 0 8,1 0-144-7,0 6 0 5,-2 2 0-6,0 6 128 9,2-4-128-9,0 6 0 5,0 2 0-4,0 4 0 22,0 3-512-22,2 9 32 1,-2-3 0-2,0 8 0 13,0 10-2112-12,0 0-416 3</inkml:trace>
    </iact:actionData>
  </iact:action>
  <iact:action type="add" startTime="20491">
    <iact:property name="dataType"/>
    <iact:actionData xml:id="d6">
      <inkml:trace xmlns:inkml="http://www.w3.org/2003/InkML" xml:id="stk6" contextRef="#ctx0" brushRef="#br0">18719 18432 27647 0,'0'0'2448'2,"-18"-14"-1952"0,6 6-496-2,-1 4 0 8,5-1 512-8,-4-3 0 8,12 8 0-8,-13-10 0 7,-3 0-512-7,4-5 0 6,-5-1 0-6,3 0 0 9,-2-3 256-9,5 1-64 6,-7-3 0-6,3-4 0 8,-5-3 112-8,-3-3 16 6,-3-6 0-5,3 0 0 8,-2-2 48-9,-3-8 16 5,-1-2 0-5,-4-1 0 9,2-7 0-9,1-5 0 8,-5 1 0-8,-2-5 0 6,2-2-16-2,-6-6 0 1,0-2 0-4,-2-2 0 5,2-4-16-5,-2-12 0 6,4 0 0-7,-2-1 0 8,0 3 16-8,4 1 0 11,-2-9 0-11,2 3 0 5,-4-3-64-5,4-3-16 7,-6-3 0-7,8-1 0 7,2 6-112-7,4-3-32 8,-2-1 0-8,-5 2 0 6,-1 3-144-6,6-5 192 7,2-2-192-6,-4-1 192 7,-6 1-64-8,4-2 0 7,0 2 0-7,-1 1 0 9,3 1 0-9,-2 4-128 6,-4-3 192-5,0 5-64 7,2 7-128-8,-6-1 160 6,2-7-160-6,-4 3 160 8,1 3-160-8,3 0 0 7,-4-1 0-7,4 3 0 8,-2 1 0-8,2 7 0 7,0 4 0-7,4 2 0 8,-6-8 0-8,4 2 0 7,0 2-160-7,2 0 160 8,2 6-160-8,-4-2 160 8,0 0-160-8,2 0 160 6,-6 10-128-6,4-6 128 10,-4 0 0-10,4-2-144 6,-8 0 144-6,2-1 0 7,6 3-144-7,-4 4 144 8,4-4 0-8,-2 2 0 7,2 4 0-7,2-1 0 8,-4 5 0-7,8 2 0 5,-2-7 0-6,-2 7 0 9,2-2 0-9,2-3 0 6,-4 7 0-6,1 1 0 9,1 3 0-8,0 1 0 5,-2-1 0-6,4-1 0 9,2 0 0-9,2-5 0 5,-3 2 0-5,5 1 0 10,2 3 0-10,1 1 0 5,-3 0 0-5,6 1 0 10,1 3-128-10,4 2 128 5,-3 2 0-5,-1 1 0 9,5-1 0-9,-3 8 0 6,7 0 0-5,-7 4 0 7,4 0 0-7,-1 3 0 6,3 5 0-7,-4 0 0 6,3 0 0-6,-5 3 0 8,1-1-144-8,5 3 144 8,-2 7 0-8,6-3 0 7,3-3-128-7,-3 7 128 7,-2 0 0-7,4 7 0 8,6 7 0-8,-4-18 0 8,2 6-128-8,2 12 128 6,0 0 0-6,-4-13 0 8,4 13-144-8,0 0 144 7,-3-10 0-7,3 10-144 8,0 0 144-8,0 0 0 7,0 0 0-6,0 0 0 5,0 0 0-6,0 0-160 8,0 0 160-8,0 0 0 7,0 0-144-7,0 0 144 9,0 0 0-9,0 0-144 6,0 0 144-5,0 0 0 6,0 0 0-6,13 0 0 6,-13 0 0-7,20 6-160 7,-7-2 160-7,5-2 0 9,1 0 0-9,-3 2-128 7,2-3 128-7,-3-2 0 8,5-5 0-7,1 0 0 5,6 2 0-6,3 0 0 8,1-8 0-8,4 3 0 6,2-1 0-6,4-6 0 9,6 6 0-9,4-11 0 6,-1 5 0-6,5 3 0 9,1-5 0-9,5 5 0 6,-4-9 0-6,5-1 0 8,6-3 0-8,2-1 0 7,3 0 0-7,7-1 0 9,1 1 0-8,3-2 0 4,0-4 0-5,-2 0 0 8,-2-8 0-8,0 4 0 7,2 0 0-7,0-3 0 10,-2 7 0-10,4-4 0 6,-2-4 0-6,-2 6 0 8,-4-6 0-8,-2 2 128 7,-4-2-128-7,-6 4 0 7,-1 4 0-7,-3-2 0 7,1-2 0-7,-5 2 0 9,-1 4 0-9,0-1 128 6,-7 3-128-6,1 2 0 9,-2 3 144-8,-2 1-16 4,-8 4 0-5,0 1 0 8,2-3-128-8,-6 1 0 7,-6 3-160-7,1 3 160 9,-5-2 0-9,-5 5 0 6,1-3 0-6,1 2 0 10,-9 4-128-10,3-3 128 6,-6 1-208-6,-8 10 80 23,10-10-336-23,-10 10-64 0,9-15-16 0,-9 15 0 13,6-18-576-13,-4 6-112 1,-2 12-32 0,0-15-8928 6,0 15-1792-4</inkml:trace>
    </iact:actionData>
  </iact:action>
  <iact:action type="add" startTime="21546">
    <iact:property name="dataType"/>
    <iact:actionData xml:id="d7">
      <inkml:trace xmlns:inkml="http://www.w3.org/2003/InkML" xml:id="stk7" contextRef="#ctx0" brushRef="#br0">16914 8279 21183 0,'-25'-27'1888'1,"13"9"-1504"-1,-3 6-384 0,9-3 0 8,0 5 848-8,6 10 112 8,6-17 0-8,4 5 16 7,9-6-400-7,8 3-64 6,7-1-32-6,5-5 0 7,3-1-352-7,9-1-128 9,2-5 0-9,5 5 144 5,15 2-144-4,-1-1 0 6,6 5 144-7,6 3-144 8,1-4 128-8,3 3-128 6,4-7 160-6,-4 1-160 9,1 1 208-6,-3 9-48 2,-4 1-16-5,2 2 0 9,0 6 112-9,2 6 0 6,-8 10 16-6,-4-1 0 8,0 5 96-8,-12 7 16 7,-5 1 0-7,-8 3 0 9,-2 10-96-9,-12 6-16 6,-4 3 0-5,-8 7 0 7,-3 6-96-8,-12-1-32 8,-5-1 0-8,-6 3 0 6,-5-2-144-6,-12-1 160 8,-7-3-160-8,-8 3 160 7,-8-4-160-6,-6-3 192 5,-7 1-192-6,-7-4 192 8,-3-8-192-8,-6 0-144 7,-2-6 144-7,5-8-9536 17,1-2-1792-16</inkml:trace>
    </iact:actionData>
  </iact:action>
  <iact:action type="add" startTime="22190">
    <iact:property name="dataType"/>
    <iact:actionData xml:id="d8">
      <inkml:trace xmlns:inkml="http://www.w3.org/2003/InkML" xml:id="stk8" contextRef="#ctx0" brushRef="#br0">17466 4975 33167 0,'0'-33'1472'2,"8"14"304"-2,8 1-1424 0,9-3-352 2,4-5 0-2,6 1 0 23,8-2-320-23,4-3-144 1,6-3-32-1,1-8 0 0,1 0 496 0,8-4 0 3,-1 5 208-2,4-5-64 6,3 0-144-7,-1 2 160 6,4-4-160-6,4 6 160 9,0-4-160-9,2 2 0 11,2 4 0-11,-6 6 128 6,-6-4-128-6,-1 6 0 6,-7 4 0-6,-1 3 0 9,-5 5 0-9,-5 1 0 6,-2 8 0-5,-6 1 0 5,2 5 0-5,-6 2 0 6,-2 4 0-7,-6 4 0 8,-3 5 0-8,-3 3 0 8,-3 7 144-8,-7 9-144 7,-1 7 0-7,-6 4 0 6,-2 6 0-6,-4 7 0 9,-4 7 0-8,2 3 128 5,-6 6-128-6,-2-4 176 9,1 7-176-9,-1-5 0 6,-6-4 0-6,-1-3 0 9,-3 1 0-8,-3 2 0 4,-3-5 0-5,-1-1 0 9,0 1-144-8,-1-2-16 3,-1 1 0-4,-2-3 0 24,-6-5-1184-22,0 3-256 0,0 2-32-2,-4-5-10960 0</inkml:trace>
    </iact:actionData>
  </iact:action>
  <iact:action type="add" startTime="22583">
    <iact:property name="dataType"/>
    <iact:actionData xml:id="d9">
      <inkml:trace xmlns:inkml="http://www.w3.org/2003/InkML" xml:id="stk9" contextRef="#ctx0" brushRef="#br0">18451 4835 34095 0,'-29'-31'3024'1,"8"19"-2416"0,-3 0-480-1,3 8-128 5,1 4-192-5,-3 2-64 8,-2 0-16-8,-1 10 0 8,1 4 272-7,-1 7-128 5,-1 4 128-6,-2 3 0 7,-4 9-160-7,0 9 160 6,-6 9-128-6,2 7 128 9,-8 3 0-9,-2 11-128 5,-8 5 128-5,-5 5 0 9,-5 8 0-9,-7 3-128 7,-4 10 128-6,-4 10 0 10,-2 2-176-11,0 6 176 5,-3 2-208-5,-7 5 80 8,-2 3 128-8,-3 1-192 6,1 1 192-6,2-3-192 9,3-3 192-9,5 0 0 7,4-1 0-7,6-5 0 8,-2 0 0-8,2 1 0 6,-2-3 0-6,-2 0 128 8,-4-4 64-8,2 2 0 7,2-4 16-7,2 0 0 8,4-2 48-8,6 2 0 8,-1-4 0-8,7 6 0 8,0-4-128-8,3-4 0 6,4-4-128-6,5-13 192 8,1-5-192-8,8-5 144 7,2-4-144-7,10-8 128 9,5-10-128-8,11-3 0 6,3-9-160-7,10-5-9952 15,8-12-1984-14</inkml:trace>
    </iact:actionData>
  </iact:action>
  <iact:action type="add" startTime="23392">
    <iact:property name="dataType"/>
    <iact:actionData xml:id="d10">
      <inkml:trace xmlns:inkml="http://www.w3.org/2003/InkML" xml:id="stk10" contextRef="#ctx0" brushRef="#br0">9110 8599 19343 0,'-9'-41'848'1,"5"14"192"-1,-4-5-832 0,0 1-208 0,2 0 0 0,0 2 0 7,4-3 1152-7,-2 5 192 10,1 2 48-10,-3 7 0 7,0-1-576-7,0 9-112 6,6 10-32-6,0 0 0 8,-8-10-352-8,8 10-80 5,-17 14-16-5,1 3 0 10,0 11-224-10,1 11 0 5,-1 0 0-4,-3 13-160 6,1 11 160-7,3 7 0 8,-5 2-144-8,3 4 144 8,-1 6 0-8,-3 16 0 10,1 5-144-10,0 4 144 6,-1-1 0-5,-4 7 0 4,1 0 0-5,1-2 0 9,-1 0 0-9,9-6 0 7,-1-9 0-7,8-8 0 22,3-10-320-21,3-12-144-1,2-15-48 0,6-8-7248 9,-1-8-1456-9</inkml:trace>
    </iact:actionData>
  </iact:action>
  <iact:action type="add" startTime="23708">
    <iact:property name="dataType"/>
    <iact:actionData xml:id="d11">
      <inkml:trace xmlns:inkml="http://www.w3.org/2003/InkML" xml:id="stk11" contextRef="#ctx0" brushRef="#br0">8718 8460 28559 0,'-8'-13'2544'1,"5"-5"-2032"-1,6 6-512 0,7-3 0 6,10 1 400-5,7-1-16 6,6 3 0-7,8-2 0 8,0 4-384-7,10-3 0 5,3 3-144-5,5 2 144 6,-3-1-128-6,5 1 128 6,3 4 0-7,-3-2 0 21,1-2-496-21,5 6 16 1,-3 2 0-1,-6 2 0 16,1 4-1584-15,-1-2-320 1</inkml:trace>
    </iact:actionData>
  </iact:action>
  <iact:action type="add" startTime="23960">
    <iact:property name="dataType"/>
    <iact:actionData xml:id="d12">
      <inkml:trace xmlns:inkml="http://www.w3.org/2003/InkML" xml:id="stk12" contextRef="#ctx0" brushRef="#br0">8685 9412 24879 0,'-29'-4'1088'3,"29"4"256"-3,0 0-1088 0,0 0-256 1,0 0 0-1,0 0 0 8,23 2 880-8,8 0 112 6,3 4 32-6,8-6 0 9,5-6-768-8,6-2-256 5,5-9 144-6,3 3-144 22,1-2-1104-21,1-3-304 0,3 1-64 6</inkml:trace>
    </iact:actionData>
  </iact:action>
  <iact:action type="add" startTime="24170">
    <iact:property name="dataType"/>
    <iact:actionData xml:id="d13">
      <inkml:trace xmlns:inkml="http://www.w3.org/2003/InkML" xml:id="stk13" contextRef="#ctx0" brushRef="#br0">10171 9131 28383 0,'-33'-8'1264'1,"10"8"256"-1,-1 4-1216 0,-3 0-304 3,0 2 0-2,-2 4 0 5,-3 7 192-6,3 1-32 7,-6-1 0-7,0 5 0 9,4 1-160-9,-1 5 160 5,1 1-160-4,2 2 160 7,4 0-160-8,3 2 0 7,5 4 0-7,1-1 0 8,6-3 0-8,2 0 0 7,6 0 0-7,6-2 0 8,6-1-240-8,0-7 80 6,9-7 16-6,-1-1 0 9,5-7 16-9,1-2 0 7,-3 0 0-7,5-6 0 7,-3-6 128-7,0-2 176 8,1-2-48-8,1-7 0 15,1-1 128-15,1-1 32 1,0-5 0-1,-2-1 0 7,-1 1-112-7,-1 1-32 8,1 0 0-8,-7 3 0 7,1 5-144-7,-1 7 128 7,-3-4-128-7,2 4 128 8,-16 8-128-8,15-4 0 7,1 4 144-7,-16 0-144 9,19 6 0-9,-5 6 0 6,-14-12 0-6,21 17 0 10,-1 5 0-10,-1 1-160 6,1-1 160-6,5-3 0 9,-1 1-192-9,1 3 192 6,0-1-192-6,1-5 192 24,1 1-2640-23,0-1-432 1</inkml:trace>
    </iact:actionData>
  </iact:action>
  <iact:action type="add" startTime="24564">
    <iact:property name="dataType"/>
    <iact:actionData xml:id="d14">
      <inkml:trace xmlns:inkml="http://www.w3.org/2003/InkML" xml:id="stk14" contextRef="#ctx0" brushRef="#br0">11332 9008 18431 0,'-12'-7'1632'1,"-3"3"-1312"-1,-1-2-320 0,-5 0 0 6,1 4 1456-5,-1 0 208 5,-7 2 64-5,-3 8 0 6,-4 0-992-6,2 1-192 7,2 13-32-8,-3 1-16 6,-1-1-240-5,2 1-64 6,2 4 0-7,2 5 0 7,1-1-192-6,3 0 0 6,0-2 0-7,7 1-160 7,3 3 160-7,1-2 0 7,6-2 0-6,6-5 0 8,6-7 0-9,4-5 0 7,5 1 0-7,1-5 0 7,4-2 0-7,3 2 0 6,1-6 0-5,-1-4 0 7,4-4 0-8,3 2 176 11,1 2-48-10,4-2 0 3,0 0-272-3,2-1-64 5,8-5-16-6,-4 0-7744 17,6-8-1552-16</inkml:trace>
    </iact:actionData>
  </iact:action>
  <iact:action type="add" startTime="24864">
    <iact:property name="dataType"/>
    <iact:actionData xml:id="d15">
      <inkml:trace xmlns:inkml="http://www.w3.org/2003/InkML" xml:id="stk15" contextRef="#ctx0" brushRef="#br0">12095 7905 15663 0,'-14'15'1392'1,"-8"3"-1120"-1,1 7-272 0,2 10 0 8,3 10 2496-8,-6 12 448 6,3 9 96-5,5 0 16 6,1 10-2480-6,1 2-576 5,-2 0 0-6,3 8 0 8,1 0 176-7,-4 4-16 4,2 3 0-5,-3 7 0 32,3 7-1520-32,-3-10-304 0,-3 34-64 2,0-24-16-2</inkml:trace>
    </iact:actionData>
  </iact:action>
  <iact:action type="add" startTime="25116">
    <iact:property name="dataType"/>
    <iact:actionData xml:id="d16">
      <inkml:trace xmlns:inkml="http://www.w3.org/2003/InkML" xml:id="stk16" contextRef="#ctx0" brushRef="#br0">11589 9250 29663 0,'-17'-21'1312'4,"9"11"272"-4,2 0-1264 0,0-3-320 1,6 13 0-1,4-14 0 7,2-2 192-7,0 7 0 6,6-3-16-6,5 4 0 7,5-2-176-6,1-1 128 6,6 3-128-7,3-6 128 8,-1 2-128-7,6-3 0 5,2 3 0-6,-4 0 0 7,2-1-288-6,-2 5 64 5,-4 2 16-5,-3-2 0 6,-1 4-48-7,-4 2-16 8,-5 2 0-8,-3 4 0 7,-15-4 128-7,14 18 144 7,0-2-208-7,-8 3 80 8,-1 1 128-8,-3 1-160 7,-2 2 160-6,6 1-160 7,0-1 160-8,-2-1 0 12,0 1 0-12,0-1 0 5,0-7 0-5,2 7 0 6,-1-3 0-5,-3 1 0 8,0-1 0-9,-2 3 0 5,0-7 0-5,2 3 128 8,0 1-128-8,2-5 0 6,-4-14 128-6,10 17-128 9,-10-17 0-9,14 12 128 5,-1 2-128-5,-1-6 0 9,-12-8 0-9,23 1 144 8,-1-2-144-8,-3-3 0 8,3-4 192-8,-1-4-192 7,3-2 192-7,-3-1-192 7,-1 1 160-6,-1-3-160 8,1-3 128-9,-7 3-128 5,1-3 144-5,-8 1-144 8,-4 3 160-8,-4-3-160 8,-4-3 176-8,-6 1-176 6,0-1 192-6,-5-1-192 8,1-3 192-8,-3 1-192 7,-3 0 192-7,3 1-192 8,1 1 192-8,-3 3-64 7,3 1 0-7,5-1-128 10,-3 5 192-10,6-1-192 6,2 6 192-6,-1-1-192 9,3 3 0-9,6 8 0 5,0 0 0-5,0 0 0 9,4-18 0-9,-4 18 0 6,8-13 0-6,1-1-144 9,1 4 144-8,6 4 0 5,-7-3-144-6,9 3 144 7,-2 0 0-7,3 4 0 7,3 0-144-7,-3-2 144 8,-3 0 0-8,3 4 0 8,5 4 0-8,-5 2 0 7,1-2 0-7,1 6 0 8,-3 1 0-8,-1 1 0 7,3 4 0-7,-3-1 0 8,-1 3 0-8,3 7 144 7,-5 3-144-6,2 1 0 5,-3 0 0-6,1 4 0 8,-6 6 0-8,3-4 0 8,-3 0 0-8,0 2 0 9,2-3 0-9,-2-5 0 6,-3 0 0-6,5-2 0 10,2-1 128-10,-2-3-128 4,3-5 0-4,-1-3 128 8,2 1-128-7,-3-4 0 6,5-5 144-7,0 3-144 8,3-2-128-8,6-6-112 8,3-2-16-7,3 0-13232 7</inkml:trace>
    </iact:actionData>
  </iact:action>
  <iact:action type="add" startTime="25836">
    <iact:property name="dataType"/>
    <iact:actionData xml:id="d17">
      <inkml:trace xmlns:inkml="http://www.w3.org/2003/InkML" xml:id="stk17" contextRef="#ctx0" brushRef="#br0">13887 7832 5519 0,'0'0'496'1,"0"0"-496"3,0 0 0-4</inkml:trace>
    </iact:actionData>
  </iact:action>
  <iact:action type="add" startTime="25954">
    <iact:property name="dataType"/>
    <iact:actionData xml:id="d18">
      <inkml:trace xmlns:inkml="http://www.w3.org/2003/InkML" xml:id="stk18" contextRef="#ctx0" brushRef="#br0">13936 7830 7359 0,'0'0'656'1,"0"0"-528"-1,0 0-128 0,0 0 0 0,-2-9 2480 0,2 9 464 7,0 0 80-6,0 0 32 5,-4-18-1584-6,4 18-304 7,0 0-64-7,0 0-16 7,0 0-384-6,0 0-64 5,-12 2-32-5,1 10 0 6,3 1-384-7,2 7-80 7,-6 5-16-7,4 6 0 9,3 14 48-9,-3 6 0 6,-2 8 0-6,0 7 0 8,-5 12 0-8,1 10 0 8,-3 11 0-8,-3-1 0 8,0 3-16-8,-3 4 0 6,-2 1 0-6,1 1 0 9,-1 2-160-9,0-9 0 6,-1-7 0-6,3-9 0 8,5-6 128-8,-1-12 0 8,3-7 0-8,-1-5 0 7,3-3 80-7,4-10 16 7,4-2 0-7,1-10 0 9,-1 1-224-9,4-13 128 6,2-17-128-6,0 0-12480 10</inkml:trace>
    </iact:actionData>
  </iact:action>
  <iact:action type="add" startTime="26290">
    <iact:property name="dataType"/>
    <iact:actionData xml:id="d19">
      <inkml:trace xmlns:inkml="http://www.w3.org/2003/InkML" xml:id="stk19" contextRef="#ctx0" brushRef="#br0">14445 7474 31391 0,'-8'-18'1392'2,"8"18"272"-2,0 0-1328 0,0 0-336 0,0 0 0 0,-6 21 0 6,4 11 0-6,0 5 0 6,4 11 0-6,-2 5-128 10,2 8 128-10,0 5-128 6,2 8 128-6,-8 8-128 8,-2 2 128-6,-3 15 0 3,-5 12 0-5,-2 1 0 7,-5 1 0-3,0 2 0 1,-5 2 0-5,5 2 0 9,-1 0 0-9,1-10 0 6,1-14 0-6,5-1-128 7,-3-10 128-7,6-8 0 9,-3-16 0-9,5-3-128 6,-4-6 128-6,7-8 0 7,1-2 128-5,-2-12-128 5,2-4 944-7,2-5 112 7,0-9 32-7,4-11 0 21,0 0-1824-19,0 0-352-2,0 0-80 1,0 0-8448 9,-2-11-1696-10</inkml:trace>
    </iact:actionData>
  </iact:action>
  <iact:action type="add" startTime="26575">
    <iact:property name="dataType"/>
    <iact:actionData xml:id="d20">
      <inkml:trace xmlns:inkml="http://www.w3.org/2003/InkML" xml:id="stk20" contextRef="#ctx0" brushRef="#br0">13735 7981 20271 0,'-27'-67'896'1,"15"24"192"0,-4-13-880-1,11 3-208 0,1 2 0 0,6 3 0 7,1-5 1808-7,9 2 320 6,6 5 64-6,9-1 16 10,2 4-1408-10,8 2-288 5,4 2-48-4,0 0-16 7,4 4-192-8,8 0-32 5,1 0-16-5,9 3 0 9,5 7-16-9,0 4 0 8,8 7 0-8,1-2 0 7,-3 5 0-7,0 7-16 8,0 0 0-8,-4 8 0 6,0 2-48-6,-3 5-128 8,-1 3 192-3,-8 5-64-1,1 7-128-3,-2 5 192 5,-1 4-192-6,-5-2 192 8,0 4-64-8,-10 2 0 8,-1 0 0-8,-4 8 0 7,1 4-128-7,-2 3-144 7,-8-1 144-6,-4-6-208 6,-7-6 208-7,2 2 0 7,-9-4 0-7,-3 4 0 8,-4-2 0-7,-2-4 160 5,-6-2-160-6,-1-2 128 8,-9-2 80-8,-2 2 16 7,-7 4 0-7,-4-6 0 9,-8-1-64-9,0-3-16 6,0-2 0-6,-8-3 0 7,-2-3-144-7,0 5 128 8,0-1-128-8,-1-5 128 7,-1-7-128-7,4 5 192 7,-6-6-192-6,6-2 192 7,0-5-192-8,-1-1 160 8,3-2-160-8,4 0 160 7,-2-2-160-7,4 1 0 8,4-1 144-8,3 2-144 6,5 3 0-6,2 5 0 7,3-8 0-7,4 4 0 10,1 0 0-10,15-4 0 5,-8 10 0-5,2 7 0 10,0 1 0-10,10-1-128 6,2 7 128-6,4-1-192 8,5 5 192-8,3 1 0 7,5 4 0-7,7 6 0 8,1-2 160-8,6 2 64 6,-4 0 16-6,6 2 0 9,2 6-240-9,0 2 176 7,4-5-176-7,6 5 160 9,1 0 48-9,1 2 16 6,1-3 0-6,5-1 0 9,1 0 160-9,5 4 16 6,-1-4 16-6,1-5 0 9,3 5-112-9,-2-4-32 6,4 0 0-6,-1 2 0 8,3-6-144-8,-4 8-128 7,2-4 144-7,2 1-144 8,8 3 0-8,0-4 0 8,0 2-208-8,-4-2-11504 15,-9 0-2304-14</inkml:trace>
    </iact:actionData>
  </iact:action>
  <iact:action type="add" startTime="36360">
    <iact:property name="dataType"/>
    <iact:actionData xml:id="d21">
      <inkml:trace xmlns:inkml="http://www.w3.org/2003/InkML" xml:id="stk21" contextRef="#ctx0" brushRef="#br0">19001 6937 8287 0,'0'0'368'2,"-2"-17"80"-1,-1 7-448 1,3 10 0-1,-4-14 0-1,4 14 0 6,0 0 1600-6,-2-13 224 7,2 13 48-7,0 0 16 9,0-18-1184-9,2 6-256 6,-2 12-32-6,4-15-16 10,-2 3-160-10,-2 12-48 6,1-17 0-6,1 5 0 6,-2-4-64-5,0 5 0 5,-2-5-128-6,2 6 192 9,0 10 16-9,-3-17 0 8,-3 3 0-8,-2-2 0 7,0-1 32-7,2-3 0 7,-3-1 0-7,-3-3 0 8,-4 5 0-7,1 1 0 5,-7-5 0-6,3 0 0 8,1 1 128-8,-5-1 16 11,-5-3 16-11,1 5 0 6,0-1 0-6,-8 1 0 6,-4 0 0-6,2 3 0 8,-6-3-16-7,0-5 0 4,-6-1 0-5,-2 0 0 10,3-1-192-10,1 1-64 6,-4 0 0-6,-4-1 0 9,-3 7 0-9,-3 1 0 5,-1 3 0-5,-6-7 0 11,-10 5 0-11,-4-1 0 4,-4-1 0-4,-4 0 0 8,-1-1 16-8,1 5 0 7,-8-3 0-7,3-1 0 10,-9 1-144-10,-3 5 192 6,-6-1-192-6,2 2 192 8,2-1-192-8,-3 5 160 8,1-2-160-8,-6 2 160 6,-10 3-160-5,-1-7 0 6,-5 0 0-7,4 5 128 7,0 5-128-7,-3 0 0 7,-7 0 0-7,1 0 0 9,-5-6 0-9,7 6 128 6,-3 4-128-6,-3 0 0 9,-12-2 0-9,8-2 0 7,-1 1 0-7,5 1 0 9,-2 4 0-9,-3 0 0 7,-9-4 0-7,10 2 0 8,0-4 0-7,1 4 0 4,3 4 0-5,-2-8 0 8,-3-10 176-8,9 4-48 6,3 2-128-6,1 3 192 8,-5 3-192-8,1-4 0 8,-3-4-192-8,5 4 192 7,3 6 0-7,2 2 0 8,-1 0 0-8,-1-4 0 7,1-6 144-6,5 6 48 6,2 4 0-7,2 6 0 7,2 0-192-7,2-2 0 7,-8 0 0-6,10 0 0 6,2-6 0-7,6 3 0 8,2 3 128-8,-2 2-128 7,-1 6 176-7,-1-6-48 9,-2-1-128-9,8 5 192 7,1 0 32-7,7 9 0 6,1-1 0-6,-1-3 0 9,3 1-224-9,-2-1 128 6,3 3-128-6,5 1 0 8,4 3 0-8,2-3 128 7,2-1-128-7,6 3 0 9,4 0 0-9,-2 1 128 6,2-3-128-6,3-3 0 8,7-1 176-7,-5 1-176 6,3-4 192-7,3 5-192 8,5 1 144-8,3 1-144 6,2 2 0-6,6 1 144 9,-3-1-144-9,9 1 0 6,-2-9 0-6,3 5 0 9,3 3 0-8,6-3 128 5,0-5-128-6,7 7 0 9,5-1 0-9,-1 1-320 6,6-1 48-6,2-3 16 24,8-18-2128-22,0 0-432 0</inkml:trace>
    </iact:actionData>
  </iact:action>
  <iact:action type="add" startTime="37112">
    <iact:property name="dataType"/>
    <iact:actionData xml:id="d22">
      <inkml:trace xmlns:inkml="http://www.w3.org/2003/InkML" xml:id="stk22" contextRef="#ctx0" brushRef="#br0">9013 5555 28559 0,'-24'-18'2544'2,"-1"-2"-2032"-1,-2 5-512 0,-1 5 0 6,1 8 0-7,-2 0 0 6,-4 4-208-6,-8 6 64 10,0 6 144-10,-10-1 0 6,-2 7 0-6,-5 7 0 8,-3 6-144-8,-7 10 144 7,-2 4-160-7,-8 6 160 8,-8 9 0-8,-8-2 0 7,-3 7-128-5,-6 5 128 3,3-4 0-5,4 6 0 8,-3 4 0-8,1 2-144 9,-5-4 144-9,6-4 0 7,1 3 0-7,10-1 0 8,2 10 0-8,8-6 0 7,4-6 0-7,10 2 0 8,5-6 0-8,10 2-128 7,8-1 128-7,6 1 0 8,6-10 0-8,7 7 0 7,5-3 0-7,11-6-128 8,8-1 128-8,11-4 0 7,9-1 0-7,7-1 0 8,4 0 192-8,16-1 32 7,9-3 0-7,12 2 0 9,12 2-32-9,10-5 0 6,13-1 0-6,8 4 0 8,6 2-192-8,10 3-192 6,7 3 48-6,14 1-12576 11</inkml:trace>
    </iact:actionData>
  </iact:action>
  <iact:action type="add" startTime="37936">
    <iact:property name="dataType"/>
    <iact:actionData xml:id="d23">
      <inkml:trace xmlns:inkml="http://www.w3.org/2003/InkML" xml:id="stk23" contextRef="#ctx0" brushRef="#br0">18586 18381 13823 0,'0'0'1216'1,"0"0"-960"3,0 0-256-4,-12 12 0 7,12-12 416-7,-6 15 32 7,6-15 16-7,-7 12 0 8,7-12-16-8,-4 18 0 7,-2-3 0-7,-2-3 0 9,8-12-144-9,0 0-48 5,-10 16 0-5,4-5 0 10,-5 1-16-10,11-12-16 6,-8 14 0-6,8-14 0 8,-10 13 128-8,-2-1 32 6,12-12 0-6,-13 4 0 10,-3 0 80-9,6-4 32 3,10 0 0-4,-17-4 0 9,5-4 96-9,-5-2 32 7,3-1 0-7,-2 1 0 8,7-6 16-8,-5 1 16 8,4-3 0-8,-1-3 0 6,1-3-48-5,2 1-16 7,-6-3 0-8,5-1 0 11,-3-2-208-11,0 0-32 4,0-1-16-3,-3-1 0 7,1-2-128-8,-3-2-16 5,-1-4-16-5,1 6 0 9,-5 2-48-8,-3-3 0 5,-3-3 0-6,1 2 0 7,0-4 32-7,-2-2 0 8,-1 4 0-8,-1-4 0 8,-6 2-16-8,-2-4 0 7,-6 8 0-7,0-8 0 8,-2 0 16-8,-5-5 0 7,-3 3 0-7,1 0 0 8,-3-4 48-8,0-1 16 6,-1 7 0-6,-3-2 0 10,-1-2-64-10,0 4-16 5,-3-8 0-5,-9 1 0 10,-2 1-144-10,-2 4 160 5,-4-2-160-5,2 0 160 9,2-1-32-9,-2 5-128 6,0 0 192-6,2 4-64 9,-4-4 0-9,-4 4 0 7,-7-8 0-7,-1 6 0 8,1-4 16-8,-5-1 0 8,4 3 0-8,-1-4 0 7,5 2-144-7,-5 2 128 9,-3-6-128-8,-5 10 128 5,-3-2-128-6,7 6 0 7,-3-6 0-6,1 6 0 5,5 4 0-6,-7-2 0 7,-6 2 0-7,0-4 0 8,-3 5 0-8,3 3 0 8,0 0 0-8,2 7 0 8,-1 1 0-8,-5-3 0 6,-4 5 0-6,-2 1 0 10,4-5-160-10,0 9 160 6,2 0 0-5,-2 4-144 7,-8-1 144-8,4-7 0 5,-4 6 0-5,6-1 0 9,2 5 0-9,6 0 0 6,-2-6 0-6,-5 4 0 9,-6 5 0-9,3-5 0 5,4 0 0-5,1 2 0 9,1 2 0-9,2 2 0 7,-4 2 0-6,0-2 0 6,0 2 0-7,0 0 0 7,4 0 0-6,3 0 128 7,1 4-128-8,-2 2 0 7,-4-2 0-7,1 2 0 8,-1-2 0-8,10 2 0 5,0-1 0-5,-1 3 0 9,7 2 0-9,-5-4 0 7,-7 2 0-7,4 3 0 9,1-5 0-9,7 4 0 7,-1 4 0-7,5-1 0 9,-5 7 0-9,5-1 0 5,-9-3 0-5,6 3 0 10,-1 5 0-10,7-1 0 5,-3 2 0-5,7 7 128 8,4 1-128-8,-2 4 0 7,-4 4 0-6,2-4 0 6,1 4 0-7,1 0 0 7,-2 8 0-7,8-1 0 9,0-5 0-9,6 4 0 7,3 0 0-7,-3-2 0 8,4 5 0-8,-6 1 0 7,0 0 0-7,5-8 0 7,-3 0 0-7,6-1 0 8,-4 1 0-8,7 4 0 7,-5-6 0-7,8 4 0 7,-1-4 0-7,3 4 0 9,-5 2 0-9,1-4 0 7,5 1 0-7,-1-1 0 7,1-6 0-7,4-2 0 7,5 1 0-7,5-1 128 9,-2-6-128-8,10 0 0 5,0-2 128-6,2-3-128 8,5-7 0-8,9 1 0 7,1-2 0-7,6-7 0 8,1-1-256-8,11-8-112 7,0 0-16-7,0 0-16 23,0 0-2048-21,0 0-416-1,0 0-80 2</inkml:trace>
    </iact:actionData>
  </iact:action>
  <iact:action type="add" startTime="38873">
    <iact:property name="dataType"/>
    <iact:actionData xml:id="d24">
      <inkml:trace xmlns:inkml="http://www.w3.org/2003/InkML" xml:id="stk24" contextRef="#ctx0" brushRef="#br0">6703 16136 6447 0,'-45'-27'576'0,"14"15"-576"0,-12 1 0 0,4 7 0 7,-2 4 6080-7,4 6 1120 6,4 7 224-6,-6 3 32 9,2 7-5936-8,0 5-1200 5,-4 1-320-6,4 10 128 10,2 4-128-10,-2 9 0 5,0 7 128-5,0 9-128 7,-4 2 0-7,6 12 0 8,-4 8 0-8,5 0 0 7,1 1 0-7,4 5 0 7,2-2 0-7,1-7 0 12,9-3 0-12,5-8 0 5,8-2 0-4,2-7 0 6,2-7 0-7,6-7-160 5,4-5 160-5,7-1 0 10,7-8-192-10,5 0 192 9,6-8-192-8,14-1 192 3,6-7 0-4,7-7 144 6,14-1 16-6,6-13 0 8,10-6 64-8,7-9 16 8,-1-1 0-8,7-9 0 7,4-7 32-7,10 1 16 8,2-4 0-8,4 2 0 7,-6-4-288-7,2 5 0 8,-2 3 128-8,-4 6-128 23,-4 5-2000-21,0 2-464 1</inkml:trace>
    </iact:actionData>
  </iact:action>
  <iact:action type="add" startTime="41994">
    <iact:property name="dataType"/>
    <iact:actionData xml:id="d25">
      <inkml:trace xmlns:inkml="http://www.w3.org/2003/InkML" xml:id="stk25" contextRef="#ctx0" brushRef="#br0">7835 11284 19231 0,'0'0'848'1,"0"-15"176"0,-2-9-816-1,2 5-208 0,2 7 0 0,-2 12 0 7,0 0 768-7,0 0 96 6,0 0 32-6,0 0 0 8,0 0-368-7,0 0-64 6,0 0-16-7,0 16 0 9,-2 3 192-9,0 8 48 5,-2 5 0-5,-2 9 0 7,2 0-176-6,0 7-16 7,-2 1-16-8,2 0 0 7,-5 2-128-7,-1 5-32 7,0 1 0-7,-2 3 0 8,5 1-176-8,1-1-144 8,-6-1 192-4,4-1-192 1,2-1 0-5,6-7 0 5,-1-3 0-4,1-10 0 22,1-8-512-21,5-9-192-1,-6-20-64-1,8 12-7584 7,-8-12-1520-6</inkml:trace>
    </iact:actionData>
  </iact:action>
  <iact:action type="add" startTime="42262">
    <iact:property name="dataType"/>
    <iact:actionData xml:id="d26">
      <inkml:trace xmlns:inkml="http://www.w3.org/2003/InkML" xml:id="stk26" contextRef="#ctx0" brushRef="#br0">7507 11239 28047 0,'-6'-27'1232'4,"4"10"272"-4,4-5-1200 0,4 1-304 0,12-3 0 0,-1 3 0 6,12 1 0-5,8 7 128 4,2-5-128-5,10-3 0 10,8-1 0-10,7 7 0 5,8-5 0-4,2 6 0 8,2-1 0-9,-1 9 0 5,-5 0 0-5,-8 6 0 10,-5 6 0-10,-5 2 0 7,-7 2 0-7,-8 5 0 9,-5 7 0-3,-5-1 0-5,-6 2 0-1,-9 5 0 7,-6-1 0-6,-8 6 128 5,-6 2-128-5,-6-4 160 6,-9 1 64-7,-8 3 16 8,-8 2 0-7,-2-4 0 5,-8-2-112-6,-5-2 0 7,-1-3-128-7,0-1 192 8,1-1-192-8,1-5 176 7,4-3-176-7,8 1 160 8,2-5 48-7,10 0 16 5,6-7 0-6,9-1 0 9,14-4-224-9,0 0 128 5,0 0-128-4,0 0 0 7,12 18 0-8,7-4 0 6,8 1 0-6,3 1 0 11,1 3 0-11,6 7 0 5,2 1 0-5,0 2 0 9,0 2 0-9,-2 4 0 5,-4 1 0-5,0-1 0 10,-3-2 0-10,-5 0 0 6,-7 0 0-6,-1 0 0 8,-3-1 0-8,-3-1 0 7,-9-4 0-7,-4 0 0 8,-9 1 192-8,-3-1 80 8,-1 0 32-8,-7-1 0 7,-9-3 336-7,-2-3 64 7,-2-3 0-7,-6 5 16 8,-2-3-272-8,0-7-64 8,0-4-16-7,-4-3 0 6,0-5-240-7,6-2-128 5,0-5 128-5,6-1-128 26,6-2-1152-24,4-6-288 2,5-1-64-3,8-3-12976-1</inkml:trace>
    </iact:actionData>
  </iact:action>
  <iact:action type="add" startTime="42715">
    <iact:property name="dataType"/>
    <iact:actionData xml:id="d27">
      <inkml:trace xmlns:inkml="http://www.w3.org/2003/InkML" xml:id="stk27" contextRef="#ctx0" brushRef="#br0">9001 11672 29999 0,'-6'24'1328'1,"2"-1"272"-1,0 6-1280 0,2 12-320 1,-3-2 0-1,-1 6 0 6,2-6 400-5,2 4 16 4,0-8 0-5,2-2 0 9,4-3-96-8,6-5 0 4,-3-4-16-4,3-1 0 6,2-6-176-6,-2-1-128 5,5-5 144-6,1-6-144 8,3-4 320-8,1-6-48 8,-1-3 0-8,3-5 0 7,-1-7 160-7,5-3 16 8,-1-3 16-8,-2-4 0 8,-3-6 96-8,1 4 16 6,1-2 0-6,-7-2 0 9,1 2 160-9,0-4 32 11,-9 0 16-11,1-2 0 5,-2 4-416-5,0-6-96 6,-6 2-16-6,0 0 0 8,0 8-256-8,0-4 0 7,0 0 0-7,0 8 0 24,0 2-544-23,0 5-112 0,-6 3-32-1,4 3 0 14,0 4-1680-14,2 14-352 2,0 0-64-2,0 0-11680 0</inkml:trace>
    </iact:actionData>
  </iact:action>
  <iact:action type="add" startTime="43001">
    <iact:property name="dataType"/>
    <iact:actionData xml:id="d28">
      <inkml:trace xmlns:inkml="http://www.w3.org/2003/InkML" xml:id="stk28" contextRef="#ctx0" brushRef="#br0">9974 10822 17503 0,'0'0'768'1,"0"0"176"-1,0 0-752 0,0 0-192 1,0 0 0-1,0 0 0 6,0 0 2832-6,10 21 544 6,-2 9 96-6,-4 7 32 8,-6 2-2656-7,0 8-528 4,-4-1-96-4,0 5-32 8,-2 4-192-9,-3 1 144 5,1 1-144-5,0 3 128 9,-7-1-128-9,3 1 0 7,-4 3 0-7,5 3 0 23,-1-2-1664-23,4-3-400 0,-3-3-96 0,5-9-16 25,-2-6 848-25,4-12 176 0,2-9 16 0,1-9 16 0,3-13 608 0,0 0 112 0,0 0 16 0,0 0 16 6,0 0 512-6,-14-13 112 7,0-13 0-6,1 1 16 6,1-2-272-7,0-3 0 6,-5-3 128-6,3 2-128 10,0-4 752-10,5 6 80 5,-3-1 32-5,4 3 0 9,4 0 720-9,2 1 144 7,2 5 16-7,4 5 16 7,0-1-640-7,8 1-128 7,3 6-32-7,7 1 0 10,5-9-592-10,4 8-128 5,0-1-32-5,8 3 0 9,2 2-208-8,8-6 128 4,2 1-128-5,4 3 0 9,1-2 0-9,5 4 0 6,1 2-176-6,6-1-9488 18,1 1-1920-18</inkml:trace>
    </iact:actionData>
  </iact:action>
  <iact:action type="add" startTime="43462">
    <iact:property name="dataType"/>
    <iact:actionData xml:id="d29">
      <inkml:trace xmlns:inkml="http://www.w3.org/2003/InkML" xml:id="stk29" contextRef="#ctx0" brushRef="#br0">12243 11132 23039 0,'-29'-8'1024'1,"11"6"192"-1,-3 0-960 0,-1 0-256 4,-3 1 0-4,-3 2 0 7,-3 5 928-7,-4 2 144 7,-4 0 16-6,-4 8 16 7,0-5-752-8,0 9-160 6,-1-3-16-6,3 7-16 8,-6 3-160-8,2 2 0 7,0 8 0-7,-2 0 128 7,8 8 112-6,0-2 16 6,6 6 0-7,4-4 0 7,5-6 80-7,13-2 32 8,3-6 0-8,6-4 0 7,4-3 80-6,8-5 32 5,1-1 0-6,9-10 0 8,5-8-16-7,4-4 0 6,5-10 0-6,9-2 0 5,1-9 96 0,3-4 16-3,2-10 0-2,0 2 0 5,-1 0-320-6,3-6-64 7,-2-4-16-7,-2 4 0 8,-10-2-176-7,-2 4 0 5,-6-2 144-6,0-2-144 7,-3 1 128-7,-5-7-128 7,-1-4 128-7,-7-3-128 10,3-5 128-10,-2-5-128 5,-3 2 160-5,-3-2-160 9,0 5 144-8,0 11-144 5,-6 13 128-6,-2 5-128 8,-2 15 0-8,0 3 0 7,2 16 128-7,0 0-128 7,-16 16 0-7,3 9 128 8,-9 12-128-7,-1 12 128 6,-5 10-128-6,1 7 0 5,-2 12 0-6,-2 6 0 8,-6 3-128-7,1 5 128 6,3 0 0-7,4-1 0 7,4 5 0-7,5-10 0 7,8-4 0-7,3-8 0 23,7-8-752-22,4-3-16 0,6-11-16-1,5-7 0 14,7-10-1520-14,3-6-320 2,4-3-48-2,5-9-9808 0</inkml:trace>
    </iact:actionData>
  </iact:action>
  <iact:action type="add" startTime="43888">
    <iact:property name="dataType"/>
    <iact:actionData xml:id="d30">
      <inkml:trace xmlns:inkml="http://www.w3.org/2003/InkML" xml:id="stk30" contextRef="#ctx0" brushRef="#br0">12686 11273 24879 0,'-22'3'1088'1,"10"5"256"-1,-5 4-1088 1,-5 4-256-1,3 5 0 0,1 6 0 4,-3 3 1104-3,-1 1 176 5,-1 0 16-5,6 2 16 8,-5-2-736-9,4 1-128 6,5-1-48-6,-1-4 0 7,8 0-256-7,2-1-144 7,2-3 160-7,8-5-160 9,8-3 176-9,-2-3-176 5,5-2 192-5,1-4-192 8,5-6 320-8,5-2-32 8,1-10-16-8,2-2 0 8,6 4-32-8,-4-7-16 7,-5-1 0-7,1 3 0 8,0-5-64-8,-4 3-16 12,-3-1 0-12,-10-3 0 4,-7-7 208-4,1 3 32 6,-6 4 16-6,-10-3 0 9,-3-3 48-9,-9 5 16 7,-3 3 0-7,0-1 0 8,-3 3-272-8,1-1-64 6,0 9-128-6,1-3 192 9,1 2-432-9,6 0-80 6,-3 5-32-6,1 1 0 23,3 2-2336-21,6 0-448 0</inkml:trace>
    </iact:actionData>
  </iact:action>
  <iact:action type="add" startTime="44187">
    <iact:property name="dataType"/>
    <iact:actionData xml:id="d31">
      <inkml:trace xmlns:inkml="http://www.w3.org/2003/InkML" xml:id="stk31" contextRef="#ctx0" brushRef="#br0">13144 11335 21183 0,'-2'19'1888'2,"0"3"-1504"-2,-2 1-384 0,0 9 0 4,0-1 1312-3,2 2 192 6,-3-4 32-7,-5 2 16 8,2-1-336-7,2-5-64 6,-4-2 0-7,3-1-16 9,1-5-608-9,0-1-112 6,-2-4-32-6,8-12 0 8,0 0-112-8,0 0-16 5,0 0-16-5,0 0 0 9,0 0 176-8,0 0 32 5,8-18 16-6,-2-3 0 8,4-1-208-8,1-1-32 7,-1-5-16-7,2 3 0 8,-1 2-208-8,3-1 176 6,0 3-176-5,-1-1 160 7,1 7-32-8,2-3-128 11,-3-1 192-10,5 11-64 3,-5 4-128-4,-13 4 160 7,0 0-160-6,0 0 160 6,18 10-160-7,-8 7 0 8,-2 1 0-8,1 3 0 7,-3 1 128-6,-4 1-128 4,2 6 128-5,-2-1-128 9,-2-3 0-9,-2 0-256 7,0 1 48-7,0-5 0 24,0-1-496-23,0-1-112 0,2-19-16-1,0 0 0 11,-2 14-656-10,2-14-144 2,0 0-32-3</inkml:trace>
    </iact:actionData>
  </iact:action>
  <iact:action type="add" startTime="44545">
    <iact:property name="dataType"/>
    <iact:actionData xml:id="d32">
      <inkml:trace xmlns:inkml="http://www.w3.org/2003/InkML" xml:id="stk32" contextRef="#ctx0" brushRef="#br0">14125 10319 29487 0,'0'0'1296'3,"0"0"288"-3,-10-8-1264 0,10 8-320 0,0 0 0 0,-7 14 0 6,-5 5 720-5,0 5 96 6,-5 5 16-7,-1 4 0 8,0 10-352-8,-3 2-64 7,0 4-16-7,-3 3 0 10,-3-3-272-10,0 2-128 5,3-1 0-5,-3 3 128 7,-4-2-128-7,3 3 0 7,1 3 0-7,4-4 0 24,1-7-1680-24,3-7-368 0,7-2-80 2,2-7-10880-1</inkml:trace>
    </iact:actionData>
  </iact:action>
  <iact:action type="add" startTime="44773">
    <iact:property name="dataType"/>
    <iact:actionData xml:id="d33">
      <inkml:trace xmlns:inkml="http://www.w3.org/2003/InkML" xml:id="stk33" contextRef="#ctx0" brushRef="#br0">14802 10235 4607 0,'0'0'400'1,"0"0"-400"-1,-4 10 0 0,-2 7 0 6,-2 5 5952-5,3 7 1120 5,-3 8 224-5,-6 6 32 6,4-2-5488-7,-3 6-1104 6,-1 5-224-6,-2 5-32 8,-1 0-256-8,-5 3-48 9,-3 6-16-9,0 1 0 7,-3 9-160-7,-1 0 0 5,0-8 0-5,2 2 0 30,-3-4-448-30,3 1-112 0,0 1-16 0,3-7-16 10,7-1-1904-8,3-5-368 3,0-7-80-5</inkml:trace>
    </iact:actionData>
  </iact:action>
  <iact:action type="add" startTime="44980">
    <iact:property name="dataType"/>
    <iact:actionData xml:id="d34">
      <inkml:trace xmlns:inkml="http://www.w3.org/2003/InkML" xml:id="stk34" contextRef="#ctx0" brushRef="#br0">14211 11282 34719 0,'0'0'1536'3,"0"0"320"-3,12-8-1472 0,1 1-384 0,5-1 0 0,9 4 0 7,8 2 608-7,10-2 48 8,6 2 16-8,7-2 0 7,5-5-416-7,5 1-64 6,-4 2-32-6,3-2 0 24,1-2-768-24,-6 4-160 0,-1 5-16 0,-5 1-15184 3</inkml:trace>
    </iact:actionData>
  </iact:action>
  <iact:action type="add" startTime="45448">
    <iact:property name="dataType"/>
    <iact:actionData xml:id="d35">
      <inkml:trace xmlns:inkml="http://www.w3.org/2003/InkML" xml:id="stk35" contextRef="#ctx0" brushRef="#br0">6949 12786 24479 0,'-10'-18'1088'1,"6"11"208"-1,4 7-1040 0,0 0-256 0,0 0 0 0,0 0 0 7,0 0 448-7,0 0 16 7,0 0 16-7,-3 21 0 9,-1-1-16-9,-4 7 0 6,-4 4 0-6,2 10 0 7,-5 8 176-7,1 5 48 8,-5 5 0-8,1 5 0 7,1 6-256-7,-7 3-48 7,-3-5-16-7,-1 4 0 7,7-8-192-7,0-3-48 8,-1-11 0-7,5-5 0 5,-1-11 32-6,6-5 0 8,1-6 0-8,5-9 0 8,6-14 352-8,0 0 64 8,0 0 0-8,0 0 16 7,19-20 80-7,1-5 16 7,1-6 0-7,7-8 0 8,7-2-464-8,-4-4-96 7,-2 8 0-6,-2-8-128 10,3-2 128-11,1 4-128 3,0 0 0-3,2 8 0 9,4 0 0-8,-2 6 0 4,6 0 0-5,-4 3 0 10,2 5 0-10,-1 5 0 6,-5 7 0-6,0 9 0 7,-4 7 0-7,-2 9 0 8,-1 1 0-8,-3 7 0 8,-1 1 0-8,-9 6 0 7,3 7-128-7,-8 1 128 9,-2 11 0-9,-3-1 0 6,1-2 0-5,-4 2 0 22,-4 1-608-22,2-1-32 0,-1-10 0-1,-1-4 0 12,0-8-1856-10,4-5-368 0,-2-3-80-2,2-1-9728 0</inkml:trace>
    </iact:actionData>
  </iact:action>
  <iact:action type="add" startTime="45851">
    <iact:property name="dataType"/>
    <iact:actionData xml:id="d36">
      <inkml:trace xmlns:inkml="http://www.w3.org/2003/InkML" xml:id="stk36" contextRef="#ctx0" brushRef="#br0">7702 13256 31151 0,'0'0'1376'2,"-12"4"288"-2,12-4-1328 0,0 0-336 4,0 0 0-3,0 0 0 2,16 15 256-3,3-9-32 7,7-4 0-7,1-4 0 8,2 0 32-7,1-4 0 5,3-3 0-6,0 1 0 9,-2-2-256-9,-4-2 144 6,-5 3-144-6,-1-3 128 8,-1-2-128-8,-8 5 0 6,-3-3 0-5,-5 4 0 6,-2-4 0-7,-2 12 0 8,-6-11 0-8,-5 5 128 7,1 2-128-7,-10 6 0 7,-3 6 0-7,-4 5 0 9,-5-1 0-9,1 4-192 7,0-1 32-7,0 7 16 12,0 3 144-12,-3 4 0 4,5-3 0-4,4 3-128 8,3 6 128-8,3 2 192 7,-1-4-32-7,9-2-16 8,3-3 96-8,6-1 16 6,4 2 0-6,10-5 0 8,-1-9-256-8,11 1 0 7,7-1 0-7,10-7 0 23,4-4-1232-22,13-4-352 4,13-2-64-4</inkml:trace>
    </iact:actionData>
  </iact:action>
  <iact:action type="add" startTime="46185">
    <iact:property name="dataType"/>
    <iact:actionData xml:id="d37">
      <inkml:trace xmlns:inkml="http://www.w3.org/2003/InkML" xml:id="stk37" contextRef="#ctx0" brushRef="#br0">8480 13428 29663 0,'0'0'1312'0,"0"0"272"0,0 0-1264 0,0 0-320 0,16-6 0 1,5 0 0 4,-3-10 0-4,9 5 0 6,4-7 0-7,1 4 0 8,1-3 0-8,0 1 160 6,2-7-160-6,-2 1 128 7,-4 5-128-7,-3 3 0 7,-7-5 0-7,-1 3 128 9,-1 0-128-9,-5 1 192 7,-2 5-192-7,2 2 192 8,-12 8 64-8,0 0 0 7,0 0 16-7,0 0 0 9,0 0-80-9,0 0-32 6,-22 4 0-6,1 0 0 8,-3 6 176-8,-3 5 48 6,-4 1 0-6,-2 0 0 8,-1 5 160-7,-1 1 32 10,0 3 16-11,2-2 0 6,0 3-288-6,0-1-64 5,-2 0-16-5,7-1 0 8,3-1-48-8,5-5-16 8,-3-5 0-8,9 5 0 8,7-4-160-8,3-1 128 6,4-13-128-6,0 0 128 8,11 10-256-8,7 0-64 8,3-1-16-8,7-5 0 23,3-4-1056-21,10-2-208-1,6-2-32-1,9-3-13104 0</inkml:trace>
    </iact:actionData>
  </iact:action>
  <iact:action type="add" startTime="46510">
    <iact:property name="dataType"/>
    <iact:actionData xml:id="d38">
      <inkml:trace xmlns:inkml="http://www.w3.org/2003/InkML" xml:id="stk38" contextRef="#ctx0" brushRef="#br0">9814 13037 29487 0,'-23'8'2624'3,"-4"4"-2112"-2,-4 2-512-1,-1 5 0 8,3 5 432-8,-6 5-32 6,-6-2 0-6,4 0 0 10,-6 3-272-10,6 1-128 6,2 2 128-5,2 6-128 6,3-8 208-6,5 0-32 4,4-3-16-5,5-1 0 7,6-4 80-7,2-3 16 8,8-6 0-8,0-14 0 8,16 13 16-8,7-9 16 7,1-6 0-7,7-8 0 8,4-1-80-8,10-7-16 7,0-1 0-7,8-13 0 7,-3-5 0-7,3-2-16 10,-2-5 0-10,-3-3 0 7,-7-2-48-7,0-2-128 6,-6 3 192-6,-3-3-64 9,-5-4 240-9,-2 3 32 6,-1 1 16-6,-13 2 0 10,1-5 160-10,-6 1 16 6,-4 2 16-6,0 0 0 9,0-3-272-9,-6 11-48 6,2 8-16-6,-4 8 0 10,-2 9 80-10,2 8 16 6,6 10 0-6,0 0 0 6,-13 18-224-6,-3 5-144 7,5 8 192-6,-5 6-192 6,4 12 0-7,1 4 0 9,3 7 0-9,4 3 0 8,-4 3-288-8,0 4-16 7,4 8 0-7,4 0 0 23,4-2-2128-22,4-5-416 2</inkml:trace>
    </iact:actionData>
  </iact:action>
  <iact:action type="add" startTime="47039">
    <iact:property name="dataType"/>
    <iact:actionData xml:id="d39">
      <inkml:trace xmlns:inkml="http://www.w3.org/2003/InkML" xml:id="stk39" contextRef="#ctx0" brushRef="#br0">11221 13059 10127 0,'-12'-23'896'1,"8"9"-704"-1,0-2-192 0,4 16 0 7,-6-17 3328-6,6 17 624 6,0 0 128-7,0 0 16 7,0 0-2448-7,0 0-496 8,-3 15-112-8,-3 9-16 8,0 3-384-8,-2 4-64 5,-4 10-32-4,3 8 0 7,-9 0 32-8,4 5 0 6,-5 1 0-5,-1 0 0 8,3-7-192-9,-3-1-16 7,-3 0-16-7,3 0 0 7,3-4-128-7,-1-6-32 7,5-10 0-7,-1-6 0 7,6-5 112-7,8-16 16 7,0 0 0-7,0 0 0 7,0 0 480-7,4-23 96 9,4-5 32-9,11-7 0 8,1-4-528-8,1-6-96 8,5 2-32-8,1-1 0 7,2-5-272-2,0-2 0-2,5 2 0-3,-5 5 0 9,-2-3 0-9,4-2 0 6,1 6 0-5,1 0 0 5,0 8 0-6,2 6 0 7,-6 5 0-7,1 7 0 9,-1 9 0-9,-2 6 0 6,-5 4 0-6,-7 8 0 9,3 7-144-9,-10 3 144 5,-1-3-128-5,-3 7 128 11,-10 3-224-11,1 4 32 5,-5 4 16-5,-6 2 0 25,-7 1-224-25,-5 4-48 2,1-3-16-2,-2 2 0 11,0-9-48-8,1-9 0-2,3-7 0-1,7-3 0 10,1-7-848-9,17-6-176-1,0 0-48 1,4-12-12624 2</inkml:trace>
    </iact:actionData>
  </iact:action>
  <iact:action type="add" startTime="47411">
    <iact:property name="dataType"/>
    <iact:actionData xml:id="d40">
      <inkml:trace xmlns:inkml="http://www.w3.org/2003/InkML" xml:id="stk40" contextRef="#ctx0" brushRef="#br0">12024 13000 24879 0,'-17'6'2208'1,"-1"10"-1760"2,-1-1-448-3,-3 11 0 8,-1 3 1216-8,3 0 176 6,5 1 16-6,-7-1 16 9,3 4-656-9,1-4-144 6,-1 1-32-6,-1-3 0 8,5-6 256-8,-1-1 48 7,6 1 16-7,3-13 0 8,7-8-304-8,0 0-64 7,0 0-16-7,0 0 0 8,0 0-224-8,19-10-48 7,1-9-16-7,-1 3 0 8,-1-1-96-8,1-3-16 7,-5 3 0-7,1-3 0 9,-1 1-128-9,-2 5 0 5,-3-2 0-5,-9 16 0 9,0 0 0-9,0 0 0 6,14-6 0-6,-14 6 0 9,0 0 0-8,10 10 0 4,-10-10 0-4,14 22 0 8,-7 5-144-9,3 0 144 7,2-1 0-6,-4-1 0 6,1-2 0-7,5 1 0 7,-2-3 0-7,5-1 0 12,-5-7 0-12,5-3-128 3,1-4 128-2,0-2 0 21,5-6-400-21,0-4-32 0,3-4 0-1,-1-7 0 13,0 1-1776-12,1-1-352 1,-5-7-80-2,3-1-11040 0</inkml:trace>
    </iact:actionData>
  </iact:action>
  <iact:action type="add" startTime="47726">
    <iact:property name="dataType"/>
    <iact:actionData xml:id="d41">
      <inkml:trace xmlns:inkml="http://www.w3.org/2003/InkML" xml:id="stk41" contextRef="#ctx0" brushRef="#br0">12551 13164 17503 0,'0'0'1552'1,"0"0"-1232"1,-2 18-320-2,2 1 0 9,0 1 1312-8,0-1 208 4,-2-1 32-5,0 3 16 9,-4 5-128-9,2-1-32 7,1 0 0-7,-1 1 0 8,0-7-128-8,-2 3-16 6,-2-1-16-5,2-3 0 6,0-7-304-7,2 5-64 7,4-16-16-6,0 0 0 6,0 0-160-7,0 0-48 8,0 0 0-8,0 0 0 7,0 0-112-7,0 0-32 8,10-18 0-8,6-5 0 8,-3-6-208-8,5 0-48 5,-2 1-16-5,1-3 0 10,3-4-240-6,-3 0 144 0,1 4-144-4,1-3 128 7,-1-3-128-7,3 0 0 8,1 6 0-8,3 0 128 8,-1 0-128-8,-1 5 0 5,-2 5 0-5,1 3 0 10,-1 5 0-10,3-1 0 5,-7 6 0-5,3 4 0 9,-1 2 0-9,-3 6-176 6,1 4 176-6,3 4-128 26,-8-2-512-25,3 1-80 0,-5 1-32-1,6 6-10912 12,-5-5-2192-11</inkml:trace>
    </iact:actionData>
  </iact:action>
  <iact:action type="add" startTime="48057">
    <iact:property name="dataType"/>
    <iact:actionData xml:id="d42">
      <inkml:trace xmlns:inkml="http://www.w3.org/2003/InkML" xml:id="stk42" contextRef="#ctx0" brushRef="#br0">13567 12558 22111 0,'12'-28'1968'3,"4"-1"-1584"-2,-3 2-384-1,5 3 0 7,3 3 1840-7,-3 5 272 7,-1 5 64-7,3 5 16 7,-20 6-1296-6,13-2-256 5,-13 2-48-5,0 0-16 6,10 17-32-6,-10 5-16 5,-6 1 0-6,-1 9 0 8,-3 8 208-8,-6 3 32 7,3 6 16-7,-7 4 0 9,1-1-288-9,-1 5-64 6,-3 2-16-6,-1 5 0 9,-1 4-160-9,3-2-16 6,1 7-16-6,5-7 0 12,-1 2-400-12,5-9-80 3,-2-9 0-3,9-7-16 25,1 0-432-24,4-10-64 0,-4-3-32-1,2-5 0 13,2-4-864-11,0-7-160-1,0-14-32-1,0 0-11952 0</inkml:trace>
    </iact:actionData>
  </iact:action>
  <iact:action type="add" startTime="48296">
    <iact:property name="dataType"/>
    <iact:actionData xml:id="d43">
      <inkml:trace xmlns:inkml="http://www.w3.org/2003/InkML" xml:id="stk43" contextRef="#ctx0" brushRef="#br0">13171 13043 30399 0,'0'0'2704'1,"0"0"-2160"3,18-4-544-2,3-1 0 3,3 3 560-5,5-4 0 7,2-2 0-7,4 2 0 8,8-2-304-7,2 2-64 5,6-3-16-6,-1-1 0 6,1 2-176-5,0 0 0 6,-6 4 0-7,-4-1 0 23,-2 1-1344-22,-4 0-336-1,-6-2-80 0,-4-2-11184 3</inkml:trace>
    </iact:actionData>
  </iact:action>
  <iact:action type="add" startTime="48450">
    <iact:property name="dataType"/>
    <iact:actionData xml:id="d44">
      <inkml:trace xmlns:inkml="http://www.w3.org/2003/InkML" xml:id="stk44" contextRef="#ctx0" brushRef="#br0">14141 12928 8287 0,'-4'22'368'1,"-4"-13"80"0,8-9-448-1,-12 22 0 0,-1 5 0 0,-1 4 0 7,-2 1 4528-7,1 3 816 6,-9 0 160-6,5-2 48 8,3 0-3936-8,-3 4-784 7,-1-2-144-7,5-3-48 8,-3-3-400-8,6-2-96 7,-1-2-16-7,7-3 0 7,2-8-128-7,4-14-272 9,0 15 64-9,0-15-8880 20,0 0-1792-20</inkml:trace>
    </iact:actionData>
  </iact:action>
  <iact:action type="add" startTime="48643">
    <iact:property name="dataType"/>
    <iact:actionData xml:id="d45">
      <inkml:trace xmlns:inkml="http://www.w3.org/2003/InkML" xml:id="stk45" contextRef="#ctx0" brushRef="#br0">14455 13032 11055 0,'-28'9'480'3,"11"1"112"-2,-10-2-464-1,1 6-128 0,5 1 0 0,-3 7 0 6,3-1 3728-4,1-3 736 4,-1 3 144-5,-1-1 16 6,3-3-3120-7,3 3-624 7,-3 5-128-6,3-4-32 5,3 3-144-6,3-3-16 7,0 1-16-7,6-3 0 7,2-5 32-7,6 0 0 8,-4-14 0-8,16 9 0 8,-1 3-240-8,9-6-32 6,-1-6-16-6,3 0 0 9,3 0-160-8,0-4-128 5,-2-4 192-6,3 0-192 8,-1 1 240-8,-2-7-64 7,-3 2-16-3,-1 2 0 1,-4 1-160-5,-5 1 0 6,2 0 0-6,-16 8 0 8,13-10 256-8,-13 10 128 6,18-7 32-5,-18 7 0 7,16-4-64-8,-16 4-16 7,17-4 0-7,3 4 0 9,-5-4-336-9,3-4 144 6,1 4-144-6,-1-2 0 8,1-1 128-8,5-5-128 9,3 4 0-9,2-4 0 7,-1-3 0-7,5-1 0 7,0 1 0-7,4-7 0 8,-4-1 128-8,4-3-128 6,4 1 0-5,-4-2 0 8,0-7 0-9,4 1 0 6,-2 0 0-6,4-4 0 8,-6 0 0-8,4-2 0 6,-6-10 128-6,2-1-128 8,-2-1 0-8,-5-8 0 7,-5-5 0-6,-5-10 0 8,-3-2 160-9,1-2-160 5,-9-2 128-5,-1 2-128 10,0 0 0-10,-8 6 128 5,-4 11-128-5,-2 9 0 9,-1 15 320-8,-3 7-32 5,-2 7 0-6,0 9 0 8,-7 12 128-8,-3 10 32 6,-3 8 0-6,-4 11 0 9,-2 2-448-9,-3 14 0 6,3 2 0-6,-6 10 0 9,0 3 0-9,4 12 0 6,0 6 0-6,4 4 0 9,-3 2 0-9,11-6 0 7,-1-2 0-7,5 1 0 7,7-5-256-7,4-2 64 7,0-9 0-7,6-1 16 24,4-3-560-23,0-5-112-1,0-11-32 1,-2 2 0 12,2-10-1744-12,-2-3-336 1,-4-5-80-2,2-23-16 0</inkml:trace>
    </iact:actionData>
  </iact:action>
  <iact:action type="add" startTime="49156">
    <iact:property name="dataType"/>
    <iact:actionData xml:id="d46">
      <inkml:trace xmlns:inkml="http://www.w3.org/2003/InkML" xml:id="stk46" contextRef="#ctx0" brushRef="#br0">14502 12488 40319 0,'-16'-18'1792'1,"16"18"352"-1,0 0-1712 0,0 0-432 4,0 0 0-3,0 0 0 2,0 0 320-3,18-6-32 6,3 2 0-6,2 2 0 8,5 0-288-8,-1 2 0 7,-6 0 0-7,3 4-12288 15,-3 2-2368-14</inkml:trace>
    </iact:actionData>
  </iact:action>
  <iact:action type="add" startTime="49619">
    <iact:property name="dataType"/>
    <iact:actionData xml:id="d47">
      <inkml:trace xmlns:inkml="http://www.w3.org/2003/InkML" xml:id="stk47" contextRef="#ctx0" brushRef="#br0">8075 14163 17503 0,'-20'-8'1552'4,"1"-8"-1232"-4,-5-1-320 0,5 1 0 6,-3 6 3200-6,-5-1 592 7,0 3 112-6,-1 6 32 7,1 0-2608-7,0 4-528 4,-7 8-96-5,-3 9-32 7,2 5-384-7,0 3-80 9,-4 2-16-9,-2 16 0 7,-6 2-48-7,5 7-16 8,-5 3 0-8,0 7 0 7,-2 3 176-7,4 7 16 7,-4-2 16-6,7 4 0 5,1-2-208-6,4 2-128 9,-1-4 160-9,9 0-160 8,6-9 0-2,9-8-128-6,2-5-16 0,9-3 0 24,3-12-752-23,9-2-160 2,-1-3-32-3,12-11-13920 0</inkml:trace>
    </iact:actionData>
  </iact:action>
  <iact:action type="add" startTime="49876">
    <iact:property name="dataType"/>
    <iact:actionData xml:id="d48">
      <inkml:trace xmlns:inkml="http://www.w3.org/2003/InkML" xml:id="stk48" contextRef="#ctx0" brushRef="#br0">7257 14832 33231 0,'-13'-12'1472'2,"13"12"304"-2,0 0-1424 1,0 0-352-1,0 0 0 0,21-8 0 6,4-4 0-5,5 1 0 5,3 1 0-6,2-9-192 7,0-3 16-6,4-1 0 5,4-1 0-6,2 3 0 24,-6 1-192-24,2-3-32 0,-2 0-16 0,-2 5 0 0,0 0 224 0,-4 3 32 6,-4 3 16-6,1 4 0 8,-3 0 144-8,0 7-192 6,-1 6 192-6,-7 1-192 8,-3 0 192-7,1 10 0 5,-5 1-144-5,-2 7 144 7,-4 1 0-8,-3 2 0 6,-3 6 0-6,-1 6 0 12,-3-1 0-12,-6-3 0 5,-2 4 0-5,-1-2 0 8,-1 6 0-8,-8-4 0 6,-1-2 160-6,4-2-160 8,-5-6 448-7,1 0 0 6,-3 1-16-6,5-5 0 7,1-8 304-8,5 3 64 6,1-3 16-5,4-7 0 5,10-10-224-6,0 0-32 7,0 0-16-7,0 0 0 8,0 0-224-8,0 0-32 6,0 0-16-5,0 0 0 7,20-10-80-8,-5-5-32 7,3 1 0-7,2-3 0 8,-5 1-160-8,5-1 192 7,-1-7-192-6,1 3 192 6,3 5-192-7,0-2 192 7,1-7-192-7,-1 4 192 9,1 1-192-9,-1 1 128 6,2-3-128-6,1 3 128 9,-1-1-128-9,-1 3 160 7,-1-3-160-7,2 7 160 9,-1-3-160-9,-5 8 128 6,3 0-128-5,-3 1 128 7,1 1-128-8,-5 4 0 7,-15 2 0-7,20 2 0 7,-7 2-320-7,-13-4 0 7,16 9 0-7,-4-1 0 22,-12-8-2688-20,0 0-512-1</inkml:trace>
    </iact:actionData>
  </iact:action>
  <iact:action type="add" startTime="50344">
    <iact:property name="dataType"/>
    <iact:actionData xml:id="d49">
      <inkml:trace xmlns:inkml="http://www.w3.org/2003/InkML" xml:id="stk49" contextRef="#ctx0" brushRef="#br0">9153 14641 29487 0,'0'0'1296'1,"-12"-4"288"0,-5 4-1264-1,-1 4-320 0,5-2 0 0,-5 3 0 4,3 3 1088-3,-3 6 176 6,-3-6 16-7,-5 5 16 7,-3 7-992-6,-2 1-304 6,0-1 128-7,-5-1-128 6,-1 5 0-6,0 3 0 8,-4 0 0-8,4 2 0 7,6 1 0-7,6-1 0 7,5 2 0-7,9-9 0 8,3-3 0-8,2 1 0 6,6-20 0-5,8 13 128 8,-8-13-128-7,13 14 0 3,7-8 0-5,1-6 0 7,1-2 0-7,3-4 176 6,2-4-176-6,1 0 192 9,-5-3 0-4,1-1 16-2,-1-7 0-3,-4 7 0 7,-3 0-208-6,0 7 0 6,-16 7 128-7,0 0-128 8,0 0 288-8,0 0 16 6,0 0 0-6,0 0 0 8,13 2-160-8,-13-2-16 8,12 19-128-8,-6-7 192 8,-6-12-192-8,6 17 0 7,-2-3 0-7,1 2 0 8,-5-16-256-8,12 9-112 7,0 3-16-7,3-4 0 24,-15-8-2512-22,20-2-512-1</inkml:trace>
    </iact:actionData>
  </iact:action>
  <iact:action type="add" startTime="50657">
    <iact:property name="dataType"/>
    <iact:actionData xml:id="d50">
      <inkml:trace xmlns:inkml="http://www.w3.org/2003/InkML" xml:id="stk50" contextRef="#ctx0" brushRef="#br0">9654 14643 15663 0,'0'0'1392'2,"-17"5"-1120"-2,-5-3-272 0,1 8 0 6,2 8 3280-6,1-1 608 7,-3-1 112-7,1 5 32 9,2-3-2880-9,-1-1-576 6,-4 5-128-6,1 1 0 9,-1 3-160-9,3-3-32 5,-1-2 0-4,1 3 0 8,5 1 192-9,-3-1 16 5,4-3 16-5,7-2 0 9,3-3-96-9,6 2 0 7,2-7-16-7,7 5 0 8,3-8-368-8,5 0 0 7,5-1 0-7,1-3-128 23,4-4-256-23,5 2-64 0,5-4 0 0,4-6 0 23,3-1-1536-23,-1-1-320 0,2-6-64 0</inkml:trace>
    </iact:actionData>
  </iact:action>
  <iact:action type="add" startTime="50909">
    <iact:property name="dataType"/>
    <iact:actionData xml:id="d51">
      <inkml:trace xmlns:inkml="http://www.w3.org/2003/InkML" xml:id="stk51" contextRef="#ctx0" brushRef="#br0">10322 13995 35823 0,'-24'0'1584'4,"11"6"336"-4,3 8-1536 0,4 1-384 1,-8 9 0-1,4 5 0 7,-5 6 128-7,5 4-128 8,-4 0 128-7,3 10-128 5,1-1 0-6,-4 7 128 6,5 0-128-6,-3 1 0 9,4-1 0-9,2-1 0 6,-5-1 0-6,1 0 0 22,4-3-1024-22,-2-1-160 1,0-2-32-1,3 2-8736 8,1-2-1744-8</inkml:trace>
    </iact:actionData>
  </iact:action>
  <iact:action type="add" startTime="51075">
    <iact:property name="dataType"/>
    <iact:actionData xml:id="d52">
      <inkml:trace xmlns:inkml="http://www.w3.org/2003/InkML" xml:id="stk52" contextRef="#ctx0" brushRef="#br0">10089 14746 22863 0,'-7'-29'1008'4,"3"11"208"-4,-6-3-960 0,8 3-256 0,2 4 0 1,2-1 0 6,4 3 1168-7,2-2 192 5,-1 5 48-5,9-1 0 8,0-4-976-7,3 3-192 5,7-1-48-6,1 4 0 8,0-2-192-7,8 1 144 4,4 1-144-5,0 4 128 8,4-2-128-8,-4 0 0 7,4 2 0-7,-6 0 0 9,0 0 256-9,-4 4-48 6,-5 0 0-5,-3 0 0 8,-3 4 176-9,-3 2 16 5,-3 6 16-5,-3 2 0 9,-1 5-64-8,-2 3-16 4,-6 5 0-4,0 0 0 7,-6-1-112-8,0 1-32 10,2 0 0-10,-2 0 0 6,-2 1-192-6,2-7 144 6,-2 1-144-6,2-3 128 9,2 1-128-9,2-5 0 7,4 5 0-6,0-11 0 6,-6-9 0-7,11 14 128 7,5-6-128-7,0-2 0 8,3-8 128-8,2 0-128 6,1-2 128-5,-3-6-128 8,3 2 128-9,-1-1-128 6,3 1 128-6,-5-4-128 8,-3 2 128-8,1 1-128 7,-5-3 0-7,2 4 128 8,-6-5 0-8,-1 3 0 7,3 0 0-7,-10 10 0 8,6-18 96-8,-4 7 16 6,-2-7 0-6,0 18 0 9,0 0-240-9,4-10 128 7,-4-1-128-7,0 11 0 7,0 0 0-7,-2-12 0 8,2 12 0-8,0 0 0 7,-2-14 0-7,2 14 0 8,-2-7 0-8,2 7 0 7,0 0 0-7,0 0 0 8,-4-14 0-8,4 14 0 8,0 0 0-8,0 0 0 7,0 0 0-6,0 0 0 6,0 0 0-7,0 0 0 7,0-14 0-7,0 14 0 8,2-9 0-8,-2 9 144 7,4-16-144-7,4 6 128 8,-8 10-128-8,11-11 0 7,-11 11 0-7,12-8-176 8,4 0 176-8,-5-4 0 6,7 4 0-6,-4 4 0 9,1-1 0-9,1-1 0 7,1 2 0-7,5 0 0 9,-12 0 0-9,7 0 0 6,-1 2 0-6,1 0 0 8,1 0 0-8,-4 0 0 6,-14 2 0-6,21 0-128 10,-1 0 128-10,-5 2 0 5,5 0 0-5,-7 2 0 11,-13-4 0-11,16 4 0 4,-16-4 0-3,14 6-128 7,-14-6 128-8,0 0-160 7,13 19 160-7,-7-1-160 9,0-2-32-9,-2 1 0 6,-4-17 0-6,0 16 0 9,-2 1 64-9,0 3 0 6,2-20 0-6,-4 15 0 7,4-15-192-7,-6 18-16 8,6-18-16-8,0 0-9472 15,0 0-1888-14</inkml:trace>
    </iact:actionData>
  </iact:action>
  <iact:action type="add" startTime="51780">
    <iact:property name="dataType"/>
    <iact:actionData xml:id="d53">
      <inkml:trace xmlns:inkml="http://www.w3.org/2003/InkML" xml:id="stk53" contextRef="#ctx0" brushRef="#br0">10838 14561 8287 0,'0'0'736'4,"0"0"-592"-3,0 0-144-1,0 0 0 7,0 0 1968-7,0 0 352 6,0 0 80-6,8 15 16 10,-8-15-1136-10,0 0-208 6,2 18-48-6,-2-18-16 6,-2 15 288-6,2-15 64 9,0 0 16-9,-4 20 0 7,-5 1 32-7,1-1 16 6,4-3 0-6,-8 3 0 8,0 3-592-8,3-1-128 8,-7-5-32-6,4 5 0 4,-3 1-160-6,3 2-48 6,-3-1 0-6,5 1 0 8,-2 3-64-8,2-3-16 6,3-4 0-6,-1 3 0 10,4-7-48-10,4-17-16 6,0 14 0-6,0 0 0 16,0-14-80-16,0 0-32 1,0 0 0 0,0 0 0 7,0 0 48-8,0 0 16 6,0 0 0-6,17-6 0 9,-17 6 48-9,14-16 0 5,0-1 0-5,-7-1 0 8,3-5-160-7,2-3-32 5,-4-1 0-6,5 0 0 8,-3-1-128-8,6-1 0 7,-3 2 0-7,5-4 128 9,-8-1-128-9,5 3 0 8,-1-2 0-8,5 4 0 7,-3-1 0-7,6 3 0 7,-1 0 0-7,4 3 0 9,-1 3 0-9,-1 7 0 6,1 2 0-5,1 8 0 6,-6-2 0-7,3 6 0 6,1 8 0-6,-5 2 0 10,1-1 0-10,1 9 0 7,-6 3-128-7,3 5 128 7,-7-1 0-7,2 4 0 6,-5 2 0-6,1 2 0 10,0-3-128-10,-4-1 128 5,-4-2 0-5,0 0 0 9,0-5 0-9,2-3 0 6,0-3-144-6,0-1 144 9,-2-17 0-9,0 0 0 6,0 0 0-6,0 0 0 7,0 0 0-7,13 4 0 9,5-4 0-9,1-4 0 7,-3-9 0-7,5 1 0 8,1-6 0-8,3 1 0 8,-3-7 0-8,1-1 0 7,2 2 0-7,1-1 0 8,-5 1-160-8,5 1-32 8,-1 1 0-8,0 2 0 7,-1 1-144-7,-5 2-48 7,3-3 0-7,-1 5 0 24,1-5-1440-23,-5 7-288 3,3-2-64-4</inkml:trace>
    </iact:actionData>
  </iact:action>
  <iact:action type="add" startTime="52474">
    <iact:property name="dataType"/>
    <iact:actionData xml:id="d54">
      <inkml:trace xmlns:inkml="http://www.w3.org/2003/InkML" xml:id="stk54" contextRef="#ctx0" brushRef="#br0">12204 14572 23439 0,'0'0'1024'1,"-14"2"240"-1,-7-4-1008 0,1 6-256 0,-1 0 0 0,3 4 0 6,-5-2 1088-6,-3 0 160 9,1 1 32-9,-4 9 16 7,-2-2-480-7,-1 3-112 7,-3 5 0-7,6 1-16 8,0 2-48-8,0 1-16 7,1-3 0-7,3 4 0 8,5 7 32-8,1-5 16 6,3-2 0-6,6 0 0 8,7 3-368-8,1-5-80 8,6-9-16-8,1 1 0 8,11-5-80-8,0 4 0 7,5-11-128-7,8 1 192 7,1-8 48-7,3-2 0 8,4 0 0-8,-2-5 0 13,4-9-48-13,0 1-16 3,-8-3 0-3,2-1 0 8,-3-3-16-8,-5 3 0 8,-6-3 0-8,-1 5 0 8,-8-3 48-8,-2-1 16 8,-3 2 0-8,-1-1 0 6,-8 1-96-6,-1-3 0 6,-3-1-128-6,0 2 192 8,-8 1-192-8,3 5 0 7,-7-1 128-7,1-1-128 9,3 5-192-9,-3-2-96 7,-1 6-16-7,6 3 0 23,-1-1-1136-22,7 2-224 0,8 6-64-1,0 0-8704 6,0 0-1728-4</inkml:trace>
    </iact:actionData>
  </iact:action>
  <iact:action type="add" startTime="52924">
    <iact:property name="dataType"/>
    <iact:actionData xml:id="d55">
      <inkml:trace xmlns:inkml="http://www.w3.org/2003/InkML" xml:id="stk55" contextRef="#ctx0" brushRef="#br0">12202 14541 4607 0,'0'0'400'1,"0"0"-400"-1,-10 6 0 0,10-6 0 8,-15 6 3184-8,15-6 544 7,-14 8 112-7,0-5 32 8,14-3-2560-8,-11 4-512 7,11-4-96-7,-14 0-32 7,14 0-480-6,0 0-192 4,-10-2 176-5,10 2-176 9,0 0 0-9,0 0 0 6,0 0 0-6,0 0 0 24,-14-5-352-23,14 5-64 0,0 0-16-1,0 0-5568 8,0 0-1104-7</inkml:trace>
    </iact:actionData>
  </iact:action>
  <iact:action type="add" startTime="53689">
    <iact:property name="dataType"/>
    <iact:actionData xml:id="d56">
      <inkml:trace xmlns:inkml="http://www.w3.org/2003/InkML" xml:id="stk56" contextRef="#ctx0" brushRef="#br0">12019 14545 2751 0,'0'0'128'1,"0"0"16"-1,0 0-144 0,0 0 0 1,0 0 0-1,0 0 0 7,-10 14 224-7,2-5 16 7,8-9 0-7,-18 6 0 8,7 4 1552-8,-7-4 304 7,1 0 64-7,1 0 16 8,-2-1 336-8,5 5 80 8,-7-4 16-8,3 6 0 6,-1 1-592-6,-5 3-112 7,-3 3-32-7,1 9 0 9,-2 1-720-9,1 4-160 6,1 6-32-5,-2-2 0 7,-3 2-160-8,5-4-32 7,4-3-16-7,5-3 0 9,8-4-144-9,2-3-32 10,6-22 0-10,12 15 0 5,2 1-192-4,5-6-32 4,7-3-16-5,1-7 0 8,6-9-16-8,6 1 0 6,-2-2 0-6,8-8 0 10,-4 1-48-10,2-1-16 6,-4-5 0-6,0-2 0 9,0-1-256-9,-10-1 0 6,-2-2 0-6,-9 3 0 8,-4 3 0-8,-1 2 0 8,-3 1 0-8,-6-1 0 8,0-3 0-8,-2 3 128 7,-4 3-128-6,-2 1 0 5,0 3 128-5,4 2-128 5,0 12 0-6,0 0 0 8,0-11 0-8,0 11 0 7,0 0 0-7,0 0 0 8,0 0 0-8,18 0 0 7,-18 0 0-7,17 5-144 9,3-1 144-9,3 8 0 7,-1 4 0-7,-3 3-128 9,1-1 128-9,3 1 0 6,-2 5-144-6,-3-1 144 8,0 0 0-8,1 5 0 7,-3-1 0-7,1 4 0 8,-5 2 0-8,2-1 0 8,-11-3 0-8,1 0 0 8,-4-2 0-8,-2 1 0 7,0-3 0-7,-1-2 0 6,-7-3 224-6,2-6 16 8,0-1 0-8,8-13 0 8,0 0 224-8,0 0 48 7,0 0 16-7,0 0 0 8,0 0-208-8,0 0-32 7,0 0-16-7,0 0 0 8,-2-15-144-8,2 15-128 7,0 0 192-6,10-12-192 7,4-4 0-8,-5 9 0 6,-9 7 0-6,18-4 0 9,-18 4 128-9,16-6-128 7,-1 2 0-7,-15 4 0 6,16 4 0-5,1 6-256 5,3-3 32-6,-5 3 0 25,5 0-352-23,3-4-80-1,1 3-16-1,3 1 0 11,2-8-2240-9,5 2-448 1</inkml:trace>
    </iact:actionData>
  </iact:action>
  <iact:action type="add" startTime="54360">
    <iact:property name="dataType"/>
    <iact:actionData xml:id="d57">
      <inkml:trace xmlns:inkml="http://www.w3.org/2003/InkML" xml:id="stk57" contextRef="#ctx0" brushRef="#br0">14199 14229 18431 0,'0'0'1632'14,"-2"-19"-1312"-13,-2-7-320-1,-3 3 0 0,-1-1 1536 0,0 5 224 7,-6-5 48-7,3 5 16 7,-7-1-576-7,4 7-112 7,-5-5-32-7,-3 10 0 10,-5 5-288-10,-2 3-64 4,0 2-16-4,-1 3 0 7,1 1-80-7,-2 12-16 8,2 3 0-8,-6 7 0 8,-3 3-192-8,5 6-64 6,4 8 0-6,0 1 0 10,1 1-128-10,1 4-48 5,0 6 0-5,5 3 0 10,3 4-80-6,5 1-128 0,3 7 176-4,5-6-176 7,2-1 0-7,6-3 0 7,4-4 0-7,3-7 0 8,-1-8-224-8,2 2-48 7,2-6-16-7,-7 0 0 22,-1-10-528-20,-2-3-96-2,-2-9-32 1,-4 1 0 13,-1-5-240-13,-3 1-48 0,-8-8-16-1,4-2 0 11,-3-6-80-9,3-4-16 0,-5-2 0-2,-1-8 0 13,2 3 256-11,-5-7 64 1,1 1 0-3,1-3 0 0,-2-5 1024 0,-1 0 192 6,4-1 64-6,5 5 0 5,-3 0 960-5,8-1 192 5,5-1 32-5,1-2 16 8,5 1-368-8,3 3-64 7,6-3 0-7,2 7-16 8,5-2-576-8,3 1-112 8,1 2-32-7,4 5 0 5,1-7-64-6,3 7-16 8,-2-5 0-8,2 6 0 7,1-3 288-7,-5 5 48 8,0 0 16-8,0 4 0 8,-1 3-208-8,-5 3-32 7,-3 3-16-7,1 5 0 8,-1 4-304-8,-6 2 160 6,-1 3-160-6,1 5 128 8,-8-1 0-8,2 2 0 7,-2 9 0-7,-4 1 0 8,-2 2 32-8,0 2 0 8,0-6 0-8,0-2 0 9,0 1-160-9,0-5 128 5,2-5-128-5,6-1 128 10,-6-19-128-10,6 20 0 6,1-9 0-6,-7-11 0 6,0 0 176-6,18 0-48 8,0-2-128-7,1-4 192 6,-1-7 192-7,1 1 16 7,1-5 16-7,-3 1 0 8,3-4-128-8,1 1-32 8,-7 1 0-8,-1-3 0 7,-7-2-64-7,0 1 0 9,-6 5-16-8,-2-5 0 5,-2-3-16-5,-2-1 0 5,-5 1 0-6,-1 4 0 7,2 3-160-7,-1-1 160 8,3 1-160-8,2 4 160 7,-4 1-160-7,10 13 0 6,-4-10 0-5,4 10 0 7,0 0 0-8,0 0 0 6,0 0 0-6,0 0 0 8,18-6-176-8,-4 6 176 8,3 2-128-8,3 2 128 9,-7 4 0-9,7 5 0 6,-5 1 0-5,3 6-128 8,1-3 128-9,-3 1 0 6,2 3 0-6,1 6-128 9,-3 1 128-9,1 1 0 5,-5 6 0-5,2 0 0 8,-7-4 0-8,1 2 0 7,0-1 0-6,-2 3-128 22,-2 4-400-21,2-8-80-1,-3-2-16-1,7-1 0 11,-2-3-1872-10,8-4-384 2,-3-13-80-3</inkml:trace>
    </iact:actionData>
  </iact:action>
  <iact:action type="add" startTime="55172">
    <iact:property name="dataType"/>
    <iact:actionData xml:id="d58">
      <inkml:trace xmlns:inkml="http://www.w3.org/2003/InkML" xml:id="stk58" contextRef="#ctx0" brushRef="#br0">15317 13987 11967 0,'0'0'1072'1,"-12"18"-864"3,2 5-208-3,-1 6 0 7,-1 8 2768-8,0 1 512 6,-3 4 112-6,3 1 0 8,-4 6-1696-7,5 2-352 5,-5 1-64-6,4 3 0 7,-5 0-320-7,1 1-64 8,1 3-16-8,-5-3 0 7,5-1-240-7,-3 3-64 8,0-1 0-8,5-4 0 7,-3-3-416-7,6-9-160 11,3 0 0-11,-1-10 144 6,4 1-400-6,2-3-96 7,0-6-16-7,2 1 0 24,0-5-464-22,0-5-112-1,0-14-16-1,0 0 0 10,0 0-1792-9,0 0-352 2</inkml:trace>
    </iact:actionData>
  </iact:action>
  <iact:action type="add" startTime="55387">
    <iact:property name="dataType"/>
    <iact:actionData xml:id="d59">
      <inkml:trace xmlns:inkml="http://www.w3.org/2003/InkML" xml:id="stk59" contextRef="#ctx0" brushRef="#br0">15069 14561 8287 0,'20'-22'736'2,"-3"5"-592"-2,7-3-144 0,5-5 0 7,2-3 1920-7,6 1 368 7,4 2 64-7,0-10 16 7,0-2-1536-7,-2 0-320 7,2-6-48-7,-10 4-16 8,-2-10 112-8,1 2 16 6,-3 4 0-6,-4 2 0 8,-9 4 256-7,2 6 64 4,-1 6 16-5,-5 3 0 9,-6 7 0-9,-4 15 0 6,0 0 0-6,0 0 0 8,0 0-96-7,0 0-32 5,-6 15 0-6,-8 11 0 9,1 3-448-9,-9 8-80 7,-1 6-32-6,0 5 0 9,3 9-32-10,-5 2-16 6,-3-3 0-5,-1 3 0 5,-4-3 144-5,2 3 16 6,3 7 16-7,1-8 0 7,2-3-80-7,5-12-16 7,1 0 0-7,7-8 0 7,-2-6 336-7,10-5 64 9,3-5 16-8,1-19 0 5,1 16-32-6,-1-16-16 7,0 0 0-7,0 0 0 8,22 0-144-8,-4-4-32 7,-1-4 0-7,5 0 0 8,-3-3-224-8,2 1-48 6,-1 2-16-6,-1-2 0 9,-3 6-160-9,2 2 0 7,-18 2 0-7,19 6 0 9,-5 4 0-9,1 0 0 6,-5 7 0-6,2 1 0 8,2 1 0-7,-7 3 0 4,5-1 0-5,-2-5 0 11,5 3 0-11,-5-7 0 5,0 4 0-5,2-7 0 7,-12-9 0-7,13 6 0 8,5-6 0-8,-5 0 0 8,3 0 0-8,4-2 0 7,-5-5 0-7,5-1 0 9,1-4 0-9,-5 2 0 6,1-5 0-6,3 1 0 8,-5-5-128-8,3 5-16 8,-8-2 0-8,3 5 0 21,-5-5-432-20,2 4-64 1,-2-5-32-2,-4 5 0 12,-4 12-1904-10,2-16-384 2,-4 7-80-3</inkml:trace>
    </iact:actionData>
  </iact:action>
  <iact:action type="add" startTime="55907">
    <iact:property name="dataType"/>
    <iact:actionData xml:id="d60">
      <inkml:trace xmlns:inkml="http://www.w3.org/2003/InkML" xml:id="stk60" contextRef="#ctx0" brushRef="#br0">15645 14617 22111 0,'0'0'1968'1,"-16"0"-1584"4,16 0-384-3,0 0 0 4,0 0 1792-6,0 0 256 7,0 0 64-7,0 0 16 9,0 0-1296-9,8-12-256 5,-8 12-48-5,17-9-16 7,3-1-176-7,-5-4-32 8,5 1-16-8,3-5 0 7,-1 2 80-7,-3 3 16 7,3-5 0-7,1 5 0 8,3-5-48-7,-3 4 0 5,-4-1 0-6,1 3 0 9,1-3-144-9,-7 3-48 7,0-4 0-7,-8 5 0 9,-1-5-144-9,-5 16 0 5,0 0 0-5,0 0 0 9,-9-12 144-9,-3 4 0 6,-6 6 0-6,-3 6 0 10,-2 4-144-10,-3 4 0 6,-1 3 144-6,0 3-144 7,-3 3 240-7,3 7-32 9,-2 3 0-7,1 0 0 4,1 2-48-6,4-1-16 6,7-5 0-6,-1-2 0 8,7-3-144-8,2 1 0 7,0-1 0-7,6 1 0 8,2-6 0-8,6-3 0 7,-6-14 0-7,18 14 0 25,3-6-480-24,3-5-32 0,3-3 0-1,4 0 0 11,0-1-1552-10,4-3-320-1,4-2-64 1,-2-4-6672 7,6 0-1328-8</inkml:trace>
    </iact:actionData>
  </iact:action>
  <iact:action type="add" startTime="56224">
    <iact:property name="dataType"/>
    <iact:actionData xml:id="d61">
      <inkml:trace xmlns:inkml="http://www.w3.org/2003/InkML" xml:id="stk61" contextRef="#ctx0" brushRef="#br0">16524 14344 11967 0,'0'0'1072'3,"0"0"-864"-2,-11-14-208-1,1 7 0 7,-8 3 3072-7,3 0 576 8,-7 2 128-8,3 2 0 7,-3 0-1808-7,-1 4-368 6,-1 2-80-5,-3 9-16 5,-2-5-512-5,0 8-96 6,-5-5-32-7,5 7 0 9,0-7-80-9,6 5-16 6,7-4 0-6,0 1 0 8,7 1-256-8,3-5-48 8,6-11-16-8,0 20 0 8,0-20-224-8,6 18-48 8,5-1-16-8,5 1 0 7,-1-3-160-7,3 3 192 7,3-6-192-7,-1 5 192 8,-4-3-192-8,3 1 192 8,-5 3-192-8,1-3 192 8,-7 5-192-8,2-4 128 11,-4-1-128-11,-4 3 128 5,-4-7-128-4,-2 5 192 4,-6-4-192-5,0 3 192 8,-3-7 32-8,-3 2 16 7,-7 0 0-7,-3-3 0 9,-3-1 16-9,0-2 0 6,0-2 0-6,1-2 0 7,-1 0-256-6,0-2 176 5,-2-4-176-6,1 0 160 10,5-1-160-10,3-3-176 6,1 0 48-5,7-3 0 20,3 1-1920-19,5-6-368 3,6 3-80-5</inkml:trace>
    </iact:actionData>
  </iact:action>
  <iact:action type="add" startTime="56585">
    <iact:property name="dataType"/>
    <iact:actionData xml:id="d62">
      <inkml:trace xmlns:inkml="http://www.w3.org/2003/InkML" xml:id="stk62" contextRef="#ctx0" brushRef="#br0">16897 14438 28623 0,'0'0'1264'3,"17"-4"272"-3,5 0-1232 1,3-4-304-1,4-4 0 0,1 3 0 7,-1-5 752-7,0 0 80 7,0-7 32-7,1 1 0 8,-5 3-448-8,2-5-96 7,-3 7 0-7,-7-3-16 8,1-3 96-7,-1 1 32 4,-9-3 0-5,2 5 0 8,-2-3 176-8,-4 1 32 7,-2 5 16-7,-6-3 0 8,-8 7-272-7,0-1-64 5,-9 6-16-6,-1 2 0 9,-5 6-112-9,-2 4-32 5,-6 6 0-5,0 3 0 9,-8 9-16-9,4 1 0 10,-6 4 0-10,6 0 0 8,-4 3 160-8,6 1 16 4,-4 4 16-4,8-2 0 8,7 4 48-8,7 0 16 8,7-6 0-8,10 2 0 8,4 2-208-8,6-6-32 7,10-3-16-7,7-3 0 8,6-5-144-8,6 1 0 8,8-1 0-7,10-9 128 5,3-1-128-5,9-6 0 5,1-6 0-6,4-2 0 26,-2-4-1488-25,6 1-288-1,-2-3-48 0</inkml:trace>
    </iact:actionData>
  </iact:action>
  <iact:action type="add" startTime="57248">
    <iact:property name="dataType"/>
    <iact:actionData xml:id="d63">
      <inkml:trace xmlns:inkml="http://www.w3.org/2003/InkML" xml:id="stk63" contextRef="#ctx0" brushRef="#br0">9481 16150 9087 0,'21'-2'400'1,"-9"-4"96"-1,6 0-496 0,-5 2 0 1,-13 4 0-1,18-7 0 7,-1-3 672-6,-5 2 32 5,4 2 16-6,-7-2 0 9,-9 8 448-9,0 0 96 6,8-13 16-6,-8 13 0 7,10-12 368-6,-10 12 80 5,0 0 0-5,0 0 16 6,-12-15-48-7,1 9-16 7,-9 0 0-7,-3 4 0 8,-7 4-480-8,-3 4-112 6,-8 0 0-6,0 9-16 9,-2 1-432-9,2 5-64 8,-5 6-32-8,3 1 0 8,-2-1-160 0,-2 2-16-8,6 1-16 0,0 1 0 6,6-4-112-6,6 2-32 8,3-1 0-8,11-1 0 9,5 2-208-9,8-2 144 5,8 1-144-5,6-1 128 8,-1-2-128-7,13-3 0 6,1-1 0-7,4-1 0 7,3-1 0-7,5 1 0 8,4 3 0-8,-6 1 0 7,0-11-128-6,-2 7 128 5,-6-5 0-6,-7 5 0 8,-3-1 0-8,-7-5 0 7,-10-14 0-6,4 18 0 7,-8 1 0-8,-8-1 0 6,-5-3 0-6,-7-1 0 9,-3 3 0-9,-4-7 192 7,-6-2-192-7,2-4 192 8,-4-4-192-8,4 0 160 8,3 0-160-8,1-4 160 7,2-8-160-7,4 3 0 6,3-7 0-6,8 2 0 23,7-1-1792-22,7-1-304 1,7-7-48-2</inkml:trace>
    </iact:actionData>
  </iact:action>
  <iact:action type="add" startTime="57650">
    <iact:property name="dataType"/>
    <iact:actionData xml:id="d64">
      <inkml:trace xmlns:inkml="http://www.w3.org/2003/InkML" xml:id="stk64" contextRef="#ctx0" brushRef="#br0">10134 16304 27647 0,'-17'22'2448'4,"3"3"-1952"-4,-3 4-496 0,5 2 0 7,-4 8 976-6,5-2 112 5,-5 2 0-6,-2 2 16 11,-1-6-272-11,-1-1-64 5,-3-5-16-4,3 2 0 7,5 2-464-8,-3-4-96 5,5-7 0-5,-3-5-16 7,6 1-176-7,-1-8 128 8,11-10-128-8,0 0 128 9,0 0-128-9,0 0 192 7,0 0-192-7,0 0 192 6,9-14-64-6,3-7-128 9,8-7 192-9,-3 1-64 8,3 0-128-7,5-2 0 5,4-3 0-6,-1 1 0 7,-5-4 0 2,0 0 0-8,-1 0 0-1,-5-4 0 7,3 4 0-7,1 3 0 6,-5 1 0-6,0 4 0 9,-3 2 0-9,1 1 0 7,-2 11 0-7,-1 1 0 8,-3 4 240-8,-8 8-48 6,0 0 0-6,0 0 0 7,10 12-32-7,-2 7-16 8,-3 3 0-8,-3 3 0 8,2 4-144-8,-4 4 192 7,2 8-192-7,-6 0 192 8,-2-2-192-8,-3 2 0 8,-3-6 144-8,2 6-144 7,-3-4 0-6,5-1 128 5,-6-5-128-6,6-4 0 8,3-5 0-8,3-1 0 7,-2-3 0-7,2-7 128 7,2-11-384-7,0 0-64 7,0 0 0-7,0 0-16 24,19 0-2448-22,5-4-480 4,9-17-112-5,8 7-16-1</inkml:trace>
    </iact:actionData>
  </iact:action>
  <iact:action type="add" startTime="58359">
    <iact:property name="dataType"/>
    <iact:actionData xml:id="d65">
      <inkml:trace xmlns:inkml="http://www.w3.org/2003/InkML" xml:id="stk65" contextRef="#ctx0" brushRef="#br0">10193 16353 4607 0,'0'0'400'1,"2"-12"-400"-1,0-5 0 0,2-3 0 7,1 4 2656-7,1-1 448 8,-4-1 96-8,0 5 0 7,0-5-1152-6,0 8-224 6,-2 10-48-7,0 0-16 7,0-17-160-6,2 5-48 5,0-5 0-6,-2 17 0 8,0 0-128-8,0 0-16 7,0 0-16-7,0 0 0 10,0 0-544-10,0 0-96 6,0 0-32-6,2 23 0 6,-4 2-160-6,0 7-48 7,0 9 0-7,0-4 0 9,-2 4 48-9,-4 1 0 6,5 3 0-1,-3-2 0-1,0 6-48-4,-4 0-16 7,-2-4 0-7,3-1 0 9,-5-5-48-9,4 2-16 5,-5-4 0-5,3 2 0 11,-2-11-48-11,5-5-16 5,1-7 0-5,4-1 0 9,4-15-32-9,0 0 0 6,0 0 0-6,0 0 0 9,0 0-32-9,0-15-16 6,6-7 0-6,2-5 0 8,5-2-288-8,-1-4 0 7,3-3 0-6,-1-3 0 6,4 6 0-7,-5 0 0 9,3 4 0-9,-6-8 0 6,-3-6 0-6,3 0 0 7,-4 2 0-7,2 4 0 8,2-2 0-8,-5 8 0 7,-1 2 0-7,2 3 0 9,0 7 0-9,2 7 0 6,-8 12 0-6,0 0 0 9,0 0-144-9,0 0 144 6,2 14-128-6,0 5 128 10,-2 5-160-10,2 3 160 4,-2 2-192-4,0 8 192 10,0 4-128-10,0-2 128 5,0 2 0-5,-4-4 0 10,0 10 0-10,-2-4-128 5,0 4 128-5,0-2 0 10,1-6 0-10,-5 3 0 6,2-5 0-6,2-1 0 9,0-3 0-8,0-12 0 4,4-1 0-5,2-3 0 26,0-17-384-25,8 14-32 0,-8-14 0-1,0 0 0 9,20 10-1872-8,7-10-368 0,2-10-80 1,6 0-14096-2</inkml:trace>
    </iact:actionData>
  </iact:action>
  <iact:action type="add" startTime="58881">
    <iact:property name="dataType"/>
    <iact:actionData xml:id="d66">
      <inkml:trace xmlns:inkml="http://www.w3.org/2003/InkML" xml:id="stk66" contextRef="#ctx0" brushRef="#br0">11156 16242 17503 0,'0'0'1552'4,"0"0"-1232"-2,0 0-320-2,0 0 0 6,0 0 2560-6,0 0 448 7,0 0 80-7,0 0 32 7,0 0-2384-7,-2 23-480 6,-1 2-80-6,-3 3-32 9,-6-1 80-9,2 4 16 7,-5 2 0-7,1 8 0 8,-7-4 496-8,1 2 96 6,-1 2 32-6,1-4 0 9,-3 4-64-9,-3 0-16 7,3 0 0-7,3-4 0 8,5-2-416-8,-1 1-96 7,4-5-16-7,1-4 0 8,1-9-256-8,4-3 0 7,6-15 128-7,0 0-128 8,0 0 176-8,0 0-32 7,0 0 0-7,0 0 0 8,0 0 144-8,2-13 32 7,4-3 0-7,2-7 0 8,2 3-192-8,-5 2-128 7,5-7 144-7,2 0-144 8,-2-3 288-7,3 3-32 6,-3 0-16-6,6-1 0 6,-7-1-64-6,9 0-16 8,-4 0 0-9,5 1 0 6,-3 1-160-6,3-1 0 6,5-3 144-6,1 4-144 9,2 1 0-9,2 5 0 6,-1-3 0-6,-1 3 0 8,0 3 0-7,-1 3 0 5,-3 7 0-6,-3 4 0 8,-1 0 0-8,3 6 0 7,-7 2 0-7,1 7-128 9,-4 1 128-8,1 7 0 5,1 1 0-6,0 5-128 7,-7 6 128-7,5 1 0 8,-4-1 0-8,-4 2-128 8,-2 2 128-8,-2 2 0 6,0 4-144-6,0-8 144 23,0-4-432-21,0-2-16-1,-2 3 0-1,4-9 0 12,-4-6-208-11,2-17-48 0,4 18-16-1,-4-18 0 13,0 0-1808-11,0 0-352 1</inkml:trace>
    </iact:actionData>
  </iact:action>
  <iact:action type="add" startTime="59345">
    <iact:property name="dataType"/>
    <iact:actionData xml:id="d67">
      <inkml:trace xmlns:inkml="http://www.w3.org/2003/InkML" xml:id="stk67" contextRef="#ctx0" brushRef="#br0">12138 16327 26719 0,'-18'-1'2368'2,"4"-1"-1888"0,1-2-480-1,1 2 0 6,-4 2 1648-6,7 4 224 6,-7 0 48-7,0 3 16 9,-5 5-1216-9,-6-2-240 6,-1 7-48-6,-1 1-16 8,-2 3-256-8,-6 5-160 7,-2 1 192-7,4 4-192 7,-2 6 448-7,3 0-32 8,5-5 0-8,2 3 0 7,0 2-48-7,7-4-16 8,6-2 0-8,3 0 0 7,5-2-352-7,6 1 0 8,6-3 0-8,7-4 0 23,1-3-624-23,6-4-80 0,3 3-32 0,4-5 0 14,2-8-1264-13,3-6-256 0,3-6-48 8,2-4-11184-9</inkml:trace>
    </iact:actionData>
  </iact:action>
  <iact:action type="add" startTime="59620">
    <iact:property name="dataType"/>
    <iact:actionData xml:id="d68">
      <inkml:trace xmlns:inkml="http://www.w3.org/2003/InkML" xml:id="stk68" contextRef="#ctx0" brushRef="#br0">12134 16589 29247 0,'-22'12'1296'1,"8"-5"272"-1,3 1-1248 0,11-8-320 0,-10 18 0 0,6 1 0 7,4-19 736-6,14 18 96 5,-1-7 0-6,7-1 16 8,3 0-448-7,5-4-80 6,-1-6-32-7,2-2 0 9,-1-2-112-9,-1 0-32 5,0-6 0-5,0 2 0 8,1-1 96-8,-3-5 16 7,0 2 0-7,-1-1 0 9,-5 7 112-9,-1-4 16 5,-2-5 16-5,-9 7 0 9,-7 8 16-9,0 0 0 7,0 0 0-7,0 0 0 8,-5-14 112-8,5 14 32 8,-20 0 0-8,0 8 0 7,1 0-176-7,-2-1-48 8,-3 7 0-8,5 2 0 6,1 5-64-6,-1-1-16 8,3-5 0-8,4 7 0 8,6 3-128-6,1-2-128 7,3-1 144-9,7-3-144 5,3 1 0-5,2 1 0 8,6-3 0-8,1 1 0 22,7 3-960-21,5-5-192 0,8-3-48-1,2-4-10528 6,6-2-2112-2</inkml:trace>
    </iact:actionData>
  </iact:action>
  <iact:action type="add" startTime="60158">
    <iact:property name="dataType"/>
    <iact:actionData xml:id="d69">
      <inkml:trace xmlns:inkml="http://www.w3.org/2003/InkML" xml:id="stk69" contextRef="#ctx0" brushRef="#br0">13899 16485 30927 0,'0'0'1360'3,"0"0"304"-3,0 0-1344 1,0 0-320-1,0 0 0 0,0 0 0 7,-2 14 240-7,2 4-32 8,0 3 0-8,-2 3 0 8,-2 5-64-8,0 4-16 7,-2-2 0-7,2 2 0 6,-1 4 64-5,3 0 16 8,-2-3 0-9,2-1 0 5,2-4-64-5,2 2-16 7,0-2 0-7,2-3 0 8,3-11 16-8,7 1 0 6,-4-6 0-6,9-4 0 9,3-4 16-9,1-6 0 7,2-2 0-7,5-6 0 9,1-5 208-9,0-5 32 6,0-1 16-2,-1-1 0 1,-1 3-160-5,-2-3-16 6,-1 1-16-6,-7 2 0 9,-7 7 32-9,1-4 16 7,-5 7 0-7,-8 11 0 7,0 0 0-7,0 0 0 8,0 0 0-8,0 0 0 7,0 0-272-7,0 0 0 8,0 21 0-8,0 4 0 9,-2-1 0-9,0 1 0 5,2-1 0-5,2 3 0 10,0 0 0-10,0-5 0 7,4-7 0-7,6-1 0 9,-12-14 0-8,15 6 0 3,5 0 0-3,1-8-144 6,5-6 144-7,-1-10 0 7,2 3 0-7,1-5 0 9,-1-3 0-9,-2 1 0 6,-1-1 0-6,-3 1 0 10,1 1 0-10,-9-2 0 6,-1-3 0-6,-6 1 0 7,-6 0 0-6,0 7 0 5,0-3 0-6,-4 1 0 9,-6 4 0-9,2 1 0 6,8 15 0-5,-7-10 0 6,-5 0-384-7,12 10 0 7,0 0 0-7,-14-4 0 22,14 4-80-20,0 0-16-2,0 0 0 0,0 0 0 14,-8 12-112-13,8-12-32 1,0 0 0-2,0 0 0 12,10 18-2096-9,6-3-416 1</inkml:trace>
    </iact:actionData>
  </iact:action>
  <iact:action type="add" startTime="60657">
    <iact:property name="dataType"/>
    <iact:actionData xml:id="d70">
      <inkml:trace xmlns:inkml="http://www.w3.org/2003/InkML" xml:id="stk70" contextRef="#ctx0" brushRef="#br0">15077 16831 21183 0,'0'0'1888'1,"0"0"-1504"0,19-6-384-1,-1 0 0 7,2 2 944-7,5-2 112 5,2-4 32-5,0 1 0 9,-1 1 176-9,-1-6 32 6,-1 3 16-6,-5-5 0 8,-1 2-464-7,-1-3-80 4,-5 5-32-5,0-4 0 9,-3 7-288-9,-7-7-48 6,-2 2-16-6,0 14 0 8,-4-11 256-7,-7 3 32 6,-3-2 16-7,-7 6 0 10,-1 10-144-10,-3 0-32 5,-4 0 0-4,-3 7 0 6,-1 1 0-7,2 8 0 8,0 1 0-8,2 2 0 11,-3-1-208-11,9 3-48 5,1 0-16-4,3 6 0 4,5-1 128-4,3-1 16 6,5-4 16-7,4-3 0 9,6-7-208-8,3 3-64 4,7 1 0-5,2-1 0 7,5-7-128-6,7 3 0 6,3-6 0-7,10-1-176 23,4-1-1264-21,5-4-256 3,3-4-48-5</inkml:trace>
    </iact:actionData>
  </iact:action>
  <iact:action type="add" startTime="61313">
    <iact:property name="dataType"/>
    <iact:actionData xml:id="d71">
      <inkml:trace xmlns:inkml="http://www.w3.org/2003/InkML" xml:id="stk71" contextRef="#ctx0" brushRef="#br0">7341 18791 11055 0,'-13'-2'976'3,"1"-2"-784"-3,2 0-192 0,-4-2 0 8,3 2 1264-8,-1 0 208 8,2 0 32-8,4 0 16 8,6 4 64-8,0 0 16 6,-13-9 0-6,13 9 0 8,0 0-192-8,0 0-16 7,0 0-16-7,0 0 0 7,0 0-416-7,-8 17-96 8,4 5-16-8,0 5 0 8,2 2-96-8,-2 2-32 8,0 6 0-8,0 4 0 7,1 0-96-7,-1 4-32 8,2 4 0-7,-2-8 0 5,-2 4-144-6,4-8-16 13,0 0-16-13,2-8 0 5,0-3-208-4,4-9-32 4,2 1-16-5,-6-18 0 8,0 0 80-8,6 11 16 6,-6-11 0-6,0 0 0 8,19 4 64-8,-1-6 32 7,1-4 0-7,3-3 0 9,-3-11-144-9,3 1-16 6,-1-3-16-5,3-1 0 6,-3-3-176-7,-2 3 0 8,3 0 144-8,-1 7-144 7,-3-3 0-7,-4-1 0 7,1 6 0-7,-3 3 128 8,-12 11-128-8,19-4 0 7,-5 6 0-7,2 6 0 8,-7 5 0-8,5 5 0 7,0 3 0-7,3 8 0 9,-7 7 0-9,6-1 0 6,-5 0 0-5,7 2-128 7,-8-4 128-8,5-2 0 7,-5 0 0-7,6-1 0 7,-7-3 128-7,7-4 0 8,-6-1 0-8,1-7 0 7,3 3-128-7,-6-6-128 8,-8-12 128-8,17 11-192 6,-3-7 64-5,4 0 0 6,5-6 0-7,0-2 0 23,5-5-1472-21,3-7-304-2,0-2-48 1,0 3-8624 5,6-7-1728-5</inkml:trace>
    </iact:actionData>
  </iact:action>
  <iact:action type="add" startTime="61733">
    <iact:property name="dataType"/>
    <iact:actionData xml:id="d72">
      <inkml:trace xmlns:inkml="http://www.w3.org/2003/InkML" xml:id="stk72" contextRef="#ctx0" brushRef="#br0">8547 19044 25791 0,'0'0'2304'2,"-12"4"-1856"0,12-4-448-2,-14 8 0 8,1-4 1520-8,-1 2 208 6,0 1 32-5,-1 9 16 8,-3-2-880-9,3 5-192 6,-7 6-16-6,-3 1-16 9,-5 1-176-9,1 4-48 6,0 1 0-6,4-1 0 8,-1-4 80-8,9-4 16 7,7 1 0-7,4-7 0 8,6-17-320-8,0 16-64 5,0-16-16-4,12 12 0 7,9-8-144-8,3-6 0 7,5-6 0-7,0-4 0 8,2-3 0-8,1-1 0 8,-1-5 0-8,0-1 0 11,2-3 0-11,-2 3 128 5,-1 1-128-5,-5-1 0 7,-4-1 0-7,-5 3 128 8,0 5-128-8,-9-1 0 7,-1 6 0-7,-6 10 128 6,4-13-128-6,-4 13 0 10,0 0 384-10,0 0 0 5,0 0 0-5,0 0 0 10,-12 15-384-10,-1 1 0 8,3 2 0-8,4 3 0 7,-2-1 0-7,1-1 0 6,1 3 0-6,2-1 0 9,4 2 0-9,2-5-144 6,-2-18 144-6,11 17-208 25,3-3-1280-25,4-6-256 0,-3-6-48 0,7-2-16 14,7-2-944-13,0-6-176 1</inkml:trace>
    </iact:actionData>
  </iact:action>
  <iact:action type="add" startTime="62081">
    <iact:property name="dataType"/>
    <iact:actionData xml:id="d73">
      <inkml:trace xmlns:inkml="http://www.w3.org/2003/InkML" xml:id="stk73" contextRef="#ctx0" brushRef="#br0">9198 19032 17503 0,'0'0'768'1,"-14"8"176"-1,7 8-752 0,-1-1-192 5,0 7 0-5,2-1 0 4,2-3 2304-3,2 3 448 4,-2 3 64-5,0 1 32 8,-3-2-1712-8,1 3-352 7,2 3-64-7,-2-2-16 7,-4-1 192-7,1-7 48 8,3 1 0-8,0-1 0 7,-2-7 16-7,8-12 16 8,-6 16 0-8,6-16 0 8,0 0-416-8,0 0-96 7,0 0-16-6,0 0 0 5,20-6-112-5,-3-8-16 6,5 4-16-7,-1-9 0 7,1-3-128-7,-1-5-32 7,-1-2 0-7,1 0 0 9,1-1-144-5,-3 3 160 0,-1 0-160-4,1-1 160 7,1-1-160-7,-5 2 0 7,3 0 0-7,-8 5 128 10,3 5-128-10,-7-1 0 6,2 4 0-6,0 3 0 7,-8 11 0-7,9-10 0 7,-9 10 0-7,0 0 0 8,0 0-192-8,0 0-112 7,0 0-16-7,0 0-16 22,0 0-1968-20,0 0-384-2,0 0-64 0,0 0-12096 2</inkml:trace>
    </iact:actionData>
  </iact:action>
  <iact:action type="add" startTime="62409">
    <iact:property name="dataType"/>
    <iact:actionData xml:id="d74">
      <inkml:trace xmlns:inkml="http://www.w3.org/2003/InkML" xml:id="stk74" contextRef="#ctx0" brushRef="#br0">9592 19171 25791 0,'0'0'1152'5,"0"0"224"-5,12 10-1104 1,5 1-272 0,5-3 0-1,1-4 0 5,4 0 960-4,3-4 128 5,1-2 16-6,-2-2 16 8,0-2-624-8,3-5-128 7,-5-1-32-7,0-4 0 7,-3 5 48-7,-1-7 16 8,-1 2 0-8,-5-1 0 6,1-3 192-6,-9 5 48 8,1-5 0-8,-2 9 0 8,-4-7-32-8,0 4 0 7,-4 1 0-7,0 13 0 8,0 0-160-8,-10-6-16 6,-8-4-16-5,1 8 0 9,-6 4-144-10,-1 6-16 5,-1 2-16-4,3 1 0 6,-3 3-32-7,0 4 0 8,-1-1 0-5,5 5 0 2,-3 5 48-5,1-2 16 6,3-1 0-6,7 3 0 9,-5 0-32-9,12 2-16 7,2 1 0-7,4-3 0 8,4 2-224-8,4 2 176 7,12-1-176-6,1-1 160 5,3 0-160-6,3-1 0 8,6-5 0-8,2 0 0 23,6 1-1952-21,6-5-272 0,4-5-48-2,9 0-16 0</inkml:trace>
    </iact:actionData>
  </iact:action>
  <iact:action type="add" startTime="62863">
    <iact:property name="dataType"/>
    <iact:actionData xml:id="d75">
      <inkml:trace xmlns:inkml="http://www.w3.org/2003/InkML" xml:id="stk75" contextRef="#ctx0" brushRef="#br0">12360 18804 6447 0,'-2'-15'272'1,"-2"3"80"-1,-6 0-352 0,1-5 0 0,-1-1 0 0,-6-1 0 7,1-5 3952-6,-1 1 720 7,-6-1 128-8,-3 5 48 7,2-1-2496-7,-3 5-496 7,3 1-112-7,-2 8-16 6,-1 2-512-5,1 4-128 7,0 6 0-8,-3 4-16 6,1 11-368-5,-4 7-80 5,-6 3-16-6,3 10 0 8,3 6-144-8,4 5-16 9,2 3-16-9,3 2 0 6,5 1-64-6,-1 6-16 11,8-1 0-9,1-1 0 2,3 6-176-4,4-7-48 6,2-6 0-6,4-5 0 8,2-1-128-8,3-6 0 8,-1-8 0-8,8-2 128 8,-5-4-352-8,5-5-80 6,-4-9-16-6,5-1 0 24,-3-8-1280-23,-14-6-256-1,19-4-48 1,-7-8-13248-1</inkml:trace>
    </iact:actionData>
  </iact:action>
  <iact:action type="add" startTime="63133">
    <iact:property name="dataType"/>
    <iact:actionData xml:id="d76">
      <inkml:trace xmlns:inkml="http://www.w3.org/2003/InkML" xml:id="stk76" contextRef="#ctx0" brushRef="#br0">11416 19177 32415 0,'0'0'1440'1,"0"0"288"-1,0 0-1376 1,0 0-352-1,0 0 0 0,15 6 0 7,5-3 256-6,-1 3-32 4,7-2 0-5,7-4 0 8,4-2-80-8,8-4-16 6,-2 3 0-5,6-1 0 6,-5 0-128-7,-1 4 0 7,2-2 0-7,-4-2 0 8,4 0 0-8,-6-2 0 8,0 4 0-8,-6-4 0 7,0 2 0-7,-1-1-144 9,-5-5 0-9,-4 4 0 23,-1 2-368-23,-3 2-80 0,-5 2-16 0,-14 0 0 14,0 0 96-13,0 0 32 0,0 0 0-1,0 0 0 1,4 16 352-1,-6-3 128 4,-4 7 0-3,-2-5-144 7,-5 3 400-8,-1 2 64 5,-6-5 32-4,3 5 0 7,3 3 128-8,-3-1 32 12,3-3 0-12,-2 2 0 4,7 1-32-4,-3-3 0 7,2-1 0-7,4 0 0 9,-3-3 96-9,5-1 32 6,4-14 0-6,0 0 0 8,0 0-144-8,11 13-16 7,-11-13-16-7,16 8 0 8,1-8-48-8,5-4-16 6,-3-5 0-6,5 1 0 9,-1-6-112-9,1 0 0 8,-3 1-16-8,-5-1 0 7,-1 4-112-7,-1-3-128 7,-2-5 176-7,-6 5-176 7,-1-7 208-7,-3 6-64 8,-2-3-16-7,-2 3 0 5,-2-3 0-6,-1 1-128 8,-3 2 192-8,-4-1-64 7,0 5-128-7,-5 0 0 7,-3-1 0-7,5 5-176 24,-5-2-592-22,7 0-128-1,13 8-32-1,0 0 0 9,-18-6-2208-7,18 6-448 0</inkml:trace>
    </iact:actionData>
  </iact:action>
  <iact:action type="add" startTime="63584">
    <iact:property name="dataType"/>
    <iact:actionData xml:id="d77">
      <inkml:trace xmlns:inkml="http://www.w3.org/2003/InkML" xml:id="stk77" contextRef="#ctx0" brushRef="#br0">12600 19204 18431 0,'-22'21'1632'1,"9"-5"-1312"-1,1 8-320 0,-2 1 0 6,5 0 2256-5,1 3 384 7,-6-1 80-8,4 0 16 6,1-2-1168-6,-3 1-224 7,0-5-64-7,0-5 0 9,3 1-496-9,3-7-96 7,-6 2-32-7,12-12 0 6,0 0 0-5,0 0 0 7,0 0 0-8,0 0 0 6,0 0 32-6,8-20 0 9,0-1 0-9,3-1 0 7,7-3-368-6,4-2-80 6,-3-2-16-7,4-3 0 7,1-1-64-7,1 4-16 7,-1-2 0-7,1 1 0 13,-4 3-144-13,1 0 0 3,1 0 0-3,1 3 0 8,-3 3 0-8,3 5 0 7,-9-1 0-7,3 3-176 8,-1 4 176-7,-17 10 0 4,14-4 0-5,-14 4 0 9,0 0 0-9,19 8 0 7,-9 6 0-7,2-1-128 8,-4 3-112-8,-2-2-16 7,-1 3 0-6,-5-17 0 19,10 20-1600-18,-4-5-320 0,-6-15-64 0</inkml:trace>
    </iact:actionData>
  </iact:action>
  <iact:action type="add" startTime="64002">
    <iact:property name="dataType"/>
    <iact:actionData xml:id="d78">
      <inkml:trace xmlns:inkml="http://www.w3.org/2003/InkML" xml:id="stk78" contextRef="#ctx0" brushRef="#br0">13405 18980 21183 0,'0'0'1888'3,"0"0"-1504"-2,0 0-384-1,0 0 0 6,0 0 1872-6,-5 11 304 7,5-11 64-7,-10 22 16 8,2 3-1168-8,0 1-256 6,-6 1-32-5,3 0-16 7,-7 1-272-8,5 1-64 6,-9 0-16-6,3 2 0 9,-1 0 224-9,1-1 48 7,-3-1 16-7,5-2 0 8,1-5-80-7,0-1 0 5,5-3-16-6,3-7 0 7,-2 5-320-7,10-16-64 8,0 0-16-8,0 0 0 7,0 0-32-7,0 0 0 7,0 0 0-7,20-14 0 8,3 1 48-8,-2-7 0 7,1-3 0-6,3-1 0 6,-1-3-240-7,1-2 144 8,0 0-144-5,1-1 128 2,1 3-128-5,0 0 0 8,1-1 0-8,-3 3 0 7,0 2 0-7,-1 5 0 7,-3 1 0-7,1 1 0 8,-3 6 0-7,-5 6 0 5,-14 4 0-6,0 0 0 8,16 4 0-8,-16-4 0 7,9 22-128-7,-1-1 128 8,-6 3 0-7,-2 3 0 5,-6 0-144-6,0 0 144 9,-1 1 0-9,-1 5 0 7,-6 2 0-7,2-4 0 7,-5-3 0-7,5-5 0 8,-2-4-128-8,7-5 128 7,7-14 0-7,0 0 0 7,0 0 0-6,0 0 0 6,0 0 0-7,0 0 144 7,19-8-16-7,3-9 0 8,5-3-128-7,0 1 0 5,2-3 144-6,3 1-144 8,-1-3 0-8,-2 5 0 7,0-3 0-7,-1 1 0 8,-5 1 0-8,-3 5 0 7,-1-3 0-7,1 9 0 8,-7-3 0-8,-13 12 0 7,16-2 0-7,-16 2 0 9,14 12 0-9,-3 1 0 6,-5 9 0-6,0 1 0 9,-2 2 0-9,-4 3 0 6,-2 1 0-5,-2 2 0 6,-2-3 0-7,2 5-160 8,-2 6 160-8,-3-6 0 25,-1-4-800-25,4-5-48 0,-4-9-16 0,6 1 0 14,4-16-2208-12,0 0-432 2,0 0-80-4</inkml:trace>
    </iact:actionData>
  </iact:action>
  <iact:action type="add" startTime="64572">
    <iact:property name="dataType"/>
    <iact:actionData xml:id="d79">
      <inkml:trace xmlns:inkml="http://www.w3.org/2003/InkML" xml:id="stk79" contextRef="#ctx0" brushRef="#br0">14273 19075 11967 0,'0'0'528'3,"0"0"112"-3,0 0-512 0,0 0-128 1,0 0 0-1,-11 20 0 6,5 1 4528-6,2 3 864 8,-2-5 176-8,-2 5 48 7,0 1-4016-6,3 4-784 4,-3 0-176-5,-2 1-16 11,2-1-192-11,2-2-48 5,-3-5 0-5,3-1 0 7,0 3 32-6,6-7 0 7,-2 1 0-8,2-18 0 7,2 21-224-7,4-9-32 6,-6-12-16-6,13 10 0 10,-13-10-144-10,16 0 128 7,4-8-128-7,-3-2 128 8,1-6 128-8,1-1 0 5,3-7 16-4,-3-1 0 6,5-4 48-7,-3 2 0 8,0-1 0-4,-3 1 0 1,1-2-32-5,1-1 0 7,-6 1 0-7,-1 0 0 8,-1-2-288-8,2 0 160 8,-5 7-160-8,5-3 128 7,-6-4-128-7,2 3 0 7,-1 1 0-7,-3 6 0 25,2 1-1120-25,4-1-96 0,-3-1-32 0,-1 5-10224 8,6 1-2048-7</inkml:trace>
    </iact:actionData>
  </iact:action>
  <iact:action type="add" startTime="64901">
    <iact:property name="dataType"/>
    <iact:actionData xml:id="d80">
      <inkml:trace xmlns:inkml="http://www.w3.org/2003/InkML" xml:id="stk80" contextRef="#ctx0" brushRef="#br0">15141 18447 23951 0,'0'0'2128'4,"0"0"-1696"-3,0 0-432-1,0 0 0 7,0 0 2304-6,0 0 384 5,-2 20 80-6,-2 5 16 8,-1 4-1840-8,-9 5-368 8,2 3-80-8,-5 2-16 7,1 9-160-7,-5 3-16 6,-1 4-16-5,-1 1 0 7,-5 1 352-8,1 5 64 7,0 3 0-7,0 1 16 7,-3-6-144-6,3 3-48 5,0 1 0-6,1-1 0 7,5-5-528-7,1-3 0 13,-3-7 0-13,3-5 0 20,5 0-432-19,-3-6-192 0,7 2-32-1,-1-11-16 12,6-13-368-10,4 1-80-1,2-16-16-1,0 0 0 11,0 0-288-10,0 0-64-1,10-22-16 1,7 3 0 12,-3-1-1184-12,4-3-256 1</inkml:trace>
    </iact:actionData>
  </iact:action>
  <iact:action type="add" startTime="65206">
    <iact:property name="dataType"/>
    <iact:actionData xml:id="d81">
      <inkml:trace xmlns:inkml="http://www.w3.org/2003/InkML" xml:id="stk81" contextRef="#ctx0" brushRef="#br0">15608 19177 10127 0,'0'0'448'2,"17"0"96"-2,-17 0-544 0,20-2 0 0,-3 0 0 0,1 2 0 4,-18 0 4144-4,0 0 720 9,0 0 128-9,0 0 48 8,0 0-3504-8,0 0-688 6,0 0-144-6,0 0-16 7,0 0-128-6,-14-4-32 6,-2 2 0-7,-9 6 0 8,2 2 64-8,-3 0 16 7,-1 5 0-7,0 1 0 8,-1 7 32-8,1-3 0 7,-4 2 0-7,0 5 0 7,1 2-160-7,1 5-32 9,2-1 0-9,1 0 0 7,1 2-64-7,8-1-32 12,5-5 0-12,4-2 0 5,0-1-160-4,8-9-48 4,4 3 0-4,-4-16 0 5,16 8-16-6,1-2-128 8,1-4 192-8,5-4-64 7,5-4 0-7,1-2 0 7,0-8 0-7,0 3 0 8,-1-7 0-7,-1 1-128 5,-2-7 192-6,-1 7-64 8,-1-2-128-8,-3-1 128 8,-7 5-128-8,1 3 128 8,-6 0-128-8,0 4 0 7,-8 10 144-7,0 0-144 8,3-9 128-8,-3 9-128 6,0 0 128-6,0 0-128 8,0 0 0-8,2 13 0 7,-2-13 0-7,4 22 0 9,-2-1 0-9,2-3 0 7,2 1 0-7,2 1 0 7,4-5 0-7,-3 1 0 8,7-4 0-8,-1-1 0 21,5-5-1168-19,3 0-160-1,-3-2-16-1,5-4-16 14,5-4-1792-13,5-2-368 1,11-5-64-2,7-7-9408 0</inkml:trace>
    </iact:actionData>
  </iact:action>
  <iact:action type="add" startTime="65611">
    <iact:property name="dataType"/>
    <iact:actionData xml:id="d82">
      <inkml:trace xmlns:inkml="http://www.w3.org/2003/InkML" xml:id="stk82" contextRef="#ctx0" brushRef="#br0">16942 18796 11967 0,'-18'-9'1072'1,"8"-1"-864"-1,3-2-208 0,-5 6 0 7,12 6 4992-7,-12-2 944 6,12 2 192-5,-19 6 32 6,-1 0-4192-7,-1 8-848 8,-7-2-160-8,-3 7-48 7,0 2-288-7,0-1-64 7,0 1-16-7,1 3 0 8,5-3-160-8,5-3-48 6,5 1 0-6,-1 1 0 9,8-7-128-9,5 7-16 6,1-2-16-6,2-1 0 8,3-1-16-7,3-3 0 5,4 7 0-6,6-3 0 9,1-1 48-9,1 2 16 8,3-5 0-8,5 5 0 7,1 1 0-7,0-3 0 8,1 1 0-6,-1-3 0 4,-4 2 16-6,-1 1 0 6,-5-7 0-6,1 2 0 10,-18-12 128-10,10 17 16 6,-10-17 16-6,1 22 0 8,-4-9 112-8,-3 5 0 7,-12-4 16-7,-1-1 0 7,-13 5 0-7,-3-5 0 8,-4 5 0-8,-7-4 0 8,-3 1-336-8,-6-1-192 7,-3 3 192-7,-3 1-192 8,-3-6 160-8,-4 3-160 6,1-3 128-6,-3-4-128 9,2 1 0-9,-1 1 0 7,7-4 0-7,4 4 0 23,5-4-720-22,2-2-240 0,6-2-32-1,6-1-16 14,-2 1-1488-14,8-2-320 5,4-2-48-5</inkml:trace>
    </iact:actionData>
  </iact:action>
  <iact:action type="add" startTime="88157">
    <iact:property name="dataType"/>
    <iact:actionData xml:id="d83">
      <inkml:trace xmlns:inkml="http://www.w3.org/2003/InkML" xml:id="stk83" contextRef="#ctx0" brushRef="#br0">865 3643 4607 0,'0'0'400'1,"-5"-11"-400"2,-3 1 0-2,4-2 0 5,4 12 1984-5,-4-10 320 6,4 10 64-5,0 0 16 4,0 0-1472-6,0 0-288 7,0 0-64-7,0 0-16 8,0 0-336-7,17-5-64 5,-3 1-16-6,4 2 0 7,-3 2 0-7,5 4-128 6,1 0 192-6,1-3-64 10,1 3 80-10,4 2 16 7,3 2 0-7,1-2 0 7,0-4 96-7,6 4 0 7,0-2 16-7,0 3 0 9,8 1 112-8,2-2 32 6,4 2 0-3,-1 2 0 1,3-5-224-3,0-1-32 2,-1 2-16-4,3 2 0 9,2-4-208-9,-5 2 176 6,-1-2-176-5,-2 1 160 6,1-1-160-7,1 4 0 6,-2 0 144-5,-2 10-144 7,-2-3 0-8,1 7 0 7</inkml:trace>
    </iact:actionData>
  </iact:action>
  <iact:action type="add" startTime="88878">
    <iact:property name="dataType"/>
    <iact:actionData xml:id="d84">
      <inkml:trace xmlns:inkml="http://www.w3.org/2003/InkML" xml:id="stk84" contextRef="#ctx0" brushRef="#br0">1031 7189 2751 0,'0'0'256'1,"0"0"-256"2,0 0 0-3,0 0 0 9,0 0 2416-9,0 0 432 6,0 0 96-6,0 0 0 8,0 0-1888-8,0 0-384 7,0 0-80-7,0 0-16 8,0 0-192-8,0 0-32 6,20 2-16-6,-3-2 0 8,7 0 304-8,-1 0 48 7,2-2 16-7,5 2 0 8,3 2-256-8,2 2-32 6,4-2-16-6,0 0 0 8,6-2-144-7,4 2-48 6,-6-1 0-7,5 3 0 9,3-2-208-9,-2-2 144 10,-2 0-144-10,-1 0 128 7,3 0-128-7,-8 0 0 5,0 0 144-4,-4 0-144 7,2-2 128-8,-4 2-128 7,-6 0 128-7,3 4-128 8,-5 0 0-8,-2 0 0 7,-1 2 0-7,-5-2 0 8,-5-6 0-8,-14 2 0 7,19 8 0-7,-19-8 128 7,0 0-128-7,0 0 192 7,0 0-64-7,0 0 0 8,0 0 96-8,0 0 32 8,0 0 0-8,-15 6 0 7,-1-5 272-7,-7 3 64 8,-6 2 16-8,-8 4 0 8,-4-4-384-8,-4 2-80 6,2 5-16-6,-12-3 0 8,-7-4-128-8,-5 2 0 7,-3 3 0-7,0-3 128 8,-8 4 0-8,6 0-128 8,2-1 192-8,-1 3-64 7,3-6-128-7,0 3 0 7,7-3 0-7,5 0-176 9,-1 4 176-9,5-3 0 5,3 5 0-5,10-2 0 11,8-6 0-11,5 1 0 3,3 1 0-3,11-4 128 9,12-4-128-9,0 0 0 8,0 0 128-8,0 0-128 7,18 8 336-7,11-2 0 8,10-2 0-8,2 2 0 8,8-6 144-8,7-2 32 7,7-4 0-7,3 0 0 8,-2 0-288-8,8-4-48 8,1-5-16-8,9 5 0 6,7-4-160-6,1 5 192 9,-2-3-192-9,2 2 192 7,-1 0-192-7,-3 1 128 6,-2 3-128-6,0 4 128 27,0 6-1600-27,7 4-320 1</inkml:trace>
    </iact:actionData>
  </iact:action>
  <iact:action type="add" startTime="89977">
    <iact:property name="dataType"/>
    <iact:actionData xml:id="d85">
      <inkml:trace xmlns:inkml="http://www.w3.org/2003/InkML" xml:id="stk85" contextRef="#ctx0" brushRef="#br0">932 18498 12959 0,'-18'-6'576'2,"3"6"112"-2,-3 2-560 0,2 2-128 0,-5 0 0 0,-1 4 0 6,3-2 976-6,-1-1 176 8,3 3 16-8,3 2 16 8,-5-4-240-8,7-2-48 7,-4 0-16-7,16-4 0 7,0 0-288-7,0 0-48 7,0 0-16-7,0 0 0 9,0 0-192-9,0 0-32 7,-7 11-16-7,7-11 0 7,0 0 224-7,0 0 64 7,0 0 0-6,17 12 0 6,5-4-208-7,5 0-48 6,2-6 0-6,2-2 0 9,5-2-16-9,-3-4-16 10,4 2 0-10,6 0 0 7,-2 0 64-7,3 0 16 7,3-2 0-7,-2-1 0 7,6-1-96-7,0 0-16 7,1-6 0-6,3 7 0 6,-2 3-48-7,-1-2-16 8,-5-2 0-8,2 4 0 7,0 0-192-7,-3 2 144 7,-11 2-144-7,-1-2 128 9,-7 2-128-9,-6 0 0 7,1 0 144-7,-22 0-144 7,13 0 0-7,-13 0 144 7,0 0-144-7,0 0 0 7,0 0 192-7,0 0-192 7,0 0 192-7,-17 10-192 9,-8 6 240-9,-5-5-64 8,-11 5-16-8,-5-4 0 7,-5 1-160-6,-8-3 160 5,-3 2-160-6,3-3 160 8,1 1-160-8,3 4 0 7,1-6 144-7,-1 1-144 7,4 3 0-7,5-2 128 8,6 2-128-7,7-5 0 6,2-3 0-7,6 2 0 8,5-2 0-8,5 0 128 7,15-4-128-7,0 0 144 7,0 0-144-7,0 0 160 8,0 0 96-8,0 0 32 7,0 0 0-7,15-12 0 10,7 4-64-10,3-3-16 5,4-1 0-5,4 6 0 8,1-7 32-8,7 3 0 6,-4 0 0-6,8-2 0 9,-5 5-16-9,9-1 0 6,-2 0 0-6,-2 0 0 9,2 0-224-9,-2-1 176 7,-6-1-176-7,0 6 160 8,0 0-160-7,-8 2 0 4,-2 0 0-5,-5-2 0 10,-3 4 0-10,-5 4 0 5,-16-4 0-5,17 8-176 24,-17-8-1808-23,6 12-352 0,-4 5-80 0</inkml:trace>
    </iact:actionData>
  </iact:action>
  <iact:action type="add" startTime="93906">
    <iact:property name="dataType"/>
    <iact:actionData xml:id="d86">
      <inkml:trace xmlns:inkml="http://www.w3.org/2003/InkML" xml:id="stk86" contextRef="#ctx0" brushRef="#br0">19709 1463 14735 0,'0'0'1312'1,"0"0"-1056"4,-15-6-256-5,1 4 0 8,-1 0 928-8,3 2 128 6,12 0 32-5,0 0 0 6,-16 0-144-6,5 0-32 5,11 0 0-6,-14 0 0 9,14 0-112-9,-12 2-32 5,-3 0 0-5,15-2 0 8,-14 4-192-8,-2 2-64 7,5 4 0-6,-5-1 0 7,4 3-128-8,-5 4-48 6,1 1 0-5,-3 3 0 8,-7 1-16-9,1 5 0 5,-2 1 0-4,-1 6 0 7,1 8-16-7,-2 0-16 7,-4 6 0-8,-4 7 0 6,1 7-16-6,3 13 0 7,2 4 0-7,0 4 0 9,2 4 48-9,-3 1 0 6,5 7 0-6,4 5 0 9,1 7-128-9,-1-5-32 7,3-3 0-7,7 1 0 9,-1-3-160-9,6 1 0 5,4-5 144-4,0 5-144 8,2-3 224-9,4-4-32 7,4-6 0-6,-2-3 0 5,2-1 128-6,4-4 32 6,2-5 0-6,5-3 0 9,-1 6-96-9,3-8-32 7,3 3 0-7,-5-5 0 8,5 2-16-8,1-3 0 6,0-3 0-6,-1-3 0 11,-5-5-80-11,3-1 0 5,-2-4-128-5,-5-6 192 8,3 2 16-8,-5-10 0 8,3-2 0-8,-6-6 0 8,-2-1 128-8,-2-7 32 5,-2-1 0-5,-2-16 0 9,0 0 128-9,0 0 16 6,0 0 16-6,0 0 0 10,-12-6 64-10,-4-7 16 5,5-5 0-5,-1-7 0 9,-2-5-144-8,-1-7-16 5,-5-2-16-6,-1-4 0 7,1 2-208-7,3-9-32 8,-5-5-16-8,-1-3 0 7,1-9-176-7,1 1 128 8,1-4-128-8,-1 0 128 7,-1-5-128-7,5 5 0 7,1-4 0-7,-5-2 0 9,-1 0 0-9,5 0 0 6,-5-6 0-6,3 2 0 9,5 2 0-9,-3 0 0 8,1 2 0-8,2 4 0 8,5-2 0-8,-3 0 0 5,4 3 0-4,2-1 0 8,-3-4 0-9,5 8 0 5,4 0 0-5,2 5 0 9,1 5 0-9,7-1 0 6,-2 1 0-6,8 5 0 8,-3 2-160-8,9 1 160 6,-3-3 0-6,5 4-144 10,1 3 144-10,2-1-160 7,-1 0 160-6,1 6-160 6,0-4 160-7,3 8 0 7,-1-4 0-7,-2 8 0 8,4 6-224-8,-1 1 32 7,-1 3 16-7,2 7 0 8,-2-1 0-8,3 1 0 6,-1 4 0-6,-2 7 0 8,0-1-32-8,1 2-16 7,-3 8 0-7,0 0 0 9,0-2 32-9,-1 3 0 6,-5 3 0-6,-1 6 0 10,-9 0 16-10,3 5 16 6,-6 1 0-5,-2 1 0 6,-2 10 32-7,-2 2 0 6,-4 4 0-6,-6 10 0 11,-4 6 128-11,-7 5 0 5,-5 3 0-4,-3 11-128 5,-4 2 128-5,-4 12 0 6,-6 2 0-7,2 11 0 8,-10 12 0-8,4 6 0 8,2 0 0-8,-2 4 0 6,4 4 0-5,-2 4 0 6,4 5 0-7,2-1 0 9,6 0 0-9,4-3 0 5,1 3 0-4,9-8 0 7,1-1-240-8,12-10 48 8,4-5 0-8,8-6 0 21,12-9-576-20,5 1-96 0,6-7-32-1,16-6 0 13,8-6-1488-12,13-6-304 1,16-2-64-2</inkml:trace>
    </iact:actionData>
  </iact:action>
  <iact:action type="add" startTime="94913">
    <iact:property name="dataType"/>
    <iact:actionData xml:id="d87">
      <inkml:trace xmlns:inkml="http://www.w3.org/2003/InkML" xml:id="stk87" contextRef="#ctx0" brushRef="#br0">23966 1730 23663 0,'-14'-45'1040'1,"8"20"240"-1,0-2-1024 0,4-1-256 3,-2-1 0-3,2 2 0 7,0-1 608-7,2 5 80 8,2 6 16-8,2-1 0 7,-2 2 0-7,4 1 0 7,0 5 0-7,-6 10 0 8,16-10-400-8,-16 10-80 7,21-2-16-7,-2 6 0 8,3 4-208-8,-1 2 0 7,3 7 0-7,-1 11 0 8,1 7 0-8,-3 6 0 7,2 6 0-7,3 9 0 8,1 8 0-8,0 3 224 10,-1 11-64-10,-3 4-16 6,3 3-16-6,-3 9-128 7,-5 6 192-7,1 5-64 9,1 8-128-9,-7 6 128 6,3 10-128-6,-4-7 128 9,1 3-128-9,-5-4 0 6,0 0 0-6,0-4 0 8,-8 2 160-8,0 0 0 8,-6-4 0-8,0 0 0 7,-4-6 160-7,-4-1 48 7,5-3 0-7,-9 0 0 8,1-5-48-8,-5-1 0 8,-3-7 0-8,1 1 0 7,-1-5-32-7,2-4-16 7,-7 0 0-7,1-4 0 8,0 0-64-8,0-4-16 8,-1-2 0-8,1-2 0 7,0-9-64-6,2-5 0 6,1-5-128-7,1-6 192 7,5-1-32-7,5-12-16 7,-1-11 0-7,8-6 0 9,0-3 48-9,8-14 0 6,0 0 0-6,0 0 0 8,0 0 32-8,0 0 16 6,0-23 0-6,4-5 0 10,2-5-64-10,4-10-16 6,6-7 0-6,-1-5 0 8,5-7-160-7,1-3 160 4,1-9-160-5,1-4 160 9,4-2-160-9,-3-4 160 7,-1-3-160-7,2-3 160 9,1-10-160-9,-1 1 0 7,-1-4 144-7,1-5-144 7,-4-3 128-7,-3 2-128 8,0 0 128-8,-5-2-128 8,1-4 0-7,-2 5 0 4,-3 3 0-5,-5 2 128 8,0-3-128-8,-4 7 0 8,-2 7 128-8,-4-3-128 6,-3 3 0-6,-3 5 128 9,0 1-128-9,-2 10 0 7,-3 0 0-7,-1 0 0 6,-5-2 0-6,-2 8 128 9,-3 2-128-9,1-1 0 7,0 5 0-7,-1-4 0 7,-3 5 0-6,0 7-160 7,-2 3 160-8,2 5-160 8,3-1 160-8,1 8 0 6,0 0-144-6,1 10 144 8,5 2 0-8,-3 3-176 7,1 1 176-7,4 2-128 8,5 5 128-8,-2 9-128 9,7-3 128-9,-1 4-128 7,10 10 128-7,0 0-160 6,0 0 160-6,0 0-160 8,0 0 160-8,0 0-208 8,0 0 80-8,0 0 128 7,0 0-224-7,11 24 80 8,-1-7 16-8,8 9 0 7,-5 3 128-7,5 10-192 8,3 2 192-7,-3 9-192 5,3 5 192-5,3 7-160 5,1 13 160-6,4 5-160 8,3 5 160-8,1 7-128 8,0 7 128-8,-2 5-128 8,-3 7 128-8,-1 8 0 7,0 12 0-7,-2 1 0 8,-1 5 0-8,-5 3 0 6,-1 2 160-6,-8 5-160 9,-4 5 272-9,-4-8-32 5,-4 1-16-5,-4-1 0 10,-4-10 160-10,-8-5 48 6,-1 0 0-6,-3-8 0 8,-5 0 128-8,-4-8 16 7,-8-8 16-7,2 0 0 7,-6-1-224-6,4-5-48 8,-6-11-16-9,4-2 0 6,-6-4-304-6,4-2 160 9,2-6-160-9,0-8 128 22,4-4-2256-19,4-3-464-1</inkml:trace>
    </iact:actionData>
  </iact:action>
  <iact:action type="add" startTime="96098">
    <iact:property name="dataType"/>
    <iact:actionData xml:id="d88">
      <inkml:trace xmlns:inkml="http://www.w3.org/2003/InkML" xml:id="stk88" contextRef="#ctx0" brushRef="#br0">19842 5420 15663 0,'-2'-23'1392'1,"2"-3"-1120"4,0 1-272-5,2 0 0 9,2 1 1888-9,0-1 320 4,-2 3 64-3,2-1 16 9,2 5-1456-10,1-1-272 6,-3 1-64-6,0 5-16 7,-4-7-32-7,0 6-16 6,2-1 0-5,-2 3 0 7,0 12 16-8,-2-13 16 7,2 13 0-7,0 0 0 8,0 0-128-8,-13-4-16 8,-1 2-16-7,-2 6 0 5,1 7 16-6,-7 1 0 7,1 7 0-6,-3 1 0 5,-1 3-128-6,-2 9-32 8,-4 7 0-8,1 4 0 10,-1 5 128-10,0 11 32 7,2 9 0-6,-3 12 0 5,1 8-112-6,-4 9-16 6,2 12 0-6,2 8 0 9,1 4-64-8,5 8 0 4,-2-2-128-5,3 7 192 9,5 5-192-9,1 3 176 6,-1-1-176-5,7-3 160 8,-4-3-160-9,7-1 128 6,-5-3-128-6,4-4 128 9,6-14-128-9,-3-4 192 5,3-11-192-5,0-9 192 8,-2-7 64-8,4-6 0 8,0-4 16-8,0-5 0 9,0-9 128-9,0-9 32 6,-2-10 0-6,4-8 0 8,4-9 96-8,-2-5 32 8,-2-17 0-8,0 0 0 7,0 0 16-6,0 0 0 5,0 0 0-6,2-17 0 9,-2-5-48-9,0-11 0 7,0-14 0-7,0-5 0 7,-2-7-288-6,0-5-64 5,-2-10-16-6,4-1 0 8,-2-3-160-8,2-2 0 7,-4-1 144-7,4-9-144 9,2-4 0-9,2 3 0 6,2-5 0-6,0 4 0 10,0-3 0-10,8 1 0 6,-5-3 0-6,9-1 0 7,-6-7 0-7,9 3-160 7,0 11 160-7,1-1 0 9,-1 0-128-9,3 5 128 7,1 1 0-7,2 0 0 6,1 0-128-6,-1 4 128 8,0 0 0-8,-1 6 0 7,-1 0-128-7,0 6 128 8,3 2 0-8,-1 7 0 8,-2 1-144-8,-1 3 144 7,1 5 0-6,-1 5-144 7,-3 8 16-8,0 2 0 5,-5 4 0-4,2 5 0 6,-7 7 128-7,3 7 0 7,-8 1-144-7,-6 13 144 10,0 0 0-10,0 0-176 5,0 0 176-5,0 0-128 9,0 0 128-9,2 19-192 7,-6 8 192-7,0 3-192 7,-6 5 192-7,-5 10-208 8,-3 3 80-8,1 9 128 9,-5 5-192-9,-5 16 192 7,-2 6-160-7,-5 20 160 7,-5 5 0-7,2 10-144 8,-4 6 144-8,0-1 0 8,-7 9 0-8,1 6 0 6,4 5 0-6,-2 0-128 8,4-5 128-8,0 5 0 8,8-4 0-8,4-1 0 7,1-5 0-7,7-1 0 6,5-8 128-6,5 0-128 9,5-6 0-9,6 2 0 7,4-3 0-7,11-8 0 7,1-3 0-7,9-4-128 7,6-7 128-7,12-4 0 26,6-3-608-25,12-9-32-1,5-6-16 0,8-2 0 11,6-13-2528-9,6-8-496-1</inkml:trace>
    </iact:actionData>
  </iact:action>
  <iact:action type="add" startTime="97065">
    <iact:property name="dataType"/>
    <iact:actionData xml:id="d89">
      <inkml:trace xmlns:inkml="http://www.w3.org/2003/InkML" xml:id="stk89" contextRef="#ctx0" brushRef="#br0">23657 5268 24879 0,'-21'-29'2208'1,"7"11"-1760"-1,1 6-448 0,5 1 0 7,-2 3 496-7,10 8 16 7,0 0 0-7,0 0 0 8,0 0-272-8,0 0-48 6,0 0-16-5,10 23 0 6,-2 1-16-6,3 5 0 5,5 2 0-6,5 4 0 8,-1 8 16-8,3 6 0 6,1 2 0-6,-1 11 0 9,2 4-48-9,1 12-128 6,-1 6 192-5,0 10-64 7,1 7 64-8,1 6 0 6,-3 5 0-6,1 5 0 13,-2 2 208-13,-1 3 48 3,1 9 16-3,-9 0 0 10,-2-4 32-10,-7 1 0 5,-3 3 0-5,-2 3 0 9,-4-3 64-9,-1-2 16 7,-7-4 0-7,0-8 0 8,-9-8 16-8,3 0 16 6,1-6 0-5,-5-5 0 6,-1-2 0-7,-1-9 0 8,1-3 0-8,3-4 0 8,-5-10-288-8,0-1-64 7,-1-9-16-7,3-1 0 7,0-11-80-6,3-5-16 6,1-8 0-7,3-9 0 8,4-11-16-7,-3-3 0 5,3-8 0-6,12-4 0 8,-18-8-128-8,7-10 0 7,-3-3 0-6,4-6 0 6,6-8-208-7,0-10 16 6,-1 0 16-6,5-10 0 8,4-9 176-8,-1-2-160 7,3-5 160-7,2-5-160 8,6-11 160-7,-3-5 0 5,7-4 0-6,0-5 128 8,3-4-128-8,2-5 128 8,1-3-128-8,3-8 128 8,0-7-128-8,1-1 0 7,-1 4 128-6,0-2-128 6,1 8 0-7,-7 1 0 6,-5 4 0-6,3 7 0 8,-5 6 0-7,0 3 0 6,-7 9 0-6,-1 5 0 6,-2 8 0-7,-4 1 0 7,0 5 0-7,-6-2 0 7,2 10 0-7,0 3 0 9,1 9 0-9,3 1 0 8,-6 6 0-8,2 4 0 6,-2 8 0-6,2 3 0 8,2 7 0-7,0 7 0 4,0 3 0-5,2 11-128 9,0 0-32-9,0 0 0 6,0 0 0-6,0 27 0 9,0 8-32-9,2 12-16 6,0 9 0-6,4 18 0 8,2 10 16-8,0 16 16 7,-1 1 0-7,7 10 0 8,-4 12 176-8,5 4-160 7,-1 7 160-6,4 5-160 8,-3-1 160-9,5-3 0 5,3 0 0-5,-1-3 0 9,1 3 0-9,-2 1 0 7,3-1 0-7,-1-5 0 8,1-5 0-8,-5 6 0 7,-3 0 0-7,3-5 0 7,-7 3 0-7,2 0 0 7,-9-4 0-6,3 1 0 22,-4 3-1424-21,0-6-304-1,-8 2-64-1,-2-2-8544 4,-3 3-1696 0</inkml:trace>
    </iact:actionData>
  </iact:action>
  <iact:action type="add" startTime="98081">
    <iact:property name="dataType"/>
    <iact:actionData xml:id="d90">
      <inkml:trace xmlns:inkml="http://www.w3.org/2003/InkML" xml:id="stk90" contextRef="#ctx0" brushRef="#br0">20367 16142 35295 0,'-22'-17'1568'2,"13"7"320"-1,-5 4-1504 0,14 6-384 0,-16-2 0-1,-1 4 0 8,-1-2 0-8,3 6 0 6,-7 6 0-6,3-5-192 8,1 3 192-8,-1 6 0 7,-1 5 128-7,4 3-128 9,-7 3 128-9,0 4-128 5,-1 8 128-5,-3 10-128 8,0 2 128-8,-1 3-128 8,-1 9 160-7,0 9-160 5,-2-2 208-6,-6 12-48 8,0 10-16-8,1 5 0 8,-3 10 0-8,2 6 0 10,2 4 0-10,-4 6 0 7,2 0 0-6,4 6 0 3,-2 3 0-4,4 3 0 8,1-2 16-8,5-3 0 7,-2-1 0-7,7 2 0 8,1-10-32-8,11 1-128 7,6-6 192-7,8-7-64 9,4-8-128-9,9-5 0 6,6-1 0-6,7-7 0 9,-1-4 0-9,14 0 0 6,2-6 0-6,9-6-176 24,7-2-336-23,5-7-80 1,10-7-16-2,10-5 0 10,11-4-1568-8,4-14-320 0,-7-8-64-2,7-9-10816 0</inkml:trace>
    </iact:actionData>
  </iact:action>
  <iact:action type="add" startTime="98697">
    <iact:property name="dataType"/>
    <iact:actionData xml:id="d91">
      <inkml:trace xmlns:inkml="http://www.w3.org/2003/InkML" xml:id="stk91" contextRef="#ctx0" brushRef="#br0">24664 16066 11055 0,'-12'-17'976'4,"2"-1"-784"-3,-1 6-192-1,5-1 0 8,0-1 2976-8,2 2 544 6,4 12 128-6,0 0 0 7,0 0-2480-6,0 0-496 6,4-13-96-7,-4 13-32 8,0 0 32-8,16-2 0 6,3 4 0-6,3 2 0 8,-5 3-192-8,6 9-48 7,1 7 0-7,5 3 0 7,8 3 80-6,0 8 16 5,8 12 0-5,0 7 0 7,6 7 0-8,-1 9 0 6,-7 2 0-6,2 10 0 9,0 8-48-3,-2 5 0-5,4 3 0-1,2 9 0 10,-7 6 64-10,1 8 0 6,2 0 0-6,-8 3 0 9,-6-7 32-9,1 6 16 6,-5-4 0-6,-6 8 0 8,1 1-16-8,-10-3 0 7,-5-2 0-7,-7-4 0 7,-9 6 64-7,-5-6 16 9,-7 3 0-8,-7-7 0 4,-13 2-48-3,-4 4-16 4,-9-4 0-5,-9 4 0 6,-1-2-80-7,-4 2-16 8,-12-4 0-8,-12-4 0 7,-3-6-160-7,-11-2-48 7,1 1 0-7,2-1 0 8,3-4-368-8,-1-5-80 7,-3-5 0-7,-1-11-12928 16,0-10-2592-14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4:59:01.19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278">
    <iact:property name="dataType"/>
    <iact:actionData xml:id="d0">
      <inkml:trace xmlns:inkml="http://www.w3.org/2003/InkML" xml:id="stk0" contextRef="#ctx0" brushRef="#br0">20798 634 16575 0,'-20'-25'1472'1,"9"13"-1168"2,-1-2-304-2,6 7 0 7,6 7 416-8,-12-12 32 7,12 12 0-7,0 0 0 8,-7-10 96-8,7 10 32 7,0 0 0-7,0 0 0 9,0 0-288-9,0 0-48 7,0 0-16-7,0 0 0 8,0 0-224-8,0 0 176 7,0 0-176-7,0 0 160 8,0 0-160-8,0 0 0 7,0 0 0-7,0 0 0 7,0 0 384-7,0 0 0 7,0 0 0-7,5 20 0 9,1-3 224-9,0 7 32 7,-2 1 16-7,0 4 0 8,-2 4 48-8,4 6 16 8,-4-2 0-8,0 10 0 8,-2 2-80-7,0 4-32 3,-2 1 0-4,0 11 0 8,-2 7-112-8,0 4-32 7,2 8 0-7,-2 9 0 9,-6 3-192-9,3 5-32 6,-1 3-16-6,-2-1 0 9,2 0-224-9,2 1 144 6,0 1-144-6,3-5 128 8,-5-7 64-8,2 7 0 8,0-5 0-8,0 9 0 8,0 1 192-8,2-4 64 7,3 1 0-7,1 3 0 7,-2 0-128-7,0 3 0 7,-2-5-16-7,4 10 0 8,0 4-96-8,-2-2-16 7,-2 2 0-7,2 0 0 8,0-4-48-8,2 2-16 8,-4 0 0-8,4-4 0 8,0-1 16-8,4-5 0 6,-4 2 0-6,2-1 0 9,-2 3 96-9,4 2 16 7,-2 0 0-7,0-2 0 8,-2-1-64-8,2-5 0 6,-2 0 0-6,0 5 0 9,0-3-64-9,0 0-128 7,0-1 176-7,2-3-176 9,0 2 176-9,-2 1-176 6,-2-5 160-6,2 6-160 8,0-1 208-8,-2 1-48 7,0-1-16-7,0-5 0 8,0 4-16-8,-2 1 0 7,-4-5 0-7,2 6 0 8,0-3-128-8,3-3 160 6,-3-7-160-6,0 0 160 9,2 3-160-9,-2-7 160 7,0-2-160-7,-4 3 160 8,5 1-160-8,-3-2 192 7,-2-2-192-7,-2 2 192 8,3-7-192-8,-5 3 128 7,2 0-128-7,-1 0 128 8,1 0-128-8,-2 6 0 7,-1-3 0-6,1-3 128 7,0-6-128-8,1 0 0 6,-1-2 0-6,0-2 0 8,1-3 128-8,-1-1-128 7,2 6 0-7,3-8 128 8,-5 0-128-8,4-3 128 7,-3-3-128-7,3-1 128 8,-4-3-128-8,0-1 160 7,5-1-160-7,-3-1 160 8,4-1-32-8,-3-1-128 7,-1-4 192-7,4-2-64 8,-6-1-128-8,7 1 128 7,1-8-128-7,-2 2 128 8,2-6-128-8,2 2 0 7,0 2 144-7,4-5-144 8,-2-7 128-8,2 2-128 7,0-2 128-7,2 1-128 8,0-1 128-8,4-2-128 7,-2-7 160-7,4-1-160 8,0 3 128-8,-3 1-128 7,3-7 0-7,2 6 144 8,0-7-144-8,7 3 0 7,-3 1 0-7,3-7 128 8,-17-10-128-8,22 12 0 7,-5 1 0-7,5-5 128 8,-1 4-128-8,5-2 0 7,-3-4 144-7,6 3-144 8,3-1 0-8,1-2 144 7,4-2-144-7,4 6 0 8,4-5 128-8,1 1-128 7,5 2 0-7,2 2 0 8,5-2 160-8,3-6-32 7,5 2 0-7,-3-3 0 9,-1-1-128-9,4-1 0 6,-1-1-160-6,5 0 160 8,0 2 0-8,4 0 0 7,4 0 0-7,2 0 0 8,0-2 0-8,2 0 0 7,0-2 0-7,0 0 0 9,0-2 0-9,6 2 128 6,-1 2-128-6,9-2 0 8,0 2 144-8,3-2-144 7,-5 4 0-7,-3-3 144 8,-1-3-144-8,2 2 128 7,-1 2-128-7,9 0 128 8,1 2 0-8,1 0-128 7,3-2 192-7,-2 0-64 8,-5 0-128-8,3 2 0 8,3-2-160-8,5 0 160 8,2-2 0-8,0-4 0 6,-1-1 0-6,-3 3 0 9,0 0 0-9,2-2 0 6,1 0 0-6,3 1 0 8,0-3 0-8,-4 2 0 7,-2 4 0-7,1-4 0 8,-1-5 0-8,6 7 0 7,2 0 0-7,2 2 0 8,2-4 0-8,-8 2 0 7,-1 3 144-7,-1-1-144 9,0 0 0-9,6 2 0 6,0-2 0-6,0 2-160 8,-5-2 160-8,-1 0 0 7,0 0 0-7,4 0 0 8,6 2 0-8,-2 0 0 7,0 1 128-7,-4-3-128 9,-11 4 0-9,3 0 0 6,2 0 0-6,3 0-128 9,1 0 128-9,-2 0 0 7,-8 0 0-7,-1 0 0 7,-8 0 0-7,3 4 0 7,1-4 0-7,3 3 0 8,5 1 0-8,-5-2 0 7,-3 0 128-7,-7 0-128 8,-3 0 0-8,-2-2 0 8,0 0 0-8,6 4-128 7,-3 0 128-7,5 2 0 7,4-4 0-7,-9 0 0 8,-1-2 0-8,-6 2 0 7,-4 0 0-7,-4-2 128 9,5 0-128-9,-1 3 0 7,2 1 0-7,2 0 0 9,0 2 0-9,-2-2 0 6,-2-2 0-6,-2 0 0 8,-8-2 0-8,0 2 128 7,-3-2-128-7,3 0 0 7,2 2 0-7,-1-2 0 8,1 0 0-8,-2 0 128 7,7 0-128-7,-7 0 0 8,2 0 0-8,-9-2 128 8,-5 2-128-8,1-2 0 7,-4-2 0-7,-1 2 0 7,1-4 0-7,-2 6 0 7,-2-4 0-7,1 2 128 8,-5 0-128-8,2 2 0 7,-6 0 0-7,4 0 128 8,-4 0-128-8,4 0 0 8,-2 2 0-8,0 0 128 8,-8 0-128-8,0 0 0 6,-2-2 128-6,-1 4-128 9,-7 0 0-9,0 0 144 6,-1-2-144-6,-1-2 0 9,-7 4 144-9,4 0-144 7,-18-4 0-7,15 2 144 7,-15-2-144-7,16 4 128 8,-16-4-128-8,0 0 128 7,0 0-128-7,0 0 0 7,12 5 144-7,-12-5-144 8,0 0 0-8,0 0 0 8,0 0 0-8,0 0 0 8,0 0-256-8,0 0 0 7,-20 2-16-7,-3 2 0 23,-1-2-1248-22,-7 2-240-1,-14 6-48 0,-15 3-17200 1</inkml:trace>
    </iact:actionData>
  </iact:action>
  <iact:action type="add" startTime="11958">
    <iact:property name="dataType"/>
    <iact:actionData xml:id="d1">
      <inkml:trace xmlns:inkml="http://www.w3.org/2003/InkML" xml:id="stk1" contextRef="#ctx0" brushRef="#br1">26429 6065 10367 0,'0'0'448'1,"0"0"112"-1,0 0-560 0,0 0 0 2,0 0 0-2,0 0 0 8,0 0 704-8,-14-3 48 8,14 3 0-8,0 0 0 7,-11-6-208-7,11 6-32 7,0 0-16-7,0 0 0 9,0 0 48-9,0 0 16 6,0 0 0-6,0 0 0 8,0 0 16-8,0 0 16 9,0 0 0-9,0 0 0 6,0 0 96-5,0 0 16 5,0 0 0-6,9-12 0 9,-9 12-256-9,0 0-32 6,0 0-16-6,0 0 0 8,0 0-208-8,20 4-64 7,-20-4 0-7,14 12 0 9,-1-5 0-9,-13-7 0 6,10 20 0-6,4-4 0 9,-5 1 0-9,5 3 0 6,-4-5 0-6,0 9 0 9,3-1-128-9,-3-2 192 6,4-1-192-5,-3-1 192 6,7 1 0-7,-4-4 0 7,3 1 0-7,-1 1 0 8,3-9 64-8,3 5 32 8,-3-2 0-8,-1-2 0 8,-1 5 16-8,-1-5 0 7,1 2 0-7,5-5 0 7,-6 1-48-7,5 4 0 7,2-4 0-7,3-2 0 8,-3-5 16-8,6-1 0 7,-1 0 0-7,-1 0 0 8,4 2-48-8,0-2-16 7,3-2 0-7,1 2 0 9,-2 0-208-9,-2 0 144 6,2 0-144-6,4 0 128 9,-2 0-128-9,-3-1 0 6,-1-1 144-6,2 0-144 9,0 0 0-9,-2 0 128 6,1-2-128-6,-3-2 0 8,-2-2 0-8,-2 2 0 8,-5-1 0-8,1-3 128 9,3 2-128-9,1 2 0 5,-3-4 128-5,1-3-128 9,0 7 0-9,-1-8 144 7,1 3-144-7,3-7 0 8,-1 8 192-8,0-3-192 7,1-1 192-7,-1-2-192 7,0 1 256-7,-1-5-64 8,-3-1-16-8,5 3 0 7,1-1-48-7,0-3-128 7,1 7 192-6,-3-3-64 6,0-3-128-7,-3-1 192 7,-3 1-192-7,-3-5 192 9,3 1-192-9,-1 2 0 6,-4-3 0-6,3 1 128 9,-7-2-128-9,5 1 160 7,-1 1-160-7,2 2 160 9,-8 1-32-9,1 1 0 5,3-3 0-5,-4-3 0 9,-2 2 16-9,1-1 0 6,-1 1 0-6,-2 1 0 8,-4 5 0-8,2-4 0 7,-2-1 0-7,0-1 0 8,0-3 16-8,-2 1 0 8,0 6 0-8,-2-5 0 8,0 1-32-8,-1 4-128 7,-1-3 192-7,0 3-64 8,0-1-128-8,-4 7 0 7,1-7 0-7,3 1 0 7,-6 1 0-7,2 3 0 8,-1-5 0-8,-5 1 0 7,6 5 0-7,-5-1 0 8,3-5 128-8,-4 7-128 8,5-3 0-8,-5-1 0 7,2 1 0-7,-5 0 128 8,-1-1-128-8,1 3 0 7,1-3 0-7,-5 3 128 8,1 5-128-8,1-5 0 6,1 6 0-5,-1 2 128 7,-4-5-128-8,1 5 0 7,-1 0 0-7,-1-2 0 8,1 3 0-8,0 3 0 6,1-2 0-6,1-2 0 9,-2 2 0-9,-1 0 0 7,3-7 0-7,-1 3 0 8,-1 6 0-8,4 4 0 7,1-4 0-7,-3 0 0 8,-5-2 0-8,5 2 0 8,0 3 0-8,-1-1 0 8,-3-4 0-8,2 2 0 6,3 0 0-6,-3 0 0 8,-5-2 0-8,1 4 0 7,-2-2 0-7,0 2 0 8,0 0-128-8,1 2 128 7,3-2 0-7,0 2 0 8,-3-2 0-8,3 2 0 7,2 2 0-7,-1-2 0 8,1-2 0-8,6 2 0 7,-3 0 0-7,1 2 0 8,-3 0 0-8,3-2 0 7,3 2 0-7,-3 0 0 8,1 4 0-8,3 0 0 7,-3-4-144-7,-1 2 144 8,1 2 0-8,3-2 0 7,-7 1 0-7,3 3 0 9,-5-4 0-9,3 0 0 6,-2-2 0-6,3 2 0 8,-1 2 0-8,-1-2 0 7,1 2 0-7,2-3 0 8,-3 1 0-8,1 2 0 7,-5-2 0-7,5 4 0 8,0-2 0-8,1 0 0 7,-1 1 0-7,-1 3 0 8,3-8 0-8,-1 4-128 7,-3 2 128-7,2 3 0 8,-1-3 0-8,3 2 0 7,-3 0 0-7,3-2 0 8,-2-3 0-8,-1 3 0 7,3 4 0-7,1-4 0 9,-1 3 0-9,-3-1 0 6,3-2 0-6,1 4 0 9,5-3 0-9,-5 1 0 6,5 8-128-6,-5-3 128 8,-3-1 0-8,1 2 0 7,5-7-128-7,-3 7 128 8,-1-4 0-8,1 5 0 7,5-1 0-6,-7 3 0 6,1-5 0-7,-3 1 0 7,-3-1 0-7,0 0 0 8,-1-2 0-8,5 3 0 7,-2-1 128-7,-1 1-128 8,3 3 0-8,-2-4 0 7,3 1 0-7,1-1 0 8,1 3 0-8,-1-1 0 7,1 3 0-7,5 1 0 8,-5-4 0-8,4 1 0 8,3 3 0-8,-5-5 0 8,5 3 0-8,-3 5 0 6,6-1 0-6,-5-1 0 9,1 1 0-9,-2 1 0 6,5 2 0-6,-5 3 0 8,4-1 0-8,-3 0 0 7,5 1 0-7,-6-1 0 8,7-6 0-8,-3 3 0 7,-2-1 0-7,6 2 0 8,-3-1 0-8,1 1 0 8,2 2 0-8,-3-1 0 7,3-1 0-7,0-1 0 8,-4-9 0-8,4 9 0 7,5 5 0-7,-3-4 0 7,-6-3 0-7,6 3 0 8,0 6 0-8,-2-2 0 7,3-3 0-7,1-3 0 8,2 3 0-8,0-3-128 6,2 2 128-5,-2 1 0 8,2-3 0-9,0 2 0 6,0-1 0-6,0-1 0 8,0 3 0-8,0-1 0 7,0 2 0-7,2 1 0 8,-2-1 0-8,2 0 0 7,0 0 0-7,-2 3 0 8,0-1 0-8,4 0 0 7,1-3 0-7,3-1 0 8,-4-4 0-8,0-1 0 8,4-1 0-8,2 5 0 7,-3-1 0-7,1 3 0 8,4-7 0-8,-4 4 144 7,1 3-144-7,3-3 0 9,-4 1 0-9,2-5 128 7,1-1-128-7,-3 3 0 6,2 1 0-6,4-3 128 8,-5-3-128-8,5 3 0 7,-2 1 0-7,1-3 128 8,-3 5-128-8,6-5 0 7,-6-3 144-7,7 5-144 9,-5-3 128-9,5 2-128 6,-1 1 128-6,3-1-128 9,3 1 128-9,-3 3-128 6,3-3 128-6,-1-1-128 8,5 1 128-8,-3-1-128 7,0-5 128-7,1 5-128 8,3-6 0-8,1 5 144 7,-1-3-144-7,4 3 0 9,-2-3 144-9,1 0-144 7,-3-5 0-7,0 5 144 8,-1-4-144-8,-1 3 0 7,-2-3 0-7,3 2 128 7,-1 0-128-7,2-5 0 8,-1 5 0-8,-1-2 128 7,-2-2-128-7,3 1 0 7,1-1 0-7,0 0 128 8,-3 2-128-8,3 3 0 7,4-9 0-7,-1 2 128 8,-3 2-128-8,0 0 0 7,0 0 0-7,3-1 128 9,-1 3-128-9,2-4 0 6,0 2 0-6,1 1 0 9,1-1 0-9,-2-2 128 6,-2-2-128-6,1 4 0 8,-3 0 0-8,0-4 0 8,0 3 128-8,1-3-128 8,-1-4 0-8,2 0 0 6,1 0 0-6,-1-2 128 9,-2-2-128-9,2 0 0 7,5 1 144-7,-1 1-144 8,-4-2 0-8,2 2 128 7,0-8-128-7,-1 6 0 7,3 2 0-7,0 2 0 8,0 0 0-8,0 0 128 7,-3 2-128-7,3 2 0 8,0 4 0-8,4-4 0 8,-4-2 0-8,-2-2 0 6,2 0 0-6,5 2 0 8,-3 0 0-8,-4-2 0 7,2 0 0-6,-2-2 0 7,2 0 0-8,-1 0 0 7,-1-2 0-7,-2-2 0 8,-2 0 0-8,5 2 0 6,1 2 0-5,-2-2 128 7,-2-1-128-8,4-3 0 7,-1 2 0-7,-1 2 0 8,-2-2 0-8,2-2 0 6,0 2 0-6,1 1 0 9,3 1 0-9,-2-2 0 7,2-4 0-7,-2 0 128 8,0 6-128-8,-1-1 0 7,-1-1 0-7,0-2 0 8,0-2 0-8,-2-1 128 7,-1 1-128-7,-1 2 0 8,0-4 0-8,3 3 0 7,-1-5 0-7,2 2 128 8,2 4-128-8,-4-3 0 7,1 1 0-7,-1-4 0 8,2 3 0-8,2 1 0 7,1-4 0-7,1 4 128 8,-2-3-128-8,0 3 144 7,6-4-144-7,-2 3 160 8,-6 1-160-8,2-4 160 7,-1 3-160-7,1-5 160 8,-4 4-160-8,2-5 128 7,0 5-128-7,-3-4 128 8,-1 3-128-8,0-5 0 7,1 3 0-7,-1 1 128 8,-2-4-128-8,1 5 0 7,-1-5 0-7,0 6 0 8,-3-7 0-8,3-1 0 7,1 7 128-7,1-5-128 8,-2 3 0-8,-1-3 0 8,-1-3 0-8,0 1 0 7,1 3 0-7,-5-3 128 7,1 6-128-7,3-5 0 8,-1-4 128-8,-3-1-128 7,1-3 0-7,1 0 128 8,-7-1-128-8,1 1 160 7,-1 0-160-7,0-3 160 8,-4-1-160-8,3 0 0 7,-3-8 0-7,6 2 128 8,-7-2-128-8,1-2 0 7,2 6 144-7,-4-4-144 8,1 2 0-8,3 2 144 7,-6-4-144-7,2 2 0 8,1 3 128-8,-3 1-128 7,-2 0 0-7,2 4 0 8,4 0 0-8,-2 1 0 7,-5-3 0-7,3 4 0 9,-2 1 0-9,2 3 0 6,0 4 0-6,-2-3 0 8,0-3 0-8,0 1 0 7,0 1 0-7,-1 3 0 8,-1-1 0-8,0 0 0 7,0-7 0-7,-2 5 0 8,-2-1 0-8,0 9 0 7,0-1 0-7,-1 5 0 8,1-7 0-8,0 6 0 7,2 12 0-7,-4-15 0 8,2 3 0-8,2 12 0 7,0 0 0-7,0 0-144 8,-2-12-192-8,2 12-48 7,0 0 0-7,0 0 0 24,0 0-2048-23,0 0-400-1,0 0-96 1</inkml:trace>
    </iact:actionData>
  </iact:action>
  <iact:action type="add" startTime="15607">
    <iact:property name="dataType"/>
    <iact:actionData xml:id="d2">
      <inkml:trace xmlns:inkml="http://www.w3.org/2003/InkML" xml:id="stk2" contextRef="#ctx0" brushRef="#br1">24139 12066 24239 0,'-62'-4'1072'0,"23"0"224"0,-8 4-1040 0,-4 4-256 3,2-2 0-3,1 4 0 7,-1 2 464-7,0 8 48 8,4-5 0-8,6 7 0 8,-2-3-240-8,6 3-32 7,6-2-16-7,2-3 0 8,3 5 128-8,9-5 32 7,-1 1 0-7,12 0 0 7,0 5-80-7,8-1-16 8,6-5 0-8,7 7 0 7,-1-4-96-7,9 1 0 8,10-5-16-8,3 3 0 8,4 7-48-8,3-5-128 6,4 5 192-6,4 5-64 9,-1 6-128-9,3 6 0 6,-2 4 0-6,-1 2 0 9,-5 2 0-9,-2 0 0 6,-2 3 0-6,-8 1 0 9,-6 0 0-9,-3 0 0 6,-9-1 0-6,-3-1 0 9,-6-2 0-9,-6-2 0 6,-6-8 0-6,-6 2 0 9,-10-2 448-9,-3-4 16 6,-6 0 0-6,-6-2 0 9,-12-3 448-9,-4-3 96 7,-3 0 16-7,-5-5 0 7,-3-5-208-7,1-5-48 8,-1-2 0-8,3-2 0 8,3 0-256-8,3-4-64 7,6-6-16-7,0-4 0 8,4 0-304-8,6-2-128 7,6-5 128-7,6-7-128 23,5-7-1024-23,11 0-304 0,3 1-48 0,8-1-16 16,4-2-1296-16,11-4-256 0,6-2-48 1</inkml:trace>
    </iact:actionData>
  </iact:action>
  <iact:action type="add" startTime="16027">
    <iact:property name="dataType"/>
    <iact:actionData xml:id="d3">
      <inkml:trace xmlns:inkml="http://www.w3.org/2003/InkML" xml:id="stk3" contextRef="#ctx0" brushRef="#br1">24992 12300 19231 0,'0'0'848'0,"0"0"176"0,0 0-816 0,0 0-208 3,0 0 0-3,0 22 0 8,0 3 752-8,-2 2 96 6,-2 1 32-6,-2 5 0 10,2 8 144-10,-2 0 48 6,-4 6 0-6,2 5 0 8,1 9-32-8,-9 5 0 8,2 4 0-8,-5 8 0 7,-4 4-64-7,1 4-16 8,1 8 0-8,3-3 0 7,-5-3-400-7,3-4-96 7,3-2-16-7,-3-4 0 8,3-8-192-8,3-10-64 6,-2-13 0-6,7-4 0 9,-5-12 416-9,6-3 80 6,2-11 16-6,0-5 0 8,6-12 144-8,0 0 48 8,0 0 0-8,0 0 0 8,-5-12-64-8,3-11-16 7,2-12 0-7,3-4 0 8,5-8-464-8,-4 2-96 7,2-10 0-7,2 1-16 8,2 1-240-8,-3-5 176 7,1-9-176-7,4 1 160 8,-6-8-32-8,7 4-128 7,3-4 192-7,5-1-64 8,3 1-128-8,5 8 0 8,4 4 0-8,4 3 0 8,2 5-192-8,-4 7 48 6,4 2 0-6,2 8 0 8,-4 6 144-8,2 3-160 7,-5 5 160-7,-3 3-160 8,0 11 160-8,-2 3 0 7,-1 6-144-6,-5 6 144 6,-2 3-160-7,-7 11 160 7,0 1-208-6,-10 7 80 6,-2 1-48-7,-6 2 0 7,-12-2 0-7,2 6 0 8,-9 6 176-8,-2-7-128 7,-6-3 128-7,-3 0-128 8,-5-2 128-8,-2-1 0 7,-7-3 0-7,-1-6 128 8,4-5-128-8,-2 0 144 8,-2-6-144-8,10-5 160 8,-2-6-160-7,10-3 128 4,6-4-128-5,9-6 128 27,3 3-816-26,9-5-160-1,8-1-48 0,11 1 0 9,7-5-1904-8,13-1-384-1,6-1-80 1</inkml:trace>
    </iact:actionData>
  </iact:action>
  <iact:action type="add" startTime="16507">
    <iact:property name="dataType"/>
    <iact:actionData xml:id="d4">
      <inkml:trace xmlns:inkml="http://www.w3.org/2003/InkML" xml:id="stk4" contextRef="#ctx0" brushRef="#br1">25988 12049 30399 0,'0'0'2704'0,"0"0"-2160"3,0 0-544-3,-6 19 0 8,-1-3 176-8,3 1-176 7,0 9 160-7,-2-1-160 8,-4 4 656-8,2 3 48 8,4 3 0-8,-3 8 0 7,-7 3 0-7,6 1 0 7,-3 0 0-7,-3 6 0 8,-4 7-384-8,3 1-80 7,-3-5-16-7,6 5 0 9,-3-5-224-9,5-3 144 7,-2-4-144-7,7-3 128 8,1 1-368-8,4-14-80 8,4-7 0-8,3-9-16 22,5-7-1472-22,2-4-304 0,5-6-48 0,7-6-11472 2</inkml:trace>
    </iact:actionData>
  </iact:action>
  <iact:action type="add" startTime="16748">
    <iact:property name="dataType"/>
    <iact:actionData xml:id="d5">
      <inkml:trace xmlns:inkml="http://www.w3.org/2003/InkML" xml:id="stk5" contextRef="#ctx0" brushRef="#br1">26470 12199 25791 0,'0'0'2304'1,"-4"14"-1856"1,-2 3-448-2,4-1 0 8,-2 3 240-8,-1 7-48 6,-1 3-16-6,0 2 0 9,2-2 176-9,-2 2 32 6,-4 7 16-6,1-1 0 9,-1 5 496-9,-6-3 80 7,1 0 32-7,-1 2 0 8,0-2-160-8,3 0-16 6,-1-5-16-6,2-5 0 8,5-4-256-8,-3-7-48 8,4-7-16-8,2 3 0 9,4-14 272-9,0 0 64 7,0 0 16-7,0 0 0 7,0 0-48-7,18-15-16 7,-5-3 0-7,7-2 0 7,-3-7-272-7,5-2-48 9,-1-4-16-9,5 2 0 7,-5-3-192-7,1 1-64 7,-1-4 0-7,0-2 0 8,1-6 0-8,-5 0 0 7,1-3 0-7,2-1 0 7,-5 4-64-7,7-2 0 8,1 4-128-8,2 6 192 8,3 2-192-8,-1 6 0 7,0 4 0-7,-1 5 0 9,-1 1 0-9,0 5 0 6,-3-2 0-6,1 7 0 9,1 1-192-9,1 0 64 6,0 4 128-6,-1 4-208 22,-5 4-1760-21,-1 4-336-1,1-2-80 0,1 1-9488 8,-3 3-1888-8</inkml:trace>
    </iact:actionData>
  </iact:action>
  <iact:action type="add" startTime="17134">
    <iact:property name="dataType"/>
    <iact:actionData xml:id="d6">
      <inkml:trace xmlns:inkml="http://www.w3.org/2003/InkML" xml:id="stk6" contextRef="#ctx0" brushRef="#br1">28112 12341 23039 0,'0'0'2048'0,"0"-15"-1648"7,4 3-400-7,-2-4 0 8,-2 5 448-8,-2-3 0 7,-2 4 0-7,-1-7 0 8,-9-1 272-8,0-1 64 7,-5 1 16-7,-1 6 0 8,-1-1 224-8,-5 3 64 8,-1 4 0-8,-2 4 0 8,0 4-256-8,-5 4-32 6,3 4-16-5,0 5 0 6,-4-1-208-7,0 5-32 7,-4 3-16-7,6 3 0 9,1 3-160-9,1 3-48 6,0 0 0-6,4 2 0 9,-1 2-128-9,9-2-16 6,-1-1-16-6,11 1 0 9,-1-6-32-9,8-4-128 6,8 1 192-6,2-5-64 8,-1-9 128-8,9-2 0 7,0-6 16-7,5-2 0 8,2-2 128-8,1-4 32 7,3-4 0-7,0-5 0 8,3 3-240-8,-1-4-32 8,-2-3-16-8,1-1 0 7,-1-3-144-7,-2 0 128 7,-3 1-128-7,-3 5 128 9,3-3-128-9,-1-1 0 7,-7 3 0-7,1 4 128 7,-1 1-128-7,0 5 0 7,-14 8 0-7,13-4 0 8,-13 4 0-8,20 4 0 7,-3 8-160-7,-3-1 160 8,4 5-144-8,-3 0 144 7,5 3-128-7,1 3 128 9,5-5 0-9,1 3 0 6,0-1 0-6,4-3-128 9,2 3 128-9,6-5 0 6,-1-2 0-6,6-7 0 9,-3-1 0-9,8-4 0 6,2-2 0-6,2-3 0 9,-1-1 0-9,7-6 0 6,1-2 0-6,3-9 0 8,3-4 0-8,-4-1 0 7,-5-1 128-7,-1-4-128 8,-3-6 144-8,-6 4-144 8,-6-4 192-8,0-6-192 7,-6-2 304-7,-8-2-48 7,1 1-16-7,-7-7 0 8,-3-3 0-8,-1-7 0 7,-3 3 0-7,-3-7 0 8,-9-5-48-8,2-4 0 7,-2-4 0-7,-4 1 0 8,-4-1-48-8,-1 6-16 7,-3 11 0-7,0 15 0 8,-2 12-128-7,-1 13 0 6,-5 10 0-7,3 13 0 8,-9 7 0-8,-1 17 0 6,-4 13-144-6,-5 10 144 9,-5 7-224-9,2 11 64 6,4 11 16-6,-2 12 0 8,6 13 144-8,-2 7-128 7,1 7 128-7,1 4-128 8,2 4 128-8,5 1 0 8,7-4 0-8,3-7-128 7,8-6-16-7,6-13 0 8,6-7 0-8,2-8 0 7,3-11-176-7,1-8-16 7,0-5-16-7,-1-12 0 25,-1-8-432-25,0-8-96 0,-12-25-16 0,0 0-10896 6,0 0-2192-6</inkml:trace>
    </iact:actionData>
  </iact:action>
  <iact:action type="add" startTime="17798">
    <iact:property name="dataType"/>
    <iact:actionData xml:id="d7">
      <inkml:trace xmlns:inkml="http://www.w3.org/2003/InkML" xml:id="stk7" contextRef="#ctx0" brushRef="#br1">26819 11819 47631 0,'-64'-28'2112'1,"27"15"432"-1,9 5-2032 0,11 6-512 2,17 2 0-2,0 0 0 8,0 0 0-8,0 0 0 7,0 0-128-7,0 0 128 8,0 0-224-8,0 0 64 7,12-8 16-7,5-2 0 25,-3 8-2368-24,-14 2-480 0</inkml:trace>
    </iact:actionData>
  </iact:action>
  <iact:action type="add" startTime="19222">
    <iact:property name="dataType"/>
    <iact:actionData xml:id="d8">
      <inkml:trace xmlns:inkml="http://www.w3.org/2003/InkML" xml:id="stk8" contextRef="#ctx0" brushRef="#br1">27915 4334 15663 0,'0'0'1392'1,"0"0"-1120"4,0 0-272-5,0 0 0 7,20-2 768-7,-20 2 80 8,0 0 32-8,0 0 0 8,0 0-304-8,0 0-48 7,12-6-16-7,-12 6 0 8,0 0 112-8,0 0 16 6,0 0 0-6,0 0 0 9,0 0-128-9,0 0-32 7,0 0 0-7,0 0 0 8,0 0 48-8,-12 4 16 7,-4 0 0-7,5 0 0 9,-7-1-160-9,2 3-16 6,1 2-16-6,-7 0 0 8,3-4 32-8,1 4 0 7,-3 1 0-7,-1-1 0 8,1 4 48-8,-1 4 16 8,-1-3 0-8,0 3 0 8,-5 1-64-8,3-3-16 6,-2 2 0-6,-3-3 0 9,-3 5-80-9,-4-5-16 6,0 3 0-6,2-2 0 8,-8 3-64-8,8-1-16 7,-8-4 0-7,4 5 0 8,6 1 32-8,0 1 0 7,2-1 0-7,1-5 0 8,3 3-32-8,7 0 0 7,1 1 0-7,-1-7 0 8,7 2-16-8,1-5-16 7,12-7 0-7,-8 14 0 8,8-14 32-8,-2 12 16 7,2-12 0-7,0 17 0 8,0-17-32-8,6 16-16 7,4 3 0-7,4-5 0 9,-3 0 48-9,5-7 16 6,5 5 0-6,3-2 0 8,3-2-32-8,2 3 0 7,6-3 0-7,3 0 0 8,2-2 112-8,-1 0 16 7,2-2 0-7,2 0 0 8,2-4-160-8,-6 1-32 7,2-1 0-7,-6 0 0 8,2 0-128-8,-2 0 128 7,-3 0-128-7,-3 0 128 8,4 2-128-8,-4 0 0 7,-5 2-192-7,-3 4 192 23,-5-4-1728-23,-1 2-208 0,-15-6-48 0,0 0-8768 8,0 0-1728-8</inkml:trace>
    </iact:actionData>
  </iact:action>
  <iact:action type="add" startTime="20318">
    <iact:property name="dataType"/>
    <iact:actionData xml:id="d9">
      <inkml:trace xmlns:inkml="http://www.w3.org/2003/InkML" xml:id="stk9" contextRef="#ctx0" brushRef="#br1">25963 7029 11967 0,'0'0'1072'0,"0"0"-864"5,0 0-208-5,0 0 0 9,0 0 864-9,0 0 128 6,0 0 32-6,0 0 0 9,0 0-64-9,0 0 0 7,0 0 0-7,0 0 0 9,0 0 64-9,0 0 0 5,0 0 0-5,0 0 0 9,0 0-32-9,0 0 0 7,0 0 0-7,0 0 0 8,0 0-160-8,0 0-48 7,14-2 0-7,3 2 0 8,5 2-192-8,-1 2-32 8,6 6-16-8,8-3 0 7,1 3-112-7,6 6-32 8,3-5 0-8,10 9 0 7,5 5-80-7,7 1 0 7,-3 3-16-7,4-4 0 9,-5-1-160-9,-1-5-16 6,-3 3-128-6,-1-1 192 8,1-3-192-8,-5-3 0 7,3 7 128-7,-4-3-128 8,-5-7 0-8,1 7 176 7,-4-3-176-7,-4 3 160 8,2 1-160-8,-8-3 0 7,-6 5 0-7,-3 3 128 8,-3 1 112-8,-9 3 16 7,-3 0 0-7,-3 2 0 8,-4-1 192-8,-8 3 32 7,-2-2 16-7,-9 0 0 8,-3-2-176-8,-5 1-16 7,-7-1-16-7,-3-2 0 9,-4-1 80-9,0-3 16 6,-4-2 0-6,0-1 0 8,-8 5-96-8,7-3-16 8,-3-1 0-8,0-3 0 7,6 3-272-7,4-1 160 8,0-9-160-8,3 5 128 7,3-6-128-7,4 1 0 7,3-5 144-7,9-4-144 8,-3-4-192-8,16 2-96 7,0 0-32-7,0 0 0 24,8-19-2144-23,2 3-432-1,9-1-96 0,5-3-7040 5,5-3-1408-5</inkml:trace>
    </iact:actionData>
  </iact:action>
  <iact:action type="add" startTime="21145">
    <iact:property name="dataType"/>
    <iact:actionData xml:id="d10">
      <inkml:trace xmlns:inkml="http://www.w3.org/2003/InkML" xml:id="stk10" contextRef="#ctx0" brushRef="#br1">28803 6715 11967 0,'-20'4'1072'1,"7"0"-864"2,1-4-208-3,-4 4 0 9,5 1 1152-9,11-5 176 6,-18 4 32-6,8 4 16 9,10-8-672-9,-13 6-144 7,13-6-32-7,0 0 0 9,0 0-160-9,0 0-48 6,0 0 0-6,0 0 0 9,0 0 256-9,0 0 64 6,21 0 0-6,3-4 0 9,3-2 112-9,4-2 16 6,4-5 16-6,8-5 0 9,2 3-80-9,4-3 0 5,-2-1-16-5,3 1 0 9,-3 0 16-9,0-3 16 7,0 5 0-7,1-5 0 10,1-2-96-10,2 3-32 5,0 4 0-5,-3-1 0 9,5 3-192-9,-2-1-32 5,1 3-16-5,-1 0 0 9,2 8-144-9,-4-1-16 7,-5 1-16-7,-5-4 0 7,0 2-176-7,-5 2 128 8,-5 0-128-8,-4 2 128 8,-1 2-128-8,-7 4 0 7,1 2 144-7,-7 0-144 7,-11-6 144-7,16 13-144 8,-6-1 192-8,2 8-192 7,-7 7 224-7,-3 0-64 8,0 1-16-8,-4 9 0 7,0 7 48-7,-3 7 16 8,-9 2 0-8,4 5 0 8,-4 1-48-8,3 5-16 7,-3 6 0-7,2-5 0 8,3-5 144-8,-3 3 32 7,2-5 0-7,-3-3 0 8,1-6 80-8,-2-9 32 7,2 1 0-7,3-4 0 8,-3-1-48-8,4-5 0 7,4-4 0-7,-2-4 0 8,-3-1 0-8,3 1 0 7,2-3 0-7,4-5 0 8,-4 3-160-8,4-18-32 6,0 0-16-6,0 0 0 9,0 0-176-9,0 0 0 7,0 0 144-7,0 0-144 23,0 0-928-23,0 0-256 0,0 0-48 1,0 0-16640 1</inkml:trace>
    </iact:actionData>
  </iact:action>
  <iact:action type="add" startTime="22255">
    <iact:property name="dataType"/>
    <iact:actionData xml:id="d11">
      <inkml:trace xmlns:inkml="http://www.w3.org/2003/InkML" xml:id="stk11" contextRef="#ctx0" brushRef="#br1">22895 14393 10127 0,'-20'-4'896'1,"20"4"-704"3,0 0-192-4,-12 8 0 9,12-8 1488-9,-11 8 272 6,11-8 48-6,-8 19 16 8,2-5-1312-8,0 5-272 8,0 1-48-8,4 5-16 8,1 4 256-8,1 4 48 6,1 1 16-6,7 9 0 8,0-2-32-8,0 11 0 8,7 9 0-8,-1 3 0 8,4 0-112-8,1 3-32 7,-3 5 0-7,3-10 0 8,3 3-16-8,-3-9-16 8,5-7 0-8,-3-4 0 7,3-4 288-7,-3-8 48 6,0-6 16-5,3-7 0 7,-1-1 112-8,3-3 16 6,1-8 16-6,2-3 0 9,-2-5 272-9,3-5 48 7,-3-3 16-7,2-10 0 8,1-1-240-8,1-3-48 7,4-3-16-7,-4-4 0 9,-2-6-448-9,1-3-96 6,-3 1-16-6,2-5 0 8,-3-7-32-8,-1 4-16 7,0 0 0-7,-3-2 0 8,-9-2 128-8,3 1 32 6,-10-1 0-6,0 4 0 9,0 2-160-9,1 2-16 7,-3 6-16-7,0 6 0 8,-2 2-176-8,2 1 0 7,-2 5 0-7,0 3 0 22,0 1-1664-22,0 7-304 1,-2 10-64-1</inkml:trace>
    </iact:actionData>
  </iact:action>
  <iact:action type="add" startTime="22661">
    <iact:property name="dataType"/>
    <iact:actionData xml:id="d12">
      <inkml:trace xmlns:inkml="http://www.w3.org/2003/InkML" xml:id="stk12" contextRef="#ctx0" brushRef="#br1">24504 14451 14735 0,'0'0'1312'10,"-10"16"-1056"-9,4 5-256-1,4 5 0 2,0 1 1536-2,0 0 256 6,2 3 64-6,2 5 0 9,0 8-1296-9,0 0-256 7,-4 3-48-7,2 5-16 8,-2 4 32-8,0-1 16 7,-1-5 0-7,1-4 0 10,-4-2 208-10,2-8 32 5,2-6 16-5,0-7 0 8,2-22 416-8,0 19 96 8,0-9 16-8,0-10 0 7,0 0 208-7,0 0 32 7,0 0 16-7,10-20 0 9,-1-1-272-9,-1-8-48 7,2-6-16-7,4 1 0 7,-3 3-560-7,3 0-112 9,-8-2-32-9,2-4 0 6,3 2-288-6,-3 3 128 7,2-3-128-7,4 0 0 8,-5 2 0-8,7 4 0 7,-2 4 0-7,3 3 0 8,3 3 0-8,-5-1 0 7,5 1 0-7,3 11 0 8,-5 4 0-7,3 6-192 5,3 4 192-6,-1 11-192 9,2 1 192-9,-5 11-192 6,-5 10 192-6,1 2-192 9,-8 4 192-9,0 7-144 6,-1 5 144-6,-3 2-128 8,-2 1 128-8,-4-1-208 7,-2-7 80-7,-1-3 128 26,3-4-608-25,2-12 0 0,-2-4 0-1,2-3 0 11,2-9-368-11,-2-17-80 0,7 16-16 0,-7-16-13424 2</inkml:trace>
    </iact:actionData>
  </iact:action>
  <iact:action type="add" startTime="23069">
    <iact:property name="dataType"/>
    <iact:actionData xml:id="d13">
      <inkml:trace xmlns:inkml="http://www.w3.org/2003/InkML" xml:id="stk13" contextRef="#ctx0" brushRef="#br1">25858 14594 30863 0,'-18'-18'1360'0,"8"10"304"0,-5 1-1344 0,1-3-320 3,-4 2 0-3,3 6 0 8,-7 0 0-8,-3 4 144 6,-10 2-144-6,-6 2 0 8,2 2 128-8,-8 1-128 7,2 1 0-7,4 6 0 8,-4-3 208-8,6 3-64 7,-2 4-16-7,8-3 0 8,6 3 176-8,7 1 16 7,9-5 16-7,7 3 0 8,4 5-208-8,4-7-128 6,6-3 128-6,7 3-128 9,8-3 128-9,5 5-128 7,1 1 128-7,2-1-128 9,6-1 192-9,-2 5-48 7,6 1 0-7,-4 1 0 8,4-3-144-8,-6 3 0 7,0-2 0-7,-4 5 0 8,-5 3 0-8,-7 0 0 7,-3-4 0-7,-1-1 0 8,-9-3 0-8,-2 1 0 7,-6-1 0-7,-6 2 0 7,-4-9 352-7,-7 3 96 8,-11 5 0-8,-1-5 16 7,-12-3 144-7,-2 1 32 7,-6-5 0-6,3-2 0 6,-1-6-96-7,0-2-16 7,-2-2 0-7,6-2 0 8,0-4-176-8,8-4-32 7,4 0-16-7,6-5 0 8,5-1-496-8,12-5-80 7,1-1-32-7,9-3 0 26,7-2-2512-25,5-1-512-1</inkml:trace>
    </iact:actionData>
  </iact:action>
  <iact:action type="add" startTime="23640">
    <iact:property name="dataType"/>
    <iact:actionData xml:id="d14">
      <inkml:trace xmlns:inkml="http://www.w3.org/2003/InkML" xml:id="stk14" contextRef="#ctx0" brushRef="#br1">26936 13603 20271 0,'0'0'1792'0,"0"0"-1424"2,0 0-368-2,0 0 0 8,12-14 1264-8,-12 14 176 6,0 0 32-6,12 8 16 8,-3 4-752-8,1 9-160 8,-6 9-16-8,-4 9-16 10,-4 9-64-10,-2 5-16 5,-5 4 0-5,-1 9 0 8,-6 10 48-8,1 6 16 7,-1 8 0-7,-5 9 0 8,-1 6-80-8,-1 5 0 7,-2-1-16-6,1 2 0 6,1 0-256-7,5-4-48 7,1-11-128-7,3-6 192 8,5-18-192-8,3-2 128 7,0-12-128-7,4-9 0 24,2-12-432-23,4-6-176 0,0-5-32-1,2-9-13504 0</inkml:trace>
    </iact:actionData>
  </iact:action>
  <iact:action type="add" startTime="23894">
    <iact:property name="dataType"/>
    <iact:actionData xml:id="d15">
      <inkml:trace xmlns:inkml="http://www.w3.org/2003/InkML" xml:id="stk15" contextRef="#ctx0" brushRef="#br1">26517 14781 18431 0,'0'0'816'0,"13"-18"160"0,7-1-784 0,7 5-192 3,6-3 0-3,10 3 0 8,4-3 1744-8,0 7 304 7,4-2 64-7,1 4 16 9,5 4-1712-9,-1-1-416 6,-3-5 0-6,2 4 0 9,-1 2 176-9,3 0-16 6,0 0 0-6,-5 2 0 8,-3 2 192-8,-2 2 32 7,-8 2 16-7,-4 0 0 8,-6-4-80-7,-4 2 0 6,-5 2-16-7,-2-4 0 7,-18 0 272-7,0 0 48 7,0 0 16-7,0 0 0 8,0 0-64-8,0 0-16 7,-16 12 0-7,-4-3 0 8,-3 1-48-8,-8 6 0 7,-4-5 0-7,-2 7 0 8,-12-4-288-8,2 3-64 8,2 5-16-8,-2-3 0 8,4-3-144-8,4 5 0 6,4 1 144-6,6-3-144 8,6 4 128-8,1-3-128 7,7-1 128-7,5-3-128 8,6 2 192-8,6-9-16 7,4 5-16-7,7-8 0 9,-13-6 208-9,20 6 32 6,3 0 16-6,3-1 0 8,-1-7-240-8,0-3-48 7,-1-1-128-7,-1 4 192 8,-3 2-192-8,-1 0 144 7,-1 0-144-7,-5 6 128 8,3 7-128-8,-4 1 0 8,-1 5 0-8,-5 5 0 8,2-3 0-8,-2 3 0 8,2 7-144-8,-4-8 144 7,3-1 0-7,5-3 0 6,-2-5 0-6,2 2 0 8,3-5 0-8,9-1 0 7,-7-6 0-7,11-4 0 8,5-4-176-8,2-8-16 7,0 1-16-7,4-13-11152 18,-4-3-2224-18</inkml:trace>
    </iact:actionData>
  </iact:action>
  <iact:action type="add" startTime="24371">
    <iact:property name="dataType"/>
    <iact:actionData xml:id="d16">
      <inkml:trace xmlns:inkml="http://www.w3.org/2003/InkML" xml:id="stk16" contextRef="#ctx0" brushRef="#br1">28547 13461 13823 0,'0'0'1216'1,"0"0"-960"4,0 0-256-5,0 0 0 9,-7 9 2176-9,-5 5 400 6,4 11 80-5,-6 9 16 7,-1 3-1456-8,-3 2-272 7,-5 7-64-7,-1 9-16 7,1 6 192-7,0 9 32 7,-3 2 16-7,1 14 0 8,-2 5 48-8,-3 1 16 8,1 7 0-8,0-5 0 8,0 6-528-8,-1-7-96 7,1 3-32-7,6-10 0 7,1-12-320-7,8-14-64 7,5-11 0-7,3-10-128 9,4-4 304-9,2-12-48 6,2-5-16-5,-2-18 0 7,15 12 272-8,5-7 48 7,5-8 16-7,5-7 0 8,3-10-192-8,6-3-16 7,-4-8-16-7,6-4 0 9,-4-8-352-9,0 4 0 5,2 4 0-5,-4-4-128 9,0 2-112-9,2 5-16 6,-2 3 0-6,-1 8 0 8,1 3 0-7,0 6-16 5,-4 5 0-6,-4 1 0 9,-3 4 128-9,-5 10 144 7,-1 1-208-7,-7 9 80 8,-3 3 128-8,-8 5 0 7,-4 1-144-7,-7 0 144 8,-3 3 0-8,-9 3 0 7,-7-4 0-7,-11 2 0 7,-4 6 224-7,-5-2-32 8,-3-2-16-8,-3-3 0 7,-3-3 128-7,2-6 16 8,-3 1 16-8,3-6 0 8,1-11 80-8,5-1 16 6,8-2 0-6,4-6 0 9,8-2-272-9,8-5-160 7,7-3 192-7,4-3-192 23,8 3-1184-22,8-10-352-1,10-1-64 0,7-4-15616 2</inkml:trace>
    </iact:actionData>
  </iact:action>
  <iact:action type="add" startTime="24855">
    <iact:property name="dataType"/>
    <iact:actionData xml:id="d17">
      <inkml:trace xmlns:inkml="http://www.w3.org/2003/InkML" xml:id="stk17" contextRef="#ctx0" brushRef="#br1">29958 13125 23775 0,'0'0'1056'1,"0"0"224"-1,0 0-1024 0,0 0-256 2,0 18 0-2,-4 3 0 7,-2 3 1232-7,0 9 208 8,-6 6 32-8,1 8 16 8,-5 7-256-8,0 1-48 7,-7 9-16-7,-4 8 0 8,-5 2-16-8,-9 10 0 7,-3 6 0-7,-5 11 0 8,-2 7-288-8,0-5-64 8,-1 4-16-8,1 1 0 8,6 3-528-8,-2-2-96 6,8-8-32-6,2-13 0 8,8-6-128-8,6-12 0 7,7-9 0-7,0-9 0 8,7-13 0-8,7-4 0 7,4-7 0-7,2-9 0 23,3-5-1232-22,9-10-176-1,2-6-48 0,1-12-15168 2</inkml:trace>
    </iact:actionData>
  </iact:action>
  <iact:action type="add" startTime="25137">
    <iact:property name="dataType"/>
    <iact:actionData xml:id="d18">
      <inkml:trace xmlns:inkml="http://www.w3.org/2003/InkML" xml:id="stk18" contextRef="#ctx0" brushRef="#br1">29924 14551 30751 0,'0'0'1360'0,"0"0"288"0,18 10-1328 0,0-3-320 5,5 5 0-5,6-2 0 8,4-4 0-8,4-4 0 7,0-2 0-7,8-2 0 8,-4-4 368-8,6-6 48 8,2 2 16-8,4-5 0 8,-1 3 224-8,1-4 48 7,-4 5 16-7,-3-1 0 7,-3-5-144-6,-6-1-16 5,0 6-16-6,-7-7 0 9,-7 3-96-9,-3-3 0 6,-5-3-16-6,-9 3 0 9,-6 3 16-9,-6-1 0 7,-7 7 0-7,-5-2 0 8,-5 2-48-8,-9 6 0 6,-1 4 0-6,-6 2 0 9,-13 8-160-9,-3 8-48 7,-4 1 0-7,3 7 0 8,1 3 240-8,5 8 32 6,3 0 16-6,6 8 0 9,2 2 160-9,10-4 48 7,5 1 0-7,12-3 0 8,8 4-304-8,8 2-48 6,10-2-16-5,8-2 0 7,7-8-128-8,10 2-16 7,4-4-16-7,9-6 0 8,11-7-32-8,5-1 0 7,8-7 0-7,-2-2 0 8,2-4-128-8,0-4 0 7,2-8 144-7,-2 2-144 21,-1 0-704-21,1 0-224 1,2-2-32-1,0 0-19712 4</inkml:trace>
    </iact:actionData>
  </iact:action>
  <iact:action type="add" startTime="27899">
    <iact:property name="dataType"/>
    <iact:actionData xml:id="d19">
      <inkml:trace xmlns:inkml="http://www.w3.org/2003/InkML" xml:id="stk19" contextRef="#ctx0" brushRef="#br1">24180 11665 4607 0,'0'0'400'0,"0"0"-400"6,18-4 0-6,-5 0 0 9,-13 4 3088-9,12-6 544 6,-12 6 96-6,16-10 32 8,-7 2-1936-8,-9 8-384 7,0 0-80-7,14-7-16 9,-14 7-448-9,0 0-112 7,0 0-16-7,0 0 0 8,0 0-128-8,0 0-16 6,0 0-16-6,0 0 0 9,0 0-96-9,0 0-32 7,0 0 0-7,-16-10 0 8,3 6-192-8,-7 2-32 7,-1 2-16-7,-5 2 0 7,-3 2-80-7,-6 0-16 8,-8 2 0-8,0-1 0 9,-6-1-16-9,1 4-128 7,-3 2 192-7,-2-4-64 7,-1-2 128-7,1 3 0 7,-2 3 16-7,-3-2 0 7,-1-2 48-6,-3 0 16 6,0-1 0-7,-7-1 0 8,3-2-64-8,-6 0-16 7,4-4 0-7,-5 0 0 8,-1 0-32-8,2 0-16 7,-6-3 0-7,0 3 0 8,-4 0-208-8,0 2 176 7,0 0-176-7,6 0 160 8,8 0-160-8,6 0 128 7,3 0-128-7,10 2 128 8,2-2 32-8,12 2 0 7,2 0 0-7,6 1 0 9,3-1-160-9,3-2 160 5,1 0-160-5,7 0 160 9,-3 0-160-9,16 0 160 6,-10 0-160-6,10 0 160 9,-13-5 32-9,13 5 16 7,-8-4 0-7,8 4 0 8,0 0-64-8,0 0-16 7,0 0 0-7,0 0 0 8,0 0-128-8,0 0 0 7,0 0 0-7,-4 19 0 8,2 5 0-8,2-3 0 7,2 0 0-7,2 3 0 8,-2 1-144-8,4 5 144 7,0 5 0-7,0 2 0 8,-1 2 0-8,1 7-128 7,0 5 128-7,2 4 0 9,-4 1 0-9,0 7 0 6,-2 3 0-6,3 0 0 9,1 7 0-9,2-3 0 6,-4 4 0-6,0-8 0 8,-4 4 0-8,4 3 0 7,-2 1 0-7,-2 2 0 8,-2 0 0-8,0 0 0 7,0-2 0-7,0 4 0 8,-2 2 0-8,0 6 0 7,-2-1 0-7,2 5 0 8,-1-2 176-8,3 2-176 8,-2 1 192-8,2 7-192 7,-2-7 240-7,0 7-64 7,2 0-16-7,-2 1 0 8,-2 6-160-8,2-3 192 8,-1-3-192-8,-1 3 192 8,2-7-192-8,0-1 0 6,0-7 144-6,2-5-144 8,-6 0 192-8,0-2-48 7,3-2 0-7,-1-6 0 8,2-1 16-8,-6-5 0 7,-2 4 0-7,3-5 0 9,-7-7-16-9,4-1 0 6,-5-1 0-6,-1-1 0 8,3 3-144-8,-5-7 160 7,3 0-160-7,1-3 160 8,0-1-16-8,3-6 0 7,-3 2 0-7,4-10 0 8,-1-4 16-8,5-3 0 7,2-3 0-7,0-7 0 8,0-3-32-8,6-13 0 8,6 18 0-8,2-8 0 8,-8-10-128-8,16 4 0 6,1-4 144-6,5 0-144 8,-1 0 0-8,6 0 128 7,3 0-128-7,3 0 0 8,-2-4 0-8,6 2 0 7,4-2 0-7,0-6 128 8,6 2-128-8,4 3 0 7,3-3 0-7,7 2 0 9,5 0 0-9,0 0 0 6,4 0 0-6,1-5 0 9,3 7 0-9,-8-2 0 6,4-4 0-6,-3-2 0 8,1 5 0-8,-6-1 0 7,-3-2 0-7,1 6 128 8,-5 0-128-8,-2 4 0 8,-5 2 0-8,1 2 0 8,-14 0 0-8,-2-2 0 6,-5 0 0-6,-7-2 0 8,1 4 144-8,-22-4-144 7,0 0 192-7,0 0-192 8,0 0 128-8,0 0-128 7,0 0 0-7,0 0 0 23,-24 10-1856-22,-5-1-464 0,-12 5-112-1</inkml:trace>
    </iact:actionData>
  </iact:action>
  <iact:action type="add" startTime="32947">
    <iact:property name="dataType"/>
    <iact:actionData xml:id="d20">
      <inkml:trace xmlns:inkml="http://www.w3.org/2003/InkML" xml:id="stk20" contextRef="#ctx0" brushRef="#br0">14322 17443 22223 0,'-17'10'976'1,"5"1"224"-1,2-1-960 0,2-2-240 3,8-8 0-3,-9 16 0 7,9-16 352-7,0 15 32 7,1 3 0-7,-1-18 0 7,12 17-48-6,-2-5 0 7,7 0 0-8,3-1 0 7,1-7 192-7,9 2 48 7,3-2 0-7,2 2 0 9,6-2 16-9,4 0 16 7,4-6 0-7,-5 0 0 7,-1-2-48-7,6-2-16 8,-4 0 0-8,2 0 0 8,0-7-176-8,-4 1-48 6,-1 2 0-6,-1-5 0 8,0-1-16-6,-6-1-16 3,4 1 0-5,-7 0 0 8,-3-5-112-8,-2 3-32 7,-5 5 0-7,-7-5 0 8,-1 1-144-8,-8-3 192 7,0-1-192-7,-4 1 192 8,-6 3-64-8,-2-1 0 7,-10 4 0-7,-1 1 0 8,-9 7 96-8,-5-6 16 8,-6 6 0-8,0 2 0 7,-10 2-112-7,0 4-128 8,1 4 176-8,-5 6-176 7,0 0 128-7,2 7-128 8,3 5 0-8,-1 7 0 8,-4 0 0-8,2 4 0 7,1 4 0-7,3 0 0 7,-6 6 0-7,8 6 0 7,2 3 0-7,4 1 0 8,2-1 224-8,8 3 32 7,7 0 16-7,4-1 0 8,11-3 64-8,3-1 16 7,6-3 0-7,5 0 0 8,11-2-208-8,3-4-144 7,5 1 192-7,5-1-192 9,10-6 128-9,0-1-128 6,5-5 0-6,-1-4 0 9,0-4 0-9,2-3 0 6,1-1-192-6,-1-9 48 25,-2-6-1536-24,2-6-304 0,-2-4-64-1</inkml:trace>
    </iact:actionData>
  </iact:action>
  <iact:action type="add" startTime="33623">
    <iact:property name="dataType"/>
    <iact:actionData xml:id="d21">
      <inkml:trace xmlns:inkml="http://www.w3.org/2003/InkML" xml:id="stk21" contextRef="#ctx0" brushRef="#br0">15808 18500 33167 0,'-19'-6'1472'0,"11"2"304"0,-6-4-1424 0,9-3-352 3,-1 3 0-3,6 8 0 8,2-10 1680-8,0-1 272 6,2 1 48-5,3-2 16 7,-1 2-1424-7,6 3-272 5,-6-5-64-6,4 0-16 8,1-3-240-8,1 5-288 7,0-2 64-7,-5-2 16 23,5 5-1456-22,2-3-272 0,-6 4-64 0,-8 8-14000-1</inkml:trace>
    </iact:actionData>
  </iact:action>
  <iact:action type="add" startTime="33921">
    <iact:property name="dataType"/>
    <iact:actionData xml:id="d22">
      <inkml:trace xmlns:inkml="http://www.w3.org/2003/InkML" xml:id="stk22" contextRef="#ctx0" brushRef="#br0">16914 17121 28559 0,'-5'20'2544'1,"1"3"-2032"2,4 10-512-3,4 4 0 9,1 10-176-9,1 8-128 7,6 5-16-7,-2 5-16 7,-1-1 336-6,-3-4-144 6,-6 1 144-7,-4 5 0 8,-1-2 0-8,-1-1 0 7,-2 5 0-7,-4-5 0 8,2 3 320-8,-3-4 0 8,3-3 16-8,4-14 0 7,0-4 384-7,0-12 80 7,1-8 16-7,5-7 0 8,0-14 192-8,0 0 32 7,0 0 16-7,15-8 0 9,-1-11 64-9,5-5 16 6,1-5 0-6,-1-6 0 8,3-10-592-8,-1 2-112 7,-1-6-32-7,-3 3 0 8,1-1-144-8,1-4-16 8,-3 0-16-8,4 1 0 7,-7 1-32-7,7 6-16 7,3-2 0-7,0 8 0 8,3 4-176-8,1 2 0 7,0 1 0-7,1 9 0 27,-1 3-976-26,0 7-176-1,3 1-48 0,-3 8 0 10,-2 2-2176-10,1 2-432 0</inkml:trace>
    </iact:actionData>
  </iact:action>
  <iact:action type="add" startTime="34284">
    <iact:property name="dataType"/>
    <iact:actionData xml:id="d23">
      <inkml:trace xmlns:inkml="http://www.w3.org/2003/InkML" xml:id="stk23" contextRef="#ctx0" brushRef="#br0">18307 17780 22111 0,'0'0'1968'0,"-14"2"-1584"0,3-2-384 0,-5-2 0 0,16 2 1328 0,-16-2 176 3,-1 4 32-3,1 0 16 8,1 0-1072-8,-7 2-224 6,3 6-32-6,-1-4-16 8,-5 2 304-8,-2 5 64 7,-3 1 16-7,3 7 0 9,2 1 224-9,3 1 32 8,-1 3 16-8,3 3 0 6,7 2-352-6,-3 0-64 8,4-2 0-8,8-1-16 8,1-3-304-8,-1-3-128 6,9-5 0-6,1 1 128 9,0-9-128-9,-6-9 192 7,18 12-192-7,-3-6 192 7,1-4-16-7,3-2 0 8,-3-2 0-8,6 2 0 8,-3-2-48-8,-1 2-128 8,-1 0 192-6,-3-2-64 3,-14 2-128-5,0 0 0 6,13 0 144-6,-13 0-144 8,0 0 160-8,0 0-32 7,0 0-128-7,10 10 192 9,-2 5 16-9,-2-5 0 6,-6-10 0-6,6 20 0 9,1-7-208-9,3 3 176 7,-2-8-176-7,6-2 160 7,3-4-160-7,7-4 0 8,-1-4 0-8,8 0 0 8,2-8 0-8,10-1 0 7,2-9-176-7,4-1 176 8,2-6-160-8,3-1 160 7,1-7-192-7,-4 0 192 7,-8 2-160-7,1-5 160 7,3-5-128-6,-6 2 128 6,0-4 0-7,-4-4 0 7,0 1 0-6,0-3 0 6,-4-7 0-7,-3-5 0 8,-3 1 0-8,0 2 0 7,-1-8 128-7,-5 1-128 7,-5 3 128-7,1 4-128 9,-9 1 0-9,0 15 0 7,-4 1 0-7,-8 12 0 9,0 7 0-9,-4 9 0 5,0 1 128-5,-9 11-128 9,-5 3 160-9,3 8-32 7,-6 15-128-7,-5 3 192 8,-5 13-192-8,4 4 0 6,0 11-192-6,0 5 192 8,-7 7-128-8,1 9 128 8,6 1 0-8,2 4 0 8,2 4 0-8,3 0 0 7,1 0 0-7,5 2 0 7,1-6 0-7,5-12 0 8,0-5 0-8,8-9 0 7,6-3 0-7,6-10 0 7,4-4 0-7,-2-7 0 9,7-7 176-9,-1-5 32 7,5-5 16-7,5-7 0 8,1-4-16-8,4-11 0 6,8-1 0-6,-4-9 0 9,4-5-208-9,2 1 0 6,-6 0 0-6,4 0 0 9,-2-1 0-9,-3 3 0 6,1 0-208-6,2 1 64 9,-6 1 144-9,-2 7-160 8,-1 1 160-8,-1 5-160 7,-6 6 160-7,-1 2 0 7,-3 2-144-7,1 6 144 8,-18-6-192-8,0 0 48 7,6 23 0-7,-2 1 0 8,-4-3 144-8,-2 2-208 7,-2-3 80-7,-2 5 128 7,-6-1 0-7,4 1 0 8,3 0 0-8,1-3 0 8,-4-3 0-8,6 3 0 7,2-9 0-7,4 3 0 8,-4-16 0-8,12 14 0 7,1-3 0-7,7-7 128 8,1-2 32-8,1-4 0 7,-1 0 0-7,2 0 0 8,1-1-160-8,-1-1 128 7,3-2-128-7,-5 4 128 8,-1 2-128-8,1 4 0 7,1 4 0-7,-3-3 0 8,1-1 0-8,-1 4 0 7,2 4 0-7,1-4 0 8,-1 1 0-8,3 5 0 7,1-10 0-7,1 4 0 8,5 1 0-8,0-5 0 7,2-4 0-7,0-2 0 8,4-2 0-8,6-5 0 7,-4-1 0-7,8-8 0 8,2-5 128-8,-4 2-128 7,1-3 128-7,-5-1-128 8,0-2 0-8,0 1 0 7,0-1 128-7,-8 2-128 8,1 1 0-8,-5 1 0 7,-4 3 0-7,-3 3 0 8,-3-3 0-8,-5 8 0 7,-2 1 128-7,-12 11-128 8,0 0 0-8,0 0 0 7,0 0 0-7,0 0 0 8,-16 9 0-8,4 1 0 6,-5 8 0-6,-1-1 128 9,3 7-128-9,-7 1 0 7,1 2 144-7,5 5-144 8,-2 5 272-8,11-2-16 7,-3 4 0-7,6-2 0 8,2-4-32-8,4 0-16 7,8 6 0-7,1-6 0 8,7-2-208-8,-2-1 176 7,3-3-176-6,6 2 160 6,1-1-384-7,1-3-80 7,2-7-16-7,-1-9-11840 16,-1-7-2368-16</inkml:trace>
    </iact:actionData>
  </iact:action>
  <iact:action type="add" startTime="35573">
    <iact:property name="dataType"/>
    <iact:actionData xml:id="d24">
      <inkml:trace xmlns:inkml="http://www.w3.org/2003/InkML" xml:id="stk24" contextRef="#ctx0" brushRef="#br0">16741 15647 23951 0,'0'0'2128'0,"-18"-2"-1696"4,3-6-432-4,15 8 0 8,-14-6 1904-8,14 6 288 7,0 0 64-7,0 0 16 8,0 0-1664-8,0 0-336 8,0 0-64-8,0 0-16 8,0 20 32-8,2 3 0 8,-2 3 0-8,4 3 0 8,0 6 32-8,2 2 16 7,3 4 0-7,-1 2 0 7,0 2 128-7,4-4 32 7,-5 5 0-7,7-1 0 8,-4 4-112-7,3 0 0 5,1-6-16-6,0-4 0 9,-1-6-16-9,-3-6 0 7,4-5 0-7,-2-1 0 7,3-11 160-7,-1-2 48 7,3-1 0-7,9-7 0 7,-5-5 64-7,1-5 16 8,1-2 0-8,2-9 0 8,1-7-144-8,-1 1-32 7,2 0 0-7,-1-4 0 8,-1-8-224-8,2 3-48 7,-1 3-128-7,-5 2 192 8,-5 2-192-8,3 2 0 7,-3-7 128-7,2 5-128 7,1 2 0-7,-3 7 0 8,1 1 0-8,3 3 0 8,-9 4-320-8,5 1-64 7,-8-1-16-7,-8 12 0 24,0 0-1808-23,0 0-352-1,0 0-80 1</inkml:trace>
    </iact:actionData>
  </iact:action>
  <iact:action type="add" startTime="35934">
    <iact:property name="dataType"/>
    <iact:actionData xml:id="d25">
      <inkml:trace xmlns:inkml="http://www.w3.org/2003/InkML" xml:id="stk25" contextRef="#ctx0" brushRef="#br0">17076 16277 6447 0,'-9'15'576'0,"-1"-7"-576"4,2 2 0-4,-4 2 0 8,12-12 2832-8,-11 5 464 6,11-5 96-6,0 0 0 8,-14 6-1472-8,14-6-320 7,-14 0-48-7,14 0-16 8,0 0 288-7,0 0 48 6,-8-7 16-7,8 7 0 7,0 0-464-7,-5-16-80 8,3 0-32-8,2-3 0 8,5 3-464-8,1-3-80 7,0-3-32-7,6-3 0 8,0-2-240-8,-3-3-48 8,5 1-16-8,0-2 0 8,3 2-64-8,-1-6-16 6,-3-6 0-6,9 2 0 9,-5-6-96-9,7 0-32 6,3-2 0-6,0-6 0 8,1-1-48-8,3-5-16 7,4-3 0-7,0-1 0 8,2 1-32-8,6-4-128 7,-4 3 192-7,6 3-64 8,6 1-128-8,0-1 0 7,-3 0 144-7,1 5-144 8,2 4 0-8,1-1 0 7,-3-1 0-7,4 2 0 8,1 0 0-8,1 7 0 7,-4 3 0-7,3-4 0 8,1 2 0-8,5 0 0 8,-1 6 0-8,0 0 128 8,-1 6-128-8,1-2 0 7,-1-3 0-7,-3 3 128 7,-7 6-128-7,1 0 0 6,-8 1 0-6,2 1 0 9,4 0 0-9,-4-1 0 6,2 3 0-6,-2 1 0 9,-1 3 128-9,-1-3-128 7,6 3 128-7,2 5-128 8,0-1 128-8,0-1-128 7,3 2 128-7,1-1-128 9,0 5 0-9,-1-2 128 6,1-1-128-6,0 3 0 9,-1-4 0-9,3 7 0 6,1-1 0-6,1 0 0 8,-2 2 0-8,5 4 0 8,6 2 0-8,-3 2 0 8,3 4 0-8,4 2 0 6,-9-4 0-6,-3 0 0 9,-1 3 0-9,-4-1 0 7,-3 0 0-7,-1 0 0 7,-8-2 0-7,2 4 128 8,-4-1-128-8,0 1 0 7,-6-4 0-7,-4-2 144 7,1 0-144-7,-1 0 0 8,0 0 208-8,-2 0-64 7,-3 0-16-7,-1 2 0 8,-1-4-128-8,-7 2 192 7,3 0-192-7,-18-2 192 8,12 2-192-8,-12-2 0 7,0 0 144-7,13 3-144 9,-13-3 0-9,0 0 0 7,0 0-192-7,0 0 64 23,0 0-1104-23,0 0-224 0,-19 6-32 1,5 2-10912 4,-2 2-2176-5</inkml:trace>
    </iact:actionData>
  </iact:action>
  <iact:action type="add" startTime="36535">
    <iact:property name="dataType"/>
    <iact:actionData xml:id="d26">
      <inkml:trace xmlns:inkml="http://www.w3.org/2003/InkML" xml:id="stk26" contextRef="#ctx0" brushRef="#br0">20318 13722 30399 0,'-37'-8'2704'0,"17"2"-2160"3,1-1-544-3,9 1 0 8,10 6 592-8,0 0 16 7,0 0 0-7,0 0 0 8,0 0-432-8,0 0-176 6,20-2 128-6,-1 0-128 9,1 2 368-9,5 4-16 7,2 2 0-7,5 5 0 9,3 1 80-9,10 6 16 7,1-5 0-7,7 7 0 7,4 1-32-7,5 3 0 8,-1-3 0-8,1 10 0 7,0-2-64-7,-3 3-16 9,-1-3 0-9,-3-2 0 8,-2-1-48-8,-10-1-16 7,-2 0 0-7,-4 1 0 8,0-3 176-8,-8 4 16 6,-4-3 16-6,-7-1 0 8,-1 4-16-8,-5 3 0 6,-4 3 0-6,-8 4 0 9,-8-2-80-9,-4 4 0 6,-11 4-16-6,-4 4 0 9,-5-4-64-9,-9 1-16 6,-1-5 0-6,-11 6 0 9,-8-4-32-9,-5 0 0 6,0-8 0-6,-4 2 0 8,1 3-96-7,-3-3-32 6,2-4 0-7,-2 0 0 27,5 4-1472-26,3-4-320-1,4 1-48 0</inkml:trace>
    </iact:actionData>
  </iact:action>
  <iact:action type="add" startTime="39252">
    <iact:property name="dataType"/>
    <iact:actionData xml:id="d27">
      <inkml:trace xmlns:inkml="http://www.w3.org/2003/InkML" xml:id="stk27" contextRef="#ctx0" brushRef="#br0">23396 17917 12783 0,'0'0'560'0,"0"0"128"0,0 0-560 0,0 0-128 3,0 0 0-3,18 8 0 9,-18-8 960-9,11 11 176 7,-11-11 16-7,14 6 16 7,-14-6 112-7,0 0 32 8,0 0 0-8,0 0 0 8,0 0 224-8,0 0 32 8,0 0 16-8,0 0 0 8,0 0-240-8,0 0-64 7,-2-17 0-7,-4 1 0 7,0 1-368-7,-2 1-80 8,-1-2 0-8,-5 3-16 7,2-5-224-7,-5-1-32 7,-1 9-16-7,1-6 0 8,-7 4-192-8,-1-3-32 7,-4 1-16-7,1-1 0 9,3 7-96-9,0 4-16 6,-3 0 0-6,1 4 0 8,2 6-192-8,-3 4 0 7,-1 5 128-7,2-1-128 9,-2 3 0-9,-3 9 0 6,-1 1 0-6,-2 4 0 9,6 1 0-9,1 5 0 6,1 0 128-6,2 0-128 8,3 8 0-8,3-6 0 7,-1 1 128-7,9-2-128 8,-3 4 0-8,8-3 0 7,2-3 0-7,6-1 0 8,4-6 0-8,6-4 0 7,-1-1 0-7,9-5 0 8,-4 1 0-8,5-9 0 7,4 1 144-7,3-8-144 8,1-2 176-8,2-2-48 7,0-2-128-7,3-6 192 8,-3-7-64-8,0 1 0 7,-2-4-128-7,0 1 192 8,-1-1-192-8,-1-3 176 7,-2-5-176-7,-3 3 160 8,-7-2-160-8,3 1 0 7,-8 5 144-7,3-1-144 8,-5-1 128-8,0 1-128 7,2 3 128-7,-4-1-128 8,-6 18 0-8,0 0 0 7,0 0 0-7,0 0 128 8,7-6-128-8,-7 6 0 7,0 0 0-7,14 14 128 8,-4 4-128-8,3 3 0 7,-1 0 0-7,6 1 0 9,-5 1 0-9,7 1 0 6,-3-1 0-6,3-1 0 8,1-5 0-8,5 3 144 8,-3 1-144-8,3-1 0 7,-5-7 128-7,2 7-128 7,1-9 0-7,-1 1 0 8,1-4 0-8,-3-6-144 7,-3-2 16-7,5-2 0 24,0 0-2112-23,3-4-400-1,-5-4-96 0</inkml:trace>
    </iact:actionData>
  </iact:action>
  <iact:action type="add" startTime="39913">
    <iact:property name="dataType"/>
    <iact:actionData xml:id="d28">
      <inkml:trace xmlns:inkml="http://www.w3.org/2003/InkML" xml:id="stk28" contextRef="#ctx0" brushRef="#br0">25153 17511 11967 0,'0'0'1072'1,"6"-9"-864"1,0-9-208-2,-6 18 0 8,0 0 3424-8,10-10 640 8,-10 10 128-8,0 0 32 7,0 0-2176-7,0 0-416 7,0 0-96-7,0 0 0 9,0 0-320-9,0 0-64 7,-6 20-16-7,-6 1 0 7,1 6-304-7,-3 7-64 7,-2-3-16-7,1 4 0 8,-1 8-128-8,-3 2-32 7,1 3 0-7,4 7 0 8,-3-2-224-8,3 1-48 9,-3 1-16-9,5-2 0 7,-4-1-304-7,7-7 0 8,-3 0 128-8,4-6-128 6,4 0 0-6,0-8-176 8,2-4 32-8,2 1 0 25,2-5-1264-25,2-7-256 0,-4-16-64 0,8 13-9760 5,-8-13-1952-5</inkml:trace>
    </iact:actionData>
  </iact:action>
  <iact:action type="add" startTime="40183">
    <iact:property name="dataType"/>
    <iact:actionData xml:id="d29">
      <inkml:trace xmlns:inkml="http://www.w3.org/2003/InkML" xml:id="stk29" contextRef="#ctx0" brushRef="#br0">24568 18005 30399 0,'0'0'2704'0,"0"0"-2160"3,0 0-544-3,0 0 0 8,0 0 1088-8,24 0 128 8,5-2 0-8,2 0 16 8,8-2-976-8,6 2-256 6,6-4 0-6,1-4 0 9,3 1 416-9,2 1 32 7,-3-2 16-7,-3 2 0 8,2 2-144-8,-5-1-48 7,1-3 0-7,0 4 0 8,-2 2-272-8,-6 0-144 6,-2 0 16-6,-6 0 0 26,-4 2-1792-26,-4 2-336 2,-7 0-80-2</inkml:trace>
    </iact:actionData>
  </iact:action>
  <iact:action type="add" startTime="40380">
    <iact:property name="dataType"/>
    <iact:actionData xml:id="d30">
      <inkml:trace xmlns:inkml="http://www.w3.org/2003/InkML" xml:id="stk30" contextRef="#ctx0" brushRef="#br0">24549 18467 33167 0,'-18'8'2944'1,"18"-8"-2352"0,0 0-464 0,0 0-128 5,18 0 912-6,13-2 176 7,10 0 16-7,4-2 16 8,9 0-944-8,9 0-176 7,3-8 0-7,6 1 0 9,-3 1 0-9,3-8 0 8,-4 3 144-8,0 3-16 9,6 0 96-9,-5 3 32 5,3 3 0-5,-6 2 0 9,-1 2-256-8,-1 0 0 4,-6 2-144-5,-5 0 144 26,-6 0-2928-26,-6 0-480 1</inkml:trace>
    </iact:actionData>
  </iact:action>
  <iact:action type="add" startTime="40708">
    <iact:property name="dataType"/>
    <iact:actionData xml:id="d31">
      <inkml:trace xmlns:inkml="http://www.w3.org/2003/InkML" xml:id="stk31" contextRef="#ctx0" brushRef="#br0">27291 16796 23039 0,'0'0'1024'0,"-12"-4"192"1,-3 0-960-1,15 4-256 3,-12 2 0-3,12-2 0 9,-12 6 1424-9,3 9 240 6,-1-1 64-6,-6 9 0 8,1 4-1392-8,-1 7-336 7,-5 7 0-7,-1 2 0 8,1 7 832-7,-3 15 80 6,-1 5 32-7,0 8 0 7,-5 6-32-7,1 3 0 8,0 9 0-8,0-2 0 7,-3 3-368-7,3-7-80 9,0 0-16-9,6-7 0 7,3-3-288-7,0-6-160 7,5-15 160-7,3-6-160 8,6-18 256-8,6-2-64 7,0-10 0-7,4-3 0 7,-4-20 368-7,18 4 64 8,-1-8 16-8,5-8 0 7,3-7-240-7,6-7-32 7,4-3-16-7,4-4 0 9,0-6-352-9,4 4 0 6,-2 0 0-6,4 1-128 8,-4 3-32-8,4 6 0 7,4 5 0-7,0 1 0 8,-3 3 160-8,3 8 0 7,2 5 0-7,-10 3-128 9,0 3 128-9,-10 9 0 6,-4 0 0-6,-3 7-128 9,-5 3 128-9,-9 5 0 6,-2 4 0-6,-6-1-128 8,-6-1 128-8,-6 4 0 7,-9-2 160-7,-5 2-160 8,-5 2 384-7,-8-1 0 5,-12-3-16-6,-6-4 0 8,-7-3 160-8,-2-7 48 7,1 3 0-7,3-5 0 8,3-7 48-8,5-2 16 8,1-6 0-8,8-2 0 7,2-2-448-7,10-4-64 8,3-5-128-8,7-1 176 23,5-8-480-23,5-1-80 0,7 0-32 0,10-1 0 14,5-1-1936-13,5-2-384-1,7-1-80 0</inkml:trace>
    </iact:actionData>
  </iact:action>
  <iact:action type="add" startTime="41173">
    <iact:property name="dataType"/>
    <iact:actionData xml:id="d32">
      <inkml:trace xmlns:inkml="http://www.w3.org/2003/InkML" xml:id="stk32" contextRef="#ctx0" brushRef="#br0">28452 17638 29487 0,'0'0'2624'1,"0"0"-2112"8,0 0-512-9,0 0 0 5,0 0 1008-5,11 12 80 10,-9 5 32-10,0 5 0 3,-4-3-32-2,0 9-16 10,-3 7 0-11,-5 0 0 4,-2 4-96-4,2 4-16 7,-3-4 0-7,7 4 0 9,0-2-144-9,0-1-48 11,4 5 0-11,4-6 0 3,6-2-288-3,0 0-64 14,3-1-16-14,5-3 0 2,4-4-144-2,-3-4-16 10,5-5-16-10,7-3 0 4,6-1 32-4,6 0 0 12,6-5 0-12,0 5 0 5,1-10-256-5,5-4 0 11,6 0 0-11,-3-4 0 19,-3-8-1088-18,-4-8-192-1,-3 3-64 0,-9-1-11680 9,-5-9-2336-9</inkml:trace>
    </iact:actionData>
  </iact:action>
  <iact:action type="add" startTime="41432">
    <iact:property name="dataType"/>
    <iact:actionData xml:id="d33">
      <inkml:trace xmlns:inkml="http://www.w3.org/2003/InkML" xml:id="stk33" contextRef="#ctx0" brushRef="#br0">28518 16905 47167 0,'-25'-10'2096'0,"25"10"416"0,-10-12-2000 0,10 12-512 6,0 0 0-6,0 0 0 5,0 0 256-5,0 0-64 10,0 0 0-10,0 0 0 5,0 0-192-5,0 0-256 11,14 0 48-11,-14 0-13872 17,17 8-2752-17</inkml:trace>
    </iact:actionData>
  </iact:action>
  <iact:action type="add" startTime="43636">
    <iact:property name="dataType"/>
    <iact:actionData xml:id="d34">
      <inkml:trace xmlns:inkml="http://www.w3.org/2003/InkML" xml:id="stk34" contextRef="#ctx0" brushRef="#br0">23238 15912 8287 0,'0'0'736'1,"0"0"-592"1,-4-10-144-2,4 10 0 8,0 0 2368-8,0 0 448 8,18-6 96-8,-1 6 16 7,3 2-2096-7,3 4-432 8,1-2-80-8,5-4 0 8,4-2 480-7,6 0 96 5,0 0 32-6,8-2 0 8,-2 1 160-8,9 1 48 7,15 2 0-7,-1 3 0 8,8-3-112-8,6 6-32 7,6-4 0-7,3 2 0 8,-1-4-400-8,2 0-80 8,1 0 0-8,-3 2-16 8,2-2-112-8,5 2 0 6,-1 6-16-6,1 2 0 9,3-10-96-9,-9 0-16 6,-7-4 0-6,6 0 0 8,4-2-16-8,-1 2-16 7,7-2 0-7,-3 2 0 8,5 0 112-8,-9-1 32 7,-3-5 0-7,-2 2 0 8,-4 2 16-8,0 6 0 7,5 0 0-7,5 2 0 8,-2 2 32-8,-1 0 16 7,-1 0 0-7,-6-2 0 8,-8 2-208-8,6 0-32 7,2 1-16-7,4 5 0 8,1 4-176-8,-1-2 0 8,4-7 0-8,-3-1 128 8,-5 6-128-8,-4-2 0 6,-4-4 0-6,6-2 0 8,0-4 0-8,4 0 128 7,-2 0-128-7,6 2 0 8,-5 0 128-8,-1-2-128 7,-4-6 0-7,-2 2 128 9,-2 4-128-9,0-2 0 6,2 4 0-6,2 0 128 8,0 2-128-8,2 2 192 7,0-2-192-7,-2-2 192 8,-6-4-64-8,-5 2 0 7,1 4 0-7,-4-4 0 9,4-2 32-9,-5 2 0 7,-1 2 0-7,4 2 0 7,-1 0 16-7,1 0 0 8,-10 2 0-8,1-2 0 8,-4 0-32-8,-5 0 0 6,-9 4 0-6,0-4 0 8,-6-2-16-8,-2 0 0 6,-5-2 0-6,-3 2 0 9,-3 0-128-9,-3 0 0 7,-19 0 0-7,14-4 128 8,-14 4-128-8,0 0 0 6,0 0 0-6,0 0 0 10,0 0 0-10,0 0-224 5,0 0 48-5,-14 6 16 28,-5-2-288-28,5 0-64 1,-4 0-16-1,-5-2 0 10,-2-2-1744-9,-3 1-352-1,-1 3-64 0,-4-4-13216 3</inkml:trace>
    </iact:actionData>
  </iact:action>
  <iact:action type="add" startTime="46139">
    <iact:property name="dataType"/>
    <iact:actionData xml:id="d35">
      <inkml:trace xmlns:inkml="http://www.w3.org/2003/InkML" xml:id="stk35" contextRef="#ctx0" brushRef="#br0">24006 20103 10127 0,'0'0'896'1,"18"-4"-704"5,-18 4-192-6,18-10 0 9,-7 3 1552-9,-11 7 288 7,14-10 48-7,-14 10 16 8,8-16-496-8,-8 16-80 8,0 0-32-8,2-17 0 7,-4 1 144-7,2-3 32 7,-4 5 0-7,-2-4 0 8,-4 3-336-8,2 3-64 8,-5-3-16-8,-1 1 0 7,0 0-112-7,-1 3-32 9,-7 3 0-9,-1-2 0 6,-2 0-160-6,-3 2-48 7,-1-3 0-6,-4 5 0 6,-2 2-176-7,-2 0-32 7,2 4-16-7,2 4 0 8,-3 6-272-8,1 5-48 7,4-3-16-7,0 6 0 8,0 9-16-8,1 2 0 7,-1 2 0-7,2 4 0 8,2 6-128-8,3 0 160 7,3 6-160-7,5 4 160 8,1 0-160-8,9-7 0 7,2-1 0-7,6 2 0 8,6-4 0-8,5 0 0 7,7-10 0-7,1-3 0 8,5-3 0-8,-1-4 0 7,2-3 0-7,1-4 0 8,-1-9 0-8,0-5 192 7,0 0-192-7,3-5 192 8,-1-9 32-8,0 0 16 7,2-7 0-7,1-6 0 8,1-1-80-8,0 1-16 7,-6-4 0-7,1 1 0 8,-7-3-144-8,0 2 128 8,-1-2-128-8,-4 2 128 7,-3 0-128-7,-5 3 0 8,2 5 0-8,-2-3 128 7,-5 7-128-7,3 5 128 7,0 3-128-7,-6 11 128 8,0 0-128-8,0 0 0 7,0 0 144-7,16 15-144 8,-1 3 0-8,-3 3 0 7,4 7 0-7,-5 1 128 9,5 2-128-9,-2-2 0 6,3-1 0-6,-3 1 0 9,5-2 128-9,-1 0-128 6,-2-1 128-6,5 1-128 8,-2 2 0-8,1-9 0 7,0-3 0-7,1 1 128 9,-5-6-128-9,3-5 0 6,3 1 0-6,-3-2 0 25,-1-6-1664-25,1-2-240 0,1-4-48 0</inkml:trace>
    </iact:actionData>
  </iact:action>
  <iact:action type="add" startTime="46891">
    <iact:property name="dataType"/>
    <iact:actionData xml:id="d36">
      <inkml:trace xmlns:inkml="http://www.w3.org/2003/InkML" xml:id="stk36" contextRef="#ctx0" brushRef="#br0">24988 19697 15663 0,'-30'-3'688'0,"17"1"144"0,-7 5-656 1,3 1-176 4,3-2 0-5,-4 4 0 9,7-2 1760-9,-5 2 320 6,6 0 64-6,10-6 16 9,-15 2-1040-9,15-2-208 8,-10 6-32-8,10-6-16 7,0 0 288-7,0 0 48 7,0 0 16-7,0 0 0 9,0 0 16-9,0 0 16 6,0 0 0-6,0 0 0 8,0 0-288-8,0 0-48 8,20 4-16-8,3 3 0 6,12-1-368-6,0-2-80 8,8 4 0-8,4 4-16 8,6-5-208-7,3 3-32 5,1 2-16-6,5 1 0 7,2 7-32-7,3-1 0 7,3-3 0-7,-4 6 0 9,5 3 80-9,-5 0 16 6,4-5 0-6,-8-3 0 8,-5 1 16-8,-4-3 16 7,-5 1 0-7,-7 4 0 9,-2-7 0-9,-7 3 0 7,-5-8 0-7,0 5 0 8,-3-3-80-8,-3-2 0 7,-1 3-16-7,-3-1 0 8,-17-10 0-8,14 8 0 7,-1 4 0-7,-13-12 0 8,0 0 16-8,0 0 16 7,10 8 0-7,-10-8 0 8,0 0-16-8,0 0 0 7,0 0 0-7,0 0 0 8,0 0 0-8,-8 11 0 7,8-11 0-7,-19 12 0 8,-6-2 0-8,-1 1-16 7,5-1 0-7,-5 0 0 8,-3 6 16-8,0-5 16 7,-4 5 0-7,-2-3 0 8,-2 3 0-8,-6-4 0 7,2 3 0-7,-8-3 0 8,-2 4-32-8,1-5-16 7,-1 5 0-7,4-2 0 8,-2 1-160-8,6 3 128 7,4-5-128-7,-4 7 128 8,4-6-128-8,2 3 0 7,4-5 0-7,8 1 0 9,3-1 0-9,3 0 0 6,3-6 0-6,16-6 0 8,0 0-336-8,0 0-48 7,0 0-16-7,0 0 0 25,0 0-1520-25,16-8-320 0,7-4-48 0,5-1-17184 1</inkml:trace>
    </iact:actionData>
  </iact:action>
  <iact:action type="add" startTime="47825">
    <iact:property name="dataType"/>
    <iact:actionData xml:id="d37">
      <inkml:trace xmlns:inkml="http://www.w3.org/2003/InkML" xml:id="stk37" contextRef="#ctx0" brushRef="#br0">28060 19688 26207 0,'0'0'1152'1,"0"0"256"-1,0 0-1136 0,7-12-272 2,-7 12 0-2,12-8 0 8,-2-7 832-8,-10 15 96 7,0 0 32-7,6-12 0 8,-2-2-224-8,-4 14-32 8,-10-11-16-8,2 5 0 7,-2 0 80-7,-5-2 0 9,-1 2 16-9,1 4 0 8,-3 0-192-8,0 0-32 7,-3 2-16-7,-2 4 0 6,1-2-160-6,1 6-16 8,-1 6-16-8,-3-7 0 9,-2 7-80-9,-1-2-16 7,1 1 0-7,-2 3 0 7,-1 7 0-7,-1 1 0 6,0 1 0-6,0 3 0 10,0 1 32-10,-1 2 0 6,-1-2 0-6,-2 4 0 8,2 4-96-8,2 0 0 7,2-1-16-7,3 5 0 7,13-4-176-7,1 0 0 8,8 2 144-8,8-4-144 8,8 2 0-8,1 0 0 7,9-6 0-7,-1-4 0 8,1 1 0-8,9 1 176 7,0-4-176-7,0 1 192 8,-2-5 0-8,5-1 0 7,1-1 0-7,4 1 0 8,-6-9-48-8,4 5 0 7,6-6 0-7,-2-1 0 8,4 1-144-8,3-6 160 7,-1-4-160-7,8 0 160 8,5-2-160-8,1-4 0 7,1-5 144-7,-1-3-144 8,-1-8 0-8,-3-1 0 7,-5 0 0-7,-1-3 128 8,2-1-128-8,-5-2 0 7,-3-1 0-7,-8 1 0 7,-1 0 0-7,-3 0 0 8,-8-1 128-8,-5-3-128 8,-3-6 160-8,-9 2-32 7,-4 4-128-7,-6-4 192 8,-6-2-32-8,-2 2-16 6,-9-4 0-6,-1 4 0 9,-3-4 64-9,-2 6 16 7,1 6 0-7,-7-1 0 8,-4 5 0-8,2 0 0 7,3 1 0-7,-1 9 0 8,-4-3 48-8,0 6 16 7,0-1 0-7,0 9 0 8,-8 0-160-8,-2 4-128 7,-2 6 144-7,-4 2-144 8,-1-1 0-8,1 1 0 7,0 0 0-7,5 8 0 8,-3-3 0-8,0 5 0 6,10-4 0-6,-2 3 0 9,6-3 0-9,6-1-160 6,5 5 160-6,5-8-192 26,7-3-1504-26,12-7-304 1,0 0-64-1</inkml:trace>
    </iact:actionData>
  </iact:action>
  <iact:action type="add" startTime="75000">
    <iact:property name="dataType"/>
    <iact:actionData xml:id="d38">
      <inkml:trace xmlns:inkml="http://www.w3.org/2003/InkML" xml:id="stk38" contextRef="#ctx0" brushRef="#br0">2155 445 7359 0,'0'0'320'0,"0"0"80"0,0 0-400 0,0 0 0 3,0 0 0-3,0 0 0 9,0 0 688-9,2-10 48 6,-2 10 16-6,0 0 0 8,4-15-32-8,-4 15 0 10,0 0 0-10,0 0 0 6,0 0 80-6,0 0 16 7,0 0 0-7,0 0 0 10,0 0-176-10,0 0-16 5,0 0-16-5,-8-4 0 8,-6 0-64-8,2 2-16 7,-5 0 0-7,1 2 0 8,-5 0 112-8,-1 0 32 7,-1 0 0-7,0 0 0 8,-1 0 32-8,-7 0 0 6,-4-2 0-6,2 0 0 11,-4-2-64-11,-4 2-16 5,4-2 0-5,-8 0 0 8,-2 2-96-8,2-1-16 6,-6-1 0-6,1 0 0 9,-3 0-256-9,-2 2-48 6,-1 2-16-6,1 0 0 9,2 0-192-9,1 0 128 6,-1-2-128-6,4 0 0 9,1-2 0-9,-1 0 128 6,2 0-128-6,2-5 0 8,-4-3 144-8,6 2-16 8,4 0 0-8,4 1 0 8,-4-1 48-8,4-2 0 7,2 2 0-7,2-1 0 7,0 3-32-7,7 2 0 9,1-2 0-9,1 0 0 6,5 3-16-6,3 1 0 7,-1 0 0-7,15 4 0 8,-10-6 32-8,10 6 0 7,0 0 0-7,0 0 0 8,-14-6-160-8,14 6 160 7,0 0-160-7,0 0 160 9,0 0-160-9,0 0 0 6,0 0 0-6,0 0 0 9,0 0 0-9,-10 12 0 6,10-12 0-5,-5 10 0 6,5-10 0-7,0 0 0 7,-4 17 0-7,4-17 0 8,-6 14 0-8,6-14 0 7,-4 17 0-7,0 3 0 8,4-7 0-8,-4 7 0 7,0 1 0-7,2 1 128 9,-4 1 0-9,-1 1-128 7,1 1 192-7,0 2-64 7,2 3 64-7,-6 1 0 8,2 0 0-8,3 6 0 7,3-2-192-7,0 4 0 7,-2 2 0-7,2-2 128 9,-2 4-128-9,2-4 128 6,2 6-128-6,0-2 128 8,2-2-128-8,-2 5 0 8,0-3 0-8,0 4 128 7,4 0-128-7,0-8 128 7,0-4-128-7,-2 4 128 9,0-4-128-9,1 0 0 7,-1 2 0-7,0 0 0 8,-2 6 0-8,4-6 128 6,-2-2-128-6,-2 6 128 9,0-5-128-9,0 5 128 6,0-2-128-6,0 0 128 8,0 3-128-8,0-3 0 7,-2 4 0-7,0-4 0 9,0 4 0-9,2-6 0 7,-2-2 128-7,0-1-128 8,-1-3 0-8,1 2 0 7,0-2 0-7,0 0 128 7,0 2-128-7,-2-1 0 7,-4-3 0-7,2 0 0 8,2-3 0-8,-2-3 0 8,-1-6 0-8,1 3 128 7,-2 1-128-7,4-3 0 7,0 0 0-7,-2 1 0 8,0-3 0-8,1 1 0 8,3 3 144-8,-2-7-144 8,0 5 0-8,4-18 128 6,-6 16-128-6,4-1 0 9,2-15 0-9,0 18 0 7,0-18 0-7,0 13 0 7,0-13 0-7,0 0 128 8,8 18-128-8,-8-18 0 8,0 0 0-7,15 6 128 5,3 2-128-6,-18-8 0 7,14 1 0-7,1-2 128 8,3-5-128-8,-3 4 0 7,5-2 0-7,-2 0 128 8,1 0-128-8,2 0 0 8,3 2 0-8,-1-2 0 7,-1-2 0-7,1 6 0 8,4 0 0-8,3 0 0 7,5 0 0-7,0 0 0 8,0 0 0-8,6 0 0 7,0 0 0-7,2 0 0 8,-4-2 0-8,2 1 0 7,-4-1 0-7,0 2 0 8,-2 2 0-8,0 1 0 7,0 1 0-7,-2 2 0 8,-1 0 0-8,-3 0 0 6,0 0 0-6,2 2 0 9,-1 1 0-9,-1-1 0 6,2-4 0-6,-2 4 0 10,-1 0 0-10,1-1 0 6,2-1 0-6,-2 0 0 8,-1-2 0-8,-3 4 0 7,-2-4 0-7,3 0 0 8,3 1 0-8,0 7 0 7,-1-6 0-7,-3-4 0 8,-2 0 0-8,1 2 0 6,-1-2 0-6,-5 0 0 9,1-2 0-9,1 2 0 7,-7-2 0-7,-13 0 0 7,18 0 0-6,-18 0 0 6,18 2 0-7,-18-2 0 8,0 0 0-8,0 0 128 7,0 0-128-7,0 0 0 8,0 0 0-8,0 0 0 7,0 0 0-7,0 0 128 8,0 0-128-8,0 0 0 7,0 0 128-7,0 0-128 9,0 0 0-9,0 0 0 6,-18 5 0-6,2 1 128 8,3-4-128-8,-5 2 0 8,3 0 0-8,-7 0 128 7,5 2-128-7,-5-2 0 8,1 0 0-8,-3-2 0 7,-1 1 0-7,0-1 0 8,-3-2 0-8,3 2 0 7,-2 0 0-7,-1 0 0 7,-1 0 0-7,0 2 128 8,1-4-128-8,-3 2 0 7,0 2 0-7,-2 0 0 8,2-4 0-8,1 2 0 7,3 0 0-7,2 0 0 8,3 0 0-8,-3 0 0 7,-2-2 0-7,-1 2 0 8,1 3 0-8,0-1 0 7,-1 0 0-7,3-2 0 9,-2 2 0-9,-1 2 0 6,1 2 0-6,-2-1 0 9,0 1 0-9,-3 4 0 6,5-2 0-5,4-2 0 7,-3 3 0-8,1-3 0 7,2 4 0-7,-5-3 0 7,3-3 0-7,0-4 0 7,1 2 0-7,3 0 0 8,1 0 0-8,-1 2 0 7,1-4 0-7,7 0 0 8,-5-2 0-8,6 0 0 7,-3-2 0-7,15 2 0 8,-14-4 0-8,14 4 144 7,-18-6-144-7,5 0 0 8,1 0 192-8,4-1-192 7,-1-7 192-7,3 2-192 8,2-5 0-8,0-1 0 7,2 1 0-7,0-9 0 9,2-3 160-9,0-2-160 6,-4-6 128-6,0 0-128 9,4-6 128-9,-2 0-128 6,0-4 128-6,0 0-128 8,-2 2 0-8,1-5 0 7,-1-3 128-7,2-2-128 8,0 1 0-8,0-1 0 8,0 1 0-8,-4-1 0 8,4-2 0-8,2 1 0 6,0-3 128-6,0-1-128 9,0-3 0-9,0 5 0 7,0 1 0-7,-2 3 0 7,0-3 0-7,0 1 0 7,-2 3 0-7,2 4 0 8,-4 4 0-8,1-1 0 7,1 7 0-7,0-4 0 8,-2 4 0-8,6 0 0 7,-2 6 0-7,0-1 0 8,-2-1 0-8,-2 4 0 7,2 2 0-7,2 0 0 8,-1-3 0-8,-1 3 0 7,2 2 0-7,-2 1 0 9,0 3 0-9,-2 6 0 6,0-1 0-6,2 0 0 8,2 7 0-8,2 11 0 7,-4-18 0-7,4 18 0 8,-3-12 0-8,3 12 0 8,0 0 0-8,0 0 0 7,0 0 0-7,0 0 0 8,0 0 0-8,0 0 0 7,7-15 0-7,-7 15 0 8,14-8 0-8,2 0 0 8,-5 0-144-8,5 3 144 6,1-1 0-6,-5 0 0 8,-12 6 0-8,20-10 0 8,-5 2 0-8,3 3 0 7,3-3 0-7,-1-2 0 8,1 2 0-8,3 0 0 8,3-5 0-8,2 5 0 6,2-4 0-6,7 0 0 9,-3 5 0-9,4-5 0 6,2 2 0-6,-4-1-160 8,4-5 160-7,0 4 0 5,3-1 0-6,-3 1 0 9,4-4 0-9,-4 5 0 7,4-1 0-7,0 6 0 8,-6-2 0-8,6 0 0 7,-6 3 0-7,6 3 0 8,-4 0 0-8,2 2 0 6,-1 2 0-6,1 0 0 8,0 1 0-8,-6-1 0 8,0 2 0-8,2-4 0 8,-3 0 0-8,1 2 0 7,-2 0 0-7,-2 0 0 8,-2 0 0-8,0 0 0 6,-1 0 0-6,-3-2 0 8,-4 2 0-8,1 0 0 8,-3 0 0-8,-7 2 0 8,-14-4 0-8,19 6 0 6,-5-4 0-5,-14-2 0 7,0 0 0-8,0 0 0 6,16 5 0-6,-16-5 0 9,0 0 0-9,0 0-128 7,0 0 128-7,0 0 0 9,0 0 0-9,0 0 0 5,0 0 0-5,-6 14-128 9,-6 0 128-9,0-8 0 7,-5-1 0-7,1-3 0 7,-5-2 0-7,-5 0 0 8,-1 0 0-8,0-2 0 8,-3-1 0-8,-5 1 0 7,-4 0 0-7,2-2 0 8,-4 0 0-8,2-4 0 7,-8 0 0-7,5 2 0 8,-5-3 0-8,-2-1 0 7,-2 4 0-7,1 4 0 7,1-2 0-6,-2 0 0 6,-2-2 0-7,1 1 0 8,1-1 0-8,0-2 0 7,-1-2 0-7,5 2 0 8,-2 1 0-8,4-5 0 6,4 4 0-6,-2 2 0 10,2-5 0-10,0 3 0 6,6 2 0-6,8 0 0 8,0-2 0-8,3 2 0 6,3 2 0-6,5 1 0 10,-1-3 0-10,7 2 0 6,10 4 0-6,-16-4 0 8,16 4 0-8,0 0 0 7,-11-2 0-7,11 2 0 8,0 0 0-8,0 0 0 7,-14 10 0-7,14-10-128 8,-10 11 128-8,6 7 0 7,0-2-144-7,1 1 144 7,1 5 0-7,0-1 0 8,0 2 0-8,0 9 0 8,0 1-128-8,0 2 128 7,-2 2 0-7,2 6 0 8,-4 6 0-8,-2-3 0 7,1 3 0-7,3 2 0 8,-2 2 0-8,-2 1 0 7,2 1 0-7,0 1 0 8,2-1 0-8,0-2 0 7,1-3-144-7,-3-5 144 8,0 0 0-8,0 0 0 7,2-6 0-7,-2 6 0 8,-4 0 0-8,5-1 0 7,-1-1 0-7,0 0 0 8,-2 2 0-8,4-4 0 7,0 2 0-7,2 0 0 8,2 4 0-8,0 1 0 7,0-1 0-7,2-2 0 8,-2 0 0-8,2-4 0 7,2 2 0-7,0-4 0 8,2 2 0-8,-2-2 0 7,0 2 0-7,-2-4 0 8,-2 0 0-8,2 2 0 7,-2-6 0-7,0 2 0 8,0-2 0-8,0 0 0 7,-2 1 0-7,2-5 0 8,-4-2 0-8,0-2 0 7,-2 1 0-7,2-5 0 8,0-3 0-8,0-1 0 7,2-5 0-7,-3 4 0 8,5-16 0-8,-10 11 0 7,2 1 0-7,8-12 0 8,0 0 0-8,-8 12 0 7,-4 5 0-7,12-17 0 8,-9 8 0-8,9-8 0 7,0 0 0-7,0 0 0 8,0 0 0-8,0 0 0 8,0 0 0-8,0 0 0 7,0 0 0-7,0 0 0 7,0 0 0-7,0 0 0 8,0 0 0-8,21-6 0 7,-3 0 0-7,5-5 0 8,4 1-144-8,1 4 144 7,1-4 0-7,2 4-144 8,6 5 144-8,0 1 0 7,6 0 0-7,0 1 0 8,4 3 0-8,4 4-128 7,-5 0 128-7,1 0 0 8,2 5 0-8,2-1-128 7,-1 4 128-7,-3-1 0 8,0 3 0-7,2-4 0 5,2 3 0-6,-7 5-128 8,-1-1 128-8,2-2-128 8,-6 1 128-8,4 1-128 8,-4-5 128-8,6 2-160 6,-6 1 160-6,4-3-160 8,-8-1 160-8,0-5 0 8,-2 2 0-8,2-4 0 7,-3-5 0-7,-3 1 0 8,0-4 0-8,-3 4 0 7,-1 4 0-7,-8-2 0 7,1-6 0-7,1 2 0 8,-3 0 0-8,-16-2 0 7,16 4 0-7,-16-4 0 8,0 0 0-8,0 0 0 7,9 11 0-7,-9-11 0 8,0 0 0-8,0 0 0 7,0 0 0-7,0 0 0 9,0 0 0-9,-5 12 0 7,5-12 0-7,-8 10 0 9,-6 0 0-9,2-3 0 5,-5 1 0-5,1-2 0 8,-5-2 0-8,-3 0 0 7,3 0 0-7,-4-2 0 8,-5-2 0-8,-1 0-128 8,-2 0 128-8,-2 2-128 7,-2 0 128-7,2-2 0 8,2 0-144-8,-5 0 144 7,1 0 0-7,2 0 0 7,-4 2 0-7,4 1 0 8,4-1 0-8,0 4 0 7,-8 0 0-7,4-2 0 8,1 0-128-8,3 0 128 7,0-2 0-7,-2 8 0 8,2-3 0-8,0 3 0 7,1 2 0-7,3-6 0 9,-2 1 0-9,5 3 0 6,3-2 0-6,3-4 0 9,-5 2 0-9,5-2 0 6,5 1 0-6,-5-1 0 9,4-2 0-9,-3-2 0 6,1 0 0-6,3-2 0 8,3-2 0-8,10 4 0 7,-16-5 0-7,16 5 0 8,-8-6 0-8,8 6 0 7,-7-10 0-7,3-2 0 8,4 12 0-8,0-11 0 8,0 11 0-8,0 0 0 7,8-18 0-7,-3 4 0 8,-1-1 0-8,-2 5 0 7,-2 10 0-7,4-19 0 8,-2 3 0-8,-2-2 128 7,-2-3-128-7,0 0 0 7,-2-3 0-7,-2-1 0 9,-3-3 0-9,-1 1 0 6,0-2 128-6,-1-4-128 9,3 0 0-9,-2-1 0 6,-4-3 0-6,5-7 0 9,-7-9 0-9,6 0 128 7,-3-3-128-7,1-1 0 7,0 1 0-7,-3-5 0 7,1-3 0-7,0-3 0 8,1-3 0-8,-1 0 0 7,-2-6 0-7,-1-2 0 8,-5-2 0-8,-1 2 128 7,3 2-128-7,3 2 0 8,-5 4 0-8,3 1 128 8,1-1-128-8,1 8 0 7,-3 3 0-6,7 5 0 6,-5-1 0-7,6 6 0 8,-1 8 0-8,5 6 0 6,0 12 0-5,0 3 0 6,0 1 0-7,5 7 0 8,3 12-176-8,0 0 176 7,0 0 0-7,0 0-160 7,0 0 160-7,0 0 0 9,0 0-144-9,-4 14 144 7,4-14 0-7,0 0-144 8,0 0 144-8,0 17 0 6,0-17 0-5,0 0 0 7,0 0 0-8,0 0 0 6,0 0 0-6,0 0 0 9,0 0 0-9,7-13 0 7,1 1 0-7,0-2 0 8,-8 14 0-8,4-15 0 7,-2-5 0-7,0 5 0 8,0-1 0-8,-2 4 0 7,0 12 0-7,4-17 0 8,0-3 0-8,0 7 0 7,1-5 0-7,-1 6 0 8,-2-5 0-8,2 5 0 7,-2-2 0-7,-2 14 0 7,0 0 0-7,2-11 0 7,-2 11 0-7,0 0 0 9,0-14 0-9,0 14 0 7,0 0 0-7,0 0 0 23,0 0-1216-23,0 0-192 0,0 0-64 1,-4 23-12720 1</inkml:trace>
    </iact:actionData>
  </iact:action>
  <iact:action type="add" startTime="81243">
    <iact:property name="dataType"/>
    <iact:actionData xml:id="d39">
      <inkml:trace xmlns:inkml="http://www.w3.org/2003/InkML" xml:id="stk39" contextRef="#ctx0" brushRef="#br0">1971 1740 6447 0,'0'0'272'0,"0"0"80"0,-9-2-352 0,9 2 0 6,0 0 0-6,-12-6 0 9,12 6 1232-9,0 0 176 6,-10-8 48-6,10 8 0 8,-4-11-752-8,4 11-128 7,0 0-48-7,0 0 0 9,0 0-80-9,0 0-32 5,0-12 0-5,0 12 0 10,0 0-176-10,0 0-48 6,0-18 0-6,0 18 0 8,0 0 16-8,0 0 0 8,6-9 0-8,-6 9 0 6,12-16 16-6,-2 8 0 8,-10 8 0-8,11-8 0 9,3-1 144-9,-14 9 16 7,12-8 16-7,3 4 0 7,-15 4-208-7,20-4-32 7,-7-2-16-7,3 0 0 8,-16 6-144-8,18-4 160 6,-1 3-160-6,3-3 160 11,-5 2-32-11,5-2-128 5,1 2 192-4,-1 0-64 6,3 0 16-7,0-2 0 7,1 0 0-7,3 2 0 8,0 0-16-8,5 0 0 7,-1-2 0-7,2 2 0 8,2-1 64-8,-2-1 0 6,-3-2 0-6,3 6 0 9,2-2-192-9,4 2 0 7,2 0 144-7,0 0-144 8,-6-2 128-8,6 2-128 7,0 0 128-7,8 2-128 8,1 2 0-8,3 0 144 7,4-2-144-7,-3 0 0 9,-1-1 176-9,1 1-176 7,3-2 160-7,0-2-160 8,-1-1 192-8,1 1-48 6,-3-2-16-6,5 4 0 8,-3 0-128-8,3 6 128 7,1-1-128-7,5-1 128 8,-3 0-128-8,4 0 0 7,3-4 0-7,-7 0 128 8,-1 0-128-8,1 0 0 7,-1 0 0-7,-5 0 128 8,1 0 0-8,-1 4 0 7,1 2 0-7,-1-2 0 8,3 0-128-8,-3 3 0 7,-1 5 144-7,2-2-144 9,1 0 0-9,-3 1 128 6,-5-5-128-6,1 2 0 8,0 2 0-8,-2 0 128 7,-1-5-128-7,-1 1 0 8,0-2 0-8,4 2 0 7,-3 0 0-7,3 0 128 8,0-2-128-8,2 3 0 8,-3 1 128-8,1-4-128 7,0-2 240-7,-1-2-32 7,3-4 0-7,-4 4 0 8,2 0-16-8,-1 0-16 7,1 0 0-7,2 0 0 8,1-6-16-8,1 4 0 7,-2 4 0-7,1 2 0 8,3-8-160-8,-3 4 0 7,-3 0 0-7,-2 0 0 8,4 0 0-8,-1 0 0 8,-1 0 0-8,-2-2 0 7,-3 0 0-7,-3 0 0 7,4-3 0-7,-4 3 0 9,2 0 0-9,2 4 128 6,-6 2-128-6,4 1 0 8,-4-3 0-8,5 0 0 7,3 2 0-7,-4-2 0 9,-6-2 0-9,6 0 0 7,0 0 0-7,2 0 0 7,-3-2 0-7,-3 0 0 8,2 0 0-8,-4 0 0 7,2 0 0-7,-2 2 0 8,4 0 0-8,-4 0 128 7,0-2-128-7,2 2 128 7,-6 4-128-7,8-2 128 8,-2 0-128-8,4-2 0 8,-6-2 0-8,4 2 128 7,-4-2-128-7,4 0 0 7,-2-3-192-7,2 1 192 9,-4 0 0-9,4 0 0 6,-6-2 0-6,4-4 0 8,-4 2 0-8,0 3 0 7,4-1 0-7,-4-2 128 10,2 2-128-10,-2 0 0 5,0 2 0-5,2 0 0 8,-4 2 192-8,6 1-64 8,-4 1 0-8,2-4 0 8,0 2-128-8,-4 0 0 6,-2 0 0-6,4-2 0 8,-1 0 0-8,-5 2 0 8,-2 0-192-8,-2-2 192 7,1-2 0-7,-5 4 0 8,0-2 0-8,-5 1 0 7,0 5 0-7,3-2 0 7,-21 0 0-7,14 0 0 8,-14 0 0-8,0 0 0 7,0 0 0-7,0 0 0 8,0 0 0-8,0 0 0 7,0 0 0-7,0 0 0 8,0 0 128-8,0 0-128 7,0 0 192-7,0 0-64 8,-12 7 48-8,-6 1 0 8,1-4 0-8,-7-2 0 8,-1-2-176-8,-2 2 192 6,-1 0-192-6,-1-2 192 9,-10 0-192-9,2 0 0 7,0 0 0-7,-8 0 0 7,-2-2 0-7,-1 2 128 8,-5-2-128-8,-2 2 0 8,-1 2 0-8,1 2 0 7,-7-4 0-7,-1 4 0 8,-1 4 0-8,-8-3 0 7,0 1 128-7,-4-6-128 7,-6 0 0-7,0-2 0 8,-2 0 0-8,-4 2 128 8,2 0-128-8,-2 0 0 7,-3 0 0-7,-7 0 0 7,5 0 0-7,-9 0 0 8,1-2 0-8,1 4 0 7,-3 2 0-7,5 0 0 8,1 0 0-8,-3 0 0 8,7-4 0-8,-5 4 0 7,3 0 0-7,-1 0 0 8,6-4 0-8,3 2 128 7,5 0-128-7,-2-2 0 8,-2 0 0-8,2-2 0 7,0-4 0-7,4-2 0 7,4 2 0-6,0 0 0 6,6 2 0-7,-2 0 0 8,-2 1 0-8,3 3 0 7,-1 1 0-7,4-2 0 8,-2-7 0-8,0 0 0 7,-1 0 0-7,3-2 0 8,2 3 0-8,5 1 0 7,3-2 0-7,-5-2 0 8,1 4 0-8,1 4 0 7,-1 0 0-7,-2-1 0 7,-1-1 0-7,5-4 0 8,-5 0 0-8,3 2 0 8,2-4 0-8,3 5 0 7,0-3 0-7,3 6 0 8,-1 0 0-8,3 0 0 6,-1 0 0-6,0 4 0 9,2 2 0-9,1-2 0 7,-1-2 0-7,4 0 0 8,-2-2 0-8,5 0 0 7,1 0 0-7,-2 2 0 8,6-4 0-8,-2 0 0 7,4 2 0-7,6 0 0 8,-1 2 0-8,3-2 0 7,2-2 0-7,1 2 0 8,5 4 0-8,2 2 0 7,3-2 128-7,-2-2-128 8,3 0 0-8,15 0-144 7,0 0 144-7,0 0-8720 17,0 0-1632-17</inkml:trace>
    </iact:actionData>
  </iact:action>
  <iact:action type="add" startTime="83014">
    <iact:property name="dataType"/>
    <iact:actionData xml:id="d40">
      <inkml:trace xmlns:inkml="http://www.w3.org/2003/InkML" xml:id="stk40" contextRef="#ctx0" brushRef="#br0">3809 285 4607 0,'0'0'400'1,"0"0"-400"5,0 0 0-6,0 0 0 7,0 0 1296-7,8-8 176 7,-8 8 48-7,11-8 0 8,-1-3-768-8,8 5-160 8,-3 4-16-8,5-2-16 8,1-2-240-8,6-2-32 6,-1 1-16-6,3 1 0 8,0-4-96-8,4 2-32 8,1 2 0-8,-1 1 0 8,-4-5-144-8,0 2 0 7,1 2 0-7,-3-2 128 8,-4-1-128-7,-1 5 0 4,1 4 0-5,-3 4 128 8,-3-1-128-8,-17-3 0 8,14 14 0-8,-1-4 0 8,-13-10 0-8,6 21 0 7,-6 5 0-7,-2-3 0 7,-3 0 0-7,-7-1 160 8,-2 3-160-7,-7-1 160 5,-3-3-160-6,-3 6 128 8,-4-1-128-8,0-1 128 8,-6-1-128-8,1-5 0 6,1 1 0-6,0-1 128 9,-2-3-128-9,6-1 0 6,2-7 0-6,1 4 128 8,3-4-128-7,4-3 0 5,3 3 0-6,0 2 0 10,9-6 0-10,9-4 0 5,0 0 0-5,0 0 0 8,0 0 0-8,0 0 0 7,0 0 0-7,0 0 0 9,13 4 336-9,7 0-16 7,3-4 0-7,5-2 0 8,3 4 48-8,0-4 0 7,6-2 0-7,4 2 0 8,-6-2-240-8,4 0-128 7,-4-2 160-7,-2 2-160 8,1-2 128-8,-1 3-128 6,0 1 0-6,-2 0 0 8,-2 0-144-8,-1 2-128 9</inkml:trace>
    </iact:actionData>
  </iact:action>
  <iact:action type="add" startTime="83558">
    <iact:property name="dataType"/>
    <iact:actionData xml:id="d41">
      <inkml:trace xmlns:inkml="http://www.w3.org/2003/InkML" xml:id="stk41" contextRef="#ctx0" brushRef="#br0">4659 359 8223 0,'-31'20'368'1,"11"-9"80"-1,1 7-448 0,-3-1 0 2,-3 5 0-2,4 1 0 7,5-1 336-7,-1-1-16 8,3-5 0-8,6 3 0 8,2-5-96-8,6-14-32 8,0 18 0-8,0-18 0 8,0 0 112-8,10 13 16 6,4 1 0-6,-3-8 0 8,7-8 192-8,-4-2 64 7,3 2 0-7,3-2 0 8,-7-4-256-8,7 2-64 6,-7-1 0-6,1 3 0 9,-2-6-96-9,-12 10-32 7,15-10 0-7,-5 2 0 8,4-5 0-8,-14 13 0 7,6-12 0-7,-6 12 0 8,-2-20-128-8,2 9 0 7,-4-3 0-7,-4 6 0 8,8 8 0-8,-8-11 0 7,0-1 0-7,4 4 0 9,4 8 0-9,-7-8 0 6,7 8 0-6,0 0 0 8,0 0 0-8,0 0 0 7,6-15 0-7,-6 15 0 9,13-6-144-9,7 0 144 7,5-2 0-7,-2 4 0 8,-1 0-128-8,3 4 128 8,3-2 0-8,1 1 0 6,2-1 0-6,-4 2 0 8,-3 2 0-8,-1 1 0 7,1-1 0-7,-3 6-128 7,0 2 128-7,-5 0 0 8,2 7 0-8,-5-1 0 7,1 3-128-7,-4 1 128 8,-4-1 0-8,1 3 0 7,-3-3 0-7,2 1 0 8,0-3 192-8,2 3-64 7,-2 1-128-7,-2-3 192 8,-1-3-192-8,1 3 0 7,0-4 128-7,4 3-128 8,-8-17 0-7,6 14 0 5,-6-14 128-6</inkml:trace>
    </iact:actionData>
  </iact:action>
  <iact:action type="add" startTime="86288">
    <iact:property name="dataType"/>
    <iact:actionData xml:id="d42">
      <inkml:trace xmlns:inkml="http://www.w3.org/2003/InkML" xml:id="stk42" contextRef="#ctx0" brushRef="#br0">9430 1594 3679 0,'0'0'320'0,"0"0"-320"5,4-16 0-5,-4 16 0 8,0 0 320-8,0 0-16 8,0 0 0-8,-10-8 0 7,-1 4-304-7</inkml:trace>
    </iact:actionData>
  </iact:action>
  <iact:action type="add" startTime="86500">
    <iact:property name="dataType"/>
    <iact:actionData xml:id="d43">
      <inkml:trace xmlns:inkml="http://www.w3.org/2003/InkML" xml:id="stk43" contextRef="#ctx0" brushRef="#br0">8414 1625 6447 0,'-22'2'272'0,"11"0"80"0,-5-2-352 0,4 2 0 3,12-2 0-3,-17 4 0 9,3-4 1216-9,-1 0 160 6,15 0 32-6,-12 0 16 9,12 0-368-9,0 0-80 7,0 0-16-7,0 0 0 8,-16-4-128-8,16 4-16 7,0 0-16-7,0 0 0 7,0 0-368-6,0 0-80 5,0 0-16-6,18-6 0 9,-2 6-16-9,1 2-16 8,3 0 0-8,-1 0 0 7,3 2-48-7,1 3 0 7,2-1 0-7,3-2 0 9,3 2 0-9,2 2-16 7,6-4 0-6,0 4 0 5,6-3-16-6,0 5 0 7,2-2 0-7,1-2 0 8,3-8-96-8,-4 4-128 7,2 0 176-7,-1 2-176 7,1-6 176-7,0 2-176 8,-2-2 160-8,0 4-160 7,1 4 176-7,-3 3-176 8,4-3 192-8,2 4-192 8,1 0 160-8,5-3-160 7,-1 3 128-7,1 2-128 8,1-6 192-8,1 0-64 7,-2-1 0-7,3 7 0 8,-1-4 80-8,-1 2 16 7,-1-1 0-7,3-1 0 8,1 8 96-8,7-4 0 7,-2 1 16-7,4-3 0 8,-3-2-112-8,3 3-32 7,-2-3 0-7,4 2 0 8,2 2 16-8,-3-5 0 8,-1 1 0-8,0 0 0 6,4-2-16-5,2-2-16 6,-4 2 0-7,5 1 0 7,-1 1-48-7,2-2-128 8,-2 0 192-8,-2 0-64 8,2 0-128-8,2 0 192 7,-2-3-192-7,-2 5 192 7,4-2-32-7,0 2 0 8,0-4 0-8,4-2 0 8,-2-2-160-8,0 0 0 7,-6 0 0-7,4 0 128 8,0 0-128-8,2 4 160 7,4 0-160-7,0-2 160 9,0-2-160-9,2-2 128 6,-3 0-128-6,-1 0 128 8,-2 0-128-8,0 2 0 7,-2 4 0-7,0 1 0 8,2 1 0-8,-4 0 0 7,-1-2 0-7,1-2 0 8,2-2 0-8,-2 0 128 8,-2 0-128-8,4 2 0 7,2 2 160-7,0 0-160 7,2 2 192-7,-2-2-192 8,0-3 176-8,0-1-176 7,4-1 160-7,-1-1-160 8,-3 0 192-8,0-4-64 7,-2 8-128-7,0-2 192 8,4 4-192-8,-2-4 0 7,-2 0 0-7,-2-4 0 9,2 2 144-9,-2-2-16 6,-1 0 0-6,-1 2 0 8,-2-2-128-8,-4 4 0 7,4 0 0-7,-1 2 0 8,1-4 0-8,-4 0 208 7,0-2-48-7,1-2-16 8,-1 1-144-8,-4-1 0 7,6 2 0-7,-7-2 0 8,-3-2 160-8,1 2-160 7,5 0 192-7,-4 3-192 8,5-1 224-8,-3-2-64 8,-5 2-16-8,5 0 0 8,2-2-144-8,-3 2 0 6,-1-2-160-6,4-1 160 8,-5 3 0-8,1-2 0 7,1 2 0-7,1-2 0 8,-1 0 0-8,5 0 0 7,-10 1 0-7,3-1 0 8,3-2 0-8,3 2 0 7,-5 0 0-7,2 2 0 8,-1 0 0-8,-1 0 0 7,1-3 0-7,3 1 0 8,-6 2 224-8,3 0-64 7,1 0-16-7,4-2 0 8,-1 2-144-8,3 0-144 7,-2 3 144-7,0-1-208 8,-5 2 208-8,-3 0 0 7,-3 0 0-7,-2 0 0 8,-3-2 0-8,1 2 128 7,0-2 0-7,-3 2-128 8,1-2 0-8,-2 2 0 8,-4-2 0-8,5 2 0 7,-1-4 0-7,-4 6 0 7,-6 2 0-7,-2-2 0 8,-2-2 0-8,-4 0 0 8,-1 0 0-8,-3 0 0 7,-6 0 0-7,-3 2 160 7,1 0-160-7,5 0 128 8,-11-1-128-8,3 1 160 7,-16-2-160-7,16 4 160 8,-16-4-160-8,15 2 128 7,-15-2-128-7,18 6 128 8,-6-2-128-7,-12-4 0 5,0 0 0-6,15 4 0 8,-15-4 0-8,0 0 0 7,0 0 0-7,0 0 0 8,10 6 0-8,-10-6 0 7,0 0 0-7,0 0 0 8,0 0 0-8,0 0 0 7,0 0 0-7,0 0 0 24,0 0-320-23,0 0-112-1,0 0-16 0,-20 13-9568 6,-3-5-1920-6</inkml:trace>
    </iact:actionData>
  </iact:action>
  <iact:action type="add" startTime="89968">
    <iact:property name="dataType"/>
    <iact:actionData xml:id="d44">
      <inkml:trace xmlns:inkml="http://www.w3.org/2003/InkML" xml:id="stk44" contextRef="#ctx0" brushRef="#br0">4341 3158 7199 0,'0'0'320'1,"0"0"64"-1,0 0-384 0,0 0 0 3,0 0 0-3,0 0 0 8,4-14 192-8,-4 14-48 7,0 0 0-7,0 0 0 7,4-14 416-7,-4 14 80 8,4-13 0-8,-4 13 16 9,4-14 224-9,-4 14 32 6,8-12 16-6,3 1 0 9,-11 11-224-9,16-6-32 6,3-2-16-6,3 0 0 8,3 2-112-8,3 3-32 7,1 1 0-7,6-2 0 8,8-8-96-8,2 8-32 8,5 2 0-8,7 0 0 10,2-4-16-10,5-5-16 5,0 1 0-5,6 2 0 7,-1-4-96-7,5 5-32 6,-4 1 0-6,6 0 0 9,6 0-16-9,0 2 0 6,-2 2 0-6,0 0 0 9,0-2-16-9,-2 4 0 7,-6-2 0-7,2 2 0 8,0 0-48-8,-1 0-16 7,3 0 0-7,0 0 0 8,0 2-128-8,-2 0 0 7,4-2 0-7,-2-2 0 8,2 2 128-7,-2-2-128 5,-4 0 128-6,2 0-128 8,2 0 224-8,-3 1-32 7,1-1-16-7,2-2 0 9,-6 0-176-9,0 0 0 6,0-2 144-6,-5 2-144 8,3-2 320-8,-2 0-16 7,-9 3 0-7,3 1 0 8,3 0-112-8,3 0-32 7,-5 0 0-7,-1 2 0 8,-3-2-32-8,1 0 0 7,3 0 0-7,-3-2 0 8,-1 0-128-8,-3 0 128 7,-1-2-128-7,-2 2 128 9,-6 1-128-9,1 1 0 6,-3 2 144-6,0 0-144 8,2 0 144-8,-6 2-144 7,2 1 192-7,-4-3-192 8,-2 2 128-8,-4-2-128 8,-3 0 0-8,-1-2 0 8,-4 2 0-8,-1-2 0 6,-3 1 0-6,-5-3 0 8,-14 4 0-8,18 0 128 7,-18 0-128-7,0 0 0 8,0 0 224-8,0 0-64 7,0 0-16-7,0 0 0 8,0 0-144-8,-22-6 0 7,1 10 0-7,-7-2-12352 11</inkml:trace>
    </iact:actionData>
  </iact:action>
  <iact:action type="add" startTime="96394">
    <iact:property name="dataType"/>
    <iact:actionData xml:id="d45">
      <inkml:trace xmlns:inkml="http://www.w3.org/2003/InkML" xml:id="stk45" contextRef="#ctx0" brushRef="#br0">7402 7044 10815 0,'25'-11'480'0,"-6"5"96"0,5-6-448 0,-3-1-128 4,3 3 0-4,-1 0 0 8,-1 4 896-8,3 0 144 7,-4-7 48-7,-3 7 0 8,0 2-192-8,1 0-16 6,-5 0-16-6,1-2 0 8,-5-3-272-8,2 5-48 7,-12 4-16-7,0 0 0 9,0 0-112-9,0 0-32 7,0 0 0-7,0 0 0 8,0 0 192-8,0 0 16 6,0 0 16-6,0 0 0 10,0 0-336-10,-12-4-64 6,-4 4-16-6,1-2 0 10,-1-2-192-10,3 0 128 4,-7-2-128-4,1 2 0 9,-5 2 272-9,3 0-32 7,-3 2-16-7,5 0 0 10,-5-2 96-10,-1 0 32 5,2-1 0-4,-9 1 0 6,-3 0 80-7,2 0 16 7,0-4 0-7,-4 4 0 8,2-2-96-8,0 2-16 7,-8 0 0-7,2 0 0 8,-4 0-80-8,-2 0-32 7,2 0 0-7,-3 4 0 8,1 2-224-8,0 0 0 7,-6 2 0-7,-1 2 0 8,-3-4 0-8,-3 1 0 7,-1-1 0-7,3 2 0 8,1 0 0-8,0-4 0 7,1-2 0-7,-3 0 0 8,1 0 0-8,1 0 0 8,3 0 0-8,-5-2 0 8,-1-4 304-8,-1 2-48 6,3 0 0-6,-5 2 0 8,-3 1 80-8,4-3 16 7,-7 0 0-7,5-2 0 8,0 2-80-8,-3 2-16 7,3 2 0-7,1 4 0 8,-3 2-256-8,0-2 0 7,0 0 0-7,-1-1 0 8,-1 5 0-8,-2 2 0 7,3-2 0-7,-5-4 0 8,0 0 0-8,2 1 0 7,-2 3 0-7,3 0 0 8,-1-2 0-8,4 2 0 7,-6 3 0-7,1-5 0 8,1 2 128-8,2 0-128 8,2-2 0-8,3-4 0 8,-3-2 0-8,4 0 0 6,1 0 0-6,-1 0 0 9,-1 0 128-9,3 2-128 6,-1 2 0-6,-1-3 0 8,-4-1 0-8,3-1 0 7,3-3 0-7,-9 2 0 8,3 2 0-8,-4-2 0 7,4 0 0-7,-5 2 0 8,5 4 0-8,-2 2 0 7,1 1 0-7,3 3 0 8,-8-4 0-8,9 0 0 7,-1-6 0-7,4 2 0 8,-1 2 0-8,7 1 0 7,-3-3 0-7,2-2 0 8,1-2 0-8,3 2 0 8,0 0 0-8,1 4 0 8,1-2 0-8,-2 0 0 6,0 2 0-6,-1 0 0 8,3 0 0-8,0 4 0 7,2-2 0-7,-1-4 0 8,-3 1 0-8,2 1 0 7,2 0 0-7,-1 6 0 9,-3-4 0-9,4 6 0 6,4 3 0-6,-2-3 0 8,4 0 0-8,-2-3 0 7,1 5 0-7,1-2 0 9,-6 9 0-9,6 1 0 6,-2-3 0-6,8 1 0 8,2-3 0-8,1-1 0 7,-1 3 0-7,4 3 0 8,2 1 0-8,1 1 0 8,7 1 0-8,-1 0 0 8,3-3 0-8,5 1 0 6,0-1 0-6,5-3 0 8,3 4 0-8,2 1 0 7,2-1 0-7,4 3 0 8,5-5 0-8,5 2 0 7,0-1-128-7,3 3 128 8,3 3 0-8,1-1 0 7,6-2 0-7,1 1 0 9,-1-1 0-9,2 0 0 6,5-3 160-6,1-3-160 9,8 1 144-9,-2-1-144 6,5-5 160-6,1 1-160 8,-2 5 160-8,4-4-160 7,3 3 160-7,1-5-160 9,4 1 176-9,-1-3-176 7,5 4 192-7,5-5-192 8,-2 5 0-8,3 0 0 6,7-9 0-5,4-1 0 6,0 2 0-7,0 0 128 8,-4-4-128-8,6-2 0 7,2-2 144-7,4 2-144 7,3 0 0-7,3-2 144 8,0 0-144-8,3 0 0 7,-5 0 144-7,8 0-144 8,-5-2 0-8,3 2 0 7,3 0 0-7,5 2 128 8,-7 3-128-8,3-1 0 7,-1-2 0-7,-3 2 0 9,3-4 0-9,1 0 0 6,5 0 128-6,0 4-128 9,1 4 0-9,-1-2 0 7,-6-4 0-7,5-2 0 9,-1-4 0-9,3 2 0 5,-5 0 0-5,4 2 0 8,-1 2 0-8,-1 0 0 7,-5-4 0-7,-1 0 0 9,3-2 0-9,-3-2 0 6,5 0 0-6,-3 2 0 9,6 0 0-9,-3 4 0 6,-3-1 0-6,-3-1 0 8,3-6 0-8,-5-2 0 7,3 0 0-7,1 6 128 8,5-1-128-8,1-3 0 7,-11 0 0-7,3 0 0 9,-4-6 0-9,5 7 0 6,-3-3 0-6,3-4 0 8,-3 1 0-8,0-5 144 7,-3 0-144-7,-5 1 0 9,-2-5 144-9,-2 1-144 6,0 2 0-6,2 1 144 10,-4-2-144-10,0-3 0 5,-6-4 144-5,-2-2-144 9,-2-1 160-9,-6 1-32 6,3 0-128-6,-3 1 192 9,-5 1-192-9,-5-2 176 6,-3-2-176-6,0-1 160 9,-4-1-160-9,-3 2 128 7,-5-2-128-7,0 2 128 7,-7-2-128-7,-1-2 128 8,-4 1-128-8,-3 3 128 7,-3 2-128-7,-5 0 128 8,-3-1-128-8,-5 1 128 8,-2 2-128-8,-4 0 192 7,-2 1-192-7,-4-1 192 9,-2 0-64-9,-2-3 0 6,-7 1 0-6,-3 0 0 8,1-2 16-8,-3 3 0 7,3 1 0-7,-3 2 0 8,-3-5-144-8,-5 1 192 6,-5-2-192-6,-4 2 192 9,0 1-192-9,0 3 160 6,-6 2-160-6,2-3 160 9,-4 1-160-9,0 2 0 6,1-1 0-6,-5 5 0 8,-2 3 0-8,-2-3 128 8,-3 1-128-8,-1 4 0 9,-1-1 128-9,-3-1-128 6,-13-7 128-6,4 1-128 8,2 9 176-8,-6-3-48 8,-5 2-128-8,0 1 192 7,-5 5-64-7,-4 4 0 7,-4 2-128-7,-9-4 192 8,-5-2-192-8,-3 6 176 7,-2-1-176-7,-6 3 160 8,-4 3-160-8,-6 3 0 7,1-2 0-7,-1 4 0 8,-6 2 0-8,2 5 0 7,-1 3 0-7,1 3 0 8,-9-1 0-8,7 3-320 7,-2 7 48-7,3 3-11568 16,-3 2-2320-15</inkml:trace>
    </iact:actionData>
  </iact:action>
  <iact:action type="add" startTime="99755">
    <iact:property name="dataType"/>
    <iact:actionData xml:id="d46">
      <inkml:trace xmlns:inkml="http://www.w3.org/2003/InkML" xml:id="stk46" contextRef="#ctx0" brushRef="#br0">6385 14317 13823 0,'0'0'1216'0,"0"0"-960"5,0 0-256-5,10-14 0 10,-4-1 448-10,0-1 32 6,-2 8 16-6,-4 8 0 9,0 0 272-9,0 0 48 6,2-13 16-6,-2 13 0 8,0 0-208-8,-6-10-48 7,-6 6 0-7,-2-2 0 7,-1-4-128-7,-1 4-48 9,-7 3 0-9,1-5 0 8,-1-2 80-8,-2 2 16 5,-3 0 0-5,-1-1 0 9,-2 3 80-9,0 0 32 7,-2-6 0-7,-6 4 0 8,1 3-272-8,1 3-48 7,-9-4-16-6,3 2 0 6,2-2-144-7,2 4-128 7,-6 2 144-7,-4 0-144 8,0 0 0-8,-3 0 128 7,3 0-128-7,-2 0 0 9,-2 0 0-9,1-2 0 6,1 0 128-6,2 0-128 8,4 0 0-8,-3 2 0 7,-1 0 0-7,2-2 0 8,2 0 128-8,-3 0-128 6,1 0 0-6,-6 0 0 8,-4-1 176-8,-1-3-176 8,-1 0 192-8,3 2-192 8,3-2 192-8,3-4-64 7,-1 5 0-7,4-1-128 8,-2 4 144-8,0-2-144 7,3 0 0-7,3-4 144 8,-2 2-144-8,6 2 0 7,-2 0 0-7,0-1 0 8,-10-3 128-8,2 2 0 7,1 2 0-7,1 0 0 9,-4 0 96-9,4 0 16 6,1-3 0-6,1 3 0 8,-2 2-96-8,6 0-16 7,-6 0 0-7,2 2 0 8,0-2-128-8,-1 2 0 7,-3 0 144-7,0 0-144 9,0-2 0-9,-7 0 128 6,-5-2-128-6,1-4 0 8,-1 0 160-8,-1 5-32 8,-2-3-128-8,1 0 192 7,3 2-192-7,-1 2 144 7,-1 2-144-7,3 0 128 8,1 0-128-8,-3 2 0 6,1 0 0-6,-5-2 128 8,3-2-128-7,3 2 0 6,-1 0 0-7,2 2 0 8,-5 0 0-8,8 2 0 6,1-2 0-6,-1 2 0 9,-1 0 0-9,1-1 0 7,0 1 0-7,1 2 0 8,-5 4 160-8,3-6-160 7,-1 2 192-7,1 1-192 8,-1 3 176-8,2-2-176 7,1 2 160-7,3 3-160 8,0-1 192-8,3 4-48 7,3-7-16-7,-2 9 0 8,4 0 0-8,-2-3 0 7,4 5 0-7,0-1 0 8,-4-1-128-8,4 5 160 7,-1 3-160-7,1-5 160 8,-8-5-160-8,4 5 0 8,6 2 0-8,-2 3 128 8,2-1-128-8,4 0 0 7,-2 3 0-7,6-3 0 8,-3 2 0-8,7 3 0 6,4 1 128-6,3 0-128 9,5-4 0-9,-1 3 0 6,4 1 0-6,3 0 0 9,1-2 0-9,4 1 0 6,0 1-144-6,6-4 144 8,2 0 0-8,6-3 0 7,-3 1 0-7,1 2 0 8,8 3 0-8,-1 1 0 7,5-4 0-7,5 2 0 8,3 1 0-8,-1-1 0 7,4 0 0-7,6 2 0 8,6-3 0-8,2 1 0 8,2 0 0-8,7-1 0 8,1-5 0-8,1 4 0 6,1 1 0-6,4-1 0 9,-3-2 0-9,2-1 0 6,5-7 0-6,3 5 0 8,-2 1 0-8,9 2 0 7,3 1 0-7,2-3 0 8,1-7 128-8,-2 1-128 7,-3-3 0-7,2 2 0 9,0-5 128-9,4 5-128 6,-2-6 0-6,1 5 144 9,3-3-144-9,4 2 160 6,2-11-160-6,0 3 160 8,-5 2-160-8,3 0 128 7,0-2-128-7,6-2 128 8,1 1-128-8,7-1 128 8,-3 0-128-8,0 0 128 8,-5-4-128-8,2 0 0 6,1 0 0-6,7 6 0 9,3 0 0-9,2 2 128 7,0-2-128-7,1-5 0 7,-3-2 0-7,0-1 0 8,4-2 0-8,0 0 0 7,5-4 0-7,-1 0 0 7,2-4 128-7,-4 5-128 8,-2-13 0-8,0 3 0 7,0-3 0-7,4-3 0 8,2 3 128-8,-1-1-128 7,-13-10 128-7,0-1-128 8,1 1 192-8,1 0-32 7,2-2-16-7,1-2 0 9,-5-4 16-9,-2 2 0 7,1-4 0-7,-7 0 0 9,3-12-16-9,-6 0 0 5,-1-1 0-5,1-1 0 9,-6-1 0-9,-6-5 0 6,-8-7 0-6,-4 6 0 8,-7-3 16-8,-7-3 0 8,-3 0 0-8,-4-5 0 8,-10 3 0-8,-4 4 0 7,-4 4 0-7,-7-5 0 8,-7 3 144-8,-9 0 16 7,-8-1 16-7,-10 7 0 7,-1 3 208-7,-14 0 32 7,-12 1 16-7,-4 1 0 8,-10 8-128-8,-8 1-16 7,-15-1-16-7,-9 6 0 8,-13-2-304-8,-9 8-128 8,-12 3 0-8,-8 9 128 8,-8 5-128-8,-13 1-144 6,-14 3 144-6,-3 8-208 25,-3 10-480-24,-16 2-80-1,-16 5-32 0,-5 9 0 11,-6 13-1664-11,-13 0-336 0</inkml:trace>
    </iact:actionData>
  </iact:action>
  <iact:action type="add" startTime="103567">
    <iact:property name="dataType"/>
    <iact:actionData xml:id="d47">
      <inkml:trace xmlns:inkml="http://www.w3.org/2003/InkML" xml:id="stk47" contextRef="#ctx0" brushRef="#br0">4981 20431 7359 0,'0'0'656'0,"0"0"-528"7,0 0-128-7,0 0 0 8,0 0 1248-8,4-16 224 7,-4 16 32-7,4-15 16 8,-2-1-496-7,2 0-80 7,-4 16-32-7,4-13 0 4,-4-5-64-4,0 18-16 6,0-14 0-6,-4-1 0 7,4 15 0-8,0 0 0 7,-6-14 0-7,6 14 0 8,-8-11-128-8,8 11-48 6,-18-6 0-5,3 6 0 7,-7 4-272-7,-5 5-48 5,0 1-16-6,-1 4 0 8,-3 5-32-7,-6 3-16 4,0 1 0-5,2 4 0 12,2 5 64-12,0-1 16 2,3 2 0-2,3 6 0 8,0-4 96-8,5 4 32 7,1 4 0-7,-1-6 0 8,7 4-256-8,3-6-48 7,6 2-16-7,2 2 0 8,4-8-160-8,4-1 0 7,0-3 0-7,6-2 128 8,6-3-128-8,-3-3 0 7,7 1 0-7,3-1 0 8,1-7 0-8,5 2 0 7,0-7 0-7,8-1 0 8,6-2-192-8,-2-4 48 7,6-2 0-7,0-2 0 25,-8-2-1296-25,0-3-256 0</inkml:trace>
    </iact:actionData>
  </iact:action>
  <iact:action type="add" startTime="103931">
    <iact:property name="dataType"/>
    <iact:actionData xml:id="d48">
      <inkml:trace xmlns:inkml="http://www.w3.org/2003/InkML" xml:id="stk48" contextRef="#ctx0" brushRef="#br0">5510 20575 21183 0,'-36'0'944'1,"15"6"192"-1,0 2-912 0,1 3-224 2,-1-1 0-2,1 8 0 8,5-3 1648-7,-3 7 272 5,2 1 64-6,3 3 16 8,-5-1-1584-8,6 0-416 8,-3 1 0-8,7-3 128 8,0-4-128-8,6-1 0 7,2-18 0-7,8 20 0 8,-8-20 0-8,20 11 0 7,-1 1 0-7,6-6 0 8,5-4 0-8,1-2 0 8,6-6 0-8,-2-4 128 7,2 2-128-7,2-3 192 8,-8-3-64-8,3 2 0 7,-3-3 80-7,-2 3 32 10,0-4 0-10,-5 3 0 4,-7-3 80-3,-9 1 32 5,-2 1 0-6,0-2 0 9,-6 16 208-9,0 0 32 6,-12-19 16-6,0 3 0 9,-7 4-16-9,-1 1 0 6,-9 3 0-6,0 2 0 9,-2-2-256-9,-3 6-48 6,-5 0-16-6,4 2 0 9,2 0-272-9,4 0 0 7,0 0 128-7,1 0-128 8,3 4 0-8,2 0 0 6,5-2 0-6,4 0 0 8,5-2 0-8,9 0 0 7,0 0 0-7,0 0 0 8,0 0 0-7,0 0 0 5,0 0-160-5,0 0 160 6,7-16-128-6,3 7 128 6,6-3-160-7,-3 4 160 8,5 0-128-8,3-1 128 6,-1 3 0-6,3 2-144 8,3 0 144-8,-1 0 0 8,0 0 0-8,1-4 0 7,-1 3 0-7,-1 1 0 8,-5 2 0-8,4-2 0 8,5-2 0-8,1 0 0 7,0 2 0-7,-1 2 0 7,-1 0 0-7,0 0-128 8,0 2 128-8,5 4 0 7,-3 2 0-7,0 6 0 8,2 0 0-8,-3 7-128 8,-7-1 128-8,-3 1 0 6,1 4 0-5,-1 7 0 7,-8-7 0-8,-3 3 0 6,-1-3 128-6,-6-2-128 9,-2-3 0-9,-2 1 0 7,-2 3 0-7,1-7 0 7,-7 1 0-7,2-8 128 8,10-8-128-8,-12 15 176 8,-5-9 160-8,3-4 48 6,14-2 0-5,0 0 0 6,-13-4-16-7,13 4 0 8,-4-17 0-8,4 1 0 8,4-3-240-8,5-5-128 7,5-1 160-7,4-2-160 8,3-1 0-8,6 5 0 6,3 2 0-6,1 3 0 9,2-4-128-9,-2 11 128 7,-2-3 0-7,1 8 0 7,5 2-128-7,2 2 128 8,-4 2 0-8,-4 4 0 8,-1 8-128-8,-3 4 128 7,-6-3 0-7,1 9 0 8,-1 1-128-8,-7 4 128 7,-2 3 0-7,-6-3 0 8,-6-4-144-8,0 3 144 7,-4-3 0-7,0-1-144 8,-2-9 144-8,8-13 0 7,0 0 0-7,0 0 0 8,0 0 0-8,0 0 144 7,0 0-144-7,0 0 160 8,2-11-160-8,6-5 192 7,8 2-192-7,-3-5 192 8,3-5-192-8,4 3 0 7,-3 0 0-7,1 3 0 8,1-5 0-8,-3 5 0 7,3 6 0-7,-1 1 0 8,-3 5 0-8,5 4 0 7,-4 4 0-7,3 4 0 8,2 7-144-8,-1 5 144 7,-6-3 0-7,5 7 0 8,-5-3 0-8,1 3-128 7,1 3 128-7,0 1 0 8,1-3 0-8,-1 0 0 7,1-3 0-7,3-5 0 8,-5-1 0-8,7-8 0 7,-3 0 0-7,1-6 0 8,3-8 0-8,5-8 0 7,3 3 0-7,2-7 0 7,-4 1 0-6,2 1 0 6,1-3 0-7,1-3 0 8,-8-1 0-8,1 0 0 7,-3-3 0-7,-5 1 0 8,-1 0 0-8,3 1 128 7,-9 1-128-7,5 5 0 8,-4 1 0-8,1 3 0 7,-5 3 0-7,2 3 0 8,-10 10 0-8,0 0 0 6,13-6 0-6,-13 6 0 9,0 0 0-9,8 14 0 7,-2 1 0-7,0 5 0 8,-4 1 0-8,-2 7 0 7,0 5 0-6,-6 6 0 6,0-2 0-7,-2 2 0 7,1 6 0-7,-7 5 0 8,4-1 0-8,-3-2 0 7,1 2 0-7,-4-6 0 8,5-10 0-8,-5-4 0 7,6-6 0-7,0-5 0 8,1-2 384-8,9-16 64 7,0 0 32-7,0 0 0 8,0 0-96-8,0 0-32 7,0 0 0-7,0 0 0 9,-4-18-192-9,4 2-32 7,2-7-128-7,2-2 192 7,3-3-192-7,1 1 0 8,-2-2 0-8,2 2 0 8,2-1 0-8,-5 1-208 6,3 4 64-6,4 1 16 8,-4 5 128-8,-2-3-208 7,5 8 80-7,-3-3 128 8,-2 3-128-8,-6 12 128 7,0 0 0-7,10-14 0 26,-10 14-1216-24,11-7-160-2,-11 7-32 0</inkml:trace>
    </iact:actionData>
  </iact:action>
  <iact:action type="add" startTime="105627">
    <iact:property name="dataType"/>
    <iact:actionData xml:id="d49">
      <inkml:trace xmlns:inkml="http://www.w3.org/2003/InkML" xml:id="stk49" contextRef="#ctx0" brushRef="#br0">7374 20780 14735 0,'0'0'1312'0,"0"0"-1056"3,0 0-256-3,0 0 0 9,2-14 1664-9,2 1 256 7,-4 13 64-7,14-16 16 10,-6-6-1360-10,5 5-288 6,-3 1-48-6,6-3-16 8,-3 5 128-7,7-5 32 5,-7 1 0-6,7 4 0 9,5 1 208-9,-1 3 48 5,-1 2 16-4,1-2 0 10,1 7-32-11,0 1-16 3,-1 2 0-2,1 4 0 8,0-1-320-9,-1 11-64 5,-3 0-16-5,-5 1 0 9,1 5-144-9,-9-3-128 7,-4 5 144-7,-2 1-144 8,-2 5 288-8,-4-3-32 7,-4 0-16-6,-1-1 0 5,-9-5 16-6,-3 1 0 7,-5-1 0-7,-1-5 0 8,-2 1 208-8,-1-7 48 7,1-2 16-7,0-4 0 9,0-4-112-9,1-2-32 6,3-2 0-6,3 0 0 8,1-7-384-8,3-1 0 7,-1-5 0-7,9-1 0 25,0 1-624-24,9-3-48-1,4-1-16 0,7 3-9488 4,0-5-1920-4</inkml:trace>
    </iact:actionData>
  </iact:action>
  <iact:action type="add" startTime="105956">
    <iact:property name="dataType"/>
    <iact:actionData xml:id="d50">
      <inkml:trace xmlns:inkml="http://www.w3.org/2003/InkML" xml:id="stk50" contextRef="#ctx0" brushRef="#br0">8355 20091 27647 0,'0'0'1216'0,"-13"2"256"0,13-2-1168 0,-14 12-304 11,4 2 0-11,1 3 0 4,1 5 1456-4,2 5 224 10,-6 4 48-10,3 2 16 4,-5 4-1328-4,2 4-272 7,2-4-144-7,-7 8 160 8,1-4 144-8,3 2 16 8,-1 4 16-8,2-6 0 8,4 4-16-8,-3-2 0 7,3 0 0-7,4-8 0 9,2-4-320-9,0 2 128 6,0-4-128-6,2-1 0 25,6-1-1136-25,0-8-288 0,8-1-64 0,-5-6-8480 12,-9-12-1680-11</inkml:trace>
    </iact:actionData>
  </iact:action>
  <iact:action type="add" startTime="106187">
    <iact:property name="dataType"/>
    <iact:actionData xml:id="d51">
      <inkml:trace xmlns:inkml="http://www.w3.org/2003/InkML" xml:id="stk51" contextRef="#ctx0" brushRef="#br0">8420 20657 10127 0,'0'0'896'0,"0"0"-704"8,0 0-192-8,0 0 0 4,15 14 5664-4,3-3 1104 6,9-5 208-6,6 0 64 10,1-4-5696-10,1-4-1120 6,0-2-224-6,6-2 0 9,4-2-208-9,-2-5 16 11,1 1 0-10,-5-4 0 2,2 5 0-3,-7-9 16 6,-7 1 0-6,-2 1 0 4,-9-1 176-4,-3-1 0 8,-5 5 0-8,-4-3 128 8,-4 1 32-8,-4 3 16 12,-4-2 0-12,-11 7 0 3,-4 3 128-3,-7 2 16 11,-5 2 16-11,0 4 0 4,-8 6-128-4,4 3-16 14,-6 7-16-14,8 5 0 1,0 3 352 0,4 1 80 4,2 2 16-5,5 2 0 9,7 1-48-9,5 1 0 12,-1 2 0-12,9-4 0 3,0-2-320-3,8 1-64 10,4-5 0-10,5-2-16 5,1-5-176-5,10 1 0 6,-1 1 0-6,2-7 0 9,5-1-160-9,7-4-64 11,2-6-16-11,6-2 0 20,-2-2-1856-20,4-6-368 1,-4-5-80-1,2 1-12960 2</inkml:trace>
    </iact:actionData>
  </iact:action>
  <iact:action type="add" startTime="106498">
    <iact:property name="dataType"/>
    <iact:actionData xml:id="d52">
      <inkml:trace xmlns:inkml="http://www.w3.org/2003/InkML" xml:id="stk52" contextRef="#ctx0" brushRef="#br0">9301 20382 26719 0,'0'0'2368'1,"0"0"-1888"6,8 23-480-7,-2 1 0 7,0 1 1408-7,2 2 176 5,3 3 32-5,-1-3 16 8,4-4-1056-8,-4 1-192 11,-1-1-64-11,3-1 0 4,-4 1-160-4,6-1-32 14,-7-3-128-14,5 4 192 4,2-1-192-4,-7-3 0 8,3-3 0-8,2 2 0 6,-6-5-160-6,4 1-80 9,-10-14-16-9,15 10 0 20,3-1-1616-19,-18-9-336 0,15 0-64-1,5-7-6192 10,-3-1-1248-9</inkml:trace>
    </iact:actionData>
  </iact:action>
  <iact:action type="add" startTime="106666">
    <iact:property name="dataType"/>
    <iact:actionData xml:id="d53">
      <inkml:trace xmlns:inkml="http://www.w3.org/2003/InkML" xml:id="stk53" contextRef="#ctx0" brushRef="#br0">9699 20401 15663 0,'-19'0'1392'1,"7"4"-1120"4,-5 2-272-5,1 2 0 5,-4 6 2752-4,-3-1 480 8,-2 7 96-9,1 1 32 5,1 7-1280-5,1-1-256 10,-1 0-48-10,0 4-16 5,-1 1-704-5,3-1-144 10,3-2-16-9,-1 0-16 3,-1-1-432-3,7-1-96 10,-5 0-16-11,6-1 0 3,-1-3-336-3,5 4-208 12,-4 1 16-12,4-3-11104 17,2-2-2224-17</inkml:trace>
    </iact:actionData>
  </iact:action>
  <iact:action type="add" startTime="107069">
    <iact:property name="dataType"/>
    <iact:actionData xml:id="d54">
      <inkml:trace xmlns:inkml="http://www.w3.org/2003/InkML" xml:id="stk54" contextRef="#ctx0" brushRef="#br0">11195 20524 19343 0,'-29'-7'848'1,"12"3"192"-1,-7 2-832 0,-1-4-208 8,1 0 0-8,1 6 0 4,-2 6 3056-4,-1 4 560 11,-1-3 112-11,-2 11 32 5,-2-1-2656-5,-3 9-528 11,1 3-96-11,0 6-32 4,-2 0-112-4,6 0-16 11,5 6-16-11,5-4 0 3,-1 0 16-2,7 2 0 8,5-3 0-9,4-1 0 5,8 0-320-5,8-6 0 11,1-8 0-11,9-1 0 19,7-2-304-18,8-11-160-1,8-3-48 0,6-6-10080 11,-1-4-2016-10</inkml:trace>
    </iact:actionData>
  </iact:action>
  <iact:action type="add" startTime="107295">
    <iact:property name="dataType"/>
    <iact:actionData xml:id="d55">
      <inkml:trace xmlns:inkml="http://www.w3.org/2003/InkML" xml:id="stk55" contextRef="#ctx0" brushRef="#br0">11543 20596 23039 0,'-18'6'2048'0,"2"2"-1648"8,-1 4-400-8,3-2 0 4,-1 1 3008-4,7 7 528 11,0 5 112-11,0 5 0 5,0-1-2944-5,5-2-704 11,1-1 0-11,2-5 0 4,2-1 0-4,-1 1 0 12,3-3 0-12,10 1 0 4,0 1-320-4,7-4 0 11,1-3 16-11,-1-3 0 3,4-4 304-3,3-4 0 10,1-4 0-10,-2-2 0 5,-1-6 0-5,-1 3 176 11,-2-7 0-11,-1 2 0 5,-5-3 32-5,-7 1 16 12,-2-1 0-12,-4-3 0 2,-4 5-48-2,-6-5-16 13,-2 1 0-13,-7 1 0 2,-1-1 96-2,-5-3 0 13,-3 1 16-13,-1 3 0 3,-3-1-144-3,5-1-128 9,4 6 192-9,3-3-192 5,8 3 0-5,0-1 0 10,8 3 0-10,10-2 0 4,0 5 0-4,11-1-272 12,3 4 48-12,5 2 16 4,0 2 32-4,4 2 16 10,3 2 0-10,3 4 0 4,-4 4 160-4,2-1 0 11,0 3-144-11,-4 4 144 4,2 1 0-4,0 3 0 11,-8-1 0-10,-5 3 0 2,-3-1 0-3,-1-1 0 11,-10 3 0-11,0 1 0 4,-7 1 0-4,-2 0 0 12,-7-3 0-12,0-5 128 4,-6 1 80-4,3-8 16 5,-9 1 0-5,8-3 0 9,12-8 272-9,0 0 48 13,-15 0 16-13,15 0 0 2,-6-10-80-2,6 10-16 12,2-17 0-12,8-5 0 3,5-5-272-3,-1 2-48 10,3 5-16-10,7-3 0 5,1-3-128-5,3 3 0 12,-3 1 0-12,-2 7 0 4,-3-1 0-4,1 8-176 10,1-3 176-10,-5 7-128 4,3 4 128-4,-1 6 0 7,-5 2 0-7,0-1 0 8,-3 3 0-8,3 6-128 11,-6-7 128-11,0 9 0 5,-3-2 0-5,-3 3 0 12,-2 3 0-12,0-5-128 3,-2-3 128-3,-2 3 0 10,4-17 0-10,0 14 0 5,0-14 0-5,8 16 0 6,-8-16 0-6,10 9 0 8,-10-9 0-8,21 6 0 11,1 0 0-11,-5-4 0 4,3-4 0-4,1-4 0 6,-3 2 0-6,2-2 0 9,1 3 0-9,-2-3 0 11,-3 0 0-11,4 0 0 4,-7 0 0-4,3 2 0 7,-4-4 0-7,1 1 0 8,-3-1 0-8,-10 8 0 10,12-10 0-10,-5-4 0 5,-1 3 0-5,0-5 0 12,0 1 0-12,-2-3 128 3,-2 4-128-3,0-1 0 7,0-11 0-7,0 3 0 8,-2-2 0-8,4-1 0 12,0 3 0-12,-1 1 0 3,1-3 0-3,0 4 0 11,0-1 0-11,-2 8 0 4,0-1 0-4,0 7 0 10,-2 8 0-10,0 0 0 5,0 0 0-5,0 0 0 11,0 0-144-11,0 0 144 4,0 0 0-4,0 0-144 7,14 16 144-7,-7 1 0 9,-1 3-128-9,-2-3 128 10,-2 3 0-10,0 3 0 4,-2 1 0-4,0-1-128 7,-4-4 128-7,0 7 0 8,-2 3 0-8,3 2 0 12,-7 2 0-12,2 3 0 3,2-1 0-3,-2 4 0 12,-1-2 0-12,-1 6 0 3,2 0 0-3,-6 5 0 11,5 1 0-11,-5-4 0 5,2 0 0-5,-3-6 0 11,3 2 0-11,-4-2 0 4,3 4 0-4,-5-8 0 11,4-2 0-11,-3 0 0 4,5-2 0-4,-1-3 0 6,5-9 0-6,-4-1 0 8,12-18 128-8,0 0-128 11,0 0 0-11,0 0 0 4,0 0 192-4,-10-18-48 13,6 0-16-13,1-7 0 3,1-6 48-3,2-10 0 11,0-2 0-11,2-2 0 4,-1 0-176-4,3 6 0 7,-2-4 0-7,4 6 0 8,4 6-128-8,0 2-128 11,-3 2 0-11,9 1-16 4,-4 3 128-4,1 3 144 11,-1 5-208-11,4-3 80 4,-7 7-192-4,5-5-16 12,-4 6-16-12,2-3 0 20,-1 3-2272-19,-5-4-464-1</inkml:trace>
    </iact:actionData>
  </iact:action>
  <iact:action type="add" startTime="108254">
    <iact:property name="dataType"/>
    <iact:actionData xml:id="d56">
      <inkml:trace xmlns:inkml="http://www.w3.org/2003/InkML" xml:id="stk56" contextRef="#ctx0" brushRef="#br0">12557 19894 35935 0,'-10'0'3200'0,"10"0"-2560"10,-15 0-512-10,15 0-128 5,0 0 1152-5,0 0 224 10,0 14 32-10,0-14 16 20,0 0-1904-20,5 12-384 0,-5-12-80 1,6 17-16336 1</inkml:trace>
    </iact:actionData>
  </iact:action>
  <iact:action type="add" startTime="109140">
    <iact:property name="dataType"/>
    <iact:actionData xml:id="d57">
      <inkml:trace xmlns:inkml="http://www.w3.org/2003/InkML" xml:id="stk57" contextRef="#ctx0" brushRef="#br0">12598 21014 11967 0,'0'0'1072'0,"0"0"-864"9,0 0-208-9,0 0 0 5,-6-8 704-5,6 8 112 11,-6-18 16-11,6 18 0 4,0 0-640-4,0 0-192 11,-2-11 128-11,2 11-128 5,0 0 640-5,-2-18 80 10,0 3 16-10,2 15 0 5,2-12 560-5,-2 12 112 12,8-16 32-12,4 5 0 2,-4-1-176-2,9-2-48 11,-1 3 0-11,7-5 0 4,4 4-336-4,5-5-80 10,3 1-16-10,4 2 0 5,-6-7-208-5,8 2-32 11,-2-1-16-10,-2-3 0 2,-2-3-144-3,-4 3-16 11,0 1-16-11,-5 3 0 4,-3-1-64-4,-3-1-16 10,-3 1 0-9,1 5 0 3,-8-1-144-4,1 3-128 11,-1-5 144-11,-6 6-144 4,-4 12 192-4,0 0-48 11,0 0-16-11,0 0 0 5,-4-13 48-5,4 13 0 10,0 0 0-10,-14 6 0 5,3 3-176-5,-3 1 0 11,4 6 0-11,2-1 0 4,-3 5 0-4,3-1 0 11,2-1 0-11,0 1 0 4,0 3 128-4,3-5-128 9,1-3 0-8,2-14 128 4,3 14 48-5,-3-14 0 12,12 11 0-12,-12-11 0 3,12 2 208-3,3-2 32 11,-3-2 16-11,6-2 0 4,-1-3 64-4,1-3 16 10,-1-4 0-10,-3 1 0 4,0 5-256-4,-6-4-64 12,-8 12 0-12,11-12 0 4,1 5-192-4,-12 7 128 10,0 0-128-10,0 0 0 4,10-10 0-4,-10 10 0 12,0 0 0-12,0 0 0 3,0 0 0-3,15 11 0 12,-15-11 0-12,8 14 0 4,2 6 0-4,0-9 0 11,-10-11 0-11,9 16 0 4,5-6 0-3,-14-10 0 9,16 8 0-10,3-8 0 4,1-6 0-4,1 0 0 10,4-2 0-10,5-4 0 5,1 3 0-5,0-3 0 11,2-8 0-11,-2 3 0 4,3 1 0-4,-3-1 0 11,2 5 144-11,-6-4-144 4,-7 7 0-4,-3-1 0 11,-17 10 0-11,18-8 0 3,-18 8 0-3,0 0 0 12,0 0 0-12,0 0 0 3,0 0 0-3,0 0 0 11,0 0 0-11,0 0 0 4,-4 20-128-4,-2-9 128 12,6-11 0-12,-10 18 0 4,-5-5 0-4,5 3 0 10,-4-10 0-10,14-6 0 5,-13 12 0-5,13-12 0 10,-14 9 0-10,14-9 0 5,-10 10 0-5,10-10 0 10,0 0 0-10,0 0 0 5,-6 16 0-5,6-16-144 11,0 0 144-11,0 0 0 4,6 13-192-4,4 1 192 10,2-8-192-10,1-4 192 4,3-4-160-4,4-2 160 11,-3 2-128-11,3 0 128 5,1-4 0-5,-5-4 0 11,-1 3 0-11,-1-3 0 4,0-2 0-4,-5 6 0 10,5-3 0-10,-14 9 0 5,12-12 0-5,-12 12 0 10,17-6 0-10,-17 6 0 4,12-4 0-4,-12 4 0 11,16 2 0-11,-16-2 0 4,11 8 0-4,3 4 0 10,-14-12 0-10,10 13 0 5,3 7 0-4,-5-5-128 10,-8-15 128-11,4 24 0 4,0-1 0-4,0 1 0 9,-4-1 0-8,-2-2 0 4,-2-1 0-5,-2 5 0 6,2 3 0-6,-6-1 0 9,-1 0 0-9,3 0 0 11,-4 1 0-11,3-1 0 3,-7 0 128-3,4 1-128 14,-5-1 128-14,5-4-128 2,-6 1 192-2,5-3-48 13,-5-1 0-13,6 3 0 2,-1-1-144-2,3-1 0 12,-6-3 144-12,7-1-144 3,-5 1 0-3,4-9 0 10,10-9 0-10,0 0 128 5,-8 14-128-5,8-14 0 12,0 0 0-12,0 0 0 3,0 0 0-3,10-15-160 12,10-1 160-12,-5-2-208 18,3-5-176-18,3 0-16 1,1 1-16-1,-3 3 0 14,3-5 0-14,1 3 0 1,5-5 0-1,-5 3 0 0,2 2 256 0,1 1 160 9,-3 1-192-9,2-7 192 5,1 1 0-5,1 1 0 10,-2 1 0-10,3 2 0 4,-1-3 0-4,0 1 0 7,1-5 0-7,3 3 0 8,-2 0 0-8,2-1 0 11,-3 1 0-11,-5 2 0 4,-2 5 0-4,-1-3 0 7,-8-1 176-7,1 3-176 8,-7-1 176-8,2-1-176 12,-4 3 160-12,0 5-160 3,-4 13 272-3,0 0-32 12,0 0-16-12,0 0 0 3,-10-8-224-3,10 8 0 10,-14 9 0-10,-1 5 0 6,3 4 0-6,-4 3 0 12,5 1 0-12,-5-3 0 3,6 8 0-3,-1 1 0 11,3 1 0-11,2-2 0 4,0-3 0-4,2-1 0 10,0-1 0-10,8-7 0 4,-4-15 0-4,8 20 0 12,0-3 0-12,-8-17 0 3,21 10 0-3,-1-2 144 11,-1-4-144-11,3-2 128 5,1-2-128-5,3 0 0 6,1-2 144-6,-2-2-144 8,-1 0 0-8,-3 0 0 12,3 0 0-12,-1 0-192 19,0-4-2112-19,3-1-448 0</inkml:trace>
    </iact:actionData>
  </iact:action>
  <iact:action type="add" startTime="110852">
    <iact:property name="dataType"/>
    <iact:actionData xml:id="d58">
      <inkml:trace xmlns:inkml="http://www.w3.org/2003/InkML" xml:id="stk58" contextRef="#ctx0" brushRef="#br0">15826 20522 20495 0,'0'0'896'0,"0"0"208"0,0 0-880 0,0 0-224 8,0 0 0-8,-10 4 0 5,10-4 592-5,-13 10 80 11,3 0 16-11,4 1 0 5,-4 7-144-5,2 0-32 13,1-3 0-13,-1 9 0 5,-4 3 368-5,4 4 64 9,0 2 16-9,-1 4 0 3,1-2-64-3,6 2 0 10,0 2 0-10,2-5 0 5,2-5-272-5,6-2-64 11,3-3-16-11,3-9 0 4,4-1-272-4,-1-6-48 12,3-3-16-12,1-1 0 3,3-8 272-3,-1-1 48 10,-3-3 16-10,1 0 0 5,0-6 80-4,-1 3 16 9,-2-7 0-10,1 3 0 4,-5-3-304-4,-1-2-48 10,-3 5-16-10,2-3 0 6,-6 7-144-6,-6 11-128 10,5-16 144-10,-5 16-144 4,0 0 0-4,0 0 128 11,0 0-128-11,0 0 0 4,0 0 0-4,0 0 0 11,0 0 0-11,14-2 0 4,-14 2 0-4,0 0 0 10,14 2 0-10,3-2 0 5,-5 0 0-5,8 0 0 12,-20 0 0-12,21-4 0 3,-3-2 0-3,1-3 0 12,1 1 0-12,-5-2 0 3,3-4 0-3,1 3 0 11,-5-5 0-11,3 2 0 4,-7-3 0-4,4 5 0 11,-6-2 0-11,-1 7 0 5,-7 7 0-5,12-16 0 11,-6 6 128-11,-6 10-128 5,2-13 0-5,-2 13 0 8,0 0 0-8,2-12 0 6,-2 12 0-6,0 0 0 9,4-16 0-9,-4 16 0 5,6-15 0-5,1-1 0 11,-3 4 0-11,-4 12 0 4,4-17 0-4,0 3 0 7,0-5 0-7,-2 3 0 8,0 2 0-8,-2-3-192 10,0 3 16-10,0-5 0 21,0-1-320-21,0 5-64 0,-2-1-16 0,2 16 0 14,-2-12-64-14,0 1-32 0,2 11 0 0,0 0 0 14,-2-10-1376-14,2 10-256 0,0 0-64 0</inkml:trace>
    </iact:actionData>
  </iact:action>
  <iact:action type="add" startTime="111453">
    <iact:property name="dataType"/>
    <iact:actionData xml:id="d59">
      <inkml:trace xmlns:inkml="http://www.w3.org/2003/InkML" xml:id="stk59" contextRef="#ctx0" brushRef="#br0">17199 19670 11055 0,'0'0'976'0,"0"0"-784"8,0 0-192-8,0 0 0 5,0 0 4288-5,0 0 800 11,0 0 160-11,8 16 48 5,-8 1-3680-5,-6 9-720 10,0 3-160-9,-4 14-32 3,-7 8 64-4,3 5 0 10,-5 5 0-10,-5 5 0 5,1 8 240-5,-2 6 48 10,-3 4 16-10,-1 4 0 4,-4 1-240-3,2 5-64 10,-4-4 0-9,-1-1 0 0,3 1-448-2,0-4-80 10,2-4-32-10,2-8 0 5,1-6-208-5,5-6 0 10,5-7-192-10,7-6 192 20,-1-12-1344-20,8-8-144 1,4-7-48-1,0-22-15792 2</inkml:trace>
    </iact:actionData>
  </iact:action>
  <iact:action type="add" startTime="112204">
    <iact:property name="dataType"/>
    <iact:actionData xml:id="d60">
      <inkml:trace xmlns:inkml="http://www.w3.org/2003/InkML" xml:id="stk60" contextRef="#ctx0" brushRef="#br0">17829 20333 10127 0,'0'0'896'0,"0"0"-704"4,0 0-192-4,0 0 0 8,-10-6 1984-8,10 6 352 12,0 0 80-12,0 0 16 3,0 0-736-3,0 0-144 12,-7-7-16-12,7 7-16 4,0 0-176-4,0 0-16 10,0 0-16-10,0 0 0 4,-16 0-592-4,16 0-112 12,-8 7-32-12,-4 5 0 4,3 2-64-4,3-1 0 11,-4 7-16-10,4 7 0 3,-2 4 16-4,5 6 16 12,-3 0 0-12,0 4 0 4,0 8-112-4,2 0-32 11,0 2 0-11,-2-3 0 3,-1-3-144-2,3 4-48 9,0-6 0-10,2-4 0 4,2 0-192-4,0-6 0 7,0-4 128-7,2-7-128 9,0-3 0-9,2 1 0 11,-4-20 0-11,2 15 0 4,-2-15 0-4,0 0 0 11,5 14 0-11,-5-14 0 22,0 0-320-22,0 0-96 0,0 0-32 0,0 0 0 12,0 0-2368-11,0 0-464-1</inkml:trace>
    </iact:actionData>
  </iact:action>
  <iact:action type="add" startTime="112563">
    <iact:property name="dataType"/>
    <iact:actionData xml:id="d61">
      <inkml:trace xmlns:inkml="http://www.w3.org/2003/InkML" xml:id="stk61" contextRef="#ctx0" brushRef="#br0">17267 20821 17503 0,'-23'2'1552'0,"7"0"-1232"9,16-2-320-9,0 0 0 5,-11 2 2288-5,11-2 400 10,0 0 64-10,0 0 32 4,13 0-1648-4,7-2-336 12,3 0-64-12,7-6-16 4,5-2 128-4,8 2 32 11,-1-1 0-11,11-5 0 3,8 2-64-3,3-3-16 13,0 5 0-13,3-6 0 5,-7 5-160-5,-5-5-48 9,-3 2 0-9,-3 1 0 4,-2 5-352-4,-6 2-80 12,-10-6-16-12,-2 6 0 21,-3 6-1200-21,-7 0-240 1,-19 0-48-1</inkml:trace>
    </iact:actionData>
  </iact:action>
  <iact:action type="add" startTime="113237">
    <iact:property name="dataType"/>
    <iact:actionData xml:id="d62">
      <inkml:trace xmlns:inkml="http://www.w3.org/2003/InkML" xml:id="stk62" contextRef="#ctx0" brushRef="#br0">18861 20320 14735 0,'0'0'1312'1,"0"0"-1056"9,0 0-256-10,0 0 0 5,0 0 1776-5,0 0 288 10,0 0 64-10,0 0 16 6,-8 15-1008-6,0 5-208 10,4 5-32-10,1 2-16 4,1 5 80-4,-4-1 0 13,-2 4 16-13,0 4 0 3,0 0 48-3,3 4 0 10,-7-2 0-10,2 4 0 5,-2-4-192-5,1-1-16 10,1-1-16-10,-2 0 0 5,2-3-352-5,5-5-80 11,-5-4-16-11,4-5 0 5,0-3-192-5,6-19-32 10,0 0-128-10,0 0 192 3,0 0 64-3,0 0 16 11,0 0 0-11,0 0 0 5,8-21 32-5,4-7 0 10,-3-5 0-10,5-4 0 5,0 0-176-5,3 2-128 11,-7-8 144-11,4 6-144 5,-3-4 0-5,5 4 0 8,-2 4 0-8,3 2 0 5,-3 3 0-5,5 3 0 12,-3 0 0-12,2 3 0 3,1 1 0-3,-3 7 0 12,1-2 0-12,1 11 0 4,-5-1 0-4,-13 6 0 9,20-2-160-9,-20 2 160 5,15 8-256-5,1-1 48 10,-16-7 0-10,18 14 0 21,-7-2-1120-20,3 3-208 0,-14-15-64-1,14 16-8896 8,-3 1-1776-8</inkml:trace>
    </iact:actionData>
  </iact:action>
  <iact:action type="add" startTime="113633">
    <iact:property name="dataType"/>
    <iact:actionData xml:id="d63">
      <inkml:trace xmlns:inkml="http://www.w3.org/2003/InkML" xml:id="stk63" contextRef="#ctx0" brushRef="#br0">19179 20852 26719 0,'0'0'1184'1,"0"0"240"-1,0 0-1136 0,0 0-288 5,0 0 0-5,0 0 0 4,23-2 912-4,-1-2 128 10,-1-4 32-10,3-3 0 4,-1-3-880-4,-1-4-192 11,-1 3 0-11,0-3 0 4,5-5 0-4,-3-2 0 13,-5 5 128-13,-1 1-128 4,-1 1 144-4,-6-4-16 11,-1 3-128-11,3 5 192 3,-12 14 192-3,0 0 16 12,4-17 16-12,-4 17 0 4,0 0-96-4,0 0 0 10,0 0-16-10,-21 4 0 5,-1 5-176-5,3 5-128 12,-5 4 144-12,-1 1-144 4,-2 3 128-4,-1 3-128 12,3 0 0-9,0 1 0-3,1-1 176 0,5-4-176 10,3 1 192-10,0-6-192 4,9 3 240-4,5-3-64 11,2-16-16-11,0 15 0 4,0-15-32-4,0 0 0 11,19 14 0-11,-1-8 0 4,1-6 64-4,9-4 16 12,-1-6 0-12,0 0 0 3,4 1-16-3,1-5 0 10,-5 2 0-10,0-3 0 5,-3 3-192-5,-1-4 128 11,-4 7-128-11,-3-5 0 4,0 6 0-4,-7 2 0 10,-9 6 0-10,18-6 0 5,-18 6 0-5,0 0 0 9,10-3 0-9,-10 3 0 5,0 0 0-5,0 0 0 11,0 0 0-11,6 19 0 4,-4 2 0-4,-2 3 0 11,0-1 0-11,0-3 0 4,0-1 0-4,1 1 0 12,-1-20-160-12,6 15 160 3,-6-15 0-3,6 16-160 10,2-6 160-10,-8-10 0 5,0 0 0-5,20 4 0 11,-5-4 0-11,3-6 0 4,-1 0 0-4,-1 0 0 11,1-4 0-11,1 3 0 4,-4 1 0-4,7 0 0 12,-7 2 0-12,1-2 0 3,-15 6 0-3,20-4 0 10,-20 4 0-10,15-4 0 5,-15 4 0-5,18-2 0 12,-18 2 0-12,14-4 0 3,-14 4 0-3,15-5 0 11,-1-3 0-11,0 2 0 4,-3-2 0-4,5-4 0 12,-3 1 0-12,5 1 0 4,2-8 0-4,-3 1 0 10,5-5 0-10,1-3 0 4,2-2 0-4,1-2-192 7,1-9 192-7,0 3-208 8,-3-6 208-8,-1-2 0 11,-1-5 0-11,-3-3 0 4,-3 4 192-4,-5-5-192 11,3-9 192-11,-6 3-192 4,-6-3 144-4,0 7-144 10,0 5 0-10,-2 8 144 4,-2 6-144-4,0 9 0 13,2 7 0-13,-4 5 0 3,4 14 0-3,0 0 0 10,-20 12 0-10,3 9 0 5,-3 11 0-5,-1 9 192 12,-1 7-192-12,3 11 192 3,-3 7-192-3,-1-2 0 12,0 5 144-12,3 5-144 3,-3 4 192-3,3 4-16 7,-1-4-16-7,1 0 0 8,1-4-160-8,5 0 192 10,4 0-192-10,3-12 192 4,5-3-192-4,4-10 0 7,1-8 0-7,7-8-176 26,0-12-400-25,7-5-64-1,-1-4-32 0,6-12-15632 1</inkml:trace>
    </iact:actionData>
  </iact:action>
  <iact:action type="add" startTime="114442">
    <iact:property name="dataType"/>
    <iact:actionData xml:id="d64">
      <inkml:trace xmlns:inkml="http://www.w3.org/2003/InkML" xml:id="stk64" contextRef="#ctx0" brushRef="#br0">20542 20756 11055 0,'0'0'480'0,"0"0"112"0,0 0-464 0,0 0-128 7,-9 8 0-7,9-8 0 5,0 0 1408-5,-10 8 272 10,10-8 48-10,0 0 16 6,-10 12-1088-6,10-12-208 9,-8 11-64-9,2 5 0 5,6-16 704-5,-7 16 144 10,1 5 32-10,2-1 0 6,0-5 96-6,-2 7 32 10,0 3 0-10,2-4 0 4,-1-1-448-4,1 3-96 11,-4 1-16-11,-2-1 0 5,2 1-64-5,0-1 0 10,-3-4-16-9,1 3 0 3,2-1-112-4,-3 3-32 11,-1-1 0-11,0-3 0 3,4-3-128-2,4-1-32 8,4-16 0-9,0 0 0 5,0 0 16-5,0 0 0 12,0 0 0-12,0 0 0 3,0 0-32-3,4-16-16 12,8-5 0-12,0-5 0 3,-1-3-176-3,7-2-48 11,1-4 0-11,1-6 0 4,3 4-192-4,1-6 0 12,-1 4 0-12,3 0 0 3,-5-2 0-3,0 6 128 11,7-2-128-11,-5 6 0 5,-1 1 0-5,1 7 0 12,-2 3 0-12,-1 3 0 3,0 5 0-3,-1 2 0 11,-3 5-128-11,1 3 128 3,3 6 0-3,-20-4 0 10,13 9 0-10,1 7 0 5,-6 5 0-5,-4 1 0 11,-4-1 0-11,-4 3 0 5,0-1 0-5,-10 2 0 10,-1 3 0-10,-7-5 0 4,-3 1 0-4,-1-1 0 12,-1-2 128-12,0 1-128 3,-2-5 0-3,-1-5 176 12,1 0-176-12,2-6 160 3,1-2-16-3,1-6 0 11,-2-4 0-11,3-4 0 5,5-2-144-5,-1-7 0 9,5 1-192-8,7-3 192 20,2-1-1776-20,4-1-224-1,4 1-48 0,4 7-16 11,6-5-1136-11,5 1-240 0</inkml:trace>
    </iact:actionData>
  </iact:action>
  <iact:action type="add" startTime="114967">
    <iact:property name="dataType"/>
    <iact:actionData xml:id="d65">
      <inkml:trace xmlns:inkml="http://www.w3.org/2003/InkML" xml:id="stk65" contextRef="#ctx0" brushRef="#br0">21284 20643 14735 0,'0'0'1312'0,"0"0"-1056"8,0 0-256-8,-14 10 0 4,-2-4 2064-4,7 4 368 11,-7 1 64-11,4-1 0 4,-5 4-1024-4,1-1-224 12,-3 7-32-12,-3-1-16 5,1-1 32-5,1 1 16 11,-3 5 0-11,1-3 0 3,1-1-208-3,7 1-32 12,-1 1-16-11,9-3 0 0,2-5-384-1,4-14-80 12,0 0-16-12,10 17 0 4,3-7-368-4,3-4-144 11,5-8 0-11,1-4 144 5,1-5-16-5,-1-5 0 10,3-2 0-10,0 1 0 4,1-5-128-4,-3 1 160 13,0 1-160-13,-1 7 160 4,-6-7-160-3,-1 9 0 6,-7-1 0-7,-8 12 128 4,0 0-128-4,0 0 0 11,0 0 0-11,0 0 0 4,0 0 0-4,0 0 0 10,0 0 0-10,2 19 0 5,-4 5 0-5,-2-5 0 11,0 3 0-11,0-1 0 4,-2 1 0-4,3 1 0 12,-1-3 0-12,2-7 0 3,0 5 0-3,2-18 0 11,0 0 0-11,6 17 0 5,-6-17 0-5,0 0 0 12,0 0 0-12,19 10 0 3,-19-10 128-3,22-2-128 12,-5-4 192-12,1 0-64 3,1 1-128-2,-3-3 0 7,1-2 144-8,-3 4-144 5,2 2 0-5,-16 4 0 7,9-6 0-7,-9 6 0 9,18-4-288-9,-18 4-80 11,0 0-16-11,14-1 0 20,-14 1-2112-20,15-4-448 1</inkml:trace>
    </iact:actionData>
  </iact:action>
  <iact:action type="add" startTime="115433">
    <iact:property name="dataType"/>
    <iact:actionData xml:id="d66">
      <inkml:trace xmlns:inkml="http://www.w3.org/2003/InkML" xml:id="stk66" contextRef="#ctx0" brushRef="#br0">21933 20126 30399 0,'0'0'1344'1,"0"0"288"-1,0 0-1312 0,0 0-320 6,0 0 0-6,0 0 0 5,-4 16 1024-5,0 7 144 10,0 5 32-10,-1 7 0 4,-1 2-896-4,0 0-176 11,-4 8-128-11,0 0 144 5,1 3 64-5,-3 3 16 11,2-2 0-11,-4 0 0 4,1-3 192-4,5 1 32 12,-6-8 16-12,7 2 0 4,3-4-240-4,0 4-48 10,-2-4-16-10,4-2 0 4,0 1-416-4,0-5-96 11,0-4-16-11,2-6 0 21,-4-1-2528-20,4-20-512-1</inkml:trace>
    </iact:actionData>
  </iact:action>
  <iact:action type="add" startTime="115626">
    <iact:property name="dataType"/>
    <iact:actionData xml:id="d67">
      <inkml:trace xmlns:inkml="http://www.w3.org/2003/InkML" xml:id="stk67" contextRef="#ctx0" brushRef="#br0">21613 20758 28559 0,'0'0'2544'1,"26"-2"-2032"7,1-5-512-8,10 1 0 5,8 2 2992-5,5 4 496 12,5 0 96-12,8-2 32 3,1-2-2656-3,-2-4-512 12,-3 0-128-12,1 3 0 20,-3-3-816-20,-4 0-144 0,-5 0-48 0,-9 2-11536 11,-2-5-2320-10</inkml:trace>
    </iact:actionData>
  </iact:action>
  <iact:action type="add" startTime="116288">
    <iact:property name="dataType"/>
    <iact:actionData xml:id="d68">
      <inkml:trace xmlns:inkml="http://www.w3.org/2003/InkML" xml:id="stk68" contextRef="#ctx0" brushRef="#br0">11560 17564 21135 0,'-23'-2'928'0,"23"2"208"0,-16 2-912 0,16-2-224 9,-14 0 0-9,14 0 0 4,-15 4 640-4,15-4 64 10,-12 12 32-10,0-3 0 4,12-9-192-3,-7 20-32 10,1-5-16-11,4 3 0 4,-2 3-80-4,4 1-16 11,0 1 0-11,2 3 0 4,-2-3 0-4,4 6 0 11,0 6 0-11,4 2 0 4,1-1-160-4,1 4-48 11,6-1 0-10,1 10 0 2,7 2-192-3,3-4 176 11,0 0-176-11,4 1 160 4,6 1-160-4,1 2 192 12,3-4-192-12,3 1 192 4,7 3 16-4,2-8 16 11,-1-2 0-11,3 0 0 3,2 0 64-3,-1-2 16 12,-3-4 0-12,1-2 0 3,1-4-32-3,2 1 0 11,-1-1 0-11,3 2 0 4,1-2-32-4,5 1-16 10,-1-3 0-10,4 0 0 5,4 2-32-5,2-3-16 12,-5-5 0-12,1 3 0 3,-2-3-32-3,4-3 0 10,-1-1 0-10,5-1 0 5,0-5-16-5,8 1 0 10,3-2 0-10,5-4 0 5,-2 0-128-5,-6-3 192 11,0-3-192-11,-1 6 192 4,-3-2-192-4,2 2 160 11,0-4-160-11,4 4 160 4,0-2 0-4,-2 4 0 12,-6-5 0-12,-2 1 0 3,-6-2 32-3,2 2 16 11,2 2 0-11,-3 2 0 4,-1-2-64-4,-2-4-16 11,8 0 0-11,0 2 0 4,4-2-128-3,-8 1 160 9,-1 3-160-10,1-2 160 4,-4 2-160-4,6-4 128 10,-4-2-128-10,4 0 128 5,3 0 16-5,-1 2 0 10,-4 0 0-9,2 2 0 3,2 2 0-4,-10 3 0 12,1-1 0-12,-3 6 0 3,-2-4-144-3,5-1 192 12,-7-1-192-12,3 2 192 3,1-4-192-3,4 5 128 11,-3-1-128-11,3-2 128 4,-4 4-128-4,1-5 0 10,-1 1 144-10,-6-2-144 5,3 2 144-5,-1-2-144 11,1-2 192-11,-1 2-192 4,-1 1 240-4,3-3-64 11,1 0-16-11,3-2 0 4,-4 4 32-4,5-2 0 12,-3-2 0-12,-1 0 0 3,-3-2-64-3,6 6 0 12,-3-4 0-12,5-2 0 5,-4 0-128-5,5 0 0 9,1 0 144-9,4 0-144 4,-6-2 0-4,4-4 128 11,-5 0-128-11,3 0 0 4,-6 2 0-4,1-2 128 10,-1-2-128-10,-3 3 0 4,-1-1 0-4,4 2 0 12,1-2 0-12,-3-2 128 4,1 2-128-4,1 2 0 11,-6-1 0-11,1 1 128 4,-2-4-128-4,-1 4 0 11,1 0 0-11,-5 2 0 4,-1-2 0-4,2 0 0 12,1-1 0-12,-1 3 128 3,0 2-128-3,3-2 0 11,1 0 0-11,-1 0 128 4,1 0-128-4,-1-2 144 11,-3 0-144-11,0 0 160 4,1-2-160-3,1 4 160 10,-2-2-160-11,-1-1 160 3,1-3-160-3,0-2 192 11,-3 2-192-11,3 2 192 5,0-1-192-5,-1-1 0 9,-1 4 0-9,2-2 0 5,1 0 0-5,-3-4 0 13,-6 5 0-13,2-1 0 2,-2 0 0-2,-2 0 0 12,1-2 0-12,3 2 0 3,-6 4 192-3,4-2-64 11,-6-1 0-11,4-1 0 4,-4 2-128-4,6 0 0 11,4 0 0-11,-7 2 0 5,3-4 0-5,-2-2 0 11,2 5 0-11,0-1 128 3,-8 0-128-3,6 2 0 10,-6-4 0-9,-4 2 0 3,0-2 0-4,2 2 0 11,-1 0 0-11,-3 2 0 5,0 0 0-5,-2 1 0 12,2-3 128-12,-3 0-128 3,-1 0 0-3,-2 2 0 10,-1 4 0-10,-1-2 0 5,1 0 0-5,-3 0 0 10,-1-2 128-10,1 2-128 4,3 0 0-3,-3 6 0 9,-2-2 0-10,1 0 0 4,1-3 0-4,1 1 0 12,-7 2 0-12,3 0 0 4,2-2 0-4,-3 4 0 11,1-2 0-11,1 0 0 3,-3 0 0-3,1-2 0 11,-17-2 0-11,18 6 0 4,-1 3 0-4,1-3 0 12,-18-6 0-12,16 8 0 3,1 4 128-3,-5-1-128 12,2 1 0-12,-5 4 128 4,1 1-128-4,0-3 0 11,-2 7 0-11,5-1 0 5,-7-3 0-5,2 3 0 10,2-1 0-10,-3-1 0 3,-3 3 0-3,4 3 0 10,2 1 0-10,-2 0 0 5,-4 1 0-5,1 1 0 11,-1 2 128-11,2 1-128 5,-2-1 0-5,0 4 0 11,0 2 0-11,0-2 0 3,0-5 0-3,-2 5 0 12,-2 0 0-11,0 2 0 2,2 0 0-3,2 2 0 10,-4-2 0-10,0 6 0 5,-4-4 0-5,2 4 0 11,0-2 0-11,-2 0 0 4,-4 4 0-4,2-4 128 11,-6 4-128-11,3-2 0 3,1 2 0-3,-2-4 0 12,4 4 128-12,0-4-128 3,-5 2 0-2,3-6 0 10,2 0 0-11,-2 4 128 4,-1-4-128-4,1 0 0 10,4-2 0-10,-2-3 128 5,-2-1-128-5,4-2 0 11,2-3 0-11,0 1 128 4,0 2-128-4,0 1 128 10,4-9-128-10,-2 4 128 4,0 3-128-4,0-1 0 11,0 0 144-11,0-3-144 4,0-3 0-3,2 3 0 10,0-1 0-11,-2 3 0 4,0-1 128-4,0-1-128 10,-2 1 160-10,0-2-160 5,0 1 224-5,2-6-48 10,0 1-16-10,0 3 0 5,0-20 32-5,-1 13 16 11,1-13 0-11,0 0 0 3,-8 16 16-2,8-16 0 9,0 0 0-10,-10 8 0 5,10-8-80-5,-12 4-16 11,12-4 0-11,-17-2 0 5,5-2-128-5,-4 2 128 10,3-4-128-10,-3-4 128 4,2-2-128-4,-1 1-256 10,3-7 64-10,-3 1 16 22,-1 3-2784-21,2-7-560-1</inkml:trace>
    </iact:actionData>
  </iact:action>
  <iact:action type="add" startTime="119452">
    <iact:property name="dataType"/>
    <iact:actionData xml:id="d69">
      <inkml:trace xmlns:inkml="http://www.w3.org/2003/InkML" xml:id="stk69" contextRef="#ctx0" brushRef="#br2">11353 17482 16575 0,'0'0'1472'1,"0"0"-1168"10,0 0-304-11,0 0 0 5,-5-10 1536-5,5 10 256 10,0 0 64-10,0-15 0 5,0 15-320-5,0 0-48 10,-2-12-16-10,2 12 0 5,0 0-384-5,0 0-64 11,0 0-32-11,0 0 0 4,0 0-256-4,0 0-48 11,0 0-16-11,13 4 0 6,-13-4-224-6,16 17-32 5,1 1-16-5,-3 3 0 9,4 5-16-9,-3 1-16 7,3 0 0-7,1 5 0 8,-3 5-64-8,3 4-16 11,3-4 0-11,-3 6 0 5,1-3-32-5,1 5-16 8,-1 2 0-8,-5-4 0 7,3 2-32-7,-4-2 0 12,3 2 0-12,3 0 0 3,-5-8 16-3,5 0 0 12,1 2 0-12,1-6 0 3,-3 2 64-3,7 2 16 11,-1-4 0-11,2-4 0 4,2 5-144-4,3-1-32 12,-3 2 0-12,4-2 0 4,0-4 16-4,0 2 0 6,1 1 0-6,3-3 0 4,0-2-16-4,0-3 0 11,2-3 0-11,-2-2 0 4,6-1 0-4,-2 2-128 7,2 1 192-7,0-7-64 8,3 3 80-8,7-5 16 8,2 4 0-8,-1-5 0 7,1 7-224-7,1-8 0 8,3 3 0-8,-1-5 0 7,3 0 144-7,-1 2-144 8,-5-5 128-8,4-1-128 8,-3 2 944-8,1 2 96 13,1-2 32-13,-1 0 0 19,1 1-1648-19,3 3-336 0,3-2-64 0,-3-4-16 0,-5 0 800 0,3-2 192 9,-3-2 0-9,-3-2 0 4,-2 2 0-4,3-2 0 7,-1 0 0-7,0 2 0 8,-1-2 0-8,5 2 0 13,-5 0 128-13,1 2-128 2,4 2 0-2,-3 0 0 12,1 2 0-12,-1-3 0 3,1 1 0-3,-4-2 0 7,-2-2 0-7,1 2 0 8,1 0 0-8,2 2 0 7,-3-2 0-7,3 0 0 8,2 0 0-8,-5 2 160 8,3-4-160-8,2-4 128 7,9 10-128-7,-4-6 0 7,-1-2 0-7,0-4 0 8,-1 0 0-8,-1 0 0 13,-1 4 0-13,3-2 0 2,-1-3 0-2,1 1 0 11,-3 4 144-11,3 2-144 4,-3 4 128-4,3-2-128 12,-1-2 160-12,3 0-160 4,-5 0 0-3,1 0 0 10,-4-2 0-11,1 2 0 4,-5-2 144-4,2 2-144 11,1 0 128-11,3 2-128 4,-2-4 144-4,-3 2-144 11,5-4 160-11,0 4-160 4,1 4 128-4,-1-4-128 11,-3-4 0-11,1 0 0 3,2 4 128-2,-5 0-128 10,-5-4 0-11,0 0 0 4,-2-2 128-4,2 4-128 10,4 0 0-10,-6 0 0 4,0 1 128-4,1 1-128 12,-3-2 0-12,4 5 144 3,-6 1-144-3,6 2 128 12,-2-4-128-12,4 0 128 3,0 0-128-3,-4-2 0 11,-1-2 0-11,5 2 128 3,-2-2-128-3,0 4 0 11,2-4 0-11,0 0 128 4,3-2-128-4,1 4 0 12,0 0 0-12,0 4 0 5,-1-2 0-5,-1 2 0 10,2 0 0-10,1 0 0 5,3 4 0-5,2-1 0 11,-1-7 0-11,-1 0 0 4,-3 0 0-4,-1 0 0 11,2 2 0-11,-3-4 0 4,3 1 0-4,0 1 0 7,-2 0 128-7,-1 0-128 9,1 0 0-9,2 0 0 10,-1 0 0-10,1-4 128 5,4 8-128-5,-3-4 0 7,-1 0 0-7,-1-4 0 9,1 2 0-9,0 0 128 7,-3 2-128-7,3 0 0 7,0 0 0-7,-1 0 0 13,1 0 128-13,0 4-128 2,-1 3 0-2,3-3 0 12,0-2 0-12,1-2 0 3,-1 2 0-3,1-2 0 7,-1-2 0-7,-2-2 0 8,-1 0 0-8,3-1 0 7,0 3 128-7,1 2-128 8,1-2 0-8,-1 0 0 12,1 4 0-12,-1 0 0 3,1 0 0-3,0 2 0 10,-1-4 0-10,1 0 0 5,-3 0 0-4,-1 1 0 5,-4 1 0-6,0-2 0 9,1 0 0-9,-3 2 0 6,0 2 0-6,0-4 0 9,-6 0 0-9,2 4 0 11,-6 0 0-11,4 0 0 4,-2 4 0-4,2-4 0 7,-6 0 0-7,2-2 0 4,4 1 0-4,-4 1 0 7,2 0 0-7,-6 2 0 8,-2-2 0-8,0 0 0 7,-1-2 128-7,-1-2-128 8,-2 0 0-8,2 4 0 7,1 0 0-7,-1 0 0 9,0 1 0-9,2-1 0 10,-3 0 0-10,-5 0 0 5,0 4 0-5,3 4 0 12,-5-5 0-12,3 3 0 2,-5 2 0-1,-1-2 0 11,-1 7 0-12,-3-3 0 3,2 1 0-3,-3-3 0 10,1 6 0-10,-4 3 0 5,1-3 0-5,-5 3 0 11,0 1 0-11,2-1 0 4,2 2 0-4,-6 1 0 10,-1 3 0-10,1 0 0 4,0 1 0-4,4 3 0 13,-2-2 0-13,0 2 0 2,0-1 0-2,3 1 0 13,-1 0 0-13,-4 0 0 3,0-1 0-3,2-1 0 11,2-2 0-11,-5 2 0 4,-1 6 0-4,0-1 0 6,0-5 0-6,4 2 0 9,-4-2 0-9,0 2 0 12,-2 3 0-12,0 1 0 3,0 0 0-3,0 2 0 10,0 4 0-10,2-6 0 4,2 2 0-4,0-4 0 12,0-2 0-11,-2-1 0 2,2 3 0-3,1 0 0 12,5 2 0-12,-4-2 0 3,4-2 0-3,0 3 0 11,-3-7 0-11,-1 0 0 4,2 0 0-4,2 3 0 11,-2 1 0-11,1 0 0 3,1-7 0-3,-2 3 0 13,2 0 0-13,-1 0 0 3,-3 1 0-3,4-1 0 12,2 0 0-12,-5 6 0 3,3-1 0-3,2-1 0 11,-4-4 0-11,0-1 0 4,1-5 0-4,-3-3 0 10,-2 1 0-10,2-1 0 20,2-7-944-20,-8-11-112 0,6 20-32 1,-3-7 0 13,3 3-1536-14,-6-16-320 1,0 0-64-1</inkml:trace>
    </iact:actionData>
  </iact:action>
  <iact:action type="add" startTime="120988">
    <iact:property name="dataType"/>
    <iact:actionData xml:id="d70">
      <inkml:trace xmlns:inkml="http://www.w3.org/2003/InkML" xml:id="stk70" contextRef="#ctx0" brushRef="#br2">23650 20920 12895 0,'0'0'1152'0,"0"0"-928"7,0 0-224-7,-12 0 0 5,12 0 2832-5,-10 2 528 10,10-2 96-10,0 0 32 5,0 0-1824-5,0 0-352 8,0 0-80-8,0 0-16 7,0 0-240-7,0 0-48 11,16 8-16-11,5-4 0 4,5-4-144-4,3 0-48 11,6-2 0-11,8-2 0 4,0-2-384-4,7-2-80 11,7 3 0-11,7 1-16 4,5-2-16-4,5 0 0 10,-4-2 0-10,0 4 0 6,8 6 64-6,-2-2 16 9,0-2 0-9,6 0 0 5,0 0 16-5,2 2 16 11,4 0 0-11,-2 0 0 4,-1 0-32-4,-1 0-16 11,-2 2 0-11,0-2 0 5,0-2-96-5,2 0 0 10,6-2-16-10,-1 1 0 4,3-7-32-4,-6 4 0 11,-4 4 0-11,-2-4 0 5,-4 0-16-5,0-1 0 9,4 5 0-8,2 0 0 3,2 0 0-4,0 0 0 11,-2 2 0-11,-1 0 0 4,-3 0-128-4,-1 2 0 11,-1-2 0-11,-4 2 128 4,0 2-128-4,6-1 0 11,-8 1 0-11,6-4 0 4,0 0 0-4,4 2 0 11,-4 4 0-11,-5-4 0 4,-3 0 0-4,-2-2 0 11,4 2 0-11,-1 0 0 4,3 0 0-4,-2 0 0 11,6 0 0-11,-2 4 0 4,-7-2 0-4,1-1 0 10,-6-1 128-9,-3 2-128 3,-7 4 0-4,-1 2 0 11,0-4 0-11,-6-2 0 4,0 1 0-4,1 3 128 11,-7-2-128-11,2-2 0 5,-6 0 160-5,1 2-160 9,1-2 192-8,-4 0-192 3,-2-3 128-4,-2 3-128 11,-3-2 0-11,-1 2 0 4,-2-4 0-4,-3 2 160 11,-3 0-160-11,-17-2 128 4,16 2-128-4,-16-2 0 11,12 2 0-11,-12-2 0 4,0 0 0-4,0 0 128 11,0 0-128-11,0 0 128 4,0 0-128-4,-22 0 0 11,-1 0 0-11,-4 0 0 4,-5-2 0-4,-5 2 0 12,-4 2 0-12,0-2 0 3,-3-2 0-3,-1 0 0 11,-6 0 0-11,-4 2 0 5,-1 0 0-5,-7 0 0 10,-1 0 128-10,-4 0-128 5,-6-2 0-5,-12 2 0 10,-10 0 0-9,3 2 0 3,-3 2 144-4,0 0-144 10,-1-2 160-10,-3 4-160 4,-9-2 0-4,-4 2 0 11,-10-3 0-11,6 3 0 5,-2 2 0-5,-2-2 0 11,4-2 0-11,-8 4 0 3,1-3 0-3,-5 5 0 11,6-4 0-11,2 2 0 4,6 2 0-4,-2-3 0 11,-8-3 0-11,6 0 0 4,-2 0 0-4,6 2 0 11,4 0 128-11,2-2-128 5,1 0 0-5,-1 0 0 10,-2-1 0-10,6 3 0 4,5-2 0-4,3 0 0 11,7-2 0-11,4 0 0 5,0 2 0-5,4 0 0 10,4-2 0-10,4 0 0 5,4 2 0-5,4-4 0 10,7 0 0-10,5 0 0 5,5-4 0-5,8 4 0 10,0 0 0-10,10 0 0 5,7-2 0-5,11 0-128 10,1 0 128-10,12 2 0 4,0 0 0-3,0 0 0 9,0 0 0-10,21-6 0 5,9 2-192-5,7 0 64 10,2 0 128-10,11-2-208 5,5 3 16-5,7-1 16 10,13 0 0-10,4-2 0 19,5-4-208-19,0 0-32 1,4 1-16-1,8-3-12112 11,-1 4-2432-11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4:59:01.19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act:action type="add" startTime="4689">
    <iact:property name="dataType"/>
    <iact:actionData xml:id="d0">
      <inkml:trace xmlns:inkml="http://www.w3.org/2003/InkML" xml:id="stk0" contextRef="#ctx0" brushRef="#br0">22368 12257 6447 0,'0'0'576'1,"0"0"-576"7,0-19 0-8,-2 3 0 6,-4 3 2352-6,2-3 352 10,4 16 80-10,0-12 16 5,0 12-1008-5,-4-15-192 11,4 15-32-11,-2-12-16 4,2 12-96-4,0 0-32 11,0 0 0-11,0 0 0 3,0 0-208-3,0 0-32 11,0 0-16-10,0 0 0 2,0 0-432-3,22 21-96 12,-1 3 0-12,1 3-16 4,3 6-80-4,4 4-16 11,7 12 0-11,1 2 0 6,8 5-112-6,-5 5-32 9,5 5 0-9,-4 6 0 4,2 4-128-4,0 4-16 10,4 2-16-10,0 2 0 5,-8-2-16-5,2 0 0 10,-6-4 0-10,-2-8 0 5,-4 0-32-5,-3-5-16 10,-5-7 0-10,1-3 0 5,-9-6 48-5,3-3 16 10,-8-7 0-10,-1 0 0 4,1-5-224-4,-2-5 176 11,-4-4-176-11,0-5 160 4,-2-5-160-3,2 3 0 10,-2-18 144-11,0 0-144 4,0 0-224-4,0 0-112 12,0 0-32-12,0 0 0 19,-8-20-1376-19,-4-7-288 1,1 0-48-1,3-1-8224 9,-4-3-1664-9</inkml:trace>
    </iact:actionData>
  </iact:action>
  <iact:action type="add" startTime="5051">
    <iact:property name="dataType"/>
    <iact:actionData xml:id="d1">
      <inkml:trace xmlns:inkml="http://www.w3.org/2003/InkML" xml:id="stk1" contextRef="#ctx0" brushRef="#br0">23511 12326 10127 0,'10'-33'448'0,"-4"11"96"0,-4-3-544 0,3-1 0 8,-1 1 0-8,4 4 0 6,-2-1 3104-6,-4 3 512 9,-2 3 96-9,0 4 32 5,0 4-1632-5,0 8-320 10,-4-11-64-10,-2 5 0 5,-4 0-272-5,10 6-48 11,-9 4-16-11,-7 4 0 3,1 5-496-2,-9 5-80 10,-1 3-32-11,-3 16 0 4,-1 4-160-4,-4 12-48 13,-8 6 0-13,2 9 0 4,-8 2 64-4,-2 10 0 12,-1 6 0-11,-1 7 0 0,-4 7-128-1,1 1-32 11,-5 1 0-11,7-7 0 3,-1 3-32-3,2-8-16 11,-1-7 0-11,3-7 0 4,4-7-48-4,6-5 0 11,6-7 0-11,4-7 0 4,1-7-176-4,5-2-32 12,5-8-16-12,7-3 0 3,-3-5-160-3,6-8 0 12,4-7 0-12,4-10 0 17,0 0-528-17,18-4-48 1,-1-15 0-1,9-7 0 15,3-7-2192-14,4-2-448-1,8-8-96 0</inkml:trace>
    </iact:actionData>
  </iact:action>
  <iact:action type="add" startTime="5429">
    <iact:property name="dataType"/>
    <iact:actionData xml:id="d2">
      <inkml:trace xmlns:inkml="http://www.w3.org/2003/InkML" xml:id="stk2" contextRef="#ctx0" brushRef="#br0">24518 11173 31039 0,'-4'-17'1376'0,"4"7"288"1,0 2-1344-1,0-2-320 4,0 10 0-4,0 0 0 4,0 0 1328-4,0 0 192 11,0 0 32-11,0 0 16 4,0 0-224-4,-10 8-64 12,-6 2 0-12,1 9 0 3,-1 5-448-3,-5 5-80 8,-1 2-32-8,-1 6 0 7,-1 8-160-7,-1 0-48 12,0-2 0-12,1 4 0 3,3-4-256-3,-1-1-48 13,5 1-16-13,-1-4 0 4,6-4-192-4,-3-1 144 13,3-3-144-12,-1-4 128 0,3 0-128-1,0-3 0 11,4-3 0-9,2-1 128 1,0-7-368-3,4 3-80 9,2-6 0-9,-2-10-16 20,0 0-1920-19,20 13-384-1,-3-7-80 0,5-6-14800 3</inkml:trace>
    </iact:actionData>
  </iact:action>
  <iact:action type="add" startTime="5815">
    <iact:property name="dataType"/>
    <iact:actionData xml:id="d3">
      <inkml:trace xmlns:inkml="http://www.w3.org/2003/InkML" xml:id="stk3" contextRef="#ctx0" brushRef="#br0">24627 12725 30975 0,'0'0'1376'1,"0"0"288"-1,0 0-1344 0,0 0-320 8,15-3 0-8,1 3 0 5,7 3 512-5,7-1 16 9,3-2 16-9,10 0 0 6,0-2 480-6,7 1 80 12,5 1 32-12,2-4 0 3,-3-4-512-3,3 2-112 12,-1 2 0-12,3 0-16 4,-9 0-368-3,3 2-128 8,-4 2 0-9,-2 4 144 21,-8-2-1296-20,-2 2-256-1,-14 0-48 0,-1 2-14400 2</inkml:trace>
    </iact:actionData>
  </iact:action>
  <iact:action type="add" startTime="5995">
    <iact:property name="dataType"/>
    <iact:actionData xml:id="d4">
      <inkml:trace xmlns:inkml="http://www.w3.org/2003/InkML" xml:id="stk4" contextRef="#ctx0" brushRef="#br0">24980 13180 35007 0,'0'0'3120'0,"0"0"-2496"9,13-2-496-9,5 2-128 6,5 0 512-6,5 0 96 11,1-2 16-11,4 0 0 4,2-2-320-4,6-4-64 11,6-3-16-11,2 3 0 3,0-2 96-3,3 0 0 12,1 2 16-12,25 1 0 19,-12-3-1392-18,1 2-288 0,-7 4-48-1</inkml:trace>
    </iact:actionData>
  </iact:action>
  <iact:action type="add" startTime="6359">
    <iact:property name="dataType"/>
    <iact:actionData xml:id="d5">
      <inkml:trace xmlns:inkml="http://www.w3.org/2003/InkML" xml:id="stk5" contextRef="#ctx0" brushRef="#br0">27223 13981 20671 0,'-29'16'912'0,"15"-8"192"0,0 3-880 0,-3-3-224 6,-1 0 0-6,3 2 0 5,-3-4 1792-5,6-4 320 10,-3 0 64-10,5-4 16 5,-2 0-432-5,5-6-96 11,3-8 0-10,0 1-16 2,2-9-448-3,4-5-96 10,2-4-16-10,3-6 0 5,9-8-336-5,0-8-80 11,5-1-16-10,4-6 0 1,5-15-336-2,3-4-64 12,4-9 0-12,-4-15-16 5,4-11-48-5,4-10 0 13,-4-3 0-13,8-6 0 2,-8-3-192-2,4 5 144 9,-4 9-144-9,4 12 128 5,0 15-128-5,-6 9 0 10,-2 14 0-10,0 6-176 5,-1 13 176-5,-5 12 0 11,-2 4-144-11,-5 10 144 4,-1 13 0-4,3 5 0 12,-7 9 0-12,1 8 0 3,0 11-176-3,-7 10 176 12,3 10-128-12,2 10 128 3,-5 10 0-3,5 15-128 11,-6 10 128-11,2 8 0 4,1 15 0-4,-5 2 0 11,0 6 0-11,4 0-128 5,-2 4 128-5,-4 0 0 6,-1-5 0-6,3-11 0 9,2-3 0-9,-2-11 0 7,-2-5 0-7,2-6 0 9,-2-15-128-9,-2-7-64 12,-2-3 0-12,0 6 0 20,0-18-1488-20,-4-10-304 0,-4-12-64 0,-2-11-14144 2</inkml:trace>
    </iact:actionData>
  </iact:action>
  <iact:action type="add" startTime="6720">
    <iact:property name="dataType"/>
    <iact:actionData xml:id="d6">
      <inkml:trace xmlns:inkml="http://www.w3.org/2003/InkML" xml:id="stk6" contextRef="#ctx0" brushRef="#br0">27201 13194 32255 0,'0'0'2864'1,"0"0"-2288"6,0 0-576-7,10 3 0 4,8-3 512-4,1 0 0 12,1 2 0-12,7-2 0 4,2-2 256-4,10 2 64 6,4-3 0-6,2-1 0 8,4-4-112-8,2 2-16 7,3 0 0-7,5 2 0 8,-1-2-448-8,7 0-80 11,3 3-32-11,-4-1 0 4,5 2-416-3,-5 0-96 11,0 0-16-12,-5-2-11264 17,-7 0-2272-17</inkml:trace>
    </iact:actionData>
  </iact:action>
  <iact:action type="add" startTime="6946">
    <iact:property name="dataType"/>
    <iact:actionData xml:id="d7">
      <inkml:trace xmlns:inkml="http://www.w3.org/2003/InkML" xml:id="stk7" contextRef="#ctx0" brushRef="#br0">29045 12786 24879 0,'0'0'1088'1,"0"0"256"-1,0 0-1088 0,0 0-256 3,0 0 0-3,13 8 0 9,-1 5 2400-9,4 1 416 9,-1 6 96-9,3 5 16 1,-3 0-1584-1,3 6-320 8,1 3-64-8,-1 10-16 7,5 5-416-6,1 2-80 10,-1 7 0-11,1 1-16 4,1 1-256-4,0 1-48 11,-5-1-128-11,1 3 192 3,1-7-192-3,-1 1 176 13,-5-1-176-13,1-5 160 4,5-4-160-4,-8-2 0 11,1 0 0-11,-3-8 128 21,5-6-576-21,-7-4-128 0,2-5-32 0,-2-11 0 12,-5-1-2496-12,-5-10-496 0</inkml:trace>
    </iact:actionData>
  </iact:action>
  <iact:action type="add" startTime="7166">
    <iact:property name="dataType"/>
    <iact:actionData xml:id="d8">
      <inkml:trace xmlns:inkml="http://www.w3.org/2003/InkML" xml:id="stk8" contextRef="#ctx0" brushRef="#br0">29671 12784 13823 0,'-4'-10'1216'1,"-6"-1"-960"9,2 1-256-10,3 0 0 4,5 10 4112-4,0 0 784 7,-8-2 160-7,-4 8 16 9,0 2-2912-9,-7 3-592 13,-3 11-112-13,-3 3-32 3,-4 6-192-3,-2 8-32 7,-5 4-16-7,3 8 0 10,-4 4-320-10,0 3-64 7,2 3-16-7,-2 3 0 3,4 0-352-3,0 3-80 10,-8 3-16-10,2-4 0 5,4 4-336-5,-6-5 0 11,2 5 0-11,0-8 128 5,7-3-432-5,3-8-80 11,4-5 0-11,-3 5-16 18,9-14-256-18,5-10-48 0,8-11-16 1,6-16 0 12,0 0-1936-12,0 0-384-1,12-16-80 0,2 1-16 0</inkml:trace>
    </iact:actionData>
  </iact:action>
  <iact:action type="add" startTime="7497">
    <iact:property name="dataType"/>
    <iact:actionData xml:id="d9">
      <inkml:trace xmlns:inkml="http://www.w3.org/2003/InkML" xml:id="stk9" contextRef="#ctx0" brushRef="#br0">28604 12177 23039 0,'-16'-2'2048'1,"1"-1"-1648"7,-5-3-400-8,8 2 0 6,1 0 1920-6,11 4 320 9,0 0 48-9,0 0 16 6,11-8-1168-6,7-2-240 11,11 3-32-11,14-1-16 3,10-6-144-3,11 2-48 11,12 3 0-11,6-5 0 4,2 2-96-4,4-1-32 10,5 3 0-10,5-2 0 5,11 4-32-5,10 5-16 10,0-3 0-8,-6 4 0 0,-1-2-224-2,-5-2-32 12,-2 0-16-12,-7 2 0 4,-3 8-208-4,-7-2 144 11,-10-2-144-11,-10 2 128 4,-5 0 0-4,-16-2-128 11,-7-2 192-11,-12 0-64 4,-7-4 80-4,-9 2 16 11,-12 4 0-11,-2-13 0 5,-6-1 352-5,-11-5 64 10,-11-3 0-10,-12-3 16 4,-13-6-64-4,-8-5-16 10,-5-3 0-10,-4-4 0 6,0 4 0-6,4-5-16 9,-3 1 0-9,-22-14 0 5,7 12-224-5,6 2-32 11,4 12-16-11,8 2 0 4,1 2-288-4,11 5 0 11,5 7 0-11,12 1 0 20,8 8-1200-20,7 0-192 1,7-2-32-1,17 8-19328 2</inkml:trace>
    </iact:actionData>
  </iact:action>
  <iact:action type="add" startTime="8470">
    <iact:property name="dataType"/>
    <iact:actionData xml:id="d10">
      <inkml:trace xmlns:inkml="http://www.w3.org/2003/InkML" xml:id="stk10" contextRef="#ctx0" brushRef="#br0">20671 16349 9215 0,'0'0'816'1,"-6"-16"-656"5,-4 1-160-6,5-5 0 7,1 7 2688-7,4-3 496 8,0 16 96-8,0 0 32 7,0 0-1472-6,0 0-304 5,0 0-48-6,0 0-16 8,0 0-544-8,19 4-112 7,-3 8-32-7,3 5 0 8,3 12 0-8,3 5 0 7,6 6 0-7,3 9 0 9,5 4-96-9,1 3-32 7,7 7 0-7,-4-1 0 8,4 10-160-8,-4-1-48 7,0 7 0-7,4 2 0 8,-4 0-192-6,-1 3-64 3,-6 1 0-5,-1-2 0 8,2-2-192-8,-8-6 176 7,-4-7-176-7,-1-1 160 9,-7-4-160-9,3-11 192 6,-3-10-192-6,-3 0 192 8,0-10-192-8,-5-6 0 8,-5-9 0-8,2-2 0 22,-6-14-1728-21,0 0-240-1,0 0-32 0,-2-22-12528 2</inkml:trace>
    </iact:actionData>
  </iact:action>
  <iact:action type="add" startTime="8789">
    <iact:property name="dataType"/>
    <iact:actionData xml:id="d11">
      <inkml:trace xmlns:inkml="http://www.w3.org/2003/InkML" xml:id="stk11" contextRef="#ctx0" brushRef="#br0">21633 16351 22799 0,'0'0'1008'1,"4"-16"208"-1,3 3-960 0,3-5-256 2,-4 4 0-2,-6 14 0 9,8-15 704-9,-8 15 80 6,0 0 32-6,0 0 0 8,0 0 48-8,0 0 16 7,0 0 0-7,-10 12 0 8,-8 3 208-8,3 9 64 8,-7 3 0-8,-3 8 0 8,-2 10-384-8,-2 6-80 6,-5 3-16-6,-1 5 0 9,-4 5-32-9,2 14 0 6,-6 4 0-6,0 4 0 8,-2 1-128-8,-3 7-48 8,1 0 0-7,-6 1 0 5,-3-7-240-6,-1-4-48 8,1-4-16-8,3-14 0 7,2-2-160-7,8-11 160 7,8-10-160-7,8-2 160 8,5-8-160-8,7-6 0 8,7-3 0-8,6-10 0 23,2-14-1984-22,0 0-288-1,21 0-48 0</inkml:trace>
    </iact:actionData>
  </iact:action>
  <iact:action type="add" startTime="9494">
    <iact:property name="dataType"/>
    <iact:actionData xml:id="d12">
      <inkml:trace xmlns:inkml="http://www.w3.org/2003/InkML" xml:id="stk12" contextRef="#ctx0" brushRef="#br0">22216 16714 27359 0,'0'0'1216'1,"0"0"240"-1,0 0-1168 0,0 0-288 3,19-2 0-3,5 4 0 8,5 2 624-8,6-3 64 7,10 1 16-7,0-2 0 8,6-2-80-8,1 1-16 7,1 1 0-7,0-6 0 8,-1-4-176-8,-1 0-48 7,-4 4 0-7,2 2 0 7,-3 2-256-6,1 2-128 6,-10-3 128-7,0 5-128 23,-2 1-1088-22,-3 1-320 0,-9-2-48-1,-5 0-16 0</inkml:trace>
    </iact:actionData>
  </iact:action>
  <iact:action type="add" startTime="9673">
    <iact:property name="dataType"/>
    <iact:actionData xml:id="d13">
      <inkml:trace xmlns:inkml="http://www.w3.org/2003/InkML" xml:id="stk13" contextRef="#ctx0" brushRef="#br0">22532 17061 31327 0,'0'0'2784'0,"0"0"-2224"5,0 0-560-5,0 0 0 7,12 10 576-7,11-1 16 8,8-3 0-8,4-4 0 8,4-2-464-8,-2-6-128 7,6-5 0-7,2-1 0 25,6-6-912-24,3 3-208 0,5-5-32-1</inkml:trace>
    </iact:actionData>
  </iact:action>
  <iact:action type="add" startTime="10197">
    <iact:property name="dataType"/>
    <iact:actionData xml:id="d14">
      <inkml:trace xmlns:inkml="http://www.w3.org/2003/InkML" xml:id="stk14" contextRef="#ctx0" brushRef="#br0">25760 15584 13823 0,'0'0'1216'0,"0"0"-960"6,-14-1-256-6,-3-1 0 8,-1 0 1728-8,-5 0 320 7,-6 0 48-7,-7 0 16 9,-1-2-592-9,-2 2-112 7,-7 0-32-7,-3 0 0 7,-2 0-416-7,-2 2-64 7,5 0-32-7,-3-2 0 9,0 0 224-9,-3 0 64 7,-5-6 0-7,5-1 0 8,3 1-64-8,0-2 0 7,4-6 0-7,8 5 0 8,8-3-384-8,6 6-96 6,3 1-16-6,11-1 0 8,11 8-272-8,0 0-64 7,0 0-16-7,0 0 0 8,0 0-240-8,7 21 0 7,5 5 0-7,6 3 0 8,5 4 0-8,2 8-192 7,3-4 192-7,1 14-208 9,-2 3 208-9,-3 9 0 7,-7 1 0-6,-1 0-144 5,-3 3 144-6,-1 9 0 8,-10 8 0-8,-2 7 0 8,-4 1 0-8,-9 3 0 6,1 9 0-6,-12-3 0 9,-3-5 0-9,-2 7 0 7,-8 6 0-7,-2-1 0 9,4-1 0-9,-4-6 0 5,2-7 0-5,2 3 0 9,-4-3 0-9,1-4 0 6,3 1 0-6,2-5 0 9,0-4 0-9,6 0 0 6,-3-2 0-6,5-4 128 9,0 4-128-9,5-6 0 7,-1-8 0-7,7 3 0 7,-1-11 0-7,3-1 128 7,4-3-128-7,6-7 0 9,6-10 0-9,6-6 0 6,1-3 0-6,9-3 0 9,-3-5 0-9,9-3 0 6,3-3 0-6,6 1 0 8,0-5 0-8,4-6 0 8,4 0 0-8,-2 0 128 8,4-4-128-8,4-2 0 6,-4-4 0-6,7 0 128 9,11-11-128-9,-3 1-192 6,1-3 64-6,-1-5 0 27,-1 1-1856-27,1-3-352 1,-1-1-80-1,-3-2-12944 0</inkml:trace>
    </iact:actionData>
  </iact:action>
  <iact:action type="add" startTime="10755">
    <iact:property name="dataType"/>
    <iact:actionData xml:id="d15">
      <inkml:trace xmlns:inkml="http://www.w3.org/2003/InkML" xml:id="stk15" contextRef="#ctx0" brushRef="#br0">26667 15879 28559 0,'-16'-31'1264'1,"3"9"272"-1,1-1-1232 0,-4-1-304 4,3 9 0-4,-7-1 0 7,5 10 400-7,-7 1 32 7,-5-1 0-7,-2 14 0 8,-3 9 0-8,-7 5 0 7,0 1 0-7,-3 6 0 8,1 8 16-8,0 8 16 7,5 8 0-7,3 1 0 9,6 3 112-9,6 3 0 6,7 3 16-6,10 1 0 9,8-3-304-9,10-9-64 6,7-5-16-6,8-4 0 8,4 0-208-8,10-12 144 7,2-8-144-7,8-7 128 9,5-2 160-9,1-8 32 6,1-8 0-6,-3-8 0 8,-4-8 272-8,-9-7 64 7,-1-2 16-7,-9-3 0 9,-7 1 0-9,-2-6 0 6,-5-4 0-6,-11 2 0 8,-7-8-32-8,-4 2 0 7,-3-6 0-6,-11 1 0 6,-5-1-256-7,-1 4-48 7,-9-2-16-7,2 6 0 8,-3 0-320-8,3 4 128 7,0 4-128-7,2 10 0 8,1-1-208-8,9 5-112 7,-1 3-32-7,1 10 0 25,5 10-2912-25,12-4-592 1,-14 20-112-1,14-20-32 0</inkml:trace>
    </iact:actionData>
  </iact:action>
  <iact:action type="add" startTime="11188">
    <iact:property name="dataType"/>
    <iact:actionData xml:id="d16">
      <inkml:trace xmlns:inkml="http://www.w3.org/2003/InkML" xml:id="stk16" contextRef="#ctx0" brushRef="#br0">26626 17687 19343 0,'-27'-8'1728'0,"7"6"-1392"6,-3-2-336-6,3 4 0 8,-1 2 3904-8,1 4 704 7,1 2 128-6,3 1 48 6,-3 9-3728-7,3 2-736 7,-3 7-160-7,-5 8-32 9,-3-2 128-9,2 2 0 7,-3 6 16-7,1 0 0 8,0 8 256-8,3 2 48 6,9-1 16-6,-5 5 0 8,5 5-320-8,7-1-64 7,4-5-16-7,8 1 0 8,4 0-192-8,7-7 0 7,9-5 0-7,5 0 0 9,4-8 0-9,14-3 0 6,3-5 128-6,7-6-128 9,4-3 0-9,1-10 0 8,-2-4 0-8,-1-8 0 6,-8-8 0-6,-1-6 0 7,-5-7 0-7,2-4 144 8,-6-4 48-8,-6-4 0 7,-8-2 0-7,-7-4 0 8,-10-2 400-8,-4-6 96 8,-14 0 16-8,-4-5 0 7,-13-1-32-7,-5-5 0 7,-1-1 0-7,-8 5 0 9,-2 3-400-9,-4 1-80 6,2 3 0-6,-3 6-16 8,3 0-176-8,4 10 0 7,4 2 144-7,3 4-144 24,7 2-832-23,4-1-256-1,1 7-32 0,12-1-12272 6,4 3-2464-6</inkml:trace>
    </iact:actionData>
  </iact:action>
  <iact:action type="add" startTime="11643">
    <iact:property name="dataType"/>
    <iact:actionData xml:id="d17">
      <inkml:trace xmlns:inkml="http://www.w3.org/2003/InkML" xml:id="stk17" contextRef="#ctx0" brushRef="#br0">27170 15196 28559 0,'0'0'2544'0,"-6"-17"-2032"2,-1 1-512-2,7 16 0 7,2-23 1056-6,5 3 112 6,1 7 32-7,8-5 0 8,5 1-528-8,10 1-96 7,8-2-32-7,0 5 0 8,6-5-48-8,4-3-16 7,-2-5 0-7,2 3 0 8,-1 5 32-8,-1-1 0 6,-2 1 0-6,2 7 0 9,4-5-64-9,-7 8-16 7,1 4 0-7,0 4 0 9,-6-2-224-9,4 2-32 6,-6 2-16-6,0 4 0 9,-2 8-160-8,-5-2 128 3,-5 3-128-4,-6 5 128 10,1 11-128-10,-4 6 0 6,-9 0 0-6,1 12 0 8,-6 3 0-8,-4 9 0 7,-4 11 0-7,-1 8 0 8,-5 8 0-8,0 5 0 7,-9 11 0-7,1 3 0 7,1 2 0-7,-5 6 0 8,-1-4 0-8,5 4 0 8,5 8 0-8,-1-4 0 7,6 4 0-7,3-2 0 8,3-2-128-8,4 0 128 8,4-4-160-8,7-2 160 7,-1 0-272-7,10-4 32 7,-1 1 16-7,4-7 0 8,3 0 16-8,-1-9 0 7,1 2 0-7,1-5 0 8,0 9 208-8,-1-9-176 6,1-3 176-6,-2-2-160 9,-1-6 160-9,1 4 0 7,-4-2 0-7,-3-6 0 8,0-2 0-8,3-4 0 7,-7 0 0-7,1-5 0 8,-7-5 0-8,4-3 128 7,-1-3-128-7,-1-5 0 8,2-4 336-8,-4-10 0 7,-4 0 0-7,0-4 0 8,-3-13 256-8,-2 1 48 7,-5-9 16-7,0 4 0 8,-6-8 176-8,0-3 16 7,-5-3 16-7,-5-1 0 8,-9-1-160-8,-4-6-16 7,-6-4-16-7,-6 4 0 8,-7-7-128-8,-3 1-32 7,-1-5 0-7,-5-3 0 8,1 1-352-8,-1-1-160 7,1-3 128-7,-2-1-128 26,5 1-560-26,-3 2-192 0,-1-3-32 0,-11-1-16 13,-6-4-2080-13,-6 0-400 1</inkml:trace>
    </iact:actionData>
  </iact:action>
  <iact:action type="add" startTime="14296">
    <iact:property name="dataType"/>
    <iact:actionData xml:id="d18">
      <inkml:trace xmlns:inkml="http://www.w3.org/2003/InkML" xml:id="stk18" contextRef="#ctx0" brushRef="#br0">12666 3037 10943 0,'0'0'480'1,"10"-14"96"-1,2 2-448 0,-5-1-128 5,1 5 0-5,-8 8 0 8,12-14 432-7,-12 14 64 5,6-9 16-6,-6 9 0 8,0 0-96-8,0 0-16 7,0 0 0-7,0 0 0 8,0 0-400-8,0 0 0 7,0 0 0-7,0 0 0 8,2 19 272-7,-2 1-16 5,0 3-16-6,-2 4 0 8,0 3 208-8,0 5 64 8,2 2 0-8,0-4 0 8,-4 0-240-8,0 6-32 6,-2-4-16-6,0 2 0 9,-1 4-224-8,-1-4 176 5,-4 2-176-6,2-6 160 8,-5-3-160-8,3 1 192 6,-4 0-192-6,5 0 192 8,-5-3-192-8,6-3 0 7,-3-4 0-7,3 1 0 24,4-3-368-24,0-5-144 0,-2 2-48 0,8-16-7072 2</inkml:trace>
    </iact:actionData>
  </iact:action>
  <iact:action type="add" startTime="14659">
    <iact:property name="dataType"/>
    <iact:actionData xml:id="d19">
      <inkml:trace xmlns:inkml="http://www.w3.org/2003/InkML" xml:id="stk19" contextRef="#ctx0" brushRef="#br0">12389 3121 8287 0,'22'-14'736'0,"1"2"-592"4,4-7-144-4,5 3 0 7,1 5 1120-7,4-5 192 7,8 2 32-7,5-3 16 9,7 3-688-9,1-3-144 6,7 3-16-6,5-4-16 8,-6 3-176-8,3 1-16 7,-7-4-16-6,-1 7 0 6,-1-5-288-7,-3 6 128 7,-3 3-128-7,1-3-7104 14</inkml:trace>
    </iact:actionData>
  </iact:action>
  <iact:action type="remove" startTime="17268">
    <iact:property name="style" value="instant"/>
    <iact:actionData xml:id="d20" ref="#d18"/>
  </iact:action>
  <iact:action type="add" startTime="17152">
    <iact:property name="dataType" value="strokeEraser"/>
    <iact:actionData xml:id="d21">
      <inkml:trace xmlns:inkml="http://www.w3.org/2003/InkML" xml:id="stk20" contextRef="#ctx0" brushRef="#br1">21360 10252 40767 0,'0'26'0'1,"0"-26"0"-1,0 15 0 0,0-15-128 8,0 0-32-7,0 0 0-1,0 0 0 0,0 0 160 17,0 0 192-17,0 0-32 0,0 0-16 0,0 0-144 15,0 0 0-15,0 0 0 0,0 0 0 0,0-11 0 33,0 11 0-33,0 0 0 0,2-20 0 0,-2 20-336 1,0 0-112-1,0 0 0 0,0 0-16 0,0 0 768 12,0 0 144-11,0 0 48-1,0 0 0 0,16 2-496 15,1 2 128-15,-3-4-128 0,-14 0 0 0,20-6 0 13,1 2 0-7,0-8 0-6,3-5-160 0</inkml:trace>
    </iact:actionData>
  </iact:action>
  <iact:action type="remove" startTime="17630">
    <iact:property name="style" value="instant"/>
    <iact:actionData xml:id="d22" ref="#d19"/>
  </iact:action>
  <iact:action type="add" startTime="17316">
    <iact:property name="dataType" value="strokeEraser"/>
    <iact:actionData xml:id="d23">
      <inkml:trace xmlns:inkml="http://www.w3.org/2003/InkML" xml:id="stk21" contextRef="#ctx0" brushRef="#br1">21971 10059 40895 0,'29'6'0'1,"-9"0"0"-1,-9 9 0 0,5 17 0 10,-6 16 0-9,-3 7 0-1,1 2 0 0,-6-3 0 18,-4-7 0-17,-4 2 0-1,-1-2 0 0,-5-6 144 14,-10 1 48-14,-3 3 0 0,-4 2 0 0,0 12-192 15,-7 11-272-14,-6 4 64-1,-5 6 16 0,4-14 192 13,-2-11 0-12,10-16 0-1,6-14-144 0,3-9 144 11,1-14 0-11,3-14 0 0,3-19 0 0,5-14 0 16,3-21 0-15,5-1 0-1,0 3-128 0,2 2 256 14,4 5 48-14,0 10 16 1,0 2 0-1,2 2-192 15,4 4-256-15,2-7 64 0,3-3 16 0,3-15 176 14,7-16 0-13,9 0 0-1,7 5 0 0,0 11 0 33,10 19 0-32,-10 6 0-1,-4 10 0 0,-4 13-368 0,-6 5-80 0,-1 7-32 0,-22 4 0 1,12 12 1056 8,-3 3 192-8,-7 9 64-1,-8 3 0 0,-11 24-976 13,-7 19-192-13,-13 4-48 0,-15-2 0 0,-3-8 384 19,-1-7 0-19,5-10 0 0,10-10 128 0,6-6-128 31,7-6 0-30,7-3 0-1,3-9 0 0,1-1-320 0,7-6-112 0,10-6-16 1,0 0 0-1,-14-4 768 10,14 4 160-10,-7-17 32 0,5 1 0 0,2-4-512 13,2-7 0-12,4-2-176-1,-1-12 176 0,7-20-448 19,0-24 48-18,7-7 0-1,5-6 0 0,7 15 608 12,2 14 128-12,22 7 32 5,21 7 0-5,2 1-368 8,-10-3 144-8,-7-1-144 0,-13-1 0 0,-7 5 128 15,-10 5-128-15,-9 14 0 0,-8 13 0 1,-14 22 0 13,0 0 0-13,0 0 0-1,7 28 0 0,-5 3 0 17,-6 6-144-17,-1 0 144 0,-3 2 0 0,-8 2-368 14,1 0 16-14,-9 0 0 0,-3-6 0 1,-4 2 736 13,-8-2 160-13,2-4 32-1,1-3 0 0,-1-3-576 16,6-2-272-16,4-5 16 1,0-3 16-1,7-9 240 11,4-6 0-10,3-6 192-1,1-11-192 0,8 3 128 32,2-3-128-31,0 3 0 0,-4-5 0-1,10-1-304 0,2 1-112 0,0-3-32 0,6 1 0 0,3-1 640 10,7 1 112-10,5 3 16 0,-2-5 16 0,1 1-208 14,-1-1-128-13,-5 3 128-1,-3 1-128 0,-3 5 0 15,0 6 0-14,-14 8 0-1,0 0 0 0,0 0 0 32,0 0 144-31,0 0-144 0,-16 16 0-1,2-2-256 0,-7 1-144 0,-8-1-48 0,-8 5 0 0,-10 1 448 9,4-1 0-9,2 7 0 0,6 3 0 0,-2 6 224 15,5 2 128-15,5 16 32 0,2 7 0 0,1 24-384 15,3 20-160-15,-1-17 16 0,-1-13 0 0,4-15 144 16,3-14 0-16,-4-8 0 0,5-10-128 0,3-2 272 15,2-9 64-15,3 0 16 0,7-16 0 0,0 0-224 14,0 0 0-14,0 0 0 0,19-4 0 1,5-12 0 13,-3-1 0-13,0-13 0-1,5-9 0 0,-1-21 128 17,0-32 16-17,7-9 16 0,9-3 0 0</inkml:trace>
    </iact:actionData>
  </iact:action>
  <iact:action type="add" startTime="19343">
    <iact:property name="dataType"/>
    <iact:actionData xml:id="d24">
      <inkml:trace xmlns:inkml="http://www.w3.org/2003/InkML" xml:id="stk22" contextRef="#ctx0" brushRef="#br0">27121 5843 8287 0,'0'0'736'0,"0"0"-592"9,0 0-144-9,0 0 0 6,0 0 1856-6,-7 2 352 10,-7-2 64-10,4 0 16 4,-5 0-432-4,5 0-96 10,-4 2-16-10,3-2 0 5,1-2-176-5,-2 2-32 11,12 0-16-11,0 0 0 3,-8-4-192-3,8 4-48 15,-4-10 0-15,4 10 0 2,0-7-480-2,2-1-96 6,2-6-32-6,6 3 0 9,4-7-224-9,-1 2-64 11,7-1 0-10,3 5 0 3,1-5-96-4,1 5-32 9,2-2 0-8,3 4 0 2,-1-3-64-3,-2 5-32 12,-3 0 0-12,-5 4 0 4,1 4-160-4,-1 6 0 9,-5 0 0-9,1 6 128 5,-7 3-128-5,4 3 0 10,-8 1 0-10,-6 3 0 4,-6 3 0-4,-2 1 0 13,0 1 0-13,-7 0 0 2,-3-3 192-2,-3-3-64 12,0-2 0-12,-3 1 0 4,3-2 144-4,-3-7 32 11,3-1 0-11,4 0 0 4,1-4 80-4,0-6 0 11,7 0 16-11,-3-4 0 4,6-4 0-4,2-4 0 10,1 0 0-9,8-7 0 3,3-2-208-4,0-3-32 10,6-3-16-10,2 1 0 5,3 3-144-4,1 2 0 9,1-1 0-10,5 3 0 4,-1 5 0-4,-2 0 0 10,3 5 0-10,-3 3 0 4,-1-2 0-4,-7 6 0 12,3 8 0-12,-6 2 0 4,-2-1 0-4,1 7-176 10,-7 0 176-10,-4 7-128 5,-2-1 128-5,-5 1 0 11,-3 5 0-11,-6-1 0 4,1 0 0-4,-5 1 0 11,-3-3 0-11,-2 0 0 4,-1-3 0-4,-3-5 0 11,0 1 0-11,2-6 0 4,1 3 0-4,3-5 144 11,4-4-144-11,-1-4 0 5,9-2 208-5,-3-4-64 9,4-3-16-9,-1-1 0 5,5-8 48-5,2 3 0 12,6-7 0-12,4 3 0 3,0-5-176-3,2 3 128 11,1-2-128-11,11-15 128 4,5 9-128-4,1 2 0 12,-1-4 0-12,-1 9 0 4,1 7 0-4,0 3 0 7,-1 8 0-7,-3 4 0 9,-5 4-144-9,-14-4 144 7,18 14 0-7,-11 3 0 8,-1-3-144-8,-2 9 144 11,-4-1 0-11,-4 1-144 4,-4 0 144-4,-7 1 0 8,1-3 0-8,-3 1 0 9,1-3 0-9,-3-5 0 7,-1 0 0-7,2-5 0 4,1-3 0-3,-3 0 192 9,5 0-32-10,-3-6-16 5,7-6 96-5,-3 0 16 9,6-2 0-9,-2-5 0 6,4 1-16-6,3-6 0 11,3 3 0-11,2-7 0 4,1 3-240-4,7 1 176 11,-2-1-176-11,2-1 160 4,3 5-160-4,-1-1 0 7,4 8 0-7,-5 1 0 26,-11 7-1696-25,18 7-320 0,-8 5-64-1</inkml:trace>
    </iact:actionData>
  </iact:action>
  <iact:action type="add" startTime="20289">
    <iact:property name="dataType"/>
    <iact:actionData xml:id="d25">
      <inkml:trace xmlns:inkml="http://www.w3.org/2003/InkML" xml:id="stk23" contextRef="#ctx0" brushRef="#br0">26507 6596 13823 0,'0'0'1216'1,"0"0"-960"7,-4-10-256-8,4 10 0 5,4-13 1328-5,-4 13 208 7,0 0 64-7,0 0 0 10,0 0-48-10,0 0 0 11,0 0 0-11,-16-2 0 4,1 4-528-4,-1 7-96 11,-7 1-32-10,1 10 0 3,-3 1 0-4,0 6 0 6,-3 5 0-6,-1 1 0 4,0 6 32-4,0 7 0 8,-3 5 0-8,3 6 0 9,0 7-496-9,2 2-112 11,1-3 0-10,5 5-16 1,5-2-304-1,1 1 128 9,9-1-128-10,0-8 0 5,4-3 128-5,4-4-128 10,0-10 0-9,4 2 0 3,3-10 0-4,7-2 0 11,-2-4-176-11,3-3 176 19,5-3-1472-19,1-7-176 1,4-1-32-1,1-9-7952 10,-1-4-1584-10</inkml:trace>
    </iact:actionData>
  </iact:action>
  <iact:action type="add" startTime="20604">
    <iact:property name="dataType"/>
    <iact:actionData xml:id="d26">
      <inkml:trace xmlns:inkml="http://www.w3.org/2003/InkML" xml:id="stk24" contextRef="#ctx0" brushRef="#br0">26958 6844 17503 0,'0'0'1552'0,"0"0"-1232"9,0 0-320-9,0 0 0 5,0 0 1248-5,0 0 192 11,-10-6 32-11,-6 4 16 4,3 6-224-4,-5 2-48 10,1 3-16-9,5-1 0 3,-6 8-256-4,3-1-48 10,-7 7-16-10,3 5 0 5,-5 2 112-5,-9 18 32 11,4-8 0-11,5 4 0 4,7-4-496-4,-1 2-80 10,5-4-32-10,7-4 0 5,6-2-224-5,4-11-64 10,6 1 0-10,-1-5 0 5,7 0 0-5,-1-3-128 12,5 1 192-12,9-6-64 3,0-8 288-3,3-4 48 11,1-2 16-10,2-8 0 1,-2-1 176-2,0-7 48 12,-2-5 0-12,3 2 0 4,1-3-240-3,-6 1-32 8,-4-2-16-9,-5 1 0 5,-1 3 16-5,-1 0 0 10,-10-1 0-10,-2-1 0 5,-6 0-48-5,-4-1-16 11,-4-1 0-11,-6 0 0 4,3 0-176-4,-7-1-48 10,4 1 0-10,-5 4 0 5,1 5-144-5,3 5-192 10,-7-1 32-10,9 8 16 20,-5 2-1952-20,4 5-384 1,14 1-80-1,-9 1-14880 3</inkml:trace>
    </iact:actionData>
  </iact:action>
  <iact:action type="add" startTime="20965">
    <iact:property name="dataType"/>
    <iact:actionData xml:id="d27">
      <inkml:trace xmlns:inkml="http://www.w3.org/2003/InkML" xml:id="stk25" contextRef="#ctx0" brushRef="#br0">27455 7162 18431 0,'2'25'816'0,"2"-11"160"0,-4-14-784 1,8 25-192 6,-2 4 0-7,-5 0 0 4,-1 3 2176-4,-1-1 400 11,-3 0 80-11,-6 0 16 5,-2 4-1248-5,-3 4-240 12,3-4-48-12,-8-3-16 3,-1 3-400-3,-2-6-80 12,-3-2 0-12,1-3-16 3,-1-5-176-3,1 1-16 11,4-7-16-11,3 1 0 5,4-4-256-5,5-2-160 10,9-8 192-10,0 0-192 20,0 0-1152-20,0 0-320 0,-10-10-80 1,8-2-12960 1</inkml:trace>
    </iact:actionData>
  </iact:action>
  <iact:action type="add" startTime="21236">
    <iact:property name="dataType"/>
    <iact:actionData xml:id="d28">
      <inkml:trace xmlns:inkml="http://www.w3.org/2003/InkML" xml:id="stk26" contextRef="#ctx0" brushRef="#br0">28382 6690 20671 0,'0'0'912'1,"0"0"192"-1,0 0-880 0,0 0-224 7,0 0 0-7,-8-4 0 5,-4 0 1456-5,0 8 240 11,-3 0 48-11,-1 3 16 4,-5 3-368-4,-5 6-80 11,1 1-16-11,-2 5 0 4,-1 5-192-4,-1 0-32 10,0 3-16-9,2 5 0 3,3 0-256-4,5 2-48 11,7 2-16-11,0-4 0 4,6 2-416-4,6 0-64 7,4-4-32-7,6-2 0 9,0-1-80-9,7-7-16 7,1-1 0-7,3-9 0 9,3 1 208-9,3-8 48 12,2-2 0-12,16-6 0 4,-6 0 192-4,-12-8 32 6,3-8 16-6,-1 1 0 5,0-1-112-5,-1-3-32 6,-3-3 0-6,-2 3 0 9,-1-2-112-9,-3 1-32 7,-7-1 0-7,-2-3 0 8,-2 1 0-8,-8-2 0 11,-6-3 0-11,0-1 0 5,-4 0-144-5,-2-4-16 11,-1-2-16-11,-3 6 0 4,1-2-160-4,-5-1 0 12,4 5-192-12,-1 4 192 18,-1 5-1328-18,5 3-144 0,-5 5-16 0,6 0-16 16,1 4-1968-15,3-1-400 0</inkml:trace>
    </iact:actionData>
  </iact:action>
  <iact:action type="add" startTime="21673">
    <iact:property name="dataType"/>
    <iact:actionData xml:id="d29">
      <inkml:trace xmlns:inkml="http://www.w3.org/2003/InkML" xml:id="stk27" contextRef="#ctx0" brushRef="#br0">28627 5989 22575 0,'0'0'992'0,"-6"-7"224"0,1-1-976 0,5 8-240 5,-2-12 0-5,2 12 0 8,0 0 1392-8,0 0 224 11,0 0 48-11,13-6 16 5,-3 4-432-5,8 0-96 6,-3 2 0-6,7 4-16 4,3 6-464-4,4 8-96 8,4-1 0-8,6 5-16 8,-1 5 64-7,6 8 16 9,-3 2 0-10,4 12 0 4,2 5 64-4,0 5 0 11,4 7 16-10,-1 8 0 3,1 6-256-4,-2 4-48 11,-6 6-16-9,0 3 0 1,-8-3-80-3,-2 4 0 10,-6 3-16-10,4 34 0 4,-9-14-16-4,-9-16 0 11,-9-13 0-11,-8-8 0 5,-3-14 48-5,-7-1 16 9,-11-7 0-9,-3-5 0 6,-3-6-32-6,-4 1-16 11,-4 1 0-11,2-8 0 4,-8 0-160-4,4-6-16 11,-6 0-128-11,0 2 192 21,1-5-1312-21,-5-1-272 0,-4 4-48 0,1 4-17536 4</inkml:trace>
    </iact:actionData>
  </iact:action>
  <iact:action type="add" startTime="27959">
    <iact:property name="dataType"/>
    <iact:actionData xml:id="d30">
      <inkml:trace xmlns:inkml="http://www.w3.org/2003/InkML" xml:id="stk28" contextRef="#ctx0" brushRef="#br0">22044 16062 18303 0,'0'0'816'0,"-8"14"160"0,-9-10-784 0,5 6-192 5,-5 3 0-5,1 1 0 10,2 3 464-10,-5 5 48 6,-1-3 16-6,3 3 0 8,-7 3 336-8,-3 2 64 7,0-3 16-7,1 5 0 7,1 2 112-7,0 1 32 8,-3 3 0-8,3 2 0 8,2 11-96-8,3 1-16 6,-1 0 0-6,3 11 0 10,6 1-288-10,-1 1-64 6,1 7-16-6,6-1 0 8,-4 6-320-8,7-4-64 8,-1 0-16-8,2-1 0 7,0 1-16-7,2-6-16 6,2-1 0-6,0-3 0 9,-2-3 96-9,0-5 32 6,2-1 0-6,2-2 0 9,-3 1-32-9,5-3 0 6,-2-8 0-6,0 2 0 8,-2-6-128-8,0-2-16 7,4-3-128-7,4-3 192 8,-3-6-192-8,1 1 144 8,4-5-144-8,0-3 128 26,5-4-432-26,-3-2-80 0,-14-8-32 0,21-4 0 10,3-6-2528-10,-5 0-496 0</inkml:trace>
    </iact:actionData>
  </iact:action>
  <iact:action type="add" startTime="28351">
    <iact:property name="dataType"/>
    <iact:actionData xml:id="d31">
      <inkml:trace xmlns:inkml="http://www.w3.org/2003/InkML" xml:id="stk29" contextRef="#ctx0" brushRef="#br0">22105 16641 13823 0,'-6'-11'608'0,"6"11"128"0,0 0-592 1,0 0-144 2,0 0 0-3,0 0 0 8,0 0 2112-8,0 0 384 7,0 0 64-7,-12 13 32 8,2-1-1104-8,3 6-208 6,-5-3-64-6,2 7 0 9,0 7 80-9,-5 2 16 7,1 2 0-7,-3 4 0 8,-1 0-160-8,4 10-48 8,-3 2 0-8,5 4 0 7,-3 1-336-7,5 5-64 7,-4-1 0-7,6 1-16 8,4-3-304-8,1 1-64 7,1-4-16-7,2 1 0 9,0-3-112-9,3-6-32 6,-1-2 0-6,4 1 0 8,-2-6-160-8,4-3 160 7,-2-4-160-7,0-4 160 8,1-3-160-8,5-3 0 7,-2 0 0-7,4-5 128 8,-3-4-128-8,-11-12 0 7,22 4-192-7,-7-2 192 23,1-4-656-22,2-4-16-1,-5-6 0 0,5 0 0 16,-5-7-2528-15,1-3-496-1</inkml:trace>
    </iact:actionData>
  </iact:action>
  <iact:action type="add" startTime="28651">
    <iact:property name="dataType"/>
    <iact:actionData xml:id="d32">
      <inkml:trace xmlns:inkml="http://www.w3.org/2003/InkML" xml:id="stk30" contextRef="#ctx0" brushRef="#br0">21529 17234 27647 0,'0'0'2448'1,"0"0"-1952"2,-4-9-496-3,4 9 0 8,0 0 576-8,16-12 0 7,-4 4 16-7,7 4 0 8,-1 0-336-8,5 0-64 7,3-1 0-7,1 1-16 9,2 0 640-9,0 2 128 7,1 0 16-7,1 0 16 8,2 2-208-8,-4 2-32 6,-1 0-16-6,-3 0 0 9,-6 0-464-9,1 2-112 6,-1 3-16-6,-3-3 0 23,-16-4-1264-23,20 2-256 1,-3 2-48-1,-17-4-16 12,14-2-1424-12,-14 2-272 0</inkml:trace>
    </iact:actionData>
  </iact:action>
  <iact:action type="add" startTime="28997">
    <iact:property name="dataType"/>
    <iact:actionData xml:id="d33">
      <inkml:trace xmlns:inkml="http://www.w3.org/2003/InkML" xml:id="stk31" contextRef="#ctx0" brushRef="#br0">21894 15971 15663 0,'0'0'1392'0,"-12"-8"-1120"0,12 8-272 0,0 0 0 0,-5-12 1984 0,5 12 352 3,-2-12 64-3,2 12 16 8,0 0-1232-8,0 0-240 8,9-13-48-8,-9 13-16 8,0 0 32-8,24 8 16 6,-7-3 0-6,1 5 0 8,1 6-32-8,5-1 0 8,-1 7 0-8,4 9 0 8,3 4-112-8,3 4-16 7,0 8-16-6,4 4 0 6,0 3-176-7,-2 7-48 6,2 1 0-6,0 6 0 9,-3 1-272-8,-1 5-48 4,-4 4-16-5,-4-2 0 8,-3 2-64-8,-3 4 0 7,-7 4-128-7,2 1 192 8,-7-9-16-8,-5 4-16 8,-4 0 0-8,-1 2 0 8,-7-4 32-8,-4 0 16 7,-9-2 0-7,-1 0 0 8,-1-4 48-8,-2-8 0 6,-3 3 0-6,-1-7 0 9,0-4 192-9,-4 1 64 6,-4-2 0-6,2-3 0 9,-4-3-64-9,2-2 0 7,2-5 0-7,-4 1 0 7,4 4-128-7,-4-10-16 8,2 0-16-8,-2-6 0 8,2-4-48-8,6 1-16 7,-2-5 0-7,5-5 0 7,3-7-224-7,7 1 128 8,1-6-128-8,5-6 0 24,14-2-624-24,0 0-208 0,0 0-64 0,-2-20 0 13,10 3-2192-12,2-5-448-1</inkml:trace>
    </iact:actionData>
  </iact:action>
  <iact:action type="add" startTime="30513">
    <iact:property name="dataType"/>
    <iact:actionData xml:id="d34">
      <inkml:trace xmlns:inkml="http://www.w3.org/2003/InkML" xml:id="stk32" contextRef="#ctx0" brushRef="#br0">20913 12971 20271 0,'-25'-13'1792'1,"9"7"-1424"2,8 2-368-3,8 4 0 8,0 0 240-8,0 0-32 7,0 0 0-7,0 0 0 7,24-4-208-7,3 2 144 8,2 2-144-8,0 2 128 8,3-4-128-8,3 2 0 7,2 2 144-7,-2 0-144 8,0-2 0-8,-2 2 0 7,-4 0 0-7,5 4-9440 11</inkml:trace>
    </iact:actionData>
  </iact:action>
  <iact:action type="add" startTime="30690">
    <iact:property name="dataType"/>
    <iact:actionData xml:id="d35">
      <inkml:trace xmlns:inkml="http://www.w3.org/2003/InkML" xml:id="stk33" contextRef="#ctx0" brushRef="#br0">20782 13502 25103 0,'0'0'1104'1,"22"-10"240"-1,9-4-1072 0,6 4-272 7,12-1 0-7,5-3 0 23,5-5-1024-23,1 3-272 1,5-3-48-1</inkml:trace>
    </iact:actionData>
  </iact:action>
  <iact:action type="add" startTime="31114">
    <iact:property name="dataType"/>
    <iact:actionData xml:id="d36">
      <inkml:trace xmlns:inkml="http://www.w3.org/2003/InkML" xml:id="stk34" contextRef="#ctx0" brushRef="#br0">18227 12320 15663 0,'-45'-12'1392'0,"18"2"-1120"0,-4 5-272 0,-1-3 0 0,-7-2 352 0,2 6 16 4,2 2 0-4,-6 4 0 8,2 4 208-8,-4 8 64 6,-3-3 0-6,-1 7 0 9,0 3-240-9,2 1-32 6,-4 1-16-6,3 4 0 8,5 1 32-8,2 1 16 7,5 2 0-7,7 2 0 9,6 4 80-9,7 4 16 7,0-6 0-7,8 6 0 8,8 2-272-8,8 0-48 6,6-6-16-6,7-6 0 9,5-3-160-9,3-5 160 6,6-7-160-6,4-3 160 10,-2-9 48-9,6-4 16 3,-2-4 0-4,3-1 0 9,3-9 96-9,-6 0 32 6,0-7 0-6,4-6 0 9,-4-5-96-9,2-1-32 6,-5-4 0-6,1 0 0 8,-5-8-96-8,1 2-128 8,-6-5 176-8,-4-1-176 8,-2-2 0-8,-3-2 0 7,-1-1 0-7,-1-1 0 7,1-1 0-6,-5-1 0 6,2-1 0-7,-5 1 0 8,-1-1 0-8,-6-1 0 6,0-1 0-5,-1-5 0 7,-1 3 0-8,-2 11 0 6,-2 14-144-6,0 8 144 9,-2 5-160-9,-2 9 160 6,4 15-192-5,0 0 192 7,-11 10-208-8,1 3 64 6,-4 11 16-6,7 13 0 10,1 9 128-10,-4 5 0 5,2 4-144-5,4 1 144 9,0 5-144-9,4 9 144 6,0 0-192-6,2 6 192 9,0 2 0-9,4 2 0 7,4-4 0-7,2-6 0 8,-1 1 0-8,5-11 0 8,-4-7 160-8,3-2-32 7,-5-5-128-7,4-3 0 7,-7-10 0-7,9-3 0 8,0-5 0-8,5-4-128 7,-1-1 128-7,5-10-11824 11</inkml:trace>
    </iact:actionData>
  </iact:action>
  <iact:action type="add" startTime="31624">
    <iact:property name="dataType"/>
    <iact:actionData xml:id="d37">
      <inkml:trace xmlns:inkml="http://www.w3.org/2003/InkML" xml:id="stk35" contextRef="#ctx0" brushRef="#br0">18931 12043 6447 0,'0'0'576'0,"0"0"-576"3,0 0 0-3,8 15 0 9,-8-15 2304-9,2 20 336 7,2-1 80-7,-2-3 16 8,2 2-1504-8,0 1-288 7,-4-19-64-7,7 22-16 9,-1-7-128-9,-2 5-32 6,2-5 0-6,2 7 0 8,4 3 80-8,-3 4 16 7,9 5 0-7,-6 3 0 9,3-4-32-9,-3 4 0 6,3 6 0-6,-3-4 0 8,4 4-224-8,-5-8-48 7,5-2-16-6,-4 6 0 6,5-2-288-6,-3-2-48 5,2-4-16-6,1-3 0 9,-7-7-128-9,2 0 128 7,1 1-128-6,-5-8 128 5,-8-14-128-6,14 15 0 7,-14-15 0-7,8 10 128 26,-8-10-560-26,0 0-112 0,0 0-32 0,0 0-12224 0</inkml:trace>
    </iact:actionData>
  </iact:action>
  <iact:action type="add" startTime="31925">
    <iact:property name="dataType"/>
    <iact:actionData xml:id="d38">
      <inkml:trace xmlns:inkml="http://www.w3.org/2003/InkML" xml:id="stk36" contextRef="#ctx0" brushRef="#br0">19354 11920 18431 0,'0'0'1632'1,"0"0"-1312"1,0 0-320-2,0 0 0 8,0 0 1696-7,-15 4 272 5,15-4 48-6,-12 12 16 9,-7-1-864-9,-1 9-160 6,-3 5-48-6,-3 6 0 8,-3 8 288-8,-4 4 48 7,-2 6 16-7,2 6 0 8,-2 1-288-8,-2 5-48 7,1 3-16-7,1 0 0 8,-4 1-384-8,6 1-64 7,2-2-32-7,2-5 0 8,1-8-480-8,7-7 0 8,3-6 0-8,5-3 0 9,3-4 0-9,0-8-320 6,6-3 64-6,4-20 0 22,0 0-2160-22,0 0-416 1</inkml:trace>
    </iact:actionData>
  </iact:action>
  <iact:action type="add" startTime="32240">
    <iact:property name="dataType"/>
    <iact:actionData xml:id="d39">
      <inkml:trace xmlns:inkml="http://www.w3.org/2003/InkML" xml:id="stk37" contextRef="#ctx0" brushRef="#br0">18625 11411 19343 0,'-12'0'1728'0,"-5"0"-1392"3,5 0-336-3,12 0 0 8,0 0 1248-7,0 0 176 6,0 0 48-7,0 0 0 8,0 0-544-8,10 8-96 6,9 4-32-6,5-7 0 9,1-5 16-9,6 0 0 6,4 4 0-6,8-4 0 9,0-2-80-9,6 0-16 7,6 0 0-7,-1 0 0 9,5 1-176-9,3-5-32 5,4 2-16-5,-5 2 0 8,-1 4-272-8,-1 2-48 8,-1 3-16-8,-3-1 0 8,-4-2 0-8,-3 0 0 8,3 2 0-8,-10 2 0 7,-4-4-16-7,-6 2 0 6,-1-3 0-6,-7 3 0 9,-1 0 16-9,-7-2 0 7,-15-4 0-7,18 6 0 8,-18-6 96-8,0 0 32 6,0 0 0-6,0 0 0 9,0 0-16-9,0 0 0 6,0 0 0-6,-20 2 0 9,1 0-80-9,1 0-32 7,-3-4 0-7,-1 0 0 8,-1-2-32-8,-4-2 0 6,-1-4 0-6,-1 3 0 9,0 3 16-9,-1-4 0 6,-1-6 0-6,-2 2 0 9,-8-5-144-9,4-1 0 7,-4 3 0-7,4-9 128 8,4 3-128-8,-6 1 0 7,8 3 144-7,1-5-144 8,3 3 0-8,4 5 128 8,3-1-128-8,1 3 0 7,3-4 0-7,2 9 128 7,1-3-128-7,1-2 0 8,6 6 0-8,6 6 0 6,0 0 0-6,0 0 128 9,0 0-128-9,-10-10 0 7,10 10 0-7,0 0 0 8,0 0 0-8,0 0 0 6,0 0 0-6,12-13 0 9,-12 13 0-9,12-6 0 7,-12 6 0-7,17-4 0 8,-3 4 0-8,-14 0 0 6,18 0 0-6,-1 2 0 9,-3 2 0-9,-14-4 0 6,19 2 0-6,3 2 0 9,-5-4 0-9,3 2 0 7,1 2 0-7,1 1-128 8,-3-6 128-8,7-5 0 7,3 4 0-7,2 0-128 8,2 0 128-8,-2 0 0 7,1 0-144-7,-3 0 144 8,0 0 0-8,2 2 0 7,-1-2 0-7,1 2 0 8,2-2-128-8,-2 2 128 7,2 0 0-7,-3 0 0 8,-1 0 0-8,-2 2 0 7,-1 2 0-7,-1-2 0 8,2 2 0-8,-3 0 0 7,-7-2 0-7,3 0 0 8,-1 7 0-8,-5-3 0 7,1-4-144-7,-15-2 144 8,0 0 0-8,20 6 0 7,-20-6 0-7,12 8 0 8,-12-8 0-7,0 0 0 5,0 0 0-6,0 0 0 8,0 0 0-8,0 0 0 7,0 0 0-7,0 0 0 8,0 0 0-8,0 0 0 7,0 0 0-7,0 0 0 8,0 0 0-8,0 0 0 7,0 0 0-7,0 0 0 8,-12 6-144-8,12-6 144 7,-16 2 0-7,16-2-144 8,-11 0 144-8,11 0-160 7,-18 0 160-7,8-2-160 8,10 2 160-8,-15-4-128 7,3-2 128-7,12 6-128 8,-19-2-16-8,3 0 0 7,4-2 0-7,12 4 0 9,-17-4-128-9,3 4-32 5,-4 0 0-5,5 2 0 9,-7 2 48-9,3 0 0 6,1 2 0-6,-1-4 0 9,3 4 256-9,-6-2-192 6,-3-3 192-6,5 3-160 8,3 0 160-7,-5 0 0 6,1 4 0-7,1-2 0 8,-3-4 0-8,3 0 0 7,3 0 0-7,-3 2 0 8,4-1-320-8,-1 3 0 7,3-6 16-7,12 0 0 23,-15 4-976-22,15-4-192-1,-14 6-32 0,-2 2-8192 7,5 2-1632-7</inkml:trace>
    </iact:actionData>
  </iact:action>
  <iact:action type="add" startTime="33156">
    <iact:property name="dataType"/>
    <iact:actionData xml:id="d40">
      <inkml:trace xmlns:inkml="http://www.w3.org/2003/InkML" xml:id="stk38" contextRef="#ctx0" brushRef="#br0">18541 11598 15263 0,'0'0'672'0,"0"0"144"0,-12-2-656 0,12 2-160 3,0 0 0-3,0 0 0 8,-13-8 1152-8,13 8 192 7,0 0 32-7,0 0 16 8,0 0-176-8,0-9-16 7,4-7-16-7,7 6 0 8,3 5-304-7,6-7-64 5,3 2-16-6,6 2 0 8,2-3-32-8,6 3-16 9,4 2 0-9,6 2 0 7,-2 0-160-7,4 0-16 7,2 0-16-7,1 2 0 7,5 0 80-7,-1 0 0 8,5 6 16-8,-1 0 0 9,3-2-272-9,-1 2-64 6,1-2-16-6,1 0 0 7,-6 0 64-7,1 0 16 7,-2 2 0-7,-5-2 0 8,-7 2-176-8,-2 0-16 7,0 1-16-7,-8 1 0 8,-6 0-176-8,-1 0 128 7,-7 0-128-7,-5 2 128 9,1-3-128-9,-17-5 0 6,0 0 144-6,0 0-144 9,0 0 0-9,0 0 0 7,0 0 0-7,0 0 128 8,0 0-128-8,0 0 0 6,0 0 0-6,0 0-128 9,-15-3-144-9,3-3-32 6,-4-2 0-6,5 2 0 26,-3 2-1488-25,2-2-320-1,4-1-48 0,-3-1-7440 4,3-2-1472-3</inkml:trace>
    </iact:actionData>
  </iact:action>
  <iact:action type="add" startTime="33605">
    <iact:property name="dataType"/>
    <iact:actionData xml:id="d41">
      <inkml:trace xmlns:inkml="http://www.w3.org/2003/InkML" xml:id="stk39" contextRef="#ctx0" brushRef="#br0">19251 11048 6447 0,'-27'-13'576'1,"13"7"-576"2,-3-4 0-3,1-2 0 9,2 1 2256-9,-1-1 352 6,3 2 64-6,0 4 16 9,5-3-848-9,7 9-176 6,-8-10-16-6,8 10-16 8,0 0-288-8,0 0-48 7,0 0-16-7,0 0 0 10,0 0-384-10,0 0-96 7,23 6-16-7,4 5 0 6,5 1-112-6,3 4-32 8,6-3 0-8,6 7 0 8,7 1-112-8,7 5-16 8,-5 1-16-8,3 2 0 8,-1-2-176-8,-3 1-48 6,-1 1 0-6,-5-2 0 8,-6 1-80-8,2-1-32 7,-8 0 0-7,-4-1 0 8,-6-5-16-8,-5 4 0 7,-3 1 0-7,-9-1 0 8,-4-1 48-8,-6 3 0 7,-6 0 0-7,-4 0 0 8,-7 1 64-8,-5-1 0 7,-3-2 16-7,-8 1 0 8,0-3-96-8,0-1-32 7,-3-1 0-7,-1 4 0 8,2 1-144-8,4-3-192 7,2-5 32-7,4-3-10960 16,-1 5-2192-15</inkml:trace>
    </iact:actionData>
  </iact:action>
  <iact:action type="add" startTime="34128">
    <iact:property name="dataType"/>
    <iact:actionData xml:id="d42">
      <inkml:trace xmlns:inkml="http://www.w3.org/2003/InkML" xml:id="stk40" contextRef="#ctx0" brushRef="#br0">22165 11817 7359 0,'-15'0'656'0,"-5"0"-528"7,4 2-128-7,16-2 0 9,0 0 3632-9,0 0 688 6,0 0 144-6,0 0 16 8,0 0-3440-8,0 0-688 7,16 4-144-7,7-3-16 8,9 1 336-8,7-2 80 8,8-2 16-8,7 1 0 8,12 2 416-8,1 1 96 6,7-2 16-6,-2-2 0 8,2-1-288-8,0 1-48 7,-3 2-16-7,-1 0 0 9,-6 0-192-8,2 2-32 4,-7-2-16-5,-1 3 0 8,-1-1-112-8,-2 2-32 8,-3-4 0-8,-7 2 0 7,-4 2-192-7,-2-2-32 7,-4-4-16-7,-4 0 0 8,-7 0-176-8,-5-2 160 7,-3 0-160-7,-16 4 160 8,0 0-32-8,0 0-128 7,6-7 192-7,-6 7-64 8,-14-12 64-8,-11 2 16 8,-12-7 0-8,-4 5 0 8,-8-4-80-8,-6 1 0 6,-3-9-128-6,-1 1 192 8,-1-2-32-8,-1-3-16 7,7 1 0-7,-1-2 0 8,1-1-144-8,7 5 192 7,2 0-192-7,10 1 192 8,0-3-192-8,3 11 0 7,9 1 0-7,4 5 0 22,-1-5-528-21,12 9-144-1,8 6-32 1</inkml:trace>
    </iact:actionData>
  </iact:action>
  <iact:action type="add" startTime="35433">
    <iact:property name="dataType"/>
    <iact:actionData xml:id="d43">
      <inkml:trace xmlns:inkml="http://www.w3.org/2003/InkML" xml:id="stk41" contextRef="#ctx0" brushRef="#br0">16852 13453 19343 0,'0'0'1728'14,"0"0"-1392"-14,0 0-336 0,14-4 0 2,7 0 720-2,6 2 80 7,8-2 16-7,10-2 0 8,0-1-128-8,16 1-32 8,5 0 0-8,16-6 0 7,15 6 240-7,13 2 64 7,9 1 0-7,9 1 0 8,-1-4-32-7,4 0 0 7,1 6 0-8,1 6 0 7,2-2-368-7,-9 0-80 6,-3-4-16-6,-8 3 0 9,-7 5-208-9,-5 6-32 6,-7-4-16-6,-5 5 0 8,-3-1-208-8,-12 3 0 7,-6 5 0-7,-11-3 0 24,-8 1-1328-23,-12 1-352 0,-8 9-80-1</inkml:trace>
    </iact:actionData>
  </iact:action>
  <iact:action type="add" startTime="35859">
    <iact:property name="dataType"/>
    <iact:actionData xml:id="d44">
      <inkml:trace xmlns:inkml="http://www.w3.org/2003/InkML" xml:id="stk42" contextRef="#ctx0" brushRef="#br0">17712 14524 18431 0,'0'0'816'0,"-10"-4"160"0,-5-4-784 0,7 2-192 3,8 6 0-3,-12-10 0 8,1 0 752-8,3 5 96 6,-4-7 32-6,2 2 0 9,-7 2 192-9,1-5 32 6,-3 1 16-6,-3 0 0 8,3 3-208-8,3 1-32 8,-5-4-16-8,-1 4 0 9,-1 6-224-9,3 0-64 6,-3 2 0-6,-3 2 0 8,3-2-272-8,2 4-64 7,5 4-16-7,-2 4 0 8,5-3-224-8,-5 11 176 7,1 1-176-7,1 5 160 9,-3 5-160-9,5 4 0 6,-4 0 0-6,-1 10 0 8,3 6 0-8,-1 1 0 7,5 3 0-7,0 2 0 8,6-7 0-8,5-3 0 7,1 0 0-7,1-6 0 8,7-8 0-8,4-6 0 7,-2-7 0-7,7-3 0 8,-1 1 0-8,5-8 0 7,7-4 128-7,-3-6-128 8,-2-4 368-8,1-4-16 7,3-6 0-7,2-3 0 8,1-11 160-8,1-1 16 7,-2-4 16-7,2 0 0 8,1-2-352-8,1-6-64 7,0 2 0-7,-2 2-128 8,0-4 128-8,-3 2-128 7,-1-10 0-7,0 2 0 8,0 2 192-8,3-4-192 8,-1 1 192-8,-2-3-192 7,-3-4 272-7,-1 1-48 7,-3-3-16-7,1-1 0 8,-1-7-16-8,1-1-16 7,-3 2 0-7,3-1 0 8,2 1-176-8,-1 6 0 7,-6-1 0-7,-1 4 0 8,3 7 0-8,-7 9 0 7,5 2 0-7,-6 5 0 9,-2 1 0-9,1 4 0 6,-3 3 0-6,-2 7 0 8,-2-3 0-8,0 7 0 7,-2-1 144-7,-2 6-144 8,2 8 256-8,0 0-32 7,-4-11 0-7,4 11 0 8,0 0-224-8,-14 9 0 8,3 3 0-8,-5 10 0 8,4 3 0-8,-5 8 0 7,1 6-208-7,-5 6 64 7,1 8 144-7,-1 3 0 8,1 7 0-8,-3 9 0 7,0-2 0-7,1 6 0 7,1 6 0-7,1-2 0 8,-1 0 0-8,5-4 0 7,4-10 160-7,7 0-160 8,-3-3 160-8,8-7-160 7,8-5 160-7,-3-6-160 8,5-4 208-8,4-6-48 7,-3-6-16-7,7-1 0 8,-4-5 48-8,5-2 0 7,3-15 0-7,3 0 0 9,2 0 48-9,3-12 16 7,1-2 0-7,4-3 0 8,0-7-96-8,-2-1-16 6,0-5 0-6,2-5 0 8,-1-4-144-8,1 0 0 7,-4 1 0-7,0-5 0 8,4-2 0-8,0 0 0 8,-5-6 0-8,1-1 0 7,0 1 0-7,2-6 0 8,-4-2 0-8,1-5 0 7,-5-10 0-7,-2 7 0 7,1 5 0-7,-5 5 0 8,-5 4 0-8,2 6 0 7,-7 6 0-7,-1 8 0 8,-4 5 0-8,2 7 0 7,-6 15 0-7,0 0 0 8,0 0 0-8,0 0 0 8,-16 10 0-8,5 7 0 8,-7 14 0-8,2 8 0 6,1 0 0-6,-5 8 0 9,7 4 0-9,-7 1 0 6,1 3 0-6,1 6 0 8,-1 1 0-8,3 2 0 7,2-5 0-7,-3 3 0 8,1 8 0-8,-1-1 0 7,5 5 0-7,2-10 0 8,4 0 0-8,4-1 0 8,2-7 0-8,2-5 0 24,2-8-576-23,2 2 0-1,6-10 0 0,-6-2 0 11,1-6-2160-11,3-9-416 0</inkml:trace>
    </iact:actionData>
  </iact:action>
  <iact:action type="add" startTime="36666">
    <iact:property name="dataType"/>
    <iact:actionData xml:id="d45">
      <inkml:trace xmlns:inkml="http://www.w3.org/2003/InkML" xml:id="stk43" contextRef="#ctx0" brushRef="#br0">18038 14564 35935 0,'2'-13'3200'15,"-2"13"-2560"-15,21-8-512 0,9 2-128 0,5-2 320 0,10 1 64 6,1 1 0-6,9 0 0 8,7-2-192-8,3 0-48 8,5 4 0-8,-4 2 0 8,1 0-144-8,-1 4 0 7,-6 2 144-7,1 2-144 24,-3 4-960-24,-3-2-272 1,-4 1-48 0</inkml:trace>
    </iact:actionData>
  </iact:action>
  <iact:action type="add" startTime="40930">
    <iact:property name="dataType"/>
    <iact:actionData xml:id="d46">
      <inkml:trace xmlns:inkml="http://www.w3.org/2003/InkML" xml:id="stk44" contextRef="#ctx0" brushRef="#br0">19382 17757 19343 0,'-6'-27'1728'1,"4"15"-1392"4,2 12-336-5,2-18 0 9,4 3 576-9,0-3 64 6,3 9 0-6,-9 9 0 8,14-16 48-8,-4 6 16 8,-10 10 0-8,11-12 0 7,-11 12-304-7,0 0-48 7,0 0-16-7,0 0 0 8,0 0 176-8,0 0 16 7,0 0 16-7,0 0 0 8,0 0-16-8,0 0 0 6,-9 20 0-6,1-1 0 9,0 1-16-9,-6 9-16 6,3 8 0-6,-5 4 0 9,4 6-96-9,-3 8-16 7,1 5 0-7,-5 10 0 9,-3 4-96-9,-1 12-32 6,-1-4 0-6,-1 4 0 8,0 4-112-8,-3-1-16 7,1 7-128-7,2-6 192 8,-1-3-192-8,7-9 0 8,-3-7 128-8,7-9-128 8,-5-7 128-8,7-7-128 6,-1-7 176-6,6 2-176 8,2-8 304-8,1-3-48 8,1-5-16-8,2-4 0 8,2-1-48-8,4-7-16 7,1 3 0-7,3-4 0 7,-8-14-32-7,12 15 0 7,4-3 0-7,-3 1 0 8,7-5 80-8,3 2 16 7,4-4 0-7,3-2 0 9,7 0-240-9,6 0 176 6,5-2-176-6,5-1 160 9,4-1-160-9,3 0 128 6,-1-1-128-6,3-3 128 9,4-2-128-9,1 2 0 6,9 0 0-6,4-2 128 9,4 2-128-9,1 2 0 6,5 2 0-6,2 0 0 8,-6 0 128-8,1 0-128 7,1 2 128-7,8 6-128 8,-5-2 128-8,11 0-128 7,-1 5 0-7,3 1 128 8,-3-6-128-8,-3 2 0 7,1 3 0-7,8-1 128 9,-3 8-128-9,5-7 0 7,4 3 0-7,-4-2 0 7,-3 1 0-7,3-1 0 8,2 4 0-8,4-5 0 7,0 5 0-7,2-4 0 7,2 3 128-7,-6-5-128 8,-1-2 0-8,1 4 0 7,0-1 0-7,6-1 0 8,6 0 160-8,-6-6-160 7,-4-4 192-7,4 4-192 8,-2-4 224-8,4 0-64 7,2 0-16-7,-1 0 0 9,1 2-144-9,0-2 192 6,2 0-192-6,4 0 192 8,-4 2-192-7,1-2 0 6,-5-2 0-7,2 0 0 8,-6 0 128-8,4 2-128 6,4 0 0-6,4 2 128 8,-4 4-128-8,-1-6 0 8,-9-2 0-8,2 2 0 8,1 3 0-8,4 5 0 7,-1 0 0-7,-2-6 0 8,-7-4 0-8,-1 2 0 7,-4 0 0-7,2 2 0 8,0 2 0-8,3-2 0 7,-3-4 128-7,-6 2-128 8,-7 0 0-8,-1 0 0 7,3-2 0-7,3 6 0 8,-1 6 0-8,-1-3 160 7,-7-3-160-7,-6 0 160 8,-6-4 32-8,-4 0 16 7,-2-2 0-7,-6 2 0 8,2 0-16-8,-3 0-16 7,3 0 0-7,-4 2 0 8,4 2-176-8,-5-2 0 7,-3 0 144-7,1 2-144 7,-9-2 0-6,-7-2 128 6,-2-2-128-7,-2-2 0 8,-6 0 0-8,0 2 0 7,-6 2 0-7,2 0 128 7,-3 0-128-7,-1 0 0 8,-10 2 0-8,1 0 0 8,-1 4 0-8,-5-4 0 7,-14-2 0-7,16 4 128 8,-16-4-128-8,13 6 0 7,-13-6 0-7,14 5 0 7,-14-5 0-7,0 0 0 8,0 0 0-8,0 0 128 8,0 0-128-8,0 0 0 7,0 0 128-7,0 0-128 8,0 0 176-8,10-3-48 7,1-3 0-7,-5-8 0 8,2 2 32-8,2-9 0 7,-4-6 0-7,0-7 0 8,1-3 0-8,3-7 0 7,-4-5 0-7,2-4 0 8,0-5 80-8,1-7 16 7,-5-9 0-7,4-2 0 8,4-4 176-8,-3-2 32 7,3-6 16-7,2 5 0 8,-1 5-256-8,3 5-48 7,2 1-16-7,-7 8 0 8,5-2-160-8,-2 7 160 7,3 8-160-7,-1 3 160 8,-1 1-160-8,-3 2 0 6,4 8 0-6,-5-2 0 25,3 2-1472-25,-8 6-288 0,0 3-48 0</inkml:trace>
    </iact:actionData>
  </iact:action>
  <iact:action type="add" startTime="42252">
    <iact:property name="dataType"/>
    <iact:actionData xml:id="d47">
      <inkml:trace xmlns:inkml="http://www.w3.org/2003/InkML" xml:id="stk45" contextRef="#ctx0" brushRef="#br0">21217 20271 25631 0,'0'0'1136'0,"-13"-6"224"0,1-8-1088 0,-4 8-272 5,5-1 0-5,-5-1 0 8,2 4 1152-8,-5 2 160 7,-3 2 32-7,-3 4 16 8,-2 4-608-8,-5 1-128 7,-3 1-32-7,-6 8 0 9,-3-1-144-9,-5 1-16 7,0 5-16-7,2 7 0 7,-2-1 160-6,3 4 48 6,5 2 0-7,2 0 0 8,5-2 0-8,7 2 0 7,4 0 0-7,5-1 0 7,3-3-368-7,9 2-64 8,0-4 0-8,6-1-16 7,8-5-176-7,3 2 0 9,9 3 144-9,1-3-144 7,-1 0 0-6,9-3 128 4,6-7-128-5,4 3 0 8,8-10 0-8,6 3-256 7,5-3 32-7,9 2 16 24,3-2-1968-23,-4-4-384-1,2-6-64 0</inkml:trace>
    </iact:actionData>
  </iact:action>
  <iact:action type="add" startTime="42539">
    <iact:property name="dataType"/>
    <iact:actionData xml:id="d48">
      <inkml:trace xmlns:inkml="http://www.w3.org/2003/InkML" xml:id="stk46" contextRef="#ctx0" brushRef="#br0">21795 20548 36911 0,'-43'8'1632'1,"19"-3"352"-1,-1 3-1600 0,2 4-384 3,-3 7 0-3,5 5 0 8,-7 1 0-8,5-3 0 6,-2 1 128-6,1 0-128 9,5-1 0-9,1-1 0 6,3-5 0-6,7 1 0 9,8-17 0-9,0 14 0 7,0-14 128-7,17 12-128 8,3-8 0-8,7-4 128 8,8 0-128-8,2-2 128 6,2-6 16-6,2 0 0 8,0 0 0-8,-2 1 0 7,-2-9-144-7,-5 2 128 8,-5-5-128-8,-8 1 128 9,-1 5 64-9,-6-5 0 6,-5 4 0-6,-3-3 0 8,-8 3 256-8,-1 1 64 7,-5 5 16-7,-8-2 0 8,-3-4-32-8,-3 1-16 8,-7 1 0-8,0 2 0 7,0-3-480-6,1 3 0 5,1-4 0-6,4 4-160 23,1 3-1696-23,7-5-352 0,-3 2-64 0,7-3-14160 3</inkml:trace>
    </iact:actionData>
  </iact:action>
  <iact:action type="add" startTime="42839">
    <iact:property name="dataType"/>
    <iact:actionData xml:id="d49">
      <inkml:trace xmlns:inkml="http://www.w3.org/2003/InkML" xml:id="stk47" contextRef="#ctx0" brushRef="#br0">22313 20429 31215 0,'-25'27'1376'0,"8"-7"288"0,3 7-1328 0,-6 2-336 3,5 0 0-3,1 5 0 9,-5-3 864-9,3 0 96 7,-4-2 32-7,3-3 0 8,1-5-320-8,-1-5-64 7,5-3-16-7,12-13 0 9,0 0 16-9,0 0 0 6,0 0 0-6,0 0 0 8,0 0 48-8,0 0 16 7,12-19 0-7,5-3 0 7,-1-3-384-7,3 4-80 7,7-5-16-7,-1 5 0 9,2-1-192-9,1 5 128 7,-1 1-128-7,2 4 0 8,1 7 0-8,-3 6 0 8,2 9 0-8,-2 4 0 7,-1 7 0-7,-1 11 0 6,-7 9 0-6,-3-4 0 9,1 2 0-9,-8 3 0 7,-6-1 0-7,-4 2 0 8,0 4 0-8,-4-8 0 7,-6 2 0-7,4-8 0 8,3-5-144-8,-5-5 144 7,2-7 0-7,8-16-144 26,0 0-1200-26,0 0-256 0,0 0-32 0</inkml:trace>
    </iact:actionData>
  </iact:action>
  <iact:action type="add" startTime="43169">
    <iact:property name="dataType"/>
    <iact:actionData xml:id="d50">
      <inkml:trace xmlns:inkml="http://www.w3.org/2003/InkML" xml:id="stk48" contextRef="#ctx0" brushRef="#br0">23531 20579 31327 0,'0'0'2784'1,"0"0"-2224"1,0 0-560-2,0 0 0 9,0 0 1296-9,-12-4 160 7,-4 2 16-7,3 2 16 8,-7 2-1168-8,-7-4-320 7,-2-4 0-7,-10-2 0 8,-2 1 0-8,-4 3 0 7,0 4 0-7,-2 4 0 8,2-2 0-8,6 9 0 8,-4 1 0-8,8 6 0 7,6-5 0-7,9 9 144 8,7-1-16-8,3 3 0 7,4-3-128-7,8 2 0 7,8-1 144-7,3-1-144 8,9-7 0-8,7 3 128 7,6 1-128-7,10-2 0 9,2-1 0-8,0-1 0 4,3 3 0-5,-1 3 128 8,-6-3-128-8,-4 3 0 7,-6-6 0-7,-5 1 128 9,-7 1-128-9,-5-4 0 6,-5-1 0-6,-11-11 0 8,0 20 128-8,-7-1-128 8,-11-3 128-8,-5 1-128 7,-9-5 288-7,-3 2-16 7,-8-4 0-7,0-1 0 9,-5-3-32-9,-3-2-16 6,4-2 0-6,4-4 0 8,-2 0-224-8,8-4 144 8,0-2-144-8,8-1 128 23,4-3-1216-23,9-6-256 0,2-3-64 0,12-4-14864 2</inkml:trace>
    </iact:actionData>
  </iact:action>
  <iact:action type="add" startTime="43531">
    <iact:property name="dataType"/>
    <iact:actionData xml:id="d51">
      <inkml:trace xmlns:inkml="http://www.w3.org/2003/InkML" xml:id="stk49" contextRef="#ctx0" brushRef="#br0">24344 20027 31327 0,'0'0'1392'0,"0"0"272"0,0 0-1328 0,-12 18-336 2,2 1 0-2,1 10 0 8,-5 8 1280-8,2 2 192 8,-3 8 48-8,1-4 0 8,-5 2-1120-8,1 6-208 7,2 3-64-7,-5 1 0 8,-4-4-128-8,5 1 160 6,5 3-160-6,-7-6 160 25,1-3-1504-24,-1 1-320 0,5-6-48-1</inkml:trace>
    </iact:actionData>
  </iact:action>
  <iact:action type="add" startTime="43692">
    <iact:property name="dataType"/>
    <iact:actionData xml:id="d52">
      <inkml:trace xmlns:inkml="http://www.w3.org/2003/InkML" xml:id="stk50" contextRef="#ctx0" brushRef="#br0">23956 20743 17503 0,'0'0'1552'1,"0"0"-1232"5,13-10-320-6,9-2 0 7,1 3 2432-7,7 1 448 7,1-2 64-7,6 4 32 8,2 0-2224-8,-4-5-448 7,2 1-96-7,0 4-16 8,-6-2-192-8,-1-4 128 7,-3 5-128-6,0 1 0 7,-7-2 208-8,-5 4-48 7,1 2-16-7,-16 2 0 8,0 0 208-8,0 0 32 7,6 14 16-7,-6 3 0 8,-2 5 48-8,-6 3 16 6,-6 4 0-6,1 3 0 9,-5 5-80-9,-1-2-32 8,3-2 0-8,-4-2 0 8,3-4-224-8,5 1-128 7,1-5 128-7,7-1-128 7,4-22 240-7,9 15-32 7,1-3 0-7,10-8 0 8,-3-4 288-8,5-2 48 7,3-6 16-7,2-4 0 8,1 1-256-8,1-9-48 7,2-1-16-7,0 1 0 8,-3-1-240-8,3-1 176 7,-8 3-176-7,-1 3 160 8,-3-1-160-8,-5 7 0 7,-14 10 0-7,13-4 0 8,-13 4 0-8,0 0 128 7,0 0-128-7,0 0 0 8,0 18 0-7,0 3 0 5,0-3 0-6,-1-5 0 8,-1 7 0-8,2-5 0 7,2 5 0-7,1-3 0 8,-3-17 0-8,0 0 0 7,12 12 0-7,2 0 0 8,-14-12 0-8,19 4 128 7,-1-8-128-7,3-2 192 8,7-2 64-8,-1 0 32 8,0-7 0-8,2 3 0 7,1-6-288-7,-3 7 128 8,-2-5-128-8,3 8 0 7,-5-1 0-7,2 1 0 7,-7 4 0-7,2 4 0 9,-1 2 0-9,-3 4 0 6,-16-6 0-6,13 15 0 8,-1 5 0-8,-2-3 0 7,-6 3 0-7,2 1-144 8,-1-5 144-8,3 1 0 7,-2 1 0-7,-2-4-128 8,-4-14 128-8,10 15 0 7,-10-15 0-7,15 6 0 9,-15-6 0-9,16 0 0 6,1-6 0-6,3-7 0 8,-4-1 176-8,5-6-48 7,4-1 0-7,1-4 0 8,-1-5-128-8,-2-1 128 7,1 0-128-7,3 0 128 8,-5-4-128-8,1-2 0 8,-2 2 0-8,3-2 0 7,-3-6 0-7,-1-2 128 7,1-2-128-7,-1-6 0 8,-1-1 128-8,-5-5-128 7,2-11 0-7,-5 2 128 8,7-4-128-8,-6 5 160 7,1 5-160-7,-5 17 160 8,0 8-160-8,2 14 160 7,-5 9-160-7,-5 14 160 8,0 0-160-8,0 0 0 7,-5 31 0-7,-7 12 0 9,0 2 0-9,-5 9 0 6,-1 15 0-6,4 1 0 9,-3 6 0-9,3 4 0 6,-7 4 0-6,3 2 0 8,5-3 0-8,-5 1 0 7,6-2-144-7,-3-4 144 26,1-2-1232-25,-2-13-192-1,5-7-48 0,-3-7 0 11,4-6-1024-11,4-10-192 1,-5-8-64-1,1-11-10288 2</inkml:trace>
    </iact:actionData>
  </iact:action>
  <iact:action type="add" startTime="44386">
    <iact:property name="dataType"/>
    <iact:actionData xml:id="d53">
      <inkml:trace xmlns:inkml="http://www.w3.org/2003/InkML" xml:id="stk51" contextRef="#ctx0" brushRef="#br0">25153 20581 38175 0,'0'0'1696'1,"0"0"352"-1,20-8-1648 0,7 0-400 2,6 2 0-2,10 3 0 9,4 1 336-9,8 2-16 7,3-2 0-7,3 0 0 22,1 0-960-22,2-2-192 1,5-2-32 0,-5-2-15744 0</inkml:trace>
    </iact:actionData>
  </iact:action>
  <iact:action type="add" startTime="44671">
    <iact:property name="dataType"/>
    <iact:actionData xml:id="d54">
      <inkml:trace xmlns:inkml="http://www.w3.org/2003/InkML" xml:id="stk52" contextRef="#ctx0" brushRef="#br0">27714 20417 9215 0,'-19'-2'816'0,"-1"-2"-656"3,1 2-160-3,-1-2 0 9,-3 2 5952-9,-4 6 1152 6,1 4 224-6,-3 6 48 8,-8-4-5568-8,-6 7-1104 8,4-3-240-8,-6 5-32 8,0 1-432-8,6-5 0 6,4 3 128-5,8-3-128 8,7 7 0-9,5 1 0 6,7-3 0-6,6-1 0 8,4 3 0-8,8-1-176 7,7 3 176-7,9-1-192 8,3-5 192-8,4 1 0 7,6 3-144-7,-4-5 144 7,0 3 0-7,-1 3 0 8,-1 0 0-7,-8-1 0 6,-7-3 0-7,-1 3 192 7,-9-1-192-7,-4-1 192 8,-6-5 16-8,-4 7 16 6,-2-5 0-6,-13-1 0 9,-7 3 96-9,-9-5 32 7,-7 0 0-7,-9-6 0 8,-2-1-208-8,1-1-144 7,-1-6 192-7,6-2-192 8,4-4 0-8,3 1 0 7,6-1 0-7,7 2 0 25,6-6-512-24,5 0-96-1,8 1-32 0,5-3 0 11,5 2-1760-11,0 10-352 0,11-15-80 0,7 3-16 14,-3 4-560-14,5-2-112 0</inkml:trace>
    </iact:actionData>
  </iact:action>
  <iact:action type="add" startTime="44955">
    <iact:property name="dataType"/>
    <iact:actionData xml:id="d55">
      <inkml:trace xmlns:inkml="http://www.w3.org/2003/InkML" xml:id="stk53" contextRef="#ctx0" brushRef="#br0">27391 20944 14735 0,'0'0'1312'1,"0"0"-1056"2,0 0-256-3,0 0 0 10,0 0 2720-10,17 11 480 6,3-5 112-6,1 0 16 8,1 2-1536-8,-3-2-288 6,3-2-64-6,-3-2-16 9,3-2-608-9,-5 0-128 7,3 0-32-7,1-4 0 8,1 0 48-8,-3 2 0 7,1-8 0-7,3 2 0 8,4 2-144-8,-3-5-32 7,-5 3 0-7,1 0 0 8,-1-8-208-8,-5 7-32 7,1-5-16-7,-15 14 0 8,6-12-128-8,-6 12-16 7,8-15-128-7,-8 15 192 8,0 0-192-8,0 0 176 7,0 0-176-7,-12-6 160 8,1 6-160-8,-3 2 0 7,2 2 0-7,-3 4 0 8,3-3 0-8,-2-1 0 7,5 0 0-7,9-4 0 8,0 0-144-8,0 0 144 7,0 0 0-7,0 0 0 8,0 0-128-8,0 0 128 6,13-4 0-6,5-3 0 9,1-3-144-9,1 0 144 6,3-2 0-6,3-3-144 9,-1-3 144-9,2 3 0 7,-1-5 0-7,-1 1 0 8,0-1 0-8,-1 1 0 8,-3-3 0-8,1-1 0 7,-5-3 0-7,-1 1 0 8,-3-4 0-8,-5-1 0 7,4-1 0-7,-6-2 128 7,-2 0-128-7,0-6 128 8,0 0-128-8,-1-2 0 7,3 2 0-7,0 4 128 8,0 4-128-8,4 0 0 7,1 3 0-7,1 9 0 8,6-3 0-8,-1 5 0 7,1 7 0-7,1 6-128 9,1 2 128-9,-5 6 0 6,5 2-144-6,-6 7 144 9,1 5 0-9,-3 5 0 6,2 5 0-6,-9 3 0 8,1 2-144-8,0 2 144 7,-6-2 0-7,-4 1 0 8,0-3 0-8,0 0-128 7,0 2 128-7,3-4 0 8,-1-1 0-8,2-9 0 8,2-3 0-8,-2-16 0 7,7 21 0-7,7-11 0 8,2-2 0-8,3 0 0 7,6-8 128-7,3-2 0 7,3-4-128-7,2 4 192 8,0 0-192-8,4 0 176 7,-2 0-176-7,3 2 160 8,1 8-160-8,-4 1 0 7,0-1 0-7,4 10 128 8,-2 3 112-8,4 7 16 7,-4 3 0-7,-2 0 0 8,-4-2-64-8,2 2 0 7,-3 1 0-7,-3-5 0 9,-4-2 64-9,-3-5 16 6,1-3 0-6,3 1 0 8,-3-6-144-8,3-5-128 7,-3-9 192-7,8-9-192 8,4-3 128-8,1-5-128 7,-3-9 0-7,4 1-12832 17,-2-4-2608-17</inkml:trace>
    </iact:actionData>
  </iact:action>
  <iact:action type="add" startTime="51350">
    <iact:property name="dataType"/>
    <iact:actionData xml:id="d56">
      <inkml:trace xmlns:inkml="http://www.w3.org/2003/InkML" xml:id="stk54" contextRef="#ctx0" brushRef="#br0">14246 3907 7359 0,'0'0'656'0,"0"0"-528"5,-14-6-128-5,3 2 0 8,-5-4 1232-8,2 6 224 8,-5 4 32-8,-1 6 16 8,-1 2-400-8,1 7-80 7,-3-7 0-7,-2 11-16 7,-5 7-240-7,3 5-32 9,4 4-16-9,1-4 0 8,3-2-352-8,1 2-80 6,1 1-16-6,7 3 0 8,2-10-272-8,2 2 0 7,4-2 128-7,4-5-128 7,4-7 160-7,-6-15-32 8,10 18 0-8,-10-18 0 9,19 6 480-9,-3-6 96 6,2-4 0-6,1-4 16 8,-1-7-224-8,1-1-48 7,1-2-16-7,-3-3 0 9,1 0-160-8,-1-3-16 4,-5-1-16-5,0 5 0 8,-1-1-80-8,-5-1-16 7,0 7 0-7,2 1 0 8,-8 14 64-8,0 0 16 7,0 0 0-7,0 0 0 9,0 0-80-9,0 0-16 6,6 22 0-6,-2 1 0 8,0 4-128-8,1 4 0 7,3 1 0-7,0 1 0 8,0-2 0-8,7-2 0 7,-3-1 144-7,8-3-144 8,-5 0 0-8,5-1 0 7,-1-5 0-7,3-5 0 8,-3 1 0-8,5-5 0 7,1 2 0-7,2-10 0 25,1-6-1280-25,3-4-336 0</inkml:trace>
    </iact:actionData>
  </iact:action>
  <iact:action type="add" startTime="51802">
    <iact:property name="dataType"/>
    <iact:actionData xml:id="d57">
      <inkml:trace xmlns:inkml="http://www.w3.org/2003/InkML" xml:id="stk55" contextRef="#ctx0" brushRef="#br0">15028 3860 20271 0,'0'0'1792'0,"0"0"-1424"4,0 0-368-4,0 0 0 8,0 0 320-8,0 0-16 7,0 0 0-7,-6 13 0 8,0 7-304-8,-3-2 0 7,-1 3 0-7,2 2 0 8,-5 1 0-8,3 3 0 8,-6 2 144-8,4 1-144 8,-5-3 256-8,5 0-64 6,-3 0 0-6,5-1 0 8,-2-3 0-8,4-1-16 8,1-3 0-8,1-1 0 9,6-18-16-9,0 0 0 5,0 0 0-5,0 0 0 9,0 0 560-9,0 0 112 6,4-18 32-6,1 1 0 9,3-7-352-9,6-5-80 7,-4-6-16-7,9 4 0 8,-3-1-288-8,3 5-128 8,1 2 128-8,1 1-128 8,-1-1 128-7,-1 6-128 3,3-3 0-4,-7 10 128 8,3 3-128-8,1 7 0 7,-1 4 0-7,-1 7 0 8,1 3 0-8,-4 4 0 7,-1-1 0-6,-3 9 0 6,0 5 0-7,2 2 0 8,-5 2 144-8,5 2-144 8,-4-5 0-8,-4-1 128 7,0-2-128-7,0 1 0 7,-4 1 0-7,0 0 0 7,0-2-160-7,3 1 160 25,3-3-2256-25,-2-4-352 0</inkml:trace>
    </iact:actionData>
  </iact:action>
  <iact:action type="add" startTime="52284">
    <iact:property name="dataType"/>
    <iact:actionData xml:id="d58">
      <inkml:trace xmlns:inkml="http://www.w3.org/2003/InkML" xml:id="stk56" contextRef="#ctx0" brushRef="#br0">15711 4014 11055 0,'0'0'480'0,"0"0"112"0,0 0-464 0,0 0-128 3,10 15 0-3</inkml:trace>
    </iact:actionData>
  </iact:action>
  <iact:action type="add" startTime="52775">
    <iact:property name="dataType"/>
    <iact:actionData xml:id="d59">
      <inkml:trace xmlns:inkml="http://www.w3.org/2003/InkML" xml:id="stk57" contextRef="#ctx0" brushRef="#br0">16829 4082 18367 0,'-22'4'816'1,"22"-4"160"-1,-16 6-784 0,16-6-192 6,-7 17 0-6,7-17 0 8,4 18 592-8,7 0 80 7,3-5 16-7,7-3 0 8,7-6-80-8,7-4-16 7,8-2 0-7,-2-4 0 8,2-4-368-8,3 1-80 7,-5-11-16-7,4 2 0 9,-2-3-128-9,0-2 160 7,-6-5-160-7,2 5 160 9,-6 3-160-9,-3 5 0 5,-3-7 144-5,-4-1-144 8,-5-2 0-8,-3-3 128 7,-5 5-128-7,-2 5 0 8,-6-1 288-8,-4 7-16 7,-6-3 0-7,-4 7 0 8,-9-4 352-8,-4 6 64 7,-5 2 16-7,-3 8 0 9,-4 4-144-9,-6 8-32 7,4 7 0-6,-4 2 0 5,4 3-256-6,0 3-48 7,4 0-16-7,4 6 0 8,2 4-208-8,5-4 0 7,5 2 128-7,9-4-128 8,0-7 0-8,6 1 0 7,4-2 0-7,6-4 0 9,4-1 0-9,2-1 0 5,7 3 0-5,3-5 0 10,-3-1-208-10,5-6 16 7,3-3 0-7,2 1 0 23,4-6-528-21,2-4-112-2,2 0 0 0,6-4-7408 4,-2-6-1472-3</inkml:trace>
    </iact:actionData>
  </iact:action>
  <iact:action type="add" startTime="53136">
    <iact:property name="dataType"/>
    <iact:actionData xml:id="d60">
      <inkml:trace xmlns:inkml="http://www.w3.org/2003/InkML" xml:id="stk58" contextRef="#ctx0" brushRef="#br0">18633 3848 12895 0,'0'0'1152'1,"0"0"-928"4,0 0-224-5,0 0 0 8,6-12 1280-8,-6 12 192 7,0 0 64-7,0 0 0 8,0 0-576-8,-16-7-128 7,2 3 0-7,-5 2-16 8,-1 2-96-8,1 0-16 7,-5-2 0-7,1 4 0 9,-2 4-176-9,-3 1-32 7,-1-3-16-7,2-2 0 8,-2-2-64-8,1 0-16 6,1 0 0-6,2 2 0 8,-3 4-144-8,5 4-16 8,-1-2-16-8,3-1 0 7,2 5-16-7,-3 0 0 7,1-4 0-7,1 7 0 9,3-3-48-9,-5 5-16 6,5-1 0-6,-1 2 0 10,-2-5-144-10,3 1 0 6,3 3 144-5,-3-1-144 6,3 2 0-7,-2 3 0 6,7-1 0-6,-5-1 0 9,4 1 0-9,2-7 0 6,-1 1 0-6,9-14 0 8,-6 15 0-8,6-15 0 8,-2 18 0-8,2-18 0 8,0 0 0-8,0 0 0 7,0 0 0-7,0 0 0 8,0 0 0-8,0 0 0 7,17 2 0-7,-3-4 0 8,4-2 0-8,-5-6 128 7,3-5-128-7,3 5 0 7,-1-6 0-7,3 5 0 7,5-5 0-7,-3-1 128 9,-1-1-128-9,-3-3 0 7,1 1 0-7,1 6 0 7,-5-1 0-7,-1 7 0 8,-3 0 0-8,-12 8 0 7,0 0 0-7,0 0 0 7,0 0 0-7,0 0 128 9,0 0-128-9,0 18 0 7,-4 1 0-7,-4 5 0 9,-7 1 176-9,1 2-48 5,-2 3 0-5,1-1 0 9,-5-2-128-9,3 2 0 6,3 5 0-6,-3 3 0 9,5-2 0-9,-2-2 0 7,5 2 0-7,5 2 0 8,2-2 0-8,2-2 0 7,0 2 0-7,6 4 0 8,-1-5 0-8,7-1 0 7,0-4 0-7,5-2 0 8,-1-1-192-8,3-1 16 7,5-2 16-7,-1-1-8640 16,3-7-1728-16</inkml:trace>
    </iact:actionData>
  </iact:action>
  <iact:action type="add" startTime="53738">
    <iact:property name="dataType"/>
    <iact:actionData xml:id="d61">
      <inkml:trace xmlns:inkml="http://www.w3.org/2003/InkML" xml:id="stk59" contextRef="#ctx0" brushRef="#br0">18898 4004 25279 0,'-4'-23'1120'1,"4"23"224"-1,0 0-1072 0,0 0-272 4,0 0 0-4,0 0 0 9,0 0 624-9,0 0 64 5,0 0 16-5,0 0 0 9,0 0-464-9,-6 25-96 7,-5 2-16-7,5 3 0 8,2-1-128-8,0 2 192 7,4 0-192-7,0 4 192 9,2 0-192-9,4-3 0 6,0-3 0-6,3-4 128 9,-5-1-128-9,4-11 0 6,4 5 0-6,-12-18 0 8,11 6 0-8,-11-6 0 7,22 0 144-7,-3-4-144 8,-1-4 496-8,1-8 16 7,3 1 16-7,-3-11 0 8,1-5 80-8,1-2 16 7,3 4 0-7,-7-2 0 8,3-4-224-8,-1 1-32 7,-5 1-16-7,2 4 0 9,-1 0-32-9,-1-2-16 6,-2-3 0-6,-3 9 0 8,-5 6-160-8,2 1-16 7,0-3-128-7,-2 3 192 8,-4 18-192-8,0 0 0 7,0 0 128-7,0 0-128 22,0 0-816-21,0 0-208-1,0 0-32 0,0 0-13856 3</inkml:trace>
    </iact:actionData>
  </iact:action>
  <iact:action type="add" startTime="54161">
    <iact:property name="dataType"/>
    <iact:actionData xml:id="d62">
      <inkml:trace xmlns:inkml="http://www.w3.org/2003/InkML" xml:id="stk60" contextRef="#ctx0" brushRef="#br0">19748 3891 6447 0,'0'0'272'1,"0"0"80"-1,0 0-352 0,0 0 0 2,0 0 0-2,0 0 0 7,0 0 1776-7,-7 12 272 6,7-12 64-6,0 0 16 10,-6 13-704-10,-2-3-144 6,8-10-16-6,-8 12-16 8,0 3 80-8,1-5 16 7,7-10 0-7,-12 20 0 8,2 1-160-8,0-5-32 8,3-1 0-8,1 3 0 9,4 1-512-9,-2 1-128 7,0-1 0-7,0-5-16 7,4-14-288-7,-4 20-48 6,2-7-16-6,2-13 0 9,0 0-144-9,-4 16 0 7,4-16 0-7,-4 17 0 8,4-17 0-8,0 0 0 7,0 0 0-7,0 0 128 24,0 0-1152-23,0 0-256-1,0 0-32 0,0 0-16 0</inkml:trace>
    </iact:actionData>
  </iact:action>
  <iact:action type="add" startTime="54474">
    <iact:property name="dataType"/>
    <iact:actionData xml:id="d63">
      <inkml:trace xmlns:inkml="http://www.w3.org/2003/InkML" xml:id="stk61" contextRef="#ctx0" brushRef="#br0">20197 4180 20271 0,'0'0'896'0,"0"0"192"0,0 0-880 0,0 0-208 4,0 0 0-4,12 9 0 8,-12-9 1296-8,23 2 224 7,1-4 32-7,-1-3 16 9,0-3-768-9,5-4-160 6,-1-7-16-6,2-7-16 8,3-1-352-8,-1-4-64 9,0-10 0-9,0 2-16 8,2 0-176-8,-1-6 192 5,1-8-192-4,-4 4 192 7,-2-1-192-7,-1 1 0 5,-5-6 0-6,2 1 0 7,1-5 192-7,-1 3-64 8,3-3 0-8,-9 5 0 9,-1 1 272-9,-1-4 48 6,-7-1 16-5,0-1 0 5,-2 3-96-6,0 1-32 7,-10 8 0-7,0 8 0 8,-4 6-128-8,2 8-16 8,-5 5-16-8,-3 13 0 7,-2-1 64-7,1 14 16 8,-9 5 0-8,-3 13 0 8,0 3-256-8,-1 8 0 7,-1 12 0-7,-2 6 0 9,0 5-144-9,3 3 144 6,1 9-208-6,2 0 80 8,1 4 128-8,3 4 0 6,11 2 0-6,0-10 0 9,6-5 0-9,6-7 0 7,8-5 0-7,0-6 0 8,4 1 0-8,1-7 0 7,1-8 0-7,-5-3 0 8,7-5 0-8,-2-2-240 7,1-5 64-7,-1 0 16 23,-1-3-1424-23,3-5-272 1,-8-6-64-1,-10-4-10816 2</inkml:trace>
    </iact:actionData>
  </iact:action>
  <iact:action type="add" startTime="54866">
    <iact:property name="dataType"/>
    <iact:actionData xml:id="d64">
      <inkml:trace xmlns:inkml="http://www.w3.org/2003/InkML" xml:id="stk62" contextRef="#ctx0" brushRef="#br0">19659 3429 43311 0,'-14'-16'3840'0,"6"8"-3072"2,8 8-608-2,0 0-160 26,0 0-832-26,0 0-208 0,18-2-48 0,-3 4 0 13,3 2 176-12,3 4 16-1,-3 4 16 0,0-6-15760 2</inkml:trace>
    </iact:actionData>
  </iact:action>
  <iact:action type="add" startTime="55150">
    <iact:property name="dataType"/>
    <iact:actionData xml:id="d65">
      <inkml:trace xmlns:inkml="http://www.w3.org/2003/InkML" xml:id="stk63" contextRef="#ctx0" brushRef="#br0">19622 4802 16575 0,'0'0'1472'0,"0"0"-1168"4,0 0-304-4,0 0 0 8,8-14 720-8,-8 14 96 7,0 0 16-7,0 0 0 8,0 0-144-8,-14-4-32 7,0 2 0-7,-9 6 0 8,-5 6 16-7,-3 2 0 5,-4 3 0-6,-10 1 0 8,-3 3-160-8,-3 7-48 7,-2-3 0-7,6 0 0 8,-1-3-176-8,5 3-32 7,4 1-16-7,7 1 0 8,3-3-96-8,6 1-16 8,1-2 0-8,9 1 0 8,1-3-128-8,6-5 128 7,6-14-128-7,4 20 128 8,4-3-128-8,5-5 128 7,1 3-128-7,6-3 128 7,1 4-128-7,6-5 128 9,-1 3-128-9,-1-2 128 6,4 3-128-6,1-3 0 8,-3 6 0-8,0-7 0 8,1 3 240-8,-5-4 16 7,-5-1 0-7,-1 5 0 7,-1 0-16-7,-7 1 0 7,-9-15 0-7,4 12 0 8,-4 4 0-8,-4-1 0 7,2 1 0-7,-9-4 0 8,-3-5 128-8,-5-3 16 8,1-2 16-8,-3 0 0 8,-5-2-144-8,-1 0-48 6,0-4 0-6,5-2 0 9,1-3-416-9,3-1-96 6,1-4-16-6,5 1 0 8</inkml:trace>
    </iact:actionData>
  </iact:action>
  <iact:action type="add" startTime="55540">
    <iact:property name="dataType"/>
    <iact:actionData xml:id="d66">
      <inkml:trace xmlns:inkml="http://www.w3.org/2003/InkML" xml:id="stk64" contextRef="#ctx0" brushRef="#br0">19932 5034 18431 0,'-16'17'1632'1,"5"3"-1312"2,1 5-320-3,4 3 0 8,6-1 1984-7,2 2 336 5,2 0 64-6,2-1 16 10,1-3-1696-10,7-5-320 5,-2-1-80-5,5 1-16 8,-1-9-160-8,3 1-128 8,3-4 192-8,-3-2-192 7,-3-6 144-7,4-2-144 8,-5-2 0-8,3-2 144 9,-3-4-144-9,1 0 160 6,1 1-160-6,-7-5 160 7,2 4-160-7,-2-5 128 7,-6 1-128-7,-2-6 128 8,-2 3-128-7,-2-1 160 6,-6-3-160-7,-4-3 160 8,2 1-32-8,-7 4-128 6,5-3 192-6,-4 3-64 9,3 1 64-9,-3 4 0 6,4-3 0-6,-1 7 0 9,3 0-192-9,4-3 0 7,-4 1 0-7,7-4 0 8,1-1 0-8,2 1 0 7,4-3 0-7,1-1 0 8,5-1-192-8,-4-3 16 7,2 1 16-7,5-2 0 8,-3-3 160-8,6-3 0 6,-6-6 0-6,5 0 0 9,-3 4 0-9,5-2 0 7,-7-2 0-7,4 4 0 8,-2-1 0-8,3 3 0 7,-3 0 0-7,-2 2 0 8,-1 3 0-8,-1 5 0 7,2 1 0-7,2 9 0 7,-12 11 0-7,0 0 0 8,0 0 0-8,0 0 0 7,0 0 0-7,7 13 0 8,-3 7 0-8,-2 3 0 8,-2 5 0-8,-2 3-160 7,0-2 160-7,0 2 0 8,0 0 0-8,2 7 0 7,0-3 0-7,2-4 0 9,-2 2 0-9,4-4 0 6,0-5 0-6,4-3 0 8,-2-3 0-8,0-5 0 7,-6-13 0-7,13 14 0 8,-13-14 0-8,16 4 0 6,3-4 128-6,-3-4-128 9,0-4 240-9,3 0-48 7,-1 1-16-7,3-7 0 8,5 4-32-8,-3-5 0 8,4 1 0-8,1-4 0 7,-3 7-144-7,0-5 0 7,-1 4 144-7,-3 1-144 8,1 5 0-8,-1 6 0 7,-3 6 0-7,-3 3 0 8,3-1 0-8,-5 4 0 7,3 7 0-7,-4 5 0 8,3-3 0-8,-5 5 0 7,2-1 0-7,-4-2 0 8,-3 1 0-8,1 1 0 7,-2-1 0-7,2-1 0 8,-4 0 0-8,2-5 0 7,-4-18 0-7,0 0 0 8,0 0 0-8,0 0 0 7,0 0 0-7,10 14 128 8,-10-14-128-8,17 3 0 7,3-3 128-7,-5-3-128 8,3-7 128-8,-4-6-128 7,1-1 128-7,5 1-128 8,-3 4 224-8,3 5-32 7,1 1 0-7,-5-2 0 8,1-2 432-8,3 6 80 8,-5 6 0-8,5 4 16 8,-1 6-272-8,-1 1-48 6,1 5-16-6,5 3 0 8,-3-3-240-8,7 3-144 7,1 1 160-7,2 3-160 8,-2 1 128-8,5 1-128 7,-1 0 0-7,6 0 0 24,-4-1-576-23,8-1-192-1,-2-3-64 0</inkml:trace>
    </iact:actionData>
  </iact:action>
  <iact:action type="add" startTime="62570">
    <iact:property name="dataType"/>
    <iact:actionData xml:id="d67">
      <inkml:trace xmlns:inkml="http://www.w3.org/2003/InkML" xml:id="stk65" contextRef="#ctx0" brushRef="#br0">27147 5804 7359 0,'0'0'656'1,"0"0"-528"-1,0 0-128 0,0 0 0 7,0 0 1040-6,0 0 176 7,0 0 48-8,0 0 0 7,0 0-480-7,0 0-80 7,0 0-32-7,0 0 0 9,-8-8 80-9,8 8 16 7,0 0 0-7,-14-2 0 8,5-1 48-8,9 3 16 6,-16-4 0-6,16 4 0 8,-8-4 48-8,8 4 16 7,-10-8 0-7,10 8 0 8,0 0 64-8,0 0 32 7,-9-12 0-7,5-1 0 9,4-1-304-9,0 14-64 6,6-14-16-6,3 1 0 9,-1-1-240-9,4 0-48 6,0 1-16-6,-3 1 0 9,7 4-304-9,-4-2 128 7,3 1-128-7,-1 5 0 8,4 0 0-8,-5 4 0 7,-13 0 0-7,20 2 0 7,-1-2 0-7,-5 2 0 9,-14-2 0-9,17 4 0 7,-17-4-128-7,14 15 128 6,0-1 0-6,-8 1-144 8,-6-15 144-8,5 14 0 7,-5-14 0-7,2 20-128 8,-2-20 128-8,-2 13 0 7,2-13 0-7,-7 18 0 8,-1-1 0-8,-8-3 144 7,3 0-144-7,-5-6 160 8,0-3 160-8,1 1 16 7,-5 6 16-7,3-8 0 8,1-4 96-8,-1-2 0 8,1-2 16-8,5 0 0 8,-5-4-32-8,6-1-16 6,1-7 0-6,1 4 0 8,10 12-112-7,-6-19-32 5,-2 5 0-6,6-5 0 8,2-3-80-8,6 6-32 7,0 1 0-7,2 1 0 9,5-5-160-9,-1 1 0 6,4 8 0-6,-1-3 128 8,5 1-128-8,-5 6 0 8,3 0 0-8,4-1 0 7,-5 1 0-7,5 4 0 7,-1 0 0-7,0 4 0 9,-3 0 0-9,0 6 0 6,-1 3 0-6,-5-1-176 8,1 4 176-8,-3 1 0 8,2 9 0-8,-4-3-128 8,-4-5 128-8,-4 3 0 6,-2 5 0-6,-2-1 0 9,-6-2 0-9,0 1 0 6,-5-1 0-6,1 1 0 8,-7-1 0-8,-1-5 0 7,-1-1 0-7,1-5 0 8,-5 0 0-8,2-2 128 7,-3-4-128-7,3 0 128 8,0-4 16-8,1-2 16 7,3-2 0-7,1-4 0 8,-1-4 48-7,1 2 16 5,10-7 0-6,-1 3 0 8,3-3 16-8,6 3 0 7,2-5 0-7,0-3 0 8,2-3-240-8,6 3 176 8,5 5-176-8,1-5 160 8,4 3-160-8,3 3 0 6,-1-1 0-6,3 5 0 8,4 0 0-8,3 4 0 7,-1 1 0-7,6 1 0 8,-2 10 0-8,0 0 0 7,0 1-128-7,-1-1 128 9,1 2 0-9,-2 6 0 6,0 0 0-6,-4 3 0 9,-5-3-128-9,-6 7 128 7,-1-1 0-7,-7 3 0 7,-4 3 0-6,-4 3 0 5,-4 2-144-6,-4-1 144 8,-7-3 0-8,-3 0 0 8,-7-1 0-8,-1-5 0 7,-1-3 0-7,-4-1 0 8,-6-5 0-8,2 0 0 8,1-2 0-8,-3-4 0 7,0-2 128-7,4-2-128 7,6-2 0-7,-2-4 176 7,3-6-176-7,1 0 160 8,3-1 16-8,7-1 0 7,-3-7 0-7,10 1 0 8,-1 1-32-8,7-3 0 7,2-3 0-7,8 0 0 9,-1-3-144-9,3 1 128 6,8 0-128-6,1 3 128 9,1-1-128-9,5 1 0 6,2 5 0-6,3 1 0 9,1 7 0-9,4-1 0 6,0 4 0-6,2 2 0 9,-2-1 0-9,-2 5 0 7,-1 2 0-7,-3 7 0 9,-4 1 0-9,-1 2 0 5,-9 7-144-5,1-1 144 9,-8 6 0-9,-5-1-128 7,-3 2 128-7,-5 3 0 8,-7-1 0-8,-6 2 0 7,-1 1 0-7,-1-1 0 8,-3 0 0-8,0-5 0 6,-7-3 0-5,3-3 0 6,-2-8 0-7,-1-1 0 8,-1-3 0-8,4 2 0 8,2-4 0-8,1-4 0 7,-1-6 0-7,5 1 0 8,5-3 128-8,-3-6-128 7,8 3 0-7,-1-7 144 8,3-1-144-8,2-3 128 7,2-1-128-7,4-4 128 9,2-1-128-9,2 3 128 5,0 2-128-5,4 3 128 9,5 1-128-9,-1-1 0 7,6-1 0-7,-3 7 0 8,7-1 0-8,1-1 0 7,2 5 0-7,7 1 0 8,1 8 0-8,4 2 0 7,-6 4 0-7,-2 2 0 8,-1 4-144-8,-5 1 144 7,-5 3 0-7,-1 6 0 8,-5 3-144-8,-2 1 144 7,-6-3 0-7,-6 6-144 8,-8 3 144-8,-2 1 0 7,0 2 0-7,-5 2 0 7,-3-1 0-6,-3-5 0 6,-8-4 0-7,1-3-128 8,-3-1 128-7,2-1 0 5,-6-8 0-6,6-3 0 8,0 1 0-8,1-4 0 7,3-4 0-7,0-2 0 8,1-6 0-8,9 1 0 7,-1-3 128-7,1-6-128 8,3 5 0-8,0-7 128 6,7 2-128-5,1-3 0 7,0-6 128-8,2 1-128 7,10 1 128-7,0 1-128 8,0 1 0-8,3-1 0 8,5-1 0-8,0 3 128 7,5 3-128-7,5-3 0 7,1 3 0-7,4 5 0 8,4-2 0-8,0 7 0 8,5 3-144-8,-5 4 144 7,0 2 0-6,-4 7 0 5,-5 7-144-6,-1-4 144 8,-5 1 0-8,-7 1-128 7,-1 4 128-7,-2 5 0 8,-6 0 0-8,-4 3-128 7,-6-1 128-7,-4-3 0 8,-3 1 0-8,-3-2 0 7,-7 3 0-7,-1-3 0 9,-1-5 0-9,-2 1 0 6,-2-9 0-6,-1 0 0 9,-1-2 0-9,4-4 0 6,2-2 0-6,1-4 0 8,1-4 128-8,5 0-128 7,-1 1 0-7,0-7 0 8,5 2 128-8,0-5-128 8,9 1 0-8,-1-1 0 8,6-7 128-8,4 3-128 6,6 1 0-6,-3-1 144 8,7-3-144-8,4 5 0 7,-5 3 0-7,7-3 0 9,5 1 0-9,3 4 0 6,1-3 0-6,2 9 0 8,1 0 0-8,1 2 0 7,4 5 0-7,4 2 0 8,-4 5-128-8,0 4 128 7,-4 2 0-7,-3 3 0 8,-5 3 0-8,-3-2 0 7,-3 3-144-7,-7 2 144 9,-2 1 0-9,-4 1 0 6,-6 1 0-6,-2-1 0 8,-2 1-128-8,0-3 128 8,-8-1 0-8,1-1 0 8,-11-1 0-8,-1-7 0 6,-6 3 0-6,1-6 0 8,-1-6 0-8,-2-2 0 8,4 0 0-8,1-4 0 7,1-2 128-7,6-4-128 8,-1 0 0-8,3-3 0 7,5-1 128-7,-1-5-128 7,5 1 0-7,0-1 144 9,6-5-144-9,4 3 0 6,2 3 144-6,6-3-144 8,-2-7 0-8,2 3 0 7,5 2 0-7,1 3 0 8,5 5 0-8,-3-3 0 7,3 4 0-7,5-1 0 9,-1 9 0-9,3-2 0 7,-1-2 0-7,2 6 0 8,1 6 0-7,-5 4 0 4,-4 4 0-5,1 0 0 9,-8 7-128-9,-1-3 128 6,-11-14-128-6,4 23 128 8,-4 3 0-8,-6 1-128 7,-5-4 128-7,-5 3 0 8,-7-1 0-8,-5 2 0 8,-5 3 0-8,-6-11-128 7,2-1 128-7,-4-1 0 8,2-5 0-8,-2 0 0 7,2-6 0-7,6-3 0 7,4-3 0-7,0-2 0 9,1-3 0-9,5-3 0 6,1-2 0-6,5-2 0 8,3-5 0-8,6 1 128 8,1 1-128-8,3-7 0 8,2-1 0-8,6 1 144 6,2 3-144-6,3-1 0 9,-1-1 0-9,8 5 0 6,-3-1 0-6,7 1 0 9,1 2 0-9,1-3 0 6,1 1 0-6,4 3 0 8,3 7 0-8,-1 6-144 7,-2-2 144-7,1 4 0 8,-1 4 0-7,-4 3-160 5,-3 1 160-6,-1 0 0 8,-5 4 0-8,-2-1-128 8,-6 7 128-8,-5-3 0 7,-1-17 0-7,0 0 0 8,-5 14 0-8,-5 1 0 7,0-7 0-7,0 2 0 8,-5 2 0-8,3-6 0 8,-4-6 0-8,16 0 0 6,-13 3 0-6,13-3 0 8,-14-3-176-8,14 3-16 7,0 0-16-7,0 0 0 24,0 0-2688-24,0 0-544 0,0 0-96 0,0 0-32 0</inkml:trace>
    </iact:actionData>
  </iact:action>
  <iact:action type="add" startTime="64773">
    <iact:property name="dataType"/>
    <iact:actionData xml:id="d68">
      <inkml:trace xmlns:inkml="http://www.w3.org/2003/InkML" xml:id="stk66" contextRef="#ctx0" brushRef="#br0">27065 5948 5519 0,'0'0'496'1,"0"0"-496"2,0 0 0-3,0 0 0 9,0 0 1856-9,0 0 256 7,0 0 64-7,0 0 16 8,0 0-1200-8,0 0-240 7,-16-3-48-7,5-5-16 8,1 0 144-7,10 8 16 4,-18-10 16-4,9-5 0 8,-3 1 336-9,6-4 64 6,-4 5 16-6,0-3 0 8,3-7-224-8,1 3-32 7,2 3-16-7,0-3 0 10,8-3-352-10,2 1-64 6,0 5-16-6,3-3 0 8,3 5-272-8,-2 3-64 6,7-4-16-6,-1 5 0 8,2 3-224-8,3 0 0 7,-3 2 0-7,3 4 0 8,0 2 0-8,3 6 0 9,-3 4 0-9,-1-2 0 6,-1 3 0-6,1 5-128 7,-8 5 128-7,1-1-160 8,-3 5 160-8,-2 1 0 7,-6-1 0-7,-2 0-128 9,-4 1 128-9,-4 1 0 6,-6 2 0-6,-1-5 0 8,-7-1 0-8,-1-7 0 7,-2-1 0-7,-3-3 128 8,1-2 208-8,-2-4 48 8,-1-6 16-8,5 0 0 8,6-4 256-8,-1-2 48 6,1-8 16-6,7 1 0 8,0-7-96-8,6-5-32 7,2 1 0-7,4-5 0 8,4-2-224-8,6 2-48 7,6-10-16-7,3 5 0 8,-1 1-304-8,3 4 160 7,3 0-160-7,1 3 128 8,4 5-128-8,-2 7 0 7,-1-1 0-7,1 7 0 8,-1 0 0-8,-3 2 0 7,-2 2 0-7,1 8 0 8,-3 6 0-8,-1 2 0 7,-10 9 0-7,-2-1 0 9,-5-3 0-9,-4 5-224 7,-3 3 80-7,-10-4 16 8,1-3 128-8,-7 3 0 6,-5 1 0-6,-1-3 0 8,1-3 0-8,4 2 128 8,-3-11-128-8,3 1 176 7,3-2-176-7,1-6 0 7,-1-2 0-7,7-2 0 8,-3 2 0-8,16 2 0 7,0 0 0-7,0 0 0 8,-6-15 0-8,2-1 0 8,4 16 0-8,0 0 0 24,0-14-2208-24,0 14-528 0</inkml:trace>
    </iact:actionData>
  </iact:action>
  <iact:action type="add" startTime="75312">
    <iact:property name="dataType"/>
    <iact:actionData xml:id="d69">
      <inkml:trace xmlns:inkml="http://www.w3.org/2003/InkML" xml:id="stk67" contextRef="#ctx0" brushRef="#br2">12533 12478 1839 0,'0'0'160'1,"0"0"-160"3,4-16 0-4,-4 16 0 8,0 0 3248-8,8-10 608 7,-8 10 128-7,0 0 32 8,0 0-2352-7,0 0-448 7,0 0-112-8,8-11-16 8,-8 11-400-8,0 0-96 6,0 0-16-6,0 0 0 9,0 0 80-9,0 0 16 6,0 0 0-6,0 0 0 7,0 0 16-7,10 17 0 7,-2 3 0-7,-3-5 0 9,-1 5-192-9,-2 7-48 7,4 4 0-7,-2 1 0 8,2-3-80-8,-2 10-32 7,2 4 0-7,-6 6 0 8,0 3-64-8,0 5-16 7,0 3 0-7,0 6 0 7,-2 1-64-7,-2 7-32 8,2-4 0-8,-6 4 0 7,0 0-160-7,2-3 128 7,-5-1-128-7,3 4 128 8,2-8-128-8,-2 4 0 8,-2-5 0-8,3-5 128 9,1 1-128-9,0-1 0 5,-4-9 144-5,2-1-144 10,3-3 0-10,-5-2 0 5,2-8 0-5,2-2 128 8,0-3 0-8,-2 3 16 7,5-2 0-7,-3-4 0 8,0-2 96-8,-4 1 16 7,2-1 0-7,0-4 0 8,5 1-96-8,-5-3-16 8,2-1 0-8,2 3 0 8,2-3-144-8,0-5 0 6,0 3 0-6,0-7 128 9,2-11-128-9,0 18 128 7,2-8-128-7,-2-10 128 7,0 0-128-6,8 17 0 7,4-7 0-8,-12-10 0 7,0 0 0-7,13 10 0 6,-13-10 0-6,24 6 0 9,-7-2 0-9,1-1 0 6,1-1 0-5,5 0 0 7,-1-2 0-8,-1 2 0 7,3-2 0-7,4 2 0 8,2 2 0-8,7 0 0 6,1 0 0-6,5 0 0 9,7 0 0-9,2 0 0 7,3 0 0-7,1-1 0 7,-1-3 0-7,1 0 0 8,2 0 0-8,3 2 0 8,6-2 0-8,-1 2 0 7,5 0 0-7,0-2 128 8,0 0-128-8,4 0 0 8,2 0 0-8,-6 0 0 8,0 0 0-8,3 2 0 6,-3-4 0-6,2 0 0 7,2 2 0-6,2 2 0 6,4-4 0-7,2 2 0 7,-2-2 0-7,-2 2 0 8,-8-2 128-8,4 2-128 8,2-3 0-8,-2 3 0 6,-2 0 0-6,4 3 128 9,-2-1-128-9,4 0 0 7,-4 0 0-7,-7 0 0 8,-3 0 0-8,-8-2 0 7,-3 0 0-7,-4 0 0 8,-4 0 0-8,-3 0 0 7,-7 2 128-7,-3-2-128 25,-3 0-1120-24,-10 0-256-1,-3 0-48 0,-18 0-12624 0</inkml:trace>
    </iact:actionData>
  </iact:action>
  <iact:action type="add" startTime="76363">
    <iact:property name="dataType"/>
    <iact:actionData xml:id="d70">
      <inkml:trace xmlns:inkml="http://www.w3.org/2003/InkML" xml:id="stk68" contextRef="#ctx0" brushRef="#br2">12292 14680 7359 0,'0'0'656'0,"0"0"-528"5,0 0-128-5,0 0 0 8,0 0 832-8,0 0 128 7,0 0 16-7,13-8 16 8,-3-4-608-8,-10 12-112 8,12-10-16-8,-12 10-16 8,0 0 432-8,0 0 96 6,8-7 0-5,-8 7 16 7,0 0 304-8,0 0 48 7,0 0 16-7,0 0 0 8,0 0-304-8,0 0-48 8,0 0-16-8,0 0 0 8,0 0-272-8,0 0-64 7,0 0-16-7,0 0 0 6,0 0 16-6,0 0 0 8,-6 11 0-8,-4 3 0 9,0 0 64-9,4 3 0 6,-7-5 16-6,1 3 0 8,-2-3 80-8,1 6 16 7,-3-3 0-7,0 3 0 7,-5 3-48-7,-2-3-16 8,-3 5 0-8,-1 3 0 9,0 3-80-9,-5 0-16 6,-1 0 0-6,-6 2 0 8,-2 1-80-8,-2-1 0 6,0 2-16-6,-3 2 0 9,-1 2-16-9,0 0 0 7,-2 6 0-7,-3 0 0 9,1 4-96-9,-2 0-32 6,-1-2 0-6,-3 3 0 8,-3-3 32-8,-1 0 0 7,-7 2 0-7,3 0 0 8,3-4-32-8,-6 1 0 6,5-7 0-6,3 4 0 9,1-4-16-9,5 2 0 7,1 2 0-7,2-6 0 8,1-5 80-8,1-3 16 7,0 0 0-7,2 1 0 8,-1-1-64-8,1 0-16 7,2-1 0-7,-2-1 0 8,6 0-96-8,2 1-128 6,2-7 176-6,0-1-176 8,6 1 224-8,0-1-64 9,5-8-16-9,5 1 0 7,3 3-16-7,1-8 0 6,7 2 0-6,10-8 0 9,-16 5-128-9,16-5 0 7,0 0 144-7,0 0-144 7,0 0 0-7,0 0 0 8,0 0 0-8,0 0 0 25,4-15-784-24,6 3-128-1,0-5-32 0,7-1-10864 4,1 0-2176-4</inkml:trace>
    </iact:actionData>
  </iact:action>
  <iact:action type="add" startTime="80385">
    <iact:property name="dataType"/>
    <iact:actionData xml:id="d71">
      <inkml:trace xmlns:inkml="http://www.w3.org/2003/InkML" xml:id="stk69" contextRef="#ctx0" brushRef="#br3">27297 794 5519 0,'2'-23'496'0,"2"-1"-496"6,-2-1 0-6,4 3 0 9,0 5 1920-9,1-3 304 6,1-1 48-6,-2 5 16 10,0-1-1072-10,0 5-192 6,2-4-64-6,-5 7 0 8,1-3-192-8,-4 12-32 7,4-12-16-7,-4 12 0 8,0 0-144-8,0 0-48 7,0 0 0-7,0 0 0 8,0 0-272-8,0 0-48 8,0 0-16-8,-2 16 0 6,2 1-192-5,-2 9 0 6,-2 1 0-7,1 6 0 9,-5 10 0-9,2-2 0 7,2 6 0-6,-2 4 0 5,-4 3 0-6,4 7 0 7,-1 3 0-7,3 8 0 9,-4 8 0-9,4 0 0 6,0 2 0-6,2 6 144 8,0 3-144-8,2 11 0 7,0 3 0-7,2 2 0 8,0 3 0-8,4 1 0 7,4 2 0-7,-2-2-176 8,1-6 176-8,5 3 0 7,-2 3 128-7,3 2-128 8,1-2 0-8,0 0 0 7,-1 2 0-7,-3 1 0 8,3-3 0-7,-5 6 0 6,-2 0 0-7,4 4 0 8,-5 1 0-8,-3-3 0 6,0 2 0-6,-2 2 0 9,0 6 176-9,0 0-48 7,2-1 0-7,0 3 0 8,0-8-128-8,-2 6 0 6,0 5 0-6,2 1 0 8,0 3 0-8,3-1 0 8,-3-1 0-8,-2 1 0 8,-2 1 0-8,0-1 0 7,-2 1 128-7,-6-3-128 8,1-3 256-8,1-1-48 6,-4 4 0-6,0 1 0 8,2-3 48-8,1-7 0 7,-3-8 0-7,2 2 0 8,2 7 96-8,0 2 32 7,-1-4 0-7,1-2 0 8,2-8 16-8,0-4 16 7,-2 2 0-7,0 0 0 9,4 2-224-9,-2 0-32 6,1-4-16-6,1 0 0 9,-4-7-144-9,-2 5 0 6,-2 4 144-6,6-6-144 8,0 3 0-8,0-5 144 8,-1-4-144-8,1 1 0 8,2-7 160-7,0 5-160 4,0-1 128-4,2-3-128 6,2-12 144-7,2-2-144 7,4-2 160-7,-1-12-160 9,5-6 144-9,4-11-144 7,-3-4 128-7,5-8-128 25,5-12-1872-25,-3-11-464 1</inkml:trace>
    </iact:actionData>
  </iact:action>
  <iact:action type="add" startTime="81200">
    <iact:property name="dataType"/>
    <iact:actionData xml:id="d72">
      <inkml:trace xmlns:inkml="http://www.w3.org/2003/InkML" xml:id="stk70" contextRef="#ctx0" brushRef="#br3">21676 6046 20559 0,'0'0'896'0,"0"0"208"0,19-8-880 0,8 4-224 3,7-2 0-3,7 1 0 8,1 3 0-8,7 0 0 6,4-2 0-6,5 0 0 8,9 2 0-8,3-2 224 8,10 0-16-8,8 2 0 7,5-4-16-7,3 2 0 8,3-1 0-8,5 1 0 10,-3-2-16-10,8-4-16 6,5 4 0-5,8 2 0 6,5-3-160-7,-2-1 160 6,0 2-160-6,-2 2 160 8,7 4-160-8,5-2 160 7,5 0-160-7,-1 2 160 8,-3 2-160-8,7-2 0 7,7 0 0-7,-4 2 0 7,1-2 0-7,1 0 0 8,-6 0 0-8,7 0 0 8,5 0 128-8,-6 0 0 7,-2 0 0-7,-7 2 0 8,-9 2-128-8,5-2 0 7,5-2 0-7,-5 4 0 9,-6 3 0-9,-1-5 0 6,-7-4 0-6,8 1 0 8,0-1 0-8,-2-2 0 8,-3 0 0-8,-3-2 0 7,-6-2 176-6,4-7 0 5,-2-1 0-6,2 0 0 8,4 10 96-8,-10-1 32 8,-5-3 0-8,-5 2 0 7,-1 0-16-7,1-1 0 7,4 1 0-7,0 4 0 8,-7-4-160-8,-3-2-128 7,-5 4 192-7,0 1-192 8,-4-5 128-8,-1 2-128 7,3 2 0-7,2 0 0 8,-3-3 144-8,-1-1-16 7,-4 0-128-7,-4-4 192 8,-4 3-192-8,-4-5 0 7,-3 6 0-7,1-3 0 9,-4 3 0-9,8-2 256 6,-2 1-64-6,-1 5 0 9,-7 4-192-9,-4 2 128 6,-1-6-128-6,-10-4 0 8,-2 2 128-8,-3 1-128 7,-3-3 0-7,2 2 144 9,-8 0-144-9,1-2 0 6,-1 5 144-6,0 1-144 8,-4 2 0-8,0-2 128 7,0-2-128-7,1 0 0 8,1 2 0-8,-2 0 0 8,0 0 0-8,2 4 128 7,0 0-128-7,-3 0 0 7,-5 4 0-7,-1-2 128 8,-3-6-304-8,4 2-48 7,-3 2-16-7,-3 0 0 26,3 0-576-25,-3 0-112-1,1 0-32 0,-5 0-10304 0</inkml:trace>
    </iact:actionData>
  </iact:action>
  <iact:action type="add" startTime="81975">
    <iact:property name="dataType"/>
    <iact:actionData xml:id="d73">
      <inkml:trace xmlns:inkml="http://www.w3.org/2003/InkML" xml:id="stk71" contextRef="#ctx0" brushRef="#br3">31298 4968 8287 0,'17'3'736'1,"3"1"-592"7,-1 2-144-8,8 4 0 8,5-4 1584-8,7 4 272 7,-2 3 64-7,6-1 16 7,-4 2-1136-7,4-1-224 9,-4 7-64-9,2 3 0 6,-6-3-256-6,0-1-64 8,-2 6-16-8,-2 1 0 9,-7 1-176-9,-3 2 0 6,-3 1 144-6,-7 7-144 8,3 2 256-8,-10 4-32 7,-6-2 0-7,-2 3 0 9,-8-1 48-9,1 4 16 5,-9 2 0-5,-3-4 0 9,-7 3-64-9,-3 3-16 8,2 2 0-8,-4-1 0 8,-6-1 128-8,2-6 32 6,-6 0 0-5,2-8 0 7,0 0 64-8,2-4 16 5,0-4 0-5,4 3 0 9,-4 1-128-9,8-6-32 6,-2-2 0-6,8-3 0 8,5-1-160-8,1-5-128 8,3 0 192-8,7-7-192 22,11-9-1024-21,0 0-304 0,0 0-64-1,0 0-16 0</inkml:trace>
    </iact:actionData>
  </iact:action>
  <iact:action type="add" startTime="82354">
    <iact:property name="dataType"/>
    <iact:actionData xml:id="d74">
      <inkml:trace xmlns:inkml="http://www.w3.org/2003/InkML" xml:id="stk72" contextRef="#ctx0" brushRef="#br3">32168 5307 23039 0,'0'0'2048'0,"0"0"-1648"4,0 0-400-4,0 0 0 8,0 0 0-8,0 0 0 8,0 0 0-8,0 0 0 8,7 19 0-8,7 7 0 8,-2 1 0-8,3 4 0 7,-3 0 0-7,4 8 0 6,-5-2 0-6,5 2 0 10,-4 4 0-10,5 4 0 6,-5-6 0-6,2 6 0 7,-9 2 0-7,3-1 0 9,0 11 0-9,2-8 0 6,-6-3 0-5,3-3 160 7,-1-8-160-8,4 4 160 7,-6-6-160-7,2-1-272 8,-2-1 64-6,3-10-6576 12,-3-5-1328-14</inkml:trace>
    </iact:actionData>
  </iact:action>
  <iact:action type="add" startTime="82611">
    <iact:property name="dataType"/>
    <iact:actionData xml:id="d75">
      <inkml:trace xmlns:inkml="http://www.w3.org/2003/InkML" xml:id="stk73" contextRef="#ctx0" brushRef="#br3">32569 5295 23039 0,'0'0'2048'1,"4"-17"-1648"1,-2 5-400-2,-2 12 0 8,0 0 416-8,0 0 0 8,0 0 0-8,0 0 0 6,0 0-176-6,4 23-48 8,-6-1 0-8,-4 9 0 8,-5 2-192-8,-1 2 0 7,-6 6 0-7,-1 0-160 9,-5 8 160-9,-3 0 0 6,-6-3 160-5,-2 5-160 7,-6 0 160-8,-4 3-160 6,2-1 160-6,0 4-160 9,-6-5 144-9,5-5-144 8,3-6 128-8,4-4-128 8,-1-4 0-8,7-2-144 6,2 1 0-5,4-5 0 20,5 0-528-20,6 1-96 0,1-11-32-1</inkml:trace>
    </iact:actionData>
  </iact:action>
  <iact:action type="add" startTime="82866">
    <iact:property name="dataType"/>
    <iact:actionData xml:id="d76">
      <inkml:trace xmlns:inkml="http://www.w3.org/2003/InkML" xml:id="stk74" contextRef="#ctx0" brushRef="#br3">32597 6184 25167 0,'0'0'1104'1,"-8"22"240"-1,0 9-1072 0,6 0-272 2,-2 4 0-2,0 2 0 9,-2 6 160-9,3-2-32 6,1 4 0-6,-2-4 0 8,0 2 112-8,-2-2 16 8,2 4 0-8,-4 2 0 8,0-1-256-8,3 1 144 7,-5-8-144-7,2 4-7840 18,0-6-1648-18</inkml:trace>
    </iact:actionData>
  </iact:action>
  <iact:action type="add" startTime="83480">
    <iact:property name="dataType"/>
    <iact:actionData xml:id="d77">
      <inkml:trace xmlns:inkml="http://www.w3.org/2003/InkML" xml:id="stk75" contextRef="#ctx0" brushRef="#br3">26683 1014 17327 0,'-20'-15'768'1,"10"9"160"-1,10 6-736 0,0 0-192 3,-5-10 0-3,5 10 0 8,-4-19 576-8,0-3 96 8,4 5 16-8,6-3 0 7,-1-3-272-7,3 1-48 7,8 1-16-7,-1-6 0 10,3-3-48-10,3-5-16 6,-1-2 0-6,1-2 0 7,1 4-80-7,3 4-16 8,-1-4 0-8,1 0 0 8,-4 0-48-8,3 5-16 6,-1-1 0-6,-1 2 0 9,-5 2 32-9,-3 1 0 7,3 1 0-7,-3 3 0 8,4 7-160-8,-7 1 0 8,3 6 0-8,-14 8 0 8,12-5 0-8,-12 5 0 6,15 9 0-6,-5 9 0 9,2 1 0-9,-2 11 0 6,-3 5 0-6,7 2 0 10,-4 6 0-10,5-2 0 4,-3 1 0-4,6 3 0 9,-5 6 0-9,7 0 0 7,-1-4 0-7,1-6 0 8,1-1 0-8,1-2 128 7,-1-5-128-7,-3 0 0 24,-1 0-256-24,7-4-128 0,-1-1-16 0,-1-9-9856 2</inkml:trace>
    </iact:actionData>
  </iact:action>
  <iact:action type="add" startTime="83902">
    <iact:property name="dataType"/>
    <iact:actionData xml:id="d78">
      <inkml:trace xmlns:inkml="http://www.w3.org/2003/InkML" xml:id="stk76" contextRef="#ctx0" brushRef="#br3">28110 119 24879 0,'-7'-29'1088'0,"7"29"256"0,0 0-1088 0,0 0-256 3,0 0 0-3,0 0 0 8,13 8 0-8,5 7 160 7,-5 7-160-7,3 5 128 8,2 6-128-8,-3 2-144 7,3 12 144-7,-1 2-208 9,5 2 208-9,-3-1 0 10,1 3 0-10,-7 4 0 4,5 3 0-4,-6-1 0 8,3-5 0-8,-5-3 0 7,2-6 0-7,-2 4 0 8,-3-10 0-8,5 1 0 23,-4-8-1104-21,-4-3-128-2</inkml:trace>
    </iact:actionData>
  </iact:action>
  <iact:action type="add" startTime="84173">
    <iact:property name="dataType"/>
    <iact:actionData xml:id="d79">
      <inkml:trace xmlns:inkml="http://www.w3.org/2003/InkML" xml:id="stk77" contextRef="#ctx0" brushRef="#br3">28580 98 23039 0,'-11'-14'1024'0,"11"14"192"0,0 0-960 0,0 0-256 2,-14-4 0-2,14 4 0 8,-12 6 0-8,-1 14 144 7,1 1-144-7,-4 10 128 8,-1 1-128-8,-5 3 0 8,-3 2 0-8,2 6 0 8,-3 5 0-8,-5 3 0 6,-6 4 0-6,-2 3 0 9,2-1 128-9,2-1-128 6,-6-1 128-6,6-10-128 9,0-4 128-9,3-8-128 7,5-4 128-7,8 0-128 22,-1 1-384-20,10-7-144-2,-7 0-48 0,17-23 0 0</inkml:trace>
    </iact:actionData>
  </iact:action>
  <iact:action type="add" startTime="84487">
    <iact:property name="dataType"/>
    <iact:actionData xml:id="d80">
      <inkml:trace xmlns:inkml="http://www.w3.org/2003/InkML" xml:id="stk78" contextRef="#ctx0" brushRef="#br3">28891 591 28559 0,'0'0'1264'0,"0"0"272"0,0 0-1232 0,0 0-304 3,0 0 0-3,19-2 0 25,3 0-1280-25,1 2-320 0,0-2-64 0,-1 4-16 0,1 2 1440 0,5 2 240 5,-1 0 160-5,-2 0-32 9,-1 4-128-9,-1 5 0 7,-3 3 144-7,-7-3-144 8,3 5 0-8,-8 1 0 7,-3-1 0-7,-1 3 0 8,-2 1 0-8,-4 1 0 8,-5 2 0-8,-1 1 0 7,-8 3 128-7,2-4-128 7,-5-4 128-7,-1-3-128 8,1-4 0-8,-1 1 0 7,-1-3 0-7,7-1 128 8,1-7 96-8,13-6 32 7,-6 16 0-7,6-16 0 7,0 0 64-7,0 0 32 8,0 0 0-8,15 8 0 9,7-3 256-9,1-5 48 5,5-1 16-5,1-3 0 9,2-4-336-9,4-2-64 7,-2 2-16-7,2 2 0 8,4-7-96-8,2 3-32 7,0-4 0-7,2 7 0 8,2 1-128-8,-2 6-256 7,4 0 64-7,2 4 16 7</inkml:trace>
    </iact:actionData>
  </iact:action>
  <iact:action type="add" startTime="86224">
    <iact:property name="dataType"/>
    <iact:actionData xml:id="d81">
      <inkml:trace xmlns:inkml="http://www.w3.org/2003/InkML" xml:id="stk79" contextRef="#ctx0" brushRef="#br3">15845 14334 19343 0,'0'0'1728'1,"0"0"-1392"6,0 0-336-7,0 0 0 8,0 0 256-8,18 18 0 7,-6 3-16-7,5-1 0 8,-1-3 160-8,3 5 48 8,5 1 0-8,-1 3 0 7,-1-3 256-7,5 6 64 8,0 4 16-8,-1 1 0 9,-3 7-80-9,0-4-32 13,1 2 0-13,-3 2 0 2,-5-10-224-2,1-2-64 6,-7 0 0-6,2 1 0 9,-6 1-224-9,2-2-160 11,-3-8 192-11,1 3-192 4,-6 1 0-4,4-5 0 12,-2-11 0-12,-2-9 0 19,0 16-512-19,0-16-192 1,0 0-64-1,0 0-11264 2</inkml:trace>
    </iact:actionData>
  </iact:action>
  <iact:action type="add" startTime="86500">
    <iact:property name="dataType"/>
    <iact:actionData xml:id="d82">
      <inkml:trace xmlns:inkml="http://www.w3.org/2003/InkML" xml:id="stk80" contextRef="#ctx0" brushRef="#br3">16310 14329 23039 0,'0'0'2048'1,"-6"-12"-1648"6,-2 0-400-7,8 12 0 4,0 0 688-4,0 0 48 10,0 0 16-10,0 0 0 5,0 0-448-5,0 0-96 11,0 0-16-11,-2 16 0 4,-2 3 608-4,-2 3 112 11,0 3 32-11,-5 4 0 5,-1 4-176-5,-4 4-16 10,-3 1-16-10,-6 6 0 5,-3 5-80-5,-1-4-16 11,-6 2 0-11,0 2 0 3,-2-3-192-3,-2-1-32 12,4 4-16-12,3-4 0 5,-1-8-208-5,4-2-32 9,2 2-16-9,3-4 0 5,1-2-288-5,3-3-64 10,9-5-16-10,-1-5 0 21,4-3-1248-21,8-15-256 1,0 0-64-1,0 0-7776 9,0 0-1568-9</inkml:trace>
    </iact:actionData>
  </iact:action>
  <iact:action type="add" startTime="86769">
    <iact:property name="dataType"/>
    <iact:actionData xml:id="d83">
      <inkml:trace xmlns:inkml="http://www.w3.org/2003/InkML" xml:id="stk81" contextRef="#ctx0" brushRef="#br3">16583 15058 22111 0,'0'17'1968'0,"-4"5"-1584"9,-2 5-384-9,2 1 0 5,0-1 1760-5,2 2 272 11,0 6 48-11,0 0 16 4,0-4-1680-4,0 7-416 11,-7-1 0-11,1-2 0 4,0-8 128-4,2 0-128 11,-3-1 0-11,1-5 128 4,2-3-416-4,-2-1-96 11,0-7 0-11,8-10-8224 20,0 0-1632-20</inkml:trace>
    </iact:actionData>
  </iact:action>
  <iact:action type="add" startTime="87262">
    <iact:property name="dataType"/>
    <iact:actionData xml:id="d84">
      <inkml:trace xmlns:inkml="http://www.w3.org/2003/InkML" xml:id="stk82" contextRef="#ctx0" brushRef="#br3">12344 11462 23951 0,'0'0'2128'2,"0"0"-1696"7,0 0-432-9,0 0 0 5,16 11 240-5,-1 5-48 11,3-4 0-11,3 5 0 5,-1 1 160-5,-1 3 32 12,3 3 0-12,1 1 0 2,3 6-192-2,1 2-16 11,-2 8-16-11,-1-4 0 5,-5 4-160-5,3 0 0 10,-1 6 0-10,1-4 128 4,-7 0-128-4,3 2 0 12,-5-6 0-12,1-2 0 19,0-4-384-19,-3-2-176 0,-5-2-16 0,0-3-16 15,0-7-512-15,2-1-112 0,-4-1 0 0,-4-17-16 15,0 0-960-14,0 0-192 0</inkml:trace>
    </iact:actionData>
  </iact:action>
  <iact:action type="add" startTime="87522">
    <iact:property name="dataType"/>
    <iact:actionData xml:id="d85">
      <inkml:trace xmlns:inkml="http://www.w3.org/2003/InkML" xml:id="stk83" contextRef="#ctx0" brushRef="#br3">12974 11290 24879 0,'-9'-4'2208'0,"9"4"-1760"8,-16-2-448-8,16 2 0 4,-12 6 1376-4,4 8 192 9,-5 3 32-9,3 7 16 6,-6 9-1200-6,5 2-240 10,-7 0-48-10,3 8-128 5,-5 0 352-5,-3 4-32 12,-3-1-16-12,1 1 0 3,-2 2-160-3,-1 0-16 11,-1 2-128-11,-2-1 192 3,0-3-192-3,1 2 0 11,1 0 0-11,2-9 0 19,1 1-576-18,3-9-192-1,0-3-64 1,3-4-8336 9,5-3-1680-10</inkml:trace>
    </iact:actionData>
  </iact:action>
  <iact:action type="add" startTime="87791">
    <iact:property name="dataType"/>
    <iact:actionData xml:id="d86">
      <inkml:trace xmlns:inkml="http://www.w3.org/2003/InkML" xml:id="stk84" contextRef="#ctx0" brushRef="#br3">13243 11873 35007 0,'0'0'3120'1,"0"0"-2496"7,18-11-496-8,0 1-128 4,5 4 144-4,4 2 16 12,4 6 0-12,-1 0 0 4,-3 0-160-4,-4 2 0 11,-1 0 0-11,-3 5 0 4,-9 5-176-4,-2 0 48 10,-2 5 0-10,-8 5 0 20,-10 5-432-18,-1 4-80-2,-11 4 0 0,-1 0-16 0,-4 2 272 0,-5 4 48 7,-3-2 16-6,2 0 0 3,2-2 320-4,2 0 160 11,3-6-16-11,5-6 0 4,4-3 640-4,9-9 128 10,0 1 32-10,10-16 0 5,4 16-176-5,8-9-16 10,7-3-16-10,5-4 0 5,13 0-224-5,2 0-32 11,7-4-16-11,9 1 0 4,6-5-208-3,7 0-64 8,-2 0 0-9,8-4 0 4,-4 1-192-4,3 1 0 12,-7-6 0-12,-2 5 0 19,-5-3-2032-18,-6 8-400-1,-7-2-64 1</inkml:trace>
    </iact:actionData>
  </iact:action>
  <iact:action type="add" startTime="88601">
    <iact:property name="dataType"/>
    <iact:actionData xml:id="d87">
      <inkml:trace xmlns:inkml="http://www.w3.org/2003/InkML" xml:id="stk85" contextRef="#ctx0" brushRef="#br3">9104 14933 3679 0,'0'0'160'1,"0"0"32"-1,0 0-192 0,0 0 0 7,0 0 0-7,0 0 0 5,0 0 4304-5,0 0 816 11,0 0 176-11,0 0 16 4,0 0-3600-4,0 0-736 11,0 0-144-10,10 20-16 3,-6-3 96-4,0-1 32 11,-2 5 0-11,-2 5 0 4,-2 7-96-4,0 8-16 10,-2-2 0-10,-2 7 0 5,2-1-112-5,-1 4-16 10,1 2-16-10,-4 3 0 4,-2-1-144-4,0-2-32 12,3-6 0-12,-5 1 0 5,4 3-80-5,0-8-32 10,0 0 0-10,5-6 0 4,-1-2-16-4,6-3-16 10,5 1 0-10,5-8 0 4,-2 1-96-4,7-3-16 13,-1 0 0-13,5 1 0 3,5-6-128-3,1 1-128 10,-2-9 192-10,3 0-192 5,1 0 176-5,2-5-176 12,0 1 160-12,3-4-160 3,-3 0 0-3,0 0 128 12,-4-4-128-12,3 1 0 3,-3-3-128-3,-2 0-80 10,-1-2-16-10,-5 2 0 20,1-8-1440-20,-3 5-304 0,-7-5-48 0,2 2-8624 11,-12 12-1728-11</inkml:trace>
    </iact:actionData>
  </iact:action>
  <iact:action type="add" startTime="88993">
    <iact:property name="dataType"/>
    <iact:actionData xml:id="d88">
      <inkml:trace xmlns:inkml="http://www.w3.org/2003/InkML" xml:id="stk86" contextRef="#ctx0" brushRef="#br3">8416 15563 20271 0,'0'0'1792'1,"0"0"-1424"5,0 0-368-6,0 0 0 4,0 0 1568-4,17-4 240 13,1 0 48-13,5 2 16 3,9-2-448-3,7-3-80 12,0-3-32-12,9 0 0 3,9-6-192-3,3 3-32 10,7-7-16-10,-3 5 0 6,6 3-544-6,-3 0-96 11,-1-3-32-11,2 3 0 4,-5-4-272-4,3 5-128 10,-6-5 128-10,-3 8-128 21,0 0-1808-21,-5 3-448 0</inkml:trace>
    </iact:actionData>
  </iact:action>
  <iact:action type="add" startTime="91693">
    <iact:property name="dataType"/>
    <iact:actionData xml:id="d89">
      <inkml:trace xmlns:inkml="http://www.w3.org/2003/InkML" xml:id="stk87" contextRef="#ctx0" brushRef="#br0">10115 16341 6447 0,'-8'2'576'0,"-6"0"-576"3,5-2 0-3,-7 2 0 9,4 2 1744-9,-3-2 240 7,3 2 64-7,2 2 0 8,-1 1-752-8,5-1-144 8,6-6-16-8,-14 6-16 7,4 2-112-7,10-8-32 7,-6 10 0-7,6-10 0 9,-5 5-208-9,5-5-64 7,0 0 0-7,0 0 0 7,0 0-144-7,0 0-48 8,0 0 0-8,0 0 0 7,0 0 80-7,21 0 16 8,2-5 0-8,5-7 0 8,1-2-96-8,4-5-32 7,2-1 0-7,2-5 0 9,6-6-144-9,2-4-16 6,6-4-16-6,3-4 0 8,7 4-80-8,-1-6-16 6,1-2 0-6,-3 0 0 9,5-3 16-9,3 1 0 6,-2-2 0-6,9 2 0 9,-3 1-32-9,6-3-16 6,4 2 0-6,-2-4 0 8,-4 1-176-8,2 1 192 7,-2 0-192-7,-4 3 192 8,-1-5-192-8,3 2 0 7,-4-1 0-7,4 5 0 8,-3 8 0-8,-1-2 128 8,-8 4-128-8,3 0 0 8,-3-4 0-8,-3 6 0 7,-7-4 128-7,1 4-128 7,-2 1 0-7,0 1 0 7,-8 2 0-7,4-2 128 8,-5 2-128-8,5 0 0 7,4 1 0-7,-4 1 0 8,0-6 0-8,4 4 0 8,-6 3 0-8,1 1 0 8,1 0 0-8,-6 3 0 6,6 3 0-6,-10-2 0 9,-4-3 0-9,1 5 0 8,-3 3 0-8,-2-1 0 7,-3 1 0-7,-3 6 0 6,2-3 0-6,-3 3 0 8,1 4 0-8,-3-3 128 8,-8 3-128-8,3 0 0 8,-13 8 0-8,14-10 128 7,0 4-128-7,-14 6 0 7,11-5 0-7,-11 5 0 8,14-14 128-8,-4 6-128 7,-10 8 0-7,15-8 0 7,-5-5 0-7,0 5 128 8,-10 8-128-8,16-6 0 7,-7-6 0-7,3 5 0 8,-12 7 0-8,12-8 0 7,1 0 128-7,-3-4-128 8,2 4 0-8,3-5 0 7,-3 3 0-7,4 2 0 9,3-5 0-9,-1 3 0 6,5-4 0-6,3 4 0 9,1-1 0-9,-2-3 0 7,1 2 0-7,-1-3 0 9,-2 3 0-9,-3-4 0 5,-1 5 0-5,-1-5 0 9,-4 4 0-8,1-1 0 5,-5 5 0-6,2-4 0 8,-3 4 0-8,-9 8 0 7,0 0 0-7,10-5 128 8,-10 5-128-8,12-10 0 7,-6-2 0-7,3 4 0 8,1-3 0-8,-10 11 0 7,10-10 0-7,2 2 0 7,-3-6 0-7,-1 5 0 8,2-1 0-8,2-2 0 8,-7 3 0-8,3-3 0 7,2 2 0-7,-4 0 0 8,-6 10 0-8,6-11 128 7,-6 11-128-7,8-8 0 8,-8 8 0-8,0 0 0 7,9-10 0-7,-9 10 0 8,4-14 0-8,-4 14 0 7,0 0 0-7,0 0 0 8,0 0 0-8,0 0 0 7,0 0 0-7,0 0 0 9,0 0 0-9,0 0 192 7,0 0-192-7,0 0 192 6,-15 12-64-6,1 0 0 8,-6-2 0-8,1 7 0 8,-1-1-128-8,-5 1 128 7,-4 9-128-7,0-1 128 8,-7 0-128-8,-1 5 0 7,0 3 0-7,-8 6 128 7,-1-4-128-7,-7 4 0 8,-4 4 144-7,-1 2-144 7,-3-1 0-8,1 7 0 6,-8 2 0-6,1 1 128 8,-7-1-128-8,-2 2 0 7,-8 1 0-7,2 1 128 8,-3 3-128-8,1 3 0 7,2-1 0-7,4-1 0 8,2-5 0-8,0 3 0 7,0-5 0-7,7 1 128 8,1-3-128-8,6 1 0 7,-3-6 0-7,5-4 128 8,3 2-128-8,3-2 0 7,-1 3 0-7,6 1 128 8,6-10-128-8,-4 4 0 7,-1-2 0-7,3 2 128 8,-2-4-128-8,2-4 0 8,2 1 0-8,-6 5 0 8,1 1 0-8,1 1 0 6,-4-7 0-6,0-1 128 8,3 0-128-8,-1 2 144 7,2 0-144-7,0-6 160 8,1 1-160-8,7-5 0 7,0 2 0-7,1 1-176 8,1-3 176-8,0 2 0 7,4-1 0-7,2-3 0 8,2-4 0-8,1 3 128 7,-3-1-128-7,0 5 0 8,2-1 0-8,-2 0 0 7,-1 1 0-7,3-7 0 8,-2 1 0-8,2 1 0 7,-1-5 0-7,1 3 0 8,2 3 0-8,-1-1 0 7,-1-3 0-7,4-1 0 8,-1 1 0-8,5-4 0 7,3-3 0-7,1 1-128 8,-3-4 128-8,7 3 0 8,-1-3 0-8,14-8 0 6,0 0 0-6,-8 4 0 9,8-4 0-9,0 0 0 7,0 0 0-7,0 0 0 7,0 0 0-7,0 0 0 8,0 0 0-8,0 0 0 7,4-13 0-7,2-3 128 8,-6 16-128-8,14-12 0 7,-5-1 0-7,7 1 0 8,-2-6 0-8,3 5 0 7,-5-5 0-7,6-1 0 8,3 3 0-8,-2-4 0 8,3-3 0-8,5-2 0 8,4-3 0-8,7-3 0 6,-3-2 0-6,4-6 0 9,5 0 0-9,9-6 0 6,2 6 0-6,3-11 0 8,5-5 0-8,3 0 144 8,-2 3-144-8,11-3 0 7,1-3 176-7,2 1-176 7,2 0 160-7,2 1-160 8,1-7 176-8,5-1-176 8,-2 4 192-8,0 1-192 7,0 1 160-7,1 1-160 7,1 2 128-7,2 5-128 8,-4-3 0-8,0 2 0 7,-3-3 128-7,-1-1-128 8,-4-1 0-8,2 1 0 8,0 0 144-8,-2 1-144 8,0-1 0-8,0 6 0 6,-2 5 0-6,-5-1 128 9,1 4-128-9,0-2 0 6,-6-2 0-6,-1 6 0 8,-5-4 0-8,1 4 0 7,-1 2 0-7,2-6 0 8,-1 6-192-8,-3-4 64 7,1 2 0-7,0-4 0 8,1 4 128-8,0-4 0 7,1 4 0-7,-1-6 0 8,-1-1 0-8,3 3 0 8,1-2 0-8,3 4 0 7,0-2 0-7,5 4-128 7,-5-2 128-6,4 4 0 7,-4 0 0-8,1-4 0 7,-7 0 0-7,-3-2-128 8,-3 8 128-8,1-4 0 6,-4 2 0-6,-1 0 0 9,-5-2 0-9,2 6 0 6,0 0 0-6,-6 3 0 9,2 3-128-9,-6-2 128 6,-2 2-128-6,0 1 128 9,-4 3 0-9,-1-1-128 6,-3 5 128-6,0 1 0 10,0-3 0-10,3-1 0 5,-3 3 0-5,-2 1 0 8,-1-1 0-8,-5 1-128 7,3 3 128-7,-1-7 0 9,5 3 0-9,-3 3 0 7,0-1 0-7,-3 5 0 8,-1-4 0-8,1 7 0 7,-6-5 0-7,1 6 0 8,-15 8 0-8,12-6-128 6,2-5 128-6,-14 11 0 8,0 0 0-8,0 0 0 7,0 0 0-7,0 0 0 8,0 0 0-8,0 0 0 7,0 0-176-7,0 0 176 9,0 0 0-9,-10 17 0 7,4 1-128-7,-4-5 128 8,-9 5 0-8,-3-3 0 6,-3 3 0-6,-2 5 0 9,-3 1 0-9,-3 1 0 6,-2 1 0-6,-8-3 0 9,-6 2 0-9,-1 5 0 6,-5 3 0-6,-7 2 0 8,-1 0 0-8,1 6 0 8,-8-6 0-8,1 6 0 8,-5 4 0-8,0 4 0 7,0-1 128-7,-4 1-128 8,-6 2 0-8,0 1 0 7,-8-1 0-7,5 2 0 7,-1 1 0-7,0 7 0 8,-5 5 0-8,1 0 0 7,2-1 0-7,-4 1 0 8,1-5 0-8,1-1 0 8,-3 6 0-8,7-3 0 6,0-5 0-6,-2 9 0 8,1-1 0-8,1-4 0 8,-2-1 0-8,-2 1 0 8,5-1 128-8,3-1-128 6,0-1 0-6,2 1 0 9,4-2 0-9,2 5 0 7,0-5 0-7,0-1 0 9,-2-4 0-9,4-1 0 5,-6-5 0-5,6 4 0 9,-3 1 0-9,3-1 0 6,6-2 128-6,2-2-128 9,3-2 0-9,5 3 0 7,-1-3 0-7,5-2 0 7,1-2 0-7,0-6 0 8,1-2 128-8,3 2-128 8,0 0 0-8,2-3 128 7,-1-5-128-7,3 0 0 8,2 1 128-8,2 1-128 7,4 0 0-7,2-2 0 8,-6 1 0-8,4-1 0 7,-4-2 0-7,4 3 0 7,2-3 0-7,-4 2 0 8,1 3 0-8,3-1 0 8,-4-2 0-8,4 2 0 7,-2-1 0-7,0 1 0 8,4-2 0-8,2-1 0 7,3-3 0-7,1-2 0 7,0-1 0-6,1-1 0 6,5 3 0-7,3-8 0 8,-1-3 128-8,1-5-128 7,5 2 0-7,-1 2 0 8,4-4 0-8,10-6 0 7,-11 3 128-7,11-3-128 7,0 0 0-7,0 0 160 8,0 0-160-8,0 0 128 8,0 0-128-8,0 0 0 7,0 0 0-7,0 0 128 7,0 0-128-7,0 0 0 9,13-13 0-9,-3-1 0 7,6 0 0-7,-3-1 0 7,3-7 0-7,1 3 0 8,3-1 0-8,1-3 0 7,3-2 0-7,3-1 0 8,-2-1 0-8,1-2 0 7,5-2 0-7,0-1 0 9,4-3 0-9,8 4 0 6,-2-4-144-6,6 0 144 8,2-6 0-8,3-2 0 7,3-6 0-7,2-2 0 8,-1 5 0-8,5-5-128 7,9 0 128-7,0-3 0 8,4-5 0-8,0 1 0 7,4-7 0-6,4 3 0 6,6-4 0-7,-4 3 0 8,0 3 144-8,2-1-144 8,3-1 128-8,5-1-128 6,-2 1 128-6,-3-2-128 8,5 1 0-8,-2 3 0 7,-5-3 128-7,3-3-128 8,4 2 0-8,-4 1 0 7,-1 1 0-7,5 3 0 8,-4-1 0-8,1 3 0 7,5 1 0-7,-6-3 0 8,-1 3 0-8,5-1 0 7,-6 1 0-6,3-3 0 6,1 5 0-7,-4-1 0 7,-4 0 0-7,-2 7 0 9,-2 1 0-9,-4-4 0 6,-2 0 128-6,-2 7-128 8,0-1 0-8,-4 2 0 8,1 2 0-8,-5-4 0 8,-5 4 0-8,1-2 0 6,1 2 0-6,-1-4 128 8,-3 4-128-8,-1-4 0 8,-1 3 0-8,-1 1 0 7,1-6 0-7,0 8 0 7,-1-2 144-6,1 4-144 6,-1-2 0-7,-1 0 0 7,-6 6 0-7,6-2 128 8,-3-4 16-8,1 3 16 7,0 1 0-7,-6-2 0 8,-1 0-160-8,1 6-144 7,-6-2 144-7,4 4-208 8,-6-3 208-8,6 3 0 7,0 2 0-7,2 0 0 8,-6-1 0-8,2 3 0 8,-4-2 0-8,0 3 0 9,-2-1 0-9,-4 3 0 5,1 1 0-5,-3 3 0 9,-2 3 0-9,-2-3 0 6,1 5 0-6,-5-1 0 8,-3 4 0-8,1-3 0 7,-1 1 0-6,-4 2 0 7,1 0 0-8,-15 10 0 6,0 0 0-6,8-7 0 8,-8 7 0-7,0 0 0 5,0 0 0-6,0 0 0 8,0 0 0-8,0 0 0 7,0 0 0-7,0 0 0 9,0 0 0-9,0 0 0 6,0 0 0-6,0 0 0 9,-18 9 0-9,3 5 0 7,-5-4 0-7,3 5 0 8,1-5 0-8,-7 8 0 6,-1-3 0-6,-1 5 0 9,-4 1 0-9,-2 4 0 6,-1 5 0-6,-11 1 0 9,-1 2 0-9,-5 6 0 6,-8-2 0-6,3 2 0 8,-3 6 0-8,-5 4 0 7,-7 1 0-7,1-3 0 9,-4 2 0-9,-4 2 0 6,-2 5 0-5,-4-3 0 6,-2-4 0-7,-2 7 0 8,0 5 0-8,1 1 0 7,-7 6 0-7,-4-3 0 8,5 3 0-8,-9-2 0 7,-1-1 0-7,3 7 0 9,-1-4 0-9,1 2 0 7,-5 2 0-7,1-1 0 6,-1 5 0-6,4-2 0 9,-5-6 0-9,9 2 0 7,-1-7 0-7,6-1 0 8,-1-3 0-8,7 1 0 6,8-5 0-6,3-9 0 10,11-3 0-10,-2-6 0 5,9 4 0-4,8-6 0 7,0 3 0-8,5-5 160 7,1-4-160-7,0 0 128 7,2-1-128-7,4-1 0 7,-1 0 0-7,1 2 0 9,0 1 0-9,-6-1 128 7,2 0-128-7,2 0 0 8,-4 8 0-8,2 0 0 8,-6-3 0-8,6-5 0 7,-2 0 0-7,2 2 0 7,-6 1 0-7,5 3 0 7,-7-8 0-7,2 2 0 8,0-3 0-8,-2 5 0 7,2 2 0-7,4 0 0 8,-4-2 128-8,8 0-128 7,-6 3 0-7,4 1 0 7,-5 0 0-7,3 4 0 9,-4-4 0-9,0 0 0 7,0 6 0-7,-6-4 0 8,3 2 0-8,-5 2 0 7,-2-8 0-7,-1 8 0 8,-3-2 0-8,3 6 0 6,1-4 0-6,2 2 0 8,-1-6 0-8,3 4 0 8,2-4 0-8,4 0 0 8,-1 0 0-8,5-4 0 7,2-2 0-7,4-1 0 8,1-1 0-8,3-2 0 7,-2-3 0-7,6-3 0 7,1-3 0-7,3 1 0 8,0-1 0-8,-1-5 0 7,1 5 0-7,1-5 0 8,5 3 0-8,-3-4 0 8,1 1 0-8,3-3 0 7,-3 4 128-7,1-4-128 7,8-1 0-7,1 1 0 8,9-10 0-8,-12 6 0 8,12-6 0-8,0 0 0 6,-6 2 0-6,6-2 0 9,0 0 0-9,0 0 0 7,0 0 144-7,0 0-144 9,2-14 0-9,6-3 0 6,3 3 0-6,-1 0 0 8,8-5 0-8,-3 1 0 7,7-3 0-7,5-3 0 8,2-3 0-8,3 0 0 7,1-6 0-7,4-4 0 8,2-2 0-8,8-4 0 7,3 0 0-7,3-2 0 8,0 0 0-8,3-2 0 7,5-3 0-7,-3 1 0 8,3 0 0-8,5 2 0 7,2-1 0-7,4-3 0 8,-3 2 0-8,3 0 0 7,-4-3 0-7,4-1 0 8,4 0 0-8,-3-1 0 7,1-5 0-7,2 3 0 8,2-5 0-8,0 7 0 7,-2-1 0-7,4-1 128 8,0-5-128-8,2 1 0 7,0-3 0-7,0-5 0 8,-1 2 0-8,3-7 0 7,0-3 0-7,-2 10 128 8,2 8-128-8,0-1 0 7,0 1 0-7,-4-1 0 8,0 3 0-8,-4-1 0 7,0 4 0-7,-6-1 0 9,0-1 0-9,4 4 0 6,-1-1 0-6,1-5 0 8,0-1 0-8,-2 1 128 7,4 1-128-7,4 3 0 8,-4 4 160-8,-2 0-32 8,-2-1-128-8,6 3 192 8,4 2-64-8,-4-2-128 6,-5-2 176-6,-1 1-176 8,0-1 128-8,-4 0-128 7,6-2 0-7,-5 3 0 8,1-1 128-8,-6 2-128 7,-5-4 0-7,5 1 0 9,-2 5 128-9,3 4-128 6,1-2 0-6,-5 6 0 9,-3 2 0-9,3-2 0 6,-1 0 128-6,2 4-128 8,-3-12 0-8,-2 6 0 7,-1-4 0-7,-1 8 0 8,-3 0 0-8,-3-2 0 7,-2 2 0-7,2-3 0 8,-2-1 176-8,-1 4-176 8,-5 0 160-8,2 0-160 8,-6 6 0-8,6-2 0 7,-4-2 0-7,2-1 0 7,2-3 0-7,2 6 0 7,0 2 0-7,0-2 0 8,0-1 0-8,-6-1 0 7,3-4 0-7,-3 10 0 8,0 5 0-8,-1 1 0 7,-3-2 0-7,-2 3 0 8,0 6 0-8,-2-3 0 7,-2 1 0-7,-1-1 0 8,-7-5 0-8,1 7 0 7,-3-3 0-7,-1 1 0 8,-3 3 0-8,3 0 0 7,-5 5 0-7,3-5 0 8,-6 4 0-8,4 4-128 8,-7-5 128-8,-7 11 0 8,0 0 0-8,0 0 0 6,0 0 0-6,0 0 0 8,8-8 0-8,-8 8 0 7,0 0 0-7,0 0 0 8,0 0 0-8,0 0 0 8,0 0 0-8,-15 17 0 7,-5-3 0-7,0 4 0 7,1 3 0-7,-4 4 0 8,-5 3 0-8,1 1 0 7,-8-2 0-7,-4 4 0 8,-4 1-128-8,0 1 128 7,-8 8 0-7,1-4 0 8,-5 2 0-8,-2 4 0 7,-3 4 0-7,-2-1 0 9,-11 5 0-9,1 2-128 7,-2-1 128-7,-4 5 0 8,-6 1 0-8,0 1 0 6,0 7 0-6,-5-3 0 9,-1 1 0-9,2 4 0 6,0-1 0-5,-7 1 0 6,-3-6 0-7,-1 10 0 8,5 6 0-8,-5-4 0 7,-1 1 0-6,3-1 0 6,-5-8 0-7,7 2 0 7,-5-3 0-7,7-1 0 8,-7 2 0-8,7-3 0 7,1-3 0-7,0 6 0 7,2-1 0-7,-1 1 0 8,1 0 0-8,4-3 0 7,-2-3 0-7,5 3 0 8,1-1 0-8,2-3 0 8,0-1 0-8,0 3 0 8,2-3 0-8,2 3 0 6,2-9 0-6,-1 3 0 9,5 1 0-9,4-9 0 6,2-2 0-6,-1 4 0 9,7-4 0-9,1 1 0 6,2 1 0-6,3-6 0 8,-1 4 128-8,2-8-128 7,3 2 0-7,-1-4 0 8,-2 2 0-8,2 2 128 7,-3-6-128-7,-3 4 0 8,-1 4 0-8,-1-2 0 8,0 6 0-8,1-4 0 8,-1 4 0-8,3-2 0 6,-1 0 0-6,0 4 0 8,1-8 0-8,1 2 0 8,1-4 0-8,1 4 0 8,4-4 0-8,-2-4 0 6,-1 0 0-6,3 0 0 9,0 0 0-9,-2 0 128 6,2 3-128-6,6 1 0 8,-2-4 0-8,4 0 0 8,-5 2 0-8,3 2 0 8,0-4 0-8,4-2 0 6,-6 1 0-6,6 1 0 9,-2 2 0-9,2-4 0 7,-1 0 0-7,-1-3 0 7,6-3 0-7,2 0 0 7,0 3 0-7,2-3 0 8,-3-6 0-8,3 1 0 8,2 0 0-8,5-5 0 7,3 1 0-7,-1 1 0 8,3-5 0-8,-1-2 0 8,9 1 0-8,-3-5 0 7,12-6 0-7,0 0 0 8,-8 6 0-8,8-6 0 7,0 0 0-7,0 0 0 7,0 0 0-7,0 0 0 8,0 0 0-8,0 0 0 7,0 0 0-7,0 0 0 7,-4-8 0-7,4 8 0 8,0 0 0-8,10-9 0 7,5-7 0-6,-1-2 0 7,6 3 0-8,1-5 0 6,4 1 0-6,1-1 0 9,5-7 0-9,0-2 0 7,0-4 0-7,7-3 0 8,4 1 0-8,3-8 0 7,2 3 0-7,4-9 0 8,5-2 0-8,5 2-128 7,5 1 128-7,-3-3 0 8,1-2 0-8,6 2 0 7,-2 5 0-7,5-1 0 7,-1-6-128-6,0 1 128 6,4-1 0-7,4-4 0 8,-2-5 0-8,4-2 0 7,0-1 0-7,4-3 0 8,3 4 0-8,1 1 0 7,0-3 0-7,-2 3 0 8,3-3 0-8,5-4 0 7,-4-2 0-7,5 0 0 8,1-6 0-8,5 0 0 7,2 4 0-7,3 1 0 8,1-3 0-8,0 2 0 7,-8-2 0-7,7 6 0 9,1 0 0-9,-4 5 0 6,1-5 0-6,-5 2 0 8,-3-2 0-8,1 3 0 8,-7 1 0-8,3 2 0 7,-3 3 0-7,2 5 0 7,-3-3 0-7,-3 1 0 8,0-3 0-8,2 1 0 7,3-3 0-7,-5 3 0 8,0-6 0-8,5 3 0 7,-1 3 0-7,4 1 0 8,-1 3 0-8,-5-1 0 7,4 1 0-7,-7-3 0 8,-1 1 0-8,0 1 0 7,0 2 0-7,-2 1 0 8,-6-1 0-8,-2 1 0 7,-8-3 0-6,2 4 0 6,-7 1 0-7,3-1 0 7,-6-2 0-7,-1 3 0 9,-4 1 0-9,1 4 0 6,1-1 0-6,-5 3 0 9,3-4 0-9,-2 2 0 6,3 8 0-6,-5-2 0 8,-2 2 0-8,-3 0 0 7,3 2 0-7,2 6 0 8,-8 2 0-8,0 1 0 7,0 1 0-7,-6 2-160 8,-4-1 160-8,-4 5 0 7,-5 1 0-7,-1 5-128 8,-3-5 128-8,-5 7 0 8,5-3 0-8,-7 6 0 7,1-5 0-7,-6 7 0 8,1 0 0-8,-9 8-128 8,0 0 128-8,0 0 0 6,6-10 0-6,-6 10-128 8,0 0 128-8,0 0 0 7,0 0 0-7,0 0 0 9,0 0 0-9,0 0 0 7,0 0 0-7,-21 6 0 7,1 0 128-7,5 2-128 7,-3 5 128-7,-1 1-128 8,-9 0 0-7,3 3 0 5,2 7-160-6,-5 1 160 8,-9 0 0-8,0 1-128 7,-2 3 128-7,-4 6 0 8,-2 10 0-8,1-2 0 7,-7 2 0-7,-6 2 0 8,-5 1 0-8,-8 7 0 8,-6 0 0-8,-2 7 0 8,-6 2 0-8,-4 3 0 7,-6 5 0-7,-7 6 0 7,-8-2 0-7,-1 0 0 7,-1 0 0-7,0 2 0 8,-10 2 0-8,2 0 0 7,0-2 0-7,-4 0 0 8,-2-4 0-8,-3 6 0 7,1 0 0-7,4 0 0 9,-4 2 0-9,2-6 0 6,-7-4 0-6,5 6 0 9,4 2 0-9,0 0 0 6,2-2 0-6,-4 2 0 9,3 2 0-9,3 2 0 6,-2-2 0-6,4-1 0 8,3-3 0-8,1-1 0 8,-2 1 0-8,6-2 0 8,4 0 0-8,1-2 0 6,3-4 0-6,5 6 0 9,-1-6 0-9,5 2 128 6,-3 1-128-6,5-5 0 8,2 2 0-8,0-2 0 8,4 6 0-8,-1-1 0 7,-1-1 0-7,2 4 0 7,2-4 0-7,2-4 0 8,4-3 0-8,0-1 0 7,-2-8 0-7,6 1 0 8,1-2 0-8,1-3 0 7,4-1 0-7,2-2 0 8,3-1 0-8,5-1 0 7,-1-2 0-7,2-2 0 9,3 6 0-9,-1-4 128 7,0-4-128-7,7 0 0 9,-3-4 0-9,2-4 0 5,4-2 0-5,-2-2 0 8,8-1 0-8,2-5 128 7,4-2-128-7,3-3 0 8,-1-2 0-8,4-3 0 7,3-5 128-7,5-2-128 8,-5 6 0-8,7-7 128 7,1-1-128-7,14-4 0 8,-15 0 0-8,15 0 128 8,0 0-128-8,0 0 0 7,0 0 0-7,0 0 0 7,0 0 0-7,0 0 0 8,-8-7 0-8,8 7 0 7,0 0 0-7,0 0 0 8,8-18 0-8,3 6 0 8,-1-5 0-8,8 3 0 8,-3-2 0-8,7-3 0 7,3-1 0-7,0 1 0 8,-3-4 0-8,5-3 0 6,4-1 0-6,2 0 0 9,10-1 0-9,-2 1 0 6,4-6 0-6,0 0 0 8,4-6 0-8,0 4-128 7,3-4 128-7,3 2 0 8,1-4 0-8,7-4 0 7,3 2-128-7,-3 0 128 8,1-6 0-8,6 0 0 8,-2-3 0-8,8 3 0 7,1-2 0-6,3-3 0 6,3-5 0-7,1-1 0 7,6-5 0-7,0 3 0 8,1-2 0-8,1-1 0 8,8-1 0-8,-5-4 0 6,3 3 0-6,-3-5 0 9,3-2 0-9,-3 0 0 7,3-2 0-7,-1-2 0 8,5 4 0-8,1 2 0 7,-5-2 0-7,1 7 0 8,5-5 0-8,-9 2 0 7,3 4 0-7,-7-5 0 8,5 5 0-8,-6 2 0 7,-1-1 0-7,-5 5 0 8,-4 3 0-8,0 1 0 7,0-1 0-7,-2 1 0 8,-8 1 0-8,3 0 144 7,1 1-144-7,-4-3 128 8,2 1-128-8,4-3 0 7,-2-7 0-7,2 5 0 8,2 5 0-8,0-5 0 7,-2-5 0-7,1 8 0 8,3 3-128-8,-1 0 128 7,0 5 0-7,-3 1 0 8,-2-2 0-8,-4 1 0 7,4-3 0-7,2 0 0 8,-6 1 0-8,4-3 0 7,3-2 0-7,-1-1 0 8,4-1 0-8,-2-1 0 7,-2 0 0-7,2 3 0 8,-2 2 0-8,-2-1 0 7,2-3 0-7,-2 5 0 9,-6 3 0-9,4 0 0 6,-5 4 0-6,3-1 0 8,-6 1 0-8,1 6 0 7,-7-4 0-7,-1 8 0 8,-1-2 0-8,-1 4 0 7,-4 0-144-7,-4 2 144 8,-3 1 0-8,3 1 0 7,-10-4 0-7,6 6 0 8,-2 4 0-8,2 1 0 7,-6-1 0-7,2-1 0 8,0 1 0-8,-2 4 0 7,2-3 0-7,-6 1 0 8,-3-1 0-8,-3 5-128 7,-2 3 128-7,-1-1 0 8,-5 5 0-8,1-4 0 7,-3 7 0-7,-3-5 0 8,-2 4-128-8,-12 10 128 7,7-7 0-7,-7 7 0 8,0 0-128-8,0 0 128 7,8-10 0-7,-8 10 0 9,0 0 0-9,0 0-128 6,0 0 128-6,0 0 0 9,0 0 0-9,0 0 0 6,0 0-128-6,0 0 128 8,0 0 0-8,-11 17-192 7,-7-7 192-7,2 8-160 8,-3-1 160-8,-5 3 0 7,3 5 0-7,-6 0-128 8,-5 1 128-7,-1 3 0 6,-4 0-144-7,-8 2 144 7,-3 5 0-7,-1 1 0 7,0 2 0-7,-7 7 0 8,-11 5 0-8,1 4 0 7,-10 7 0-7,0 6 0 8,-4 1-128-8,-2 7 128 8,-6-2 0-8,0-2 0 7,-5 0 0-6,3 2 0 5,-2-4 0-6,-5 7 0 9,-1-5 0-9,-7-4 0 6,0 0 0-6,1-1 0 8,5-3 0-8,-1 4 0 7,5-5 0-7,-1-1 0 8,8-6 0-8,3 3 0 7,-1-2 0-7,-2 1 0 8,4 1 0-8,2-3 0 7,2 3 0-7,4-1 0 8,-4 3 0-8,2-1 0 7,6-3 0-7,0-1 0 8,-4 1 0-8,-6-3 0 7,0-3 0-7,-2 2 0 8,-2 1 0-8,0 3 0 8,-3 1 0-8,1 3 0 8,0-5 0-8,-4 5 0 6,-1 3 0-6,3-3 0 8,8-3 0-8,0-1 0 7,0-3 0-7,8-3 128 9,8-8 0-9,-1 2 0 6,7-2 0-6,3-6 0 8,9-4-128-8,5 0 160 7,-2-4-160-7,6 4 160 8,-4-1-160-8,6 1 0 7,-4-4 0-7,4 4 128 8,4-4-128-8,-6 1 0 7,6-1 0-7,-3 4 0 8,-3 0 0-8,0 0 0 7,2-1 0-7,-4 1 0 8,2 2 0-8,-3-4 0 8,3-2 0-8,-2 1 0 8,3-3 0-8,3 0 0 7,-4-1 128-7,2-5-128 7,4-3 0-7,-6 3 0 7,2 2 0-7,4 1 0 8,-4-7 0-8,6 5 0 7,-3-1 0-7,7 5 0 8,0-1 0-8,0 0 0 7,-3-1 0-7,1 1 0 9,2-2 0-9,-3 1 0 6,3-3 0-6,0 5 0 8,-2-1 0-8,1 0 0 7,-1-1 0-7,0 1 0 9,1-3 0-9,1 1 0 6,0-2 0-6,-2 5 0 8,-5 3 0-8,5 0 0 8,-2-1 0-8,0-3 0 9,2-2 0-9,-1-1 0 5,-1-1 0-5,0 3 0 9,-6-3 0-9,0 4 0 6,4 3 0-6,1-1 0 8,1 0 0-8,0 1 0 8,-4-5 0-8,0 2 0 7,-2 5 0-7,2 1 0 7,-1-2 0-7,-1 0 0 8,2 1 0-8,2-1 0 7,4-2 0-7,-2 1 0 8,-3-1 0-8,1-2 0 7,2-3 0-7,2-3 0 9,2-1 0-9,1 1 0 6,-1-1 0-6,0-3 0 8,1 5 0-8,3-7 0 8,1 1 0-8,1-4 0 8,1 4 0-8,7-7 0 6,-3 1 0-6,8 2 0 8,-3-4 0-8,11-6 0 7,-12 4 0-7,12-4 0 8,-10 7 0-8,10-7 0 7,0 0 0-7,0 0 0 8,0 0 0-8,0 0 0 8,0 0 0-8,0 0 0 7,0 0 0-7,0 0 0 8,0 0 0-8,0 0 0 7,0 0-176-7,0 0 176 7,0 0-128-7,0 0 128 8,0 0 0-8,0 0 0 7,0 0 0-7,18-11-128 8,1-5 128-8,3 4 0 8,-1-5 0-8,1 1-128 8,7-3 128-8,-2-5 0 6,6 1 0-6,2-2-128 9,6-7 128-9,4-1 0 6,2-2 0-5,0-8 0 7,6 0 0-8,1-1 0 7,9-9 0-7,-1 0-128 8,-2-1 128-8,11-1 0 7,-3 0 0-7,10-1 0 8,2-1 0-8,2-3 0 7,0-5 0-7,4-1 0 7,5-6 0-7,5 0 0 8,-3-4 0-8,7 2 0 8,1 2 0-8,1-5 0 7,1-1 0-7,3 2 0 7,-3 2 0-7,0-2 0 9,1-2 0-9,1 0 0 7,4 0 0-7,0 4 0 7,1 0 0-7,1 2 0 8,-4 6 0-8,-2-1 0 7,1 1 0-7,-5 7 0 7,-1 1 0-7,-1 1 0 8,-7-5 0-8,1 3 0 8,3-1 0-8,-8 3 0 7,0 3 0-7,-1-1 0 9,3 3 0-9,-2 1 0 6,-4 2 0-6,0 2 0 8,0-9 0-8,-1-5 128 7,1 5-128-7,0-1 0 8,0-1 0-8,0-3 0 7,0-1 0-7,0-1 128 8,-2 7-128-8,-1-5 0 8,-1-5 0-8,-2 2 0 7,-1 5 0-7,1-1 0 7,-2-1 0-7,-2-1 128 8,2-2-128-8,2 1 0 7,-4 1 0-7,0-1 0 8,4 3 0-8,4 1 0 7,-2 1 0-7,0 1 0 8,-4 5 0-8,2 1 0 7,-4-4 0-7,2 5 0 8,0-1 0-8,-5 4 0 7,1-4 0-7,0-1 0 8,-8-5 0-8,3 1 0 7,-3-3 0-7,-2 1 0 8,1-7 0-8,3 7 0 7,-4-1 0-7,3 5 0 8,1-3 0-8,-5 1 0 7,-1-1 0-7,1 4 0 8,-5 1 0-8,-1 5 0 7,-5 4 0-7,-1 0 0 8,-2 6 0-8,-8-6 0 7,2 8 0-7,-8 0 0 8,-4-2 0-8,-1 6 0 8,-3 1 0-8,-1 5 0 7,-7 4 0-7,1 1 0 7,-1-3 0-7,-5 1 0 8,0 9 0-8,-3-3 0 7,-5 8 0-7,-4 8 0 9,6-14 128-9,-6 14-128 6,0 0 160-6,0 0-160 8,0-11 128-7,0 11-128 5,0 0 0-6,0 0 0 8,0 0 0-8,0 0 0 8,0 0 0-8,-16 6 0 21,-5 5-528-20,-2 5-48-1,1 0-16 0,1 3-11136 8,-3 8-2224-8</inkml:trace>
    </iact:actionData>
  </iact:action>
  <iact:action type="add" startTime="104034">
    <iact:property name="dataType"/>
    <iact:actionData xml:id="d90">
      <inkml:trace xmlns:inkml="http://www.w3.org/2003/InkML" xml:id="stk88" contextRef="#ctx0" brushRef="#br3">26558 6526 9215 0,'6'-22'816'1,"-2"11"-656"2,-1-5-160-3,3-2 0 8,2 7 960-8,2-7 176 7,-2 3 16-7,5-3 16 8,1 6-1168-8</inkml:trace>
    </iact:actionData>
  </iact:action>
  <iact:action type="add" startTime="104215">
    <iact:property name="dataType"/>
    <iact:actionData xml:id="d91">
      <inkml:trace xmlns:inkml="http://www.w3.org/2003/InkML" xml:id="stk89" contextRef="#ctx0" brushRef="#br3">26819 5939 4607 0,'0'0'400'1,"0"0"-400"1,0 0 0-2,0 0 0 8,0 0 432-8</inkml:trace>
    </iact:actionData>
  </iact:action>
  <iact:action type="add" startTime="104335">
    <iact:property name="dataType"/>
    <iact:actionData xml:id="d92">
      <inkml:trace xmlns:inkml="http://www.w3.org/2003/InkML" xml:id="stk90" contextRef="#ctx0" brushRef="#br3">26644 5830 11055 0,'0'0'976'1,"0"0"-784"1,0 0-192-1,0 0 0 6,0 0 688-6,0 0 80 6,-6-8 32-7,6 8 0 8,0 0-432-8,0 0-96 6,0 0-16-6,0 0 0 9,0 0-80-8,0 0-32 5,0 0 0-6,0 0 0 8,0 0-144-8,0 0 128 7,0 0-128-7,0 0 128 7,0 0-128-6,0 0 0 6,0 0 0-7,0 0 0 7,0 0 0-7,0 0 0 8,0 0 0-8,11 13 0 8,-11-13 0-8,6 14 0 7,0 4 0-7,-2-7 0 8,-4-11 0-8,6 20 0 7,-6-20 0-7,2 19 0 8,-2-1 160-8,0 3 0 7,0-3 0-7,0-3 0 8,-2 5 224-8,2-3 32 7,0-1 16-7,0 6 0 8,0-3-48-8,2 4 0 8,0 3 0-8,2-3 0 8,0-3-80-8,1 1-32 6,5 3 0-5,0-3 0 6,-2 4-128-7,5-3-16 8,-5-3-128-8,2-1 192 7,4 5 0-7,-3-3-16 7,5-5 0-7,-2-3 0 8,1 0 96-8,5 1 32 7,-5-3 0-7,5 2 0 8,-1-4-16-8,1 1 0 7,3 3 0-7,1-6 0 8,-1 0 16-8,0-2 0 7,1-4 0-7,-1 6 0 8,5-1 32-8,-1 1 16 7,0-4 0-7,4 4 0 9,1 4-48-9,1-4-16 6,4-2 0-5,4-2 0 7,-2 1-160-8,8-1-128 6,-1 0 192-6,-1-6-192 8,0-1 160-7,-6-9-160 5,2 0 128-6,-2 3-128 8,4 1 128-8,-4 0-128 7,2-7 0-7,-4 3 128 8,2-2-128-8,2 5 0 8,-6-7 0-8,4 4 128 7,-4-1-128-7,2-1 0 7,2 3 0-7,-4-5 0 8,3 4 0-8,-3-3 0 6,-6 1 0-6,0-1 0 9,0-5 0-9,-1 3 128 6,-3-3-128-6,-2 1 0 9,-5-3 128-9,2 3-128 7,-1-1 0-7,-3-1 128 9,1-6-128-9,-3-2 128 6,0 7-128-6,-5-9 128 9,-1-4-128-9,0 4 0 6,-4 0 144-6,-2-2-144 9,0 3 0-9,0 1 144 6,-2-2-144-6,0 0 0 8,-4-4 256-8,2 4-64 7,0 3-16-7,-2-3 0 9,-4-6 16-9,2 4 16 6,0 2 0-6,3 2 0 8,-9 2-32-8,2-1-16 7,2 3 0-7,-3-4 0 8,-1 0-160-8,2 1 0 8,-4 1 144-8,5-2-144 7,-9 4 0-7,1-1 0 8,-1 1 0-8,-3 2 0 8,-3 3 0-8,1 5 0 6,-3-5-144-6,-1 5 144 8,0-1 0-8,-2-1-144 7,-1-1 144-7,-1 4 0 8,0-3-176-8,2-1 176 8,-1 7-160-8,-1-1 160 8,0 6 0-8,-2 2 0 6,2-3-128-6,-1 1 128 8,1 2 0-8,2-2 0 6,0-1 0-5,-1 3-144 7,1 2 144-8,2-2 0 7,-1-2 0-7,1 6 0 8,-2 4 0-8,0-2 0 7,-5-4 0-7,1 2 0 8,0-2 0-8,-4 2 0 8,-6-5 0-8,6 3 0 9,-4 4 0-9,6 0-128 6,-6-4 128-6,4 4 0 9,2 4 0-9,-4-2 0 5,2 2 0-5,2-1-128 9,-4-1 128-9,4 2 0 7,1 0 0-7,3 0-128 7,2 6 128-7,-2-2-128 7,2 3 128-7,-3-1-128 9,1-6 128-9,-2 4 0 6,0 2 0-6,-4-3-128 9,0-1 128-9,2 0 0 6,-4 2 0-6,2 2 0 9,1-1 0-9,-1 7 0 6,4-6 0-6,2 5 0 9,2-5 0-9,-1 6-128 7,1-5 128-7,2 5 0 8,0 0 0-8,-3 1 0 7,1 5 0-7,2-3-128 8,-1-3 128-8,1 3 0 7,2-1 0-7,-1 1 0 7,1 1 0-7,-2-3 0 8,-1 3 0-8,-1 1 0 7,0-5 0-7,0 1 0 7,-3 1 0-7,-1-4 0 8,2 3 0-8,0-1 0 7,0 3 0-7,1 1 0 9,1-5 0-9,2 3 0 6,2-1 0-6,-3 1 0 9,5 5 0-9,-3 1 0 6,1-1 0-6,0-1 0 9,-1-3 0-9,5 7 0 7,-4-3 0-7,-1 4-128 9,1 4 128-9,-1 5 0 5,1-3 0-5,2 0 0 9,3 4 0-9,3-2 0 6,-7-2 0-6,5-2 0 9,3 3 0-9,-1-1 0 7,-1-2 0-7,4 2 0 8,-1 0 0-8,3-4 0 7,-5 1 0-7,5-1 0 8,-4 4 0-8,5 2 0 7,-5-2 0-7,6-1 0 8,-5-1 0-8,5 2 0 7,-4 0 0-7,4-2 0 8,3 0 0-8,-3 1 0 7,0-3 0-7,4 2 0 8,-2 2 0-8,1 0 0 7,3-3 0-7,0 1 0 8,2 0 0-8,2 2 0 6,-2 0 0-6,4 3 0 9,0-5 0-9,2 0 0 7,0-2 0-7,3 4 0 8,-3-3 0-8,2-1 0 7,-2 0 0-7,4 0 128 8,6 4-128-8,-5-3 0 7,5-3 128-7,-4 2-128 8,3-1 0-8,-3 1 144 7,4 0-144-7,-1 0 0 8,-3-1 128-8,8-3-128 7,-3 0 0-7,1 1 0 8,1-7 144-8,-3 1-144 7,4 1 0-7,-5 1 144 7,3 1-144-6,0 0 192 6,1-1-192-7,3 1 192 9,-5 1-192-9,3-1 0 6,3-5 144-6,1 3-144 8,-3 1 0-8,7 1 144 7,-3-4-144-7,2-1 0 8,1 2 144-8,1-3-144 7,2-1 0-7,0 5 144 8,1-1-144-8,1-1 0 7,0 1 0-7,6 1 0 8,-2-5 0-8,4 1 0 7,0-1 0-7,-2-4 128 8,4-1-128-8,-4 3 0 7,1-2 144-7,-1-1-144 8,-6-7 0-8,6 0 128 7,2-2-128-7,-4 4 0 8,2 4 0-8,4-5 0 8,-4 3 0-8,6 2 128 8,-2-2-128-8,4 0 0 6,-2-3 0-6,3 5 0 8,3-4 0-8,4 0 0 7,-2 2 0-7,-5 1 0 8,1-3 0-8,2-6 0 7,-8 2 0-7,2-2 0 8,0 0 0-8,0 0 0 7,5-2 0-7,-3 2 0 8,4 4 0-8,2 0 0 7,0-2 0-7,3 0 0 9,1 4 0-9,3-2 0 6,-1-2 0-6,1 0 0 8,-1-8 0-8,-2-2 0 7,-3 0 0-7,1 4 0 8,0-2 0-8,1 1 0 8,1-3 0-8,1 2 0 8,3-2 0-8,5-2 0 6,1 3 0-6,1 1-128 8,2-2 128-8,-7-2-160 7,-1 0 160-7,-3 1-160 8,-3-13 32-8,1 1 0 8,0-1 0-8,-1 5 0 7,1-1-16-7,1-1 0 7,-1-3 0-7,1 1 0 8,7-6 144-8,-3-3-192 7,-1-3 192-7,-1-4-192 8,-5 2 192-8,0-8 0 7,-6 0 0-7,-5-4 0 8,5 3 0-8,-4-1 0 7,2-2 0-7,2-6 0 8,-6 1 0-8,4-3 0 8,-6-2 0-8,4 3 0 8,-2-3 0-8,0 1 0 6,-2-1 0-6,0-3 0 8,-6-5 0-8,0 3-160 7,-6 1 16-7,-3-1 0 8,-1-6-192-8,-7 1-48 7,-3-5 0-7,-5-4 0 26,-6-4-448-25,-4-6-112-1,-2 1-16 0</inkml:trace>
    </iact:actionData>
  </iact:action>
  <iact:action type="add" startTime="107637">
    <iact:property name="dataType"/>
    <iact:actionData xml:id="d93">
      <inkml:trace xmlns:inkml="http://www.w3.org/2003/InkML" xml:id="stk91" contextRef="#ctx0" brushRef="#br3">13179 13997 5519 0,'0'0'496'1,"0"0"-496"2,0 0 0-3,0 0 0 9,0 0 1360-9,0 0 176 7,0 0 48-7,0 0 0 7,0 0-1120-7,0 0-208 8,0 0-64-8,0 0 0 9,0 0-192-9,0 0 128 5,14-2-128-5,-14 2 0 10,0 0 0-10,17 4 0 6,-17-4 0-6,16 6 0 8,-16-6 0-8,17 11 0 8,1-5 0-8,-8 0 0 8,-10-6 0-8,17 12 0 6,-3-4 0-6,4 3 0 8,-9 3 0-8,7-4 0 7,-4 3 0-6,3-1 0 6,-3 6 0-7,5-5 0 7,-5 5 0-7,4-1 0 8,-6-1 144-8,3 6-144 10,-3-9 128-10,4 5-128 5,-5 1 320-5,3-5 0 7,0 3-16-7,-3-3 0 8,5 2 96-8,-4 1 32 7,2-7 0-7,1 8 0 8,1-3-96-8,0 3-16 7,-3-5 0-7,5 5 0 8,-4-8-160-8,3 5-32 7,-5-3-128-7,4 5 192 8,-5-1-192-8,5-2 0 7,-4 1 0-7,1-1 0 8,1 2 192-8,-4-5-64 7,-8-11-128-7,14 22 192 9,-5-7-192-9,-1 3 0 6,2-1 0-6,-4-3 0 9,-2 2 0-9,2-5 0 6,-6-11 0-6,3 20 0 9,1-6 0-9,0 1 0 6,-4 1 0-6,0-16 0 8,0 15 0-8,-4 1 0 7,-2 0 0-7,3-1 0 8,3-15 0-8,-4 16 0 7,-4 1 0-7,-4 3 0 8,4-5 0-8,-1 3 0 7,-5 0 0-7,2-3 0 8,-3 7 0-8,1 3 0 7,-6-2 0-7,5-5 0 8,-3 1 0-8,-3-1 0 8,-1-8 0-8,3 5 0 8,1-1 0-8,-3 4 0 6,-1-9 0-6,5 7 0 9,-3 1 0-9,-1 1 0 6,-1 1 0-6,3-3 0 8,-2 2 0-8,-3-1 0 7,3-1 0-7,-1 3 0 9,1-3 0-9,-3 1 0 6,-1 3 0-6,0-6 0 8,-3 5 0-8,5 3 0 7,-2-5 0-7,-1 3 0 8,-1 1 128-8,-2-1-128 7,-3-3 176-7,3 3-176 8,-6-1 128-8,-2-3-128 7,2 3 0-7,0 1 0 8,-2-7 0-8,5 3 0 9,1-4 0-9,0 3 0 7,2-3 0-7,2 0 0 6,-1-6 0-6,1-1 0 8,0 5 0-8,1 4 0 7,-1-6 0-7,0 3 0 9,-1-3 0-9,3-2 0 6,-2 2 0-6,1 0 0 9,1-5 0-9,2 1 0 6,-3-2 0-6,3 4 0 8,-1 0 0-8,1-2 0 7,1-8 0-7,-3 4 0 9,-2 0 0-9,-2 0 0 6,-3 0 0-6,3 4 0 8,2-8 0-8,-1 4 0 7,1 0 0-7,-2-4 0 9,2-4 0-9,-1 2 0 6,1-3 0-6,4 3 0 9,-3 2 0-9,1-2 0 6,1-6 0-6,3 3 0 8,-2 7 0-8,-1-2 0 8,-1-4 0-8,-2-2 0 7,1 2 0-7,1 5 0 7,-1-3 0-7,1-2 0 8,0 0 0-8,-1 2 0 7,1-4 128-7,-2 5-128 8,-1-1 0-8,1 0 0 7,-4-6 128-7,2 4-128 9,-3 1 128-9,-1-3-128 6,2 2 144-6,-6 2-144 9,0-7 0-9,4 1 0 6,-2 0 0-6,2-3-160 9,3 3 160-9,1-2 0 7,0 2 0-7,-1-3 0 8,3 3 0-8,2-3 0 6,-1 1 128-6,-1-4-128 9,-2-1 0-9,4 5 0 6,1-1 0-6,3 3-128 8,-3-8 128-8,1 7 0 8,-1-3 0-8,3 1-128 8,2 1 128-8,-3 0 144 7,-3 1-16-7,1-1-128 8,1 0 0-8,-2-5 0 6,-3 3 0-6,3-3 0 8,0 3 0-8,1 2 0 7,1-7 0-7,-1 2 0 8,1 3 0-8,1-2 0 7,1 7 0-7,1-11 0 8,-3-1 0-8,2 3 0 7,7 5 0-7,-4-5 0 9,3 1 0-9,1 1 0 6,-3-3 0-6,5-1 0 9,-4 7 0-9,5-3 0 6,-5 1 0-6,6 3 0 8,-3-6 0-8,3 1 0 7,0-1 0-7,-2-1 0 9,3 1 0-9,3 3-176 6,-2-5 32-6,2-1 0 9,0-2 144-9,4-3-208 7,0 3 80-7,0 2 128 7,0-1-208-7,2 1 80 8,0-5 128-8,2 1-208 7,2 2 208-7,-4 1-144 7,2 1 144-7,2-4-128 8,0 1 128-8,4 1 0 8,-2 4 0-8,-2-3 0 8,1-5 0-8,3 4 0 7,2 1 0-7,-4 1 0 8,4-1 0-8,1-1 0 7,-3 2 0-7,2 1 0 8,4 3 0-8,-3-3 0 7,3 1 0-7,-4-1 0 8,5 3 0-8,-3-3 0 6,2-1 0-6,-3 0-128 9,5 1 128-9,-2 3 0 7,5-7 0-7,1 7 0 8,-1-1 0-8,4 5 0 7,-1-5 0-7,3 1 0 8,-1 5 0-8,1-4 0 7,0 3 0-7,3-3 0 7,-5-3 0-7,1 5-128 9,-3 1 128-9,2-1 0 7,3 2 0-7,-3-3 0 7,-3 3 0-7,1-3 0 8,1 3 0-8,1-2 0 7,0 3 0-7,-1-3 0 8,3 4 0-8,3-3 0 7,-1 3 0-7,0-2 0 8,0 3 0-8,3-1 0 7,1 4 0-7,-2 2 0 8,-2-5 0-8,5 5 0 6,-1 2 0-5,2-2 0 7,2 2 0-8,4 0 0 7,-4 2 0-7,2 0 0 8,-2 0 0-8,-1 2 0 7,-3 0 0-7,0 0 0 8,-4 0 0-8,1 0 0 7,-1 2 0-7,0 2-128 8,-1 4 128-8,1-2 0 7,0 4 0-7,1 1 0 8,-1-1 0-8,0 0 0 7,0 0 0-7,1 1 0 8,-1 9 0-8,0 1-128 7,1-3 128-7,-1 1 0 8,-2 1 0-8,3 1 0 7,1 3 0-7,2-1 0 8,0-3 0-8,-1 3 0 7,-3-2 0-7,2 1 0 8,2-1 0-8,-1 1 0 7,-3 1 0-7,0 1 0 8,1 5 0-8,-3 0-128 7,-6-2 128-7,3 3-128 9,1-1 128-9,-3-2 0 6,-3 4 0-6,3-1 0 9,1-3 0-9,-3 2-192 6,1 0 192-6,5 7-192 8,-7-1 192-8,-1-2 0 7,1-4 0-7,-1 2 0 8,2 1 0-8,1 1 0 7,-5-2 0-7,5 0 0 8,-5-2 0-8,2 3 128 7,-1 1-128-7,-1-4 176 8,1 0-176-8,-3 4-176 7,-2 0 48-7,4 1 0 8,-5 3 128-8,7 2 0 7,-6-4 0-7,1 6 0 8,-3-4 0-8,0 8 0 7,-2-4 0-7,0 7 0 8,-1 1 0-8,-3-4 0 7,-2 4 0-7,-2 0 0 9,-1-10 0-9,-5 5 0 6,0-5 0-6,2 6 0 9,2-6 0-9,-4 6 0 6,3-8 0-6,-3 8 0 8,2 0 0-8,-4-4 0 7,2 4 0-7,3-6 0 8,-5 4 0-8,-2-2 0 7,2 5 0-7,-3-7 0 8,3 2 0-8,-4-2 0 7,4 8 0-7,1-8 0 8,-7 0 0-8,4-4 0 7,-3 2 0-7,3 2 0 8,-3 0 0-8,3 2 0 7,-4-4 0-7,5 4 0 8,-7-4 0-8,4 2 0 8,-3 4 0-8,-1-6 0 8,3 2 0-8,-5 0 128 6,3 6-128-6,3-6 0 8,-6 0 0-8,5-2 0 7,-5 2 0-7,3 0 0 8,-1-6 128-8,-1 2-128 7,-7 2 128-7,1-3-128 8,-4-3 272-8,-1 4-16 7,3 2 0-7,-6 0 0 8,-4-2-48-8,0 2-16 6,0 0 0-6,-2-4 0 9,2-1 112-9,2 5 16 7,-4-2 0-7,3-2 0 8,1 6-96-8,-4-4-16 7,4-4 0-7,-6 6 0 8,2 2-16-8,2-2-16 8,-4-2 0-8,0 3 0 8,-6-7-176-8,1-2 0 6,1-2 0-6,-6 3 0 8,-5 1 0-8,1-2 128 7,4 0-128-7,-1 2 0 8,-1 3 0-8,2-5 0 7,-2-2 0-7,1 0 0 8,-1 1 144-8,2 1-144 7,-3 4 160-7,-7-2-160 8,-1 6 128-8,-2-1-128 7,-9-5 0-7,9-2 144 8,-2-2-144-8,3-1 160 7,3-3-160-7,1 2 160 8,-5 1-32-8,3 1-128 7,1-4 192-7,0 3-64 8,-9-3-128-8,1 3 0 7,-8-5 144-7,2 0-144 8,6-3 0-8,-5 3 128 8,7 3-128-8,-2 1 0 7,3-9 0-7,5 3 0 8,-1 3 0-8,-3-3 0 7,0-3 0-7,-6 1 0 7,1-3 0-7,-1 0 128 8,6-5-128-8,1 3 0 7,-1-4 0-7,3-2 0 8,1 0 0-8,3 0 0 7,1-3 0-7,1 1 128 8,1 0-128-8,-5-4 0 7,-7 0 0-7,1 0 0 9,-1 0 0-9,4-2 144 6,3-2-144-6,3 0 160 9,-1-3 0-9,0 1 0 6,3 0 0-6,-1-4 0 8,1-5 0-8,1 3 0 7,0-6 0-7,-3-3 0 8,-3-2-32-8,-3 3 0 7,-5-1 0-7,5-3 0 8,5-3-128-8,1 2 0 8,1-1 0-8,3 1 0 7,-3-1 0-7,4-3 0 8,1 2 0-8,1-2 0 7,0-3 0-7,-6 3 0 7,-1-2 0-7,-3-2 0 8,3-10 0-8,1 0 0 7,-1 2 0-7,3-2 0 8,4 4 0-8,2-4 192 7,-1 4-192-7,5 0 192 8,-2-2-192-8,4 0 0 8,2-5 0-8,2 3 0 8,-2 6 0-8,2-4 0 6,2 2 0-6,-8-4 0 9,-2-2 0-9,0-6 0 7,-6-3 0-7,6-1 0 7,4-2 0-7,-1 3 0 7,1-1 0-7,2 1 128 8,2-5-128-8,3 3 0 7,1-1 0-7,-2 0 0 8,4-5 0-8,0 3 0 7,-1 3 0-7,3-1 0 8,0-3-144-8,2-4 144 8,1 1 0-8,1 1 0 7,-2-3-256-7,-1-1 64 7,1 2 16-7,0-5 0 8,-3 7-112-8,5 2-32 8,-2-9 0-8,3 1 0 8,3-10-16-8,3 4-16 6,1 2 0-5,5-4 0 22,-2 4-128-22,9-1-32-1,-3 1 0 0,0 4-5264 6,2-4-1072-6</inkml:trace>
    </iact:actionData>
  </iact:action>
  <iact:action type="add" startTime="110669">
    <iact:property name="dataType"/>
    <iact:actionData xml:id="d94">
      <inkml:trace xmlns:inkml="http://www.w3.org/2003/InkML" xml:id="stk92" contextRef="#ctx0" brushRef="#br3">4478 15471 12895 0,'0'0'1152'0,"0"0"-928"5,0 0-224-5,0 0 0 8,0 0 416-8,0 0 32 7,0 0 16-7,0 0 0 9,0-19 16-9,0 7 0 7,0 12 0-7,0 0 0 8,2-19-224-8,-2 5-64 7,-2-2 0-7,2 5 0 8,0 11-192-8,0-20 0 6,0 1 0-6,0 5 0 9,-4-4 0-9,2 3 0 7,2 3 0-7,0-9 0 8,0-1 0-8,0 1 0 7,-2-5 0-7,0-1 0 7,-2-4 128-7,0-6 0 7,2 0-128-7,-2-4 192 9,0 4 144-8,-1 0 32 5,1-10 0-6,-2 0 0 8,2 0 32-8,-4-7 16 7,-2-1 0-7,5-7 0 9,1-3-16-9,0-5 0 6,0 2 0-6,-2-6 0 7,2 2-176-6,2-6-32 6,0-4-16-7,2-2 0 8,-2 2-176-8,4-2 0 7,0 0 0-7,2 0 128 8,4-3-128-8,0 1 0 7,-1-4 0-7,7 4 128 9,-4 1-128-9,7-1 0 6,-1 4 0-6,4 2 0 8,1 0 144-8,2-2 0 6,-1 4 0-6,3-2 0 9,6 0 48-9,6 2 0 6,-1-2 0-6,6 4 0 9,1-4-192-9,6 6 0 7,-2 2 0-7,-2 5 0 8,2-5 0-8,1 4 0 7,-5-6 0-7,8 6 0 8,2-1-144-8,1 9 144 7,1-2-192-7,5-3 192 7,7 5-176-7,-1 5 176 8,8 4-160-8,-2 3 160 8,4-1-160-8,-1 0 160 8,-11-2-160-8,8 7 160 7,-4 1 0-7,6-2-144 7,3 4 144-7,1 0 0 8,2 6-144-8,3 2 144 7,3 2-160-7,-4-1 160 8,-6 11-224-8,-2-1 48 7,4 1 16-7,-2 7 0 8,2-1 160-8,2 7-160 7,6 2 160-7,0 2-160 8,-4 4 160-8,-2 6 0 7,-10 0-144-7,2 2 144 8,4 7 0-8,-3-3 0 7,-1 5 0-7,6 1 0 8,6 5 0-8,3 3 0 7,1-1-144-7,-2 6 144 7,-6 6 0-7,-2 0 0 9,0 1 0-9,0 8 0 8,0-3 0-8,2 0 0 6,6 8 0-6,0 0 0 8,1-7-192-8,-7 7 64 7,-5 8 128-7,-5 3-208 8,4 0-144-8,-2 5-32 7,-4 7 0-7,4 4 0 25,1 4-112-24,3 0-16 0,2-6-16-1,0 0 0 0,-8 6 112 0,0 4 32 3,-9-1 0-3,-3 3 0 8,-1 0 224-8,-3 3 160 7,-1 3-192-7,-2-2 192 8,-2 3 0-8,1 3 0 7,-3 3 0-7,4 8 0 8,1 5 0-8,-3-3 0 8,-2-4 0-8,-8 6 0 7,2 0 0-7,-6 8 0 7,-4 2 0-7,-1 6 0 8,-3-8 0-8,0 5 0 7,-3 3 0-7,-1 2 144 8,-2 7-288-8,1 5-64 7,-1-5-16-7,1 1 0 8,-3 7 32-8,-3-4 0 7,1 6 0-7,-3-1 0 8,2-5 192-8,-3 2 0 7,1 3 0-7,-2-3-144 8,-1-2 144-8,-5-3 0 7,0-5 0-7,-2-1 0 8,-2 5 0-8,-2-1 0 7,0-1 0-7,-6-1 0 8,-2-4 0-8,-5-3 0 7,-3 5 0-7,-5 2 0 8,-3-3 0-8,-1-3 0 7,-8-2 160-7,-2 3-160 8,-8-7 288-8,0 2-32 7,-8 4-16-7,-7-12 0 8,-13-6 144-8,1-2 16 7,-8 0 16-7,-2-5 0 8,0-9 240-8,0 5 48 7,-4-5 16-7,-2-3 0 8,-11-6-240-8,-8-6-48 7,-12-6-16-7,-2 0 0 8,-4 0-224-8,0-8-32 7,-10-5-16-7,-9-1 0 8,-18-7-144-8,-2-6 0 7,0-1 0-7,-12-7 128 8,-17-2 0-8,0-5-128 7,6-7 192-7,-10 0-64 9,-8 1 0-9,0-5 0 6,10-1 0-6,-8-1 0 8,-8-9-128-8,7 4 0 7,5-7 0-7,-10-1-10064 12</inkml:trace>
    </iact:actionData>
  </iact:action>
  <iact:action type="add" startTime="112591">
    <iact:property name="dataType"/>
    <iact:actionData xml:id="d95">
      <inkml:trace xmlns:inkml="http://www.w3.org/2003/InkML" xml:id="stk93" contextRef="#ctx0" brushRef="#br3">13786 14545 11919 0,'0'0'512'1,"0"0"128"-1,0 0-512 0,0 0-128 4</inkml:trace>
    </iact:actionData>
  </iact:action>
  <iact:action type="add" startTime="112965">
    <iact:property name="dataType"/>
    <iact:actionData xml:id="d96">
      <inkml:trace xmlns:inkml="http://www.w3.org/2003/InkML" xml:id="stk94" contextRef="#ctx0" brushRef="#br3">13400 15034 10127 0,'0'0'896'0,"0"0"-704"6,0 0-192-6,0 0 0 8,0 0 944-8,0 0 144 7,0 0 48-7,0 0 0 8,0 0-432-8,0 0-64 9,0 0-32-9,0 0 0 7,0 0-96-7,0 0 0 7,-2-15-16-7,2 15 0 8,0 0-16-8,5-10 0 8,1-4 0-8,-6 14 0 8,0 0-64-8,12-15-16 6,-4 5 0-6,2-5 0 9,1 1-48-8,-3-2-16 4,2 1 0-5,1-1 0 10,-3-5-32-10,2 1-16 4,6 3 0-4,-3-3 0 9,1 4-64-9,-2 3-16 7,1-5 0-6,-3 3 0 7,4-5-16-8,-5 3-16 7,1-1 0-7,4-1 0 8,-6 3 0-7,3 2 0 3,-3-5 0-4,4 1 0 9,0-1-48-9,-3-3-128 6,1 3 192-6,2 1-64 9,-2-3-128-9,1-1 0 7,-3 1 144-7,6-1-144 9,-1-3 0-9,-3 4 0 6,0-1 0-6,-2 3 0 8,-2-1 0-8,1-1 0 7,1 3 0-7,-2 3 0 8,-4-3 0-8,2 4 0 7,-2-3 0-7,0 3 0 8,-2 1 0-8,2-3 0 7,0 4 0-7,-2-1 128 7,0 1 0-6,0 12 0 5,4-14 0-6,-3-3 0 9,1-5-128-9,-2 7 144 7,2-3-144-7,0-1 160 9,0 3-160-9,2-2 0 6,-2-3 0-6,0 3 0 8,-2-1 0-8,2-3 0 7,2 1 0-7,0 3 0 9,-4-1 0-9,0-3 128 6,-4 3-128-6,4 1 0 8,0-3 0-8,0 1 0 7,-2 5 0-7,0-3 0 8,0 5 0-8,0-3 0 7,-2 4 0-7,2-3 0 8,2 15 0-8,-4-12 0 7,2-2 128-7,0 5-128 8,2 9 0-7,-5-14 0 5,5 14 0-6,-6-12 128 8,2-5-128-8,0 5 0 7,4 12 0-7,-2-16 0 8,-4 7 0-8,6 9 128 7,-8-14-128-7,8 14 0 8,-7-12 128-8,7 12-128 7,-6-15 0-7,-2 7 128 10,8 8-128-10,0 0 0 5,-12-8 0-5,12 8 0 9,-6-14 0-9,-1 7 128 6,7 7-128-6,0 0 0 9,0 0 0-9,-12-8 0 6,4-4 128-6,8 12-128 8,0 0 0-8,0 0 0 7,-14-4 0-7,14 4 0 8,0 0 0-8,0 0 0 7,-15 2 0-7,15-2 0 8,-14 2 0-8,14-2 0 7,0 0 0-7,-14 8 0 8,14-8 0-8,-13 6 0 8,13-6 0-8,-14 6 0 7,14-6 0-7,-13 9 0 8,1-3 0-8,12-6 0 8,-14 8 0-8,14-8 0 6,-12 6 0-6,12-6 0 8,-15 8 0-8,3 1 0 7,12-9 0-7,-12 6 0 8,-1 0 0-8,13-6 0 7,-12 6 0-7,12-6 0 9,-14 14 0-9,7-5 0 6,-7-3 0-6,6 6 0 9,8-12 0-9,-8 10 0 6,-5 1 144-6,13-11-144 8,-10 10 0-8,10-10 0 7,-8 10 0-7,-4 4 0 8,3-5 0-8,9-9 128 7,-8 18-128-7,-2-8 0 8,10-10 0-8,-8 17 0 8,4-5 0-8,4-12 128 8,0 0-128-8,-3 19 0 6,-1-5 0-6,4-14 0 8,-4 18 0-8,2 1 0 7,2-5 0-7,2 3 0 8,-2-17 0-8,6 18 0 7,-6-18 0-7,7 17 0 8,-1 3 0-8,2-6 0 7,-8-14 0-7,10 19 0 8,-4 1 0-8,1-7 0 7,-7-13 0-7,12 16 0 9,-4-3 0-9,-8-13 0 6,16 16 0-6,-7-4 0 9,-9-12 0-9,18 15 0 6,-6-3 0-6,5 0 0 8,-3-6 0-7,3 1 128 6,-17-7-128-7,18 10 128 8,-1-2-128-8,1-4 192 6,-4-2-64-6,1 0 0 9,-3 2 0-9,7 0 16 7,-5-1 0-7,2-3 0 7,3-3-144-7,-3 3 128 8,3 0-128-8,-5 0 128 7,4 0-128-7,-1 0 0 7,-17 0 0-7,20-6 128 8,-1 4-128-8,1 0 0 7,-20 2 0-7,19-2 128 8,-1 0-128-8,1 0 0 7,-5 2 0-7,3-2 0 8,3 0 0-8,-20 2 0 7,14-8 0-7,3 2 128 9,-17 6-128-9,22-3 0 7,-7-3 0-7,3 4 0 8,-5-2 0-8,3 0 0 6,-16 4 0-6,21-6 0 8,-5 2 0-8,2-2 0 7,-1 2 0-7,-17 4 0 9,16-9 0-9,3 1 0 6,-3 4 0-6,-1 0 128 8,1-2-128-8,-6-4 0 8,2 3 0-8,3 1 0 8,-3-4 128-8,3-2-128 7,-5 5 0-7,6-5 128 7,-4 0-128-7,5 2 0 7,-3-5 0-7,1 7 0 8,-3-2 0-8,2 2 128 7,-1-1-128-7,1-7 0 8,-2 4 0-8,3-3 0 8,-3 7 128-8,2-6-128 8,-7 1 0-8,7-1 0 6,-4 0 0-6,4-1 128 9,-3 3-128-9,1 0 0 7,0-3 0-7,-5 3 0 9,1-2 0-9,2 3 0 5,-2-3 128-5,2 2-128 8,-1-5 0-7,-1 3 0 5,-2-3 0-6,2-1 0 9,1 6 0-9,-1-5 0 7,2 1 0-7,0-1 128 7,-4 1-128-7,1 2 0 8,1-1 0-8,0 1 0 7,-4-5 0-7,4 3 0 8,0-1 0-8,-3 1 0 8,-1 0 0-8,2-1 0 7,-2 1 0-7,4-1 0 8,-4 1 0-8,0 2 0 7,-2-5 0-7,0 7 0 8,0-3 0-8,1 3 0 6,1-4 0-6,-2 5 128 9,-2-7-128-9,4 6 0 6,-2-3 0-6,-2 15 0 9,2-14 848-9,0 0 144 6,0 5 32-6,-2 9 0 25,2-18-1648-24,0 6-320 0,0-1-64-1,-2 5-16 0,0 8 832 0,0-14 192 3,0 14 0-3,-4-11 0 9,2-1 0-9,2 12 0 6,0 0 0-6,0 0 0 9,-12-18 0-9,4 5 0 7,3 1 0-7,5 12 0 9,-8-12 0-9,-2-1 0 6,2 3 0-6,2 0 0 8,6 10 0-8,0 0 0 6,0 0 0-6,-13-10 0 9,13 10 0-9,-10-5 0 7,10 5 0-7,0 0 0 7,-16-10 0-7,16 10 0 8,0 0 0-8,-11-6 0 8,11 6 0-8,0 0 0 7,-16-4 0-7,16 4 0 8,0 0 0-8,0 0 0 7,-16 4 0-7,16-4 0 8,0 0 0-8,-17 2 0 7,17-2 0-7,0 0 0 8,-14 4 0-8,14-4 0 7,0 0 128-7,-17 10-128 10,17-10 0-10,-16 5 128 5,2 3-128-5,14-8 0 8,-13 10 128-8,13-10-128 7,-16 8 0-7,3-4 0 8,13-4 0-8,-14 7 0 8,14-7 128-8,-16 12-128 7,5-8 0-7,11-4 0 7,-16 8 0-7,16-8 0 8,-12 12 0-8,1-3 0 7,1 1 0-7,10-10 0 8,-8 16 0-8,-2-3 0 7,10-13 0-7,-9 14 0 8,3-2 0-8,6-12 0 7,-8 15 0-7,8-15 0 8,-8 20 0-8,8-20 0 7,-2 13 0-7,2-13 0 9,-2 20 0-9,2-20 0 6,-2 15 0-6,2-15 0 8,-2 18 0-8,2-18 0 7,2 16 0-7,-2-16 0 8,0 0 0-8,6 17 0 7,2 1 0-7,-2-5 0 8,-6-13 0-8,8 14 0 8,-8-14 0-8,13 14 0 7,-3-1 0-7,4-5-144 8,-14-8 144-8,15 14 0 7,3-2 0-7,-5-3 0 7,-13-9 0-6,20 12 0 6,-6-4 0-7,-1 0 0 7,3 1 0-7,-16-9 0 8,15 4 0-8,-15-4 0 7,18 6 0-7,-6 2 0 9,-12-8 0-9,17 8 0 6,-17-8 0-6,16 6 0 9,1-5 0-9,-3 3 0 6,-14-4 0-6,18 4 0 8,-18-4 0-8,23 4 0 7,-3-4 0-7,-3 0 0 8,1-4 0-8,1 2 0 7,-19 2 0-7,18-4 0 8,-1 1 0-8,-3-3 128 7,-14 6-128-7,17-8 0 8,3 4 0-8,-6-2 0 7,-1 0 0-7,-13 6 128 8,16-4-128-8,1-3 0 7,1-1 0-7,-6 2 0 9,-12 6 0-9,17-6 0 6,1-2 0-5,-1 0 0 7,-7 1 0-8,6-3 0 6,-3-2 0-6,3 6 0 8,2 1 0-8,-5-5 0 6,5 2 0-6,-5 2 0 9,3-2 0-9,-2 1 128 7,3-1-128-7,-3 2 0 8,-1 0 0-8,-3-4 0 6,4 2 0-6,-4-1 0 10,3-3 0-10,-3 4 0 5,2-4 0-5,1 1 128 9,1-1-128-9,0-4 0 7,-1 5 0-7,3-5 0 8,2 4 0-8,-7-1 0 7,5 1 0-7,-6-2 128 8,1 3-128-8,1-5 0 8,-4 6 0-8,7-5 0 8,-7 1 0-8,2-1 0 7,0 3 0-7,-2-4 0 7,-3 5 0-7,3-7 0 7,2 4 0-7,-6-3 0 8,2-1 0-8,0 5 0 7,1-5 0-7,1 2 128 8,-4-3-128-8,4-1 0 7,0 7 0-7,-1-7 0 8,1 1 0-8,4 1 0 7,-4-1 0-6,-2 1 0 6,5 1 0-7,-5-3 0 7,-4-1 0-7,0 5 0 8,-2-1 0-8,4 1 0 7,-2 0 128-7,0-1-128 8,2 5 0-8,2-4 0 8,-4 3 0-8,1-1 0 8,-1 2 0-8,0-1 128 6,-2 13-128-6,4-12 0 8,0-3 0-7,-2 1 0 5,-2-4 0-6,-2 5 0 8,2 13 0-7,0-14 0 5,-2 6 0-6,2 8 0 8,-2-15 0-8,-2 7 0 7,4 8 0-7,-4-10 0 8,4 10 0-8,-5-10 0 7,5 10 0-7,0 0 0 8,0 0 0-8,-12-6 0 8,4 5 0-8,8 1 0 7,0 0 0-7,-17-2 0 8,17 2 0-8,-14 0 0 7,-4 2 0-7,18-2 0 8,-13 1 0-8,13-1 0 8,-18 6 0-8,3 4 0 6,15-10 0-6,-12 10 0 9,-4-2 0-9,5 1 0 6,-3-1 0-6,4 0 0 8,2 6 0-8,8-14 0 7,-15 11 0-7,7 3 0 9,8-14 0-9,-8 14 0 7,8-14 0-7,0 0 0 7,-10 17 0-7,10-17-128 8,-4 14 128-8,1 1 0 7,3-15 0-7,0 0 0 7,0 0 0-7,0 18 0 8,0 1 0-8,3 1-128 7,3-8 128-7,4 5 0 8,-4-5 0-8,0 5-128 8,2 3 128-8,1-2 0 8,-1-3-176-8,6 5 176 6,-1-5-208-6,7 3 80 25,-4-8-240-24,5 1-32-1,6-5-16 0,1 2 0 12,-3 4-288-12,4-7-48 0,4-3-16 0,4 2-7664 8,-1 0-1536-8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4:59:01.19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39">
    <iact:property name="dataType"/>
    <iact:actionData xml:id="d0">
      <inkml:trace xmlns:inkml="http://www.w3.org/2003/InkML" xml:id="stk0" contextRef="#ctx0" brushRef="#br0">21225 580 10079 0,'0'0'448'0,"0"0"80"0,0 0-528 0,0 0 0 8,0 0 0-8,0 0 0 7,0 0 896-7,18-2 80 8,-18 2 16-8,0 0 0 5,9-8-96-5,-9 8-32 12,0 0 0-12,12-8 0 4,-12 8-32-4,0 0-16 13,0 0 0-13,0 0 0 2,10-10 32-2,-10 10 16 10,0 0 0-9,0 0 0 2,-2-17-160-3,2 17-48 11,0 0 0-11,-8-12 0 5,0-2-112-5,8 14-32 11,-15-9 0-11,-5 5 0 4,1-2-176-4,-3 4-32 11,3 2-16-11,-7 2 0 3,1 0-32-3,-6 2-16 12,-6 0 0-11,0 3 0 1,0 7-48-1,-4-2 0 9,2 5 0-10,-8-1 0 4,2 5-192-4,2 5 144 11,-4 1-144-11,6 4 128 5,-4 6-128-5,12-2 128 10,4-1-128-10,2 1 128 5,1 4-128-5,5-2 0 10,9 4 0-10,2-2 0 5,6 2 128-5,8-4-128 10,10 2 0-10,0-2 128 5,3-6 64-5,7-2 16 6,5-3 0-6,8-5 0 10,12-7 64-10,1 3 16 11,5-5 0-11,4 2 0 4,-3-7-32-4,3-3-16 12,1 2 0-12,-1-6 0 3,-1-2-80-3,-1-2-16 8,-7 0 0-8,1-2 0 3,-2 3 16-3,0-5 0 8,1 2 0-8,-5 0 0 25,-2-4-512-24,2-1-96-1,-8 1-32 0,-2-8-14176 2</inkml:trace>
    </iact:actionData>
  </iact:action>
  <iact:action type="add" startTime="1985">
    <iact:property name="dataType"/>
    <iact:actionData xml:id="d1">
      <inkml:trace xmlns:inkml="http://www.w3.org/2003/InkML" xml:id="stk1" contextRef="#ctx0" brushRef="#br0">22218 225 19343 0,'0'0'1728'1,"0"0"-1392"6,0 0-336-7,0 0 0 8,0 0 528-8,-12-2 48 11,12 2 0-11,-17 6 0 5,1 9 288-5,-2 9 64 6,3 9 16-6,-1 2 0 9,-5 8-368-9,-3 3-64 12,-1 5 0-12,2 6-16 2,1 3 32-2,1 5 16 14,-5-7 0-13,5 8 0-1,-1 7-192 1,7-11-32 9,-5-6-16-10,7-9 0 4,-1-12-144-4,10-5-32 12,4-5 0-12,0-5 0 4,0-20 416-4,0 0 80 11,10 7 16-11,7-5 0 5,1-10 64-5,0-3 32 10,5-9 0-10,0-3 0 4,3-3-352-4,-1-1-64 13,2-2 0-12,-1 2-16 0,-7-3-304-1,3 7 160 11,-3 7-160-11,-3 1 128 5,1 7-128-5,3 6 0 11,-5 8 0-11,1 8 0 5,2 9-192-5,-7 12 48 10,1 4 0-10,0 12 0 4,-6 3 144-4,-3 3 0 11,1-1-144-11,-2-1 144 4,-2-2 0-4,4-3 0 10,-2-1 0-10,2-6 0 5,0-10 0-5,4-4 128 12,3-3-128-12,1-7 128 3,6-7-128-3,-3-2-272 12,5-6 64-12,5-6 16 18,-1-8-2640-18,-1-6-528 1</inkml:trace>
    </iact:actionData>
  </iact:action>
  <iact:action type="add" startTime="2381">
    <iact:property name="dataType"/>
    <iact:actionData xml:id="d2">
      <inkml:trace xmlns:inkml="http://www.w3.org/2003/InkML" xml:id="stk2" contextRef="#ctx0" brushRef="#br0">22914 864 20271 0,'0'0'896'1,"0"0"192"-1,0 0-880 0,0 0-208 6,0 0 0-6,0 0 0 5,-17 10 1152-5,1-2 176 10,2 7 32-10,-5-1 16 4,1 6-320-4,-3-3-64 12,-3 7-16-12,-1 3 0 4,0 4-128-4,-3 4-16 12,1-2-16-12,6 0 0 3,7 1-176-3,2-3-16 11,6-4-16-11,5-2 0 4,2-1-192-4,7-5-32 12,4-9-16-12,7 2 0 4,-3-4 0-4,6-4 0 10,-1-4 0-9,-2 0 0 2,3-4 64-3,1 0 16 11,3-4 0-11,-1-4 0 5,0 2 0-5,-3-5 16 10,-7 1 0-10,3-3 0 4,-8 3-144-4,2-4-16 11,-7-5-16-11,-3 4 0 4,-4 1-32-4,-2-3 0 10,-3 3 0-10,-5 2 0 4,-4-1-80-4,-1 3-32 12,-7-5 0-12,1 3 0 4,-2 6-144-4,3 3 0 11,3-3 0-11,-1 4 0 19,5 2-288-19,3 0-144 0,12 4-16 0,0 0-16 14,0 0-2656-13,0 0-528-1</inkml:trace>
    </iact:actionData>
  </iact:action>
  <iact:action type="add" startTime="2709">
    <iact:property name="dataType"/>
    <iact:actionData xml:id="d3">
      <inkml:trace xmlns:inkml="http://www.w3.org/2003/InkML" xml:id="stk3" contextRef="#ctx0" brushRef="#br0">23509 765 22111 0,'0'0'976'1,"0"0"208"-1,-12 8-944 0,-3 3-240 9,1 3 0-9,-3 0 0 4,1 3 1168-4,-2 5 192 11,3-3 48-11,1 1 0 4,-1 5-304-4,3 0-48 11,6-1-16-11,-2 1 0 6,6-3-384-6,4-5-80 6,6 8 0-6,0-5-16 9,5-6-240-9,5-1-32 6,3-3-16-6,5 2 0 10,1-6-80-10,2-1-32 11,1-1 0-11,-3-4 0 5,0-2 112-5,-7-2 32 7,-7 1 0-7,5-1 0 7,-4-10 176-7,1 2 32 7,-5-3 16-7,4-5 0 4,-10-1 48-4,-4-3 16 12,-2 5 0-11,-8 1 0 3,-4-3-80-4,-1-3-32 15,-3 5 0-15,-5-1 0 0,-3-1-272 0,-1 0-48 11,4-3-16-11,-1 3 0 4,1 3-144-4,7-1 0 12,1 3 0-12,5 4-176 19,10 12-1888-19,0 0-384 1,0 0-80-1,0 0-13440 3</inkml:trace>
    </iact:actionData>
  </iact:action>
  <iact:action type="add" startTime="3010">
    <iact:property name="dataType"/>
    <iact:actionData xml:id="d4">
      <inkml:trace xmlns:inkml="http://www.w3.org/2003/InkML" xml:id="stk4" contextRef="#ctx0" brushRef="#br0">24334 691 17503 0,'0'0'1552'0,"0"0"-1232"8,0 0-320-8,0 0 0 6,-2-12 2336-6,2 12 416 10,0 0 64-10,0 0 32 4,0 0-1616-4,0 0-320 11,0 0-64-10,0 0-16 2,0 0-192-3,0 0-64 11,0 0 0-11,0 0 0 5,0 0-160-5,0 0-32 11,-6 14-16-11,2 1 0 3,4-15 176-2,-1 14 32 9,1-14 16-9,5 21 0 4,-1-3-16-5,2-2 0 7,4 1 0-7,-4-5 0 9,-6-12-224-9,8 21-48 11,-1-1-16-11,-3-5 0 3,-4-15-32-3,2 22 0 12,-4 1 0-11,0-3 0 2,-4-5 32-3,-1 5 0 9,-1-7 0-9,-8 3 0 2,3 2 64-2,-7-7 16 7,1-1 0-7,-1 2 0 9,-5-6-64-9,1 1-16 12,1 1 0-12,1-4 0 3,-1-4-128-3,4-2-32 14,-5-4 0-14,1 2 0 2,3-1-128-2,5 1 128 10,-3-10-128-10,6 6 128 5,1 0-128-5,3-3 0 10,4-1-192-10,0 2 192 20,4-3-1632-19,0 13-208-1,8-12-32 0,2-2-16 14,7 6-1488-13,1 1-288 0</inkml:trace>
    </iact:actionData>
  </iact:action>
  <iact:action type="add" startTime="3386">
    <iact:property name="dataType"/>
    <iact:actionData xml:id="d5">
      <inkml:trace xmlns:inkml="http://www.w3.org/2003/InkML" xml:id="stk5" contextRef="#ctx0" brushRef="#br0">24683 810 20207 0,'0'0'896'0,"20"0"192"0,-7-4-880 11,7-2-208-11,1 4 0 0,3-4 0 2,1-4 1552-2,-1 3 272 10,1-1 48-10,0-4 16 4,1 2-736-4,-3 3-128 11,0-5-48-11,-3 2 0 4,-6 2-208-4,-1-1-64 11,-5 1 0-11,-8 8 0 5,0 0-80-5,0 0-32 10,0 0 0-10,0 0 0 5,-14-2-64-4,-3 6-16 8,-7 2 0-9,-3 7 0 4,-4 1-96-4,-2 3-32 13,-2 5 0-13,2-3 0 3,3 5 304-3,5-1 48 11,3 4 16-10,7-3 0 2,1-1-208-3,6-1-32 10,6-3-16-10,6 1 0 5,4-1-240-4,8-3-64 9,7-1 0-10,6-3 0 4,5 2-32-4,9-6-16 11,-1-1 0-11,29 1 0 19,-5-8-832-18,4-2-160-1,-7-4-48 0,-15 2-11632 11,5-1-2320-11</inkml:trace>
    </iact:actionData>
  </iact:action>
  <iact:action type="add" startTime="3925">
    <iact:property name="dataType"/>
    <iact:actionData xml:id="d6">
      <inkml:trace xmlns:inkml="http://www.w3.org/2003/InkML" xml:id="stk6" contextRef="#ctx0" brushRef="#br0">27777 322 10127 0,'-4'-21'448'1,"-4"3"96"-1,0-3-544 0,1 3 0 9,1-3 0-9,-4 5 0 4,0 2 1600-4,4-3 192 13,-1 3 64-13,5 4 0 3,2 10-592-3,-10-9-112 9,2 3-32-9,8 6 0 5,0 0-288-5,-16 4-64 11,7 4-16-11,-5 5 0 5,2 1-384-5,-5 7-80 10,1 7-16-10,-3 9 0 5,1 6 240-5,3 9 32 11,-5 5 16-11,0 3 0 2,3 7-64-2,-5-1-16 13,-1-2 0-13,0 4 0 3,-1-5-160-3,5-5-16 12,-7-7-16-12,7-6 0 4,7-12 48-4,0-4 16 11,7-7 0-11,5-5 0 4,0-17 496-4,0 0 112 10,17 8 0-10,-1-8 16 4,5-6-304-4,5-2-64 11,1-3-16-11,2-9 0 4,2 1-304-4,1-1-64 11,-1-3-16-11,-2 1 0 5,-2 1-208-5,-1 9 0 12,-5 3 0-12,1 5 0 3,-7 4 0-3,1 9 0 11,-1 3 0-11,-7 11 0 4,-6 3 0-4,-2 3-128 10,-2 0 128-9,-6 3 0 3,-7-1 128-4,-3 0 64 10,-1 2 32-10,-5-6 0 5,-3-3 32-5,2-3 16 10,-3 1 0-10,5-5 0 4,0-5-96-4,5-6-32 11,0-4 0-11,18-2 0 19,-13-10-1104-18,9-8-208-1,6 1-48 0,6-3-9616 10,1-5-1920-9</inkml:trace>
    </iact:actionData>
  </iact:action>
  <iact:action type="add" startTime="4317">
    <iact:property name="dataType"/>
    <iact:actionData xml:id="d7">
      <inkml:trace xmlns:inkml="http://www.w3.org/2003/InkML" xml:id="stk7" contextRef="#ctx0" brushRef="#br0">28001 981 22111 0,'0'0'976'1,"26"6"208"-1,1-2-944 0,2-2-240 7,2-2 0-7,1 0 0 4,-1 0 1632-4,4-2 288 11,-4-6 48-11,-2-3 16 5,1-1-704-5,-1-4-128 10,-2 5-16-10,-2-5-16 4,1-2-384-4,-3 1-80 11,-5 1-16-11,-3 3 0 4,-3-7-288-4,0 6-64 13,-8-1-16-13,-4 15 0 2,0 0 48-2,-2-10 16 12,-6-4 0-12,-10 9 0 5,-3 5-96-5,-6 5-32 9,-3 5 0-9,-3 2 0 5,-10 5-208-4,4-1 176 10,-6 4-176-8,4 5 160-3,-3-2-160 0,9-1 128 10,1-5-128-10,11 5 128 5,3 1-128-5,13-5 0 10,3-1 0-10,4-17 0 5,9 22 0-5,13-9 0 10,5 3 0-10,4-8 0 21,8 2-384-20,4-5-48-1,8-1-16 0,-6-2-10832 8,-2-4-2176-8</inkml:trace>
    </iact:actionData>
  </iact:action>
  <iact:action type="add" startTime="4602">
    <iact:property name="dataType"/>
    <iact:actionData xml:id="d8">
      <inkml:trace xmlns:inkml="http://www.w3.org/2003/InkML" xml:id="stk8" contextRef="#ctx0" brushRef="#br0">29226 773 5519 0,'0'0'496'0,"0"0"-496"8,0 0 0-8,0 0 0 5,0 0 3696-5,0 0 640 10,0 0 128-9,0 0 16 2,0 0-2208-3,0 0-448 12,-14 0-96-12,14 0 0 4,-7 7-528-4,-3 3-112 12,-2-4 0-12,6 0-16 3,-3 4-320-3,-1 1-64 12,2-1-16-12,2 4 0 4,-2-6-144-4,3 1-16 11,-1 5-16-11,0 0 0 3,0 3-96-3,6-17-16 11,0 0 0-11,-6 20 0 4,4-3-32-4,2 1-16 7,0-18 0-7,4 17 0 10,-4-17-80-10,10 16-32 12,-6 5 0-12,2-1 0 4,-6-20-48-4,5 13-16 11,-5-13 0-11,6 22 0 3,-4-4-160-3,-2-5 160 7,0-13-160-7,-2 20 160 9,2-20 16-9,-11 15 0 6,1 1 0-6,-4-2 0 4,2-1 64-4,-5-5 16 8,1 2 0-8,-5-2 0 8,-1-5-96-8,-1 3-16 7,-2-2 0-7,7-2 0 8,-7 2-144-8,-1-4 160 7,1-4-160-7,2 2 160 24,1 0-928-23,8-2-192-1,-1-2-48 0,7-1-10992 6,6-9-2208-6</inkml:trace>
    </iact:actionData>
  </iact:action>
  <iact:action type="add" startTime="4967">
    <iact:property name="dataType"/>
    <iact:actionData xml:id="d9">
      <inkml:trace xmlns:inkml="http://www.w3.org/2003/InkML" xml:id="stk9" contextRef="#ctx0" brushRef="#br0">29979 326 27647 0,'0'0'2448'0,"0"0"-1952"7,0 0-496-7,0 0 0 3,0 0 496-3,0 0 0 8,-4 16 0-8,-4 1 0 3,-7 5 720-3,3 3 128 7,-6 4 48-7,5 2 0 10,-5 1-320-10,5 1-64 10,-1 8-16-10,6-2 0 5,-2 6-576-5,3-2-112 12,3 3-32-12,0 5 0 4,0 0-272-4,0-4 0 11,2 1 0-11,2 1 0 18,0-8-720-17,2 0-208-1,4-10-32 0,-4-2-16 15,-4-3-2192-15,-4-5-432 1</inkml:trace>
    </iact:actionData>
  </iact:action>
  <iact:action type="add" startTime="5142">
    <iact:property name="dataType"/>
    <iact:actionData xml:id="d10">
      <inkml:trace xmlns:inkml="http://www.w3.org/2003/InkML" xml:id="stk10" contextRef="#ctx0" brushRef="#br0">29581 894 26719 0,'12'-18'1184'1,"5"8"240"-1,9 2-1136 0,7 3-288 7,2-1 0-7,10-4 0 5,0 0 896-5,3 0 128 11,3-3 32-11,4 1 0 6,3-7-464-6,5 1-80 10,5 2-32-10,0-1 0 4,4 7-336-4,5-2-144 11,-7 7 128-11,0-1-14512 9</inkml:trace>
    </iact:actionData>
  </iact:action>
  <iact:action type="add" startTime="5520">
    <iact:property name="dataType"/>
    <iact:actionData xml:id="d11">
      <inkml:trace xmlns:inkml="http://www.w3.org/2003/InkML" xml:id="stk11" contextRef="#ctx0" brushRef="#br0">27338 1988 18431 0,'0'0'816'1,"0"0"160"-1,0 0-784 0,0 0-192 2,0 0 0-2,0 0 0 8,0-10 896-8,0 10 144 11,0 0 32-11,0 0 0 4,-16-6-80-4,3 6-16 7,-9 4 0-7,1 2 0 10,-1 2-320-10,1 5-64 7,-6 1-16-7,-1 5 0 8,-1 5-64-8,0 1 0 8,-2 2-16-8,7 5 0 8,-1-1-80-8,5 2-16 11,3 0 0-11,7-8 0 3,8-1-80-3,2-3-32 13,2-3 0-13,0-6 0 2,-2-12 208-2,18 15 32 7,-1-9 16-7,8-6 0 5,5-4-80-5,5-2-16 7,2-7 0-7,0-1 0 10,6-6-48-10,-4-3-16 11,0 0 0-11,-6-1 0 3,-6-1-144-3,1 3-48 10,-7-1 0-10,-7 2 0 5,-1 1-16-5,-5 5-16 12,0-5 0-12,2 8 0 3,-10 12 16-3,0 0 0 10,0 0 0-10,0 0 0 5,0 0-176-5,0 0 0 10,9 12 0-10,-3 8 0 5,2-5 0-5,0 5 0 10,-2 3 0-10,0 0 0 4,5 1 0-4,-1-3 0 13,2 1 0-13,3 1 0 18,5-1-1024-17,-3-5-64-1,5-1-32 0,1-7-9712 9,3-5-1952-9</inkml:trace>
    </iact:actionData>
  </iact:action>
  <iact:action type="add" startTime="5879">
    <iact:property name="dataType"/>
    <iact:actionData xml:id="d12">
      <inkml:trace xmlns:inkml="http://www.w3.org/2003/InkML" xml:id="stk12" contextRef="#ctx0" brushRef="#br0">28159 1941 23951 0,'-2'19'2128'0,"0"5"-1696"7,0 3-432-7,-4 4 0 5,-1 0 880-5,-1 3 80 11,-6-3 32-11,3-2 0 4,-7 0 864-4,6-5 160 10,-3-3 32-10,5-1 16 5,-2-1-768-4,6-7-144 9,6-12-48-9,0 0 0 3,0 0-464-4,0 0-80 9,18-2-32-9,1-6 0 6,5-8-80-6,3-1-32 10,4-6 0-10,1-3 0 4,-1 3-240-4,-2-3-48 10,2-3-128-10,-2 0 192 5,1 2-192-5,-3 1 0 12,-2 5 0-12,-1 5 0 5,-1 1 0-4,-5 7 0 8,1 6 0-9,-1 2 0 3,-18 0 0-3,13 17 0 10,3 3 0-10,-8 7 0 5,-4 2 0-5,-4 7-160 11,-2-3 160-11,-2 0-192 4,-2 4 192-4,-2 0 0 11,-3-4 0-11,3-2 0 4,2 1 0-4,-4-1 0 11,4 4 0-11,4-10 0 4,4-5-336-4,2-3-48 11,-4-17 0-11,12 4 0 19,2-6-1888-19,5-2-384 1,4-7-80 0</inkml:trace>
    </iact:actionData>
  </iact:action>
  <iact:action type="add" startTime="6208">
    <iact:property name="dataType"/>
    <iact:actionData xml:id="d13">
      <inkml:trace xmlns:inkml="http://www.w3.org/2003/InkML" xml:id="stk13" contextRef="#ctx0" brushRef="#br0">29640 1972 10127 0,'0'0'896'14,"0"-10"-704"-14,0 10-192 0,0 0 0 0,0 0 3984 0,0 0 768 10,-2-10 160-10,0 3 16 5,-6-5-3792-5,0 2-768 11,0 2-160-11,-5-3-16 3,1 3 48-2,-6 6 16 9,1 2 0-10,-5 2 0 4,-1 0 64-4,0 6 32 11,-1 3 0-11,-1-1 0 4,-2 8-64-4,1-5-16 12,7 3 0-12,-3 0 0 5,3 1 176-5,7 3 16 9,0-3 16-9,6 3 0 4,4 1 64-4,2-1 16 11,4-3 0-11,4 5 0 4,4 1-112-4,3 0 0 12,7 1-16-12,-1-1 0 3,3 5-128-3,-3-1-32 12,-1-2 0-12,1 1 0 4,1 1-96-4,-1 2-32 12,-7-4 0-12,-1 1 0 3,-5-5 160-3,-4 3 16 12,-4-3 16-12,-4-3 0 3,-4-1 192-3,-7-1 48 10,-1 1 0-10,-7 1 0 5,-8-6-96-5,-4 1-16 11,-1-5 0-11,1-6 0 4,-6-2-192-4,4-4-32 10,-4-4-16-10,4-3 0 4,2 1-224-4,2-6 176 11,6 1-176-11,5-5 160 4,3-3-384-4,9 3-80 11,0 3-16-11,10-5 0 21,8 3-2480-21,2 5-496 0,7-7-96 0</inkml:trace>
    </iact:actionData>
  </iact:action>
  <iact:action type="add" startTime="6764">
    <iact:property name="dataType"/>
    <iact:actionData xml:id="d14">
      <inkml:trace xmlns:inkml="http://www.w3.org/2003/InkML" xml:id="stk14" contextRef="#ctx0" brushRef="#br0">30242 1906 18879 0,'0'0'832'0,"0"0"192"0,0 0-832 0,0 0-192 8,0 0 0-8,0 0 0 5,-13 7 1296-5,3-3 224 11,2 0 32-11,-4 0 16 4,5 2-224-4,-1 6-64 11,-2-3 0-11,0 7 0 4,3 0-320-4,-5 5-64 11,4 3 0-11,0 3-16 5,-2 2-176-5,5 2-16 11,1 4-16-11,2 6 0 4,4-4-320-4,0 0-64 11,4 1-16-11,3-7 0 4,1-2-112-4,0 0-32 13,7 0 0-13,-3-3 0 2,2-5 128-2,3-7 32 10,-1 0 0-10,3-9 0 4,3-1 256-4,1-4 48 10,0-2 16-9,-1-1 0 3,-3-5-96-4,1-6-32 7,-3 0 0-7,2-5 0 10,-7 1-224-10,2 1-64 7,-7-5 0-7,3-3 0 9,-6 2-64-9,-4-1-128 9,-2 7 176-9,0-5-176 5,-2 1 128-5,0 7-128 7,0 0 0-7,2 14 0 9,0 0 0-9,0 0 0 10,0 0 0-10,0 0 0 1,0 0-144-1,-2 14 16 12,-2 0 0-12,10 5 0 4,2-1 128-4,2 1 0 12,5 3 0-12,-1-1-128 3,4-3 128-3,5-1 0 12,0 3 0-12,-1-7-128 4,1 1 128-4,3-8 0 10,-1-2 0-10,0-4 0 4,-1-2 0-4,-1-2 0 11,-1-10 160-11,-5 3-160 4,1-5 368-4,-5 0-32 10,3-7 0-10,-6 0 0 5,-1-1 112-5,-3-1 32 12,-4 0 0-12,-2-3 0 4,0 1-128-4,-2-2-32 11,-6-3 0-11,1 1 0 3,-1 0-128-3,2-2-16 8,0-4-16-8,-2 6 0 9,3-3-160-9,1 5 160 11,4 4-160-11,-2 1 160 4,2 1-160-4,2 6 0 11,0-1 0-11,3 8 0 21,1-1-512-21,4 5 0 0,-2 4 16 0,5 0 0 13,-13 2-1440-13,12 2-304 0,6 4-48 1,-7 3-9568 5,3 1-1920-5</inkml:trace>
    </iact:actionData>
  </iact:action>
  <iact:action type="add" startTime="7290">
    <iact:property name="dataType"/>
    <iact:actionData xml:id="d15">
      <inkml:trace xmlns:inkml="http://www.w3.org/2003/InkML" xml:id="stk15" contextRef="#ctx0" brushRef="#br0">31481 2091 23151 0,'33'4'1024'0,"-15"-4"208"0,-3 0-976 0,7 0-256 7,-1 0 0-7,3 0 0 6,-5-2 1280-6,3-2 224 9,-3-2 32-9,-1-4 16 5,-5 3-272-5,5-1-64 13,-5-4-16-13,3 2 0 2,-6 1-208-2,3-5-32 11,-3 2-16-10,0-1 0 2,-2 1-272-3,-2-4-48 10,-4 5-16-10,-2-5 0 5,-2 2-176-5,-6-1-48 11,-6 7 0-11,2 0 0 4,-5 0-128-4,-1 8-16 12,-3 2-16-11,-6 10 0 2,-5 0-48-3,-1 5-16 12,-4 7 0-12,4 1 0 3,-2 0 32-3,4 3 0 10,3 1 0-10,7 0 0 5,5 0-192-5,1-1 0 11,5-1 144-11,8-2-144 4,0 1 0-4,4-3 144 10,8-5-144-10,5 3 0 5,1-1 144-5,5-7-144 10,7 1 0-10,1-6 144 5,0-2-144-5,2-3 0 10,5-1 0-10,-3-4 0 21,-4-1-512-21,4-3-64 0,4 2-32 0,-4-2 0 14,-1-2-2080-14,-3 2-432 1,0 2-80-1</inkml:trace>
    </iact:actionData>
  </iact:action>
  <iact:action type="add" startTime="7637">
    <iact:property name="dataType"/>
    <iact:actionData xml:id="d16">
      <inkml:trace xmlns:inkml="http://www.w3.org/2003/InkML" xml:id="stk16" contextRef="#ctx0" brushRef="#br0">32185 1929 18431 0,'0'0'1632'0,"-4"16"-1312"6,0-3-320-6,-2 7 0 4,-1 5 2096-3,-9 3 336 10,0 1 80-10,-3 2 16 2,-3 4-368-3,1 6-80 12,0 2-16-12,-1 0 0 4,-1 2-736-4,1-4-160 6,1 7-16-6,3 1-16 9,-3-2-400-9,5 2-80 12,2 1-16-12,-1-3 0 4,5-8-320-4,4-2-80 11,2-4-16-11,0-5 0 4,8-9 160-4,2-1 48 12,0-3 0-12,6-5 0 4,3-4 80-4,9-6 32 11,1-4 0-11,4-2 0 4,8-9-144-4,6-3-16 12,0-7-16-12,22-14 0 4,-11 4-96-3,-3 5-16 3,-8 3 0-4,2 2 0 4,-6 5 0-4,2 7-16 12,-4-3 0-12,0 10 0 3,0 2-240-3,-14 2 128 13,-3 2-128-13,1 0 0 3,3 0 0-3,-5 2 0 13,-3 2-128-13,-1 0 128 18,-5 2-2016-16,-10-6-288-2,6 15-64 0</inkml:trace>
    </iact:actionData>
  </iact:action>
  <iact:action type="add" startTime="12455">
    <iact:property name="dataType"/>
    <iact:actionData xml:id="d17">
      <inkml:trace xmlns:inkml="http://www.w3.org/2003/InkML" xml:id="stk17" contextRef="#ctx0" brushRef="#br0">2112 10730 8287 0,'0'0'736'0,"0"0"-592"5,8-5-144-4,-5-7 0 7,1 2 2112-8,0 2 384 12,-4 8 64-12,8-11 32 3,-8 11-800-3,10-8-176 12,-10 8-16-12,0 0-16 4,0 0-304-4,10-2-48 7,-1 2-16-7,5 8 0 3,2 3-208-3,1 1-48 8,5 9-16-8,3 3 0 8,2 1-176-8,4 6-16 11,3 3-16-11,5 10 0 4,-2-1-96-4,2 4-32 6,4 0 0-6,-4 8 0 9,2 1-112-9,-4 3-32 14,2-1 0-14,-4 1 0 2,-2-1-176-2,0-5-32 11,-2-2-16-11,-3-5 0 3,-3-7-240-3,0 0 176 10,-3-6-176-10,-1-3 160 6,-5-5-160-6,-1-7 192 10,3-3-192-10,-8 3 192 5,1-8-192-5,1-1-256 13,-12-9 64-13,0 0 16 20,0 0-2192-20,0 0-448 0,2-17-96 0</inkml:trace>
    </iact:actionData>
  </iact:action>
  <iact:action type="add" startTime="12770">
    <iact:property name="dataType"/>
    <iact:actionData xml:id="d18">
      <inkml:trace xmlns:inkml="http://www.w3.org/2003/InkML" xml:id="stk18" contextRef="#ctx0" brushRef="#br0">3276 10518 16575 0,'4'-12'1472'0,"2"-5"-1168"7,0 1-304-7,2-4 0 6,-1 1 1216-6,-3 3 192 11,0-3 48-11,0 5 0 3,-4 14 384-3,0 0 80 11,0 0 0-11,0 0 16 4,0 0-368-4,-8 6-80 8,-1 4-16-8,-7 11 0 9,0 7-544-8,-5 7-112 10,-2 10-32-11,-5 1 0 4,1 7 48-4,0 4 0 11,-5 3 0-11,-1 4 0 4,-4 1 32-4,2 5 16 6,-2 0 0-6,-4 8 0 8,2-2-288-7,-6 4-48 10,4-6-16-11,-4-5 0 4,2 1-320-4,4-6-64 11,2-3-16-11,2-7 0 5,6-3-128-5,4-8 0 6,5-8 0-6,1-6 128 4,1-2-320-4,6-1-80 7,-1-9-16-7,5-1 0 24,8-16-1664-23,0 0-336-1,0 0-64 0,17-6-9424 5,-1-10-1872-4</inkml:trace>
    </iact:actionData>
  </iact:action>
  <iact:action type="add" startTime="13135">
    <iact:property name="dataType"/>
    <iact:actionData xml:id="d19">
      <inkml:trace xmlns:inkml="http://www.w3.org/2003/InkML" xml:id="stk19" contextRef="#ctx0" brushRef="#br0">4209 10264 11055 0,'0'0'976'0,"0"0"-784"6,0 0-192-6,0 0 0 4,7-2 2688-4,-7 2 512 7,0 0 80-7,0 0 32 4,0 0-2064-4,0 0-416 12,0 0-64-12,0 0-32 4,-3 12 704-4,-9 6 144 13,-2 3 16-13,-5 6 16 3,-5 5-544-3,1 3-112 10,-8 8-32-10,-3-1 0 6,-1 7 16-6,-2 6 0 10,-4 11 0-10,6 0 0 4,-2 7-320-4,4 1-64 11,2 4-16-11,3 4 0 4,3 0-320-3,4 1-64 8,3 3-16-9,1-6 0 5,7-4-144-5,0-4 0 12,6-5 0-12,6-7 0 3,0-3 0-3,6-11 0 11,0-3 0-11,11 6 0 19,-3-10-560-19,3-12 16 0,7-9 0 0,1-2 0 17,4-9-1696-17,8-7-320 0,2-5-80 0,-10-1-11824 3</inkml:trace>
    </iact:actionData>
  </iact:action>
  <iact:action type="add" startTime="13459">
    <iact:property name="dataType"/>
    <iact:actionData xml:id="d20">
      <inkml:trace xmlns:inkml="http://www.w3.org/2003/InkML" xml:id="stk20" contextRef="#ctx0" brushRef="#br0">5001 10395 5519 0,'-6'-14'496'0,"-2"5"-496"8,2 1 0-8,6 8 0 5,0 0 5616-5,-8 0 1024 6,-3 4 208-6,-1 3 32 9,-6 13-5040-9,-1 5-1008 12,-3 7-208-12,-5 5-48 4,-2 9 176-4,-4 7 16 12,-1 6 16-12,3 3 0 2,2 8-80-1,6-2 0 10,1 7-16-11,5 6 0 4,-1 5-240-3,6 0-64 9,-1-2 0-10,7-2 0 6,2-4-192-6,6 0-64 9,2-14 0-9,4 1 0 4,5-7-128-4,1-7 0 10,7-8 0-10,3 0 0 4,3-12 0-4,0-6 0 12,1-1 0-12,-1-11 0 4,0-3-224-4,-3-4 32 12,-1-8 0-12,8-8 0 18,-5-2-1920-18,-9-9-368 1,1-4-80-1</inkml:trace>
    </iact:actionData>
  </iact:action>
  <iact:action type="add" startTime="13714">
    <iact:property name="dataType"/>
    <iact:actionData xml:id="d21">
      <inkml:trace xmlns:inkml="http://www.w3.org/2003/InkML" xml:id="stk21" contextRef="#ctx0" brushRef="#br0">4273 11380 23951 0,'0'0'2128'1,"0"0"-1696"7,0 0-432-8,16-2 0 5,1 0 960-5,7-2 128 10,3 2 0-10,4 0 16 4,6 0-80-4,2 0-32 12,8 0 0-12,6-2 0 3,5 0-224-3,3-1-32 12,5-5-16-12,2 2 0 5,-3 0-384-5,3-3-80 11,-2 1 0-11,30-8-16 19,-12 5-752-18,-12-7-160 1,-2 3-32-2,-6 1-14128 0</inkml:trace>
    </iact:actionData>
  </iact:action>
  <iact:action type="add" startTime="14076">
    <iact:property name="dataType"/>
    <iact:actionData xml:id="d22">
      <inkml:trace xmlns:inkml="http://www.w3.org/2003/InkML" xml:id="stk22" contextRef="#ctx0" brushRef="#br0">5494 9886 13823 0,'0'0'1216'0,"0"0"-960"9,0 0-256-9,0 0 0 3,0 0 2752-2,0 0 512 8,12-4 112-9,5 4 16 6,-1 0-2112-6,5 4-400 10,3 4-96-10,3 3-16 6,6 11 112-6,4 3 16 10,2 5 0-10,0 3 0 4,6 6-192-4,2 9-48 11,4 9 0-11,1 13 0 4,1 2 112-4,-2 12 32 7,-3 10 0-7,3 1 0 8,-8 7-96-8,-2 5 0 8,-10 2-16-8,0 0 0 10,-9 1-32-10,-6-1 0 10,-7-2 0-10,-9-3 0 4,-4-7 48-4,-9-7 0 7,-3-3 0-7,-3-5 0 8,-7-7-176-8,1-1-16 7,-2-12-16-7,-3 2 0 8,1-7-240-8,-2-4-32 7,2-9-16-7,-8 3 0 23,-1-10-640-23,7-7-128 0,-2-7-16 0,0-2-16 12,2-11-1984-11,3-2-400-1</inkml:trace>
    </iact:actionData>
  </iact:action>
  <iact:action type="add" startTime="15410">
    <iact:property name="dataType"/>
    <iact:actionData xml:id="d23">
      <inkml:trace xmlns:inkml="http://www.w3.org/2003/InkML" xml:id="stk23" contextRef="#ctx0" brushRef="#br0">2196 10132 2751 0,'-10'-6'256'0,"0"0"-256"7,-5-4 0-7,5 4 0 9,-10-1 2224-9,5 1 400 7,-1-2 64-7,2 4 32 8,1 4-928-8,5-2-192 7,-6 0-48-7,14 2 0 10,0 0 64-10,0 0 16 12,0 0 0-12,0 0 0 3,0 0-352-3,0 0-80 11,22 2-16-11,1 0 0 4,6-2-320-4,10 0-64 12,10 0-16-11,8 0 0 1,3 0-272-2,7 0-48 6,-3-2-16-6,6 0 0 9,-2 2-160-9,7-2-32 6,-5 0-16-6,4 0 0 8,2 2 0-8,-6 0 0 11,-2 2 0-11,-3-4 0 4,-1 0 144-4,-7-2 48 8,-9 1 0-8,-5-3 0 3,-7 2-64-3,-7 0-16 7,-6 0 0-7,-3 2 0 9,-11-2-16-9,-9 4 0 12,0 0 0-12,0 0 0 3,0 0 224-3,-9-14 32 11,-9 3 16-11,-3-3 0 4,-3 2-48-4,-7-9-16 6,-4 1 0-6,0-1 0 9,-10-8-176-9,2 1-48 11,-4 3 0-11,4 2 0 4,2 1-320-4,8 5 0 11,-2 5 0-11,-4-6 128 22,10 11-2160-22,9 3-416 1,20 4-96-1,0 0-16 0</inkml:trace>
    </iact:actionData>
  </iact:action>
  <iact:action type="add" startTime="16025">
    <iact:property name="dataType"/>
    <iact:actionData xml:id="d24">
      <inkml:trace xmlns:inkml="http://www.w3.org/2003/InkML" xml:id="stk24" contextRef="#ctx0" brushRef="#br0">8845 11177 11967 0,'0'0'1072'0,"-10"-8"-864"10,-1 0-208-10,1-7 0 6,-4-1 2384-6,-1-1 432 9,-9-3 96-9,-1 3 16 5,-3-3-1328-5,-3-3-272 10,-4-1-48-10,-2-1-16 4,-2 7-592-4,-8-1-112 12,0 3-32-11,-1 7 0 2,1 5-16-3,-4 4-16 11,-3 5 0-11,-3 11 0 5,0 0 80-5,-1 5 0 11,-1 4 16-11,11 5 0 3,3-3-144-3,12 0-48 13,5 1 0-13,9-3 0 2,9 0-80-2,8 1 0 10,6-3-16-10,8-1 0 5,9-1-160-5,6 0-16 13,5 1-128-13,7-7 192 3,0 3-48-2,8 2-16 9,-7-3 0-10,5 5 0 3,-2-1-128-3,-2-5 0 11,-8 1 144-11,-1 3-144 5,-5-7 128-5,-6 7-128 11,-1-3 128-11,-10 1-128 3,1 3 320-3,-7 3-16 11,-4-1 0-11,-4 1 0 5,-7-3 80-5,-3 0 0 10,-8 1 16-10,-5 1 0 4,-6-1-144-4,-6-5-16 11,-2-1-16-11,-6-8 0 4,0-4-96-4,3-6 0 11,-3-4-128-11,4-10 192 4,4 1-192-4,8-7 0 11,1 1-192-11,1-14 192 21,10 0-2352-21,15-3-352 0,6 3-80 0</inkml:trace>
    </iact:actionData>
  </iact:action>
  <iact:action type="add" startTime="16420">
    <iact:property name="dataType"/>
    <iact:actionData xml:id="d25">
      <inkml:trace xmlns:inkml="http://www.w3.org/2003/InkML" xml:id="stk25" contextRef="#ctx0" brushRef="#br0">9471 10223 15663 0,'0'-31'1392'1,"2"19"-1120"5,0-7-272-6,0 3 0 4,0 1 1520-4,0 7 240 10,-2 0 48-10,0 8 16 4,0 0-448-4,0 0-96 12,0 18 0-12,-4 7-16 4,-6 4-128-4,0 12-32 6,3 4 0-6,-7 12 0 9,2 9-144-9,1-2-48 7,-3 12 0-7,0 8 0 9,-1 4-160-8,-1 8-48 10,2-7 0-11,-3 5 0 6,1 9-384-6,-3-1-64 7,1-9-32-7,-7 32 0 18,0-25-576-17,5-13-112-1,1-15-32 0,7-13 0 14,-2-12-1312-14,10-10-272 1,2-12-48-1,0-7-11552 3</inkml:trace>
    </iact:actionData>
  </iact:action>
  <iact:action type="add" startTime="16674">
    <iact:property name="dataType"/>
    <iact:actionData xml:id="d26">
      <inkml:trace xmlns:inkml="http://www.w3.org/2003/InkML" xml:id="stk26" contextRef="#ctx0" brushRef="#br0">9397 11039 22799 0,'29'-8'1008'1,"-5"6"208"-1,7-4-960 0,6-4-256 8,6-2 0-8,0 7 0 5,2-5 800-5,-1 4 112 7,-6 2 32-7,-3 2 0 4,0 0-464-4,-6 0-96 7,-4 2 0-7,-5 0-16 9,-3 0-112-9,-3 2 0 11,-14-2-16-11,14 2 0 5,-14-2 544-5,0 0 112 11,0 0 32-11,4 14 0 3,-4 3-208-3,-4 1-32 12,-2-4-16-12,-6 5 0 4,2 1-176-4,-5 1-48 11,1 4 0-11,-3 1 0 5,3-1 0-5,-4 0-16 12,1 1 0-10,1-1 0-2,1 0-32 0,5-5 0 12,4-6 0-12,2 3 0 5,0-7-48-5,4-10-16 9,10 10 0-9,-2-1 0 4,7-5-112-4,-1-4-32 11,4 0 0-11,-3 0 0 4,7-5-16-4,-3-5-16 10,1 0 0-10,-5 2 0 4,3-4-160-4,-4 3 160 12,-1-7-160-12,-3 4 160 4,2 9-160-4,-12 3 0 12,0 0 0-12,9-4 128 3,-9 4-128-3,0 0 0 12,8 7 0-12,4 7 0 3,-4 2 0-3,-2 5 0 11,5 1-128-11,-1-1 128 4,-4 2 0-4,7 3 0 11,1-5 0-11,6-3 0 4,-5-5-144-4,7 1 144 7,1-8 0-7,12-2 0 25,2-8-1760-25,-4-6-240 1,5-1-48-1</inkml:trace>
    </iact:actionData>
  </iact:action>
  <iact:action type="add" startTime="17093">
    <iact:property name="dataType"/>
    <iact:actionData xml:id="d27">
      <inkml:trace xmlns:inkml="http://www.w3.org/2003/InkML" xml:id="stk27" contextRef="#ctx0" brushRef="#br0">11049 10046 21183 0,'0'0'1888'1,"0"0"-1504"5,0 0-384-6,0 0 0 6,0 0 832-6,0 0 112 10,0 0 16-10,0 15 0 4,-4 7-272-4,-2 5-48 13,-3 8-16-13,-3 2 0 2,-2 8 304-2,-1 6 64 12,-3 7 16-12,1 5 0 5,-5 9-48-5,-1-2-16 10,-1 8 0-10,-1 2 0 4,-4 4-352-3,-1-2-64 11,3 0-16-12,2-6 0 3,-1-10-256-3,5-7-64 10,3-7-16-10,3-7 0 4,5-12 336-4,2-5 64 12,0-5 0-12,8-7 16 4,0-16-208-4,12 8-64 10,-2-10 0-10,7-10 0 4,-1 4-64-4,4-10-32 12,3 1 0-12,0-5 0 3,3-1-224-3,-1 2 128 7,2 3-128-7,3 1 0 10,-5-3 0-10,-2 8 0 12,3 1 0-12,-1 5 0 4,-2 2 0-4,-1 2 0 7,-3 2 0-7,-7 2 0 3,0 4-176-3,-12-6 176 7,0 0-160-7,4 19 160 24,-10-3-1968-24,-2-4-288 0,0-5-64 0,8-7-16 0</inkml:trace>
    </iact:actionData>
  </iact:action>
  <iact:action type="add" startTime="18654">
    <iact:property name="dataType" value="strokeEraser"/>
    <iact:actionData xml:id="d28">
      <inkml:trace xmlns:inkml="http://www.w3.org/2003/InkML" xml:id="stk28" contextRef="#ctx0" brushRef="#br1">19496 16715 40767 0,'-49'0'0'1,"20"4"0"-1,-10-2 0 0,1 0 0 9,3 0 0-8,6 2 0-1,8-2 0 0,1 4 0 16,6 0 0-15,14-6 0-1,0 0 0 0,-1 19 0 33,4 4 0-32,15 1 0-1,19 1 0 0,2 4-256 0,8 5-160 0,4 16-32 0,-7 11 0 0</inkml:trace>
    </iact:actionData>
  </iact:action>
  <iact:action type="remove" startTime="18864">
    <iact:property name="style" value="instant"/>
    <iact:actionData xml:id="d29" ref="#d27"/>
  </iact:action>
  <iact:action type="add" startTime="18818">
    <iact:property name="dataType" value="strokeEraser"/>
    <iact:actionData xml:id="d30">
      <inkml:trace xmlns:inkml="http://www.w3.org/2003/InkML" xml:id="stk29" contextRef="#ctx0" brushRef="#br1">19613 19048 39103 0,'-10'-32'0'1,"2"1"0"-1,4-12 0 0,0-17 0 11,2-10 0-10,2-2 0-1,0 7 0 0,0 5 352 16,2 3 80-16,2 5 16 0,0 1 0 0,4-19-448 17,-2-18 0-16,0-21 0 8,3-24 0-8,5 20 240 0,-2 25-48-1,3 16 0 0,-5 12 0 0,2 3-192 14,-4 4-256-14,-3 5 48 0,1 5 16 0,0 0 192 16,-2 8 0-15,-2 7 0-1,0 13 0 0,-2 15 0 33,0 0 0-32,0 21 0-1,0 10 0 0,0 10-400 0,-2 8-48 0,0 0 0 0,0 4 0 0,0 21 448 10,-2 15 0-10,2 38 0 0,0 29 0 1,0-27 0 12,0-30 0-13,0-15 0 0,-1-10 0 0,1-4 256 18,-4 5 144-17,-2-5 32-1,0 2 0 0,4-14-432 30,-4-13 0-29,1-15 0-1,1-17 0 0,6-13-304 0,-10-17-80 0,-4-20-32 0,5-12 0 0,-1-6 416 10,0-1 0-10,4 1 0 0,2 2 0 0,2 3 272 35,0-1 144-33,4-11 32-2,2-12 0 1,2-40-720-1,8-44-144 0,-1 24-32 0,7 29 0 0,-1 1 448 8,-1-5 256-8,2-24-48 0,-1-27 0 0,-3 26 32 16,1 32 0-15,-3 23 0-1,1 12 0 0,-1 13-240 16,0 9 0-15,-5 10 0-1,3 7 0 0,-6 15 0 30,-6 13 0-29,0 0 0-1,0 0 0 0,4 21-320 0,0 12-96 0,0 4-32 1,-2 12 0-1,0 47 832 10,4 58 144-10,-3-4 48 0,-1-14 0 0,2 15-576 14,2 10-176-14,0 1 0 0,2-2 0 0,-4-29 176 35,3-32 0-34,7 1 0-1,-2 9-16256 0</inkml:trace>
    </iact:actionData>
  </iact:action>
  <iact:action type="add" startTime="20469">
    <iact:property name="dataType"/>
    <iact:actionData xml:id="d31">
      <inkml:trace xmlns:inkml="http://www.w3.org/2003/InkML" xml:id="stk30" contextRef="#ctx0" brushRef="#br0">10827 10816 9215 0,'0'0'816'1,"2"-8"-656"10,-2-7-160-11,0 3 0 3,-2-2 3264-3,2 5 608 11,0 9 128-11,0 0 32 4,0 0-2256-4,0 0-448 11,0 0-96-10,6 11-16 2,3 7-464-3,-1 7-112 10,-2 6 0-10,4 10-16 5,3 4-160-5,5 10-16 12,-4 7-16-12,7 1 0 5,-1 1 48-5,-1 8 16 5,4-4 0-5,1 5 0 11,-1 1-240-11,1-10-32 6,-3-1-16-6,3-5 0 8,-3-5-80-8,0-7 0 13,-1-10-128-13,-6-5 192 3,1-6-192-2,-3-3 0 8,2-9 0-9,-3-5-160 19,-11-8-1568-18,18-16-304-1,-6-1-64 0</inkml:trace>
    </iact:actionData>
  </iact:action>
  <iact:action type="add" startTime="20743">
    <iact:property name="dataType"/>
    <iact:actionData xml:id="d32">
      <inkml:trace xmlns:inkml="http://www.w3.org/2003/InkML" xml:id="stk31" contextRef="#ctx0" brushRef="#br0">11675 10791 26543 0,'0'0'1168'1,"0"0"256"-1,0 0-1136 0,0 0-288 4,-2 13 0-4,0 3 0 9,-2 7 832-9,-3 5 96 10,-1 3 32-10,0 8 0 4,-8-2 320-4,5 12 80 12,-9 3 16-12,3 9 0 4,1-1-336-4,-5 13-64 7,-3 3-16-7,-3 6 0 7,-2-1-368-7,-5 3-80 7,-3 2 0-7,-6-4-16 9,3-4-304-9,-5-6-48 10,-4-2-16-10,6-9 0 4,0-7-128-4,8-1 0 13,-2-10 144-13,6 0-144 3,1-6 0-3,7-2-128 10,2-6 0-10,-5 6 0 22,7-11-1200-22,9-9-224 1,10-15-48-1,0 0-16 10,0 0-1376-9,0 0-272-1,0 0-48 0,10-7-16 1</inkml:trace>
    </iact:actionData>
  </iact:action>
  <iact:action type="add" startTime="21060">
    <iact:property name="dataType"/>
    <iact:actionData xml:id="d33">
      <inkml:trace xmlns:inkml="http://www.w3.org/2003/InkML" xml:id="stk32" contextRef="#ctx0" brushRef="#br0">13056 10623 17503 0,'0'0'1552'1,"-8"-4"-1232"5,-1-6-320-6,-7 1 0 5,2 1 1952-5,-5 4 336 7,-6 0 64-7,-1 2 16 4,-1 2-432-4,-4 4-80 7,-8 2 0-7,2 4-16 9,0 5-640-9,-4 3-128 13,4-1-32-13,-4 5 0 2,3 3-432-2,7-1-96 11,2-1 0-11,6-2-16 5,7 5-272-5,4-1-48 11,8 0-16-11,6 3 0 3,4 1-160-3,10 2 160 13,1 6-160-13,9-4 160 3,3-1-160-3,4 3 0 11,2 2 144-11,0-2-144 6,2 2 0-6,0 2 144 9,-7-4-144-8,-3-2 0 2,-2-2 256-3,-9 3-48 12,-2-3-16-12,-10-2 0 3,-6-2 432-3,-6 3 80 11,-12-1 0-11,-5-2 16 4,-8-1 112-4,-14-3 0 8,-6 0 16-8,-3-3 0 9,-5-1-208-9,1-7-64 10,-7 0 0-10,3-6 0 5,2-3-384-5,-3-4-192 7,5-3 160-7,-20-12-160 23,12 0-672-23,13-9-224 0,8-8-64 0,16-2 0 15,6 0-2176-15,15-2-448 1</inkml:trace>
    </iact:actionData>
  </iact:action>
  <iact:action type="add" startTime="21747">
    <iact:property name="dataType"/>
    <iact:actionData xml:id="d34">
      <inkml:trace xmlns:inkml="http://www.w3.org/2003/InkML" xml:id="stk33" contextRef="#ctx0" brushRef="#br0">16101 11023 33167 0,'0'0'1472'1</inkml:trace>
    </iact:actionData>
  </iact:action>
  <iact:action type="add" startTime="21840">
    <iact:property name="dataType"/>
    <iact:actionData xml:id="d35">
      <inkml:trace xmlns:inkml="http://www.w3.org/2003/InkML" xml:id="stk34" contextRef="#ctx0" brushRef="#br0">16477 10806 7359 0,'0'0'320'0,"0"0"80"0,8-9-400 0,0 1 0 4,-2 0 0-4,-2-4 0 8,0 1 2528-8,-2 5 416 11,-2-6 96-11,-2 4 16 5,0 1-1216-5,0-1-240 7,-4-2-64-7,-6 4 0 9,-1-2 0-9,-7 1 0 6,1 3 0-6,-3 2 0 4,-3 0-416-4,-4 0-96 7,-7 6 0-7,-1 5-16 9,-6 3-336-9,-1 6-64 11,-7 3-16-11,-4 6 0 4,3 3-336-4,1 7-64 11,2 0 0-11,8 6-16 4,2-4 0-4,8 6 0 12,6-6 0-12,9 2 0 3,2-6 0-3,12-2 0 11,6 0 0-11,10-4 0 5,5-5-176-5,9-5 0 10,7-1 144-10,8-9-144 5,9-3 128-5,9-4-128 12,3-4 128-12,-1-6-128 3,-1 3 0-3,4-9 0 12,-3 2 0-12,25-11 0 19,-14-1-1600-19,-10 3-304 0,-3 3-48 0,-5-1-12704 4</inkml:trace>
    </iact:actionData>
  </iact:action>
  <iact:action type="add" startTime="22151">
    <iact:property name="dataType"/>
    <iact:actionData xml:id="d36">
      <inkml:trace xmlns:inkml="http://www.w3.org/2003/InkML" xml:id="stk35" contextRef="#ctx0" brushRef="#br0">17611 9691 24879 0,'0'0'1088'1,"-14"4"256"-1,-2 0-1088 0,5 9-256 9,-3 5 0-9,0 11 0 5,-7 8 416-5,-2 12 32 11,-5 2 0-10,1 5 0 3,-2 3 576-4,-3 3 112 11,1 12 16-11,-2 4 16 3,-2 2-224-3,2 8-48 11,0 2-16-11,1 1 0 5,-5 3-432-4,6-4-96 7,2 1-16-8,4-3 0 5,5-16-336-5,3-5 0 7,9-11 0-7,2-11 0 26,10-8-400-26,4-6-112 1,1-9 0-1,9-13-16 13,1-5-1248-13,1-8-240 0,5-13-48 1</inkml:trace>
    </iact:actionData>
  </iact:action>
  <iact:action type="add" startTime="22364">
    <iact:property name="dataType"/>
    <iact:actionData xml:id="d37">
      <inkml:trace xmlns:inkml="http://www.w3.org/2003/InkML" xml:id="stk36" contextRef="#ctx0" brushRef="#br0">18104 10535 11967 0,'0'0'1072'1,"-12"4"-864"8,-7 2-208-9,5 10 0 4,-3 3 3072-4,-1 3 560 7,-3 7 112-7,-3 6 32 10,-1 4-2384-10,0 0-480 6,-3-4-80-6,5-2-32 4,5 2 224-4,7 1 32 11,7-3 16-11,4-2 0 4,4 2-400-4,7-6-80 12,5-5-16-11,7-11 0 1,-1 3-192-2,1-10-32 13,5 0-16-13,5-4 0 3,0-6 64-3,-2-8 16 11,0 3 0-11,-3-9 0 5,-3 1 96-5,-4-5 0 10,-9-1 16-10,0 2 0 5,-6-3 0-5,-6 5 0 12,0-1 0-12,-6 3 0 6,-6-5-112-6,0-1-32 3,-9 2 0-3,1-1 0 10,1-3-256-10,-4 2-128 6,-1-1 0-6,3 7 128 25,5-1-976-25,-1 9-208 3,-1-3-32-3,8 10-10832 10,10 4-2160-10</inkml:trace>
    </iact:actionData>
  </iact:action>
  <iact:action type="add" startTime="22680">
    <iact:property name="dataType"/>
    <iact:actionData xml:id="d38">
      <inkml:trace xmlns:inkml="http://www.w3.org/2003/InkML" xml:id="stk37" contextRef="#ctx0" brushRef="#br0">19271 10413 24879 0,'-43'-12'1088'0,"29"10"256"0,-4 2-1088 0,5 0-256 6,-7 2 0-6,3 2 0 5,-1 2 1696-5,-13 5 288 12,8-1 48-12,1 4 16 3,1-7-1648-2,9 5-400 10,-2 2 0-11,8-2 0 3,6-12 304-2,-1 19-32 9,1-19 0-10,3 21 0 4,5 1 288-4,4-3 48 11,0 3 16-11,5 1 0 5,-3-1-336-5,3 1-64 11,5 1-16-11,-5 3 0 3,3 0-208-3,1 0 176 11,-5 1-176-11,0-3 160 5,-5 0 112-5,1 1 32 11,-8-5 0-9,-4-1 0 0,-2-1 384-2,-6 1 80 10,-6-1 0-10,1-3 16 5,-9-1-64-5,-15 3-16 10,2-6 0-10,0-6 0 4,-2-1-272-4,-4 1-64 11,2-8-16-11,0-4 0 4,4 1-224-4,8-1-128 11,-3-10 160-11,5 1-160 19,0-5-640-19,5 3-208 0,8-1-48 0,1-3-16 15,5-1-1456-15,6 5-272 0,6-3-64 0,5-1-16 0</inkml:trace>
    </iact:actionData>
  </iact:action>
  <iact:action type="add" startTime="22979">
    <iact:property name="dataType"/>
    <iact:actionData xml:id="d39">
      <inkml:trace xmlns:inkml="http://www.w3.org/2003/InkML" xml:id="stk38" contextRef="#ctx0" brushRef="#br0">19489 10693 23951 0,'14'4'2128'0,"7"-2"-1696"7,6 0-432-7,7 0 0 5,5 2 1040-5,-2-2 128 11,6-4 32-11,-2 0 0 4,3 2 80-4,1-4 0 11,2-2 16-11,4-5 0 4,1 1-400-4,-1-6-96 11,-4 3-16-11,-4-3 0 5,4 2-128-5,-12-1-16 10,-6 1-16-9,-2-2 0 3,-3 7-224-4,-11-5-32 11,-3 4-16-11,-10 10 0 4,0-11 64-4,-10 1 16 11,-1 6 0-11,-11 4 0 6,-5 4-32-6,-6 6 0 9,-2-1 0-9,-8 5 0 5,2 2-16-4,-6 7 0 7,4 2 0-8,-15 9 0 5,9-3 208-5,8-2 48 11,4 0 0-11,10-1 0 4,7-5-320-4,2 2-48 11,7-1-16-11,7-3 0 4,6-3-256-4,6-1 0 10,1 1 0-10,9-6 0 5,7 5-320-5,10-7-64 11,10 0 0-11,14 3-16 21,17-3-2880-21,8-4-576 0</inkml:trace>
    </iact:actionData>
  </iact:action>
  <iact:action type="add" startTime="23460">
    <iact:property name="dataType"/>
    <iact:actionData xml:id="d40">
      <inkml:trace xmlns:inkml="http://www.w3.org/2003/InkML" xml:id="stk39" contextRef="#ctx0" brushRef="#br0">22930 9394 9215 0,'-24'-27'400'0,"13"14"96"10,1-3-496-10,0 6 0 0,4-3 0 1,6 13 0-1,0 0 4832 0,-7 13 864 11,-3 7 192-11,0 1 16 4,-2 12-4176-4,-3 8-848 12,-3 12-176-12,5 7-16 4,-5 13-160-4,6 5-16 11,-3 5-16-11,5 5 0 4,-2 2-80-4,4 3-16 10,3-3 0-10,3 4 0 6,-2 1-112-6,2-3-32 12,2 2 0-12,2-9 0 2,-2-5-400-2,4-11-96 10,1-9-16-10,3-5 0 21,4-10-1824-21,-4-14-368 1,1-8-80-1,1-13-11008 2</inkml:trace>
    </iact:actionData>
  </iact:action>
  <iact:action type="add" startTime="23669">
    <iact:property name="dataType"/>
    <iact:actionData xml:id="d41">
      <inkml:trace xmlns:inkml="http://www.w3.org/2003/InkML" xml:id="stk40" contextRef="#ctx0" brushRef="#br0">22368 10266 22111 0,'0'0'1968'0,"6"-11"-1584"8,11-5-384-8,1 0 0 4,9-5 1536-4,3-1 208 12,9 1 48-12,2 5 16 5,7-3-512-5,5-5-96 12,4 1-32-12,-3 6 0 4,1-1-352-4,-3 0-80 6,1 5-16-6,0-1 0 8,-8 6-448-8,-2 6-80 10,-4 2-32-10,-4 0 0 5,-6 4-160-5,-4 4 192 9,-5 4-192-9,-3-2 192 5,-3 7-192-5,-2 5 0 11,-10 1 0-11,-2 12 0 4,-2 4 0-4,-6 4 160 11,-8-4-16-11,5 2 0 4,-7-6 0-4,4-2 0 12,3 0 0-11,3-5 0 1,-2-9 128-2,6 1 32 11,4-20 0-11,6 11 0 4,8 1-80-4,7-4-16 11,8-6 0-11,3-2 0 3,5-2 240-3,4-10 32 12,-4-2 16-12,4-3 0 5,-4 1-96-5,0-5-16 10,0-3 0-10,-8 3 0 4,-2-4 0-4,-7 3 0 10,-4-1 0-10,-5-1 0 6,-3-1 80-6,-8 0 16 9,-10 1 0-8,-1 1 0 2,-11 1-64-3,-3 1-16 13,-4-2 0-13,-7 1 0 3,-5 7-256-3,0-1-144 11,2 4 160-11,-1-1-160 20,0 5-960-20,0-6-272 1,4 4-64-1,5 1-11888 9,4-1-2368-8</inkml:trace>
    </iact:actionData>
  </iact:action>
  <iact:action type="add" startTime="24409">
    <iact:property name="dataType"/>
    <iact:actionData xml:id="d42">
      <inkml:trace xmlns:inkml="http://www.w3.org/2003/InkML" xml:id="stk41" contextRef="#ctx0" brushRef="#br0">25906 10151 19983 0,'-27'-2'880'1,"7"4"192"-1,3 8-864 0,1 4-208 0,-3-1 0 0,1 7 0 8,5-3 1184-8,-3 3 192 11,6 5 32-11,6 0 16 4,0-3-400-4,8-1-64 7,4-5-32-7,12 2 0 11,3-9-192-11,10 3-32 9,6-6-16-9,6-6 0 5,4-8-160-4,2-8-16 10,-1-1-16-11,5 1 0 3,0-1-32-3,-1 3 0 12,-1-5 0-12,-2-3 0 3,-3-3-128-3,-1-4-16 13,-8-3-16-13,-4 3 0 4,-7 2 96-4,-7 1 32 5,-3-1 0-5,-13 4 0 8,-7 3-112-8,-3-3 0 7,-11-1-16-7,-7-1 0 9,-13 2-32-9,-3 9 0 12,-7-2 0-12,-5 12 0 3,-2 4-272-3,1 6 128 11,1 10-128-11,-2 3 0 3,-1 9 0-2,5 7 0 5,0 0 0-6,0 10 0 4,3 4 0-4,5 3 0 8,9 1 0-8,9-4 0 8,5-1 0-8,13-3 0 11,6 0 0-11,13-2 0 4,4-6 0-4,11-2 0 12,10 2-128-12,2-8 128 3,4-7-368-3,5-3 32 12,1-1 0-12,0-8 0 20,4-2-1264-20,5-3-240 1,-1-5-48-1,3-5-8144 9,4-5-1616-9</inkml:trace>
    </iact:actionData>
  </iact:action>
  <iact:action type="add" startTime="24796">
    <iact:property name="dataType"/>
    <iact:actionData xml:id="d43">
      <inkml:trace xmlns:inkml="http://www.w3.org/2003/InkML" xml:id="stk42" contextRef="#ctx0" brushRef="#br0">27640 10104 10127 0,'0'0'896'1,"0"0"-704"5,0 0-192-6,0 0 0 5,0 0 2112-5,0 0 400 12,0 0 80-12,0 0 16 3,0 0-848-3,-15-2-160 12,15 2-48-12,-12 0 0 3,12 0-384-3,-14 6-80 11,3 0 0-11,11-6-16 4,-12 0-192-4,-4-4-48 12,5 4 0-12,11 0 0 5,-18 0-96-5,1-2-32 8,5-2 0-8,-2 2 0 5,14 2-240-5,-12 0-48 12,12 0-16-12,-15-2 0 3,15 2-256-3,-12 0-144 12,-3 0 160-12,3 6-160 4,-2-2 0-4,3 2 128 10,1-4-128-10,-8 2 0 4,7-4 0-4,-5 0 0 11,4 2 0-11,12-2 0 6,-15 0 0-6,15 0 0 10,-16-4 0-10,16 4 0 4,0 0 0-4,-14-2 0 13,5-6 0-11,9 8 0-2,0 0 128 0,0 0-128 10,-16 4 176-10,16-4-176 5,0 0 0-5,-10-6 0 10,10 6 0-10,0 0-192 5,-13-4 192-5,13 4 0 6,0 0 0-6,0 0 0 10,0 0 0-10,0 0 0 8,0 0 0-8,0 0 0 7,0 0 0-7,0 0 0 11,0 0 128-11,0 0-128 4,0 0 128-4,0 0-128 12,15-5 144-11,1 1-144 2,3-2 192-3,5-2-48 7,-5 0-16-7,1 2 0 4,3-1 0-4,2-5 0 7,1-2 0-7,-1 2 0 8,-1 5-128-8,-1-3 192 14,2-2-192-14,-3 2 192 3,-1-7-192-3,1 5 192 5,1-3-192-5,-3 5 192 9,1-6-192-9,-3 8 192 11,-5-3-192-11,1-1 192 4,-2 4-192-4,-1-3 128 11,-5-1-128-11,0 2 128 3,-6 10 32-3,4-17 0 12,0-3 0-12,-4 6 0 5,-4-1-160-5,4 5 0 10,0 10 0-10,0 0 0 5,-6-23 0-5,2 5 128 10,0 6-128-10,-5 5 0 4,-1-7 0-4,2 6 0 8,-6-4 128-8,3 7-128 10,-9 1 0-10,5 2 0 10,-5 2 0-10,-3 4 0 5,-3 0 0-5,-1 7 0 7,-4 1 0-7,-2 7 0 8,-4 3 0-8,-2 5 0 7,-6 4 0-7,4 4 0 4,-2 8 0-4,4 0 0 7,4 2 0-7,1-2 0 9,7 2 0-9,6 2 0 12,1-4 0-12,5-2 0 3,7-6 0-3,4-2 0 11,4-4 0-11,2 0 0 4,4-3 0-4,7-3 0 12,1 0 144-12,6-3-144 4,3-10 160-4,4 3-32 10,4-3-128-10,7-2 192 5,6 2 48-5,5-6 0 11,0-6 0-11,0-4 0 4,-3 0-112-4,-1-2 0 10,-6-2-128-10,2-1 192 5,-2-3-192-5,-4-4 128 11,-1 1-128-11,1 3 0 3,-2-3 0-3,-4 3 128 12,0-3-128-12,-3 5 0 3,-1-4 0-3,-11 8 0 11,1-5 0-11,3 3 0 5,-6 2 0-5,3-3 0 7,-3 1 0-7,0-4 0 10,1 2-256-10,-5 5 0 6,-2-5 0-6,2 2 0 8,-4 2-128-8,-2-3 0 12,-2 3-16-12,0 0 0 4,0 8 96-4,-2-12 32 11,0 5 0-11,0-1 0 4,2 8 272-4,0 0-192 6,0 0 192-5,0 0-160 7,-8-12 160-8,2 4 0 7,6 8 0-7,0 0-128 8,-8-6 128-8,2-1 0 11,-1-1 0-11,1 2 0 3,6 6 0-3,0 0 0 13,-8-8 0-13,2-2 0 3,6 10 0-3,0 0 0 6,0 0 0-6,0 0 0 8,-8-11 0-8,8 11 0 11,-4-16 0-11,4 16 128 4,0-10-128-4,0 10 0 12,-2-15 128-12,2 7-128 4,2 2 0-4,-2 6 0 12,0-15 0-12,2 5 128 4,-2 10-128-4,2-8 0 10,-2 8 0-10,0-14 0 4,0 14 0-4,0 0 0 12,0 0 0-12,-2-11 128 3,0-1-128-3,2 12 0 10,0 0 128-10,-3-10-128 5,3 10 0-5,0 0 0 10,-6-8 0-10,6 8 128 5,0 0-128-5,0 0 0 7,0 0 0-7,0 0 0 8,0 0 128-8,0 0-128 8,0 0 128-8,0 0-128 7,0 0 0-6,0 0 0 9,0 0 0-10,0 0 128 4,2 12-128-4,-2 11 128 7,-2 3-128-7,2 1 128 5,0 2 64-5,-4 1 32 6,-2 3 0-6,-4 8 0 10,2 0 128-10,1 5 32 11,-7 1 0-11,4 8 0 3,-5 1-64-3,1 7 0 12,-6 5 0-12,5 2 0 4,1 2-64-4,0-3 0 11,-1 1-16-11,-5-2 0 4,7 8-80-4,-3-7-16 10,4-1 0-9,1-4 0 3,7-1-144-4,2-7 0 10,2-5 0-9,2-4 0 3,2-3 0-4,5-8 0 11,1-3 128-11,4-12-128 4,1-11 0-4,5 0 0 11,-2-6 0-11,3-8 0 4,4-12 0-4,3 0 0 13,-3-9 0-13,-5 6 0 2,-5-1 0-2,3 1-272 8,-5-3 64-8,1-1 16 25,-2 1-256-25,-1 1-64 0,-3 1 0 0,2 1 0 14,0 1-304-13,-4 5-64-1,-1-7-16 0,-1 8 0 15,-2-1-1568-15,-2 13-320 0,-2-8-64 0</inkml:trace>
    </iact:actionData>
  </iact:action>
  <iact:action type="add" startTime="26147">
    <iact:property name="dataType"/>
    <iact:actionData xml:id="d44">
      <inkml:trace xmlns:inkml="http://www.w3.org/2003/InkML" xml:id="stk43" contextRef="#ctx0" brushRef="#br0">28530 9913 22111 0,'0'0'1968'1,"0"0"-1584"5,0 0-384-6,0 16 0 5,-4-4 1040-5,-2 7 128 12,2 3 32-12,-6 1 0 4,-1 4 80-4,1 6 32 12,-4-1 0-12,5 5 0 4,-3 4-288-4,2-4-64 7,4 2-16-7,0-4 0 9,0-4-368-9,5-2-80 11,1-2-16-11,5-1 0 4,1-9-176-4,0-3-48 11,4-4 0-11,4 0 0 4,-1-7 224-4,3-4 32 7,3-5 16-7,-1-6 0 8,5 0 80-8,1-5 16 8,1-7 0-8,-2 5 0 3,-3-5-256-3,1 1-48 7,-1-2-16-6,1-3 0 6,-3 1-80-6,-1 0-16 9,1-1 0-10,-6-1 0 4,1 2-80-4,-3 0 0 12,-4 1-128-12,2 1 192 4,0 3-192-4,-5 5 144 11,-1-1-144-11,0 7 128 4,2-3-128-4,0 6-144 12,-4 8 144-12,0 0-208 19,0 0-1504-18,0 0-288-1,0 0-64 1,0 0-9552 7,0 0-1904-7</inkml:trace>
    </iact:actionData>
  </iact:action>
  <iact:action type="add" startTime="26493">
    <iact:property name="dataType"/>
    <iact:actionData xml:id="d45">
      <inkml:trace xmlns:inkml="http://www.w3.org/2003/InkML" xml:id="stk44" contextRef="#ctx0" brushRef="#br0">29216 10044 30687 0,'0'0'1360'0,"0"0"288"0,0 0-1328 0,0 0-320 4,0 0 0-4,-2 17 0 10,0 1 1152-10,-3 2 176 10,1-1 16-10,-4 1 16 5,-6 5-336-5,4 0-64 12,-5 3 0-11,5-3-16 1,-5 0-592-2,5-1-112 12,-2 1-32-12,6-4 0 4,2-1-208-4,2 1 0 11,4-1 0-11,2-1 0 21,2-3-512-21,6 4-160 0,-2-9-32 1,5 1 0 10,-1-6-2368-11,3-6-464 0</inkml:trace>
    </iact:actionData>
  </iact:action>
  <iact:action type="add" startTime="26732">
    <iact:property name="dataType"/>
    <iact:actionData xml:id="d46">
      <inkml:trace xmlns:inkml="http://www.w3.org/2003/InkML" xml:id="stk45" contextRef="#ctx0" brushRef="#br0">30145 8942 25791 0,'-8'-23'2304'1,"8"23"-1856"5,0 0-448-6,0 0 0 5,0 0 2368-5,0 0 384 11,0 0 80-11,0 17 16 6,-6 1-2192-6,-4 9-432 10,3 8-96-10,-1 0 0 6,-6 0 256-6,4 10 64 11,-3 2 16-11,-1 6 0 2,4 3-240-1,-5 3-48 8,5-3-16-8,-4 3 0 3,5 1-160-4,-3-1 192 10,2 1-192-10,2 5 192 5,-3-3-192-5,3-4 0 11,4 3 0-11,2-4 0 19,0-3-400-19,4-1-112 2,2-3-32-2,0-5 0 12,4-10-416-12,3-7-64 0,-5-5-32 0,2-3-9312 12,2-9-1856-12</inkml:trace>
    </iact:actionData>
  </iact:action>
  <iact:action type="add" startTime="26987">
    <iact:property name="dataType"/>
    <iact:actionData xml:id="d47">
      <inkml:trace xmlns:inkml="http://www.w3.org/2003/InkML" xml:id="stk46" contextRef="#ctx0" brushRef="#br0">29259 9145 28559 0,'-17'-31'2544'0,"11"19"-2032"8,2-6-512-8,4 1 0 5,0-1 2816-5,2-3 480 11,0 5 96-11,2 3 0 4,0-5-2368-4,2 4-496 11,-5-3-80-11,3 5-32 4,-2-3-224-4,0 5-64 12,4-4 0-12,0 0 0 19,-6 14-2352-18,0 0-464-1</inkml:trace>
    </iact:actionData>
  </iact:action>
  <iact:action type="add" startTime="27360">
    <iact:property name="dataType"/>
    <iact:actionData xml:id="d48">
      <inkml:trace xmlns:inkml="http://www.w3.org/2003/InkML" xml:id="stk47" contextRef="#ctx0" brushRef="#br0">29891 11471 26895 0,'0'0'1184'0,"0"0"256"0,0 0-1152 1,4-9-288 9,-4-7 0-10,-2 2 0 4,-2 3 1040-4,-2 3 160 7,-9 4 16-7,-3-6 16 7,-1 3-80-7,-9 1 0 13,-7 6-16-13,0 2 0 4,-2 3-672-4,-17 11-128 10,1 0-16-10,6 3-16 3,8 5 0-3,-2 1 0 13,4 2 0-13,8 1 0 4,3-3 64-4,9 0 16 10,5 3 0-9,6-7 0 2,0 0-224-3,10 1-32 11,2 1-128-11,4-7 192 5,8-1-192-4,-1 1 128 10,5-6-128-11,5 2 0 3,2 3 128-3,-5-1-128 11,1-2 0-10,2-3 144 2,2 7-144-3,-1-4 0 11,-3 5 0-11,-1-7 0 4,-1 2 0-4,-7-3 128 11,-1 3-128-11,-7 2 0 4,-8-14 192-4,2 11-32 13,-6 5-16-13,-2-4 0 3,-8 5 144-3,1-5 32 11,-9 4 0-11,-9-1 0 4,0-3-48-4,-2 0 0 6,-4-1 0-6,6-5 0 10,-1 0-144-10,3-2-128 6,2 2 144-6,1-6-144 9,3-4 0-9,3 0-128 6,5-2-16-6,-1 0 0 25,7 0-1888-25,5-5-368 0,2-1-80 0,4-6-13840 3</inkml:trace>
    </iact:actionData>
  </iact:action>
  <iact:action type="add" startTime="27752">
    <iact:property name="dataType"/>
    <iact:actionData xml:id="d49">
      <inkml:trace xmlns:inkml="http://www.w3.org/2003/InkML" xml:id="stk48" contextRef="#ctx0" brushRef="#br0">30402 11608 12895 0,'0'0'1152'1,"0"0"-928"8,0 19-224-9,2-5 0 4,0 4 2256-4,0-5 416 11,-2 5 80-10,2-1 0 1,0 3-624-2,4-3-128 13,0 3-16-13,3-4-16 3,-1 1-624-3,4 3-128 10,2-7-32-10,3 3 0 5,-1-6-272-5,5 3-48 12,3-5-16-12,-1-4 0 5,-1 0-144-5,1-4-48 10,0 0 0-10,1-2 0 3,1-2-208-3,-3-4-32 13,-3-7-16-13,1 3 0 4,-3-4-144-4,-5-1-16 8,1-1-16-8,-5-5 0 4,0 1-64-4,-2 1-16 8,-2-1 0-8,-4-1 0 9,-4 0-144-9,2-3 160 11,-2-1-160-11,-2-4 160 3,-2 0-160-3,-1-4 0 12,3 1 0-12,0-1 128 3,-8-8-128-3,5 2-192 11,3-5 32-11,4-3 16 4,0 2-192-4,4-2-48 10,2 1 0-10,3 1 0 5,7 2 96-5,-4 0 16 11,5 6 0-11,-1-4 0 4,6 4 80-4,1-2 32 10,1 4 0-10,-1-6 0 4,0 6 160-4,1 2-208 11,-5-6 80-11,3 4 128 5,-1 2-208-5,-5-2 80 11,0 12 128-11,-6-1-208 5,1-1 208-5,1 9-144 6,-6 3 144-6,0 7-128 9,-4 8 128-9,0 0-160 7,0 0 160-7,0 0-160 9,-10 21-16-9,-5 5 0 12,3 3 0-12,-6 6 0 3,3 4 176-3,-3 6 0 11,-1 6-144-11,5 1 144 4,-4-1 0-4,7 0 0 11,-5 7 0-11,6-3 0 4,-1-1 0-4,3-3 0 12,4-4 0-12,2-2 0 3,2-6 0-3,4-2 0 12,2-8 160-12,5-6-160 3,1 1 304-3,6-7-48 12,-3-5-16-12,5-2 0 4,1-4 176-4,3-6 32 6,-3-6 16-6,5-4 0 8,1 0-112-8,0 1-32 7,0-7 0-7,1 2 0 8,-1-5-176-8,0-3-144 11,1 1 192-11,3 1-192 4,2-3 144-4,0 2-144 12,-2-3 0-12,1 5 144 4,-1 1-144-4,2 1 0 11,2 7 0-11,-2 0 0 3,-5 6 0-3,1 4 0 10,-4 8 0-10,1 4 0 5,-5 5-160-5,-3 3 160 11,-1 5 0-11,-7 4-144 4,2 6 144-4,-7 1 0 11,-3-3 0-11,-4 4 0 4,-2 0 0-4,-3-6 0 13,-1 4 0-13,2-6 0 2,-2-3 0-2,0-5 0 7,3-3 0-7,1-7 0 8,4-11 0-8,0 0 144 11,0 0-144-11,0 0 0 4,0 0 304-4,0 0-48 7,7-7-16-7,7-9 0 5,-2 0-80-5,3-3-16 7,-1-4 0-7,6 1 0 8,3 5-144-8,-2-3 0 13,-1 1 0-13,3 7 128 2,1 0-128-2,1 4 0 12,0 4 0-12,1 4 0 3,-1 4 160-3,3 6-160 10,-1 6 192-10,0 3-192 5,0-1 192-5,7 7-64 7,1 2 0-7,6 5-128 8,-6 3 0-8,8 0 0 13,-2-4 0-13,4 2 0 2,-5 0 0-2,7-1 0 13,-6-7 0-13,4-2 0 18,2 1-1024-18,-4-3-224 1,2-1-32-1</inkml:trace>
    </iact:actionData>
  </iact:action>
  <iact:action type="add" startTime="31940">
    <iact:property name="dataType"/>
    <iact:actionData xml:id="d50">
      <inkml:trace xmlns:inkml="http://www.w3.org/2003/InkML" xml:id="stk49" contextRef="#ctx0" brushRef="#br0">23060 11653 4607 0,'0'0'400'0,"0"0"-400"4,0 0 0-4,0 0 0 8,0 0 2784-8,0 0 480 7,0 0 80-7,0 0 32 8,2-18-1584-8,0 9-304 8,-2 9-64-8,0 0-16 7,0 0-160-7,0 0-32 7,4-16-16-7,-4 16 0 9,0 0-448-9,0 0-96 7,0 0-16-7,0 0 0 9,0 0-128-9,0 0-48 7,0 0 0-7,6 21 0 8,-2-1 48-8,0 3 0 5,-2 8 0-5,2 3 0 9,-2 3-80-9,2 10-16 7,0-7 0-7,-1 9 0 8,3 8-96-8,-4 3 0 6,-2 5-16-6,2 1 0 9,0 10-80-9,-2-2-16 7,-2 0 0-7,2 2 0 8,0 2-64-8,-2 2-16 7,-2 4 0-7,-2 0 0 9,1 0 0-9,-1 2 0 6,2-1 0-6,-2-1 0 8,-2-2 0-8,4 0 0 8,0-4 0-8,1 0 0 7,1 2 48-7,-2 0 0 7,2-4 0-7,2-2 0 8,-4-2 96-8,4-3 32 6,0-1 0-6,4 0 0 9,-4 2-96-9,0-3-16 7,0 3 0-7,0-2 0 8,0 10-192-8,0-2 144 7,0 2-144-7,0-4 128 8,0-4-128-8,4 5 0 6,-4-5 0-6,2 2 0 10,-2-4 128-10,0-2-128 5,0 9 128-5,2-7-128 9,-2 0 128-9,0-2-128 7,0-1 0-7,0-3 128 8,0-5 0-8,0-1-128 8,-2 3 192-8,2-7-64 8,-2-1 16-8,0-4 0 6,0 0 0-6,-2 2 0 8,2-3-16-8,0-1-128 7,0 0 192-7,0-2-64 8,0-2-128-8,0-2 0 7,0 0 0-7,0-6 0 7,2 0 0-7,-2-2 128 8,-2-1-128-8,-1-5 0 7,1 0 0-7,2-1 0 8,0-1 0-8,0-1 0 8,0-5 0-8,0 3 0 7,0 1 0-7,2-5 0 8,0-1-256-8,0-15 32 7,0 0 0-7,2 18 0 26,-2-18-1136-25,0 0-240-1,0 0-32 0,0 0-9312 3,0 0-1872-3</inkml:trace>
    </iact:actionData>
  </iact:action>
  <iact:action type="add" startTime="32826">
    <iact:property name="dataType"/>
    <iact:actionData xml:id="d51">
      <inkml:trace xmlns:inkml="http://www.w3.org/2003/InkML" xml:id="stk50" contextRef="#ctx0" brushRef="#br0">20228 13880 19343 0,'0'0'1728'1,"0"0"-1392"1,0 0-336-2,0 0 0 9,0 0 560-9,0 0 32 8,16 2 16-8,3-2 0 8,5-2-192-8,3-2-32 7,4 0-16-7,8-6 0 7,8 3 64-7,6-3 16 8,3-4 0-8,9 1 0 7,7-5-144-7,12 0-32 7,7 5 0-7,3-5 0 8,-2 5 80-8,3-3 16 9,-1 6 0-7,9-3 0 2,5 3 0-4,3 2 0 7,4-4 0-7,-2 5 0 8,-4-1 32-8,2-4 16 8,6 6 0-8,10 0 0 7,8 0 0-7,-1-1 0 7,-1-1 0-7,2 0 0 9,3 4-64-9,5-4-16 7,9 3 0-7,-2-3 0 8,-12-8-48-8,3 8-16 7,-1 2 0-7,10-3 0 7,-1 1-16-7,-3 2-16 7,-2-8 0-7,3 7 0 9,9 3 0-9,-6 2 0 7,-2-6 0-7,-4 0 0 7,-3 4 16-7,3 2 16 8,12 4 0-8,-13-6 0 7,-11 0-64-7,-7-1-16 8,-2-1 0-8,4 4 0 7,-2-2-192-7,-1 0 176 7,-9 0-176-6,-7 0 160 6,-15-2-32-7,1-1-128 8,-6 1 192-8,-4 2-64 7,-4 0-128-7,-6 0 128 8,0 2-128-8,-8-2 128 24,-7-2-1008-24,-14 2-208 1,-4 2-32-1,-12 1-14464 1</inkml:trace>
    </iact:actionData>
  </iact:action>
  <iact:action type="add" startTime="34374">
    <iact:property name="dataType"/>
    <iact:actionData xml:id="d52">
      <inkml:trace xmlns:inkml="http://www.w3.org/2003/InkML" xml:id="stk51" contextRef="#ctx0" brushRef="#br2">23923 13330 8287 0,'0'0'368'0,"0"0"80"0,17 0-448 0,-17 0 0 3,0 0 0-3,20-4 0 8,-20 4 1568-8,15-2 224 6,-15 2 64-6,16-6 0 8,-16 6-192-8,0 0-48 9,10-6 0-9,-10 6 0 7,0 0-320-7,0 0-64 6,5-7-16-6,-5 7 0 10,0 0-368-10,0 0-80 6,-1-14 0-6,1 14-16 9,-4-12-112-9,4 12 0 5,-8-11-16-5,0-1 0 9,-6 4-80-9,7 0-16 7,-7-1 0-7,2 3 0 9,-5-2-128-9,1-2-16 6,-5 0-16-6,-1 1 0 9,1-5-176-9,-5 6-16 7,-1-4-16-7,0 5 0 7,-4 1-160-7,1-2 160 7,1-2-160-7,0 2 160 8,-2 3-32-8,-3-1-128 8,-3-2 192-8,0 6-64 8,-2 0-128-8,-8 2 0 6,3 2 144-6,-1 2-144 8,-6 4 0-8,0 0 0 7,3-3 0-7,3 9 0 8,-2-2 0-8,-2 5 0 7,2-1 0-7,2 1 0 8,-5-3 0-8,3 4 0 7,2 3 0-7,0-1 0 9,-4-1 0-9,3 5 0 6,-1-1 0-6,-4 0-128 9,2 7 128-9,6-3 0 6,-1-2 0-6,3 1-128 8,2 1 128-8,3 2 0 7,-1 2 0-7,4-1 0 8,2-3 0-8,2 0 0 7,1 1 0-7,3 1 0 9,2-2 0-9,7 2 0 6,2 1 0-6,7 1-128 8,-3-2 128-8,8 0 0 7,2 2 0-7,8-3-128 8,0-1 128-8,9-5 0 7,1-1 0-7,3 2 0 8,4 1 0-8,3-3 144 7,1-3-16-7,4 1-128 8,4 3 160-8,0-7-160 7,8 1 128-7,0-2-128 8,6 5 0-8,5 1 128 7,1-13-128-7,-1 1 0 8,-3-2 0-8,-2-2 0 7,1-4 128-7,1 0-128 9,2-8 0-9,1-2 0 6,-1-1 0-6,3-9 0 9,1 5 0-9,7-3 160 6,1-5-160-6,-1-3 160 8,2 3 16-8,-9-1 0 7,-5-1 0-7,-1-2 0 8,-2 0 32-8,-3-1 16 7,-1-1 0-7,0 0 0 8,-6-2 96-8,-2-1 32 7,-2-5 0-7,-4 2 0 8,-5 0 64-8,-3 2 16 6,-6-6 0-5,-1 4 0 7,-10 4 64-8,-2-3 16 8,-6-3 0-8,-4 4 0 7,-4 0-16-7,-8 4 0 7,1-4 0-7,-5 1 0 8,-7 1-128-8,0 2-32 8,-3 6 0-8,-5-1 0 8,-4 1-144-8,4-1-48 6,-6 5 0-6,4 1 0 9,2 1-400-9,2 5-96 6,2 0-16-6,1 5 0 25,3 1-1440-25,2 0-304 0,7 2-48 0,1-2-15040 2</inkml:trace>
    </iact:actionData>
  </iact:action>
  <iact:action type="add" startTime="35156">
    <iact:property name="dataType"/>
    <iact:actionData xml:id="d53">
      <inkml:trace xmlns:inkml="http://www.w3.org/2003/InkML" xml:id="stk52" contextRef="#ctx0" brushRef="#br2">24660 12790 8287 0,'0'0'736'1,"0"0"-592"-1,10-10-144 1,-3-2 0 7,-7 12 2496-8,8-7 480 6,-2-1 96-6,-6 8 0 8,0 0-1728-7,0 0-336 6,0 0-80-7,-2-18-16 8,-4 7 320-8,0-1 64 6,6 12 16-5,-15-8 0 7,1 0-288-8,-5-4-64 6,-1 7-16-6,1 1 0 9,-7-4-336-9,-1 0-64 7,0 4-16-7,-1-2 0 8,-1 1-64-8,-2-7-16 8,-4 8 0-8,-4-2 0 7,-8-2-160-7,0-1-32 6,2 1-16-5,-9 2 0 6,-9-2-112-7,-1-2 0 8,2 3-128-8,-1 1 192 7,-3 4-64-7,1 0-128 8,3-4 176-8,-8 6-176 7,-2 6 128-7,-4 0-128 8,-6-2 0-8,0-1 0 8,2 3 0-8,2 4 0 6,4-2 0-6,5 0 0 8,1 3 0-8,6 3 0 8,3 4 0-8,-1-1 0 8,-7 3 0-8,3 1 0 6,-10 4 0-6,4 1 0 9,-3-1 0-9,9 2 0 7,-4 3 0-7,2 3 0 9,-5-2 0-9,9 4 0 5,1 4 0-5,-3-4 0 9,-2 2 0-9,-3 4 0 7,-1 0-128-7,4 2 128 8,5-6 0-8,5 6 0 7,-1-2 0-7,9 6 0 8,7 4 0-8,0 5 0 7,4 8 0-7,5 1 0 8,7-3 0-8,2 1-144 7,1 3 144-7,7-4 0 8,-3 5 0-8,8-1 0 7,-1-6 0-7,7-1-128 7,4 9 128-7,4-5 0 7,3-7 0-7,1 3 0 9,6-5 0-9,5 3 0 7,5-7 0-7,5 1-128 8,4-8 128-8,8 0 0 6,0-4 0-6,10-2 0 9,3-4 176-9,9-5 16 7,3-5 0-7,-2 0 0 8,7-1-64-8,-7-5-128 7,2-7 192-7,3 2-64 8,-1-6-128-8,4 1 128 6,6-7-128-6,6-2 128 9,4 1-128-9,5-3 128 7,-1 0-128-7,-4-10 128 8,-4 0-128-8,2-5 192 8,5 1-192-8,1-3 192 7,7-6-192-7,1 1 192 8,3-1-192-8,-3-2 192 7,-11-2-192-7,1-3 0 8,4 5 0-8,-3-4 0 8,-1 0 0-8,8 4 128 6,-3-1-128-6,1 1 0 8,-8-10 128-8,-6 4-128 7,-3 4 128-7,-6-2-128 8,-1-3 304-8,-2 3-32 7,-8-4 0-7,3 0 0 9,-1-2 32-9,-5 4 0 6,-9-8 0-6,-7 2 0 8,-4-9 128-8,-5-5 16 7,-7-2 16-7,-4-5 0 8,-7-6 176-8,-1-1 16 7,-7-5 16-7,0 2 0 8,-4 4-208-8,-4 0-32 7,-2 3-16-7,-2 3 0 8,-4 3-208-8,0 7-32 8,-7 1-16-8,1 4 0 7,-5 6-160-7,-5 0 192 7,1 6-192-7,-8-4 192 8,-4 2-192-8,-10 2 0 7,2-2 0-7,-4 4 0 8,-6 2 0-8,1-1 0 7,-5 1-144-7,1 4 144 8,-9 2-240-8,-1-1 16 7,3 7 0-7,-7 5 0 8,-2-2-64-8,-4 9-16 7,0-1 0-7,8 0 0 25,3 0-944-25,13 4-192 1,9 0-32-1,10 3-10848 4,9 1-2160-4</inkml:trace>
    </iact:actionData>
  </iact:action>
  <iact:action type="add" startTime="36502">
    <iact:property name="dataType"/>
    <iact:actionData xml:id="d54">
      <inkml:trace xmlns:inkml="http://www.w3.org/2003/InkML" xml:id="stk53" contextRef="#ctx0" brushRef="#br2">26105 14600 9215 0,'-15'-26'816'1,"7"16"-656"4,-2 3-160-5,-2-5 0 9,3 4 3168-9,1-4 608 6,-6 5 112-6,2 1 16 9,-3 0-2752-8,1-2-544 5,-7 2-112-6,-3 2-32 8,-3 2 112-8,-4 2 32 6,-2 0 0-6,-8 2 0 9,0 2 176-9,-6 6 48 7,2 0 0-6,6 2 0 7,8 3-80-8,2-3-16 6,3 1 0-6,7 1 0 9,5 0-320-9,2-4-64 5,8 3-16-5,4-13 0 9,0 0-336-9,22 14 144 7,1 1-144-7,7-7 0 8,5 0 192-7,8 2-64 5,2-2 0-5,1 1-128 6,5 5 128-7,-6-2-128 7,2 5 0-7,-2-3 0 8,-10 3 0-8,-2 5 0 7,-2-5 0-7,-6 5 0 8,-7-1 0-8,-4 3 0 7,-3-3 0-7,-9 1 0 7,-2-3 144-7,-6 5 32 9,-9-3 0-9,-5 0 0 7,-3 1 432-7,-10 1 96 7,-4-1 0-7,-8-1 16 8,-6-5-272-8,-9 1-48 7,-7 1-16-7,7-8 0 9,3-6 48-9,7-2 0 6,3-2 0-6,12-4 0 8,3-2-256-8,7-4-48 6,4-6-128-6,13-5 192 26,4 0-1712-26,10-5-336 1,4-3-80-1,11-6-14416 0</inkml:trace>
    </iact:actionData>
  </iact:action>
  <iact:action type="add" startTime="36926">
    <iact:property name="dataType"/>
    <iact:actionData xml:id="d55">
      <inkml:trace xmlns:inkml="http://www.w3.org/2003/InkML" xml:id="stk54" contextRef="#ctx0" brushRef="#br2">27043 13712 27583 0,'-15'-17'1216'1,"5"9"256"-1,4-6-1168 0,6 14-304 2,-6-9 0-2,6 9 0 8,0 0 400-8,-17 9 32 7,3 7 0-7,-1 7 0 8,3 8 80-8,-4 5 32 7,3 6 0-7,-5 5 0 8,2 2 64-8,3 6 16 6,-1 1 0-6,2 7 0 11,3-3-32-11,-3 4 0 5,2 7 0-5,1-5 0 8,1 2-304-8,2-2-64 7,2-1-16-7,0-1 0 25,2-3-1136-24,2-7-224-1,4-7-64 0,0-10-8784 6,4-2-1776-6</inkml:trace>
    </iact:actionData>
  </iact:action>
  <iact:action type="add" startTime="37168">
    <iact:property name="dataType"/>
    <iact:actionData xml:id="d56">
      <inkml:trace xmlns:inkml="http://www.w3.org/2003/InkML" xml:id="stk55" contextRef="#ctx0" brushRef="#br2">26743 14486 22975 0,'0'0'1024'0,"20"-3"192"0,5-5-960 1,4-2-256 0,0 4 0-1,9-4 0 8,2-3 0-8,-1 1-160 6,6-4 32-6,-2 5 0 9,2-3 400-9,4 4 96 6,-4-3 16-6,5 3 0 8,3 2-240-8,-2-4-144 8,0 3 192-8,-10 3-192 7,-1-2 176-7,-6 2-176 8,-1 2 160-8,-8 0-160 8,-5 2 240-8,-20 2-48 6,17-3-16-6,-17 3 0 9,0 0 400-9,0 0 64 6,0 0 32-6,0 0 0 9,0 0 240-9,-17 9 48 6,-3 9 16-6,-5-3 0 9,-6 3-336-9,-5 0-64 7,-10-3 0-7,1 7-16 10,-6-1-96-10,2 2-16 4,3-5 0-4,7 3 0 8,3 5 192-8,9-5 16 7,6-5 16-7,3 1 0 9,10-7-192-9,8-10-32 6,0 0-16-6,0 0 0 9,0 0-64-9,16 12-16 7,5-8 0-7,9-2 0 7,3-4-176-7,6-2-48 7,0-8 0-7,4 4 0 9,0 3-128-9,0 1 0 6,-6 4 0-6,-2 0 128 9,-6 0-128-9,-6 5 0 7,-5 5 0-7,1 8 0 7,-9-6 0-7,2 3 0 9,-6-5 0-9,2 7 0 7,-1-3 0-7,-7-14 0 6,12 18 0-6,-12-18 0 9,10 9 0-9,3 3 0 6,-13-12 0-6,18 4 0 9,3-4-304-9,1-4-32 6,3-6-16-6,1 1 0 26,1-1-2832-26,0-8-560 1</inkml:trace>
    </iact:actionData>
  </iact:action>
  <iact:action type="add" startTime="37602">
    <iact:property name="dataType"/>
    <iact:actionData xml:id="d57">
      <inkml:trace xmlns:inkml="http://www.w3.org/2003/InkML" xml:id="stk56" contextRef="#ctx0" brushRef="#br2">28493 13379 15663 0,'0'0'688'0,"-14"10"144"0,0 1-656 0,1 5-176 2,-3 5 0-1,1 7 0 7,1 5 2672-8,-6 4 496 6,1 4 96-6,-1 2 32 9,-3 3-1824-9,-2 7-384 8,3 0-64-8,1 1 0 7,-5 1 256-7,3 0 48 8,0-1 16-8,-3 3 0 8,1-3-496-8,5-3-80 6,5-8-32-6,1 2 0 9,8-4-480-9,0-6-112 9,4-12-16-8,4-5 0 3,4-1 80-4,-6-17 16 6,0 0 0-6,20 4 0 9,-3-4 48-9,7-2 16 7,-1-2 0-7,4-9 0 8,1-3-160-8,-1-1-128 7,0 3 144-7,1 0-144 8,-1 1 0-8,-4-1-160 7,-1 6 0-7,-5 2 0 7,3 6-80-6,-7 8-16 5,-13-8 0-5,18 14 0 7,-6 3 96-8,-2 9 16 7,-7 5 0-7,1 0 0 9,-2 0 144-9,-4 2 0 6,-4-1-144-6,-1 1 144 9,-7-4 0-9,2 0 0 6,-7-3 0-6,-1 1 0 8,-5-7 256-8,0-7-16 7,1 3-16-7,1-8 0 8,1-3 16-8,1-3 0 6,1-4 0-6,7-3 0 9,-5-3-240-9,6-8 0 7,1 3 0-7,5-11 0 25,4-5-1760-24,6 0-448-1,8-1-96 0,3-3 0 0</inkml:trace>
    </iact:actionData>
  </iact:action>
  <iact:action type="add" startTime="38008">
    <iact:property name="dataType"/>
    <iact:actionData xml:id="d58">
      <inkml:trace xmlns:inkml="http://www.w3.org/2003/InkML" xml:id="stk57" contextRef="#ctx0" brushRef="#br2">29253 13277 28799 0,'0'0'1280'1,"0"0"256"-1,0 0-1232 0,0 0-304 1,-2 20 0-1,1 3 0 8,-5 10 624-8,-2 3 64 7,-4 10 16-7,0 1 0 9,3 6 480-9,-7 1 96 7,0 3 32-7,-3 0 0 8,1-3-304-8,3 1-64 6,-5-1-16-6,3-1 0 8,1-2-480-8,-1-3-112 7,1-1-16-7,-2 0 0 9,3 0-320-9,1 6 128 6,4-7-128-5,1-5 0 22,3 0-1008-23,8-6-272 0,6-3-48 1,5-7-9904 4,1-8-1984-5</inkml:trace>
    </iact:actionData>
  </iact:action>
  <iact:action type="add" startTime="38230">
    <iact:property name="dataType"/>
    <iact:actionData xml:id="d59">
      <inkml:trace xmlns:inkml="http://www.w3.org/2003/InkML" xml:id="stk58" contextRef="#ctx0" brushRef="#br2">29396 14239 13823 0,'0'0'1216'1,"0"0"-960"3,0 0-256-4,13 0 0 8,5 0 2992-8,5 0 544 7,3-2 112-7,5-4 32 10,0-6-2752-10,6 5-544 6,2-11-128-6,0 4 0 9,6-5-16-9,-2 3 0 7,-4-3 0-7,-2-1 0 6,0 5 304-6,-6-1 64 7,-3-4 16-7,-5 9 0 9,-3-3-128-9,-3 4-32 6,-9-1 0-6,-8 11 0 9,6-16-32-9,-6 16-16 6,0 0 0-6,0 0 0 11,-14-6 96-11,-5 2 32 4,-5 4 0-4,-3 6 0 9,-4 2-160-9,-4 6-48 6,-2-3 0-6,-4 7 0 9,4-1 144-9,-4 5 32 7,4 1 0-7,5 3 0 8,3-3 48-8,4 2 16 6,1-5 0-6,9 3 0 10,3-3-288-10,8 1-48 6,2-7-16-6,6 3 0 7,0-3-224-7,8 2 0 7,3-7 128-7,9 5-128 9,-1-8 0-9,6 2-208 6,3 0 32-6,12-6 16 25,3-2-1072-24,6 0-224-1,0 0-32 0,-1-6-9952 5,1-2-1984-5</inkml:trace>
    </iact:actionData>
  </iact:action>
  <iact:action type="add" startTime="39279">
    <iact:property name="dataType"/>
    <iact:actionData xml:id="d60">
      <inkml:trace xmlns:inkml="http://www.w3.org/2003/InkML" xml:id="stk59" contextRef="#ctx0" brushRef="#br2">28686 15428 24879 0,'-18'-3'2208'1,"-1"-3"-1760"4,-7-4-448-5,-1 0 0 10,-2 2 944-10,-4 4 96 6,-2 1 32-6,-1 5 0 8,3 1-80-8,-8 5-16 7,-2 12 0-7,-3-1 0 8,-1 5-320-8,-2 7-64 7,-2 2-16-7,5 0 0 9,1 4 0-9,8 2 0 8,5-6 0-8,7 4 0 7,6 8 128-7,11-2 0 7,2-4 16-7,4 0 0 7,6 0-352-7,6-4-80 8,9 0-16-8,3 2 0 7,-1-9-272-7,10-1 128 8,8-2-128-8,2-7 0 9,6-2 0-9,2-7 0 5,-1 3 0-5,-3-6 0 24,0-2-1104-24,4-4-240 0,-4-8-32 0,2-8-15024 2</inkml:trace>
    </iact:actionData>
  </iact:action>
  <iact:action type="add" startTime="39582">
    <iact:property name="dataType"/>
    <iact:actionData xml:id="d61">
      <inkml:trace xmlns:inkml="http://www.w3.org/2003/InkML" xml:id="stk60" contextRef="#ctx0" brushRef="#br2">29105 15618 28447 0,'0'0'1264'0,"0"0"256"0,0 0-1216 0,0 0-304 4,0 0 0-4,0 0 0 9,18 4 512-9,5-8 64 6,1-4 0-6,1 0 0 8,-2-8 0-8,5 3 16 7,3-9 0-7,-2-1 0 9,0 1-368-9,1 1-80 8,-1 3-16-8,-4-5 0 7,-7 0-128-7,-3 1 0 7,-3 3 144-7,-2-1-144 7,-4 1 192-7,-6 5-48 8,-6-4 0-8,-4 9 0 8,10 9 208-8,-17-2 32 7,-7 6 16-7,-3 5 0 8,-1 5-48-8,-1 4-16 7,-2 9 0-7,0 0 0 9,-4 2 96-8,4 5 16 3,-1 5 0-4,5-6 0 8,0 0-16-8,3 2 0 7,5-2 0-7,5-2 0 9,-1 3-144-9,7-1-32 7,4 2 0-7,8-4 0 8,4-4-256-8,5 1 0 6,1-3 0-6,5-6 0 26,5 1-1216-25,3-1-256 0,4-5-64-1,2 0-9536 3,4-8-1904-3</inkml:trace>
    </iact:actionData>
  </iact:action>
  <iact:action type="add" startTime="39897">
    <iact:property name="dataType"/>
    <iact:actionData xml:id="d62">
      <inkml:trace xmlns:inkml="http://www.w3.org/2003/InkML" xml:id="stk61" contextRef="#ctx0" brushRef="#br2">30018 15446 24879 0,'-12'18'2208'0,"3"-3"-1760"4,-5 7-448-4,4 3 0 9,-3 2 800-9,1 1 80 6,2 1 16-5,-4-2 0 6,3 0-112-6,-3 1-16 8,2 1 0-9,-1-6 0 7,1-3 160-7,4-3 32 6,-2 1 0-6,7-8 0 8,3-10-160-8,0 0-32 7,0 0 0-7,0 0 0 8,17-2-64-8,1-2 0 6,3-14-16-6,4 1 0 8,3-9-304-8,1 1-64 8,-2-4-16-8,1 2 0 9,1-3-304-9,-2 3 0 6,-1 2 128-6,-3-1-128 10,0 5 0-9,-7 7 0 2,0-1 0-3,-3 9 0 9,-13 6 0-9,0 0 0 6,0 0 0-6,14 7-144 9,-14-7 144-9,8 26-128 8,-4 3 128-8,1 6-128 8,-3-2 128-8,-4 2 0 6,-3-1 0-6,-1 1 0 9,-2 2 0-9,2-8 0 7,-6-4 0-7,5-1 0 6,3-5 0-6,0 1 0 8,2-10 0-7,2-10-128 23,0 0-288-23,0 0-48-1,15 0-16 1,5-6 0 10,1-8-2608-10,-1-7-528-1</inkml:trace>
    </iact:actionData>
  </iact:action>
  <iact:action type="add" startTime="40260">
    <iact:property name="dataType"/>
    <iact:actionData xml:id="d63">
      <inkml:trace xmlns:inkml="http://www.w3.org/2003/InkML" xml:id="stk62" contextRef="#ctx0" brushRef="#br2">31067 14461 21183 0,'0'0'944'1,"0"0"192"-1,0 0-912 0,0 0-224 1,0 0 0 0,-11 22 0 6,3 5 2640-7,2 6 496 7,-8 8 80-7,3-2 32 8,1 8-1952-8,-6 2-384 8,3 5-80-8,-5 7 0 7,-1 1-128-7,3 2 0 7,-3 7-16-7,-1-9 0 8,4-2-96-8,-1 3-16 7,1-3 0-7,3-1 0 9,-1-3-384-9,4-1-64 8,6 2-128-8,-2-5 176 22,3-1-1184-22,3-2-224 1,1-1-48-1,3-5-10016 6,0-10-2000-6</inkml:trace>
    </iact:actionData>
  </iact:action>
  <iact:action type="add" startTime="40499">
    <iact:property name="dataType"/>
    <iact:actionData xml:id="d64">
      <inkml:trace xmlns:inkml="http://www.w3.org/2003/InkML" xml:id="stk63" contextRef="#ctx0" brushRef="#br2">30755 15290 28559 0,'-23'-2'1264'1,"23"2"272"-1,-14-6-1232 0,14 6-304 2,0 0 0-2,0 0 0 9,0 0 1536-9,22 2 240 6,3 0 48-6,0-2 16 8,3-2-1392-8,1 0-256 8,0 2-64-8,1-2-128 8,1-2 192-8,0 2-64 6,2 0 0-6,2 2-128 9,-2 0 0-9,1 2 0 7,-1-2 0-7,2 4 0 8,-4 0-160-8,0-4-144 7,-2 0-16-7,-1 0-16 23,1 4-1952-22,-4-2-384 0,1-4-80-1</inkml:trace>
    </iact:actionData>
  </iact:action>
  <iact:action type="add" startTime="40783">
    <iact:property name="dataType"/>
    <iact:actionData xml:id="d65">
      <inkml:trace xmlns:inkml="http://www.w3.org/2003/InkML" xml:id="stk64" contextRef="#ctx0" brushRef="#br2">31729 15249 28447 0,'0'0'1264'1,"0"0"256"-1,0 0-1216 0,0 0-304 3,0 0 0-3,0 0 0 9,0 0 976-9,0 0 144 6,0 0 32-6,0 0 0 8,13-12-208-8,5 5-48 9,1-1 0-9,-3-2 0 6,2 6-448-6,-1 0-80 8,-3 2-32-8,3-2 0 8,-3-3-336-8,3 1 144 7,-17 6-144-6,20-10 0 7,-8 0 176-8,-1-3-176 6,-11 13 160-6,12-14-160 8,-4-4 224-8,-8 18-48 7,4-13-16-7,-2-3 0 8,-2 16-160-8,-4-12 160 7,4 12-160-7,-14-15 160 10,-5 7 0-10,-1 0 0 4,-3 8 0-4,-5 8 0 10,-3 0-160-10,0 7 0 5,-2-1 0-5,-2 9 0 11,-2-1 192-11,4 5-64 5,-1 2 0-5,3 1 0 8,-2-1 256-8,2 0 64 7,4 0 0-7,5 3 0 8,1-1 0-8,7-4 0 6,4-3 0-6,6-1 0 9,6-2-304-9,2-3-144 7,2 1 160-7,6 1-160 8,-1-8 128-8,9 1-128 7,1-7 0-7,5 2 0 8,3 0 0-8,2-4 0 8,0-4-128-8,1-2 128 23,1-4-1920-23,2 2-256 0,-4-4-64 0,0 2-14512 2</inkml:trace>
    </iact:actionData>
  </iact:action>
  <iact:action type="add" startTime="41159">
    <iact:property name="dataType"/>
    <iact:actionData xml:id="d66">
      <inkml:trace xmlns:inkml="http://www.w3.org/2003/InkML" xml:id="stk65" contextRef="#ctx0" brushRef="#br2">32230 15171 12895 0,'-14'6'1152'0,"-3"9"-928"4,5 1-224-4,-2 6 0 7,5-1 4336-7,-3 8 816 8,0 2 160-8,2 1 48 8,-5 5-3792-8,3-2-752 8,-5-4-160-8,-3 6-16 8,3 4 352-8,-3-6 80 6,-3 0 16-6,1 0 0 8,5-3-64-8,-3-3-16 7,3-4 0-7,5-7 0 8,0-3-272-7,12-15-48 5,-8 12-16-6,8-12 0 8,0 0-112-8,0 0-32 8,14-8 0-8,2-4 0 7,3-7-64-7,5-4-16 7,3-3 0-6,2-1 0 7,2-6-304-8,-1 2-144 8,1-1 128-8,2 1-128 6,0 0 128-6,-2 2-128 7,-1-3 0-7,-5 5 128 8,-6 10-128-8,5-1 0 7,1 1 0-7,-3 5 0 8,-3 4 0-8,-3 2 0 7,1 4 0-7,-1 4 0 7,-2 4 0-7,-14-6-224 8,17 8 48-8,-5-2 16 25,-12-6-1408-25,15 13-288 1,-5-1-48-1,-10-12-17392 0</inkml:trace>
    </iact:actionData>
  </iact:action>
  <iact:action type="add" startTime="43229">
    <iact:property name="dataType"/>
    <iact:actionData xml:id="d67">
      <inkml:trace xmlns:inkml="http://www.w3.org/2003/InkML" xml:id="stk66" contextRef="#ctx0" brushRef="#br2">23636 13172 10127 0,'0'0'896'0,"0"0"-704"5,0 0-192-5,0 0 0 9,0 0 1520-9,0 0 272 7,0 0 48-7,0 0 16 7,0 0-336-6,0 0-64 5,0 0-16-6,0 0 0 9,0 0 16-9,0 0 0 9,0 0 0-9,0 0 0 6,0 0-272-6,0 0-48 8,-8-10-16-8,0-3 0 7,8 13-272-7,0-14-48 8,0-4-16-8,0 18 0 9,10-17-352-9,-2 3-80 4,4 4-16-4,1-1 0 9,1 3-176-9,1 2-32 7,3-2-128-7,-4 4 192 8,-14 4-192-7,19 0 0 4,-19 0 0-5,18 10 0 9,-1-2 0-9,1 0 0 7,-5 5 0-7,1 3 0 11,-4 2 0-11,0-5 0 4,-1 5 0-3,-5 1 0 7,0-5 0-8,-4 4 0 6,0-18 0-6,-6 19 144 8,2-3 80-8,-5 1 16 8,-3-7 0-8,-2 6 0 8,-1-9 192-8,-5 1 32 6,5 0 16-6,-7-4 0 8,-3-4-112-8,5-2-32 7,7-4 0-7,-7-2 0 8,3-2 16-8,5-5 0 8,-2-1 0-8,6-1 0 7,3 1-32-7,5 1 0 7,0-7 0-7,5 1 0 8,3-5-128-8,6 5-48 7,-4-1 0-7,7 3 0 8,5 1-144-8,-5 5 0 7,1 3-160-7,3-2 160 8,-3 6-160-8,-1 2 160 7,3 2-160-7,-5 4 160 8,1 2-160-8,0 2 160 8,-3 6-160-8,-3 0 160 7,0 5-176-6,-4 3 176 5,-4 3-192-6,-2 0 192 9,-2 3-128-9,0-5 128 6,-8-3 0-6,0 5 0 8,-2 3 0-8,-3-5 0 7,-3-3 0-7,3-5 0 8,-5 5 0-8,1-8 192 7,-3-5-48-7,1 3-16 8,-1-4 128-8,7-2 0 9,-3-2 16-9,18 0 0 6,-17-16 48-6,7 5 16 7,2-3 0-7,0 0 0 8,4-7 0-8,4 1 0 7,0 1 0-7,6-1 0 8,4-1-160-8,-2 0-48 7,5-1 0-7,1 3 0 9,6-3-128-9,-3 8 0 6,3-1 0-6,1 7 0 8,-1-4 0-8,-3 7-144 7,3 5 144-7,-1 1 0 9,-5 3-160-8,-14-4 160 4,17 16-128-5,-7-2 128 8,-2 3-144-8,0 5 144 7,-6-7-160-7,-4 5 160 9,-6 1 0-9,-2 1 0 6,-2-5-128-6,-7 3 128 8,-2-5 0-8,-1-1 0 7,1 4 0-7,-5-9 160 8,-1-1-160-8,2 0 128 8,1-6-128-8,5 0 128 7,1-2 32-7,1-4 0 8,1-6 0-8,4 2 0 8,3 1 32-8,-1-5 0 6,10 12 0-6,-4-14 0 8,2-3-192-7,4 3 160 5,4-4-160-6,3 7 160 8,-1-1-160-8,0 6 0 7,10-2 0-7,-5 1 0 8,3 3 0-8,1 2 0 7,1-2 0-7,2 4 0 8,1 8 0-8,-7 1 0 7,-14-9-128-7,15 10 128 8,-7 6 0-8,-8-16 0 7,8 13-144-7,-8-13 144 8,0 0 0-8,0 20 0 7,0-20 0-7,-2 15 0 8,2-15-176-8,0 0 176 8,0 0-160-8,0 0 160 23,0 0-1392-23,0 0-176 0,0 0-32 1,0-11-17296 0</inkml:trace>
    </iact:actionData>
  </iact:action>
  <iact:action type="add" startTime="47766">
    <iact:property name="dataType"/>
    <iact:actionData xml:id="d68">
      <inkml:trace xmlns:inkml="http://www.w3.org/2003/InkML" xml:id="stk67" contextRef="#ctx0" brushRef="#br0">2317 13049 22799 0,'0'0'1008'0,"0"0"208"0,0 0-960 0,0 0-256 3,0 0 0-3,-12 10 0 7,2 7 384-7,4 1 48 7,-5 5 0-7,5 5 0 9,-2 1 336-9,0 2 80 7,-2 0 16-7,3 8 0 8,1 2 32-8,-4 2 0 8,2-6 0-8,2 8 0 7,-1-2-336-7,-1 2-64 7,2 2-16-7,0-10 0 8,0 2-272-8,-4-6-48 8,6-2-16-8,-1-4 0 8,3-5-144-8,-2-6 0 6,4-16-192-6,0 0 192 23,0 0-2752-22,0 0-416-1</inkml:trace>
    </iact:actionData>
  </iact:action>
  <iact:action type="add" startTime="47990">
    <iact:property name="dataType"/>
    <iact:actionData xml:id="d69">
      <inkml:trace xmlns:inkml="http://www.w3.org/2003/InkML" xml:id="stk68" contextRef="#ctx0" brushRef="#br0">2147 12802 26719 0,'-22'-20'1184'1,"9"2"240"-1,3-3-1136 0,2 2-288 2,2-5 0-2,4 5 0 9,2 19 1472-9,0-12 256 7,0 12 32-7,0 0 16 9,0-16-1328-9,0 16-256 6,-2-13-48-6,2 13-16 9,0 0-128-9,0 0 0 6,0 0 0-6,0 0 0 25,0 0-2560-24,0 0-448 2</inkml:trace>
    </iact:actionData>
  </iact:action>
  <iact:action type="add" startTime="48202">
    <iact:property name="dataType"/>
    <iact:actionData xml:id="d70">
      <inkml:trace xmlns:inkml="http://www.w3.org/2003/InkML" xml:id="stk69" contextRef="#ctx0" brushRef="#br0">3317 12841 25167 0,'0'0'1104'1,"0"-16"240"-1,0-2-1072 0,0-1-272 2,-4 5 0-2,-2-1 0 7,1-5 192-7,-9 5-32 7,0-7 0-7,-7 6 0 8,-5 3 736-8,-1-3 128 8,-2 6 48-7,0-3 0 5,-4-1-176-6,-1 8-48 8,3 2 0-7,-2 0 0 6,0 4-464-6,4 4-112 4,-5 0-16-5,7 4 0 9,2 10-256-9,1-1 0 6,3 5-176-6,3 7 176 8,5 4-128-7,3 12 128 6,2 4 0-7,4 5 0 8,0 1-160-7,2 5 160 4,2 9-128-5,0 1 128 9,0 4 0-9,0-2 0 6,0 4 0-6,0 2 0 8,-2 2 0-8,0-6 0 7,1-7 0-7,-1-11 128 26,0-5-544-26,-2-8-96 0,0-4-32 0,0-10-8944 5,0-6-1792-5</inkml:trace>
    </iact:actionData>
  </iact:action>
  <iact:action type="add" startTime="48471">
    <iact:property name="dataType"/>
    <iact:actionData xml:id="d71">
      <inkml:trace xmlns:inkml="http://www.w3.org/2003/InkML" xml:id="stk70" contextRef="#ctx0" brushRef="#br0">2605 13445 27647 0,'0'0'1216'0,"0"0"256"0,0 0-1168 0,0 0-304 4,20-2 0-4,5 2 0 8,0-4 0-8,3 4 0 7,-3 2 128-7,6-2-128 9,-3-4 0-9,5 2 0 5,8 2 0-5,0 0 0 9,8 2 0-9,5 0-256 6</inkml:trace>
    </iact:actionData>
  </iact:action>
  <iact:action type="add" startTime="48831">
    <iact:property name="dataType"/>
    <iact:actionData xml:id="d72">
      <inkml:trace xmlns:inkml="http://www.w3.org/2003/InkML" xml:id="stk71" contextRef="#ctx0" brushRef="#br0">4300 13424 21183 0,'0'0'1888'0,"-6"-12"-1504"3,1-8-384-3,-1 9 0 8,6 11 240-7,0 0-32 6,0 0 0-7,0 0 0 9,0 0 320-9,0 0 64 5,0 0 16-5,0 0 0 9,-4 11-224-9,2 11-64 7,0-1 0-7,0 9 0 8,0 3-64-8,2 6 0 7,4 4-16-6,0 1 0 7,0-3-112-8,4 2 0 6,-3-6-128-6,7-9 192 9,4-3-48-9,3-5-16 6,-3-7 0-6,3-3 0 8,3-2 448-7,1-6 64 6,4-6 32-7,3-6 0 8,1 0-112-8,0-3-32 6,-4-5 0-6,3-1 0 8,-3 5-144-8,0-4-16 8,-1-1-16-8,-3 1 0 8,-5 1-32-8,-3-1-16 6,-3 7 0-6,0-3 0 8,-12 14 0-8,7-10 0 7,-7 10 0-7,0 0 0 8,0 0-160-8,0 0-16 7,0 0-128-7,0 0 192 9,2 26-192-9,0-3 0 6,0-2 0-6,0 5 0 8,0-1 0-8,4 2-128 7,0-1 128-7,2-3 0 8,5-3 0-8,1 1 0 7,6-11 0-7,1-2 0 8,-3-3 0-8,3-8 0 7,2-3 0-7,-1-2 144 8,-3-10 16-7,3 1 0 6,-3-5 0-7,1-5 0 8,-7-2 80-8,3-4 16 6,-6-2 0-6,0 1 0 9,-1 3-80-9,-5 0-16 7,-2 2 0-7,-2 1 0 7,-2 5-160-7,0-4 160 7,-4-3-160-7,-1 3 160 8,1 8-160-8,2 3 0 7,2-1 0-7,2-1 0 8,-2 6-144-8,2 12-112 7,0 0-32-7,0 0 0 24,4-15-2832-23,4 3-560-1</inkml:trace>
    </iact:actionData>
  </iact:action>
  <iact:action type="add" startTime="49313">
    <iact:property name="dataType"/>
    <iact:actionData xml:id="d73">
      <inkml:trace xmlns:inkml="http://www.w3.org/2003/InkML" xml:id="stk72" contextRef="#ctx0" brushRef="#br0">5404 13504 21359 0,'0'0'944'0,"0"0"208"0,0 0-928 0,0 0-224 3,0 0 0-3,20 11 0 7,1-3 1280-7,1-6 192 7,-3-6 64-7,5-6 0 9,-1 1-208-9,2-1-48 6,1-8 0-6,3 5 0 8,-2-5-416-8,3-3-96 7,-1 1 0-7,-4 3-16 9,-3-7-464-9,-7 3-96 6,1-3 0-6,-4 7-16 9,-3-1-176-9,-5 7 192 6,-4-5-192-6,0 16 192 10,-6-12-192-10,-5 3 192 6,-1 5-192-6,-10 4 192 9,-1 4-48-9,-4 5 0 6,-2 1 0-6,-3 8 0 7,5-5 48-7,0 11 16 10,-1 1 0-10,1 4 0 5,0-1 48-5,3 3 0 9,3 2 0-9,5 2 0 7,1 0-64-7,7-2-16 7,6-2 0-7,4 1 0 7,2-3-176-7,11-2 160 7,5-1-160-7,7-5 160 9,4 2-384-9,8-3-80 6,10-4-16-6,0-5-16528 12</inkml:trace>
    </iact:actionData>
  </iact:action>
  <iact:action type="add" startTime="49849">
    <iact:property name="dataType"/>
    <iact:actionData xml:id="d74">
      <inkml:trace xmlns:inkml="http://www.w3.org/2003/InkML" xml:id="stk73" contextRef="#ctx0" brushRef="#br0">7926 12954 12895 0,'0'0'576'0,"-15"-4"112"0,-7-2-560 0,3-2-128 6,-3 4 0-6,3-2 0 9,-7 2 1824-9,-1 2 336 6,-2 2 64-6,-2 4 16 8,-4 4-1152-8,1 4-208 8,1-2-48-8,2 7-16 7,-2-1-208-7,2 1-32 8,3 5-16-7,9-5 0 8,-1 5-240-9,13-1-32 5,-1 5-16-5,14-5 0 8,1-1 16-8,3 1 0 8,8-3 0-8,1-1 0 7,12 7 64-7,-1-3 16 7,-3 0 0-7,2-1 0 8,-1-1-208-8,-1 3-32 8,0 3-128-8,-5-3 192 8,-7-7-192-8,3 3 128 6,-10 3-128-6,-3-3 0 8,-3-1 128-8,-6 1-128 7,-5-8 0-7,-5 5 144 8,-2 5 368-8,-9-3 64 7,-2-3 0-7,-2 0 16 8,-5-5 16-8,-1 3 0 7,2-4 0-7,2 0 0 8,-2-8-288-8,3-4-48 7,5 2-16-7,2-2 0 8,5-6-128-8,6-5-128 8,3-3 144-8,3 2-144 25,8-1-1536-24,8-3-384-1,-1-3-96 0</inkml:trace>
    </iact:actionData>
  </iact:action>
  <iact:action type="add" startTime="50183">
    <iact:property name="dataType"/>
    <iact:actionData xml:id="d75">
      <inkml:trace xmlns:inkml="http://www.w3.org/2003/InkML" xml:id="stk74" contextRef="#ctx0" brushRef="#br0">8502 12601 12895 0,'0'-12'1152'0,"-2"-8"-928"3,0 1-224-3,0 5 0 8,2-1 2992-8,0 15 544 7,0 0 112-7,0 0 32 8,-8-10-2320-8,8 10-464 8,-19 8-80-8,1 11-32 7,0 3-192-7,-5 3-32 7,-2 2-16-7,-1 10 0 9,5 12-96-9,3 2-32 7,-1 3 0-7,3 5 0 8,3 1-160-8,-3 5-16 6,6 3-16-6,2-4 0 9,-1 3-224-9,5-3 0 6,2 2 128-6,4-7-128 26,4-12-1488-25,3-4-352 0,-1-8-64-1</inkml:trace>
    </iact:actionData>
  </iact:action>
  <iact:action type="add" startTime="50422">
    <iact:property name="dataType"/>
    <iact:actionData xml:id="d76">
      <inkml:trace xmlns:inkml="http://www.w3.org/2003/InkML" xml:id="stk75" contextRef="#ctx0" brushRef="#br0">8270 13114 15663 0,'0'0'1392'1,"0"0"-1120"2,13 0-272-3,9-2 0 8,3 0 224-8,2-2-16 7,3-2 0-7,1 2 0 9,0-2-80-9,6 2 0 6,-4-4-128-6,4-3 192 8,4 1 368-8,-2 2 64 9,4-2 16-9,-6 3 0 7,-2-7 176-7,-1 4 32 8,-5 0 16-8,-8 3 0 7,-1 1-224-7,-20 6-32 6,0 0-16-6,0 0 0 8,0 0-128-8,0 0-16 7,6 19-16-7,-8-5 0 8,-6 0-48-7,-2 7-16 6,-9 2 0-7,-3 1 0 9,-3 1-32-9,-3 1 0 6,1-5 0-6,0 4 0 8,0-1 0-8,1 1 0 6,3-1 0-6,7-5 0 9,-1 1-16-9,7 1-16 6,4-5 0-6,0-5 0 9,6-11 16-9,0 0 0 6,0 0 0-6,0 0 0 9,16 0 320-9,1-9 64 6,-5-5 0-6,6-2 16 8,-3 3-352-8,3-7-80 7,1-1-16-6,-3 1 0 6,1 1-144-7,-5-3-128 7,0 1 192-7,-6 3-192 8,0-3 144-8,-1 5-144 8,-5 16 0-8,0 0 144 8,6-13-144-8,-6 13 0 7,0 0 0-7,0 0 0 8,0 0 0-8,0 17-144 7,0-1 144-7,0 3-208 7,2-5 208-7,2 3 0 7,0 5 0-7,4-1 0 8,3-5 0-8,-1 3 0 7,8-5 0-7,-3 2 0 9,7-7-400-9,5-3 16 6,4-8 0-6,1 0-9920 18,-1-2-1984-17</inkml:trace>
    </iact:actionData>
  </iact:action>
  <iact:action type="add" startTime="50858">
    <iact:property name="dataType"/>
    <iact:actionData xml:id="d77">
      <inkml:trace xmlns:inkml="http://www.w3.org/2003/InkML" xml:id="stk76" contextRef="#ctx0" brushRef="#br0">9358 13036 17439 0,'-12'23'768'0,"8"-2"176"1,-3 7-752-1,-1-1-192 2,0-2 0-2,0 5 0 8,-5 1 1056-8,3 0 176 7,-6 0 48-7,4-2 0 8,-3-5 336-8,5-3 80 8,4-3 16-8,0-3 0 9,-5-5-176-9,11-10-48 5,0 0 0-5,0 0 0 9,0 0-432-9,0 0-96 6,0 0 0-6,0 0-16 9,13-17-320-8,1-5-64 6,6-3-16-7,-1 1 0 7,1-1-352-7,1 0-64 7,2 3 0-7,5-1-128 7,-5 0 128-7,1-1-128 8,-3-3 0-8,4 3 0 9,1 5 0-9,-1 3 0 7,-3 1 0-7,3 5 0 7,-4 0 0-7,-3 2 0 6,1 4 0-6,3 3 0 26,-5 2-992-25,5 3-208-1,1 4-32 0,1-2-9680 4,3-2-1936-4</inkml:trace>
    </iact:actionData>
  </iact:action>
  <iact:action type="add" startTime="51219">
    <iact:property name="dataType"/>
    <iact:actionData xml:id="d78">
      <inkml:trace xmlns:inkml="http://www.w3.org/2003/InkML" xml:id="stk77" contextRef="#ctx0" brushRef="#br0">10499 12468 27407 0,'0'0'1216'0,"0"0"256"0,0 0-1184 0,0 0-288 3,0 0 0-3,2 29 0 8,-4 10 464-8,-4-4 48 7,-9 4 0-7,-1-2 0 8,-5 2 64-8,-7 6 32 8,1 6 0-8,0 0 0 8,-5 1 96-8,5 5 0 6,0 3 16-6,1-1 0 9,5-1-272-9,3 1-48 6,3-1-16-6,3 1 0 8,4-8-256-8,2-7-128 7,5-6 0-7,2-3 128 8,5-4-128-8,0-8-224 7,2-5 48-7,0-3-10272 16,-8-15-2064-15</inkml:trace>
    </iact:actionData>
  </iact:action>
  <iact:action type="add" startTime="51414">
    <iact:property name="dataType"/>
    <iact:actionData xml:id="d79">
      <inkml:trace xmlns:inkml="http://www.w3.org/2003/InkML" xml:id="stk78" contextRef="#ctx0" brushRef="#br0">9920 13022 28559 0,'-20'-14'2544'1,"20"14"-2032"1,-8-8-512-2,8 8 0 8,0 0 1472-8,18-9 208 7,-2 5 48-7,7 0 0 9,6 0-1312-9,6 2-256 7,6 0-160-7,2 0 192 7,8-2-192-6,6-2 160 5,5 10-160-6,0-8 160 8,-3 2-320-8,5 4-64 7,3 4-16-7,-9 0-15264 11</inkml:trace>
    </iact:actionData>
  </iact:action>
  <iact:action type="add" startTime="51789">
    <iact:property name="dataType"/>
    <iact:actionData xml:id="d80">
      <inkml:trace xmlns:inkml="http://www.w3.org/2003/InkML" xml:id="stk79" contextRef="#ctx0" brushRef="#br0">12270 12860 18191 0,'0'0'800'0,"-14"-10"176"0,14 10-784 0,-13-8-192 3,-7 1 0-3,-1-3 0 8,-3-2 960-8,-1 6 128 7,-2 1 48-7,-4-5 0 8,-5 4-64-8,-4 2-16 7,-1 2 0-7,0 8 0 9,-2 10-256-9,2-1-48 7,0 9-16-7,4 3 0 8,-4 2-224-7,8 6-64 5,-3 4 0-5,5-2 0 7,8 4-128-8,3-2-48 6,3 8 0-6,7-8 0 9,8 0-144-9,4-2-128 6,6-6 144-6,9 0-144 9,5-7 832-9,7-5 80 7,4-11 16-7,4 0 0 24,8-4-2080-24,6-6-400 1,4-6-96-1,1-6-12224 0</inkml:trace>
    </iact:actionData>
  </iact:action>
  <iact:action type="add" startTime="52043">
    <iact:property name="dataType"/>
    <iact:actionData xml:id="d81">
      <inkml:trace xmlns:inkml="http://www.w3.org/2003/InkML" xml:id="stk80" contextRef="#ctx0" brushRef="#br0">12709 12152 24063 0,'0'0'1072'0,"-10"-14"208"0,10 14-1024 0,0 0-256 4,0 0 0-4,-9 0 0 8,-7 10 192-8,2 4-32 7,-5 7 0-7,-3 9 0 9,-3 3 416-9,3 6 96 7,-3 0 16-7,2 9 0 8,-3 3 112-8,1 2 32 7,2-4 0-7,-1 9 0 9,1 3 96-9,1-3 32 5,-1 3 0-5,0 7 0 10,5-2-576-10,2 4-128 7,-1-5 0-7,5-7-16 7,2-3-112-7,6-5-128 7,2-11 176-7,4 0-176 27,2-7-1344-27,6-7-384 0,0-11-80 0,5-5-16 0</inkml:trace>
    </iact:actionData>
  </iact:action>
  <iact:action type="add" startTime="52285">
    <iact:property name="dataType"/>
    <iact:actionData xml:id="d82">
      <inkml:trace xmlns:inkml="http://www.w3.org/2003/InkML" xml:id="stk81" contextRef="#ctx0" brushRef="#br0">13025 12833 25791 0,'-37'0'1152'1,"14"4"224"-1,-1 0-1104 0,1 1-272 2,-3 9 0-2,1 2 0 8,-2 3 608-8,-1 5 64 7,-3 5 16-7,2-4 0 8,0-3-176-8,1 1-48 7,5 4 0-7,9 1 0 8,1-1 128-8,9-2 32 7,4-3 0-7,11 1 0 9,3-5 16-9,10-5 0 6,3 1 0-6,4-6 0 8,6-6-320-8,4-2-48 7,2 0-16-7,4-4 0 8,-2-10-80-8,-6 2-32 7,0-7 0-7,-6-3 0 9,-4-1-144-8,-4 0 192 4,-7-1-192-5,-2-1 192 9,-7 0 176-9,-3-1 32 6,-10 3 16-6,-4-1 0 8,-3 3 32-8,-11-2 0 7,-3 1 0-7,-6 1 0 8,-4-1-144-8,-6 5-32 7,4-5 0-7,-2 7 0 8,0 3-272-8,9 4 0 8,3-4-176-8,2 5 176 23,7 7-2128-22,18 0-320-1,0 0-64 0</inkml:trace>
    </iact:actionData>
  </iact:action>
  <iact:action type="add" startTime="52586">
    <iact:property name="dataType"/>
    <iact:actionData xml:id="d83">
      <inkml:trace xmlns:inkml="http://www.w3.org/2003/InkML" xml:id="stk82" contextRef="#ctx0" brushRef="#br0">13626 12661 26031 0,'0'-14'1152'0,"0"14"240"0,0 0-1120 1,0 0-272 0,0 0 0-1,0 0 0 8,0 0 512-8,-18 8 64 7,1 8 0-7,-9-8 0 8,-3-1 160-8,0 5 32 7,-6 2 16-7,3 5 0 9,1-1-144-9,4-3-48 6,4 5 0-6,7-6 0 9,0 3-48-9,10 3-16 6,6-20 0-6,2 21 0 8,4-3-192-8,6 3-32 7,0-1-16-7,5-5 0 8,-1 3-80-8,3-3-16 8,3 5 0-8,-1-1 0 8,-1-5-192-8,1 4 0 7,3 3 0-7,-1 0 0 9,-7-1 0-9,1 1 0 6,1 3 0-6,-10-5 0 8,-3-3 128-8,-1 3-128 7,-6-7 0-7,-5 6 144 7,-7-9 144-7,-4 7 32 7,-5-6 0-7,-4 3 0 8,-7-7 336-8,-1 2 80 8,0-4 16-8,2 2 0 8,2-4-320-8,0-4-64 6,1-6-16-6,3 4 0 8,2-2-224-8,3 2-128 7,7-3 160-7,5-5-160 24,4 0-1264-23,2-3-336-1,4 15-80 0,2-20-15440 1</inkml:trace>
    </iact:actionData>
  </iact:action>
  <iact:action type="add" startTime="52931">
    <iact:property name="dataType"/>
    <iact:actionData xml:id="d84">
      <inkml:trace xmlns:inkml="http://www.w3.org/2003/InkML" xml:id="stk83" contextRef="#ctx0" brushRef="#br0">13961 12880 15663 0,'0'0'688'1,"0"0"144"-1,0 0-656 0,22 9-176 2,1-3 0-2,4-4 0 7,-1 2 2816-7,1-4 544 7,-2-2 96-7,3 0 32 9,-3 0-2064-9,0 2-400 6,-1-2-96-6,1-2-16 9,1-7 48-9,1 5 16 6,2 2 0-6,4-2 0 8,-1-8-256-7,-3 3-48 6,0-5-16-7,-2 2 0 9,-3-5-240-9,-7 5-48 5,-1-1-16-5,-4-1 0 9,-12 16-112-9,7-14-32 6,-7 14 0-6,-5-17 0 9,-5 5 96-9,-2 0 16 7,-7 7 0-7,-9-1 0 8,1 2 16-7,-12 0 16 6,-2 0 0-7,2 6 0 9,-4 4-80-9,0 2-16 6,0 5 0-6,-4 3 0 7,1 7-80-7,5 3-32 7,4 1 0-7,-2 0 0 7,4 1 0-7,1 3 0 7,5 0 0-7,6 6 0 9,3-2-144-9,10-2 192 7,7 2-192-7,3-2 192 8,5-1-48-8,7-3 0 7,8-2 0-7,7-1 0 8,4-1 80-8,6 0 16 7,4-5 0-7,10-1 0 8,0-1-48-8,5-4-16 7,5 3 0-7,5-11 0 8,4 0-176-8,-2-4 160 7,5-4-160-7,-5-2 160 27,0 2-1568-27,-4-6-304 0,5-4-64 0</inkml:trace>
    </iact:actionData>
  </iact:action>
  <iact:action type="add" startTime="56711">
    <iact:property name="dataType"/>
    <iact:actionData xml:id="d85">
      <inkml:trace xmlns:inkml="http://www.w3.org/2003/InkML" xml:id="stk84" contextRef="#ctx0" brushRef="#br2">23531 13307 19343 0,'0'0'1728'0,"0"0"-1392"11,0 0-336-10,0 0 0 2,0 0 768-3,0 0 96 10,0 0 16-10,0 0 0 5,0 0 112-5,0 0 32 12,0 0 0-12,0 0 0 4,0 0 560-4,0 0 112 10,0 0 32-10,9-8 0 5,3-4-656-5,-4 4-128 12,5-1-32-12,-3-5 0 3,2 2-272-2,4-3-64 8,1 5-16-9,-3-4 0 4,3 6-272-4,-3-3-48 11,4 1-16-11,-1 6 0 4,-1 0-224-4,1 4 176 11,-17 0-176-11,14 2 160 4,-14-2-160-4,14 18 0 11,-14-18 0-10,5 21 128 3,-5 4-128-4,-2 3 0 10,-11-1 0-10,-1 2 0 4,-5-1 192-4,1-3 0 7,-5 0 0-7,-1-3 0 8,1-5 128-8,1-3 48 12,-1 0 0-12,3-7 0 3,-1 3 208-3,0-2 64 7,1-6 0-7,6-4 0 9,-1-4 0-9,15 6 0 9,-10-12 0-8,4-5 0 4,2 1-128-5,4-5-32 12,4-5 0-12,2-1 0 3,6 0-304-3,5 0-176 6,3-1 192-6,-1 5-192 9,5-1 0-9,1 7 0 7,4-3 0-7,-1 3 0 7,-3 1 0-7,2 5 0 11,3 5 0-11,-5 4 0 4,-4 4 0-4,-1 4 0 8,-6 1-160-8,-1 3 160 8,-13-10 0-8,8 20 0 12,-2-3 0-12,-6 3 0 3,-4-1-144-3,-2-1 144 12,-10 1-192-12,3 3 192 3,-9-3 0-3,1-3 0 10,-4 1 0-10,-1-7 0 4,1 4 0-4,3-6 0 12,1-5 0-12,-2-3 144 4,3-3 48-4,6-1 16 12,-1-6 0-12,3-2 0 4,-2-3 48-4,7-3 0 12,3-5 0-12,2-3 0 3,2 1-96-3,4-2-16 10,5-3 0-10,7 1 0 4,0 2-144-4,1-2 0 11,5 1 0-11,-1 1 128 5,4 2-128-5,3 5 0 7,-1 3 0-7,0-3 0 9,-3 6-192-9,1 5 192 6,-1 5-192-6,-1 0 192 9,0 6-176-9,-3 4 176 11,-5 9-128-11,3-1 128 4,-8 5-160-4,1 1 160 11,-5-1-192-11,-2 1 192 4,-6 1-128-4,-4 1 128 7,-5-5 0-7,-1 5 0 8,-6 1 0-8,3-3 0 7,-7-7 0-7,-1-3 0 8,3 6 0-8,-1-10 0 12,2-3 0-12,-3-1 0 3,5-4 160-3,1-1-16 7,-2-3 0-7,9 0 0 9,-1-10 32-9,4 5 0 6,2-7 0-5,4 2 0 7,2-1-176-8,4-3 192 7,2 5-192-7,0-5 192 8,-1-3-192-8,11 1 0 11,-3 5 0-11,3-3 128 4,2 7-128-4,-3 1 0 7,5 4 0-7,-1 0 0 4,0 6-128-4,-3 4 128 7,0 8-160-7,-1-2 160 8,-5 8-160-8,-2-1 160 14,-1 5-160-14,-5-1 160 2,-4-5-128-2,0 5 128 11,-8-3 0-11,-3 1-144 5,-1 3 144-5,-7-4 0 11,-3 1 0-11,3-5 0 4,-7 0 0-4,-1-3 0 13,0-3 0-13,1 0 0 2,3-6 0-2,-1-2 144 11,5-4-16-11,3 2-128 5,-3-2 256-5,7 1-64 6,-4-7-16-6,9 2 0 9,-3-6 0-9,6 5 0 13,0 1 0-13,4 10 0 2,2-14-176-2,-2 14 0 12,0 0 144-12,0 0-144 3,14-7 0-3,-14 7 0 8,15-2 0-8,3 4 0 8,-18-2 0-8,14 5 0 7,-14-5 0-7,13 16 0 8,-3-4 0-8,-10-12 0 7,10 15 0-7,-10-15 0 8,0 0 0-8,0 16 0 7,-6-2 0-7,6-14-128 8,0 0 128-8,0 0-208 12,-10 7 80-12,10-7 128 3,-10 2-192-3,10-2 192 7,0 0-192-7,-11-4 192 4,11 4-304-4,-8-15 64 7,4 1 16-7,0-1 0 8,2 3-64-7,4-2-16 10,4 3 0-11,-6 11 0 3,4-14-48-3,6 2-16 11,-10 12 0-11,13-6 0 4,-13 6 48-3,0 0 16 11,18-4 0-12,-18 4 0 3,0 0 160-3,11 8 144 11,-11-8-208-11,8 18 80 4,-8-18 128-4,4 15-160 7,-4 5 160-7,-2-5-160 8,2-15 160-8,-4 18 0 10,-2 0 0-10,3-9 0 4,-3 5 192-4,6-14-16 7,-14 8-16-7,14-8 0 9,-12 8 144-9,12-8 16 12,-15 4 16-12,15-4 0 3,0 0-64-3,0 0-16 12,-12-4 0-12,12 4 0 3,-12-6-256-3,12 6 0 10,-7-10 0-10,7 10-14160 18,-4-14-2864-18</inkml:trace>
    </iact:actionData>
  </iact:action>
  <iact:action type="add" startTime="58354">
    <iact:property name="dataType"/>
    <iact:actionData xml:id="d86">
      <inkml:trace xmlns:inkml="http://www.w3.org/2003/InkML" xml:id="stk85" contextRef="#ctx0" brushRef="#br2">23710 13246 10127 0,'0'0'448'0,"0"0"96"0,0 0-544 1,0 0 0 1,0 0 0-2,14 4 0 9,-14-4 1024-9,17 2 80 6,-17-2 32-6,0 0 0 9,0 0-128-9,0 0-32 13,14 4 0-13,-14-4 0 3,0 0 112-3,0 0 0 6,0 0 16-6,0 0 0 4,0 0 16-4,0 0 0 7,0 0 0-7,0 0 0 9,0 0-224-9,14 8-64 13,-14-8 0-13,0 0 0 3,0 0-128-3,0 0-16 9,13 0-16-9,-13 0 0 4,16-4-224-4,-16 4-32 12,11-8-16-11,3 4 0 2,-14 4-144-3,0 0-48 10,10-12 0-10,-10 12 0 6,0 0 96-6,10-9 16 5,-10 9 0-5,0 0 0 9,9-10 112-9,-9 10 16 11,0 0 16-10,0 0 0 2,0-14-96-3,0 14-32 12,-2-11 0-12,-1-1 0 4,3 12-64-4,-10-10-16 11,2-2 0-10,2 1 0 1,-6 5-64-2,12 6 0 12,-9-10-16-12,1-2 0 2,-6 7-48-2,4-1 0 12,-3-2 0-12,1 2 0 4,-5-2-128-4,5 4 128 11,12 4-128-11,-18-6 128 5,5-1-128-4,-3 3 0 4,4 0 0-4,-3 2 128 7,3 2-128-8,-4 0 0 11,3-2 144-11,-5 0-144 4,7 2 0-4,-7 0 128 11,0 0-128-11,3 2 0 4,-5-2 0-4,3-2 128 10,-1 2-128-10,-1 0 0 5,3-2 144-5,0 2-144 10,-1 0 192-10,3-2-192 5,-3 0 192-5,3-2-64 11,-5 4 0-11,1 0-128 4,0 0 192-4,-1 4-192 10,3 0 192-10,1-2-192 5,-7-4 128-5,5 2-128 11,1 2 0-11,-1 2 0 4,1-4 160-4,-2 4-160 7,-1-2 128-7,5 2-128 9,-1 0 128-9,3 1-128 6,-4-3 128-6,5 0-128 10,-5 0 160-10,4 0-160 11,-3-2 192-11,5 2-192 3,10-2 144-3,-16 6-144 13,3-2 0-13,-5 2 144 3,5-4-144-3,-3 0 0 11,4 0 0-11,-1 0 128 4,1 0-128-4,-4 1 0 11,6 1 144-11,-5 0-144 4,3 2 0-4,-3-2 128 10,3 0-128-10,-4 2 0 5,3 2 0-5,-5 1 0 11,4-3 0-11,-3 0 128 4,-3 2-128-4,3 2 0 12,-3-5 0-12,-1 1 0 3,-1 6 0-3,5-4 0 7,-5-2 0-7,3 1 0 8,-1 3 0-8,3-2 0 12,-7 2 0-12,5 1 128 3,-1-3-128-3,1 4 144 12,-3 0-144-12,5-5 160 3,3 5-160-3,-3-4 0 10,1 0 0-10,-2 1 128 5,5 5-128-5,-5 0 0 11,1-4 144-11,3 1-144 4,-3 5 0-4,3-4 0 11,-4 3 0-11,7-1 128 4,-5-1-128-4,6 5 0 12,-3-4 0-12,5 3 128 3,8-17 32-3,-4 18 16 7,-6-1 0-7,4 1 0 7,0-3 0-7,4 7 0 13,2-22 0-13,-3 19 0 3,-1-3 0-3,-2 2 0 11,2-1 0-11,2-3 0 5,2-14-48-5,-2 23-128 8,2-3 192-8,0-5-64 2,0-15-128-2,4 22 160 8,-4-22-160-8,4 19 160 8,-2-3-160-8,4 3 128 12,-6-19-128-12,0 0 128 3,5 20-128-3,-1-7 0 11,-4-13 144-11,6 18-144 5,-6-18 0-5,4 16 144 10,-4-16-144-10,10 17 0 4,-4 1 128-4,-6-18-128 12,9 13 0-12,-9-13 0 3,12 20 144-3,-4-6-144 12,2 1 0-12,1-5 144 3,-5 4-144-3,4-7 0 12,-10-7 0-12,16 14 0 3,-7-2 0-3,7-6 0 13,-6 3 0-13,3-1 0 3,-13-8 0-3,14 6 128 9,-14-6-128-9,20 8 0 5,-7 3 0-5,1-5 0 11,-14-6 0-11,17 4 0 4,-5 2 0-4,4 4 0 12,-16-10 128-12,17 4-128 3,3-2 0-3,-3 0 0 12,-1 0 0-12,3 0 128 3,-3-1-128-3,2-1 0 12,3-1 0-12,-3 1 128 3,1 1-128-3,3 1 0 8,1-2 0-8,0 0 128 8,-3 0-128-8,1 0 0 6,1 2 0-6,1-4 0 8,-1 0 0-8,-1 1 0 8,3-3 128-8,-1 4-128 7,0 0 0-7,1-2 0 13,1-2 0-13,-3 0 0 3,-3 2 0-3,3-2 0 13,1 2 0-13,-5 2 0 3,1 0 0-3,1 0 0 12,-5-2 128-12,3 0-128 3,1 0 0-3,-3 0 0 11,1 0 0-11,3 2 0 3,-5-2 0-3,5-2 0 11,-1 1 0-11,-1-3 0 5,0 2 0-5,3 0 0 10,0 0 0-10,-1-2 0 4,0 0 0-4,3 0 0 11,-6 3 128-11,5-1-128 5,-3 0 0-5,5-2 0 11,-3-4 0-11,-1 4 0 4,1 0 0-4,3 1 0 11,-5-5 0-11,-1 2 0 3,1 4 0-3,3-2 0 8,-5-2 0-8,3 3 0 9,-1-1 0-9,-3 2 0 11,1-2 0-11,5-2 0 4,-3 0 0-4,-3 5 0 7,3-3 0-7,-5 4 0 9,4-6 0-9,3 2 128 6,-5-2-128-6,1 0 0 9,1-1 128-9,-4 1-128 13,3 2 0-13,-3-2 128 2,1 2-128-2,-3 1 0 12,2-1 144-12,-5-4-144 3,5 0 0-3,-4 2 0 6,2-3 0-5,1 1 0 7,-7 2 0-8,4-5 0 7,2 1 0-7,-7-2 128 8,1 4-128-8,2-5 0 11,0 1 0-11,-4-3 128 3,2 5-128-3,-6 12 0 8,9-20 0-8,-3 7 128 4,-2-5-128-4,4 3 0 7,4 1 0-7,-5-2 0 8,-5 5 0-8,4-7 0 13,0 4 0-13,-6 14 0 3,4-19 0-3,0 5 0 11,-2-3 0-11,2-1 0 4,-4 18 0-4,0-13 0 12,0-5 0-12,0 6 0 3,0-3 0-3,0 15 0 11,-2-14 0-11,2 14 0 3,-4-19 0-3,2 5 0 7,2 14 0-7,-8-12 0 9,2 4 0-9,6 8 0 11,-8-13 0-11,-3 5 0 3,1 2 0-3,0-2-128 13,-5 2 128-13,5 1 0 3,-4 1 0-3,4 0 0 6,-5 0 0-5,3-4-128 7,-3 2 128-8,3 2 0 13,12 4-144-13,-18-6 144 2,3 1 0-2,-3-3 0 10,4 2 0-10,-3 2 0 5,1 0-160-5,3 0 160 6,-5-4 0-6,4 3-144 10,-5 1 144-10,1-2 0 11,5 0 0-11,-7-2-128 3,-1 0 128-3,1 5 0 12,-1-3 0-12,-3 0 0 3,3 4 0-3,1-2 0 11,-1 2 0-11,-2 0 0 4,-3 0 0-4,1 0-160 14,0 2 160-14,-1 0 0 2,-1 0-160-2,1-2 160 12,1 2-128-12,6 0 128 3,-3 0 0-3,-1-2-160 12,-1 0 160-12,1 2 0 3,1 0-128-3,-1 2 128 10,-2-2 0-10,1 0 0 5,1 0 0-5,0 2-128 11,-3 2 128-11,7-2 0 4,-1 0 0-4,-1 0 0 10,3 0-128-9,3 2 128 3,-7 2 0-4,5-2 0 10,3 1 0-10,-2-1 0 4,1 2 0-4,-5 2 0 11,3-4 0-11,1 2 0 5,-4-4 0-5,7 2-128 11,-7-1 128-11,3 5 0 4,-1-2 0-4,-3 0 0 11,1 0 0-11,3 4 0 4,-5-3 0-4,-1 1 0 11,-1 4 0-11,1-2 0 4,0-1 0-4,3 3 0 10,-1-2 0-10,1 3 0 5,1-1 0-5,1 4-128 10,-5-5 128-10,1 5 0 5,1-6 0-5,1 3 0 10,-1 1-128-10,-1 0 128 5,3-1 0-5,3-1 0 11,-3 6 0-11,3-1 0 3,-1-5 0-3,-1 5 0 11,4-3 0-11,1 6 0 5,1-3 0-5,0-3 0 11,3 1 0-11,3-1-160 5,-2 6 160-5,0-5 0 11,2 3 0-10,2 1 0 2,-3-3 0-3,-1 1 0 11,0 1 0-11,2-4 0 4,-2 5 0-4,-1-3 0 9,-1 1 0-9,6 3 0 6,0-7 0-6,4-13 0 9,-8 18 0-9,2-2 0 5,0-3 0-5,6 1 0 12,0-14 0-12,0 19 0 3,0 1 0-3,2-6 0 12,-2 3 0-12,0-5 0 3,0-12 0-3,4 15 0 11,-4-15 0-11,6 18 0 4,-6-18 0-4,8 16 0 11,-8-16 128-11,10 19-128 4,3-1 0-4,1-5 0 10,0-3 0-10,1 2 0 5,5-4 0-5,-5-1 0 11,3 3 0-11,3-4 0 4,-1 0 0-4,3 0 0 11,1-1 0-11,3-3 128 4,2 0-128-4,3-2 0 10,-3-2 0-10,0 0 128 6,-2-1-128-6,1 1 0 10,3-2 0-10,-2 0 128 4,0 2-128-4,1 0 0 11,-1 2 0-11,0-4 0 4,-2-2 0-4,1-2 0 10,-1 3 0-10,0 1 0 5,3 2 0-5,-1-4 0 11,-4-2 0-11,1 4 0 4,1 2 0-4,-4 0 0 11,-3-2 0-11,1 4 0 4,1-2 0-4,1 0 0 11,-3 0 0-11,-3 0 0 4,3 1 0-4,1-1 128 11,-1-2-128-11,1 4 0 4,3-2 0-4,-1 0 0 11,2 0 0-11,-3 0 0 6,-5 0 0-6,5 0 0 9,-1 2 0-9,-3-4 0 5,1 2 0-5,1 0 0 10,3 2 0-10,-3-2 0 4,-1-4 0-4,1 4 0 11,-7-1 0-11,3-1 0 4,2 2 0-4,-5-2 0 10,5-4 0-10,-5 0 0 5,7 2 0-5,-6 2 0 11,-1-5 0-11,1-1 0 4,0 4 0-4,3-4 0 11,-3-1 0-11,3 3 0 4,-1-6 0-4,1 4 0 11,-5 3 0-11,4-5 0 3,3 0 0-3,-5 4 0 13,1-1 0-13,-1 1 0 3,6 0 0-3,-7-4 0 11,1 3 0-11,0-1 0 4,1-2 0-4,-3 4 0 12,2-5 0-12,-5 1 0 3,3-4 0-3,-4 5 0 11,2-5 0-11,1 4 0 5,-3-3 0-5,2 3 0 10,0 2 0-10,-5-3 0 5,3 3 0-5,2-6 0 10,-2 5 0-10,-4-3 0 4,-4 14 0-4,4-12 0 10,3-5 0-10,1 3 0 5,-6-3 0-5,0 5 0 11,-2 12 0-11,0-20 0 4,-2 1 0-4,-2 3 0 11,-2-3 0-11,1 3 0 5,-1 2 0-5,2-3 0 11,-2-1 0-11,-2-1 0 4,2-3 0-4,0 5 0 11,3 1 0-11,-7-3 128 4,2 3-128-4,2-1 0 11,-2 5 0-11,-1-2 0 3,-1 3 0-3,2-3 0 11,-4 6 0-11,5-4 0 5,-9 3 0-5,4 3 0 10,-5-2 0-10,3-6 0 5,-4 7 0-5,5-5 0 10,-5 2 0-10,1 4-128 5,-1-4 128-5,-3 3 0 11,1 1 0-11,3-2 0 3,-5-2 0-3,1 4 0 11,3 3 0-11,3-3 0 5,-9-2 0-5,5 0 0 7,1 2 0-7,-1 4 0 9,-5 0 0-9,1 0-128 6,-3 2 128-6,-1 0 0 9,-2-2 0-9,0 6-128 11,-1 0 128-11,1-2 0 4,0 2 0-4,0 2-160 11,-7 2 160-11,1-2 0 5,2-4-128-5,0 1 128 6,2 1 0-6,0 0 0 8,1 2 0-8,3-2 0 12,0 0 0-12,-1 0 0 3,1-2 0-3,0 4-128 11,0 3 128-11,1-1 0 4,1-2 0-4,-1 6 0 12,1-4 0-12,-2-1 0 5,-1 5 0-5,1-2 0 5,0-2 0-5,0 5 0 9,-3-1 0-9,3 4-128 6,0-3 128-6,1 3 0 8,1-5 0-8,2 3 0 11,-3 0 0-11,3 1 0 4,3-7 0-4,-1 4 0 8,-3 2 0-8,5-3 0 8,3 3 0-8,-1-4-128 8,5 3 128-8,-4-3 0 3,7 6 0-3,-3-5 0 7,2 3 0-7,2-4 0 8,-1 3 0-8,1 3 0 13,2 2 0-13,0-5 0 3,6-13 0-3,-8 16 0 12,4 1 0-12,-1 1 0 3,5-18 0-3,-2 19 0 6,2-19 0-6,0 18 0 9,0 0 0-9,0 1 0 12,0-19 0-12,2 16 0 3,-2-16 0-3,7 19 0 7,3 1 0-7,-2-7 0 9,-8-13 0-9,8 18 0 10,3-6 0-10,-1 1 0 5,2-3 0-5,2 4 0 10,-14-14 0-10,17 13 144 5,1 1-144-5,1-4 0 10,-5-1 0-10,1 3 128 5,5-6-128-5,-4 4 0 11,1 3 0-11,3-3 0 4,-7 2 0-4,5-2 0 11,-5 1 0-11,5 3 0 4,-4-6 0-3,3 3 0 8,3-3 128-9,-5 0-128 5,5 4 0-5,5-5 0 10,-1-1 0-10,1 2 0 5,-2 2 0-5,1-4 0 10,-1 0 128-10,1-3-128 5,-1 1 0-5,4 2 0 12,1-4 0-12,-1 0 0 3,0-2 0-3,1 0 128 10,-1-2-128-10,0 0 0 5,2 0 128-5,1 2-128 10,-3-8 0-9,2 5 128 3,1 1-128-4,1 0 0 11,2 2 0-11,-2-4 0 4,-2-2 0-4,1 0 0 12,-3 4 0-12,2-2 0 3,-2 0 0-3,3 0 0 11,-1-1 128-11,0-3-128 4,-3 2 0-4,1 0 0 10,-2 0 0-10,3-4 0 5,-3 5 0-5,0-3 0 11,-1 0 128-11,1-4-128 4,2 5 0-4,-5 1 0 12,-1-6 0-12,1 4 0 4,1 2 0-4,-3 0 128 11,-1-3-128-11,3 1 0 3,1 0 0-3,-5-2 128 7,-1 1-128-7,3 3 0 10,-5-6 0-10,3 2 0 12,1-3 128-12,-3-1-128 3,1 4 0-2,-3-3 0 4,2 3 0-5,3-4 0 9,-5 1 0-9,1-3 0 7,-5 6 128-7,4-3-128 8,-6 1 0-8,1-4 0 7,3 3 0-7,-6-3 0 8,-6 16 0-8,6-16 0 8,-2-1 128-8,0 3-128 7,1-3 0-7,-3-1 0 8,-2 18 0-8,0-23 0 8,-2 1 128-8,-3 3-128 11,1-1 0-11,0 3 128 3,-2-5-128-3,2 1 0 12,-2-3 144-12,-2 9-144 3,1-3 0-3,3 1 0 12,-2 3 0-12,-4-4 0 3,2 5 0-2,1-3 0 5,-5 5 0-6,0-5 0 9,-7 4 0-9,3-3 0 11,-2 1 0-11,-1-2 0 4,1 5 0-4,-3-5 0 10,-2-2 0-10,1 7 128 4,-1-1-128-4,3 2 0 12,-3 3 0-12,-1 1 0 3,-3 2 0-3,0-2 0 7,-8 2 0-7,-4 4 0 8,2 4 0-8,-8 4-128 12,-4-2 128-12,0-1 0 3,-7 5-160-3,-7 2 160 13,-3-4-192-13,-4-1 192 2,-1 5-288-2,-3 0 48 13,2 4 16-13,0-1 0 17,-8 5-960-16,2 5-192-1,0 6-32 0,-4 2-11712 7,-4 2-2352-7</inkml:trace>
    </iact:actionData>
  </iact:action>
  <iact:action type="add" startTime="67355">
    <iact:property name="dataType"/>
    <iact:actionData xml:id="d87">
      <inkml:trace xmlns:inkml="http://www.w3.org/2003/InkML" xml:id="stk86" contextRef="#ctx0" brushRef="#br3">2695 17098 13823 0,'0'0'1216'1,"-12"-8"-960"4,4-2-256-5,1 1 0 8,7 9 2048-8,0 0 352 7,0 0 80-7,0 0 16 8,-8-8-1472-8,8 8-304 7,0 0-48-6,0 0-16 6,0 0-144-7,0 0-16 8,0 0-16-8,15 13 0 7,-1 3 176-7,4 3 48 9,1-1 0-9,5 5 0 8,5 3-32-8,6 3 0 5,0 6 0-4,8 4 0 7,-4-2-112-8,8 10-32 6,4 0 0-5,-5 0 0 6,1 3-96-7,2 1-32 9,-8 0 0-9,0-1 0 7,-6 1-48-7,-2-2-16 6,0 0 0-6,-5-3 0 8,-9-7-80-8,3 2 0 7,-3-7-16-7,-7-5 0 9,-3 0-32-9,-1 0 0 6,-2-7 0-6,0-1 0 9,-2-3-64-9,2-3-16 7,-6-15 0-7,0 0 0 7,0 14-288-7,0-14-64 7,0 0-16-7,0 0 0 26,0 0-1856-26,-10-18-368 0,2-5-80 0,2-4-11600 1</inkml:trace>
    </iact:actionData>
  </iact:action>
  <iact:action type="add" startTime="67689">
    <iact:property name="dataType"/>
    <iact:actionData xml:id="d88">
      <inkml:trace xmlns:inkml="http://www.w3.org/2003/InkML" xml:id="stk87" contextRef="#ctx0" brushRef="#br3">3627 16934 23039 0,'0'0'1024'1,"0"-14"192"-1,-4-3-960 0,2 3-256 2,2-3 0-2,0 17 0 7,0 0 704-7,0 0 112 8,0 0 16-8,0 0 0 7,0 0 0-7,0 0 16 8,0 0 0-8,-9 17 0 8,-3-1 272-8,-4 7 48 7,1 6 16-7,-1 12 0 7,-9-2-320-7,1 10-64 8,-3 2-16-8,0 5 0 8,-2 5 0-8,-1 1 0 7,-1 5 0-7,-8-1 0 8,-2 6-160-8,-2-2-48 8,0 4 0-6,-7-3 0 3,1-3-256-5,-2 0-48 7,-2 0-16-7,1-11 0 8,3-3-96-8,0-5-32 7,6-6 0-7,4-2 0 8,4-8-128-8,0-4 160 7,10-3-160-7,7-5 160 8,-1-9-352-8,19-12-80 7,0 0-16-7,0 0 0 24,-2-21-2832-23,6-3-560-1</inkml:trace>
    </iact:actionData>
  </iact:action>
  <iact:action type="add" startTime="68033">
    <iact:property name="dataType"/>
    <iact:actionData xml:id="d89">
      <inkml:trace xmlns:inkml="http://www.w3.org/2003/InkML" xml:id="stk88" contextRef="#ctx0" brushRef="#br3">2344 16762 15663 0,'-43'-9'688'0,"18"3"144"0,-3 4-656 0,9 0-176 4,1 0 0-4,9-4 0 8,-3-2 2432-8,8-1 448 7,4 9 80-7,0 0 32 8,10-12-1984-8,7-2-400 7,7 2-80-7,3 5-16 8,2-3-32-8,10 0-16 7,8-7 0-7,6 3 0 9,3-4 176-9,9 5 48 7,9-7 0-7,2 9 0 7,-2-5-112-7,4 6-32 8,10 4 0-8,-1 4 0 7,1 2-112-7,-4 0-32 8,-4 0 0-7,-2 6 0 5,-8 0-96-6,1 0-32 8,-5 2 0-8,0 0 0 8,-7-3-48-8,-5-1-16 7,1-2 0-7,-8 2 0 7,-12-6 208-7,-6 2 32 8,-5 2 16-8,-9 0 0 7,-15-2 80-7,0 0 16 7,0 0 0-7,0-8 0 8,0 8 96-8,-19-15 32 7,-11 1 0-7,-5-3 0 8,-4 3-304-8,-6-2-48 7,-5 7-16-7,3-3 0 8,-6-2-320-8,2-3 128 7,-3 3-128-7,7-2 0 9,6 7-192-9,4-1-96 6,8 2-32-5,9 2 0 23,1 2-1568-24,19 4-320 1,0 0-64-1,0 0-16 13,0 0-1440-13,21-2-304 0</inkml:trace>
    </iact:actionData>
  </iact:action>
  <iact:action type="add" startTime="68410">
    <iact:property name="dataType"/>
    <iact:actionData xml:id="d90">
      <inkml:trace xmlns:inkml="http://www.w3.org/2003/InkML" xml:id="stk89" contextRef="#ctx0" brushRef="#br3">4802 16320 21471 0,'7'-18'960'0,"1"12"192"0,-2-3-928 0,6-5-224 3,-3 6 0-3,-9 8 0 8,10-8 176-8,-10 8-16 6,0 0 0-6,0 0 0 8,0 0 768-8,-10 12 160 8,-9 6 16-8,1-1 16 8,-3 5 16-8,-4 3 0 6,-7 2 0-6,-3 2 0 8,-2 5-64-7,0 7-16 6,-6-2 0-7,2 9 0 7,-6 1-336-7,-1 8-64 7,-3 5-16-7,2 12 0 10,-3 0-144-10,-1 6-48 7,-2 4 0-7,1 6 0 8,-1-2-96-8,4-3-32 5,6 3 0-5,8-8 0 9,6-6-48-9,8-9-16 6,13-3 0-6,6-4 0 9,10-9-112-9,6-4-16 6,9-8-128-6,6-2 192 8,3-6-192-8,11-5-240 8,7-10 48-8,3-5 16 23,0 1-1376-22,0-10-288-1,3-4-48 0,-1-8-13872 2</inkml:trace>
    </iact:actionData>
  </iact:action>
  <iact:action type="add" startTime="68724">
    <iact:property name="dataType"/>
    <iact:actionData xml:id="d91">
      <inkml:trace xmlns:inkml="http://www.w3.org/2003/InkML" xml:id="stk90" contextRef="#ctx0" brushRef="#br3">5356 16542 29775 0,'0'0'1312'1,"0"0"288"-1,-6-18-1280 0,6 18-320 2,0 0 0-2,0 0 0 9,0 0 192-9,0 0 0 7,-12 16-16-7,-6 6 0 8,3 7 448-8,-9 6 80 7,-3 12 32-7,-2-1 0 9,-2 9 224-9,-3 6 32 6,1 3 16-6,4 0 0 7,2 6 16-7,5-1 0 8,7 3 0-8,1 2 0 7,6-6-640-7,4 4-128 8,4-5-32-8,0-1 0 9,0-6-224-9,6-1 0 6,4-6 128-6,6-3-128 8,-1-11 0-8,-1 0 0 7,3-7 0-7,1-7 0 26,3-8-576-26,1-1-64 0,-1-8-16 0,-5-6 0 11,-1-4-2272-11,-3-6-448 0</inkml:trace>
    </iact:actionData>
  </iact:action>
  <iact:action type="add" startTime="68950">
    <iact:property name="dataType"/>
    <iact:actionData xml:id="d92">
      <inkml:trace xmlns:inkml="http://www.w3.org/2003/InkML" xml:id="stk91" contextRef="#ctx0" brushRef="#br3">4608 17318 33167 0,'0'0'2944'1,"-11"0"-2352"1,11 0-464-2,0 0-128 8,0 0 656-8,23 2 112 6,10 6 32-6,8-6 0 9,6-4-608-9,4-2-192 7,3 2 128-6,3 0-128 7,0-2 128-8,3 0-128 6,2 2 144-6,1-2-144 9,-1 1 0-9,1 1 128 6,-1-6-128-6,-1 2 0 24,-5 0-880-23,3-2-208-1,-9-1-64 2,-1 1-8992 2,-10-8-1808-4</inkml:trace>
    </iact:actionData>
  </iact:action>
  <iact:action type="add" startTime="69190">
    <iact:property name="dataType"/>
    <iact:actionData xml:id="d93">
      <inkml:trace xmlns:inkml="http://www.w3.org/2003/InkML" xml:id="stk92" contextRef="#ctx0" brushRef="#br3">5763 16148 34383 0,'0'0'1520'1,"0"0"320"-1,0 0-1472 0,16 10-368 2,7 0 0-2,4 7 0 8,3-3 480-8,5 7 32 7,8 7 0-7,-6 9 0 8,4 4 96-8,-4 11 32 9,4 3 0-9,0 9 0 7,0 8-96-6,-2 6-16 4,-6 8 0-5,-2 2 0 8,-7 7-80-8,-7 1 0 8,-11 3-16-8,-6 3 0 7,-4-1-160-7,-14 3-16 7,-3-7-16-7,-8 1 0 8,-6-11-32-8,-2-1 0 7,-6-12 0-7,4-3 0 9,-6-9-32-9,2-4-16 6,0-9 0-6,2-6 0 26,0 0-2016-25,0-14-384-1</inkml:trace>
    </iact:actionData>
  </iact:action>
  <iact:action type="add" startTime="69684">
    <iact:property name="dataType"/>
    <iact:actionData xml:id="d94">
      <inkml:trace xmlns:inkml="http://www.w3.org/2003/InkML" xml:id="stk93" contextRef="#ctx0" brushRef="#br3">8461 17184 11967 0,'0'0'1072'1,"0"0"-864"2,0 0-208-3,-2-14 0 8,-6-6 2448-8,0 9 448 8,8 11 96-8,-15-18 16 9,-9 7-1008-9,-1-1-192 5,-2 2-32-5,-5-4-16 8,-7 5-224-8,-2 3-64 8,-9-4 0-8,-5 2 0 8,-3 4-496-8,-1 4-96 7,-3 8-32-7,5 8 0 8,2-1-336-8,9 9-64 7,-1 5 0-7,4 8-16 8,8 0-288-8,2 10-144 8,-1 0 160-8,7 1-160 7,6 3 0-7,7 2 0 9,10-2 0-9,10-5 0 7,8-5 0-7,5-4 0 6,8 0 0-6,7-9 0 7,1-9 0-7,8-5 0 10,0-8 0-10,5-8 0 6,5-4 0-6,-2-8-128 7,-3 1 128-7,-1-9-160 8,2-1 160-8,-2-5 0 7,-12-5-144-7,-2 2 144 8,-6-4 0-8,-3 2 0 7,-3 2 0-7,-5 1 0 8,-1 3 0-8,-3 2 0 7,-2 5 0-7,-6 3 0 8,-2-1 0-8,-2 18 0 6,0 0 128-6,0 0-128 9,0 0 176-9,-8 16-48 7,-4 3-128-7,3 9 192 8,-7 7-192-8,4 4 0 7,-3 7 0-7,-1 9 0 7,-7 0 224-7,-3 1 48 9,-1 7 16-9,-2 5 0 7,-1 0 240-7,-5 4 48 7,-8-1 16-7,2-1 0 8,-3 2-256-8,-3-10-48 7,2-7-16-7,0-4 0 8,2-3-112-8,8-7-32 7,6 2 0-7,3-14 0 8,3-3-128-8,7-11 0 7,5-3 0-7,11-12 0 24,0 0-1728-23,0 0-384-1,11-19-80 0,7-9-15152 1</inkml:trace>
    </iact:actionData>
  </iact:action>
  <iact:action type="add" startTime="70137">
    <iact:property name="dataType"/>
    <iact:actionData xml:id="d95">
      <inkml:trace xmlns:inkml="http://www.w3.org/2003/InkML" xml:id="stk94" contextRef="#ctx0" brushRef="#br3">9118 17022 20271 0,'0'0'1792'0,"0"0"-1424"2,0 0-368-2,0 0 0 8,-14 13 3680-8,7 1 672 7,-3 8 128-7,-2 5 16 8,-1 6-3616-8,-7 6-736 8,1 0-144-8,-5 8 0 7,-5 2 0-7,0-3 160 8,-1 5-32-8,7-2-128 8,7-2 352-7,3-4-32 4,7 1-16-5,4-5 0 9,6-4-160-9,9-5-16 6,1-3-128-6,9-7 192 9,5-5-48-9,1-5-16 7,2-4 0-7,0-12 0 7,1-6 208-7,-1-5 48 7,-4-9 0-7,2-3 0 10,1-2-80-10,-7-2-16 6,-7 1 0-5,-1-7 0 5,-7 2-80-6,-2 4-16 8,-6-6 0-8,-4 4 0 7,0 2-48-7,-11-2-16 7,-5-6 0-7,-5 4 0 8,-3 4 96-8,1 0 16 8,2 1 0-8,1 5 0 9,3 2-432-9,7 7-96 5,-1 1-16-5,9 7 0 24,0 0-1424-24,6 10-272 0,0 0-64 0,0 0-14576 2</inkml:trace>
    </iact:actionData>
  </iact:action>
  <iact:action type="add" startTime="70448">
    <iact:property name="dataType"/>
    <iact:actionData xml:id="d96">
      <inkml:trace xmlns:inkml="http://www.w3.org/2003/InkML" xml:id="stk95" contextRef="#ctx0" brushRef="#br3">9865 17240 32255 0,'0'0'2864'1,"0"0"-2288"3,20 8-576-4,-1-2 0 9,7-4 1008-9,1-2 80 7,2 0 32-7,4-6 0 8,-4-4-480-8,1-2-112 7,-3 3-16-7,-4-7 0 9,-3 1-208-9,1-1-48 6,-1-6-16-6,-6 3 0 8,-1 1 16-8,-5-3 0 7,-2 1 0-7,-2 3 0 10,-6-1 96-9,-2 9 32 4,-2-9 0-5,-2 6 0 8,-9-1 32-8,-1 7 16 8,-1 0 0-8,-7 4 0 7,-3 4-224-7,-2 4-32 6,-4 2-16-6,4 7 0 9,-3-1-160-8,3 7 0 5,-6 7 0-6,4-1 128 7,0 4-128-7,0 4 0 7,-6 4 0-7,5 0 0 8,5 8 0-8,6-6 0 8,9 0 0-8,0-4 0 8,9 2 0-8,5-6 0 6,5-4 0-6,7 1 0 8,2-3-192-8,5-2 192 7,7-5-160-7,-3-3 160 23,-1-1-512-23,3-8-16 1,2-2 0-1,2-6 0 16,-1-4-2000-15,5-4-400 0,2-6-80-1</inkml:trace>
    </iact:actionData>
  </iact:action>
  <iact:action type="add" startTime="70781">
    <iact:property name="dataType"/>
    <iact:actionData xml:id="d97">
      <inkml:trace xmlns:inkml="http://www.w3.org/2003/InkML" xml:id="stk96" contextRef="#ctx0" brushRef="#br3">11110 16957 34847 0,'-12'-21'1536'0,"0"7"320"0,-1-5-1472 0,-1 5-384 4,0 0 0-4,1 5 0 8,-3-3 704-8,-2 6 80 6,-7 4 16-6,-2 2 0 9,-4 0-288-9,-3 4-64 7,1 0-16-7,2 10 0 8,2 3 48-8,1 3 16 7,3 1 0-7,4 1 0 9,5 1-176-9,6-3-16 7,6 1-16-7,2 2 0 6,6 1-288-5,4-1 0 6,10-1 128-7,-1 1-128 7,5 0 192-7,5 3-32 8,2 1 0-8,1-2 0 8,-5 3-160-8,-2-1 0 6,-1-4 0-5,-1 1 0 7,-7-3 0-8,-1 3 0 7,-7-3 0-7,-4 1 0 9,-4-1 0-9,-7-1 160 5,-9 1-16-4,-7 2 0 7,-5 1 416-8,-7-3 80 7,-8-3 0-7,-3 1 16 8,-5-5-80-8,-3 0-32 8,-7-1 0-8,3-1 0 7,-9-8-288-7,7-2-48 7,3-4-16-7,5-2 0 21,3-4-1312-21,14-5-272 0,2 1-48 1,10-8-18528 3</inkml:trace>
    </iact:actionData>
  </iact:action>
  <iact:action type="add" startTime="71562">
    <iact:property name="dataType"/>
    <iact:actionData xml:id="d98">
      <inkml:trace xmlns:inkml="http://www.w3.org/2003/InkML" xml:id="stk97" contextRef="#ctx0" brushRef="#br3">13388 17131 25631 0,'0'0'1136'1,"-12"-12"224"-1,-2-5-1088 0,3 3-272 3,1-2 0-3,-2 5 0 8,3-3 704-8,-5 4 96 6,-2 3 16-6,-3-5 0 9,-1 4 48-9,1-2 16 7,-7-1 0-7,1 3 0 8,-2 0-112-8,1 8-32 7,-1 8 0-7,2 0 0 7,1 3-352-7,1 3-64 9,-4 9 0-9,3 5-16 7,3 3-304-7,-1 10 0 6,5 0 0-6,3 6 0 8,-2-5 0-8,11 5 0 7,1 0 0-7,4-8 0 9,4 0 128-7,5-4-128 2,9-4 0-4,-1-5 0 8,3-9 208-7,3-7-16 5,1-2 0-6,-1-2 0 8,-3-8 144-8,-3-4 32 7,3-4 0-7,-3-5 0 8,-3 1 80-8,4-8 0 8,-9 1 16-8,1 0 0 8,0 1-96-8,-6 1-32 6,0-5 0-6,-2 9 0 8,-2-3-64-8,0 2-16 8,0 16 0-8,0 0 0 8,0-11-16-8,0 11-16 7,0 0 0-7,0 0 0 7,1 11-224-7,3 9 0 8,-2 5 0-8,8 1-160 7,-2 3 160-7,2 2 0 8,3 0-144-8,1-1 144 7,2-1 0-7,1-2 0 7,-3-4 0-7,7 1 0 9,1-1 0-9,3-5 0 6,2-6 0-5,3-7 0 7,3-7-192-8,2-3-32 7,6-1 0-7,-2-10 0 23,4 2-2592-21,-6-5-512-2,0-2-96 1</inkml:trace>
    </iact:actionData>
  </iact:action>
  <iact:action type="add" startTime="71952">
    <iact:property name="dataType"/>
    <iact:actionData xml:id="d99">
      <inkml:trace xmlns:inkml="http://www.w3.org/2003/InkML" xml:id="stk98" contextRef="#ctx0" brushRef="#br3">14145 17057 28559 0,'0'0'2544'1,"0"0"-2032"1,0 0-512-2,0 0 0 8,-10 15 896-8,0 5 96 7,4 5 16-7,0 3 0 8,-3-1-624-8,-1 2-128 8,0 8-32-8,-4 0 0 9,3-4 400-9,-5 1 80 5,3 7 0-5,-1-4 16 10,6-6-64-10,6 2-16 8,0-2 0-8,4-4 0 6,2-3-320-6,4-5-64 6,5 1 0-6,-3-10-16 9,-10-10 32-9,20 4 16 7,-5-6 0-7,5-2 0 8,-1-4 320-8,-3-8 64 7,3 3 16-7,3-9 0 8,-5-3-368-8,-3-2-80 7,2-3-16-7,-7 5 0 9,3 0-224-8,0 3 176 4,-6 5-176-5,2-1 160 7,-1 0-160-7,-7 18 0 8,0 0 0-8,0 0 128 8,0 0-128-8,0 0 0 7,0 0 0-7,0 0 0 8,8 20-208-8,-2 7 80 7,0 4 128-7,0 3-208 8,0 5 208-8,-1-6 0 7,1-2 0-7,4 0-144 8,-2-2 144-8,2-5 0 7,7-3 0-7,-1-1 0 8,-1-10 0-8,5-1 0 8,-20-9 0-8,21 0-128 7,3-8 128-7,-1-3 0 7,1-9 0-7,1-1 128 8,0-5 80-8,-1-3 32 7,-5-4 0-7,1-2 0 7,-5-2-96-7,-5 2-16 9,-2 6 0-9,0-5 0 8,-5-7 64-8,-1 4 0 6,-4 2 0-6,1 0 0 8,-1 6-192-8,2 4 128 7,-2 5-128-7,2 1 128 8,-4 7-336-8,4 12-80 7,0 0-16-7,0 0 0 23,0 0-2512-23,17-6-496 0,3 6-96 1</inkml:trace>
    </iact:actionData>
  </iact:action>
  <iact:action type="add" startTime="72403">
    <iact:property name="dataType"/>
    <iact:actionData xml:id="d100">
      <inkml:trace xmlns:inkml="http://www.w3.org/2003/InkML" xml:id="stk99" contextRef="#ctx0" brushRef="#br3">15635 17065 27647 0,'-24'0'2448'1,"11"0"-1952"0,-7 0-496-1,5 0 0 9,-3 0 2432-9,1 2 384 7,1 7 64-7,-7 1 32 8,-1-2-2320-8,-3 2-464 7,-4 1-128-7,-3-3 0 10,-7 6 0-10,4 1 0 5,-5 7 0-5,2 1 0 8,5 5 0-8,2 1 0 8,10 0 0-7,5-2 160 6,3-1-16-7,7-5 0 6,6-1 0-6,8-3 0 8,5-1-144-8,3-4 0 7,6-3 0-6,5 3 128 6,6-6-128-7,2-6 0 8,2-4 0-8,4-4 0 9,-3 0 0-9,1 1 0 6,-2-11 0-5,-6 2 0 5,-2-5 0-6,-3 3 0 7,-7 1 0-7,1-5 128 8,-6 3-128-8,-1 3 0 7,-3 1 144-7,-8 15-144 8,0 0 272-8,0 0-16 7,0 0 0-7,0 0 0 8,0 0 128-8,0 0 0 8,-6 15 16-8,0 1 0 8,-1 3-400-7,1 3 0 4,0 5 0-5,4-7 0 8,0-3 0-8,0 3 0 7,2-3 0-7,4 3 0 8,-2-1-416-8,6-5 32 7,-8-14 16-7,15 16 0 26,-5-9-2512-26,8-1-512 1,-3-6-112-1</inkml:trace>
    </iact:actionData>
  </iact:action>
  <iact:action type="add" startTime="72764">
    <iact:property name="dataType"/>
    <iact:actionData xml:id="d101">
      <inkml:trace xmlns:inkml="http://www.w3.org/2003/InkML" xml:id="stk100" contextRef="#ctx0" brushRef="#br3">16177 17201 31615 0,'0'0'1408'1,"-4"20"272"-1,4-3-1344 8,4 11-336-8,4 1 0 0,2 4 0 1,-3-2 224-1,3-2-32 7,0 3 0-7,-4-5 0 8,-4 0 208-8,2 1 48 8,0-1 0-8,-1 0 0 7,3-3-160-7,-2-1-32 8,0-6 0-8,-4-17 0 8,8 22-256-8,4-3 128 7,-12-19-128-7,11 8 0 24,-11-8-464-23,22 0-208-1,-5-2-32 1,5-7-9248 2,-1-9-1840-2</inkml:trace>
    </iact:actionData>
  </iact:action>
  <iact:action type="add" startTime="72931">
    <iact:property name="dataType"/>
    <iact:actionData xml:id="d102">
      <inkml:trace xmlns:inkml="http://www.w3.org/2003/InkML" xml:id="stk101" contextRef="#ctx0" brushRef="#br3">16743 17063 15663 0,'0'0'1392'1,"-12"19"-1120"-1,-2-1-272 0,-1 3 0 7,3 5 4256-7,-4 3 800 8,5 8 144-8,-7 6 48 8,1 7-3648-8,-1 3-704 7,-7 0-160-7,-3 1-32 7,-5 3 256-7,-6 1 32 8,2 3 16-8,-8 1 0 8,2 5-384-8,-3-5-80 7,-3 2-16-7,0 7 0 8,2-1-528-7,-3-2 0 4,3-9 0-5,8 3-12528 18,6 0-2608-18</inkml:trace>
    </iact:actionData>
  </iact:action>
  <iact:action type="add" startTime="73410">
    <iact:property name="dataType"/>
    <iact:actionData xml:id="d103">
      <inkml:trace xmlns:inkml="http://www.w3.org/2003/InkML" xml:id="stk102" contextRef="#ctx0" brushRef="#br3">18674 17523 17791 0,'0'0'784'0,"0"0"176"0,0 0-768 0,0 0-192 2,0 0 0-2,0 0 0 7,2-16 144-7,-2 16 0 8,4-11 0-8,-4 11 0 9,0 0-144-9,0 0 0 6,0 0 0-6,0 0 128 8,-8-12-128-8,8 12 0 7,0 0 0-7,-10-10-5504 18,0-5-1024-16</inkml:trace>
    </iact:actionData>
  </iact:action>
  <iact:action type="add" startTime="73513">
    <iact:property name="dataType"/>
    <iact:actionData xml:id="d104">
      <inkml:trace xmlns:inkml="http://www.w3.org/2003/InkML" xml:id="stk103" contextRef="#ctx0" brushRef="#br3">18643 17394 6447 0,'0'0'576'0,"0"0"-576"3,0 0 0-2,0 0 0 7,1-15 2560-8,3 1 416 7,-2 0 80-7,-2 14 16 8,0-13-1504-8,4-3-288 8,0 0-64-8,2 3-16 8,-6 13-672-8,0 0-128 6,4-16-16-5,-2-1-16 6,0 3 0-7,0-4 0 7,0 3 0-7,2-1 0 8,-1-7 592-8,3-1 112 7,-2-5 16-7,0 0 16 8,-2 2 48-8,0-5 16 7,0-3 0-7,-2-2 0 8,-2 6-352-8,0 0-80 7,0-2-16-7,-6-4 0 9,1 0-208-9,-3 2-32 6,0-4-16-6,-6 3 0 8,3 5-80-8,-5-4-32 6,1-2 0-6,3 6 0 9,-2 6 32-9,7 7 0 7,-5 0 0-7,2 9 0 9,-3 1-112-9,15 8-16 6,-16 4 0-6,-1 9 0 8,1 9-256-8,-4 7-144 7,-1 4 16-7,-2 10 0 8,-1 6 128-8,3 9-160 8,-1 9 160-8,-1 7-160 8,3 2 160-8,-1 8 224 6,1 7-48-6,-1-1-16 8,1 4-16-8,7 3 0 7,-11-9 0-7,7 2 0 8,-1-1 0-8,1-5 0 7,5-12 0-7,-6-1 0 9,3-7 0-9,1-7 0 6,-1-5 0-6,5-7 0 9,2-8-144-9,0-8 0 6,6-5 144-6,0-5-144 24,0-1-784-24,2-18-240 0,0 0-32 1,0 0-10752 4,0 0-2144-5</inkml:trace>
    </iact:actionData>
  </iact:action>
  <iact:action type="add" startTime="73902">
    <iact:property name="dataType"/>
    <iact:actionData xml:id="d105">
      <inkml:trace xmlns:inkml="http://www.w3.org/2003/InkML" xml:id="stk104" contextRef="#ctx0" brushRef="#br3">17710 17615 37839 0,'0'0'1664'1,"0"0"368"-1,0 0-1632 0,0 0-400 4,0 0 0-4,29 4 0 9,7-1 480-9,6-3 16 6,1-3 0-6,8-1 0 8,4 0-288-8,1 0-48 7,3-4-16-7,1 4 0 9,-3 0-272-9,-1 2-64 7,-1 0-16-7,-4 2 0 25,-4-4-2320-25,-3 2-464 0,-3 1-80 0,0-3-11328 1</inkml:trace>
    </iact:actionData>
  </iact:action>
  <iact:action type="add" startTime="74039">
    <iact:property name="dataType"/>
    <iact:actionData xml:id="d106">
      <inkml:trace xmlns:inkml="http://www.w3.org/2003/InkML" xml:id="stk105" contextRef="#ctx0" brushRef="#br3">18990 17482 23951 0,'0'0'2128'1,"-4"20"-1696"1,0-7-432-2,2 9 0 8,-2 3 2016-8,0 6 320 7,2 2 64-7,-4 8 16 8,-7 8-1152-8,1-2-240 7,-6 0-32-7,5 3-16 9,-11-1-208-9,1 0-32 6,-2-2-16-5,-1-1 0 7,3-1 96-8,7-8 16 7,-1-9 0-6,7-1 0 5,0-6-288-6,6-9-48 8,4-12-16-8,0 0 0 8,0 0 0-8,20-8 0 7,-3-11 0-7,5-7 0 9,1-5-160-9,5-2-48 6,3-8 0-6,2 2 0 8,0-4-272-7,0 2 128 5,-4-4-128-6,5 3 0 7,-3-5 128-6,6 10-128 6,-2-2 0-7,-2 7 0 7,4 3-192-7,2 10-80 8,-4 7-32-8,0 0 0 22,1 5-304-21,-5 5-64-1,-2 4-16 0,-4 5 0 14,-3 7-2112-14,-8 0-416 0,3 1-96 0,-7 3-12400 4</inkml:trace>
    </iact:actionData>
  </iact:action>
  <iact:action type="add" startTime="74339">
    <iact:property name="dataType"/>
    <iact:actionData xml:id="d107">
      <inkml:trace xmlns:inkml="http://www.w3.org/2003/InkML" xml:id="stk106" contextRef="#ctx0" brushRef="#br3">19986 17671 31327 0,'0'0'1392'0,"-13"0"272"0,-1-2-1328 0,-1 6-336 3,3 2 0-3,-4 8 0 8,5-1 1456-8,-9 9 208 7,-1 5 64-7,-1 0 0 10,-5 1-1408-10,-1 1-320 5,1 8 0-4,0-2 0 7,-2-4 368-8,5 0 32 7,5 1 16-7,9 1 0 8,2-2 64-8,8-2 16 7,8-3 0-7,0-5 0 8,9-1-368-8,1-1-128 7,5-13 0-7,5-2 144 8,1-4-144-8,4-2 160 8,0-4-160-8,0-10 160 7,-1 1 16-7,-1-7 0 9,-2 1 0-9,-4-4 0 7,-1-1 16-7,-3 1 0 6,-9 0 0-6,-4-1 0 8,-8-5 192-8,-6-2 64 7,-6 2 0-7,-7 1 0 8,-1 3-64-8,-5 0 0 7,-4 3 0-7,-3 1 0 7,-1 0-256-7,4 9-128 9,-2 0 0-9,1 4 128 7,1 3-272-7,4-5-64 7,3 8-16-7,1 0 0 22,7 0-1264-21,14 4-256-1,0 0-48 0,0 0-10432 7,0 0-2096-7</inkml:trace>
    </iact:actionData>
  </iact:action>
  <iact:action type="add" startTime="74654">
    <iact:property name="dataType"/>
    <iact:actionData xml:id="d108">
      <inkml:trace xmlns:inkml="http://www.w3.org/2003/InkML" xml:id="stk107" contextRef="#ctx0" brushRef="#br3">20564 17858 18431 0,'-18'36'816'1,"7"-13"160"-1,-9 2-784 0,4 3-192 3,1-1 0-3,3 6 0 8,-3 2 4400-8,5 0 832 6,-2-4 160-6,2-3 48 9,-1-9-3680-9,1-5-736 6,4 0-128-6,6-14-48 9,0 0-144-9,0 0-48 7,0 0 0-7,0 0 0 8,0 0-32-8,8-24-16 7,7-3 0-7,1 0 0 8,4-3-272-8,3 1-48 8,-2-2-16-8,5 2 0 7,-3-1-128-7,4 1-16 7,1 2-128-7,-1 1 192 9,0 1-192-9,1 7 128 7,-1 3-128-6,-4 7 0 5,-1 0 0-6,-1 6 0 7,-5 2 0-7,-16 0 0 7,17 12 0-6,1 8 0 6,-8 3 0-7,-4 0-160 8,-6 5-16-8,-4 3 0 7,-2 0 0-7,-8 0 0 8,1 0 176-8,-7-1-160 7,3 3 160-7,-1-6-160 8,-2-5 160-8,9-3 0 7,-3-9 0-7,14-10 0 9,0 0 0-9,0 0 176 6,0 0-48-6,0 0 0 8,0 0 176-8,14-18 16 7,-3 3 16-7,9-9 0 8,-2-1-176-8,1 2-32 7,2 1-128-7,5 7 192 9,-1-3-192-9,1 8 0 6,-3 2 0-6,2 3 0 8,-3 5 0-8,5 5 0 8,0 5 0-8,-3 4 0 7,-3 5-128-7,1 5 128 7,-7 3 0-7,3 2 0 25,-3-1-448-24,-3-1 32-1,0-2 0 0,3 3 0 12,7-7-2688-12,-3-3-544 1,17 3-96-1,5-7-32 0</inkml:trace>
    </iact:actionData>
  </iact:action>
  <iact:action type="add" startTime="75417">
    <iact:property name="dataType"/>
    <iact:actionData xml:id="d109">
      <inkml:trace xmlns:inkml="http://www.w3.org/2003/InkML" xml:id="stk108" contextRef="#ctx0" brushRef="#br3">23084 18182 21183 0,'0'0'1888'1,"0"0"-1504"4,0 0-384-5,0 0 0 8,0 0 1600-8,21-10 256 7,1 3 64-7,7-3 0 9,6-8-736-9,2 1-144 7,8-7-16-7,2 1-16 8,8-2-336-8,-5 1-64 7,-1-1-16-7,-4 1 0 8,-8 1-320-8,0 2-64 8,-2-3-16-8,-8 3 0 7,-9-1-192-7,0 7 144 8,-7-3-144-8,-5 1 128 7,-12 1 272-7,-2 4 48 7,1 4 16-7,-13 6 0 7,-7-1 48-6,-4 6 0 6,-10 3 0-7,-2 14 0 8,-10 1-336-7,-2 9-176 5,-1 3 192-6,1 0-192 8,3 6 512-8,3 0 0 7,6 0 0-7,6 4 0 8,4-4-144-8,5 0-48 7,5-6 0-7,9 2 0 9,1 4-320-9,7-6 144 6,2-2-144-6,8-3 0 8,2-3 0-8,9-3 0 7,1-5 0-7,9 3-144 25,4-7-992-25,12-5-192 0,6-6-32 0,10-2-15728 1</inkml:trace>
    </iact:actionData>
  </iact:action>
  <iact:action type="add" startTime="75735">
    <iact:property name="dataType"/>
    <iact:actionData xml:id="d110">
      <inkml:trace xmlns:inkml="http://www.w3.org/2003/InkML" xml:id="stk109" contextRef="#ctx0" brushRef="#br3">24808 17993 20271 0,'-12'-6'1792'1,"3"-4"-1424"2,9 10-368-3,-12-4 0 8,12 4 3312-8,-10-3 592 7,2-3 112-7,8 6 16 7,-19-2-2816-7,1 0-560 8,3-4-112-8,-7 6-32 8,1 0 64-8,-3 6 16 8,-3-2 0-8,-2 2 0 8,-2 1 80-8,1 5 16 6,1 0 0-6,0 3 0 8,2-3-336-8,1 6-64 7,5-7-16-6,3 5 0 6,-1-2-272-6,7 1 0 5,-2-5 128-6,14-10-128 8,-5 16 0-8,5-16 0 7,0 13 0-7,0-13 0 10,0 0 0-10,9 12 0 4,7-4 0-4,-2-6 0 9,3-2 0-9,1-2 0 7,-3 2 0-7,5-4 0 9,-7 2 0-9,3-6 0 6,2 0 0-6,-3 2 0 9,3-1 0-9,-3-3 0 7,1 0 0-7,-2 2 0 7,-1-3 0-7,-13 11 128 7,14-8-128-7,2 0 0 8,-5-4 208-8,3 4-64 7,-14 8-16-7,10-9 0 8,-10 9 32-8,0 0 0 8,13-10 0-8,-13 10 0 7,0 0-160-7,0 0 0 7,0 0 0-7,0 0 0 8,12 14 0-8,-4 1 0 8,-2 5 0-8,-6 5 0 7,-6-3 0-7,0 3 0 7,-2 2 176-7,0 4-176 8,-5 3 0-8,3 5 128 7,-6 1-128-7,7 0 0 8,-5 0 0-8,4 3 144 7,2 0-144-7,2-2 128 9,3-2-128-9,6-8 0 6,1-1-160-6,2-3 160 9,6-2-128-9,4-5 128 6,-3-7 0-6,7-1-144 8,3-6-16-8,4-6 0 7,3-6 0-7,1-7 0 25,2 1-1088-24,2-8-224-1,-2-1-32 0,0-3-16 11,1 3-1824-11,-3-2-368 1,6-16-80-1,-8 11-16 0</inkml:trace>
    </iact:actionData>
  </iact:action>
  <iact:action type="add" startTime="76260">
    <iact:property name="dataType"/>
    <iact:actionData xml:id="d111">
      <inkml:trace xmlns:inkml="http://www.w3.org/2003/InkML" xml:id="stk110" contextRef="#ctx0" brushRef="#br3">25306 18007 5519 0,'0'0'496'1,"0"-14"-496"3,0-7 0-4,3 7 0 7,-1-2 5824-7,-2 16 1056 7,0 0 224-7,0 0 32 9,0 0-4768-9,0 0-944 7,0 0-192-7,0 0-32 8,0 0-272-8,0 0-48 8,-5 22-16-8,-7-1 0 6,0 1-352-6,4 5-64 8,-3 0 0-8,3 2-16 8,0 1-112-7,2-3-32 5,2-4 0-6,4-1 0 8,0-1-96-8,4-1-32 7,4-8 0-7,-2-1 0 7,-6-11 144-7,13 14 16 8,3-8 16-8,4-4 0 9,-3-6 48-9,5-2 0 7,1-6 0-7,2 1 0 7,3 1-112-6,-1-6-16 5,-2 4 0-6,-1-5 0 8,-7-3-96-8,1 3-32 7,-1-3 0-7,-5 3 0 7,-2 1-128-7,0-3 128 8,-6 1-128-8,-1 5 128 7,1-1-128-7,-2 4 0 7,0 0 0-7,-2 10 128 8,0 0-128-8,0 0 0 7,0-15 0-7,0 15 0 9,0 0 0-9,0 0 0 7,0 0 0-7,0 0 0 8,0 0 0-8,0 0-224 6,0 0 48-6,0 0 16 23,0 0-640-22,0 0-128-1,-4-6-32 1,4 6 0 13,0 0-1280-13,0 0-256-1,0 0-48 0,0 0-13600 2</inkml:trace>
    </iact:actionData>
  </iact:action>
  <iact:action type="add" startTime="76679">
    <iact:property name="dataType"/>
    <iact:actionData xml:id="d112">
      <inkml:trace xmlns:inkml="http://www.w3.org/2003/InkML" xml:id="stk111" contextRef="#ctx0" brushRef="#br3">26016 17997 10127 0,'0'0'896'1,"0"0"-704"4,0 0-192-5,0 0 0 8,0 0 4208-8,0 0 800 7,0 14 176-7,0 1 16 8,-2 3-2864-8,-4-1-576 8,-2 7-112-8,0-1-32 7,-6 2-448-7,3 1-80 7,-7-1-32-7,5 2 0 8,-5-1-256-8,4-1-48 7,-3-3-16-7,5-1 0 10,-2-2-288-10,9 3-48 5,-1-6-16-4,0 3 0 7,6-3-384-8,0-5 0 5,0-3 0-5,0-8 0 26,0 0-1232-26,0 0-240 0,19 2-32 0,3-6-10160 6,-1 0-2032-6</inkml:trace>
    </iact:actionData>
  </iact:action>
  <iact:action type="add" startTime="76952">
    <iact:property name="dataType"/>
    <iact:actionData xml:id="d113">
      <inkml:trace xmlns:inkml="http://www.w3.org/2003/InkML" xml:id="stk112" contextRef="#ctx0" brushRef="#br3">26648 17160 31727 0,'0'0'1408'0,"0"0"288"0,0 0-1360 0,0 0-336 3,0 0 0-3,0 0 0 8,0 0 576-8,0 20 32 7,-2 9 16-7,-6 4 0 9,-2 6 336-9,-2 2 80 6,-5 6 16-6,-1 6 0 8,5 3-416-8,-7 1-64 8,-1-3-32-8,3-1 0 8,0 3-272-8,7-1-48 6,-3 0-16-6,8-3 0 8,-2 1-208-8,3-2 0 7,3-8 0-7,2 1 0 25,0 3-1248-24,2-12-352-1,3-3-64 1,1-5-9344 3,0-2-1856-4</inkml:trace>
    </iact:actionData>
  </iact:action>
  <iact:action type="add" startTime="77192">
    <iact:property name="dataType"/>
    <iact:actionData xml:id="d114">
      <inkml:trace xmlns:inkml="http://www.w3.org/2003/InkML" xml:id="stk113" contextRef="#ctx0" brushRef="#br3">25783 17488 45215 0,'-33'-16'2000'0,"18"5"416"0,3 1-1936 0,12 10-480 3,0 0 0-3,0 0 0 8,0 0 0-8,0 0 0 7,0 0 0-7,0 0 0 24,12-10-960-24,-12 10-96 0,17-8-16 0,1 6 0 18,-18 2-1808-17,15 2-352-1,3-2-80 0</inkml:trace>
    </iact:actionData>
  </iact:action>
  <iact:action type="add" startTime="77461">
    <iact:property name="dataType"/>
    <iact:actionData xml:id="d115">
      <inkml:trace xmlns:inkml="http://www.w3.org/2003/InkML" xml:id="stk114" contextRef="#ctx0" brushRef="#br3">28432 17773 27407 0,'-23'-14'1216'1,"7"6"256"-1,1-2-1184 0,-9 1-288 3,-1 1 0-3,-4 6 0 8,-3 0 1152-8,-7 2 160 8,0 2 32-8,2-2 16 7,-4 6-224-7,6 2-48 7,-2 5-16-7,12-5 0 9,3 4-416-9,5-3-80 8,7 3 0-7,4 2-16 7,6-14-288-8,6 21-48 4,2-3-16-4,9 3 0 9,-1 3-208-9,7-1 128 8,7-1-128-8,1 3 0 8,4-2 0-8,-2 5 0 6,-2-1 0-6,-1 6 0 8,-3 2 0-8,-2-6 0 8,-5-1 0-8,-7-1 0 8,-1-4 0-8,-8-1 0 5,-6-5 0-5,-8 5 0 9,-1-1 0-9,-11-5 0 8,-3-1 0-8,-6-3 0 7,-6 0 0-7,-8-6 0 7,-4-2 0-7,4 0 0 8,-2-4 128-8,6 0-128 7,2 0 176-7,8-6-176 7,4 0 400-6,1-2-16 6,7-2-16-7,7 6 0 8,12 4-240-8,0 0-128 7,0 0 128-7,0 0-128 7,14-5 0-7,5 1-160 7,5 0 16-7,5 4 0 9,2 2 144-9,10 2-208 7,-2-2 80-7,10-1 128 8,2-1-128-8,-1 2 128 7,1 0 0-7,-2 0 0 8,0-6-128-8,-8 1 128 7,0-3-160-7,-6-2 160 8,0-2 0-8,0 0 0 7,-2-5 0-7,-4 5 0 8,1-4 0-8,-5 7 0 8,-2-3 0-8,-5 0 160 7,-1 2-32-7,1 2-128 7,-18 6 192-7,14-7-64 8,-14 7-128-8,0 0 192 7,17 4-192-7,-17-4 192 7,0 0-192-7,12 9 0 8,-12-9 0-8,14 10 0 8,-7 6 0-8,3-5 0 7,0 7 0-7,-2-8 0 8,-8-10-160-8,19 11 160 8,-5-3 0-8,3-4-144 7,1-2 144-7,0-2-128 6,1 0 128-6,4-4-128 10,-5-2 128-10,1-2 0 5,3-1 0-5,-8 1 128 9,-1-2-128-9,-3-5 0 7,-4 3 0-7,0-6 0 8,-8 1 144-8,-4 1-144 7,-4-5 192-7,0 1-192 8,-5-3 0-8,1 3 0 7,-5-3 0-7,1-1 0 8,2 3 160-8,1-2-160 7,5 3 128-7,0-5-128 8,6-1 0-8,6-1 0 8,8-2 0-8,4-6 0 7,7-4 0-7,7-4 0 7,5 2 0-7,8-6 0 8,0-6-208-8,5-5 16 7,-3-3 16-7,4-11 0 8,0-2-96-8,4-4-32 7,1-4 0-7,-1 2 0 8,-2-2 176-8,-2 12 128 8,-1 14-192-8,-5 9 192 8,0 6-144-8,-7 14 144 6,-7 9 0-6,-6 6-144 9,-7 5 144-9,-14 7 0 6,0 0 0-6,4 17 0 8,-10 5 0-7,-2 5 0 5,-9 2 128-6,-3 10-128 9,1 4 0-9,-3 6 0 6,-3-4 0-6,0-1 0 8,-3 5 0-8,1 2 0 8,0 0 0-8,-1-5 0 7,1 1 0-7,2 2 0 8,1-4 0-8,7-6 0 7,-1-4 0-7,8-6 0 7,4-5 0-7,5-3 0 8,2-1 0-8,9-11 176 8,-10-9-176-8,24 8 192 8,3 0 192-8,4-8 64 6,6-6 0-6,8 4 0 8,4 2-272-8,5 2-48 7,5 6-128-7,1 0 192 8,-3 1-192-8,2 9 144 7,-1 1-144-7,-1 9 128 8,-5 5 64-8,1 2 16 7,0 6 0-7,-1 0 0 8,-1 6 96-8,0 0 16 7,1-3 0-7,-3 5 0 8,0 0-128-8,0-6 0 8,1 0-16-8,-5-6 0 7,-4 0-176-7,-4-6-144 7,-6-2 144-6,-5-1-208 22,-7-3-2736-22,-7-7-528-1,-12-18-112 0,-12 21-32 0</inkml:trace>
    </iact:actionData>
  </iact:action>
  <iact:action type="add" startTime="78661">
    <iact:property name="dataType"/>
    <iact:actionData xml:id="d116">
      <inkml:trace xmlns:inkml="http://www.w3.org/2003/InkML" xml:id="stk115" contextRef="#ctx0" brushRef="#br3">14749 19852 11055 0,'0'0'976'0,"-8"-14"-784"5,-9-4-192-5,7 5 0 8,-3-5 2864-8,3 3 528 7,-6-7 96-7,4 1 32 8,-5-1-1856-8,3 5-384 7,-5-3-64-7,-1 3 0 9,1 1-176-9,-3 2-16 7,-1 5-16-7,1 7 0 8,1 4-16-8,-1 7 0 7,-5 5 0-7,2 5 0 8,-1 9-480-8,3 3-112 7,0 4-16-7,3 2 0 8,5 0-144-8,-3 0-48 7,8 2 0-7,4 0 0 8,1-8 112-8,5 1 16 7,1-3 0-6,9-6 0 6,0-1-96-7,9-7-16 8,1 1 0-8,3-10 0 6,9-6 128-6,-3-2 32 8,0-4 0-8,2-4 0 8,-1-3-32-8,3-1 0 7,0-4 0-7,-4-3 0 8,-3-1-144-8,-3 3-16 7,-2-1-16-7,-7 1 0 7,0 5-160-7,-8 1 160 8,-1 1-160-8,-5 12 160 8,0 0-160-8,0 0 192 7,0 0-192-7,0 0 192 7,0 0-32-7,0 0 0 7,10 10 0-7,-2 3 0 9,-8-13-160-9,16 18 0 6,-3 1 0-6,5-1 0 9,-3-4 0-9,7 1 0 6,3-5 0-6,3-2 0 9,-3-2 0-9,4-6 0 6,2-4 0-6,4-2 0 10,4-2 0-10,-1-6 0 6,6 3 0-6,-3-9 0 8,4 3 0-8,0-3 0 7,-6 1 0-7,-2 5 0 8,-6-2 0-8,1 9 0 7,-9 1 0-7,-4 4 0 8,-19 2 0-8,18 10 0 7,-8 1-144-7,-2 9 144 8,-8 5 0-8,-2 4 0 7,-6 3 0-7,-4 5 0 8,-9-2 0-8,-5 0 128 7,-3 2-128-7,0 0 144 8,-4-2 240-8,-4-4 32 7,-1-3 16-7,1-5 0 8,2-4 192-8,4-7 32 6,0-2 16-6,4-6 0 10,1-6-240-10,1-6-48 6,0 0-16-6,3-9 0 8,3-5-368-8,-1-3 0 7,10 0 0-7,-1-5 0 25,3-7-1136-24,6 0-240-1,2 0-48 0,6-4-16 13,3 4-1696-12,7-6-320-1</inkml:trace>
    </iact:actionData>
  </iact:action>
  <iact:action type="add" startTime="79279">
    <iact:property name="dataType"/>
    <iact:actionData xml:id="d117">
      <inkml:trace xmlns:inkml="http://www.w3.org/2003/InkML" xml:id="stk116" contextRef="#ctx0" brushRef="#br3">17882 19204 36863 0,'0'0'3264'1,"0"0"-2608"1,-2-16-528-2,0 7-128 8,2 9 736-8,0 0 112 7,0 0 32-7,0 0 0 8,-12 0-560-8,-7 9-128 7,-5 7 0-7,-1 9-16 9,-4 5-48-9,-3 7-128 5,-5 11 192-4,-2 5-64 8,4 8 144-9,2 5 32 7,6 0 0-7,1 4 0 8,3-1-64-8,4 3-16 6,5-2 0-6,2 2 0 9,6-4-224-9,4 3 0 6,6-7 0-6,4 2 0 10,6-3 0-9,5-3 0 3,-1-7 0-4,5-4 0 23,3-10-512-23,-1-4 0 1,2-6 0-1,-3-12 0 13,-3-3-1840-12,-1-8-352-1,-1-6-80 1</inkml:trace>
    </iact:actionData>
  </iact:action>
  <iact:action type="add" startTime="79520">
    <iact:property name="dataType"/>
    <iact:actionData xml:id="d118">
      <inkml:trace xmlns:inkml="http://www.w3.org/2003/InkML" xml:id="stk117" contextRef="#ctx0" brushRef="#br3">16946 19984 22111 0,'0'0'1968'1,"0"0"-1584"0,0 0-384-1,0 0 0 9,0 0 4464-9,23 8 800 6,8-4 176-6,12 0 16 8,2-2-4368-8,10 2-864 8,5-1-224-8,6-1 0 8,1-2 0-8,5 0-208 7,6-2 32-7,2 2 16 24,0 0-1952-23,-4 2-400 0,-2-4-80-1</inkml:trace>
    </iact:actionData>
  </iact:action>
  <iact:action type="add" startTime="79788">
    <iact:property name="dataType"/>
    <iact:actionData xml:id="d119">
      <inkml:trace xmlns:inkml="http://www.w3.org/2003/InkML" xml:id="stk118" contextRef="#ctx0" brushRef="#br3">18972 20037 23039 0,'0'0'2048'0,"0"0"-1648"4,0 0-400-4,0 0 0 8,0 0 3088-8,0 0 544 7,20 2 96-7,5-2 32 9,6-2-2864-9,8 2-560 7,10-2-112-6,4 0-32 6,5 2-64-7,9-2-128 7,3-2 176-7,2 4-176 9,-8 0 176-9,3 0-176 8,1 4 160-8,-4 0-160 6,3 0 128-6,-3 4-128 7,-6-3 0-7,5-1 0 9,3 2 0-9,-7 2 128 6,-5-4-128-6,-5 0 0 8,-6 0-176-8,-2 0-80 7,-10-3 0-7,-4-1-16 24,-5 0-2304-24,-8 0-464 1,-14 0-96-1</inkml:trace>
    </iact:actionData>
  </iact:action>
  <iact:action type="add" startTime="80045">
    <iact:property name="dataType"/>
    <iact:actionData xml:id="d120">
      <inkml:trace xmlns:inkml="http://www.w3.org/2003/InkML" xml:id="stk119" contextRef="#ctx0" brushRef="#br3">20025 19762 33743 0,'0'0'1488'0,"20"0"320"0,3-2-1440 1,9 6-368 1,3 7 0-2,10-3 0 8,1 2 480-8,-1 4 32 7,0 3 0-7,-2 1 0 7,2 3-176-7,4 7-16 8,-3 1-16-7,-1 4 0 6,0 4 128-7,-4-2 16 7,-2-2 16-7,-8 6 0 9,-1 0 272-9,-5-2 48 6,-4 4 16-6,-9-6 0 9,-6-1-208-9,-4-5-32 6,-6 0-16-6,-6 2 0 9,-11-3-112-9,-5 1-32 8,-7-8 0-8,-2 3 0 6,-8-3-160-5,0-1-48 7,-5-11 0-8,-3 3 0 6,2-6-192-6,-2-2 128 8,3-2-128-8,-3-8 0 23,-2-8-960-23,3 3-304 0,1-7-48 0,12 0-16 14,6-5-2192-14,9-2-448 0</inkml:trace>
    </iact:actionData>
  </iact:action>
  <iact:action type="add" startTime="80510">
    <iact:property name="dataType"/>
    <iact:actionData xml:id="d121">
      <inkml:trace xmlns:inkml="http://www.w3.org/2003/InkML" xml:id="stk120" contextRef="#ctx0" brushRef="#br3">24371 19861 23951 0,'0'0'1056'0,"0"0"224"0,0 0-1024 0,0 0-256 3,0 0 0-3,0 0 0 8,0 0 2240-8,0 0 384 6,0 0 64-6,0 14 32 9,0-14-2080-9,-11 21-400 6,-1-1-96-6,-10 3-16 10,-5-5 96-10,-4 3 16 7,-4 1 0-7,-12 3 0 8,-2-3 48-8,-3 3 16 6,-3 2 0-6,-2 0 0 9,-1 3 176-9,-3-5 32 6,-1-3 16-5,-2 1 0 7,3-2-80-8,-1 1 0 9,-9-7-16-9,3 1 0 6,-4-4-112-6,8-2 0 6,-1-7-16-6,7-1 0 8,5-2 0-8,8-4 0 8,2-7 0-8,8 1 0 7,4-2-112-7,4-5 0 7,1-1-16-6,5 1 0 6,5-5-176-7,3-3 0 7,5-2 0-7,0 3 128 8,6-1-128-8,8 1 0 7,0 3 0-7,2-1 0 9,7 1-192-9,3 5 192 6,3 5-160-6,7 1 160 9,-1 2-192-9,6 6 192 6,6 4-208-5,-2 10 80 7,8-4 128-8,2 9-208 7,5-1 80-7,7 3 128 8,3 3-176-8,-1 1 176 6,-1 3-128-6,5-3 128 8,1 2-176-8,-4 1 176 8,3-3-208-8,-1 0 80 8,-1 1-144-8,7-7-32 7,-2 1 0-7,2-2 0 8,-3-9 304-8,1 1-128 7,-6-4 128-7,1-4 0 7,-5-4 176-7,1-2 144 8,1 0 16-8,-5-3 16 7,-6-1 144-7,1 2 16 7,-3-7 16-7,0 3 0 8,-6-6 48-8,0 5 0 8,-6-5 0-8,-2 1 0 8,-6-3-128-8,-5 1 0 7,-9-5-16-7,-1 1 0 8,-8-3 32-8,-6 1 16 6,-4-2 0-6,-11-1 0 9,-5-3 32-9,-9-2 16 7,-10 2 0-7,-6 0 0 8,-7 1-208-8,-5 5-64 6,-9 2 0-5,-2 1 0 7,-8 9-128-8,-6-1-128 7,-12 8 192-7,-5 6-192 8,-16 0 0-8,-2 6 0 7,0 8-240-7,-4 1 80 26,4 7-992-26,-8-1-192 1,2-3-32-1,4 5-19712 0</inkml:trace>
    </iact:actionData>
  </iact:action>
  <iact:action type="add" startTime="84335">
    <iact:property name="dataType"/>
    <iact:actionData xml:id="d122">
      <inkml:trace xmlns:inkml="http://www.w3.org/2003/InkML" xml:id="stk121" contextRef="#ctx0" brushRef="#br0">2106 18980 9215 0,'0'0'816'1,"6"-14"-656"5,-2 0-160-6,2-3 0 9,-3 3 1664-9,-1-1 288 6,2 3 64-6,-4 12 16 8,4-20-864-8,0 7-160 6,-4 13-48-6,0 0 0 10,0 0 0-10,0 0 0 8,4-14 0-8,-4 14 0 6,0 0-272-6,0 0-64 7,-2 18-16-7,0 3 0 8,0 12-304-8,2 6-64 7,0 12-16-7,2 6 0 8,-2 5-80-8,0 14-16 8,0 10 0-8,0 9 0 8,-2 5 128-8,0 7 0 6,0 4 16-5,-2 6 0 6,2 6 112-7,0-8 32 7,-3 0 0-7,-5-4 0 8,2 1-160-8,0-9-48 7,-7-6 0-7,3-7 0 8,-6-6-64-8,7-8-16 7,-7-13 0-7,3-5 0 8,-1-5 32-8,-2-7 0 7,7-10 0-7,5-7-9312 17,0-4-1872-17</inkml:trace>
    </iact:actionData>
  </iact:action>
  <iact:action type="add" startTime="84832">
    <iact:property name="dataType"/>
    <iact:actionData xml:id="d123">
      <inkml:trace xmlns:inkml="http://www.w3.org/2003/InkML" xml:id="stk122" contextRef="#ctx0" brushRef="#br0">678 20144 16575 0,'-17'2'1472'1,"1"-2"-1168"3,-2 0-304-4,18 0 0 8,0 0 1072-8,0 0 144 7,0 0 48-6,0 0 0 6,0 0-320-7,22-2-64 7,3 2-16-7,12 0 0 9,10 0-480-8,8 2-112 5,5 0-16-6,10-2 0 8,3 0 112-8,14-2 16 6,5 0 0-6,13 0 0 8,7 2 192-8,1 0 32 9,-2 0 16-8,2 2 0 4,0 4-64-5,2-2-16 7,4-4 0-7,0 4 0 8,8 2-64-8,-8 1-16 7,-4 5 0-7,0-2 0 9,0 2-272-9,2 1-48 6,0 1-16-6,0-1 0 9,-2-1-128-9,-5 0 0 6,-1-6 0-6,2 2 0 26,6-1-2112-25,0 1-288-1</inkml:trace>
    </iact:actionData>
  </iact:action>
  <iact:action type="add" startTime="87532">
    <iact:property name="dataType"/>
    <iact:actionData xml:id="d124">
      <inkml:trace xmlns:inkml="http://www.w3.org/2003/InkML" xml:id="stk123" contextRef="#ctx0" brushRef="#br2">2566 19844 2751 0,'0'0'256'1,"0"0"-256"6,0 0 0-7,8-10 0 8,0-4 3872-8,-8 14 736 7,8-13 128-7,-8 13 48 8,0 0-2928-8,4-14-576 7,-1 2-112-7,-3 12-16 8,0 0-496-8,0 0-80 6,0 0-32-6,2-11 0 9,-4-5-144-9,2 16-16 7,0 0-16-6,-3-16 0 6,-1 3 64-7,-4-5 16 8,0 8 0-8,0 1 0 8,-3-3 48-8,-3 4 16 7,0-2 0-7,-1 1 0 7,-11-1-192-7,1 2-16 8,0-2-16-8,-3 5 0 7,1-3-48-7,-4-4-16 9,1 4 0-9,-1 0 0 6,0 1-96-5,-2 1 0 5,0 0-128-6,2 4 192 8,-1-2-16-8,3 4-16 7,-4 2 0-7,-4 2 0 8,4 0-16-8,0 2 0 7,-1 3 0-7,-3-1 0 8,0 0-16-8,4 6 0 7,-4-3 0-7,6 7 0 7,-2-6 48-7,0 3 0 8,-6-1 0-8,3 3 0 8,1 3-176-8,4-2 192 7,-2-1-192-7,-2 3 192 9,4-1-64-9,3 4 0 6,1 1 0-6,2 1 0 9,-1 1-128-9,3-1 192 6,3 0-192-6,-1 1 192 8,3-3-192-8,5-2 160 7,-3 3-160-7,6-1 160 8,-3 3-160-8,5-3 192 7,0 0-192-7,2-3 192 8,-2 5-192-8,5 1 0 7,3-3 144-7,1 2-144 8,3 1 0-8,4 1 144 7,-2 0-144-7,6 3 0 8,3-1 144-8,-1 0-144 7,2 0 0-7,3 1 144 8,-1-1-144-8,3-2 160 7,1-1-160-7,3 1 160 8,-2 2-160-8,5-2 0 7,3-3 144-7,-2 1-144 8,0-1 0-8,-1 1 128 7,3-4-128-7,2-1 0 8,4-3 128-8,-6 3-128 7,-1-4 160-7,-1 3-160 9,-2-7 144-9,0 3-144 6,3 3 128-6,3-6-128 8,2-3 160-8,4 3-160 7,-6-6 192-7,4 2-192 8,4 1 160-8,-4-3-160 7,6-4 128-7,-2 2-128 8,2 0 0-8,4-2 128 7,-6-2-128-7,4 0 0 8,-4 0 0-8,2 0 128 8,-6-2-128-8,0 0 0 7,-2 0 128-7,-4-2-128 7,-2 0 128-7,0-7-128 8,-3-1 176-8,3 0-48 7,-2-1-128-7,3 1 192 8,-3-4-64-8,2 3 0 7,0-5-128-7,1-1 192 8,-3 3-64-8,0-4-128 7,1 5 176-7,1-1-176 8,2-3 176-8,2 5-176 7,-2-3 160-7,-3-1-160 9,-1 2 160-9,-2-5-160 6,-1 1 160-6,-1 3-160 8,3-5 240-8,-1-1-48 7,2 2-16-7,-3-1 0 8,-3 1-176-8,1-3 192 7,-7-1-192-7,3 0 192 8,-3-1-192-8,1-1 192 8,2 2-192-8,-5-1 192 7,3-1-192-7,-5-2 160 8,3-1-160-8,-8 1 160 7,0-2-160-7,-2 0 192 7,0-4-192-7,-4 1 192 8,0 1-192-8,-2-2 192 7,0-2-192-7,-2 2 192 8,-4 2 0-8,-2-2 16 7,1 0 0-7,3 4 0 8,-6 3-16-8,4 1 0 7,2 0 0-7,0 1 0 9,-7-1-64-9,3 4 0 6,2 3-128-6,-1-1 192 9,1-3-16-9,2 7-16 6,-4 1 0-6,2-3 0 9,2-1-160-9,-1 1 160 6,-3-1-160-6,2 2 160 8,2 1-160-8,-5-1 0 7,1 7 144-7,4-3-144 8,-6 0 0-8,4-1 0 7,1 1 0-7,-5-1 0 8,2 5 0-8,4-2 0 8,0 4 0-8,-1 0 128 7,7 8-128-7,-6-11 0 8,6 11 0-8,-4-8 0 7,4 8 0-7,0 0 0 7,0 0 0-7,0 0-128 8,-6-12-144-8,6 12-32 7,0 0 0-7,0 0 0 24,0 0-1328-23,0 0-272-1,-10-8-48 0,10 8-10320 5,0 0-2064-4</inkml:trace>
    </iact:actionData>
  </iact:action>
  <iact:action type="add" startTime="88678">
    <iact:property name="dataType"/>
    <iact:actionData xml:id="d125">
      <inkml:trace xmlns:inkml="http://www.w3.org/2003/InkML" xml:id="stk124" contextRef="#ctx0" brushRef="#br2">2654 19686 20383 0,'0'0'896'0,"0"0"192"0,0 0-864 0,0 0-224 3,0 0 0-3,0 0 0 7,6-16 1296-6,4 4 224 5,-3-1 32-6,3-1 16 9,0-1-608-9,-2-5-128 8,1 4-32-8,3-7 0 6,-6-2-16-6,2-3 0 7,4-1 0-7,-1-2 0 9,5-4 192-9,-6 0 48 8,5-2 0-8,-3-6 0 6,5 4-240-6,-3-4-32 7,2 6-16-7,-5-6 0 9,5 0-48-9,-6 0-16 7,0 8 0-7,1 6 0 7,-5-2-288-6,2 3-64 7,2 3-16-8,-3 1 0 7,1 5-112-7,2 3 0 7,-6 1-16-7,-4 15 0 8,0 0-16-8,0 0 0 7,10-6 0-7,-10 6 0 8,0 0-160-8,23 8 0 7,2 11 0-7,3 5 0 8,1 5 0-8,0 4-176 7,4 4 48-7,6 8 0 8,-3 8 128-8,-3 1 0 7,2-1 0-7,2 1 0 8,-6 3 0-8,6-2 0 7,2-7 160-7,-2-5-160 8,-4 0 192-8,1-8-64 7,1 2-128-7,-4-5 192 8,-2-9-192-8,0 0 144 7,-1-3-144-7,-3-1 128 25,0-3-1536-24,-3 1-320-1,-7-7-64 0</inkml:trace>
    </iact:actionData>
  </iact:action>
  <iact:action type="add" startTime="90538">
    <iact:property name="dataType"/>
    <iact:actionData xml:id="d126">
      <inkml:trace xmlns:inkml="http://www.w3.org/2003/InkML" xml:id="stk125" contextRef="#ctx0" brushRef="#br0">7478 19040 7359 0,'0'0'656'0,"0"0"-528"4,0 0-128-4,0 0 0 8,0 0 2512-8,0-10 480 8,0 10 80-8,0 0 32 7,0 0-1520-7,0 0-304 7,0-13-64-7,0 13-16 8,0 0-352-7,0 0-64 5,0 0-16-6,0 0 0 8,0 0-208-8,-14 12-48 7,0-3-16-7,7 11 0 8,-3-1 96-8,2 5 32 7,2 3 0-7,0 6 0 8,-1 6 16-8,1 2 16 7,2 10 0-7,2 5 0 8,0 13-96-8,0 1-32 9,0 4 0-9,2 8 0 7,0 0-112-7,0 7-32 6,0 11 0-6,0-6 0 8,0 5-144-8,-2-9-48 7,-4-3 0-7,2-3 0 8,-2-2 0-8,1-6 0 8,-7 0 0-8,0-11 0 8,-1-7 48-8,-1-7 0 7,-2-4 0-7,3-10 0 7,-5-2-64-7,8-6-16 7,2-5 0-6,-1-9 0 6,9-15-352-7,0 0-80 7,0 0-16-6,0 0-10848 13,-12-2-2160-13</inkml:trace>
    </iact:actionData>
  </iact:action>
  <iact:action type="add" startTime="91244">
    <iact:property name="dataType"/>
    <iact:actionData xml:id="d127">
      <inkml:trace xmlns:inkml="http://www.w3.org/2003/InkML" xml:id="stk126" contextRef="#ctx0" brushRef="#br0">5276 20019 7599 0,'0'0'320'0,"0"0"96"0,0 0-416 0,0 0 0 4,0 0 0-4,0 0 0 8,13-2 256-8,-13 2-16 7,18-2-16-7,-18 2 0 8,0 0-224-8,0 0 0 8,0 0-192-8,0 0 192 7,0 0 0-7,0 0 0 8,0 0 0-8,0 0 0 7,0 0 672-7,0 0 144 7,0 0 16-7,0 0 16 8,0 0-240-8,0 0-48 8,0 0-16-8,0 0 0 7,0 0-416-7,0 0-128 8,0 0 0-8,0 0 0 8,0 0 0-8,0 0-304 6,0 0 48-6,0 0 0 8,0 0 96-8,0 0 32 7,0 0 0-7,0 0 0 8,0 0 512-8,0 0 96 7,0 0 32-7,0 0 0 9,0 0 32-9,0 0 16 7,0 0 0-7,0 0 0 7,0 0 128-7,0 0 16 8,0 0 16-8,0 0 0 8,0 0-144-8,0 0-48 8,15 4 0-8,5 0 0 7,3-2 176-7,3 0 48 7,1 2 0-7,6 2 0 7,10 0-112-7,2-1-32 8,6 1 0-8,3-2 0 7,5 0-32-7,-3 4-16 8,1-2 0-8,5 0 0 7,1-2-112-7,5-1 0 7,2 1-16-7,12 2 0 8,6-2-64-8,7 0-16 7,-5 6 0-7,4 3 0 8,1-5-96-8,-7 4-32 7,0 0 0-7,7-1 0 8,1 5-224-8,4-2 0 7,-5 1 128-7,3 5-128 9,-13-7 0-9,-1 5 144 6,4-6-144-6,0 1 128 9,2-5-128-9,1 0 0 6,7 0 0-6,-8-4 0 8,-9-3 0-8,-3 1 160 7,-5-4-160-7,-1-1 160 9,-8 1 96-9,3-4 32 6,-7 2 0-6,4 0 0 8,1 0 48-8,-5 4 16 8,-1 0 0-8,-3 0 0 8,-3 0-16-8,0 2 0 7,-9 2 0-7,-3 0 0 7,-2 0-144-7,0 2-16 7,-7-3-16-7,3 1 0 9,-2 0-160-9,0 2 0 6,-4-2 0-6,1 2 0 8,-1-2 0-8,-2 0 128 7,-3 0-128-7,-3-1 0 8,2 1 0-8,3 4 0 7,-3-6 128-7,3 0-128 8,-3 0 0-8,-2-2 0 7,-1 0-192-7,-3 0 192 26,-17 0-1472-26,18 0-192 1,-18 0-16-1,0 0-12368 0</inkml:trace>
    </iact:actionData>
  </iact:action>
  <iact:action type="add" startTime="95251">
    <iact:property name="dataType"/>
    <iact:actionData xml:id="d128">
      <inkml:trace xmlns:inkml="http://www.w3.org/2003/InkML" xml:id="stk127" contextRef="#ctx0" brushRef="#br2">6625 18572 12671 0,'0'0'560'1,"0"0"112"-1,0 0-544 0,0 0-128 4,0 0 0-4,0 0 0 10,0 0 1088-10,0 0 176 5,0 0 32-5,-2-10 16 8,2 10-144-8,0 0-16 8,0 0-16-8,0 0 0 8,0 0-112-8,0 0 0 8,-4-15-16-8,4 15 0 6,0 0-432-6,0 0-96 8,0 0-16-8,0 0 0 8,0 0-192-8,0 0-32 7,0 0-16-7,6 19 0 8,-2-3 160-8,2 1 16 7,0-3 16-7,2 4 0 7,-4 3 0-6,0 1 0 6,3-3 0-7,5 3 0 7,-4 1 0-7,2 2 0 9,1-1 0-9,1-1 0 7,2-1 32-7,-5 1 0 7,7 0 0-7,-6 3 0 8,-2 1-112-8,3-2-16 7,-1-3 0-7,2 1 0 9,-1 5 0-9,-1-5-16 6,8 0 0-6,-5 1 0 8,3-1-80-8,2 2-16 7,-5 3 0-7,5-3 0 8,-5-1 16-8,7 3 0 6,-1 2 0-5,-1-4 0 7,1-5-32-8,3 1 0 6,-1 3 0-6,1 1 0 9,1 2-48-9,1-3-16 7,-1-3 0-7,0-3 0 8,1 1-128-8,3 3 0 7,-3-3 144-7,3 3-144 8,-2-1 128-8,1 3-128 6,-3-5 128-6,4 1-128 8,-1-1 144-7,-3 3-144 6,2-5 192-7,3 3-192 8,-1 3 176-8,0-1-176 7,-1-7 160-7,1 3-160 9,0 1 192-9,3-1-64 6,-1 1-128-6,2 5 192 9,0-11-64-9,2 3 0 6,3-2-128-6,-1 1 192 9,4-7-64-9,4 4-128 6,-4-5 176-6,3 1-176 8,-3 4 160-8,2-4-160 7,-3-6 128-7,1 5-128 8,-2 1 0-8,0-2 0 7,4-2 128-7,-6-2-128 8,0 0 0-8,2 0 0 7,-4-4 0-7,4 0 128 8,4 0-128-8,-4-2 0 7,6 0 0-7,-2-6 128 8,4 7-128-8,-4-3 0 7,2 0 144-7,-2 0-144 8,4-2 0-8,-1 2 128 7,-5 2-128-7,4-3 0 8,-6-5 0-8,2 4 0 7,2-5 0-7,-6 3 128 8,4-2-128-8,-1-2 0 7,-1 5 0-7,4-3 0 8,-4 0 0-8,0 4 0 7,0-3 0-7,-2 3 0 8,2 4 0-8,4-2 0 7,-6-2 0-7,4 1 128 9,-4-1-128-9,0-2 0 6,2 0 0-6,0 1 0 8,-2-7 128-8,1 4-128 7,-1-3 160-7,-2 3-160 8,0-6 160-8,2 5-160 8,4-3 160-8,-6 1-160 8,2 3 128-8,2 0-128 6,-3-2 0-6,-1 7 0 8,0-7 0-8,2 6 128 7,-2 2-128-7,0 1 0 8,1-5 0-8,3 4 0 7,-2-4 128-7,-4 2-128 8,-2 3 0-8,4 1 176 7,-1-4-176-7,1-2 160 9,-6 2-32-9,0-1 0 6,1-5 0-6,-1 6 0 9,0-6-128-9,-3 5 128 6,-1-1-128-6,6-2 128 8,1 2-128-8,-3 3 0 7,-6-5 144-7,3 4-144 9,-1 2 128-9,1-3-128 6,-1 1 160-6,-4 4-160 9,3-2 176-9,-1-2-176 6,3 2 192-6,-5-1-192 8,1-3 0-8,1 0 0 7,3 2 0-7,-3 6 0 8,-5-2 128-7,5 1-128 6,1-3 0-7,-5 2 0 7,-1 0 192-7,1 0-192 7,-17 4 192-7,16-2-192 8,0-4 208-8,-16 6-64 7,13-4-16-7,-13 4 0 8,0 0 0-8,14-8 0 7,-14 8 0-7,0 0 0 8,0 0-128-8,0 0 192 7,10-7-192-7,-10 7 192 9,0 0-192-9,0 0 160 5,0 0-160-5,0 0 160 10,0 0-160-10,0 0 0 6,0 0 0-6,0 0 128 8,0 0-128-8,0 0 0 7,0 0 0-7,0 0 0 9,-6-16-192-9,6 16-64 6,0 0 0-6,-8-12-16 24,-8 5-2096-24,5-3-400 0,-5 4-96 1</inkml:trace>
    </iact:actionData>
  </iact:action>
  <iact:action type="add" startTime="96406">
    <iact:property name="dataType"/>
    <iact:actionData xml:id="d129">
      <inkml:trace xmlns:inkml="http://www.w3.org/2003/InkML" xml:id="stk128" contextRef="#ctx0" brushRef="#br2">10384 19105 14735 0,'0'0'1312'1,"0"0"-1056"4,0 0-256-5,0 0 0 9,0 0 1632-9,0 0 272 6,0 0 48-6,0 0 16 8,0 0-560-8,0 0-96 8,0 0-32-8,0 0 0 8,0 0-144-7,0 0-48 5,0 0 0-5,14-2 0 6,1-2 32-7,7 0 0 7,1 0 0-7,6-2 0 8,5 0-96-8,1 0 0 7,6-1-16-7,0-3 0 8,9 0-320-8,5 4-64 8,1-2-16-8,3 1 0 6,1 3-288-6,5 0-48 8,-5 0-16-7,-1 2 0 6,1 2-112-7,-1 0-16 7,-3 0-128-7,-3 2 192 8,-2-2-48-8,-4 2-16 7,-5 0 0-7,1 2 0 8,2 0 96-8,-4 3 16 7,0-1 0-7,-6 0 0 8,-4 6-48-8,-1-4-16 7,-1-3 0-7,-6 5 0 8,1 2-48-8,-3-2-128 7,-5 3 192-7,1-3-64 8,-7 4 64-8,4-1 0 7,-6 7 0-7,-3-5 0 8,-3 3 0-8,-4 5 0 7,-3 3 0-7,-3 1 0 8,-10 6-32-8,-1 2 0 7,-5 2 0-7,-7 0 0 8,-2-1-32-8,-2 3-128 6,-2-4 192-6,-8-2-64 9,2 0-128-9,-2 4 0 6,-6-2 144-6,1-6-144 9,-3-1 0-9,0-3-320 7,-1 2 64-7,-3-3 16 23,-1-9-2432-22,-1 1-480-1</inkml:trace>
    </iact:actionData>
  </iact:action>
  <iact:action type="add" startTime="97219">
    <iact:property name="dataType"/>
    <iact:actionData xml:id="d130">
      <inkml:trace xmlns:inkml="http://www.w3.org/2003/InkML" xml:id="stk129" contextRef="#ctx0" brushRef="#br2">6553 18291 12431 0,'0'0'544'0,"0"0"128"0,0 0-544 0,0 0-128 4,0 0 0-4,0 0 0 8,4-15 480-8,-4 15 64 7,6-10 16-7,-6 10 0 8,2-16 16-8,-2 16 16 9,4-11 0-9,0-1 0 6,-4 12 160-6,0 0 16 8,4-14 16-7,-1 1 0 7,-3 13-112-8,0 0-32 7,0 0 0-7,0 0 0 7,4-16-160-7,-2 2-32 6,-2 14-16-6,0 0 0 8,0-9-64-8,0 9-16 7,0 0 0-7,0 0 0 8,0 0-48-8,0 0-16 8,0 0 0-8,6-14 0 8,-6 14 32-8,0 0 0 7,0 0 0-7,4-14 0 8,-2 1 80-8,0 1 32 6,-2 12 0-6,0 0 0 9,4-16-48-9,-2 3 0 7,-2 3 0-7,0 10 0 9,0 0-96-9,2-16-32 5,-2 16 0-5,0 0 0 9,0-9 32-9,0 9 0 7,0 0 0-7,0 0 0 8,0 0-128-8,0 0-32 7,0 0 0-7,0 0 0 9,0 0-128-9,0 0 0 7,0 0 0-7,0 0 0 7,-4 15 0-7,2 5 192 7,0-7-192-7,2 5 192 8,-2 1 32-8,2-3 16 7,-2 0 0-7,2 3 0 7,0-19 64-7,0 18 16 7,0 1 0-7,0 3 0 9,0-5-32-9,2 5 0 6,0-1 0-6,-2 3 0 9,0-3-80-8,2-1-16 5,0-1 0-6,0 2 0 8,0 3 0-8,0-5-16 7,2 7 0-7,1-3 0 8,1 1 16-8,-2 1 16 7,2-4 0-7,0-1 0 8,2 1 32-8,-2 1 0 7,-1 1 0-7,1-1 0 8,8-3 0-8,-6 3 0 7,0-1 0-7,1 0 0 8,3-3-48-8,4 3-16 7,-5 3 0-7,3-1 0 8,-6-7-176-8,2 3 160 7,1 3-160-7,-3-3 160 7,4-3-160-7,-1 3 0 8,-1-5 144-8,2 4-144 8,-4 1 144-8,3-3-144 7,3 1 192-7,-4 3-192 7,1-3 192-7,-3 3-64 8,2-1 0-8,2-5-128 8,-12-14 176-8,8 21-176 7,1-3 160-7,3-2-160 8,-4-1 144-8,0-1-144 7,-8-14 128-7,13 19-128 8,-5 1 128-8,4-6-128 7,-12-14 0-7,10 19 128 8,-1-5 0-8,3 1-128 7,-4 3 192-7,2-5-64 8,-10-13-128-8,13 18 0 7,-3-6 0-7,4 1 128 8,-14-13-128-8,9 14 0 8,5 2 0-8,-4-5 0 8,-10-11 0-8,9 16 0 7,5-6 0-7,-14-10 0 7,14 15 0-7,-1-5 160 7,-5-2-160-7,-8-8 160 8,12 12-160-8,-12-12 0 7,16 9 0-7,-5 1 128 8,-11-10-128-8,16 14 0 7,-1-8 0-7,-3 1 0 8,0 3 0-8,-12-10 0 7,14 6 128-7,-3 4-128 9,3 1 0-9,-2-3 0 6,1 2 0-6,-5 2 0 8,-8-12 0-8,14 7 0 7,-5 1 0-7,-9-8 0 8,10 12 0-8,-10-12 0 7,16 10 0-7,-6 3 0 9,3-5 0-9,-1 2 0 6,-12-10 128-6,17 12-128 8,-7-5 0-8,-10-7 0 7,16 8 0-7,-6 2 0 8,-10-10 0-8,15 8 0 7,-5 0 0-7,2-3 0 8,-12-5 128-8,17 8-128 7,3-4 0-7,-7-2 128 8,-13-2 0-8,0 0-128 7,18 2 192-7,-18-2-64 8,19 4-128-8,-5 0 0 7,-14-4 0-7,20 8 0 8,-7-3 0-8,3-1 0 7,-3 4 0-7,1-2 0 8,-14-6 0-8,16 10 0 7,-1-4 0-7,5 3 0 9,-6 3 0-9,3-6 0 6,-17-6 0-6,16 10 0 8,1 3 0-8,1-7 0 7,-18-6 0-7,17 10 0 8,3 0 144-8,-1-6 0 7,-3-1 0-7,3 1 0 9,3-2-16-9,-3 0-128 7,-1-2 192-7,1 2-64 7,3-2-128-7,-1 0 160 8,7-2-160-8,-3 0 160 7,-2 2-160-7,1 0 0 7,-1 0 144-7,1 2-144 8,-3 4 0-7,1-2 0 5,-1 2 0-6,1 0 128 8,1-2-128-8,-2 0 0 8,1 1 0-8,-1-1 0 7,1 0 0-7,-3-2 128 7,-1 4-128-7,1-2 0 8,3 4 144-8,-5-4-144 7,3 1 192-7,1-3-192 9,-1 0 208-9,-1 0-64 6,5-2-16-6,1 0 0 9,-2-2-128-9,5 0 0 6,-1 0 0-6,0 0 128 9,1-1-128-9,-1-3 0 6,0-2 144-6,-1 2-144 8,1 2 0-8,0-4 0 7,-1-1 0-7,-3 1 128 8,-3 2-128-8,1-4 0 8,0 2 128-8,3 5-128 7,-7-3 128-7,5 0-128 7,-1 0 128-7,5 2-128 9,-7-2 0-9,3 2 128 6,1 0-128-6,0 1 0 8,1-3 0-8,-3 2 0 7,3-2 0-7,-3 4 0 8,3-2 0-7,1 2 0 5,0 2 0-6,-1-2 128 9,-1-4-128-9,-3 4 0 6,3 2 0-6,0 2 0 9,1-4 0-9,1 2 0 7,-1 0 0-7,-1 0 0 8,-3-2 0-8,1 0 0 7,0-1 0-7,3 1 0 8,-3 0 0-8,1 0 0 6,1-2 0-5,1-4 0 6,1 0 0-7,0 2 0 8,1 2 0-8,-1-5 128 8,0-5-128-8,3 4 0 7,-1-3 0-7,2 5 0 7,2-4 0-7,-1 0 0 8,-3 3 0-8,0-3 0 8,1 6 0-8,3 0 0 7,-2-3 0-7,2 1 0 7,-1-4 128-7,1 2-128 7,2 4 128-7,-2 1-128 9,-2-5 0-9,1 0 0 6,-1 4 0-6,0 0-128 9,-2 1 128-9,1-5 0 6,1 0 0-6,0 2 0 9,-1 0 0-9,-1 3 0 6,0-1 128-6,1-2-128 8,1-4 0-8,-2 6 0 7,0-1 0-6,3-5 0 7,-3 4 0-8,0 0 0 7,3-1 0-7,-1 1 0 7,-2 2 0-7,0-4 0 8,-1 2 0-8,-1-1 128 8,0-3-128-8,1 4 0 7,-3 4 0-7,3-6 0 7,-1-5 0-7,-2 3 128 8,-1-3-128-8,1 7 176 7,-1-4-176-6,1 2 160 6,-1 4-160-7,-3-3 160 7,1 3-160-7,-1 0 128 8,-3 0-128-8,1 0 128 8,3-2-128-8,-5 5 0 7,1-1 144-7,-2 4-144 8,-14 0 0-8,17-4 128 6,1 2-128-6,-7 0 0 10,-11 2 0-10,0 0 0 5,18-2 0-5,-18 2 0 8,12-6 0-8,-12 6 0 8,0 0 0-8,15-4 128 8,-15 4-128-8,0 0 0 7,0 0 0-7,0 0 0 8,0 0 0-8,0 0-128 7,0 0 128-7,0 0-192 22,-8-10-960-22,8 10-192 1,0 0-32-1,-9-9-16 14,-3-3-1232-14,-2 6-256 0,3-2-64 1</inkml:trace>
    </iact:actionData>
  </iact:action>
  <iact:action type="add" startTime="98827">
    <iact:property name="dataType"/>
    <iact:actionData xml:id="d131">
      <inkml:trace xmlns:inkml="http://www.w3.org/2003/InkML" xml:id="stk130" contextRef="#ctx0" brushRef="#br2">10411 18859 6447 0,'0'0'272'0,"0"0"80"0,-13-10-352 0,13 10 0 3,0 0 0-3,0 0 0 7,0 0 3200-7,0 0 576 8,5-10 128-8,-5 10 0 8,0 0-2304-8,14-4-480 6,-14 4-96-6,20-5 0 9,-5 5 624-9,7 2 128 6,1 3 16-6,8 1 16 8,1-2-464-7,5-2-112 5,0 2-16-6,8 2 0 8,-1 0-320-8,7 2-64 7,4-3 0-7,3 5-16 8,1 4-304-8,5-1-64 7,-3 1-16-7,1 0 0 9,-3-1-112-9,-3-3 0 7,-3 4-16-7,-3-4 0 8,-1-3 16-8,-10 5 0 7,2-6 0-7,-8 8 0 8,0-7 0-8,-1-1 16 7,-3 2 0-7,-4 2 0 8,-3-4-32-8,-3 1-16 7,-7-1 0-7,-12-6 0 8,14 12-32-8,-7 0 0 7,-3 5 0-7,0-5 0 8,-4-12 0-8,-4 19 0 7,-2 5 0-7,-1-1 0 8,-11-1-64-8,-1 5-32 7,-7 4 0-7,-3 0 0 8,-6 1-32-8,0 1-128 7,-10 6 192-7,-4-2-64 8,-7-2-128-8,-7 4 0 7,-3-2 0-7,-8 2 128 8,0 0-128-8,-2-2 0 7,-1 2 0-7,1-2 0 23,2-4-1152-23,8 6-176 0,0-2-16 0,5-4-18144 3</inkml:trace>
    </iact:actionData>
  </iact:action>
  <iact:action type="add" startTime="104829">
    <iact:property name="dataType"/>
    <iact:actionData xml:id="d132">
      <inkml:trace xmlns:inkml="http://www.w3.org/2003/InkML" xml:id="stk131" contextRef="#ctx0" brushRef="#br2">7913 18198 5519 0,'0'0'496'1,"0"0"-496"4,0 0 0-5,-12-2 0 9,12 2 1984-9,-10-2 320 6,2 0 48-6,8 2 16 8,0 0-704-8,0 0-144 7,0 0-32-7,0 0 0 8,0 0-112-8,0 0-32 8,0 0 0-8,0 0 0 8,0 0-288-8,10-8-64 6,-10 8-16-6,22-10 0 9,-3 4 48-9,3 1 16 7,3-1 0-7,4 0 0 8,2 0-144-8,5 2-48 6,-3-4 0-6,0 3 0 9,0-5-176-9,6 4-32 8,-4 0-16-7,6 0 0 4,-2-5-160-5,6 1-16 7,-2 0-16-7,6 0 0 9,1 2-48-9,1 3 0 6,2-7 0-6,-5 4 0 8,5 4-64-8,0 0-32 8,1-3 0-8,1 1 0 7,-6 4-96-7,0-2 0 8,-5 2-16-8,3 2 0 7,0-4-48-7,-2 2 0 8,2-2 0-8,1 2 0 7,1 2-128-7,-2 0 192 8,2-6-192-8,2 6 192 8,1 2-192-8,-1-2 128 6,-2 0-128-6,-3 0 128 8,3-2-128-8,0 2 160 8,-4 0-160-8,0 0 160 8,3-2-160-8,-5 2 128 6,0 0-128-6,4 2 128 9,-2 4-128-9,2-2 128 7,2-2-128-7,-1 4 128 7,1-2-128-7,2 4 0 8,0-1 0-8,1-1 128 7,3-4-128-6,-3 4 0 6,1-2 0-7,-2 0 128 8,2 0-128-8,-5-2 0 7,3 0 0-7,0 0 0 8,1-4 0-8,3 2 0 6,3 0 128-6,-1 0-128 9,0 0 0-9,-1 2 0 7,1-4 0-7,-1 0 0 7,-1-4 128-7,0 4-128 8,-1-2 0-8,-1 0 128 7,-1 0-128-7,3 2 0 8,0 0 0-8,-1 0 128 8,-1 0-128-8,4 2 160 6,-1 0-160-6,1 2 160 9,-3 0-160-9,3-2 0 7,3 0 0-7,-3 2 128 9,-4 0-128-9,-3-2 160 6,7 0-160-6,-3 2 160 8,-1 2-160-8,2 0 0 7,-1-2 0-7,3 4 0 8,3-2 0-8,1 0 0 7,-1-3 0-7,5-1 0 8,3 0 0-8,-10 0 0 6,3 0 0-6,-1 0 0 9,3 4 0-9,-3 0 0 7,3-4 0-7,5 4 0 8,-6 2 0-8,3-2 0 6,1 0 0-6,-2-2 0 9,3-2 0-9,-3 0 0 7,-5 0 0-7,-5 0 0 8,3 0 0-8,3 0 0 7,-1 0 0-7,-1 0 128 8,3 0 0-8,-1 0-128 7,-3 2 192-7,3 0-64 8,1 0-128-8,3 0 192 7,-3-2-192-7,-5 2 192 8,3-1-192-8,-3 1 0 7,3-2 0-7,-1 4 128 8,-1 2-128-8,3-2 0 7,1-6 0-7,-1 0 128 8,5 6-128-8,3-4 0 7,-4 0 0-7,5 0 128 8,-5-2-128-8,0 0 0 7,3 2 144-7,-5-2-144 8,0-2 0-8,5 0 144 7,-5 2-144-7,8 2 0 8,-5 0 160-8,5 2-160 7,-4-2 128-7,1 0-128 8,-1 0 128-8,-6 0-128 7,1-2 0-7,-1 2 128 8,5 2-128-8,-3 2 0 7,6-4 0-7,-5 2 128 8,-1 0-128-8,8 0 160 7,-3-2-160-7,5 2 160 8,-4 0-160-8,2 0 0 7,-5-4 0-7,3 4 0 8,0 2 0-8,3 0 0 7,-5 0 0-7,6 2 0 8,-2-3 0-8,2 1 128 7,4 6-128-7,-5 2 0 8,3-6 128-8,-4 1-128 7,-2-1 0-7,6 6 128 8,-3-6-128-8,3 2 128 7,0 1-128-7,-2-1 128 8,2 2-128-8,6 2 0 8,2-6 0-8,-6-5 128 7,-4 1-128-7,2 0 128 7,2 2-128-7,-1 2 128 8,-3-2-128-8,0 2 0 7,-4-2 144-7,6 2-144 9,0 1 0-9,-1-3 0 6,1-2 0-6,-6 0 128 8,0 0-128-8,-1 0 0 7,3 4 128-7,4 0-128 8,-8 4 0-8,8-5 144 7,-1 1-144-7,-1 4 0 9,2-8 0-9,-2 2 0 6,-2 0 0-6,-2 0 0 8,3-2 128-8,3 2-128 7,-2-2 0-7,2 5 0 8,0 1 0-8,0-2 0 7,2 0 0-7,0 0 0 8,3-2 0-8,-7-2 0 7,-2-1 0-7,4 3 0 8,0-2 0-8,0 4 0 8,0-2 0-8,-1 4 0 7,3-2 128-7,0-4-128 8,2 2 0-8,-8-2 0 7,2 3 128-7,-4-3-128 7,5-2 0-7,-1 4 0 8,-6-2 128-8,4 2-128 7,-5 0 0-7,5-2 0 8,-2 0 0-8,6 2 0 7,-4 2 128-7,1-1-128 8,-11-1 0-8,4 0 0 7,5-2 0-7,-3 2 0 8,-2 0 0-8,-3 0 128 7,1 2-128-7,5-4 0 9,-3-2 128-9,2 2-128 6,3 2 0-6,-7-2 0 8,2 1 0-7,-1 1 0 5,-5 4 0-6,1-2 0 9,1-2 0-9,1-2 0 6,-1 2 0-6,-1 0 0 8,-5 3 192-8,7-1-192 8,-1-2 192-8,1-2-192 7,1 4 0-7,-3 0 0 8,-3 0 0-8,1-2 0 7,-1-4 0-7,-1 3 0 7,4-1 0-7,1 2 0 8,-1 0 0-8,1 0 0 7,-2 4 0-7,-1-2 0 8,0 0 0-8,-3 1 0 7,1 1 0-7,-2-2 0 8,-3 2 0-8,-1 4 0 7,0-5 0-7,3-1 0 9,1 2 0-9,2 2 0 6,1-4 0-6,1 3 0 9,-3 1 0-9,3-2 0 6,2-4 128-6,-1 2-128 8,1 0 0-8,-3-1 128 8,-1 1-128-8,-5-4 0 7,1 2 144-7,0 0-144 8,2-2 0-8,-1 4 144 7,1-2-144-7,3 0 128 8,-1 1-128-8,0 1 128 7,1 0-128-7,-1 0 0 8,-1 0 0-8,1-2 128 7,0 4-128-7,-3-1 0 7,1-1 0-7,0-2 128 8,-6 2-128-8,3 0 0 7,1 0 0-7,4 0 0 8,-1-5 0-7,1 3 0 5,-3 0 0-6,5 2 0 9,3 2 0-9,-1-4 0 6,0-4 0-6,-3 0 0 10,-1 2 0-10,-3 0 0 6,-3-4 128-6,2 2-128 8,0 4 0-8,1-2 0 6,3-2 0-6,-1 0 0 8,-1 0 0-8,2 2 0 7,1 1 128-7,-1 3-128 8,0-6 0-8,-1 2 0 7,1 2 144-7,-3-2-144 8,-7-4 0-8,4 2 0 7,0-4 0-7,2 4 128 8,-3 0-128-8,1 2 0 8,2-2 0-8,-1 0 0 7,1-2 0-7,4 0 0 8,-1-2 0-8,1 4 128 8,0 4-128-8,-5-4 0 6,-5-6 0-6,2 5 0 8,0-1 0-8,-6 0 0 7,0 0 0-7,-6 0 0 9,2 2 0-9,2 0 0 6,-2 0 0-6,4-2 0 10,-6 2 0-10,4 0 128 5,0 0-128-5,-4 4 0 9,2-4 0-9,2 0 128 7,-4-2-128-7,4 2 0 8,-4 2 0-8,-3 0 144 7,-1-6-144-7,-2 4 0 7,0 0 128-7,-1 2-128 8,-5-4 0-8,1 0 0 8,-1 2 144-8,-7 0-144 7,-1 2 0-7,-15-2 144 8,18 0-144-8,-18 0 0 7,13 0 0-7,-13 0 0 7,0 0 0-7,0 0 0 8,0 0 0-8,0 0 0 23,0 0-608-22,0 0-160-1,-17-2-16 1,-7 2-16 12,-11 0-1152-13,-8-2-224 1,-15-2-64-1</inkml:trace>
    </iact:actionData>
  </iact:action>
  <iact:action type="add" startTime="109695">
    <iact:property name="dataType"/>
    <iact:actionData xml:id="d133">
      <inkml:trace xmlns:inkml="http://www.w3.org/2003/InkML" xml:id="stk132" contextRef="#ctx0" brushRef="#br2">8176 12144 9087 0,'-18'-6'400'0,"18"6"96"0,-15-2-496 0,3 1 0 5,12 1 0-5,-17 1 0 9,3 3 832-9,14-4 80 5,-18 6 16-4,9-4 0 8,9-2-32-9,0 0-16 6,0 0 0-6,0 0 0 8,-16 4 16-8,16-4 0 7,0 0 0-7,0 0 0 8,0 0 128-8,0 0 48 8,0 0 0-8,0 0 0 7,20 4-368-7,-3 0-64 8,3-4 0-8,3 2-16 8,2 0-48-8,3 2 0 6,-1 2 0-6,2-5 0 8,0-1-64-8,9-1 0 8,2-1-16-7,-1-2 0 5,6 0-16-6,4 0 0 7,-2 0 0-7,8 0 0 9,5 0-16-9,0 4 0 6,1 0 0-6,3 0 0 9,3-4-32-9,-7 0-16 6,3 2 0-6,1 2 0 8,-4 0-32-8,3-2-16 7,7-1 0-7,0-1 0 9,4 2-112-9,4 2 0 6,0-4-16-6,-2 0 0 8,1-4-240-8,1 2 176 7,0 0-176-7,-2 4 160 8,-4 1-160-8,6-1 0 7,2 0 0-7,0 2 0 8,-2 0 128-8,0 0-128 7,-4-2 128-7,2 2-128 8,0-4 144-8,-6 2-144 8,0 2 160-8,-3 0-160 8,3 0 240-8,0 6-48 6,4 0-16-6,2-3 0 8,1-3 112-8,-5 2 32 7,0 0 0-7,2 0 0 8,-4 0-128-8,4 0-32 7,-2 0 0-7,1 0 0 8,3 2-160-8,2 0 0 7,-2 0 0-7,-2-2 0 8,0-2 0-8,2 0 0 7,-6 0 0-7,3 2 0 9,-5 4 0-9,2-5 0 6,2-1 144-6,-2 2-144 8,5 4 0-8,1-4 144 7,-4 0-144-7,4 0 0 8,-4 0 192-8,-6 0-192 8,5 0 192-8,-7-2-192 8,0-4 240-8,3 0-64 6,-5 0-16-6,6-2 0 9,-1 1 0-9,1 1 0 6,-2 2 0-6,-1-2 0 8,-1-2 0-8,0-4 0 7,-1 2 0-7,-1 3 0 8,1 1-160-8,-3-4 128 7,4 0-128-7,5 4 128 8,-3 0-128-8,2-4 0 7,-3 1 0-7,1 1 128 8,2 2-128-8,0-2 0 7,-1-8 0-7,-5 7 0 8,6-5 0-8,-3 4 0 7,-1 4 0-7,4-2 0 9,-1-3 0-9,3 3 0 7,0 0 0-7,0-4 128 8,-5-3-128-8,3 3 0 6,-4-4 0-6,5 6 0 8,-5 2 0-8,-2-3 0 7,7-1 0-7,-3 6 0 8,4 0 0-8,-1 0 0 8,1-2 128-8,-4-1-128 8,4-1 0-8,-1-6 0 7,3 4 0-7,-6 3 128 7,4-3-128-7,-3 0 0 7,1 0 0-7,2 1 128 8,4 5-128-8,-2-2 0 7,2-2 0-7,-1-2 0 8,-3 2 0-8,0 3 0 7,0-5 0-7,-3 2 0 8,3 2 128-8,-2 2-128 8,2 6 0-8,-5-4 128 8,-3-2-128-8,3-1 0 7,-3 1 0-7,-4 0 0 8,1 2 0-8,-2-2 0 7,-1 0 0-7,1 0 0 7,-1-2 0-7,-1 4 0 7,-4 0 0-7,-1 0 0 8,1-1 0-8,2 1 0 7,-3 0 144-7,-3 2-16 9,2-4-128-9,0 0-128 7,-1-4 128-7,-3 2-192 7,-2 0 192-7,0 2 0 8,-4-5 0-8,-2 1 0 7,0 2 0-7,-2 2 0 8,-1 2 0-8,1-2 128 8,2-5-128-8,-4 3 0 7,-4 2 0-7,0-2 0 9,1-2 0-9,-1 2 0 5,-2-2 0-5,1 3 128 9,-1-3-128-9,2 2 0 6,-2 0 0-6,1 2 0 9,-5-2 0-9,1 1 0 6,-7 1 0-6,-1 0 0 9,3-2 0-9,1 2 0 6,-9 0 0-6,-11 4 128 8,20-6-128-8,-8 4 0 7,-12 2 0-7,0 0 0 8,0 0 0-8,0 0 0 7,0 0 0-7,0 0-128 24,0 0-256-23,0 0-32-1,0 0-16 0,0 0-11952 6,-12 18-2400-5</inkml:trace>
    </iact:actionData>
  </iact:action>
  <iact:action type="add" startTime="120728">
    <iact:property name="dataType"/>
    <iact:actionData xml:id="d134">
      <inkml:trace xmlns:inkml="http://www.w3.org/2003/InkML" xml:id="stk133" contextRef="#ctx0" brushRef="#br2">1493 4780 5519 0,'0'0'240'1,"0"0"64"-1,0 0-304 0,0 0 0 5,0 0 0-4,0 0 0 8,0 0 1680-9,0 0 288 6,0 0 48-6,14 6 16 8,-14-6-1152-8,22-2-240 7,1-4-32-7,2 0-16 8,1-1-80-8,1-9-32 8,2 0 0-8,1-5 0 7,-1-8-176-7,4-6-48 7,0 2 0-6,6-1 0 6,-2-5 16-7,4 0 0 7,-6 2 0-7,4-8 0 8,2-3 112-8,-2 3 32 7,2-4 0-7,-2-2 0 8,2 3-32-7,-4-1-16 5,0 2 0-6,0-6 0 8,-4-5-48-8,-3-4 0 7,-1-1 0-7,0 5 0 8,-1-3-128-8,-1 1-16 8,-2-3-16-8,-1 5 0 8,-3 3-160-8,-5 3 0 6,1 1 144-6,-5 4-144 9,0 0 0-9,-6 10 128 6,1-2-128-6,-1 6 0 8,0 4 0-8,-4-1 0 7,0 1 0-7,-2 4 0 8,-2 1 0-8,-2 7 0 7,0 5 0-7,4 12 0 8,-8-10 0-8,8 10 144 7,-11-5-144-7,-5 5 0 8,4 7 128-8,-5 3-128 7,3 10 0-7,-5 1 0 8,-1 1 0-8,-1 7 0 7,-3 4 0-7,-1 4-144 8,-2-4 144-8,1 12 0 8,1 0 0-8,-2 9 0 8,-3 7 144-8,3 1-144 6,0 3 192-6,1 3-192 9,1-4 144-9,2 7-144 6,-3-3 0-6,3 2 144 8,1-6-144-8,3 7 0 7,-1-3 144-7,7 0-144 8,-5-7 0-8,8-5 128 7,1-7-128-7,1-4 0 8,2 0 176-8,2-8-48 7,0 0 0-6,8-6 0 6,0-6-128-7,2-3 0 7,-2 1 0-7,6-1 0 8,3-1 0-8,-1-5 0 7,3-1 0-7,9 1 0 8,-5-10 128-8,5-1 0 8,-1-5 0-8,4 0 0 23,3-1-608-22,1-5-128-1</inkml:trace>
    </iact:actionData>
  </iact:action>
  <iact:action type="add" startTime="121317">
    <iact:property name="dataType"/>
    <iact:actionData xml:id="d135">
      <inkml:trace xmlns:inkml="http://www.w3.org/2003/InkML" xml:id="stk134" contextRef="#ctx0" brushRef="#br2">2910 4002 6447 0,'0'0'576'1,"0"0"-576"1,0 0 0-2,0 0 0 8,17 2 480-7,-17-2-16 5,18 4 0-6,-18-4 0 8,0 0 256-8,9 14 48 8,-3 3 16-8,-4 3 0 9,-4-3 272-9,-4 5 48 6,1-1 16-6,-9 6 0 9,2 3-32-9,-5-1 0 7,3 0 0-7,-6 2 0 6,3 5-112-6,1-3-16 9,-3-2-16-9,3-2 0 7,-1 2-448-7,1-3-96 7,6-3-16-7,3-2 0 8,-9 3-256-8,6-3-128 7,-2-5 0-7,5-1 128 7,1-1-128-7,6-16 0 7,0 0 0-7,0 0 0 25,0 0-1744-24,0 0-432 0</inkml:trace>
    </iact:actionData>
  </iact:action>
  <iact:action type="add" startTime="121587">
    <iact:property name="dataType"/>
    <iact:actionData xml:id="d136">
      <inkml:trace xmlns:inkml="http://www.w3.org/2003/InkML" xml:id="stk135" contextRef="#ctx0" brushRef="#br2">3590 3873 14735 0,'0'0'1312'0,"0"0"-1056"3,0 0-256-3,0 0 0 8,0 0 720-8,0 0 96 7,16 14 16-7,-6-2 0 8,-3 5-576-7,1-1-128 5,-4 5 0-6,-2 1-128 9,-2 5 240-9,0 2-64 7,-2 1-16-7,-4 3 0 8,-3 10 48-8,-1 0 16 7,-4 5 0-7,0 1 0 9,1-4 48-9,-1-2 16 6,-3-4 0-6,3-4 0 8,-6-6 160-8,7-1 16 7,-5-5 16-6,8-4 0 6,-1 1 240-7,3-2 48 8,8-18 16-8,0 0 0 7,-6 13-112-7,6-13-32 8,0 0 0-8,0 0 0 8,0 0 64-8,0 0 0 6,4-13 0-6,2-7 0 8,4 1-240-8,5-5-32 7,7-3-16-7,-5 1 0 9,1 3-288-9,5-4-128 5,-1-4 128-5,-1-1-128 9,4 3 0-9,3 0 0 8,-1 0 128-8,2 1-128 8,-1 3 0-8,1 3 0 6,4 3 0-6,0-1 0 8,2 5 0-8,0 1 0 7,-1 4 0-7,-5 3 0 8,-2 3 0-8,-1 2 0 7,-5 0 0-7,2 6 0 8,-1 4 0-8,1 3-144 7,-3 1 144-7,-5 6 0 9,3-1-128-9,-6 5 128 6,1 7 0-6,-7 6 0 8,-2-2-144-8,2 2 144 7,-4 4 0-7,0-2-144 8,-2-4 144-8,0-3 0 7,-2-7 0-7,0 0 0 8,0-1 0-8,0-7 0 7,0 3 0-7,2-18 0 8,0 0 0-8,-6 12 0 7,6-12 0-7,0 0 0 8,0 0 240-8,0 0-32 7,0 0 0-7,0-12 0 8,4-4 16-8,4-1 0 7,4-8 0-7,-3-1 0 8,9-1-224-8,-4-2 144 7,3-3-144-7,7 1 128 9,1-6-128-9,0 4 160 6,-3 2-160-6,3-2 160 8,0-2-160-8,5 3 0 7,-1 3 0-7,4 4 0 8,0 9 0-8,-2-1 0 7,5 1 0-7,3 4-176 8,-4 8 176-8,0 4 0 8,-2 2-144-8,4 6 144 7,-2 4 0-7,-2 1 0 7,-2 9-144-7,-1 5 144 8,-3 1 0-8,-2 3 0 7,-3 12-128-7,-1 0 128 8,1 5 0-8,-9 5 0 7,1-2 0-7,-6-1 0 8,0-5 0-8,1 2 0 7,-1-2 0-7,-4-6 0 9,0-8 0-9,0 0 0 6,0-1 0-6,0-1 0 9,-2-10 0-9,-2 3 0 6,-2-3 0-6,-2-5 0 27,4-14-448-27,0 0 0 0,0 0 16 0,0 0-8976 4,-12 14-1808-4</inkml:trace>
    </iact:actionData>
  </iact:action>
  <iact:action type="add" startTime="122308">
    <iact:property name="dataType"/>
    <iact:actionData xml:id="d137">
      <inkml:trace xmlns:inkml="http://www.w3.org/2003/InkML" xml:id="stk136" contextRef="#ctx0" brushRef="#br2">3477 2922 37775 0,'-6'-30'1664'1,"6"15"368"-1,2-5-1632 0,4 9-400 3,-6 11 0-3,16-12 0 8,-5 6 0-8,-11 6 0 6,20 0 0-6,-4 0 0 8,-1 0 0-8,-15 0 0 7,18 4 0-7,-18-4-11248 18,9 10-2128-18</inkml:trace>
    </iact:actionData>
  </iact:action>
  <iact:action type="add" startTime="124017">
    <iact:property name="dataType"/>
    <iact:actionData xml:id="d138">
      <inkml:trace xmlns:inkml="http://www.w3.org/2003/InkML" xml:id="stk137" contextRef="#ctx0" brushRef="#br2">1394 5443 14111 0,'0'-15'624'1,"0"15"128"-1,0 0-608 0,0 0-144 5,14-14 0-5,-5 6 0 8,-9 8 288-8,12-6 32 7,-12 6 0-7,0 0 0 8,0 0-192-8,0 0-128 8,0 0 192-8,0 0-192 7,0 0 320-7,0 0-64 7,-10 18 0-7,3 3 0 8,-7 5 160-8,2-1 32 7,-5 1 0-7,5 3 0 8,-6 2 0-8,7 10 0 7,-7-2 0-7,4 14 0 8,-5 3-192-8,1 5-48 6,3-1 0-6,-3 2 0 12,1-5-80-12,3-2-128 5,-2-3 176-5,5-3-176 7,1 2 416-7,0-4-32 7,6-3 0-7,2-5 0 8,4 2-32-8,0-4-16 7,4-3 0-7,4-3 0 9,-2-2-128-9,7 0-16 6,-1-3-16-6,3-5 0 8,-1-1-48-8,4-7 0 7,1-1 0-7,-1-4 0 8,3-2 32-8,0-1 0 7,-1 1 0-7,5-6 0 8,4-6-32-8,-1 1 0 7,-3-3 0-7,-2 0 0 9,-1 2-368-9,-1 0-80 6,-1-2 0-6,-5-1-10720 11</inkml:trace>
    </iact:actionData>
  </iact:action>
  <iact:action type="add" startTime="124377">
    <iact:property name="dataType"/>
    <iact:actionData xml:id="d139">
      <inkml:trace xmlns:inkml="http://www.w3.org/2003/InkML" xml:id="stk138" contextRef="#ctx0" brushRef="#br2">711 6171 23039 0,'-15'-10'2048'1,"3"2"-1648"4,4 0-400-5,8 8 0 8,0 0 336-8,0 0-16 7,0 0 0-7,20-7 0 8,-3-1-320-8,11 2 0 8,7 2 0-8,0-2 0 7,6-4 0-7,0 3 0 7,0-1 0-7,2-2 0 8,1 2 0-8,-3 2 0 7,2-1 0-7,-4-1 128 8,4 2-128-8,-4 0 0 8,4 2 0-8,0 2 0 9,4 0 0-9,4 0 0 7,-5-3-128-7,1 1 128 24,0 0-784-24,-6 2-80 0,2 0-16 0</inkml:trace>
    </iact:actionData>
  </iact:action>
  <iact:action type="add" startTime="124710">
    <iact:property name="dataType"/>
    <iact:actionData xml:id="d140">
      <inkml:trace xmlns:inkml="http://www.w3.org/2003/InkML" xml:id="stk139" contextRef="#ctx0" brushRef="#br2">1928 5882 11967 0,'0'0'528'0,"0"0"112"1,0 0-512-1,0 0-128 2,0 0 0-2,20 0 0 9,-1 0 1104-9,5 2 192 7,-1-2 48-7,5 2 0 8,3 2-864-8,0-4-160 6,6-4-48-6,4 4 0 8,2 0-16-8,2 4 0 7,2 0 0-7,-3 0 0 8,3 0-48-8,2-2-16 8,-8 2 0-8,0-4 0 7,0 1-192-7,0 1 128 8,0 6-128-8,-2-6 0 8,-8-2 224-8,-2 0-48 7,-3 0-16-7,-1 0 0 8,-4-2-160-8,-3 2-144 7,-18 0 144-7,18-2-6016 21,-1-4-1072-21</inkml:trace>
    </iact:actionData>
  </iact:action>
  <iact:action type="add" startTime="124979">
    <iact:property name="dataType"/>
    <iact:actionData xml:id="d141">
      <inkml:trace xmlns:inkml="http://www.w3.org/2003/InkML" xml:id="stk140" contextRef="#ctx0" brushRef="#br2">2313 5582 22799 0,'0'0'1008'1,"7"-12"208"-1,5 4-960 0,6 1-256 3,5 3 0-3,4 2 0 8,5-2 0-8,5 0-128 7,4-2 128-7,-2 4-208 8,4 2 208-7,1 4 0 5,5 2 0-6,-2 0-144 9,-2 7 144-9,-6 1 0 7,0 5-144-7,0 5 144 8,-4 3 0-8,-2 4-144 7,-2 1 144-7,1-1 0 8,-5 4-128-8,-8 6 128 9,-1 0 0-9,0 4 0 7,-9 0 0-7,-5-8 0 7,-4-2 0-7,-2 0 0 7,0 0 400-7,-7-4 48 7,-9 0 0-7,-5-1 0 8,-7-1 208-8,-1-2 48 8,-4-2 16-8,-6-3 0 7,0-1-224-7,-6-3-48 7,0 1-16-7,3 1 0 8,-3-6-240-8,0 5-64 7,4-1 0-7,0-5 0 8,4 1-128-8,-2-6 0 7,6-6 144-7,6-2-144 24,5 0-1280-24,7 0-336 1</inkml:trace>
    </iact:actionData>
  </iact:action>
  <iact:action type="add" startTime="125339">
    <iact:property name="dataType"/>
    <iact:actionData xml:id="d142">
      <inkml:trace xmlns:inkml="http://www.w3.org/2003/InkML" xml:id="stk141" contextRef="#ctx0" brushRef="#br2">3752 5453 15887 0,'0'0'704'1,"2"-14"144"-1,-2 14-672 0,0 0-176 4,0 0 0-4,0 0 0 8,0 0 0-8,0 0 0 7,0 0 0-7,0 0-176 8,0 0 176-8,0 0 0 7,4 20 0-7,-2-1 0 8,-4-1 400-8,2 3 176 8,-2 5 16-8,2 3 16 8,-2 2 320-8,0 8 64 6,-2 0 16-6,2 2 0 8,-4 2-240-8,-3 4-32 8,-3 0-16-8,2 2 0 8,-3-1-320-7,5-3-64 4,-6-8-16-5,6 0 0 8,3 0-192-7,-5-4-128 5,2-3 160-6,2-3-160 8,4 4 128-8,-2-3-128 7,0-5 0-7,-2-2 144 8,6-21-144-8,-5 16-256 7,-1 0 64-7,-2-7-7296 16,8-9-1456-15</inkml:trace>
    </iact:actionData>
  </iact:action>
  <iact:action type="add" startTime="125626">
    <iact:property name="dataType"/>
    <iact:actionData xml:id="d143">
      <inkml:trace xmlns:inkml="http://www.w3.org/2003/InkML" xml:id="stk142" contextRef="#ctx0" brushRef="#br2">3032 5960 25743 0,'0'0'1136'1,"22"-8"240"-1,-1-3-1104 0,11 3-272 3,-1 0 0-3,8 2 0 8,10-2 0-8,3 3 0 6,1 1 0-6,3-4 0 8,-1-4 0-8,2 4 0 7,-3 3 0-7,1-1 0 9,-2-4 192-9,-1 4-64 7,3 2 0-7,-3 0-128 8,-1 0-128-8,0-1-144 7,0 3-32-7,-3 2 0 25,3 3-1424-25,-10 5-272 0</inkml:trace>
    </iact:actionData>
  </iact:action>
  <iact:action type="add" startTime="125849">
    <iact:property name="dataType"/>
    <iact:actionData xml:id="d144">
      <inkml:trace xmlns:inkml="http://www.w3.org/2003/InkML" xml:id="stk143" contextRef="#ctx0" brushRef="#br2">5297 5560 28559 0,'8'-11'2544'1,"-2"5"-2032"4,5 0-512-5,-11 6 0 24,16 2-672-24,-16-2-224 0,18 6-64 0,-18-6 0 0,9 17 736 0,-1-1 224 5,-8-16 0-5,4 25-160 8,-6 3 160-8,-4 1-128 8,-4 0 128-8,-7 2-128 9,-1 6 128-9,-3 0-128 5,-5 4 128-5,-5 2-128 9,-6 6 256-9,0-2 48 6,-2-4 16-6,0 2 0 9,0-6 64-9,-6 3 0 6,0-3 16-6,1-1 0 9,-5-7 48-9,0-6 16 8,0-9 0-7,6-1 0 4,-3-9 192-5,7 0 48 8,-4-4 0-8,6-4 0 8,-2-4-240-8,5-4-32 7,3-9-16-7,2-1 0 8,2 3-80-8,-1-7-16 8,7-3 0-8,5 0 0 8,-1 0-32-8,7-1-16 12,-2-1 0-12,6 0 0 3,6-1-144-3,6 5 128 7,2 0-128-7,6 3 128 8,5-1-128-8,1 5 0 7,3 3 0-7,6 1 0 8,6 4-192-8,3 5 192 7,6-7-160-7,3 10 160 8,8 6-160-8,5 4 160 12,5-3-160-12,-3 7 160 3,2 4-192-3,1-3 192 10,-7 3-208-10,-1 3 80 5,1-5 128-5,-1 4 0 11,-4-5-144-11,-1 5 144 3,1-8 0-3,2 1 0 7,1-5 0-7,-1 0 0 9,-3-6 0-9,1-2 0 12,4-2 0-12,-9-2 0 3,-7-5 0-3,0 1 192 7,-6-6-192-7,-3 3 192 8,-9-5 32-8,0 6 16 7,-5-3 0-7,-4 3 0 8,-8-7 256-8,-6 3 48 7,-6-2 16-7,-8-1 0 8,0-3 192-8,-7 5 32 13,-6-3 16-13,-7 7 0 2,-10-5-432-2,-3 8-96 11,-8 1-16-11,-7 3 0 4,-5 2-256-4,1-2 0 13,0-2 0-13,1 8 0 20,-5 6-1904-20,10-4-432 0,3-2-96 0,10-2 0 0</inkml:trace>
    </iact:actionData>
  </iact:action>
  <iact:action type="add" startTime="126959">
    <iact:property name="dataType"/>
    <iact:actionData xml:id="d145">
      <inkml:trace xmlns:inkml="http://www.w3.org/2003/InkML" xml:id="stk144" contextRef="#ctx0" brushRef="#br2">6957 3790 13823 0,'0'0'608'1,"-4"-12"128"0,0-4-592-1,4 16-144 11,0-11 0-11,0 11 0 4,0 0 720-4,0 0 112 11,0 0 32-11,12-10 0 4,-12 10-560-4,19 0-112 11,-3 6-32-11,1 7 0 4,5 1 112-4,1 7 32 11,5 7 0-11,3 5 0 4,0 6 320-4,0 2 64 10,0 6 16-10,3 5 0 5,1 1-224-5,-6 2-32 10,-2 1-16-10,1 1 0 4,-3 1-288-4,-4-3-144 11,-1-4 160-11,1 1-160 5,-3-3 128-5,-4-6-128 11,-1 2 0-11,-1-10 144 4,4-6-144-4,-5-4 0 12,7-1 0-12,-6-3 128 3,1-5-128-3,-3 1 0 11,-10-17 0-11,8 16 0 4,-8-16-144-4,0 0-112 10,0 0-32-10,0 0 0 5</inkml:trace>
    </iact:actionData>
  </iact:action>
  <iact:action type="add" startTime="127278">
    <iact:property name="dataType"/>
    <iact:actionData xml:id="d146">
      <inkml:trace xmlns:inkml="http://www.w3.org/2003/InkML" xml:id="stk145" contextRef="#ctx0" brushRef="#br2">7950 3573 23039 0,'-6'-19'1024'1,"6"19"192"-1,0 0-960 0,0 0-256 7,-4-10 0-7,4 10 0 5,0 0 0-5,-16 8 0 10,-1 7-192-10,-3 5 192 5,1 3-176-5,-5 8 176 11,-5-1-160-11,-2 5 160 4,-2 6 0-4,2 9 0 11,-7 9 0-11,-1 11 0 4,-3 6 400-4,-1 10 32 12,-6 4 0-12,0 3 0 3,4-5-192-3,-2-4-48 10,-1-8 0-10,7-8 0 7,0-9-192-7,6-5 176 9,-6-3-176-9,4-2 160 4,2-10-32-4,-3 2 0 10,5-8 0-10,4-2 0 5,2-4-128-5,3-1 0 10,7-7 0-10,-3-5 0 19,12-2-912-18,8-12-272-1,0 0-48 0</inkml:trace>
    </iact:actionData>
  </iact:action>
  <iact:action type="add" startTime="127639">
    <iact:property name="dataType"/>
    <iact:actionData xml:id="d147">
      <inkml:trace xmlns:inkml="http://www.w3.org/2003/InkML" xml:id="stk146" contextRef="#ctx0" brushRef="#br2">9358 3027 8287 0,'0'0'736'1,"0"0"-592"5,0 0-144-6,0 0 0 5,-12 16 1552-5,-3-3 288 10,-3 5 48-10,-3-1 16 5,-1-1-1120-5,-5 7-208 10,-6 5-64-10,-2 3 0 5,-6 10 192-5,0 8 48 13,-10 11 0-12,-2 6 0 0,-1 5-112-1,-1 5 0 11,1 8-16-11,1 7 0 4,0-1-176-4,4 2-16 11,5-3-16-10,1-1 0 2,8-2-160-2,7-2-48 8,5-8 0-9,9-8 0 6,1 0-16-6,7-7-16 11,2-3 0-11,4-5 0 4,4-8 16-4,0-6 16 11,3 4 0-11,7-6 0 4,-2-6-16-4,5 0-16 10,7-6 0-10,1 1 0 4,2-3-176-4,5-3 128 10,1-7-128-9,4 3 128 19,4-8-560-20,-2 0-112 0,6-1-32 0,1-12-10592 3</inkml:trace>
    </iact:actionData>
  </iact:action>
  <iact:action type="add" startTime="127955">
    <iact:property name="dataType"/>
    <iact:actionData xml:id="d148">
      <inkml:trace xmlns:inkml="http://www.w3.org/2003/InkML" xml:id="stk147" contextRef="#ctx0" brushRef="#br2">10066 3497 23951 0,'-27'-33'2128'0,"13"17"-1696"6,-2 1-432-6,7-1 0 5,-3 8 416-5,0 8 0 11,3 8 0-11,-7 8 0 4,-2-1-416-4,1 9 0 11,-9 9-224-11,-1 4 80 4,2 10 144-4,-2 0-160 11,-1 3 160-11,3 15-160 4,1 3 160-4,3 10-128 11,3 0 128-11,3 0-128 5,7-4 128-5,2 0 0 10,4-2 0-10,2-7-128 5,4-3 128-5,2-2 0 13,4-1 0-13,3-10 0 5,-3-4 0-5,8-3 0 7,-5-6 0-7,5-5 0 5,-1-2 0-5,-1-2 144 10,4-1-144-10,-1-7 0 4,-3-5 144-4,3 1-144 11,-3-5 0-11,-1 0-7232 12,-15-10-1568-11</inkml:trace>
    </iact:actionData>
  </iact:action>
  <iact:action type="add" startTime="128220">
    <iact:property name="dataType"/>
    <iact:actionData xml:id="d149">
      <inkml:trace xmlns:inkml="http://www.w3.org/2003/InkML" xml:id="stk148" contextRef="#ctx0" brushRef="#br2">9161 4223 25791 0,'0'0'2304'1,"10"-16"-1856"5,3 4-448-6,9 2 0 8,5 7 416-8,10 1-16 7,8 2 0-7,12 2 0 9,9 1-400-9,6 3 128 12,4-4-128-12,2 2 0 4,6 0 0-4,-4 0 0 6,-8 0 128-6,2 4-128 7,-1-1 0-7,-7 1 0 13,0 4 0-13,0-2 0 19,-5-6-384-19,-3 3-96 0,-3 5-32 0,-4-2 0 16,-4 2-1616-16,-8-7-336 1</inkml:trace>
    </iact:actionData>
  </iact:action>
  <iact:action type="add" startTime="128526">
    <iact:property name="dataType"/>
    <iact:actionData xml:id="d150">
      <inkml:trace xmlns:inkml="http://www.w3.org/2003/InkML" xml:id="stk149" contextRef="#ctx0" brushRef="#br2">10476 2822 14735 0,'4'-21'1312'1,"-4"21"-1056"-1,13-10-256 0,1 0 0 0,3 6 400 0,7 4 32 2,-1 2 0-2,5 6 0 9,1 6-16-9,2 3 0 11,2 1 0-11,10 7 0 4,-4 5-160-4,4 9-48 7,-6 3 0-7,0 9 0 9,0 8 272-9,-4 9 48 6,2 2 16-6,-1 10 0 9,-5 14 96-8,2 1 0 10,-2 11 16-11,-3 1 0 6,-7 4-320-5,-1-4-64 6,-1-5-16-7,-7 1 0 4,-4-5-64-4,0-9-32 9,0-1 0-9,-10-6 0 3,-2-4 400-3,-2-4 80 6,-9-14 0-6,-3 1 16 9,-5-1 208-9,-9 1 32 6,-1-3 16-6,0-1 0 9,-6-4-144-9,0-7-16 7,-2-3-16-7,1 4 0 9,-9-8-272-9,-4 2-48 11,1-4-16-11,-3-6 0 4,0 1-208-4,3-3-32 6,1-6-16-6,-1-1 0 8,3-5-144-8,4-7 128 8,6-10-128-8,8-2 128 23,6-6-1792-22,5-9-384-1</inkml:trace>
    </iact:actionData>
  </iact:action>
  <iact:action type="add" startTime="129931">
    <iact:property name="dataType"/>
    <iact:actionData xml:id="d151">
      <inkml:trace xmlns:inkml="http://www.w3.org/2003/InkML" xml:id="stk150" contextRef="#ctx0" brushRef="#br2">12256 4045 3679 0,'0'0'160'1,"0"0"32"-1,0 0-192 0,0 0 0 11,-11 4 0-11,11-4 0 4,0 0 2208-4,0 0 400 7,0 0 80-7,0 0 0 8,0 0-1280-8,21 0-256 11,7 0-48-11,7-2-16 4,2-2-64-4,8-2 0 13,-1 0-16-13,9 1 0 3,6-1-368-3,9 0-64 11,0 0 0-11,6-2-16 3,6-7-176-3,2 3-16 7,2-6-16-7,-2 5 0 8,-2-3-176-8,0 4-48 12,-4 5 0-10,-6 3 0-1,0 0-128 0,-11 4 0 9,-4-4 0-10,-3 4-7232 12,-3 2-1568-11</inkml:trace>
    </iact:actionData>
  </iact:action>
  <iact:action type="add" startTime="130205">
    <iact:property name="dataType"/>
    <iact:actionData xml:id="d152">
      <inkml:trace xmlns:inkml="http://www.w3.org/2003/InkML" xml:id="stk151" contextRef="#ctx0" brushRef="#br2">12233 4540 25791 0,'0'0'2304'1,"0"0"-1856"7,0 0-448-8,23-7 0 4,7 3 320-4,3 0-48 11,8 0 0-11,2 2 0 5,6-2-272-5,9 0 160 10,10 0-160-10,3 0 128 4,7 0-128-4,3-3 0 11,5-7 144-11,8 2-144 4,-2-3 0-4,-1 5 0 12,-1 0 0-11,-4 4 128 1,-2 2-128-1,-2 3 0 9,-8 2 0-10,-8 3-12096 9</inkml:trace>
    </iact:actionData>
  </iact:action>
  <iact:action type="add" startTime="131223">
    <iact:property name="dataType"/>
    <iact:actionData xml:id="d153">
      <inkml:trace xmlns:inkml="http://www.w3.org/2003/InkML" xml:id="stk152" contextRef="#ctx0" brushRef="#br2">15075 3700 2751 0,'0'0'256'2,"-19"2"-256"8,5 0 0-10,14-2 0 4,-18 2 2672-4,10 6 480 11,8-8 112-11,-7 19 0 4,5 1-2256-4,4-7-464 11,4 3-96-11,1-5 0 5,7 5-64-5,6-6 0 10,5 0 0-10,8 1 0 5,12-3 240-5,0 0 32 11,0-2 16-11,7-6 0 4,7-6-272-4,-1-2-48 10,3-2-16-10,-3-1 0 5,1-1-176-5,-3-4-32 10,-1 5-128-10,0-5 192 5,-1 2-192-5,3-3 0 14,-7 3 128-14,-7-3-128 1,-2-1 0-1,-9 1 128 7,-5-5-128-7,-4 1 0 9,-5-1 128-9,-3 3-128 6,-5-3 0-6,-2 3 144 10,-8-5-16-10,-6 9-128 9,-4-1 192-9,-3 4-64 5,-7-5 96-5,-1 3 16 10,-5-1 0-10,-3 5 0 5,-6 0-96-5,-8 6-16 8,-2 6 0-8,-3 6 0 8,-5 0-128-8,-2 3 0 7,-1 7 0-7,-7 7 0 8,-7 3 0-8,2 3 0 10,-6 6 0-10,1 4 0 5,3-6 0-5,0 10 192 11,8-2-192-11,1 4 192 4,7 1-32-4,5-5 0 12,10 4 0-12,6-4 0 3,3-8-160-3,11-2 192 11,9-2-192-11,8 1 192 4,10 3-192-4,8-6 160 10,7-4-160-10,8-5 160 5,8-1 64-5,14 1 16 12,7-5 0-12,7 1 0 4,-1 0-96-4,8-5-16 10,6-3 0-10,0 0 0 19,0-4-560-19,-6-2-112 0,-2 0-32 0,2-2-10672 4</inkml:trace>
    </iact:actionData>
  </iact:action>
  <iact:action type="add" startTime="131706">
    <iact:property name="dataType"/>
    <iact:actionData xml:id="d154">
      <inkml:trace xmlns:inkml="http://www.w3.org/2003/InkML" xml:id="stk153" contextRef="#ctx0" brushRef="#br2">17375 3719 13823 0,'6'-15'1216'0,"1"1"-960"9,1 0-256-9,2-1 0 20,-2 3-720-20,-1-3-192 0,3 3-48 0,-6-4 0 0,0 5 960 0,-4 11 0 10,-4-16 0-10,-4 6 128 5,-3 0 1024-5,-1-1 192 11,-8 3 64-11,-1 0 0 5,-4 0-208-5,-5 4-48 9,-5 3 0-9,0 1 0 6,-10 1-272-6,0 5-64 11,1 4-16-11,-5-4 0 3,0 2-368-3,0 7-80 11,2-1-16-11,-3 5 0 5,-5 1-336-5,6-4 144 16,3 1-144-16,5 3 0 1,7-5 128-1,5 3-128 10,4-5 0-10,3 3 0 2,5 2 0-2,5-5 160 7,8 5-160-7,0-5 128 10,4 5-128-10,0-18 0 12,8 16 0-12,2 1 0 3,7 3 176-3,-3-5 0 7,2 1 0-7,3-8 0 8,-1-2-176-8,5 1 160 7,2-1-160-7,3-2 160 8,-1-4-32-8,2 0-128 7,3 2 192-7,-1-2-64 8,0-2 64-8,-2-2 16 7,-1-4 0-7,1 1 0 8,0 5-208-8,-2 0 128 7,-1-2-128-7,-5 2 0 9,3-2 0-9,-3 2 128 6,-1 0-128-6,-20 2 0 9,15 4 0-9,1 2 0 12,-6 7 0-12,1-1 0 3,-5 4 0-3,-2-3 0 7,-2 7 0-7,2-1 0 3,-4 7 0-3,-2 3 128 8,-2 4-128-8,0 0 0 8,-4-2 144-8,-3 5-144 11,-1 1 128-11,-4-2-128 4,3-2 176-4,-7 2-48 13,3 2-128-13,1-4 192 2,-6-2-48-2,3 1-16 13,3-7 0-13,-1 2 0 3,3 4-128-3,1 1 128 10,5 3-128-10,2-4 128 5,0-8-128-5,6 1 0 7,0-5 0-7,8 3 128 8,2-1-128-8,7-5 0 10,-3-1 0-10,5-3 0 23,5 0-1328-23,-1-8-288 1,1-4-64-1</inkml:trace>
    </iact:actionData>
  </iact:action>
  <iact:action type="add" startTime="132294">
    <iact:property name="dataType"/>
    <iact:actionData xml:id="d155">
      <inkml:trace xmlns:inkml="http://www.w3.org/2003/InkML" xml:id="stk154" contextRef="#ctx0" brushRef="#br2">17654 3827 15663 0,'0'0'688'1,"0"0"144"-1,0 0-656 0,-12 13-176 7,2 1 0-7,0 3 0 3,-5 3 592-2,3-2 96 5,-4 5 16-6,5 0 0 8,-3 3-240-8,4 1-32 12,3 0-16-12,-3 3 0 3,4 3-80-3,4 4-16 11,4-2 0-11,4-4 0 5,4 2-128-5,1-4-16 10,9-3-16-10,-3-5 0 5,7-5 480-5,-1-4 112 10,1-7 16-10,-1-3 0 7,4-4 208-7,3-3 48 8,-1-1 16-8,4-10 0 4,0 2-400-4,2-5-96 13,-2-6-16-13,-3-1 0 5,-1-5-176-5,-2 2-32 8,1-4-16-8,-3 1 0 5,-6 5-16-5,-1 0 0 10,-1-4 0-10,-3 3 0 4,2-1-80-4,-3 0-16 11,-1 2 0-11,-6 1 0 4,0 5-192-4,-2 1 0 11,2 1 0-11,-6 5 0 5,0-3 0-5,0 17 0 10,0 0-176-10,-8-8 176 20,8 8-2096-20,0 0-288 0,0 0-64 1</inkml:trace>
    </iact:actionData>
  </iact:action>
  <iact:action type="add" startTime="132610">
    <iact:property name="dataType"/>
    <iact:actionData xml:id="d156">
      <inkml:trace xmlns:inkml="http://www.w3.org/2003/InkML" xml:id="stk155" contextRef="#ctx0" brushRef="#br2">18572 3733 18431 0,'0'0'816'1,"0"0"160"-1,0 0-784 0,0 0-192 7,0 0 0-7,18 0 0 4,-1 2 448-4,-7 8 32 11,0 5 16-11,0 9 0 4,-4 3-176-4,-6 2-16 11,0 1-16-11,-2-1 0 6,-2 2 400-6,-6 2 80 6,-2 4 0-6,-1-2 16 8,-1 2-176-8,-6 6-32 7,5-6-16-7,-3 2 0 8,7-7-304-7,-5-3-48 8,6-4-16-9,-2-1 0 6,5-7-192-6,5 3 144 11,-2-5-144-11,4-15 128 3,0 0-128-3,0 0 128 6,0 0-128-6,10 12 128 24,-10-12-1168-23,23 0-240-1,-2-2-64 1</inkml:trace>
    </iact:actionData>
  </iact:action>
  <iact:action type="add" startTime="133101">
    <iact:property name="dataType"/>
    <iact:actionData xml:id="d157">
      <inkml:trace xmlns:inkml="http://www.w3.org/2003/InkML" xml:id="stk156" contextRef="#ctx0" brushRef="#br2">18984 4470 3679 0,'0'0'320'2,"0"0"-320"4,0 0 0-6,0 0 0 8,0 0 2528-8,0 0 432 12,14-11 96-12,-3-1 16 5,7-6-1792-5,-1 3-368 6,3-7-64-6,3 1-16 9,3-3-160-9,3-3-32 6,2-2-16-6,2-4 0 9,2-1-64-9,0-6-16 7,4 1 0-6,4-6 0 7,4 4 144-8,-4-6 16 5,2 0 16-5,2-7 0 4,-6-9-80-4,6 3 0 7,-5-1-16-7,1-5 0 9,-2-2-256-8,0-6-48 6,-4-1-16-7,0 5 0 7,-1-6-304-7,-5 0 160 12,0 4-160-12,0-2 128 4,-4-2-128-4,-1 6 160 6,-3-5-160-6,-1 15 160 8,-9 9-160-8,3 10 0 13,-8 8 0-13,3 10 0 2,-7 7 0-2,-4 4 0 10,0 12 0-10,0 0 0 5,-23 18 224-5,-4 7-32 13,-7 9-16-13,-6 12 0 3,-1 3-176-3,-6 10 0 6,0 5 0-6,0 10 0 9,-4 6 0-9,3 4 0 13,1 0 0-13,8 0 0 1,-2-3 0 0,8 1 0 9,3-4 0-10,7-7 128 4,7-1-128-4,1-10 0 7,7-1 0-7,2-7 0 9,0-5 0-9,6-8 0 11,6 0 0-11,2-6 0 4,0-5 0-4,5-5 0 11,1-7 128-11,6 3-128 4,-5-5 0-4,5 1 160 11,-1 1-160-11,-7-10 160 4,-12-6-320-4,0 0-64 12,16 0-16-12,-16 0-8384 10,0 0-1680-10</inkml:trace>
    </iact:actionData>
  </iact:action>
  <iact:action type="add" startTime="133523">
    <iact:property name="dataType"/>
    <iact:actionData xml:id="d158">
      <inkml:trace xmlns:inkml="http://www.w3.org/2003/InkML" xml:id="stk157" contextRef="#ctx0" brushRef="#br2">18565 3374 36863 0,'-41'-54'3264'1,"17"24"-2608"6,3 5-528-7,7 2-128 6,4 5-144-6,6 6-64 9,4 12-16-9,0 0 0 5,0 0 368-5,0 0 80 11,0 0 16-11,12-4 0 4,-12 4-240-4,16-5 0 11,-16 5 0-11,17 2-10944 22,-17-2-2176-22</inkml:trace>
    </iact:actionData>
  </iact:action>
  <iact:action type="add" startTime="134302">
    <iact:property name="dataType"/>
    <iact:actionData xml:id="d159">
      <inkml:trace xmlns:inkml="http://www.w3.org/2003/InkML" xml:id="stk158" contextRef="#ctx0" brushRef="#br2">22805 3491 10127 0,'6'-13'896'0,"-2"-5"-704"6,2-1-192-6,-1 3 0 9,1-4 1024-9,-6 1 160 12,-2 1 32-12,-5 1 16 5,-3 1-272-5,-8 4-48 11,-1 5-16-11,-14-3 0 3,-6 4-240-3,-2 4-48 11,-2-2-16-11,-6 6 0 4,-2 4-240-4,-3 4-48 12,-3 0-16-12,2 3 0 4,3 3 288-4,5 1 48 5,0 3 16-5,4 1 0 11,6 1-128-11,8-3-32 11,9-3 0-11,9 3 0 3,1 1-240-3,8-5-48 11,10 5-16-11,2-1 0 3,9-1-16-3,2 5 0 8,7 3 0-8,5-1 0 10,0 2 0-10,4 1 0 6,4 1 0-6,-4 2 0 8,4 4 0-8,-4 2 0 7,-2-2 0-7,-3-3 0 4,-7-3-160-4,-4-2 192 7,-1 1-192-7,-10-1 192 8,-3-2-192-8,-1-1 0 13,-10-3 0-13,-3-5 0 2,-7-1 272-2,-11 5-16 11,-13-5-16-11,-2 3 0 5,-5-6 144-5,-2 3 16 12,-8-3 16-12,-3 2 0 3,-1-7-224-3,1 3-64 11,-3-2 0-11,5-2 0 3,1-2-128-3,4-6 0 7,12-4 144-7,2-6-144 25,8 6-896-25,8 2-240 0,5-1-48 0</inkml:trace>
    </iact:actionData>
  </iact:action>
  <iact:action type="add" startTime="134711">
    <iact:property name="dataType"/>
    <iact:actionData xml:id="d160">
      <inkml:trace xmlns:inkml="http://www.w3.org/2003/InkML" xml:id="stk159" contextRef="#ctx0" brushRef="#br2">23611 3620 16991 0,'0'0'752'0,"0"0"144"0,0 0-704 0,0 0-192 7,-12 6 0-7,0 4 0 3,4 3 0-3,1-3 0 11,-5 4 0-11,4-5 0 5,-4 5 0-5,-1 2 0 10,-3 1 0-10,2 1 0 4,-3 3-176-4,3 8 176 14,-3 8-128-14,5-1 128 2,-4-7 0-2,7 4 0 11,-1 0 0-11,8 4 0 3,6-4 0-3,7 0 0 7,3-1 0-7,8-3 0 9,5-4 256-9,4-3 48 11,8-3 0-11,-2-5 0 5,4 1 320-5,0-7 64 11,6 0 16-11,-6 0 0 5,2-4-320-5,-4-2-64 8,2-4-16-8,-8-2 0 4,-2-12-96-4,-4 5-16 7,-3-5 0-7,-3 2 0 9,-7-5 48-9,0-1 0 10,-9-3 0-10,-5 1 0 5,-5-3 240-5,-9-2 48 10,-4-2 16-10,-5-5 0 5,-2 3-64-5,-5-2-16 12,-5 2 0-12,0-10 0 3,0 0-208-3,0 0-32 12,-6 6-16-12,6 4 0 3,0 1-208-3,2 3 0 10,5 0 0-10,7 5 0 5,1 9 0-5,3 1-128 12,7 6 128-12,10 6 0 3,0 0-176-3,0 0 176 12,0 0-160-12,23-6 160 3,7 0-128-3,7-3 128 11,8 1 0-11,3-6-144 4,-1 3 144-4,6-1 0 11,1-4 0-11,5 3 0 4,-1-5 0-4,1-3 0 12,-8-3 0-12,3 1 0 3,1-1 0-2,0-7 0 9,-3-2 0-10,-1 0 0 4,-2 2 0-4,-1-4 0 7,-5-2 0-7,-2-1 128 8,-6-6-128-8,-3 1 176 11,-5-2-176-11,-4 0 192 4,-3-2-64-4,-6-2 0 12,-1 3 0-12,-7 3 0 3,-2-4-128-3,-2 4 0 12,-4 8 0-12,-4 8 0 4,0 7 0-4,-7 8 0 11,-1 7 0-11,-6 5 0 3,1 3 0-3,-3 11 0 10,-5 11 0-10,2 9 0 5,-6 5 0-5,3 7 0 12,5 7 0-12,-1 8-176 4,-1 5 176-4,2 10 0 11,-3 6 0-11,3 4-128 3,-2 3 128-3,1 5 128 7,5-2-128-7,3-5 176 8,8-5-176-8,6-8 0 10,4-7-192-9,4-7 192 3,4-15 0-4,4-8 0 12,-3-15 0-12,5-1 0 3,3 0 320-3,1-9 48 11,1-2 0-11,5-10 0 4,-1-8 464-4,6-4 80 7,4 1 32-7,6-7 0 8,-4-3-416-8,6-3-80 11,-4-3 0-11,8 2-16 4,-4-3-304-4,4 1-128 12,2-2 128-12,-5 1-128 4,-3-1 0-4,6 0 0 9,-2 2 0-9,2 3 0 5,-2 7 0-5,-6 3 0 7,0 8 0-7,-8 4 0 8,-2 2 0-8,-1 8 128 11,-5 6-128-11,-4 1 0 4,-1 5 0-4,2 5 0 12,-7 0 0-12,1 5 0 3,-6-1-192-3,-3 4 192 7,-1 6-160-7,-4-2 160 8,-2 2 0-8,-1 4 0 12,-1-2 0-12,2 2 0 3,2 2 0-3,0-6-144 11,2 4 144-11,2-8-128 4,1-2 128-4,5 0 0 12,-2-4 0-12,4-1 0 4,3-3 0-4,9-2 0 12,-3-1 0-12,3 3 0 2,7 1 0-2,0-1 0 12,0-2 128-12,-2-3-10048 16,1 1-1984-16</inkml:trace>
    </iact:actionData>
  </iact:action>
  <iact:action type="add" startTime="136435">
    <iact:property name="dataType"/>
    <iact:actionData xml:id="d161">
      <inkml:trace xmlns:inkml="http://www.w3.org/2003/InkML" xml:id="stk160" contextRef="#ctx0" brushRef="#br2">23037 13662 16175 0,'0'0'704'1,"0"0"176"-1,-8 5-704 0,8-5-176 8,0 0 0-8,0 0 0 6,-15 2 1408-6,15-2 240 9,0 0 48-9,0 0 16 5,-8-7-336-5,8 7-64 10,0-20-16-9,4 6 0 3,2-3-384-4,5 3-80 11,-1-1 0-11,8-3-16 4,-5 4-192-4,7-1-48 11,-3 7 0-11,1 0 0 4,1-4-80-4,3 7-32 11,-5 1 0-11,5 4 0 4,-1 0-80-4,1 4-32 12,-7 3 0-12,3 5 0 6,-4-2-160-6,-1 7-48 4,-7-3 0-4,0 4 0 9,0-1-144-8,-6 1 192 5,-4 3-192-6,-2-3 192 9,-2-7 80-9,-2 3 32 12,-7-2 0-12,-1 0 0 3,1-1 176-3,-3-5 32 11,-3 0 16-11,0-2 0 5,-1 0 112-5,5-8 32 11,-3-2 0-11,1 0 0 3,1 0-192-3,5-7-32 12,-3-1-16-12,8-2 0 3,-1-1-112-3,5 1-32 11,2-3 0-11,4 5 0 4,4-5-160-4,4 7-128 11,3-4 192-11,1 6-192 5,4-1 0-5,3 3 0 11,-3 2 0-11,5 4 0 3,1 4 0-3,-3 2 0 13,1 2 0-13,1 6 0 3,-3-1 0-3,-5 9 0 11,1-5-160-11,-4 5 160 3,-6-3 0-3,-1-1 0 7,-3 4 0-6,-3-1 0 7,-1-3 0-8,-6 1 0 7,-6-7 0-7,-1 6 0 4,-1-5 0-4,-3 1 0 12,-7-4 0-12,3-2 0 4,-2-1 160-4,-1-1-160 7,1-6 192-7,2-3-192 8,1-3 368-8,1-10-48 11,-2 3 0-11,5-9 0 5,-1 1 64-5,9-3 16 10,2 1 0-10,4 0 0 4,4-1-192-4,6 1-32 11,2 0-16-11,6 7 0 4,-4-1-160-4,3 5 0 12,3-2 0-12,-2 9 0 4,3-3 0-4,1 4 0 11,0 2 0-11,-16 4 0 4,21 4 0-4,-5 4 0 10,-1 5 0-10,-3 5 0 5,0-4 0-5,-7 5 0 7,-1-1 0-7,-2 1 0 9,-2-19 0-9,-4 22 0 10,4-22-144-10,-5 19 144 6,-7-5 0-6,2-3 0 6,10-11 0-6,-12 6 0 9,12-6 128-9,-15 0-128 10,15 0 176-10,-12-9-176 4,-2-1 224-4,7 2-64 12,1-8-16-12,-2 3 0 4,4-9-144-4,2 3 160 11,2 3-160-11,4-3 160 4,4 3-160-4,-2 4 0 7,0-3 0-7,1 3 0 8,-7 12-224-8,0 0-32 7,14-6 0-7,-14 6 0 22,0 0-256-21,0 0-64-1,14 8-16 0,-3 4 0 9,-11-12-272-9,6 17-48 0,-6-17-16 0,6 28 0 18,2-1 16-17,2-4 0-1,-5 1 0 1,3-9 0 12,2 3-448-13,-2-6-96 0,-8-12-16 0,8 13 0 15,-8-13 272-14,0 0 48-1,0 0 16 0,0 0 0 0,0 0 800 1,13-8 144 8,-7-3 48-9,0 3 0 4,-6 8 352-4,2-16 80 11,-4 3 16-11,-2 5 0 4,4 8 560-4,0 0 112 8,0 0 32-8,0 0 0 7,-12 2-80-7,12-2-16 12,-13 8 0-12,3-1 0 4,10-7-256-4,-14 10-48 11,14-10-16-11,-9 10 0 4,9-10-144-4,-12 6-48 11,12-6 0-11,0 0 0 4,0 0-32-4,0 0-16 11,0 0 0-11,0 0 0 4,0 0-48-4,0 0-16 10,0 0 0-10,0 0 0 5,0 0-112-5,17 6-32 10,1-1 0-10,-4-3 0 5,-14-2-144-4,19 4 0 9,-19-4 0-10,0 0 0 4,0 0 0-4,12 10 0 11,-2 4 0-11,-10-14 0 4,-2 13 0-4,-6 5 0 10,-2-4 0-10,-2 3 0 5,-5-3 0-5,1 1 0 10,-1-7-224-10,1 4 80 21,6-4-2080-21,10-8-400 1,-19 2-96-1,19-2-16 0</inkml:trace>
    </iact:actionData>
  </iact:action>
  <iact:action type="add" startTime="143535">
    <iact:property name="dataType"/>
    <iact:actionData xml:id="d162">
      <inkml:trace xmlns:inkml="http://www.w3.org/2003/InkML" xml:id="stk161" contextRef="#ctx0" brushRef="#br2">13136 6405 13823 0,'0'0'1216'1,"0"0"-960"4,0 0-256-5,0 0 0 8,0 0 1008-8,0 0 144 6,0 0 48-5,0 0 0 7,20-14-240-7,1-1-32 5,6 7-16-6,7 0 0 8,1-2-448-8,10 2-80 7,-3-1-32-7,15-3 0 8,7 6-224-8,-1 0-128 7,-1-5 160-7,5 1-160 8,-5 4 0-8,-2-2-240 6,-3 0 32-6,-6 3-9808 12</inkml:trace>
    </iact:actionData>
  </iact:action>
  <iact:action type="add" startTime="143749">
    <iact:property name="dataType"/>
    <iact:actionData xml:id="d163">
      <inkml:trace xmlns:inkml="http://www.w3.org/2003/InkML" xml:id="stk162" contextRef="#ctx0" brushRef="#br2">13349 6840 23951 0,'0'0'2128'1,"0"0"-1696"0,0 0-432-1,0 0 0 7,0 0 0-7,0 0-144 7,21 2 0-7,5 0 0 9,5-2 144-9,6 0 0 7,12-2 0-7,1-4 0 9,5 4 0-9,3-6 0 5,5-6 160-5,3 3-160 26,-5-5-288-26,1 4-160 0,2-5-16 0,3 1-16 0</inkml:trace>
    </iact:actionData>
  </iact:action>
  <iact:action type="add" startTime="144062">
    <iact:property name="dataType"/>
    <iact:actionData xml:id="d164">
      <inkml:trace xmlns:inkml="http://www.w3.org/2003/InkML" xml:id="stk163" contextRef="#ctx0" brushRef="#br2">15769 5625 12895 0,'-21'-22'1152'1,"7"14"-928"2,-3 1-224-3,1-1 0 8,-3 6 2304-8,-1 4 400 7,3 6 96-7,-5 3 16 8,-3 7-2176-8,-5 1-416 7,-3 9-96-7,-4 7 0 8,0 2-128-8,-8 8 0 7,4 4 128-7,-3 11-128 8,5 4 0-8,-4 5 128 7,4 3-128-7,0 6 0 8,5 0 0-8,5 2 0 7,6 2 0-7,5 0 0 10,3-1 0-9,9-6 144 4,0-1-144-5,2-8 0 7,8-2 144-7,2-3-144 8,2 5 0-8,5-9 144 7,-1-11-144-7,9-1 0 7,3-8 144-7,5 2-144 8,4-7-208-8,6-3-112 6,4-12-32-6,6-1-10080 12</inkml:trace>
    </iact:actionData>
  </iact:action>
  <iact:action type="add" startTime="144363">
    <iact:property name="dataType"/>
    <iact:actionData xml:id="d165">
      <inkml:trace xmlns:inkml="http://www.w3.org/2003/InkML" xml:id="stk164" contextRef="#ctx0" brushRef="#br2">16760 5830 24527 0,'-23'-18'1088'1,"9"6"224"-1,1 4-1056 0,-1 7-256 2,-2 1 0-2,-3 5 0 8,-9 17 0-8,-5 3-144 8,-4 4 16-8,-2 7 0 8,-10 4 128-8,5 1 0 6,-1 6-144-6,0 6 144 9,2 7 0-9,4 7-144 6,4 1 144-6,0-2 0 8,6-1-176-8,9-3 176 7,2-4-160-7,13 3 160 9,1-3 0-9,8-5-144 8,1-6 144-8,11-6 0 8,0-8 0-8,9-10 176 5,4-9-16-5,2-2 0 8,1-4 480-8,5-6 80 8,-2-4 32-8,8-12 0 7,-2-2 192-7,6-5 32 8,-6-4 16-8,1-3 0 8,-1-1-320-8,0-6-64 7,-4-10-16-7,0 6 0 8,-5-2-112-8,-5 4-32 6,-8-6 0-6,-3 4 0 9,-6-8 48-9,-8 0 0 7,-8 1 0-7,-4-9 0 7,-7-1-240-7,-1 1-64 7,-5 4 0-7,-1 4 0 9,-3 4-192-9,2 4-128 6,-1 10 128-6,5 4-208 24,3 5-544-23,-1 9-96-1,3 5-32 1,4 4-9248 4,12 2-1856-5</inkml:trace>
    </iact:actionData>
  </iact:action>
  <iact:action type="add" startTime="144725">
    <iact:property name="dataType"/>
    <iact:actionData xml:id="d166">
      <inkml:trace xmlns:inkml="http://www.w3.org/2003/InkML" xml:id="stk165" contextRef="#ctx0" brushRef="#br2">17870 6565 31103 0,'-17'50'1376'0,"9"-7"288"0,-4 4-1344 0,0 10-320 2,-3 5 0-2,-3 6 0 7,-7 8 0-7,-6-7 0 8,-6-5 0-8,-4-5 0 23,-10-3-320-22,4-1-96-1,0-7-16 0,0-3 0 15,-1-2-688-15,1-10-144 0,4-3-16 0,0-5-10544 2</inkml:trace>
    </iact:actionData>
  </iact:action>
  <iact:action type="add" startTime="144963">
    <iact:property name="dataType"/>
    <iact:actionData xml:id="d167">
      <inkml:trace xmlns:inkml="http://www.w3.org/2003/InkML" xml:id="stk166" contextRef="#ctx0" brushRef="#br2">19011 5638 32831 0,'0'0'1456'0,"-12"4"288"0,-3-4-1392 0,1 12-352 3,-7 15 0-3,-5 10 0 9,-7 8 0-9,-2 0-288 7,-4 2 48-7,4 7 16 8,4 1 224-8,-2 2 0 7,-2-3 0-7,5 11 0 9,5 5-144-9,5 0 144 7,1-6-128-7,5-3 128 7,8-5-336-7,8-5 16 7,8-6 0-7,6-10 0 9,11-4 320-9,6-5-144 6,8-7 144-6,0-9 0 8,6-2 384-8,6-12 192 7,3-6 48-7,3-4 0 8,-1-9 336-8,3-2 64 7,-1-3 0-7,-1 1 16 8,-5 0-464-8,1-3-80 7,-6-3-32-7,-8-4 0 8,-2-2-32-8,-10-8-16 8,-10 1 0-8,-3-1 0 8,-14-4-48-8,-6-4-16 6,-14-5 0-6,-7-6 0 8,-10 1-192-8,-2 5-32 7,-10 5-128-7,-2 5 192 8,-5-3-400-8,1 10-96 7,0 8-16-7,5 8 0 24,-1 3-400-23,0 13-96-1,4 5-16 0,6 6 0 13,4 4-2400-13,6-2-480 1</inkml:trace>
    </iact:actionData>
  </iact:action>
  <iact:action type="add" startTime="145426">
    <iact:property name="dataType"/>
    <iact:actionData xml:id="d168">
      <inkml:trace xmlns:inkml="http://www.w3.org/2003/InkML" xml:id="stk167" contextRef="#ctx0" brushRef="#br2">19741 4718 27647 0,'0'0'2448'0,"0"0"-1952"6,21-2-496-6,-3 0 0 9,5 4 320-9,6 4-48 6,6 9 0-6,3 3 0 9,10 7-32-9,1 8-16 7,10 8 0-7,3 8 0 9,2 8 80-9,7 7 16 5,-5 16 0-5,2 8 0 9,-7 13 32-9,-3 10 16 8,-3 8 0-8,-6 18 0 6,-9 17-128-5,-4 4-32 5,-17 0 0-6,-3 8 0 8,-12 7 48-8,-2-9 0 8,-6-8 0-8,0-18 0 8,-10-17-112-8,0-9-16 7,-9-5 0-7,-2-12 0 7,-5-9 560-7,-5-6 96 7,-12-6 32-7,-5-7 0 8,-7 3-256-8,-11-10-48 7,-2 1-16-7,-12-7 0 8,-12-1-368-8,-9-2-128 8,-8-1 0-8</inkml:trace>
    </iact:actionData>
  </iact:action>
  <iact:action type="add" startTime="146943">
    <iact:property name="dataType"/>
    <iact:actionData xml:id="d169">
      <inkml:trace xmlns:inkml="http://www.w3.org/2003/InkML" xml:id="stk168" contextRef="#ctx0" brushRef="#br2">23527 6157 13823 0,'0'0'1216'1,"-10"-14"-960"3,-2-5-256-4,4 7 0 10,8 12 1008-10,0 0 144 5,-7-13 48-5,7 13 0 8,0 0 192-8,-16 2 32 8,4 9 16-8,1 5 0 8,3 9-928-8,-6 6-192 7,0 8-48-7,3 0 0 8,-3 8-96-8,0 0-32 8,1-2 0-7,3 4 0 4,-6 1-144-5,7-1 192 8,-3-2-192-8,4 0 192 9,2-10-64-9,0-2-128 7,3-4 192-7,3-4-64 20,3-3-448-20,1-7-80 0,2 1-32 0,-6-18-10512 5</inkml:trace>
    </iact:actionData>
  </iact:action>
  <iact:action type="add" startTime="147201">
    <iact:property name="dataType"/>
    <iact:actionData xml:id="d170">
      <inkml:trace xmlns:inkml="http://www.w3.org/2003/InkML" xml:id="stk169" contextRef="#ctx0" brushRef="#br2">24184 6120 18879 0,'0'0'832'0,"0"0"192"0,0 0-832 0,0 0-192 3,-2 22 0-3,0 1 0 8,-4 8 0-8,-4 2 0 6,3 0 128-6,-7 1-128 9,2-1 224-9,1 0 0 7,-7 0 0-7,-3 2 0 8,-3 2 416-8,1-6 96 6,3-3 16-6,1-3 0 11,1-5 80-11,7-1 0 5,-3-1 16-5,6-11 0 9,8-7 0-9,0 0 0 6,0 0 0-5,0 0 0 7,12-25-32-8,3-2-16 6,7-4 0-6,5-1 0 8,4-3-384-8,3-6-80 9,-3 0-16-9,6 0 0 7,-4 4-320-7,4-4 0 6,4 2 0-6,-4-2 0 8,2 4 0-8,-2 6 0 6,-2 4 0-6,4 3 0 9,-4 7 0-9,-2 7 0 6,-5 2 0-6,-5 12 0 9,-1 8 0-9,-7 7-160 6,1 9 160-6,-8 3 0 9,-2 10-128-9,-1-2 128 7,-9 6 0-7,-1 0 0 8,-5 3 0-8,-4 7 0 7,1 4 0-7,-5-1 0 9,6 1 0-9,-3-9-128 6,3-5 128-6,4-6 0 8,2-6 0-8,6-5 0 7,6-9 0-7,2 1 0 25,0-9-1504-24,11-1-288-1,5-10-64 0,9-4-16 0</inkml:trace>
    </iact:actionData>
  </iact:action>
  <iact:action type="add" startTime="147650">
    <iact:property name="dataType"/>
    <iact:actionData xml:id="d171">
      <inkml:trace xmlns:inkml="http://www.w3.org/2003/InkML" xml:id="stk170" contextRef="#ctx0" brushRef="#br2">26187 6703 9215 0,'0'0'816'1,"0"0"-656"2,0 0-160-3,0 0 0 8,0 0 2528-8,0 0 480 7,0 0 80-7,0 0 32 8,14-10-1632-8,5-7-320 7,9-5-64-7,5 1-16 10,6-4-480-10,4-1-96 5,5-3-32-4,3-8 0 7,0-2-224-8,0-6-64 6,1 2 0-6,-5-7 0 8,2-9-16-8,0 1-16 7,-4 1 0-6,-1-5 0 7,3 1-160-8,-6-1 128 6,2-7-128-6,-10 1 128 10,2-12 0-9,-2 6 0 5,-5 6 0-6,-7-4 0 7,-3 1-128-7,-3 3 0 6,-5 12 0-5,-6 5 0 7,-4 4 0-8,-2 12 0 6,-4 8 0-5,-7 11 0 7,-3 2 0-8,-7 14-176 6,-9 8 176-6,-9 10-128 8,-3 9-16-8,-7 12 0 7,-4 10 0-7,1 9 0 8,-3 7 144-8,4 3 0 7,-1 8 0-7,-1 6 0 9,1 4 0-9,1 9 192 6,-2-1-32-6,10-2-16 9,8-3-144-9,8-13 0 6,4-5 0-6,1-7 0 8,7 6 160-7,3-7-160 6,4-5 192-7,3-3-192 8,5-7 240-8,6-3-64 6,5-10-16-6,5 1 0 9,9-9-160-9,9-6 0 7,8-1-160-7,5-12-12528 11</inkml:trace>
    </iact:actionData>
  </iact:action>
  <iact:action type="add" startTime="148131">
    <iact:property name="dataType"/>
    <iact:actionData xml:id="d172">
      <inkml:trace xmlns:inkml="http://www.w3.org/2003/InkML" xml:id="stk171" contextRef="#ctx0" brushRef="#br2">27502 6050 21183 0,'0'0'1888'0,"-12"12"-1504"3,2-3-384-3,5 9 0 9,-3-1 272-9,-2 11-16 6,4 7 0-6,0-2 0 9,-3 4 400-9,1 2 80 6,-2-4 16-5,-4 4 0 7,1 4-208-8,-7-6-32 8,1 4-16-8,-1-2 0 6,-1 4-176-6,3-8-48 8,4-2 0-8,-1-9 0 9,7-7-144-9,8-17-128 6,0 0 192-6,0 0-192 10,0 0 288-10,0 0-48 5,16-10-16-5,5-3 0 8,1-11-224-8,1-1 128 8,-2-2-128-8,-1 1 0 23,-2 1-352-23,-1 0-160 1,-5-3-48 0,1-1-7664 3,-3 0-1536-4</inkml:trace>
    </iact:actionData>
  </iact:action>
  <iact:action type="add" startTime="148461">
    <iact:property name="dataType"/>
    <iact:actionData xml:id="d173">
      <inkml:trace xmlns:inkml="http://www.w3.org/2003/InkML" xml:id="stk172" contextRef="#ctx0" brushRef="#br2">27966 5929 17503 0,'0'0'768'1,"0"0"176"-1,0 0-752 0,0 0-192 3,-17 10 0-3,5 7 0 9,-6 5 1344-9,5 3 256 5,-3 2 32-4,4 3 16 7,-3 1-880-8,-1-2-160 6,0 2-32-6,-3 2-16 9,3 6 16-9,-3-1 16 7,-3 2 0-7,3-6 0 8,3-7-144-8,-1-4-16 8,5-3-16-8,0-3 0 7,5-5-16-7,7-12 0 8,0 0 0-8,0 0 0 7,0 0 224-7,0 0 32 7,15-16 16-7,3-5 0 8,7-2-224-8,2-3-64 7,3-1 0-7,-1-4 0 8,2-2-240-8,2 1-144 8,-3-1 160-8,1 2-160 7,0 4 128-7,2-1-128 8,0 1 0-8,2 4 0 8,-1-1 0-8,-5 3 0 6,-2 3 0-6,0 9 0 8,-5 1 0-8,-5 6 0 7,-1 6-160-7,-2 4 160 8,-3 9-176-8,-5 1 176 7,-2 3-208-7,0 6 80 8,-2 3 128-8,-4 3-192 7,-2 6 192-7,-2 0-192 8,-2 4 192-8,-3-8 0 7,1-2 0-7,2 6-128 8,-2-2 128-8,5-2 0 6,1-8 0-5,4-3 0 7,0-3 0-8,2-3 0 6,2-6 0-6,-4-12 0 9,0 0 0-9,15 17 128 7,1-7-128-7,1 0 0 9,5-1 0-9,-3-3 0 6,5-6 0-6,3 0 0 25,0 0-768-25,1 2-128 0,-1-2-32 0,0 0 0 13,1 0-1568-13,-1-2-304 0,6-4-64 1,0 2-16-1</inkml:trace>
    </iact:actionData>
  </iact:action>
  <iact:action type="add" startTime="148927">
    <iact:property name="dataType"/>
    <iact:actionData xml:id="d174">
      <inkml:trace xmlns:inkml="http://www.w3.org/2003/InkML" xml:id="stk173" contextRef="#ctx0" brushRef="#br2">28776 6046 25567 0,'-18'-18'1136'0,"6"9"224"0,12 9-1088 0,0 0-272 3,0 0 0-2,0 0 0 7,0 0 400-8,0 0 32 7,0 0 0-7,0 0 0 8,0 0-432-8,0 0 0 9,18 7 0-9,1-5 0 6,3-2 192-6,5-2-64 7,2-3 0-7,5 1 0 7,-1 0-128-7,-4 0 0 6,0-4 144-6,2-2-144 10,-1 3 224-10,-1 1-32 6,-2-6 0-6,-3 2 0 8,-3 4-48-8,-5-3-16 8,-3 1 0-8,-13 8 0 8,12-8 112-8,-12 8 16 7,0 0 0-7,0 0 0 8,0 0 128-8,-18-8 16 6,-7 2 16-5,-4 6 0 7,-6 6-160-8,-2 0-16 7,-4 2-16-7,-6 8 0 9,0-3-32-9,2 5 0 6,-2-3 0-6,5 3 0 8,6 1-32-8,7-3-16 7,2 2 0-7,3-3 0 7,7 3-144-6,5-1 0 6,6-7 0-7,6-10 128 7,2 19-128-7,4-7 128 8,4 0-128-8,6-4 128 8,5-4-128-8,2 1 192 7,5-1-192-7,1-4 192 8,2-4-192-8,0-1 0 6,4-1 0-6,3 0 0 8,-3-2-176-8,-4 0-16 8,0 0 0-8,0-3 0 7,-1 1-64-7,3 0-32 7,-2-3 0-7,-2 3 0 9,-2-6 48-9,1 7 16 6,-1-5 0-6,-2 2 0 10,-1 0 80-10,-3-3 16 5,1 3 0-5,1-1 0 9,2 3 128-9,-5-2 0 6,-6 4-144-6,1 0 144 8,-5-1 0-8,-10 9-176 7,0 0 176-7,10-10-128 9,-10 10 128-9,0 0 0 7,0 0 0-7,0 0 0 8,-10-4 0-8,-6 2 0 8,-1 6 0-8,-5 2 0 7,3 6 0-7,-1-1 0 7,-3 7 0-7,0-1 0 8,-5 7 0-8,7 1 176 7,1 0-16-7,9 1 0 8,7 1 0-8,2 0 0 7,4 1 0-7,4-3 0 8,3-9-160-8,7-1 192 7,5-5-192-7,-3-2 192 8,-1 0-64-8,7-6-128 7,7-2 192-7,0-4-64 8,-1-6 16-8,1-4 0 7,2-3 0-7,-4-1 0 8,-2-1-16-8,-1-3-128 7,-7 3 192-7,1 1-64 8,-1-5-128-8,-5 1 0 7,-2 1 0-7,-4 1 128 8,-7 1-128-8,1-1 0 7,-4 9 144-7,2 11-144 8,0 0 0-8,-5-12 0 7,5 12 0-7,0 0 0 8,-18 6 0-8,4 4-160 8,-1 7 160-8,7 1-160 7,-2 1 160-7,6 5 0 7,0-1-144-7,6 2 144 8,8 3 0-8,-2-1 0 7,0-4-144-7,7 9 144 8,1-1 0-8,5-2 0 7,5-2 0-7,3-3 0 8,0-7 0-8,1 3 176 7,-1-5-176-7,0-3 160 8,0-2-160-8,1 0 0 7,1-3-160-7,-4-3 160 26,0-6-1664-24,1 0-224-2,-5-5-48 0</inkml:trace>
    </iact:actionData>
  </iact:action>
  <iact:action type="add" startTime="149960">
    <iact:property name="dataType"/>
    <iact:actionData xml:id="d175">
      <inkml:trace xmlns:inkml="http://www.w3.org/2003/InkML" xml:id="stk174" contextRef="#ctx0" brushRef="#br2">30424 5611 28559 0,'0'0'2544'0,"0"0"-2032"7,-12 4-512-7,12-4 0 23,-18 12-1152-23,7 9-320 1,-7 4-64-1,7 5 0 0,-5 3 1216 0,4 4 320 5,-3 6 0-5,3-6 0 8,-4 2 0-8,3-2 144 8,-3-2-16-8,4 0 0 8,1-6 176-8,1-7 16 7,2-3 16-7,-2-1 0 9,10-18 336-9,0 0 64 6,0 0 16-6,0 0 0 8,0 0 320-8,0 0 64 6,0 0 16-6,10-16 0 8,-4-1-448-7,6-7-64 5,3-3-32-6,1-2 0 9,-1-4-416-9,3 1-64 7,-6 1-128-6,3 0 176 6,-5 0-176-7,0 2 0 6,0-3 0-6,-5 7 128 9,3 4-128-9,2 1 128 6,-4 4-128-6,0 1 128 9,3 5-128-9,3-2 0 7,-12 12 0-7,12-11 0 7,1-3 0-7,-1 4 0 7,-12 10 0-7,20-7 0 8,-7-7 0-8,3 6 0 8,2-4 0-8,-3 3 0 9,5 5 0-9,-7 2 0 6,-13 2 0-6,18-10 128 8,-1-2-128-8,-3 6 0 7,-14 6 0-7,18-5 0 7,-9-7 0-7,7 2 0 7,-4 6 0-6,3-4 0 6,-15 8 0-7,16-13 0 8,3 3-160-8,3 0 160 8,-9 4 0-8,5 1 0 7,-4 1-128-7,1-2 128 8,-15 6 0-8,20-6 0 7,-5 4 0-7,3 0 0 8,-18 2 0-8,16-2 0 6,-16 2 0-6,17 0 0 9,1-2-128-9,-18 2 128 7,13-4 0-7,-13 4-144 8,18 2 144-8,-18-2 0 6,0 0-144-6,0 0 144 9,0 0 0-9,0 0 0 6,0 0 0-6,0 0 0 9,0 0 0-9,0 0 0 7,0 0 0-7,0 0 0 8,-16 4-160-8,3-2 160 7,-9-2 0-7,-3 6-144 7,-4 6 144-7,-1-5 0 8,-5 5-144-8,-2-2 144 8,-2 2 0-8,0 3 0 7,-2-3 0-7,-2 5 0 7,-2 1 224-7,-1 3 16 8,7 7 0-8,0 3 0 8,3-4-80-8,9 4-16 8,0 5 0-8,7 1 0 8,5 4-144-8,1-6 0 6,8 2 0-6,6 0 128 8,4-6-128-8,2-2 0 7,6-5 0-7,-3-1 0 8,9 0 128-8,-2-3-128 7,3-1 128-7,6 1-128 8,1-10 192-8,3-1-64 7,0-1 0-7,8-4 0 8,4 0 64-8,-4-2 16 7,2-4 0-7,-4 2 0 8,3-2-80-8,3-2-128 7,-2-6 176-7,3 3-176 8,-4 1-176-8,-3-6-144 7,-2 2-16-7,-4 3-16 25,0-7-2368-25,-1 0-480 1</inkml:trace>
    </iact:actionData>
  </iact:action>
  <iact:action type="add" startTime="150639">
    <iact:property name="dataType"/>
    <iact:actionData xml:id="d176">
      <inkml:trace xmlns:inkml="http://www.w3.org/2003/InkML" xml:id="stk175" contextRef="#ctx0" brushRef="#br2">31282 5607 18431 0,'-20'-13'816'1,"11"-1"160"8,-1 0-784-9,4 1-192 0,6 13 0 0,0 0 0 1,0 0 1984-1,-8-8 368 7,-3 0 64-7,11 8 16 8,-14-2-1856-8,-6 2-384 7,-1 0-64-7,-6 4 0 8,-3 2-128-8,-1 4 0 7,0 7 0-7,2 5 0 9,-2-7 192-9,3 7 32 7,5 3 0-7,1 2 0 7,7 1 160-7,1 3 16 7,10 2 16-7,4-4 0 8,0-5-208-8,8-1-32 7,6-2-16-7,-1-1 0 8,5-10 32-8,-3 1 0 7,5-3 0-7,1-6 0 8,3-4 64-8,-1-6 32 7,1-1 0-7,3 1 0 12,0-8-32-12,1 5-16 5,-5-9 0-5,2 1 0 7,-1-3-240-7,-3 1 0 7,-7-3 0-7,1-3 0 7,-5 7 176-7,2 5-176 7,-6-1 192-7,-4 3-192 8,2-5 304-8,-4 8-48 7,0 10-16-7,0 0 0 8,0 0-240-8,0 0 0 7,-14 2 0-7,-4 8 0 9,1 9 0-9,5 1 0 6,-1 3-128-6,5 7 128 8,2 7-128-8,6-4 128 7,4 2 0-7,2-4 0 9,3 2 0-9,-1-3 0 7,6-1 0-7,1-2 0 8,3-2-160-8,-2-5-32 6,1-3 0-6,3-3 0 24,1 0-704-23,4-6-128-1,1-5-48 0,1-3-12688 1</inkml:trace>
    </iact:actionData>
  </iact:action>
  <iact:action type="add" startTime="151027">
    <iact:property name="dataType"/>
    <iact:actionData xml:id="d177">
      <inkml:trace xmlns:inkml="http://www.w3.org/2003/InkML" xml:id="stk176" contextRef="#ctx0" brushRef="#br2">31857 5576 4607 0,'-9'-14'400'1,"-1"-3"-400"3,2 1 0-4,-4 4 0 8,1 3 4784-8,-3-1 864 7,2 2 176-7,-3 2 48 8,-1 0-4528-8,-5 3-896 8,-5 3-176-8,-1 5-32 7,-2 1-80-7,-4 0-16 7,-4 4 0-7,5 4 0 8,5-7 416-8,6 7 80 7,5-6 0-7,0 3 16 8,7 7-160-8,7 5-48 7,4-1 0-7,5-5 0 9,7-1-112-9,2-2-16 7,7 3-16-7,4 3 0 8,5-7 80-8,3 7 32 6,-2 1 0-6,-2 7 0 10,2-3-224-10,0 0-32 6,2-1-16-6,-3 3 0 8,-5 0 32-8,-2 1 0 6,-3-3 0-6,-3 2 0 9,-1-1 0-9,-8-3 0 6,-5 0 0-6,-3-3 0 9,-4-6-48-9,-5 1-128 6,-5-5 192-6,-8 0-64 8,-3 1 288-8,-4-7 48 7,-4-4 16-7,1 2 0 9,-5 2-128-9,2-4-32 6,4-2 0-6,3-2 0 9,5-2-192-9,-1 1-128 7,1-7 160-7,9 2-160 23,3-5-976-23,3 3-304 0,4-6-48 0,6 1-9424 7,3-7-1872-7</inkml:trace>
    </iact:actionData>
  </iact:action>
  <iact:action type="add" startTime="151389">
    <iact:property name="dataType"/>
    <iact:actionData xml:id="d178">
      <inkml:trace xmlns:inkml="http://www.w3.org/2003/InkML" xml:id="stk177" contextRef="#ctx0" brushRef="#br2">32132 5773 24879 0,'0'0'2208'0,"0"0"-1760"3,18 14-448-3,1-9 0 8,3 1 0-8,-1-2 128 7,1-4-128-7,1 0 0 8,1-2 128-8,1-2-128 7,0-1 0-7,-3-5 128 9,-7-4-128-9,3 0 0 6,-6-1-192-6,-1 3 192 9,-7-3-144-9,-4 3 144 7,0-4 0-7,0 16 0 8,-11-8 400-8,-3 1 192 6,-2 1 48-6,-3 0 0 9,-7 2 192-9,-3 2 64 8,-2 4 0-7,-8 0 0 6,-2 4-64-7,-6 6 0 6,2-1 0-5,8 5 0 6,0-3 64-7,6 9 16 7,10 1 0-7,1 3 0 8,10-1-448-8,3-2-80 7,7 5-32-7,9-3 0 8,1 0-160-8,11 1-16 7,5-1-16-7,7 1 0 8,4-1 0-8,8 0 0 7,6-3 0-7,1-5 0 8,5 1-160-8,1-1-176 7,3-7 48-7,3 4 0 25,3-1-1712-25,-5 1-336 0,0 0-64 0,-1 3 0 0</inkml:trace>
    </iact:actionData>
  </iact:action>
  <iact:action type="add" startTime="152905">
    <iact:property name="dataType"/>
    <iact:actionData xml:id="d179">
      <inkml:trace xmlns:inkml="http://www.w3.org/2003/InkML" xml:id="stk178" contextRef="#ctx0" brushRef="#br2">25885 7536 17615 0,'-18'-8'768'1,"18"8"192"-1,-11-4-768 0,11 4-192 2,-14-4 0-1,14 4 0 8,0 0 928-9,0 0 160 6,0 0 16-6,0 0 16 9,0 0-336-9,0 0-64 6,0 20-16-6,8 3 0 8,-2-3 224-8,1 3 32 7,7 3 16-7,0 1 0 8,5 0-192-8,-1 2-32 8,3 3-16-8,1 5 0 7,1 0-240-7,-1 4-48 8,-1 2-16-8,0-1 0 7,1-5-304-7,1 1-128 7,1-3 128-7,-5 0-128 8,-1-6 128-8,-1 0-128 9,-5-1 0-9,0-1 128 7,-3-6-128-6,-3-5 0 4,-6-16 0-5,0 0 0 8,6 17-256-8,-6-17-64 8,0 0-32-8,0 0-9008 16,0 0-1808-15</inkml:trace>
    </iact:actionData>
  </iact:action>
  <iact:action type="add" startTime="153176">
    <iact:property name="dataType"/>
    <iact:actionData xml:id="d180">
      <inkml:trace xmlns:inkml="http://www.w3.org/2003/InkML" xml:id="stk179" contextRef="#ctx0" brushRef="#br2">26343 7358 18431 0,'-10'-5'1632'0,"10"5"-1312"3,0 0-320-3,0 0 0 8,0 0 2496-8,0 0 416 7,-11 4 96-7,-5 7 0 8,3 5-2432-8,-7 9-576 7,-1 6 0-7,-3 10 0 9,1 2 256-9,-5 6 48 7,-3-2 16-7,-2 5 0 7,0 5 352-7,2 3 80 7,-2-1 16-7,-3 1 0 9,3 1-128-9,0-1-32 7,0-5 0-7,0-4 0 9,0-1-416-9,7-3-192 5,5-10 160-5,1-2-160 9,-1-7 128-9,9-7-128 7,0-3 0-7,9-3 144 24,3-15-1312-23,0 0-272 0,21 0-48-1,0-8-12880 0</inkml:trace>
    </iact:actionData>
  </iact:action>
  <iact:action type="add" startTime="153461">
    <iact:property name="dataType"/>
    <iact:actionData xml:id="d181">
      <inkml:trace xmlns:inkml="http://www.w3.org/2003/InkML" xml:id="stk180" contextRef="#ctx0" brushRef="#br2">27184 6855 18431 0,'0'0'1632'1,"12"-13"-1312"1,-5 5-320-2,-7 8 0 8,0 0 1056-8,0 0 144 7,0 0 16-7,4 15 16 9,-6 3-160-9,-3 5-48 6,-11 7 0-6,-2 3 0 8,-5 8-192-8,0-4-64 8,-5 4 0-8,3-6 0 8,0 2-64-8,-3 0-32 7,1-2 0-7,2 0 0 9,3 2-288-9,6-4-64 6,1-1-16-6,5-5 0 8,4-6-304-8,0-3 0 7,6-1 0-7,6 1 0 21,-6-18-1216-20,6 14-368-1,-6-14-64 0</inkml:trace>
    </iact:actionData>
  </iact:action>
  <iact:action type="add" startTime="153790">
    <iact:property name="dataType"/>
    <iact:actionData xml:id="d182">
      <inkml:trace xmlns:inkml="http://www.w3.org/2003/InkML" xml:id="stk181" contextRef="#ctx0" brushRef="#br2">27531 7499 9215 0,'-23'-8'816'1,"23"8"-656"3,0 0-160-4,0 0 0 8,0 0 4768-8,7-10 928 6,9 1 176-6,4 5 32 9,-3 2-4448-9,7 2-896 6,3-2-176-6,0-2-48 9,0-6-192-9,1 0-144 7,1 3 192-7,-2-3-192 24,-1 6-240-24,-3 0-144 0,-1 0-48 0,-7 4-8816 7,-15 0-1760-6</inkml:trace>
    </iact:actionData>
  </iact:action>
  <iact:action type="add" startTime="153970">
    <iact:property name="dataType"/>
    <iact:actionData xml:id="d183">
      <inkml:trace xmlns:inkml="http://www.w3.org/2003/InkML" xml:id="stk182" contextRef="#ctx0" brushRef="#br2">27504 7764 31327 0,'0'0'2784'0,"0"0"-2224"5,0 0-560-5,19 2 0 10,-3-4 192-10,3 0-192 5,5 2 192-5,1-2-192 8,4-2 0-8,3-3 0 7,1-3 0-7,8 2 0 25,-4-4-448-25,4 4-208 0,0 1-48 0,-4-3-12672 1</inkml:trace>
    </iact:actionData>
  </iact:action>
  <iact:action type="add" startTime="154166">
    <iact:property name="dataType"/>
    <iact:actionData xml:id="d184">
      <inkml:trace xmlns:inkml="http://www.w3.org/2003/InkML" xml:id="stk183" contextRef="#ctx0" brushRef="#br2">28407 7959 22111 0,'-12'10'1968'1,"2"5"-1584"2,3 7-384-3,-5-6 0 8,2 3 384-8,2 1-16 7,-1-11 0-7,9-9 0 8,-10 14-368-8,10-14 0 7,0 0 0-7,0 0 0 9,0 0 992-9,0 0 128 7,6-16 32-7,5-5 0 7,-3-3-240-7,6-3-32 7,1 0-16-7,7-4 0 8,-1-4-368-8,3-1-80 8,1-4-16-8,1 2 0 9,-1-6-16-9,0 7 0 5,1-6 0-5,-1 4 0 9,2-8-80-9,1 0-32 7,-3-4 0-6,0 1 0 5,1 1-48-6,1 0-16 7,-2 4 0-7,-3 0 0 8,-1 1-208-8,1 7 0 7,1 5 0-7,-5 9 0 8,-1 5 0-8,-1 9 0 8,-16 9 0-8,0 0 0 7,0 0 0-7,13 9-160 7,-13-9 160-7,12 24-192 9,-4 7 192-9,-6 8 0 6,2 0 0-6,-4 8 0 8,-4-4 0-8,2 7 0 8,-2 7 0-8,0 1-128 8,-2 3 128-8,4-3-192 6,2-3 192-6,4-4-192 25,4-4-336-24,0-3-80-1,0-7-16 0,3-1 0 11,-3-7-256-10,2-4-48-1,0-3-16 0,-6-7-8016 7,-4-15-1600-6</inkml:trace>
    </iact:actionData>
  </iact:action>
  <iact:action type="add" startTime="154510">
    <iact:property name="dataType"/>
    <iact:actionData xml:id="d185">
      <inkml:trace xmlns:inkml="http://www.w3.org/2003/InkML" xml:id="stk184" contextRef="#ctx0" brushRef="#br2">28434 7676 11055 0,'-13'-11'976'1,"13"11"-784"3,-8-10-192-4,8 10 0 9,0 0 3824-8,0 0 720 4,19-14 128-5,-1 5 48 8,3 5-3504-8,7 0-688 8,3 0-144-8,6 2-16 8,-4-2-368-8,6 4 144 6,4-2-144-6,-2 2 0 9,6 2 0-9,3 4 0 7,3-4 0-7,-4 0 0 8,-6 0 0-8,2-2 0 8,-6 0 0-8,2 2 0 24,-6 0-2128-24,-4-2-496 2</inkml:trace>
    </iact:actionData>
  </iact:action>
  <iact:action type="add" startTime="154738">
    <iact:property name="dataType"/>
    <iact:actionData xml:id="d186">
      <inkml:trace xmlns:inkml="http://www.w3.org/2003/InkML" xml:id="stk185" contextRef="#ctx0" brushRef="#br2">29725 7280 28559 0,'0'0'2544'0,"0"0"-2032"2,0 0-512-2,0 0 0 9,0 0 704-9,16 20 32 7,0 3 16-7,3-3 0 7,-5-3-496-7,3 3-112 8,-3 1-16-8,2 7 0 8,1 5 64-8,-3-2 0 7,1 2 0-6,-1 0 0 6,4 2-48-7,-5-3 0 7,5-3 0-7,-4 0 0 8,1 4-144-8,3 0 0 7,-5 1 144-7,5-5-144 10,-6-8 0-10,5 1-160 5,-3-5 16-5,5-7 0 25,3 0-2016-24,-1-6-400-1</inkml:trace>
    </iact:actionData>
  </iact:action>
  <iact:action type="add" startTime="154977">
    <iact:property name="dataType"/>
    <iact:actionData xml:id="d187">
      <inkml:trace xmlns:inkml="http://www.w3.org/2003/InkML" xml:id="stk186" contextRef="#ctx0" brushRef="#br2">30309 7160 29487 0,'-22'-12'2624'1,"9"12"-2112"1,-3 6-512-2,0 3 0 9,-5 11 304-9,1 3-48 6,-3 11-16-6,-2 1 0 10,1 2 96-10,-3 6 32 6,0 3 0-6,-1-1 0 8,-1 2 256-8,-6 4 48 7,0-1 16-7,4 1 0 8,-1-4-352-8,3 4-64 7,4-1-16-7,1-3 0 9,3-10-256-9,3-2 0 7,5 0 128-7,7-3-128 23,2-3-1440-22,4-2-352-1,4-1-64 0,0-7 0 0</inkml:trace>
    </iact:actionData>
  </iact:action>
  <iact:action type="add" startTime="155909">
    <iact:property name="dataType"/>
    <iact:actionData xml:id="d188">
      <inkml:trace xmlns:inkml="http://www.w3.org/2003/InkML" xml:id="stk187" contextRef="#ctx0" brushRef="#br2">26848 8887 16927 0,'0'0'752'1,"0"0"144"-1,0 0-704 0,0 0-192 2,0 0 0-2,12-7 0 8,-12 7 0-8,12-12 0 7,-2 4 0-7,-10 8 0 8,5-15 0-8,1 5 240 7,-4-4-48-7,-2 14 0 8,0 0 784-8,0 0 160 7,0 0 16-7,-11-12 16 9,1 1 160-9,4 1 16 5,6 10 16-5,-16-6 0 9,5 4-464-9,-7 2-80 7,4 0-32-7,-5 6 0 7,1 0-272-6,1 4-48 5,-7-3-16-6,-1 9 0 9,-4 0-208-9,1 5-48 8,-1 1-16-8,2-3 0 8,0 1 80-8,1 3 0 6,-1 2 16-6,5 5 0 8,11-1-16-8,-3 0-16 7,8 2 0-7,2-1 0 9,8-3-112-9,0-4 0 6,12-3-128-6,1-5 192 8,5-1-64-8,3-6 0 7,0-2-128-7,3-1 192 8,1-6 0-8,-2-5-16 7,3-2 0-7,-1-2 0 8,-2-5-16-8,0 1 0 7,1-6 0-7,-1-1 0 8,-2-4-32-8,3-5 0 7,1-3 0-7,0 4 0 8,-1-2 16-8,-1-1 0 7,0-3 0-7,1 0 0 8,-3-2-16-8,0-4 0 7,1 2 0-7,-3-2 0 9,0 4-128-9,-5-4 128 7,1 0-128-7,-7 4 128 8,4-2-128-8,-5 6 0 6,3-2 0-6,-6 6 128 8,2 0-128-8,-1 5 0 7,-5 3 0-7,0 7 0 8,-4 14 0-8,0 0 0 6,0 0 0-6,0 0 0 8,-6-8 0-8,6 8 0 8,0 0 0-8,-13 14 0 8,-1 0 0-8,0 7-144 7,1 4 144-7,-1 5 0 8,0 3 0-8,3 8 0 7,-1 2 0-7,4 3 0 8,-5-5 0-8,3 2 0 7,2 4 0-7,0-8 0 8,2 4 0-8,2-6 0 8,3 2 0-8,1-6 0 8,3-7 176-8,3-5-176 6,2-2 192-6,0 3-192 8,0-6 304-8,5-1-48 7,-1-1-16-7,8-4 0 9,-5-8-16-9,7-2 0 6,1-4 0-6,6-4 0 8,1 0-16-8,-1 0 0 7,-2-2 0-7,2-3 0 8,-3 1-208-8,-3-5 0 7,1 1 0-7,-5 4 0 8,-3 1 0-8,1-1 0 7,-7 4 0-7,2-8 0 8,-5 1 0-8,-1-3 0 7,-6 18 0-6,8-13 0 6,-8-5 128-7,0 2-128 9,-2 5 0-9,2 11 0 7,-6-14 128-7,6 14-128 5,-7-8 0-5,7 8 0 9,-18 0 0-9,4 6 0 6,-1 2 0-6,1 0 0 9,-4 3 0-9,3 7 0 7,-1 5-128-7,1-1 128 8,5-5 0-8,-2 3 0 6,4 1-128-5,3-3 128 7,3 1 0-8,2 1 0 7,2-4-128-7,0 1 128 8,-2-17 0-8,7 20 0 7,-7-20 0-7,18 13 0 8,3-1 0-8,-3-6 0 7,1-4 0-7,1-2 0 8,-3-4 0-8,3-2 0 8,1-6 128-8,-1 3-128 8,-1-5 0-8,1 2 128 7,3-5-128-7,-3 3 0 7,-5-2 128-7,5 1-128 8,1-5 0-8,-3-3 0 7,1-2 128-7,3-1-128 7,-5 1 0-7,3-2 0 8,1-3 128-8,-1 1-128 7,-3 0 0-7,1-4 0 8,0-10 128-8,-3 2-128 7,3-6 0-7,-5 6 144 9,5-4-144-9,-6 2 0 6,1 0 0-6,-5-3 0 9,4 7 0-9,-4 1 0 6,-4 11 128-6,-3 10-128 8,1-1 0-7,-2 18 0 6,0 0 0-7,0 0 0 8,0 0 0-8,-11 8 0 6,-7 9 0-6,5 11 128 9,-5 7-128-9,-2 8 192 6,5-2-192-6,-5 4 192 8,5 1-192-8,1 1 0 8,-3 4 0-8,7-2 0 7,-6 1 0-7,6-3 0 8,3-2 0-8,-1 2 0 7,2-12 0-7,2-2 0 7,2-6 0-7,2 1 0 8,2-3 0-8,2-2 0 7,0-1 0-7,4-7 0 8,-8-15-192-8,13 8 0 7,-13-8-16-7,22 4 0 25,-7-4-1344-24,1 0-272-1,4-4-48 0,-7-2-8992 5,3-3-1792-5</inkml:trace>
    </iact:actionData>
  </iact:action>
  <iact:action type="add" startTime="156900">
    <iact:property name="dataType"/>
    <iact:actionData xml:id="d189">
      <inkml:trace xmlns:inkml="http://www.w3.org/2003/InkML" xml:id="stk188" contextRef="#ctx0" brushRef="#br2">27607 8689 36287 0,'0'0'1600'1,"0"0"336"-1,14 1-1552 0,5-2-384 2,7-3 0-2,1 8 0 7,2-1 0-7,8-1 0 7,6 0-144-7,2-4 144 9,4-2 0-9,4-3 0 6,3-1 0-6,1 4 0 9,-1-2-320-9,-3 2 0 6,-6 0 0-6,-1 0 0 26,-6-1-2864-24,-7 1-576-2</inkml:trace>
    </iact:actionData>
  </iact:action>
  <iact:action type="add" startTime="157214">
    <iact:property name="dataType"/>
    <iact:actionData xml:id="d190">
      <inkml:trace xmlns:inkml="http://www.w3.org/2003/InkML" xml:id="stk189" contextRef="#ctx0" brushRef="#br2">28637 9018 24879 0,'-23'4'1088'0,"23"-4"256"0,0 0-1088 1,-10 8-256 2,10-8 0-3,0 0 0 8,0 0 960-8,0 0 144 6,0 0 32-6,0 0 0 10,10-20-736-10,3 3-144 6,-1-7-16-6,6-3-16 8,-1-2 192-8,-1-2 32 7,1-3 16-7,-1 3 0 7,1-2 464-6,3 2 96 5,-6-6 0-6,5-2 16 9,1 6-208-8,-1-2-32 5,3-2-16-6,1-1 0 8,2 5-384-8,-1-4-80 6,-1 2 0-6,-3 4-16 8,-1 4-176-7,3 1-128 6,-7 5 144-6,3 5-144 6,-1 3 0-7,-5 5 0 7,-12 8 0-7,0 0 0 8,0 0 0-8,18 10 0 7,-9 7 0-7,1 3 0 8,2-1 0-8,-4 8 0 7,-1 3-128-7,1 3 128 9,-4-2 0-9,0 0 0 6,2 0 0-6,0 1 0 9,1-3 0-9,-1 0 0 6,0-2 0-6,2 1 0 8,0-1 0-8,-2 0 0 7,-2-1 0-7,1-3 0 8,3 0 0-8,-2-3 0 7,0-4 0-7,0 3 0 8,0-1-128-8,1-5 128 8,-1 1-192-8,-2-2 192 24,-4-12-1344-24,0 0-144 0,0 0-48 0,0 0-9024 5,0 0-1792-5</inkml:trace>
    </iact:actionData>
  </iact:action>
  <iact:action type="add" startTime="157591">
    <iact:property name="dataType"/>
    <iact:actionData xml:id="d191">
      <inkml:trace xmlns:inkml="http://www.w3.org/2003/InkML" xml:id="stk190" contextRef="#ctx0" brushRef="#br2">28799 8747 23039 0,'0'0'1024'0,"0"0"192"0,0 0-960 0,0 0-256 2,19-4 0-2,7 0 0 9,5 2 2576-9,6 0 480 7,6-2 80-7,-2 1 32 8,6 1-2640-8,0-2-528 7,-6-2 0-7,1-4-192 8,-4-2-160-8,1-1-32 6,-2 3 0-6,-4 2 0 23,0 0-352-22,-2 3-80-1,0-1-16 0,-7 0-12816 2</inkml:trace>
    </iact:actionData>
  </iact:action>
  <iact:action type="add" startTime="157906">
    <iact:property name="dataType"/>
    <iact:actionData xml:id="d192">
      <inkml:trace xmlns:inkml="http://www.w3.org/2003/InkML" xml:id="stk191" contextRef="#ctx0" brushRef="#br2">30010 8517 33055 0,'0'0'1472'0,"0"0"288"0,0 0-1408 0,0 0-352 3,0 0 0-3,0 0 0 8,0 0 176-8,22-2-48 6,1 0 0-6,4-2 0 8,1-2-128-8,-1 0 192 7,0-1-192-7,3 3 192 9,-1-2-192-9,0 4 0 7,0-2 0-7,1-2 0 9,-1-2 0-9,2 2 128 6,2 3-128-6,0 1 0 26,-1 0-256-26,1 2-144 0,-2 0-32 0,-2 0 0 12,-1 0-1328-11,-5 2-272 0,-4-2-48-1,-1 2-10272 1</inkml:trace>
    </iact:actionData>
  </iact:action>
  <iact:action type="add" startTime="158101">
    <iact:property name="dataType"/>
    <iact:actionData xml:id="d193">
      <inkml:trace xmlns:inkml="http://www.w3.org/2003/InkML" xml:id="stk192" contextRef="#ctx0" brushRef="#br2">30131 8677 13823 0,'-21'-4'1216'1,"21"4"-960"1,-16 2-256-2,16-2 0 8,-12 6 3712-8,12-6 704 6,0 0 144-6,0 0 32 9,0 0-3312-9,0 0-640 6,0 0-144-6,0 0-32 9,22 0-320-9,1-2-144 7,1-4 128-7,1 4-128 8,2-2 128-8,3 0-128 7,3-2 0-7,0 2 128 8,-2 1-128-8,6-1 0 7,4 2 0-7,-4-2 0 9,8 2 0-9,-6 0 0 6,6-2 0-6,-6-2 0 24,0 2-560-23,-6-2-32 0,2 2-16-1,-4 1 0 12,-3-1-1920-12,-5-2-384 0</inkml:trace>
    </iact:actionData>
  </iact:action>
  <iact:action type="add" startTime="158416">
    <iact:property name="dataType"/>
    <iact:actionData xml:id="d194">
      <inkml:trace xmlns:inkml="http://www.w3.org/2003/InkML" xml:id="stk193" contextRef="#ctx0" brushRef="#br2">30398 8135 27871 0,'0'0'1232'1,"0"0"256"-1,-13 0-1184 0,13 0-304 3,-10 11 0-3,-2-1 0 8,4 6 1104-8,-3 1 176 6,3 5 16-6,2 7 16 8,2 10-400-8,0-2-80 7,-2 2 0-7,3 2-16 9,1 0-272-9,-2 2-48 6,0-8-16-6,2 6 0 8,-4-2-256-8,0 2-48 8,0-6-16-8,2-2 0 7,-1-6-160-7,3-1 128 7,-2-1-128-7,2 0 128 8,-2-3-128-8,4-3 0 7,0-3 0-7,0-16 0 8,4 20-224-8,-4-20-128 7,8 7-32-7,-8-7 0 24,13 8-2544-23,3-8-512 0,5-8-96-1,-21 8-9232 0</inkml:trace>
    </iact:actionData>
  </iact:action>
  <iact:action type="add" startTime="158910">
    <iact:property name="dataType"/>
    <iact:actionData xml:id="d195">
      <inkml:trace xmlns:inkml="http://www.w3.org/2003/InkML" xml:id="stk194" contextRef="#ctx0" brushRef="#br2">31701 7957 21535 0,'0'0'960'0,"0"0"192"0,0 0-928 0,0 0-224 4,-9 4 0-4,9-4 0 8,0 0 816-8,0 0 112 8,0 0 32-8,0 0 0 8,0 0-352-8,0 0-64 6,-16 4-16-6,16-4 0 9,-8 12-128-9,-4-5-16 7,3 5-16-7,-5 0 0 7,2-4 192-7,1 7 32 7,-7 3 16-7,1 3 0 10,-3 3 0-10,-1 3 0 5,-1 2 0-5,3 2 0 8,1 10-208-8,-3-2-32 7,1 6-16-7,8-6 0 9,1 4-96-8,5-8 0 4,2-2-16-5,6-3 0 9,4-3 32-9,4 0 16 6,-1-3 0-6,9-5 0 9,-1-11 240-9,5 0 48 8,3 0 16-8,2-4 0 7,5-4-96-7,1-4-32 7,2-6 0-7,2 0 0 8,-2-7-160-8,8 1-48 7,-2-6 0-7,4-3 0 8,2 2 0-8,-6-3-16 7,2-1 0-7,-8-2 0 7,-2-4 224-7,-2 1 48 8,-4 1 16-8,-7 2 0 8,-5 2-128-8,-9-1-16 7,-8 1-16-7,-7-2 0 7,-3-8 0-7,-12 4 0 7,-5-1 0-6,-4 5 0 6,-8 4-48-7,-4 1-16 8,-7 7 0-8,-3 3 0 8,0-3-304-8,-1 5-144 7,-3 0 16-7,-1 10 0 25,-3 8-1440-25,3 6-288 0,-4-4-48 0,3 7-16848 0</inkml:trace>
    </iact:actionData>
  </iact:action>
  <iact:action type="add" startTime="170336">
    <iact:property name="dataType"/>
    <iact:actionData xml:id="d196">
      <inkml:trace xmlns:inkml="http://www.w3.org/2003/InkML" xml:id="stk195" contextRef="#ctx0" brushRef="#br0">848 7581 19343 0,'-26'-8'848'1,"26"8"192"-1,0 0-832 0,0 0-208 2,0 0 0-2,0 0 0 9,0 0 208-9,0 0 0 6,20-4 0-6,3 0 0 9,3-2-208-9,3 4 128 7,0-2-128-7,8 1 0 8,4-1 0-8,-2-2 0 8,8-2 0-8,0 4-160 7,0 0 160-7,1 0-128 7,3 0 128-7,2 2-128 26,3 2-464-26,-3 2-96 0,-4-2-16 1</inkml:trace>
    </iact:actionData>
  </iact:action>
  <iact:action type="add" startTime="170544">
    <iact:property name="dataType"/>
    <iact:actionData xml:id="d197">
      <inkml:trace xmlns:inkml="http://www.w3.org/2003/InkML" xml:id="stk196" contextRef="#ctx0" brushRef="#br0">897 7998 19343 0,'-47'6'848'1,"27"-2"192"-1,3 0-832 0,17-4-208 5,0 0 0-5,0 0 0 8,0 0 256-8,17 4 16 7,3 2 0-7,7-3 0 8,4-5-464-8,6-3-80 7,0-3-32-7,10-6 0 8,2 2-48-8,0-3-16 7,1 1 0-7,-1 1 0 9,2 1 368-9,-2 4-144 6,-1-4 144-5,3 5 0 6,0-1 0-7,-2-2 0 7,3 2 0-7,-9 0-5376 17,-2-5-960-16</inkml:trace>
    </iact:actionData>
  </iact:action>
  <iact:action type="add" startTime="170757">
    <iact:property name="dataType"/>
    <iact:actionData xml:id="d198">
      <inkml:trace xmlns:inkml="http://www.w3.org/2003/InkML" xml:id="stk197" contextRef="#ctx0" brushRef="#br0">1199 7230 5519 0,'-23'-39'496'1,"13"15"-496"1,-2 1 0-2,8-2 0 9,6-1 3696-9,8 5 640 6,0-1 128-6,11 3 16 9,4 5-3392-9,5 1-704 6,5 5-128-6,12 2-16 9,5 8-240-9,5 4 0 6,1 5 0-6,1 7-160 9,3 3 32-9,1 3 0 6,-15-5 0-6,-1 7 0 8,-4 3 128-8,-6 8 0 8,-2 0-144-8,-3 6 144 8,-7-2 0-8,-4 4-176 7,-1-4 176-7,-6 2-128 8,-3-6 128-8,-7 2 0 7,-4-6 160-6,-2-2-160 6,-11-2 336-7,-3-1-16 6,-7 1-16-6,-5 0 0 8,-9 2-32-7,-6 0 0 5,-2 5 0-6,1-7 0 9,-7-2-128-9,2-2-16 6,-2-5-128-6,5-2 192 8,-1-1-192-8,4-5-208 7,6-2 32-7,7-5-10416 12</inkml:trace>
    </iact:actionData>
  </iact:action>
  <iact:action type="add" startTime="171158">
    <iact:property name="dataType"/>
    <iact:actionData xml:id="d199">
      <inkml:trace xmlns:inkml="http://www.w3.org/2003/InkML" xml:id="stk198" contextRef="#ctx0" brushRef="#br0">2923 7368 16575 0,'-21'0'1472'1,"-5"-2"-1168"6,1 0-304-7,0 4 0 7,-1 4 1472-7,-3 4 256 7,-4-2 32-7,0 7 16 9,-2 1-1328-9,-2 1-256 6,1 1-48-6,3-4-16 8,-6 3-128-8,6-3 0 7,2-1 0-7,6-1 0 10,9 4 0-10,2-5 0 6,14-11 0-6,-4 18 0 8,4-18 0-8,12 16 0 6,8-1 0-6,5-5 0 9,2 4-144-9,3-5 144 6,-1 7-192-6,0-6 192 9,0 1-176-9,1 1 176 7,-3 4-160-7,0-3 160 8,-1 7 0-8,-3-4 0 6,0 1 0-5,-5 3 0 7,-4-3 0-8,-1 3 0 6,-5 1-192-6,-6-5 192 9,-2-1 0-9,-2 3 208 7,-6-6-16-7,-7 5 0 7,-3-1 304-6,-3 3 48 6,-11-1 16-7,1-3 0 8,0 5-160-8,0-5-16 7,-2 1-16-7,-4-4 0 9,-2-3-144-9,5-3-32 6,1-2 0-6,8-4 0 8,3-4-320-8,7 2-80 7,1-5-16-7</inkml:trace>
    </iact:actionData>
  </iact:action>
  <iact:action type="add" startTime="171537">
    <iact:property name="dataType"/>
    <iact:actionData xml:id="d200">
      <inkml:trace xmlns:inkml="http://www.w3.org/2003/InkML" xml:id="stk199" contextRef="#ctx0" brushRef="#br0">3389 6892 17903 0,'0'0'784'0,"4"-9"176"0,-4 9-768 0,0 0-192 4,0 0 0-4,0 0 0 8,0 0 160-8,0 0-16 6,0 17 0-6,-2 10 0 9,0 11 368-9,0 1 64 7,-3 5 0-7,-5 7 16 8,0 8-192-8,-2 1-32 7,-3-1-16-7,-3 7 0 9,-5 0 112-9,1 2 32 6,-1 5 0-6,0 5 0 9,1 2-240-9,3 0-64 6,-1-2 0-5,-1-8 0 6,3-4-336-7,2-11-80 7,-3-7-16-7</inkml:trace>
    </iact:actionData>
  </iact:action>
  <iact:action type="add" startTime="171763">
    <iact:property name="dataType"/>
    <iact:actionData xml:id="d201">
      <inkml:trace xmlns:inkml="http://www.w3.org/2003/InkML" xml:id="stk200" contextRef="#ctx0" brushRef="#br0">3013 7766 21183 0,'-14'-29'1888'1,"8"11"-1504"1,10 7-384-2,4-5 0 8,12 4 640-8,1-1 48 7,12 3 16-7,2 0 0 25,2-2-1024-25,6 3-208 0,-4 1-48 1,4-4 0 10,-8 2-336-11,0-1-80 0,1 3-16 0,-7 4 0 1,-8 0 688-1,3 0 128 7,-1-2 16-7,1 2 16 9,-3-1 432-9,-3 1 96 6,-1 4 16-6,1-4 0 8,-7 0 304-8,-11 4 64 7,18-6 16-7,-18 6 0 8,0 0-320-8,0 0-48 7,0 0-16-7,0 0 0 8,0 0 64-8,0 0 16 8,0 0 0-8,0 0 0 8,-16 16-48-7,5 3-16 5,-11-1 0-6,3 1 0 10,-1 1-192-10,1-3-32 5,-1 3-16-5,4 1 0 9,-3 1 0-9,1 1 0 7,9 0 0-7,3 1 0 6,-2-3-32-6,6-1 0 8,2-20 0-8,8 17 0 8,-4 1-128-8,-4-18 0 6,0 0 144-6,11 8-144 9,-11-8 128-9,0 0-128 6,16 8 128-6,-16-8-128 8,14-10 208-8,-1 4-16 7,-3 0-16-7,0-10 0 9,0 3 16-9,-4-7 0 7,1 3 0-7,3 1 0 7,-4-1-32-7,-4 3 0 7,0-2 0-7,-2 9 0 8,0 7 80-8,0 0 16 7,0 0 0-7,0 0 0 8,0 0-256-8,0 0 0 7,0 0 0-7,15 11 0 8,-5 7 0-8,2-1 0 8,2-3 0-8,-3 6-160 8,7-3 160-8,-5 1 0 7,1-1 0-7,4-5 0 8,-5 3 0-8,5-5 0 6,-4 2 0-6,1-2 0 23,-15-10-1360-21,16 4-352-2,1 1-64 1</inkml:trace>
    </iact:actionData>
  </iact:action>
  <iact:action type="add" startTime="172244">
    <iact:property name="dataType"/>
    <iact:actionData xml:id="d202">
      <inkml:trace xmlns:inkml="http://www.w3.org/2003/InkML" xml:id="stk201" contextRef="#ctx0" brushRef="#br0">4105 7431 22111 0,'-25'-12'976'1,"25"12"208"-1,-8-6-944 0,8 6-240 2,0 0 0-2,0 0 0 7,0 0 688-7,4 18 80 7,4 1 32-7,3 3 0 8,-3-3-640-8,4 4-160 7,2 1 0-7,-5-3 0 8,3 5 0-8,-4 1 160 7,0-2-160-6,-1-1 160 7,3-1-160-8,-4 3 0 7,2-5 144-7,0 2-144 9,-2-3 0-9,-4 1 128 5,-1-1-128-5,-1-20 0 9,8 12-176-9,-8-12-96 7,0 0-32-7,14 5-7088 16,-14-5-1424-14</inkml:trace>
    </iact:actionData>
  </iact:action>
  <iact:action type="add" startTime="172439">
    <iact:property name="dataType"/>
    <iact:actionData xml:id="d203">
      <inkml:trace xmlns:inkml="http://www.w3.org/2003/InkML" xml:id="stk202" contextRef="#ctx0" brushRef="#br0">4337 7503 16575 0,'0'0'736'1,"0"0"160"-1,0 0-720 0,0 0-176 2,0 0 0-2,0 25 0 8,4 4 1408-8,-8-1 256 6,0-1 64-6,1 2 0 9,-3 6-896-9,0 0-192 6,-8 4-16-6,4 2-16 9,-3-4 304-9,-1 4 64 7,-3-2 16-7,1 6 0 9,-4-2-288-9,5 2-48 6,-1 0-16-6,-3-8 0 9,3-2-416-9,-1 2-96 6,3-2 0-6,2-6-128 9,6-1-176-9,2-3-144 6,-1-5-16-6,5-20-13216 12</inkml:trace>
    </iact:actionData>
  </iact:action>
  <iact:action type="add" startTime="172767">
    <iact:property name="dataType"/>
    <iact:actionData xml:id="d204">
      <inkml:trace xmlns:inkml="http://www.w3.org/2003/InkML" xml:id="stk203" contextRef="#ctx0" brushRef="#br0">5878 7442 15663 0,'-21'-9'1392'1,"-5"-7"-1120"3,3 8-272-4,-2-2 0 8,-1 3 2896-8,-3 5 528 7,-4 4 96-7,-8 0 32 9,0 0-2704-9,-4 5-528 6,-2-1-128-6,0 4 0 9,3 7-192-9,5 1 0 6,-4 2 0-6,6 3 0 8,0 2 144-8,1 5 0 8,7 1 0-8,4 0 0 7,5 0 48-7,5 0 16 7,9 3 0-7,4-3 0 9,6 2-208-9,2-4 128 6,3-2-128-6,3-1 0 8,0-3 0-8,3 1-160 7,5-5 0-7,-2-3 0 23,3 1-640-22,4-5-128 0,1 0-32-1,1-7-11392 2</inkml:trace>
    </iact:actionData>
  </iact:action>
  <iact:action type="add" startTime="173082">
    <iact:property name="dataType"/>
    <iact:actionData xml:id="d205">
      <inkml:trace xmlns:inkml="http://www.w3.org/2003/InkML" xml:id="stk204" contextRef="#ctx0" brushRef="#br0">6450 6752 18143 0,'0'0'800'1,"0"0"160"-1,0 0-768 0,0 0-192 4,-8 23 0-4,-2 1 0 9,-5 3 192-9,-1 4 0 6,-4 4 0-6,-1 8 0 8,-2-2 352-8,-1 6 64 7,1-4 16-7,-4 8 0 8,1 5 336-8,-1 7 64 8,-2-1 0-8,-5 2 16 8,5 5-208-8,-2-5-64 7,0 0 0-7,1-3 0 8,3-7-528-8,2 1-112 7,1-6-128-7,7-6 176 8,-3-6-48-8,1-2 0 6,5-6 0-6,-3-4 0 9,5-3-128-9,0-1-176 6,4-1 48-6,8-20-12368 11</inkml:trace>
    </iact:actionData>
  </iact:action>
  <iact:action type="add" startTime="173325">
    <iact:property name="dataType"/>
    <iact:actionData xml:id="d206">
      <inkml:trace xmlns:inkml="http://www.w3.org/2003/InkML" xml:id="stk205" contextRef="#ctx0" brushRef="#br0">6413 7594 27759 0,'-22'2'1216'1,"11"4"272"-1,-5 0-1184 0,0 8-304 1,-7 1 0 0,-2 7 0 6,3 1 0-7,5 3 0 7,-1-1-176-7,0 4 176 9,9-2 0-9,-1-1 0 6,2-3 0-6,6-1 0 9,4-1 0-9,8 1 0 7,-2-9 0-7,9 1 0 8,1-4 0-8,5-3 176 7,5-7-48-7,3-3-128 8,0-3 320-8,4-2-32 7,0-6-16-7,-2-1 0 9,2-11-48-9,1 1-16 6,-7-2 0-6,-2-1 0 8,-7 1-16-7,-1 2-16 5,-3-1 0-6,-8 5 0 8,-1 1 160-8,-5-1 48 7,-4-4 0-6,-5-3 0 6,-5 3 48-7,-6 3 16 6,-1 5 0-6,-7-3 0 8,-3-1-320-8,-4 7-128 8,0-1 0-8,0 7 128 25,0-2-704-24,3 6-128-1,3 0-48 0,2 4-13376 0</inkml:trace>
    </iact:actionData>
  </iact:action>
  <iact:action type="add" startTime="173626">
    <iact:property name="dataType"/>
    <iact:actionData xml:id="d207">
      <inkml:trace xmlns:inkml="http://www.w3.org/2003/InkML" xml:id="stk206" contextRef="#ctx0" brushRef="#br0">7452 7265 27647 0,'0'0'1216'0,"0"0"256"0,0 0-1168 0,0 0-304 2,0 0 0-2,0 0 0 8,0 0 0-8,0 0-192 6,-11 15 16-6,-11 3 16 24,-5-4-544-22,-10 1-128-1,-4 3 0-1,-4-3-16 0,-2 7 480 0,0-1 112 3,1-1 0-3,7 3 16 9,5 5 240-9,7-3 240 7,6-4-48-7,5 3-16 8,8-1 80-8,4-5 32 8,6-1 0-8,2 1 0 7,6-5-64-7,7 5-16 7,9-4 0-7,-1 3 0 8,2-3-48-8,3 1-16 7,-1 3 0-7,2-4 0 9,-2 3-144-9,-1-1 160 6,-1 1-160-6,-4 1 160 8,-3-8-160-8,-10 1 0 7,-4 3 0-7,-6-14 0 8,-2 10 416-8,-6 5 0 7,-8-7 0-7,-1 0 0 8,-11 0 288-8,-7-2 48 7,-4-4 16-7,0-2 0 8,-6 2-304-8,6-2-48 7,-4-2-16-7,4 2 0 9,-3-2-208-9,4 0-32 6,-1-2-16-6,6-2 0 28,4 0-464-28,4 2-80 0,5 0-32 0,7-2-13648 1</inkml:trace>
    </iact:actionData>
  </iact:action>
  <iact:action type="add" startTime="173971">
    <iact:property name="dataType"/>
    <iact:actionData xml:id="d208">
      <inkml:trace xmlns:inkml="http://www.w3.org/2003/InkML" xml:id="stk207" contextRef="#ctx0" brushRef="#br0">7597 7602 25791 0,'0'0'1152'0,"0"0"224"0,0 0-1104 0,0 0-272 2,19 6 0-2,5 4 0 8,-3-4 192-8,0-2 0 8,3-4-16-8,1-2 0 7,3-2-176-7,-3 0 128 7,0-4-128-7,1 0 128 8,-5-2-128-8,-1-5 0 7,3 3 0-7,-3-1 0 9,-3 3 128-9,-7-2 32 7,-2 0 16-7,-4-1 0 7,-4 1 432-7,0 12 96 7,-14-8 0-7,-2-2 16 8,1 7 160-8,-7 3 16 7,-1 3 16-7,-3 5 0 8,-1-2-528-8,2 2-96 7,-1 6-32-7,5 1 0 9,0 5 80-9,-1 1 16 7,3 3 0-7,5-3 0 8,0 4 112-8,6 1 32 7,5 1 0-7,3 0 0 8,3 1-176-8,7-1-16 6,4 2-16-6,-1 0 0 9,5-5-112-9,4 1-32 6,1 1 0-6,4-1 0 8,4 2-144-8,3 0-192 7,9 1 32-7,1 1-11216 18,5-6-2240-18</inkml:trace>
    </iact:actionData>
  </iact:action>
  <iact:action type="add" startTime="177826">
    <iact:property name="dataType"/>
    <iact:actionData xml:id="d209">
      <inkml:trace xmlns:inkml="http://www.w3.org/2003/InkML" xml:id="stk208" contextRef="#ctx0" brushRef="#br0">10801 2136 6447 0,'0'0'576'1,"0"0"-576"3,0 0 0-4,0 0 0 8,0 0 1056-8,0 0 96 8,0 0 32-8,0 0 0 8,0 0-480-8,0 0-80 6,0 0-32-6,0 0 0 8,4 13-16-7,-4-13-16 6,0 0 0-7,12 14 0 7,-12-14 16-7,16 10 16 8,3-2 0-8,1-1 0 7,-3-3-64-7,7-2-16 8,1-2 0-8,4 0 0 8,2-2-128-8,3-2-16 7,1-1-16-7,0 3 0 8,4 2-112-8,2-2-32 7,-6-2 0-6,8 0 0 6,-4 0-16-7,4-2 0 7,-6-2 0-7,6 3 0 8,-6 1-48-8,6 2-16 7,-4-4 0-7,0 2 0 9,-2 0 0-9,-6 2 0 5,-2 0 0-5,-2 2 0 9,-1 4-128-9,-3 2 0 6,-7 0 0-6,-16-6 0 25,15 4-512-25,-15-4 0 0,0 0 16 0</inkml:trace>
    </iact:actionData>
  </iact:action>
  <iact:action type="add" startTime="178189">
    <iact:property name="dataType"/>
    <iact:actionData xml:id="d210">
      <inkml:trace xmlns:inkml="http://www.w3.org/2003/InkML" xml:id="stk209" contextRef="#ctx0" brushRef="#br0">10827 2419 2751 0,'0'0'256'1,"0"0"-256"0,0 0 0-1,0 0 0 8,0 0 1888-8,0 0 336 8,0 0 64-8,0 0 16 8,0 0-1472-7,0 0-272 4,0 0-64-5,0 0-16 9,0 0 16-9,23 0 0 7,-1-2 0-7,-1 2 0 8,10-4 208-8,0 0 64 7,3-4 0-7,5 4 0 9,7 2-128-9,5 0 0 6,-2 0-16-6,4 0 0 8,5-5-192-8,1-5-48 8,-3 4 0-8,1 0 0 8,1-2-64-8,-1 7 0 9,-4-3-16-9,1 2 0 5,1-2-48-5,-1 2 0 7,1 2 0-7,-4 2 0 8,-1 0-256-8,-11 6 0 8,-5-2 0-8,1 2 0 8,-4-6 0-8,-4 4 0 6,-5 0 0-6,-5 1 0 23,-1 3-352-22,-16-8-176-1,0 0-48 0,0 0-9088 2</inkml:trace>
    </iact:actionData>
  </iact:action>
  <iact:action type="add" startTime="178579">
    <iact:property name="dataType"/>
    <iact:actionData xml:id="d211">
      <inkml:trace xmlns:inkml="http://www.w3.org/2003/InkML" xml:id="stk210" contextRef="#ctx0" brushRef="#br0">11621 1822 11967 0,'0'0'528'0,"0"0"112"0,0 0-512 0,0 0-128 3,0 0 0-3,13 0 0 8,5 2 672-8,3 0 96 7,1 0 32-7,3-2 0 8,2 0-96-8,3-2 0 7,1 2-16-7,4 6 0 8,4-1-112-8,0 3-32 8,0 6 0-8,4-6 0 7,-4-4-96-7,6 3 0 7,-4 9-16-7,0-6 0 8,-4 1-128-8,-2-1-32 7,-4 6 0-7,-2-5 0 8,-5 7-112-8,-5-4-32 8,1 5 0-8,-3 1 0 7,-7-3 64-6,-2 7 0 5,0 3 0-6,-8 0 0 9,-6 3 224-8,0 3 48 4,-4 6 16-5,-7-6 0 9,-3-2 96-9,1 0 32 6,-5 0 0-6,-3 3 0 8,0-1-160-8,-7-2-16 7,-5-4-16-7,4-1 0 8,0-5-144-8,-2-3-16 7,4 1-16-7,2-3 0 8,2-5-112-8,3 1-128 8,3-2 176-8,3-4-176 7,5 2 0-7,15-8-176 8,-14 3 0-8,14-3-12816 10</inkml:trace>
    </iact:actionData>
  </iact:action>
  <iact:action type="add" startTime="179015">
    <iact:property name="dataType"/>
    <iact:actionData xml:id="d212">
      <inkml:trace xmlns:inkml="http://www.w3.org/2003/InkML" xml:id="stk211" contextRef="#ctx0" brushRef="#br0">13671 1841 15663 0,'-18'-19'1392'1,"10"11"-1120"0,-7 0-272 0,3 0 0 7,-8 3 1104-8,3 3 176 7,-1 0 16-7,-5 0 16 7,-4 2-704-7,-1 0-144 8,-3 4-16-8,0 3-16 8,-6 5-176-8,2 0-48 7,4 1 0-7,-5-1 0 8,-3 4-48-8,10-3-16 8,4 5 0-8,3-2 0 8,3 3-144-8,1 3 128 6,9-3-128-6,1-3 128 8,4 5-128-8,6 1 0 7,6-7 0-7,-1 3 0 8,7-1 128-8,2-3-128 6,1 2 192-6,1-7-64 8,3 5 16-8,1-4 0 8,-7-3 0-8,3 5 0 9,1-2-16-9,-3 2 0 7,1-1 0-7,3-1 0 8,-6 6 80-8,1-5 16 6,-5 3 0-6,0-4 0 9,-10-10-80-9,11 19-16 6,-7-5 0-6,0 3 0 8,-4-17 32-8,0 0 0 6,-6 14 0-6,-3 2 0 8,-7-10-32-8,-2 5 0 8,-1-3 0-8,-6-4 0 7,-3 2 0-7,-1-2 0 8,-4-4 0-8,2 2 0 7,-2 2 0-7,1-2 0 8,3-1 0-8,0-2 0 7,0-7-128-7,3 2 0 8,3 0 144-8,7 4-144 23,4-2-1760-23,12 4-416 1</inkml:trace>
    </iact:actionData>
  </iact:action>
  <iact:action type="add" startTime="179451">
    <iact:property name="dataType"/>
    <iact:actionData xml:id="d213">
      <inkml:trace xmlns:inkml="http://www.w3.org/2003/InkML" xml:id="stk212" contextRef="#ctx0" brushRef="#br0">14008 1328 6447 0,'0'0'576'1,"0"0"-576"-1,0 0 0 0,0-13 0 0,0 13 1056 0,0 0 96 1,0 0 32-1,0 0 0 8,0 0-304-8,0 0-64 7,-6 10-16-7,-4 9 0 8,1 4 208-8,1 9 32 7,-4 5 16-7,4 4 0 8,3-4-48-8,-3 10-16 7,-4-3 0-7,4 9 0 8,-5 2-272-8,1 3-48 8,-6 6-16-8,5-1 0 6,-3 3-400-6,6-3-64 8,3-11-32-8,-3 1 0 8,2-4-160-8,4-3 0 7,-2-3 144-7,-2-8-144 8,1-5 0-8,3-3 0 7,-2-2 0-7,-2-5 0 22,2-8-272-22,6-12-128 0,0 0-32 1,0 0-6432 5,-4 15-1296-5</inkml:trace>
    </iact:actionData>
  </iact:action>
  <iact:action type="add" startTime="179714">
    <iact:property name="dataType"/>
    <iact:actionData xml:id="d214">
      <inkml:trace xmlns:inkml="http://www.w3.org/2003/InkML" xml:id="stk213" contextRef="#ctx0" brushRef="#br0">13708 2003 15663 0,'0'0'1392'2,"0"0"-1120"4,17-8-272-6,-1 1 0 9,5 1 192-9,5 2 0 7,-1-2-16-7,0-2 0 8,1 2-176-8,1 0 128 6,2 1-128-6,1-5 128 9,-1-2-128-9,2 2 0 6,0-3 0-6,0 5 0 9,1-4 192-9,1 4 0 6,-4 3 0-6,0 1 0 9,-1-2 352-9,-5 0 80 7,-3 4 16-7,-1 2 0 8,-19 0-288-8,20 8-48 7,-20-8-16-7,0 0 0 8,0 0-80-8,0 0-16 7,0 0 0-7,0 0 0 8,0 0 208-8,-6 14 48 6,-6 1 0-6,0-5 0 9,-7-2 64-9,-1 3 32 6,-3-3 0-6,-1 2 0 9,-1 4-128-9,-2-5-32 7,-1 5 0-7,1-2 0 8,-2 3-128-8,4-1-16 7,1 2-16-7,3-3 0 9,3 7-224-9,5-1 144 6,3-3-144-6,2 1 128 9,8-17-128-9,2 14 0 6,8 2 0-6,-3-1 0 8,11-3 0-8,-2-2 0 7,3 1 144-7,3-5-144 8,-7-2 144-8,5-2-144 7,1-4 192-7,-3 0-192 8,-1 2 192-8,3-2-192 7,-5 0 192-7,3-2-192 8,-4-1 224-8,1-3-64 7,1 2-16-7,-16 6 0 8,13-4-144-8,-13 4 160 8,0 0-160-8,18-4 160 7,-18 4-160-6,0 0 0 5,0 0 0-6,0 0 0 9,0 0 0-9,14 0 0 6,-14 0 0-6,0 0 0 8,0 0 0-8,17 6 0 7,-17-6 0-7,12 8 0 8,-12-8 0-8,17 11 0 8,-5-3 0-8,4-4 0 22,-16-4-1792-22,17 4-272 1,-1-4-64-1,1-2-16 0</inkml:trace>
    </iact:actionData>
  </iact:action>
  <iact:action type="add" startTime="180211">
    <iact:property name="dataType"/>
    <iact:actionData xml:id="d215">
      <inkml:trace xmlns:inkml="http://www.w3.org/2003/InkML" xml:id="stk214" contextRef="#ctx0" brushRef="#br0">14911 1268 12895 0,'0'0'1152'1,"0"0"-928"5,0 0-224-6,0 0 0 8,-6 16 1152-8,-5-3 192 7,1 9 48-7,2 1 0 8,-8 6-928-8,7 4-176 7,-7 6-32-7,4 2-16 8,-5 0 208-8,-1 8 32 7,-1 2 16-7,-5 5 0 8,-1 5 176-8,-2 3 32 7,-1-1 16-7,3-1 0 8,2-3-336-8,3-7-80 7,5-5-16-7,-1-8 0 8,4 0-96-8,-1-8 0 7,5-2-16-7,2-1 0 8,0-7 96-8,6-21 32 7,0 0 0-7,-2 14 0 8,2-14 32-8,0 0 16 7,0 0 0-7,0 0 0 9,16-4 64-9,3-4 16 7,1-9 0-7,-3 3 0 8,3-4-256-8,3 3-48 8,-1-5-128-8,-1-1 192 8,3 3-192-8,-1 1 0 7,0-5 0-7,1 5 0 7,-3 3-240-7,-1 0 64 7,-1 5 16-7,1 5 0 8,-9 0 160-8,-11 4-192 7,0 0 192-7,0 0-192 8,10 14 192-8,-2 5-192 7,-6-1 192-7,-6-1-192 8,-10 5 192-8,1 1 0 8,-7-2 0-8,-1 5 0 7,-5 1 0-7,-1-3 0 7,-2-1 128-7,0-4-128 8,-3 1 256-8,3-8-32 7,-2-3 0-7,2 5 0 7,1-6-64-7,5 4-16 9,3-5 0-9,7-5 0 7,-3-2-144-7,16 0 0 6,0 0 0-6,0 0 0 22,0 0-1648-21,0 0-352-1,14-8-80 0</inkml:trace>
    </iact:actionData>
  </iact:action>
  <iact:action type="add" startTime="180647">
    <iact:property name="dataType"/>
    <iact:actionData xml:id="d216">
      <inkml:trace xmlns:inkml="http://www.w3.org/2003/InkML" xml:id="stk215" contextRef="#ctx0" brushRef="#br0">15498 1237 21183 0,'-2'-22'1888'1,"2"7"-1504"4,0-1-384-5,0 16 0 10,0 0 752-10,0 0 80 5,0 0 0-5,0 0 16 9,0 0-576-8,0 0-112 5,-6 18-32-6,1 1 0 7,-9 7-128-7,0 5 0 8,-5 8 0-8,-3 0 128 8,-3 8 192-8,0-1 16 6,1 1 16-6,-3 6 0 9,0-2 112-9,-7 5 32 7,1 3 0-7,2 3 0 7,0-2-208-7,4-1-32 8,3-4-16-8,7-1 0 8,3-7-240-8,4-8 0 8,0-4 0-8,5 0 0 7,3-6 0-7,2 1 0 6,0-3 0-6,4-2 0 9,-1-5 0-9,3-1-240 6,4-1 32-6,-10-18 0 23,12 8-880-23,7-2-192 0,-5-3-16 0</inkml:trace>
    </iact:actionData>
  </iact:action>
  <iact:action type="add" startTime="180921">
    <iact:property name="dataType"/>
    <iact:actionData xml:id="d217">
      <inkml:trace xmlns:inkml="http://www.w3.org/2003/InkML" xml:id="stk216" contextRef="#ctx0" brushRef="#br0">15514 1960 22111 0,'0'0'1968'1,"0"0"-1584"1,0 0-384-2,0 0 0 8,0 0 0-8,15 4 0 6,5 4 0-6,3-4 0 9,5-4 128-9,3 0-128 6,4-2 0-6,6-2 128 9,-4-4 0-9,6 2-128 7,-2-1 192-6,4-9-64 6,-4 0-128-7,0-1 0 7,0 3 0-7,-2-3 0 9,-10 1 0-9,-2 2 0 6,-1-5 0-6,-11 5 0 9,-1-3 0-9,-6 5 0 7,-4-4 0-7,-4 16 0 7,-6-11 480-7,-2 3 64 8,-8 6 16-8,-1 2 0 7,-9 0 144-7,-9 4 16 7,-6 4 16-7,-4 1 0 9,-1 11-96-9,-3 3 0 6,-2 5-16-6,2 1 0 8,1 4 48-8,5-2 16 7,0 4 0-7,8 2 0 8,3-2-128-8,7-5-32 7,4-3 0-7,9 0 0 9,4-3-256-9,8-3-48 6,6-1-16-6,6-1 0 9,9 3-208-9,6-9 176 6,3 3-176-6,9-4 160 8,8 3-160-8,3-3 160 7,5 3-160-7,3-1 160 25,3 4-1216-24,3 3-240-1,-1 1-48 0,-3-5-12992 1</inkml:trace>
    </iact:actionData>
  </iact:action>
  <iact:action type="add" startTime="183127">
    <iact:property name="dataType"/>
    <iact:actionData xml:id="d218">
      <inkml:trace xmlns:inkml="http://www.w3.org/2003/InkML" xml:id="stk217" contextRef="#ctx0" brushRef="#br4">31721 312 16575 0,'0'0'736'1,"15"6"160"-1,5-2-720 0,-1 0-176 3,-1 0 0-3,2 0 0 8,-1 2 208-8,-5 0 16 7,-14-6 0-7,17 5 0 8,-17-5 96-8,0 0 0 7,12 8 16-7,-12-8 0 8,0 0 128-8,0 0 32 7,0 0 0-7,0 0 0 9,0 0 256-9,0 0 48 6,0 0 16-6,0 0 0 8,0 0 208-8,0 0 64 7,0 0 0-7,0 0 0 9,-12-2-416-9,-5-2-80 6,-1-3-16-6,-5 3 0 9,-3-2-256-8,-1 2-64 5,-2 2-16-6,-2-2 0 8,-5 0-80-7,-1-4-16 4,0 2 0-5,-8 3 0 8,-1-1 32-8,-3-2 0 7,0-4 0-7,-5 6 0 8,-3-2 144-8,0-1 16 8,-1-5 16-8,-1 6 0 7,1-2 64-7,1 0 16 8,1 3 0-8,-5-1 0 7,-9 2-48-7,-2-6 0 8,-8-2 0-8,-2 5 0 7,-4-5-112-7,-2 6-16 7,3 2-16-7,3-4 0 8,4-3-240-8,-2 3 128 7,-8 2-128-7,-4-8 0 8,-7 3 128-8,1-3-128 7,-3 2 0-7,9-1 144 9,-5 1-144-9,3 4 128 6,-7-4-128-6,-5 3 128 8,-3-9-128-8,0 2 160 7,-2-3-160-7,5 1 160 9,7 11-160-9,-9 1 128 6,-1-6-128-6,-2 0 128 8,-6-5-128-8,0 5 0 7,4-2 0-7,6 3 0 9,1 1 128-9,-7-6-128 6,-8 7 0-6,2-3 128 8,2 4 0-8,6 4 0 8,4-4 0-8,-3 1 0 7,-5 1 32-7,-2 2 0 8,0 0 0-8,-2 0 0 7,4-2-160-7,6 2 160 7,2 0-160-7,-6-1 160 9,-6 3-160-9,-4-2 0 6,4-4 0-6,8 4 0 8,1 2 0-8,-3 0 128 7,-2-2-128-7,-2 4 0 9,0-2 0-9,4 2 0 6,-2 0 0-6,2 2 0 9,4 2 0-9,-7 2 0 6,-3 2 0-6,4-2 0 8,6-2 0-7,-2 1 0 5,4 1 0-6,-3 2 0 8,1-2 0-8,-2 2 0 8,0 1 128-8,2-1-128 7,3-4 0-7,5 2 0 7,3 0 0-7,-1 2 0 9,1-3 192-9,-5 5-64 6,0 2 0-6,1-2 0 8,7-1-128-8,-1 5 160 8,6-4-160-8,3 3 160 7,-1-3-160-7,-4 6 128 7,-2-6-128-7,7 5 128 9,-1-3-128-9,0 3 0 7,0-3 0-7,6 4 0 7,1-5 0-7,-1 7 0 8,-2 0 0-8,-2-1 0 7,-2-7 0-7,6 5 0 8,0-3 0-8,2 4 0 8,2-6 0-8,4 3 0 7,4-1 0-7,0 5 0 8,3-3 0-8,-5 4 0 6,2-1 0-5,-6-5 0 7,8-2 0-8,1 3 0 7,7-3 0-7,-3 6 0 8,1-5 0-8,4 7 0 7,1-4 0-7,2 3 0 8,-1 3 0-8,-3-5 0 7,3 3 128-7,-3 1-128 8,1 3 0-8,-1 1 0 6,5-1 0-5,7 1 0 7,-4 0 0-8,6 1 0 7,6-3 0-7,-2 1 0 7,6-1 0-7,4 3 0 8,0-1 0-8,3-2 0 7,3 7 0-7,0-1 0 7,5 0 0-7,5 1 0 9,-5-5 0-9,6 2 0 6,1 1-144-6,3 3 144 9,-4 8 0-8,8-4 0 4,-1-2 0-5,1-1 0 9,4 1-128-9,2 0 128 7,4 2 0-7,4 2 0 8,-5-2 0-8,5 1-128 7,6-1 128-7,-2 2 0 8,5-4 0-8,1-2 0 7,3-5 0-7,6 1 0 8,5-2 0-8,3 5 0 7,2 3 0-7,0-8 0 8,6 1 0-8,0-5 0 6,4 1 0-6,3-3 0 9,5 7 0-9,3-3 144 6,1-3-144-6,1-3 128 9,3 3 0-9,-3-6 0 7,-1-1 0-7,3 1 0 8,8 8 0-8,1-5 0 6,1 1 0-6,6-5 0 9,4 3 0-9,2-4-128 7,5 0 192-7,-3-3-64 8,-2-3-128-8,4 4 0 7,0 2 0-7,1-2 128 8,3-1-128-7,6 3 0 5,5-2 0-6,-8-2 0 8,-1 2 0-8,0 1 0 7,5-3 0-7,1 0 0 8,1 2 0-8,4 2 0 7,3-5 0-7,-3 1 0 8,-5 0 0-8,3 2 0 7,4-2 0-7,2-2 0 8,3 4 0-8,1-1 0 7,-2 1 0-7,2-2 0 8,-2 0 0-8,2 4 0 7,4-6 0-7,-2 1 0 8,4 3 0-8,-2 4 0 7,1-6 0-7,-3 2 0 8,6 1 0-8,3 1 0 7,1-2 0-7,0 4 0 8,-2-3 0-7,4 5 0 5,3-2 0-6,3-5 0 8,2 5 0-8,-7-4 0 6,-1 2 0-6,-2 3 0 9,2-1 0-9,5 6 0 7,5 1 0-7,-4-5 0 8,-9 1 0-8,1-1 0 7,-6 4 0-7,6-1 0 8,0 8 0-8,2 3 0 7,-4-5 0-7,-3 1 0 8,-6-1 0-8,-1 2 0 7,0 3 0-7,2 3 0 8,6 0 0-8,-6 4 0 8,-6 0 0-8,-3 0 0 8,-7-3 0-8,2 3 0 6,5 4 0-6,-3 0 0 9,0 7 0-9,-3-5 0 6,-4 2 0-6,-7 0 0 8,-5-4 0-8,2 4 0 7,0 2 0-7,0 4 0 8,5 3 0-8,-5 1 0 8,0 0 0-8,-6-1 0 7,-8-9 0-7,0 6 0 7,0 2 0-7,-1-1 0 8,3 3 0-8,2-2 0 7,-4-2 128-7,4-1-128 8,2 3 0-8,-2 0 0 7,-8 1 0-7,-1-3 128 8,-5 0 64-8,-5 0 0 8,1 3 0-8,1 1 0 8,-1-8-192-8,5 5 0 7,-5 5 144-7,3-2-144 8,3-4 0-8,4-3 0 7,-3-3 0-7,1 2 128 7,-6-8-128-7,-1 6 0 7,1-10 0-7,3 2 128 8,3 2-128-8,-3-2 0 7,5 1 0-7,-2-3 0 8,4-6 128-8,-3-2-128 7,3 1 128-7,-4-7-128 8,3 1 0-8,-5-7 128 7,-6 3-128-7,1-6 0 9,3-1 128-9,5 3-128 6,-5-6 128-6,4 2-128 9,3 0 0-9,3-4 144 7,-2-1-144-7,0-3 0 8,-5-2 160-8,-3-3-160 6,2-5 128-6,-5 2-128 9,-2-2 0-9,-1-3 128 6,-1 1-128-6,-1-6 0 8,-1-1 0-8,-2-3 128 8,-3-3-128-8,1 0 0 7,-2-3 0-7,-2 1 128 8,-4-4-128-8,2-6 0 7,-8 2 128-7,-2-4-128 8,-2-4 128-8,-2 0-128 7,-1 0 128-7,-3-8-128 8,-3 1 0-8,-1-1 128 8,-3-2-128-8,-3 5 128 7,1-7-128-7,-6 0 128 8,-5-1-128-8,1-5 0 8,-6 1 0-8,-2 1 0 7,-2 1 0-7,-1-1 0 6,-1-1 0-5,-6-4 0 7,0-3 0-8,-5-1 0 6,3 4 0-6,-7-1-176 8,-1-5 176-8,-3 2-192 8,-2-6 192-8,-1 0-192 7,-1 3 192-7,-2-1 0 7,0-2 0-7,-5 4-128 9,-1-4 128-9,0 2 0 7,0 1-144-7,-2-1 144 7,4 4 0-6,-6-2 0 5,2 7 0-6,4-3 0 9,-4 4 0-9,2-1 0 6,0 1 0-6,-2-4 0 8,4 3 0-8,-4 1 0 7,4-3 0-7,0 7 0 8,-8 1 0-8,4 1 0 7,-8-3 0-7,4 1 0 9,-4-3 0-9,0 7 160 7,-1-1-160-7,1-1 160 8,-2-3-160-8,0 2 0 7,2 3 0-7,4-1 0 8,-5 8 160-8,5-1-160 6,-2-3 192-5,2 4-192 6,2 0 192-6,-6 1-64 6,4-3 0-7,-5 2-128 8,-5 2 192-8,-2-4-192 7,1 10 192-7,-1-5-192 8,0-1 144-8,1 2-144 7,-3-4 0-7,-1 6 144 8,-1-2-144-8,3 8 0 7,1-2 144-7,-5 2-144 8,-3-2 0-8,-3-2 0 7,-10 4 0-7,-4 0 128 8,-4-4-128-8,-4 5 0 7,-3 3 0-7,3 0 0 7,0 4 128-7,-4-1-128 8,-13 1 128-8,-8 4-128 8,-8 3 0-8,2 5 0 6,-4-3 0-6,-2 6 0 9,-7-3 0-9,-7 7 0 6,-3-4 0-6,-3 8 0 24,1 2-704-24,-6 4-48 0,-14 4-16 0,-2 6-12480 7,0-2-2496-7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5:09:19.86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65">
    <iact:property name="dataType"/>
    <iact:actionData xml:id="d0">
      <inkml:trace xmlns:inkml="http://www.w3.org/2003/InkML" xml:id="stk0" contextRef="#ctx0" brushRef="#br0">9110 7165 14735 0,'0'0'640'1,"0"-9"160"-1,-4-11-640 0,4 8-160 3,0 12 0-3,0-17 0 9,-2 1 704-9,2 3 128 7,0-3 0-7,0 16 16 8,-2-12-256-8,1-3-48 6,-3 5-16-6,4 10 0 9,0 0-208-9,-4-10-32 6,4 10-16-6,0 0 0 10,-14-8 48-10,14 8 0 6,0 0 0-6,-14 10 0 8,-1-2-160-8,5 4-32 7,-4 1 0-7,5 3 0 9,1 3 192-9,-2 5 48 6,0 3 0-6,3 0 0 9,-5 1 112-9,0 3 32 8,4 2 0-7,-7 4 0 4,3-2 16-5,-4 2 16 8,5 6 0-8,-1-2 0 7,4 4-144-7,0 6-16 8,-3 1-16-8,3 1 0 7,6 0-128-7,0 3-32 7,0 3 0-7,2-1 0 8,0 5 16-8,4 3 0 7,0-4 0-7,2 1 0 8,0 3 16-8,1-2 0 8,-1 3 0-8,4 1 0 7,2-2-48-7,-5 5 0 8,5-7 0-8,0 6 0 8,-6-4-192-8,2 5 144 6,3-7-144-6,-5 4 128 9,2-3 16-9,2-7 0 6,-3-1 0-6,-3-1 0 9,2 1 128-9,-2 1 32 6,-2 5 0-6,2-5 0 8,-4-1 48-8,0 1 16 7,-4 7 0-7,2-3 0 8,0-3-96-8,-4 1-16 7,0 0 0-7,3 3 0 8,-5-1-16-8,2 1-16 8,0-3 0-8,0 1 0 7,-6-5 0-7,5-1 0 7,1-3 0-7,-2 1 0 9,-6-2 16-9,7-2 0 7,-5-10 0-7,2 1 0 8,2-2-48-8,-3 1 0 6,3-4 0-6,2-4 0 9,0-4-48-9,-4 2-16 6,5 1 0-6,1-3 0 9,0-2-128-9,2 1 0 6,0-5 0-6,0-3 128 9,-4-3-128-9,6-15 0 6,0 0 0-6,0 0 0 23,0 0-640-22,0 0-48 0,0 0-16-1,0 0 0 15,0 0-2416-14,14-19-480 0</inkml:trace>
    </iact:actionData>
  </iact:action>
  <iact:action type="add" startTime="1857">
    <iact:property name="dataType"/>
    <iact:actionData xml:id="d1">
      <inkml:trace xmlns:inkml="http://www.w3.org/2003/InkML" xml:id="stk1" contextRef="#ctx0" brushRef="#br0">8523 6604 11967 0,'0'0'1072'11,"20"-10"-864"-11,-3 2-208 0,7 6 0 2,1-2 2016-2,4 2 352 6,8 2 80-6,0 0 16 7,8 2-1392-7,0 2-288 8,6-2-48-8,-2 4-16 7,-8-2-80-6,5 0 0 6,5 2-16-7,0 1 0 10,1-1-208-10,5 6-32 5,3-4-16-5,5 0 0 8,7 3-96-8,6 1-16 7,4 0 0-7,-2 1 0 8,-2-3 64-8,8 2 16 7,-4-6 0-7,4 2 0 8,3-5 0-8,15 5 0 7,3-4 0-7,0 0 0 9,-3-2-96-9,1 2-32 6,0-4 0-6,4 4 0 8,5-2 48-8,3 4 16 7,5-1 0-7,-1 1 0 8,0 2-48-8,-2 4-16 7,2-6 0-7,12-1 0 8,5 9-80-8,-3-6 0 7,-2-2-128-7,-1 2 192 8,1 1-64-8,7-3 0 7,9 2-128-7,1 2 192 8,-8-4-192-8,1-3 144 8,7-1-144-8,0 2 128 7,6 0-128-7,-6 2 128 7,2-4-128-7,2-2 128 8,10-2-128-8,-6 2 160 7,-4-4-160-7,-3 4 160 8,3 0 0-8,0 0 0 7,4 4 0-7,0-2 0 8,-8 2 0-8,6 0 0 7,6-2 0-7,0 0 0 8,-10 4-160-8,4 3 128 7,0-1-128-7,2-4 128 9,8 0-128-9,-8 0 0 6,-6-4 0-6,6 0 0 8,2-2 128-8,-6-2-128 7,0 0 0-7,-6-2 128 8,0 2-128-8,-1-2 0 7,-1 1 0-7,2-1 0 8,-9 0 0-8,-3-4 128 7,-5 2-128-7,4 3 0 8,-1-5 0-8,-1-2 0 8,-6 2 128-8,-8-1-128 8,-2 1 0-8,0 2 0 6,-6-6 0-6,0 7 0 8,-2-7 0-8,-9 4 128 7,-1 4-128-7,-11-1 0 8,0-5 128-8,-4 4-128 7,-1 0 0-7,-1 0 128 8,-2 3-128-8,-4 1 0 7,0 0 144-7,-9 2-144 8,-5 2 0-8,-3 2 0 7,-9 2 0-7,-3-2 128 9,-2 0-128-9,-4 5 0 6,-2 5 0-6,-4-4 128 8,-4 0-128-8,-1 1 0 7,-3-1 0-7,-4 4 0 8,-1 2 0-8,1-3 0 8,-7 7 0-8,1-1 128 8,1 1-128-8,-6 3 128 6,-3 3-128-6,3 3 128 8,-4 2-128-8,4 10 176 7,-3 6-176-7,-5 8 192 8,2 0-192-8,-2 5 160 7,2 6-160-7,-4 9 160 8,-2 3-160-8,0 7 0 7,-2 5 144-7,2 12-144 8,2 1 0-8,0 8 0 6,0 1 0-6,0 7 128 9,4 3-128-9,1 1 0 7,3 8 0-7,2 0 0 9,3-8 0-9,-1 7 0 6,4-3 0-6,5 0 0 9,-5-10 0-9,5 2 0 7,0-8 0-7,5-5 0 8,-3-5 0-8,0-5 0 6,1-3 128-6,-1-5-128 9,2-6 144-9,1-4-144 6,-1-4 192-6,2-1-192 8,1-5 288-8,-3-6-48 7,0-3-16-7,0 0 0 8,1-7-64-8,1 1-16 8,-2-6 0-8,1-2 0 7,-1 3-144-7,0-7 0 7,1 2 144-7,-1-5-144 8,0 1 0-8,1 0 144 7,1-6-144-7,0-4 0 9,-6 2 128-9,1-1-128 6,-5-1 0-6,1-6 0 8,-3-3 0-8,-3-2 0 7,2-5 0-7,-5 3 0 10,1-2 0-10,-12-12 0 4,0 0 128-3,8 11-128 8,0-3 0-9,-8-8 128 6,0 0-128-6,0 0 0 8,0 0 144-8,0 0-144 7,-12 10 0-7,-6 2 144 9,1-8 0-9,-7-1 0 6,-5-1 0-6,-8 0 0 8,-2 0 32-8,-4 0 0 7,-2-2 0-7,-5 0 0 9,-7-2-16-9,-9 2 0 7,-4 2 0-7,-10 4 0 7,-2-2 80-7,-14 2 16 7,-13-2 0-6,-4 4 0 6,-6-1 48-7,-2 1 16 8,-8 0 0-8,-7 4 0 8,-11-5-64-8,-3 5-16 6,6 0 0-6,-6-2 0 9,-1 5-240-9,-5-7 176 6,-11-2-176-6,1 0 160 9,0 2-160-9,-4-5 0 6,-13-1 0-6,5-2 0 9,-1 2 0-9,-4-2 0 6,-9 0 128-6,3 0-128 9,0 0 0-9,-4 0 0 6,-8 0 0-6,2 0 0 9,0 0 0-9,-8 2 0 6,3 0 0-6,-5 2 0 9,6 0 0-9,-4 4 0 7,-1-2 0-7,-1-2 0 8,6 1 0-8,-2-1 128 8,2-6-128-8,2 2 0 7,8-2 192-7,-4 0-32 7,0 1-16-7,8-1 0 8,10-2 16-8,-1 2 0 6,7-4 0-6,-5 4 0 8,5 2-16-8,7 0 0 8,10 0 0-8,2 0 0 7,-6 0-144-7,4-4 160 8,13 8-160-8,11-2 160 8,9 0-160-8,0 0 0 7,4-2 0-7,4 0 0 8,2-2 0-8,13 2-144 6,3 2 144-6,7-2-208 24,6-2-208-24,2 0-32 1,2-4-16-1,4 2 0 16,4-2-1440-16,0 2-272 0,9-5-64 0,5-5-15920 0</inkml:trace>
    </iact:actionData>
  </iact:action>
  <iact:action type="add" startTime="3491">
    <iact:property name="dataType"/>
    <iact:actionData xml:id="d2">
      <inkml:trace xmlns:inkml="http://www.w3.org/2003/InkML" xml:id="stk2" contextRef="#ctx0" brushRef="#br0">3198 9525 19007 0,'0'0'832'1,"0"0"192"-1,0 0-832 0,0 0-192 5,-4-13 0-5,4 13 0 10,0 0 480-10,0 0 48 5,2-14 16-5,-2 14 0 8,0 0 160-8,0 0 16 8,0 0 16-8,0 0 0 7,-8-6-112-7,8 6-32 7,0 0 0-7,0 0 0 9,-11-4-96-9,11 4-32 7,0 0 0-7,0 0 0 8,0 0-176-8,0 0-32 6,0 0-16-6,0 0 0 9,19 4 32-9,5 0 16 6,3 4 0-6,2 0 0 9,2-7 96-9,8 3 0 7,4-2 16-6,8 0 0 6,0 2-16-7,5 2-16 6,5 2 0-6,5 0 0 9,10-3-32-9,8-1 0 6,6-4 0-6,0 0 0 9,-5 2-64-9,1 0-16 7,0 4 0-7,4-2 0 8,3 0-80-8,3 2-32 6,5 4 0-6,1-1 0 9,-11-5-144-9,-3 0 192 6,0 2-192-6,2 4 192 9,-1-3-192-9,1 3 192 7,8 4-192-7,-7-2 192 8,-1 5-192-8,-4-5 160 8,-4 1-160-8,-2-1 160 6,-2 0-16-6,2 0 0 7,2 1 0-7,-2-1 0 8,0 4 48-8,2-3 16 7,-6 3 0-7,-4-3 0 8,0 3-16-8,-6-2-16 7,3 3 0-7,-9-3 0 8,-5 1-48-8,-3-5-128 8,1 4 192-8,-4-4-64 8,-4-1-128-8,-2 3 0 6,-8-4 0-6,-2 0 128 9,-4 3-128-9,-6-9 128 6,-1 4-128-6,-3 0 128 8,-19-6-128-8,0 0 160 7,0 0-160-7,0 0 160 9,0 0 32-9,0 0 16 6,0 0 0-6,0 0 0 9,-15-6 176-9,-3 0 16 6,-7 2 16-6,-4-7 0 9,-10 3-176-9,2 0-48 6,-8-2 0-6,-2 3 0 8,-2 1-32-8,-3 0-16 7,-5-2 0-7,0 2 0 9,-3-2-144-9,-4 3 0 6,-5-7 144-6,-5 2-144 9,-8 0 0-9,2-1 0 6,2 3 0-6,-2-6 128 9,0 3-128-9,2 3 0 6,4-4 0-6,-10 2 0 9,-7-3 0-9,-5 1 0 6,0 4 0-6,1 0 0 9,-1 2 0-9,1 3 0 6,-1 1 0-6,1 4 0 8,-5-2 0-8,5-2 0 7,-5-2 0-7,8 0-128 9,7-4 128-9,3 2 0 6,4 2 0-6,3 0 0 9,11 2 0-9,2-3 0 6,-5-3 0-6,3 0 0 8,-2 4 0-8,5 2 0 8,3-6 0-8,5-1 0 8,4 3 0-8,6 4 0 7,0-2 0-7,6 0 0 7,6-2 0-6,4 4-128 6,3-2 128-7,3 2 0 8,2 0-176-8,5 0 176 7,4 0-208-7,10 2 80 8,0 0 128-8,0 0-192 7,0 0 192-7,0 0-192 8,20 8 48-8,9 4 0 6,10-4 0-6,2 2 0 9,8-7 144-9,13 7-128 7,10-2 128-7,8 0-128 8,8 0 128-8,4-3 0 7,-1-1-144-7,5 4 144 8,7 2 0-8,8 0 0 7,6-5-144-7,6 5 144 9,-6-4 0-9,6 0 0 6,-2-4 0-6,8 2 0 8,2 2 0-8,-1-1 0 8,-1-1 0-8,-4 0 0 7,-2-2 0-7,2 0 0 7,-1 2 0-7,3 2 0 7,-6 2 128-7,-2-2-128 7,-8-3 0-7,2 1 0 9,-5 0 176-9,-1 2-176 6,-4-4 192-6,-3 0-192 9,-12-2 0-9,-5 0 0 7,-8 0 0-7,-11 2 0 8,-6-4 0-8,-5 2 0 6,-4-4 128-6,-12 0-128 9,-4 2 176-9,-6 0-32 7,-7 0 0-7,-20 2 0 8,0 0-144-8,0 0 0 7,0 0 144-7,0 0-144 8,-14-7 304-8,-9-1-16 7,-4 0 0-7,-14 2 0 8,-6 2-160-8,-8 0-128 7,-9-2 144-7,-6-1-144 8,-12 1 128-8,-10 2-128 7,-4 4 0-7,-3 0 0 8,-1 0 144-8,-3 2-144 6,2 4 128-6,-5-2-128 9,-9 0 0-9,2 1 0 7,0 1 128-7,2 0-128 8,2 4 0-8,3-4 0 6,3 0 0-6,1-5 0 9,-5 5 0-9,4 4 0 7,7 0 0-7,5 2 0 9,5 1 0-9,2-5 0 6,8 2 0-6,-2-2 0 9,-2-5 0-9,4 3 0 5,2 0 0-5,-1 2 0 9,7-2 0-9,4-4-144 7,5 2 144-7,7 0 0 8,5-4 0-8,2 0-128 7,8-2 128-7,2 0 0 8,8 0 0-8,3 0 0 7,7 0 0-7,1 0 0 8,16 2 0-8,0 0 0 7,0 0 0-7,0 0 0 8,0 0-192-8,18 0 192 7,3 0-192-7,10 2 192 8,6 0-240-8,12-2 64 8,6 0 16-8,11 4 0 8,8 0 160-8,10 1-192 6,8 3 192-6,1-4-192 8,-9 0 192-8,6 0-128 7,3 0 128-7,1 0-128 8,4 4 128-8,-1-3 0 7,6-1 0-7,-1 4-128 9,-8 0 128-9,-5-2 0 6,1-4 0-6,-4 4 0 8,0-1 0-8,-1 1 0 7,-1-4 0-7,2 0 0 8,0-2 0-8,-6 0 0 7,-4-2 0-7,-12 0 0 8,1-2 0-8,-9 0 0 7,-7 1 0-7,0-1 0 8,-4 0 0-8,-10 0 128 8,-4-4-128-8,-6 4 128 8,-5 0-128-8,-20 4 0 6,0 0 128-6,0 0-128 8,0 0 192-8,0 0-16 7,-16-6-16-7,-9 6 0 8,-8-4-32-8,-8-1 0 7,-10 1 0-7,-7 2 0 8,-9-2 0-8,-5 2 0 7,-14-2 0-7,-9 2 0 9,-9-2 0-9,-5 2 0 6,-6 0 0-6,-2 4 0 9,-6-2-128-9,-4 0 160 6,-9 0-160-6,1 0 160 8,-1 0 16-8,7 2 0 7,10 2 0-7,0-4 0 8,-4 0-48-8,10 0-128 8,8 0 192-8,11 2-64 8,8 0-128-8,10-2 0 6,6 0 0-6,11 2 0 8,5 0 0-8,7-2 0 8,6 0 0-8,6 0 0 7,6 0 0-7,9 0 0 7,20 0 0-7,0 0 0 8,0 0 0-8,0 0 0 7,0 0-192-7,0 0 192 23,25 0-592-22,7 0 0 0,7-2 0-1,7 0 0 15,5 0-2512-15,6 0-496 1</inkml:trace>
    </iact:actionData>
  </iact:action>
  <iact:action type="add" startTime="7517">
    <iact:property name="dataType"/>
    <iact:actionData xml:id="d3">
      <inkml:trace xmlns:inkml="http://www.w3.org/2003/InkML" xml:id="stk3" contextRef="#ctx0" brushRef="#br1">22165 3965 11967 0,'-4'-33'528'1,"2"15"112"-1,-2-3-512 0,1-1-128 2,-7-1 0-2,0 4 0 9,0 1 2480-9,-7-1 464 6,-1 1 80-6,-3 0 32 9,-5-3-1872-9,-1 1-368 7,-2-3-80-7,-10 4-16 8,-6-5-160-8,-6-1-48 7,-1-2 0-7,-5-1 0 8,-7 1-192-8,-1 2-32 8,-1-3-16-8,-8 3 0 7,-4 0-80-7,-4 1-32 7,-4 5 0-7,-6-3 0 8,-11-1-16-8,-4-5 0 7,-1 3 0-7,-3 2 0 8,-2 1 64-8,-4 5 16 7,-10-5 0-7,-3 3 0 8,-7-1 16-8,2-1 0 7,-1-3 0-7,-6 5 0 8,-9 5 176-8,-1-3 32 7,6 1 16-7,2-1 0 8,-7-1-64-8,-1 6-16 7,-10-5 0-7,4 1 0 8,6-1-16-8,2 1-16 7,0 2 0-7,-2-5 0 7,-6-3 16-6,6 3 0 6,-1-3 0-7,-5-1 0 8,-7 0-176-8,3 5-48 7,6-1 0-7,-2-1 0 8,-2 4 0-8,-2 1 0 8,-4 5 0-8,2-2 0 7,4 5-144-7,-4 3 192 7,-7-2-192-7,3 6 192 8,6 2-192-8,2 2 0 7,0 0 144-7,4 0-144 8,-4 5 0-8,4 7 0 7,8 5 0-7,-6-3 0 8,0 3 0-8,0 3 0 7,4 1 0-7,7 2 0 8,5 1 0-8,-3 1 0 7,-1 2 0-7,5 0 0 8,12 3 0-8,6 3 0 7,6 4 0-7,2 1 0 8,2-3 0-8,-4 4 0 7,0-2 0-7,3 2 0 8,7 2 0-8,2 2 0 7,7 6 0-7,-4 1 0 9,5 1 0-9,-1-1 0 6,5-1 0-6,7 0 0 9,7-3 0-9,7 1 0 6,6 0 0-5,3-2 0 6,7 3 0-7,3 1 0 7,6 1 0-7,6-3 0 8,6 0 0-8,3 0 0 7,3 3 0-7,0 3 0 8,1-1 0-8,11-1 0 7,-1-4 0-7,8 5 0 8,4 3 0-8,4 1 0 7,2-3 0-7,8-1-128 8,3 1 128-8,7-1 0 7,-1 1 0-7,3 1 0 9,3-1 0-9,10 1 0 7,2 1 0-7,6-1 0 8,-2 1 0-8,7 1 0 6,3 3 0-6,8-3-128 8,5-1 128-8,2-5 0 7,6 1 0-7,4 0 0 9,0-3 0-9,2-1 0 6,4 2 0-6,4-5 0 8,-2 1 0-7,15 0 0 6,3-6 0-7,3-4 128 8,-2 0-128-8,2 0 0 7,3-4 0-7,5 2 0 7,8 2 0-7,0-10 0 7,5 0 0-7,5-3 0 9,-12 3 0-9,8-2 0 7,7 1 0-7,3-1 0 7,-1 0 0-7,1-3 0 8,-5-3 0-8,5-1 128 8,7 1-128-8,2 2 0 6,-3-3 0-6,-3-1 0 9,0 3 0-9,7-1 0 7,-1 1 0-7,2-5 0 8,-6 1 128-8,1 1-128 6,7-5 160-6,0 2-160 8,6-5 0-8,0 1 0 7,-12-4 0-7,6-6 0 8,-1 2 0-8,5-2 0 7,-2-2 0-7,0-2 0 8,0-2 128-8,0 2-128 8,8-2 0-8,-4-2 0 8,-6-4 0-8,-2 5 128 7,-2-5-128-7,5 0 0 7,5 2 0-7,-8-1 128 8,0-1-128-8,-4 0 0 8,4-8 0-8,3 3 128 6,1-5-128-6,-6 1 0 9,-2 1 0-9,4-1 0 7,1-5 0-7,-3 1 0 8,-8 0 192-8,-3-3-48 6,-3 3-16-5,7-3 0 7,1 3-128-8,-3-2 0 6,-7-8 0-6,-3-3-176 9,-4 3 176-9,4 0 0 6,-6-2 0-6,-1-4 0 9,-8 2 128-9,-3 2-128 7,-2-8 128-7,-6 2-128 7,-5-6 0-7,3-2 128 7,-1 1-128-7,-9 1 0 9,-1-4 128-9,-6-3-128 8,-8-7 160-8,-2 1-160 7,-6-3 192-7,-1 1-64 7,-7-8-128-7,-1 1 192 8,-5-7 0-8,1 0-16 7,-6-4 0-7,-4 4 0 7,-2-2-48-7,-6 0 0 7,-4-2 0-7,-6-2 0 9,-5-1 160-9,-7 1 32 7,-11-2 0-7,-6 2 0 8,-12 2 128-8,-3-2 16 7,-7 2 16-7,-11 2 0 8,-11 10-64-8,-9-8-16 7,-6-8 0-7,-15 4 0 8,-7 4-240-8,-13 4-160 7,-4-2 192-7,-20 1-192 8,-15 9 0-8,-7 2 0 7,-5-1 0-7,-7 14 0 8,0 7 0-8,-8 5-144 7,-6-4 144-7,3 7-192 22,1 7-192-22,2 6-64 0,0 3 0 0,18 4 0 14,13 13-1664-14,18 4-352 1,11 15-64 0</inkml:trace>
    </iact:actionData>
  </iact:action>
  <iact:action type="add" startTime="10024">
    <iact:property name="dataType"/>
    <iact:actionData xml:id="d4">
      <inkml:trace xmlns:inkml="http://www.w3.org/2003/InkML" xml:id="stk4" contextRef="#ctx0" brushRef="#br2">25226 3953 14559 0,'0'0'640'1,"0"0"144"-1,0 0-624 0,0 0-160 3,2-15 0-3,-2 15 0 8,1-12 832-8,-1 12 144 7,0 0 32-7,0 0 0 9,0 0-304-9,0 0-48 6,0 0-16-6,0 0 0 8,0 0-192-8,0 0-32 8,0 0-16-8,0 0 0 8,0 0-80-8,-11 4-32 7,-9 4 0-7,-1 7 0 7,-5 3-32-7,-7-2 0 7,-8 1 0-7,-2 1 0 8,-5-3 32-8,-5 3 0 7,-7-6 0-7,1 5 0 10,-3-7 224-10,1 9 32 6,3-1 16-6,-1-1 0 8,3 3-176-8,-1-3-16 6,0 5-16-6,1-1 0 8,-1-3-48-8,3-1-16 7,1 3 0-7,2-1 0 8,4-3-96-8,7 4 0 7,-1-9-16-7,3 5 0 8,7-6 0-8,4 3 0 7,4-5 0-7,7 6 0 9,4-4-176-9,12-10 192 6,0 0-192-6,-2 19 192 8,6-3-192-8,4 1 0 7,6-3 144-7,7 1-144 8,-1-5 128-8,7 8-128 7,2-5 160-7,8 3-160 8,0 2 176-8,8-5-176 8,-4 7 192-8,8-7-192 8,4 3 144-8,1-6-144 7,1-3 0-7,-1 3 144 7,1 0-144-7,0 6-192 7,-1-7 32-7,-1 5 16 23,-2-6-272-22,-5 7-48 0,-1-3-16-1,4 4 0 13,-4-7-2000-13,-4-1-400 1</inkml:trace>
    </iact:actionData>
  </iact:action>
  <iact:action type="add" startTime="10502">
    <iact:property name="dataType"/>
    <iact:actionData xml:id="d5">
      <inkml:trace xmlns:inkml="http://www.w3.org/2003/InkML" xml:id="stk5" contextRef="#ctx0" brushRef="#br2">24328 4486 6447 0,'-19'-10'272'1,"3"4"80"-1,-1-4-352 0,1 3 0 5,0 1 0-5,5 2 0 8,-7 0 2256-8,6 2 384 7,-5-2 80-7,5 2 16 8,-1 0-1856-8,13 2-368 9,-12-4-80-9,12 4-16 6,0 0-64-6,0 0-16 8,0 0 0-8,0 0 0 8,0 0 128-8,0 0 32 7,10-7 0-7,11 1 0 7,4 0-240-7,9 2-32 7,7-2-16-7,5 2 0 8,5 4 0-8,6-2 0 7,3 2 0-6,8 0 0 8,3-2-16-9,9 2 0 7,7 2 0-7,5 0 0 7,-2-2 80-7,1 2 16 7,3 0 0-7,0 2 0 8,9 0 48-8,2 4 16 6,7-2 0-6,-3 1 0 9,-2 5-80-9,-5-2-16 6,1 2 0-5,-2 3 0 7,-5-7-128-8,3 9-128 6,5 5 192-6,-7-1-192 9,3 3 128-9,-12 1-128 6,-7 0 0-6,1 5 0 9,-2 1 0-9,0 4 0 7,-6-2 0-7,-1 4 0 8,-1 8 0-8,-4-4 0 7,-2 4 0-7,-5-4 0 7,-5 2 0-7,-5 4 0 9,-2-3 0-9,-10 5 0 7,-2 2 0-7,0 0 0 7,-4-7 0-7,-2 5 0 8,-3 8 0-8,-5-5 0 7,-3-3 0-7,-7 4 0 8,3-1 192-8,-8 5-192 7,-1 0 192-7,-1 5-192 8,-6-3 128-8,-4 3-128 7,2 0 0-7,-3-5 0 8,-1-3 208-8,-8 3-64 7,0 3-16-7,-1-1 0 8,-1-4 0-8,-7 1 0 7,-1 3 0-7,-1-1 0 8,-2 1 64-8,-3-1 0 7,-3-3 0-7,0 5 0 8,-10-3-64-8,4-1-128 7,-6-3 192-7,1 4-64 9,-7-3 16-9,-8-1 0 6,-1-4 0-6,1-3 0 8,1-1-144-8,1 2 128 7,-5 2-128-7,-1 0 128 8,5-3 64-8,-3 1 0 7,-1 0 0-7,-8-6 0 8,2 4 32-8,-9-4 16 7,-3-4 0-7,0 0 0 8,-1-4 80-8,1 8 0 7,-4-4 16-7,-2 2 0 9,0 2-80-9,-8-8 0 6,-1 0-16-6,1 0 0 8,-1-1-48-8,3 1-16 7,-4-2 0-7,5 2 0 8,-5 2 0-8,3-2 0 7,-1-1 0-7,-4-3 0 9,3 2 0-9,-5-2 0 6,3 1 0-6,3-1 0 8,8 2 16-8,-1-4 0 7,-7-1 0-7,6-3 0 8,2-1-192-8,4-1 128 8,2-5-128-8,4 1 128 7,4-1-128-7,2-1 0 7,8 3 0-7,-3-4 0 8,3-3 128-8,3-3 0 7,1 4 0-7,3 1 0 8,1-7-128-8,1 2 0 7,2 0 0-7,2-2 0 8,7-2 128-8,-5 3 0 7,6 3 0-7,-2-2 0 9,0-4-128-9,4 4 0 7,8 3 0-7,-1-5 0 8,3-2 0-8,2 2 0 6,0 2 0-6,1-2 0 8,1-2 0-8,0-1 0 7,-1-1 0-7,3 0 0 8,1 0 0-8,7-2 0 7,-5-2-192-7,7 2 192 23,-5-2-1424-22,4 2-176-1,1-2-16 0,13 2-8352 6,-8-13-1664-5</inkml:trace>
    </iact:actionData>
  </iact:action>
  <iact:action type="add" startTime="11331">
    <iact:property name="dataType"/>
    <iact:actionData xml:id="d6">
      <inkml:trace xmlns:inkml="http://www.w3.org/2003/InkML" xml:id="stk6" contextRef="#ctx0" brushRef="#br2">23856 7581 13823 0,'-9'-18'1216'0,"-1"7"-960"4,0 3-256-4,10 8 0 8,-16-6 2144-8,5 4 384 6,-5 4 80-6,-1 6 16 9,-9 1-1552-9,1 7-304 6,0-2-64-6,-5 3-16 8,-3 7-144-8,-6-1-32 8,-2 2 0-8,-8 5 0 7,-1 3-128-7,-5 2-48 7,-5 6 0-7,-1-4 0 9,-7 0-112-9,2 6-32 6,-7 2 0-6,5 3 0 9,-4 5-64-9,4 0-128 9,-5 1 176-9,5 3-176 6,2 1 128-6,2-1-128 6,-3-4 0-6,11-1 0 8,5 7 0-8,12-6 0 8,4-7 0-8,7 1 0 8,7-10 128-8,7 4-128 7,10-4 0-7,10-4 0 7,8 0 160-7,9 1-32 7,9-5 0-7,5-8 0 8,15 1 304-8,11-1 48 7,5 3 16-7,6-5 0 8,-2-1-80-8,10-1-16 7,8-7 0-7,4 2 0 9,5-4-160-9,6-5-48 7,12 3 0-7,-2 4 0 8,-3-2-192-8,-1 0 128 6,0-1-128-6,0 5 0 9,2-2 0-9,-1 7-128 6,-3-3-16-6,-6 4-10016 17,-5 3-2000-17</inkml:trace>
    </iact:actionData>
  </iact:action>
  <iact:action type="add" startTime="15939">
    <iact:property name="dataType"/>
    <iact:actionData xml:id="d7">
      <inkml:trace xmlns:inkml="http://www.w3.org/2003/InkML" xml:id="stk7" contextRef="#ctx0" brushRef="#br2">23263 9824 11807 0,'0'0'512'1,"16"0"128"-1,-16 0-512 0,0 0-128 3,14 5 0-3,-14-5 0 9,0 0 496-9,0 0 80 6,9 18 0-6,-5-2 16 8,-4-16 208-8,-6 19 32 7,-5 2 16-7,-1-1 0 8,-9-2-208-8,-1 1-32 8,-5 4-16-8,-1-7 0 7,1 4 32-6,-4 1 0 6,0-1 0-7,0-3 0 8,-3 3-48-8,1 5 0 7,0 4 0-7,2-3 0 7,0-5-192-7,3-3-32 7,3 1-16-7,2 2 0 8,-1-3-192-8,9-2-144 8,-1-5 192-8,8 5-192 8,4-4 144-7,4-12-144 4,0 0 0-5,6 17 144 9,6 1 96-8,3-5 16 4,11 3 0-5,1-4 0 9,6-4-128-9,0 5-128 7,6-3 176-7,-2 4-176 8,8-9 144-8,-2 5-144 7,2 0 0-7,8-2 144 8,-1 0-144-8,1-1 0 7,-2-3 144-7,0-2-144 7,-1-2 0-6,-3 0-160 6,-6 0 16-7,-2 0-7712 17,-10-2-1536-17</inkml:trace>
    </iact:actionData>
  </iact:action>
  <iact:action type="add" startTime="16284">
    <iact:property name="dataType"/>
    <iact:actionData xml:id="d8">
      <inkml:trace xmlns:inkml="http://www.w3.org/2003/InkML" xml:id="stk8" contextRef="#ctx0" brushRef="#br2">22942 10292 20271 0,'-22'-8'896'0,"22"8"192"0,-18-12-880 0,18 12-208 5,6-12 0-5,8 3 0 9,2-1 1232-9,7 4 208 6,8-2 32-6,8-2 16 8,2 3-1296-8,12 1-192 7,9-2-160-7,3-2 32 8,1-1 128-8,4-5 0 7,4 6 0-7,-3-3 0 8,5 3 208-8,-2 6-16 7,-2-2-16-7,4 4 0 9,2 4-176-8,4 2 0 4,-2 0 144-5,-4-2-144 8,-6 4 0-8,0 3 144 7,-7-1-144-7,-1 0 0 25,-1 4-1280-25,-3-3-384 1</inkml:trace>
    </iact:actionData>
  </iact:action>
  <iact:action type="add" startTime="16660">
    <iact:property name="dataType"/>
    <iact:actionData xml:id="d9">
      <inkml:trace xmlns:inkml="http://www.w3.org/2003/InkML" xml:id="stk9" contextRef="#ctx0" brushRef="#br2">25354 9757 19343 0,'0'0'1728'1,"0"0"-1392"-1,0 0-336 0,10 16 0 0,2 5 256 0,5 3 0 3,5 3-16-3,3 6 0 8,2 0-240-8,3 6 0 7,-1-2 0-7,2 10 0 8,6 0 128-8,4 6-128 7,-4 3 0-7,2 1 0 8,-4-5 128-8,-5 1-128 7,-3 0 0-7,0-5 144 8,-1 1-144-8,-5-6 128 8,-3 2-128-8,-1-4 128 7,-3 2-128-6,-1-6 160 6,-3-4-160-7,0-4 160 7,-2-5-160-7,-4 1 160 7,0-4-160-7,-2-1-6208 18,-2-20-1344-18</inkml:trace>
    </iact:actionData>
  </iact:action>
  <iact:action type="add" startTime="16914">
    <iact:property name="dataType"/>
    <iact:actionData xml:id="d10">
      <inkml:trace xmlns:inkml="http://www.w3.org/2003/InkML" xml:id="stk10" contextRef="#ctx0" brushRef="#br2">26016 9878 24879 0,'-10'-12'2208'0,"4"-3"-1760"5,0-3-448-4,6 18 0 6,0 0 480-7,0 0 16 7,0 0 0-7,-12 16 0 8,-1 3-320-8,-5 9-176 8,1 5 192-8,-9 2-192 7,-3 6 608-7,-2 2 16 7,-6 6 0-7,2 1 0 9,-10 5 144-9,4 3 16 6,-10-1 16-6,2 3 0 8,3 7-240-8,3-7-48 7,-4-3-16-7,10-5 0 9,-4-7-496-9,8-2 128 7,5-6-128-6,7-2 0 5,3-13 0-6,1-3 0 7,7-1 128-7,2-8-128 26,8-10-1520-26,0 0-336 1,0 0-80-1</inkml:trace>
    </iact:actionData>
  </iact:action>
  <iact:action type="add" startTime="17263">
    <iact:property name="dataType"/>
    <iact:actionData xml:id="d11">
      <inkml:trace xmlns:inkml="http://www.w3.org/2003/InkML" xml:id="stk11" contextRef="#ctx0" brushRef="#br2">26952 9166 17503 0,'0'0'768'0,"-14"-4"176"0,2-1-752 0,12 5-192 2,0 0 0-2,-15 13 0 7,3 9 2112-7,-3-1 400 7,3 3 80-7,-4 7 16 9,3 4-1744-9,-3 8-352 6,2-4-64-6,-1-2 0 9,3 2 0-9,-4-4 16 7,5 12 0-7,-5-8 0 8,4 0-272-8,-3-8-64 6,3-2-128-6,0-2 192 8,5-3-192-8,3-5 144 8,4-19-144-8,2 20-9024 17,2-3-1872-17</inkml:trace>
    </iact:actionData>
  </iact:action>
  <iact:action type="add" startTime="17577">
    <iact:property name="dataType"/>
    <iact:actionData xml:id="d12">
      <inkml:trace xmlns:inkml="http://www.w3.org/2003/InkML" xml:id="stk12" contextRef="#ctx0" brushRef="#br2">27071 10229 28559 0,'-4'-19'2544'0,"4"19"-2032"2,0-12-512-2,8 0 0 9,7 6 288-9,5 1-32 6,-1 3-16-6,9 2 0 9,3 2-240-9,8 0 0 8,0-1 0-8,4-1 0 8,-6-3 0-8,8 1 144 6,-4 2-144-6,2 2 128 8,-8 0-416-8,-2-2-96 8,-4-2 0-8,-2 0-8176 16,-1 2-1616-14</inkml:trace>
    </iact:actionData>
  </iact:action>
  <iact:action type="add" startTime="17771">
    <iact:property name="dataType"/>
    <iact:actionData xml:id="d13">
      <inkml:trace xmlns:inkml="http://www.w3.org/2003/InkML" xml:id="stk13" contextRef="#ctx0" brushRef="#br2">27018 10645 32415 0,'-10'-20'1440'0,"10"20"288"0,0 0-1376 0,14-6-352 4,7 6 0-4,9-4 0 8,7-3-240-8,2-3-112 7,8 8-32-7,1-2 0 8,13-6 0-8,-1 0 0 7,1 3 0-7,-3 3 0 26,-5-4-256-26,-2-2-64 2,-3 4-16-2</inkml:trace>
    </iact:actionData>
  </iact:action>
  <iact:action type="add" startTime="18040">
    <iact:property name="dataType"/>
    <iact:actionData xml:id="d14">
      <inkml:trace xmlns:inkml="http://www.w3.org/2003/InkML" xml:id="stk14" contextRef="#ctx0" brushRef="#br2">28366 11083 23903 0,'0'0'1056'1,"0"0"224"-1,0 0-1024 0,0 0-256 4,0 0 0-4,0 0 0 8,0 0 736-8,-2-15 96 7,4 1 32-7,6-5 0 9,0-3-304-9,-1-3-64 6,5-4-16-6,0-3 0 8,3-3-192-7,1 0-32 6,3-10-16-7,1 0 0 8,-4-1-32-8,7-9 0 6,2-2 0-6,1-7 0 10,-1-4 0-10,-2-6 0 6,3 0 0-6,-5-2 0 9,7-8-48-9,-3-12-16 6,0 5 0-6,1-9 0 7,-1 12-144-7,0 6 0 7,1 10 0-7,1 18 0 8,-4 15 0-8,-5 7 0 8,0 9 0-8,-1 3 0 7,-7 9 0-7,-10 11 0 7,0 0 0-7,0 0 0 8,17 17-192-8,-9 17 192 7,-2 5-192-7,-2 11 192 9,-4 1-176-9,0 11 176 7,-4 14-128-7,0 6 128 9,0 4 0-9,-4 4 0 5,-3 9 0-5,1-9 0 9,-4-6-144-9,5-6 144 6,5-10-160-6,0 0 160 8,2-7-416-8,2-5 16 7,2-3 0-6,0-10 0 22,2-10-496-22,-2-6-112-1,1-5-16 0,1-9-10896 2</inkml:trace>
    </iact:actionData>
  </iact:action>
  <iact:action type="add" startTime="18400">
    <iact:property name="dataType"/>
    <iact:actionData xml:id="d15">
      <inkml:trace xmlns:inkml="http://www.w3.org/2003/InkML" xml:id="stk15" contextRef="#ctx0" brushRef="#br2">28346 10391 30287 0,'0'0'1344'1,"10"-12"272"-1,12 6-1296 0,3 5-320 4,6-3 0-4,6 0 0 8,10-2 0-8,4 4 0 8,-1 4-160-8,1 4 160 7,2-4 0-7,7-2 0 8,3 0 0-8,-1 2 0 9,3 2 0-9,-3-1 0 6,-4-3 0-6,-5 2 0 9,-4 0-192-9,-6 0 32 5,0 0 0-5,-4-4-8640 19,2-2-1728-19</inkml:trace>
    </iact:actionData>
  </iact:action>
  <iact:action type="add" startTime="18625">
    <iact:property name="dataType"/>
    <iact:actionData xml:id="d16">
      <inkml:trace xmlns:inkml="http://www.w3.org/2003/InkML" xml:id="stk16" contextRef="#ctx0" brushRef="#br2">30026 9931 33167 0,'0'0'2944'0,"0"0"-2352"6,15-6-464-6,7 6-128 8,-1 6 176-8,3 4 16 7,-5 9 0-7,5 6 0 8,9-1-192-8,-4 7-144 7,-2 2 144-7,1 10-208 8,1 0 208-8,-2 6 0 7,-1 1 0-7,-5 1-144 8,1 4 144-8,-1-1 0 8,0-5 0-8,-3 4 0 7,1-1 0-7,1 3 0 7,-6 2 0-7,1-1 0 8,-7-3-208-8,6 1-112 7,-3 1-32-7,5-4 0 24,-6-8-1728-23,5-10-352 0,-3-6-64-1</inkml:trace>
    </iact:actionData>
  </iact:action>
  <iact:action type="add" startTime="18866">
    <iact:property name="dataType"/>
    <iact:actionData xml:id="d17">
      <inkml:trace xmlns:inkml="http://www.w3.org/2003/InkML" xml:id="stk17" contextRef="#ctx0" brushRef="#br2">30952 9788 39615 0,'0'0'1760'1,"0"0"352"-1,0 0-1680 0,-9 18-432 4,1 7 0-4,-2 12 0 8,-9 4 0-8,-3 10-176 7,-1 6 16-7,-5 1 0 8,-5 8 352-8,-4 1 64 7,-8 3 0-7,-3 2 16 8,-9 4 112-8,-4 4 32 7,-3 0 0-7,-4 2 0 9,0 2-176-8,-5 2-48 5,1-4 0-6,2 1 0 8,-2 5-336-8,2-10-80 6,-6-6-16-6,-2-7 0 25,0-5-784-25,7-3-144 1,3-5-48-1,8-3-10304 4,3-14-2048-3</inkml:trace>
    </iact:actionData>
  </iact:action>
  <iact:action type="add" startTime="21733">
    <iact:property name="dataType"/>
    <iact:actionData xml:id="d18">
      <inkml:trace xmlns:inkml="http://www.w3.org/2003/InkML" xml:id="stk18" contextRef="#ctx0" brushRef="#br1">23150 3770 14735 0,'0'0'640'1,"0"-10"160"-1,0 10-640 0,2-9-160 4,-2 9 0-4,0 0 0 8,0-10 1040-8,0 10 176 7,0 0 48-7,0 0 0 9,0 0-304-9,0 0-48 7,0 0-16-7,-2-8 0 8,2 8-176-8,-4-10-32 7,0 1-16-7,-1 1 0 9,-5 2-16-9,2-6 0 6,-2 2 0-6,-5 3 0 8,-1-5-240-8,-3 4-48 7,-9-6-16-7,1 3 0 7,-8 1-96-7,-4-2 0 7,4 1-16-7,-2-3 0 9,-8 2-80-9,-4-3-16 7,-8 1 0-7,-3-2 0 7,-2 5-144-7,-5-5 128 7,1 6-128-7,-4-5 128 9,1 3-128-9,-5-4 0 6,0 3 144-6,2-3-144 8,-4 4 0-8,-6-3 0 8,-10 1 0-8,-3-5 0 7,1-3 0-7,-3 3 0 8,1-3 0-8,-3 1 0 8,5 9 0-8,-9-3 128 7,-11-3-128-7,1 0 0 8,-2-3 0-8,2 0 128 7,2 7-128-7,-4-6 0 9,-4 1 0-9,-6-1 0 6,0-5 0-6,0 0 0 8,4 1 0-8,-1 3 128 6,3 3-128-5,-8 5 0 7,2-7 0-8,0 5 0 7,8-5 0-7,-4 6 0 8,2 1 0-8,-2-1 0 7,-9 0 0-7,7 1 0 8,4 1 0-8,4 4 128 7,3-3-128-7,-3 5 0 7,-2 2 0-7,0-2 0 8,0-2 0-8,2 4 0 8,6-2 0-8,4 3 0 7,1 1 0-7,-1-2 0 8,-4-10 0-8,1 6 0 8,1 4 0-8,4-2 0 7,1-1 0-7,7-3 0 7,3 0 0-7,-4-2 0 8,-7 5 0-8,-4 1 0 7,0-2 0-7,1 4 0 8,3-2 0-8,5 4 0 7,3-2 0-7,-1 1 0 8,-7-5 0-8,1 2 0 7,1 2 0-7,1 2 0 8,9 2 0-8,-3-2 0 7,4 0 128-7,-1 0-128 8,-7-2 0-8,3 2 128 7,-7-2-128-7,9 2 0 8,1 2 128-8,4 2-128 7,0 2 128-7,3 0-128 8,-11 2 0-8,2-2 0 8,-9 2 0-8,9 2 0 7,-3-4 0-7,7 3 0 7,-4 5 0-7,7 2 0 8,1-1 0-8,-2 3 0 7,-9 3 0-7,3-3 0 8,-6 2 0-8,9-3 0 7,3 5 0-7,4 1 0 9,4 4 0-9,0-1 0 6,-2-1 0-6,0-3 0 8,4 1 0-8,0-1 0 7,0-5 0-7,4 7 0 8,0 1 0-8,4 5 0 7,2-3 0-7,5 0 0 8,1 1 0-8,-3-1 0 7,1 0 0-7,-4 3 0 8,5-5 0-8,-5 4 0 8,0 4 0-8,5-3 0 8,-1-5 0-8,7 8 144 6,1 3-144-6,3-1 0 8,1 4 144-8,5 4-144 7,-2-4 0-7,-2 4 144 8,1-2-144-8,1 2 0 7,2-4 0-7,-2 2 0 8,-4 6 0-7,7-6 0 5,-1 2 0-6,0-4 0 9,6 2 0-9,4-2 0 6,4 2 0-6,2 2 0 9,1-6 0-9,5 8 0 6,4 1 0-6,1 1 0 8,3 0 0-8,-1-4 0 7,2 2 0-7,5-4 0 8,-3 4 0-8,6-4 0 8,2 8 0-8,6-6 0 8,0 2-144-8,0 1 144 7,0-3 0-7,4 2 0 7,0-6 0-6,6 2 0 6,0 0 0-7,3-2 0 8,1 4 0-8,0-2 0 7,3 4 0-7,3-6 0 7,3 0 0-7,4 2 0 8,3-2 0-8,3 2 0 7,6-1 0-7,4-5 128 7,4 2-128-7,-3 0 0 8,5-4 128-8,6 0-128 7,-1-1 0-7,1-1 144 9,0-2-144-9,-1 0 0 6,3-1 0-6,-1 1 0 9,1 0 176-9,1 3-48 7,7-1-128-7,-3 0 192 9,8-2 80-9,5 1 16 5,1-3 0-5,2-1 0 9,-8-1-160-9,4 2-128 7,2 3 192-7,2-3-192 8,-2-4 128-8,10 5-128 7,4-1 0-7,-1 2 0 7,1-1 0-7,2 1 0 8,-4-4 0-8,-3 1 0 7,5-3 0-7,8-1 128 7,3 1-128-6,1 1 0 6,5 1 144-7,0-7-144 7,-2-1 0-7,1-3 144 8,1 4-144-8,4-7 0 7,4 3 0-7,2-6 128 8,0 0-128-8,0 0 0 8,-5-4 0-8,1 3 128 9,2 3-128-9,2-2 0 5,2 2 0-4,-4-2 128 7,-8-8-128-8,2-2 0 6,1 8 0-6,1 2 0 9,2-1 0-9,2 3 0 6,-2-8 0-6,-4 0 0 9,-3 0 0-9,1 0 0 6,2 4 0-6,6 2 0 9,8-2 0-9,-8-4 0 7,-5-2 128-7,-3 0-128 8,2-6 0-8,0 4 0 7,-1 2 0-7,5-2 0 8,2 1 0-8,-6-5 128 7,-2-6-128-7,-1 8 0 8,-3 2 128-8,4 0-128 7,2-3 128-7,1 1-128 8,-1-2 0-8,-2-6 0 7,-1 5 0-7,-1-5 0 8,-4 0 0-8,-1 7 0 7,1-1 0-7,5 2 0 8,-1 0 0-8,-4-2 0 7,-1-4 0-7,-3 7 0 8,-1 1 0-8,-3 2 0 7,7 0 0-7,3 0 0 8,-3-4 0-8,-3 2 0 7,-1 0 0-7,0-2 0 8,-3 2 0-8,1 1 0 6,-5-3 0-6,7 0 0 9,2-2 0-9,-7 0 128 7,-9-3-128-7,0 3 0 8,0-6 0-8,-2 4 0 8,0 3 0-8,0-7 0 8,2 4 0-8,2-5 0 6,0 3 0-6,-4-6 0 8,-6 5 0-8,-4-5 128 7,2 3-128-7,2-5 0 8,-7-5 0-8,7 1 0 7,-2 5 128-7,2 1-128 8,2-5 0-8,0 1 0 7,-4 1 0-7,0-6 0 9,-9-1 0-9,5 1 0 6,-4 0 0-6,1 3 0 8,-1-1 0-8,-3 2 128 7,3-1-128-7,0-3 0 8,-3-2 0-8,-3-3 0 7,1-3 128-7,-4 2-128 8,-5 0 0-8,-1 4 0 7,-6-4 0-7,2-4 0 9,-6-1 128-9,2 3-128 6,-8-4 0-6,0 2 128 8,-4-6-128-8,-3 4 0 7,-3 2 0-7,-1-2 0 8,-9 4 128-8,3-2-128 7,-6-2 128-7,1 6-128 8,-5 0 128-8,-2-6-128 7,-2 0 0-7,-2-2 128 8,0 4-128-8,-4 4 0 7,-2 0 0-7,-6-6 0 8,1 1 0-8,-3-2 0 7,-1 1 0-7,-3-4 0 8,0 2-128-8,-5-8 128 7,-2 6-160-7,-5-2 160 9,-1 0-192-9,-2 6 48 6,0-4 16-6,0 4 0 9,-2-5 128-9,-8 3-128 6,0-6 128-6,-4 6-128 8,-4-2 128-8,1 4 0 7,-5-4 0-7,2 4-128 8,-1-6 128-8,-1 8 0 7,-3-2 0-7,-3 4 0 8,-1-2 0-8,-3 2-128 7,3 4 128-7,-6 1-128 8,-12 1 128-8,-4 0 0 7,-6-2 0-7,2-1 0 8,0-3 0-8,-3 6 0 7,-3 4-144-7,1 3 144 8,-9-1 0-8,1-6-144 7,-3-8 144-7,3 1 0 8,3 5 0-8,3 0 0 8,-5 2 0-8,3-2 0 8,-7-5-176-8,-5 3 176 6,-2 4-160-6,2 0 160 9,3 0-128-9,3-1 128 6,2 5 0-6,-9 0-144 8,-9-1 144-8,2 5 0 7,2 3 0-7,0 1 0 8,-2-3 0-8,2 9-160 6,-2 3 160-5,-6-6-160 7,0 0 160-8,4-1 0 7,2-5 160-7,4 11-160 8,-2-1 0-8,-2-2 0 7,-12 4 0-7,3-7-160 8,3-1 160-8,-2-1 0 7,4 7 160-7,0-2-160 8,-8 2 0-8,-1 1 0 8,1-7-176-8,4 6 176 8,2 0 0-8,0 5 0 6,-4 1 0-6,-1 0 0 8,-7-6 0-8,2 6 0 7,3 2 144-7,-1 4-16 8,0 2-128-8,-3 0 0 7,-3-4-176-7,5 2 176 8,1 2 0-8,0 0 0 7,1 5 0-7,-5 1 0 8,0-2 0-8,3-2 0 7,1 2 0-7,2 5 0 8,1 1 0-8,-5 0 0 7,0-1 0-7,5 1 0 9,3 0 0-9,-2 3 0 6,4 7 0-6,-6-3 0 8,-1-5 0-8,5 3 0 8,2 5-128-8,4-1 128 8,2 0-128-8,-8 1 128 6,2-1 0-6,-2 4-144 8,8 3 144-8,4 1 0 7,4 6 0-7,4-2 0 8,-3-2 0-8,7 2 0 7,1-2 0-7,3 1-128 8,5-1 128-8,6 6 0 7,6-2 0-7,4 2-128 8,6 2 128-8,8 0 0 7,5 4 0-7,3-1 0 9,-1-7 0-9,6 2-128 6,6 0 128-6,0 1 0 9,4 6 0-9,2 1 0 6,4-2 0-6,6 2-128 8,3 0 128-8,7-3 0 8,-1 3-144-8,9 2 144 8,-1-2 0-8,4-4 0 6,2 2-144-5,6-4 144 7,2 5 0-8,4-1-128 7,1-2 128-7,5 4 0 8,4-4-128-8,5 0 128 7,4 2 0-7,3-3 0 7,-1 7 0-6,0-4 0 5,4-6 0-6,6 8 0 8,-2-2 0-7,2 2 0 5,2-5 0-6,-2-1 0 8,4 4 0-8,0-2 0 8,4 2 0-8,6-4 0 8,3-4 0-8,5-4-128 6,5 2 128-6,2 4 0 9,6-2 0-9,6 0 0 7,0 0 0-7,2-3 0 8,0-1 0-7,2-2 0 4,0 0 0-5,4 6 0 9,7-2 0-9,-1 6 0 6,7-4-128-6,-7 0 128 8,-4-5 0-8,7 1 0 7,-1 0 0-6,7 2 0 6,4 6 0-7,5-4 0 8,3-6 0-8,4 0 0 8,-8 1 0-8,0 3 0 7,-2-4 0-7,6 0 0 7,4 0 0-7,4 2 0 7,-6-1 0-7,0 1 0 9,-2-2 0-9,2 0 0 6,0-2 0-6,4-1 0 8,2-1 0-8,-4 0 0 7,-6 1 0-7,4-1 0 9,-1 0 0-9,1-1 0 6,7-5 0-6,-7-3 0 9,-7 1 0-9,3 3 0 6,0-5 0-6,2 3 0 9,4 1 0-9,-4-1 0 7,-4-1 0-7,-2 1 0 7,-3-3 0-7,-7 1 0 7,1 3 0-7,3 3 0 8,2-3 0-8,1 2 0 8,-1-3 0-8,-2 5 0 8,-1 3 0-8,-5-3 0 7,5-4 128-7,5 5-128 8,2-3 0-8,1 1 0 6,-3-3 0-6,-2 0 0 8,-3-1 0-8,1-4 0 8,-2 3 0-8,5 1 0 8,-1-5 0-8,4 1 0 6,-1-6 0-6,-3 3 0 8,-2 1 0-8,5 1 0 8,-3-9 0-8,6 2 0 8,4 2 128-8,2-6-128 7,-2-4 0-7,2-4 144 9,-4-6-144-9,3 0 160 6,4 1-160-6,3-7 160 8,2 2-160-8,-2-3 0 6,-6-7 0-6,6 3 0 10,-2 1 0-10,4-5 0 6,-4-6 0-6,0 0 0 8,-6-1 0-8,-6-3 128 7,-4-4-128-7,5-4 0 8,7 6 128-8,-4-9-128 8,-4-9 128-8,-2-2-128 7,-7 1 0-7,-1-1 0 7,-5-1 128-7,1 9-128 8,-3 4-128-8,2 6-64 7,-9-4-16-7,-7 8 0 22,-13 4-1040-22,-1 0-208 0,1 0-32 0,-9-1-16 1</inkml:trace>
    </iact:actionData>
  </iact:action>
  <iact:action type="add" startTime="29826">
    <iact:property name="dataType"/>
    <iact:actionData xml:id="d19">
      <inkml:trace xmlns:inkml="http://www.w3.org/2003/InkML" xml:id="stk19" contextRef="#ctx0" brushRef="#br3">2100 12291 15663 0,'0'0'1392'1,"-12"2"-1120"3,-1-1-272-4,13-1 0 8,0 0 464-8,0 0 48 7,0 0 0-7,0 0 0 8,0 0 80-8,0 0 32 7,0 0 0-7,0 0 0 8,0 0-16-8,0 0 0 7,0 0 0-7,4 16 0 9,-4-16 224-9,0 0 64 7,9 10 0-7,5-4 0 8,4 3 0-8,-1-3 0 6,3 0 0-6,7-4 0 8,4 0-192-8,4 2-48 7,4-2 0-7,2 4 0 9,8-6-80-9,6 0-32 9,-3-4 0-9,7 2 0 5,3 0-16-5,5 2 0 7,-5-2 0-7,8 0 0 8,-2 0 48-8,7 2 0 8,1 2 0-8,-2 0 0 8,4 0-96-8,-2-2-16 6,0 0 0-6,-6 0 0 8,0 0-144-8,-1 0-48 7,1 0 0-7,-4 2 0 8,6 4-64-8,-5-2-16 8,1 1 0-8,-4-3 0 8,5 2-32-8,-7 2-16 6,-5 0 0-6,-1 0 0 9,1-2 48-9,-7 0 0 6,-5 2 0-6,-6 1 0 9,4-3-16-9,-8 0 0 6,-5 0 0-6,-1-2 0 9,0 2-32-9,-6-2 0 6,-1-2 0-6,-8 2 0 8,1 0-144-7,-15-2 160 5,0 0-160-6,0 0 160 8,0 0-160-8,0 0 0 8,0 0-160-8,0 0 160 22,0 0-2256-21,0 0-368-1,-17 0-64 1</inkml:trace>
    </iact:actionData>
  </iact:action>
  <iact:action type="add" startTime="30832">
    <iact:property name="dataType"/>
    <iact:actionData xml:id="d20">
      <inkml:trace xmlns:inkml="http://www.w3.org/2003/InkML" xml:id="stk20" contextRef="#ctx0" brushRef="#br3">6904 12351 6447 0,'0'0'576'1,"-11"-2"-576"3,11 2 0-4,0 0 0 8,-16 0 1664-8,16 0 208 7,0 0 48-7,0 0 16 10,0 0-496-10,0 0-96 6,0 0-32-6,0 0 0 8,0 0-32-8,0 0-16 6,0 0 0-6,21-2 0 8,1 2-144-7,1 0-32 5,8 0 0-6,7 0 0 8,6 0-272-8,5 0-64 7,4 0-16-7,3 0 0 9,9 0-96-9,-3-2-32 6,4-2 0-6,5 0 0 9,1-1-224-8,2 3-32 4,4 4-16-5,6 3 0 8,4 1-16-8,7-2-16 7,-5 0 0-7,7 0 0 8,-3 0-48-8,8 4-16 8,-3-3 0-8,4-1 0 8,5 4-48-8,3 0 0 6,-2-4 0-6,-2 0 0 8,-1-2-48-8,-1 0-16 7,2 2 0-7,3-1 0 8,-1-1-128-8,2 2 160 8,-8-2-160-8,1 0 160 7,-1-4-160-7,-2 2 128 7,-3-2-128-7,3-2 128 8,5 2 16-8,-11-1 0 7,1-3 0-7,-8 2 0 8,-2-2-16-8,-3 0-128 7,1-2 192-7,0 4-64 8,-2-1-128-8,0-1 0 7,-2-6 144-7,-2 6-144 8,-6 0 0-7,-6-1 144 6,3 1-144-7,-5 2 0 8,-5 2 128-8,-5 2-128 6,-3-2 0-6,-6 2 0 8,0 2 0-8,0 2 0 7,-6 0 128-7,-4 0-128 9,-2 3 0-9,-10-1 0 6,-3-4 0-6,-3 2 0 8,-17-4 128-8,0 0-128 8,0 0 0-8,0 0 0 8,0 0 0-8,4 14 128 7,-4-14-128-7,0 0 0 8,-10 9 176-8,-7 1-176 6,-3-2 160-6,-3-2-160 8,-4-2 176-8,-3-4-176 7,1 2 192-7,-4 0-192 8,0-2 240-8,-8 0-64 8,2 0-16-8,-8 0 0 8,2 0-16-8,-4 0 0 6,-1-2 0-6,-5 0 0 9,-3 2 16-9,-5-2 0 6,-1-2 0-6,-3 0 0 9,-7-4-160-9,0 2 128 6,4 2-128-6,-8-3 128 9,0-3-128-9,-2 4 160 6,-4 2-160-6,-4-4 160 9,-3-3-160-9,-7 3 0 6,-1-2 0-5,1 0 128 7,1 3-128-8,1 3 0 7,-5-4 0-7,-3-4 128 7,-5 4-128-7,0 2 0 8,0-1 144-8,3 1-144 7,1-2 0-7,0-6 128 9,1 3-128-9,-1 1 0 7,-2-2 0-7,3 6 144 6,3-3-144-6,3 1 0 8,9 2 128-8,1 2-128 8,6 0 0-8,0 0 0 7,-2-2 0-7,2 4 0 8,0 0 0-8,6 1 0 8,8-1 0-8,2-2 0 6,5 2 160-6,4 2-160 9,5 0 0-9,5 0 0 6,4 0 0-6,0 0 0 9,8 2 0-9,2 0 0 6,2 0 0-6,3-2 0 8,5 0-144-7,2 0 144 5,5 0 0-6,16 0 0 8,-14 0 0-8,14 0-128 8,0 0 128-8,0 0 0 8,0 0 0-8,0 0-128 7,0 0 128-7,22 13 0 8,5-5-176-8,6 0 176 7,2 7-160-7,8-5 160 7,2-2 0-7,12 2 0 7,9-4-128-7,4 1 128 9,10 3 0-9,12-2 0 7,3-2 0-7,7 2 0 8,-3 1 128-8,5-3-128 7,1 2 144-7,6 0-144 8,6-4 128-8,6 0-128 7,-4 0 0-7,4-4 0 8,-6 1 128-8,4-1-128 6,4-1 0-6,0 1 144 9,3 0-144-9,-3 1 0 8,-10-1 0-8,0-1 128 8,-3-1-128-8,-1 0 128 5,0 2-128-5,-2 0 128 9,-2 0-128-9,-1 0 0 7,-7 0 0-7,-7-2 0 8,-6 0 0-8,-2 0 0 7,-1 0 0-7,-5 2 0 8,-5 0 0-8,-9-4 0 7,-2 2 0-7,-5 0 0 7,-8 0 128-7,-6 0 0 7,-8 2 0-7,-6-2 0 8,-6 0-128-8,-7 0 0 7,-16 2 0-7,0 0 0 9,0 0 0-9,0 0 240 6,0 0-16-6,0 0 0 9,-19-2 0-9,-9 0 0 7,-9 0 0-7,-6-1 0 9,-11-3-224-9,-9 2 0 5,-5 2 128-5,2 0-128 9,-10-2 0-9,-2 2 0 6,-4 0 128-6,0 0-128 8,-2-6 0-8,-4 2 0 7,-13-1 0-7,-3 1 0 9,-3-2 0-9,2 4 0 7,-3 2 128-7,1-2-128 8,-6 0 0-8,-8 0 0 7,-4 2 0-7,-4 2 0 8,5 2 0-8,-1 0 0 7,-4 0 0-7,-4 2 0 8,-5 4 0-8,1 4 0 6,7-4 0-6,1 5 0 8,0-3 0-8,6-2 0 8,-1 2 0-8,8-1 0 8,7 3 0-8,8 4 0 6,7-7 0-6,6 5-160 9,6-2 160-9,4 1 0 6,2-5 0-6,8 0 0 10,2 2 0-10,9-3 0 5,5-3 0-5,9 0 0 8,4 0 0-7,7 2 0 6,7-2 0-7,11-2 0 8,14-2-128-8,0 0 128 6,0 0-128-6,0 0 128 9,0 0-224-8,14-2 32 6,9-2 16-7,9 0 0 7,13 2 176-7,5 0-208 7,7-2 80-7,5 0 128 8,10 1-160-8,3-1 160 8,4 0 0-8,9 0-144 8,6 2 144-8,3 2 0 6,9-2 0-6,3 2-128 8,2 0 128-8,0 0 0 7,2 2 0-7,8 6 0 8,0-1 0-8,4-1 0 7,-2-2 0-7,2 0 0 8,-6 2 0-8,6-2 0 7,-2 0 0-7,5 0-128 9,1 0 128-9,-6-1 0 6,-4-1 0-6,0-2 0 8,-4 0 0-8,2 0 0 7,4-2 0-7,-4 1 0 8,-6-1 0-8,-2 0 0 7,-7-2 0-7,-9 2 0 8,-1-2 0-8,-2 2 0 8,-6 2 0-8,-8-2 0 8,-6-4 176-8,-8 2-48 7,-7 0 0-7,-8 0 0 7,-6 2-128-7,-6 1 160 7,-6 1-160-7,-7-2 160 8,-22 2-32-8,0 0-128 7,0 0 192-7,0 0-64 8,0 0 64-8,0 0 0 7,-24-2 0-7,-11 2 0 8,-6 0-192-8,-8 0 128 8,-9-2-128-8,-10 0 128 8,-12 2-128-8,-8 0 0 6,-4 4 0-6,-5-2 0 8,-9 3 0-8,-11 1 0 7,-9-2 0-7,-11 2 0 9,-3-2 0-9,-11 4 0 6,-3 0 144-6,-12-1-144 9,-11-3 0-9,3 0 0 6,-5 0 0-6,-1 0 128 8,-9-4-128-8,2 4 0 7,6 0 0-7,-1 4 128 9,-7-3-128-9,6-1 0 7,5 0 0-7,-1 8 0 7,1 2 0-7,3 5 0 7,7-3 0-7,10 5 0 24,10-3-1280-23,3 3-240-1,-1 1-32 0,15-3-16720 2</inkml:trace>
    </iact:actionData>
  </iact:action>
  <iact:action type="add" startTime="34479">
    <iact:property name="dataType"/>
    <iact:actionData xml:id="d21">
      <inkml:trace xmlns:inkml="http://www.w3.org/2003/InkML" xml:id="stk21" contextRef="#ctx0" brushRef="#br3">21036 12675 14975 0,'0'0'656'0,"0"0"144"1,0 0-640-1,0 0-160 5,-6-8 0-5,6 8 0 8,0 0 752-8,0 0 112 7,0 0 32-7,0 0 0 8,0 0-80-8,0 0-16 7,0 0 0-7,0 0 0 9,0 0 48-9,14-10 16 6,3 8 0-6,5-4 0 10,-3 1-128-10,5-1-32 5,7-2 0-5,2 2 0 10,2 2-256-10,10 0-48 6,0 0-16-6,7 2 0 7,7 4-192-7,7 2-32 9,3 0-16-8,7-2 0 5,4-2-144-6,1 0 0 6,1 0 0-6,2 0 128 9,4-2 0-9,8 2-128 7,-1 4 192-7,9 0-64 7,1 0 48-7,2-4 0 7,-7-6 0-7,3 2 0 8,2 8-48-8,3 0-128 7,-3 0 192-7,4-4-64 8,0-2-128-8,-7 0 0 7,-5 0 144-7,7-4-144 8,-1 0 160-8,4 0-32 7,1 1-128-6,-3-1 192 7,0-2 96-8,1-4 16 6,-11 0 0-6,5 7 0 8,-7 1-64-8,5 2-16 8,-3 2 0-8,1 2 0 8,-10-2 48-8,0 0 16 6,-2-2 0-6,-6 4 0 9,-2-2-32-9,-4 0 0 6,2 0 0-6,2 2 0 9,-6 4-16-9,2-5-16 7,-1-4 0-7,-7 3 0 7,0 2-32-6,-5-2-16 6,-4 1 0-7,-7-2 0 7,-1-1 0-7,-4 0 0 7,0-2 0-7,2 2 0 8,-4-4 0-8,6 4 0 7,-8-8 0-7,2 10 0 8,-6 0-32-8,0 4 0 7,0-2 0-7,-2 0 0 9,-4-4-144-9,-3 0 192 8,-5 6-192-8,-1 0 192 7,-3-2-64-7,-17-2 0 6,0 0 0-6,14 4 0 10,-14-4 0-10,0 0 0 5,0 0 0-5,0 0 0 8,0 0 128-8,0 0 0 8,0 0 16-8,0 0 0 8,0 0-80-8,-18 8 0 7,-7-5-16-7,-4 1 0 8,-8 0-176-8,1-2 0 7,-1-2 0-7,-6 2 0 7,1 4 0-7,-7-2 0 8,-4 0 128-8,0 2-128 8,-1-2 0-8,-3 3 0 7,-3-1 0-7,-10-2 0 8,-5-4 0-8,-10-2 0 7,-5-2 0-7,-2 2 0 8,-5 2 0-8,3 0 0 7,-1 0 0-7,-7 0 0 8,-13 0 0-8,-4-2 0 7,-2-5 0-7,-4 3 0 8,4 2 0-8,-5 2 0 7,-3 2 0-7,0-2 0 8,-7-6 0-8,1 0 0 7,-2 6 0-7,-3 0 128 8,-6-2-128-8,1 0 0 6,3-4 0-6,2 6 0 9,-3 6 0-9,-1-2 0 7,-1-6 0-7,7 4 0 8,3 0 0-8,11 2 0 7,5 4 0-7,5-3 0 8,5 1 0-8,4 0 0 8,9-2 0-8,9 0 0 7,7 0 0-7,5-2 0 7,13-2 0-7,5 8 0 9,5-1 0-9,5 3 0 6,12 0 0-6,4-4 0 8,3 0-128-8,5 1 128 7,0 3 0-7,7-4 0 8,6-6 0-8,10 0 0 7,0 0 0-7,0 0 0 9,0 0 0-9,18 4-176 6,5-4 176-6,8-2-128 8,6 0 128-8,16 0 0 7,11-4-144-7,14 0 144 8,16 2 0-8,11-3 0 7,18-3 0-7,14-6 0 8,7-3 0-8,20 3-144 7,15-1 144-6,7 1 0 7,7-5 0-8,8 1-128 6,2 8 128-6,1 3 0 8,-5 7 0-8,-5 2 0 7,-3 0 0-7,-6 4 0 8,-6 1 0-8,-3 1 0 7,-8 0 0-7,-10 2 0 8,-8 2 0-8,-10-2 0 7,-9-3 0-7,-12 3 0 8,-4 2 0-8,-6-4 0 7,-7 0 0-7,-11-1 0 8,-7 5 0-8,-12-6 0 7,-11-4 0-7,-10 2 0 8,-7 0 0-8,-8 2 0 7,-5 0-144-7,-10-2 144 25,-7-2-720-24,-14 0-48-1,0 0-16 0,-12 10 0 14,-11-7-2000-13,-12 7-400-1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5:09:19.86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context xml:id="ctx1">
      <inkml:inkSource xml:id="inkSrc79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1" timeString="2021-04-28T15:09:19.862"/>
    </inkml:context>
  </inkml:definitions>
  <iact:action type="add" startTime="4212">
    <iact:property name="dataType"/>
    <iact:actionData xml:id="d0">
      <inkml:trace xmlns:inkml="http://www.w3.org/2003/InkML" xml:id="stk0" contextRef="#ctx0" brushRef="#br0">3485 3493 5519 0,'0'0'496'1,"-8"-8"-496"5,2-1 0-6,6 9 0 9,-8-12 1280-9,8 12 144 6,-7-8 48-6,7 8 0 7,-10-8-736-6,10 8-144 6,-10-7-16-6,10 7-16 7,0 0-112-7,0 0-32 4,0 0 0-5,0 0 0 8,-12-8 96-8,12 8 32 7,0 0 0-7,0 0 0 8,0 0-192-8,0 0-32 7,0 0-16-7,0 0 0 7,0 0-160-6,20 15-16 6,-4-3-128-7,3 4 192 8,3-5 144-8,1 1 32 7,-2 2 0-7,-1-5 0 8,1 5 16-8,5-6 16 8,-1 4 0-7,4 1 0 5,5-5 32-6,3 6 0 7,-2-3 0-7,0 5 0 8,6-2 16-8,-4 1 0 7,0-3 0-7,4 4 0 9,-4-5-160-9,4 5-32 6,-2-6 0-6,4 3 0 8,-4-5-80-8,0 0-32 7,0 2 0-7,-4-1 0 8,4 1 32-8,-4 2 0 7,-4-4 0-7,2 1 0 8,-1 5 32-8,1-6 16 7,-6 0 0-7,-4 1 0 8,1-3-224-8,-5 2 0 7,1 0 0-7,-6 0 0 8,1-3 144-8,-15-5-144 7,16 4 128-7,-1 0-128 8,-15-4 0-8,0 0 128 7,0 0-128-7,0 0 0 25,0 0-1600-24,0 0-416 0,0 0-80-1</inkml:trace>
    </iact:actionData>
  </iact:action>
  <iact:action type="add" startTime="4815">
    <iact:property name="dataType"/>
    <iact:actionData xml:id="d1">
      <inkml:trace xmlns:inkml="http://www.w3.org/2003/InkML" xml:id="stk1" contextRef="#ctx0" brushRef="#br0">3165 4135 9951 0,'0'0'448'0,"0"0"80"0,0 0-528 0,0 0 0 3,16 4 0-3,-16-4 0 9,17-2 848-9,1 0 64 7,-18 2 16-7,17-8 0 8,3 2-48-8,3 2-16 8,-1-13 0-8,-3 5 0 8,5-4-32-8,1 3 0 7,4-11 0-7,6-1 0 7,6-2-144-7,8-3-48 7,0 3 0-7,5-6 0 8,7-4-80-8,1 0-32 7,7 2 0-7,3-6 0 8,6 4-80-8,-2-6-32 8,-4 2 0-8,0-6 0 7,2 6-16-7,-3-4 0 7,1 4 0-7,-2 2 0 9,4 8-144-9,0 4-16 6,-9-2-16-6,5 1 0 9,-4 1-224-9,-4 0 144 6,-5 1-144-6,-4 3 128 9,-3 1-128-9,-5 7 0 7,-10-3 0-7,-3 9 0 24,-3-1-1280-24,-6 6-272 0,-1 0-64 0</inkml:trace>
    </iact:actionData>
  </iact:action>
  <iact:action type="add" startTime="6348">
    <iact:property name="dataType"/>
    <iact:actionData xml:id="d2">
      <inkml:trace xmlns:inkml="http://www.w3.org/2003/InkML" xml:id="stk2" contextRef="#ctx0" brushRef="#br0">1484 5902 10079 0,'0'0'448'0,"-10"-2"80"0,10 2-528 0,0 0 0 3,-8-6 0-3,8 6 0 7,-6-12 512-6,0 4 0 6,6 8 0-7,0 0 0 8,0 0-64-8,10-7 0 7,0-7-16-7,4 6 0 9,-5 0-128-9,9-3-32 6,-2 3 0-6,7-6 0 8,4 2 16-8,2 5 0 7,5-3 0-7,-5 2 0 9,0 2-288-8,-2-2 128 4,-3 1-128-4,-1 3 0 6,1 0 0-7,-5 2 0 8,-3 2 0-8,3 2 0 7,-1 6 0-7,-4 3 0 7,1 1 0-7,-5 6 0 8,-2-3 0-8,-4 5 0 8,-4 3 0-8,-2 1 0 6,-4-1 0-6,-4 2 0 9,-8-1 0-9,3 3 0 7,-5 0 192-7,-1-1-192 7,-3-3 192-7,3-2-192 8,2 1 128-8,-5-5-128 7,-3 3 0-7,1 3 0 8,-1-1 192-8,4-5-64 8,1-1 0-8,7 2-128 7,-3-5 240-7,10 3-64 7,8-16-16-7,0 0 0 8,-6 13-160-8,6-13 128 7,0 0-128-7,8 16 128 8,-8-16-128-8,14 10 0 7,3-2 0-7,7 1 0 8,-1-3 0-8,1-6 0 7,-5 0 0-7,3 0 0 9,-1 0 0-9,1-2 0 6,-1-2 0-6,4 2 0 9,3 0 0-9,-3-1 128 6,-2 1-128-6,1 0 0 8,-1-2 0-8,-1 0 0 7,-3 0 0-7,3-2-7744 12</inkml:trace>
    </iact:actionData>
  </iact:action>
  <iact:action type="add" startTime="6784">
    <iact:property name="dataType"/>
    <iact:actionData xml:id="d3">
      <inkml:trace xmlns:inkml="http://www.w3.org/2003/InkML" xml:id="stk3" contextRef="#ctx0" brushRef="#br0">2533 5783 11967 0,'0'0'528'1,"-2"-18"112"-1,2 1-512 0,2 5-128 1,-2 12 0-1,6-16 0 9,2 5 672-9,-8 11 96 6,17-8 32-6,-3 0 0 9,-14 8-576-9,18 2-224 6,1 6 176-6,-5-2-176 9,-14-6 144-8,21 13-144 5,1 3 128-6,-5 3-128 7,1-3 224-7,1 3-32 8,-7 5-16-8,4-1 0 8,-7 3-32-8,5 1 0 6,-4 2 0-6,1-2 0 9,1 3-144-9,-4-3 0 6,0-2 144-6,1-1-144 9,-3-7 128-9,2 3-128 7,2-7 128-7,-2 1-128 8,-8-14 0-8,0 0-160 6,0 0 16-6</inkml:trace>
    </iact:actionData>
  </iact:action>
  <iact:action type="add" startTime="7036">
    <iact:property name="dataType"/>
    <iact:actionData xml:id="d4">
      <inkml:trace xmlns:inkml="http://www.w3.org/2003/InkML" xml:id="stk4" contextRef="#ctx0" brushRef="#br0">2880 5615 16575 0,'-11'-6'1472'12,"-3"0"-1168"-12,0 2-304 0,5 0 0 2,9 4 464-2,-18 4 48 6,0 0 0-6,7 10 0 9,-3 0-176-9,2 9-16 7,3 0-16-7,-9 3 0 7,-1 1-144-7,1 6-32 7,-3 2 0-7,-1 2 0 9,3-3 128-9,1 1 0 9,-1 2 16-9,3 0 0 7,2-6-128-6,6-2-16 4,-1-3-128-5,7-5 192 8,-2-3-192-8,2-1 128 8,0 3-128-8,2-7 0 8,0-13-192-8,0 0-128 6,6 16-16-6</inkml:trace>
    </iact:actionData>
  </iact:action>
  <iact:action type="add" startTime="7309">
    <iact:property name="dataType"/>
    <iact:actionData xml:id="d5">
      <inkml:trace xmlns:inkml="http://www.w3.org/2003/InkML" xml:id="stk5" contextRef="#ctx0" brushRef="#br0">3345 5533 18431 0,'11'-33'1632'0,"-1"17"-1312"1,8-5-320-1,1 1 0 0,6 5 0 0,10-3 144 2,3 5-144-2,6-1 0 7,-1 6 384-7,6 2-48 7,4 0 0-7,-3 6 0 8,-3 6-336-8,-2 0 128 7,-2 0-128-7,-8 10 0 10,-4 1 0-10,-1 5 0 5,-5 1 0-5,-2 0 0 10,-9 3 144-10,-2 3-144 6,-10 4 192-6,-4 0-192 9,-10 6 416-9,-2 0-32 6,-11 6 0-6,0 2 0 8,-3 0 0-8,-3 0 0 9,-4-5 0-9,-2 1 0 6,4-9 96-6,4-3 16 7,1-6 0-7,3-3 0 8,3-3 80-8,9-3 32 7,-1 3 0-7,14-19 0 8,0 0-288-8,0 0-48 7,2 16-16-7,-2-16 0 7,16 13-80-7,3-9-32 8,3-2 0-8,11-2 0 8,2 2 80-8,2-4 16 7,4-2 0-7,-2 0 0 8,6-1-112-8,4-3-128 8,-1 2 176-8,3 0-176 7,0-4 144-6,0 3-144 5,1 1 0-6,1 2 144 8,-8 0-384-7,0 2-80 5,-1 2 0-6,-8 2-12608 12</inkml:trace>
    </iact:actionData>
  </iact:action>
  <iact:action type="add" startTime="9528">
    <iact:property name="dataType"/>
    <iact:actionData xml:id="d6">
      <inkml:trace xmlns:inkml="http://www.w3.org/2003/InkML" xml:id="stk6" contextRef="#ctx0" brushRef="#br0">18395 4622 8751 0,'0'0'384'1,"0"0"80"-1,0 0-464 0,0 0 0 5,0 0 0-5,23 2 0 8,-5 2 560-8,-18-4 16 6,19 4 0-6,5 0 0 9,-5 0-64-9,1-2 0 6,5-4 0-6,2 2 0 10,5-2 0-10,-1 0-16 5,2 2 0-5,2-4 0 9,8-8 64-9,2 3 16 7,2 1 0-7,7-4 0 8,1 4-64-8,3 2 0 8,3-3 0-8,5 3 0 6,-1 2-176-6,9 2-32 8,-4-4-16-7,2 2 0 5,-8 0-160-6,3 2-128 7,-5 0 144-7,1 2-144 9,1 0 160-9,0 2-160 7,1 4 160-7,3-2-160 8,-6-2 272-8,9-4-32 6,-1-2-16-6,4-2 0 9,-8 6 112-9,4-2 32 7,-1-1 0-7,5-1 0 8,2 2-64-8,2 0-16 7,2 2 0-7,4-2 0 8,0 0-64-8,0 0-16 7,-1-4 0-7,1 2 0 8,-2-2-64-8,0 2-16 7,0 4 0-7,0-2 0 8,0 2-128-8,-2 0 192 7,-4 0-192-7,2 0 192 8,-6-3-32-8,0 1 0 7,-7 0 0-7,1 2 0 8,0 4 32-8,-3 1 16 8,-1-1 0-8,2 4 0 7,-1 0-80-7,-3-4-128 7,1-2 176-7,3 0-176 8,-3-2 256-8,-3 2-64 6,1-2-16-6,-1-2 0 9,5 2 80-9,-3-2 0 6,-1 0 16-6,-1 2 0 9,6 0-80-9,1 0-32 6,-3 0 0-6,3 0 0 9,1-2-160-9,-4 0 192 6,1-4-192-6,3 4 192 9,-3 0-192-9,-3 4 0 7,-1-2 0-7,3 0 0 8,-6 2 0-8,3 2 128 7,0 0-128-7,-1-2 0 9,-3-2 0-9,3 0 0 6,3-2 0-6,1 0 0 9,-1 0 144-9,-3 2-144 6,3 0 160-6,-1 0-160 8,4-4 144-8,-1 4-144 7,-1 0 128-7,4 4-128 8,-3 0 160-8,-3 0-160 8,1-2 192-8,-1-2-192 7,-1-2 192-7,-1 0-192 7,-3 2 192-7,2 2-192 8,-3 0 176-8,3-2-176 6,-1 2 160-6,1 2-160 9,-1-2 128-9,3 1-128 6,-1-1 0-6,1 2 144 9,-8 4-144-9,-1-6 160 6,1 0-160-6,2-2 160 10,-3-2-160-10,5 2 128 6,-2 2-128-6,-1-2 128 9,-1 0-128-9,0 0 128 5,3 0-128-5,5 2 128 9,3 2-128-9,-5-4 192 7,0-2-192-7,-3 0 192 8,1 2-192-8,-1 0 128 7,1-4-128-7,0 2 128 9,1-2-128-9,3 2 0 7,-3 2 144-7,3-2-144 7,3-4 0-7,3 4 144 8,-1 1-144-8,4 1 0 7,-7 1 144-7,5-1-144 7,4-1 0-7,-7-1 144 8,1 0-144-8,0 0 0 7,5 0 0-7,1 4 0 9,2-4 0-9,0 4 0 7,2 4 0-7,2-5 0 8,-11-2 0-8,1-1 0 6,2 2 0-6,-7 0 0 9,-1-2 0-9,-1 2 0 6,1-2 0-6,-1 0 0 9,-1 2 128-9,-1 0-128 6,3 0 128-6,-1 0-128 9,1 0 128-9,-3 4-128 7,-6 0 128-7,3-1-128 8,1-5 128-8,3-1-128 7,-3 1 128-7,1 2-128 7,1 0 0-7,2 0 128 8,-3 0-128-8,1 0 0 7,3 2 0-7,3 0 128 8,1-2-128-8,-6 0 0 7,-3 0 0-7,0 0 0 8,-1-2 128-8,1 0-128 8,-2-2 0-8,1 2 0 6,1-2 0-6,-3 2 0 8,-3-4 0-7,4 4 0 5,0-2 0-6,1 2 0 9,1 0 0-9,-1 2 0 6,-3-2 128-6,-2 0-128 9,-2 0 0-9,-6-1 192 6,4 1-192-6,-6-4 192 9,1 2-192-9,-4 0 160 6,-1 2-160-6,-4-2 160 9,2 2-160-9,-4-2 192 7,-3-4-192-7,-5 7 192 8,3 1-192-8,-1 0 0 7,0 0 0-7,-3 0 0 8,-1 0 0-8,1 1 0 7,-1 3 128-7,-5 0-128 9,4-4 0-9,-5 2 0 6,3 0 0-6,-16-2 128 7,14 2-128-7,-14-2 0 7,0 0 0-7,13 0 0 8,-13 0 0-8,0 0 0 7,0 0 0-7,0 0 0 8,0 0 0-8,0 0 0 7,0 0 0-7,0 0-176 23,0 0-1520-23,-21 22-304 1,-7-5-64-1</inkml:trace>
    </iact:actionData>
  </iact:action>
  <iact:action type="add" startTime="16181">
    <iact:property name="dataType"/>
    <iact:actionData xml:id="d7">
      <inkml:trace xmlns:inkml="http://www.w3.org/2003/InkML" xml:id="stk7" contextRef="#ctx0" brushRef="#br1">20642 13262 16991 0,'-24'-18'752'0,"11"3"144"0,-1 3-704 0,-1-6-192 4,1 5 0-4,-8-5 0 7,-1-1 128-7,0 1-128 8,-3 1 192-8,-3-1-64 8,-6 4 48-8,-4-1 0 6,-10 3 0-6,-4-4 0 9,-3 5 272-9,-5-3 64 6,-9 4 16-6,6 3 0 9,-3-1 128-9,3 4 32 7,2 0 0-7,-7 4 0 9,3 0-48-9,-10 2-16 8,-6 2 0-8,-2 6 0 7,-2-1-288-7,1 9-48 6,-1-5-16-6,2 5 0 8,2-2-272-8,2 5 0 7,-2 2 128-7,-4 5-128 8,-3-3 0-8,1 2 128 7,0 1-128-7,2 1 0 8,2 4 256-8,4 6-48 8,0 0-16-8,2 10 0 8,2-6-48-8,2 6-16 6,-2 1 0-6,-4 5 0 8,0 1 112-8,6 5 16 7,8-1 0-7,3 9 0 8,3 5-48-8,11 6 0 7,2 2 0-7,10 5 0 8,2 5 32-8,10 9 0 7,7 7 0-7,6 3 0 8,10 4-240-8,12 0 144 7,4-2-144-7,11-4 128 8,12-3-128-7,10-5 0 5,12-11 0-6,15-6 0 8,14-8 144-8,11-12 0 7,6-5 0-7,8-11 0 8,5-3 48-8,8-8 0 7,7-6 0-7,9-7 0 9,-1-9 64-9,-3-7 0 6,-3-6 16-6,-1 0 0 8,1 4 16-8,0-12 0 7,-7-8 0-7,-3-7 0 8,-10-4 32-8,-4-7 16 7,-5-1 0-7,-7-8 0 8,-1 0 352-8,-3-9 64 7,-3-7 16-7,-10-7 0 8,-10-1 0-8,-4-1 0 7,-11-6 0-7,-6-6 0 8,-12-2 80-8,-6-4 32 7,-8-10 0-7,-7-9 0 8,-7-6-240-8,-3 2-32 7,-8 1-16-7,-6 13 0 8,-3 7-272-8,-1 10-48 8,-6 2-16-8,1 15 0 8,-9 9-256-8,-3 7-144 6,-4 4 16-6,-4 11 0 26,-2 7-1216-26,-4 9-256 0,-2 8-32 0,-12 8-10880 4,-9 12-2176-4</inkml:trace>
    </iact:actionData>
  </iact:action>
  <iact:action type="add" startTime="16872">
    <iact:property name="dataType"/>
    <iact:actionData xml:id="d8">
      <inkml:trace xmlns:inkml="http://www.w3.org/2003/InkML" xml:id="stk8" contextRef="#ctx0" brushRef="#br1">17985 16524 24063 0,'0'0'1072'1,"0"0"208"-1,0 0-1024 0,0 0-256 2,2-13 0-2,6-9 0 8,8-1 576-8,3-2 64 8,4-3 16-8,5-3 0 7,-1-2 0-7,0-8 0 7,5 4 0-7,-1-2 0 8,2-6 112-8,2 6 32 8,0-2 0-8,4 6 0 9,2 2-272-9,0 2-48 6,-8 3-16-6,2 5 0 7,1-2 0-7,-9 3 0 7,-2 3 0-7,-5 5 0 8,-1 2-144-8,1 4-48 7,-7 7 0-7,-13 1 0 9,0 0-80-9,16 19-32 7,-8 4 0-7,0 13 0 8,-1 1-32-8,-1 9-128 7,-4 3 192-6,0 0-64 6,-2 4 0-7,0 5-128 6,-2 4 192-6,2-1-64 9,-2-1 0-9,-2 1-128 6,-4-7 192-6,1-1-64 8,-1-2-128-7,-6 0 128 6,3-12-128-7,-5 0 128 8,4-6-128-8,-3-6 0 6,1-4 0-6,-4-1-176 24,5-7-2256-23,-7-3-448-1</inkml:trace>
    </iact:actionData>
  </iact:action>
  <iact:action type="add" startTime="17186">
    <iact:property name="dataType"/>
    <iact:actionData xml:id="d9">
      <inkml:trace xmlns:inkml="http://www.w3.org/2003/InkML" xml:id="stk9" contextRef="#ctx0" brushRef="#br1">18241 16351 20271 0,'0'0'1792'1,"0"0"-1424"2,0 0-368-3,0 0 0 8,0 0 2512-8,15 17 432 7,-5 1 96-7,6 9 16 8,-3 6-2096-8,-1 8-400 9,-6 6-96-9,-4 0-16 7,-4 4 352-7,0 1 64 7,-8 3 16-7,-3 5 0 8,-5 11-208-8,-2-3-32 6,-3 2-16-6,-4-4 0 9,-4 7-272-9,-5-7-48 7,-1 4-16-7,4 4 0 9,0-2-160-9,-2 2-128 6,2-7 192-6,0 1-192 8,-6-6 0-8,4 1 0 6,-1 1-192-6,3-9 48 24,-6-10-2480-24,2-2-512 1</inkml:trace>
    </iact:actionData>
  </iact:action>
  <iact:action type="add" startTime="17833">
    <iact:property name="dataType"/>
    <iact:actionData xml:id="d10">
      <inkml:trace xmlns:inkml="http://www.w3.org/2003/InkML" xml:id="stk10" contextRef="#ctx0" brushRef="#br1">11550 17769 11967 0,'0'0'528'0,"-4"-14"112"9,1 2-512-9,-1 1-128 0,4 11 0 0,-6-10 0 2,-6 0 2512-1,2 0 480 5,10 10 80-6,-15-7 32 8,-1 1-1696-8,-3-4-352 7,-3 8-64-7,-5 4-16 8,-6 4-432-8,-4 0-96 8,-8 0 0-8,-4 9-16 9,-6 1-112-9,-1 5-32 5,-1-1 0-5,1 1 0 9,1 6 16-9,2 1 0 6,9-1 0-6,-3 4 0 9,4-3-48-9,4-1 0 6,8-4 0-6,3 3 0 9,3-5 0-9,7 2-16 7,7-1 0-5,1-5 0 3,6 1-240-5,12 2 0 7,-8-20 128-7,21 15-128 8,7 3 0-8,11 5 0 7,2 2 0-7,9 5 0 8,7-1 0-8,3 2 0 8,7 4 0-8,-3 4 0 7,4-2 0-7,-5 8 0 7,-9-6 0-7,-3 4 0 9,-12-8 0-9,-2 4 0 6,-10 4 0-6,-9-10 0 8,-4-2 0-8,-8 1 0 7,-8 3 128-6,-12 2-128 6,-6 0 640-7,-13 4 16 7,-8-6 16-7,-13 6 0 9,-9-8 32-9,-11 0 0 6,-2 2 0-6,0 0 0 9,0-3-288-9,2-5-48 6,9 0-16-6,1-9 0 9,4-3-160-9,7-9-16 6,6-6-16-6,10-6 0 25,10-3-1440-25,13-11-272 0,6-9-64 0,18-12-14192 1</inkml:trace>
    </iact:actionData>
  </iact:action>
  <iact:action type="add" startTime="18268">
    <iact:property name="dataType"/>
    <iact:actionData xml:id="d11">
      <inkml:trace xmlns:inkml="http://www.w3.org/2003/InkML" xml:id="stk11" contextRef="#ctx0" brushRef="#br1">12471 17032 26719 0,'-23'-2'1184'0,"9"2"240"0,-6 0-1136 0,1 0-288 3,3 0 0-3,-1 5 0 8,3 3 368-8,2 10 16 8,1 3 0-8,1 8 0 7,0 1-384-7,-3 5 0 7,-1 10 0-7,2 7 0 8,1 7 288-8,3 9 32 9,-4 12 16-9,0 12 0 6,-3 9 192-6,1 10 48 8,-5 12 0-8,3 0 0 8,-4 4-208-8,1-8-48 7,3-2 0-7,-1-6 0 8,3-16 16-8,2-11 0 7,3-8 0-7,-1-15 0 8,4-7 640-8,2-15 128 7,-2-9 32-7,6-9 0 8,4-3-384-8,0-10-80 7,-4-8-16-7,18-4 0 8,-1-4-240-8,5-10-48 7,1-3-16-7,4-8 0 7,-1-7-192-7,1-3-32 8,0-3-128-8,3-1 192 7,-3-2-192-6,4 0 0 6,-2 10 0-7,1-4-160 7,1 8 160-7,-2 5-160 8,-4 9 160-8,3 5-160 8,-1 10 160-8,0 14-192 7,1 3 192-7,1 11-192 7,-6 5 192-7,-1 10-160 8,1 4 160-8,-7 5-160 7,-1 5 160-7,-1 2 0 8,-6-1-144-8,-4 7 144 8,-6-1-192-8,0-5 48 6,-2-5 0-6,-2-3 0 26,2-8-368-25,4-4-64-1,4-10 0 0,2-9-16 14,-6-18-1696-14,0 0-336 1,20 2-64-1</inkml:trace>
    </iact:actionData>
  </iact:action>
  <iact:action type="add" startTime="18674">
    <iact:property name="dataType"/>
    <iact:actionData xml:id="d12">
      <inkml:trace xmlns:inkml="http://www.w3.org/2003/InkML" xml:id="stk12" contextRef="#ctx0" brushRef="#br1">13425 18590 34847 0,'-29'19'1536'0,"7"1"320"0,-3 5-1472 0,-1 4-384 2,3 1 0-2,0 3 0 8,3 8 320-8,1-6 0 7,-1 2 0-7,4-2 0 9,1-2 16-9,9-4 0 8,0-3 0-8,6-5 0 6,4-3-208-6,6-1-128 8,9-7 160-8,-1 2-160 8,3-8 0-8,7-4 128 8,1-4-128-8,2-6 0 7,4 0 192-7,0-1-16 7,2-7 0-7,0-3 0 8,-5-1 0-8,-5 3 0 7,-6-3 0-7,-5-1 0 9,-10 1 208-9,-6 5 64 6,-6-3 0-6,-6 1 0 8,-11 5 224-8,-4-2 48 8,-1 3 16-7,-7-1 0 5,-4 6-368-6,2 2-80 7,-6 1-16-7,6 3 0 8,-4 0-272-8,10 2 0 7,4 0-128-7,7 0 128 25,3 0-1008-24,17 0-96 0,0 0-32-1,0 0 0 10,7-8-2128-9,11-2-416-1,19-7-96 0,8-1 0 1</inkml:trace>
    </iact:actionData>
  </iact:action>
  <iact:action type="add" startTime="18974">
    <iact:property name="dataType"/>
    <iact:actionData xml:id="d13">
      <inkml:trace xmlns:inkml="http://www.w3.org/2003/InkML" xml:id="stk13" contextRef="#ctx0" brushRef="#br1">14010 18754 33119 0,'-19'44'1472'1,"7"-10"288"-1,-4 7-1408 0,5-2-352 2,-3 3 0-2,4 5 0 8,2-4 1008-8,-3 0 128 7,3-10 16-7,2-4 16 8,-2-5-304-8,2-5-64 9,6-19-16-9,0 0 0 6,0 0-144-6,0 0-48 7,0 0 0-7,16-17 0 8,1-11-32-8,1-5-16 8,3-8 0-8,5 4 0 7,-1-2-288-7,2 0-64 8,-1 0-16-8,-1 0 0 7,1 6-176-6,-3 4 128 5,2 2-128-6,-1 3 128 8,-1 7-128-8,1 3 0 7,1 0 0-7,-2 8 0 27,-3 3-1072-27,3 1-240 0,1 6-48 0,1 1-11184 3,-2 5-2224-3</inkml:trace>
    </iact:actionData>
  </iact:action>
  <iact:action type="add" startTime="19438">
    <iact:property name="dataType"/>
    <iact:actionData xml:id="d14">
      <inkml:trace xmlns:inkml="http://www.w3.org/2003/InkML" xml:id="stk14" contextRef="#ctx0" brushRef="#br1">15528 17441 35935 0,'-14'-16'1600'1,"2"13"320"-1,0-3-1536 0,7 8-384 4,5-2 0-4,-12 7 0 8,12-7-128-8,-8 28-112 6,2 3-16-6,-7 10 0 9,1 4 256-9,-2 9 208 7,-3 9-32-7,-3 9-16 8,3 8 112-8,1 12 32 7,-7 1 0-7,5 11 0 7,2-3 16-7,-5 8 16 8,2 8 0-7,1-6 0 5,-4-1-176-6,1-9-32 8,5-5-128-8,-1-13 192 7,7-9-416-7,-2-13-96 8,7-10 0-8,-1-12-16 22,2-6-1280-21,0-8-256-1,4-5-48 1,0-20-12640 1</inkml:trace>
    </iact:actionData>
  </iact:action>
  <iact:action type="add" startTime="19664">
    <iact:property name="dataType"/>
    <iact:actionData xml:id="d15">
      <inkml:trace xmlns:inkml="http://www.w3.org/2003/InkML" xml:id="stk15" contextRef="#ctx0" brushRef="#br1">14882 18718 31327 0,'0'0'2784'1,"0"0"-2224"1,14-3-560-2,11-1 0 8,14 2 1392-8,8-2 160 7,13-2 48-6,7-4 0 6,11 0-1056-7,-2-5-208 8,-2 3-32-8,-4 0-16 24,-8 3-832-23,1 3-160-1,-3-2-48 0,-3 0 0 13,-5 2-1760-13,-5 2-368 0,0-1-64 1</inkml:trace>
    </iact:actionData>
  </iact:action>
  <iact:action type="add" startTime="19872">
    <iact:property name="dataType"/>
    <iact:actionData xml:id="d16">
      <inkml:trace xmlns:inkml="http://www.w3.org/2003/InkML" xml:id="stk16" contextRef="#ctx0" brushRef="#br1">16413 19058 27647 0,'0'0'2448'0,"0"0"-1952"5,0 0-496-5,0 0 0 8,0 0 2944-8,0 0 512 7,0 0 80-7,0 0 32 9,22 2-2576-9,1-2-512 6,0 0-96-6,5 0-32 9,-3-4-160-9,4-2-16 7,1 4-16-7,-1 0 0 7,2 0-160-7,2 2 0 7,2 2 0-7,-5-2 0 25,-1-4-640-23,0 2-48-2,-2 0-16 0,1 2 0 13,-3 0-2448-13,0 0-496 1</inkml:trace>
    </iact:actionData>
  </iact:action>
  <iact:action type="add" startTime="20176">
    <iact:property name="dataType"/>
    <iact:actionData xml:id="d17">
      <inkml:trace xmlns:inkml="http://www.w3.org/2003/InkML" xml:id="stk17" contextRef="#ctx0" brushRef="#br1">18122 19013 29487 0,'0'0'2624'0,"-16"-6"-2112"2,4 0-512-2,12 6 0 8,-13-11 864-8,5 3 64 7,8 8 16-7,-10-2 0 8,-5 0-512-8,3 2-112 7,-6 0 0-7,3 4-16 9,-7 2 432-9,-3 7 96 6,-2-3 0-6,-1 9 16 8,-7 7-80-8,-4 5 0 8,2 4-16-8,-4 0 0 7,2 6-160-7,4-2-16 7,-4 6-16-7,10-6 0 9,5 4-160-9,11-6-16 6,1-2-16-6,8-2 0 9,4-5-160-9,10-7-16 6,4-1-16-6,9-3 0 9,4-3-32-9,4-5 0 7,5-5 0-7,5-4 0 8,-2-4-144-8,5-3 0 6,3-3 144-6,-6-2-144 26,4-5-960-26,-4-5-272 0,6-1-48 0,-2-1-16 13,-6 3-1248-13,0-2-240 1,-2-3-48-1</inkml:trace>
    </iact:actionData>
  </iact:action>
  <iact:action type="add" startTime="20490">
    <iact:property name="dataType"/>
    <iact:actionData xml:id="d18">
      <inkml:trace xmlns:inkml="http://www.w3.org/2003/InkML" xml:id="stk18" contextRef="#ctx0" brushRef="#br1">18746 19091 26431 0,'0'0'1168'0,"-6"14"240"0,2 3-1120 0,0 3-288 3,0 5 0-3,0 0 0 9,3-1 640-9,-3 7 80 7,-2-2 16-7,2 2 0 7,0 1 624-7,4-3 128 8,2-4 32-8,2 3 0 7,4-1-352-7,-3-4-64 8,5-5-16-8,6-1 0 7,-3 1-320-7,3-6-64 7,4 1 0-7,-3-5-16 10,5-4-128-10,3-4-32 5,0 0 0-5,3-4 0 8,-1-4-16-8,0-3-16 7,1-3 0-7,-1-6 0 9,0-3-160-9,-1 0-16 8,-7-1-16-7,2-5 0 5,-1-6-32-6,1 2 0 6,-5-4 0-6,0 0 0 9,-5-2-96-9,1-8-32 7,-8-4 0-7,0-4 0 8,0-1-144-8,-4 1 0 7,-2 3 0-7,2 3 0 24,-2 10-496-23,0 6-16-1,0 1-16 0,0 3 0 12,0 2-1168-12,-2 0-224 1,0 5-64-1,2 1-10224 7,0 3-2048-6</inkml:trace>
    </iact:actionData>
  </iact:action>
  <iact:action type="add" startTime="20926">
    <iact:property name="dataType"/>
    <iact:actionData xml:id="d19">
      <inkml:trace xmlns:inkml="http://www.w3.org/2003/InkML" xml:id="stk19" contextRef="#ctx0" brushRef="#br1">20125 17821 26719 0,'-14'14'1184'0,"6"4"240"0,3-1-1136 0,-1 8-288 3,-4 5 0-3,0 9 0 8,2 0 1664-8,-5 9 256 7,3 9 64-7,-4 3 16 7,1 7-656-7,-1 1-128 8,0 8-16-8,3 6-16 7,1 2-288-7,4 0-64 8,-2 3-16-8,2-3 0 10,5 0-368-10,2-8-80 6,7 0-16-6,-2-11 0 7,6-5-64-7,3-1-16 7,5-9 0-7,-1-3 0 8,9-4 64-8,-1-6 16 7,0-4 0-7,1-3 0 8,1-5-128-8,0-6-32 7,2-5 0-7,-1-4 0 8,-1-6-192-8,-2-2-256 7,-1-8 48-7,-7-6 16 26,1 0-2240-25,-3-7-448-1,-7-3-96 0</inkml:trace>
    </iact:actionData>
  </iact:action>
  <iact:action type="add" startTime="21168">
    <iact:property name="dataType"/>
    <iact:actionData xml:id="d20">
      <inkml:trace xmlns:inkml="http://www.w3.org/2003/InkML" xml:id="stk20" contextRef="#ctx0" brushRef="#br1">19413 18789 40543 0,'0'0'3600'1,"0"0"-2880"-1,0 0-576 0,25-6-144 8,12-4 1024-8,14 8 192 7,10 2 16-7,11 0 16 8,8 0-1008-8,4-2-240 7,3-2 0-7,5 0 0 8,0-7 0-8,-4-1-144 7,-5-4 144-6,1 3-192 22,-2-7-384-21,-4 3-64-2,-4-1-32 0,-7-1 0 11,1 3-1888-11,-8-4-384 0,-3-1-80 1</inkml:trace>
    </iact:actionData>
  </iact:action>
  <iact:action type="add" startTime="21872">
    <iact:property name="dataType"/>
    <iact:actionData xml:id="d21">
      <inkml:trace xmlns:inkml="http://www.w3.org/2003/InkML" xml:id="stk21" contextRef="#ctx0" brushRef="#br1">2215 16546 21183 0,'-13'-14'944'0,"13"14"192"0,-14-11-912 0,8 5-224 3,-2-2 0-3,8 8 0 8,0 0 576-8,0 0 80 7,0 19 16-7,0 5 0 7,0 1-544-7,0 6-128 8,0 10 0-8,2 2 0 8,-4 2 224-8,8 8 16 7,0 3 0-7,4 16 0 8,1 6 144-8,1 10 48 7,4 2 0-7,-1 2 0 8,9 5 16-8,-1-9 16 7,2-2 0-6,3-8 0 6,1-6-144-7,2-10-16 7,2-7-16-7,4-14 0 8,-3-8 176-8,5-12 48 7,4-3 0-7,-3-6 0 8,1-5 224-8,-2-7 48 7,4-7 16-7,4-5 0 8,0-6-112-8,2-7-32 7,0-8 0-7,1-4 0 8,-5-10-208-8,2-2-32 7,2-3-16-7,-3-5 0 8,-5-1-176-8,0-5-32 7,-9 1-16-7,-7-8 0 8,-6-1 16-8,-3-5 16 7,-6-2 0-7,-4-4 0 8,1 0 48-8,-3 8 0 7,0 6 0-7,-2 8 0 8,0 11-256-8,0 10 0 7,-2 8 128-7,4 3-128 8,-2 5-144-7,2 7-80 4,-4 16-16-5,0 0 0 25,0 0-2352-24,0 0-480 0,0 0-80-1</inkml:trace>
    </iact:actionData>
  </iact:action>
  <iact:action type="add" startTime="22263">
    <iact:property name="dataType"/>
    <iact:actionData xml:id="d22">
      <inkml:trace xmlns:inkml="http://www.w3.org/2003/InkML" xml:id="stk22" contextRef="#ctx0" brushRef="#br1">4608 16388 21183 0,'0'0'1888'1,"-15"-4"-1504"-1,-5-2-384 0,7 4 0 0,-3 4 1408 0,4-2 224 2,-5 2 32-2,-7 4 16 7,-1 6-1008-7,-4 1-208 7,-4 9-32-7,-8 3-16 8,-2 2-256-8,-6 3-160 7,2 5 192-7,2 6-192 8,-7 0 608-8,1 2 16 8,6-6 0-8,8 0 0 8,10 0-48-8,5-6-16 8,11-4 0-8,7 3 0 8,10-1-368-8,7-4-192 6,11-1 192-6,7 1-192 7,10 0 0-7,-2 3 0 7,6-1 0-7,3-2 0 9,3 3 128-9,0-3-128 6,-2-2 0-6,1 3 0 8,-1 3 0-8,-4 0 128 7,-2 4-128-7,-6-2 0 8,-6 1 128-8,-6-5-128 7,-3 2 0-7,-8-1 0 8,-11-3 144-8,-10 0-16 7,-7 1-128-7,-9-1 192 9,-9-2 336-9,-3-1 64 6,-12 1 16-6,1 1 0 8,-5 1-32-8,0-6 0 8,-1-5 0-8,3 0 0 8,2-8-448-8,10-6-128 6,-2-2 0-6,10-8 0 25,9-2-2064-24,5 1-496-1,1-15-80 0,18 1-32 0</inkml:trace>
    </iact:actionData>
  </iact:action>
  <iact:action type="add" startTime="22622">
    <iact:property name="dataType"/>
    <iact:actionData xml:id="d23">
      <inkml:trace xmlns:inkml="http://www.w3.org/2003/InkML" xml:id="stk23" contextRef="#ctx0" brushRef="#br1">5155 16918 27647 0,'0'0'1216'1,"0"0"256"-1,0 0-1168 0,-4 12-304 2,4-12 0-2,0 0 0 8,19 14 0-8,5-6 0 8,3-6 128-8,4-2-128 7,0-10 128-6,1-6-128 5,5 1 144-6,4-1-144 10,5-6 304-10,-1 1-48 6,0-2 0-6,2 1 0 8,-4 1 288-8,4-5 48 7,-10 1 16-7,-4 0 0 8,0 1-240-7,-6 5-48 5,-5-1-16-6,-3 1 0 8,-1-1 0-8,-8 5 0 7,-6-5 0-7,-6 5 0 8,-4-1 160-8,-4 0 48 7,-10 5 0-6,-3 7 0 5,-6 4-80-6,-8 4-16 8,-12 11 0-8,-6 1 0 10,1 7-80-10,-5 3-16 5,-3 3 0-4,3 6 0 5,-1 4 16-6,7 6 0 8,8 9 0-8,0 1 0 8,1 0-64-8,8-3-16 7,9 1 0-7,12-2 0 8,7-3-256-8,12-3 160 8,11 0-160-8,9 0 128 7,7-6-368-7,10-2-80 7,13 0 0-7,15-4-11392 15,7-3-2288-14</inkml:trace>
    </iact:actionData>
  </iact:action>
  <iact:action type="add" startTime="23520">
    <iact:property name="dataType"/>
    <iact:actionData xml:id="d24">
      <inkml:trace xmlns:inkml="http://www.w3.org/2003/InkML" xml:id="stk24" contextRef="#ctx0" brushRef="#br1">8100 15590 28559 0,'-12'-23'2544'1,"1"-6"-2032"4,-9-5-512-5,0 1 0 24,5 0-672-24,-7-2-224 0,-1 2-64 0,-2 6 0 0,-3 5 1280 0,-1 5 240 6,-2 1 48-6,0 10 16 8,-8 2-256-8,0 6-48 7,-4 8-16-7,0 11 0 8,-2 7 1664-8,2 13 336 8,-6 4 64-8,2 11 0 25,-1 10-3296-25,5 3-672 0,-4 9-128 0,8 4-16 0,-2 7 1744 0,8 13 0 4,6 3 336-4,5 6-32 10,7 6-176-10,-1 2-128 5,8 0 144-5,2-10-144 8,4-7 128-8,4-1-128 8,2 1 0-8,2-13 0 8,2-9 0-8,4-6 0 7,-7-11-208-7,3-7 64 25,4-3-688-25,-4-8-128 0,-1-8-16 0,-1-6-16 0</inkml:trace>
    </iact:actionData>
  </iact:action>
  <iact:action type="add" startTime="23793">
    <iact:property name="dataType"/>
    <iact:actionData xml:id="d25">
      <inkml:trace xmlns:inkml="http://www.w3.org/2003/InkML" xml:id="stk25" contextRef="#ctx0" brushRef="#br1">6877 16916 35007 0,'0'0'3120'1,"0"0"-2496"1,23-11-496-2,7 3-128 8,5 0 0-8,12-2 0 8,5 3 0-8,5-7 0 7,3 0 0-7,1-1 0 8,-3 1 0-8,1-2 0 8,-11 5-272-8,-1-3-80 7,-2 0-16-7,-6 7 0 23,2 1-2704-22,-6 2-528-1</inkml:trace>
    </iact:actionData>
  </iact:action>
  <iact:action type="add" startTime="23958">
    <iact:property name="dataType"/>
    <iact:actionData xml:id="d26">
      <inkml:trace xmlns:inkml="http://www.w3.org/2003/InkML" xml:id="stk26" contextRef="#ctx0" brushRef="#br1">8342 16462 18431 0,'0'0'1632'11,"-12"18"-1312"-10,6-1-320-1,-4 5 0 0,9 7 2096 1,-1 0 336 4,0-2 80-5,2 12 16 9,-2 0-1712-9,-2 6-352 7,2 0-64-7,-4 2-16 8,-4 2 0-8,4-6-16 8,4 0 0-8,2-8 0 7,0-4-96-6,4-4-16 5,6-5 0-6,0-5 0 8,7-9 320-8,1-2 48 7,5-8 16-7,1-4 0 8,1-4 96-8,2-7 32 6,3-5 0-5,3-1 0 8,-2 1-320-9,2-5-64 6,2-6-16-6,-3 4 0 9,-3-3-240-9,-2 5-128 6,-4 0 160-6,-1 0-160 8,-5-3 192-8,3 1-48 7,-2 0-16-7,-5-2 0 8,3 1 64-8,-3-1 0 7,3 2 0-7,-4-2 0 8,3 1-192-8,-3 9 0 8,4 1 0-8,-5 1 0 23,3 3-1872-22,-4 1-368-1,1 7-64 0</inkml:trace>
    </iact:actionData>
  </iact:action>
  <iact:action type="add" startTime="24543">
    <iact:property name="dataType"/>
    <iact:actionData xml:id="d27">
      <inkml:trace xmlns:inkml="http://www.w3.org/2003/InkML" xml:id="stk27" contextRef="#ctx0" brushRef="#br1">9635 16852 22399 0,'18'-8'992'0,"1"-1"208"0,2-5-960 0,9-8-240 3,1-7 0-3,8-6 0 9,4-2 480-9,0-10 48 7,4-5 16-7,1-3 0 8,-1-2 192-8,0-1 32 7,2-6 16-7,0 1 0 9,-1-3 288-9,-3-4 48 7,0 5 16-7,-4-7 0 7,-2 0-128-7,-8-6-32 9,-2-6 0-9,-3-6 0 7,-3-1-336-7,-9-1-80 6,0-4-16-6,-13 3 0 9,-1-5-240-9,-3 7-48 6,-9 5-16-6,0 10 0 8,-1 19-32-8,-1 14 0 7,-4 12 0-7,3 14 0 8,-5 7 64-8,-1 14 16 7,-7 13 0-7,-3 15 0 9,-2 12-288-9,-2 11 0 6,-6 11 0-6,6 18 0 9,-2 16 0-9,6 7-176 6,-1 4 176-6,7 2-160 8,6 2 160-7,1 4 0 5,4-2 0-6,7-4 0 8,3-3 0-8,9-15 0 8,7-3 0-8,4-18 0 8,7-6 0-8,10-5 0 6,8-5 0-6,6-9 0 8,14-4 0-8,9-12 0 8,10-2 0-8,6-8-11648 15,7-5-2192-14</inkml:trace>
    </iact:actionData>
  </iact:action>
  <iact:action type="add" startTime="25474">
    <iact:property name="dataType"/>
    <iact:actionData xml:id="d28">
      <inkml:trace xmlns:inkml="http://www.w3.org/2003/InkML" xml:id="stk28" contextRef="#ctx0" brushRef="#br1">3996 20011 21823 0,'0'0'960'0,"0"0"208"0,-2-11-928 0,2 11-240 4,0 0 0-4,0 0 0 8,-6-16 832-8,-4 4 128 7,1 7 32-6,-7-5 0 6,-1 8-400-7,-11 0-80 7,-9-2 0-7,-4 2-16 8,-8 2 176-8,-5 0 32 7,-5 4 16-7,1 0 0 8,-5 6 32-8,-1-1 0 7,2 9 0-7,-1-1 0 8,-5 3-320-8,4 5-64 7,5 3-16-7,6-1 0 9,5 0-224-9,12 1-128 7,7 3 128-7,6 0-128 7,11 0 0-7,10-2 128 8,10-1-128-8,4-1 0 9,9-2 0-9,8-1 0 5,12-3 0-5,12 5 0 8,7-1 0-8,-1-4 0 7,-2-3 0-7,1 1-128 8,3 1 128-8,-3-3 0 7,-3 1 0-7,-5 3-128 8,1 3 128-8,-10-3 0 8,0 1 0-8,-14-1 0 7,-5-1 0-7,-11-3 0 7,-3 1 128-6,-8 1-128 6,-8-3 256-7,-9 5 0 7,-5 7-16-7,-13-3 0 8,-6 0 144-8,-5 1 48 7,-7-3 0-7,0-5 0 8,-3 1-128-8,-3 1-32 8,-1-7 0-8,-1 3 0 8,-5-8-112-8,4-4-32 6,1-6 0-6,4-4 0 23,5-8-1600-22,1 1-336-1,6-9-64 0,4-1-13056 2</inkml:trace>
    </iact:actionData>
  </iact:action>
  <iact:action type="add" startTime="25941">
    <iact:property name="dataType"/>
    <iact:actionData xml:id="d29">
      <inkml:trace xmlns:inkml="http://www.w3.org/2003/InkML" xml:id="stk29" contextRef="#ctx0" brushRef="#br1">4384 20154 26031 0,'0'0'1152'0,"0"0"240"0,-10 8-1120 0,10-8-272 4,-9 13 0-4,3 5 0 6,0 5 320-6,2 3 16 7,-2 1 0-7,4 4 0 8,-2 10-160-8,2 2-48 8,-3 6 0-8,-3 1 0 8,4-5 480-7,-6 4 96 6,4 2 0-7,6-4 16 7,4-5 48-7,8-1 0 7,0-6 0-7,7-5 0 7,2-5-384-7,7-7-64 8,5-9 0-8,2-7-16 8,4-2 144-8,0-7 48 7,6-9 0-7,-4 0 0 8,4-7 240-7,-6-6 48 4,2-8 16-5,-4 0 0 8,0 1-256-8,-4-1-48 7,-6 0-16-6,-7 2 0 6,-5-4-192-7,-7 4-32 8,-2 4-16-8,0 0 0 7,-6 1-48-7,0 3-16 8,0 2 0-8,-4 3 0 7,2-1-176-7,0 3-256 8,0 1 64-8,2-1 16 24,2 1-2144-24,6 5-432 0,0-7-96 2,3 7-12704-2</inkml:trace>
    </iact:actionData>
  </iact:action>
  <iact:action type="add" startTime="26344">
    <iact:property name="dataType"/>
    <iact:actionData xml:id="d30">
      <inkml:trace xmlns:inkml="http://www.w3.org/2003/InkML" xml:id="stk30" contextRef="#ctx0" brushRef="#br1">6038 20021 28447 0,'-13'22'1264'1,"7"-7"256"-1,-4 9-1216 0,4 3-304 3,0 0 0-3,4 8 0 8,-2 6 208-8,-3-4-16 8,1 6 0-8,0-2 0 7,2 8-192-7,-8 0 128 8,-3 1-128-8,-9 1 0 8,1 2 208-8,-1 1-48 7,-1-3-16-7,6-2 0 8,-5-12 256-8,-1-2 48 8,1-12 16-8,1-1 0 7,2-5 176-6,5-9 48 5,0-4 0-6,16-4 0 9,0 0 160-9,-4-17 48 6,4-9 0-6,12-9 0 8,4-6-192-8,9-6-48 7,2-3 0-6,10 1 0 6,2-6-512-7,2-1-144 7,4-3 0-7,6 9 0 8,-2-1 0-8,-2 2-208 7,1 0 16-7,3 8 16 8,2 2 32-8,-3 8 0 7,-5 6 0-7,2 9 0 8,0 1 144-8,-8 13 0 8,2 2-144-8,-8 9 144 7,-6 11 0-7,-3 7 0 7,-7 4-144-7,-1 8 144 8,-10-2 0-8,-2 4-128 7,-6 0 128-7,-6 4 0 8,-2 2 0-8,-5 0 0 7,-5 0 0-7,-3-4 0 8,-1-3 0-8,-3-8 0 7,2-5 0-7,3-7 0 8,3-11 240-8,19-9 144 7,0 0 48-7,0 0 0 8,0 0 16-8,-4-17 16 7,4-7 0-7,10 1 0 8,5-2-464-8,9-9 0 7,3-3 0-7,0 2 0 8,0 2 0-8,3 0-256 7,-1 2 16-7,2 1 16 8,2 5 224-8,2 6-176 7,-3-1 176-7,-1 6-160 8,0 11 160-8,4 5-128 8,2 13 128-8,-4 5-128 7,-3 7 128-7,-3 6-192 7,-2 2 192-7,-3 8-192 8,-7 0 192-8,1 6-128 7,-8-2 128-7,0-3-128 23,-5 3-256-23,-3-2-32 0,0-6-16 0,0 2 0 14,0-4-2176-14,4-8-432 0</inkml:trace>
    </iact:actionData>
  </iact:action>
  <iact:action type="add" startTime="26930">
    <iact:property name="dataType"/>
    <iact:actionData xml:id="d31">
      <inkml:trace xmlns:inkml="http://www.w3.org/2003/InkML" xml:id="stk31" contextRef="#ctx0" brushRef="#br1">7844 20136 16575 0,'0'0'736'1,"-9"4"160"-1,9-4-720 0,-14 14-176 3,6-3 0-3,2 13 0 8,4 5 3344-8,-2 2 640 6,-3 6 128-5,1 4 32 7,-2 6-3360-8,0-2-656 7,-7 2-128-7,3-2 0 9,-6-2 192-9,3 1 112 8,-1-3 16-8,1 0 0 7,1-6 176-7,0-1 32 6,4-7 16-6,5-8 0 8,5-19-96-8,0 0 0 8,0 0-16-8,0 0 0 8,0 0 128-8,13-15 16 7,5-5 16-7,5-9 0 8,1-8-320-8,3 0-64 6,2 2-16-6,0-4 0 10,1 4-192-10,1-4 0 5,-2-2 0-5,2 8 0 8,1-2 0-8,-1 3-128 7,2 9 128-7,-2 3-208 9,0 1 16-9,-3 9 16 6,-1 6 0-6,-4 6 0 9,-7 4 16-9,4 8 0 6,-3 3 0-6,-5 7 0 9,1 7-16-9,-5 4 0 6,-4 2 0-6,-2-2 0 10,-4 2 176-10,0 0 0 6,-2-6-144-6,-5-1 144 7,1-1 0-7,2-8 0 7,-4-5 0-7,4 0 0 9,6-16 368-9,0 0 32 7,0 0 16-7,0 0 0 8,0 0 112-8,6-20 32 7,0-1 0-7,2-1 0 9,7-3-432-9,-1 1-128 6,6-1 0-6,-1 0 0 7,1-3 0-7,3 9 0 7,-2 3-160-7,-1 5 160 9,-3 7-160-9,3 10 160 6,1 5 0-5,-1 5-144 7,3 11 16-8,1 8 0 7,-5 2 0-7,3 4 0 8,-5 2 128-8,-1 4 0 6,-4-4 0-6,-1 4 0 8,-7-4-256-8,4-4 48 8,-2 0 0-8,2 0 0 24,-2-8-2272-23,-1-2-448-1,5-6-80 0</inkml:trace>
    </iact:actionData>
  </iact:action>
  <iact:action type="add" startTime="27501">
    <iact:property name="dataType"/>
    <iact:actionData xml:id="d32">
      <inkml:trace xmlns:inkml="http://www.w3.org/2003/InkML" xml:id="stk32" contextRef="#ctx0" brushRef="#br1">9797 20515 28911 0,'-18'-10'1280'0,"3"4"256"0,1 0-1216 10,-5 2-320-10,-1 2 0 0,1 2 0 2,-5 2 144-2,-3 2-16 6,-4 4-128-6,-6 6 192 9,0-3-192-9,-1 9 176 7,-4-5-176-7,6 7 160 8,-3 1 288-8,4 5 48 7,4 1 16-7,2 2 0 8,3 0 256-8,5 2 48 8,9-3 16-8,1-3 0 6,5-2-448-5,2-5-64 7,4-20-32-8,4 17 0 7,-4-17-112-7,13 18-32 7,-13-18 0-7,20 6 0 8,3-8 112-8,3-4 0 7,1-4 16-7,-2 0 0 8,3-7-32-8,-1 3-16 9,2-1 0-9,0 5 0 7,3-4-224-7,-3 6 144 6,-2 5-144-6,-1 1 128 8,-3 2-128-8,0 3 0 7,3 9 0-7,-7 6 0 9,-3-1 0-9,1 3 0 7,-7 5 0-7,4 2 0 8,-6-3 0-8,-2-1 0 6,1-1 0-6,5-9 0 8,-12-13 0-8,8 14-256 7,-8-14 48-7,0 0 0 25,21 0-1328-24,-1-8-272 0,-7-4-48-1,9-1-12864 0</inkml:trace>
    </iact:actionData>
  </iact:action>
  <iact:action type="add" startTime="27860">
    <iact:property name="dataType"/>
    <iact:actionData xml:id="d33">
      <inkml:trace xmlns:inkml="http://www.w3.org/2003/InkML" xml:id="stk33" contextRef="#ctx0" brushRef="#br1">10550 20495 11967 0,'0'0'1072'1,"-16"8"-864"2,4 2-208-3,12-10 0 10,-5 15 5072-10,-3 9 976 6,4 3 192-6,0 2 32 8,0 0-4928-8,0 3-1008 7,-7-3-192-7,-1 2-144 9,0-2 160-9,-5 1-160 7,-1-1 128-7,2 0-128 9,-3-2 128-9,-1 1-128 5,5-7 128-5,-3-5-128 8,8-3 256-8,10-13-16 8,0 0-16-8,0 0 0 9,0 0 416-9,0 0 64 6,2-19 32-6,8-8 0 8,12-1-80-8,3-5-16 6,2-6 0-6,3 0 0 9,-1-2-320-8,6 2-64 4,2 2 0-5,-2 0-16 9,-6 0-240-9,3 6 0 6,-1 0 128-6,2 3-128 8,2 3 0-8,-2 4 0 7,2 3 0-7,-2 6 0 8,1-3-304-8,-3 9 0 8,-2 4 0-8,-2 2 0 24,-1 0-2432-24,-3 2-480 0</inkml:trace>
    </iact:actionData>
  </iact:action>
  <iact:action type="add" startTime="28206">
    <iact:property name="dataType"/>
    <iact:actionData xml:id="d34">
      <inkml:trace xmlns:inkml="http://www.w3.org/2003/InkML" xml:id="stk34" contextRef="#ctx0" brushRef="#br1">12003 20364 36799 0,'0'0'1632'1,"-4"20"336"-1,-6 1-1584 0,4 7-384 4,1 3 0-4,3 4 0 7,2 10 352-7,-4-2-16 7,-4 0 0-7,-2-2 0 8,0 0-336-8,-5-4 0 8,-1 4 0-8,-3-6 0 25,-7 6-832-25,3-4-128 0,0-4-16 0,-3 0-16 16,-1-2-1792-16,0-4-352 0,-1-3-80 0</inkml:trace>
    </iact:actionData>
  </iact:action>
  <iact:action type="add" startTime="28432">
    <iact:property name="dataType"/>
    <iact:actionData xml:id="d35">
      <inkml:trace xmlns:inkml="http://www.w3.org/2003/InkML" xml:id="stk35" contextRef="#ctx0" brushRef="#br1">12198 20556 11055 0,'0'0'480'0,"19"-2"112"0,-3-4-464 0,6-6-128 4,9-2 0-4,12 9 0 8,3-3 5616-8,9 0 1104 7,8 2 208-7,-3 4 48 7,-2-2-5568-7,5 0-1136 8,-1-3-272-8,-3 3 0 8,-6 0 0-8,-7 2 0 8,1 6 0-8,-6 2 0 6,-10 1 0-6,-3 3 0 8,-9 10 0-8,1 1 0 8,-5-1 0-8,-9 3 0 8,-2 4 128-8,-6 6-128 6,-4 6 256-5,-7-2-64 6,-1 4-16-7,-8-4 0 9,-1 1-48-9,-2 1 0 6,-3-4 0-6,1 0 0 8,0 2 128-8,1-6 32 7,9-2 0-7,-1-3 0 8,7-7 208-8,3-1 32 7,8-18 16-7,4 21 0 8,5-7-544-8,3-1 0 7,8-5 0-7,3-2 0 9,0 0 0-9,5-4 0 6,1-2 0-6,2-2 0 8,-2-6-256-8,1 4 0 7,-1-2 0-7,0 4 0 24,-1 0-144-24,-1 1-48 0,-2-1 0 0,1 2 0 13,-1 0-1072-13,-2-2-208 1,-3-4-64-1,-1 0-13200 3</inkml:trace>
    </iact:actionData>
  </iact:action>
  <iact:action type="add" startTime="28777">
    <iact:property name="dataType"/>
    <iact:actionData xml:id="d36">
      <inkml:trace xmlns:inkml="http://www.w3.org/2003/InkML" xml:id="stk36" contextRef="#ctx0" brushRef="#br1">12493 20807 27647 0,'0'0'2448'1,"0"0"-1952"1,9-8-496-2,15 2 0 9,3-1 2752-9,12 5 464 7,8 2 96-7,5 4 16 8,9 0-2752-8,1-3-576 7,5 3 0-7,-5 0-160 8,-1-2-80-8,3 2-16 7,-2 2 0-7,3-2 0 25,-1 0-1600-24,-2-2-336 0,-3 2-64-1</inkml:trace>
    </iact:actionData>
  </iact:action>
  <iact:action type="add" startTime="29015">
    <iact:property name="dataType"/>
    <iact:actionData xml:id="d37">
      <inkml:trace xmlns:inkml="http://www.w3.org/2003/InkML" xml:id="stk37" contextRef="#ctx0" brushRef="#br1">13692 20737 17503 0,'0'0'768'1,"0"0"176"-1,0 0-752 0,25 2-192 5,5-2 0-5,5 0 0 9,0-4 4080-9,4 0 784 6,2-2 144-6,4 0 48 8,-4-1-4032-8,2-3-784 7,-8-6-240-7,-2 5 0 8,-2-7 0-8,-6 8 0 8,-3-7 0-8,-8 1 0 9,-1 2 0-9,-9 1 144 6,-4 1-144-6,-4-6 192 8,-11 3 128-8,-3-1 48 7,-9 7 0-7,-10 1 0 7,-4-2-176-7,-4 8-48 8,0 6 0-8,-4 8 0 8,-3 1-144-7,1 7 0 4,0 3 144-5,2 4-144 9,3 1 288-9,-1 3-16 6,4 2 0-6,6 4 0 8,6 0-64-8,7-6-16 7,5-1 0-7,7 1 0 8,4-2 64-8,6-2 16 7,6-1 0-7,4-3 0 8,9-1-272-7,1-7 0 5,7 3 128-6,7-8-128 9,7 1 0-9,0-5-304 6,5-4 64-6,-1-4-11728 18,4 0-2336-18</inkml:trace>
    </iact:actionData>
  </iact:action>
  <iact:action type="add" startTime="29558">
    <iact:property name="dataType"/>
    <iact:actionData xml:id="d38">
      <inkml:trace xmlns:inkml="http://www.w3.org/2003/InkML" xml:id="stk38" contextRef="#ctx0" brushRef="#br1">15161 20485 12895 0,'-29'-15'576'1,"13"11"112"-1,0 0-560 0,-1 0-128 3,5-4 0-3,-5 6 0 8,-1 0 2416-8,2 4 448 7,-7 4 80-7,0 0 32 7,-5 0-1696-7,-5 4-352 7,4 3-64-7,-6-5-16 8,-2 4 192-8,5-1 48 8,5 5 0-8,4-4 0 8,3-1-368-8,5 3-64 7,9-4-16-7,6-10 0 8,4 19-320-8,5-7-64 7,9 4 0-7,9-5-16 9,8 3-240-9,6-2 0 6,-2 5 128-6,8 1-128 8,-2 1 288-8,0 1 16 6,0 1 0-6,-4-3 0 9,2 1 80-9,-10 1 32 7,-2-5 0-7,-8 5 0 7,-1 1 16-6,-12 1 0 7,-4-3 0-8,-8-1 0 7,-8 3 80-7,-8-1 32 7,-9-3 0-7,-6 5 0 8,-4-5 16-8,-10-3 0 7,-4 2 0-7,-3-7 0 8,-3-1-176-8,0 0-16 7,1-4-16-7,-1-4 0 8,-1-2-160-8,-1-6-48 7,3 0 0-7,1-1 0 26,2-5-1232-25,5 2-240-1,7-5-48 0,8 3-10752 3,7-5-2144-3</inkml:trace>
    </iact:actionData>
  </iact:action>
  <iact:action type="add" startTime="30429">
    <iact:property name="dataType"/>
    <iact:actionData xml:id="d39">
      <inkml:trace xmlns:inkml="http://www.w3.org/2003/InkML" xml:id="stk39" contextRef="#ctx0" brushRef="#br1">17043 20735 12095 0,'0'0'528'1,"0"0"112"-1,0 0-512 0,-16 6-128 2,5-2 0-2,11-4 0 8,0 0 256-8,-16 11 0 7,6-3 16-6,10-8 0 6,-13 8 272-7,5 4 48 7,0-3 16-7,0 3 0 9,8-12 1056-9,-7 18 224 6,3 1 32-6,4-3 16 10,2 3-288-10,2 3-64 6,5-7-16-6,7 1 0 8,5-6-544-8,1-1-128 6,-3-3 0-6,7-2-16 9,3-6-112-9,2-2 0 6,4-1-16-6,-2-9 0 9,2 0-240-9,3-7-32 9,-3-3-16-9,-6-1 0 7,0 2-208-7,-3-1-32 5,-5-1-16-5,-9 0 0 9,1-3-208-9,-9 1 176 7,-6 4-176-7,-7-3 160 7,-3 1-160-7,-10 3 0 8,-3 3 0-8,-6 5 128 8,-2-3-128-8,-8 7 0 7,0-2 0-7,-4 8 0 7,2 4 0-7,-2 6 0 8,0 8 0-8,4 1 0 7,2 5 0-7,6 7 128 8,4 6-128-8,5 6 128 8,9-2-128-8,1 6 0 7,10-6 144-7,8 6-144 7,6-2 0-7,6 2 128 8,9-6-128-8,8-2 0 7,8-5 0-7,0-5 128 8,2-8-128-8,6-3 0 9,-3-4-128-9,5-6-112 6,-2-4-16-6,2-4 0 24,-5-6-2352-23,-5-2-464-1</inkml:trace>
    </iact:actionData>
  </iact:action>
  <iact:action type="add" startTime="30804">
    <iact:property name="dataType"/>
    <iact:actionData xml:id="d40">
      <inkml:trace xmlns:inkml="http://www.w3.org/2003/InkML" xml:id="stk40" contextRef="#ctx0" brushRef="#br1">17552 20561 26895 0,'0'0'1184'1,"0"0"256"-1,6 20-1152 0,6 3-288 2,-1 3 0-2,5 3 0 9,-4 2 240-9,5 0-16 6,-5-1 0-6,2-1 0 9,-5-2 144-8,3 4 16 4,-2-3 16-4,-4 1 0 7,-4 0 432-8,-2-2 64 7,0-3 32-7,2-3 0 8,-2-1 96-8,2-3 32 7,-2-17 0-7,0 0 0 8,0 0-288-8,0 0-64 7,15 0-16-7,-1-7 0 9,1-5-32-9,3-10 0 7,-4-3 0-7,7-4 0 7,-1-4-192-7,-3 3-32 7,3-3-16-7,-1 2 0 9,-5-4-272-9,5 4-144 7,-5 1 160-6,2 1-160 5,-3 2 0-6,1 5 0 7,-2 7 0-7,1-1 0 8,-3 3 0-8,2 1-160 7,-12 12 0-7,9-6 0 23,-9 6-1232-23,0 0-240 0,0 0-48 0,0 0-16 13,0 0-976-12,18 8-192-1,-10 4-32 0</inkml:trace>
    </iact:actionData>
  </iact:action>
  <iact:action type="add" startTime="31073">
    <iact:property name="dataType"/>
    <iact:actionData xml:id="d41">
      <inkml:trace xmlns:inkml="http://www.w3.org/2003/InkML" xml:id="stk41" contextRef="#ctx0" brushRef="#br1">18104 20778 13823 0,'0'0'1216'0,"0"0"-960"5,0 0-256-5,0 0 0 7,0 0 3248-7,0 17 592 8,4 1 128-8,-4-18 32 8,14 16-2912-8,-5-3-592 7,7-5-112-7,-2-6-32 8,3-2 320-8,5-4 64 8,-1-2 16-8,1-4 0 8,3 1 80-8,2-7 0 6,1 2 16-6,1 1 0 9,-2-1-224-9,-3-5-48 5,-5 3-16-4,-3-3 0 8,-1 3-336-9,-5 2-64 6,-2-5-16-6,-6 5 0 8,-4-1 176-8,2 15 48 8,0 0 0-8,-12-10 0 7,-1 0-48-7,-5 8-16 7,-2 6 0-7,3 6 0 8,-5-4-304-8,1 9 0 7,0-1 128-7,1 7-128 8,-1 1 0-7,3-1 0 6,2 3 0-7,-1 1 0 7,7-2 0-7,0 3 0 7,5-7 0-7,1-1 0 8,2-1 0-8,2-17 0 7,6 20 0-7,1-8 0 8,-7-12 0-8,18 11 0 7,1-5 0-7,-1-4 0 9,3-4-320-9,3-4 16 6,-1-5 16-6,5 3 0 26,-1-4-2480-25,2 2-496-1,-2 2-112 0</inkml:trace>
    </iact:actionData>
  </iact:action>
  <iact:action type="add" startTime="31404">
    <iact:property name="dataType"/>
    <iact:actionData xml:id="d42">
      <inkml:trace xmlns:inkml="http://www.w3.org/2003/InkML" xml:id="stk42" contextRef="#ctx0" brushRef="#br1">18693 20583 20271 0,'0'0'1792'0,"-4"17"-1424"4,4-17-368-4,-9 20 0 8,3 1 1472-8,2 7 240 7,0 1 32-7,-4 2 16 8,2-2-1200-8,-2 1-240 7,-3-3-64-7,-5 0 0 8,1 1 448-8,1-3 64 7,-6 0 32-7,5-3 0 9,-5-3 208-9,7-1 32 7,13-18 16-7,0 0 0 7,0 0-208-7,0 0-32 8,0 0-16-8,0 0 0 7,13-18-224-7,5-1-32 7,-3-9-16-7,7 3 0 10,3 2-208-10,-3-5-64 6,-5-3 0-6,3 2 0 8,1 0-256-8,-3 1 128 8,1-1-128-8,3 4 0 7,-3 5 0-7,-3 3 0 6,3-1 0-6,1 8 0 9,-6 3-128-9,3-1-144 7,-5 4-32-7,-12 4 0 24,0 0-2736-23,0 0-544 0</inkml:trace>
    </iact:actionData>
  </iact:action>
  <iact:action type="add" startTime="31720">
    <iact:property name="dataType"/>
    <iact:actionData xml:id="d43">
      <inkml:trace xmlns:inkml="http://www.w3.org/2003/InkML" xml:id="stk43" contextRef="#ctx0" brushRef="#br1">19109 20680 15663 0,'0'0'1392'0,"0"0"-1120"3,-4 12-272-2,-4 4 0 7,4-3 2656-8,2 7 480 7,2 3 80-7,-2 1 32 8,0-1-2048-8,0-2-416 6,-2 5-80-6,4 1 0 9,-2 0 48-9,1-3 16 7,-3-1 0-7,2 3 0 8,-2-1-416-8,4-4-80 7,0-5-16-7,6 2 0 8,-6-18-256-8,7 9 128 7,1 3-128-7,-8-12 0 22,0 0-336-21,20 2-176-1,1-2-48 1,-5-6-9088 5,1 0-1808-5</inkml:trace>
    </iact:actionData>
  </iact:action>
  <iact:action type="add" startTime="31975">
    <iact:property name="dataType"/>
    <iact:actionData xml:id="d44">
      <inkml:trace xmlns:inkml="http://www.w3.org/2003/InkML" xml:id="stk44" contextRef="#ctx0" brushRef="#br1">19567 20595 6447 0,'0'0'576'0,"-10"13"-576"4,3 1 0-4,-1-1 0 8,-4 9 3760-8,2 1 640 7,-3 3 128-7,-1 3 16 8,-6 2-3072-8,-5 0-608 6,-4 6-128-6,-4 4-32 10,-4-2 272-10,-6 8 48 6,-2 4 16-6,2-8 0 8,-2 2 272-8,2 3 48 7,-4-1 16-7,2-2 0 9,3 0-560-9,-1-2-112 6,8 2-32-6,1-6 0 8,5 0-544-8,6-10-128 8,3-4 0-8,9-3 0 22,1-7-816-21,4 1-144-1,6-16-16 0,0 0-9232 7,0 0-1840-7</inkml:trace>
    </iact:actionData>
  </iact:action>
  <iact:action type="add" startTime="32244">
    <iact:property name="dataType"/>
    <iact:actionData xml:id="d45">
      <inkml:trace xmlns:inkml="http://www.w3.org/2003/InkML" xml:id="stk45" contextRef="#ctx0" brushRef="#br1">19979 20201 20271 0,'0'0'896'1,"0"0"192"-1,0 0-880 0,0 0-208 4,0 0 0-4,0 0 0 8,-8 19 2080-8,2 6 368 7,0 3 80-7,-6 1 16 9,1 8-2000-9,-1 6-400 6,-6 2-144-6,3-6 0 8,-1 0 448-8,-3 4 0 7,-1 2-16-7,5-3 0 10,-7-1 208-10,5-2 64 7,1 6 0-7,-2-4 0 8,5 4-368-8,-3-6-64 6,6 0-16-6,-3-4 0 8,3 2-512-8,0-6-96 7,3-7-32-7,3-7 0 25,4-17-320-24,0 0-80-1,0 0-16 0,0 0 0 0,0 0 384 0,0 0 80 3,13-7 16-3,-5-9 0 25,0 4-192-24,2-5-16-1,-1 1-16 0,-1 3 0 0,4 1 336 0,-2-4 64 4,1-3 16-4,5 3 0 8,1-3 128-8,1-3 0 8,2 7 128-8,3-3-128 8,0-3 224-8,3 3-32 7,1-5 0-7,0-1 0 8,3-3 128-7,3-2 0 4,4-3 16-5,2-1 0 8,-4 0 272-8,0-2 48 7,-2-2 16-7,0-4 0 8,-5 6 144-8,-1-4 16 7,-6 4 16-7,1 2 0 8,-3-2-400-8,1 1-96 7,-8 7-16-7,-3 8 0 9,1-1-144-9,-10 20-16 6,4-8-16-6,-4 8 0 9,0 0 80-9,0 0 16 6,-8 24 0-6,-3 5 0 8,1 4-256-8,-6 2 128 7,2 12-128-7,-5-4 0 8,1 4 0-7,3 3 0 6,-7 3 0-7,3 0-160 7,-3-4 160-7,1-5 0 8,-2-1 0-8,5-10 0 7,6-3 304-7,1-5-16 8,1-2 0-8,8-9 0 7,2-14 224-7,0 0 32 7,0 0 16-7,21 0 0 8,1-6-192-8,-1-2-48 7,7-7 0-7,1 1 0 8,2-5-320-8,-2-1 0 7,-1 3 0-7,-5-5 0 9,0 5 0-9,-1 5-192 6,-1-4 64-6,-5 9 0 9,1 5 128-9,3 4-128 7,-20-2 128-7,12 9-128 8,1 5 128-8,-5 0-192 6,0 5 192-6,0 4-192 9,-2 1 192-9,-3 1 0 6,-3-1 0-6,2-5-128 8,-2 1 128-8,2-1-192 8,-2-19 192-8,0 0-192 7,0 0 192-7,0 0 0 8,14 10 0-8,-14-10 128 7,14 0-128-7,3-4 144 8,-3-6-144-8,3-3 160 7,-5 5-160-7,4-6 0 7,-3 0 144-7,3-1-144 9,-8 3 0-9,4 0 0 6,-5 3 0-6,1 1 0 8,-8 8 0-8,0 0 0 8,0 0 0-8,0 0 0 7,0 0 0-7,20 0 0 8,-20 0 0-8,11 6-128 8,-11-6 128-8,0 0 0 6,14 13 0-6,-14-13 0 8,8 16 0-8,-8-16 0 8,0 0 0-8,12 20 0 8,-12-20 0-8,13 11 0 6,3 1 0-5,-16-12-128 6,17 2 128-7,1-2 0 8,-3-2 0-8,5-6 0 7,-1 0 0-7,-3 1 0 8,0-1 0-8,1-2 128 8,-1 0-128-8,-1-3 0 7,-7 5 0-7,-8 8 128 7,10-14-128-7,-10 14 0 7,0 0 0-6,0 0 128 6,0 0-128-7,0 0 128 7,0 0-128-7,0 0 128 9,0 0-128-9,0 0 0 7,0 0 128-7,-10 16-128 8,2-5 0-8,-1 5 0 7,-1 0 0-7,4-3 0 8,-6 7 0-8,5-9 0 6,-1 7 0-6,2-4 0 9,-2 3 0-9,4-1 0 6,4-16 0-6,0 15 0 9,0-15 0-9,4 20 0 6,4-6 0-6,-8-14 128 9,6 15-128-9,-6-15 0 6,0 0 0-6,19 8 0 25,-1 0-1520-25,3-4-320 1,5-8-64-1</inkml:trace>
    </iact:actionData>
  </iact:action>
  <iact:action type="add" startTime="33205">
    <iact:property name="dataType"/>
    <iact:actionData xml:id="d46">
      <inkml:trace xmlns:inkml="http://www.w3.org/2003/InkML" xml:id="stk46" contextRef="#ctx0" brushRef="#br1">20347 19774 49535 0,'-39'-24'2192'1,"16"9"448"-1,-1 3-2112 0,5 0-528 3,19 12 0-3,0 0 0 23,0 0-1392-23,0 0-384 0,0 0-80 0,0 0-18288 4</inkml:trace>
    </iact:actionData>
  </iact:action>
  <iact:action type="add" startTime="34828">
    <iact:property name="dataType"/>
    <iact:actionData xml:id="d47">
      <inkml:trace xmlns:inkml="http://www.w3.org/2003/InkML" xml:id="stk47" contextRef="#ctx0" brushRef="#br1">24761 5945 8927 0,'0'0'384'1,"18"2"96"-1,-2-2-480 0,3 0 0 3,-3-2 0-3,5-2 0 8,2 2 800-8,3 0 64 6,-1 0 16-6,-1 0 0 8,1 0 80-8,-2 2 32 7,-1 0 0-7,1 0 0 9,1 0-112-9,-1 0-32 6,0 0 0-6,-3 0 0 9,-2 0-208-9,-1 0-64 6,-17 0 0-5,14 2 0 7,-14-2-96-8,17 4-32 7,-17-4 0-7,0 0 0 8,0 0 128-8,0 0 0 7,0 0 16-7,0 0 0 7,0 0 208-7,0 0 32 8,0 0 16-8,0 0 0 8,-17-8-160-8,-1 2-48 8,-5-8 0-8,-3 7 0 8,1-5-192-8,-4-2-32 6,-2 7-16-6,-5-9 0 10,-3 2-64-10,-3-3-16 6,-5-1 0-5,-2 5 0 5,-4-5-80-6,-1 6-32 7,-3-3 0-7,1 5 0 8,-5 0-32-8,-3 0-16 7,-1 3 0-7,3 1 0 8,-4-4 32-8,1 4 0 7,3 2 0-7,-4 0 0 8,1-3-192-8,3-3 192 7,-7 4-192-7,5 4 192 8,-4-2-192-8,2 4 0 7,-7 0 0-7,5 0 0 8,-6-2 0-8,0 0 0 8,0-2 0-8,-2-2 128 8,-4 4-128-8,2 1 0 6,-2 1 0-6,0 1 0 8,0 3 0-8,2 2 0 7,0-4 0-7,0 0 0 8,2 0 0-8,5-2 0 7,3-4 128-7,6 2-128 8,1 2 0-8,3 0 0 7,1 0 0-7,3 2 0 8,-3 4 0-8,0 0 0 7,1 2 0-7,-1 1 0 8,1-3 0-8,-3-2 0 7,1 0 0-7,-7 0 0 8,3-4 0-8,1 2 0 7,5 2 0-7,-5-2 0 8,-5 0 0-8,4 0 0 7,1 0 0-7,-1-2 0 9,-3-2 0-9,7 4 0 5,1-2 0-5,1-2 0 10,-1-2 0-10,3-2 0 5,1 2 0-5,2 0 128 9,0-2-128-9,1 4 0 6,1 0 0-6,-2 4 0 9,-1 0 0-9,-3 4 0 7,-5 0 0-7,3 2 0 8,2-4 128-8,-1 0-128 7,-7-4 0-7,5 2 128 8,-1 1-128-8,3 1 0 8,1 0 0-8,1 2 0 7,-1-8 0-7,4 2 0 7,2-4 0-7,3 4 0 8,-3 4 0-8,0-2 0 8,-4 2 0-8,9-2 0 8,-3-2 0-8,0 2 0 6,4 2 0-6,-4 0 0 8,4-6 0-8,4 0 0 7,-4 0 0-7,4 2 0 9,2 4 0-9,-2 0 0 6,2-2 0-6,-4 3 0 8,2-3 0-8,0 6 0 7,2-4 0-7,2 4 0 9,-6 2 0-9,2-4 0 6,-8 1 0-6,10 5 0 9,2-4 0-9,-2 2 0 6,2-1 0-6,4-3 0 8,-2-2 0-8,-2 2 0 7,5 0 0-7,1 0 0 8,2-4 0-8,-1 1 0 8,1 1 0-8,2 2 0 8,-1 0 0-8,5 4 0 6,-2-2 0-6,-3 1 0 8,-3 1 0-8,0-2 0 7,-5 8 0-7,3-5 0 8,-2 5-128-8,0-3 128 7,2 5 0-7,-4-4 0 8,0 1 0-8,1-3 0 7,3 2 0-7,2-5 0 9,2 1 0-9,-1 2 0 6,1-4 0-6,0 3 0 9,-1-3 0-9,3 0 0 6,0 6 0-6,1-7 0 8,1 3 0-8,-1 4 0 7,5-3 0-7,-3 3 0 8,-1-4 0-8,2 4 0 8,-1-1 0-8,5 5 0 8,-3-7 0-8,6 3 0 6,-3-6 0-6,5 2 0 9,-5 5 0-9,3-1 0 7,2 3 0-7,4-1 0 8,-3-2 0-8,1 5 0 6,2-3-144-6,-4 1 144 8,5 1 0-8,-1-2 0 7,-4 3 0-7,4-1 0 8,-5-5 0-8,1 5 0 7,6-3 0-7,-4 5 0 8,5 3 0-8,-1-1 0 7,2-5 0-7,0 5 0 9,0 1 0-9,4-1 0 6,2-3 128-6,2 3-128 9,0 1 0-9,6 2 128 7,3-1-128-7,-3-1 0 9,4-3 0-9,1 1 128 6,7 2-128-6,3-1 0 7,2-5 0-7,6 3 128 7,6-1-128-7,0-1 0 9,10 2 176-9,4 1-176 7,5 0 192-7,1-5-192 8,-2-2 224-8,7-7-64 7,6 1-16-7,0 0 0 7,2-4-16-7,5-2 0 8,-1-2 0-8,4 2 0 7,-2 2 0-7,2 2 0 7,2-2 0-6,1-1 0 6,5-3-128-7,-2 2 160 7,-2 0-160-7,-2 2 160 8,-2-2-160-8,0 4 0 8,-2 8 0-8,2-6 128 8,-2-1-128-8,2-1 0 6,2 2 144-6,-2-2-144 10,0 0 0-10,0 5 0 6,0-1 0-6,1-2 0 8,1 4 0-8,0-5 0 6,0-1 0-6,2-2 128 8,4-6-128-8,0 0 128 7,-1-2-128-7,3 2 128 9,-4-3 0-9,2 1 0 6,-4-2 0-6,-1 2 0 9,-3 0-128-9,2 0 144 7,-2-4-144-7,-2-1 160 8,-5 1-160-8,-1 4 0 7,2-2 0-7,-2 0 128 7,0 2-128-7,2 2 0 8,-5 0 0-8,5 0 0 8,-4 0 0-8,2 1 0 6,0-3 0-6,-2-2 0 9,3-4 0-9,-7 4 0 6,4 4 0-6,-4 0 0 9,7 2 0-9,-7 2 0 7,0-4 128-7,1-2-128 8,5-5 0-8,-6 3 0 6,4 0 0-6,-3 4 0 9,5-4 0-9,-4 0 0 6,0 0 0-6,-1 2 0 9,5 3 0-9,-8-1 0 6,-1 0 0-6,3-2 0 9,0-4 0-9,3 2 0 7,-7 2 0-7,2-2 0 8,1-1 0-8,-5-3 0 7,1 4 128-7,-1 4-128 8,2-6 0-8,-3-4 0 7,0 5 0-7,-3-3 128 8,-3-4-128-8,-1 5 0 7,5-7 144-7,-2 4-144 7,-5-3 128-7,3 7-128 8,-2-6 128-8,1 2-128 7,-3-3 0-7,0 3 0 8,-2 0 0-8,-2-3 128 8,1-1-128-8,1 3 0 7,-6-7 0-7,2 5 128 8,-6-3-128-8,-2-2 0 7,-2 5 0-7,1-7 0 8,-3 5 0-8,0 1 0 7,-2-3 0-7,-1 1 0 8,-3 1 0-8,0-3 128 7,-1 3-128-7,-3 3 0 8,-3-4 0-8,1 5 0 7,1-7 0-7,-7 3 0 8,1 1 0-8,-6-3 128 7,2 3-128-7,-1-2 0 8,-5 1 128-8,0 3-128 7,-4-5 128-7,-2 1-128 7,-2-1 0-7,-6-3 144 8,1-3-144-8,1-2 0 8,-6-3 176-8,6 1-176 7,1-2 160-7,-1 2-160 8,-2-7 128-8,4 7-128 7,-4 0 0-7,1 2 144 8,-1-1-144-8,-2 1 128 7,3 2-128-7,-7-1 128 9,2 5-128-9,-1-1 0 6,1-1 0-6,-4 0 0 9,-1-3 0-9,-3 3 0 6,-3-2 0-6,-2 7 0 8,0-3 0-8,-5-1 0 7,-7-1 128-7,2 1-128 8,-6-3 0-8,2 0 0 7,-5 3 0-7,-1 1 128 8,2 3-128-8,-8 2 0 8,-3 5 0-8,-3-5 0 7,-5 4 0-7,-3-1 0 8,-7 3 0-8,0-2 0 7,-2 3 0-7,-4-5 0 7,-2 2 0-7,0 3 0 8,-4-1 0-8,-1 4 0 7,-1 2 0-7,0 0 0 8,2 0 0-8,2 2 0 8,-1-4 0-8,1 3 0 8,0-1 0-8,2 0 0 6,0 4 0-6,-2 0 0 9,-6 6 0-9,3-3 0 6,1-1 0-6,-2 0 0 9,-7 2 0-9,1-2 0 6,-4-2 0-6,3 6 0 8,-1 0 0-8,1 2 0 7,-1 1 0-7,2-3 0 8,3-6 0-8,-1 2 0 7,6 2 0-7,6 2 0 8,6 2 0-8,0-2 0 8,4-4 0-8,4 2 0 7,-3-1 0-7,7-1 0 7,3-4 0-7,1 0 0 8,1 2 0-8,-1-1 0 8,-1 4 0-8,-1-3 0 8,1 0 0-8,1-2 0 6,-3 4 0-6,1 2 0 8,-5 2 0-8,3-2 0 7,2 0 0-7,-3-2 0 9,-3 2 0-9,5-4 0 6,1 0 0-6,1 0 0 9,-1 0 0-9,3 4 0 6,-1 0 0-6,1 1 0 9,7-3 0-9,3 2 0 6,-4 0 0-6,0 0 0 9,-3 2 0-9,1 2 0 6,2-4 0-6,1 2 0 8,-5-3 0-8,0 7 0 8,-1 0 0-8,1 2 0 7,2 3 0-7,-1-1 0 8,-3 3 0-8,1-5 0 8,-1 4 0-8,3-3 0 6,1 3 0-5,2 2 0 6,4-9 0-7,-1 3 0 7,-1 0 0-7,6-6 0 9,0-1 0-9,4 7 0 6,-4-2 0-6,4 2 0 8,0 1 0-8,4-5 0 7,-6 4 0-7,4-4 0 8,4 1 0-8,-2 3 0 7,-4-4 0-7,4 2 0 9,-4 3 0-9,1-3 0 6,-1 4 0-6,-1-5 0 8,4 1 0-8,1 4 0 7,0-6 0-7,2 5 0 8,0-5 0-8,4 4 0 8,-1 1 0-8,1-3 0 8,2 4 0-8,1-5 0 6,-1 7 0-6,2-4 0 8,-1 1-128-8,5-3 128 8,1 2 0-8,3 3 0 7,-3-3 0-7,5 4 0 8,-3-6 0-8,1 7 0 7,5 1 0-6,-6-1 0 5,5 3-144-6,-3 1 144 8,4-3 0-8,-1 3 0 7,3 1 0-7,-4 1 0 8,5-9 0-8,-1 3 0 7,-4 3 0-7,4-5 0 8,-3 5 0-7,3-3 0 5,2-3 0-6,-1 7 0 9,3 3 0-9,2-5 0 7,2 1 0-7,0-1 0 9,2-3 0-9,2 3-128 5,0 5 128-5,0-3 0 9,0-3 0-9,5 1 0 6,5 3 0-6,-4-3 0 8,0-3 0-8,5 5 0 8,1-1 0-8,2-3 0 7,-5 3 0-7,7 1 0 8,3-5 0-8,-3 2 0 7,0 1 0-7,5-3 0 8,0 3 0-8,1-3 0 8,-1-3 0-8,4 5 0 7,5-4 0-7,-1 5 0 7,0-3 0-7,6-3 0 7,2-1 0-7,-2 2 0 8,2-3 0-8,2 3 0 8,0-4 0-8,4 3 0 8,4-7 0-8,0-2 0 6,-3 2 0-6,7 0 0 9,4 0 0-9,-3 0 0 7,3-2 0-7,5 1 0 8,1 7 0-8,1-6 0 7,6-4 0-7,0 4 0 8,5 0 0-8,1 1 0 6,-4-3 0-6,2 0 0 9,2-2 0-9,0 8 0 7,-6 0 0-7,4-4 0 8,2-1 0-8,-1 1 0 7,1 0 0-7,4-2 0 7,0-4 0-7,3 2 0 8,1 2 0-8,2-2 0 8,4 2 0-8,0 0 0 7,-3-1 0-7,7 1 0 8,4-2 0-8,1 0 0 6,-5 0 0-6,5 0 0 9,-3-2 0-9,3 4 0 6,-1 0 0-6,3-2 0 9,4-6 0-9,-3 0-128 7,-3-2 128-7,3-2 0 8,-7 5 0-8,3-1 0 7,-6 0 0-7,1 2 0 8,-5-4 0-8,-2-2 0 7,-4 2 0-7,2 2 0 8,-1 1 0-8,3-1 0 7,-6 2 0-7,2 0 0 8,0-4 0-8,0 0 0 7,0-2 0-7,-2 2 0 8,-2-1 0-8,-2 1 0 8,-4-2 0-8,2 4 0 7,-2-2 0-7,-5-2 0 7,3 4 0-7,-4-1 0 8,-5-5 0-8,-1-4 0 7,3 4 0-7,-3-5 0 8,-3 1 0-8,1-1 0 7,1-3 0-7,-1 6 0 8,-3 5 0-8,1-3 0 7,-1-2 0-7,2 4 0 8,1-3 0-8,-3 3 0 7,-7 2 0-7,3-4 0 8,2 0 0-8,-2 3 0 7,1-7 0-7,-3 4 0 8,-4-5 0-8,2 3 0 7,1-4 0-7,-5 7 0 8,0-3 0-8,-2-2 0 7,0 3 0-7,2-5 0 8,-2 6 0-8,0-3 0 7,0-1 0-7,0-6 0 8,0-1 0-8,-6 5 0 7,-2-3 0-7,2 1 0 8,-2 3 0-8,-3-5 0 7,1 5 0-7,-2 1 0 8,-2-6 0-8,-1 5 0 7,-3-5 0-7,1 5 0 8,-7 5 0-8,3 2 0 7,-3-7 0-7,-1 7 0 8,-1-2 0-8,3-2 0 7,-4 4 0-7,1-3 0 8,-5-1 0-8,2-4 0 7,1 3 0-7,-3-3 0 8,2 5 0-8,-6-5 128 8,1 2-128-8,3-1 0 8,-4 1 0-8,-2-5 0 6,-4-1 128-6,2 1-128 8,-4-5 0-8,2 1 0 7,-6-1 0-7,-2 3 0 8,2 1 0-8,-1-3 0 7,-9 0 0-7,4-1 0 8,3 5 0-8,-9-1 0 8,-1-3 0-8,1-3 0 7,-3 3 0-7,-3-2 0 8,-3 1 0-8,0-1 0 7,-3-2 0-7,-5-1 0 7,-4 3 0-6,4-2 0 6,-6 1 0-7,-4-1 0 7,-7-4 0-7,-5 5 0 8,-2 7 0-8,-5-3 0 8,-2-3 0-8,-8 6 0 8,1 5 0-8,-3-2 0 6,-2 7-128-6,-2-5 128 9,-1 4 0-9,1-5-128 6,2 1 128-6,3-4 0 9,-1 5-144-9,-2-3 144 6,2 6 0-6,-2 3-144 8,-4-1 144-8,2 0 0 7,2 2 0-7,-2-4 0 8,-4 1 0-8,3 3 0 7,-7-2 0-7,0 0-128 8,0 4 128-8,-2 2-160 8,-7 2 160-8,1 0-160 7,-3 0 32-7,3 2 0 7,-3 0 0-7,5 2 0 8,-3 4 128-8,3-2-208 8,-3-2 80-8,9 2 128 8,4-1-176-8,4 3 176 6,-2-4-128-6,4 0 128 8,4 2 0-8,4 4 0 7,-3-3 0-7,7 1-128 9,-4 6 128-9,4-4 0 6,-7 1 0-6,5 1 0 9,-6-6 0-9,2 0 0 6,2-4 0-6,-4 5-128 9,5 3 128-9,-3-2-128 6,-4 2 128-6,2-2-128 8,2-5 128-8,0 3-160 7,9 2 160-7,-1-2-160 8,-3 0 160-8,9-2 0 7,1 0 0-7,3 3-128 8,1-1 128-8,0 0 0 8,-1-2 0-7,3 8-128 6,4-1 128-7,-3 1 0 7,-3 2 0-7,0-5 0 7,-3 3 0-7,3-4 0 7,6 2 0-7,-2-1 0 8,3-3 0-8,-3 0 0 7,4 4 0-7,6 2-128 9,-2-7 128-9,2 3 0 6,4 2 0-6,-4-2 0 8,4 0 0-8,4 7 0 7,-1-5 0-7,3 4 0 9,-4-8 0-9,2 3 0 6,-2 5 0-6,-1-4 0 9,1 3 0-9,-4-3 0 6,2 6 0-6,4-5-128 8,-2 1 128-8,-4 2 0 8,2-6 0-8,3 5 0 8,1-3 0-8,0 4 0 6,-4-3 0-6,4-3 0 9,-1 4 0-9,1-4 0 7,2 1 128-7,2 3-128 7,-1-2 0-7,1 5 0 7,-2-1 0-7,0 6-128 8,-1-9 128-8,1 5 0 7,0-4 0-7,-2 5 0 8,1 1 0-8,1-5 0 7,0 5 0-7,0-3-128 8,-3 7 128-8,5 1 0 7,2-5 0-7,3-3 0 8,5 3 0-8,-5-4 0 7,3 3 0-7,1-3 0 8,-1 0 0-8,-3-7 0 8,5 3 0-8,1 2 0 9,-2-2 0-9,7 1 0 5,-3-3 0-5,4 6 0 8,3-3 0-8,-3-1 0 7,10-10 0-7,-10 16-128 9,4-5 128-9,-2 7 0 6,1-2 0-6,3-5 0 9,4-11 0-9,-4 18 0 7,4-18 0-7,-2 19 0 8,-2 5 0-8,2-3 0 7,2 3 0-7,0-3 0 8,2-1 0-8,2 1 0 7,-2 0 0-7,2-1 0 8,2-2 0-8,3 3-128 7,-1-2 128-7,0-1 0 8,6 0 0-8,-3 1 0 7,5-5 0-7,-3 3 0 9,7-1 0-9,0-1 0 6,-5-3 0-6,7 2 0 8,1-1 0-8,0 1 0 6,-1-4 0-6,3 5 0 9,4-1 0-9,5 4 0 6,-1-9 0-6,0 5 0 8,4-8 0-8,4 0 0 7,-4 0 0-7,8 3 0 8,2-3 0-8,-1 0 0 7,1 0 0-7,4 2 0 8,0-2 0-8,1 1 0 8,3 3 0-8,2-2 0 8,-1 0 0-8,5 3 0 7,-1-1 0-7,4-4 0 8,3 0 0-8,-3 4 0 7,8-3 0-7,-1 3 0 8,1 4 0-8,6-4 0 7,2 3 0-7,2-5 176 8,3-2-176-8,1 0 0 7,2 0-192-7,6-2 192 8,-5 1 0-8,7 1 0 7,1 8 0-7,3-6 0 8,-6-4 0-8,7-1 0 7,-5-1 0-7,5 6 0 8,2 0 0-8,5-4 0 7,1 0 0-7,-2-2 0 8,2-2 0-8,5 0 0 6,-5-2 0-5,-2 2 0 7,0 0 0-8,1 0 0 7,-1 0 0-7,0-2 0 8,-2-2 0-8,3-2 0 8,-5 0 0-8,-3-2 0 7,1 3 0-7,2 1 0 7,-3 0 0-7,3-2 0 8,1-8 0-8,-1 7 0 7,-7-3 0-7,3 6 0 8,-7 2 0-8,3 6 0 7,-3 2 0-7,-2-6 0 8,5-6 0-8,-7 4 0 7,-6 0 0-7,-2 0 0 8,-2-2 0-8,-6 4 0 7,-4 0 128-7,-3-2-128 8,-1-2 0-8,-3-2 0 7,-9-7 0-7,-1 3 0 9,2-2 0-9,-5 1 0 6,1-7 0-6,-8 2 0 8,2-3 0-8,-6-6 128 8,4 1-128-8,-8-3 0 7,0-2 160-7,-3-3-160 7,-5-3 192-7,-3-6-192 8,-1-2 336-8,-7-5-32 7,-1-9-16-7,-5-1 0 8,0-7-48-8,2 9-16 7,-6 3 0-7,-1 8 0 8,1 0-224-8,-4 12 0 7,-2 6 0-7,0 3 0 8,0-1 0-8,-3 6 0 7,-5 3 0-7,-2 4 0 25,0 8-1024-25,-3 4-240 0,-9 4-48 0,-3 10-15360 1</inkml:trace>
    </iact:actionData>
  </iact:action>
  <iact:action type="add" startTime="43208">
    <iact:property name="dataType"/>
    <iact:actionData xml:id="d48">
      <inkml:trace xmlns:inkml="http://www.w3.org/2003/InkML" xml:id="stk48" contextRef="#ctx0" brushRef="#br1">25387 6157 7599 0,'0'0'320'0,"16"-6"96"0,0 2-416 0,-3-1 0 2,-13 5 0-2,16-12 0 7,-4 4 1152-7,-12 8 160 7,0 0 32-7,0 0 0 8,11-8-288-8,-11 8-48 7,0 0-16-7,0 0 0 10,0 0-160-10,0 0-48 5,0 0 0-5,-11-11 0 8,-3 5-320-8,0 2-64 7,1 2-16-7,-9 0 0 8,-3 2-128-8,-2-2-48 7,-1 0 0-7,1-4 0 8,0 0 48-7,-3 0 16 6,-3 1 0-7,0-1 0 8,-6-4 32-8,0 2 0 7,-2-4 0-7,0-1 0 9,-4 3-32-9,-2-4 0 5,-11 3 0-5,-3-3 0 9,-1 4-80-9,0 1 0 6,-11-3-16-6,1 6 0 9,0-4-48-9,-6 1 0 7,0 3 0-7,0 2 0 8,0-4 0-8,4 0 0 6,-2 0 0-6,-2 4 0 9,0 1-128-9,6-1 192 7,-2-2-192-7,-3 2 192 7,-1-2-192-7,0 4 0 8,2 2 0-8,-2 0 128 7,-2-2-128-7,-2 0 0 7,2 0 0-7,-1 2 0 8,-5 0 0-8,0 0 0 7,-6 0 0-7,2 2 0 9,1 2 0-9,3-2 128 6,-2-2-128-6,2 2 0 8,4 2 0-8,6 0 0 8,0 2 0-8,0-6 0 8,2-6 0-8,4 6 0 7,-2 6 0-7,3-4 0 8,-3-8 0-8,6 6 0 6,-2 6 0-6,-1-1 0 9,-7 1 0-9,-2 0 0 6,-2-2 0-6,0 2 0 8,2-2 0-8,2 2 0 7,-6-2 128-7,4-1-128 9,0 1 0-9,6 2 0 7,4-4 0-7,-2-2 0 7,3-2 0-7,5 0 0 9,-2-2 0-9,7 0 0 6,6-1 0-6,2-1 0 8,-5 0 0-8,3 0 0 7,0 2 0-7,1 0 0 7,1 2 0-7,2 0 128 8,-2 0-128-8,-1 2 0 8,1 2 0-8,0 0 0 8,0-2 0-8,-1 0 128 6,-1 0-128-6,0 0 128 9,6-2-128-9,2 2 0 7,1 0-192-7,5 0 192 8,3-2 0-8,-1 2 0 6,4-3 0-6,2 1 192 9,1-2-192-9,1 0 0 6,0 4 0-6,0-2 0 9,-3 0 0-9,1 0 0 6,0 2 0-6,-2 2 0 8,-1 0 0-8,-7 4 0 8,-2-2-192-8,-2 1 192 7,1-1 0-7,-5 2 0 8,-2 2 0-8,4-2 0 8,-2-2 0-8,2 0 0 8,1 3 0-8,-5 3 0 8,4-4 0-8,2 0 0 6,-2 2 0-6,4 1 0 8,-2-1 0-8,-2 8 0 6,1-4 0-6,-3 5 0 8,2-3 0-8,2 5 0 8,-2-5 0-8,4 1 0 9,-6-1 0-9,8 0 0 6,-6-6 0-6,5 5 0 9,-1-1 0-9,-2 4 0 6,4-7 0-6,4 5 192 8,-4-4-192-8,5 3 0 7,3 1 0-7,4-4 0 8,-4 0 0-8,5-3-176 7,1 3 176-7,2 2-128 8,-3-4 128-8,5 1 0 7,3 1 0-7,-3 0 0 9,-1 7 0-9,3-3 0 6,-1 0 0-6,1-5 0 8,3 5 0-8,2-2 0 7,1-1 0-7,1 5 0 8,4-4 0-8,-1 1 0 7,3-3 0-7,2 6 0 8,0-5 0-8,4-11 0 6,-4 18 0-6,2-4 0 9,6 1 0-9,-2 3 0 7,-2-18 160-7,6 13-160 8,2 5 144-8,3-2-144 7,-3 1 128-7,6-3-128 8,-3-1 176-8,9 5-48 7,-4-4-128-7,3 3 192 9,1-5-192-9,-1 4 144 7,4-5-144-7,1 5 128 8,-3-4-128-8,7 5 0 6,-1-7 144-6,0 7-144 8,1-3 0-8,1 6 128 7,2-1-128-7,2-1 0 8,2-1 0-8,0 1 0 7,4-3 0-7,4 3 0 8,-8-4 0-8,8 1 0 7,0-7 0-7,6 6 128 8,2-3-128-8,3-1 0 7,-3-2 128-7,4-2-128 8,3 3 0-8,-1 5 144 7,-1-2-144-7,3 3 0 8,1-3 128-8,5 4-128 7,-5-5 0-7,3 5 0 9,5-6 0-9,-2 3 0 7,0-5 0-7,-1 4 0 8,-5 2 0-8,3-7 0 6,-1 1 0-6,1 4 0 8,-1-2 128-8,6 3-128 7,-3-3 0-7,3 0 0 8,2 1 0-8,6-7 128 7,0 2-128-7,-2-2 0 8,2-4 128-8,4 2-128 7,0 2 0-7,2 2 0 8,2 0 144-8,2-2-144 7,2-1 0-7,0-1 144 8,-1-2-144-8,-1 6 128 7,0-2-128-7,0 0 128 8,0-2-128-8,-1 2 0 7,1 4 0-7,4 0 0 8,-2-5 0-8,-4 3 0 8,-1-2 0-8,-3 0 0 8,-3-2 0-8,-5 0 0 6,2 2 0-6,2-2 0 8,0 0 0-7,0-2 0 5,4-4 0-6,2-4 0 9,-2 0 0-9,2 2 0 6,0 1 144-6,2-3-144 8,-2 2 0-8,-1 4 128 7,1-4-128-7,0 0 0 8,2-2 0-8,-4 1 0 7,-2-9 0-7,-2 4 0 8,-4 7 0-8,3-1 144 8,-1-2-144-8,-4 2 0 7,2 2 0-7,2 0 0 8,-6 0 0-8,3-3 0 7,-7-7 0-7,2-2 0 8,-1 7 0-8,-5-5 0 8,3 0 0-8,1 4 0 6,-4-3 0-6,3 5 0 8,5-4 0-8,-4 1 0 7,-5-3 0-7,5 0 0 8,3-5 160-8,-9 3-160 7,1-3 128-7,-3-1-128 9,1 3 0-9,-3-1 0 6,-3-3 0-6,0 5 0 9,-4-2 0-9,-1-1 0 6,-1 1 0-6,0-3 0 8,-4-2 0-8,0-1 0 7,-8-1 0-7,-2 1 0 8,1 5 0-8,-1-1 0 7,0-1 0-7,0-1 0 9,-3 1 0-9,-3 2 128 7,-4-3-128-7,-1 5 0 8,-1 1 0-8,-5-4 128 7,2 1-128-7,-7 1 0 7,-1 1 0-7,2 1 0 8,-2-1 0-8,-8-3 0 7,0 5 0-7,0-5 0 7,-4 3 0-7,-2 1 0 8,-6-7 0-8,3-3 0 7,-9 5 0-7,4-3 128 8,-7-1-128-8,0-2 160 7,-5-3-160-7,-1 5 160 9,-2 4-160-9,-1-5 0 6,1-1-160-6,0 0 160 9,0-3 0-9,-5 1 0 6,-7 0 0-6,2 4 160 8,-5 1-160-8,-1 1 0 8,0-5 0-8,-8 1-176 8,-3 4 176-8,-5 1 0 6,-3 3 0-6,-3 1 0 8,-11 1 0-8,0 5 0 8,-2-4 0-8,0 5-128 7,-1-5 128-7,-5 6-128 8,-4 4 128-8,2-1-128 7,-5 3 128-7,1 0-192 8,0-2 192-8,-1 2-192 8,1-2 192-8,6-4-208 6,0 5 80-6,-1 3 128 8,-1 2-224-8,-2 0 80 7,0 0 16-7,-1 0 0 8,-1-2 128-8,6 0-208 7,-2 0 80-7,-3 2 128 9,-3 0-320-9,-2 4 64 7,-3 2 16-7,-4 1 0 8,-1 1-48-8,5-4-16 6,-5-6 0-6,7 4 0 9,1 2 64-9,-1 0 16 6,3 2 0-6,6-2 0 9,-1-6 224-9,1 0 0 6,2-2 0-6,4 2-144 8,2-2 144-8,4 4 0 8,4 6 0-8,-6 0 0 8,0 1 0-8,-2-3 0 7,-2-2 0-7,-4 2 0 8,-2 2 0-8,6 4 0 7,1-4-144-7,-1 0 144 7,0 3-128-7,-2 5 128 8,2-6-160-8,0 0 160 8,6-1 0-8,6-3 0 7,-1-2-128-7,9-2 128 9,-2 0 0-9,7 0 0 6,2 0 0-6,1 0-144 8,1 0 144-8,2 4 0 7,1 0 0-7,-1 0 0 8,-2-2 0-7,5 4 0 5,-1 0 0-6,4-3 0 8,-2 1 0-8,8 2 0 7,-4 4 0-7,6-4 0 8,-2 2 0-8,6-3 0 6,4 1 0-6,1-2 0 9,3 0 0-9,6 0-128 7,3 4 128-7,-2 2 0 8,5-7 0-8,-5 1-128 7,5 2 128-7,-3 4 0 8,4-2 0-8,-5 0 0 8,-5-1 0-8,1 5 0 7,-1-4 0-7,1 4 0 7,-2-3 0-7,1 1 0 8,-3 4 0-8,3-5 0 7,3 3 0-7,-5-2 0 8,1-2 0-8,3 3 0 7,3-1 0-7,-3-4-128 8,3 0 128-8,3 4 0 7,-5-5 0-7,7 1 0 8,-4-4 0-8,16-2 0 7,-11 6 0-7,-3 2-128 8,6-2 128-8,-2-2 0 7,-5 2 0-7,15-6 0 8,-12 15 0-8,-2-5 0 7,3 2 0-7,-5-3 0 8,4 1 0-8,-1 6 0 7,3 1 0-7,-4-7 0 8,3-2 0-8,-3 4 0 8,4-5 0-8,1 5 0 7,-3 0 0-7,2-6 0 7,10-6 0-7,-12 9 0 8,1 3 0-8,3-4 0 7,-6-2 0-7,3 5 0 8,-5-1 0-8,4 6 0 7,-5-7 0-7,3 3 128 8,-4 0-128-8,1-2 0 7,3 3 0-7,-1-3 0 8,3 0 0-8,4 3 0 7,-4-1 0-7,5 6-128 8,3-3 128-8,2-3 0 7,2-12 128-7,0 19-128 8,2-3 192-8,2 2-48 8,7-5 0-8,5 3 0 8,3-6-144-8,-1 7 160 6,3-3-160-6,5 3 160 8,1 3-160-8,2-5 0 7,3 3 0-7,1 4 0 8,2-5 0-8,-4 5 128 7,0-1-128-7,0 4 0 8,-1-3 0-8,1-3 0 7,4 1 0-7,-2-1 0 8,-2-5 0-8,3 3 0 7,-1-1 0-7,4 0 0 8,-4 1 0-8,4-5 0 6,4 0 0-6,-4-1 0 9,0 7 0-9,4-4 128 6,-4 3-128-6,6-3 0 9,-2 3 0-9,4-3 0 7,2 2 128-7,-2 1-128 9,1-3 0-9,7 1 0 6,2-3 0-6,1 2 128 8,1-5-128-8,1 1 0 7,3 0 0-7,3-4 0 8,-3-4 0-8,5 4 0 7,4-1 0-7,4 3 0 8,2-2 208-8,8-4-32 7,6 0-16-7,-2-4 0 8,-1-2-160-8,3 2 0 8,2 2 0-8,0 6 0 7,5-4 0-7,-3 0 0 7,3-2 0-7,-1-2 0 8,-1-2 0-8,-3-2 0 7,0 2 0-7,3-1 0 8,-1 6 0-8,3 3 0 8,-3-4 0-8,6-4 0 8,-5-1 0-8,7-1 0 6,1 4 0-6,-2 0 0 9,3 2 0-9,-1 2 0 6,-7 0 0-6,1 2 0 8,3-2 0-8,-9-2 0 7,1 0 0-7,0 0 0 9,-6 0 144-9,1 2-144 6,-3-2 160-6,2 0-160 8,-2-4 128-8,-4 0-128 7,-4-6 0-7,-2-2 0 8,-4 5 0-8,2-1 0 7,-7-2 0-6,5 2-160 6,-6 4 160-7,1-4 0 8,-3-1 160-8,-1 1-160 8,-1-6 0-8,-1 3 0 7,-5 1 0-7,-1-6 0 8,-2 4 0-8,3 1 0 6,-3 3 0-6,-4-2 0 8,0-3 0-8,-1 3 0 7,-3-4 0-7,2 6 0 8,2 1 0-8,-4-3 0 7,0 0 0-7,-2 2 0 9,0-5 0-9,2 5 0 6,0-6 0-6,-1 4 0 9,-3 1 0-9,0-3 0 6,-2 2 0-6,-3 0 0 9,-1-1 0-9,0 3 0 6,2-6 0-6,-4 5 0 8,-1 1 0-8,1-4 0 7,0 4 0-7,0-3 0 8,0-3 0-8,3 4 0 8,-1-3 0-8,-2 3 0 8,0-4 0-8,-2 2 0 7,-1-1 0-7,-3-1 0 7,-4-5 0-7,5 3 0 8,-3-4 0-8,1 5 0 7,-5-1 0-7,1-5 0 7,1 1 128-7,-3 3-128 8,-1-5 0-8,3-1 0 8,-9 1 0-8,3 5 0 8,-6-1 0-8,4 1 0 6,-3 5 0-6,-5-5 0 9,-2-1 0-9,-2 0 0 6,-2 1 0-6,2 5 0 9,-4-5 0-9,0 3 0 6,-5-4 0-6,1 3 0 9,0-5 0-9,-7-1 0 7,3-1 0-7,-6 3 0 8,3-3 0-8,-1 1 0 6,0 2 0-6,5-1 0 9,-9-3-176-9,7-1 176 7,-5-1-160-7,0-2 160 8,3 1-384-8,-7 3 0 7,-1-3 16-7,-2 7 0 22,-3-2-416-22,-1-3-96 0,0-3-16 0,-4 3 0 15,-1 5-160-15,-5 1-32 0,0-1-16 0,-7 3 0 15,1 3 64-15,-4-3 16 1,-2 4 0-1,1 6 0 0,-3-1 544 0,-2 1 112 7,1-2 32-7,-3 2 0 8,3 2 336-8,-3 2-144 7,2-6 144-7</inkml:trace>
    </iact:actionData>
  </iact:action>
  <iact:action type="add" startTime="46867">
    <iact:property name="dataType"/>
    <iact:actionData xml:id="d49">
      <inkml:trace xmlns:inkml="http://www.w3.org/2003/InkML" xml:id="stk49" contextRef="#ctx0" brushRef="#br1">18506 5592 10127 0,'-59'15'896'11,"-9"9"-704"-10,-2 3-192-1,-6 2 0 15,-2 0-432-15,-2 5-112 0,0 7-32 0,0-8 0 2,0 2 576-2,4 2 0 6,-2-4 0-6,2 2 0 9,8 0 0-9,-1-6 0 6,9 1 0-6,-1 1 0 9,-1 0 0-9,5 2 0 7,9-2 0-7,-1-1 0 8,0-3 0-8,6-2 0 6,4-1 0-6,8-1 0 9,2 1 0-9,3-3 0 7,5 4 0-7,5-3 0 8,5 1 0-8,7 1 0 6,4-3 0-6,6 4 0 9,5 5 0-9,3-1 0 7,5 0 0-7,1-2 0 8,5 3 176-8,10 1 32 7,0 4 16-7,10 4 0 8,0-6-96-8,6 2 0 7,2 2-128-7,7-2 192 8,10 6-192-8,6 2 0 7,6 4 128-7,10-6-128 7,4 0 0-7,7-8 0 8,0-9 128-8,8-7-128 7,6-1 0-6,12-5 0 6,10 3 128-7,7-12-128 8,6-8 0-8,0-5 0 7,4 3 128-7,2 0-128 9,8-8 0-9,-2 3 0 6,0-7 128-6,2 5-128 9,9 1 0-9,1-6 144 6,-11-3-144-6,3 3 128 8,4 1-128-8,5 1 0 7,-1-5 0-7,1 5 0 22,1 1-960-21,3 3-128-1,-3-5-32 0,1 7 0 13,-7 0 544-13,3 5 96 0</inkml:trace>
    </iact:actionData>
  </iact:action>
  <iact:action type="add" startTime="47198">
    <iact:property name="dataType"/>
    <iact:actionData xml:id="d50">
      <inkml:trace xmlns:inkml="http://www.w3.org/2003/InkML" xml:id="stk50" contextRef="#ctx0" brushRef="#br1">23757 6713 2751 0,'146'-37'128'0,"-39"15"16"0,14 3-144 0,2-6 0 5,-2-7 0-5,-8 3 0 9,-2-6 1504-9,-5 2 272 6,-9 2 48-6,-5-2 16 8,-12-5-960-8,-14-1-192 7,-11-9-48-7,-6-3 0 8,-14-6-192-8,-4 1-64 7,-6-1 0-7,-5-1 0 8,-10-1-80-8,-7-9-32 7,-4-2 0-7,-11-10 0 8,-8 2 16-8,-7-6 0 8,-10-4 0-8,-12 2 0 7,-7 5 64-7,-9 4 16 7,-11 3 0-7,-4 10 0 8,-4 2-368-8,-3 11 144 7,-9 8-144-7,-2 12-7296 12</inkml:trace>
    </iact:actionData>
  </iact:action>
  <iact:action type="add" startTime="62093">
    <iact:property name="dataType"/>
    <iact:actionData xml:id="d51">
      <inkml:trace xmlns:inkml="http://www.w3.org/2003/InkML" xml:id="stk51" contextRef="#ctx0" brushRef="#br1">10421 11323 14735 0,'0'0'640'1,"0"0"160"-1,0 0-640 0,0 0-160 2,0 0 0-2,0 0 0 9,0 0 1024-9,0 0 192 6,-12 6 16-6,12-6 16 9,-15 0-416-9,15 0-96 7,-14-2-16-7,-2 0 0 7,16 2-80-7,-13-2-32 7,13 2 0-7,-18-6 0 9,7 1-32-9,-5 1 0 6,0 0 0-6,1 2 0 8,1 0-64-8,0-2 0 7,1-2-16-7,-1 4 0 9,-1 2-48-9,1-2-16 7,-2 0 0-7,1 0 0 8,-5-2-64-8,3 2-16 7,-1 2 0-7,-3-3 0 8,-1-3-16-8,1 0 0 7,1 2 0-6,-3 0 0 6,-3 0-32-7,1 4-16 6,4 0 0-6,-1 0 0 9,1 0-48-9,-3 0-16 6,1 2 0-6,1-2 0 9,-1 0-48-9,-2 0-16 7,-3 0 0-7,3 0 0 7,-2 0-160-7,3 0 128 7,-1-2-128-7,-2 2 128 9,-3 0-128-9,-1-2 128 7,0-2-128-7,4 0 128 7,1-1-128-7,1 1 160 8,-2 2-160-8,3-2 160 8,-1 0-160-8,1-2 192 7,-1-2-192-7,-2 0 192 8,1 1-192-8,3-5 0 6,0 2 144-6,3 4-144 9,-1-5 192-9,-3 3-16 6,5 2-16-6,-3 0 0 8,1-2-160-8,-1 2 160 7,-1 1-160-7,3 3 160 9,1-2-160-9,-4 2 0 6,-3 2 0-6,1-2 128 9,-2-4-128-9,3 4 0 6,3 0 144-6,1 0-144 9,-1-2 128-9,-3 2-128 6,5-4 128-6,1 3-128 9,-1 1 144-9,-1-2-144 7,5 0 192-7,-3 2-192 8,-1 0 208-8,5 0-64 7,-4 0-16-7,5 2 0 9,-7-6-128-9,3 0 0 6,1 0 0-6,-5 5 128 8,1-3-128-8,1 0 0 6,-1 0 0-5,-3 0 128 7,1 0-128-8,1 0 0 7,1 2 0-7,-3 2 0 8,1-2 144-8,3 2-144 7,3 0 160-7,-3 2-160 8,1-4 128-8,1 2-128 7,-1 2 0-7,4 0 144 8,-3 4-144-8,1-4 0 7,1-2 144-7,-7 4-144 8,5 0 0-8,1 2 0 6,-7-3 0-6,3 3 0 9,3-4 0-9,-3 2 0 7,-3 2 0-7,3-6 0 9,3 0 0-9,-5-2 0 6,3 4 0-6,1 0 0 8,-1-4 0-8,-3 2 0 7,1-4 0-7,3 4 0 8,-1 2 0-8,-3 0 0 7,-1-2 0-7,5 4 128 8,-3-2-128-8,-1 2 0 7,1 7 0-7,3-5 0 8,-3-4 0-8,-1 4 0 7,5 4 0-7,-1 0 0 8,-5-3 0-8,3 5 0 7,3-6 0-7,-3 4 0 8,-1 3 0-8,1-3 0 7,-1 2 0-7,1 0 0 8,-1-1 0-8,1 5 0 7,1-6 0-7,-3 1 0 9,1-3 0-9,2 2 0 6,3 3 0-6,-4-1 0 8,5 2 0-8,-3-4 0 7,5 3 0-7,-1-3 0 8,0 2 0-8,1-1 0 7,-1-1 0-7,2 4 0 8,4-6 0-8,-3 7 0 7,3-1 0-7,2 1 0 8,-6-5 0-8,3 2 128 7,3 4-128-7,-2-1 0 8,-2-1 0-8,4 3 0 7,1-3 0-7,-5 4 0 8,2-7 0-8,2 3 0 7,6-14 0-7,-4 14 0 8,-2 1 128-8,-1-3-128 7,7-12 160-7,-6 17-160 9,6-17 144-9,-6 14-144 6,2 2 128-6,4-16-128 8,-8 13 144-8,8-13-144 7,-2 16 160-7,0 1-160 9,2-5 128-9,0-12-128 6,2 18 0-6,-2-18 144 9,8 15-144-9,-2 3 0 6,-2-5 0-6,2 1 128 8,-1 0-128-8,-5-14 0 7,12 13 0-7,-4 1 0 8,4 0 0-8,-3-3 0 8,-9-11 128-8,20 18-128 7,-4-2 0-7,3-5 0 7,-3-3 0-7,-1 6 0 8,5-1 0-8,-3 3 0 8,3-6 0-8,3 3 0 8,3-3 128-8,-1 0-128 6,2 2 0-6,-1-5 128 8,-1 5-128-8,2-2 0 7,1 0 0-7,-1-1 0 9,0-5 0-9,2 0 128 6,3 2-128-6,-3 0 0 8,2-2 128-8,2 4-128 7,4-5 0-7,-2-1 128 9,1 2-128-9,3 0 0 6,-2 0 0-6,0 4 128 8,2-4-128-8,-6 0 0 7,0-4 0-7,2 4 0 8,4-2 0-8,-4 1 0 7,0-1 128-7,0 0-128 8,-1 4 0-8,-3-2 0 8,0-4 0-8,2 0 0 8,2 0 0-8,-2 0 0 7,-3 0 0-7,1 0 128 7,-2 0-128-7,2-2 0 7,1-6 0-7,1 4 0 8,0 1 0-8,-2 1 0 7,4-2 0-7,2 4 0 8,0-4 0-8,-3 2 0 7,-3 0 128-7,4 0-128 9,-2-4 0-9,-2 4 0 6,0 2 0-6,1-2 0 9,-3 0 0-9,2 0 0 6,-2-2 0-6,3 1 0 9,-5-1 0-9,2-2 0 6,0-2 0-6,1 2 0 8,-5 4 0-8,0-2 0 8,1-4 128-8,1 3-128 8,-4-1 0-8,3 4 0 6,-1-2 0-6,1 0 0 9,-3-4 0-9,2 4 0 7,3 2 0-7,-1-2 0 8,0 3 0-8,-1-5 0 7,-3-4 0-7,0 4 0 7,-1 2 0-7,-1 2 0 8,1 2 0-8,-1-4 0 7,-1 0 0-7,1-3 0 7,-1 1 0-7,-1 0 0 8,-5-2 0-8,3 0 0 7,-3 1 128-7,2-1-128 8,-7-6 0-8,5 4 0 7,-4-5 0-7,1 3 128 9,3 4-128-9,-2-3 0 7,1-1 0-7,-5-4 0 8,4 6 0-8,-2-3 128 6,-4-1-128-6,5-1 0 9,-3-1 0-9,0-2 0 6,6 7 128-6,-7-7-128 8,1 1 0-8,2 1 0 7,-2-2 0-7,-4 7 0 8,-4 11 0-8,4-20 0 8,-1 3 0-8,-3 3 0 7,-2-2 0-6,1 3 0 6,-3-5 128-7,2 5-128 8,2-5 0-8,-4 4 0 6,0-3 0-6,-2 5 128 8,2 0-128-8,0 3 0 8,0-9 0-8,2 6 0 7,-3-3 0-7,-3 3 0 8,2-5 0-8,0 5 0 8,0-2 0-8,-4 4 0 7,1-5 0-7,1 3 0 8,-8-9 0-8,5 9 0 6,-5-2 0-6,2 5 0 9,-5-11 0-9,-1 8 0 6,1-3 0-6,-3 3 0 9,-3-4 0-9,-2 5 0 6,-1-5 0-6,1 4 0 9,0-3 0-9,-1 3 0 6,1-3 0-6,-4 1 0 8,-2-2 0-8,-2 7 0 8,1-3 0-8,1 0 0 7,2-5 0-7,-4 5 0 8,0-4 0-8,2 7 0 8,2-5 0-8,-3 4 0 7,-1-3 0-7,2 3 0 8,0 4 0-8,2 0 0 7,-6-2 0-7,4 2 0 8,-3 1 0-8,3 1 0 6,-4 0 0-6,4-4 0 9,0 2 0-9,2 0 0 7,-4 2 0-7,-1-1 0 8,1-1 0-8,4 2 0 7,-4-4 0-7,0 6 0 9,0 0 0-9,4 2 0 6,-3 0 0-6,1 2 0 8,4 0 0-8,0 0 0 6,-2 4 0-6,-1 0 0 9,1 1 0-9,2-1 0 6,-4-4 0-6,0 4 0 9,-1 4 0-9,1-4 0 7,0-2 0-7,-4-1 0 9,4 5 0-9,0 2 0 6,0-4 0-6,-1-2 0 8,-3 2 0-8,4 3 0 7,4-1 0-7,0-2 0 8,-5 0 0-8,-1 4 0 7,6-5 0-7,2 3 0 8,-1 2 0-8,7-2 0 7,2-4 0-7,-5 5 0 8,-1 3 0-8,1-2 0 7,5 2 0-7,-3-3 0 8,-1-1-128-8,3 6 128 7,3-2 0-7,-3 3 0 8,-1-3 0-8,1 5 0 7,3-1 0-7,-5 2 0 8,1-1 0-8,2-5 0 7,1 5 0-7,-4-3 0 9,3 5 0-9,3-5 0 6,-1 2 0-6,5 1 0 8,-3-3-128-8,7 4 128 7,-2-5 0-7,4 7 0 8,-4-1 0-8,6-3 0 7,-3 1 0-7,1-1 0 8,0 1 0-8,2 3 0 7,-2-2 0-7,-2-1 0 8,1 3 0-8,1-5 0 7,2 3 0-7,0 1 0 8,2-3 0-8,-2 3 0 7,4-1 0-7,0-1 0 8,0 3 0-8,0 1 0 7,0-5 0-7,6 3 0 8,0 3-128-8,-2-6 128 8,-4-16 0-8,7 19 0 8,5 1 0-8,-2-5 0 6,6 1 0-6,-3-5 0 8,9 7 0-8,3-2 0 7,0-3 0-7,5 3 0 8,1-6 0-8,4-1 0 7,2 7 0-7,0-4 0 8,-2 1 0-8,6-3 0 7,-2 6 0-7,6-5 0 8,-6 5 0-8,6-6 0 8,-4-2 0-8,6 5 0 7,3-5 0-7,1 4 0 7,2-6 0-7,1-3 0 8,3-1 0-8,0 0 0 7,-1 0 0-7,1-4 0 8,-3 0 0-8,1 0 0 8,-2 2 0-8,-1 0 0 7,-3-2 0-7,4 1 0 7,-1-3 0-7,1 2 0 9,0-2 0-9,-3 0 0 6,3-2 0-6,-2 0 0 8,1-7 0-8,1 1 0 7,-4-4 0-7,2 1 0 8,-1-7 0-8,1 1 0 7,0-3 128-7,-1 5-128 8,-1 1 0-8,2 1 0 7,-4-1 0-7,3-1 0 8,-1 1 0-8,-4 1 0 8,0-5 0-8,-4 3 128 7,2-5-128-7,-6 3 0 8,0-3 0-8,-4 1 0 7,-4 1 0-7,-1 1 0 8,-7 2 0-8,-3-3 128 8,-3-1-128-8,-3-1 0 6,0-1 0-6,-7 5 128 8,-3-1-128-8,2 0 0 7,-4-7 144-7,2 3-144 8,-4 0 0-8,0 3 128 7,-2 5-128-7,-3-5 0 8,-5 1 128-8,2 1-128 7,-5 4 160-7,1-1-160 8,-6 1 224-8,3-3-48 7,-1 3-16-7,-7 3 0 9,0-3-160-9,-3 6 0 6,-1 2 144-6,2-1-144 8,-3 1 0-8,-1 2 0 7,-6 0 0-6,2 4 0 6,2-4 0-7,0 6-288 8,-2 6 48-8,5 0 16 22,5 0-1776-20,7-2-368-2,-3 2-64 0,7 1 0 0</inkml:trace>
    </iact:actionData>
  </iact:action>
  <iact:action type="add" startTime="65184">
    <iact:property name="dataType"/>
    <iact:actionData xml:id="d52">
      <inkml:trace xmlns:inkml="http://www.w3.org/2003/InkML" xml:id="stk52" contextRef="#ctx0" brushRef="#br1">11467 10434 8287 0,'0'0'736'1,"0"0"-592"9,0 0-144-10,0 0 0 4,-10-8 1216-4,6-2 192 10,-2-7 64-10,2 1 0 6,2 1 64-6,2-3 32 10,0 4 0-9,0-5 0 2,0-1-176-3,0 5-48 12,2-5 0-12,-2 9 0 3,0-1-320-3,0 12-80 10,0 0-16-10,0 0 0 5,0 0-544-5,0 0-128 10,0 0 0-10,-8 23-16 5,-1 5-240-5,-5 9 0 11,2 6 128-11,-1 0-128 4,-1 5 128-4,-8 7-128 12,-1 3 176-12,0 11-176 3,1-3 160-3,-1 8-160 10,-3 0 128-10,-3-4-128 5,-4 3 192-5,-2-7-64 11,0 4 0-11,4-8 0 5,3 1-128-5,1-9 128 11,4-5-128-11,3-8 128 3,4-14 64-2,1-7 16 9,7-2 0-10,8-18 0 4,0 0 432-4,0 0 96 12,0 0 16-12,-8-16 0 3,0 2-64-3,6-11-16 12,1-4 0-12,2-4 0 4,3-8-416-4,2 0-96 10,0-6-16-10,-2 0 0 4,2 0-144-4,0-4 192 11,1-3-192-11,-1-1 192 4,-2-1-192-4,4-1 160 11,4 1-160-11,-1-1 160 4,9-3-160-4,1 3 0 11,5-3 0-11,3 7 0 5,4 10 0-5,6 0 0 11,2 6 128-11,-4 2-128 3,6 6 0-3,-4 1 0 11,6 7 0-11,-4 1 0 4,4 1 0-4,-6 13 0 11,2 2 0-11,-6 4 0 4,-4 4 0-4,-2 2-144 12,-5 6 144-12,-3 3 0 4,-1 9-176-4,-7-1 176 11,-1 0-160-11,-4 3 160 4,-4-3 0-4,-2 1 0 10,-4-3-128-10,-2 2 128 5,-8-1 0-5,-1-5 0 10,-5 3 0-10,-5-1 0 4,-5-5 0-4,-5 4 0 12,-4-7 0-12,-4 5 0 4,0-8 0-4,-6 2 128 7,4-5-128-7,-1-1 0 9,5-2 160-9,-2-2-160 6,7 0 128-6,-1 0-128 9,-4-8 0-9,6-1 128 10,6-1-128-10,3 4 0 5,5-4 0-5,5 3-192 11,8-3 0-11,4-4 16 20,4 4-1760-20,6-5-368 1,10-1-64-1</inkml:trace>
    </iact:actionData>
  </iact:action>
  <iact:action type="add" startTime="65786">
    <iact:property name="dataType"/>
    <iact:actionData xml:id="d53">
      <inkml:trace xmlns:inkml="http://www.w3.org/2003/InkML" xml:id="stk53" contextRef="#ctx0" brushRef="#br1">12038 9888 15663 0,'0'0'1392'0,"0"0"-1120"10,0 0-272-9,18-14 0 3,-3-1 912-4,5 5 128 10,1-4 32-10,1 6 0 5,-3 3-352-5,3-1-64 11,1-2-16-11,2 4 0 4,-3 0 160-4,-1 2 32 6,3 4 0-6,-3 4 0 10,-1 4-496-10,-7-1-80 6,1 5-32-6,-6-2 0 8,-2 5-80-8,-3 1-16 12,1 3 0-12,-9 5 0 3,-3 1 128-3,-4 2 32 8,-9 3 0-8,-1 3 0 7,-3 0 32-7,-1-2 0 9,-7 0 0-9,2-2 0 8,-2-2-64-8,4-5 0 6,-1-3 0-6,7-1 0 8,3-3 128-8,9 1 32 7,-1-10 0-7,12-8 0 8,0 0-208-8,0 0-32 12,12 13-16-12,3-9 0 3,9-6-32-3,7 0 0 12,8-2 0-12,-2-3 0 3,4-3-128-3,2 0 160 8,4-5-160-8,-6 7 160 4,4 2-160-4,-6 0-144 6,3 0 144-6,-6 2-9520 23,-1 2-1776-23</inkml:trace>
    </iact:actionData>
  </iact:action>
  <iact:action type="add" startTime="66190">
    <iact:property name="dataType"/>
    <iact:actionData xml:id="d54">
      <inkml:trace xmlns:inkml="http://www.w3.org/2003/InkML" xml:id="stk54" contextRef="#ctx0" brushRef="#br1">12808 10648 16575 0,'0'0'1472'0,"0"0"-1168"9,0 0-304-9,0 0 0 5,0 0 1120-5,0 0 160 11,18 0 48-11,4-1 0 5,-5-1-304-5,8-2-48 6,7 0-16-6,3-2 0 9,-2 0-64-9,0 2-32 12,8 2 0-12,-4 2 0 3,0-4-464-3,4-2-80 12,-2-3-32-12,2 3 0 4,-6 4-288-4,0 2 128 10,-4 0-128-10,-1 0 0 5,-5-2-192-5,-3 0-160 10,-1 2-32-10,-7-2-12176 9</inkml:trace>
    </iact:actionData>
  </iact:action>
  <iact:action type="add" startTime="66449">
    <iact:property name="dataType"/>
    <iact:actionData xml:id="d55">
      <inkml:trace xmlns:inkml="http://www.w3.org/2003/InkML" xml:id="stk55" contextRef="#ctx0" brushRef="#br1">13834 10089 21183 0,'0'0'944'0,"0"-18"192"0,0 3-912 0,0 15-224 6,0 0 0-6,0 0 0 5,0 0 336-5,0 0 32 7,0 0 0-7,0 0 0 9,0 0 320-9,0 0 64 8,4 19 16-8,-2 3 0 9,-2 9 48-9,-2-2 16 10,0 0 0-10,2 1 0 4,0-3-416-4,4 2-80 11,-2 4-16-11,4-4 0 5,2-1-176-5,4-7-144 12,-5-1 192-12,7 1-192 2,-4-5 160-2,2-3-160 7,1 7 128-7,1-12-128 8,-14-8 0-8,19 0 128 12,3 0-128-12,-3 0 0 4,1-4 0-4,-1-6 0 7,1 2-224-7,-5-3 80 22,3-7-560-22,1-1-96 0,-3-9-32 0,4 7 0 12,-3 1-448-12,-3-3-112 0,1 1-16 0,-5-1 0 17,2-4 320-16,2-1 48-1,-7 1 16 0,3 6 0 0,-2 1 592 0,-2 1 128 8,2 3 32-8,1 0 0 5,-9 16 432-5,8-7 96 12,-8 7 0-11,0 0 16 1,0 0 608-2,0 0 112 8,0 0 32-8,4 21 0 9,-4 3-80-9,-2 3-16 7,-2 4 0-7,-4-2 0 8,-3-1-96-8,3 1-32 7,-6 4 0-7,1 0 0 9,-5 4-160-9,0 4-16 6,-1 4-16-6,-4 0 0 8,-1 2-96-8,1-1-32 13,1-1 0-13,-3 2 0 3,-2 2-224-3,3-8-64 11,3 0 0-10,5-6 0 2,1-2-192-3,5-2 0 6,0-3 0-5,6-9 0 23,6-1-1856-24,-2-18-400 1</inkml:trace>
    </iact:actionData>
  </iact:action>
  <iact:action type="add" startTime="66915">
    <iact:property name="dataType"/>
    <iact:actionData xml:id="d56">
      <inkml:trace xmlns:inkml="http://www.w3.org/2003/InkML" xml:id="stk56" contextRef="#ctx0" brushRef="#br1">14925 10504 21599 0,'-6'-15'960'0,"6"15"192"1,0 0-928 5,0 0-224-6,0 0 0 0,-12-4 0 2,-5 0 0-2,-3 4 0 7,-1-2 0-7,-5 0 0 8,-1 0 320-8,0 2 32 13,-2 2 0-13,-5 2 0 3,-1-2 432-3,2 4 96 11,-4-1 16-11,0 3 0 4,6 0-160-4,2 8-32 12,-1-3 0-12,5 7 0 3,1-7-448-3,5 7-80 13,3-1-32-13,1-3 0 2,7 2-144-2,8-18 0 6,0 0 0-6,0 0 128 9,10 9-128-9,5 1 0 11,7-6 0-11,3-4 0 4,2-4 144-4,5-2 0 11,1 0 0-11,4 1 0 5,0-1-144-5,-6 0 128 11,-2-2-128-11,-3 6 128 3,-5 4-128-3,-3 2 0 6,-1 4 0-6,-3 0 0 9,-2 1 0-9,-8 9 0 10,-1 7 0-10,-3 2 0 5,-3 3 272-5,-3-1 32 12,-4-2 0-12,-2 4 0 3,-3 5 64-3,-1 3 16 12,-5-2 0-12,1 4 0 3,1-8-176-3,-5-2-16 12,1 0-16-12,-3 2 0 3,1 0 0-3,4-3 0 11,5-9 0-11,-2 3 0 4,5-3-16-4,-3 2 0 11,6-5 0-11,1-4 0 5,1-1-32-4,8-13 0 9,-6 14 0-10,6-14 0 3,0 0-128-3,0 0 128 7,0 19-128-7,0-19 128 9,0 0-128-9,0 0 0 10,12 10 144-9,-12-10-144 3,21 2 128-4,3-2-128 10,-1-4 160-10,2 0-160 5,5 2 160-5,-1-1-160 12,2-7 160-12,-4 2-160 3,3 2 128-3,1-2-128 12,0-3 0-12,4 1 144 3,0-4-144-3,-2 4-144 11,3 1 144-11,-1 1-208 20,-2 4-1520-20,-2 2-320 0,14-2-48 3,-8 0-11584-3</inkml:trace>
    </iact:actionData>
  </iact:action>
  <iact:action type="add" startTime="68035">
    <iact:property name="dataType"/>
    <iact:actionData xml:id="d57">
      <inkml:trace xmlns:inkml="http://www.w3.org/2003/InkML" xml:id="stk57" contextRef="#ctx0" brushRef="#br1">15572 10344 17503 0,'-4'-8'1552'1,"4"8"-1232"10,-5-11-320-11,5 11 0 4,0 0 800-4,0 0 96 10,-6-8 32-10,6 8 0 5,0 0-352-5,0 0-80 7,0 0-16-7,0 0 0 9,0 0 32-9,0 0 16 11,0 0 0-11,17 0 0 4,7 2 272-4,3 4 48 12,0 9 16-12,10-7 0 3,6-4-320-3,-2 8-64 11,6-1-16-11,6 7 0 4,1-4-176-4,1 3-32 12,0-7-16-12,-1 8 0 3,1-5-96-3,-2 3-16 12,-9-5 0-12,1 3 0 4,0-6 16-4,-6 4 0 9,0-3 0-9,-4-1 0 5,-6 4-144-5,1-4 192 11,-7 1-192-11,-5 1 192 4,-3-4-64-4,-15-6-128 11,0 0 192-11,0 0-64 4,0 0 64-4,8 10 16 11,-8-10 0-11,-4 17 0 3,-4-3 304-3,-9 2 64 13,-1-5 16-13,-7 5 0 5,-4 1-176-5,-6-1-32 10,-4 4-16-9,2-1 0 2,-6-1-48-3,-2 3 0 10,0-3 0-10,-4-3 0 4,4 3-48-4,6-5-16 11,-4 3 0-11,6-4 0 4,4 3-128-4,4-3-128 11,3 4 144-11,3-9-144 4,6-3 0-4,3 0 128 7,14-4-128-7,0 0 0 24,0 0-512-23,0 0-160-1,0 0-32 0,21-8 0 13,11-1-1488-13,9-7-304 0</inkml:trace>
    </iact:actionData>
  </iact:action>
  <iact:action type="add" startTime="68475">
    <iact:property name="dataType"/>
    <iact:actionData xml:id="d58">
      <inkml:trace xmlns:inkml="http://www.w3.org/2003/InkML" xml:id="stk58" contextRef="#ctx0" brushRef="#br1">17581 10231 13823 0,'-7'-14'1216'0,"7"14"-960"4,-14-1-256-4,14 1 0 10,-16 0 240-10,1 0 0 5,-1-4 0-5,-1 8 0 10,-1 7 528-10,2-3 96 12,-5 2 32-12,1 1 0 4,3-3 176-4,-5 8 32 11,5-4 16-11,1 5 0 4,-3-3-80-4,5 7-16 12,-1 7 0-12,3-1 0 3,-6-2-336-3,9 4-80 6,-1 3-16-6,4 3 0 8,4 4-208-8,2 0-64 12,2 4 0-11,6-2 0 3,5 2-128-4,-1-6-48 6,6 2 0-6,1-6 0 3,3-2 144-3,5-2 32 8,0 0 0-8,4-3 0 8,3-5 192-8,1-7 32 13,4-2 16-13,4-7 0 2,-4 1-128-2,4-8-32 12,-6-5 0-12,6-9 0 4,-3 2-16-4,3-5 0 12,-6 1 0-12,1-1 0 4,-5-5-112-4,-4-1-16 11,-4 0-16-11,3-3 0 4,-1-3 128-4,-4-2 16 12,-7-4 16-12,1 2 0 3,-7-4 128-3,-4-4 32 7,-2-2 0-7,-8 0 0 9,-4-4 0-9,-3 1 0 13,-9 1 0-13,1 6 0 3,-5 8-96-3,1 0-16 6,-10-1 0-6,-1 9 0 8,-1 6-192-8,-6 1-32 7,-2 4-16-7,-5 3 0 9,1 5-208-9,-6 4 0 7,-9 0 0-7,-1 8-160 24,3 9-1984-24,-6 3-400 1,-1 7-80-1</inkml:trace>
    </iact:actionData>
  </iact:action>
  <iact:action type="add" startTime="70050">
    <iact:property name="dataType"/>
    <iact:actionData xml:id="d59">
      <inkml:trace xmlns:inkml="http://www.w3.org/2003/InkML" xml:id="stk59" contextRef="#ctx0" brushRef="#br1">11525 11941 3679 0,'-8'-25'160'0,"4"13"32"0,-2-1-192 0,6 13 0 8,-5-16 0-7,-3 3 0 5,8 13 2624-6,0 0 464 10,-8-12 112-10,8 12 0 3,0 0-1536-3,0 0-320 13,-8-4-64-13,8 4-16 2,-13 6-176-2,3 2-16 11,2 5-16-11,-2 5 0 5,4 7-352-5,3 4-80 10,-3 5-16-10,-2-1 0 5,2 0-16-5,-2 6 0 11,2 4 0-11,-5 4 0 4,-3 1-96-4,-4 5-32 13,5 2 0-13,-5-3 0 3,1-1-80-3,3-2 0 9,-2-12-16-9,5 0 0 5,-7-6 272-5,6-8 48 11,-1-11 16-11,3-2 0 4,4 0-64-4,6-10 0 11,0 0 0-11,0 0 0 4,0 0-64-4,-4-16-32 11,8 2 0-11,2-11 0 4,4-6-160-4,5-6-48 10,-1 2 0-10,6-4 0 4,1-4-336-4,4-4 144 13,3 0-144-13,-1-6 0 3,-2 3 0-3,-5-1 0 11,3 4 0-11,3 6 0 4,-3-6 0-4,0 10 0 10,1 0 0-10,-1 8-144 5,-1 6 144-5,-1 5 0 11,-1-1 0-11,-7 7-128 3,-13 12 128-3,16-2 0 12,-16 2-144-12,0 0 144 4,12 12-144-4,-3 9 144 10,-7 1-192-10,-4 1 192 5,-7 4-144-5,-3 5 144 10,-4-1 0-10,-1 0-144 5,-11-4 144-5,1 1 0 11,0-3 0-11,0 0 0 4,-3-7 0-4,1-1 0 10,-2-3 0-10,7-2 0 5,1-8 0-5,3-1 0 10,3-4 0-10,7-3 128 20,6-6-1648-20,8-6-320 1,16-1-64-1</inkml:trace>
    </iact:actionData>
  </iact:action>
  <iact:action type="add" startTime="70518">
    <iact:property name="dataType"/>
    <iact:actionData xml:id="d60">
      <inkml:trace xmlns:inkml="http://www.w3.org/2003/InkML" xml:id="stk60" contextRef="#ctx0" brushRef="#br1">12114 11553 26719 0,'0'0'1184'0,"-14"-2"240"0,14 2-1136 0,0 0-288 8,-7-9 0-8,7 9 0 4,0 0 432-4,7-18 16 12,5 6 16-12,0-1 0 4,3 5-144-4,-1-2-16 11,2 2-16-11,1 5 0 4,-5 3 64-4,4 0 16 11,-5 5 0-11,5 7 0 4,-6-2-368-4,-3 7 128 12,-1-3-128-12,0 7 0 3,-6-1 0-3,-4 1 0 11,0 1 0-11,-2 3 0 5,1 4 128-5,-9 1-128 6,2 1 128-6,1-4-128 8,-7-3 0-8,2-3 144 13,3 1-144-11,-5-7 0-2,7-1 480 0,-1-6-16 10,12-8 0-10,0 0 0 5,0 0-32-5,0 0-16 12,0 0 0-12,0 0 0 4,19 5-224-4,5-3-32 7,-3-4-16-7,5-3 0 3,1-1-144-3,2-2 192 8,2-2-192-8,1 4 192 8,5-3-368-8,-2-5-64 12,-8 6-16-12,0-2 0 19,-5 5-2320-19,-1-1-480 1,5-2-80-1,-26 8-32 0</inkml:trace>
    </iact:actionData>
  </iact:action>
  <iact:action type="add" startTime="70862">
    <iact:property name="dataType"/>
    <iact:actionData xml:id="d61">
      <inkml:trace xmlns:inkml="http://www.w3.org/2003/InkML" xml:id="stk61" contextRef="#ctx0" brushRef="#br1">12619 12099 22799 0,'0'0'1008'1,"0"0"208"-1,0 0-960 0,0 0-256 3,0 0 0-3,14 14 0 10,-14-14 1216-10,19 12 208 11,-3-6 48-11,6-1 0 4,3-5-64-4,2-1-16 11,2-3 0-11,1 0 0 4,1 4-816-4,4-2-176 11,6-4-16-11,-6 0-16 4,-2 0-240-4,0 2-128 7,-5 2 160-7,-1 0-160 8,-4 0 0-8,1 1-128 7,-5-1-16-7,7-2 0 24,-7-2-2320-23,-1 2-464-1</inkml:trace>
    </iact:actionData>
  </iact:action>
  <iact:action type="add" startTime="71102">
    <iact:property name="dataType"/>
    <iact:actionData xml:id="d62">
      <inkml:trace xmlns:inkml="http://www.w3.org/2003/InkML" xml:id="stk62" contextRef="#ctx0" brushRef="#br1">13680 11737 23039 0,'0'0'2048'1,"0"0"-1648"5,0 0-400-6,0 0 0 4,0 0 656-4,0 0 48 12,6 17 16-12,-6 3 0 4,-2 1-16-4,-2-5-16 6,0 1 0-6,3 5 0 8,-3-1 80-7,2-3 0 6,-2 1 16-7,8-1 0 7,0-3-288-7,-1 5-64 11,3-6-16-11,2-1 0 5,-8-13-240-5,18 10-48 6,1 0-128-6,-3-6 192 9,1-6 32-9,5-6 0 12,-5-2 0-12,3 2 0 3,-1 3-16-3,-3-9 0 12,0 0 0-12,1-1 0 3,-3-3-208-2,3 4 128 10,-5-5-128-11,2 3 0 3,-6-5 128-3,1-1-128 13,3 3 0-12,-6 1 144 4,2-1-144-5,-1 3 0 9,3 5 0-9,-10 11 0 3,0 0 0-3,0 0 0 11,0 0 0-11,0 0 0 4,0 0 0-4,-2 21 0 10,-2 2 0-10,-2 1 0 5,3 1 0-5,-3 8 0 11,0 2 0-11,-4 6 0 4,2 6 144-4,-1 6 0 11,-7 1 0-11,4 1 0 4,-3 0-16-4,5-1-128 10,-4 3 192-10,4-6-64 4,5-5-128-4,-1-5 0 12,-2-2 0-12,6-6 0 3,2-7 0-3,4-11 0 11,6 1-144-11,-10-16-10400 19,13-2-2064-19</inkml:trace>
    </iact:actionData>
  </iact:action>
  <iact:action type="add" startTime="71507">
    <iact:property name="dataType"/>
    <iact:actionData xml:id="d63">
      <inkml:trace xmlns:inkml="http://www.w3.org/2003/InkML" xml:id="stk63" contextRef="#ctx0" brushRef="#br1">14903 12008 13823 0,'0'0'1216'0,"0"0"-960"8,0 0-256-8,-13-8 0 7,13 8 2464-7,0 0 448 8,-12-2 96-8,-4 2 0 5,3-4-2336-5,-7 2-480 10,1 2-192-10,-3 6 176 6,-5-2 352-6,-2 4 80 11,-1 0 16-11,-3-1 0 3,0 5 96-3,-2-4 32 13,-2 2 0-13,8 1 0 2,1-1-80-2,5 0-16 10,3 1 0-10,3-5 0 5,7 2-400-5,10-8-64 11,0 0-32-11,0 0 0 4,0 0-160-4,0 0 0 11,16 8 0-11,5-8 0 4,5-2 0-4,1-4 0 11,2 2 0-11,0 0 0 4,-1 0 0-4,-3 1 0 13,0-3 144-13,-3 2-144 2,-5 0 0-2,3 0 0 11,-1 0 0-11,-5 2 0 4,-14 2 0-4,18 0 224 13,-18 0-48-13,0 0-16 3,13 10 112-3,-1 4 32 10,-12-14 0-9,4 17 0 3,-4 6 16-4,0 5 16 10,-4 1 0-10,-6 0 0 4,-1 4-64-4,-1 3-16 10,-6 3 0-10,1 3 0 5,-3-4-96-5,-1 6-32 10,-3 3 0-10,1 0 0 5,-2-4-128-5,-1-4 160 12,-1 0-160-12,6-6 160 3,5-4-160-3,0-3 128 10,5-7-128-10,5-5 128 5,-2 1 112-5,8-15 16 11,-2 10 0-11,2-10 0 4,0 0-48-4,0 0 0 11,20-6 0-11,3-1 0 4,2-5-80-4,3 4-128 11,-1-11 176-11,0 5-176 3,0-2 0-2,1 3-176 10,-3-5 0-11,1 4 0 20,-7 3-384-20,4 3-80 0,1-2 0 0,-1-2-16 13,1 3-352-13,-1-5-64 0,-1 6-16 1,1-3-9152 12,0 1-1824-13</inkml:trace>
    </iact:actionData>
  </iact:action>
  <iact:action type="add" startTime="72078">
    <iact:property name="dataType"/>
    <iact:actionData xml:id="d64">
      <inkml:trace xmlns:inkml="http://www.w3.org/2003/InkML" xml:id="stk64" contextRef="#ctx0" brushRef="#br1">15990 11881 13823 0,'0'0'1216'0,"0"0"-960"8,0 0-256-8,0 0 0 5,0 0 1536-5,0 0 272 11,0 0 48-11,0 0 16 3,0 0-544-3,0 0-112 13,0 0-32-13,-8 20 0 3,-10-9 16-3,1 7 0 10,-8-5 0-10,-3 7 0 5,-1 3-224-5,-4 1-32 11,-2-5-16-11,0 5 0 4,1 1-176-4,-5 0-48 11,2 1 0-11,2 1 0 3,-2-2-192-3,8 1-32 12,2-5-16-12,1-3 0 4,7-1-128-4,1 1-16 11,3-6-16-11,5-3 0 4,10-9-48-4,0 0-16 10,0 0 0-10,0 0 0 5,0 0-112-5,0 0 0 10,0 0-128-10,10 12 192 4,-10-12-16-4,19 6-16 11,5-4 0-10,-5 2 0 2,-1 0-160-3,3-2 160 12,2-2-160-12,5 5 160 3,-1 1-160-3,-2-2 0 11,-1 0 0-11,-3 2 0 6,1 4 0-6,1-6 0 11,1-1 128-11,1-1-128 4,0 2 0-4,1 0 0 9,1-2 0-9,0 2 0 5,-1-4-336-5,3 0-48 11,2-4-16-11,-2 2 0 20,3-2-2464-20,-1-2-480 1</inkml:trace>
    </iact:actionData>
  </iact:action>
  <iact:action type="add" startTime="72484">
    <iact:property name="dataType"/>
    <iact:actionData xml:id="d65">
      <inkml:trace xmlns:inkml="http://www.w3.org/2003/InkML" xml:id="stk65" contextRef="#ctx0" brushRef="#br1">17248 11694 21135 0,'0'0'928'0,"0"0"208"0,14-10-912 0,-14 10-224 7,11-6 0-7,-11 6 0 5,0 0 192-5,0 0 0 10,0 0 0-10,-6 20 0 5,-7 1 544-5,-1 6 96 10,-7 7 32-10,-1 1 0 5,-1-2 16-5,1 2 0 10,-1 6 0-10,0-2 0 5,3-2 128-5,1 6 16 11,1-6 16-11,0 8 0 4,7-4-464-4,-1 4-80 11,4 3-32-11,8-7 0 4,6 0-272-4,6-8-64 11,-1-5-128-11,11-5 192 5,-1-9 192-5,7-3 16 10,3-5 16-9,0-6 0 4,2-4 192-4,6-7 32 6,0-3 16-7,0-5 0 5,-4-5-160-5,-1-1-48 10,-7-4 0-10,0-3 0 5,-7-3-48-5,-7 0-16 12,-5-6 0-12,-6 4 0 4,-6-6 128-4,-8 2 0 11,-5-7 16-11,-8-1 0 3,-11-2-192-3,-1 4-32 10,-9 0-16-10,-1 3 0 5,2 7-288-5,-4 7 128 10,-4 5-128-10,1 5 0 5,-7 9 0-5,5 1-272 11,-3 8 16-11,-1 8-12608 16,-5 0-2512-16</inkml:trace>
    </iact:actionData>
  </iact:action>
  <iact:action type="add" startTime="73413">
    <iact:property name="dataType"/>
    <iact:actionData xml:id="d66">
      <inkml:trace xmlns:inkml="http://www.w3.org/2003/InkML" xml:id="stk66" contextRef="#ctx0" brushRef="#br1">11244 13246 15487 0,'0'0'688'1,"0"0"144"-1,0 0-672 0,0 0-160 5,6-13 0-5,-6 13 0 10,0 0 624-10,0 0 80 9,0 0 32-9,16-2 0 5,-16 2-96-5,0 0 0 11,15 13-16-11,-5-3 0 5,-10-10 112-5,4 21 32 11,0-5 0-11,-4 4 0 4,-4 3 96-4,0 2 32 7,0 3 0-7,-8 1 0 7,-1 4-240-6,-5 8-32 9,5 2-16-10,-9 4 0 5,-3-6-16-5,-3 3 0 7,-1 3 0-7,2-8 0 10,1-6-336-10,5-3-64 6,3-7 0-6,1-1-16 3,3-3 240-3,3-7 48 7,11-12 16-7,0 0 0 9,0 0 176-9,0 0 48 11,-12-8 0-11,2-2 0 4,4-7 0-4,4-3 16 12,2-3 0-12,4-7 0 3,2-5-320-3,6 2-64 7,-1 0-16-7,7-4 0 7,-4 2-192-7,5-2-128 13,5 0 128-13,1 2-128 3,2 2 0-3,2-5 0 12,1 3 0-12,1 4 0 3,2 2 0-3,2 2 0 12,-2 1 0-12,-1 9 0 3,-1 5 0-3,-2 2 0 12,-6 2 0-12,3 7-128 4,-7 2 128-4,-3 9 0 12,1 0 0-12,-9 8 0 3,-2-3-128-3,-4 5 128 11,-2 5-128-11,-4-2 128 4,-6 1-144-4,-3 3 144 11,-3-5-160-11,-5-1 160 4,-5 0-160-4,-3-1 160 10,-2-3-160-10,-2 1 160 5,-6-6 0-5,6-3 0 12,1-5 0-12,3-2 0 3,2-2 0-3,3-2 0 11,7-3 0-11,5-7 0 20,8 0-1088-20,6-5-288 0,8 1-48 0,9-5-9168 11,9-5-1824-11</inkml:trace>
    </iact:actionData>
  </iact:action>
  <iact:action type="add" startTime="74028">
    <iact:property name="dataType"/>
    <iact:actionData xml:id="d67">
      <inkml:trace xmlns:inkml="http://www.w3.org/2003/InkML" xml:id="stk67" contextRef="#ctx0" brushRef="#br1">11878 12883 20271 0,'0'0'1792'0,"0"0"-1424"4,0 0-368-4,12-9 0 8,3 1 240-8,7 0-32 8,1-2 0-8,7 3 0 9,-1-1 48-9,2-6 16 11,2 0 0-11,0-3 0 3,-1 9 160-3,-3-2 16 11,-2 8 16-11,-4-2 0 4,-3 1-32-4,-2 5-16 11,1 3 0-11,-19-5 0 5,0 0-240-5,10 16-48 11,-10-16-128-11,2 23 192 3,-6 1 64-3,-2 1 16 7,-10 2 0-7,1-1 0 8,-7-1 0-8,-3 2 0 11,-4 1 0-11,-2-3 0 5,1-2-272-4,5-1 128 9,1-5-128-10,1-3 0 4,6 4 336-4,3-9-32 11,4 1-16-11,10-10 0 4,0 0-160-4,0 0-128 11,0 0 192-11,0 0-192 3,8 16 240-3,6-8-64 11,-14-8-16-11,23 7 0 4,4-3 144-4,3-2 16 12,-1 0 16-11,0-2 0 2,2 0-336-3,-1-2 0 12,1 0 0-12,-2 0 128 17,-4-4-1664-16,1 3-336-1,7-7-64 0,-2 0-16 0</inkml:trace>
    </iact:actionData>
  </iact:action>
  <iact:action type="add" startTime="74434">
    <iact:property name="dataType"/>
    <iact:actionData xml:id="d68">
      <inkml:trace xmlns:inkml="http://www.w3.org/2003/InkML" xml:id="stk68" contextRef="#ctx0" brushRef="#br1">12508 13426 17503 0,'0'0'1552'0,"0"0"-1232"9,0 0-320-9,0 0 0 6,20 9 1168-6,3-5 176 9,0-2 48-9,1 0 0 5,-3-2-640-4,5 0-128 10,1-2-32-11,2 0 0 3,6 0-80-3,-2-2-32 12,-1-3 0-12,1 3 0 3,0 0-304-3,4 2-176 11,-4-4 192-11,-5-2-192 3,-1 4 0-2,-4-2-176 9,-5 3 0-10,-1 1-11536 9</inkml:trace>
    </iact:actionData>
  </iact:action>
  <iact:action type="add" startTime="74735">
    <iact:property name="dataType"/>
    <iact:actionData xml:id="d69">
      <inkml:trace xmlns:inkml="http://www.w3.org/2003/InkML" xml:id="stk69" contextRef="#ctx0" brushRef="#br1">13306 13051 24063 0,'0'0'1072'0,"0"0"208"0,-10 8-1024 0,10-8-256 8,-4 19 0-8,-2 1 0 4,1-1 288-4,3 3 0 12,2-3 0-12,0-3 0 4,0 4-16-4,2-7 0 12,1 5 0-12,1-7 0 5,2 5-16-5,0-4 0 5,6 1 0-5,1-5 0 8,5-2-32-8,-2 0-16 10,3-2 0-9,3-4 0 3,-1-2 16-4,-2-2 0 10,5-4 0-10,-1 2 0 5,3 0-96-5,1-1-128 11,-2-5 176-11,-3 2-176 4,-5-5 0-4,3 5-272 11,1-4 16-11,-5 2 16 19,-1-3-592-18,-1 1-128-1,0-3-32 0,-6 3 0 13,3-6-96-13,-3 5 0 0,-4-3-16 1,0-1 0-1,-2 1 704 0,-2 3 144 10,-2-3 16-10,2 4 16 5,-2 1 560-5,2 13 112 10,0 0 32-10,0 0 0 5,-6-12 704-5,6 12 144 11,0 0 16-11,0 0 16 4,0 0-464-4,-17 10-80 11,7 7-32-11,-4 1 0 4,2 5-256-4,3 5-48 12,-7-1-16-12,6 4 0 3,-3 4-48-3,3 0-16 12,-8 1 0-12,5 3 0 3,-7-2 48-3,1 5 16 11,1-1 0-11,-1 4 0 4,-1-4-272-4,5 4-48 10,-5-6-16-10,6 2 0 5,3-8-128-5,7-4 0 11,0-3 0-11,4-5 0 19,0-21-1088-19,0 0-288 0,10 10-64 1,5-4-16-1</inkml:trace>
    </iact:actionData>
  </iact:action>
  <iact:action type="add" startTime="75171">
    <iact:property name="dataType"/>
    <iact:actionData xml:id="d70">
      <inkml:trace xmlns:inkml="http://www.w3.org/2003/InkML" xml:id="stk70" contextRef="#ctx0" brushRef="#br1">14260 13392 6447 0,'0'0'576'0,"0"0"-576"7,0 0 0-7,11-7 0 5,-11 7 2304-5,0 0 336 7,8-16 80-7,-6 8 16 9,-2 8-1216-9,0 0-240 7,0 0-64-7,-8-8 0 9,-5 1 32-9,1 3 0 12,-8 2 0-12,1 6 0 3,-1-2-432-3,-1 3-96 10,-2 1-16-10,-3 2 0 6,5 6-48-6,-5-4-16 11,-1-1 0-11,2 5 0 3,5-2-192-3,-1 3-32 8,1-3-16-8,7 4 0 8,-3-7-224-8,6 5-48 10,-1-4-128-10,11-10 192 5,0 0-192-5,0 0 0 11,0 0 0-11,0 0 0 4,0 0 256-4,13 9-64 12,-13-9 0-11,16 8 0 0,-1-6-192-1,3-2 176 12,-2-4-176-12,3-4 160 4,1 3-160-4,-5 1 0 10,3 2 0-10,-7-2 0 5,-11 4 224-5,18-4-32 12,-18 4-16-12,14-4 0 3,-14 4-48-3,15-2-128 11,-15 2 192-11,0 0-64 4,18 8 96-4,-8 0 16 12,-10-8 0-12,11 9 0 6,-1 9-112-6,-4 0-128 7,-6-1 176-7,0 5-176 5,-2-1 160-5,-4 2-160 11,-8 3 128-11,3 1-128 4,-9 2 176-4,1 3-48 12,-5-1-128-12,1-2 192 3,-4 0-192-3,1 1 0 12,1 1 128-12,2-4-128 2,3-2 0-2,6-3 0 12,-1-9 0-12,7 3 0 4,2-4 0-4,6-12 0 8,0 0 128-8,0 0-128 3,0 0 0-3,0 0 0 7,0 0 0-7,10 13 0 9,-10-13 0-9,19 2 0 11,-1-2 0-11,-1-2-160 4,3-1 160-4,-2-1 0 11,7-2 0-11,-4 0 0 5,1 0 0-5,-5-2 0 10,5-1 0-10,-1 3-128 4,5 0 128-4,-3-2 0 11,0-4 0-11,-1 5 0 4,1-3-352-4,3-2 16 11,1 2 0-11,2-5-10032 19,2 1-1984-19</inkml:trace>
    </iact:actionData>
  </iact:action>
  <iact:action type="add" startTime="75785">
    <iact:property name="dataType"/>
    <iact:actionData xml:id="d71">
      <inkml:trace xmlns:inkml="http://www.w3.org/2003/InkML" xml:id="stk71" contextRef="#ctx0" brushRef="#br1">14857 13334 11967 0,'-18'0'1072'0,"18"0"-864"9,-10 0-208-9,10 0 0 3,0 0 2944-3,0 0 528 11,0 0 112-11,0 0 32 5,0 0-2208-5,0 0-432 7,0 0-80-7,8 12-32 10,-8-12-80-10,20 11-16 11,3-7 0-11,-4 0 0 5,5-2-432-5,1-2-80 8,1 0-32-8,-1 2 0 6,-2 0-224-6,3-2 0 10,-5-2 0-10,-3 2 0 18,-1 0-2032-17,-17 0-400-1,0 0-64 0,0 0-32 1</inkml:trace>
    </iact:actionData>
  </iact:action>
  <iact:action type="add" startTime="75984">
    <iact:property name="dataType"/>
    <iact:actionData xml:id="d72">
      <inkml:trace xmlns:inkml="http://www.w3.org/2003/InkML" xml:id="stk72" contextRef="#ctx0" brushRef="#br1">14687 13626 2751 0,'0'0'128'0,"0"0"16"0,0 0-144 0,0 0 0 5,0 0 0-5,0 0 0 5,17 0 5456-5,5-2 1072 11,5-3 192-11,6 3 64 4,8 0-5376-4,-2 0-1088 10,4-2-192-10,-2 2-128 4,4-6 0-4,6-4 128 11,-1 7-128-11,3-3-8112 16,2-2-1664-15</inkml:trace>
    </iact:actionData>
  </iact:action>
  <iact:action type="add" startTime="76236">
    <iact:property name="dataType"/>
    <iact:actionData xml:id="d73">
      <inkml:trace xmlns:inkml="http://www.w3.org/2003/InkML" xml:id="stk73" contextRef="#ctx0" brushRef="#br1">16212 13174 18431 0,'-17'-2'1632'0,"-1"0"-1312"8,1 0-320-8,-1-2 0 6,-4 0 928-6,1 4 112 9,0 4 32-9,-3 2 0 5,-3 0-112-5,0 6-32 10,-1-3 0-10,1 7 0 5,-4-2 112-4,3 5 32 10,-1-1 0-11,2 5 0 3,2 6-112-3,5 1 0 10,-1 3-16-10,3 0 0 5,6-4-240-5,-1 0-64 11,5 7 0-11,4 1 0 5,2-4-320-5,4 0-64 11,2 4 0-11,2 2-16 4,3-6-240-4,-1-2 128 11,4-3-128-10,4-5 0 1,5-5 192-2,2-9-48 11,7-3-16-11,3-6 0 5,2-4 320-5,10-4 48 11,0-9 16-11,3-3 0 3,-1 1-112-3,0-4-16 11,-8-3 0-11,-2-1 0 4,-4 0-80-4,-5-5-32 10,-11-5 0-10,-1 2 0 5,-10 2 176-5,-1-2 16 12,-7-4 16-12,-3 2 0 4,-5-6-48-4,-8 6-16 11,-3 0 0-11,-4 2 0 4,-7 6-272-4,-1 5-144 10,-6 5 160-10,-2 3-160 4,-6 8 0-4,3 6 0 10,-5 4 0-10,-4 4 0 22,-2 10-1664-21,-1-5-208-1,-3 11-48 0</inkml:trace>
    </iact:actionData>
  </iact:action>
  <iact:action type="add" startTime="77960">
    <iact:property name="dataType"/>
    <iact:actionData xml:id="d74">
      <inkml:trace xmlns:inkml="http://www.w3.org/2003/InkML" xml:id="stk74" contextRef="#ctx0" brushRef="#br1">19507 10130 3679 0,'0'0'320'1,"9"-12"-320"4,-5-6 0-5,2 9 0 8,-6 9 2128-8,6-12 368 7,-6 12 64-7,4-10 0 8,-4 10-1184-8,0-13-240 11,0 3-48-10,0 10-16 3,0 0 192-4,0 0 32 6,0 0 16-6,-16-2 0 9,1 2-352-9,-1 4-64 12,-5 0 0-12,-3 7-16 3,-3-1-288-3,0 8-48 11,-3-5-16-11,-1 7 0 3,-2 3-80-3,-4 3-32 11,-2-1 0-11,4-4 0 5,-4 1-32-5,4-1-16 10,2-1 0-10,1-3 0 7,3 3-96-7,2 1-16 10,1-3 0-10,5-1 0 3,1 1-64-3,9-6-32 6,-3 1 0-6,14-13 0 9,-8 16-32-9,6 2-128 11,2-18 192-11,2 19-64 4,6-1 208-4,4-1 48 10,-2-5 0-10,7 3 0 6,-1-5 32-6,5 4 16 6,3-6 0-6,1-1 0 8,4 3-304-8,0-6-128 7,3-8 128-7,3 4-128 8,2 6 128-8,-2-2-128 10,2-4 128-10,4 0-128 5,-4-4 128-5,6 0-128 12,-4-4 128-12,4 6-128 3,-8-2 0-3,-2 1-176 11,-2-1 16-11,-1 0 0 18,-7 0-1824-18,2-2-352 1,3 4-80-1,-7-4-16 0</inkml:trace>
    </iact:actionData>
  </iact:action>
  <iact:action type="add" startTime="78383">
    <iact:property name="dataType"/>
    <iact:actionData xml:id="d75">
      <inkml:trace xmlns:inkml="http://www.w3.org/2003/InkML" xml:id="stk75" contextRef="#ctx0" brushRef="#br1">19048 10483 11967 0,'0'0'1072'1,"0"0"-864"6,0 0-208-7,0 0 0 4,0 0 1440-4,0 0 240 8,0 0 48-8,8-12 16 7,2-2-768-7,5 7-144 12,-1-5-48-12,8 6 0 3,5 2 208-3,6 2 32 14,8 2 16-13,8-6 0 1,-2-3-256-2,9 3-48 11,6 2-16-11,1 0 0 3,1 0-272-3,5 2-64 14,-5 4-16-14,6-2 0 2,-5-2 64-2,5 6 16 10,-2 4 0-9,6-4 0 4,-4-4-272-5,3-2-48 11,-3-2-128-11,-6 2 192 3,0 6-64-3,1 0 0 12,-5 2-128-12,-1 1 192 3,1-1-192-3,-1 0 0 10,3 0 0-10,-3 2 0 4,-7-2 0-4,-1-3 0 11,0-1 128-11,-4 2-128 4,-4-2 0-4,-8 2 0 11,-8 0 128-11,-4 0-128 21,-7-2-1280-21,-16-2-288 1,0 0-64-1</inkml:trace>
    </iact:actionData>
  </iact:action>
  <iact:action type="add" startTime="78970">
    <iact:property name="dataType"/>
    <iact:actionData xml:id="d76">
      <inkml:trace xmlns:inkml="http://www.w3.org/2003/InkML" xml:id="stk76" contextRef="#ctx0" brushRef="#br1">18740 11620 11967 0,'0'0'1072'0,"10"-12"-864"9,-6 0-208-9,2-1 0 6,1 3 1504-6,3-4 256 10,-2 3 48-10,0-1 16 3,0 2-672-3,-8 10-128 8,0 0-16-8,0 0-16 8,1-10-32-8,-1 10 0 11,0 0 0-11,0 0 0 4,0 0-288-4,-15 4-64 7,1 0-16-7,-5 4 0 4,-1 9-192-3,-3-3-32 5,-5 4-16-6,-5 1 0 9,-2-1-16-9,-2 3 0 12,-2 5 0-12,2 1 0 3,-8-6-48-3,4 5-16 13,-4 1 0-12,2-4 0 0,1-3-16-1,-1-1-16 6,4 1 0-6,4-5 0 9,-4 7-48-9,5-1 0 11,5-9 0-11,2 6 0 3,5-1-32-3,7-1-16 8,-1 3 0-8,8-7 0 8,-1 0-144-8,9-12 0 7,0 0 0-7,2 13 0 8,-2-13 128-7,15 14-128 5,3-8 0-6,3-2 128 8,10 0 64-8,1-2 0 7,1-2 0-7,4 3 0 8,4 3-192-8,0-2 0 13,4-2 144-13,3 0-144 2,-3-2 0-2,2 0 0 12,-2 0 0-12,-2 0 128 4,4 0-128-4,-3-4 0 12,-6 0 0-12,-1-2 0 4,-6 1 0-4,-2-1 128 11,-4 2-128-11,1-2 0 4,-3 2 0-4,-1 0 0 11,1 4 0-11,-7-2 0 20,-16 2-1488-20,15 0-224 0,-15 0-32 0,0 0-11776 4</inkml:trace>
    </iact:actionData>
  </iact:action>
  <iact:action type="add" startTime="79446">
    <iact:property name="dataType"/>
    <iact:actionData xml:id="d77">
      <inkml:trace xmlns:inkml="http://www.w3.org/2003/InkML" xml:id="stk77" contextRef="#ctx0" brushRef="#br1">18223 11953 18431 0,'0'0'816'0,"0"0"160"0,0 0-784 0,16-10-192 6,1 3 0-6,5 1 0 9,5 0 576-9,4 0 64 12,1 0 0-12,8 2 16 3,7-2 480-3,6-3 80 11,5-1 32-11,3 2 0 4,5-2-96-4,1 3-32 12,9 1 0-12,0 0 0 4,-2-2-208-4,6 4-32 12,4 0-16-11,-2 0 0 2,-2 1-240-3,-4-3-48 6,-2-6-16-6,-6 6 0 8,0 2-192-8,-5 0-48 10,1 0 0-10,0-3 0 4,-3-1-176-4,-3 4-144 13,3 0 192-13,-1 2-192 3,-1 2 0-3,-5 0 0 6,-7 0 0-6,-2 2 0 25,-10 2-2560-25,-2-2-448 0</inkml:trace>
    </iact:actionData>
  </iact:action>
  <iact:action type="add" startTime="83514">
    <iact:property name="dataType"/>
    <iact:actionData xml:id="d78">
      <inkml:trace xmlns:inkml="http://www.w3.org/2003/InkML" xml:id="stk78" contextRef="#ctx0" brushRef="#br1">27455 11431 12895 0,'0'0'1152'1,"0"0"-928"4,4-14-224-5,4 0 0 8,-2-3 976-7,1-1 160 5,7 4 16-6,-4-3 16 8,1-3-288-8,1 3-64 8,-6-5-16-8,4 5 0 8,0 3-208-8,-5-3-32 7,1 3-16-7,0 0 0 10,-6 14 80-9,0 0 16 2,0 0 0-3,0 0 0 10,0 0 256-10,0 0 48 6,0 0 16-6,0 0 0 8,0 0-128-8,0 0-32 7,0 0 0-7,0 0 0 8,0 0-416-8,-6 20-64 7,0-7-32-7,3 7 0 8,-1 1-48-8,-4 7-16 7,0-1 0-7,4 4 0 9,-2 6-64-8,2 6-16 4,-2 4 0-5,3 0 0 8,-1 2-144-8,0 3 0 7,4 7 144-7,0 1-144 8,-2 3 0-8,0-1 144 7,2-2-144-7,-2 7 0 9,-6-1 128-9,4 8-128 6,-2-2 0-6,2 6 0 8,4 6 0-8,-1 0 0 7,-1-2 128-7,0-2-128 8,2-2 0-8,-2 0 0 7,0 0 0-7,-2-4 0 9,2 0 0-9,2 2 0 6,0-8 0-6,0 3 0 8,2-7 0-8,4 2 0 7,-4-7 0-7,2-3 0 8,-3-3 128-8,5 0-128 7,-2-3 0-7,0 3 0 8,2-4 128-8,-2 2-128 8,0-3 0-8,2 5 0 7,-2-2 0-7,3 3 128 8,-1-1-128-8,-2 0 0 7,-2-5 128-6,2 3-128 5,2 2 0-6,0-3 0 8,-4-1 160-8,0-4-160 7,0 2 128-7,-2 2-128 8,0-7 256-8,0 1-48 7,0 4 0-7,0-6 0 8,1 6 0-8,-1-4 0 7,0 4 0-7,0-1 0 9,-1-5-16-9,1 4 0 6,0-6 0-6,0 4 0 8,-2-6-32-7,2 6-16 5,-2-4 0-6,0 2 0 8,-2-4-144-8,2 4 0 7,0-2 0-7,2 4 128 8,-2-4-128-8,2 2 0 7,0-4 0-7,0-4 0 10,-2 4 128-10,2 0-128 6,0-4 128-6,-2 1-128 7,0-3 144-6,0 2-144 5,2-6 160-6,0-3-160 8,-4 1 144-8,2-2-144 7,0 1 128-7,0-1-128 8,-4-1 0-8,3-7 0 7,-1 5 0-7,0-7 0 8,2 1 0-8,-2 0 0 7,0-1 0-7,-2-3 0 8,6-10 0-8,-4 18 0 7,-4-1 0-7,7-5 0 9,1-12 0-9,-4 16 0 6,0-7 0-6,4-9 0 9,-10 12 0-9,10-12 0 6,0 0 0-6,0 0 0 9,-8 12 0-9,8-12 0 6,0 0 0-6,0 0 0 8,0 0 0-8,0 0 0 7,-8 0 0-7,8 0 0 8,-9-12 0-8,1 2 0 7,2-1 0-6,-4-7 0 6,6 2 0-7,0-1 0 6,1-5 0-6,1-1 128 9,-4-6-128-9,4-1 128 8,0-3-128-8,-2-6 128 7,4 2 32-7,-2-8 0 7,-6-1 0-7,8-3 0 8,0-4 32-8,0 2 0 7,0 1 0-7,2-3 0 8,4-3-32-8,-4-1 0 8,4-1 0-8,-2-3 0 8,0-7-160-8,-2 0 0 6,3-12 0-6,-3 0 0 8,-2 0 0-8,2 0 0 7,-2 0 0-7,2 4 0 8,4 0 0-8,-4-2 0 7,-4-4 128-7,2 2-128 9,-2-2 0-9,-2 4 0 7,0 6 0-7,2-2 0 7,-2-2 0-7,4 3 0 8,0 3 0-8,2-2 128 7,-2 4-128-7,0-4 0 7,0 1 0-7,2-1 128 8,0 6-128-8,2-2 0 7,2 3 0-7,-2-1 0 8,0 4 0-8,0 3 0 8,2 1 0-8,1-1 0 8,-5 3 0-8,4-3 128 6,-2 0-128-6,0 3 0 9,-4 1 0-9,4 1 0 6,0-1 0-6,2 2 0 9,-2 1 0-9,-1-3 0 7,-1 5 128-7,2-3-128 8,-2 0 0-8,2 1 0 6,-2-3 0-6,4 0 128 8,-2 1-128-7,-2 1 0 6,-4 2 0-7,4 6 0 7,-2 6 0-7,0 4 0 8,0-4 0-8,-2 8 0 8,0 0 0-8,-2 4 0 7,0 5 0-7,2 3 0 7,0-5 0-7,0 1 0 9,0 3 0-9,0 5 0 7,-2-1 0-7,4 5 0 6,0 11 0-6,0 0 0 9,-3-14 0-9,3 14 0 6,0 0 0-6,0 0 0 9,0 0 0-9,0 0 0 6,0 0 0-6,0 0 0 9,0 0 0-9,0 0 0 6,0 0 0-6,0 0 0 9,-12 17 0-9,4-1 0 6,4 4 0-6,0 1 0 9,0-5-128-9,2 5 128 6,-1 6 0-6,3 3 0 9,0-1 0-9,0 4 0 7,0 6 0-7,0 4 0 8,3 6 0-8,-1 9 0 7,0 10 0-7,0 7 0 9,-2 3 0-9,2 15 0 6,2 7 0-6,0 9 0 8,-2 10 0-8,4-4 0 7,2 0 0-7,-3 2 0 7,-3 4 0-7,4-2 0 8,4 4 0-8,-4-6 0 8,-2-4 0-8,-2 0 0 6,2-2 0-6,-2 2 0 9,0 0 0-9,-1 4 0 7,1-2 0-7,-2-3 0 8,-2-3 0-8,-1 2 0 7,1-8 0-7,-4 5 0 8,2-1 0-8,-6-6 0 7,2 1 0-7,1-11 0 8,-5-1 0-8,2-8 0 7,4-4 144-7,0-4-144 8,-1-4 0-8,3-7 0 7,2 1 0-7,2-6 128 8,-2 1-128-8,0-8 0 7,0-3 0-7,0 1 0 8,0-2 0-8,0-8 0 7,0-2 0-6,-4-4 0 6,0-5 0-7,2-7 0 7,4-3 0-7,-1-3 128 8,1-15-128-8,0 0 0 6,0 0 128-6,0 0-128 8,0 0 128-8,0 0-128 7,0 0 128-7,0 0-128 9,0 0 0-9,1-19 0 7,-1-3 0-7,0-1 0 8,0-5 0-8,2-3 0 8,0-2 0-8,-2-10 128 8,-2 0-128-8,2-7 0 6,2-5 0-6,0-2 0 8,-2-11 0-8,2 2 0 7,4 0 0-7,-2-7 0 8,0-5 0-8,-2-4 0 6,2-5 0-5,-2-9 0 7,0-3 0-8,-2-9 0 7,0-3 0-7,0-2 0 8,0-2 0-8,0-8 0 7,-2-4 0-7,0 1 0 8,-2-7 0-8,4 6 0 7,0 6 0-7,0-5 0 8,0-1 0-8,0-4 0 7,4-3 0-7,2 5 0 8,1 4 0-8,-1-4 0 8,0 5 0-8,0-3 0 7,-2-4 0-7,2 12 0 7,0 6 0-7,-3 6 0 8,1 2 0-8,-4 11 0 7,2 4 0-7,-2 6 0 9,-2 6 0-9,0 10 0 6,0 4 0-6,2 5-128 8,-5 10 128-8,1 7 0 7,-2 8 0-7,2 5 0 8,-2 6 0-8,2 3 0 7,-4 7 0-7,-1-1-128 8,1 6 128-8,8 8-128 7,-8 0 128-7,8 0-128 22,0 0-1104-21,0 0-224-1,-8 18-32 0,6-1-15152 3</inkml:trace>
    </iact:actionData>
  </iact:action>
  <iact:action type="add" startTime="8242">
    <iact:property name="dataType"/>
    <iact:actionData xml:id="d79">
      <inkml:trace xmlns:inkml="http://www.w3.org/2003/InkML" xml:id="stk79" contextRef="#ctx1" brushRef="#br1">30242 4295 0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5:13:04.87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75">
    <iact:property name="dataType"/>
    <iact:actionData xml:id="d0">
      <inkml:trace xmlns:inkml="http://www.w3.org/2003/InkML" xml:id="stk0" contextRef="#ctx0" brushRef="#br0">2182 17285 16575 0,'0'0'1472'0,"0"0"-1168"4,-4-8-304-4,4 8 0 8,0 0 512-7,0 0 32 5,0 0 16-6,0 0 0 8,0 0 224-8,0 0 48 8,0 0 16-8,16 4 0 8,-16-4 0-8,17 8 0 7,1 11 0-7,-5-5 0 8,3 4 80-8,0 3 16 7,3 1 0-7,8 5 0 8,3 2 16-8,3 6 16 7,4 2 0-6,-2 8 0 6,-2-2-112-7,2 6-32 7,2 1 0-7,-1 9 0 8,1 1-192-8,0 3-64 7,-2-3 0-7,-6-1 0 8,2-1-192-7,-2-1-32 5,-1-6-16-6,-3-1 0 8,0 1-80-8,-1-2 0 7,-5-8-16-7,-3 0 0 8,0-2-96-8,-7-6-16 7,1 2 0-7,0-2 0 8,-6-8-128-8,2-5 0 7,-2-1 0-7,-1 1 128 25,-3-20-1152-25,0 0-256 1,0 0-32-1,0 0-9552 3,0 0-1904-2</inkml:trace>
    </iact:actionData>
  </iact:action>
  <iact:action type="add" startTime="1606">
    <iact:property name="dataType"/>
    <iact:actionData xml:id="d1">
      <inkml:trace xmlns:inkml="http://www.w3.org/2003/InkML" xml:id="stk1" contextRef="#ctx0" brushRef="#br0">3284 17168 24879 0,'0'0'2208'0,"0"0"-1760"4,-2-16-448-4,2 16 0 8,4-11 784-8,-4 11 80 7,0 0 16-7,0 0 0 8,0 0-368-8,0 0-64 7,0 0 0-7,-10 25-16 9,-11 8 256-9,1 8 48 6,-3 10 16-6,-4 5 0 8,-7 7 160-8,-1 3 48 8,-8 6 0-8,2 4 0 7,0 6-64-7,1 2 0 7,-9 2 0-7,8-4 0 9,-2-4-208-9,2 0-48 7,-6-4-16-7,-2-2 0 8,4-6-240-7,1 1-32 4,-7 1-16-5,6-11 0 8,4-3-208-8,2-5-128 7,8-12 160-7,7-6-160 8,11-7 0-8,5-7 0 7,8-17-176-7,0 0 176 24,0 0-2608-23,0 0-400 0,19-15-64-1</inkml:trace>
    </iact:actionData>
  </iact:action>
  <iact:action type="add" startTime="1950">
    <iact:property name="dataType"/>
    <iact:actionData xml:id="d2">
      <inkml:trace xmlns:inkml="http://www.w3.org/2003/InkML" xml:id="stk2" contextRef="#ctx0" brushRef="#br0">1644 16604 24815 0,'-34'0'1088'1,"17"2"256"-1,1 0-1088 0,1-4-256 4,5-3 0-4,10 5 0 9,0 0 976-9,0 0 144 6,0 0 32-6,19-4 0 8,-1-2-512-8,9-6-80 7,10 2-32-6,6-11 0 7,4-4 240-8,12-3 64 6,7 3 0-6,10 1 0 8,10 3-128-8,11 0-32 8,5-1 0-8,-1 8 0 7,1 1-192-7,1 5-32 8,-3-6-16-8,-3 10 0 7,3 2-128-7,-7 2-32 7,1 0 0-7,-6 0 0 8,-12-3 48-8,-6-1 0 7,-10-6 0-7,-9 2 0 8,-6 2 192-8,-12 0 32 8,-10 1 16-8,-9-3 0 8,-14 8 112-8,0 0 32 6,0-12 0-6,-8-4 0 9,-11 5-32-9,-3-7 0 7,1 5 0-7,-4-7 0 9,-9-7-480-9,-1 3-192 5,0 1 176-5,-2 0-176 24,-2 1-368-23,6 3-160-1,2-5-48 0,3 13 0 12,5-1-1920-11,7 6-400-1,7 4-80 1</inkml:trace>
    </iact:actionData>
  </iact:action>
  <iact:action type="add" startTime="2493">
    <iact:property name="dataType"/>
    <iact:actionData xml:id="d3">
      <inkml:trace xmlns:inkml="http://www.w3.org/2003/InkML" xml:id="stk3" contextRef="#ctx0" brushRef="#br0">4511 17254 20271 0,'-29'10'896'0,"9"-5"192"0,10-1-880 0,-1-4-208 3,5 0 0-3,6 0 0 7,0 0 1776-7,0 0 304 7,0 0 64-7,29 6 16 8,4-2-1312-8,2-4-256 8,2-2-48-8,6-2-16 9,6-4 0-9,4 3 0 6,1 1 0-6,1-2 0 9,-2-8-256-9,-3 4-48 6,-1 5-16-6,-4-1 0 8,0-2-208-8,-4 6 0 7,-4 0 0-7,-6 0-9616 17,-2 2-1968-17</inkml:trace>
    </iact:actionData>
  </iact:action>
  <iact:action type="add" startTime="2688">
    <iact:property name="dataType"/>
    <iact:actionData xml:id="d4">
      <inkml:trace xmlns:inkml="http://www.w3.org/2003/InkML" xml:id="stk4" contextRef="#ctx0" brushRef="#br0">4515 17706 35007 0,'-24'12'1552'0,"24"-12"320"0,0 0-1488 0,0 0-384 3,10 12 0-3,14-1 0 8,7-3 576-8,12-6 64 7,7 0 0-7,1-4 0 9,2-2-640-9,1-4 0 6,1-3-144-6,0 5 144 22,-5 0-1936-21,3 2-272-1</inkml:trace>
    </iact:actionData>
  </iact:action>
  <iact:action type="add" startTime="3079">
    <iact:property name="dataType"/>
    <iact:actionData xml:id="d5">
      <inkml:trace xmlns:inkml="http://www.w3.org/2003/InkML" xml:id="stk5" contextRef="#ctx0" brushRef="#br0">7368 15766 21471 0,'0'0'960'0,"0"0"192"0,0 0-928 0,-19 0-224 3,5 2 0-3,14-2 0 7,-21 4 688-7,3 2 80 7,1 9 32-7,-9-3 0 8,-3 3-352-8,-8 1-80 7,0 5-16-7,-2 9 0 8,-6 7 80-8,-4 10 16 8,-1 9 0-8,-1 16 0 8,4 8 272-8,-4 16 64 7,-3 17 16-7,-1 14 0 8,1 13-336-8,-1 20-64 8,-6 8-16-8,3 5 0 8,3 3-80-8,5-1-32 5,3 3 0-5,14-9 0 8,7-5 336-8,9-12 64 7,7-3 16-7,16-19 0 8,11-11-144-8,15-8-32 7,7-5 0-7,11-13 0 8,13-13-352-8,3-4-160 7,-2-11 128-7,11-5-128 24,5-11-1488-24,3-4-384 1,5-8-80-1</inkml:trace>
    </iact:actionData>
  </iact:action>
  <iact:action type="add" startTime="3646">
    <iact:property name="dataType"/>
    <iact:actionData xml:id="d6">
      <inkml:trace xmlns:inkml="http://www.w3.org/2003/InkML" xml:id="stk6" contextRef="#ctx0" brushRef="#br0">8443 16058 14735 0,'-8'-7'1312'0,"-3"3"-1056"5,11 4-256-5,-14-8 0 8,0-2 1760-8,1 4 288 9,-7 2 64-9,-1 0 16 7,-3 4-800-7,-1 4-176 7,-4-2-16-7,-4 4-16 8,-4 10-416-8,-2-3-64 7,-8 7-32-7,-4 7 0 8,-2 4-96-8,5 6-32 7,1 4 0-7,0 0 0 8,0 2 32-8,12 8 16 7,2-2 0-7,6-1 0 8,5 3-192-8,8-2-32 7,7-10-16-7,5 2 0 8,8-6-288-7,5-4 160 5,5-7-160-5,5-3 128 7,7-11-128-8,-1 0 192 6,6-7-192-6,6-4 192 7,-4-9 64-7,2-2 0 8,-2-5 16-7,0-1 0 6,4-5 80-7,1-3 16 8,-9-7 0-8,-2-2 0 7,-4 2-176-7,1 0-48 7,-9 3 0-7,3 1 0 8,-3 4-144-8,-3 3 0 7,0 9 0-7,-14 13 128 7,0 0 0-7,0 0 0 8,0 0 0-8,15 7 0 8,1 13 16-8,3 5 0 7,-3 3 0-7,3 1 0 8,-5 4-144-8,4 2 0 7,5 4 0-7,4-2 0 8,7-6 0-8,6 1 0 7,-1-3 128-7,12-2-128 8,6-3-192-8,3-3-64 8,8-7 0-8,-1-3-16320 10</inkml:trace>
    </iact:actionData>
  </iact:action>
  <iact:action type="add" startTime="4337">
    <iact:property name="dataType"/>
    <iact:actionData xml:id="d7">
      <inkml:trace xmlns:inkml="http://www.w3.org/2003/InkML" xml:id="stk7" contextRef="#ctx0" brushRef="#br0">11519 15600 21711 0,'0'0'960'0,"-4"-19"192"0,0-9-912 0,2 5-240 5,2 1 0-5,0 7 0 9,2-1 1024-9,-2 16 144 6,0 0 48-5,0 0 0 7,0 0-528-8,0 0-112 7,0 0 0-7,0 0-16 7,-2 22-160-7,0 5-16 9,-1 2-16-9,-3 8 0 8,2 10-192-8,-2 8-48 6,0 5 0-6,0 14 0 8,-7 10 0-7,3 2-128 5,-4 4 192-6,4 1-64 7,5-5-128-7,1-10 160 8,4-10-160-7,2-13 160 5,2-14-32-6,-1-10 0 8,3-3 0-8,6-9 0 8,-2-9 448-8,7-4 64 7,1-8 32-7,3-2 0 8,5 0 160-8,3-13 16 6,-2-6 16-6,4-5 0 9,5 1-416-9,3 0-64 7,-2-1-32-7,4 5 0 7,-2 0-352-7,4 7 144 8,-4 7-144-8,2 9 0 8,-6 4 144-8,-2 7-144 7,-2 7 0-7,-4 11 144 8,-3 8 48-8,-3 12 16 7,-1 2 0-7,-11 4 0 7,-9-1 48-7,-3 3 16 8,-13 1 0-8,-6-1 0 7,-5 0 80-7,-10-5 16 8,-10-1 0-8,-1 0 0 7,-7-2 144-7,-6-10 48 8,-1-4 0-8,2-6 0 7,1-4-176-7,1-5-16 8,1-8-16-8,2-4 0 8,1-8-352-8,1-6-160 7,4-2 16-7,1-7 0 27,7-9-2720-27,-2-3-528 0</inkml:trace>
    </iact:actionData>
  </iact:action>
  <iact:action type="add" startTime="5523">
    <iact:property name="dataType"/>
    <iact:actionData xml:id="d8">
      <inkml:trace xmlns:inkml="http://www.w3.org/2003/InkML" xml:id="stk8" contextRef="#ctx0" brushRef="#br0">8402 18545 15663 0,'0'0'1392'0,"0"0"-1120"5,0 0-272-5,-2-16 0 8,-6 7 1856-8,1 1 320 7,-1-4 64-7,-4 2 16 8,0 4-544-8,-5-1-112 8,1 3-32-8,-5 2 0 9,-6 0-240-9,-3 4-48 7,-7 2-16-7,-2 3 0 6,-6 1-400-6,1 6-80 8,-7 9-16-8,0 3 0 7,0-3-208-7,3 6-48 7,1 3-16-7,4 3 0 9,6-2-160-9,4 0-16 7,5 2-16-7,7 6 0 8,3-2-80-8,11 6-16 6,3-10 0-4,6 2 0 4,3 0-208-6,13-4 128 7,1 2-128-7,11 0 0 9,9-3 0-9,8-3 0 7,7 0 0-7,7-2 0 8,3-1 0-8,4-3-128 6,-3-3-16-6,7-1 0 26,0-1-624-26,2-7-128 0,0-5-32 0,-2-2 0 12,4-6-2304-12,4-6-464 1</inkml:trace>
    </iact:actionData>
  </iact:action>
  <iact:action type="add" startTime="6051">
    <iact:property name="dataType"/>
    <iact:actionData xml:id="d9">
      <inkml:trace xmlns:inkml="http://www.w3.org/2003/InkML" xml:id="stk9" contextRef="#ctx0" brushRef="#br0">11716 18824 4607 0,'-8'-12'192'1,"3"8"64"-1,3-4-256 0,-2 3 0 2,-4-1 0-2,4 2 0 8,0-4 4064-8,0 4 768 7,2-2 160-7,-4 4 16 8,-5-4-3632-8,1 2-736 6,-4-3-128-6,-3 3-48 9,-7-2 336-9,3 6 64 6,-5-2 16-6,-1 2 0 9,0 2-32-8,0 2 0 4,-1 0 0-5,-1 9 0 9,-4-1-208-9,2 6-32 7,-1 3-16-7,-3 4 0 8,-2 1-192-8,2 9-32 8,-4-2-16-8,4 4 0 7,2 8-64-7,2 0-16 8,1 0 0-8,5 3 0 7,2 3 80-7,5 0 16 7,8-6 0-7,4 0 0 8,5-6-80-8,8-2-16 8,5-6 0-8,8-4 0 7,5-5-272-7,6-7 160 7,6 1-160-7,4-10 128 8,4-6-128-8,-4-2 0 7,2-6 0-7,0-10 128 8,4-5 0-8,-1-4-128 7,-5-7 192-7,2 1-64 8,-4-8-128-8,2 0 192 7,-4-3-192-7,0 1 192 9,2-6-192-9,-5 0 0 6,-1-2 0-6,-4-1 0 8,-2-7 0-8,-1 1 0 7,-5-7 0-7,2-9 0 9,-7-6 0-9,2-2 0 6,-1-1 0-6,-3 1-176 8,3-6 176-8,-5 2 0 7,0-4 0-7,-4 10 0 8,1 8 0-8,3 4 0 7,-6 10 0-7,2 5-128 8,-2 6 128-8,-4 8 0 7,3 12 0-7,-3 5 0 8,-2 11 208-8,0 11-16 7,-7-4-16-7,7 4 0 8,-12 9-176-8,0 17 128 7,-3 15-128-7,-1 7 128 8,0 15-128-8,-5 3 0 7,1 10 0-7,3 4 0 8,-3 4 0-8,3 8 0 7,1 9 224-7,-3 6-64 9,5 1 16-9,-2-1 0 6,7-6 0-6,-1 1 0 8,4-7-176-8,6-7 0 7,4-14 0-7,4-2 0 8,1-7 0-8,3-9 0 7,6-5 0-7,5-8 0 24,4-12-1184-24,3-4-320 0,-1-5-64 0,6-10-14640 2</inkml:trace>
    </iact:actionData>
  </iact:action>
  <iact:action type="add" startTime="7159">
    <iact:property name="dataType"/>
    <iact:actionData xml:id="d10">
      <inkml:trace xmlns:inkml="http://www.w3.org/2003/InkML" xml:id="stk10" contextRef="#ctx0" brushRef="#br0">12725 15009 16927 0,'-26'-27'752'0,"13"15"144"0,-5-3-704 0,6 5-192 6,-1-4 0-6,5 4 0 8,-2-3 864-8,10 13 144 7,0 0 16-7,-10-8 16 8,5-4-320-8,5 12-64 7,-2-11-16-7,2 11 0 8,0 0-176-8,0 0-32 7,0 0-16-7,17 3 0 8,1 9-32-8,5 2-16 7,2 5 0-7,7 11 0 8,3 7 64-8,8 9 16 7,7 9 0-7,9 5 0 8,-4 7-224-8,5 11-32 7,6 11-16-6,1 9 0 6,1 9-176-7,2 10 0 8,2 2 0-8,0 6 0 8,5 10 0-8,-3 1 0 6,-8 3 0-6,0-7 0 8,-7-1 144-8,-7 1-144 7,-5 1 160-7,0-4-160 8,0 0 496-8,-8-3 0 7,-8-3 0-7,-4 6 0 8,-1-4 32-8,-5 1 16 7,-1 1 0-7,-9-6 0 8,-5 4 64-8,-4-4 16 7,-6 0 0-7,-3 2 0 8,-11-8-48-8,-2 2-16 7,-5 0 0-7,-10-6 0 8,-4 2-48-8,0-4-16 7,-8-2 0-7,-7-5 0 8,-7-5 96-8,-5-3 32 7,-2-6 0-7,-9-10 0 8,1 0-128-8,4-4-32 7,-2-8 0-7,2 0 0 8,4-5-144-8,3-6-48 7,7-5 0-7,1-13 0 8,1-5-448-8,3-9-80 7,8-7-32-7,-2-11 0 22,10-9-2912-22,6-11-592 0</inkml:trace>
    </iact:actionData>
  </iact:action>
  <iact:action type="add" startTime="7729">
    <iact:property name="dataType"/>
    <iact:actionData xml:id="d11">
      <inkml:trace xmlns:inkml="http://www.w3.org/2003/InkML" xml:id="stk11" contextRef="#ctx0" brushRef="#br0">15451 16967 23951 0,'-19'-12'1056'0,"5"9"224"0,3-5-1024 0,3 0-256 6,8 8 0-6,0 0 0 8,0 0 1936-7,0 0 336 5,0 0 64-6,6 19 16 9,5 5-1568-9,7 5-304 6,3 6-64-6,5 10-16 8,3-2-48-8,4 10-16 7,4 9 0-7,8 2 0 8,-2 1 0-8,4 9 0 7,0 2 0-7,1 6 0 8,-3-2-48-8,2 6-16 7,2 1 0-7,-8-3 0 9,4 0-272-9,-12-2 0 7,0-8 128-7,-4-10-128 7,-3-5 0-7,-3-4 0 8,0-9 128-8,-1-5-128 8,-7-9 0-8,-1-11 0 6,0-2-128-6,-3-1 128 22,-11-18-1968-22,0 0-288 0,0 0-64 0</inkml:trace>
    </iact:actionData>
  </iact:action>
  <iact:action type="add" startTime="8004">
    <iact:property name="dataType"/>
    <iact:actionData xml:id="d12">
      <inkml:trace xmlns:inkml="http://www.w3.org/2003/InkML" xml:id="stk12" contextRef="#ctx0" brushRef="#br0">16280 16840 36287 0,'-11'-19'1600'1,"11"19"336"-1,-4-10-1552 0,4 10-384 1,0 0 0-1,0 0 0 7,0 0 368-7,-8 10-16 8,0 11 0-8,-9 9 0 8,-7 5-96-8,-1 12 0 7,-4 9-16-7,-5 6 0 9,-3 9 224-9,-7-1 48 5,-5 6 16-5,0 4 0 9,2 2 16-9,-3 8 0 7,-1 3 0-7,0-1 0 9,0 3-304-8,5-3-64 3,-1-2-16-4,4-8 0 9,4-6-160-9,4-14 0 6,-4-7 0-6,6-10 0 9,5-14 0-9,9-4 0 7,7-9 0-7,6-9 0 23,6-9-976-23,0 0-240 0,12-15-32 0,9-7-10688 7,7-7-2144-7</inkml:trace>
    </iact:actionData>
  </iact:action>
  <iact:action type="add" startTime="8332">
    <iact:property name="dataType"/>
    <iact:actionData xml:id="d13">
      <inkml:trace xmlns:inkml="http://www.w3.org/2003/InkML" xml:id="stk13" contextRef="#ctx0" brushRef="#br0">14775 16103 25791 0,'-32'0'1152'1,"13"2"224"-1,1-2-1104 0,5 2-272 3,13-2 0-3,0 0 0 8,0 0 832-8,0 0 128 7,0 0 0-7,0 0 16 9,11-17-368-9,9 1-80 6,3-4-16-6,9 5 0 9,5-3-64-9,9 1 0 6,7 5-16-6,11 0 0 9,11 3-112-9,12 1 0 6,17-4-16-6,5 2 0 8,6-5 272-8,12 5 48 8,5 6 16-8,11 6 0 7,5 4-192-7,0 4-16 7,-7-3-16-7,-5 7 0 8,-7 6-96-8,2 3-32 8,-3-3 0-8,-16-3 0 7,-13 3-160-7,-7-1-128 8,-6-5 192-8,-8 1-192 7,-14-11 416-7,-6-2-32 8,-9-4 0-8,-8 2 0 8,-13-4 416-8,-13-2 80 6,-15 6 16-6,2-17 0 8,-8-1 32-8,-15-1 16 7,-14-6 0-7,-12 1 0 8,-10 1-256-8,-13 3-48 7,-20-3-16-7,-5 3 0 9,-11 1-400-9,-3-3-80 6,-4 9-16-6,4-3 0 9,0 6-128-9,13 4 0 6,2 3 0-6,5 10 0 26,-9 1-2256-25,6 2-336-1,-1 4-64 1</inkml:trace>
    </iact:actionData>
  </iact:action>
  <iact:action type="add" startTime="12277">
    <iact:property name="dataType"/>
    <iact:actionData xml:id="d14">
      <inkml:trace xmlns:inkml="http://www.w3.org/2003/InkML" xml:id="stk14" contextRef="#ctx0" brushRef="#br1">24779 5931 5519 0,'19'-2'496'1,"7"2"-496"5,-1-2 0-6,0 2 0 8,-1 0 1152-8,-1-2 144 7,-5 0 32-7,-1 2 0 10,1 4-288-10,-18-4-48 5,16 4-16-4,-16-4 0 7,15 8-384-7,-15-8-80 6,0 0 0-7,0 0-16 7,0 0 112-7,0 0 32 7,0 0 0-7,0 0 0 8,-6 15 352-8,-5-9 80 8,-3-2 16-8,-8-4 0 8,-3-2-112-8,-4 0-16 7,-2 0 0-7,-2 0 0 7,-5-4-384-7,3 3-64 7,0 1-32-7,-4-4 0 9,2 2-224-9,-6-2-32 6,-2-2-16-5,-3-2 0 6,-5 5-16-7,-4-1-16 7,-3-2 0-7,-4-2 0 8,1 0-16-8,-1 5 0 7,-8-3 0-7,1 2 0 8,-3-2-32-8,-2 0 0 7,-2-3 0-7,0 3 0 8,0 4-128-8,-2-2 192 7,0-2-192-7,-2 4 192 8,-4-1-192-8,3 3 0 8,-3 0 0-8,4 0 128 8,4 0-128-8,-2 0 0 6,-6-2 0-6,6 4 0 8,2 4 0-8,-2 2 0 7,0-2 0-7,2-3 0 8,4 1 0-8,4-4 208 7,-4 1-48-7,3 1-16 8,-3-2-144-8,0 2 0 7,-2-2 0-7,4-2-176 8,-4-4 176-8,2 2 0 7,0 0 0-7,-2 4 128 8,-4-2-128-8,5 2 0 7,-1 2 128-7,4 0-128 8,-6 2 0-8,8 2 0 7,4-4 0-7,5-4 128 9,-3-3-128-9,5 3 0 6,5 0 0-6,1 2 0 9,4 0 0-8,-1 0 0 4,-1 0 0-5,0 0 0 9,2 0 0-9,-1 0 0 6,3-6 0-6,-4 6 0 8,-2 0 0-8,-1 2 144 7,-1-5-144-7,-3 3 160 8,1-2-160-8,-3 2 0 7,-3 0 0-7,1 4 0 9,1 4 0-9,-1-3 0 6,1 1-160-6,5 0 160 8,1-2 0-8,5 2 0 7,3-4 0-7,0 2 0 8,10-2 0-8,-2 0 0 8,4 0 0-8,0 2 0 7,-4 0 0-7,4 0 0 8,1 0 0-8,1 0 0 8,-2 2 0-8,2 2 0 6,0 1 0-6,0 1 0 9,-8-4 0-9,6 4-144 6,-6 2 144-6,2-3 0 9,0 3 0-9,-4 2 0 6,4-6 0-6,-4 2 0 8,4 1 0-8,-2-3 0 7,6 4 0-7,0 0 0 8,-3-4 0-8,3-5 0 7,0 1 192-7,-2 2-64 8,2 0-128-8,2 0 0 7,-6-2-176-7,4 2 176 8,2-4 0-8,0 0 0 8,-3 4 0-8,3 0 0 7,-2 0 0-7,2-2 0 8,-4 2 0-8,-2 1 0 8,4 3 0-7,-4-2 0 4,2 0 0-5,-2 2 0 8,2 3 0-8,3-3 0 7,-1 4 0-7,-2-2 0 8,0-3 0-8,4 5 0 7,2-4 0-7,0 0 0 9,1 5 0-9,3-1 0 6,2 4 0-6,3-5 0 9,-3 3 0-9,2-2 0 7,3 5 0-7,4-1 0 8,1 3 0-8,3-1-144 6,-3-2 144-6,3 5 0 9,-4 2 0-9,8-1 0 6,-5-3 0-6,5 1 0 8,2 1 0-7,-4-3 0 6,3 1 0-7,1 3 0 8,2-1 0-8,-2-1 0 7,-4 1 0-7,4 1 0 8,0-7 0-8,-3-1 128 6,3 3-128-6,2-3 0 9,0 6 0-9,4-7 0 6,0-13 0-6,0 20 128 8,0 1-128-8,2-5 144 7,2-3-144-7,-4-13 160 8,6 18-32-8,7-4-128 7,-3 1 192-7,10-3-64 9,-1 2 0-9,1-5-128 6,5-1 192-6,6 4-64 9,8-4 0-9,0 1 0 6,10 1 0-6,8 0 0 9,3 0-128-9,6 3 192 7,-3-3-192-7,7 2 192 8,0-4-192-8,6-3 0 6,2 1 144-6,-4 4-144 8,1-2 0-8,5 2 128 8,3 3-128-8,5-5 0 7,6 4 0-7,-1-8 144 8,7-6-144-8,-1 2 0 7,3 0 256-7,3 4-48 8,4-2-16-8,3-2 0 8,-1-4-192-8,-2 0 128 7,2-2-128-7,0 4 0 7,1 2 160-7,-3 0-160 7,-4 2 160-7,0 0-160 8,1 2 0-8,-7-4 128 8,3 0-128-8,-1 0 0 8,-3 0 0-8,1 0 128 7,-5 2-128-7,3 0 0 9,-3-2 0-9,3-2 0 6,-5-4 0-6,0 4 0 8,-1 0 0-8,-1 0 0 7,6 2 0-7,-5-2 144 8,3 0-144-8,4 0 128 7,-5-6-128-7,5 1 128 8,-5 5-128-8,7 2 128 7,-5 0-128-7,3 0 128 8,-4 2-128-8,3-2 0 7,-1 3 144-7,1-6-144 8,-5 1 0-8,1 2 0 7,-3 2 0-7,0 3 128 8,2-1-128-8,-3-2 0 6,1 0 0-5,0 0 0 7,-2-2 0-8,-5 0 128 7,-1 0-128-7,-4 4 0 8,2 0 0-8,0 0 0 7,-4 2 0-7,0 0 128 8,-3-6-128-8,1-2 0 7,0 0 0-7,0 0 0 8,-8 0 0-8,1-2 0 7,-1 0 0-7,-4 0 128 8,3 4-128-8,1-2 0 7,-9 0 128-7,-3-4-128 8,1-3 0-8,-4 1 0 7,-5 2 0-7,1-2 128 8,0-4-128-8,-4 5 0 7,2-3 0-7,2-2 128 8,-6 4-128-8,3 1 0 7,-5-3 0-7,4 2 0 8,0-2 0-8,0-1 0 8,2 1 0-8,-6-4 0 8,-2 4 0-8,0 1 0 6,-6-3 0-6,-1 0 128 8,-1-3-128-8,-2 1 0 7,0-6 0-7,-1 1 128 8,-3 7-128-8,-1-3 0 7,-7 3 0-7,3-6 0 8,-5-1 0-8,-1 1 0 7,-6-5 0-7,-2 3 128 9,-4 5-128-9,-2-3 0 6,-2 5 128-6,-4-5-128 8,-5-5 128-8,-1 3-128 7,-4 7 128-7,-3-5-128 8,-4 4 0-8,-1-3 0 7,-1-3 0-7,-2 3 128 8,-4-5-128-8,-3-1 0 7,-10-1 0-7,1 1 0 9,2 2 0-9,-8-1 0 6,0 1 0-6,1 1 0 8,-3 1 0-8,-2-3 0 7,-3-1 0-7,-3 1 0 8,-1 1 0-8,-8 3 0 7,0-1 0-7,-8-3 0 8,-6-1 0-8,-2 4 0 7,-4-3 0-7,0 1 0 8,3 1 0-8,-1 7 0 7,-2-5 0-7,2 6 0 8,1-7 0-8,1 7 0 7,2-4 0-7,0 7 0 9,-2-3 0-9,2 6 0 6,2 4 0-6,-1 0 0 8,-5 0 0-8,4-2 0 7,0-5 0-7,2 3 0 9,0-2 0-9,0 6 0 6,0 0 0-6,-2 2 0 8,-3 2 0-8,1 0 0 7,2-2 0-7,2-4 0 8,-4-2 0-8,4-2 0 7,2 5 0-6,0 1 0 6,-2 0 0-7,4 2 0 7,-2 0 0-7,4-2 0 8,4 4 0-8,-2 0 0 7,6-4 0-7,-2 0 0 8,5-2 0-8,3 2 0 7,5 0 0-7,1 2 0 8,-3 0 0-8,1 4 0 7,-1 0 0-7,3 2 0 9,-5-3 0-9,1-1 0 7,3-2 0-7,1 0 0 8,-5 0 0-8,3 4 0 6,1-2 0-6,2-2-128 9,-1 0 128-9,1 0 0 6,2 0 0-6,-1 4 0 9,1 2 0-9,-1-2 0 6,-1 2 0-6,4-2 0 8,8 0 0-8,-3-4 0 8,-3-4 0-8,2 2 0 7,2 2 0-7,-4-2 0 8,3 0 0-8,1 0 0 7,0-2 0-7,0 2 0 7,0 2 0-7,-4 0 0 8,1 6 0-8,-3 6 0 7,-2-3 0-7,-3-3 0 8,-3 2 0-8,3 2 0 8,-1-6 0-8,4 1-128 8,3 3 128-8,5 4 0 6,-2-4 0-6,8 0 0 8,-2-1 0-8,6-1-128 7,0 0 128-7,0 2 0 9,3 2 0-9,1-5 0 6,0 1 0-6,-4 0 0 8,-2 2 0-8,4-2 0 7,0 0 0-7,-5 1 0 8,-1 3 0-8,2-4 0 8,-4 2 0-8,4 2-128 7,-2-3 128-7,2-3 0 8,0 2 0-8,-6 4 0 8,6 0 0-8,0-4 0 7,6-1 0-7,2 3 0 7,-1-4 0-7,3 0 0 8,2-2 0-8,1 2 0 8,3 0 0-8,-1 2 0 6,-3-3 0-6,4 3 0 8,-3-2 0-8,-1 4 0 7,0 4 0-7,-3-4 0 9,1-1 0-9,-2 5 0 6,-4-4 0-6,1 5 0 9,1-1 0-9,0-4 0 6,2 4-144-6,-3-5 144 9,-1 3 0-9,4 4 0 6,0-6 0-6,1 5 0 9,1-3 0-9,0 4 0 7,1-1 0-7,1 5 0 7,0-6 0-7,5 5 0 8,-3-3 0-8,3 5 0 7,3-5 0-7,-1 2 0 8,-1-7 0-8,7 9 0 8,-2-4 0-8,5 1 0 7,-1 3-176-7,-2-3 176 7,6 5 0-7,0-3 0 7,3-3 0-7,-1 4 0 8,4-7 0-8,4 7-128 7,-2-5 128-7,3 5 0 8,-5-18 0-8,8 18 0 7,6-5 0-7,-6 5 0 9,-1-5 0-9,5 3 0 6,-12-16 0-6,16 12 0 9,3 1 0-9,-1-3 0 6,-3 2 0-6,7 0 0 9,-3-5 0-9,-1 5 0 6,-1-2 0-6,9-2 0 8,-1 1 0-8,4-3 0 8,3-2 0-8,3 4-128 8,2-2 128-8,0 2 0 6,4-3 0-6,4-3 0 9,5 2 0-9,-1-2 0 7,0-2 0-7,4 2 0 8,-1 0 0-8,3 0 0 7,1 2 0-7,5-4 0 7,-1 0 0-6,1 2 0 6,1 2 0-7,5 0 0 8,-3-4 0-8,6 2 0 6,-4 0 0-6,7-2 0 8,-5 0 0-8,4 0 0 8,-4 0 0-8,6 0 0 7,-1 0 0-7,-1 2 0 8,2 0 0-8,6-2 0 8,2-2 0-8,2 0 0 7,0 0 0-7,-2 2 0 9,-3 0 0-9,3 0 0 6,2 0 0-6,-2 0 0 8,-4 0 0-8,2 0 0 6,2 0 0-6,-4 0 0 9,0 0 0-9,-4 2 0 7,-5 0 0-7,-1 1 0 8,4-4 0-8,-4 1 0 7,2-2 0-7,-3 4 0 8,3 1 0-8,0 3 0 7,4-4 0-7,0 0 0 8,-3 0 0-8,5 0 0 7,-2-2 0-7,-2 4 0 8,4 2 0-8,0 0 0 7,-8 1 0-7,5-1 0 8,-7-4 0-8,6 0 0 7,-6-2 0-7,5 0 0 8,-5 0 0-8,4 0 128 7,-4 0-128-7,7 2 0 8,1 0 0-8,-4 2 0 7,-2-2 0-7,-1 4 0 8,3-6 0-8,-6 2 0 7,1-2 0-7,1 0 0 8,-4 0 0-8,1 4 0 7,-1 2 0-7,1 1 0 8,1 3 0-8,2-2 0 7,-3-4 0-7,1 2 0 8,6 1 0-8,-3-3 0 7,3-4 0-7,-6 0 0 8,4 0 0-8,-5 4 0 7,-1-2 0-7,-1 4 0 8,1-4 0-8,-1 2 0 8,-3 2 0-8,-1-4 0 7,-5 4 0-7,1-6 0 7,2-2 0-7,-1-2 0 8,-3 0 0-8,2-2 0 7,-1 0 0-7,-1 2 0 8,-2-2 0-8,0 2 0 7,1-1 0-7,1 1 0 8,-2 0 0-8,1 0 0 7,1 0 0-7,-2 0 0 8,2-4 0-8,-8 4 0 7,1-1 0-7,3 1 0 8,-6-4 0-8,2-2 0 7,-6 2 0-7,4 4 0 8,-2-1 0-8,4-1 0 7,-6 2 0-7,-2 0 0 8,4 0 0-8,-4-2 0 7,0 0 0-7,4-2 128 9,-3 1-128-9,3 5 0 6,0-2 0-6,-6 0 0 8,-4-4 0-8,-2 2 0 6,-1 2 0-6,-1 0 0 9,-2-7 0-9,1 3 0 7,-1 2 0-7,1-2 0 8,-5-1 0-8,3 1 0 6,-7 4 0-6,1-10 0 9,-1 1 0-9,-1-5 128 7,0 4-128-7,-3 1 0 8,-11 13 0-8,10-10 0 7,0-6 0-7,-4 5 0 8,-4-5 0-8,-2 6 0 7,0 10 0-7,0-17 128 8,-2 3-128-8,-4-2 0 8,-4 7 0-8,0-7 0 8,-3 4 0-8,-1-5 0 6,-5 1 0-6,-3-1 0 8,3 5 0-8,-7-6 128 7,1 1-128-7,0 1 0 8,-3-5 0-8,-3-3 0 7,-2-1 0-7,-6-4 128 8,0-4-128-8,-8 1 0 7,0 5 0-7,0 0 0 8,-5 0 0-8,-1 1 0 7,-2 3 0-7,-1-1 0 8,-3 1 0-8,-3 4 0 7,0 1 0-7,5-2 0 8,0 3 0-8,-3-3 0 7,-8 5 0-7,5 3 0 8,-1-3 0-7,-2 1 0 5,3-2 0-6,1 7 0 9,-5-1 0-9,5-2 0 6,-8 4 0-6,3-3 0 8,5 3 0-8,-10 2 0 7,-2-4 0-7,2-2 0 8,-4 3 0-8,-4-1 0 7,0 4 0-7,-4 0 0 8,-2 2 0-8,-2 0 0 8,-2-3 0-8,1-1 0 7,-1-2 0-7,2-2 0 8,6 5 0-8,0 3 0 7,0 2 0-7,2 2 0 7,0 2 0-7,6-2-128 8,6-4 128-8,-2-2 0 7,4-2 0-7,-3 6 0 8,5 2 0-8,1 0 0 8,-1 0 0-8,0 0 0 8,-1 0 0-7,-3 0 0 4,0 0 0-5,-4 4 0 9,1 2 0-9,1-4 0 6,-8-4 0-6,2 0 0 9,2-2 0-9,-2 2 0 6,-2 0 0-6,0 0 0 8,0 2 0-8,4 0 0 7,0 0 0-7,0-2 0 8,9-2 0-8,1 2 0 7,5-3 0-7,5 1 0 8,5 0 0-8,0 2 0 8,-2 0 0-8,3 2 0 7,-1 0 0-7,0 0 0 8,-4 0 0-8,-1 2 0 7,-1-2 0-7,3 2 0 8,-1 2 0-8,-2-4 0 8,-5 0 0-8,5 2 0 6,-1 0 0-6,1 0-128 8,0 1 128-8,3-1 0 7,-3 2 0-7,1 2 0 8,-1 4 0-8,0-2 0 7,5-2 0-7,-3-3 0 9,2-1 0-9,8-2 0 6,2 0 0-6,6 4 0 9,-6-2 0-9,6 0 0 6,2-2 0-6,0 4 0 9,-2 0 0-9,0 0 0 6,1 2 0-6,-5 3 0 9,0-1 0-9,0 0 0 6,-3 2 0-6,-3 0 0 8,4-3 0-8,-6 5 0 8,0-4 0-8,0 0 0 8,-3-2 0-8,3 1 0 7,4-1 0-7,-4-2-128 8,-4 2 128-8,3 4 0 7,5-2 0-7,-2-3 0 7,6 3 0-7,-2 2 0 7,4-4 0-7,-2 4 0 8,2 1 0-8,3-3 0 7,1 6 0-7,-6-5 128 8,4 1-128-8,4 2 0 8,0-4-128-8,-2 1 128 8,-2 5 0-8,-1-2 0 7,5 3 0-7,-2-3 0 8,0 4 0-8,-2-7 0 7,2 3 0-7,1-2 0 8,3 0 0-8,2 3 0 7,0-3 0-7,1 4-128 8,3-7 128-8,-1 5 0 6,3 4 0-5,-1 1-128 7,5-3 128-8,-3 2 0 7,7-7 0-7,-3 9 0 8,4-3 0-8,-1 3 0 7,5-4 0-7,-4 1 0 8,3 5 0-8,-1-5 0 7,-4 5 0-7,6-6 0 8,-1-1 0-8,-3 5 0 7,4-5 0-7,2 5 0 8,0-4 0-8,2 1 0 7,4-15 0-7,-2 18 0 8,2 1 0-8,4-1 0 7,-4-18 0-7,8 15-128 8,0 3 128-8,4 0 0 7,3-5 0-7,5 7 0 9,-3-13 0-9,7 3 0 6,3 2 0-6,6-4-128 8,4 3 128-8,2-1 0 7,10-4 0-7,2 6 0 8,1-3 0-8,5-1 0 7,2 4 0-7,-1-4 0 8,6 0 0-8,5 1 0 7,-7-1 0-7,8 0 0 8,1 4 0-8,5-3 0 7,4 1 0-7,2 4 0 8,1-6 0-8,9-1 0 7,8-1 0-7,-3-2 0 8,-1-4 0-8,5 0 0 7,-1 0 0-7,3 2 0 8,4 2 0-8,2-2 0 7,1 2 0-7,-5-2 0 8,-4 2 0-8,5 4 0 7,-3-1 0-7,0-1 0 8,-7 2 0-8,6 0 0 7,1-4 0-7,-4 0 0 8,-1-2 0-8,7 1 0 7,4 1 0-7,5 2 0 8,-1-2 0-8,2-4 0 7,0-2 0-7,0 4 0 8,-2 2 0-8,-2 0 0 7,-2 2 0-7,1 0 0 8,-1-1 0-8,-2-3 0 7,-5 0 0-7,3 2 0 8,2-2 0-8,1 0 0 7,-1 0 0-7,2 0 0 8,2-2 0-8,-2 2 0 8,1 0 0-8,1 6 0 7,2-2 0-7,-2-3 0 7,-2 3 0-7,1 0 0 8,-3 2 0-8,-2 0 0 7,-9 0 0-7,1 1-128 8,1-1 128-8,-1-6 0 7,1 0 0-7,-4-2 0 8,1-2 0-8,3 2 0 7,-1-4 0-7,-1 0 0 8,5-4 0-8,-11 3 0 7,-6-1 0-7,-2-2 0 8,-2-4 0-8,-2 4 0 7,-2 3 0-7,-6-5 0 8,0 0 0-8,-5 4 0 7,1-7 0-7,0 5 0 8,-1 0 0-8,-9-4 0 8,-7 1 0-8,2-9 0 8,-7-1 0-8,-5 3 144 7,1-5-144-7,-3-1 0 7,-6-3 192-7,0-4-192 7,-2-10 192-7,-5 2-192 8,-3-4 144-8,-5 0-144 7,1-4 0-7,-9 8 144 8,-2 0-144-8,-2 2 160 7,-8 2-160-7,0-2 160 8,-4 2-32-8,0 4 0 7,-11 1 0-7,-5 3 0 9,-1 2-128-9,-6-1 0 6,-6 5 144-6,-10 1-144 9,-4-1-192-9,-9 5-128 6,-16 7 0-6,-6 3-16 24,-4 0-2256-24,-2 6-448 1</inkml:trace>
    </iact:actionData>
  </iact:action>
  <iact:action type="add" startTime="18872">
    <iact:property name="dataType"/>
    <iact:actionData xml:id="d15">
      <inkml:trace xmlns:inkml="http://www.w3.org/2003/InkML" xml:id="stk15" contextRef="#ctx0" brushRef="#br1">13048 18871 11967 0,'0'0'528'0,"0"0"112"0,2 15-512 0,2 3-128 3,0 1 0-3,2-5 0 9,-6-14 1232-9,6 19 224 6,-6-19 32-6,6 14 16 8,-6-14-400-8,0 0-80 7,4 16 0-7,-4-16-16 9,0 0 176-9,0 0 32 6,-4 15 16-6,4-15 0 9,0 0-64-9,0 0-16 6,-12 4 0-6,-4-2 0 8,7-2-272-8,-5-4-64 7,2-6-16-7,-5 1 0 9,3-1-288-9,-5-8-48 7,-5 1-16-7,1-3 0 7,-5-5 128-6,3-4 0 6,0-4 16-7,-3 1 0 8,1-1-48-8,-2 2-16 6,2-4 0-6,-1 0 0 10,-1 2-128-10,0-1-16 5,-2 3-16-5,1-8 0 9,1 2-224-9,-2 2-144 7,-4-6 192-7,2 6-192 7,-1-8 144-6,3 4-144 6,0-6 0-7,-4 2 144 8,2-3-144-8,-2-3 0 7,-1-2 0-7,-6 0 0 8,-1-1 0-8,-6 1 0 7,-2-2 128-7,-1 3-128 7,1 3 176-7,0 2 0 8,-2-4 0-8,3 1 0 7,-3-5 32-6,0 8 16 6,3 0 0-7,-3-2 0 8,2 2-224-8,1-1 176 7,-3-3-176-7,-2 8 160 8,-5-4-160-8,-1 2 0 7,-1 0 0-7,-2-2 0 8,7 5 0-8,2-1 0 7,-1 4 0-7,-1 1 0 9,5-3 0-9,3 4 0 6,4 0 0-6,-2-4 0 9,2 4 0-9,-2-4 0 6,-7-2 0-6,-1 4 0 8,-1-8 0-8,1 4 0 7,-1-4 0-7,-1-3 0 8,4 7 0-8,1-2 0 7,-3 2 0-7,4-4 0 8,1 2 0-8,3 2 0 7,2-4 0-7,0 6 0 8,8-4 0-8,-8 6 128 7,0 4-128-7,0-4 0 8,-3 2 0-8,1 0 0 7,-2-10 0-7,2 10 0 8,-3 2 0-8,5-2 0 8,2 2 0-8,-4 1 0 8,4 3 0-8,2 0 0 6,6-4 0-6,-4 1 0 8,2-3 160-8,2 2-160 7,-2 0 192-7,2-2-192 8,1-4 0-8,-1 6 0 7,-4 0-192-7,4 1 48 9,4-3 144-9,-2 4 0 6,0 2 0-6,0 0 0 8,-1-1 0-8,7 5 0 7,0 2 0-7,-1-1 0 8,-1-1 0-8,4 3 0 7,1-1 0-7,3 0 0 8,3 3 0-8,-3 1 0 7,3-3 0-7,5 1 0 8,-5 5 0-8,8 2 0 8,-3-5 0-8,3 7-128 8,2-1 128-8,-2 1 0 6,5-6 0-5,1 7 0 6,-2-5 0-7,2 4 0 7,-2-3 0-7,2 5 0 8,4 10 0-8,-2-14 0 7,2 14 0-7,-4-9 0 8,4 9 0-8,0 0 0 7,0 0 0-7,0 0 0 8,0 0 0-8,0 0 0 7,-9-6 0-7,9 6 0 9,0 0 0-9,-14 4 0 6,14-4 0-6,-16 5 0 8,-1 7 0-8,-1-2 0 7,5 2 0-7,-7 3 0 9,1 5 0-9,-1-3 0 7,1 5 0-7,-9 3 0 8,-1 4 0-8,-4 4 0 6,-4 5 128-6,0-5-128 9,-2-2 128-9,-6 0-128 7,0 4 160-7,4-2-160 7,-4-3 128-7,2 1-128 8,-4 0 0-8,3 4 144 7,3 2-144-7,-6-2 160 7,0-2-160-7,2 4 160 8,0 4-160-8,4-4 0 7,-2 4 0-7,1-5 128 8,-3-1-128-8,0 2 0 7,6-2 0-7,-4-2 0 9,2 0 0-9,-4 0 0 6,8-3 0-6,-4-3 0 9,6 0 0-9,0-5 0 7,0-3 0-7,3 3 0 8,1-3 0-7,4-3 0 4,4 1 0-5,1-3 0 9,1 3 0-9,-1-5 0 6,5 4 128-6,1-5-128 8,-3 5 0-8,1-8 0 8,4 2 0-8,1-3 0 7,1-1 128-7,2 2-128 8,-2 0 0-8,12-8 128 7,-9 8-128-7,9-8 128 7,0 0-128-7,-14 11 128 8,14-11-128-8,-10 14 0 7,10-14 144-7,0 0-144 8,0 0 0-8,-4 12 128 7,4-12-128-7,0 17 0 8,0-17 0-8,6 14 0 8,0 1-160-8,6 1 160 8,-2-4-128-8,9 5 128 7,-3-3 0-7,3 4 0 9,3-5-144-9,5 7 144 5,4-3 0-5,-2 1-144 9,1 3 144-9,3 3 0 6,6-3 0-6,-4 1 0 8,6 5 0-8,0 4 0 7,0-2 0-7,2 3-128 8,4-1 128-8,-5 4 0 7,3 2 0-7,2-2 0 8,-4-6 0-8,0 2 0 7,-4 5 0-7,4 1 0 9,-4-2 0-9,4 0 0 6,-4 8 0-6,8-4 0 8,-4 4 0-8,1-2 0 8,3 5 0-8,-4 3-128 9,6-6 128-9,2 4 0 5,-1 5 0-5,1-1 0 8,-2-2 0-8,2-2 0 8,-3 2 0-8,1 1 0 8,-4-1 0-8,2 0 0 6,2 1 0-6,3 3 0 9,-11-2 0-9,6-1 0 6,4 1 0-6,-3-2 0 8,-1-4 0-8,4 4 0 7,2 3 0-7,-3-1 0 8,3 0 0-8,-2-5 0 8,-1 1 0-8,-5 2 0 8,0 0 0-8,-6-4 0 6,6 3 0-6,-4 1 0 9,0-4 0-9,0 2 0 7,0 2 0-7,4-7 0 7,-6 3 0-7,6 2 0 8,-4-4 0-8,3 2 0 8,-5 4 0-8,4-3 0 6,-2 1 0-6,4 0 0 8,-8-8 0-8,4 6 0 7,-4-6 0-7,0 4 128 8,-4-2-128-8,1 4 0 7,-3-1 0-7,4-5 0 9,6-1 0-9,-8 2 0 6,0-4 0-6,-2 3 0 9,6-2 0-9,-1-2 128 6,-3 4-128-6,2-4 0 9,2-8 0-9,-4 4 0 6,2 1 0-6,2-3 0 9,0 0 0-9,-2-2 0 7,-1-3 0-7,3 1 128 7,-2 2-128-7,-2 3 0 7,-2-5 0-7,-2-2 0 9,3 3 0-9,-3-3 0 7,0 1 0-7,0-5 0 7,1 3 0-7,-3 1 0 7,-2-4 0-7,3-1 128 8,-1 0-128-7,0 1 144 5,1-3-144-6,-1 1 160 8,0-3-160-8,0 1 0 7,-3 3 0-7,-1-4 0 8,1 3 0-8,1-3 0 7,2 1 0-7,-3-5 0 9,-3 4 0-9,3-4 0 6,-5-1 0-6,6 5 0 9,-3-8 0-9,1 2 0 7,1-1 0-7,-3-1 0 8,-1-2 0-8,-1-4 0 7,1 2 0-7,-5 4 0 8,3-2 0-8,-3 2 0 7,-3-4 0-7,2 2 0 8,-14-4 0-8,15 4 0 7,3-3 0-7,-6 5 0 8,-12-6 0-8,19 4 0 7,-19-4 0-7,16 4 0 7,-1-2 0-6,5 0 0 5,-5-2 0-6,3 0 0 9,2-2 0-9,-20 2 0 7,0 0 0-7,17-6 0 8,3 0 0-8,-3 2 0 6,-17 4 0-6,16-1 0 9,1-3 0-9,-17 4 0 7,16-4 0-7,-16 4 0 8,19-4 0-8,-1-2 0 6,-18 6 0-6,16-6 0 9,-16 6 0-9,19-4 0 7,-19 4 0-7,20-6 0 8,-5-3 0-8,3 3 0 7,-18 6 0-7,17-8 0 8,-7-2 0-8,4-1 0 6,-1 3 0-6,-1-6 0 9,4 2 0-9,-1-1 0 7,1-3 128-7,3-3-128 8,-3-1 0-8,2 3 0 7,1-5 0-7,-1 3 0 8,3-9 128-8,2-1-128 7,-1-2 0-7,3 0 128 8,1 1-128-8,1-3 0 7,-4-6 0-7,5 4 128 8,-1-2-128-8,2-4 192 7,4-2-192-7,1-4 192 8,-3-3-192-8,8-3 0 7,2 0 0-7,4-3 0 8,-4-1 0-8,3 3 0 7,-3-1 0-7,6 2 0 8,-4 1 0-8,2-1 160 6,2 4-160-6,-4 1 160 9,0 1 0-9,1 0 0 7,-6 0 0-7,-5 0 0 8,-2-1 80-8,-2 5 16 7,0-2 0-7,1 2 0 8,1 2-32-8,-4 0 0 7,-3 2 0-7,-1 6 0 8,0 2-32-8,-1-2 0 8,-3 3 0-8,-3 3 0 7,0 7-48-7,-7 1-16 7,-1-1 0-7,2 9 0 8,-4-7-128-8,-6 18 192 6,4-10-192-5,-4 10 192 7,2-13-192-8,-2 13 0 7,0 0 144-7,0 0-144 8,-6-10 0-8,6 10 144 7,0 0-144-7,0 0 0 8,-16 0 0-8,2 0 0 7,-3 0 0-7,5 2 0 8,-3 4 0-7,3-2-256 5,-6 2 64-6,18-6 0 24,-13 5-1280-24,-3-1-240 0,4-2-48 1,-3 0-17872 1</inkml:trace>
    </iact:actionData>
  </iact:action>
  <iact:action type="add" startTime="22114">
    <iact:property name="dataType"/>
    <iact:actionData xml:id="d16">
      <inkml:trace xmlns:inkml="http://www.w3.org/2003/InkML" xml:id="stk16" contextRef="#ctx0" brushRef="#br1">9584 9788 12831 0,'0'0'576'0,"0"0"112"0,0 0-560 1,0 0-128 2,0 0 0-3,0 0 0 8,0 0 1056-8,0 0 176 8,0 0 48-8,0 0 0 8,2-15-320-8,-2 15-48 7,0 0-16-7,12-8 0 9,4-4-288-9,1 5-64 6,6 3-16-6,7-2 0 8,5 2-16-8,4-2-16 6,8-4 0-6,3 6 0 9,9 2-112-9,1-1 0 7,3-1-16-7,7-2 0 9,0 2-128-9,8 0-32 6,2 6 0-5,6-2 0 6,-2 0 128-7,0 0 32 7,-2 2 0-7,2-4 0 8,3 2-32-8,1 2 0 7,0 0 0-7,0 2 0 8,-4 2-112-8,-1-3-32 7,-1-1 0-7,-2-2 0 8,-4 0-16-8,0 2-16 8,-7-2 0-8,1 2 0 7,-4 0 48-7,1 2 16 7,-7 0 0-7,-3 2 0 8,-1-2-48-8,-1 0-16 7,-4 0 0-7,-7-2 0 8,-1 1-32-8,-2 1-128 7,-4 4 192-7,-7-4-64 8,-5-2-128-8,-4 0 160 7,-3 0-160-7,-4-2 160 8,-14 0-16-8,0 0 0 7,0 0 0-7,0 0 0 8,0 0 144-8,0 0 32 7,0 0 0-7,0 0 0 8,0 0 240-8,0 0 48 7,-20-2 16-7,1-2 0 8,-7 2-368-8,-5 2-80 8,-6 0-16-8,0-2 0 8,-8-6-160-8,0 3 0 6,0 1 144-6,-5-2-144 8,-7-4 0-8,-1 2 128 7,-7 0-128-7,3 3 0 8,1-3 0-8,-7 2 128 7,2 0-128-7,-8 0 0 8,-4-2 0-8,-2 3 128 7,2-3-128-6,-10 0 0 6,-4-6 0-7,2 8 144 7,-3 5-144-7,1 1 0 8,2 0 0-8,-3 0 0 7,-1 0 0-7,4 1 0 8,-3 3 0-8,3 2 0 7,4 2 0-7,4-2 0 9,2-2 0-9,6 2 0 6,8-1 0-6,0 1 0 10,5-4 0-10,8 2 0 5,9 0 0-5,1-2 0 8,8-4 0-8,1 2 0 7,1 0 0-7,12 0 0 8,3 0 0-8,5 0 0 7,13 0 0-7,0 0 0 8,0 0 0-8,0 0 0 7,0 0 0-7,0 0-144 8,17 8 144-8,8-2-208 8,5 0 80-8,11-3 128 7,4-3-128-7,11 0 128 7,10 0 0-7,5-1 0 8,5-7 0-8,10 2 0 7,7 0 0-7,3 4 0 8,9 0-144-8,6 2 144 8,6 0 0-8,0-4 0 8,2-7 0-8,0 7 0 6,6 4 0-6,-6-2 0 9,-4-2 0-9,-4 2-128 6,-5 4 128-6,-3-2 0 9,-7-4 0-9,-3 2 0 6,-7 2 0-6,-6 0 0 8,-8 0 0-8,-4-2 0 7,-11 0 0-7,-4-4 0 8,-5-4 0-8,-12 7 176 7,-7 1-48-7,-6-4-128 8,-9-4 192-8,-14 10-64 7,0 0 0-7,0 0-128 8,0 0 400-8,0 0-16 7,-14-2-16-7,-11 4 0 8,-10 8-32-8,-14-1 0 8,-9-1 0-8,-15 2 0 8,-5 0-336-8,-8 0 0 6,-5 5 0-6,-11-5 128 8,-3 0-128-8,-4-3 0 7,-6-1 0-7,-4 4 128 8,-10 4-128-8,2-3 0 7,-1 3 0-7,-5-4 0 9,2 3 0-9,-1-1 0 6,1 2 0-6,4-4 128 9,8 1-128-9,4 1 0 6,10-6 0-6,7 2 128 8,12-1-128-8,8-3 0 7,10 0 0-7,8-2 128 9,15 0-128-9,6-2 0 6,9 2 0-6,13 0 0 8,17-2 0-8,0 0 0 8,0 0 0-8,0 0 0 22,0 0-400-21,16 0-48-1,13-2-16 0,14 0 0 13,7 0-1456-13,11 2-272 0</inkml:trace>
    </iact:actionData>
  </iact:action>
  <iact:action type="add" startTime="28599">
    <iact:property name="dataType"/>
    <iact:actionData xml:id="d17">
      <inkml:trace xmlns:inkml="http://www.w3.org/2003/InkML" xml:id="stk17" contextRef="#ctx0" brushRef="#br2">8732 18572 10127 0,'0'0'896'1,"0"0"-704"3,0 0-192-4,0 0 0 8,0 0 1056-8,0 0 176 7,0 0 48-7,0 0 0 8,0 0-448-8,0 0-96 8,0 0-16-8,0 0 0 7,14 6 80-7,-14-6 16 8,0 0 0-8,19 2 0 8,-3-2 16-8,-1-2 16 6,3-2 0-6,-5-2 0 9,5-7 16-9,-2 3 0 6,1-6 0-5,5 5 0 6,-5-7-224-7,3 2-32 8,1-5-16-7,3-2 0 6,-5-1-240-6,8 1-48 5,5-1-16-6,-1-3 0 8,-2-4-32-7,2 2 0 5,6-5 0-6,6 1 0 7,0-4 16-7,6-4 0 8,2 0 0-8,1-4 0 8,3 1 48-8,1-5 16 7,1-6 0-7,2 3 0 7,-1-3-32-7,4 2-16 7,-1-1 0-6,-5 3 0 6,-3 0-160-7,0 5-128 8,-1 3 192-8,1 0-192 7,-4 8 128-7,0-2-128 8,-1-2 0-8,-1 3 0 8,-6-5 192-8,2 4-32 7,-4 4 0-7,2-4 0 8,-4 0 112-8,2 6 32 7,0 0 0-7,-2 2 0 8,0-5-48-8,2-1-16 7,-6 0 0-7,5 4 0 8,2-2-112-8,-2 4-128 7,3 3 176-7,-4 3-176 8,2-1 160-8,-4 3-160 7,-4 7 128-7,0-1-128 8,-2 5 0-8,-3-4 0 7,-3 5 128-7,-1 1-128 8,-7 0 0-8,3 2 0 7,-1 2 144-7,-5 0-144 8,-12 4 128-8,0 0-128 6,16 0 160-6,-16 0-160 9,0 0 160-9,0 0-160 7,0 0 160-7,0 0-160 8,0 0 192-8,0 0-48 7,0 0-16-7,0 0 0 8,0 0 0-8,0 0 0 7,0 0 0-7,0 0 0 9,0 0-272-9,0 0-64 6,0 0-16-6,0 0 0 25,-18 6-2336-25,2 2-448 1</inkml:trace>
    </iact:actionData>
  </iact:action>
  <iact:action type="add" startTime="29321">
    <iact:property name="dataType"/>
    <iact:actionData xml:id="d18">
      <inkml:trace xmlns:inkml="http://www.w3.org/2003/InkML" xml:id="stk18" contextRef="#ctx0" brushRef="#br2">9151 16899 6447 0,'0'0'272'1,"0"0"80"-1,2-18-352 0,-2 5 0 3,0-7 0-3,0 8 0 9,0 12 2224-9,0-17 368 6,0 5 80-6,0 12 16 9,-2-17-1344-9,2 17-256 7,0 0-48-7,-4-18-16 7,4 18-112-7,-9-14-16 7,9 14-16-7,-10-13 0 8,0 3-48-8,10 10-16 7,-14-6 0-7,14 6 0 9,0 0-128-9,-13-8-32 6,13 8 0-6,0 0 0 9,0 0-144-9,0 0-48 6,0 0 0-6,0 0 0 9,0 0-160-9,0 0-48 6,-10 14 0-6,8 0 0 8,6 1 16-8,6 3 0 8,-2-4 0-8,7 7 0 9,-1 0 16-9,5 3 0 5,-5-1 0-5,7 5 0 11,5-1 16-11,5 6 0 6,6 4 0-6,0 0 0 6,-2 6-48-6,8-2-16 8,0 4 0-8,2 4 0 7,-6-7-64-7,4 1-16 7,2-8 0-7,-6 4 0 8,4-3 48-8,-6-1 16 7,2 2 0-7,2-4 0 8,-6-2 160-8,0 0 16 7,0 4 16-7,-4 2 0 8,0-1-96-8,-1-1-32 7,1 2 0-7,0 0 0 9,0 0-80-9,2 2-16 6,-5-4 0-6,-1 2 0 9,-6 4-64-9,3-2-128 6,-1-2 176-6,1-2-176 8,-1-4 192-7,-1 1-192 6,-1-1 192-7,0-2-192 7,1-2 240-7,-1 1-64 7,-3-1-16-7,1-2 0 8,3-1 0-8,1-1 0 8,-3 0 0-8,1 1 0 8,-1-7 32-8,1 5 0 7,-3 1 0-7,-1 1 0 7,1-7-192-6,-2 3 192 5,3-1-192-6,-5-3 192 8,-1-1-64-8,1 3 0 7,0-4 0-7,-1-1 0 8,-13-13 64-8,16 14 16 7,-4 0 0-7,-12-14 0 8,7 11-64-8,-7-11-16 7,0 0 0-7,0 0 0 8,10 14 64-8,-10-14 16 7,0 0 0-7,0 0 0 9,0 0-16-9,0 0 0 6,0 0 0-6,0 0 0 9,0 0-16-9,0 0-16 6,0 0 0-6,0 0 0 9,0 0-32-9,0 0-128 6,0 0 192-6,0 0-64 9,0 0 16-9,0 0 0 7,12 8 0-7,-12-8 0 8,0 0 32-8,0 0 0 7,0 0 0-7,0 0 0 8,0 0-48-8,0 0-128 7,0 0 192-7,0 0-64 8,0 0-128-8,0 0 0 6,0-16 0-6,0 16 0 8,0 0 0-8,-6-12 0 8,6 12 0-8,-8-15 0 7,2 5 0-7,-3 0-320 7,-1 1 48-7,2 1 16 24,-6 2-2208-23,5-4-432-1,-3 2-96 0</inkml:trace>
    </iact:actionData>
  </iact:action>
  <iact:action type="add" startTime="31947">
    <iact:property name="dataType"/>
    <iact:actionData xml:id="d19">
      <inkml:trace xmlns:inkml="http://www.w3.org/2003/InkML" xml:id="stk19" contextRef="#ctx0" brushRef="#br2">18085 10015 13695 0,'-20'0'608'1,"20"0"128"-1,-13-2-592 0,13 2-144 4,0 0 0-4,0 0 0 9,0 0 720-9,0 0 112 7,0 0 32-7,25-2 0 10,2 2-288-10,10 0-64 5,2-2-16-5,12 2 0 8,9 2 32-8,9-2 16 6,3-2 0-6,12 4 0 9,9-2 0-9,1-2 0 7,5-2 0-7,7 0 0 8,7 8 16-8,8-2 0 8,10-2 0-8,3 0 0 7,-1 0-32-7,7 2 0 7,5 4 0-7,5-2 0 8,4-1-160-8,4 1-48 7,-6 2 0-7,8-2 0 8,4 0-128-8,2-2-48 6,-3-2 0-6,1 2 0 9,-2 2 64-9,0-4 16 6,-2-2 0-6,-6 2 0 9,0 0 32-9,-2 0 0 7,-5 0 0-7,-5 0 0 9,-2-2 112-9,-3 0 16 5,-4 2 16-5,-3 0 0 9,-5-2 48-9,0 0 0 7,-8 0 0-7,-4 0 0 8,-4-4-80-8,-5 4-16 7,-5 2 0-7,-7 6 0 8,-4-2-96-8,-3-2-32 7,-1 0 0-7,-4 0 0 8,-8 2-96-8,-7 0-128 7,-7 0 176-7,-3 5-176 8,-8-5 176-8,-6-2-176 7,-10 2 160-7,-8 0-160 9,-5 0 128-9,-18-4-128 6,0 0 0-6,0 0 144 23,0 0-1632-23,-14 2-336 0,-11-8-64 0,-10 0-12112 3</inkml:trace>
    </iact:actionData>
  </iact:action>
  <iact:action type="add" startTime="32701">
    <iact:property name="dataType"/>
    <iact:actionData xml:id="d20">
      <inkml:trace xmlns:inkml="http://www.w3.org/2003/InkML" xml:id="stk20" contextRef="#ctx0" brushRef="#br2">21689 6580 6159 0,'0'0'256'0,"0"0"80"0,0 0-336 0,0 0 0 3,0 0 0-3,0 0 0 7,0 0 832-7,0 0 112 7,0 0 16-7,0 0 0 8,0 0 64-8,6 16 32 7,-6-16 0-7,8 17 0 9,2 1-64-9,-3-6-16 7,-7-12 0-7,22 11 0 8,-3 3-80-8,1-6 0 6,3 4-16-6,5-5 0 8,1-1-224-8,4 2-32 8,6 0-16-8,-2-2 0 10,6-4-32-10,2 2 0 4,8-2 0-4,5 1 0 10,5-1 16-10,1 2 0 6,10-2 0-6,-4 0 0 8,0 0-224-8,5-2-48 6,-1 0-16-6,2 0 0 9,0 2-64-9,-2-2-16 6,-2 0 0-6,2 0 0 8,-6-2-48-8,3 2-16 7,-7 0 0-7,4 0 0 9,-5-2 32-9,1 2 0 7,-1 2 0-7,-5-2 0 8,-1 0 0-8,-7 0 0 7,-3-2 0-7,-2 0 0 7,-2 2-192-7,-6 0 128 8,0 0-128-8,-2-2 128 7,-6 4-128-7,-3-2 0 7,-7 2 0-7,-1 0 0 8,1 0 0-8,-19-2 0 8,14 4 0-8,-14-4 128 8,0 0-128-8,0 0 0 6,0 0 0-6,0 0 0 9,0 0 192-9,0 0-32 6,0 0-16-6,0 0 0 9,0 0 32-9,-14 6 0 6,-5 0 0-6,-5 0 0 9,-3-3-48-9,0-1-128 6,-4 0 192-6,-1 0-64 8,-5-2-128-8,-2-2 0 7,-6-2 144-6,-1 1-144 8,-7-3 0-9,-6 2 128 6,-7-4-128-6,2 6 0 7,-6-2 0-7,-3 0 0 8,-9 2 0-8,-7-2 128 8,-3 4-128-8,0 0 128 8,-5 0-128-8,5-2 128 7,-3-1-128-7,1-3 0 7,4 2 0-7,4 0 0 8,5-4 0-8,6 4 0 7,3 0 0-7,8 0 0 8,0 2 0-8,1-1 0 7,7 1 0-7,5 0 0 8,6 0 0-8,2 2 0 7,6 0 0-7,0 0 0 9,6-4 0-9,1 4 0 6,3 6 0-6,8-2 0 8,1-3 0-8,2-1 0 7,16 0 0-7,0 0 0 7,0 0 0-7,0 0-128 7,0 0 128-7,0 0-128 8,20 4 128-8,7 0 0 8,8-4 0-8,8 0-128 9,8 0 128-9,8 0 0 6,7-2 0-6,10 0 128 8,4 0-128-8,8 2 0 7,5-2 128-7,-1 1-128 8,4-1 0-8,3 0 0 7,4 0 0-7,1-4 128 7,-5 0-128-7,5 2 0 8,-1 2 0-8,-5 0 0 8,-1-2 176-8,-3 2 16 7,1-4 0-7,-9 3 0 8,-2-1-192-8,-4 2 0 7,-10-2 0-7,-4 4 0 8,-9 0 0-8,-4 0 160 7,-12 0-32-7,-2 0-128 8,-12 0 128-8,-8 4-128 7,-19-4 0-7,14 2 0 9,-14-2 0-9,0 0 0 5,0 0 0-4,0 0 0 7,-15 5 320-8,-7 1-32 7,-17-4-16-7,-2 2 0 8,-10 0-96-8,-7 2-32 7,-14-2 0-7,-6 0 0 8,-10 2-144-8,-2-2 0 7,-5-1 144-7,-3 1-144 8,-9 2 0-8,-6-2 0 7,-4 2 0-7,2-2 128 9,-1-2-128-9,3 0 0 6,0-2 0-6,6 0 0 8,6 4 0-8,11 0 128 7,8-3-128-7,2 3 0 8,10 2 0-8,7-2 0 7,9 2 0-6,5 0 128 7,6-2-128-8,2 2 0 6,6-3 0-6,6 1 0 8,7-2 0-8,9 0 0 7,13-2 0-7,0 0 0 8,0 0 0-8,0 0 0 7,0 0 0-7,25 0-128 8,10 0 128-8,12-2 0 7,7-4 0-7,13-1 0 8,13 1 0-8,4 0 0 7,7 2 0-7,9 0-128 9,7-4 128-9,2 4 0 6,0 1 0-5,3 1 0 6,-1 0 0-7,-2 0 0 8,0-4 0-8,-5 2 0 7,-7 0 192-7,1 2-48 7,-9 0 0-6,-1 0 0 7,-4 2-144-8,-10 0 0 6,-7-2 0-6,-5 2 0 8,-9 2 0-8,-9 2 0 7,-1-2 0-7,-11 4 0 9,-5-2 0-9,-6 0 0 6,-21-4 0-6,12 8 0 8,-12-8 0-8,0 0 0 7,-6 13 0-7,-13-5 0 8,-11 2 144-8,-9 1-144 7,-11-3 160-7,-13 2-160 8,-11 2 128-8,-6-3-128 7,-8 1 0-7,-13-4 0 9,-6 0 128-9,-6-4-128 7,-2 0 0-7,-10 4 0 7,-2 3 0-7,0-3 128 8,6-4-128-8,2-2 0 8,6-2 0-8,8 2 0 6,9 2 0-6,12 2 0 8,4-2 0-8,20 0 0 7,9 0 0-7,10 0 0 8,10 2 0-8,10-2 0 7,7-4 0-7,14 2 0 8,0 0 0-8,0 0 0 7,21 2 0-7,14-2 0 9,20-6 0-9,17 2 0 6,12 0 0-6,12 0 0 8,11 4 0-8,8-2 0 7,6 0 0-7,2-2 0 9,8-5 0-9,1 3 0 6,-7 2 0-6,2-2 0 8,0 4 0-8,-5 0-256 8,5-4 48-8,-10 6 16 23,-7 0-1408-22,-13 8-288-1,-5 0-48 0</inkml:trace>
    </iact:actionData>
  </iact:action>
  <iact:action type="add" startTime="34724">
    <iact:property name="dataType"/>
    <iact:actionData xml:id="d21">
      <inkml:trace xmlns:inkml="http://www.w3.org/2003/InkML" xml:id="stk21" contextRef="#ctx0" brushRef="#br2">10117 11187 8287 0,'0'0'736'0,"17"4"-592"7,-17-4-144-7,16-2 0 8,0 0 1008-8,-16 2 160 6,13-2 48-6,-13 2 0 8,0 0-464-8,0 0-96 7,0 0-16-7,0 0 0 9,0 0 528-8,0 0 112 5,-2-16 0-6,-2 4 16 8,4 12-192-8,-9-15-32 7,-9 11-16-7,2-4 0 8,-3-4-256-8,-4 7-48 6,3-1-16-6,-5-6 0 9,-3 2-224-9,1-1-64 7,0-1 0-7,-1 6 0 7,1-4-128-7,-2-3-16 9,-2 1-16-9,-1-2 0 6,-1 3-80-6,0-5-16 8,-6 2 0-8,2-1 0 8,-4 5-192-8,0 0 0 6,0 1 0-6,-2 1 0 8,-6-4 160-8,3 4-160 6,-1 4 160-6,-2 0-160 9,2 2 960-9,2 2 112 7,-3 0 16-7,-3 0 0 23,2 0-1696-23,0 0-336 0,3 0-64 1,-3-1-16-1,-2-3 880 0,2 2 144 6,-1 0 0-6,3 0 128 9,-2 0-128-9,-2 2 0 6,5 0 0-6,1 2 0 9,-4 0 0-9,2 2 0 6,2 1 0-6,-2 1 128 9,1-2 0-9,-3 2 0 7,2 0 0-7,-4 4 0 8,-1-3-128-8,1 3 0 7,0 2 0-7,4-4 0 8,1 0 0-8,-1 1 0 7,6-3 0-7,-2 4 0 7,4-2 0-7,2-1 0 8,6 1 0-8,1 6 0 7,1-6 0-7,0 1 0 7,0 1 0-7,-1 2 0 8,1 7 0-8,0-5 0 7,0 0 0-7,-1-1 0 8,-3 7 0-8,2 1 0 7,-2-1 0-7,2-5 0 9,3 3 0-9,1-4 0 6,0 5 0-6,1-5 0 9,3-1 0-9,-2 5 128 6,-1-2 0-6,7 3 0 10,1 1-128-10,-1-3 0 5,5 1 0-5,-2-3 128 8,7 1-128-8,-5 3 128 7,2-1-128-7,1 1 128 9,1 5-128-9,6-3 128 6,-2-1-128-5,4 3 128 6,0-3-128-7,2 1 0 8,0-7 0-8,4 5 0 8,2 3 0-8,2-3 192 7,3-1-64-7,1 3 0 8,8 3 208-8,-5-5 48 6,3 3 16-6,3-1 0 8,1 1-272-8,1-7-128 7,2 1 0-7,3 1 128 9,-1-1 0-9,4 1-128 7,8-5 192-7,-2 6-64 8,4-5-128-8,-2 1 0 7,2-10 144-7,2 6-144 8,6 5 0-8,0-5 144 6,-6 2-144-6,3-4 0 9,5-5 128-9,4 5-128 6,-3 2 0-6,5-4 0 9,0-4 160-9,3 2-160 6,4-4 128-6,3 0-128 9,-3 0 208-9,2-2-32 7,-3-2-16-7,-3 0 0 8,3-2-32-8,3 0 0 7,-6 2 0-7,5 0 0 8,3 1 0-8,-4-1 0 7,3-2 0-7,-5-2 0 7,-1-2-128-7,3 2 0 8,2-5 0-8,-1 3 128 9,-5-6 64-9,7 3 0 6,-7-5 0-6,4 8 0 8,5-3-192-8,-9 3 0 7,1-6 144-7,-3 5-144 8,3-5 224-8,-5 4-32 7,-1-3 0-7,-1-3 0 8,1-3-192-8,-8-3 128 7,-2 5-128-7,-1 1 0 8,-4-3 176-8,0 1-176 7,-2 5 192-7,-5-5-192 8,-2 5 240-8,-2 1-64 7,-2-7-16-7,-1 1 0 8,-7 1-32-8,1-3 0 7,-7-1 0-7,1 3 0 8,-6 3 0-8,0-5 0 8,-2-5 0-8,-1 6 0 7,-3-1-128-7,-4 3 160 7,-3-5-160-7,1 1 160 8,-2 1-160-8,0 1 128 7,-8 1-128-7,3-3 128 8,-9 0-128-8,6-1 0 7,-3-1 144-7,-1 3-144 8,1-1 0-8,-5 1 128 7,3 3-128-7,-5-1 0 8,-3-1 0-8,0 0 0 7,-2-3 0-7,-3 3 128 9,1 5-128-9,-2-1 0 6,-8-5 0-6,0 8 0 8,-4-3 0-8,0 5 0 7,-3-1 0-7,-5 3 0 8,-2-4 0-8,-1 4-160 7,-7-5 160-7,-5 5-160 9,2-6 160-9,-3 7 0 6,5 3 0-6,-6-2 0 8,2-4-240-8,-5 6 48 7,5 1 0-7,-2-3 0 8,2 2 192-8,-4 2 0 7,3 2 0-6,-1 2 160 6,4 6-160-7,-3 0-176 7,7 2 48-7,-4-1 0 8,-3 9 0-8,-1-2 0 7,2 7 0-7,-4-3 0 8,4-1-32-8,-1 5 0 7,5-1 0-7,1-1 0 8,-1 3 160-8,8 2-192 7,3 3 192-7,6-3-192 8,-2-2 192-8,1 3 0 7,3-3 0-7,4 3-128 9,-2-1 128-9,2 2 0 6,-6 2 0-6,6 1 0 8,0-3 0-8,6 0 0 7,0-5 0-7,-2 5 0 8,2 6 0-8,2 0 0 7,3-1 0-7,1 1 0 8,2-4 0-8,1 6-160 8,3 0 160-8,1-4-160 7,3-1 160-7,5 1 0 8,-3 2-144-8,7 6 144 7,2-4 0-7,2-2 0 7,4-3 0-7,6-1 0 8,6 4 0-8,2 0-256 7,5-2 64-7,9-1 16 8,3-1 176-8,6 0-160 8,8 4 160-8,2-4-160 8,4-1 160-8,7-3 0 6,7 2 0-6,3 3-128 9,-2-7 128-9,8 2 0 6,-1 3 0-6,7 1-128 9,4-2 128-9,1 1 0 6,3-1 128-6,10-6-128 8,-1-5 0-8,7-6 0 7,3-4-160-7,4-6 160 8,5-4 0-8,1 0 0 7,4-6 128-7,-4-6-128 8,-6-11 0-8,-2 0 0 7,-3-4-176-6,1-8 176 6,0-2 0-7,-1-2 0 7,-11 4 0-7,-1 2 0 8,-8-6 0-8,-8 4 192 8,-4-6-192-8,-8 2 192 8,-5 4 16-8,-10-4 16 6,-4 4 0-6,-3-4 0 8,-4 2-32-8,-11-4 0 7,0 2 0-7,-7-3 0 8,-7-1-32-8,3 0-16 7,-8-4 0-7,-2 3 0 8,-4 9-384-8,-4 2-80 7,-4 7 0-7,-4 7-16 24,-10 7-1632-24,-7 3-320 1,0 5-64-1,-12 8-16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15:17:09.13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474">
    <iact:property name="dataType"/>
    <iact:actionData xml:id="d0">
      <inkml:trace xmlns:inkml="http://www.w3.org/2003/InkML" xml:id="stk0" contextRef="#ctx0" brushRef="#br0">30939 1176 10367 0,'0'0'448'0,"0"0"112"0,0 0-560 0,0 0 0 10,0 0 0-10,0 0 0 5,0 0 912-5,0 0 80 11,0 0 16-11,0 0 0 4,0 0-336-4,0 0-64 12,0 0-16-12,0 0 0 4,0 0 128-4,0 0 32 11,0 0 0-10,0 0 0 1,0 0-160-2,0 0-16 11,11-9-16-11,-11 9 0 3,0 0-80-2,0 0-16 10,0 0 0-11,2-10 0 4,-2 10-64-4,0-8-16 12,0 8 0-12,0 0 0 3,0 0-32-3,-7-12-16 10,-3 5 0-10,-2 3 0 4,-5-2-80-4,-1-2-32 13,2 2 0-13,-5 0 0 3,-2 2-96-3,-1-1-128 6,-1-5 176-6,-1 2-176 12,1 2 192-12,2-4-192 5,-5 3 192-5,-5 3-192 8,-2-2 144-8,2-2-144 12,-4 0 0-12,-2 2 144 3,2-1-16-3,-2-5-128 12,2 4 192-12,2-2-64 4,-4 1-128-3,3 1 0 8,5 4 144-9,0-4-144 5,0-2 128-5,0 4-128 12,1-1 128-12,3-1-128 4,-2 2 176-4,3 2-48 9,3 2 0-9,-4-2 0 5,-1-2-128-5,-3-1 192 11,2 1-192-11,-2 2 192 4,-2-2-192-4,-1 0 0 7,-5-4 0-7,2 5 0 8,2 3 128-8,-4-2-128 12,2-2 0-12,2-2 128 2,-4 4-128-1,2 2 0 9,4 2 144-10,-4 2-144 5,0-4 0-5,2 0 144 11,-4 2-144-11,2 2 0 4,-1 2 128-4,-2 0-128 7,2-2 0-7,-1 2 0 8,2-4 144-8,0 2-144 7,-4 0 0-7,4-2 144 8,-6-2-144-8,6-4 128 11,4 10-128-11,-2-4 128 5,4 0-128-5,2 0 160 7,1-4-160-7,3 2 160 4,2 2-160-4,1 0 0 11,-1 0 144-11,-1-2-144 3,1 0 0-2,1 2 144 6,5 0-144-7,-5 0 0 8,3-2 128-8,-1 0-128 7,3 0 0-6,-5 2 0 6,1 0 0-7,3 0 128 11,-3 0-128-11,-4 2 0 4,1 2 0-4,-1-4 0 12,-1-4 0-11,3 4 0 1,2 0 0-2,-5 0 0 12,-1 2 0-12,0-2 0 4,-1-4 144-4,1 4-144 11,0-2 0-11,-1 0 144 5,3 2-144-5,0 0 160 9,-1-2-160-8,-1 2 160 4,4 0-160-5,1 2 0 9,-1 2 0-9,3-2 0 6,-1 2 0-6,-3 0 0 6,3 2 0-6,1 0 0 10,1-2 0-10,-1-2 0 12,1 1 0-12,1 3 0 3,-3 2 128-3,1-2-128 7,1 0 0-7,-1 2 128 8,1-1-128-8,-1-1 128 11,3-2-128-11,-7 0 128 4,3 4 0-4,-1 2-128 11,3-3 192-11,-3 1-64 4,-3-2 0-4,2 0-128 8,-1 0 192-8,-1-2-64 4,-2 1 16-4,-1 3 0 11,3-4 0-11,2 2 0 4,-3-2 0-4,3 4 0 12,-3 1 0-12,1-3 0 3,2 4-144-3,-1 2 128 13,5-4-128-13,-3 1 128 3,-1 3-128-3,3-4 192 11,3 0-192-11,-3 3 192 5,3-3-192-5,3 2 192 9,-3 4-192-9,3-5 192 5,-4 3-192-5,3-2 0 12,1 3 144-12,-5-3-144 3,3 2 0-3,-3 3 144 11,1-3-144-11,2 6 0 4,-3-7 160-4,3 5-160 11,1-4 128-11,-3 3-128 4,4-5 160-4,-3 4-160 12,3-6 192-12,-3 5-192 3,3-1 176-3,0 2-176 11,5-5 160-11,-5-3-160 4,4 10 160-4,-2-7-160 12,3 3 160-12,-1 2-160 3,-2-2 144-3,6 3-144 11,1 3 128-11,-3-5-128 4,2 3 0-4,2-4 0 12,0 1 128-11,4 1-128 2,0 4 0-3,0-5 0 12,0 5 0-12,0-5 128 3,4 3-128-3,0 2 128 10,0-5-128-10,4 5 128 4,-4-5-128-4,-1 7 128 11,1-3-128-11,4-1 128 4,2 2-128-4,-4-5 0 11,2 7 0-11,3-3 0 4,-1-1 0-4,6 5 128 10,-3-1-128-10,7-3 0 5,-5 1 128-5,5 1-128 10,3-3 0-10,1 4 128 5,-1-7-128-5,4 3 160 11,3-1-160-11,3-3 160 5,0 0-160-5,4 1 128 11,4-3-128-11,-2 4 128 3,4-4-128-3,6 3 0 11,-4-1 0-11,3 2 128 5,1-3-128-5,0-3 0 10,-4 2 0-10,3-2 128 4,-1-1-128-4,-4 5 0 11,2-2 0-11,2-4 0 5,-4 0 0-5,4 1 0 6,3-1 0-6,1-2 0 10,-2 2 0-10,3 2 0 6,3 0 0-6,2-3 0 9,3 3 0-9,-3 0 0 11,-1-2 128-11,-1-2-128 4,-3 6 0-4,1 1 0 6,-4-5 0-5,4 2 0 8,-1-4 0-9,1 2 0 7,0-2 0-7,-1 1 0 4,3-5 0-4,-1 2 0 7,1-2 0-7,0 2 128 8,-1 0-128-8,-1 0 0 13,0-4 0-13,-1 0 0 3,-3-2 0-3,2 2 0 13,0-1 0-13,-1-5 0 3,3 2 0-3,-2 0 0 11,-1 4 0-11,-1 0 0 4,0-4 0-4,2 0 0 7,1 1 0-7,-1 1 0 9,-6 2 0-9,0 0 0 11,0-2 128-11,-5 0-128 5,3-4 0-5,-2 2 0 10,2 1 0-10,-4 1 0 4,0 0 0-4,-4 0 0 11,2-2 0-11,2 0 0 4,-1 2 0-4,1-2 0 12,0 2 0-12,-2-1 0 4,4 1 0-4,-4 0 0 10,6 0 0-10,-4 0 0 5,2-2 0-5,-4-2 0 8,-2 3 0-8,4 1 0 3,-4-2 0-3,2-4 128 11,2 0-128-11,-4 2 0 4,0-5 0-4,4 3 0 13,-4-4 128-13,-2 3-128 3,1 1 0-3,1-4 0 6,-4 5 0-6,0-3 0 9,-2 0 0-9,1 4 0 6,-3-5 0-6,-2 3 0 9,1-4 0-9,-3 3 0 11,0-5 128-11,-1 4-128 3,-1-3 0-3,1 3 0 11,3-6 144-11,-5 7-144 5,-5-7 0-5,5 6 128 12,-7-5-128-12,3 3 0 3,-2-3 0-3,-1 5 144 11,-3-4-144-11,2 1 0 3,-4-1 336-2,1-3-32 6,3 7-16-7,-6-6 0 7,2 5-416-7,1-5-96 12,-3-1-16-12,-2 5 0 4,0-3 240-4,-2-1 0 12,0 0 0-12,-2-5 0 3,0-4 0-3,-4 1 0 7,-2-1 0-7,2 2 0 8,-5-1 0-8,1 1 0 7,0 2 0-7,-6-5 0 9,3-1 0-9,-3-2 0 9,0 4 0-9,-7 1 0 5,-1-1 0-5,1 4 0 6,-4 1 0-6,-1-1-144 9,-1-1 144-9,0 3 0 13,-3-3 0-13,1 1 0 2,-4-4 0-2,2 7-128 11,0-1 128-10,-3 1 0 2,-1 3 0-3,-4-1 0 11,4 1 0-11,-6 3-128 4,0-4 128-4,0 5 0 12,-4-5 0-12,-5 6 0 4,-1-1 0-4,-2 3-128 10,-3-6 128-9,-1 5 0 3,1-7 0-4,1 7 0 11,0-1 0-11,3 2 0 4,1 2 0-4,2-3 0 10,2 3 0-10,-3 4 0 5,3 0 0-5,2-2-128 11,-2 0 128-11,-2 0 0 4,1 4 0-4,-3-1 0 11,-4-3 0-11,5 0 0 4,-1 2 0-4,0 2 0 10,1 0 0-10,3 0-128 4,0 0 128-4,-2 0 0 12,2 0 0-12,4 2 0 4,-3 0 0-4,-3 0 0 12,2-2 0-12,2 0 0 3,-2 0 0-3,1-1 0 12,-7-1 0-12,-2 2 0 3,1 2 0-3,1 0 0 12,-2 0 0-12,3 0 0 3,1 0 0-3,0 0 0 11,-1 0 0-11,1 4 0 4,0 1 0-4,2-1 0 11,1-2 0-11,-3 2 0 4,2-4 0-3,-2 2 0 9,1 0 0-10,1 0-128 4,-2 2 128-4,1 4 0 11,1 0 0-11,4-3 0 4,-2 1 0-4,0 2 0 10,6 2 0-10,-2 0-128 5,4 5 128-5,-2-3 0 11,6 3 0-11,0-3-128 4,-4 2 128-4,6-6 0 11,2 1 0-11,0 5 0 4,-1-4 0-4,-1 3 0 10,-2-3 0-10,4 4 0 5,-2-4 0-5,-2-1 0 10,2 3 0-10,-3-4 0 5,5 7 0-5,-2-1 0 11,-2 4 0-11,4-5 0 4,0 3 0-4,1-3 0 7,1 3 0-7,2-2 0 9,-1 1 0-9,3-1 0 7,0 4 0-7,1-1 0 9,1-7 0-9,3 5-128 12,-1-3 128-12,1 4 0 3,5-5 0-3,-5 5 0 12,3-4 0-12,3 3-128 4,-3-3 128-4,5 4 0 11,-2-5 0-11,6 5 0 3,-1-2 0-3,-3 3 0 12,4-3 0-12,0 1 0 3,-1-5 0-3,1 4 0 11,4-4 0-11,-2 5 0 4,-2-3 0-4,2 3 0 12,2-3 0-12,2 4 0 4,-1-5 0-4,1 1 0 9,0 2 0-9,-4-4 0 5,4 7 0-5,2-3-128 10,0 1 128-9,0 1 0 3,0-16 0-4,2 12 0 10,-2 3 0-10,2-1 0 5,2 0 0-5,-4-14 0 6,4 11 0-6,-2 5 0 10,-1-6 0-10,1 1 0 7,-2-11 0-7,4 16 0 3,0-4 0-3,2 5 0 8,0-5 0-8,0 4 0 9,-2-7 0-9,3 5 0 11,1-4 0-11,2 3 0 4,0-3 0-4,5 4 0 6,-1-3 0-6,4 5 0 9,3-4 0-9,1-1 0 6,-1 5 0-5,4 2 0 6,1-5 0-7,1 5 0 8,0-3 0-8,16 7 0 9,-8-1 0-9,2-7 0 11,2 3 0-11,-2 1 0 4,4-6 0-4,-4 5 144 10,2-5-144-10,2 6 0 5,6-7 0-5,-4 3 0 11,0-6 0-11,-4 3 0 3,4 1 0-3,-6-4 0 12,6 0 0-12,-2 1 0 4,0-3 0-4,0-2 0 12,4 0 0-12,0 0 0 3,1 2 0-3,5-2 0 12,4 0 0-12,1 0 0 3,9 1 0-3,1 3 0 11,-6-6 0-11,1 2 0 4,-3 2 128-4,-1-4-128 11,-2-4 0-11,-14 2 0 4,-2 0 0-4,5-2 0 11,7 0 0-11,0 0 0 3,0 0 0-3,1 2 0 11,1 0 0-11,2 0 0 4,-1 0 0-4,-3 0 0 11,-2 0 0-11,-1 0 0 4,-3 0 0-4,2 0 0 11,0 0 0-11,-4 0 0 4,2-2 0-4,0 2 0 12,-3 0 0-12,5 2 0 4,-6-2 0-4,2 0 0 11,0 2 0-11,4 0 0 4,2-2 0-4,-1 0 0 12,3 0 0-12,-6 0 0 3,0 0 0-3,-4 0 0 12,2-2 0-12,0 0 0 4,-2 0 0-4,0 0 0 6,1-4 0-6,3 2 0 9,-4 1 0-9,4 1 0 7,-6-2 0-7,4 0 0 10,-2 0 0-10,4-2 0 11,-4 2 0-11,4 0 0 3,1 2 0-3,-3-2 0 11,0 1 0-11,-4 1 0 4,2-4 0-4,-6 2 0 12,2-2 0-12,1 2 0 3,-7-2 0-3,2-4 0 7,-2 3 0-7,0 1 0 8,-1-2 144-8,1-4-144 7,-2 5 0-7,-2-5 144 8,1 2-144-8,-1 2 0 12,0-7 0-12,1 5 0 4,-1-4 0-4,2 3 0 6,-4 1 0-6,-1-4 0 4,1 2 0-4,1-3 0 7,-1 1 128-7,-2-1-128 9,1 3 0-9,-3-4 0 12,-1 5 0-12,-1-5 0 3,1 4 0-3,-5-3 128 12,1 1-128-12,2-2 0 3,-7-1 0-2,1 3 0 9,2-5 128-10,-5 5-128 5,3-2 0-5,-4 5 0 10,0-7 0-10,1 3 0 4,-3 1 0-4,-2-4 0 12,0 5 0-12,0-5 0 4,0 3 0-4,0-3 0 11,-4-5 0-11,2 3 0 4,2 3 0-4,-4-3 0 10,0 3 0-10,0 1 0 5,0-2 0-5,0 5 0 11,0-5 0-11,0 5 0 3,-4-5 0-3,-2-2 0 11,0 5 0-11,0-3-176 4,0-3 176-4,-5 3-128 11,3 1 128-11,-2-3-128 4,-6 3 128-4,3-5-160 14,-9-1 160-14,-1 1-160 4,-8 3 160-4,-2 1-128 8,-6-5 128-8,0 1-128 5,-6 1 128-5,2 2 0 12,-6-5-144-12,2 3 144 3,-2 7 0-3,3-2-144 11,-5 7 144-11,-2-3 0 4,-1 2 0-4,-5-3-128 11,-1 1 128-11,-7-4 0 4,3 3 0-4,-2-1 0 10,1 4 0-10,5 2 0 5,-1-3-128-5,7 3 128 11,3 2 0-11,0 0 0 4,4 0 0-4,5 4-128 11,-3-1 128-11,6 1 0 3,-4 0 0-3,4 0 0 12,-4-4 0-12,2-2 0 4,-6 0-144-4,2 2 144 11,2 2 0-11,-4-1-144 5,1-3 144-5,1 2 0 11,-4 2 0-11,-4 0 0 4,3 2 0-4,-1 0 0 10,0 2 0-10,2-2 0 3,-1 6 0-3,-1-2 0 11,-4-2 0-11,1 0-128 5,-3 0 128-5,3 0 0 12,-1-2 0-12,0 2 0 3,5 0 0-3,-15 4 0 10,7-2 0-10,7 2 0 4,0 2 0-4,8-2 0 11,4 0 0-11,4-2 0 5,-2 5 0-5,4 1 0 11,2 2 0-11,4-4-128 4,1-2 128-4,3-2 0 10,-1 0 0-10,1 1 0 5,2-1 0-5,-5 2-160 10,1 2 160-10,0-4 0 5,-3 0-160-5,3-2 160 11,-1-2-128-11,3 6 128 4,-2 2 0-4,-1 2 0 11,-1 1 0-11,-2-3-128 4,0-4 128-4,-1 4 0 10,1 0 0-10,0 2 0 5,-2 0 0-5,1-3 0 11,1 7 0-11,0-2 0 4,0-4 0-4,-5 5 0 11,3-3 0-11,2 0 0 4,0 8 0-4,1-7 0 10,3 3-128-10,0-4 128 5,-1-4 0-5,1 4 0 11,-4 1 0-11,1-1 0 4,1 0 0-4,0 4 0 11,1-3 0-11,3 1 176 4,0 4-176-4,-1-5 0 11,5-1-192-11,-3 6 192 4,5-4 0-4,-5 3 0 10,3-1 0-9,3 4 0 3,-3-5 0-4,1 3 0 11,0-4-160-11,-3 3 160 4,0-1 0-4,1 4 0 11,4-5 0-11,-3 1 0 5,-3 2 0-5,3-4 0 10,-2 3 0-10,3-1 0 4,2 3 0-4,-1-1-144 12,1-2 144-12,1-4 0 4,1 1 0-4,2 3 0 7,4-4 0-7,-3 6-128 8,11-14 128-8,-10 13 0 7,0 5 0-7,0-5 0 9,3 3 0-9,1-4 0 11,6-12 0-11,-10 21 0 4,2-1 0-4,4-3 0 12,-3 3 0-12,1-3 0 4,6-17 0-4,-4 18 0 11,2-1 0-11,0 1 0 3,2-18 0-3,0 19-128 13,0 1 128-13,2-1 0 2,-2-19 0-2,2 18 0 12,6 0 0-12,-3 1 0 3,-1-1 0-2,4-1 0 7,2 1 0-8,0-5 0 3,-1 1 0-3,5-2 0 7,-4 1 0-7,5-1 0 9,-3 0 0-9,8 3 0 13,-5 3 0-13,5-6 0 2,1-1 0-2,5 1 0 11,-1-4 0-11,4 5 0 4,-2-3 0-4,5 6 0 11,-3-6 0-11,6-1 128 3,4 1-128-3,-4-2 0 7,4 2 0-7,2 1 0 8,6-3 0-8,-2 4 0 12,2 1 0-12,-2-1 0 3,-5 0 0-2,5-4 0 10,0 1 0-11,2 3 128 4,0-4-128-4,-4 4 0 7,2-5 0-7,3 1 0 9,-1 4 0-9,2-4 0 11,2-2 0-11,1 1 0 5,1 5 0-5,4-2 0 11,-1 3 0-11,-1-3 0 3,-3-4 0-3,-1 4 0 11,-2-4 0-11,0 0 0 4,1-3 0-4,-11 1 0 12,-2 0 0-12,8 0 0 3,-4-2 0-3,6-2 0 10,-2 0 0-10,4 2 0 5,-1 0 0-5,3 0 0 7,-2 0 0-7,-2-2 0 9,-2-2 0-9,3 0 0 7,-3-2 0-7,2 2 128 9,2-2-128-9,-2 2 0 6,-1 0 0-6,3 0 0 9,2-2 0-9,2 3 0 12,-3 1 0-12,3-2 0 2,-2 0 0-1,1 0 0 11,-1 2 0-12,-2 0 0 2,-2 0 0-2,-6-2 0 11,0-6 0-10,-6 4 0 3,2 0 0-4,0 0 0 7,-6 0 0-7,0-2 0 8,-2-3 0-8,3 3 0 7,-3 0 0-7,0-2 0 8,2-2 0-8,4 5 0 12,-3-3 0-12,-1-2 0 4,2 2 0-4,2 2 0 6,2-1 0-6,-2-3 0 4,2 4 0-4,4 0 0 8,-2-4 0-8,2 3 0 8,-6 1 0-8,2-2 0 11,2-2 0-11,-3 2 0 4,-1 3 0-4,2-5 0 11,-6 2 0-11,2 2 0 4,0 2 0-4,2-2 0 11,-5-1 0-11,-3 1 0 4,0 2 0-3,-1-2 128 10,-5-2-128-11,3 2 0 3,-3 0 0-2,2 3 0 5,-1-3 0-6,-3-2 0 9,1 0 0-9,1 4 0 11,-1-2 0-11,-3-3 128 4,3-1-128-4,1 4 0 11,-1-4 0-11,-1 2 0 5,3 1 0-5,-3-5 128 9,-1 4-128-9,1 0 0 5,1-3 0-5,-5 1 0 10,3 2 0-10,-4-4 0 5,-1 3 0-5,1 1 0 11,2-4 0-11,-3 2 0 4,1 1 0-4,0-5 0 10,-1 4 0-10,1-5 128 5,-1 3-128-5,1-4 0 12,0 5 0-12,-1-7 0 3,1 4 0-3,-2-1 0 12,1 3 0-12,-5-3 0 3,4 3 0-3,-4-4 0 10,-4 7 0-10,2-5 0 5,-3 2 0-5,-1-2 0 11,-2 3 0-11,-2-5 0 4,0 3 0-4,-1-5 0 11,-3 4 0-11,2-3 0 4,-6 1 0-4,2 3 0 10,2 1-128-10,1-4 128 5,-7 1 0-5,2 1-160 11,2-4 160-11,-5 5 0 4,3-7-176-4,-4 7 176 10,3-3-160-10,-3-2 160 5,0 5-208-5,-5-5 48 11,-3 7 16-11,-3-9 0 4,-4 1-64-4,-6 1-16 13,-6-3 0-13,-6 1 0 2,-2 3-48-2,-4-3-16 11,-1-1 0-11,-5 1 0 4,-1 1-16-4,-3-1 0 11,-3 2 0-11,4 5 0 4,-7-5 80-4,1 7 16 10,-4-5 0-10,2 6 0 5,-3-3 48-5,7 3 16 10,-2 2 0-10,6-2 0 5,5 4-32-5,0 4 0 10,3 1 0-10,1 1 0 5,4-4 176-5,3-2-192 11,5-2 192-11,-6 2-192 5,2 2 192-5,-2-2-160 9,-2 1 160-9,6-3-160 5,-1 2 160-5,3 2-128 10,0-2 128-10,-2 2-128 4,0 0 128-4,-4 2 0 12,2 2 0-12,0 0-128 4,-5 0 128-4,1 0 0 10,-2 0 0-10,-2 0 0 5,-3-2 0-5,-3 0 0 12,-1-1 0-12,1-1 0 3,-3 4 0-3,-26-4-128 12,14 2 128-12,4 4 0 3,7 2 0-2,3 3 0 9,1 3 0-10,5-6 0 4,3 0 0-4,0-2 0 10,-3-2 0-9,1 0-128 4,2 2 128-5,3-2 0 10,3 2 0-10,-2 0 0 4,2-2 0-4,6 2 0 11,-2 0 0-11,6 2 0 4,2 3 0-3,0 1 0 9,-4-4 0-10,3 2 0 4,3 0 0-4,0 0 0 10,-4 0 0-10,0-3-128 5,2 1 128-5,1 4 0 11,3 0 0-11,2-2 0 4,-4 2 0-4,-6 1 0 11,0-5 0-11,3 4 0 4,1 6 0-4,-2-3 0 11,2 9 0-11,0-6 0 4,4 1 0-4,-3-1 0 12,1 3 0-12,-2 1 0 3,2-1 0-2,0 3 0 9,1 1 0-10,1-5 0 4,0 2 128-4,1-1-128 10,3-1 128-10,2 3-128 5,1-3 0-5,3 1 128 10,-5 3-128-9,3-5 0 4,3 1 0-5,5-4 0 10,-5 3 0-10,8-3 128 5,1 2-128-5,-3-5 0 11,4 3 0-11,-4-2 128 4,3 2-128-4,3 1 0 11,-6-5 0-11,12-8 0 4,-8 18 0-4,2-3 0 10,3 3 0-10,-1-1 0 4,4-17 0-4,-2 16 0 10,2 1 0-9,4-3 0 4,1 2 192-5,1-3-16 10,6 3-16-10,0 0 0 4,5-7-160-4,1 3 0 12,3 0 0-12,3-2-176 3,3 5 176-2,2-1 0 9,2 1 0-10,3-5 0 4,3 2 0-4,-2 0 0 11,2-1 0-11,6 5 0 5,-4-4 0-5,6 3 0 10,-4 5 0-10,5-5 0 5,3 5 0-5,-2-3 128 10,0-5-128-10,-2 6 0 4,-4-5 0-3,0 7 0 9,-2-5 0-10,2 3 0 5,-8-1 0-5,4-5-192 10,2 4 32-10,-2-7 0 5,4 5 160-5,-4-4 0 11,2 2 0-11,2-1 0 4,0-3 0-4,2 2 0 12,4 0 0-12,-3-3 0 3,5 7 0-3,2-4 0 11,0-2 0-11,-3 3 0 4,-3 1 0-4,2-2 0 12,2-1 0-12,-6-3 0 3,2-2 0-3,-14 0-128 10,4-2 128-10,4 0 0 5,-2 2 0-5,6-2 0 10,-2 0 0-10,6 0 0 5,-4 2 0-5,3-2 0 10,3 3 0-10,-2 1 0 5,-2 2 0-5,2-2 0 10,-1-2 0-10,-3 0-128 5,4 0 128-5,4 2 0 11,-2-3 0-11,-3-1 0 4,3 0 0-4,2-2 0 10,-2 0 0-10,-3 0 0 5,5 2 0-5,0 0 0 10,2-2 0-10,-1 2 0 4,3-2 0-4,-4 2 0 11,-5 0 0-11,3-2 0 5,-2-4 0-5,2 2 0 10,-4-2 0-10,-3 0 0 5,-1-3 0-5,0 1 0 10,4 0 0-10,-4 0 0 4,4 0 0-4,-4-2 0 11,4 3 0-11,-4 1 0 5,4-2 0-5,2-4 0 10,-5 2 0-10,3-1 0 5,-8-7 0-5,2 4 0 12,-4-5 0-12,-1 3 0 3,1-4 0-3,0 3 0 12,-2 1 0-12,-2-3 0 3,4 1 0-3,4-3 0 11,-5 1 0-11,-3 0 0 4,0-3 0-4,0-2 0 10,0 1 0-10,4-3 128 5,-3-3-128-5,1 1 0 10,0 0 0-10,2 5 0 5,-2 1 0-5,-2 0 128 10,3-1-128-10,-3 5 128 4,-2-1-128-4,-2-2 144 11,-1 5-144-11,-3-5 160 5,3 3-160-5,-3-1 192 11,-4-1-192-11,-3 1 192 4,2 3-192-4,-7-5 128 12,3 3-128-12,-6 1 128 3,0-2-128-3,-5 7 128 11,-3-5-128-10,0 6 128 2,-3-1-128-3,-3 5 0 11,0 0 0-11,-8 4-9024 16,1 0-1856-15</inkml:trace>
    </iact:actionData>
  </iact:action>
  <iact:action type="add" startTime="11416">
    <iact:property name="dataType"/>
    <iact:actionData xml:id="d1">
      <inkml:trace xmlns:inkml="http://www.w3.org/2003/InkML" xml:id="stk1" contextRef="#ctx0" brushRef="#br0">24321 16762 17503 0,'-26'8'1552'0,"11"-4"-1232"10,-1-4-320-10,16 0 0 3,-14-10 1120-3,14 10 160 12,-6-11 48-12,6-7 0 3,4-1-240-3,8-1-32 6,-2-3-16-6,7-1 0 10,1 1-176-10,3-4-32 6,5-5-16-6,3 3 0 8,2 2-352-8,8 0-64 11,0-1-16-10,4 5 0 3,-4 1 0-4,6 11-16 12,-6-1 0-12,2 8 0 3,-8 4-80-3,-4 8-16 11,-5 5 0-11,-5 5 0 4,-1 2-272-4,-8 9 128 11,-5 8-128-11,-6 2 0 4,-9 6 208-3,-4 5-64 9,-9 7-16-10,-5 5 0 4,-1 5 48-4,4-21 0 12,-1 5 0-12,-11 17 0 2,0-3-176-2,4-9 0 11,2-13 0-11,6-6 0 5,5-4 448-5,10-9 64 6,3-12 16-6,7-12 0 8,7 15 304-8,5-11 64 8,9-4 16-8,1-2 0 8,3-6-336-8,18-7-80 7,8 3-16-7,5-6 0 4,7 1-224-4,-1 1-64 7,-1-1 0-7,-1 5 0 9,-3-2-192-9,-5 9 0 6,-3-3 0-6,-4 0 0 25,-8 4-1536-24,2 2-336-1,-2 0-80 0,-6-2-16 0</inkml:trace>
    </iact:actionData>
  </iact:action>
  <iact:action type="add" startTime="11986">
    <iact:property name="dataType"/>
    <iact:actionData xml:id="d2">
      <inkml:trace xmlns:inkml="http://www.w3.org/2003/InkML" xml:id="stk2" contextRef="#ctx0" brushRef="#br0">26111 16597 33119 0,'0'0'1472'1,"-12"5"288"-1,12-5-1408 0,-11 14-352 6,7 0 0-6,0 9 0 4,2 3 0-4,0 3-320 7,2 6 64-7,0 8 16 8,0 0 240-8,2 3 0 7,0 5-160-7,0 0 160 10,-4 0 0-10,0-5 0 10,0 1 0-10,-2-2 0 3,0-6 0-3,-2-4 0 13,0-6 160-13,3-5-160 5,-1-7 448-5,4-17-32 11,0 0 0-11,0 0 0 2,0 0 192-2,0 0 32 6,0-15 16-6,4-5 0 10,-1-9-16-10,3-8-16 12,2 0 0-12,-2-6 0 3,-4 2-176-3,2 8-16 10,4-8-16-10,5-16 0 4,-5 1-192-4,6 5-32 10,-1 2-16-10,-1 18 0 5,-2-2-176-5,11-14 0 10,-1 8 144-10,5 2-144 5,3 0 0-5,1 6 0 11,4 2 0-11,0 1 128 4,-2 1-128-4,2 4 0 11,3 1 0-11,-1 7 0 4,-6-1 0-4,-2 6 144 11,-5-1-144-11,-5 3 0 5,3 4 0-5,-7 2 0 10,-13 2 0-10,16 0 0 5,-16 0 0-5,16 4 0 10,-16-4 0-10,0 0 0 4,0 0-128-4,9 13 128 11,-9-13-208-11,0 0 80 4,0 0-176-4,0 0-16 11,0 0-16-11,12 10 0 21,-12-10-416-20,0 0-80-1,0 0 0 0,0 0-10320 10,0 0-2064-9</inkml:trace>
    </iact:actionData>
  </iact:action>
  <iact:action type="add" startTime="12464">
    <iact:property name="dataType"/>
    <iact:actionData xml:id="d3">
      <inkml:trace xmlns:inkml="http://www.w3.org/2003/InkML" xml:id="stk3" contextRef="#ctx0" brushRef="#br0">26981 16790 19343 0,'0'0'848'0,"0"0"192"0,-6 9-832 0,6-9-208 9,2 16 0-9,-2-16 0 5,0 0 1984-5,0 0 336 10,16 4 80-10,1-4 16 5,5-4-848-5,-3-2-160 11,5-7-48-11,-7 5 0 4,5-6-352-4,9-7-80 12,-2-5-16-12,-2 5 0 3,-1-1-352-3,-9 3-80 12,-5-3-16-12,2 3 0 3,-3-3-208-3,-7 3-32 12,-6 1-16-12,0 1 0 4,-7 5 96-4,-3 0 16 12,-4 3 0-12,-1 7 0 3,-7 6-112-3,-1 7-16 13,-4 3 0-13,0 4 0 1,-1 1-192 0,1 10 0 11,2 4 0-12,-1 1 0 3,-1-1 0-3,8 4-128 10,3 2 128-10,8-6 0 5,-3-2-128-5,9 0 128 10,8 1 0-10,7-7 0 20,3-7-672-19,6-7-32-1,3 1 0 0,0-8 0 13,7-2-2048-13,18-6-432 1,1-10-80-1</inkml:trace>
    </iact:actionData>
  </iact:action>
  <iact:action type="add" startTime="12768">
    <iact:property name="dataType"/>
    <iact:actionData xml:id="d4">
      <inkml:trace xmlns:inkml="http://www.w3.org/2003/InkML" xml:id="stk4" contextRef="#ctx0" brushRef="#br0">27804 16571 17503 0,'0'0'768'0,"0"0"176"0,-17 8-752 0,3 4-192 6,0-1 0-6,3 3 0 5,-5-4 2160-5,6 0 400 11,-1 7 64-10,-5 5 32 2,0-5-1136-3,1 5-240 12,-3 1-32-12,10 2-16 4,-1-3-400-4,3-5-96 12,0-1-16-12,6-16 0 3,2 21-336-3,4-7-64 10,3-2 0-9,1-4-16 2,-10-8-80-3,24 3-16 10,-1-3 0-10,2-3 0 5,5-1 0-5,-13 0 0 10,5-4 0-10,9-2 0 4,0 4-48-4,0 1-16 12,-1-7 0-10,-3 8 0 0,0 4 0-2,0-2 0 10,-1 2 0-10,-3 0 0 5,1-2 48-5,-1 0 0 10,-1 0 0-10,1-2 0 5,-6-6 32-5,5 1 16 12,-1-11 0-12,1 1 0 3,-5 1 80-3,3-5 0 12,1-5 16-12,-1-1 0 3,-1-2-160-3,3-6-48 10,1-2 0-10,-1 0 0 5,-5-6-128-5,5 0 0 10,1-2 144-10,1-5-144 5,-7-7 0-5,5-7 128 11,-1 2-128-11,2-12 0 4,-1-8 0-4,-7-4 128 11,3-10-128-11,-4 3 0 3,1-3 0-3,3 7 0 11,-3-3 0-11,5 16 128 5,-6 10-128-5,1 13 0 11,-1 16 0-11,-1 6 0 4,-9 10 0-4,-2 5-128 10,-2 18 128-10,0 0 0 4,-15 25 0-4,-7 9 128 12,-3 16 0-12,-2 11 0 4,-5 11-128-4,-3 4 0 11,0 2 0-11,0 12 0 4,-4 1 0-4,6 11 0 11,4-1 0-11,-1 1 0 4,3 1 0-4,6-7 0 12,9-1 0-12,6-9 128 3,6-8-256-3,6-14-64 11,6-11 0-11,3-8 0 18,7-10-1744-17,-3-8-368-1,3-3-64 1,3-15-13504 4</inkml:trace>
    </iact:actionData>
  </iact:action>
  <iact:action type="add" startTime="13349">
    <iact:property name="dataType"/>
    <iact:actionData xml:id="d5">
      <inkml:trace xmlns:inkml="http://www.w3.org/2003/InkML" xml:id="stk5" contextRef="#ctx0" brushRef="#br0">30026 15750 31327 0,'0'0'1392'1,"0"0"272"-1,0 0-1328 0,0 0-336 9,0 0 0-9,4 26 0 20,-2 1-256-20,-6 2-128 0,-2 2-32 0,-2 8 0 0,0 0 752 0,1 8 160 12,-5 0 16-12,2 6 16 5,2-3 304-5,-3 9 64 9,-1 3 16-9,6 1 0 4,-4-7-272-4,2 1-64 13,1-5-16-13,1 1 0 4,0-10-256-4,4-4-48 11,0-10-16-11,2-3 0 4,0-5 80-4,2-7 0 11,-2-14 16-11,0 0 0 3,0 0 144-3,18-10 32 12,1-10 0-12,-3-3 0 4,3-10-112-4,-1-4-16 11,-3-10 0-11,5 0 0 3,-7 6-208-2,5-6-48 8,0-1-128-9,-5-3 192 4,3 4-192-4,-2 0 0 11,5 4 0-11,2 4 0 4,1 6 0-4,-1 4 0 11,-1 4 0-11,1 3 0 4,-1 3 0-4,-1 3-160 11,1 2 160-11,3 7-128 21,-3 3-240-21,-1 2-32 0,-1 0-16 0,-3 4 0 12,5 2-1616-12,-1 0-320 0,-5 3-64 1,4 3-13328 4</inkml:trace>
    </iact:actionData>
  </iact:action>
  <iact:action type="add" startTime="13711">
    <iact:property name="dataType"/>
    <iact:actionData xml:id="d6">
      <inkml:trace xmlns:inkml="http://www.w3.org/2003/InkML" xml:id="stk6" contextRef="#ctx0" brushRef="#br0">30907 16014 24879 0,'0'0'1088'0,"-9"9"256"0,-7 3-1088 0,2 2-256 8,-3 7 0-8,-5 2 0 5,-3 5 1264-5,0 3 192 11,-3 4 32-11,1 2 16 3,-2 6-336-3,4-6-64 13,5 0-16-13,0-4 0 5,9-2-448-5,5-1-112 10,6 3-16-10,12-6 0 3,-3-3-240-3,11-1-48 11,-1-5-16-11,5-7 0 4,3-3 80-4,2-4 16 12,1-8 0-12,1 0 0 3,-4 0 208-3,0-11 64 13,1-3 0-12,-5-5 0 1,3-3-64-2,-5 1-16 12,0-2 0-11,-7-1 0 1,0-1-144-2,-8 2-32 12,-2 0 0-12,-6-1 0 3,-6-1-64-3,0 2-32 10,-8-1 0-10,3-1 0 5,-7 4-96-5,-1 1-128 10,1 5 176-10,5 5-176 5,-5 1 0-5,8 3 0 10,-1 6 0-10,13 4-144 4,-6-8-112-4,6 8 0 11,0 0-16-11,0 0 0 20,8-14-112-19,9 7-32 0,3-7 0-1,1 6 0 0,5 2 160 0,3-1 16 9,0-7 16-9,4 4 0 4,0-4 224-4,-7 9-176 11,-1 3 176-11,2-6-160 4,-1-2 160-4,-5 2 0 11,3 4 0-11,-5 1 0 4,-1 1 0-4,-7 2 0 11,1 3 0-11,-12-3 0 3,6 18-128-2,-6 5 128 9,-6 3-128-10,-2 1 128 5,-1 4 0-5,-13 14-128 12,3 0 128-12,3-6 0 3,-4 2 0-3,5-6 128 11,3-4 0-11,8-1 0 4,2-5-128-4,4-4-192 10,0-5 64-10,6-4 0 5,6-1 128-5,-3 1 128 10,7-6-128-10,0-2 176 5,5-4 16-5,4 0 0 10,2 0 0-10,1-6 0 5,-3-6 32-5,-2 2 16 11,1 1 0-11,-3-7 0 4,-1-1-96-4,-7 1-16 10,1-5 0-10,-1 3 0 5,-5 4 352-5,-2-3 64 11,-4 7 16-11,-4 0 0 20,0 10-800-20,-4-9-144 0,4 9-48 0,-10-4 0 0,2 4 432 0,-5 0-160 9,3 0 160-9,-2 2 0 4,12-2 256-4,0 0 176 11,-9 3 16-11,9-3 16 20,0 0-1168-19,0 0-256-1,0 0-32 1,0 0-16-1,11-5 1216 0,3-3 240 8,2-8 64-8,1 3 0 5,5-7-512-5,1 3 0 10,-4 1 0-10,3-4 0 5,-1-1 0-5,3-2 0 10,-5-5 0-10,11-9 0 5,-1 6 0-5,2-4 0 12,-2-8 0-12,1 2 0 4,-5 0 0-4,2 0 0 9,-3-12 0-9,-7 11 0 5,5-7 160-5,-1-10-160 11,2-3 160-11,1-1-160 4,-3-9 128-4,1 0-128 11,-3 2 0-11,1-10 144 3,-7 4-144-3,3 6 0 11,-6-2 0-11,0 9 0 5,-1 9 0-5,-5 7 0 11,-2 14 0-11,-4 7 0 4,0 3 0-4,-6 13 0 11,-3 4 0-11,1 14 0 4,-8 8 0-4,-7 21 0 10,-2 2 0-10,1 9-176 5,1 9 176-5,4 0-128 11,-1-1 128-11,7-9-128 4,3 4 128-4,-2 7 0 12,4 3 0-12,5 1 0 3,1-3 0-3,0 1 0 11,4-7 0-11,8-3 0 4,-1-5 0-4,3-8 0 11,4-6 160-11,-1-3-160 4,5-5 320-4,3-3-16 11,1-11-16-11,1 3 0 4,5-6 48-4,3-4 16 11,2 2 0-11,-2-6 0 3,-3-2-160-3,1 0-48 13,0-2 0-13,-2-2 0 3,-1 1-144-3,-1 3 128 10,-2 0-128-10,-3 4 128 5,1 4-128-5,-1 2 0 11,-1 7 0-11,-3 3 0 5,2 5 0-5,-5 7 0 10,1-3 0-10,-6 0 0 4,0 3 0-4,-3-1 0 10,-5 4 0-10,-2-4 0 4,-5 1-160-4,-3-3 160 12,2-2 0-12,-8 1-144 4,3-5-96-4,-7 3-16 12,-1-3 0-12,-5-5 0 19,-1 0-2128-18,-6-9-432-1,0-3-96 0</inkml:trace>
    </iact:actionData>
  </iact:action>
  <iact:action type="add" startTime="14643">
    <iact:property name="dataType"/>
    <iact:actionData xml:id="d7">
      <inkml:trace xmlns:inkml="http://www.w3.org/2003/InkML" xml:id="stk7" contextRef="#ctx0" brushRef="#br0">31504 15495 25791 0,'24'2'1152'0,"-11"0"224"0,9 0-1104 0,7-2-272 7,8 0 0-7,8 0 0 5,8 2 2784-5,3-1 496 10,7 1 112-10,7 0 0 5,2-2-2256-5,4 0-464 12,0 2-96-12,0-2 0 17,-6 0-2240-15,-1-2-432-2</inkml:trace>
    </iact:actionData>
  </iact:action>
  <iact:action type="add" startTime="15691">
    <iact:property name="dataType"/>
    <iact:actionData xml:id="d8">
      <inkml:trace xmlns:inkml="http://www.w3.org/2003/InkML" xml:id="stk8" contextRef="#ctx0" brushRef="#br0">24808 19270 12959 0,'0'0'576'1,"-6"-9"112"-1,0-3-560 0,1-4-128 10,1 5 0-10,0-7 0 4,0 0 720-4,-4 5 112 10,2-5 32-10,0 3 0 4,4-5 80-4,-1-1 16 12,1 1 0-12,-2 5 0 4,4-3 64-4,0 4 32 10,-2-1 0-10,2 15 0 4,0 0-16-4,0 0 0 13,0 0 0-13,0 0 0 4,0 0-336-4,0 0-64 12,6 21 0-12,-3 7-16 2,1 5-64-2,0 8-16 12,2 2 0-12,-2 7 0 3,2 3 0-2,0 7 0 8,-2 9 0-9,2-1 0 5,-3 4-32-5,-1-6-16 7,-4 7 0-7,0-9 0 9,1 4-144-9,-3-7-32 10,0-9 0-10,-2-3 0 4,-4-10 64-3,2-2 0 9,2-8 0-10,1-5 0 4,-3-7 96-4,8-17 32 10,0 0 0-10,0 0 0 5,0 0-32-5,-2-19 0 12,0-9 0-11,2-5 0 2,0-6-96-3,2-7 0 11,-2-7-16-11,0-2 0 3,0 1-176-3,-2-5-16 11,0-9-16-11,0-2 0 4,0-8-160-4,8-4 128 11,2 0-128-11,5 4 128 4,7 4-128-4,1 7 0 11,5 5 0-11,3 7 0 4,6 3 0-3,-2 3 0 10,2 6 0-11,2 8 0 4,-2 6 0-4,-5 7 0 10,-3 11-128-10,0 5 128 4,1 4 0-4,-3 10-176 11,-9 3 176-11,-3 9-128 5,-5 5 128-5,-4 4-192 10,-4 5 192-10,-6 5-192 4,-4-2 192-4,-7 6-208 13,-3-4 80-13,-1 0 128 3,-6-2-320-3,-5-6 48 10,1-4 16-10,0-5 0 20,0-9-1296-20,3-1-256 0,1-8-48 0,4-6-9216 10,1-6-1824-9</inkml:trace>
    </iact:actionData>
  </iact:action>
  <iact:action type="add" startTime="16189">
    <iact:property name="dataType"/>
    <iact:actionData xml:id="d9">
      <inkml:trace xmlns:inkml="http://www.w3.org/2003/InkML" xml:id="stk9" contextRef="#ctx0" brushRef="#br0">25382 18434 21423 0,'0'0'944'0,"-16"0"208"1,16 0-928-1,0 0-224 7,-6-14 0-7,2 2 0 4,4-5 1280-4,6 1 224 11,2-5 32-11,11-5 16 4,1-3-320-4,7 0-64 12,2 0-16-12,7 1 0 4,1-1-288-4,6 2-64 11,-2-1-16-11,3 5 0 4,-5 4-48-4,2 7-16 10,-7 0 0-10,-1 8 0 5,2 4-400-5,-12 6-96 11,-3 8-16-11,-5-1 0 4,-7 9-80-4,-2 3 0 11,-2 4-128-11,-6 9 192 5,-6 1-16-5,-2 3-16 11,-9-3 0-11,-1 4 0 4,-3-4-32-4,-2-2-128 11,3-1 192-11,-1-5-64 3,-3-4 128-3,5-7 32 10,7-3 0-10,3 1 0 5,11-18 96-5,0 0 0 10,0 0 16-10,11 5 0 5,-11-5-224-5,22 0-48 10,5-5-128-10,6-5 192 5,0-2-192-5,2 2 144 11,1-5-144-11,3 3 128 4,-6-3-320-4,6 3-80 11,4-2-16-11,-2 8 0 19,-2-1-3040-19,-4-5-624 1</inkml:trace>
    </iact:actionData>
  </iact:action>
  <iact:action type="add" startTime="16579">
    <iact:property name="dataType"/>
    <iact:actionData xml:id="d10">
      <inkml:trace xmlns:inkml="http://www.w3.org/2003/InkML" xml:id="stk10" contextRef="#ctx0" brushRef="#br0">26458 19085 22111 0,'0'0'1968'1,"0"0"-1584"6,0 0-384-7,0 0 0 6,0 0 2032-6,14 2 320 11,4-4 64-11,5 0 16 3,2 2-912-3,5-8-176 13,1-1-48-13,0-5 0 2,2 0-336-2,6 1-80 10,-4-1-16-10,4-2 0 5,2 5-416-5,-2 1-64 11,-2-2-32-11,-2 4 0 4,-1-5-352-4,-1 5 0 12,0 4 0-12,-4 0 128 18,-2-2-1456-17,-1-1-272-1,-7 1-64 1</inkml:trace>
    </iact:actionData>
  </iact:action>
  <iact:action type="add" startTime="16897">
    <iact:property name="dataType"/>
    <iact:actionData xml:id="d11">
      <inkml:trace xmlns:inkml="http://www.w3.org/2003/InkML" xml:id="stk11" contextRef="#ctx0" brushRef="#br0">27980 18069 22111 0,'0'0'1968'0,"0"0"-1584"0,0 0-384 1,0 0 0-1,-6-14 1296 0,6 14 176 6,0 0 48-6,-14 14 0 4,-3 0-592-4,1 9-112 10,2 2-32-10,-3 5 0 4,1 1 16-4,-3 10 0 10,3-2 0-10,4 0 0 5,-1 4 16-5,7-4 0 11,4 6 0-11,6-2 0 4,10-10-320-3,-1-4-64 10,7-6-16-11,5-7 0 4,2 0-192-4,3-11-32 11,5-5-16-11,6-2 0 3,0-3 256-3,4-11 48 12,-6-5 16-10,5-1 0 0,1-1-160-2,-4-7-16 10,-6-5-16-10,-2 2 0 5,-3 0-304-5,-3 0 128 10,0-6-128-10,-9 4 0 4,-2 2 176-4,-5-3-176 11,7-1 160-11,-10 6-160 4,-3 2 0-4,3 4 128 11,-4 5-128-11,-2 6 0 4,-2 14 0-3,0 0 0 8,0 0 0-9,-4 20 0 6,-6 1-192-6,3 13 64 11,1 3 128-11,-2 11-208 3,-6 3 208-2,3 6 0 9,-7 3 0-10,4 8 0 5,-3 6 0-5,-1 4 0 10,3 2 0-10,-3-4 0 5,4-3 0-5,-3-1 0 10,1-10 0-10,5-3 0 5,-3-9 0-5,2 1 0 10,6-12 0-10,2-2 0 21,-1-10-432-21,5-3-80 1,5-5-32-1,3-1 0 12,-8-18-2784-12,12 6-544 0</inkml:trace>
    </iact:actionData>
  </iact:action>
  <iact:action type="add" startTime="17344">
    <iact:property name="dataType"/>
    <iact:actionData xml:id="d12">
      <inkml:trace xmlns:inkml="http://www.w3.org/2003/InkML" xml:id="stk12" contextRef="#ctx0" brushRef="#br0">29423 18586 15663 0,'0'0'1392'1,"0"0"-1120"7,12-6-272-8,1 0 0 5,-13 6 1392-5,12-6 208 10,-12 6 64-10,14-11 0 5,-14 11-432-5,10-10-80 10,-10 10 0-10,0 0-16 5,5-12 96-5,-5 12 32 10,0 0 0-9,0 0 0 2,-9-15-208-3,-1 9-32 13,-8 4-16-13,1 2 0 3,3 4-432-3,-9 1-96 11,-7 3-16-11,1 6 0 4,-2-2-192-4,0 5-32 11,-4 3-16-11,0-1 0 4,1 7-64-4,-5 1-16 11,2-2 0-11,8-1 0 6,2-3 16-6,5-1 0 8,7-7 0-8,1 5 0 5,8-7-16-5,6-11 0 10,-2 18 0-10,2-18 0 5,2 14-16-5,-2-14-128 10,14 7 192-10,2-5-64 5,1-7 192-5,1 3 48 11,3-4 0-11,2 0 0 4,-1-8-80-4,-3 5-16 10,1 1 0-10,1-2 0 5,-5 4-144-5,2 4-128 10,-1 2 192-10,-3 4-192 5,-14-4 224-5,19 16-64 11,1-1-16-11,-5 9 0 4,3 3 16-4,-6 4 0 11,1 8 0-11,-7-4 0 4,0 6-160-4,-2-2 128 11,-4 4-128-11,0-4 128 3,-2 0 48-3,0 4 0 12,-4 0 0-12,0-4 0 5,-3-6 16-5,3-2 16 10,2-1 0-10,0-7 0 5,2-2 16-5,4-3 0 9,-2-18 0-9,0 10 0 5,0-10-64-5,0 0-16 10,0 0 0-10,0 0 0 5,0 0-144-5,19-2 0 10,-1 0 0-10,1-6 128 20,3-8-448-19,-3 5-112-1,3-7-16 0,3-1 0 14,1 1-2160-14,1-1-432 1,-2-7-96-1,3 3 0 0</inkml:trace>
    </iact:actionData>
  </iact:action>
  <iact:action type="add" startTime="17961">
    <iact:property name="dataType"/>
    <iact:actionData xml:id="d13">
      <inkml:trace xmlns:inkml="http://www.w3.org/2003/InkML" xml:id="stk13" contextRef="#ctx0" brushRef="#br0">29991 18198 23439 0,'-22'-4'1024'1,"7"2"240"-1,-1 2-1008 0,-3-2-256 7,1-2 0-7,2 4 0 5,-3 2 1216-5,3 2 208 11,3 0 48-11,13-4 0 3,-16 4-128-3,16-4 0 12,-14 7-16-12,14-7 0 3,0 0-304-3,0 0-48 12,0 0-16-12,0 0 0 4,16 4-256-4,5 0-64 12,7-2-16-12,3 4 0 2,8 4-112-2,-2-2-32 11,8-4 0-11,-2 3 0 5,4 3-128-5,3 0-32 11,5 0 0-11,0 7 0 5,1-5 0-5,-5 3 0 9,-2-3 0-9,-7 4 0 4,-1-5-112-4,-7 3-16 11,-5-6-16-11,-6 4 0 5,-7-5 16-5,-2 1 0 10,-14-8 0-10,7 18 0 5,-7-18-16-5,6 15 0 10,-6 1 0-10,-2 5 0 4,-4-5-48-4,1 4 0 11,-9 3 0-11,0 0 0 4,-7 1 80-4,-3-1 16 11,-3 2 0-11,-4 1 0 5,-2 1-224-5,-6-2 144 12,0 3-144-12,2-1 128 3,-4 0-128-3,6-1 160 11,5-3-160-11,1-1 160 4,-2-3-160-4,4-3 0 11,7-5 0-11,2 1 128 3,7-4-128-3,11-8 0 11,0 0-192-11,0 0 192 21,0 0-1408-20,0 0-176-1,2-20-16 0,11 1-16 12,7-6-1536-11,5-1-304-1,4-1-64 1</inkml:trace>
    </iact:actionData>
  </iact:action>
  <iact:action type="add" startTime="18380">
    <iact:property name="dataType"/>
    <iact:actionData xml:id="d14">
      <inkml:trace xmlns:inkml="http://www.w3.org/2003/InkML" xml:id="stk14" contextRef="#ctx0" brushRef="#br0">31454 17958 22111 0,'0'0'1968'1,"0"0"-1584"8,0 0-384-9,0 0 0 5,0 0 1120-5,0 0 144 10,0 0 16-10,0 0 16 4,-6 10-144-4,-8 3-48 10,2 7 0-10,-11 3 0 4,-4 6 16-4,-1 7 0 11,-5 4 0-11,-2 1 0 4,2 4 48-4,0 0 16 12,0 4 0-12,1 4 0 5,7-1-240-5,2 7-48 10,1-7-16-10,9-1 0 4,1 0-480-4,6 1-80 11,4-5-32-11,6-6 0 3,6 0-128-3,3-8-32 12,7-5 0-11,-1-3 0 2,5-7 192-3,5-3 48 10,4-9 0-10,8-2 0 6,-2-4 208-6,4-8 32 10,4-11 16-10,-4-3 0 4,4-5-112-4,-8-2-32 10,-2-5 0-10,-6 1 0 5,-4-10 0-5,-5 0 0 10,-9-7 0-10,-3-3 0 5,-6-5 96-5,-12-3 0 11,-2-9 16-11,-9 6 0 4,-6-7-288-4,-9 9-64 12,1 3-16-12,-10 5 0 3,0 5-224-3,-9 10 0 11,-3 0 0-11,-1 12 0 4,-5 7-128-4,-1 5-80 11,1 3-16-11,-21 2 0 19,6 8-1568-19,10 4-304 1,2 2-64-1,-3 6-19152 3</inkml:trace>
    </iact:actionData>
  </iact:action>
  <iact:action type="add" startTime="19774">
    <iact:property name="dataType"/>
    <iact:actionData xml:id="d15">
      <inkml:trace xmlns:inkml="http://www.w3.org/2003/InkML" xml:id="stk15" contextRef="#ctx0" brushRef="#br0">21159 10311 16991 0,'0'0'752'1,"0"0"144"-1,0 0-704 0,0 0-192 5,-12-10 0-5,12 10 0 8,0 0 1008-8,0 0 160 7,-10 4 48-7,10-4 0 8,-17-4-688-8,3 4-128 7,-4 4-16-7,5 0-16 9,-5 0 96-9,-1 0 32 6,3-2 0-6,1 2 0 8,3 6-112-8,12-10-32 7,0 0 0-7,0 0 0 8,0 0-176-8,0 0-48 8,0 0 0-8,14 11 0 7,9-9 320-7,8 0 48 6,10-2 16-6,2-4 0 9,8 0-64-7,9 0 0 3,7 2 0-5,3 4 0 8,4 8-192-8,2 0-64 7,-2 2 0-7,2-3 0 9,-2 5-192-9,-5-2 144 6,-5 3-144-6,-6-3 128 8,-11 4 0-8,-6-3 0 8,-6 5 0-8,-5-4 0 8,-9 3-128-8,-3 3 0 6,-13 1 0-5,-5 4 128 6,-5 3 32-7,-17 5 0 7,-7 0 0-7,-8 2 0 8,-12 6 32-8,-11-2 16 8,-11 8 0-8,-5-6 0 7,-4 4-32-7,-2-6-16 7,-2 2 0-7,1 0 0 8,-5 3-160-8,0 5 0 7,-6-6 0-7,3 4 0 8,1-4 0-8,2 2 0 7,0 1 0-7,14-5 0 9,6 0 0-9,12-4 0 6,7 6 0-6,8-8 0 8,6-5 0-8,7 3 0 7,9 0 0-7,9 0 0 10,2-4 0-10,12 1 0 5,12-3-192-5,7-2 192 8,8 1 0-8,12-1 0 7,8-2 0-7,15 5 0 8,9-1 256-8,4-2 32 7,11-1 0-7,-2-3 0 8,-4-1-288-8,2-5 0 8,-2 3 0-8,-4 1 0 7,-2 1 0-7,-4 1 0 8,-4 1 128-8,-8-3-128 7,-7 1 0-7,-8 1 0 8,-6 3 0-8,-12-1 0 7,-13 0 128-7,-7 5-128 7,-16-1 0-7,-9 2 0 8,-11 3 0-8,-20 3 0 8,-14 9 0-8,-15 1 0 8,-10 4 128-8,-5 0-128 6,-13 2 0-6,-9 1 0 8,-10 7 128-8,-1-1-128 7,-9 3 0-7,-4 7 0 9,1-2 0-9,-5 6 128 6,1-3-128-6,5 1 0 9,3-10 144-9,19 1-144 6,11-3 0-6,20-1 144 8,14-5-144-7,13-1 0 5,10-2 0-6,18-10 0 8,12 2 0-8,13-6 0 8,13-2 0-8,15-4 0 7,11-5 0-7,17-3 0 8,19-1 0-8,10-5 0 7,15 1 0-7,11-4 0 8,10 1 0-8,2-7 128 8,6-2-128-8,0 2 0 6,5 2 0-6,3-2 128 8,-1-3-128-7,-3 3 0 5,-10 0 0-6,-8 6 0 8,-11-2 0-8,-13 7 0 7,-7-1 0-7,-15 7 0 9,-21 1 0-9,-9 3 0 6,-17 6 0-6,-10 6 0 9,-18-4 128-9,-19 12-128 6,-20-2 0-6,-21 15 128 9,-16 5 0-9,-12 11-128 6,-17 4 192-6,-18 2-64 9,-19 1 32-9,-6 7 0 6,-10 2 0-6,-13 7 0 8,-10 3-160-8,-5 3 160 8,-1 10-160-8,0-2 160 8,2-4-160-8,12-3 128 6,17-9-128-6,22-1 128 9,17-9-128-9,18-1 0 6,17-4 0-6,25-4 0 8,24-13 0-8,20-1 0 7,15-4 0-7,20-7 0 8,19-8-256-8,14 0 0 8,11-12 16-8,18 0 0 7,16-10 0-7,15 1 0 7,16 1 0-7,8-5 0 9,11-9 240-9,3 5 0 6,1-6 0-6,8 3-144 9,2 5 144-9,-2 0 0 6,-11-9 160-6,-9 9-160 8,-5-1 160-8,-12 7-160 8,-4 1 160-8,-14 4-160 9,-13 5 128-9,-15 3-128 5,-23-4 0-4,-13 10 0 7,-19 0 0-8,-16 7 128 7,-16 5-128-7,-30 9 0 8,-25 12 144-8,-22 4-16 7,-20 2 0-7,-22 12 0 7,-19 9 32-7,-18 8 0 7,-17 8 0-7,-16 0 0 8,-15 2-32-8,-12 8-128 7,-4 5 192-7,-4 7-64 8,-6 3-128-8,20-3 160 8,13-9-160-8,18-1 160 7,16-4-160-7,21-8 0 7,17-12 0-7,24-10 0 9,26-5 0-9,16-8 0 6,21-4 0-6,23-12 0 9,21-9 0-9,16-7-176 6,9-3 16-6,24-8 0 25,12-10-336-24,17-6-64-1,20-7-16 0,14-4 0 0,11-8 384 0,13-6 64 4,9-4 128-4,9-6-208 9,14-2 400-9,0 0 64 7,6-5 32-7,2-1 0 8,2 3-16-8,1-5 0 7,1 7 0-7,-6-3 0 8,-2 0-272-8,-4 7 160 6,-6 3-160-6,-12 0 128 9,-9 0-128-9,-16 6 0 7,-11 4 0-7,-15 2 128 7,-15 0-128-7,-15 2 0 8,-10 7 144-8,-18-5-144 8,-8 0 0-8,-23-10 0 6,-7 13 0-5,-21 9 0 7,-19 3 0-8,-27 2 0 7,-19 5-176-7,-32 3 176 8,-23 8 0-8,-30-2 0 7,-13 5 0-7,-20 3 0 8,-21 4 224-8,-14 3-16 7,-9 1 0-7,-12-4 0 8,-6-7 80-8,-6-1 16 7,-2 0 0-7,8-8 0 8,13-4-160-8,22 0-16 7,16-1-128-6,17-13 192 7,24-5-192-8,11-8 144 6,18-6-144-6,17 0 128 8,22-6-384-8,18-8-64 7,17-1-32-7,19-9 0 22,18-5-352-21,12-4-64-1,13-6 0 0,22-4-16 0,14-16 352 0,23-7 80 6,17-12 16-6,22-2 0 9,25-6 160-9,14-5 48 7,16-15 0-7,13-1 0 8,4 2 128-8,10-5 0 6,11-1-144-6,-1-4 144 9,-2 2 0-9,5 2 0 6,3 2 0-6,-7 1 0 9,-13 1 0-9,-12 6 0 6,-15 9 0-6,-18 4 0 9,-16 6 0-9,-19 8 0 7,-17 14 160-7,-26 5-160 8,-16 10 576-8,-23 10 0 7,-21 10 0-7,-28 4 0 8,-23 7 160-8,-25 8 32 7,-28 18 16-7,-29 7 0 8,-27 7-624-8,-26 11-160 7,-15 15 0-7,-20 7 0 8,-22 11 0-8,-12 0 0 7,-11 8 144-7,-15 4-144 8,-12 2 160-8,5 4-32 7,-1-2-128-7,16 1 192 8,5-5-192-8,28-6 0 6,25-4 0-6,25-15 0 9,24-6 128-9,29-10-128 7,24 0 0-7,26-10 0 9,23-6 128-9,24-11-128 5,20-6 0-5,28-12 144 9,15 4-416-9,25-24-96 7,18-11-16-7,25-4 0 24,18-10-112-24,23-7-16 1,18-5-16-1,19-7 0 0,8 0 336 0,14-8 64 5,8 0 128-5,5 2-208 8,8-4 208-8,3-4 160 8,-1 0-32-8,-2 0 0 7,-2 0 96-7,-11 2 16 7,-12 4 0-7,-14 12 0 8,-16 5-112-8,-23 10 0 7,-25 12-128-7,-21 2 192 8,-22 8-16-8,-28 7-16 7,-19 3 0-7,-25 9 0 8,-28 4 480-8,-30 10 112 7,-36 8 16-7,-29 15 0 8,-32 16-576-8,-24 6-192 7,-28 7 144-7,-20 6-144 8,-25 9 0-8,-13 8 0 7,-20 3 0-7,-6 0 0 8,-8 2 0-8,6 0 0 7,12-2 0-7,14-4 0 8,9-6 128-8,24-10-128 7,17-5 0-7,25-9 128 8,20-5-128-8,28-14 0 7,25-3 0-7,21-11 128 8,23-13-128-8,23-10 0 7,18-13 0-7,26-3 0 25,12-11-528-25,19-8-48 1,16-13 0-1,21-9 0 12,20-7-16-12,7-14-16 0,16-13 0 0,12-5 0 1,8-5 432-1,15-8 176 6,16-2-128-6,-2-10 128 8,5 4 0-8,5-4 272 7,-2 5-32-7,-5-1-16 8,-1 4-32-8,-14 13 0 7,-15 15 0-7,-14 9 0 9,-14 6 0-9,-19 13-16 6,-18 1 0-6,-19 13 0 8,-16 4 160-8,-17 12 48 7,-18 6 0-7,-28 4 0 8,-19 5-96-8,-21 14-16 7,-18 8 0-7,-23 12 0 8,-16-5-272-8,-13 9 0 8,-16 7-208-8,-2 0 80 7,-2-1 128-7,5-5 0 8,7-11 0-8,13 4-128 7,14-5 128-7,14-9 0 9,11-9 0-9,11-9 0 7,14-5 128-7,19-7-128 6,12-5 128-6,17-11-128 8,11-7 0-8,16-8 0 7,12-13 0-7,13-6 0 8,12-9-208-8,15-3-16 7,9-7 0-7,11-3 0 9,11-7 64-9,13-6 16 6,11-6 0-6,4-2 0 9,4 4 144-9,4-8 0 6,3-3 0-6,1-5 0 9,-6-1 0-9,-4 7 0 6,-6 18 0-6,-4 3 128 9,-15 5-128-9,-6 6 0 6,-14 5 0-6,-10 10 128 9,-11 4-128-9,-12 8 176 7,-14 5-176-7,-9 11 192 8,-9 5-32-7,-9 4 0 5,-13 10 0-6,-15 4 0 8,-5 4-160-8,-12 3 0 7,-11 11 0-7,-5 1 0 8,-9-6 0-8,-2 3-192 6,-4-7 32-5,7 9 16 6,7-3 144-7,5-4 0 8,9-3 0-8,9-8 0 8,11-2 0-8,7-6 0 7,7-10 0-7,12-10 0 8,16-11 0-8,11 0 0 7,8-4 0-7,12-8 0 8,8-2 0-8,9-9 0 7,6-1 0-7,9-2 0 8,-1-3 0-8,2-2-128 7,7 1 128-7,3 5 0 9,-4 5 0-9,0 6-160 6,-2 6 160-6,-10 4 0 8,-6 9 0-8,-7 11 0 7,-10 7 0-7,-8 12 0 7,-6 8 0-7,-14 7 0 8,-5 12 0-8,-12 6 144 8,-14 4-144-8,-10 12 0 6,-11 9 0-6,-10 9 0 9,-14 9-144-9,-1 5-16 6,-10 1 0-6,-5 8 0 9,-1 9 32-9,0-1 0 7,2-5 0-7,7-3 0 8,11-5 128-8,13-3 0 7,17-4-144-7,14-6 144 8,16-10 0-8,15-7 0 7,16-20-144-7,14 19 144 24,13-11-528-24,16-6-48 0,20-10-16 0,9 1 0 0,12-9 304 0,11 2 64 6,11-5 16-6,1-3 0 8,4-1 208-8,4 7 0 7,6 5 0-7,0 7-144 8,-6 2 144-8,-6 10 128 7,-5 7-128-7,-12 13 176 8,-9 7-176-8,-12 13 0 7,-15 11 144-7,-17 13-144 8,-12 6 0-8,-17 12 0 7,-18 15 0-7,-17 10 0 8,-16 12 192-8,-15 11-48 7,-15 9 0-7,-9 13 0 8,-9 5-144-8,-11 5 0 8,-9 4 0-8,-2-1 0 8,-2-1 0-8,7-5-224 6,11 1 48-6,13-6 16 8,10-6-16-8,17-10 0 6,16-5 0-6,14-5 0 9,17-5-112-9,18-10-32 6,17-14 0-6,20-9 0 24,13-15-384-24,22-8-96 0,14-9-16 1,23-10 0 12,15-3 320-13,9-12 64 1,3-2 16-1,14-10 0 0,13-7 416 0,9-7 176 7,-1 1-16-7,7-4 0 8,1-3 496-8,2 1 112 8,2 8 0-8,-4-1 16 7,-2 7-192-7,-13 3-32 8,-10 6-16-8,-12 8 0 8,-17-2-544-8,-18 10 0 6,-10 5 0-6,-21 7 0 8,-10 7 0-8,-24 2 0 7,-18 10 0-7,-15 16 0 8,-17 5 0-8,-19 8 0 6,-15 7 0-6,-13-1-144 9,-15-2-32-9,-8 6 0 7,-10 9 0-7,-12 7 0 8,-6 1-144-8,-7-3-48 6,-8-6 0-6,4 2 0 9,1-9 0-9,16-6 0 6,16-11 0-6,16-7 0 9,15-15 240-9,18-12 128 7,15-9-160-7,22-11 160 8,13-6-144-8,18-12 144 7,19-10-128-7,16-11 128 8,24-6 0-8,13-10-128 7,10-13 128-7,11-5 0 8,12-1 0-8,10-6 192 7,10-6 0-7,4-2-16 8,3-6 272-8,3 2 48 7,5 8 16-7,-7 6 0 8,-5-3-160-8,-13 5-32 7,-2 4 0-7,-13 11 0 8,-13 4-192-8,-16 8-128 7,-15 8 160-7,-19 4-160 8,-19 9 0-8,-11 8 128 7,-19 8-128-7,-17 12 0 9,-14 4-208-9,-16 9-96 6,-23 12-16-6,-11 6 0 9,-19 4 80-9,-9 4 16 6,-9 8 0-6,-3-7 0 8,-8-3 224-8,9-4 0 7,7-6 0-7,6-2 0 9,11 2 0-9,13-2 0 6,5-9 0-6,16-5 0 8,13-5 0-8,14-8 0 8,14-5 0-8,11-10 0 7,18-9 0-7,18-11 0 7,11-8 0-7,26-10 160 8,17-12 96-8,16-5 0 7,19-14 16-7,12-2 0 8,12-10 96-8,13-8 16 7,14 1 0-7,8-5 0 8,12-3 112-8,7 0 16 7,4-10 16-7,8 3 0 8,6-1-64-8,-2 4-16 7,-8-6 0-7,2-2 0 8,-6 6-256-8,-9-1-64 7,-9-3-128-7,-13 10 192 8,-13 9-192-8,-17 1 0 7,-20-3 128-7,-24 6-128 8,-24 11 0-8,-19 2-288 7,-23 9 64-7,-18 4 16 8,-20 3-160-8,-21 7-16 7,-19-1-16-7,-24 10 0 24,-29 6-64-23,-22 8-16-1,-17 6 0 0,-25-2 0 0,-22 3 320 0,-16 1 160 5,-13 3-160-5,-12 3 160 9,-16-5 256-9,-5 5 128 6,-4 5 48-6,-6 0 0 8,0-1-144-8,1-3-32 7,9 0 0-7,17-5 0 8,14-8-256-8,18-4 0 7,16-4 128-7,21-8-128 8,17-6 128-8,23-9-128 7,14-9 144-7,26-3-144 9,11-8 128-9,24-8-128 6,17-7 0-6,21-10 0 8,16-16 0-8,26-4-208 7,21-8 16-7,21-7 0 8,10-16 16-8,20-4 16 7,12-10 0-7,16 1 0 8,15-7 160-8,13 1-128 7,6-7 128-7,14-3-128 9,12-10 128-9,5 12 192 7,4 7-32-7,0 1-16 7,6-9-16-7,-3 5 0 9,3 7 0-9,-10 6 0 7,-9 12-128-7,-15 6 0 6,-6 2 0-6,-11 13 0 8,-13 5 0-8,-20 14 128 8,-20 3-128-8,-16 18 0 7,-15 9 0-7,-21 14 0 8,-19 11 0-8,-22 7 0 23,-18 9-608-23,-19 4-48 0,-21 19-16 1,-26 12 0 12,-21 10-336-13,-22 14-64 0,-21 9-16 1,-26 10 0-1,-21 12 640 0,-6 6 112 6,-7-2 16-5,-5 5 16 7,3 1 304-8,5 5 0 6,0-5 0-6,10 3 0 8,16-9 0-8,7-4 0 8,6-6 0-8,18-8 0 8,16-12 128-8,17-9-128 7,17-12 176-7,18-10-176 8,18-11 256-8,25-18-64 6,0 0-16-6,29-8 0 8,18-12 144-8,27-13 16 7,18-16 16-7,15-17 0 8,8-16-208-8,22-11-144 8,15-9 192-8,8-9-192 7,13-10 256-7,5-6-64 8,7-5-16-8,8-9 0 8,8-3 224-8,-4-2 48 7,0-8 16-7,2 5 0 8,-2-3 0-8,-2 0 0 7,-10-8 0-7,-1 0 0 8,-11 2-176-8,-7 6-32 7,-14 0-16-7,-11 8 0 8,-11 5-112-8,-5 3 0 7,-8-1-128-7,-11 7 192 8,-9 9-192-8,-13-4 176 7,-14 4-176-7,-9 0 160 8,-12 16-160-8,-7-2 0 7,-8-5 0-7,-5 1 0 8,-6-4-272-8,-9 4 16 7,0 10 0-7,-9-5 0 8,1 1-32-8,0-2 0 7,-4 5 0-7,2 5 0 8,0-6 16-8,4 11 0 7,1 2 0-7,1 8 0 8,0 12 144-8,6-2 128 7,-3 4-192-7,7-1 192 8,3 7-240-8,4 1 64 7,1-5 16-7,3 6 0 8,0 3 160-7,2 8 0 5,2 7 0-6,-1-1-128 8,-5 11 128-8,-2 5-160 7,-3 4 160-7,-7 13-160 8,-3 8 160-8,-14 2-192 7,13 12 192-7,-1 11-192 8,-8 10 64-8,-2 14 0 7,-2 12 0-7,-4 11 0 8,-10 10 128-8,1 9-160 7,-5 9 160-7,-5 9-160 8,-8 4-16-8,-3 14 0 7,1 10 0-7,0 9 0 8,-6 16 0-8,2 6 0 7,-4 1 0-7,4 13 0 8,2-5 16-8,-4 15 0 8,4 5 0-8,4 4 0 8,-3 3 32-8,-1 1 0 6,2 12 0-6,0-3 0 8,2-1 128-8,1-1-160 7,1 1 160-7,-4-4-160 8,-6 3 160-7,-4-5 0 5,-15-6 0-6,-7-12 0 8,-9-3 0-8,-8-3 0 7,-7-7 0-7,-15 5 0 8,-11-3 0-8,-20-3 256 7,-17 5-48-7,-21 1 0 8,-9 4 112-8,-22 7 32 7,-19-5 0-7,-9 8 0 8,-16 4-144-8,-15-6-16 7,-12-6-16-7,-14-3 0 8,-17 1-176-8,0-13 160 7,0-9-160-7,5-14 160 8,5-11-160-8,3-9 0 6,-5-16 0-6,5-11 0 9,12-17 0-9,10-14 0 7,14-11 128-7,13-17-128 8,12-23 160-8,23-16 0 7,16-16 0-7,17-23 0 8,22-20 352-8,20-13 64 7,15-10 0-7,25-2 16 8,18-3-192-8,19 1-32 6,20 2-16-5,14 0 0 7,15 0-352-8,14-8 128 7,17-7-128-7,11-1 0 8,9-7 0-8,9 2 0 7,13 3 0-7,-3 6-128 8,10-1-48-8,-7 9 0 7,-5 4 0-7,-5 10 0 8,-7 4 48-8,-11 13 0 7,-11 10 0-7,-11 6 0 8,-11 10-64-8,-13 8 0 7,-15 7 0-7,-19 8 0 8,-15 14-128-8,-22 11-48 7,-18 11 0-7,-17 9 0 8,-6 13 96-8,-17 3 16 7,-9 9 0-7,-9-5 0 8,-2-5 256-8,0 5 144 7,-4 3-16-7,3-3 0 8,-3-5 288-8,9-1 48 7,13 0 16-7,17-12 0 9,6-6-288-9,22-12-48 6,13-7-16-6,19-10 0 8,18-10 80-8,14-8 16 7,8-11 0-7,23-14 0 8,13-4-224-8,23-16 176 7,10-17-176-7,19-10 160 25,5-8-480-25,16-9-112 0,9-6-16 0,15-4 0 0,9-4 256 0,5-6 64 5,-3-2 0-5,4 10 0 8,-6 0 128-8,-2 9 0 8,-6 18 0-8,-7 8 0 7,-7 12 0-7,-13 13 192 7,-12 11 0-7,-7 12-16 8,-21 17 0-8,-6 3 0 7,-13 10 0-7,-25 0 0 8,6 21-176-8,-12 12 128 7,-14 12-128-7,-13 10 128 8,-19 5 16-8,-17 14 0 7,-5 6 0-7,-16 6 0 8,-7 0-144-8,-10 10 0 7,-5 7 0-7,-3 8 0 9,-11 4-128-9,5-6 128 6,-4-7-160-6,14-9 160 8,11-13 0-8,16-9 0 7,16-17 0-7,13-11 0 8,20-16 0-8,12-11 0 7,9-10 0-7,14-6 0 8,12-25-288-8,13-11-64 8,12-5-16-8,16-13 0 24,9-18-48-23,15-4-16-1,4-10 0 0,11-2 0 0,8 0 432 0,1-5-128 4,-1-3 128-3,1 8 0 6,-5 8 0-7,-1 10 128 7,-7 12 0-7,-8 11 0 8,-4 10 192-8,-16 13 64 7,-7 15 0-7,-14 13 0 8,-8 9-144-8,-9 20-32 7,-13 10 0-7,-16 18 0 9,-17 13 16-9,-17 16 0 6,-17 13 0-6,-20 14 0 9,-12 8 0-9,-15 13 0 6,-16 7 0-6,-18 13 0 8,-17 9-96-8,-15 7-128 8,-7 7 176-8,-11-1-176 7,-8-5 160-7,-4-5-160 8,-2-1 128-8,4-13-128 8,0-9 144-8,12-11-144 7,9-9 160-7,22-18-160 7,12-17 240-7,19-16-48 9,12-16-16-9,16-17 0 6,15-17 16-6,15-19 0 7,13-8 0-7,13-19 0 8,12-13-16-8,13-14 0 7,8-13 0-7,16-18 0 8,6-16-176-8,15-15 0 7,12-14 0-7,6-10 128 9,11-15-128-9,7-12 0 6,3-10 0-6,10-7 0 9,6-8 0-9,5-6 0 6,3 1 0-6,4 15 0 9,3 11 0-9,4 10 0 6,-5 14 0-6,-2 19 0 9,-11 12 128-9,-5 11-128 6,-9 18 128-6,-9 18-128 8,-17 11 0-8,-6 18 0 8,-12 7 128-8,-13 11-128 8,-14 15 0-8,0 0 0 7,-16 23-160-7,-15 18 160 8,-14 12-256-8,-15 15 32 6,-18 20 16-5,-12 13 0 6,-17 8-64-7,-12 7-16 7,-6 4 0-7,-12 1 0 8,-5 2 288-8,-6-4-192 8,1-8 192-8,5-15-160 7,7-16 160-7,15-14 0 8,18-19 0-8,8-12 0 8,11-21 256-8,14-14 48 7,9-14 0-7,13-21 0 8,6-12 48-8,16-25 16 7,11-20 0-7,10-15 0 8,10-12-368-8,15-12 0 7,7-17-160-7,7-8 160 7,14-15-192-6,1-9 192 6,5-11-192-7,5-12 192 8,7-7 0-8,3-11-128 7,-2-7 128-7,6 2 0 8,8 2 0-8,4 5 0 7,0 7 0-7,-2 17 0 8,-2 17 0-8,-6 14 0 8,0 8 144-8,-10 20-144 7,-11 15 192-7,-8 14-64 7,-8 13 0-7,-4 20 0 8,-12 4-128-8,-9 17 160 7,-4 14-160-7,-10 4 160 8,-6 8-160-8,-6 7 0 7,-11 3 0-7,-7 13 0 8,-9 6-208-8,-6 7-128 8,-11 7-32-8,-8 1 0 22,-5 5-112-22,-5-5-32 1,-6-15 0-1,-2-4 0 0,-4-11 512 0,5-1 0 6,2-9 0-6,5-8 0 8,-2-12 192-8,0-8 128 7,8-9 16-7,0-11 16 8,9-13-32-8,5-9 0 7,5-5 0-7,8-9 0 8,4-6-192-8,9-12-128 7,9-7 128-7,1-5-128 8,9-7 0-8,-3-3 0 8,6-11 0-8,4-3 0 7,0-9 0-7,8 6 0 7,4 0 0-7,3-1 0 8,7 3 0-8,-2 12 0 8,-1 9 0-8,3 18 0 8,-9 14 0-8,-1 10 0 6,-2 7 0-6,-6 14 0 8,-4 14 0-8,-6 15 0 7,-2 20 0-7,-1 9 0 8,-7 12 0-8,-7 16 0 7,-5 13 0-7,-9 26 128 8,-11 16-256-8,-7 17-64 7,-5 11 0-7,-5 20 0 8,-7 16-64-8,2 4 0 7,-4 2-16-7,0-11 0 8,8-7 144-8,-1-7 128 7,9-7-192-7,5-9 192 8,10-1 0-8,12-13 0 7,12-7 0-7,15-11 0 9,14-9-256-9,13-12 64 7,18-6 16-7,16-8 0 22,15-5-288-21,14-7-64-1,14-9-16 0,9-8 0 13,6-7 80-13,8 1 16 0,11-8 0 0,7-1 0 1,3-8 208-1,9-1 48 7,-3-5 16-7,10 12 0 8,0 3 176-8,-8 16-128 7,-4 8 128-7,-5 16-128 9,-11 11 128-9,-7 17-128 6,-12 15 128-6,-9 13-128 9,-16 11 128-9,-20 17 0 6,-15 17 0-6,-20 17 0 8,-12 12 160-8,-19 18 16 7,-15 7 0-7,-14 14 0 8,-14 10 80-8,-14 8 0 8,-13 7 16-8,-8-1 0 8,-6-6-64-8,0-1-16 7,-2-9 0-7,10-10 0 7,8-7-192-7,7-18 144 8,17-12-144-8,14-10 128 7,15-7-128-7,19-11 0 7,15-12 0-7,16-15 0 24,18-9-464-24,17-14-32 1,8-4 0-1,16-13 0 0,19-5 80 0,12-9 16 5,4-2 0-5,9-8 0 8,10-7 272-8,8-5 128 7,10-7-128-7,0 3 128 9,-2 5 0-9,2 5 0 6,-3 8 192-6,-5 12-64 9,-4 6 48-9,-11 7 16 6,-11 7 0-6,-7 11 0 9,-14 11-192-9,-15 15 192 7,-12 13-192-7,-10 5 192 8,-17 11 0-8,-16 6 16 7,-14 3 0-7,-12 10 0 8,-9 4 48-8,-8 0 16 7,-3-2 0-7,-11-8 0 8,2-7-96-8,1-3-32 8,7-7 0-8,10-10 0 8,9-12-144-8,13-17 0 11,7-12 0-11,18-18 128 4,11-11-288-4,20-16-64 6,15-7-16-6,17-11 0 23,14-11-160-22,15-10-48-1,3-11 0 0,14-10 0 0,12-7 208 0,11-12 48 10,-2-7 0-10,7-4 0 5,1 1 192-5,2-3 240 6,2 3-48-6,-2 3-16 9,-2 0 432-9,-9 20 96 11,-7 8 0-11,-17 9 16 4,-9 7-176-4,-15 5-32 7,-15 6-16-7,-7 7 0 8,-17 11-144-8,-11 7-32 10,-10 4 0-10,-15 12 0 5,-8-4-144-5,-18 14-48 11,-12 4 0-11,-13 9 0 4,-12 12 64-4,-13 14 0 7,-14 3 0-7,-10 12 0 7,-12 10-192-7,-5 10 0 13,-10 4 0-13,-1 9-12112 15,-7 10-2496-15</inkml:trace>
    </iact:actionData>
  </iact:action>
  <iact:action type="add" startTime="28798">
    <iact:property name="dataType"/>
    <iact:actionData xml:id="d16">
      <inkml:trace xmlns:inkml="http://www.w3.org/2003/InkML" xml:id="stk16" contextRef="#ctx0" brushRef="#br1">15465 4685 2751 0,'-29'4'256'0,"9"-4"-256"10,3-4 0-10,-1 2 0 5,18 2 3408-5,-10-6 640 10,10 6 128-10,0 0 32 5,-1-10-2352-5,2-2-448 12,7-1-112-12,10 1-16 3,1-5-832-3,11 1-192 12,7-2-16-12,2-5-16 3,9 2-224-3,1 1 176 11,0 3-176-11,6-5 160 4,5 3-160-4,-1 5 0 7,-1 0 0-7,-5 10 0 8,-6 4 0-8,-6 8 0 11,-4 4 0-11,-4 2 0 4,-12 5 0-4,-5 6 0 13,-6 7 0-13,-10 10 0 4,-10 9 0-4,-8 4 0 8,-5-1 0-7,-12 9 0 3,-14 1 0-4,-2 8 0 11,-3-1 0-11,-5-1 128 4,3-10-128-4,1 1 0 11,0-3 0-10,5 1 0 2,-1-5 0-3,4-9 128 11,4-2-128-11,6-6 0 4,6 2 0-3,4-8 0 9,9-7 0-10,8-5 0 4,8-1 0-4,2-18 0 10,12 9 0-10,6 1 0 6,7-6 144-6,4-4-144 11,4 0 160-11,8-4-160 3,-2-6 160-3,10 1-160 13,0-5 160-13,2 2-160 2,7 7 192-2,5-9-48 11,-1 2-16-11,6-1 0 4,-5 5 0-4,1 0 0 10,2-4 0-10,-5 2 0 21,-5 1-1024-20,-3-1-192-1,-2 2-64 0,-4 4 0 0</inkml:trace>
    </iact:actionData>
  </iact:action>
  <iact:action type="add" startTime="29295">
    <iact:property name="dataType"/>
    <iact:actionData xml:id="d17">
      <inkml:trace xmlns:inkml="http://www.w3.org/2003/InkML" xml:id="stk17" contextRef="#ctx0" brushRef="#br1">18102 4583 16575 0,'0'0'1472'0,"-10"0"-1168"10,-5-4-304-10,3 2 0 4,-5 1 144-4,1 4-16 12,-3 1-128-12,-9 10 192 3,-1 5 256-3,-10 7 64 12,-4 3 0-12,-4 2 0 3,-4-1-112-3,-1 3-16 10,-5-2 0-9,3 4 0 2,1 6-32-3,10 4-16 13,2 2 0-13,8-6 0 3,6 1-144-2,11-3-48 10,2 0 0-11,9-5 0 3,5-5-16-3,5 0 0 12,9-4 0-11,0-1 0 1,7-10 32-2,5-1 0 11,3-7 0-11,2 0 0 5,6 0-160-5,6 0 192 9,-4-6-192-9,4-6 192 5,4 0-192-5,-4-2 0 10,3 4 0-10,1-7 0 22,-4-1-720-22,4-2-128 1,10-3-32-1,-5-7 0 0</inkml:trace>
    </iact:actionData>
  </iact:action>
  <iact:action type="add" startTime="29579">
    <iact:property name="dataType"/>
    <iact:actionData xml:id="d18">
      <inkml:trace xmlns:inkml="http://www.w3.org/2003/InkML" xml:id="stk18" contextRef="#ctx0" brushRef="#br1">18802 4739 22111 0,'-23'4'1968'0,"-2"0"-1584"10,-3 0-384-10,-1 10 0 6,-6 3 208-6,-2 9-32 10,2 3-16-10,4-2 0 5,-1 2-160-5,5 3 192 10,2 1-192-10,5-2 192 4,9 2-192-4,3-4 0 11,6-1 0-11,10-3 128 3,1-5 0-3,5-7 0 13,6 3 0-13,5-8 0 3,6-3-128-3,6-3 0 12,0-4 0-12,4-3 128 3,0-1-128-3,0-8 0 13,0 0 0-13,-4-5 0 2,0-1 0-2,-4 3 128 13,-1-3-128-12,-5-5 0 1,-2 0 256-2,-3-3-48 10,-7 5 0-10,-1 3 0 4,-8 1 480-4,-4-1 80 10,-4 5 32-10,-8-1 0 5,-8 7-16-5,-3-3 0 11,-6 4 0-11,-4-6 0 4,-3 1-368-4,-3 3-80 11,2 0-16-11,0 4 0 5,2 4-320-5,0 0 144 10,3 0-144-10,5-1 0 4,6 3 0-4,1-2 0 11,18 2 0-11,0 0 0 20,0 0-640-20,0 0-48 0,0 0 0 0,18-14 0 14,-1 4-160-13,7-3-48-1,1 1 0 0,4-4 0 0,2 5 448 0,6-3 96 9,-1 4 16-9,1 4 0 5,-2 0 208-5,0 1 128 10,-2 1-160-10,0 2 160 5,2 4 0-5,-2 2 208 11,-3 3-16-11,1-1 0 3,0 0 112-2,-2 4 16 10,-1 4 0-11,-5-3 0 4,1 5-320-3,-1-3 0 8,-2 5 0-9,-3 5 0 4,-1 5 0-3,-5-1 0 11,0-2 0-12,-6 3 0 4,-6-1 0-4,-2 2 0 11,-6-1 0-11,-6-3 0 4,1-4 0-4,-5-1 192 12,-5 1-16-12,-1 1 0 2,-1-7 32-1,0-1 16 8,3-8 0-9,3-2 0 5,-1-2-32-5,8-4 0 11,-1-4 0-11,5-2 0 4,4-9 16-4,2-3 0 11,2-3 0-11,4-3 0 4,2-1 48-4,4 2 16 11,3-1 0-11,7-1 0 4,-3-2-272-4,5 1 128 11,-1 1-128-10,3 4 0 3,-5 1 0-4,5 7 0 10,-1-1 0-10,2 4 0 5,1 1 0-5,-1 7 0 11,-2 0 0-11,1 8-144 4,-5 2 144-4,1 7-128 10,-1 3 128-10,-5 5-128 5,4 5 128-5,-5 1 0 9,1 2-144-9,-4 6 144 4,-1 4 0-4,-3-2 0 11,-4 4-144-11,2-4 144 5,2-7 0-5,0-1 0 7,0-4 0-7,-2-3 0 8,-1-9 0-8,-3-13 128 11,10 12-128-11,-10-12 0 3,16 6 144-3,-3-4-144 12,3-6 128-12,2-2-128 4,-3-6 208-4,5 3-32 11,-1-7-16-11,-1 2 0 4,3-7-160-4,3 1 0 11,-3 3 0-11,1-3 128 4,1 1-128-4,0 5 0 11,-1-1 0-11,1 7 0 4,-3-6 0-4,1 8 0 11,-1 6-192-11,3 0 192 5,-5 0-160-5,1 4 160 10,1 0 0-10,-1 4-144 5,1-2 144-5,5-4 0 10,-2-2 0-10,3 0 0 4,1-2 0-4,2 0 0 11,-1-4 0-11,3-8 0 4,0 1 160-4,0-7-32 11,2 1-128-11,-1-5 192 4,-3-3-192-4,0 2 0 11,-2 1 0-11,-3-1 0 5,-3 0 0-5,-5 1 0 10,2-1 0-10,-9 3 0 4,3 5 0-4,-4 1 0 11,-8 16 0-11,0 0 0 4,8-10 0-4,-8 10-160 11,0 0 160-10,0 0-192 2,5 14 192-3,1 8-160 11,-4 1 160-11,-2 6-160 5,-2 2 160-5,-2 8 0 11,-1 4 0-11,-3 8 0 4,-8 6 0-4,1 1-128 11,-9 6 128-11,-3 3 0 4,-4-5 0-4,-3 3 0 10,-3 5 0-10,2-10 0 4,0-1 144-4,-2-7-144 11,2-3 192-11,4-12-192 5,0-4 256-5,3-11-48 10,3-5-16-10,3-5 0 5,5 0 160-5,5-8 32 10,12-4 0-10,0 0 0 4,-6-10-48-4,2-8 0 11,4-3 0-11,6-5 0 5,2-3-112-5,10-2-32 10,3 0 0-10,1-6 0 5,5-6-192-5,2 0 0 11,4 2 128-11,0 4-128 4,1-2 0-4,3 6 0 10,4 0 0-10,0 3 0 4,3 3 0-4,3 4 0 12,-4-1 0-12,4 9 0 4,2 3 0-4,-4 6 0 10,1 2 0-10,-3 4 0 5,-10 4-176-5,1 2 176 11,-1 6-160-10,-4 3 160 2,-2 1 0-3,-3-1 0 12,-5 9 0-12,-1-5 0 3,-8-3-128-3,-7 3 128 10,-1-1 0-10,-5-4-144 5,-5-1 144-5,-8-3-192 10,-3-2 192-10,-3 2-192 5,-7-3 192-5,-4-3 0 10,-2 0 0-10,0 0 0 5,-8 0 0-5,6 0 0 10,3-2 0-10,5-2 0 5,4-2 0-5,5-2 176 11,20 4-48-11,0 0 0 4,0 0-128-4,0 0-192 11,0 0 32-11,20-14 16 19,3-1-336-19,12 1-64 1,6-5-16-1,6-1 0 13,4-1-336-13,1-3-64 0,5 1 0 0,-2-4-16 16,-5-1-400-16,1 1-80 0,-2-2-16 0,-2-1 0 15,-1-1 256-15,-5 2 32 0,0 0 16 0,-4 1 0 16,4 3 192-15,-5 0 32-1</inkml:trace>
    </iact:actionData>
  </iact:action>
  <iact:action type="add" startTime="30917">
    <iact:property name="dataType"/>
    <iact:actionData xml:id="d19">
      <inkml:trace xmlns:inkml="http://www.w3.org/2003/InkML" xml:id="stk19" contextRef="#ctx0" brushRef="#br1">22040 3815 23775 0,'-19'-18'1056'1,"19"18"224"-1,-8-7-1024 0,8 7-256 7,0 0 0-7,-16 3 0 5,5 13 336-5,-5 4 32 10,4 11 0-10,-3 6 0 7,1 4-368-7,-3 6 0 10,-1 3 0-10,1 11 0 3,-7 9 0-3,3 4 144 11,-1 8-144-11,3 0 0 4,-3-2 144-4,-1 0-144 12,-1 0 0-12,1 0 144 4,-2-2-144-3,3-8 160 7,-1-2-160-8,1-5 160 5,5-9 64-5,3-5 16 12,-1-4 0-12,5-8 0 3,-4-10-464-3,6-1-96 11,2-7 0-11,6-19-16 4</inkml:trace>
    </iact:actionData>
  </iact:action>
  <iact:action type="add" startTime="31187">
    <iact:property name="dataType"/>
    <iact:actionData xml:id="d20">
      <inkml:trace xmlns:inkml="http://www.w3.org/2003/InkML" xml:id="stk20" contextRef="#ctx0" brushRef="#br1">22013 5022 24879 0,'0'0'1088'1,"12"-8"256"-1,7 1-1088 0,7 1-256 7,3 0 0-6,10-2 0 4,4-2 320-5,0 1 0 10,4-7 0-10,1 4 0 4,3-5-192-4,-2 1-128 11,-6-3 192-11,0-1-192 5,-8-3 0-5,0 1 0 12,-4-3 0-12,-6 1 0 3,-5 1-208-3,-1-2 0 11,-11-5 0-11,-4 3 0 4,-8 4 208-4,-4 7 0 11,-9 1 0-11,-3 9 0 3,-5 0 272-3,-2 6 0 11,-5 4 0-11,-5 5 0 5,-2 11 0-5,-5 3 0 10,3 5 0-10,0 1 0 5,0 2-144-5,4 6-128 11,0 10 192-11,1 4-192 4,9 5 224-4,6 1-64 10,1-5-16-10,10-3 0 4,3-8 48-3,9 2 0 9,9-6 0-10,3-4 0 5,3-5-64-5,7-3-128 11,1-4 192-11,4 1-64 19,3-8-1440-18,3 1-288-1,4-9-64 1</inkml:trace>
    </iact:actionData>
  </iact:action>
  <iact:action type="add" startTime="31532">
    <iact:property name="dataType"/>
    <iact:actionData xml:id="d21">
      <inkml:trace xmlns:inkml="http://www.w3.org/2003/InkML" xml:id="stk21" contextRef="#ctx0" brushRef="#br1">23304 4753 3679 0,'0'0'160'0,"0"0"32"0,0 0-192 0,22 18 0 9,-3 3 0-9,7 4 0 5,1 9 5312-5,2-3 1008 10,2-2 208-10,5 4 32 5,-5 2-5008-5,-2 4-992 11,-2-4-208-11,-1 0-32 3,-5 1-160-3,-3-3-32 12,-1-2 0-12,-3 0 0 20,0 0-592-19,-3-1-128-1,1-5-32 1,-6-4-7568 9,0-3-1504-10</inkml:trace>
    </iact:actionData>
  </iact:action>
  <iact:action type="add" startTime="31728">
    <iact:property name="dataType"/>
    <iact:actionData xml:id="d22">
      <inkml:trace xmlns:inkml="http://www.w3.org/2003/InkML" xml:id="stk22" contextRef="#ctx0" brushRef="#br1">24028 4499 26719 0,'-33'-11'2368'1,"13"15"-1888"6,-3 5-480-7,-1 13 0 4,-3 11 768-4,-6 8 64 11,-4 8 16-11,-2 5 0 4,-8 5-432-3,2 9-96 10,0 0 0-11,-5 8-16 4,-5 4 16-4,-1 2 0 12,-3-2 0-12,-5 4 0 3,-1 0-176-3,7 6-16 13,-1 1-128-13,3-7-14272 6</inkml:trace>
    </iact:actionData>
  </iact:action>
  <iact:action type="add" startTime="32327">
    <iact:property name="dataType"/>
    <iact:actionData xml:id="d23">
      <inkml:trace xmlns:inkml="http://www.w3.org/2003/InkML" xml:id="stk23" contextRef="#ctx0" brushRef="#br1">18085 6077 20559 0,'-18'-12'896'0,"12"3"208"0,-3-3-880 0,3 4-224 8,0-2 0-8,6 10 0 5,0 0 896-5,0 0 128 7,0 0 16-7,0 0 16 9,-10 18-816-9,0 5-240 12,4 5 0-12,5 7 128 3,-5 10-128-3,-2 5 0 6,4 1 0-6,0-2 0 9,0 2 0-9,2 5 0 11,-2 8 0-11,-2-1 0 3,-1-5 0-3,-1-1 0 13,0-6 0-13,-4-3 0 3,1-11 0-3,5-7 0 11,-4-9 0-11,6-3 176 5,4-18-176-5,0 0 192 11,0 0-192-11,0 0 192 3,14-22 416-3,-1-7 96 10,7-10 0-10,3 0 16 5,-3-10-272-5,5 0-64 12,3-3-16-12,1 3 0 5,4 0-176-5,2 1-48 4,-2 1 0-3,10 8 0 7,2 0-144-8,4 0 0 7,1 4 0-7,3 5 0 8,0 7-192-8,-4 5 192 10,-1 7-160-10,-1 3 160 4,-4 2 0-4,-8 8 0 7,-2 8-128-7,-3 0-8480 24,-3 5-1696-23</inkml:trace>
    </iact:actionData>
  </iact:action>
  <iact:action type="add" startTime="32691">
    <iact:property name="dataType"/>
    <iact:actionData xml:id="d24">
      <inkml:trace xmlns:inkml="http://www.w3.org/2003/InkML" xml:id="stk24" contextRef="#ctx0" brushRef="#br1">19466 6340 25167 0,'-20'-5'1104'0,"20"5"240"0,-10 11-1072 0,-3 9-272 6,1-1 0-6,4 1 0 4,-3 3 0-4,5 5 160 11,4 3-160-11,0 4 128 4,4-4-128-4,4 2 0 12,7 2 0-12,1-2 0 4,5 1 0-4,1-5 0 11,-1-4 0-10,7-7 0 2,1-1 0-3,0-9-304 10,1-4 48-9,1-4 16 3,2-2 240-4,-2-4 0 11,-5-4 0-11,-1-1 160 4,1-1-160-4,-3-5 192 11,-5-5-192-11,-1 3 192 3,-5-5 128-3,0-1 48 11,-6-6 0-11,-4 1 0 5,-4 3 96-5,-8 0 32 10,0-1 0-10,-7 3 0 5,-3 2-16-5,-3-1 0 11,-2 1 0-11,1 3 0 4,3 1-288-4,2-1-64 11,-1 9-128-11,5-1 192 3,3 4-192-3,14 8 0 12,-12-4 0-12,12 4 0 3,0 0 0-3,0 0 0 11,0 0-144-11,0 0 144 5,26 4-176-5,1 2 176 11,8-2-192-11,0 2 192 4,2-4-144-4,2 0 144 11,-2 0 0-11,6 2-144 4,-4-3 144-4,4 3 0 10,-6-6 160-10,0 2-160 5,2 2 0-5,-8 0 0 10,-3-2 0-10,-1-2-160 4,0 2 160-4,-5 0 0 11,-5 0 0-11,1-2 0 5,-1 0 0-5,-17 2 0 10,16 0 0-10,-16 0 0 5,0 0 0-5,16 12 0 11,-16-12 0-11,7 20 0 3,1 3 0-3,0 0 0 12,-4 3-144-12,-2 1 144 4,0 0 0-4,0 3-144 11,-2 1 144-11,4-2 0 4,2 0 0-4,3-3 0 11,-1-3 0-11,4-3 0 4,3-5 0-4,1 1 0 10,2-6 0-10,3-1 0 5,-1-1 0-5,-1-4 128 11,4-2-128-11,-1-4 0 4,-1-2 160-4,-5-4-160 11,1 3 160-11,1-1-160 5,-4-2 144-5,-1-4-144 10,-3 2 128-10,-2 3-128 4,2-7 128-4,-10 14-128 10,6-14 128-10,-6 14-128 5,0 0 128-5,3-15-128 10,3 3 128-10,-6 12-128 4,2-16 0-4,-2 16 0 12,0 0 0-12,0 0 0 4,4-9 0-4,-4 9 0 11,0 0 0-11,0 0 0 4,10-16 0-4,-2 6 0 11,3-3 0-11,5 3 0 3,2-6 0-3,-1 5 0 12,3-5 0-12,5 4 0 4,0 1 0-4,3-5 0 10,1 4 0-10,-2-5 0 5,2-3 0-5,1 5 0 11,-1-3 0-11,2 2 0 4,2-1 0-4,0-5 0 10,-3 1 0-10,-3 3 0 5,-4 1 0-5,-1-3 0 11,-1-1 0-11,1 1 0 4,-7-1 0-4,3-2 0 10,3-3 0-10,-1 3 0 5,-2-1 128-5,-1 1-128 10,-3-4 0-10,-1-3 128 5,-3-3-128-5,2 0 0 11,-6-2 144-11,1-6-144 4,-1 2 0-4,2 2 128 11,-4-8-128-11,-2 0 0 4,-2 6 0-4,-2-4 144 11,-2 8-144-11,-2 0 0 4,2-6 0-4,0 4 0 12,1 4 0-12,-1 2 0 3,0 4 0-3,0 3 0 12,-2 5 0-11,4 9-144 2,2 10 144-3,0 0-128 10,0 0 128-10,0 0-128 5,-6 12 128-5,0 9-192 9,-7 2 192-9,1 7-192 6,2-1 192-6,-3 4-128 10,5 10 128-10,-2 2-128 4,2 8 128-4,0 7 0 10,3 8-144-10,-5-1 144 5,2 3 0-5,4-4 0 10,-2 2-144-9,-2-1 144 3,5 3 0-4,3-8 0 11,5-3 0-11,5-9 0 5,-4-7 0-5,6-4 0 10,3-4 0-10,5-5 0 4,-3-5 128-4,3-3-128 11,1-1 0-11,3-11 0 4,-5-8 192-4,3-4-48 10,1-2-16-10,2 0 0 5,3-8 112-5,-1 1 16 11,0-1 0-11,1-6 0 5,1-3 48-5,-2-1 16 10,1 1 0-10,-1-2 0 5,-2-1-160-5,1-1-32 10,1 3 0-10,0 1 0 5,1-1-128-5,1 3 0 10,-2-3 0-10,0 11 0 4,1-1 0-4,-1 6 0 11,0 2 0-11,1 4-176 5,-7 2 176-5,-1 8 0 11,1 8-144-11,-1 1 144 3,-1-3 0-3,-7 5 0 11,-2 4-144-11,-3 3 144 4,-1 1 0-4,-6 2 0 11,0 0-128-11,-2 6 128 4,-9 1 0-4,-1-3 0 11,-4-6 0-11,1-2 0 5,-7-1 0-5,-3-3 144 12,-4-2-144-12,-3-1 128 3,-1-4 96-3,-6 3 16 12,0-1 0-12,-2-7 0 3,2-5-48-3,2-2-16 10,-6-4 0-10,4-4 0 19,-4-2-2048-19,4-5-416 0</inkml:trace>
    </iact:actionData>
  </iact:action>
  <iact:action type="add" startTime="33785">
    <iact:property name="dataType"/>
    <iact:actionData xml:id="d25">
      <inkml:trace xmlns:inkml="http://www.w3.org/2003/InkML" xml:id="stk25" contextRef="#ctx0" brushRef="#br1">20620 6040 30399 0,'-15'-19'1344'1,"15"19"288"-1,0 0-1312 0,0 0-320 8,13-10 0-8,7 4 0 4,7 2 960-3,8 2 112 11,12 2 16-12,2-4 16 4,7 0-832-4,11-1-272 11,11-1 160-11,6-6-160 3,3 2 128-3,5 2-128 11,2 3 0-11,-1-1-10192 16,7 4-2144-16</inkml:trace>
    </iact:actionData>
  </iact:action>
  <iact:action type="add" startTime="34265">
    <iact:property name="dataType"/>
    <iact:actionData xml:id="d26">
      <inkml:trace xmlns:inkml="http://www.w3.org/2003/InkML" xml:id="stk26" contextRef="#ctx0" brushRef="#br1">25190 5317 20207 0,'0'0'896'0,"0"0"192"0,0 0-880 0,0 0-208 8,0 0 0-8,0 19 0 6,0 8 144-6,0 3-16 10,2 5 0-10,2 0 0 4,0 4 192-4,2 8 48 11,-2 7 0-11,-2 9 0 4,-4 5-176-4,-2 6-48 11,0-4 0-11,-2 8 0 3,-9-4-144-3,1-1 0 13,-3-1 144-13,-1-6-144 4,-2-4 144-3,-1-9-144 9,1-12 192-10,5-4-192 3,-5-6 320-3,5-9-32 12,1-9-16-12,14-13 0 3,0 0 848-3,0 0 160 11,-8-15 48-11,6-5 0 4,6-7-192-4,2-10-48 10,4-2 0-10,7-10 0 6,3-5-640-6,1-1-144 10,3 0-32-10,1 1 0 5,1-7-272-5,1-7 128 9,0 0-128-9,0-6 0 5,3-4 144-5,3 7-144 11,6-3 0-11,0 6 144 4,6-4-144-4,-2 13 0 10,1 9 0-10,5 7 0 6,-4 10 0-6,0 5-176 11,-4 5 48-11,-4 9 0 3,-8 3 128-3,-3 11-160 12,-7 9 160-12,-5 5-160 3,-3 7 160-3,-5 5-208 10,-8 3 80-10,-7 4 128 5,-5 6-160-5,-13-2 160 11,-12 0 0-11,-4 2-144 4,-12-2 144-4,-1 2 0 11,-5-5 0-11,-1-7 0 4,3-2 0-4,5-5 0 11,5-3 0-11,8 3-128 5,0-11 128-5,6 1 0 10,4-2 0-10,5-4 0 19,5-8-576-18,7-6-144-1,2-3-32 0,10-3-8464 11,10 4-1712-11</inkml:trace>
    </iact:actionData>
  </iact:action>
  <iact:action type="add" startTime="34760">
    <iact:property name="dataType"/>
    <iact:actionData xml:id="d27">
      <inkml:trace xmlns:inkml="http://www.w3.org/2003/InkML" xml:id="stk27" contextRef="#ctx0" brushRef="#br1">26129 4304 24815 0,'-18'-25'1088'0,"12"8"256"0,0 3-1088 0,3-4-256 9,-1 5 0-9,8-1 0 5,-4 14 704-5,7-8 64 9,1-5 32-8,10 5 0 3,-1 2-560-4,3 0-112 11,1 2-128-11,1 2 176 5,-3-2-176-5,5 4 0 12,-1 2 0-12,-2 2 0 3,1 4 0-3,-7-2 0 10,3 6 0-10,-8 5 0 5,0 10 0-5,-5 1-176 11,-5 3 176-11,-2 2-128 3,-5 4 128-3,-5 0 0 12,-6 8-144-12,-1-4 144 5,-8 4 0-5,-1-2 0 9,-1 2-144-9,0-6 144 5,-2-2 0-5,7-6 0 11,3-4 128-11,1-3-128 4,8-7 192-4,1 1-64 12,5-3-128-12,6-15 192 3,0 0-64-3,0 0-128 10,6 14 176-10,7-4-176 4,-13-10 256-4,24 4-48 13,3-8-16-13,4 2 0 3,1 0 0-3,-1 0-16 11,2-2 0-11,6 0 0 4,-4-2-176-4,2-4 0 11,2 5 144-11,-6 1-144 4,0 2-192-4,-1 4-128 10,-7 2 0-10,-2-4-12672 10</inkml:trace>
    </iact:actionData>
  </iact:action>
  <iact:action type="add" startTime="35223">
    <iact:property name="dataType"/>
    <iact:actionData xml:id="d28">
      <inkml:trace xmlns:inkml="http://www.w3.org/2003/InkML" xml:id="stk28" contextRef="#ctx0" brushRef="#br1">26827 5434 27647 0,'0'0'2448'1,"0"0"-1952"9,18-2-496-10,-3 0 0 5,5 2 0-5,1 0 0 11,6 0 0-11,1-2 0 4,-1 2 496-4,4-2 48 11,0-4 16-11,3 2 0 4,3 2-288-4,0 0-48 10,4 0-16-10,-2-2 0 4,4 0-208-4,-4-1 0 12,-2-3 0-12,2 4 0 18,-8-2-1728-18,2 2-384 0,-2-6-64 0</inkml:trace>
    </iact:actionData>
  </iact:action>
  <iact:action type="add" startTime="35494">
    <iact:property name="dataType"/>
    <iact:actionData xml:id="d29">
      <inkml:trace xmlns:inkml="http://www.w3.org/2003/InkML" xml:id="stk29" contextRef="#ctx0" brushRef="#br1">27857 4472 26543 0,'0'0'1168'1,"0"0"256"-1,0 0-1136 0,4 22-288 9,-2-3 0-9,2 6 0 4,-1 3 0-4,5 1-144 11,-2 0 16-11,-2 2 0 4,2-3 128-4,2-1 0 12,5 2 0-12,-5-7 0 5,4-3 0-5,-4 1 0 9,3-10 0-9,3 3 128 4,-14-13-128-4,14 8 0 13,-14-8 128-13,17 0-128 3,1 0 0-3,-3-2 128 11,5-10-128-11,-5-1 0 4,3-3 128-4,2 0-128 10,-3-5 128-10,3-2-128 6,-1-5 208-6,-3-1-16 9,-1 0-16-9,1 0 0 6,-4-5 128-5,-1 1 16 8,1-2 16-9,-6 0 0 4,2-2-16-3,1 2 0 9,-3 4 0-10,-4 5 0 4,2 5-128-4,2 3-16 10,2 3-16-10,-8 15 0 5,0 0-160-5,0 0 0 12,0 0 0-12,2 19 0 4,-6 9 0-4,-4 7-144 11,0 8 144-11,2 5-208 3,-3 7 208-3,-1 3 0 11,-2 3 0-11,-5 5-144 4,-1 4 144-4,-1 6 0 11,-9 8 0-11,-1 2 0 4,-6 6 0-4,4-6 0 11,-1-6 0-11,1-8 0 4,4-6 0-3,0-4 0 9,-1-7 0-10,5 0 0 5,1-7 144-5,7-1-144 10,-3-4 192-10,7-8-192 5,-1-9 160-5,4-5-160 10,2-5 128-10,2-1-128 21,4-15-1616-21,0 0-416 0,0 0-80 0,0 0 0 1</inkml:trace>
    </iact:actionData>
  </iact:action>
  <iact:action type="add" startTime="35962">
    <iact:property name="dataType"/>
    <iact:actionData xml:id="d30">
      <inkml:trace xmlns:inkml="http://www.w3.org/2003/InkML" xml:id="stk30" contextRef="#ctx0" brushRef="#br1">28978 5242 14735 0,'-17'-21'640'0,"9"9"160"0,-8-3-640 0,3 3-160 8,-7 2 0-8,1 2 0 4,-7 5 2576-4,-1-1 496 11,-4 4 80-11,-4 4 32 4,-6 3-2256-4,0 5-448 12,-4-2-96-12,2 7 0 4,-4 1-256-4,4 5-128 12,0 3 128-12,2-1-128 3,2 0 0-3,6 3 128 11,4-5-128-11,6 1 0 5,3-3 0-5,10-2 0 11,1-1 0-11,9-18 128 3,4 14-128-3,-4-14 0 11,0 0 0-11,19 4 0 4,3-6 0-4,1-2 0 12,-2-4 0-11,3-2-128 2,-3-7 128-3,3 1 256 13,-3 2-64-10,3-1-16-3,-3 3 192 0,-2 0 32 10,3 5 16-10,-1 3 0 3,5 4 80-3,-9 4 16 10,1 1 0-10,-1 11 0 5,-3 9-304-5,2 5-48 10,-9 1-16-10,1 4 0 5,0 2-144-5,-6 0 0 10,-4 10 0-10,-4 4 0 5,-2-1 0-5,-1 9 0 10,-7-9 0-10,2 1 128 5,-9-4-128-5,0 0 0 11,-1-6 0-11,1 0 0 3,-1-6 0-3,5-4 0 11,-3-4 128-11,5-3-128 6,5-7 0-6,2-3 0 10,1 2 144-10,9-16-144 4,0 0 0-4,0 0 144 11,0 0-144-11,0 0 0 4,0 0 256-4,0 0-48 10,19-12-16-10,3 4 0 4,-3 2-48-4,6-4-16 12,3 1 0-12,3 3 0 4,4-4-128-4,0 2-256 12,4 2 64-12,2 2 16 18,0-5-672-18,6 3-144 0,6 2-32 0,3 0-12768 4</inkml:trace>
    </iact:actionData>
  </iact:action>
  <iact:action type="add" startTime="36488">
    <iact:property name="dataType"/>
    <iact:actionData xml:id="d31">
      <inkml:trace xmlns:inkml="http://www.w3.org/2003/InkML" xml:id="stk31" contextRef="#ctx0" brushRef="#br1">30078 5057 19407 0,'0'0'848'1,"0"-11"192"-1,0 11-832 0,0 0-208 6,0-16 0-6,0 16 0 5,0 0 832-5,0 0 128 13,0 0 32-13,-15 6 0 3,1 4-592-3,-5-3-112 11,-1 7-32-11,-3 0 0 3,-4 5 176-3,-5-1 16 11,-1 1 16-11,0 5 0 4,-8 5 64-4,0-2 16 11,-10-2 0-11,5 1 0 5,3-1-80-5,-2 3-16 10,6-1 0-10,-2 0 0 4,6-3-80-4,-2-3-32 11,-2 2 0-11,7-1 0 4,5-1-96-4,2-7-32 11,1 2 0-10,9-7 0 1,-3 1 0-2,18-10 0 12,0 0 0-11,0 0 0 3,0 0 208-4,0 0 32 12,6 12 16-12,10-4 0 2,-1-1-128-2,11-1-16 13,5-2-16-13,4 2 0 2,0-2-112-2,4 2-32 11,2-4 0-11,0 2 0 5,4-1-160-5,6-1 128 10,-1-2-128-10,1 0 128 5,-4 0-128-5,2 0 160 10,1-2-160-10,3-1 160 4,-4-1-160-4,-3 2-192 11,1 4 32-11,2-4 16 21,0-6-2464-21,-4 2-480 0,15 2-112 0,-11 6 0 0</inkml:trace>
    </iact:actionData>
  </iact:action>
  <iact:action type="add" startTime="36878">
    <iact:property name="dataType"/>
    <iact:actionData xml:id="d32">
      <inkml:trace xmlns:inkml="http://www.w3.org/2003/InkML" xml:id="stk32" contextRef="#ctx0" brushRef="#br1">31438 4694 28559 0,'-16'-29'1264'0,"7"12"272"0,3 1-1232 0,-2 4-304 7,-6 8 0-7,-1 4 0 5,-9 6 0-5,-1 6 160 11,-4 2-160-11,-1 5 128 4,-5 5-128-4,-2 1 0 12,0 4 0-12,4 4 0 3,-4 12-160-3,4 2 160 11,0 8 0-11,3 7-144 5,3 2 144-5,0 1 0 13,-2 5 0-13,1 0 0 2,3 2 0-2,7-1 0 11,7-9 0-11,3-6 0 3,0-5 0-3,8-10 0 11,8-4 0-11,4-8 0 5,7-1 128-4,1-9-128 9,7-3 128-10,8-6-128 3,2-5 640-3,10-5 64 12,-2-7 16-12,5-1 0 3,5-10 96-3,2 5 16 11,1-5 0-11,-3-3 0 4,-6-3-160-4,-3-3-32 12,-3-6 0-12,-2 2 0 4,-4-1 0-4,-2-3-16 11,-5-10 0-11,-9 3 0 4,-3-5-64-4,-3-8-16 11,-7-1 0-11,-6-9 0 4,-4-5-160-4,-4 4-48 10,-9 3 0-10,-7 7 0 4,-7 3-64-4,-6 10-16 12,-4 4 0-12,-12 6 0 4,-9 6-112-3,-13 3-16 9,-9 5-128-10,-5 3 192 4,-7 8-464-4,-2 6-112 10,-11 8 0-10,-8 2-12240 16,-18 8-2448-15</inkml:trace>
    </iact:actionData>
  </iact:action>
  <iact:action type="add" startTime="38035">
    <iact:property name="dataType"/>
    <iact:actionData xml:id="d33">
      <inkml:trace xmlns:inkml="http://www.w3.org/2003/InkML" xml:id="stk33" contextRef="#ctx0" brushRef="#br1">12083 9582 4607 0,'0'0'400'1,"0"0"-400"7,-12-12 0-8,6 4 0 4,6 8 2112-4,0 0 352 11,0 0 64-11,-13 12 16 4,-5-4-1712-4,3 11-320 14,-1 1-80-14,-2 7-16 2,-7 2 96-2,-6 14 32 13,-4 14 0-13,-8 7 0 2,-4 4 80-2,-4 10 16 12,-1 8 0-12,-7 6 0 3,-7 11 16-3,-1 6 16 6,-7 5 0-6,4-1 0 9,-2 0-208-9,2-14-32 12,-1-5-16-12,-3-12 0 3,0-10 160-3,6 0 16 12,9-6 16-12,1-5 0 3,1-9-144-3,7-5-16 11,1-4-16-11,10-6 0 4,0 2-272-4,10-6-160 11,5-11 192-11,9-5-192 3,-1 1-144-3,16-18-144 7,0 0-32-7,0 0 0 25,0 0-880-25,21-14-176 0,7-7-32 1</inkml:trace>
    </iact:actionData>
  </iact:action>
  <iact:action type="add" startTime="38380">
    <iact:property name="dataType"/>
    <iact:actionData xml:id="d34">
      <inkml:trace xmlns:inkml="http://www.w3.org/2003/InkML" xml:id="stk34" contextRef="#ctx0" brushRef="#br1">13756 9256 11055 0,'0'0'480'0,"0"0"112"0,0 0-464 0,0 0-128 8,0 0 0-8,0 0 0 3,0 0 1936-3,0 0 368 10,-21 10 80-10,0 7 16 5,-3 13-1424-5,-7 5-272 6,-6 2-64-6,-12 8-16 9,-7 7 32-9,-5 13 16 12,-9 9 0-12,2 12 0 3,-7 3 80-3,-3 15 16 6,-9 3 0-6,-3 6 0 9,-11 2-224-9,-3 14-32 11,-5 7-16-11,0 11 0 4,-1 7-208-4,-3 2-32 7,-6 0-16-7,4 7 0 8,2 1-96-8,6-2-16 11,2-10 0-11,-1 2 0 4,5-5-128-4,9-5 0 12,12-17 0-12,8-14-176 3,8-16 176-3,9-11 0 7,8-8 0-7,10-4 0 8,10-9 128-8,9-11-128 12,5-3 128-12,13-14-128 19,5-6-352-19,15-9-144 0,7-9-16 0,12-13-8176 10,12-13-1616-10</inkml:trace>
    </iact:actionData>
  </iact:action>
  <iact:action type="add" startTime="38726">
    <iact:property name="dataType"/>
    <iact:actionData xml:id="d35">
      <inkml:trace xmlns:inkml="http://www.w3.org/2003/InkML" xml:id="stk35" contextRef="#ctx0" brushRef="#br1">15777 9582 20783 0,'0'0'912'0,"0"0"208"0,0 0-896 0,0 0-224 6,0 0 0-6,6 15 0 5,-12-3 704-5,-7 13 80 11,-11 10 32-11,-5 12 0 4,-4 10-128-4,-14 13-32 13,-10 4 0-13,-7 18 0 2,-12 7-80-2,-8 12 0 11,-6 4-16-11,-11 12 0 4,-6 21-192-4,-7 7-48 10,-3 6 0-10,-11 9 0 5,-11 11-192-5,1 1-128 10,-11-3 128-10,-1 7-128 6,-2 1 0-6,2-8 144 11,-2-3-144-11,6-9 0 3,3-1 128-3,5-12-128 12,1-4 0-12,12-13 0 3,12-14 192-3,10-6-64 11,7-14 0-11,14-5-128 4,18-9 224-4,5-11-64 10,15-7-16-9,6-15 0 4,15-11-144-5,6-6 0 10,15-12 0-10,7-11 0 21,17-4-1920-21,7-16-304 1,10-12-64-1</inkml:trace>
    </iact:actionData>
  </iact:action>
  <iact:action type="add" startTime="39070">
    <iact:property name="dataType"/>
    <iact:actionData xml:id="d36">
      <inkml:trace xmlns:inkml="http://www.w3.org/2003/InkML" xml:id="stk36" contextRef="#ctx0" brushRef="#br1">17353 9494 15663 0,'24'-29'688'0,"-11"7"144"0,5 3-656 0,-3 3-176 8,-15 16 0-8,0 0 0 4,0 0 768-4,0 0 128 10,0 0 32-10,0 0 0 5,-9 22-416-5,-9 5-64 10,-5 6-32-10,-7 6 0 6,-7 10 48-6,-5 15 16 10,-11 14 0-10,-12 14 0 5,-3 3 64-5,-12 13 16 11,-4 7 0-11,-5 17 0 4,-15 11-112-4,-5 15-32 12,2 9 0-12,-8 9 0 3,-14 3-80-3,-6 12-16 10,-3 4 0-10,-3 4 0 5,-1 2-16-5,2 0-16 10,-5 0 0-10,5-4 0 5,-1-8 32-5,5-2 16 10,13-1 0-10,2-15 0 4,10-7 112-4,6-6 32 11,7-2 0-11,10-12 0 5,2-5-208-5,8-10-32 10,8-10-16-10,6-6 0 5,3-4-224-5,9-6 144 10,5-7-144-10,12-7 128 4,0-11-128-4,7-5 0 12,9-13 0-12,3-3 0 19,8-13-704-18,6-8 0-1,6-13-16 0,6 0 0 12,8-11-1952-12,5-6-384 0,4-18-80 1</inkml:trace>
    </iact:actionData>
  </iact:action>
  <iact:action type="add" startTime="39489">
    <iact:property name="dataType"/>
    <iact:actionData xml:id="d37">
      <inkml:trace xmlns:inkml="http://www.w3.org/2003/InkML" xml:id="stk37" contextRef="#ctx0" brushRef="#br1">19074 9621 20271 0,'0'0'896'1,"0"0"192"-1,-6-16-880 0,6 16-208 9,-14 4 0-9,-3 8 0 5,-1 1 928-5,-7 15 144 9,-10 13 16-9,-3 9 16 5,-3 15-272-5,-7 7-64 11,-11 12-16-11,-11 11 0 4,-4 13-160-4,-8 7-16 11,-6 11-16-11,-5 15 0 4,-11 11-96-3,-1 10-16 8,-2 4 0-9,-10 17 0 5,-8 12-192-5,-4 8-64 10,-10 0 0-10,1 3 0 4,-2 11-192-4,-7-3 0 12,1-1 0-12,-4-1 0 4,2 3 0-4,3-1 0 11,-5 1 0-11,4-4 0 4,3-14 128-4,3-2-128 10,1 5 0-10,5-7 144 5,3-5-144-5,4-11 192 11,6-9-192-11,10-8 192 4,4-10-192-4,15-10 128 11,10-11-128-11,8-14 128 5,12-6-128-5,9-9 0 10,12-18 0-10,14-16 0 18,9-13-752-17,9-16-128-1,9-12-16 0,13-11-8048 11,5-16-1600-11</inkml:trace>
    </iact:actionData>
  </iact:action>
  <iact:action type="add" startTime="39896">
    <iact:property name="dataType"/>
    <iact:actionData xml:id="d38">
      <inkml:trace xmlns:inkml="http://www.w3.org/2003/InkML" xml:id="stk38" contextRef="#ctx0" brushRef="#br1">20377 9820 21071 0,'21'-43'928'0,"-9"23"208"0,1-1-912 0,-1 3-224 8,2 8 0-8,-14 10 0 4,9-9 672-4,-9 9 96 10,0 0 0-10,6 17 16 4,-2 7-448-4,-6 5-80 11,-7 6-32-11,-7 12 0 4,-2 9 16-4,-7 15 0 11,-8 7 0-11,-10 17 0 6,-4 12 160-6,-4 16 48 10,-11 24 0-10,-8 5 0 5,-10 10 224-5,-10 15 48 11,-9 10 16-11,-11 16 0 3,-13 6-96-3,-1 9-32 10,-11 3 0-10,-3-1 0 5,-5 0-160-5,-9 8-48 10,-2 3 0-10,-6-1 0 5,-4-6-128-5,4-2-16 11,6-1-16-11,2-3 0 4,-4-5-240-4,12-9 144 11,5 3-144-11,10-4-10144 17,14-4-2112-16</inkml:trace>
    </iact:actionData>
  </iact:action>
  <iact:action type="add" startTime="42222">
    <iact:property name="dataType"/>
    <iact:actionData xml:id="d39">
      <inkml:trace xmlns:inkml="http://www.w3.org/2003/InkML" xml:id="stk39" contextRef="#ctx0" brushRef="#br2">14927 9543 11055 0,'-12'-16'480'1,"12"16"112"-1,0 0-464 0,-4-12-128 8,4 12 0-8,0-19 0 4,-2-5 1424-4,4 9 272 11,2-3 48-11,2 3 16 4,0 1-1072-4,2-2-224 12,-5 3-32-12,3-3-16 3,0 6 0-3,-6 10 0 12,4-15 0-12,-4 15 0 4,4-14 256-4,-4 14 48 10,-4-13 16-10,4 13 0 5,-2-12 32-5,2 12 0 12,0 0 0-12,0 0 0 4,0 0-192-4,0 0-16 11,0 0-16-11,0 0 0 3,0 0-176-3,0 0-48 12,0 0 0-12,-4 19 0 3,0-1 32-3,2 5 0 10,0 3 0-10,0 3 0 5,2 0 64-5,0 4 16 14,0 6 0-11,0 2 0-3,2 6-96 0,0 6-16 9,-2-1 0-9,2 7 0 4,2 1-128-4,0 7-16 11,4-3-16-11,-2 4 0 4,-2 6-160-4,2 1 0 10,-1-7 0-10,3 6 0 5,-4 4 128-5,-2 0-128 10,2 0 128-10,0 0-128 5,0 2 256-5,2 0-16 10,-3 0-16-10,3-2 0 4,0 2 32-4,-2-4 0 12,0-4 0-12,2 6 0 4,-4 2-96-4,0 2-16 11,0-4 0-11,0-2 0 5,-2-2-144-5,0 2 128 11,0 0-128-11,-4-2 128 4,0-4-128-4,-4 5 192 10,2-5-192-10,0 4 192 4,2 2 0-4,-1-2 0 10,-1-4 0-10,2 6 0 5,0-4-64-5,4-1 0 10,-2-1 0-10,2-6 0 5,0 1 0-5,0 3-128 11,2-6 192-11,2 1-64 4,0-1 16-4,4-1 0 11,-3-3 0-11,1 4 0 4,2 3-144-4,4-3 192 10,-4-1-192-10,1-3 192 5,3-1-192-5,-4 3 128 11,4-5-128-11,-3-4 128 4,1-1-128-4,4 5 0 10,-7-3 0-10,7 3 128 5,-4 0-128-5,0-1 0 10,1-3 0-10,-1 2 128 5,-4-5-128-5,2 1 0 10,-4-4 144-10,0 0-144 5,-3-4 0-5,-1 6 128 10,0-6-128-10,0 5 0 5,0 5 0-5,-1-4 144 10,-1-4-144-10,0 4 0 5,-2 1 128-5,-2 3-128 10,2-4 0-10,0 0 0 5,0-4 144-5,2-4-144 10,-2 3 0-10,0-3 144 5,-1 6-144-5,1-8 0 10,0 0 144-10,0 2-144 5,4-3 0-5,-2 3 0 11,-2 3 0-11,2-6 128 4,2 1-128-4,0 0 0 12,0 4 0-12,0 0 0 3,0 0 0-3,2 1 0 11,0 3 0-11,-2-6 0 4,-2-2 0-4,2 4 0 11,2-4 0-11,-4 8 128 4,2-8-128-3,0 4 0 9,0-6 0-10,0 0 0 4,0 3 0-4,0-3 0 10,0-2 128-10,0 0-128 4,0 2 0-4,0-4 128 11,0-3-128-11,-2 1 0 5,0-2 0-5,-4 0 128 10,0-1-128-10,4-1 0 5,-1-3 0-5,3 1 128 13,-2-4-128-13,0 5 0 2,0-1 0-2,0-3 128 12,0-1-128-12,-2 3 0 3,2-9 0-3,0 5 0 10,4 3 0-10,0-5 0 5,-4 0 0-5,0 3 0 11,0-3 0-11,0 3 0 4,-2-9 0-4,2 6 0 10,-2-5 0-10,4-11 128 5,-4 18-128-5,4-18 0 10,-5 10 0-10,5-10 0 5,0 0 128-5,0 0-128 10,0 0 128-10,0 0-128 5,0 0 0-5,0 0 0 10,0 0 0-10,0 0 128 5,0 0-128-5,0 0 0 12,0 0 128-12,-2-18-128 3,-2-2 144-3,2-7-144 12,0 0 192-12,0-4-192 3,0-4 144-3,-2-4-144 10,-2-8 0-10,0-4 144 5,4-9-144-5,0-1 0 10,1-1 0-10,-1-3 128 5,-2-7-128-5,4 0 0 11,-2-2 0-11,0-8 0 4,-4-10 0-4,0 1 0 11,0-9 0-11,0 5 0 3,2-11 0-3,-1 1 128 12,-5 0-128-12,4-4 0 4,4-5 0-4,-2 3 0 11,0 4 0-11,4 2 0 5,0 1 0-5,0 5 0 12,0-1 128-12,2 1-128 3,-2-8 0-3,4 1 0 12,-2 1 0-12,-2 8 0 3,0-3 0-3,0-1 0 9,0 1 128-9,0-5-128 5,0-2 0-5,-2-1 0 10,0 3 0-10,0 4 0 5,-2 3 0-5,0-5 0 10,2-1 0-10,0 3 0 5,1-4 0-5,-1-1 0 10,2 3 0-10,2 6 0 5,-1-3 0-5,3 6 0 11,0-5 128-11,0 7-128 4,0 1 0-4,0-1 0 11,2 0 0-11,0 1 0 5,1 3 0-5,-1 2 0 10,-4 4 0-10,0-2 0 4,-2-1 0-4,0-1 0 10,0-4 0-10,-2 4 0 5,0 4 0-5,-2 0 0 11,-1 1 128-11,-3 1-128 4,2 7 0-4,0-3 0 11,-2 4 0-11,0 4 0 5,3-4 0-5,-1 9 0 11,2-5 128-11,0 4-128 3,-2 3 0-3,4 3 0 12,0 3 0-12,0 1 128 3,2 3-128-3,0 0 0 11,2 4 0-11,2 2 0 4,2-1 0-4,0 7 0 11,-4-4 0-11,4 10 0 5,-4-2 0-5,1 1 0 9,1 5 0-9,4 4 0 5,-4-3 0-5,-2 11 0 11,-2 1 0-11,0 7 0 4,0-5-160-4,0 14 160 10,-2-10 0-10,2 10-144 5,0 0 144-5,0 0 0 11,0 0 0-11,0 0 0 5,0 0 0-5,0 0-160 10,0 0 160-10,-8 18 0 5,0-1-160-5,3 9 160 10,1 1-128-10,0 12 128 4,-2 0 0-4,-2 12-128 11,0 5 128-11,3 3 0 4,-5 9 0-4,2 8 0 11,0 16 0-11,-4 3-128 5,3 11 128-5,3 3 0 11,-2 0 0-11,0 2 0 4,2 2 0-4,1 6 0 11,1 4 0-11,2 4 0 4,-4-2 0-4,4 1 0 10,0-5 0-10,0 4 0 5,0-4 0-5,2 2 0 11,-2-4 0-11,0-4 0 4,2-2 0-4,-2-2 0 10,0-2 0-10,2 1 0 4,0-1 0-3,-2 4 0 9,0 4 0-10,2-8 0 4,-2-7 0-4,0 5 0 11,-1 2 0-10,1 4 0 3,2 0 0-4,2 4 0 10,-4 0 0-10,2-4 128 5,0-1-128-5,0-1 0 11,0-2 0-11,7 0 0 4,-3-2 0-4,-2-3 128 11,0-11-128-11,0 5 0 4,0-12 0-4,-2 3 0 10,2 3 0-10,-2 0 128 5,0-4-128-5,0 1 0 10,0 1 0-10,-2-4 128 5,0-4-128-5,0 0 128 10,2-2-128-10,0-4 128 4,-2-2-128-4,2 2 144 11,0-2-144-11,0-8 160 5,2 0-160-5,0-3 0 10,0-7 0-10,0-3 128 4,-2-6-128-4,2 2 0 11,0-5 0-11,0-3 0 5,-2 4 0-5,0-6 0 10,0 4 128-10,0-4-128 5,2 4 0-5,-2-8 0 10,0 2 0-10,0 0 0 5,0-2 0-5,0 1 0 10,0 1 0-10,4-6 0 5,-4 0 128-5,0-4-128 10,0-3 0-10,2-3 128 5,0-5-128-5,0-1 0 11,-2-15-192-11,0 0 192 4,0 0 0-4,0 0 0 10,0 10 0-10,0-10 0 4,0 0 0-4,0 0 0 11,0 0-144-11,0 0 144 5,0 0-144-5,0 0 144 11,0 0 0-11,9-21-144 4,-1-3 144-4,2-7 0 10,-4-6 0-10,2 0 0 5,-1-10 0-5,1 0 0 10,-2-5 0-10,2-5 0 4,2-5 0-4,-5-3 0 11,-1-5 0-11,2 2 0 5,2-8 0-5,-2-8 0 10,-4-12 0-10,2-1 128 6,2-6-128-6,-3-1 0 11,3-1 0-11,-4-8 128 3,2-6-128-3,0-6 0 11,0-4 128-11,2-1-128 4,-2-5 0-4,3-3 0 10,-3-3 0-10,-2-5 128 5,4-2-128-5,0 5 0 10,-4 5 0-10,4-5 0 5,-2-3 0-5,0 8 0 11,-2 7 0-11,3 4 0 4,1 1 0-4,4 1 0 11,-6-8 0-11,2 1 0 4,6 7 0-4,-3-2 0 10,-1-2 0-10,2 4 0 5,-4-5 0-5,-2-3 0 11,-4 8 0-11,0 1 0 5,0 7 0-5,-6-1 0 6,-2 3 0-6,2 6 0 9,-2 4 0-9,2 9 0 7,-3-1 0-7,1 11 0 9,-2 6 0-9,0 10 0 10,1-2 0-10,3 5 0 5,-6-5 0-5,2 10 0 10,2 1 0-10,-1 1-128 5,1 1 128-5,4 1 0 12,-4 1 0-12,-2 7 0 3,5 3 0-3,3 0 0 7,-2-4 0-7,0 5 0 8,0 8 0-8,0 5-160 11,0 4 160-11,2 4 0 4,-2 1 0-4,0 1 0 9,2 9 0-9,-1 3 0 2,3 11 0-2,0 0 0 7,-8-4-128-7,8 4 128 9,0 0-144-9,0 0 144 12,-10 21-208-12,4 4 80 4,-2 3 128-4,1 7-160 11,-1 16 160-11,4 7-160 4,-4 6 160-4,-2 16 0 10,1 10-144-10,3 12 144 5,-4 9 0-5,2 10 0 6,0 5 0-6,-1 13 0 9,3 7 0-9,-2 0 0 12,4-1 0-12,-2 7 0 3,0-2 0-3,2 2 0 12,1-4 0-12,1 0 0 3,0-7 0-3,0-1 0 11,0 3 0-11,2 3 0 5,-4 4 0-5,2-6 0 11,-2 3 0-11,2 1 0 3,-6-2 0-3,2 6 0 12,-1-5 0-12,-1 5 0 4,-2-4 0-4,4-2 0 7,-2 4 0-7,3-7 0 9,-3-5 0-9,4 1 0 11,-8-3 0-11,8 1 0 4,-2-1 0-4,4 1 0 12,-2-9 0-12,3-3 0 3,-1-4 0-3,4-4 160 7,-2-6-160-7,1-1 160 8,3-7-160-7,-2-11 128 10,0-7-128-11,2-1 128 4,-2-2-128-4,2-4 160 11,0-8-160-11,-4-7 160 3,0-7-160-3,0-5 0 7,0-10 144-7,2-4-144 8,-4-8 0-8,-2-11 0 8,4-18 0-8,0 0 0 18,0 0-1152-18,6-14-160 0,-2-15-32 1,0-16-10640 6,4-13-2144-7</inkml:trace>
    </iact:actionData>
  </iact:action>
  <iact:action type="add" startTime="45570">
    <iact:property name="dataType"/>
    <iact:actionData xml:id="d40">
      <inkml:trace xmlns:inkml="http://www.w3.org/2003/InkML" xml:id="stk40" contextRef="#ctx0" brushRef="#br2">14377 8460 12895 0,'0'0'576'0,"0"0"112"0,0 0-560 0,0 0-128 9,0 0 0-9,0 0 0 5,0 0 1392-5,0 0 240 10,0 0 48-10,0 0 16 4,0 0-832-4,13-9-160 12,-5-1-48-12,4-2 0 4,-12 12-64-4,10-10-16 11,-1-1 0-11,-9 11 0 4,12-10-256-4,-12 10-48 12,0 0-16-12,0 0 0 4,10-8-128-4,-10 8-128 12,0 0 192-12,15-4-192 4,-15 4 208-4,0 0-64 5,14 4-16-5,-14-4 0 9,0 0 64-9,14 8 16 12,-4 2 0-12,-1 1 0 4,-9-11 192-4,12 16 48 12,-6 0 0-12,2-3 0 3,1 3 112-3,-3-6 16 12,4 3 16-12,2-1 0 3,-5 7-160-3,3-3-48 13,4-2 0-12,-6 1 0 0,1-5-176 0,-9-10-32 5,14 6-16-6,-14-6 0 4,0 0-160-4,18 4 160 7,-18-4-160-7,15 0 160 8,1 0 32-8,-16 0 0 7,12-4 0-7,1-2 0 9,-5-4-16-9,2-1 0 10,0 1 0-10,-3-2 0 5,3 2-176-5,-10 10 128 11,14-7-128-11,-6-5 128 5,-8 12-128-5,9-10 0 5,-9 10 0-5,14-8 128 9,-14 8-128-9,0 0 0 11,0 0 0-11,0 0 128 3,0 0-128-3,16 14 0 11,-3 7 0-11,1 3 128 5,0 3-128-5,-1 4 0 11,1 1 0-11,-1 1 0 4,1-4 0-4,0 0 0 11,-3-1 0-11,1-3 0 4,2-6-256-4,-6-1 80 12,-8-18 16-12,0 0 0 2,7 16 160-2,1-1 0 11,-8-15 0-11,0 0-128 5,0 0 128-5,0 0 0 13,0 0 0-12,0 0 128 1,0 0-128-2,0 0 0 11,0 0 0-11,0 0 128 3,0 0-128-3,0 0 0 7,-11-8 0-7,11 8 128 8,-8-11-128-8,2 5 0 10,6 6 128-10,-8-18-128 4,4 3 144-4,2-3-144 7,2 4 192-7,4-7-192 9,4-8 176-9,0-8-176 12,0-2 160-12,7-8-160 3,-1 2 144-3,3-8-144 11,3-3 128-11,-3-5-128 4,3 1 128-4,3 3-128 10,-1 7 0-10,-3 3 128 5,3 0-128-5,-1 6 0 11,1 8 0-11,-7 6 0 5,3-3 0-5,1 5 0 12,-1 0 0-12,-1 5 0 2,-3-1 0-1,0-1 0 11,-5 7 0-12,3 3 0 19,-12 12-544-18,0 0 16-1,10-8 0 0,-10 8-9344 9,0 0-1872-9</inkml:trace>
    </iact:actionData>
  </iact:action>
  <iact:action type="add" startTime="46426">
    <iact:property name="dataType"/>
    <iact:actionData xml:id="d41">
      <inkml:trace xmlns:inkml="http://www.w3.org/2003/InkML" xml:id="stk41" contextRef="#ctx0" brushRef="#br2">14303 8053 16575 0,'-18'-12'1472'0,"18"12"-1168"9,-8-10-304-9,-2 1 0 4,10 9 1344-4,0 0 224 10,0 0 32-10,0 0 16 5,-11 1-528-5,11-1-128 12,0 0 0-12,-6 18-16 3,2 0-176-3,2 3-48 11,2 6 0-11,4 7 0 4,2-1-208-4,2 4-64 12,7 6 0-12,-1 3 0 3,5 5-224-3,7 0-48 11,-1-2-16-11,2-3 0 4,1-3-160-4,-1 2 0 12,0-8 144-12,1-4-144 3,-3-3 0-2,2-7 144 10,-7-5-144-11,-1-9 0 4,-1 3 352-4,-3-6-32 17,-15-6-16-17,18 2 0 1,-2-4 272-1,-5 0 64 7,5-6 16-7,-2-6 0 4,3-3-160-4,-3-3-48 11,1-3 0-11,-1-6 0 5,4-6-48-5,-1-4-16 11,-5 0 0-11,2-4 0 3,-3 0 0-3,1-4 0 10,2-4 0-10,-3 1 0 5,5-5-96-5,-2 4-32 10,1 6 0-9,1-1 0 3,1 1-256-4,3 6 160 11,-5 6-160-11,5-2 128 5,-1 7-128-5,-3 9 0 11,0-3 0-11,-5 7 0 4,1 1-144-4,-4 0 144 10,0 3-192-10,-8 11 192 20,0 0-1392-19,0 0-160-1,0 0-48 0,0 0 0 14,0 0-1296-14,0 0-272 1</inkml:trace>
    </iact:actionData>
  </iact:action>
  <iact:action type="add" startTime="46939">
    <iact:property name="dataType"/>
    <iact:actionData xml:id="d42">
      <inkml:trace xmlns:inkml="http://www.w3.org/2003/InkML" xml:id="stk42" contextRef="#ctx0" brushRef="#br2">14706 8507 5519 0,'0'0'496'0,"0"0"-496"6,0 0 0-6,-9 8 0 5,9-8 3136-5,0 0 544 10,-4 16 96-10,4-16 32 4,0 0-2832-4,0 0-560 13,0 11-112-13,0-11-32 4,6 14 48-4,-6-14 16 6,11 10 0-6,-11-10 0 11,0 0 96-11,14 2 16 11,-14-2 0-10,17-4 0 1,-3 2 64-2,2-4 0 7,-7-6 16-7,5 2 0 8,-4-7 176-8,0 1 16 12,-3-3 16-11,1-1 0 1,-2 1 80-2,0-5 16 13,-4-1 0-13,-2-2 0 2,-2-4-64-2,0-1 0 8,0-1 0-8,-2 0 0 7,0 0-176-7,-4-4-32 7,-5-4-16-7,1-2 0 7,-4-2-128-6,3-4-32 10,-7-1 0-11,-1-3 0 4,-1-4-384-4,-3 1 128 12,-2-3-128-12,-4 1 0 3,-5-5 0-3,-1 1 128 7,-9 2-128-7,-3-3 0 8,-4-1 0-8,0-2 0 11,1 3 0-11,1-1 0 3,-9-3 128-3,5 7-128 12,0 0 128-12,1-1-128 4,-1-1 0-4,4 3 0 10,-3 5 0-10,-7 1 0 6,-3-2 0-6,-2 3 0 6,-8-1 0-6,1 8 0 9,3 0 0-9,-4 8 0 6,2-2 176-6,0 4-176 8,-6 2 0-8,-2 0 128 12,-4 0-128-12,-4 3 0 3,-11 1 0-3,7 6 0 7,-6 1 0-7,7 1 0 5,-3-3 0-5,0 5 0 12,1-1 0-12,-9 3 0 3,-7 1 0-3,2 5 0 12,0 1 0-11,1-4 0 1,7 1 0-2,-5-3 0 11,3 6 0-11,-6-3 0 5,-6 3-128-5,5-2 128 11,7 6 0-11,-2-2 0 4,-3 1 0-4,1 1 0 11,-2-2 0-11,-1 2 0 3,1 2 0-3,8 0 0 11,-1-2 0-11,6 3 0 5,-1-3 0-5,1 2 0 12,-5-2 0-12,3-2 0 3,-7 2 0-3,-1 2 0 10,7 1 0-10,1-1 0 5,9-2 0-5,-3 0 0 12,-4 2 0-12,3 0 0 3,-7-2 0-3,4-7 0 12,3 3 0-12,-1 2 0 3,4 0 0-3,6 4 128 11,2 4-128-11,-2-4 144 4,-3-1-144-4,-1-3 0 11,-4-2 0-11,2 4 128 4,4 0-128-4,4 0 0 11,4-3 144-11,0 1-144 4,6 4 128-4,0-6-128 10,-6-3 160-10,4 1-160 5,-1-4 224-5,1 3-48 10,6-3-16-10,0-3 0 5,3-5 48-5,5-3 16 10,3 3 0-10,0-1 0 5,9 0-80-4,3-1-16 10,-2 1 0-11,0-2 0 3,0-2 64-3,2-3 16 12,4-5 0-12,0 2 0 3,0 0-48-3,6-4-16 11,-6 2 0-11,4 0 0 4,6-6-144-4,-1-2 192 10,3 0-192-10,2-1 192 5,-3 7-192-5,5-6 160 11,2-2-160-11,5 0 160 4,-4-6-160-4,9 1 192 11,-3-3-192-11,6 2 192 4,2 1-192-4,-1-3 0 10,3-3 144-10,2 1-144 5,0 4 0-4,2-1 0 9,2-3 0-10,-2 3 128 5,-2 1-128-5,2 0 0 10,2-1 0-10,0 3 0 4,2 0 0-4,-2 1 0 11,0 1 0-10,-2-4 0 2,3-1 0-3,-1 3 128 10,0 0-128-10,0 3 0 4,-4 1 0-4,0 2 0 11,-3 2 0-11,1 6 0 5,-2 6 0-5,0-1 0 12,2 3 0-12,-4 2 0 3,2 0 0-3,-1 5 0 10,-3 3 0-10,-4 7 0 22,3 0-368-22,11 12-32 0,-20-2-16 0,20 2-11920 10,-18 4-2384-10</inkml:trace>
    </iact:actionData>
  </iact:action>
  <iact:action type="add" startTime="50447">
    <iact:property name="dataType"/>
    <iact:actionData xml:id="d43">
      <inkml:trace xmlns:inkml="http://www.w3.org/2003/InkML" xml:id="stk43" contextRef="#ctx0" brushRef="#br2">2266 1482 2751 0,'0'-21'256'1,"2"3"-256"3,2 5 0-4,-4 13 0 9,0-16 1808-9,0 16 320 6,0-11 64-6,0 11 16 9,0 0-1408-9,0 0-288 7,0 0-48-7,0 0-16 8,0 0-448-8,0 0 0 7,-8 9 0-7,-4 9 0 8,2 9 160-8,3 2 32 8,-7 3 16-8,6 7 0 7,2-2 144-7,1 11 32 8,-3 9 0-8,2 5 0 7,0 11-112-6,-2-1-16 5,0 6 0-6,3 4 0 10,-1 1-64-9,0-3 0 3,-2-5-16-4,4-5 0 8,0 2-48-8,2-6-128 7,2-3 192-7,2-9-64 7,0-5 176-7,2-4 16 8,0-2 16-8,0-10 0 7,-2-4 96-7,0-5 16 8,-2-9 0-8,0-15 0 8,0 16 64-8,0-16 32 7,0 0 0-7,0 0 0 8,0 0 288-8,0 0 64 7,0 0 16-7,0 0 0 10,0 0-208-10,-2-20-64 5,2-5 0-5,0-2 0 8,2-5-400-8,0-1-96 7,0-8-16-7,-2-2 0 8,2-3-128-8,0-3 0 7,-2 0 0-7,2-6 0 8,1 1 160-8,1-9-160 7,4-3 192-7,-2-4-192 8,-2 2 192-8,6-4-192 7,3 1 192-7,1-1-192 8,2 4 128-8,5-2-128 7,-1 3 0-7,5-1 0 8,0 6 0-8,4-1 0 7,7-1 0-7,-1 9 0 8,-4 9 0-8,6 1 0 7,4 0 0-7,-2 8 0 8,2 2 0-8,-6 2 0 7,-2 9 0-7,4 1 0 9,-2 1-128-9,-1 7 128 6,-3 9 0-6,0 6-144 8,-4 6 144-8,-1 7 0 7,-5 1 0-7,-1 5 0 8,-9 5 0-8,1 3 0 6,-6 6 0-6,-6 2 0 9,-4 2 0-9,-10 1 0 7,-3 6 0-7,-7-3 0 8,-5 4 0-8,-6-6 0 7,-2 2 0-7,-2-2 0 8,-8 2-144-8,-4-4 144 7,-1 4-160-7,-1-2 160 8,-2-4 0-8,5 2 0 7,5-7 0-7,2-5 0 8,8-6 0-8,2 3 0 7,-2 1 128-7,7-5-128 8,9-7 0-8,-1 1-176 7,5-2 32-7,15-10-7920 17,0 0-1600-17</inkml:trace>
    </iact:actionData>
  </iact:action>
  <iact:action type="add" startTime="51200">
    <iact:property name="dataType"/>
    <iact:actionData xml:id="d44">
      <inkml:trace xmlns:inkml="http://www.w3.org/2003/InkML" xml:id="stk44" contextRef="#ctx0" brushRef="#br2">3393 1403 10127 0,'0'0'896'1,"0"0"-704"1,0 0-192-2,0 0 0 8,0 0 768-8,0 0 128 7,0 0 32-7,0 0 0 9,22-2-112-9,1-2-32 6,4-2 0-6,5-4 0 9,-1 0-64-9,6-1-16 6,4-1 0-6,2 4 0 9,6-6-256-9,1 7-48 8,3-3-16-8,0 0 0 7,-5 4-224-7,-1-1-160 8,2-5 192-8,2 4-192 6,-5 0 128-6,-5-2-128 8,0 5 0-8,-7 3 0 8,-5 0 0-8,-6 4 0 7,-3 0 0-7,-5 3-6016 17,-15-5-1328-17</inkml:trace>
    </iact:actionData>
  </iact:action>
  <iact:action type="add" startTime="51426">
    <iact:property name="dataType"/>
    <iact:actionData xml:id="d45">
      <inkml:trace xmlns:inkml="http://www.w3.org/2003/InkML" xml:id="stk45" contextRef="#ctx0" brushRef="#br2">3354 1834 10127 0,'-17'-10'896'0,"17"10"-704"2,-10-6-192-2,10 6 0 8,0 0 1552-8,0 0 288 8,0 0 48-8,14-8 16 8,5-4-800-8,6 3-144 7,7 3-48-7,5-8 0 7,6 1-224-7,0-5-48 8,5 4-16-8,3-3 0 8,4 9-304-8,3-2-48 7,1 2-16-7,-1 3 0 8,3-9-256-8,-3 4 0 7,3 0 0-7,-5-3 0 8,1 1 0-8,-5-2 0 7,1 5-128-7,-6 5-6784 17,-8-2-1360-17</inkml:trace>
    </iact:actionData>
  </iact:action>
  <iact:action type="add" startTime="51771">
    <iact:property name="dataType"/>
    <iact:actionData xml:id="d46">
      <inkml:trace xmlns:inkml="http://www.w3.org/2003/InkML" xml:id="stk46" contextRef="#ctx0" brushRef="#br2">5902 775 5519 0,'0'0'496'0,"0"0"-496"3,-6-14 0-3,6 14 0 8,0 0 1200-8,-8-12 144 6,0 4 16-6,-5 3 16 9,1-1-688-9,-4 4-144 7,5 0-32-7,-5 2 0 8,2 0 0-8,-5 4-16 7,-1 4 0-7,3-3 0 9,-9-1-144-9,-1 2-32 6,-4 4 0-5,0-2 0 6,-1 3 0-7,1 3 0 6,-4-6 0-5,2 7 0 8,-2-3 48-9,4 6 0 8,-1-5 0-8,3 7 0 7,0-1 48-7,0 1 16 7,1 3 0-7,1 8 0 7,0 8-64-7,-3 0-16 7,3 4 0-7,0 0 0 8,2 4-96-8,3 2 0 8,3-2-16-8,3 1 0 7,2 7-240-7,3-2 0 7,5-3 128-7,4 1-128 8,2 0 0-8,6-6 0 7,5-1 128-7,5-1-128 8,0-8 0-8,5-5 128 7,6-3-128-7,3-4 0 8,1-7 336-8,8-2-16 7,-2-8-16-7,10-6 0 8,1-4 208-8,5-4 64 8,2-6 0-8,-1 2 0 8,-3-7-112-8,4 1-16 6,3-1 0-6,-3-4 0 8,-5-3-128-8,3-1-48 7,-2 0 0-7,-2-1 0 8,-1 1-64-8,-3-2-16 7,2-1 0-7,0-3 0 8,-6-2-32-8,2 2-16 8,-4 0 0-8,-2-2 0 7,-6-2 112-7,-6 2 0 8,-7-8 16-8,-2 4 0 7,-13-8 112-7,-1 6 32 7,-6-4 0-7,-5 2 0 8,-13-4-160-8,-5-1-16 7,-6 1-16-7,-8 4 0 8,-2-2-48-8,-8 6-16 7,-1-2 0-7,-5 8 0 8,-5 4-160-8,-1 7 0 7,1 9-160-7,-10 1 160 8,1 8-192-8,-7 8 48 7,-4 8 16-7,0 1 0 23,1 11-1472-21,-1 3-304-2,0 6-48 0,2 8-10272 2</inkml:trace>
    </iact:actionData>
  </iact:action>
  <iact:action type="add" startTime="53824">
    <iact:property name="dataType"/>
    <iact:actionData xml:id="d47">
      <inkml:trace xmlns:inkml="http://www.w3.org/2003/InkML" xml:id="stk47" contextRef="#ctx0" brushRef="#br2">25294 829 8287 0,'13'-4'736'0,"-5"-4"-592"6,6-3-144-6,-6 5 0 9,2-2 816-9,-10 8 128 6,9-15 16-6,-3 3 16 8,-2-4-352-8,0 6-80 7,-4 10-16-7,-2-19 0 9,2-1-96-9,-4 1-32 6,-2-1 0-6,-5 3 0 9,-1 3-16-9,-4-3 0 7,3 1 0-7,-7 0 0 9,1 7 32-9,-1-3 0 5,-1 4 0-5,-3-2 0 10,1-5 48-10,-5 5 16 5,-5 0 0-5,2 3 0 11,-2-1-160-11,-4-2-16 6,0 4-16-6,2 4 0 10,-10 2-96-10,2 2-32 4,0 2 0-3,-2 4 0 6,4 0-160-7,-4-1 0 7,4 5 144-7,-5-2-144 8,-1 6 128-8,4-3-128 7,-4 9 128-7,0 1-128 8,-2-1 0-8,3 5 0 7,-5 4 0-7,2 0 0 8,2 2 0-8,2-1 0 7,-3 1 0-7,5 4 0 8,4 0 0-8,4 10 0 7,-2 1 0-7,5 3-128 8,5 0 128-8,2 3 0 7,1 1 0-7,7 0 0 8,-3-1 0-8,7 3 0 7,-3 3 0-7,6 3-128 8,-1-7 128-8,3 3 144 7,6-3-16-7,0 1-128 8,2 1 176-8,4-1-176 7,6-3 160-7,5-5-160 8,1-4 192-8,5-6-64 8,6-4-128-8,5-4 192 7,7-9 0-7,2-5-16 7,7-9 0-7,5-2 0 8,0 4-16-8,3-8 0 8,-1-4 0-8,2-6 0 8,-3-2 32-8,-1-1 16 6,-3-7 0-6,1-1 0 8,2-1-16-8,-4-1 0 7,-1-5 0-7,1 1 0 8,2-2 64-8,0-3 0 7,3-1 0-7,1 0 0 8,-1-2-16-8,1-4 0 7,0-8 0-7,-7 2 0 9,-1-6 64-9,0-2 16 6,-10-3 0-6,0-3 0 8,-2 3 192-8,-7-1 64 7,-3-1 0-7,-7-1 0 9,-1 0-128-9,-11 1 0 6,-4-3-16-6,-8 3 0 8,-4-1-96-8,-9 3-16 7,-5 1 0-7,-7 4 0 8,-4 0-192-8,-10 7-128 7,-6-5 128-7,-1 12-128 8,-3 0 0-8,-7 7 0 8,-12 3 0-8,-4 9-128 25,0 1-1200-25,-8 11-224 1,-2 10-48-1,-6 5-11408 0</inkml:trace>
    </iact:actionData>
  </iact:action>
  <iact:action type="add" startTime="55510">
    <iact:property name="dataType"/>
    <iact:actionData xml:id="d48">
      <inkml:trace xmlns:inkml="http://www.w3.org/2003/InkML" xml:id="stk48" contextRef="#ctx0" brushRef="#br2">1577 4016 9215 0,'0'0'400'1,"-11"-10"96"-1,-1-2-496 0,12 12 0 1,-8-7 0-1,8 7 0 9,0 0 1344-9,0 0 192 6,0 0 16-6,0 0 16 8,-12 11-1136-8,5 1-240 8,3 6-32-8,-2 1-16 8,0 10 32-8,2 8 0 6,0 2 0-6,2 10 0 9,-2 8-176-9,4 11 160 7,-4 4-160-7,1 8 160 9,-5 4-160-9,2 2 0 5,-2-2 0-5,0-4 0 9,-3-6 0-9,5-6 0 7,-4-6 0-6,2-15 128 6,4-6 32-7,-2-12 0 6,1-1 0-6,-3-11 0 9,8-17 848-9,0 0 160 6,0 0 48-6,0 0 0 8,-12-12 352-8,4-3 80 7,-1-11 16-7,3-9 0 8,2-4-832-8,2-4-176 7,0-1-16-7,0-7-16 8,0-4-384-8,2-1-80 8,0-1-16-8,0-1 0 7,0-9-144-6,2 3 0 6,0 0 0-7,2-3 0 8,2 5 0-8,9 3 128 6,1 3-128-5,7 7 0 7,3 2 0-8,5 8 0 6,6 0 0-6,0 4-176 9,6 2 176-9,-4 4-128 6,2 5 128-6,-2 5-128 9,0 9 128-9,0 6-160 7,-4 6 160-7,-2 4-160 8,-6 8 160-8,-1-1-192 6,-5 7 192-6,3-1-192 9,-9 7-32-9,1 3-16 6,-6-2 0-6,-3 6 0 9,-3-1 48-9,-8-1 0 6,-5-2 0-6,-3 2 0 9,-8 0 192-9,-3-1 0 7,-4-1-160-7,-4-4 160 8,-3-1 0-8,1-3 0 7,-4 1 128-7,8-9-128 8,2-1 0-8,5-6-144 7,5-6 0-7,1-4-7984 16,16 4-1584-16</inkml:trace>
    </iact:actionData>
  </iact:action>
  <iact:action type="add" startTime="56064">
    <iact:property name="dataType"/>
    <iact:actionData xml:id="d49">
      <inkml:trace xmlns:inkml="http://www.w3.org/2003/InkML" xml:id="stk49" contextRef="#ctx0" brushRef="#br2">2231 3657 16415 0,'0'0'720'0,"0"0"160"0,0 0-704 0,0 0-176 4,2 18 0-4,2-3 0 8,-2 3 160-8,3 5 0 7,1 0 0-7,2 7 0 8,-2 5-32-8,-2 2-128 8,4 2 192-8,1-2-64 7,-1 4-128-7,0 0 128 8,2 6-128-8,-1-6 128 7,1 0-128-6,6-6 0 5,-3-2 0-6,9-8 128 8,1-5-128-8,3-13 160 8,1-5-160-8,-4-2 160 7,-3 0 176-7,1-7 48 7,-1-5 0-6,1-8 0 6,-3-7 288-7,1-2 64 8,3-2 16-8,-1-6 0 11,1 0-240-11,-1 0-64 3,-1-4 0-3,-7 4 0 9,1-4-144-9,0 3-48 6,-1-4 0-6,-5 3 0 8,2 3 128-8,-2-3 0 7,-4 2 16-7,1 6 0 9,-1 0-144-9,2 4-16 6,-4 1-16-6,2 5 0 8,0-1-352-8,0 11-80 7,-4 11-16-7,8-14-11504 12</inkml:trace>
    </iact:actionData>
  </iact:action>
  <iact:action type="add" startTime="56439">
    <iact:property name="dataType"/>
    <iact:actionData xml:id="d50">
      <inkml:trace xmlns:inkml="http://www.w3.org/2003/InkML" xml:id="stk50" contextRef="#ctx0" brushRef="#br2">3179 3405 22575 0,'0'0'992'1,"-12"8"224"-1,-2 2-976 0,7 2-240 3,-1 7 0-3,4 7 0 8,0 7 0-8,2 2-208 7,0 8 32-7,2-2 16 8,2 3 160-8,0 3 0 7,-2 2 0-7,4 6 0 8,-4-5 0-8,0-1 128 7,-4-12-128-7,4-2 0 8,4-7 0-8,-2-11 0 8,-2-17 0-8,0 0 0 8,0 0 0-8,0 0 0 7,0 0 0-7,0 0 128 7,-2-17 352-7,2-7 80 8,0-5 16-8,4-10 0 8,0-4 208-8,-2-4 48 8,2 2 16-8,-1 2 0 6,1-3-272-6,2 1-48 7,-2 2-16-7,2-4 0 9,0 4-32-9,5 0-16 7,1 8 0-7,4-2 0 7,-5 10-288-7,11 3-176 8,-1 1 192-8,3 0-192 7,1-3 0-7,2 7 0 8,1 5 0-8,-3 0 0 26,-3 7-912-26,1 1-192 0,-2 2-48 0,-3 0-11536 0</inkml:trace>
    </iact:actionData>
  </iact:action>
  <iact:action type="add" startTime="56770">
    <iact:property name="dataType"/>
    <iact:actionData xml:id="d51">
      <inkml:trace xmlns:inkml="http://www.w3.org/2003/InkML" xml:id="stk51" contextRef="#ctx0" brushRef="#br2">3569 3610 12319 0,'0'0'544'0,"17"-4"112"0,5-2-528 0,-1 1-128 4,1-3 0-4,5-4 0 8,4 2 704-8,2-3 128 6,3 1 0-6,1-8 16 8,0 3-512-8,-4-6-96 8,0-1-32-8,0 1 0 8,2 3-208-8,-7 3 128 6,-9-1-128-6,-1-1 0 10,-7 5 144-10,1-4-144 5,-10 5 128-4,-6-5-128 8,-6 3 320-9,-3 3 0 6,-5 6-16-6,-1 0 0 7,-3 0 336-7,-5 6 64 8,-4 6 0-8,-8 0 16 8,0 0-400-8,-4 6-96 8,4 3-16-8,-2 9 0 7,6 1-64-7,3 4-16 8,1 2 0-8,4 5 0 7,3 3 0-7,7-4-128 7,7 0 192-7,8 4-64 8,0-4-128-8,6 0 0 7,-2-4 0-7,8-2 0 8,5-1 0-8,7-3 0 7,3-4 0-7,3 3 128 8,1 1-128-8,4-5-272 7,-2-7 64-7,8 3-9360 11</inkml:trace>
    </iact:actionData>
  </iact:action>
  <iact:action type="add" startTime="57356">
    <iact:property name="dataType"/>
    <iact:actionData xml:id="d52">
      <inkml:trace xmlns:inkml="http://www.w3.org/2003/InkML" xml:id="stk52" contextRef="#ctx0" brushRef="#br2">4388 2579 21183 0,'0'0'1888'0,"0"0"-1504"3,-6-16-384-3,6 16 0 8,0 0 0-8,0 0-240 7,0 0 48-7,2 27 0 8,-2 8 192-8,0 4 0 7,2 10 0-7,2 4 0 8,2 3 240-7,-2 7-64 5,0 7-16-6,0 0 0 8,-1 2-160-8,1 2 160 7,0 6-160-7,0 4 160 8,-4-2-160-8,2-6 0 7,2-2 0-6,0-13 128 24,2-7-1664-25,0-5-320 1</inkml:trace>
    </iact:actionData>
  </iact:action>
  <iact:action type="add" startTime="57611">
    <iact:property name="dataType"/>
    <iact:actionData xml:id="d53">
      <inkml:trace xmlns:inkml="http://www.w3.org/2003/InkML" xml:id="stk53" contextRef="#ctx0" brushRef="#br2">4895 3060 20271 0,'0'0'1792'1,"0"0"-1424"1,0 0-368-2,2 18 0 8,2 7 384-8,4 2 16 8,4 1 0-8,-3 1 0 7,5-2-224-7,-2 3-48 8,3 1-128-8,-1 2 192 8,2 0-64-8,-5 2 0 7,1 0-128-7,0 4 192 22,-7 0-1648-21,5-4-336-1</inkml:trace>
    </iact:actionData>
  </iact:action>
  <iact:action type="add" startTime="57806">
    <iact:property name="dataType"/>
    <iact:actionData xml:id="d54">
      <inkml:trace xmlns:inkml="http://www.w3.org/2003/InkML" xml:id="stk54" contextRef="#ctx0" brushRef="#br2">5383 2746 17503 0,'0'0'1552'0,"0"0"-1232"3,-4 24-320-3,2 7 0 8,0 16 416-8,0-1 32 7,-2 9 0-7,0 6 0 8,2-1 176-8,-5 6 32 7,-5 8 16-7,0 2 0 8,-5 4-144-8,-3 2-16 9,-1-2-16-9,-3 10 0 8,-3 0-144-6,2-1-32 1,-1-3 0-3,-1-4 0 27,0-2-736-27,3-4-160 0,5-2-16 0,3-15-16 0</inkml:trace>
    </iact:actionData>
  </iact:action>
  <iact:action type="add" startTime="58315">
    <iact:property name="dataType"/>
    <iact:actionData xml:id="d55">
      <inkml:trace xmlns:inkml="http://www.w3.org/2003/InkML" xml:id="stk55" contextRef="#ctx0" brushRef="#br2">6705 2181 12895 0,'0'0'1152'0,"0"0"-928"5,0 0-224-5,0 0 0 8,-6 17 656-8,1 3 96 7,3-1 16-7,2 9 0 9,0 5-128-9,4 0 0 7,1-2-16-7,1 8 0 8,0 4-304-8,4 6-48 7,0-2-16-7,-5 3 0 7,3 1-112-7,-2 0-16 8,0-1-128-8,-2-9-5568 17,-2-2-1216-17</inkml:trace>
    </iact:actionData>
  </iact:action>
  <iact:action type="add" startTime="58557">
    <iact:property name="dataType"/>
    <iact:actionData xml:id="d56">
      <inkml:trace xmlns:inkml="http://www.w3.org/2003/InkML" xml:id="stk56" contextRef="#ctx0" brushRef="#br2">7160 1949 12831 0,'10'19'576'0,"-7"-1"112"0,-3 9-560 0,2 2-128 4,4 2 0-4,-2 8 0 7,-4 2 960-7,-2 10 144 7,-4 6 48-7,-1 1 0 8,-9-1-416-7,0 1-80 5,-5-1-16-6,-3-1 0 9,-3 1-128-9,4-1-48 6,1-5 0-6,5-12 0 8,-3-8-80-7,7-7-32 6,3-5 0-7,10-19 0 8,0 0 272-8,0 0 48 6,0 0 16-6,-2-19 0 8,4-7 48-8,4-5 16 7,5-4 0-7,-3-6 0 9,4 4-496-9,2-6-112 10,3 0-16-10,-3-4 0 5,3 3-128-5,-3 1 0 6,2-6 0-6,-3 2 0 8,5 4 0-8,3-2 0 8,-3 4 0-8,5 2 0 8,-1 4 0-8,3 4 0 6,0 2 0-6,3 5 0 8,-1 9 0-8,-4 7 0 7,-3 6-192-7,-1 8 192 8,-1 10-192-8,-4 1 192 7,3 7-160-7,-5 5 160 8,1 4-176-8,-7 6 176 7,0 12-192-7,0-7 192 9,-6-1 0-9,-4 4 0 6,-2 6 0-6,2-8 0 8,-5 0 0-8,-1-12 0 7,2 0 0-7,2-8 0 8,-5-5 0-8,3-9 0 7,8-11 0-7,0 0 144 8,0 0 48-8,0 0 16 8,0 0 0-8,-2-17 0 9,4-10 112-9,6-5 32 6,3-7 0-6,-1 4 0 8,6-2-224-8,-5-4-128 7,5-4 128-7,-2 4-128 7,7-3 0-7,-1 7 0 8,-3-8 0-8,5 10 0 7,1 5 0-7,0 3 0 7,1 0 0-7,-3 9 0 8,5 6 0-8,-3 5 0 7,-2 5 0-7,5 8 0 8,-3 3 0-8,1 13 0 7,-5 3 0-7,4 6-192 9,3 1 192-9,-3 8 0 6,-3 1 0-6,-7 10 0 8,3 4 0-8,-10 3 0 8,-4 5 0-8,-2 1 0 22,-2-5-1440-22,2-1-208 0,-2-3-32 0,2-7-9552 4</inkml:trace>
    </iact:actionData>
  </iact:action>
  <iact:action type="add" startTime="59112">
    <iact:property name="dataType"/>
    <iact:actionData xml:id="d57">
      <inkml:trace xmlns:inkml="http://www.w3.org/2003/InkML" xml:id="stk57" contextRef="#ctx0" brushRef="#br2">8547 1894 15663 0,'-14'-27'688'0,"6"9"144"0,0 6-656 0,-3-1-176 3,-1 1 0-3,-2-2 0 8,-1 3 736-8,-1 5 112 8,0-4 32-8,-7 8 0 8,0 4-400-8,-3 8-80 7,-3-2-16-7,0 9 0 8,0-3 32-8,-5 7 0 6,-5 1 0-6,2 7 0 8,2 4-96-7,-6 10 0 7,6 0-16-8,4 4 0 9,6-4-16-9,1 5 0 4,9 3 0-4,7-4 0 8,6-10-288-8,8-6 0 7,5-5 0-7,3-5 0 8,5-1 208-8,1-11-64 7,-1-3-16-7,5-8 0 9,3-4 112-9,1-7 16 7,-3-1 0-6,2-5 0 5,-3-9-32-6,-1-1 0 8,-2 0 0-8,-3-1 0 8,2 1-96-8,-7 0-128 7,1 0 176-7,-1 1-176 8,1 1 272-8,0 2-48 7,-1-3-16-7,-3 9 0 8,2 5-80-8,-6 3 0 8,-6 11-128-8,0 0 192 6,0 0-192-6,17 0 0 8,-17 0 0-8,14 13 0 8,0 3 0-8,-5 3-128 7,3 5 128-7,2-1-160 7,-3 3 160-7,5 1 0 8,-4-2 0-8,3 4 0 7,-3 3 0-7,6-1 0 8,-5-2 0-8,3-2 128 8,-3-3-384-8,3-3-64 7,0-3 0-7,-3-1-7616 16,5-9-1504-16</inkml:trace>
    </iact:actionData>
  </iact:action>
  <iact:action type="add" startTime="59562">
    <iact:property name="dataType"/>
    <iact:actionData xml:id="d58">
      <inkml:trace xmlns:inkml="http://www.w3.org/2003/InkML" xml:id="stk58" contextRef="#ctx0" brushRef="#br2">9097 1570 13823 0,'0'0'1216'0,"0"0"-960"4,0 0-256-4,-2 16 0 8,-4-2 1216-8,0 7 208 7,0 2 48-7,0 7 0 8,2 1-608-8,-1 4-112 8,-3 2-32-8,2-2 0 9,0-4-208-9,2 6-32 5,-6 2-16-5,3-2 0 7,-1 4-208-6,2-6-32 7,-4 1-16-8,2-5 0 8,3-6-208-8,-1-3 144 6,-2-3-144-6,8-19 128 8,0 0 0-8,0 0 0 7,0 0 0-7,0 0 0 9,0 0 320-9,10-17 64 6,-3-5 16-6,5-5 0 9,2-4-208-9,-3-3-32 6,7 1-16-6,-8-6 0 9,3 0-272-9,-3 4 128 6,4-4-128-6,-6 8 0 8,3 2 128-8,5 3-128 7,-2 3 0-7,3 3 0 8,3-1 0-8,-5 1 0 8,3 9 0-8,3-1 0 7,-5 6 0-7,3 2-144 8,3 2 144-8,-7 2-12384 11</inkml:trace>
    </iact:actionData>
  </iact:action>
  <iact:action type="add" startTime="60341">
    <iact:property name="dataType"/>
    <iact:actionData xml:id="d59">
      <inkml:trace xmlns:inkml="http://www.w3.org/2003/InkML" xml:id="stk59" contextRef="#ctx0" brushRef="#br2">9495 1754 13823 0,'0'0'1216'1,"13"-10"-960"3,-5 0-256-4,4 4 0 25,-4-5-544-25,1 3-160 0,-9 8-16 0,14-12-16 0,-6-2 1056 0,-2 3 224 5,-6-7 32-5,0 18 16 8,-6-12-160-8,2-3-48 8,-2 3 0-8,-4 0 0 8,-1 5 176-8,-7 3 16 7,-2 0 16-7,-5 0 0 8,0-2-16-8,-3 4-16 7,-3 2 0-7,-4 10 0 8,-2 2-48-8,4 7 0 7,-4 3 0-7,2 1 0 7,0 2-64-7,-4 5 0 8,2 5-16-8,5 2 0 9,1 6-144-9,2 1-32 6,0 5 0-6,3 2 0 8,3 0-256-8,7-10 0 7,5-4 128-7,9-6-128 7,4-6 0-7,3-5 0 9,3-3 128-9,4-9-128 7,-12-8 0-7,17-4 0 7,3-4 0-7,1-5-144 8,3 1 144-8,-1-8 0 7,3 3 160-7,1-5-160 7,0-5 144-7,2 0-144 8,-3-2 128-8,-3 1-128 7,1 1 240-7,1 2-48 8,0 1 0-8,-1 1 0 8,1 1-48-8,-3 9-16 7,-5 1 0-7,3 8 0 8,1 4 112-8,-5 6 16 7,-1 6 0-7,-1 7 0 8,0 8-256-8,-1 7 0 7,1-1 0-7,-6 6 0 8,1 4 144-8,-5 4-144 7,-6-3 128-7,-5 7-128 9,-5 4 128-9,-4-3-128 6,-3-1 128-6,-3 2-128 8,-3-1 160-8,2-3-160 7,-5-6 192-7,3-2-192 8,1-10 224-8,5-4-64 6,-2-7-16-6,1-2 0 25,8-9-528-25,12-9-128 1,0 0 0-1,0 0-16 0</inkml:trace>
    </iact:actionData>
  </iact:action>
  <iact:action type="add" startTime="60825">
    <iact:property name="dataType"/>
    <iact:actionData xml:id="d60">
      <inkml:trace xmlns:inkml="http://www.w3.org/2003/InkML" xml:id="stk60" contextRef="#ctx0" brushRef="#br2">10047 1488 11055 0,'-12'-17'480'0,"12"17"112"0,0 0-464 0,0 0-128 2,0 0 0-2,-12 6 0 8,-5-1 1760-8,5 3 336 7,-2 6 64-7,6 3 16 8,-7 5-1216-8,5 5-256 7,-4 4-32-7,3 7-16 8,1-1-144-8,-4 2-16 7,5 5-16-7,-3 3 0 9,0 2-304-9,8 4-176 6,-6 1 192-6,3-1-192 9,1-4 128-9,4-4-128 7,0-5 0-6,2-1 0 22,0-7-1728-23,0-7-464 1</inkml:trace>
    </iact:actionData>
  </iact:action>
  <iact:action type="add" startTime="61063">
    <iact:property name="dataType"/>
    <iact:actionData xml:id="d61">
      <inkml:trace xmlns:inkml="http://www.w3.org/2003/InkML" xml:id="stk61" contextRef="#ctx0" brushRef="#br2">10240 1584 17503 0,'0'0'1552'0,"-8"16"-1232"4,0-1-320-4,2 5 0 9,-4 7 608-8,3 4 64 4,-1 0 16-5,2 1 0 8,-4-1-80-8,2 0-16 8,1 2 0-8,-3 2 0 8,2-6-320-8,2-1-64 6,-2-9-16-6,1-1 0 9,7-18-64-9,0 0-128 6,0 0 176-6,0 0-176 8,0 0 256-8,0 0-64 8,0 0-16-8,11-22 0 8,-1-3-16-8,8-2 0 6,-7-3 0-6,7 1 0 9,-4-2-160-9,1 2 160 6,-1 1-160-6,3-3 160 9,3 0 32-8,-1 2 16 4,3 3 0-5,1 5 0 9,1 3-80-9,3 7-128 6,-6-1 176-6,3 6-176 8,-3 0 0-8,1 6 0 8,-1 6 0-8,3 6 0 7,-7 2 0-7,3 7 0 8,1 2-144-8,-5 5 144 7,-1 1 0-7,1 2-128 8,-8 0 128-8,0 4 0 7,-1 6 0-7,1-4 0 8,-4 6 0-8,0-6 0 7,0-3 0-7,2-5-240 8,5-6 64-8,-3-3 16 23,2-9-560-23,-10-11-112 1,16 8-32-1,3-8-9312 2</inkml:trace>
    </iact:actionData>
  </iact:action>
  <iact:action type="add" startTime="61440">
    <iact:property name="dataType"/>
    <iact:actionData xml:id="d62">
      <inkml:trace xmlns:inkml="http://www.w3.org/2003/InkML" xml:id="stk62" contextRef="#ctx0" brushRef="#br2">11455 1358 21183 0,'-29'-14'1888'0,"5"8"-1504"3,-1 0-384-3,-1 10 0 7,-1 2 640-7,0 2 48 7,1 9 16-7,1-1 0 9,-2 4-192-9,3 3-48 7,7 2 0-7,-3 3 0 8,7-1-336-8,1-2-128 6,6 1 0-6,4-7 144 9,4 1-144-9,2 1 0 6,2-7 0-6,4 1 0 9,-10-15 0-9,13 10-256 8,5 2 64-8,-4-8 16 7,-14-4 176-7,21-6-160 6,0-4 160-6,-1 2-160 8,-3-5 160-8,3-1 0 8,3 0 0-8,-5-1 0 8,-1-7 0-8,1 5 0 7,-6-3 0-7,1 5 128 8,-13 15-128-8,0 0 0 8,0 0 0-8,12-6 0 6,-12 6 0-6,0 0 0 8,16 8 0-8,-7 3 0 8,3 3 0-8,2 2 0 7,-6-5 0-7,3 7 0 8,-3-5 0-8,2 3 192 7,-10-16-64-7,15 14 0 8,-5 3-128-8,4-7 0 7,-14-10 0-7,15 10 0 8,3-10-240-8,-2-2-112 7,7-8-32 6,-23 10-10464-13</inkml:trace>
    </iact:actionData>
  </iact:action>
  <iact:action type="add" startTime="61783">
    <iact:property name="dataType"/>
    <iact:actionData xml:id="d63">
      <inkml:trace xmlns:inkml="http://www.w3.org/2003/InkML" xml:id="stk63" contextRef="#ctx0" brushRef="#br2">11997 1377 6447 0,'0'0'576'0,"0"0"-576"4,0 0 0-4,0 0 0 9,-10 14 3072-9,3-2 512 7,-1 5 112-7,-4 3 16 8,2 9-2112-8,1 4-400 7,-7-6-96-7,4-3-16 8,-5-3-320-8,1 3-64 7,2 1 0-7,-3 0-16 9,3-3-448-9,-1-5-96 7,5 1-16-7,-2-8 0 7,2 1 0-7,10-11 0 7,0 0 0-7,-7-4 0 8,7 4 80-8,0 0 16 7,0-19 0-7,3-6 0 9,7-3 32-9,8-1 16 6,-1 0 0-6,-1-2 0 8,3-10-272-8,5 5 128 8,3-1-128-8,-1 2 0 8,-3 4 0-8,0 4 0 6,1-1 0-6,1 5 0 9,2 6 0-9,3-3 0 6,-1 8 0-6,0 1 0 8,0 7 0-7,-1 4 0 4,-1 4-160-5,-2 7 160 9,-1 1-128-9,-1 4 128 7,-1-3-160-6,-5 5-12560 10</inkml:trace>
    </iact:actionData>
  </iact:action>
  <iact:action type="add" startTime="62475">
    <iact:property name="dataType"/>
    <iact:actionData xml:id="d64">
      <inkml:trace xmlns:inkml="http://www.w3.org/2003/InkML" xml:id="stk64" contextRef="#ctx0" brushRef="#br2">12764 1098 14735 0,'0'0'640'0,"0"0"160"0,0 0-640 0,0 0-160 3,0 0 0-3,9 14 0 8,5 5 944-8,-2 9 144 7,1 1 48-7,1 4 0 8,-2 4-624-8,3-2-128 8,-1-2-32-8,4 8 0 8,3-5-128-8,-5 1-32 6,1 4 0-6,3-6 0 9,-5 6-64-9,3-6-128 7,-6-6 176-7,3 0-6384 15,-5-1-1264-14</inkml:trace>
    </iact:actionData>
  </iact:action>
  <iact:action type="add" startTime="62655">
    <iact:property name="dataType"/>
    <iact:actionData xml:id="d65">
      <inkml:trace xmlns:inkml="http://www.w3.org/2003/InkML" xml:id="stk65" contextRef="#ctx0" brushRef="#br2">13253 1106 13823 0,'0'0'1216'0,"0"0"-960"4,10 16-256-4,-6 1 0 8,-2 9 928-8,-2 5 144 6,0 8 16-6,0 0 16 10,0 8-208-10,-2 7-32 6,0 3-16-6,-6 3 0 8,-4-1-80-8,1 5 0 8,-9 8-16-8,-1 6 0 7,-1 6-80-7,-1 2-16 7,-8-4 0-7,-1 8 0 9,1-1-448-9,0-7-80 6,0-14-128-6,0-3 176 24,-1-9-2000-23,-3-13-400-1</inkml:trace>
    </iact:actionData>
  </iact:action>
  <iact:action type="add" startTime="62984">
    <iact:property name="dataType"/>
    <iact:actionData xml:id="d66">
      <inkml:trace xmlns:inkml="http://www.w3.org/2003/InkML" xml:id="stk66" contextRef="#ctx0" brushRef="#br2">7989 1094 35007 0,'-41'-31'1552'0,"19"16"320"0,5 5-1488 0,-1 2-384 5,18 8 0-5,0 0 0 24,0 0-384-24,0 0-160 0,-2 20-32 0,4-1 0 13,2-5-1600-13,2 5-336 0</inkml:trace>
    </iact:actionData>
  </iact:action>
  <iact:action type="add" startTime="63448">
    <iact:property name="dataType"/>
    <iact:actionData xml:id="d67">
      <inkml:trace xmlns:inkml="http://www.w3.org/2003/InkML" xml:id="stk67" contextRef="#ctx0" brushRef="#br2">8309 3351 20783 0,'0'0'912'1,"0"0"208"-1,0 0-896 13,0 0-224-13,0 0 0 0,15 11 0 2,-3 9 0-2,4 5 128 6,-7 5-128-6,3 3 0 7,-4 2 192-7,-4 2-48 8,2 4-16-8,-1 0 0 7,3-6-128-7,-2 2 160 8,-4-4-160-8,2-4 160 8,0-3-32-7,-2-5-128 5,0-7 192-6,-2-14-64 8,0 0 0-8,0 0-128 7,0 0 192-7,9-22-64 8,-5-3 16-8,4-2 0 7,-2-3 0-7,2-5 0 8,-2-2-16-8,-4-4-128 8,0 6 192-8,0-4-64 8,-2-2 64-7,1 6 16 4,-1 0 0-5,2 6 0 8,2 0 368-8,4 3 80 7,-2 5 16-7,-2 1 0 8,6 3-288-8,1 7-48 7,-1-2-16-7,6 6 0 7,-3 4-320-7,5 4 0 8,1 4 0-8,-1 4 0 9,1-2 0-9,5 7 0 6,-1 1-160-6</inkml:trace>
    </iact:actionData>
  </iact:action>
  <iact:action type="add" startTime="63797">
    <iact:property name="dataType"/>
    <iact:actionData xml:id="d68">
      <inkml:trace xmlns:inkml="http://www.w3.org/2003/InkML" xml:id="stk68" contextRef="#ctx0" brushRef="#br2">9604 3017 22111 0,'-18'-23'1968'1,"7"13"-1584"-1,3 0-384 0,8 10 0 0,0 0 1120 0,-12 10 144 2,-4 0 16-2,5 7 16 7,-5 5-1008-7,4 9-288 7,-5 4 0-7,1-4 128 8,1-1-128-8,-1 1 0 7,2 10 0-6,1-4 0 7,3 2 0-8,6 2 0 7,2-4 0-7,4 2 128 8,0-4-128-7,6-8 0 6,9 1 0-7,-1-11 0 8,3-5-224-8,5-2 32 6,-3-3 0-6,3-7 0 8,-5-5 192-8,3-1 0 8,-1-2 0-8,1-8-144 7,-9-3 144-7,7-5 256 9,-7 3-64-9,3 1-16 7,-4 1 224-7,1-1 48 6,-7-3 16-6,0 2 0 8,0-3 160-8,-2 7 16 7,-4-7 16-7,-8 5 0 8,0 1-208-8,0 1-64 7,-7 3 0-7,3 0 0 8,-7 1-192-8,-1 1-64 7,1 4 0-7,-3 0 0 8,-3 6-128-8,-1 2 0 8,-1 0 0-8,6 6 0 8,3 0-160-8,-1-2-64 6,3 0-16-6,16-4 0 8,0 0-64-8,0 0-16 7,0 0 0-7,0 0 0 9,0 0-16-9,0 0-16 6,0 0 0-6,20-2 0 8,7 2 112-8,2-2 32 7,0 0 0-7,1-2 0 8,7 0 208-8,-2-2 0 7,0 1-160-7,2-1 160 8,0-2 0-8,-6-4-144 7,2 2 144-7,1-3 0 8,-1 3 0-8,0 2 0 7,-2-3 0-6,-4 3 0 6,1 4 0-7,-5 0 0 8,0 4 176-8,-3 4-176 8,1 2 144-8,1 5-144 6,-10 1 0-6,3 2 144 8,-5-1-144-8,2 1 0 7,-6 4 0-7,-5 5 0 8,-1 2 0-8,0 5 0 7,-1 1 0-7,-1 2 128 8,-2-2-128-8,2 0 0 7,-2 1 0-7,4-3 0 9,6-2 0-9,0-3 0 6,-1-5 0-6,9-1 0 8,0-7 0-8,5 1 0 8,-1-8 0-8,5 0 0 7,4-4 128-7,1-4-128 7,-1-6 0-7,2-5 128 8,4 1-128-8,-1-2 0 8,-1-1 144-8,0 3-144 8,0-7 208-8,-1 3-16 7,-3 2-16-7,-4-3 0 7,1 3-16-7,-3 1 0 8,-3-1 0-8,-1 3 0 7,-3-9-32-7,0 6-128 7,-3-1 192-7,3 3-64 8,-6 3-128-8,3 3 192 7,-3-6-192-7,-8 14 192 8,2-12-192-8,-2 12 0 7,0-17 144-7,0 17-144 8,0 0 0-8,-2-12 0 7,2 12 0-7,-6-15 128 8,1 1-128-8,-1-4-128 7,-2 7 128-7,4-1-192 8,4 12 192-8,0 0-160 8,-4-12 160-8,4 12-160 8,-6-15 160-8,6 15 0 6,-2-14 0-6,2 14-128 8,-2-16 128-8,2 16 0 7,0 0 0-7,0-13 0 9,2-3 0-9,4 4 0 7,-2-3 0-7,-4 15 0 7,6-12-160-7,-6 12 160 7,6-15-192-7,-6 15 192 8,13-8-192-8,-13 8 64 7,0 0 128-7,8-14-208 8,-8 14 64-8,0 0 16 8,0 0 0-8,0 0 0 7,0 0 128-7,0 0 0 8,0 0-144-8,0 0 144 8,0-12 0-8,0 12-144 7,0 0 144-7,0 0 0 8,0 0-144-8,6-15 144 6,2 5 0-6,-8 10-144 9,0 0 144-9,0 0 0 6,6-16-144-6,-6 16 144 8,0 0 0-8,2-11 0 7,-2 11 0-7,0-16 0 8,-2 4 0-8,2 12 0 7,-8-13 0-7,2 3 0 8,0 2 0-8,6 8 0 8,-10-10 0-8,-3 3 0 7,1 1 0-7,-4 0 0 8,5 2 0-8,-7-2 0 8,3 2-256-8,-1 2 64 6,-2 0 0-6,5 2 16 8,-7 0-16-8,3 0-16 8,-1 0 0-8,-3 2 0 8,-1 0 0-8,5 0 0 6,-1-2 0-6,1 2 0 9,3 0 208-9,-2 2 0 6,3-2-160-6,-3 2 160 9,4-2 0-9,-1 0 0 6,13-2 0-5,-12 2 0 6,12-2-144-7,-16 4 144 7,5 0 0-7,11-4 0 8,-18 3 0-8,6 3 0 8,-3-2 0-8,15-4 0 8,-12 8 0-8,-1 2-128 7,13-10 128-7,-12 13 0 8,-4-7 0-8,6 2 0 7,3 2 0-7,-5-2 0 8,4 1 0-8,8-9 128 7,-12 14-128-6,12-14 192 6,0 0-192-7,-3 14 0 7,3-14 0-7,0 0 0 8,0 0 0-8,7 15 0 7,-7-15 0-7,0 0 0 7,0 0 0-7,16 10 0 8,3-4 0-8,1-4 0 8,-1-2 176-8,3-2-16 7,-1-4 0-7,3 0 0 9,1-2-16-9,2-5 0 6,-1 1 0-6,3-2 0 8,2 1-144-8,0-7 128 7,3-1-128-7,-1 3 128 8,2-5-128-8,0-3 192 6,-2 1-192-6,4-4 192 8,4-2-192-8,0-4 160 8,2-1-160-8,4 3 160 9,-2 2-160-9,3-2 192 6,1-6-192-6,2 6 192 8,-6 4-192-8,0-3 0 7,2-1 0-7,-8-6 0 7,1 2 0-7,-4 0 128 8,-7 2-128-8,0 4 0 7,-4 2 128-7,-3-1-128 8,-8 1 0-8,3 4 128 7,-7-1-128-7,4 5 0 8,-7-1 0-8,1 3 0 8,2-1 0-8,-6 9 0 6,-4 11 0-6,0 0 0 9,0 0 128-9,0 0-128 6,0 0 0-6,0 0 128 8,0 0-128-7,-10 9 0 6,0 11 0-7,1 1 0 8,-7 1 0-8,4 7 160 7,-5 4-160-7,3 4 160 8,-4 2-160-8,5 4 128 7,3 4-128-7,4-2 128 8,4 2-128-8,4 1 0 7,2-5 0-7,6 0 0 8,5-4 0-8,3-2 0 7,0-5 0-7,3-5 0 8,2-4 0-8,5-3 0 7,-1-3 0-7,2-1 128 7,-1-8-128-7,1-6 0 8,2-2 144-8,0-4-144 8,4-10 160-8,1 2-32 7,-1-5-128-7,6 3 192 8,-2-3-192-8,4 7 144 7,-6-4-144-7,4 6 128 9,-1-7-128-9,1 5 0 6,-2 4 0-6,-5 2 128 8,-3 2-128-8,-2 4 0 7,-2 4 0-7,-1 2 0 8,1 10-160-8,-2 1 160 7,-1-1 0-7,-1 9-144 8,-7 6 144-8,-1 4 0 7,-3-4 0-7,-2 4 0 8,-6 2 0-8,-4-6 0 7,-6-1 0-7,-10 1 0 8,-5 4 0-8,-4 0 0 7,-5-4 0-7,-3 4 0 8,0-6-336-8,-12-1-48 7,-2-3 0-7,-7-10 0 25,-5-1-1408-25,-5-6-304 1,-32 0-48-1,12-7-16 0</inkml:trace>
    </iact:actionData>
  </iact:action>
  <iact:action type="add" startTime="65313">
    <iact:property name="dataType"/>
    <iact:actionData xml:id="d69">
      <inkml:trace xmlns:inkml="http://www.w3.org/2003/InkML" xml:id="stk69" contextRef="#ctx0" brushRef="#br2">11398 2520 35007 0,'14'-27'3120'0,"3"11"-2496"2,7 6-496-2,5-1-128 24,4 3-768-23,14 2-160-1,6-2-32 0,7 0-16 0,3 8 800 0,11 4 176 6,8 4 0-6,4-4-9344 18,3-4-1872-18</inkml:trace>
    </iact:actionData>
  </iact:action>
  <iact:action type="add" startTime="67866">
    <iact:property name="dataType"/>
    <iact:actionData xml:id="d70">
      <inkml:trace xmlns:inkml="http://www.w3.org/2003/InkML" xml:id="stk70" contextRef="#ctx0" brushRef="#br2">31013 1155 5519 0,'0'0'240'0,"0"0"64"0,0 0-304 0,0 0 0 2,0 0 0-2,0 0 0 8,0 0 1088-8,0 0 176 8,0 0 16-8,0 0 16 7,0 0-336-7,0 0-80 7,0 0-16-7,0 0 0 8,0 0-464-8,0 0-80 7,0 0-32-7,4-16 0 8,0 5-112-7,-4 11-32 5,-6-18 0-6,0 6 0 8,-6-3 48-8,2 1 16 7,-5-5 0-7,1 1 0 8,-3 4 144-8,-1-1 32 7,-5 3 0-7,-3 2 0 9,-3-5 0-9,-6 3 16 6,-2-2 0-6,0 8 0 10,-10-1-224-10,0-5-48 5,-4 2-128-5,1 2 192 8,-5-1-192-8,-1 3 0 7,-5 4 0-7,1-2 0 8,-3-2 128-8,1 0-128 8,-4 2 0-8,1 0 0 8,-7 3 0-8,0-5 0 7,-6-6 0-7,-2 2 0 8,0 2 128-8,-2-1-128 7,2 3 0-7,6 2 144 7,6 2-144-7,-5 0 0 8,5 0 0-8,0 0 0 7,3 0 0-7,-5 0 0 8,-2-2 0-8,-2 2 0 7,4-2 0-7,1 3 0 8,5-1 0-8,-2 4 0 8,3 3 0-8,3 3 0 7,-4-2 0-7,3 0 0 8,1 2 0-8,-1 1 0 7,-7-3 128-7,5 0-128 8,7 0 0-8,1 6 0 7,1-3 0-7,3 5 0 8,2-4 0-8,10 2 0 7,-4 1 0-7,4 1-176 8,0 1 176-8,2 5 0 7,2-4 0-7,-4-1 0 7,0-1 0-7,4 3 0 8,-2-5 0-8,2 4 0 8,2 1 0-8,-8-1-128 7,2 3 128-7,2 1 0 8,-4-3 0-8,6 3 0 6,-5 1 192-6,1-3-64 8,2 3-128-8,-2 3 0 8,4 3 0-8,0-2 0 7,-2-1-144-7,4 1 144 8,0 2-160-8,6 3 160 8,-1-1 0-8,1 0 0 7,3 0 0-7,5-3 0 8,3-3 0-8,-1-3 0 7,1-3 0-7,5 5 0 8,5-1 0-8,2-3 0 7,0 1 176-7,4 1-48 8,0-5-128-8,4 5 0 7,2-1 0-7,3-3 0 8,7 1 224-8,-2 3 32 7,3-2 0-7,5 3 0 8,-1 2-128-8,1-7-128 7,3 3 176-7,4 3-176 8,-2 1 160-8,3-1-160 7,3-7 128-7,2 5-128 8,2-8 160-8,6 3-160 7,-4-5 192-7,6 6-192 8,2-3 128-8,-1 3-128 7,5-6 0-7,0 1 0 8,4-3 176-8,1-2-176 7,3 0 160-7,5 0-160 8,0-6 192-8,3-4-64 7,5 2-128-7,4 2 192 8,4 2-16-8,2-2-16 7,0-2 0-6,0 0 0 7,0-2-160-8,1 0 160 6,5-4-160-6,-2 0 160 8,2 6 16-8,5 1 0 7,3-1 0-7,5 0 0 8,-5 0-176-8,3-2 0 7,-3 2 0-7,2 2 0 8,-1 2 0-7,6 4 0 6,3-2 0-7,-1-3 0 7,-1-1 0-7,-7-1 0 7,3-5 0-7,-5 2 0 8,3 0 0-8,3 0 0 7,-1-4 144-7,-1 0-144 8,-9-1 0-8,-2-5 128 7,-5 4-128-7,-5-5 0 8,-3-1 128-8,-1-5-128 7,-6-7 160-7,2 1-160 8,-6-2 272-8,1-4-32 7,-3-5-16-7,-7 1 0 8,-10-2-16-8,2-5 0 7,-1-5 0-7,-5-2 0 8,-2-11-64-8,-5 5-16 7,-7-3 0-7,-4-1 0 8,-5-1 208-8,-7-1 48 7,-7 1 0-7,-8-2 0 8,-9 3 176-8,-5 7 32 7,-9 9 16-7,-12 2 0 8,-10 0-96-8,-9 8-32 8,-9 2 0-8,-13 3 0 7,-3 1-304-7,-13 8-176 8,-4 11 192-8,-7 4-192 22,-8 20-1104-22,-14-1-336 1,-11 5-64-1</inkml:trace>
    </iact:actionData>
  </iact:action>
  <iact:action type="add" startTime="71182">
    <iact:property name="dataType"/>
    <iact:actionData xml:id="d71">
      <inkml:trace xmlns:inkml="http://www.w3.org/2003/InkML" xml:id="stk71" contextRef="#ctx0" brushRef="#br2">25194 599 3679 0,'0'0'320'1,"0"0"-320"2,0 0 0-3,4-18 0 8,-2 7 1712-8,-2 11 272 8,2-16 48-8,-2 16 16 7,2-13-1088-7,-2 13-192 8,0-16-64-8,0 16 0 8,-2-18-256-8,2 18-48 8,0-15-16-8,0-1 0 7,-2 3-32-7,0-3-16 7,2 16 0-7,0-14 0 8,-4-1 80-8,-3 7 16 7,-1-4 0-7,8 12 0 8,-8-10 96-8,-8 5 32 7,3-1 0-7,-7-2 0 8,1 2-160-8,-1 4-16 6,-1 2-16-6,-5 4 0 9,3-2-368-9,0 2 144 7,-3 2-144-6,-1 0 0 6,-4-1 128-7,-1-1-128 6,-1 2 0-6,0 4 0 8,0-2 0-8,4-2 0 8,-2 3 0-8,1 1 0 8,-1-2 160-8,0 6-160 7,0-5 128-7,-3 7-128 8,-1-6 0-8,2 5 0 7,0-1 0-7,-2 1 0 7,-4-5 0-7,4 8 0 9,-6-7 0-9,2 7 128 6,4-6-128-6,-2 5 0 8,4-3 144-8,-1 4-144 8,-1-3 0-8,0 3 144 7,4 1-144-7,0-5 0 7,0 1 128-7,-1-1-128 7,3 2 0-7,2 5 0 9,-1-1 0-9,1 1 0 7,-2 1 0-7,4 5 0 8,-1 0 0-8,3 4 0 7,5 2 0-7,5 5 0 8,-5-3 0-8,10 4 0 6,2 2 0-6,2-2 0 9,-1 5 0-9,3-6 0 7,2 1 0-7,0-4 0 8,0-2 192-8,4 4-64 7,1-2 0-7,-1-4-128 8,0 2 0-8,0-2 0 7,2-1 0-7,-2-3 0 8,2 0 0-8,-2 1 0 7,0-1 0-6,-1 0 0 5,5 1 0-6,2-1 0 7,-4-4 0-7,6 5 0 9,3-1 0-9,-5 0 0 7,4-3 0-7,-5-1 0 7,9 0 144-6,-5-3-144 6,5-1 0-7,-2 3 144 8,-1-5-144-8,5-1 160 7,-5 4-160-7,5-7 160 9,-1 3-160-9,1 1 0 6,3-5 144-6,1 0-144 8,-1-1 0-8,4-3 144 7,3 4-144-7,1-4 0 8,-2-4 160-8,2 0-160 7,4-1 128-7,-1 1-128 8,1 0 0-8,0-2 0 7,2-2 128-7,-6-2-128 8,2-4 0-8,2 2 0 7,2 1 144-7,-1-1-144 8,4-6 128-8,-2-4-128 7,1 5 128-7,2-5-128 8,-6 4 224-8,6-5-32 7,-2 1 0-7,5-4 0 8,1 3-48-8,0-3-16 7,-4-3 0-7,2 1 0 8,2 3-128-8,-8-7 160 7,0 3-160-7,0-3 160 8,-6-1-160-8,1-2 0 7,-5-1 144-7,2 1-144 8,0-2 176-8,-1 0-48 7,-3-1 0-7,0-1 0 8,-1 0 128-8,-7-2 0 7,3-4 16-7,-1-2 0 8,-3-4 16-8,0 2 0 7,-5-4 0-7,1 0 0 8,-6-6-32-8,2-1-16 7,-1-3 0-7,-3 1 0 8,0-3-64-8,-4 2-16 7,0 1 0-7,0 3 0 8,-2 2 64-8,-2 6 16 7,-5-3 0-7,1 1 0 8,0 4 160-8,-6-2 48 7,1 6 0-7,-7-2 0 8,1 2-64-8,-1 6-16 7,-5-1 0-7,-4 3 0 8,-7 0-48-8,-1 4 0 7,0 1 0-7,-8 5 0 8,-1-3-320-8,-7 9 0 7,-6 3-192-7,-9 6 64 8,-14 12-64-8,-5 3-16 7,-9 11 0-7,2 1 0 23,-5 7-2096-22,-5 1-432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EEA3C-80EF-4FAB-9D44-CF277B9A3523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1143000"/>
            <a:ext cx="472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591C5-23A3-4162-862A-73C1ABE8F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8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1/relationships/inkAction" Target="../ink/inkAction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customXml" Target="../ink/ink4.xml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11.png"/><Relationship Id="rId4" Type="http://schemas.openxmlformats.org/officeDocument/2006/relationships/hyperlink" Target="https://en.wikipedia.org/wiki/Phase_plane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1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en.wikipedia.org/wiki/Phase_plane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hyperlink" Target="https://en.wikipedia.org/wiki/Phase_plane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en.wikipedia.org/wiki/Phase_plane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Phase_plan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customXml" Target="../ink/ink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customXml" Target="../ink/ink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.png"/><Relationship Id="rId21" Type="http://schemas.openxmlformats.org/officeDocument/2006/relationships/image" Target="../media/image1610.png"/><Relationship Id="rId42" Type="http://schemas.openxmlformats.org/officeDocument/2006/relationships/customXml" Target="../ink/ink25.xml"/><Relationship Id="rId63" Type="http://schemas.openxmlformats.org/officeDocument/2006/relationships/image" Target="../media/image35.png"/><Relationship Id="rId84" Type="http://schemas.openxmlformats.org/officeDocument/2006/relationships/customXml" Target="../ink/ink48.xml"/><Relationship Id="rId138" Type="http://schemas.openxmlformats.org/officeDocument/2006/relationships/customXml" Target="../ink/ink75.xml"/><Relationship Id="rId16" Type="http://schemas.openxmlformats.org/officeDocument/2006/relationships/customXml" Target="../ink/ink12.xml"/><Relationship Id="rId107" Type="http://schemas.openxmlformats.org/officeDocument/2006/relationships/image" Target="../media/image57.png"/><Relationship Id="rId11" Type="http://schemas.openxmlformats.org/officeDocument/2006/relationships/image" Target="../media/image1110.png"/><Relationship Id="rId32" Type="http://schemas.openxmlformats.org/officeDocument/2006/relationships/customXml" Target="../ink/ink20.xml"/><Relationship Id="rId37" Type="http://schemas.openxmlformats.org/officeDocument/2006/relationships/image" Target="../media/image240.png"/><Relationship Id="rId53" Type="http://schemas.openxmlformats.org/officeDocument/2006/relationships/image" Target="../media/image30.png"/><Relationship Id="rId58" Type="http://schemas.openxmlformats.org/officeDocument/2006/relationships/customXml" Target="../ink/ink35.xml"/><Relationship Id="rId74" Type="http://schemas.openxmlformats.org/officeDocument/2006/relationships/customXml" Target="../ink/ink43.xml"/><Relationship Id="rId79" Type="http://schemas.openxmlformats.org/officeDocument/2006/relationships/image" Target="../media/image43.png"/><Relationship Id="rId102" Type="http://schemas.openxmlformats.org/officeDocument/2006/relationships/customXml" Target="../ink/ink57.xml"/><Relationship Id="rId123" Type="http://schemas.openxmlformats.org/officeDocument/2006/relationships/image" Target="../media/image65.png"/><Relationship Id="rId128" Type="http://schemas.openxmlformats.org/officeDocument/2006/relationships/customXml" Target="../ink/ink70.xml"/><Relationship Id="rId5" Type="http://schemas.openxmlformats.org/officeDocument/2006/relationships/image" Target="../media/image21.png"/><Relationship Id="rId90" Type="http://schemas.openxmlformats.org/officeDocument/2006/relationships/customXml" Target="../ink/ink51.xml"/><Relationship Id="rId95" Type="http://schemas.openxmlformats.org/officeDocument/2006/relationships/image" Target="../media/image51.png"/><Relationship Id="rId22" Type="http://schemas.openxmlformats.org/officeDocument/2006/relationships/customXml" Target="../ink/ink15.xml"/><Relationship Id="rId27" Type="http://schemas.openxmlformats.org/officeDocument/2006/relationships/image" Target="../media/image1910.png"/><Relationship Id="rId43" Type="http://schemas.openxmlformats.org/officeDocument/2006/relationships/image" Target="../media/image270.png"/><Relationship Id="rId48" Type="http://schemas.openxmlformats.org/officeDocument/2006/relationships/customXml" Target="../ink/ink30.xml"/><Relationship Id="rId64" Type="http://schemas.openxmlformats.org/officeDocument/2006/relationships/customXml" Target="../ink/ink38.xml"/><Relationship Id="rId69" Type="http://schemas.openxmlformats.org/officeDocument/2006/relationships/image" Target="../media/image38.png"/><Relationship Id="rId113" Type="http://schemas.openxmlformats.org/officeDocument/2006/relationships/image" Target="../media/image60.png"/><Relationship Id="rId118" Type="http://schemas.openxmlformats.org/officeDocument/2006/relationships/customXml" Target="../ink/ink65.xml"/><Relationship Id="rId134" Type="http://schemas.openxmlformats.org/officeDocument/2006/relationships/customXml" Target="../ink/ink73.xml"/><Relationship Id="rId139" Type="http://schemas.openxmlformats.org/officeDocument/2006/relationships/image" Target="../media/image73.png"/><Relationship Id="rId80" Type="http://schemas.openxmlformats.org/officeDocument/2006/relationships/customXml" Target="../ink/ink46.xml"/><Relationship Id="rId85" Type="http://schemas.openxmlformats.org/officeDocument/2006/relationships/image" Target="../media/image46.png"/><Relationship Id="rId12" Type="http://schemas.openxmlformats.org/officeDocument/2006/relationships/customXml" Target="../ink/ink10.xml"/><Relationship Id="rId17" Type="http://schemas.openxmlformats.org/officeDocument/2006/relationships/image" Target="../media/image1410.png"/><Relationship Id="rId33" Type="http://schemas.openxmlformats.org/officeDocument/2006/relationships/image" Target="../media/image220.png"/><Relationship Id="rId38" Type="http://schemas.openxmlformats.org/officeDocument/2006/relationships/customXml" Target="../ink/ink23.xml"/><Relationship Id="rId59" Type="http://schemas.openxmlformats.org/officeDocument/2006/relationships/image" Target="../media/image33.png"/><Relationship Id="rId103" Type="http://schemas.openxmlformats.org/officeDocument/2006/relationships/image" Target="../media/image55.png"/><Relationship Id="rId108" Type="http://schemas.openxmlformats.org/officeDocument/2006/relationships/customXml" Target="../ink/ink60.xml"/><Relationship Id="rId124" Type="http://schemas.openxmlformats.org/officeDocument/2006/relationships/customXml" Target="../ink/ink68.xml"/><Relationship Id="rId129" Type="http://schemas.openxmlformats.org/officeDocument/2006/relationships/image" Target="../media/image68.png"/><Relationship Id="rId54" Type="http://schemas.openxmlformats.org/officeDocument/2006/relationships/customXml" Target="../ink/ink33.xml"/><Relationship Id="rId70" Type="http://schemas.openxmlformats.org/officeDocument/2006/relationships/customXml" Target="../ink/ink41.xml"/><Relationship Id="rId75" Type="http://schemas.openxmlformats.org/officeDocument/2006/relationships/image" Target="../media/image41.png"/><Relationship Id="rId91" Type="http://schemas.openxmlformats.org/officeDocument/2006/relationships/image" Target="../media/image49.png"/><Relationship Id="rId96" Type="http://schemas.openxmlformats.org/officeDocument/2006/relationships/customXml" Target="../ink/ink54.xml"/><Relationship Id="rId140" Type="http://schemas.openxmlformats.org/officeDocument/2006/relationships/customXml" Target="../ink/ink7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.xml"/><Relationship Id="rId23" Type="http://schemas.openxmlformats.org/officeDocument/2006/relationships/image" Target="../media/image1710.png"/><Relationship Id="rId28" Type="http://schemas.openxmlformats.org/officeDocument/2006/relationships/customXml" Target="../ink/ink18.xml"/><Relationship Id="rId49" Type="http://schemas.openxmlformats.org/officeDocument/2006/relationships/image" Target="../media/image28.png"/><Relationship Id="rId114" Type="http://schemas.openxmlformats.org/officeDocument/2006/relationships/customXml" Target="../ink/ink63.xml"/><Relationship Id="rId119" Type="http://schemas.openxmlformats.org/officeDocument/2006/relationships/image" Target="../media/image63.png"/><Relationship Id="rId44" Type="http://schemas.openxmlformats.org/officeDocument/2006/relationships/customXml" Target="../ink/ink26.xml"/><Relationship Id="rId60" Type="http://schemas.openxmlformats.org/officeDocument/2006/relationships/customXml" Target="../ink/ink36.xml"/><Relationship Id="rId65" Type="http://schemas.openxmlformats.org/officeDocument/2006/relationships/image" Target="../media/image36.png"/><Relationship Id="rId81" Type="http://schemas.openxmlformats.org/officeDocument/2006/relationships/image" Target="../media/image44.png"/><Relationship Id="rId86" Type="http://schemas.openxmlformats.org/officeDocument/2006/relationships/customXml" Target="../ink/ink49.xml"/><Relationship Id="rId130" Type="http://schemas.openxmlformats.org/officeDocument/2006/relationships/customXml" Target="../ink/ink71.xml"/><Relationship Id="rId135" Type="http://schemas.openxmlformats.org/officeDocument/2006/relationships/image" Target="../media/image71.png"/><Relationship Id="rId13" Type="http://schemas.openxmlformats.org/officeDocument/2006/relationships/image" Target="../media/image1210.png"/><Relationship Id="rId18" Type="http://schemas.openxmlformats.org/officeDocument/2006/relationships/customXml" Target="../ink/ink13.xml"/><Relationship Id="rId39" Type="http://schemas.openxmlformats.org/officeDocument/2006/relationships/image" Target="../media/image250.png"/><Relationship Id="rId109" Type="http://schemas.openxmlformats.org/officeDocument/2006/relationships/image" Target="../media/image58.png"/><Relationship Id="rId34" Type="http://schemas.openxmlformats.org/officeDocument/2006/relationships/customXml" Target="../ink/ink21.xml"/><Relationship Id="rId50" Type="http://schemas.openxmlformats.org/officeDocument/2006/relationships/customXml" Target="../ink/ink31.xml"/><Relationship Id="rId55" Type="http://schemas.openxmlformats.org/officeDocument/2006/relationships/image" Target="../media/image31.png"/><Relationship Id="rId76" Type="http://schemas.openxmlformats.org/officeDocument/2006/relationships/customXml" Target="../ink/ink44.xml"/><Relationship Id="rId97" Type="http://schemas.openxmlformats.org/officeDocument/2006/relationships/image" Target="../media/image52.png"/><Relationship Id="rId104" Type="http://schemas.openxmlformats.org/officeDocument/2006/relationships/customXml" Target="../ink/ink58.xml"/><Relationship Id="rId120" Type="http://schemas.openxmlformats.org/officeDocument/2006/relationships/customXml" Target="../ink/ink66.xml"/><Relationship Id="rId125" Type="http://schemas.openxmlformats.org/officeDocument/2006/relationships/image" Target="../media/image66.png"/><Relationship Id="rId141" Type="http://schemas.openxmlformats.org/officeDocument/2006/relationships/image" Target="../media/image74.png"/><Relationship Id="rId71" Type="http://schemas.openxmlformats.org/officeDocument/2006/relationships/image" Target="../media/image39.png"/><Relationship Id="rId92" Type="http://schemas.openxmlformats.org/officeDocument/2006/relationships/customXml" Target="../ink/ink52.xml"/><Relationship Id="rId2" Type="http://schemas.openxmlformats.org/officeDocument/2006/relationships/image" Target="../media/image25.png"/><Relationship Id="rId29" Type="http://schemas.openxmlformats.org/officeDocument/2006/relationships/image" Target="../media/image207.png"/><Relationship Id="rId24" Type="http://schemas.openxmlformats.org/officeDocument/2006/relationships/customXml" Target="../ink/ink16.xml"/><Relationship Id="rId40" Type="http://schemas.openxmlformats.org/officeDocument/2006/relationships/customXml" Target="../ink/ink24.xml"/><Relationship Id="rId45" Type="http://schemas.openxmlformats.org/officeDocument/2006/relationships/customXml" Target="../ink/ink27.xml"/><Relationship Id="rId66" Type="http://schemas.openxmlformats.org/officeDocument/2006/relationships/customXml" Target="../ink/ink39.xml"/><Relationship Id="rId87" Type="http://schemas.openxmlformats.org/officeDocument/2006/relationships/image" Target="../media/image47.png"/><Relationship Id="rId110" Type="http://schemas.openxmlformats.org/officeDocument/2006/relationships/customXml" Target="../ink/ink61.xml"/><Relationship Id="rId115" Type="http://schemas.openxmlformats.org/officeDocument/2006/relationships/image" Target="../media/image61.png"/><Relationship Id="rId131" Type="http://schemas.openxmlformats.org/officeDocument/2006/relationships/image" Target="../media/image69.png"/><Relationship Id="rId136" Type="http://schemas.openxmlformats.org/officeDocument/2006/relationships/customXml" Target="../ink/ink74.xml"/><Relationship Id="rId61" Type="http://schemas.openxmlformats.org/officeDocument/2006/relationships/image" Target="../media/image34.png"/><Relationship Id="rId82" Type="http://schemas.openxmlformats.org/officeDocument/2006/relationships/customXml" Target="../ink/ink47.xml"/><Relationship Id="rId19" Type="http://schemas.openxmlformats.org/officeDocument/2006/relationships/image" Target="../media/image1510.png"/><Relationship Id="rId14" Type="http://schemas.openxmlformats.org/officeDocument/2006/relationships/customXml" Target="../ink/ink11.xml"/><Relationship Id="rId30" Type="http://schemas.openxmlformats.org/officeDocument/2006/relationships/customXml" Target="../ink/ink19.xml"/><Relationship Id="rId35" Type="http://schemas.openxmlformats.org/officeDocument/2006/relationships/image" Target="../media/image230.png"/><Relationship Id="rId56" Type="http://schemas.openxmlformats.org/officeDocument/2006/relationships/customXml" Target="../ink/ink34.xml"/><Relationship Id="rId77" Type="http://schemas.openxmlformats.org/officeDocument/2006/relationships/image" Target="../media/image42.png"/><Relationship Id="rId100" Type="http://schemas.openxmlformats.org/officeDocument/2006/relationships/customXml" Target="../ink/ink56.xml"/><Relationship Id="rId105" Type="http://schemas.openxmlformats.org/officeDocument/2006/relationships/image" Target="../media/image56.png"/><Relationship Id="rId126" Type="http://schemas.openxmlformats.org/officeDocument/2006/relationships/customXml" Target="../ink/ink69.xml"/><Relationship Id="rId51" Type="http://schemas.openxmlformats.org/officeDocument/2006/relationships/image" Target="../media/image29.png"/><Relationship Id="rId72" Type="http://schemas.openxmlformats.org/officeDocument/2006/relationships/customXml" Target="../ink/ink42.xml"/><Relationship Id="rId93" Type="http://schemas.openxmlformats.org/officeDocument/2006/relationships/image" Target="../media/image50.png"/><Relationship Id="rId98" Type="http://schemas.openxmlformats.org/officeDocument/2006/relationships/customXml" Target="../ink/ink55.xml"/><Relationship Id="rId121" Type="http://schemas.openxmlformats.org/officeDocument/2006/relationships/image" Target="../media/image64.png"/><Relationship Id="rId3" Type="http://schemas.openxmlformats.org/officeDocument/2006/relationships/image" Target="../media/image26.png"/><Relationship Id="rId25" Type="http://schemas.openxmlformats.org/officeDocument/2006/relationships/image" Target="../media/image1810.png"/><Relationship Id="rId46" Type="http://schemas.openxmlformats.org/officeDocument/2006/relationships/customXml" Target="../ink/ink28.xml"/><Relationship Id="rId67" Type="http://schemas.openxmlformats.org/officeDocument/2006/relationships/image" Target="../media/image37.png"/><Relationship Id="rId116" Type="http://schemas.openxmlformats.org/officeDocument/2006/relationships/customXml" Target="../ink/ink64.xml"/><Relationship Id="rId137" Type="http://schemas.openxmlformats.org/officeDocument/2006/relationships/image" Target="../media/image72.png"/><Relationship Id="rId20" Type="http://schemas.openxmlformats.org/officeDocument/2006/relationships/customXml" Target="../ink/ink14.xml"/><Relationship Id="rId41" Type="http://schemas.openxmlformats.org/officeDocument/2006/relationships/image" Target="../media/image260.png"/><Relationship Id="rId62" Type="http://schemas.openxmlformats.org/officeDocument/2006/relationships/customXml" Target="../ink/ink37.xml"/><Relationship Id="rId83" Type="http://schemas.openxmlformats.org/officeDocument/2006/relationships/image" Target="../media/image45.png"/><Relationship Id="rId88" Type="http://schemas.openxmlformats.org/officeDocument/2006/relationships/customXml" Target="../ink/ink50.xml"/><Relationship Id="rId111" Type="http://schemas.openxmlformats.org/officeDocument/2006/relationships/image" Target="../media/image59.png"/><Relationship Id="rId132" Type="http://schemas.openxmlformats.org/officeDocument/2006/relationships/customXml" Target="../ink/ink72.xml"/><Relationship Id="rId15" Type="http://schemas.openxmlformats.org/officeDocument/2006/relationships/image" Target="../media/image1310.png"/><Relationship Id="rId36" Type="http://schemas.openxmlformats.org/officeDocument/2006/relationships/customXml" Target="../ink/ink22.xml"/><Relationship Id="rId57" Type="http://schemas.openxmlformats.org/officeDocument/2006/relationships/image" Target="../media/image32.png"/><Relationship Id="rId106" Type="http://schemas.openxmlformats.org/officeDocument/2006/relationships/customXml" Target="../ink/ink59.xml"/><Relationship Id="rId127" Type="http://schemas.openxmlformats.org/officeDocument/2006/relationships/image" Target="../media/image67.png"/><Relationship Id="rId10" Type="http://schemas.openxmlformats.org/officeDocument/2006/relationships/customXml" Target="../ink/ink9.xml"/><Relationship Id="rId31" Type="http://schemas.openxmlformats.org/officeDocument/2006/relationships/image" Target="../media/image210.png"/><Relationship Id="rId52" Type="http://schemas.openxmlformats.org/officeDocument/2006/relationships/customXml" Target="../ink/ink32.xml"/><Relationship Id="rId73" Type="http://schemas.openxmlformats.org/officeDocument/2006/relationships/image" Target="../media/image40.png"/><Relationship Id="rId78" Type="http://schemas.openxmlformats.org/officeDocument/2006/relationships/customXml" Target="../ink/ink45.xml"/><Relationship Id="rId94" Type="http://schemas.openxmlformats.org/officeDocument/2006/relationships/customXml" Target="../ink/ink53.xml"/><Relationship Id="rId99" Type="http://schemas.openxmlformats.org/officeDocument/2006/relationships/image" Target="../media/image53.png"/><Relationship Id="rId101" Type="http://schemas.openxmlformats.org/officeDocument/2006/relationships/image" Target="../media/image54.png"/><Relationship Id="rId122" Type="http://schemas.openxmlformats.org/officeDocument/2006/relationships/customXml" Target="../ink/ink67.xml"/><Relationship Id="rId4" Type="http://schemas.openxmlformats.org/officeDocument/2006/relationships/image" Target="../media/image27.png"/><Relationship Id="rId9" Type="http://schemas.openxmlformats.org/officeDocument/2006/relationships/image" Target="../media/image1010.png"/><Relationship Id="rId26" Type="http://schemas.openxmlformats.org/officeDocument/2006/relationships/customXml" Target="../ink/ink17.xml"/><Relationship Id="rId47" Type="http://schemas.openxmlformats.org/officeDocument/2006/relationships/customXml" Target="../ink/ink29.xml"/><Relationship Id="rId68" Type="http://schemas.openxmlformats.org/officeDocument/2006/relationships/customXml" Target="../ink/ink40.xml"/><Relationship Id="rId89" Type="http://schemas.openxmlformats.org/officeDocument/2006/relationships/image" Target="../media/image48.png"/><Relationship Id="rId112" Type="http://schemas.openxmlformats.org/officeDocument/2006/relationships/customXml" Target="../ink/ink62.xml"/><Relationship Id="rId133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7.xml"/><Relationship Id="rId13" Type="http://schemas.openxmlformats.org/officeDocument/2006/relationships/image" Target="../media/image1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customXml" Target="../ink/ink7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3.png"/><Relationship Id="rId11" Type="http://schemas.openxmlformats.org/officeDocument/2006/relationships/image" Target="../media/image125.png"/><Relationship Id="rId5" Type="http://schemas.microsoft.com/office/2011/relationships/inkAction" Target="../ink/inkAction12.xml"/><Relationship Id="rId15" Type="http://schemas.openxmlformats.org/officeDocument/2006/relationships/image" Target="../media/image127.png"/><Relationship Id="rId10" Type="http://schemas.openxmlformats.org/officeDocument/2006/relationships/customXml" Target="../ink/ink78.xml"/><Relationship Id="rId4" Type="http://schemas.openxmlformats.org/officeDocument/2006/relationships/image" Target="../media/image75.png"/><Relationship Id="rId9" Type="http://schemas.openxmlformats.org/officeDocument/2006/relationships/image" Target="../media/image124.png"/><Relationship Id="rId14" Type="http://schemas.openxmlformats.org/officeDocument/2006/relationships/customXml" Target="../ink/ink8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770.png"/><Relationship Id="rId4" Type="http://schemas.microsoft.com/office/2011/relationships/inkAction" Target="../ink/inkAction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customXml" Target="../ink/ink8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80.png"/><Relationship Id="rId5" Type="http://schemas.microsoft.com/office/2011/relationships/inkAction" Target="../ink/inkAction15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00.png"/><Relationship Id="rId5" Type="http://schemas.microsoft.com/office/2011/relationships/inkAction" Target="../ink/inkAction16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2.png"/><Relationship Id="rId5" Type="http://schemas.microsoft.com/office/2011/relationships/inkAction" Target="../ink/inkAction17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3.png"/><Relationship Id="rId5" Type="http://schemas.microsoft.com/office/2011/relationships/inkAction" Target="../ink/inkAction18.xml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8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40.png"/><Relationship Id="rId5" Type="http://schemas.microsoft.com/office/2011/relationships/inkAction" Target="../ink/inkAction19.xml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850.png"/><Relationship Id="rId5" Type="http://schemas.microsoft.com/office/2011/relationships/inkAction" Target="../ink/inkAction20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microsoft.com/office/2011/relationships/inkAction" Target="../ink/inkAction21.xml"/><Relationship Id="rId5" Type="http://schemas.openxmlformats.org/officeDocument/2006/relationships/image" Target="../media/image80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100.png"/><Relationship Id="rId5" Type="http://schemas.microsoft.com/office/2011/relationships/inkAction" Target="../ink/inkAction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88.png"/><Relationship Id="rId5" Type="http://schemas.microsoft.com/office/2011/relationships/inkAction" Target="../ink/inkAction22.xml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39.png"/><Relationship Id="rId299" Type="http://schemas.openxmlformats.org/officeDocument/2006/relationships/image" Target="../media/image530.png"/><Relationship Id="rId21" Type="http://schemas.openxmlformats.org/officeDocument/2006/relationships/image" Target="../media/image391.png"/><Relationship Id="rId63" Type="http://schemas.openxmlformats.org/officeDocument/2006/relationships/image" Target="../media/image412.png"/><Relationship Id="rId159" Type="http://schemas.openxmlformats.org/officeDocument/2006/relationships/image" Target="../media/image460.png"/><Relationship Id="rId170" Type="http://schemas.openxmlformats.org/officeDocument/2006/relationships/customXml" Target="../ink/ink166.xml"/><Relationship Id="rId226" Type="http://schemas.openxmlformats.org/officeDocument/2006/relationships/customXml" Target="../ink/ink194.xml"/><Relationship Id="rId268" Type="http://schemas.openxmlformats.org/officeDocument/2006/relationships/customXml" Target="../ink/ink215.xml"/><Relationship Id="rId32" Type="http://schemas.openxmlformats.org/officeDocument/2006/relationships/customXml" Target="../ink/ink97.xml"/><Relationship Id="rId74" Type="http://schemas.openxmlformats.org/officeDocument/2006/relationships/customXml" Target="../ink/ink118.xml"/><Relationship Id="rId128" Type="http://schemas.openxmlformats.org/officeDocument/2006/relationships/customXml" Target="../ink/ink145.xml"/><Relationship Id="rId5" Type="http://schemas.openxmlformats.org/officeDocument/2006/relationships/image" Target="../media/image94.png"/><Relationship Id="rId181" Type="http://schemas.openxmlformats.org/officeDocument/2006/relationships/image" Target="../media/image471.png"/><Relationship Id="rId237" Type="http://schemas.openxmlformats.org/officeDocument/2006/relationships/image" Target="../media/image499.png"/><Relationship Id="rId279" Type="http://schemas.openxmlformats.org/officeDocument/2006/relationships/image" Target="../media/image520.png"/><Relationship Id="rId43" Type="http://schemas.openxmlformats.org/officeDocument/2006/relationships/image" Target="../media/image402.png"/><Relationship Id="rId139" Type="http://schemas.openxmlformats.org/officeDocument/2006/relationships/image" Target="../media/image450.png"/><Relationship Id="rId290" Type="http://schemas.openxmlformats.org/officeDocument/2006/relationships/customXml" Target="../ink/ink226.xml"/><Relationship Id="rId304" Type="http://schemas.openxmlformats.org/officeDocument/2006/relationships/customXml" Target="../ink/ink233.xml"/><Relationship Id="rId85" Type="http://schemas.openxmlformats.org/officeDocument/2006/relationships/image" Target="../media/image423.png"/><Relationship Id="rId150" Type="http://schemas.openxmlformats.org/officeDocument/2006/relationships/customXml" Target="../ink/ink156.xml"/><Relationship Id="rId192" Type="http://schemas.openxmlformats.org/officeDocument/2006/relationships/customXml" Target="../ink/ink177.xml"/><Relationship Id="rId206" Type="http://schemas.openxmlformats.org/officeDocument/2006/relationships/customXml" Target="../ink/ink184.xml"/><Relationship Id="rId248" Type="http://schemas.openxmlformats.org/officeDocument/2006/relationships/customXml" Target="../ink/ink205.xml"/><Relationship Id="rId12" Type="http://schemas.openxmlformats.org/officeDocument/2006/relationships/customXml" Target="../ink/ink87.xml"/><Relationship Id="rId108" Type="http://schemas.openxmlformats.org/officeDocument/2006/relationships/customXml" Target="../ink/ink135.xml"/><Relationship Id="rId315" Type="http://schemas.openxmlformats.org/officeDocument/2006/relationships/image" Target="../media/image538.png"/><Relationship Id="rId54" Type="http://schemas.openxmlformats.org/officeDocument/2006/relationships/customXml" Target="../ink/ink108.xml"/><Relationship Id="rId96" Type="http://schemas.openxmlformats.org/officeDocument/2006/relationships/customXml" Target="../ink/ink129.xml"/><Relationship Id="rId161" Type="http://schemas.openxmlformats.org/officeDocument/2006/relationships/image" Target="../media/image461.png"/><Relationship Id="rId217" Type="http://schemas.openxmlformats.org/officeDocument/2006/relationships/image" Target="../media/image489.png"/><Relationship Id="rId259" Type="http://schemas.openxmlformats.org/officeDocument/2006/relationships/image" Target="../media/image510.png"/><Relationship Id="rId23" Type="http://schemas.openxmlformats.org/officeDocument/2006/relationships/image" Target="../media/image392.png"/><Relationship Id="rId119" Type="http://schemas.openxmlformats.org/officeDocument/2006/relationships/image" Target="../media/image440.png"/><Relationship Id="rId270" Type="http://schemas.openxmlformats.org/officeDocument/2006/relationships/customXml" Target="../ink/ink216.xml"/><Relationship Id="rId65" Type="http://schemas.openxmlformats.org/officeDocument/2006/relationships/image" Target="../media/image413.png"/><Relationship Id="rId130" Type="http://schemas.openxmlformats.org/officeDocument/2006/relationships/customXml" Target="../ink/ink146.xml"/><Relationship Id="rId172" Type="http://schemas.openxmlformats.org/officeDocument/2006/relationships/customXml" Target="../ink/ink167.xml"/><Relationship Id="rId228" Type="http://schemas.openxmlformats.org/officeDocument/2006/relationships/customXml" Target="../ink/ink195.xml"/><Relationship Id="rId13" Type="http://schemas.openxmlformats.org/officeDocument/2006/relationships/image" Target="../media/image387.png"/><Relationship Id="rId109" Type="http://schemas.openxmlformats.org/officeDocument/2006/relationships/image" Target="../media/image435.png"/><Relationship Id="rId260" Type="http://schemas.openxmlformats.org/officeDocument/2006/relationships/customXml" Target="../ink/ink211.xml"/><Relationship Id="rId281" Type="http://schemas.openxmlformats.org/officeDocument/2006/relationships/image" Target="../media/image521.png"/><Relationship Id="rId316" Type="http://schemas.microsoft.com/office/2011/relationships/inkAction" Target="../ink/inkAction24.xml"/><Relationship Id="rId34" Type="http://schemas.openxmlformats.org/officeDocument/2006/relationships/customXml" Target="../ink/ink98.xml"/><Relationship Id="rId55" Type="http://schemas.openxmlformats.org/officeDocument/2006/relationships/image" Target="../media/image408.png"/><Relationship Id="rId76" Type="http://schemas.openxmlformats.org/officeDocument/2006/relationships/customXml" Target="../ink/ink119.xml"/><Relationship Id="rId97" Type="http://schemas.openxmlformats.org/officeDocument/2006/relationships/image" Target="../media/image429.png"/><Relationship Id="rId120" Type="http://schemas.openxmlformats.org/officeDocument/2006/relationships/customXml" Target="../ink/ink141.xml"/><Relationship Id="rId141" Type="http://schemas.openxmlformats.org/officeDocument/2006/relationships/image" Target="../media/image451.png"/><Relationship Id="rId7" Type="http://schemas.openxmlformats.org/officeDocument/2006/relationships/image" Target="../media/image384.png"/><Relationship Id="rId162" Type="http://schemas.openxmlformats.org/officeDocument/2006/relationships/customXml" Target="../ink/ink162.xml"/><Relationship Id="rId183" Type="http://schemas.openxmlformats.org/officeDocument/2006/relationships/image" Target="../media/image472.png"/><Relationship Id="rId218" Type="http://schemas.openxmlformats.org/officeDocument/2006/relationships/customXml" Target="../ink/ink190.xml"/><Relationship Id="rId239" Type="http://schemas.openxmlformats.org/officeDocument/2006/relationships/image" Target="../media/image500.png"/><Relationship Id="rId250" Type="http://schemas.openxmlformats.org/officeDocument/2006/relationships/customXml" Target="../ink/ink206.xml"/><Relationship Id="rId271" Type="http://schemas.openxmlformats.org/officeDocument/2006/relationships/image" Target="../media/image516.png"/><Relationship Id="rId292" Type="http://schemas.openxmlformats.org/officeDocument/2006/relationships/customXml" Target="../ink/ink227.xml"/><Relationship Id="rId306" Type="http://schemas.openxmlformats.org/officeDocument/2006/relationships/customXml" Target="../ink/ink234.xml"/><Relationship Id="rId24" Type="http://schemas.openxmlformats.org/officeDocument/2006/relationships/customXml" Target="../ink/ink93.xml"/><Relationship Id="rId45" Type="http://schemas.openxmlformats.org/officeDocument/2006/relationships/image" Target="../media/image403.png"/><Relationship Id="rId66" Type="http://schemas.openxmlformats.org/officeDocument/2006/relationships/customXml" Target="../ink/ink114.xml"/><Relationship Id="rId87" Type="http://schemas.openxmlformats.org/officeDocument/2006/relationships/image" Target="../media/image424.png"/><Relationship Id="rId110" Type="http://schemas.openxmlformats.org/officeDocument/2006/relationships/customXml" Target="../ink/ink136.xml"/><Relationship Id="rId131" Type="http://schemas.openxmlformats.org/officeDocument/2006/relationships/image" Target="../media/image446.png"/><Relationship Id="rId152" Type="http://schemas.openxmlformats.org/officeDocument/2006/relationships/customXml" Target="../ink/ink157.xml"/><Relationship Id="rId173" Type="http://schemas.openxmlformats.org/officeDocument/2006/relationships/image" Target="../media/image467.png"/><Relationship Id="rId194" Type="http://schemas.openxmlformats.org/officeDocument/2006/relationships/customXml" Target="../ink/ink178.xml"/><Relationship Id="rId208" Type="http://schemas.openxmlformats.org/officeDocument/2006/relationships/customXml" Target="../ink/ink185.xml"/><Relationship Id="rId229" Type="http://schemas.openxmlformats.org/officeDocument/2006/relationships/image" Target="../media/image495.png"/><Relationship Id="rId240" Type="http://schemas.openxmlformats.org/officeDocument/2006/relationships/customXml" Target="../ink/ink201.xml"/><Relationship Id="rId261" Type="http://schemas.openxmlformats.org/officeDocument/2006/relationships/image" Target="../media/image511.png"/><Relationship Id="rId14" Type="http://schemas.openxmlformats.org/officeDocument/2006/relationships/customXml" Target="../ink/ink88.xml"/><Relationship Id="rId35" Type="http://schemas.openxmlformats.org/officeDocument/2006/relationships/image" Target="../media/image398.png"/><Relationship Id="rId56" Type="http://schemas.openxmlformats.org/officeDocument/2006/relationships/customXml" Target="../ink/ink109.xml"/><Relationship Id="rId77" Type="http://schemas.openxmlformats.org/officeDocument/2006/relationships/image" Target="../media/image419.png"/><Relationship Id="rId100" Type="http://schemas.openxmlformats.org/officeDocument/2006/relationships/customXml" Target="../ink/ink131.xml"/><Relationship Id="rId282" Type="http://schemas.openxmlformats.org/officeDocument/2006/relationships/customXml" Target="../ink/ink222.xml"/><Relationship Id="rId317" Type="http://schemas.openxmlformats.org/officeDocument/2006/relationships/image" Target="../media/image95.png"/><Relationship Id="rId8" Type="http://schemas.openxmlformats.org/officeDocument/2006/relationships/customXml" Target="../ink/ink85.xml"/><Relationship Id="rId98" Type="http://schemas.openxmlformats.org/officeDocument/2006/relationships/customXml" Target="../ink/ink130.xml"/><Relationship Id="rId121" Type="http://schemas.openxmlformats.org/officeDocument/2006/relationships/image" Target="../media/image441.png"/><Relationship Id="rId142" Type="http://schemas.openxmlformats.org/officeDocument/2006/relationships/customXml" Target="../ink/ink152.xml"/><Relationship Id="rId163" Type="http://schemas.openxmlformats.org/officeDocument/2006/relationships/image" Target="../media/image462.png"/><Relationship Id="rId184" Type="http://schemas.openxmlformats.org/officeDocument/2006/relationships/customXml" Target="../ink/ink173.xml"/><Relationship Id="rId219" Type="http://schemas.openxmlformats.org/officeDocument/2006/relationships/image" Target="../media/image490.png"/><Relationship Id="rId230" Type="http://schemas.openxmlformats.org/officeDocument/2006/relationships/customXml" Target="../ink/ink196.xml"/><Relationship Id="rId251" Type="http://schemas.openxmlformats.org/officeDocument/2006/relationships/image" Target="../media/image506.png"/><Relationship Id="rId25" Type="http://schemas.openxmlformats.org/officeDocument/2006/relationships/image" Target="../media/image393.png"/><Relationship Id="rId46" Type="http://schemas.openxmlformats.org/officeDocument/2006/relationships/customXml" Target="../ink/ink104.xml"/><Relationship Id="rId67" Type="http://schemas.openxmlformats.org/officeDocument/2006/relationships/image" Target="../media/image414.png"/><Relationship Id="rId272" Type="http://schemas.openxmlformats.org/officeDocument/2006/relationships/customXml" Target="../ink/ink217.xml"/><Relationship Id="rId293" Type="http://schemas.openxmlformats.org/officeDocument/2006/relationships/image" Target="../media/image527.png"/><Relationship Id="rId307" Type="http://schemas.openxmlformats.org/officeDocument/2006/relationships/image" Target="../media/image534.png"/><Relationship Id="rId88" Type="http://schemas.openxmlformats.org/officeDocument/2006/relationships/customXml" Target="../ink/ink125.xml"/><Relationship Id="rId111" Type="http://schemas.openxmlformats.org/officeDocument/2006/relationships/image" Target="../media/image436.png"/><Relationship Id="rId132" Type="http://schemas.openxmlformats.org/officeDocument/2006/relationships/customXml" Target="../ink/ink147.xml"/><Relationship Id="rId153" Type="http://schemas.openxmlformats.org/officeDocument/2006/relationships/image" Target="../media/image457.png"/><Relationship Id="rId174" Type="http://schemas.openxmlformats.org/officeDocument/2006/relationships/customXml" Target="../ink/ink168.xml"/><Relationship Id="rId195" Type="http://schemas.openxmlformats.org/officeDocument/2006/relationships/image" Target="../media/image478.png"/><Relationship Id="rId209" Type="http://schemas.openxmlformats.org/officeDocument/2006/relationships/image" Target="../media/image485.png"/><Relationship Id="rId220" Type="http://schemas.openxmlformats.org/officeDocument/2006/relationships/customXml" Target="../ink/ink191.xml"/><Relationship Id="rId241" Type="http://schemas.openxmlformats.org/officeDocument/2006/relationships/image" Target="../media/image501.png"/><Relationship Id="rId15" Type="http://schemas.openxmlformats.org/officeDocument/2006/relationships/image" Target="../media/image388.png"/><Relationship Id="rId36" Type="http://schemas.openxmlformats.org/officeDocument/2006/relationships/customXml" Target="../ink/ink99.xml"/><Relationship Id="rId57" Type="http://schemas.openxmlformats.org/officeDocument/2006/relationships/image" Target="../media/image409.png"/><Relationship Id="rId262" Type="http://schemas.openxmlformats.org/officeDocument/2006/relationships/customXml" Target="../ink/ink212.xml"/><Relationship Id="rId283" Type="http://schemas.openxmlformats.org/officeDocument/2006/relationships/image" Target="../media/image522.png"/><Relationship Id="rId318" Type="http://schemas.openxmlformats.org/officeDocument/2006/relationships/image" Target="../media/image2.png"/><Relationship Id="rId78" Type="http://schemas.openxmlformats.org/officeDocument/2006/relationships/customXml" Target="../ink/ink120.xml"/><Relationship Id="rId99" Type="http://schemas.openxmlformats.org/officeDocument/2006/relationships/image" Target="../media/image430.png"/><Relationship Id="rId101" Type="http://schemas.openxmlformats.org/officeDocument/2006/relationships/image" Target="../media/image431.png"/><Relationship Id="rId122" Type="http://schemas.openxmlformats.org/officeDocument/2006/relationships/customXml" Target="../ink/ink142.xml"/><Relationship Id="rId143" Type="http://schemas.openxmlformats.org/officeDocument/2006/relationships/image" Target="../media/image452.png"/><Relationship Id="rId164" Type="http://schemas.openxmlformats.org/officeDocument/2006/relationships/customXml" Target="../ink/ink163.xml"/><Relationship Id="rId185" Type="http://schemas.openxmlformats.org/officeDocument/2006/relationships/image" Target="../media/image473.png"/><Relationship Id="rId9" Type="http://schemas.openxmlformats.org/officeDocument/2006/relationships/image" Target="../media/image385.png"/><Relationship Id="rId210" Type="http://schemas.openxmlformats.org/officeDocument/2006/relationships/customXml" Target="../ink/ink186.xml"/><Relationship Id="rId26" Type="http://schemas.openxmlformats.org/officeDocument/2006/relationships/customXml" Target="../ink/ink94.xml"/><Relationship Id="rId231" Type="http://schemas.openxmlformats.org/officeDocument/2006/relationships/image" Target="../media/image496.png"/><Relationship Id="rId252" Type="http://schemas.openxmlformats.org/officeDocument/2006/relationships/customXml" Target="../ink/ink207.xml"/><Relationship Id="rId273" Type="http://schemas.openxmlformats.org/officeDocument/2006/relationships/image" Target="../media/image517.png"/><Relationship Id="rId294" Type="http://schemas.openxmlformats.org/officeDocument/2006/relationships/customXml" Target="../ink/ink228.xml"/><Relationship Id="rId308" Type="http://schemas.openxmlformats.org/officeDocument/2006/relationships/customXml" Target="../ink/ink235.xml"/><Relationship Id="rId47" Type="http://schemas.openxmlformats.org/officeDocument/2006/relationships/image" Target="../media/image404.png"/><Relationship Id="rId68" Type="http://schemas.openxmlformats.org/officeDocument/2006/relationships/customXml" Target="../ink/ink115.xml"/><Relationship Id="rId89" Type="http://schemas.openxmlformats.org/officeDocument/2006/relationships/image" Target="../media/image425.png"/><Relationship Id="rId112" Type="http://schemas.openxmlformats.org/officeDocument/2006/relationships/customXml" Target="../ink/ink137.xml"/><Relationship Id="rId133" Type="http://schemas.openxmlformats.org/officeDocument/2006/relationships/image" Target="../media/image447.png"/><Relationship Id="rId154" Type="http://schemas.openxmlformats.org/officeDocument/2006/relationships/customXml" Target="../ink/ink158.xml"/><Relationship Id="rId175" Type="http://schemas.openxmlformats.org/officeDocument/2006/relationships/image" Target="../media/image468.png"/><Relationship Id="rId196" Type="http://schemas.openxmlformats.org/officeDocument/2006/relationships/customXml" Target="../ink/ink179.xml"/><Relationship Id="rId200" Type="http://schemas.openxmlformats.org/officeDocument/2006/relationships/customXml" Target="../ink/ink181.xml"/><Relationship Id="rId16" Type="http://schemas.openxmlformats.org/officeDocument/2006/relationships/customXml" Target="../ink/ink89.xml"/><Relationship Id="rId221" Type="http://schemas.openxmlformats.org/officeDocument/2006/relationships/image" Target="../media/image491.png"/><Relationship Id="rId242" Type="http://schemas.openxmlformats.org/officeDocument/2006/relationships/customXml" Target="../ink/ink202.xml"/><Relationship Id="rId263" Type="http://schemas.openxmlformats.org/officeDocument/2006/relationships/image" Target="../media/image512.png"/><Relationship Id="rId284" Type="http://schemas.openxmlformats.org/officeDocument/2006/relationships/customXml" Target="../ink/ink223.xml"/><Relationship Id="rId37" Type="http://schemas.openxmlformats.org/officeDocument/2006/relationships/image" Target="../media/image399.png"/><Relationship Id="rId58" Type="http://schemas.openxmlformats.org/officeDocument/2006/relationships/customXml" Target="../ink/ink110.xml"/><Relationship Id="rId79" Type="http://schemas.openxmlformats.org/officeDocument/2006/relationships/image" Target="../media/image420.png"/><Relationship Id="rId102" Type="http://schemas.openxmlformats.org/officeDocument/2006/relationships/customXml" Target="../ink/ink132.xml"/><Relationship Id="rId123" Type="http://schemas.openxmlformats.org/officeDocument/2006/relationships/image" Target="../media/image442.png"/><Relationship Id="rId144" Type="http://schemas.openxmlformats.org/officeDocument/2006/relationships/customXml" Target="../ink/ink153.xml"/><Relationship Id="rId90" Type="http://schemas.openxmlformats.org/officeDocument/2006/relationships/customXml" Target="../ink/ink126.xml"/><Relationship Id="rId165" Type="http://schemas.openxmlformats.org/officeDocument/2006/relationships/image" Target="../media/image463.png"/><Relationship Id="rId186" Type="http://schemas.openxmlformats.org/officeDocument/2006/relationships/customXml" Target="../ink/ink174.xml"/><Relationship Id="rId211" Type="http://schemas.openxmlformats.org/officeDocument/2006/relationships/image" Target="../media/image486.png"/><Relationship Id="rId232" Type="http://schemas.openxmlformats.org/officeDocument/2006/relationships/customXml" Target="../ink/ink197.xml"/><Relationship Id="rId253" Type="http://schemas.openxmlformats.org/officeDocument/2006/relationships/image" Target="../media/image507.png"/><Relationship Id="rId274" Type="http://schemas.openxmlformats.org/officeDocument/2006/relationships/customXml" Target="../ink/ink218.xml"/><Relationship Id="rId295" Type="http://schemas.openxmlformats.org/officeDocument/2006/relationships/image" Target="../media/image528.png"/><Relationship Id="rId309" Type="http://schemas.openxmlformats.org/officeDocument/2006/relationships/image" Target="../media/image535.png"/><Relationship Id="rId27" Type="http://schemas.openxmlformats.org/officeDocument/2006/relationships/image" Target="../media/image394.png"/><Relationship Id="rId48" Type="http://schemas.openxmlformats.org/officeDocument/2006/relationships/customXml" Target="../ink/ink105.xml"/><Relationship Id="rId69" Type="http://schemas.openxmlformats.org/officeDocument/2006/relationships/image" Target="../media/image415.png"/><Relationship Id="rId113" Type="http://schemas.openxmlformats.org/officeDocument/2006/relationships/image" Target="../media/image437.png"/><Relationship Id="rId134" Type="http://schemas.openxmlformats.org/officeDocument/2006/relationships/customXml" Target="../ink/ink148.xml"/><Relationship Id="rId80" Type="http://schemas.openxmlformats.org/officeDocument/2006/relationships/customXml" Target="../ink/ink121.xml"/><Relationship Id="rId155" Type="http://schemas.openxmlformats.org/officeDocument/2006/relationships/image" Target="../media/image458.png"/><Relationship Id="rId176" Type="http://schemas.openxmlformats.org/officeDocument/2006/relationships/customXml" Target="../ink/ink169.xml"/><Relationship Id="rId197" Type="http://schemas.openxmlformats.org/officeDocument/2006/relationships/image" Target="../media/image479.png"/><Relationship Id="rId201" Type="http://schemas.openxmlformats.org/officeDocument/2006/relationships/image" Target="../media/image481.png"/><Relationship Id="rId222" Type="http://schemas.openxmlformats.org/officeDocument/2006/relationships/customXml" Target="../ink/ink192.xml"/><Relationship Id="rId243" Type="http://schemas.openxmlformats.org/officeDocument/2006/relationships/image" Target="../media/image502.png"/><Relationship Id="rId264" Type="http://schemas.openxmlformats.org/officeDocument/2006/relationships/customXml" Target="../ink/ink213.xml"/><Relationship Id="rId285" Type="http://schemas.openxmlformats.org/officeDocument/2006/relationships/image" Target="../media/image523.png"/><Relationship Id="rId17" Type="http://schemas.openxmlformats.org/officeDocument/2006/relationships/image" Target="../media/image389.png"/><Relationship Id="rId38" Type="http://schemas.openxmlformats.org/officeDocument/2006/relationships/customXml" Target="../ink/ink100.xml"/><Relationship Id="rId59" Type="http://schemas.openxmlformats.org/officeDocument/2006/relationships/image" Target="../media/image410.png"/><Relationship Id="rId103" Type="http://schemas.openxmlformats.org/officeDocument/2006/relationships/image" Target="../media/image432.png"/><Relationship Id="rId124" Type="http://schemas.openxmlformats.org/officeDocument/2006/relationships/customXml" Target="../ink/ink143.xml"/><Relationship Id="rId310" Type="http://schemas.openxmlformats.org/officeDocument/2006/relationships/customXml" Target="../ink/ink236.xml"/><Relationship Id="rId70" Type="http://schemas.openxmlformats.org/officeDocument/2006/relationships/customXml" Target="../ink/ink116.xml"/><Relationship Id="rId91" Type="http://schemas.openxmlformats.org/officeDocument/2006/relationships/image" Target="../media/image426.png"/><Relationship Id="rId145" Type="http://schemas.openxmlformats.org/officeDocument/2006/relationships/image" Target="../media/image453.png"/><Relationship Id="rId166" Type="http://schemas.openxmlformats.org/officeDocument/2006/relationships/customXml" Target="../ink/ink164.xml"/><Relationship Id="rId187" Type="http://schemas.openxmlformats.org/officeDocument/2006/relationships/image" Target="../media/image474.png"/><Relationship Id="rId1" Type="http://schemas.microsoft.com/office/2007/relationships/media" Target="../media/media24.m4a"/><Relationship Id="rId212" Type="http://schemas.openxmlformats.org/officeDocument/2006/relationships/customXml" Target="../ink/ink187.xml"/><Relationship Id="rId233" Type="http://schemas.openxmlformats.org/officeDocument/2006/relationships/image" Target="../media/image497.png"/><Relationship Id="rId254" Type="http://schemas.openxmlformats.org/officeDocument/2006/relationships/customXml" Target="../ink/ink208.xml"/><Relationship Id="rId28" Type="http://schemas.openxmlformats.org/officeDocument/2006/relationships/customXml" Target="../ink/ink95.xml"/><Relationship Id="rId49" Type="http://schemas.openxmlformats.org/officeDocument/2006/relationships/image" Target="../media/image405.png"/><Relationship Id="rId114" Type="http://schemas.openxmlformats.org/officeDocument/2006/relationships/customXml" Target="../ink/ink138.xml"/><Relationship Id="rId275" Type="http://schemas.openxmlformats.org/officeDocument/2006/relationships/image" Target="../media/image518.png"/><Relationship Id="rId296" Type="http://schemas.openxmlformats.org/officeDocument/2006/relationships/customXml" Target="../ink/ink229.xml"/><Relationship Id="rId300" Type="http://schemas.openxmlformats.org/officeDocument/2006/relationships/customXml" Target="../ink/ink231.xml"/><Relationship Id="rId60" Type="http://schemas.openxmlformats.org/officeDocument/2006/relationships/customXml" Target="../ink/ink111.xml"/><Relationship Id="rId81" Type="http://schemas.openxmlformats.org/officeDocument/2006/relationships/image" Target="../media/image421.png"/><Relationship Id="rId135" Type="http://schemas.openxmlformats.org/officeDocument/2006/relationships/image" Target="../media/image448.png"/><Relationship Id="rId156" Type="http://schemas.openxmlformats.org/officeDocument/2006/relationships/customXml" Target="../ink/ink159.xml"/><Relationship Id="rId177" Type="http://schemas.openxmlformats.org/officeDocument/2006/relationships/image" Target="../media/image469.png"/><Relationship Id="rId198" Type="http://schemas.openxmlformats.org/officeDocument/2006/relationships/customXml" Target="../ink/ink180.xml"/><Relationship Id="rId202" Type="http://schemas.openxmlformats.org/officeDocument/2006/relationships/customXml" Target="../ink/ink182.xml"/><Relationship Id="rId223" Type="http://schemas.openxmlformats.org/officeDocument/2006/relationships/image" Target="../media/image492.png"/><Relationship Id="rId244" Type="http://schemas.openxmlformats.org/officeDocument/2006/relationships/customXml" Target="../ink/ink203.xml"/><Relationship Id="rId18" Type="http://schemas.openxmlformats.org/officeDocument/2006/relationships/customXml" Target="../ink/ink90.xml"/><Relationship Id="rId39" Type="http://schemas.openxmlformats.org/officeDocument/2006/relationships/image" Target="../media/image400.png"/><Relationship Id="rId265" Type="http://schemas.openxmlformats.org/officeDocument/2006/relationships/image" Target="../media/image513.png"/><Relationship Id="rId286" Type="http://schemas.openxmlformats.org/officeDocument/2006/relationships/customXml" Target="../ink/ink224.xml"/><Relationship Id="rId50" Type="http://schemas.openxmlformats.org/officeDocument/2006/relationships/customXml" Target="../ink/ink106.xml"/><Relationship Id="rId104" Type="http://schemas.openxmlformats.org/officeDocument/2006/relationships/customXml" Target="../ink/ink133.xml"/><Relationship Id="rId125" Type="http://schemas.openxmlformats.org/officeDocument/2006/relationships/image" Target="../media/image443.png"/><Relationship Id="rId146" Type="http://schemas.openxmlformats.org/officeDocument/2006/relationships/customXml" Target="../ink/ink154.xml"/><Relationship Id="rId167" Type="http://schemas.openxmlformats.org/officeDocument/2006/relationships/image" Target="../media/image464.png"/><Relationship Id="rId188" Type="http://schemas.openxmlformats.org/officeDocument/2006/relationships/customXml" Target="../ink/ink175.xml"/><Relationship Id="rId311" Type="http://schemas.openxmlformats.org/officeDocument/2006/relationships/image" Target="../media/image536.png"/><Relationship Id="rId71" Type="http://schemas.openxmlformats.org/officeDocument/2006/relationships/image" Target="../media/image416.png"/><Relationship Id="rId92" Type="http://schemas.openxmlformats.org/officeDocument/2006/relationships/customXml" Target="../ink/ink127.xml"/><Relationship Id="rId213" Type="http://schemas.openxmlformats.org/officeDocument/2006/relationships/image" Target="../media/image487.png"/><Relationship Id="rId234" Type="http://schemas.openxmlformats.org/officeDocument/2006/relationships/customXml" Target="../ink/ink198.xml"/><Relationship Id="rId2" Type="http://schemas.openxmlformats.org/officeDocument/2006/relationships/audio" Target="../media/media24.m4a"/><Relationship Id="rId29" Type="http://schemas.openxmlformats.org/officeDocument/2006/relationships/image" Target="../media/image395.png"/><Relationship Id="rId255" Type="http://schemas.openxmlformats.org/officeDocument/2006/relationships/image" Target="../media/image508.png"/><Relationship Id="rId276" Type="http://schemas.openxmlformats.org/officeDocument/2006/relationships/customXml" Target="../ink/ink219.xml"/><Relationship Id="rId297" Type="http://schemas.openxmlformats.org/officeDocument/2006/relationships/image" Target="../media/image529.png"/><Relationship Id="rId40" Type="http://schemas.openxmlformats.org/officeDocument/2006/relationships/customXml" Target="../ink/ink101.xml"/><Relationship Id="rId115" Type="http://schemas.openxmlformats.org/officeDocument/2006/relationships/image" Target="../media/image438.png"/><Relationship Id="rId136" Type="http://schemas.openxmlformats.org/officeDocument/2006/relationships/customXml" Target="../ink/ink149.xml"/><Relationship Id="rId157" Type="http://schemas.openxmlformats.org/officeDocument/2006/relationships/image" Target="../media/image459.png"/><Relationship Id="rId178" Type="http://schemas.openxmlformats.org/officeDocument/2006/relationships/customXml" Target="../ink/ink170.xml"/><Relationship Id="rId301" Type="http://schemas.openxmlformats.org/officeDocument/2006/relationships/image" Target="../media/image531.png"/><Relationship Id="rId61" Type="http://schemas.openxmlformats.org/officeDocument/2006/relationships/image" Target="../media/image411.png"/><Relationship Id="rId82" Type="http://schemas.openxmlformats.org/officeDocument/2006/relationships/customXml" Target="../ink/ink122.xml"/><Relationship Id="rId199" Type="http://schemas.openxmlformats.org/officeDocument/2006/relationships/image" Target="../media/image480.png"/><Relationship Id="rId203" Type="http://schemas.openxmlformats.org/officeDocument/2006/relationships/image" Target="../media/image482.png"/><Relationship Id="rId19" Type="http://schemas.openxmlformats.org/officeDocument/2006/relationships/image" Target="../media/image390.png"/><Relationship Id="rId224" Type="http://schemas.openxmlformats.org/officeDocument/2006/relationships/customXml" Target="../ink/ink193.xml"/><Relationship Id="rId245" Type="http://schemas.openxmlformats.org/officeDocument/2006/relationships/image" Target="../media/image503.png"/><Relationship Id="rId266" Type="http://schemas.openxmlformats.org/officeDocument/2006/relationships/customXml" Target="../ink/ink214.xml"/><Relationship Id="rId287" Type="http://schemas.openxmlformats.org/officeDocument/2006/relationships/image" Target="../media/image524.png"/><Relationship Id="rId30" Type="http://schemas.openxmlformats.org/officeDocument/2006/relationships/customXml" Target="../ink/ink96.xml"/><Relationship Id="rId105" Type="http://schemas.openxmlformats.org/officeDocument/2006/relationships/image" Target="../media/image433.png"/><Relationship Id="rId126" Type="http://schemas.openxmlformats.org/officeDocument/2006/relationships/customXml" Target="../ink/ink144.xml"/><Relationship Id="rId147" Type="http://schemas.openxmlformats.org/officeDocument/2006/relationships/image" Target="../media/image454.png"/><Relationship Id="rId168" Type="http://schemas.openxmlformats.org/officeDocument/2006/relationships/customXml" Target="../ink/ink165.xml"/><Relationship Id="rId312" Type="http://schemas.openxmlformats.org/officeDocument/2006/relationships/customXml" Target="../ink/ink237.xml"/><Relationship Id="rId51" Type="http://schemas.openxmlformats.org/officeDocument/2006/relationships/image" Target="../media/image406.png"/><Relationship Id="rId72" Type="http://schemas.openxmlformats.org/officeDocument/2006/relationships/customXml" Target="../ink/ink117.xml"/><Relationship Id="rId93" Type="http://schemas.openxmlformats.org/officeDocument/2006/relationships/image" Target="../media/image427.png"/><Relationship Id="rId189" Type="http://schemas.openxmlformats.org/officeDocument/2006/relationships/image" Target="../media/image475.png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188.xml"/><Relationship Id="rId235" Type="http://schemas.openxmlformats.org/officeDocument/2006/relationships/image" Target="../media/image498.png"/><Relationship Id="rId256" Type="http://schemas.openxmlformats.org/officeDocument/2006/relationships/customXml" Target="../ink/ink209.xml"/><Relationship Id="rId277" Type="http://schemas.openxmlformats.org/officeDocument/2006/relationships/image" Target="../media/image519.png"/><Relationship Id="rId298" Type="http://schemas.openxmlformats.org/officeDocument/2006/relationships/customXml" Target="../ink/ink230.xml"/><Relationship Id="rId116" Type="http://schemas.openxmlformats.org/officeDocument/2006/relationships/customXml" Target="../ink/ink139.xml"/><Relationship Id="rId137" Type="http://schemas.openxmlformats.org/officeDocument/2006/relationships/image" Target="../media/image449.png"/><Relationship Id="rId158" Type="http://schemas.openxmlformats.org/officeDocument/2006/relationships/customXml" Target="../ink/ink160.xml"/><Relationship Id="rId302" Type="http://schemas.openxmlformats.org/officeDocument/2006/relationships/customXml" Target="../ink/ink232.xml"/><Relationship Id="rId20" Type="http://schemas.openxmlformats.org/officeDocument/2006/relationships/customXml" Target="../ink/ink91.xml"/><Relationship Id="rId41" Type="http://schemas.openxmlformats.org/officeDocument/2006/relationships/image" Target="../media/image401.png"/><Relationship Id="rId62" Type="http://schemas.openxmlformats.org/officeDocument/2006/relationships/customXml" Target="../ink/ink112.xml"/><Relationship Id="rId83" Type="http://schemas.openxmlformats.org/officeDocument/2006/relationships/image" Target="../media/image422.png"/><Relationship Id="rId179" Type="http://schemas.openxmlformats.org/officeDocument/2006/relationships/image" Target="../media/image470.png"/><Relationship Id="rId190" Type="http://schemas.openxmlformats.org/officeDocument/2006/relationships/customXml" Target="../ink/ink176.xml"/><Relationship Id="rId204" Type="http://schemas.openxmlformats.org/officeDocument/2006/relationships/customXml" Target="../ink/ink183.xml"/><Relationship Id="rId225" Type="http://schemas.openxmlformats.org/officeDocument/2006/relationships/image" Target="../media/image493.png"/><Relationship Id="rId246" Type="http://schemas.openxmlformats.org/officeDocument/2006/relationships/customXml" Target="../ink/ink204.xml"/><Relationship Id="rId267" Type="http://schemas.openxmlformats.org/officeDocument/2006/relationships/image" Target="../media/image514.png"/><Relationship Id="rId288" Type="http://schemas.openxmlformats.org/officeDocument/2006/relationships/customXml" Target="../ink/ink225.xml"/><Relationship Id="rId106" Type="http://schemas.openxmlformats.org/officeDocument/2006/relationships/customXml" Target="../ink/ink134.xml"/><Relationship Id="rId127" Type="http://schemas.openxmlformats.org/officeDocument/2006/relationships/image" Target="../media/image444.png"/><Relationship Id="rId313" Type="http://schemas.openxmlformats.org/officeDocument/2006/relationships/image" Target="../media/image537.png"/><Relationship Id="rId10" Type="http://schemas.openxmlformats.org/officeDocument/2006/relationships/customXml" Target="../ink/ink86.xml"/><Relationship Id="rId31" Type="http://schemas.openxmlformats.org/officeDocument/2006/relationships/image" Target="../media/image396.png"/><Relationship Id="rId52" Type="http://schemas.openxmlformats.org/officeDocument/2006/relationships/customXml" Target="../ink/ink107.xml"/><Relationship Id="rId73" Type="http://schemas.openxmlformats.org/officeDocument/2006/relationships/image" Target="../media/image417.png"/><Relationship Id="rId94" Type="http://schemas.openxmlformats.org/officeDocument/2006/relationships/customXml" Target="../ink/ink128.xml"/><Relationship Id="rId148" Type="http://schemas.openxmlformats.org/officeDocument/2006/relationships/customXml" Target="../ink/ink155.xml"/><Relationship Id="rId169" Type="http://schemas.openxmlformats.org/officeDocument/2006/relationships/image" Target="../media/image465.png"/><Relationship Id="rId4" Type="http://schemas.openxmlformats.org/officeDocument/2006/relationships/image" Target="../media/image93.png"/><Relationship Id="rId180" Type="http://schemas.openxmlformats.org/officeDocument/2006/relationships/customXml" Target="../ink/ink171.xml"/><Relationship Id="rId215" Type="http://schemas.openxmlformats.org/officeDocument/2006/relationships/image" Target="../media/image488.png"/><Relationship Id="rId236" Type="http://schemas.openxmlformats.org/officeDocument/2006/relationships/customXml" Target="../ink/ink199.xml"/><Relationship Id="rId257" Type="http://schemas.openxmlformats.org/officeDocument/2006/relationships/image" Target="../media/image509.png"/><Relationship Id="rId278" Type="http://schemas.openxmlformats.org/officeDocument/2006/relationships/customXml" Target="../ink/ink220.xml"/><Relationship Id="rId303" Type="http://schemas.openxmlformats.org/officeDocument/2006/relationships/image" Target="../media/image532.png"/><Relationship Id="rId42" Type="http://schemas.openxmlformats.org/officeDocument/2006/relationships/customXml" Target="../ink/ink102.xml"/><Relationship Id="rId84" Type="http://schemas.openxmlformats.org/officeDocument/2006/relationships/customXml" Target="../ink/ink123.xml"/><Relationship Id="rId138" Type="http://schemas.openxmlformats.org/officeDocument/2006/relationships/customXml" Target="../ink/ink150.xml"/><Relationship Id="rId191" Type="http://schemas.openxmlformats.org/officeDocument/2006/relationships/image" Target="../media/image476.png"/><Relationship Id="rId205" Type="http://schemas.openxmlformats.org/officeDocument/2006/relationships/image" Target="../media/image483.png"/><Relationship Id="rId247" Type="http://schemas.openxmlformats.org/officeDocument/2006/relationships/image" Target="../media/image504.png"/><Relationship Id="rId107" Type="http://schemas.openxmlformats.org/officeDocument/2006/relationships/image" Target="../media/image434.png"/><Relationship Id="rId289" Type="http://schemas.openxmlformats.org/officeDocument/2006/relationships/image" Target="../media/image525.png"/><Relationship Id="rId11" Type="http://schemas.openxmlformats.org/officeDocument/2006/relationships/image" Target="../media/image386.png"/><Relationship Id="rId53" Type="http://schemas.openxmlformats.org/officeDocument/2006/relationships/image" Target="../media/image407.png"/><Relationship Id="rId149" Type="http://schemas.openxmlformats.org/officeDocument/2006/relationships/image" Target="../media/image455.png"/><Relationship Id="rId314" Type="http://schemas.openxmlformats.org/officeDocument/2006/relationships/customXml" Target="../ink/ink238.xml"/><Relationship Id="rId95" Type="http://schemas.openxmlformats.org/officeDocument/2006/relationships/image" Target="../media/image428.png"/><Relationship Id="rId160" Type="http://schemas.openxmlformats.org/officeDocument/2006/relationships/customXml" Target="../ink/ink161.xml"/><Relationship Id="rId216" Type="http://schemas.openxmlformats.org/officeDocument/2006/relationships/customXml" Target="../ink/ink189.xml"/><Relationship Id="rId258" Type="http://schemas.openxmlformats.org/officeDocument/2006/relationships/customXml" Target="../ink/ink210.xml"/><Relationship Id="rId22" Type="http://schemas.openxmlformats.org/officeDocument/2006/relationships/customXml" Target="../ink/ink92.xml"/><Relationship Id="rId64" Type="http://schemas.openxmlformats.org/officeDocument/2006/relationships/customXml" Target="../ink/ink113.xml"/><Relationship Id="rId118" Type="http://schemas.openxmlformats.org/officeDocument/2006/relationships/customXml" Target="../ink/ink140.xml"/><Relationship Id="rId171" Type="http://schemas.openxmlformats.org/officeDocument/2006/relationships/image" Target="../media/image466.png"/><Relationship Id="rId227" Type="http://schemas.openxmlformats.org/officeDocument/2006/relationships/image" Target="../media/image494.png"/><Relationship Id="rId269" Type="http://schemas.openxmlformats.org/officeDocument/2006/relationships/image" Target="../media/image515.png"/><Relationship Id="rId33" Type="http://schemas.openxmlformats.org/officeDocument/2006/relationships/image" Target="../media/image397.png"/><Relationship Id="rId129" Type="http://schemas.openxmlformats.org/officeDocument/2006/relationships/image" Target="../media/image445.png"/><Relationship Id="rId280" Type="http://schemas.openxmlformats.org/officeDocument/2006/relationships/customXml" Target="../ink/ink221.xml"/><Relationship Id="rId75" Type="http://schemas.openxmlformats.org/officeDocument/2006/relationships/image" Target="../media/image418.png"/><Relationship Id="rId140" Type="http://schemas.openxmlformats.org/officeDocument/2006/relationships/customXml" Target="../ink/ink151.xml"/><Relationship Id="rId182" Type="http://schemas.openxmlformats.org/officeDocument/2006/relationships/customXml" Target="../ink/ink172.xml"/><Relationship Id="rId6" Type="http://schemas.openxmlformats.org/officeDocument/2006/relationships/customXml" Target="../ink/ink84.xml"/><Relationship Id="rId238" Type="http://schemas.openxmlformats.org/officeDocument/2006/relationships/customXml" Target="../ink/ink200.xml"/><Relationship Id="rId291" Type="http://schemas.openxmlformats.org/officeDocument/2006/relationships/image" Target="../media/image526.png"/><Relationship Id="rId305" Type="http://schemas.openxmlformats.org/officeDocument/2006/relationships/image" Target="../media/image533.png"/><Relationship Id="rId44" Type="http://schemas.openxmlformats.org/officeDocument/2006/relationships/customXml" Target="../ink/ink103.xml"/><Relationship Id="rId86" Type="http://schemas.openxmlformats.org/officeDocument/2006/relationships/customXml" Target="../ink/ink124.xml"/><Relationship Id="rId151" Type="http://schemas.openxmlformats.org/officeDocument/2006/relationships/image" Target="../media/image456.png"/><Relationship Id="rId193" Type="http://schemas.openxmlformats.org/officeDocument/2006/relationships/image" Target="../media/image477.png"/><Relationship Id="rId207" Type="http://schemas.openxmlformats.org/officeDocument/2006/relationships/image" Target="../media/image484.png"/><Relationship Id="rId249" Type="http://schemas.openxmlformats.org/officeDocument/2006/relationships/image" Target="../media/image5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96.png"/><Relationship Id="rId5" Type="http://schemas.microsoft.com/office/2011/relationships/inkAction" Target="../ink/inkAction25.xml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97.png"/><Relationship Id="rId5" Type="http://schemas.microsoft.com/office/2011/relationships/inkAction" Target="../ink/inkAction26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8.png"/><Relationship Id="rId5" Type="http://schemas.microsoft.com/office/2011/relationships/inkAction" Target="../ink/inkAction27.x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99.png"/><Relationship Id="rId5" Type="http://schemas.microsoft.com/office/2011/relationships/inkAction" Target="../ink/inkAction28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6.xml"/><Relationship Id="rId21" Type="http://schemas.openxmlformats.org/officeDocument/2006/relationships/customXml" Target="../ink/ink248.xml"/><Relationship Id="rId42" Type="http://schemas.openxmlformats.org/officeDocument/2006/relationships/image" Target="../media/image119.png"/><Relationship Id="rId63" Type="http://schemas.openxmlformats.org/officeDocument/2006/relationships/customXml" Target="../ink/ink269.xml"/><Relationship Id="rId84" Type="http://schemas.openxmlformats.org/officeDocument/2006/relationships/image" Target="../media/image145.png"/><Relationship Id="rId138" Type="http://schemas.openxmlformats.org/officeDocument/2006/relationships/image" Target="../media/image172.png"/><Relationship Id="rId159" Type="http://schemas.openxmlformats.org/officeDocument/2006/relationships/customXml" Target="../ink/ink317.xml"/><Relationship Id="rId170" Type="http://schemas.openxmlformats.org/officeDocument/2006/relationships/image" Target="../media/image188.png"/><Relationship Id="rId191" Type="http://schemas.openxmlformats.org/officeDocument/2006/relationships/customXml" Target="../ink/ink333.xml"/><Relationship Id="rId205" Type="http://schemas.openxmlformats.org/officeDocument/2006/relationships/customXml" Target="../ink/ink340.xml"/><Relationship Id="rId107" Type="http://schemas.openxmlformats.org/officeDocument/2006/relationships/customXml" Target="../ink/ink291.xml"/><Relationship Id="rId11" Type="http://schemas.openxmlformats.org/officeDocument/2006/relationships/customXml" Target="../ink/ink243.xml"/><Relationship Id="rId32" Type="http://schemas.openxmlformats.org/officeDocument/2006/relationships/image" Target="../media/image114.png"/><Relationship Id="rId53" Type="http://schemas.openxmlformats.org/officeDocument/2006/relationships/customXml" Target="../ink/ink264.xml"/><Relationship Id="rId74" Type="http://schemas.openxmlformats.org/officeDocument/2006/relationships/image" Target="../media/image140.png"/><Relationship Id="rId128" Type="http://schemas.openxmlformats.org/officeDocument/2006/relationships/image" Target="../media/image167.png"/><Relationship Id="rId149" Type="http://schemas.openxmlformats.org/officeDocument/2006/relationships/customXml" Target="../ink/ink312.xml"/><Relationship Id="rId5" Type="http://schemas.openxmlformats.org/officeDocument/2006/relationships/customXml" Target="../ink/ink240.xml"/><Relationship Id="rId95" Type="http://schemas.openxmlformats.org/officeDocument/2006/relationships/customXml" Target="../ink/ink285.xml"/><Relationship Id="rId160" Type="http://schemas.openxmlformats.org/officeDocument/2006/relationships/image" Target="../media/image183.png"/><Relationship Id="rId181" Type="http://schemas.openxmlformats.org/officeDocument/2006/relationships/customXml" Target="../ink/ink328.xml"/><Relationship Id="rId22" Type="http://schemas.openxmlformats.org/officeDocument/2006/relationships/image" Target="../media/image109.png"/><Relationship Id="rId43" Type="http://schemas.openxmlformats.org/officeDocument/2006/relationships/customXml" Target="../ink/ink259.xml"/><Relationship Id="rId64" Type="http://schemas.openxmlformats.org/officeDocument/2006/relationships/image" Target="../media/image135.png"/><Relationship Id="rId118" Type="http://schemas.openxmlformats.org/officeDocument/2006/relationships/image" Target="../media/image162.png"/><Relationship Id="rId139" Type="http://schemas.openxmlformats.org/officeDocument/2006/relationships/customXml" Target="../ink/ink307.xml"/><Relationship Id="rId85" Type="http://schemas.openxmlformats.org/officeDocument/2006/relationships/customXml" Target="../ink/ink280.xml"/><Relationship Id="rId150" Type="http://schemas.openxmlformats.org/officeDocument/2006/relationships/image" Target="../media/image178.png"/><Relationship Id="rId171" Type="http://schemas.openxmlformats.org/officeDocument/2006/relationships/customXml" Target="../ink/ink323.xml"/><Relationship Id="rId192" Type="http://schemas.openxmlformats.org/officeDocument/2006/relationships/image" Target="../media/image199.png"/><Relationship Id="rId206" Type="http://schemas.openxmlformats.org/officeDocument/2006/relationships/image" Target="../media/image206.png"/><Relationship Id="rId12" Type="http://schemas.openxmlformats.org/officeDocument/2006/relationships/image" Target="../media/image104.png"/><Relationship Id="rId33" Type="http://schemas.openxmlformats.org/officeDocument/2006/relationships/customXml" Target="../ink/ink254.xml"/><Relationship Id="rId108" Type="http://schemas.openxmlformats.org/officeDocument/2006/relationships/image" Target="../media/image157.png"/><Relationship Id="rId129" Type="http://schemas.openxmlformats.org/officeDocument/2006/relationships/customXml" Target="../ink/ink302.xml"/><Relationship Id="rId54" Type="http://schemas.openxmlformats.org/officeDocument/2006/relationships/image" Target="../media/image130.png"/><Relationship Id="rId75" Type="http://schemas.openxmlformats.org/officeDocument/2006/relationships/customXml" Target="../ink/ink275.xml"/><Relationship Id="rId96" Type="http://schemas.openxmlformats.org/officeDocument/2006/relationships/image" Target="../media/image151.png"/><Relationship Id="rId140" Type="http://schemas.openxmlformats.org/officeDocument/2006/relationships/image" Target="../media/image173.png"/><Relationship Id="rId161" Type="http://schemas.openxmlformats.org/officeDocument/2006/relationships/customXml" Target="../ink/ink318.xml"/><Relationship Id="rId182" Type="http://schemas.openxmlformats.org/officeDocument/2006/relationships/image" Target="../media/image194.png"/><Relationship Id="rId6" Type="http://schemas.openxmlformats.org/officeDocument/2006/relationships/image" Target="../media/image101.png"/><Relationship Id="rId23" Type="http://schemas.openxmlformats.org/officeDocument/2006/relationships/customXml" Target="../ink/ink249.xml"/><Relationship Id="rId119" Type="http://schemas.openxmlformats.org/officeDocument/2006/relationships/customXml" Target="../ink/ink297.xml"/><Relationship Id="rId44" Type="http://schemas.openxmlformats.org/officeDocument/2006/relationships/image" Target="../media/image120.png"/><Relationship Id="rId65" Type="http://schemas.openxmlformats.org/officeDocument/2006/relationships/customXml" Target="../ink/ink270.xml"/><Relationship Id="rId86" Type="http://schemas.openxmlformats.org/officeDocument/2006/relationships/image" Target="../media/image146.png"/><Relationship Id="rId130" Type="http://schemas.openxmlformats.org/officeDocument/2006/relationships/image" Target="../media/image168.png"/><Relationship Id="rId151" Type="http://schemas.openxmlformats.org/officeDocument/2006/relationships/customXml" Target="../ink/ink313.xml"/><Relationship Id="rId172" Type="http://schemas.openxmlformats.org/officeDocument/2006/relationships/image" Target="../media/image189.png"/><Relationship Id="rId193" Type="http://schemas.openxmlformats.org/officeDocument/2006/relationships/customXml" Target="../ink/ink334.xml"/><Relationship Id="rId13" Type="http://schemas.openxmlformats.org/officeDocument/2006/relationships/customXml" Target="../ink/ink244.xml"/><Relationship Id="rId109" Type="http://schemas.openxmlformats.org/officeDocument/2006/relationships/customXml" Target="../ink/ink292.xml"/><Relationship Id="rId34" Type="http://schemas.openxmlformats.org/officeDocument/2006/relationships/image" Target="../media/image115.png"/><Relationship Id="rId55" Type="http://schemas.openxmlformats.org/officeDocument/2006/relationships/customXml" Target="../ink/ink265.xml"/><Relationship Id="rId76" Type="http://schemas.openxmlformats.org/officeDocument/2006/relationships/image" Target="../media/image141.png"/><Relationship Id="rId97" Type="http://schemas.openxmlformats.org/officeDocument/2006/relationships/customXml" Target="../ink/ink286.xml"/><Relationship Id="rId120" Type="http://schemas.openxmlformats.org/officeDocument/2006/relationships/image" Target="../media/image163.png"/><Relationship Id="rId141" Type="http://schemas.openxmlformats.org/officeDocument/2006/relationships/customXml" Target="../ink/ink308.xml"/><Relationship Id="rId7" Type="http://schemas.openxmlformats.org/officeDocument/2006/relationships/customXml" Target="../ink/ink241.xml"/><Relationship Id="rId162" Type="http://schemas.openxmlformats.org/officeDocument/2006/relationships/image" Target="../media/image184.png"/><Relationship Id="rId183" Type="http://schemas.openxmlformats.org/officeDocument/2006/relationships/customXml" Target="../ink/ink329.xml"/><Relationship Id="rId24" Type="http://schemas.openxmlformats.org/officeDocument/2006/relationships/image" Target="../media/image110.png"/><Relationship Id="rId40" Type="http://schemas.openxmlformats.org/officeDocument/2006/relationships/image" Target="../media/image118.png"/><Relationship Id="rId45" Type="http://schemas.openxmlformats.org/officeDocument/2006/relationships/customXml" Target="../ink/ink260.xml"/><Relationship Id="rId66" Type="http://schemas.openxmlformats.org/officeDocument/2006/relationships/image" Target="../media/image136.png"/><Relationship Id="rId87" Type="http://schemas.openxmlformats.org/officeDocument/2006/relationships/customXml" Target="../ink/ink281.xml"/><Relationship Id="rId110" Type="http://schemas.openxmlformats.org/officeDocument/2006/relationships/image" Target="../media/image158.png"/><Relationship Id="rId115" Type="http://schemas.openxmlformats.org/officeDocument/2006/relationships/customXml" Target="../ink/ink295.xml"/><Relationship Id="rId131" Type="http://schemas.openxmlformats.org/officeDocument/2006/relationships/customXml" Target="../ink/ink303.xml"/><Relationship Id="rId136" Type="http://schemas.openxmlformats.org/officeDocument/2006/relationships/image" Target="../media/image171.png"/><Relationship Id="rId157" Type="http://schemas.openxmlformats.org/officeDocument/2006/relationships/customXml" Target="../ink/ink316.xml"/><Relationship Id="rId178" Type="http://schemas.openxmlformats.org/officeDocument/2006/relationships/image" Target="../media/image192.png"/><Relationship Id="rId61" Type="http://schemas.openxmlformats.org/officeDocument/2006/relationships/customXml" Target="../ink/ink268.xml"/><Relationship Id="rId82" Type="http://schemas.openxmlformats.org/officeDocument/2006/relationships/image" Target="../media/image144.png"/><Relationship Id="rId152" Type="http://schemas.openxmlformats.org/officeDocument/2006/relationships/image" Target="../media/image179.png"/><Relationship Id="rId173" Type="http://schemas.openxmlformats.org/officeDocument/2006/relationships/customXml" Target="../ink/ink324.xml"/><Relationship Id="rId194" Type="http://schemas.openxmlformats.org/officeDocument/2006/relationships/image" Target="../media/image200.png"/><Relationship Id="rId199" Type="http://schemas.openxmlformats.org/officeDocument/2006/relationships/customXml" Target="../ink/ink337.xml"/><Relationship Id="rId203" Type="http://schemas.openxmlformats.org/officeDocument/2006/relationships/customXml" Target="../ink/ink339.xml"/><Relationship Id="rId19" Type="http://schemas.openxmlformats.org/officeDocument/2006/relationships/customXml" Target="../ink/ink247.xml"/><Relationship Id="rId14" Type="http://schemas.openxmlformats.org/officeDocument/2006/relationships/image" Target="../media/image105.png"/><Relationship Id="rId30" Type="http://schemas.openxmlformats.org/officeDocument/2006/relationships/image" Target="../media/image113.png"/><Relationship Id="rId35" Type="http://schemas.openxmlformats.org/officeDocument/2006/relationships/customXml" Target="../ink/ink255.xml"/><Relationship Id="rId56" Type="http://schemas.openxmlformats.org/officeDocument/2006/relationships/image" Target="../media/image131.png"/><Relationship Id="rId77" Type="http://schemas.openxmlformats.org/officeDocument/2006/relationships/customXml" Target="../ink/ink276.xml"/><Relationship Id="rId100" Type="http://schemas.openxmlformats.org/officeDocument/2006/relationships/image" Target="../media/image153.png"/><Relationship Id="rId105" Type="http://schemas.openxmlformats.org/officeDocument/2006/relationships/customXml" Target="../ink/ink290.xml"/><Relationship Id="rId126" Type="http://schemas.openxmlformats.org/officeDocument/2006/relationships/image" Target="../media/image166.png"/><Relationship Id="rId147" Type="http://schemas.openxmlformats.org/officeDocument/2006/relationships/customXml" Target="../ink/ink311.xml"/><Relationship Id="rId168" Type="http://schemas.openxmlformats.org/officeDocument/2006/relationships/image" Target="../media/image187.png"/><Relationship Id="rId8" Type="http://schemas.openxmlformats.org/officeDocument/2006/relationships/image" Target="../media/image102.png"/><Relationship Id="rId51" Type="http://schemas.openxmlformats.org/officeDocument/2006/relationships/customXml" Target="../ink/ink263.xml"/><Relationship Id="rId72" Type="http://schemas.openxmlformats.org/officeDocument/2006/relationships/image" Target="../media/image139.png"/><Relationship Id="rId93" Type="http://schemas.openxmlformats.org/officeDocument/2006/relationships/customXml" Target="../ink/ink284.xml"/><Relationship Id="rId98" Type="http://schemas.openxmlformats.org/officeDocument/2006/relationships/image" Target="../media/image152.png"/><Relationship Id="rId121" Type="http://schemas.openxmlformats.org/officeDocument/2006/relationships/customXml" Target="../ink/ink298.xml"/><Relationship Id="rId142" Type="http://schemas.openxmlformats.org/officeDocument/2006/relationships/image" Target="../media/image174.png"/><Relationship Id="rId163" Type="http://schemas.openxmlformats.org/officeDocument/2006/relationships/customXml" Target="../ink/ink319.xml"/><Relationship Id="rId184" Type="http://schemas.openxmlformats.org/officeDocument/2006/relationships/image" Target="../media/image195.png"/><Relationship Id="rId189" Type="http://schemas.openxmlformats.org/officeDocument/2006/relationships/customXml" Target="../ink/ink332.xml"/><Relationship Id="rId3" Type="http://schemas.openxmlformats.org/officeDocument/2006/relationships/customXml" Target="../ink/ink239.xml"/><Relationship Id="rId25" Type="http://schemas.openxmlformats.org/officeDocument/2006/relationships/customXml" Target="../ink/ink250.xml"/><Relationship Id="rId46" Type="http://schemas.openxmlformats.org/officeDocument/2006/relationships/image" Target="../media/image121.png"/><Relationship Id="rId67" Type="http://schemas.openxmlformats.org/officeDocument/2006/relationships/customXml" Target="../ink/ink271.xml"/><Relationship Id="rId116" Type="http://schemas.openxmlformats.org/officeDocument/2006/relationships/image" Target="../media/image161.png"/><Relationship Id="rId137" Type="http://schemas.openxmlformats.org/officeDocument/2006/relationships/customXml" Target="../ink/ink306.xml"/><Relationship Id="rId158" Type="http://schemas.openxmlformats.org/officeDocument/2006/relationships/image" Target="../media/image182.png"/><Relationship Id="rId20" Type="http://schemas.openxmlformats.org/officeDocument/2006/relationships/image" Target="../media/image108.png"/><Relationship Id="rId41" Type="http://schemas.openxmlformats.org/officeDocument/2006/relationships/customXml" Target="../ink/ink258.xml"/><Relationship Id="rId62" Type="http://schemas.openxmlformats.org/officeDocument/2006/relationships/image" Target="../media/image134.png"/><Relationship Id="rId83" Type="http://schemas.openxmlformats.org/officeDocument/2006/relationships/customXml" Target="../ink/ink279.xml"/><Relationship Id="rId88" Type="http://schemas.openxmlformats.org/officeDocument/2006/relationships/image" Target="../media/image147.png"/><Relationship Id="rId111" Type="http://schemas.openxmlformats.org/officeDocument/2006/relationships/customXml" Target="../ink/ink293.xml"/><Relationship Id="rId132" Type="http://schemas.openxmlformats.org/officeDocument/2006/relationships/image" Target="../media/image169.png"/><Relationship Id="rId153" Type="http://schemas.openxmlformats.org/officeDocument/2006/relationships/customXml" Target="../ink/ink314.xml"/><Relationship Id="rId174" Type="http://schemas.openxmlformats.org/officeDocument/2006/relationships/image" Target="../media/image190.png"/><Relationship Id="rId179" Type="http://schemas.openxmlformats.org/officeDocument/2006/relationships/customXml" Target="../ink/ink327.xml"/><Relationship Id="rId195" Type="http://schemas.openxmlformats.org/officeDocument/2006/relationships/customXml" Target="../ink/ink335.xml"/><Relationship Id="rId190" Type="http://schemas.openxmlformats.org/officeDocument/2006/relationships/image" Target="../media/image198.png"/><Relationship Id="rId204" Type="http://schemas.openxmlformats.org/officeDocument/2006/relationships/image" Target="../media/image205.png"/><Relationship Id="rId15" Type="http://schemas.openxmlformats.org/officeDocument/2006/relationships/customXml" Target="../ink/ink245.xml"/><Relationship Id="rId36" Type="http://schemas.openxmlformats.org/officeDocument/2006/relationships/image" Target="../media/image116.png"/><Relationship Id="rId57" Type="http://schemas.openxmlformats.org/officeDocument/2006/relationships/customXml" Target="../ink/ink266.xml"/><Relationship Id="rId106" Type="http://schemas.openxmlformats.org/officeDocument/2006/relationships/image" Target="../media/image156.png"/><Relationship Id="rId127" Type="http://schemas.openxmlformats.org/officeDocument/2006/relationships/customXml" Target="../ink/ink301.xml"/><Relationship Id="rId10" Type="http://schemas.openxmlformats.org/officeDocument/2006/relationships/image" Target="../media/image103.png"/><Relationship Id="rId31" Type="http://schemas.openxmlformats.org/officeDocument/2006/relationships/customXml" Target="../ink/ink253.xml"/><Relationship Id="rId52" Type="http://schemas.openxmlformats.org/officeDocument/2006/relationships/image" Target="../media/image129.png"/><Relationship Id="rId73" Type="http://schemas.openxmlformats.org/officeDocument/2006/relationships/customXml" Target="../ink/ink274.xml"/><Relationship Id="rId78" Type="http://schemas.openxmlformats.org/officeDocument/2006/relationships/image" Target="../media/image142.png"/><Relationship Id="rId94" Type="http://schemas.openxmlformats.org/officeDocument/2006/relationships/image" Target="../media/image150.png"/><Relationship Id="rId99" Type="http://schemas.openxmlformats.org/officeDocument/2006/relationships/customXml" Target="../ink/ink287.xml"/><Relationship Id="rId101" Type="http://schemas.openxmlformats.org/officeDocument/2006/relationships/customXml" Target="../ink/ink288.xml"/><Relationship Id="rId122" Type="http://schemas.openxmlformats.org/officeDocument/2006/relationships/image" Target="../media/image164.png"/><Relationship Id="rId143" Type="http://schemas.openxmlformats.org/officeDocument/2006/relationships/customXml" Target="../ink/ink309.xml"/><Relationship Id="rId148" Type="http://schemas.openxmlformats.org/officeDocument/2006/relationships/image" Target="../media/image177.png"/><Relationship Id="rId164" Type="http://schemas.openxmlformats.org/officeDocument/2006/relationships/image" Target="../media/image185.png"/><Relationship Id="rId169" Type="http://schemas.openxmlformats.org/officeDocument/2006/relationships/customXml" Target="../ink/ink322.xml"/><Relationship Id="rId185" Type="http://schemas.openxmlformats.org/officeDocument/2006/relationships/customXml" Target="../ink/ink330.xml"/><Relationship Id="rId4" Type="http://schemas.openxmlformats.org/officeDocument/2006/relationships/image" Target="../media/image100.png"/><Relationship Id="rId9" Type="http://schemas.openxmlformats.org/officeDocument/2006/relationships/customXml" Target="../ink/ink242.xml"/><Relationship Id="rId180" Type="http://schemas.openxmlformats.org/officeDocument/2006/relationships/image" Target="../media/image193.png"/><Relationship Id="rId26" Type="http://schemas.openxmlformats.org/officeDocument/2006/relationships/image" Target="../media/image111.png"/><Relationship Id="rId47" Type="http://schemas.openxmlformats.org/officeDocument/2006/relationships/customXml" Target="../ink/ink261.xml"/><Relationship Id="rId68" Type="http://schemas.openxmlformats.org/officeDocument/2006/relationships/image" Target="../media/image137.png"/><Relationship Id="rId89" Type="http://schemas.openxmlformats.org/officeDocument/2006/relationships/customXml" Target="../ink/ink282.xml"/><Relationship Id="rId112" Type="http://schemas.openxmlformats.org/officeDocument/2006/relationships/image" Target="../media/image159.png"/><Relationship Id="rId133" Type="http://schemas.openxmlformats.org/officeDocument/2006/relationships/customXml" Target="../ink/ink304.xml"/><Relationship Id="rId154" Type="http://schemas.openxmlformats.org/officeDocument/2006/relationships/image" Target="../media/image180.png"/><Relationship Id="rId175" Type="http://schemas.openxmlformats.org/officeDocument/2006/relationships/customXml" Target="../ink/ink325.xml"/><Relationship Id="rId196" Type="http://schemas.openxmlformats.org/officeDocument/2006/relationships/image" Target="../media/image201.png"/><Relationship Id="rId200" Type="http://schemas.openxmlformats.org/officeDocument/2006/relationships/image" Target="../media/image203.png"/><Relationship Id="rId16" Type="http://schemas.openxmlformats.org/officeDocument/2006/relationships/image" Target="../media/image106.png"/><Relationship Id="rId37" Type="http://schemas.openxmlformats.org/officeDocument/2006/relationships/customXml" Target="../ink/ink256.xml"/><Relationship Id="rId58" Type="http://schemas.openxmlformats.org/officeDocument/2006/relationships/image" Target="../media/image132.png"/><Relationship Id="rId79" Type="http://schemas.openxmlformats.org/officeDocument/2006/relationships/customXml" Target="../ink/ink277.xml"/><Relationship Id="rId102" Type="http://schemas.openxmlformats.org/officeDocument/2006/relationships/image" Target="../media/image154.png"/><Relationship Id="rId123" Type="http://schemas.openxmlformats.org/officeDocument/2006/relationships/customXml" Target="../ink/ink299.xml"/><Relationship Id="rId144" Type="http://schemas.openxmlformats.org/officeDocument/2006/relationships/image" Target="../media/image175.png"/><Relationship Id="rId90" Type="http://schemas.openxmlformats.org/officeDocument/2006/relationships/image" Target="../media/image148.png"/><Relationship Id="rId165" Type="http://schemas.openxmlformats.org/officeDocument/2006/relationships/customXml" Target="../ink/ink320.xml"/><Relationship Id="rId186" Type="http://schemas.openxmlformats.org/officeDocument/2006/relationships/image" Target="../media/image196.png"/><Relationship Id="rId27" Type="http://schemas.openxmlformats.org/officeDocument/2006/relationships/customXml" Target="../ink/ink251.xml"/><Relationship Id="rId48" Type="http://schemas.openxmlformats.org/officeDocument/2006/relationships/image" Target="../media/image122.png"/><Relationship Id="rId69" Type="http://schemas.openxmlformats.org/officeDocument/2006/relationships/customXml" Target="../ink/ink272.xml"/><Relationship Id="rId113" Type="http://schemas.openxmlformats.org/officeDocument/2006/relationships/customXml" Target="../ink/ink294.xml"/><Relationship Id="rId134" Type="http://schemas.openxmlformats.org/officeDocument/2006/relationships/image" Target="../media/image170.png"/><Relationship Id="rId80" Type="http://schemas.openxmlformats.org/officeDocument/2006/relationships/image" Target="../media/image143.png"/><Relationship Id="rId155" Type="http://schemas.openxmlformats.org/officeDocument/2006/relationships/customXml" Target="../ink/ink315.xml"/><Relationship Id="rId176" Type="http://schemas.openxmlformats.org/officeDocument/2006/relationships/image" Target="../media/image191.png"/><Relationship Id="rId197" Type="http://schemas.openxmlformats.org/officeDocument/2006/relationships/customXml" Target="../ink/ink336.xml"/><Relationship Id="rId201" Type="http://schemas.openxmlformats.org/officeDocument/2006/relationships/customXml" Target="../ink/ink338.xml"/><Relationship Id="rId17" Type="http://schemas.openxmlformats.org/officeDocument/2006/relationships/customXml" Target="../ink/ink246.xml"/><Relationship Id="rId38" Type="http://schemas.openxmlformats.org/officeDocument/2006/relationships/image" Target="../media/image117.png"/><Relationship Id="rId59" Type="http://schemas.openxmlformats.org/officeDocument/2006/relationships/customXml" Target="../ink/ink267.xml"/><Relationship Id="rId103" Type="http://schemas.openxmlformats.org/officeDocument/2006/relationships/customXml" Target="../ink/ink289.xml"/><Relationship Id="rId124" Type="http://schemas.openxmlformats.org/officeDocument/2006/relationships/image" Target="../media/image165.png"/><Relationship Id="rId70" Type="http://schemas.openxmlformats.org/officeDocument/2006/relationships/image" Target="../media/image138.png"/><Relationship Id="rId91" Type="http://schemas.openxmlformats.org/officeDocument/2006/relationships/customXml" Target="../ink/ink283.xml"/><Relationship Id="rId145" Type="http://schemas.openxmlformats.org/officeDocument/2006/relationships/customXml" Target="../ink/ink310.xml"/><Relationship Id="rId166" Type="http://schemas.openxmlformats.org/officeDocument/2006/relationships/image" Target="../media/image186.png"/><Relationship Id="rId187" Type="http://schemas.openxmlformats.org/officeDocument/2006/relationships/customXml" Target="../ink/ink331.xml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112.png"/><Relationship Id="rId49" Type="http://schemas.openxmlformats.org/officeDocument/2006/relationships/customXml" Target="../ink/ink262.xml"/><Relationship Id="rId114" Type="http://schemas.openxmlformats.org/officeDocument/2006/relationships/image" Target="../media/image160.png"/><Relationship Id="rId60" Type="http://schemas.openxmlformats.org/officeDocument/2006/relationships/image" Target="../media/image133.png"/><Relationship Id="rId81" Type="http://schemas.openxmlformats.org/officeDocument/2006/relationships/customXml" Target="../ink/ink278.xml"/><Relationship Id="rId135" Type="http://schemas.openxmlformats.org/officeDocument/2006/relationships/customXml" Target="../ink/ink305.xml"/><Relationship Id="rId156" Type="http://schemas.openxmlformats.org/officeDocument/2006/relationships/image" Target="../media/image181.png"/><Relationship Id="rId177" Type="http://schemas.openxmlformats.org/officeDocument/2006/relationships/customXml" Target="../ink/ink326.xml"/><Relationship Id="rId198" Type="http://schemas.openxmlformats.org/officeDocument/2006/relationships/image" Target="../media/image202.png"/><Relationship Id="rId202" Type="http://schemas.openxmlformats.org/officeDocument/2006/relationships/image" Target="../media/image204.png"/><Relationship Id="rId18" Type="http://schemas.openxmlformats.org/officeDocument/2006/relationships/image" Target="../media/image107.png"/><Relationship Id="rId39" Type="http://schemas.openxmlformats.org/officeDocument/2006/relationships/customXml" Target="../ink/ink257.xml"/><Relationship Id="rId50" Type="http://schemas.openxmlformats.org/officeDocument/2006/relationships/image" Target="../media/image128.png"/><Relationship Id="rId104" Type="http://schemas.openxmlformats.org/officeDocument/2006/relationships/image" Target="../media/image155.png"/><Relationship Id="rId125" Type="http://schemas.openxmlformats.org/officeDocument/2006/relationships/customXml" Target="../ink/ink300.xml"/><Relationship Id="rId146" Type="http://schemas.openxmlformats.org/officeDocument/2006/relationships/image" Target="../media/image176.png"/><Relationship Id="rId167" Type="http://schemas.openxmlformats.org/officeDocument/2006/relationships/customXml" Target="../ink/ink321.xml"/><Relationship Id="rId188" Type="http://schemas.openxmlformats.org/officeDocument/2006/relationships/image" Target="../media/image197.png"/><Relationship Id="rId71" Type="http://schemas.openxmlformats.org/officeDocument/2006/relationships/customXml" Target="../ink/ink273.xml"/><Relationship Id="rId92" Type="http://schemas.openxmlformats.org/officeDocument/2006/relationships/image" Target="../media/image149.png"/><Relationship Id="rId2" Type="http://schemas.openxmlformats.org/officeDocument/2006/relationships/image" Target="../media/image80.png"/><Relationship Id="rId29" Type="http://schemas.openxmlformats.org/officeDocument/2006/relationships/customXml" Target="../ink/ink25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060.png"/><Relationship Id="rId5" Type="http://schemas.microsoft.com/office/2011/relationships/inkAction" Target="../ink/inkAction29.xml"/><Relationship Id="rId4" Type="http://schemas.openxmlformats.org/officeDocument/2006/relationships/image" Target="../media/image80.png"/><Relationship Id="rId9" Type="http://schemas.openxmlformats.org/officeDocument/2006/relationships/image" Target="../media/image2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microsoft.com/office/2011/relationships/inkAction" Target="../ink/inkAction3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0.png"/><Relationship Id="rId2" Type="http://schemas.openxmlformats.org/officeDocument/2006/relationships/customXml" Target="../ink/ink34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customXml" Target="../ink/ink34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0.png"/><Relationship Id="rId2" Type="http://schemas.openxmlformats.org/officeDocument/2006/relationships/customXml" Target="../ink/ink34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customXml" Target="../ink/ink3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microsoft.com/office/2011/relationships/inkAction" Target="../ink/inkAction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microsoft.com/office/2011/relationships/inkAction" Target="../ink/inkAction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10.png"/><Relationship Id="rId5" Type="http://schemas.microsoft.com/office/2011/relationships/inkAction" Target="../ink/inkAction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7.xml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560518-ECB7-4283-BCCD-F0BB50B9FD7D}"/>
              </a:ext>
            </a:extLst>
          </p:cNvPr>
          <p:cNvSpPr txBox="1"/>
          <p:nvPr/>
        </p:nvSpPr>
        <p:spPr>
          <a:xfrm>
            <a:off x="511727" y="570451"/>
            <a:ext cx="111825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 3 is this Friday during class.   Exams will be graded by Sunday.</a:t>
            </a:r>
          </a:p>
          <a:p>
            <a:endParaRPr lang="en-US" sz="2800" dirty="0"/>
          </a:p>
          <a:p>
            <a:r>
              <a:rPr lang="en-US" sz="2800" dirty="0"/>
              <a:t>Problem session Thursday at 5pm.  Zoom link will be posted on ICON.</a:t>
            </a:r>
          </a:p>
          <a:p>
            <a:endParaRPr lang="en-US" sz="2800" dirty="0"/>
          </a:p>
          <a:p>
            <a:r>
              <a:rPr lang="en-US" sz="2800" dirty="0"/>
              <a:t>Similar format to last exam except as discussed in the next few slides.</a:t>
            </a:r>
          </a:p>
          <a:p>
            <a:endParaRPr lang="en-US" sz="2800" dirty="0"/>
          </a:p>
          <a:p>
            <a:r>
              <a:rPr lang="en-US" sz="2800" dirty="0"/>
              <a:t>E-mail me your exam if you would like me to check it (sometimes uploads are corrupted).   I can quickly check and respond to e-mails.  Checking uploads on ICON takes much longer.  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If you don’t get an e-mailed response from me, there are no guarantees that your upload is readable.   </a:t>
            </a:r>
            <a:r>
              <a:rPr lang="en-US" sz="2800" dirty="0">
                <a:solidFill>
                  <a:srgbClr val="FF0000"/>
                </a:solidFill>
              </a:rPr>
              <a:t>Unreadable upload = 0 points on written part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4B617B8-6B69-4D26-9093-24D4B1E09D9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3240" y="212760"/>
              <a:ext cx="11655360" cy="7100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4B617B8-6B69-4D26-9093-24D4B1E09D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80" y="203400"/>
                <a:ext cx="11674080" cy="71193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80EE44-02A4-4833-9FBF-152DBDDE9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06"/>
    </mc:Choice>
    <mc:Fallback xmlns="">
      <p:transition spd="slow" advTm="120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89817-546F-42C3-B40E-AD9716C57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909"/>
            <a:ext cx="11887200" cy="5419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B959E2-D23C-4D5A-837D-926B158F6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679" y="3959604"/>
            <a:ext cx="4185151" cy="38127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F95EC9F-75CA-4403-981C-895D2AEDB990}"/>
                  </a:ext>
                </a:extLst>
              </p14:cNvPr>
              <p14:cNvContentPartPr/>
              <p14:nvPr/>
            </p14:nvContentPartPr>
            <p14:xfrm>
              <a:off x="10887120" y="154620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F95EC9F-75CA-4403-981C-895D2AEDB9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77760" y="153684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509E00B-4BD4-4214-9C5B-CAAF3699A84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8720" y="2008800"/>
              <a:ext cx="8845920" cy="5356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509E00B-4BD4-4214-9C5B-CAAF3699A8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360" y="1999440"/>
                <a:ext cx="8864640" cy="53751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91AA924-A3C7-404C-B15F-778D8E470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55"/>
    </mc:Choice>
    <mc:Fallback xmlns="">
      <p:transition spd="slow" advTm="44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FC754-88F3-4E1F-95BD-B22D41F5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469" y="0"/>
            <a:ext cx="3196663" cy="12815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8016C55-A072-45A3-B86E-E30E204D9759}"/>
              </a:ext>
            </a:extLst>
          </p:cNvPr>
          <p:cNvGrpSpPr/>
          <p:nvPr/>
        </p:nvGrpSpPr>
        <p:grpSpPr>
          <a:xfrm>
            <a:off x="6098797" y="3000547"/>
            <a:ext cx="5226342" cy="4570517"/>
            <a:chOff x="1690777" y="0"/>
            <a:chExt cx="9620250" cy="744226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A7D9406-4FFF-42F9-925C-E5208FBE31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16"/>
            <a:stretch/>
          </p:blipFill>
          <p:spPr bwMode="auto">
            <a:xfrm>
              <a:off x="1690777" y="0"/>
              <a:ext cx="9620250" cy="744226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DF0D20-B4A1-44B8-8E73-E397928DB9E4}"/>
                </a:ext>
              </a:extLst>
            </p:cNvPr>
            <p:cNvSpPr/>
            <p:nvPr/>
          </p:nvSpPr>
          <p:spPr>
            <a:xfrm>
              <a:off x="1690777" y="6964092"/>
              <a:ext cx="4263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hlinkClick r:id="rId4"/>
                </a:rPr>
                <a:t>https://en.wikipedia.org/wiki/Phase_plane</a:t>
              </a:r>
              <a:r>
                <a:rPr lang="en-US" dirty="0"/>
                <a:t>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82C3440-1FA0-4B6E-8306-E4B6E0EE8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1" y="3011048"/>
            <a:ext cx="5226342" cy="47613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D2E930-EBC1-4E28-A387-78E7CB8315AB}"/>
                  </a:ext>
                </a:extLst>
              </p14:cNvPr>
              <p14:cNvContentPartPr/>
              <p14:nvPr/>
            </p14:nvContentPartPr>
            <p14:xfrm>
              <a:off x="0" y="31320"/>
              <a:ext cx="11730240" cy="7347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D2E930-EBC1-4E28-A387-78E7CB8315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9360" y="21960"/>
                <a:ext cx="11748960" cy="736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2804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FC754-88F3-4E1F-95BD-B22D41F50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469" y="0"/>
            <a:ext cx="3196663" cy="12815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8016C55-A072-45A3-B86E-E30E204D9759}"/>
              </a:ext>
            </a:extLst>
          </p:cNvPr>
          <p:cNvGrpSpPr/>
          <p:nvPr/>
        </p:nvGrpSpPr>
        <p:grpSpPr>
          <a:xfrm>
            <a:off x="2835479" y="3109604"/>
            <a:ext cx="5226342" cy="4570517"/>
            <a:chOff x="1690777" y="0"/>
            <a:chExt cx="9620250" cy="744226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A7D9406-4FFF-42F9-925C-E5208FBE31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16"/>
            <a:stretch/>
          </p:blipFill>
          <p:spPr bwMode="auto">
            <a:xfrm>
              <a:off x="1690777" y="0"/>
              <a:ext cx="9620250" cy="744226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DF0D20-B4A1-44B8-8E73-E397928DB9E4}"/>
                </a:ext>
              </a:extLst>
            </p:cNvPr>
            <p:cNvSpPr/>
            <p:nvPr/>
          </p:nvSpPr>
          <p:spPr>
            <a:xfrm>
              <a:off x="1690777" y="6964092"/>
              <a:ext cx="4263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hlinkClick r:id="rId6"/>
                </a:rPr>
                <a:t>https://en.wikipedia.org/wiki/Phase_plane</a:t>
              </a:r>
              <a:r>
                <a:rPr lang="en-US" dirty="0"/>
                <a:t> </a:t>
              </a: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8FC586B-1FAC-454A-855F-DD9D9807E62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7800" y="104760"/>
              <a:ext cx="11208600" cy="7650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8FC586B-1FAC-454A-855F-DD9D9807E6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8440" y="95400"/>
                <a:ext cx="11227320" cy="76694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A03D86D-C4D4-415C-A204-0F0729DD2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60"/>
    </mc:Choice>
    <mc:Fallback xmlns="">
      <p:transition spd="slow" advTm="7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D6C12EA-0DAB-4249-92AD-D46D60E8575E}"/>
              </a:ext>
            </a:extLst>
          </p:cNvPr>
          <p:cNvGrpSpPr/>
          <p:nvPr/>
        </p:nvGrpSpPr>
        <p:grpSpPr>
          <a:xfrm>
            <a:off x="3632432" y="578840"/>
            <a:ext cx="8416825" cy="7095604"/>
            <a:chOff x="1690777" y="0"/>
            <a:chExt cx="9620250" cy="7442265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089AE8A4-D2AB-4358-9E45-5571E396BD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16"/>
            <a:stretch/>
          </p:blipFill>
          <p:spPr bwMode="auto">
            <a:xfrm>
              <a:off x="1690777" y="0"/>
              <a:ext cx="9620250" cy="744226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47AAC6-836A-4863-90AA-4BCAEDA282EE}"/>
                </a:ext>
              </a:extLst>
            </p:cNvPr>
            <p:cNvSpPr/>
            <p:nvPr/>
          </p:nvSpPr>
          <p:spPr>
            <a:xfrm>
              <a:off x="1690777" y="6964092"/>
              <a:ext cx="4263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hlinkClick r:id="rId5"/>
                </a:rPr>
                <a:t>https://en.wikipedia.org/wiki/Phase_plane</a:t>
              </a:r>
              <a:r>
                <a:rPr lang="en-US" dirty="0"/>
                <a:t>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91F606-DEBB-4572-8B8D-1E128DEF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78" y="134225"/>
            <a:ext cx="3196663" cy="12815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8BE4991-EDAF-46DA-A818-B797ED1B88A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520" y="1133280"/>
              <a:ext cx="11768400" cy="6510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8BE4991-EDAF-46DA-A818-B797ED1B88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160" y="1123920"/>
                <a:ext cx="11787120" cy="65293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442555A-04FF-4C23-BA26-844281E7E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51"/>
    </mc:Choice>
    <mc:Fallback xmlns="">
      <p:transition spd="slow" advTm="101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FC754-88F3-4E1F-95BD-B22D41F50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469" y="0"/>
            <a:ext cx="3196663" cy="12815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8016C55-A072-45A3-B86E-E30E204D9759}"/>
              </a:ext>
            </a:extLst>
          </p:cNvPr>
          <p:cNvGrpSpPr/>
          <p:nvPr/>
        </p:nvGrpSpPr>
        <p:grpSpPr>
          <a:xfrm>
            <a:off x="2835479" y="3109604"/>
            <a:ext cx="5226342" cy="4570517"/>
            <a:chOff x="1690777" y="0"/>
            <a:chExt cx="9620250" cy="744226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A7D9406-4FFF-42F9-925C-E5208FBE31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16"/>
            <a:stretch/>
          </p:blipFill>
          <p:spPr bwMode="auto">
            <a:xfrm>
              <a:off x="1690777" y="0"/>
              <a:ext cx="9620250" cy="744226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DF0D20-B4A1-44B8-8E73-E397928DB9E4}"/>
                </a:ext>
              </a:extLst>
            </p:cNvPr>
            <p:cNvSpPr/>
            <p:nvPr/>
          </p:nvSpPr>
          <p:spPr>
            <a:xfrm>
              <a:off x="1690777" y="6964092"/>
              <a:ext cx="4263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hlinkClick r:id="rId6"/>
                </a:rPr>
                <a:t>https://en.wikipedia.org/wiki/Phase_plane</a:t>
              </a:r>
              <a:r>
                <a:rPr lang="en-US" dirty="0"/>
                <a:t> </a:t>
              </a: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99A57EA-48AE-4E39-9233-74CDBE3EB06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4920" y="92880"/>
              <a:ext cx="11636280" cy="7926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99A57EA-48AE-4E39-9233-74CDBE3EB0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560" y="83520"/>
                <a:ext cx="11655000" cy="7944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02C6A63-0541-4C43-AECA-CE21BA06C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18"/>
    </mc:Choice>
    <mc:Fallback xmlns="">
      <p:transition spd="slow" advTm="180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FC754-88F3-4E1F-95BD-B22D41F5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469" y="0"/>
            <a:ext cx="3196663" cy="12815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8016C55-A072-45A3-B86E-E30E204D9759}"/>
              </a:ext>
            </a:extLst>
          </p:cNvPr>
          <p:cNvGrpSpPr/>
          <p:nvPr/>
        </p:nvGrpSpPr>
        <p:grpSpPr>
          <a:xfrm>
            <a:off x="2835479" y="3109604"/>
            <a:ext cx="5226342" cy="4570517"/>
            <a:chOff x="1690777" y="0"/>
            <a:chExt cx="9620250" cy="744226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A7D9406-4FFF-42F9-925C-E5208FBE31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16"/>
            <a:stretch/>
          </p:blipFill>
          <p:spPr bwMode="auto">
            <a:xfrm>
              <a:off x="1690777" y="0"/>
              <a:ext cx="9620250" cy="744226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DF0D20-B4A1-44B8-8E73-E397928DB9E4}"/>
                </a:ext>
              </a:extLst>
            </p:cNvPr>
            <p:cNvSpPr/>
            <p:nvPr/>
          </p:nvSpPr>
          <p:spPr>
            <a:xfrm>
              <a:off x="1690777" y="6964092"/>
              <a:ext cx="4263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hlinkClick r:id="rId4"/>
                </a:rPr>
                <a:t>https://en.wikipedia.org/wiki/Phase_plane</a:t>
              </a:r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36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625AA7-BC13-4825-9475-761661A32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30" y="1125742"/>
            <a:ext cx="11887200" cy="5520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46E2AD-D6A3-41A2-8175-52DEA20E0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1537"/>
            <a:ext cx="11887200" cy="1225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EE1340-2F14-4351-94F6-38E65212EE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" b="56440"/>
          <a:stretch/>
        </p:blipFill>
        <p:spPr>
          <a:xfrm>
            <a:off x="663878" y="6345491"/>
            <a:ext cx="5686817" cy="11951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35CBFB-3FF0-424B-89E0-03F79A6D4C7A}"/>
              </a:ext>
            </a:extLst>
          </p:cNvPr>
          <p:cNvSpPr/>
          <p:nvPr/>
        </p:nvSpPr>
        <p:spPr>
          <a:xfrm>
            <a:off x="6098796" y="1325461"/>
            <a:ext cx="192947" cy="721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FA76527-1452-4954-8119-4D030D1B1833}"/>
                  </a:ext>
                </a:extLst>
              </p14:cNvPr>
              <p14:cNvContentPartPr/>
              <p14:nvPr/>
            </p14:nvContentPartPr>
            <p14:xfrm>
              <a:off x="279720" y="718200"/>
              <a:ext cx="11556720" cy="6897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FA76527-1452-4954-8119-4D030D1B18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0360" y="708840"/>
                <a:ext cx="11575440" cy="691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7144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625AA7-BC13-4825-9475-761661A32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30" y="1125742"/>
            <a:ext cx="11887200" cy="5520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46E2AD-D6A3-41A2-8175-52DEA20E0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1537"/>
            <a:ext cx="11887200" cy="1225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EE1340-2F14-4351-94F6-38E65212EE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" b="56440"/>
          <a:stretch/>
        </p:blipFill>
        <p:spPr>
          <a:xfrm>
            <a:off x="663878" y="6345491"/>
            <a:ext cx="5686817" cy="11951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35CBFB-3FF0-424B-89E0-03F79A6D4C7A}"/>
              </a:ext>
            </a:extLst>
          </p:cNvPr>
          <p:cNvSpPr/>
          <p:nvPr/>
        </p:nvSpPr>
        <p:spPr>
          <a:xfrm>
            <a:off x="6098796" y="1325461"/>
            <a:ext cx="192947" cy="721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98F118B-7325-445D-897E-238587CD5365}"/>
                  </a:ext>
                </a:extLst>
              </p14:cNvPr>
              <p14:cNvContentPartPr/>
              <p14:nvPr/>
            </p14:nvContentPartPr>
            <p14:xfrm>
              <a:off x="578520" y="2685960"/>
              <a:ext cx="8409240" cy="2729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98F118B-7325-445D-897E-238587CD53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9160" y="2676600"/>
                <a:ext cx="8427960" cy="274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2207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>
            <a:grpSpLocks noChangeAspect="1"/>
          </p:cNvGrpSpPr>
          <p:nvPr/>
        </p:nvGrpSpPr>
        <p:grpSpPr>
          <a:xfrm>
            <a:off x="-114298" y="1090574"/>
            <a:ext cx="4202153" cy="356616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91B973-E859-47CF-B6B4-3231651A9D60}"/>
              </a:ext>
            </a:extLst>
          </p:cNvPr>
          <p:cNvGrpSpPr>
            <a:grpSpLocks noChangeAspect="1"/>
          </p:cNvGrpSpPr>
          <p:nvPr/>
        </p:nvGrpSpPr>
        <p:grpSpPr>
          <a:xfrm>
            <a:off x="3927161" y="1090574"/>
            <a:ext cx="4202153" cy="3566160"/>
            <a:chOff x="2730501" y="1681843"/>
            <a:chExt cx="7035800" cy="59709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BD2916-9B2E-4B05-8D53-8C79F9025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3977E0-693C-4654-890E-9C63D538E48E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2BB44E8-B0EC-45E5-AB7E-0260D8A05F6D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4C8BE9-D438-4C75-8C92-700C1071D77E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C61BCD-D40F-4B7B-A7B1-59F9B0D1E3CB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9AC6D8-F46B-4E56-9A2A-B38A7A6B7A0D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361124-EC31-4EC9-A82B-281D48CFC619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55399A-41CE-4892-A084-245F201217B7}"/>
              </a:ext>
            </a:extLst>
          </p:cNvPr>
          <p:cNvGrpSpPr>
            <a:grpSpLocks noChangeAspect="1"/>
          </p:cNvGrpSpPr>
          <p:nvPr/>
        </p:nvGrpSpPr>
        <p:grpSpPr>
          <a:xfrm>
            <a:off x="7766314" y="1090574"/>
            <a:ext cx="4202153" cy="3566160"/>
            <a:chOff x="2730501" y="1681843"/>
            <a:chExt cx="7035800" cy="597094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AECB143-6117-4319-AB1A-04F32BBC5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E3A7143-E47F-48EE-979A-1F3BEFA49A27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4F8F2B-67A9-4A24-9F0A-13AAE6FADE0A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1FE46C-2D1D-492C-BDF3-2F5A35E1F183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D8CA5F-592C-47E0-8D74-3CDD9B12FA4C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87D7E9C-992D-46C1-A004-AB3C165AFC8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D07DDD-DA42-4BD4-9968-5CBC4803FEAD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A112-5041-4EF3-A6A8-758B98A49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16" t="6137"/>
          <a:stretch/>
        </p:blipFill>
        <p:spPr>
          <a:xfrm>
            <a:off x="8291662" y="201204"/>
            <a:ext cx="3434745" cy="854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7CBE12-9669-405D-A823-DE5B51B4DB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54" t="7970" b="15667"/>
          <a:stretch/>
        </p:blipFill>
        <p:spPr>
          <a:xfrm>
            <a:off x="405156" y="237571"/>
            <a:ext cx="3560286" cy="7820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E394A1-A6AB-42A0-B5FE-5079B61E21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14" t="14485"/>
          <a:stretch/>
        </p:blipFill>
        <p:spPr>
          <a:xfrm>
            <a:off x="4350878" y="220362"/>
            <a:ext cx="3638008" cy="8164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14:cNvPr>
              <p14:cNvContentPartPr/>
              <p14:nvPr/>
            </p14:nvContentPartPr>
            <p14:xfrm>
              <a:off x="1616958" y="1117205"/>
              <a:ext cx="369360" cy="356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7958" y="1108205"/>
                <a:ext cx="387000" cy="37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FDA3BD54-211A-4717-B262-B54E55452D6B}"/>
              </a:ext>
            </a:extLst>
          </p:cNvPr>
          <p:cNvGrpSpPr/>
          <p:nvPr/>
        </p:nvGrpSpPr>
        <p:grpSpPr>
          <a:xfrm>
            <a:off x="1069758" y="965285"/>
            <a:ext cx="1442880" cy="3845880"/>
            <a:chOff x="1069758" y="965285"/>
            <a:chExt cx="1442880" cy="38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14:cNvPr>
                <p14:cNvContentPartPr/>
                <p14:nvPr/>
              </p14:nvContentPartPr>
              <p14:xfrm>
                <a:off x="1205118" y="1736045"/>
                <a:ext cx="322920" cy="348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96118" y="1727045"/>
                  <a:ext cx="34056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14:cNvPr>
                <p14:cNvContentPartPr/>
                <p14:nvPr/>
              </p14:nvContentPartPr>
              <p14:xfrm>
                <a:off x="2021958" y="3554405"/>
                <a:ext cx="292320" cy="404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13318" y="3545765"/>
                  <a:ext cx="3099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14:cNvPr>
                <p14:cNvContentPartPr/>
                <p14:nvPr/>
              </p14:nvContentPartPr>
              <p14:xfrm>
                <a:off x="1588158" y="4405805"/>
                <a:ext cx="316440" cy="301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79518" y="4397165"/>
                  <a:ext cx="33408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14:cNvPr>
                <p14:cNvContentPartPr/>
                <p14:nvPr/>
              </p14:nvContentPartPr>
              <p14:xfrm>
                <a:off x="1909638" y="1455605"/>
                <a:ext cx="603000" cy="3083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00638" y="1446605"/>
                  <a:ext cx="620640" cy="31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14:cNvPr>
                <p14:cNvContentPartPr/>
                <p14:nvPr/>
              </p14:nvContentPartPr>
              <p14:xfrm>
                <a:off x="1890558" y="1261565"/>
                <a:ext cx="210240" cy="224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81558" y="1252565"/>
                  <a:ext cx="2278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14:cNvPr>
                <p14:cNvContentPartPr/>
                <p14:nvPr/>
              </p14:nvContentPartPr>
              <p14:xfrm>
                <a:off x="1280358" y="1068965"/>
                <a:ext cx="350640" cy="329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71718" y="1059965"/>
                  <a:ext cx="3682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14:cNvPr>
                <p14:cNvContentPartPr/>
                <p14:nvPr/>
              </p14:nvContentPartPr>
              <p14:xfrm>
                <a:off x="1534518" y="965285"/>
                <a:ext cx="190080" cy="303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525518" y="956645"/>
                  <a:ext cx="20772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14:cNvPr>
                <p14:cNvContentPartPr/>
                <p14:nvPr/>
              </p14:nvContentPartPr>
              <p14:xfrm>
                <a:off x="1946358" y="4315805"/>
                <a:ext cx="307440" cy="429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37358" y="4306805"/>
                  <a:ext cx="32508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14:cNvPr>
                <p14:cNvContentPartPr/>
                <p14:nvPr/>
              </p14:nvContentPartPr>
              <p14:xfrm>
                <a:off x="1889118" y="4663565"/>
                <a:ext cx="152640" cy="147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880118" y="4654565"/>
                  <a:ext cx="1702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14:cNvPr>
                <p14:cNvContentPartPr/>
                <p14:nvPr/>
              </p14:nvContentPartPr>
              <p14:xfrm>
                <a:off x="1069758" y="1372445"/>
                <a:ext cx="513720" cy="2905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60758" y="1363445"/>
                  <a:ext cx="531360" cy="29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14:cNvPr>
                <p14:cNvContentPartPr/>
                <p14:nvPr/>
              </p14:nvContentPartPr>
              <p14:xfrm>
                <a:off x="1444878" y="4022765"/>
                <a:ext cx="264240" cy="279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436238" y="4014125"/>
                  <a:ext cx="281880" cy="29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CC52F8-64D3-43CC-9AFD-B0C7F0CE5A83}"/>
              </a:ext>
            </a:extLst>
          </p:cNvPr>
          <p:cNvGrpSpPr/>
          <p:nvPr/>
        </p:nvGrpSpPr>
        <p:grpSpPr>
          <a:xfrm>
            <a:off x="5281408" y="1296329"/>
            <a:ext cx="742680" cy="488520"/>
            <a:chOff x="5248278" y="1336085"/>
            <a:chExt cx="742680" cy="48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14:cNvPr>
                <p14:cNvContentPartPr/>
                <p14:nvPr/>
              </p14:nvContentPartPr>
              <p14:xfrm>
                <a:off x="5690358" y="1336085"/>
                <a:ext cx="300600" cy="233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81358" y="1327445"/>
                  <a:ext cx="3182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14:cNvPr>
                <p14:cNvContentPartPr/>
                <p14:nvPr/>
              </p14:nvContentPartPr>
              <p14:xfrm>
                <a:off x="5248278" y="1514645"/>
                <a:ext cx="239760" cy="309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39638" y="1506005"/>
                  <a:ext cx="257400" cy="32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14:cNvPr>
              <p14:cNvContentPartPr/>
              <p14:nvPr/>
            </p14:nvContentPartPr>
            <p14:xfrm>
              <a:off x="9274158" y="1020725"/>
              <a:ext cx="297000" cy="13536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265518" y="1012085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14:cNvPr>
              <p14:cNvContentPartPr/>
              <p14:nvPr/>
            </p14:nvContentPartPr>
            <p14:xfrm>
              <a:off x="8793558" y="2066165"/>
              <a:ext cx="673920" cy="1919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784918" y="2057525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14:cNvPr>
              <p14:cNvContentPartPr/>
              <p14:nvPr/>
            </p14:nvContentPartPr>
            <p14:xfrm>
              <a:off x="9787518" y="3479165"/>
              <a:ext cx="277560" cy="12438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778518" y="3470525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14:cNvPr>
              <p14:cNvContentPartPr/>
              <p14:nvPr/>
            </p14:nvContentPartPr>
            <p14:xfrm>
              <a:off x="9914238" y="1578365"/>
              <a:ext cx="701640" cy="1768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905598" y="1569365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14:cNvPr>
              <p14:cNvContentPartPr/>
              <p14:nvPr/>
            </p14:nvContentPartPr>
            <p14:xfrm>
              <a:off x="5437650" y="1014101"/>
              <a:ext cx="297000" cy="13536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29010" y="1005461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14:cNvPr>
              <p14:cNvContentPartPr/>
              <p14:nvPr/>
            </p14:nvContentPartPr>
            <p14:xfrm>
              <a:off x="4957050" y="2059541"/>
              <a:ext cx="673920" cy="1919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48410" y="2050901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14:cNvPr>
              <p14:cNvContentPartPr/>
              <p14:nvPr/>
            </p14:nvContentPartPr>
            <p14:xfrm>
              <a:off x="5951010" y="3472541"/>
              <a:ext cx="277560" cy="1243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942010" y="3463901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14:cNvPr>
              <p14:cNvContentPartPr/>
              <p14:nvPr/>
            </p14:nvContentPartPr>
            <p14:xfrm>
              <a:off x="6077730" y="1571741"/>
              <a:ext cx="701640" cy="17686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69090" y="1562741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14:cNvPr>
              <p14:cNvContentPartPr/>
              <p14:nvPr/>
            </p14:nvContentPartPr>
            <p14:xfrm>
              <a:off x="6598998" y="2331845"/>
              <a:ext cx="327960" cy="2689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589998" y="2323205"/>
                <a:ext cx="34560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14:cNvPr>
              <p14:cNvContentPartPr/>
              <p14:nvPr/>
            </p14:nvContentPartPr>
            <p14:xfrm>
              <a:off x="4903398" y="2394485"/>
              <a:ext cx="243720" cy="2311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94758" y="2385485"/>
                <a:ext cx="261360" cy="24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A3743268-5AD3-4270-BCBF-D0B1B3086B01}"/>
              </a:ext>
            </a:extLst>
          </p:cNvPr>
          <p:cNvGrpSpPr/>
          <p:nvPr/>
        </p:nvGrpSpPr>
        <p:grpSpPr>
          <a:xfrm>
            <a:off x="5665168" y="3824609"/>
            <a:ext cx="776520" cy="894396"/>
            <a:chOff x="5665168" y="3824609"/>
            <a:chExt cx="776520" cy="89439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14:cNvPr>
                <p14:cNvContentPartPr/>
                <p14:nvPr/>
              </p14:nvContentPartPr>
              <p14:xfrm>
                <a:off x="6145408" y="3824609"/>
                <a:ext cx="296280" cy="376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36768" y="3815969"/>
                  <a:ext cx="31392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14:cNvPr>
                <p14:cNvContentPartPr/>
                <p14:nvPr/>
              </p14:nvContentPartPr>
              <p14:xfrm>
                <a:off x="5665168" y="3939089"/>
                <a:ext cx="345240" cy="291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656528" y="3930449"/>
                  <a:ext cx="3628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14:cNvPr>
                <p14:cNvContentPartPr/>
                <p14:nvPr/>
              </p14:nvContentPartPr>
              <p14:xfrm>
                <a:off x="6038478" y="4481405"/>
                <a:ext cx="230760" cy="237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29478" y="4472405"/>
                  <a:ext cx="248400" cy="25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14:cNvPr>
              <p14:cNvContentPartPr/>
              <p14:nvPr/>
            </p14:nvContentPartPr>
            <p14:xfrm>
              <a:off x="5343678" y="989765"/>
              <a:ext cx="258120" cy="1846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34678" y="980765"/>
                <a:ext cx="275760" cy="20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DB59F995-C078-4792-A0C9-A73031A540E7}"/>
              </a:ext>
            </a:extLst>
          </p:cNvPr>
          <p:cNvGrpSpPr/>
          <p:nvPr/>
        </p:nvGrpSpPr>
        <p:grpSpPr>
          <a:xfrm>
            <a:off x="9003078" y="936845"/>
            <a:ext cx="830880" cy="632160"/>
            <a:chOff x="9003078" y="936845"/>
            <a:chExt cx="830880" cy="63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14:cNvPr>
                <p14:cNvContentPartPr/>
                <p14:nvPr/>
              </p14:nvContentPartPr>
              <p14:xfrm>
                <a:off x="9136998" y="936845"/>
                <a:ext cx="235440" cy="207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127998" y="928205"/>
                  <a:ext cx="2530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14:cNvPr>
                <p14:cNvContentPartPr/>
                <p14:nvPr/>
              </p14:nvContentPartPr>
              <p14:xfrm>
                <a:off x="9567558" y="1125485"/>
                <a:ext cx="266400" cy="3214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558558" y="1116845"/>
                  <a:ext cx="28404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14:cNvPr>
                <p14:cNvContentPartPr/>
                <p14:nvPr/>
              </p14:nvContentPartPr>
              <p14:xfrm>
                <a:off x="9003078" y="1169045"/>
                <a:ext cx="339480" cy="399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994078" y="1160045"/>
                  <a:ext cx="357120" cy="41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14:cNvPr>
              <p14:cNvContentPartPr/>
              <p14:nvPr/>
            </p14:nvContentPartPr>
            <p14:xfrm>
              <a:off x="8658918" y="3752765"/>
              <a:ext cx="300960" cy="2548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649918" y="3744125"/>
                <a:ext cx="31860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14:cNvPr>
              <p14:cNvContentPartPr/>
              <p14:nvPr/>
            </p14:nvContentPartPr>
            <p14:xfrm>
              <a:off x="10416798" y="1377845"/>
              <a:ext cx="358200" cy="435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408158" y="1369205"/>
                <a:ext cx="37584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14:cNvPr>
              <p14:cNvContentPartPr/>
              <p14:nvPr/>
            </p14:nvContentPartPr>
            <p14:xfrm>
              <a:off x="4021758" y="7222085"/>
              <a:ext cx="484560" cy="4266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012758" y="7213445"/>
                <a:ext cx="502200" cy="44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2231FD1-021F-43DC-AFC5-3C3E85E9445D}"/>
              </a:ext>
            </a:extLst>
          </p:cNvPr>
          <p:cNvGrpSpPr/>
          <p:nvPr/>
        </p:nvGrpSpPr>
        <p:grpSpPr>
          <a:xfrm>
            <a:off x="4830318" y="7010045"/>
            <a:ext cx="1164600" cy="590760"/>
            <a:chOff x="4830318" y="7010045"/>
            <a:chExt cx="1164600" cy="59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14:cNvPr>
                <p14:cNvContentPartPr/>
                <p14:nvPr/>
              </p14:nvContentPartPr>
              <p14:xfrm>
                <a:off x="4830318" y="7310285"/>
                <a:ext cx="179640" cy="249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821678" y="7301285"/>
                  <a:ext cx="1972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14:cNvPr>
                <p14:cNvContentPartPr/>
                <p14:nvPr/>
              </p14:nvContentPartPr>
              <p14:xfrm>
                <a:off x="5034798" y="7356365"/>
                <a:ext cx="195120" cy="182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26158" y="7347725"/>
                  <a:ext cx="2127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14:cNvPr>
                <p14:cNvContentPartPr/>
                <p14:nvPr/>
              </p14:nvContentPartPr>
              <p14:xfrm>
                <a:off x="5378238" y="7010045"/>
                <a:ext cx="616680" cy="5907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69238" y="7001405"/>
                  <a:ext cx="634320" cy="60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76C8D7C-BE3A-4CBD-95DF-73DDC1CFCDEF}"/>
              </a:ext>
            </a:extLst>
          </p:cNvPr>
          <p:cNvGrpSpPr/>
          <p:nvPr/>
        </p:nvGrpSpPr>
        <p:grpSpPr>
          <a:xfrm>
            <a:off x="6443118" y="7191485"/>
            <a:ext cx="625680" cy="317880"/>
            <a:chOff x="6443118" y="7191485"/>
            <a:chExt cx="625680" cy="31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14:cNvPr>
                <p14:cNvContentPartPr/>
                <p14:nvPr/>
              </p14:nvContentPartPr>
              <p14:xfrm>
                <a:off x="6443118" y="7191485"/>
                <a:ext cx="340560" cy="317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34478" y="7182485"/>
                  <a:ext cx="3582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14:cNvPr>
                <p14:cNvContentPartPr/>
                <p14:nvPr/>
              </p14:nvContentPartPr>
              <p14:xfrm>
                <a:off x="7032798" y="7450685"/>
                <a:ext cx="36000" cy="421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24158" y="7441685"/>
                  <a:ext cx="5364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2EBFE02-FEE1-4665-9A73-BB2AB216F281}"/>
              </a:ext>
            </a:extLst>
          </p:cNvPr>
          <p:cNvGrpSpPr/>
          <p:nvPr/>
        </p:nvGrpSpPr>
        <p:grpSpPr>
          <a:xfrm>
            <a:off x="7547238" y="6907805"/>
            <a:ext cx="2234880" cy="579240"/>
            <a:chOff x="7547238" y="6907805"/>
            <a:chExt cx="2234880" cy="57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14:cNvPr>
                <p14:cNvContentPartPr/>
                <p14:nvPr/>
              </p14:nvContentPartPr>
              <p14:xfrm>
                <a:off x="7547238" y="7114805"/>
                <a:ext cx="294120" cy="372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38238" y="7106165"/>
                  <a:ext cx="31176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14:cNvPr>
                <p14:cNvContentPartPr/>
                <p14:nvPr/>
              </p14:nvContentPartPr>
              <p14:xfrm>
                <a:off x="8046918" y="7200845"/>
                <a:ext cx="330480" cy="209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37918" y="7192205"/>
                  <a:ext cx="3481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14:cNvPr>
                <p14:cNvContentPartPr/>
                <p14:nvPr/>
              </p14:nvContentPartPr>
              <p14:xfrm>
                <a:off x="8491878" y="6907805"/>
                <a:ext cx="171360" cy="5526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83238" y="6898805"/>
                  <a:ext cx="18900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14:cNvPr>
                <p14:cNvContentPartPr/>
                <p14:nvPr/>
              </p14:nvContentPartPr>
              <p14:xfrm>
                <a:off x="8709318" y="7200125"/>
                <a:ext cx="152640" cy="2181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700678" y="7191485"/>
                  <a:ext cx="1702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14:cNvPr>
                <p14:cNvContentPartPr/>
                <p14:nvPr/>
              </p14:nvContentPartPr>
              <p14:xfrm>
                <a:off x="8985078" y="7168805"/>
                <a:ext cx="275760" cy="234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976438" y="7159805"/>
                  <a:ext cx="2934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14:cNvPr>
                <p14:cNvContentPartPr/>
                <p14:nvPr/>
              </p14:nvContentPartPr>
              <p14:xfrm>
                <a:off x="9458118" y="7129565"/>
                <a:ext cx="324000" cy="314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449118" y="7120565"/>
                  <a:ext cx="341640" cy="33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14:cNvPr>
              <p14:cNvContentPartPr/>
              <p14:nvPr/>
            </p14:nvContentPartPr>
            <p14:xfrm>
              <a:off x="498798" y="5045885"/>
              <a:ext cx="64800" cy="5014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90158" y="5037245"/>
                <a:ext cx="82440" cy="51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8757DC4-28FB-4696-AED2-6F231BED4456}"/>
              </a:ext>
            </a:extLst>
          </p:cNvPr>
          <p:cNvGrpSpPr/>
          <p:nvPr/>
        </p:nvGrpSpPr>
        <p:grpSpPr>
          <a:xfrm>
            <a:off x="913158" y="5074685"/>
            <a:ext cx="775080" cy="621360"/>
            <a:chOff x="913158" y="5074685"/>
            <a:chExt cx="775080" cy="62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14:cNvPr>
                <p14:cNvContentPartPr/>
                <p14:nvPr/>
              </p14:nvContentPartPr>
              <p14:xfrm>
                <a:off x="913158" y="5124005"/>
                <a:ext cx="155520" cy="437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4158" y="5115365"/>
                  <a:ext cx="1731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14:cNvPr>
                <p14:cNvContentPartPr/>
                <p14:nvPr/>
              </p14:nvContentPartPr>
              <p14:xfrm>
                <a:off x="1218798" y="5211845"/>
                <a:ext cx="41760" cy="301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210158" y="5203205"/>
                  <a:ext cx="594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14:cNvPr>
                <p14:cNvContentPartPr/>
                <p14:nvPr/>
              </p14:nvContentPartPr>
              <p14:xfrm>
                <a:off x="1120518" y="5381405"/>
                <a:ext cx="268200" cy="367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11878" y="5372765"/>
                  <a:ext cx="285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14:cNvPr>
                <p14:cNvContentPartPr/>
                <p14:nvPr/>
              </p14:nvContentPartPr>
              <p14:xfrm>
                <a:off x="1440918" y="5074685"/>
                <a:ext cx="247320" cy="621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432278" y="5065685"/>
                  <a:ext cx="264960" cy="63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A1E9CF7-B16B-454B-95C2-558DA882D7CE}"/>
              </a:ext>
            </a:extLst>
          </p:cNvPr>
          <p:cNvGrpSpPr/>
          <p:nvPr/>
        </p:nvGrpSpPr>
        <p:grpSpPr>
          <a:xfrm>
            <a:off x="1957158" y="5058485"/>
            <a:ext cx="141480" cy="624240"/>
            <a:chOff x="1957158" y="5058485"/>
            <a:chExt cx="141480" cy="62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14:cNvPr>
                <p14:cNvContentPartPr/>
                <p14:nvPr/>
              </p14:nvContentPartPr>
              <p14:xfrm>
                <a:off x="1957158" y="5058485"/>
                <a:ext cx="141480" cy="4330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948158" y="5049485"/>
                  <a:ext cx="15912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14:cNvPr>
                <p14:cNvContentPartPr/>
                <p14:nvPr/>
              </p14:nvContentPartPr>
              <p14:xfrm>
                <a:off x="2029878" y="5504525"/>
                <a:ext cx="30240" cy="178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021238" y="5495525"/>
                  <a:ext cx="4788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14:cNvPr>
              <p14:cNvContentPartPr/>
              <p14:nvPr/>
            </p14:nvContentPartPr>
            <p14:xfrm>
              <a:off x="2477718" y="5106725"/>
              <a:ext cx="73800" cy="5022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468718" y="5097725"/>
                <a:ext cx="91440" cy="51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DFE890D-F686-4901-BB91-1600D0B869E9}"/>
              </a:ext>
            </a:extLst>
          </p:cNvPr>
          <p:cNvGrpSpPr/>
          <p:nvPr/>
        </p:nvGrpSpPr>
        <p:grpSpPr>
          <a:xfrm>
            <a:off x="2898558" y="4987205"/>
            <a:ext cx="692640" cy="624960"/>
            <a:chOff x="2898558" y="4987205"/>
            <a:chExt cx="692640" cy="62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14:cNvPr>
                <p14:cNvContentPartPr/>
                <p14:nvPr/>
              </p14:nvContentPartPr>
              <p14:xfrm>
                <a:off x="2898558" y="5040845"/>
                <a:ext cx="180000" cy="5122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889558" y="5031845"/>
                  <a:ext cx="19764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14:cNvPr>
                <p14:cNvContentPartPr/>
                <p14:nvPr/>
              </p14:nvContentPartPr>
              <p14:xfrm>
                <a:off x="3097638" y="5327765"/>
                <a:ext cx="196560" cy="24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088998" y="5319125"/>
                  <a:ext cx="2142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14:cNvPr>
                <p14:cNvContentPartPr/>
                <p14:nvPr/>
              </p14:nvContentPartPr>
              <p14:xfrm>
                <a:off x="3441798" y="4987205"/>
                <a:ext cx="149400" cy="6249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432798" y="4978565"/>
                  <a:ext cx="167040" cy="64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E22EB70-BE4F-4F4C-B756-E83A7A55CCFC}"/>
              </a:ext>
            </a:extLst>
          </p:cNvPr>
          <p:cNvGrpSpPr/>
          <p:nvPr/>
        </p:nvGrpSpPr>
        <p:grpSpPr>
          <a:xfrm>
            <a:off x="9217278" y="4392125"/>
            <a:ext cx="1617840" cy="1287720"/>
            <a:chOff x="9217278" y="4392125"/>
            <a:chExt cx="1617840" cy="12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14:cNvPr>
                <p14:cNvContentPartPr/>
                <p14:nvPr/>
              </p14:nvContentPartPr>
              <p14:xfrm>
                <a:off x="9468558" y="4486805"/>
                <a:ext cx="315000" cy="289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459558" y="4478165"/>
                  <a:ext cx="3326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14:cNvPr>
                <p14:cNvContentPartPr/>
                <p14:nvPr/>
              </p14:nvContentPartPr>
              <p14:xfrm>
                <a:off x="10177398" y="4392125"/>
                <a:ext cx="158040" cy="271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168758" y="4383485"/>
                  <a:ext cx="1756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14:cNvPr>
                <p14:cNvContentPartPr/>
                <p14:nvPr/>
              </p14:nvContentPartPr>
              <p14:xfrm>
                <a:off x="9880038" y="4608485"/>
                <a:ext cx="315720" cy="268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871398" y="4599485"/>
                  <a:ext cx="3333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14:cNvPr>
                <p14:cNvContentPartPr/>
                <p14:nvPr/>
              </p14:nvContentPartPr>
              <p14:xfrm>
                <a:off x="9217278" y="5214725"/>
                <a:ext cx="430200" cy="371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208278" y="5205725"/>
                  <a:ext cx="44784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14:cNvPr>
                <p14:cNvContentPartPr/>
                <p14:nvPr/>
              </p14:nvContentPartPr>
              <p14:xfrm>
                <a:off x="9788238" y="5037965"/>
                <a:ext cx="235080" cy="566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779598" y="5029325"/>
                  <a:ext cx="25272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14:cNvPr>
                <p14:cNvContentPartPr/>
                <p14:nvPr/>
              </p14:nvContentPartPr>
              <p14:xfrm>
                <a:off x="10288998" y="5073245"/>
                <a:ext cx="108360" cy="4280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280358" y="5064245"/>
                  <a:ext cx="12600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14:cNvPr>
                <p14:cNvContentPartPr/>
                <p14:nvPr/>
              </p14:nvContentPartPr>
              <p14:xfrm>
                <a:off x="10125198" y="5278445"/>
                <a:ext cx="397440" cy="66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116198" y="5269445"/>
                  <a:ext cx="4150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14:cNvPr>
                <p14:cNvContentPartPr/>
                <p14:nvPr/>
              </p14:nvContentPartPr>
              <p14:xfrm>
                <a:off x="10583478" y="4914125"/>
                <a:ext cx="251640" cy="765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574838" y="4905125"/>
                  <a:ext cx="269280" cy="78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A25DCED-3254-4ACD-AA49-C7C4671539DD}"/>
              </a:ext>
            </a:extLst>
          </p:cNvPr>
          <p:cNvGrpSpPr/>
          <p:nvPr/>
        </p:nvGrpSpPr>
        <p:grpSpPr>
          <a:xfrm>
            <a:off x="5349798" y="4842845"/>
            <a:ext cx="1524960" cy="773280"/>
            <a:chOff x="5349798" y="4842845"/>
            <a:chExt cx="152496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14:cNvPr>
                <p14:cNvContentPartPr/>
                <p14:nvPr/>
              </p14:nvContentPartPr>
              <p14:xfrm>
                <a:off x="5349798" y="5012045"/>
                <a:ext cx="436680" cy="5144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340798" y="5003405"/>
                  <a:ext cx="45432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14:cNvPr>
                <p14:cNvContentPartPr/>
                <p14:nvPr/>
              </p14:nvContentPartPr>
              <p14:xfrm>
                <a:off x="5933718" y="4859045"/>
                <a:ext cx="304920" cy="75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24718" y="4850045"/>
                  <a:ext cx="322560" cy="77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14:cNvPr>
                <p14:cNvContentPartPr/>
                <p14:nvPr/>
              </p14:nvContentPartPr>
              <p14:xfrm>
                <a:off x="6592518" y="4842845"/>
                <a:ext cx="282240" cy="7581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83878" y="4833845"/>
                  <a:ext cx="29988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14:cNvPr>
                <p14:cNvContentPartPr/>
                <p14:nvPr/>
              </p14:nvContentPartPr>
              <p14:xfrm>
                <a:off x="6134598" y="5132645"/>
                <a:ext cx="426960" cy="71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25958" y="5123645"/>
                  <a:ext cx="444600" cy="8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5906AD6-F2F8-4A06-804D-D5363F723CD3}"/>
                  </a:ext>
                </a:extLst>
              </p14:cNvPr>
              <p14:cNvContentPartPr/>
              <p14:nvPr/>
            </p14:nvContentPartPr>
            <p14:xfrm>
              <a:off x="1525680" y="270720"/>
              <a:ext cx="10246680" cy="6747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5906AD6-F2F8-4A06-804D-D5363F723CD3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516320" y="261360"/>
                <a:ext cx="10265400" cy="676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3685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CABA9E-34CD-4077-9CEF-A68F635C47D9}"/>
              </a:ext>
            </a:extLst>
          </p:cNvPr>
          <p:cNvGrpSpPr/>
          <p:nvPr/>
        </p:nvGrpSpPr>
        <p:grpSpPr>
          <a:xfrm>
            <a:off x="180108" y="-129342"/>
            <a:ext cx="10607040" cy="3816976"/>
            <a:chOff x="180108" y="-129342"/>
            <a:chExt cx="10607040" cy="38169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8DFEAD-03DC-45ED-9754-87D572EEF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928"/>
            <a:stretch/>
          </p:blipFill>
          <p:spPr>
            <a:xfrm>
              <a:off x="180108" y="-129342"/>
              <a:ext cx="10607040" cy="38169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1119DC-043A-4677-9E6C-1EDC8558B70F}"/>
                </a:ext>
              </a:extLst>
            </p:cNvPr>
            <p:cNvSpPr txBox="1"/>
            <p:nvPr/>
          </p:nvSpPr>
          <p:spPr>
            <a:xfrm>
              <a:off x="5238502" y="187013"/>
              <a:ext cx="96188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Graph</a:t>
              </a: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D99E6B1-78CB-4D2D-AB51-A665A7B662F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3280" y="2160"/>
              <a:ext cx="11114640" cy="7499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D99E6B1-78CB-4D2D-AB51-A665A7B662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3920" y="-7200"/>
                <a:ext cx="11133360" cy="75186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D1D38BA-61E1-4C5B-9438-E659D75F8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131823-54B4-43FA-BB6E-005BB22D1166}"/>
                  </a:ext>
                </a:extLst>
              </p14:cNvPr>
              <p14:cNvContentPartPr/>
              <p14:nvPr/>
            </p14:nvContentPartPr>
            <p14:xfrm>
              <a:off x="7062120" y="5112360"/>
              <a:ext cx="391320" cy="539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131823-54B4-43FA-BB6E-005BB22D116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52760" y="5103000"/>
                <a:ext cx="410040" cy="55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88ECA1B2-81BB-44EB-A24B-339338C351A2}"/>
              </a:ext>
            </a:extLst>
          </p:cNvPr>
          <p:cNvGrpSpPr/>
          <p:nvPr/>
        </p:nvGrpSpPr>
        <p:grpSpPr>
          <a:xfrm>
            <a:off x="7056558" y="5096353"/>
            <a:ext cx="396000" cy="549000"/>
            <a:chOff x="7056558" y="5096353"/>
            <a:chExt cx="396000" cy="54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D09955A-6207-4465-900B-6DC080F9CD83}"/>
                    </a:ext>
                  </a:extLst>
                </p14:cNvPr>
                <p14:cNvContentPartPr/>
                <p14:nvPr/>
              </p14:nvContentPartPr>
              <p14:xfrm>
                <a:off x="7056558" y="5104993"/>
                <a:ext cx="303480" cy="434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D09955A-6207-4465-900B-6DC080F9CD8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47558" y="5095993"/>
                  <a:ext cx="32112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545D9C2-B165-4163-AD9F-072A1820DDF8}"/>
                    </a:ext>
                  </a:extLst>
                </p14:cNvPr>
                <p14:cNvContentPartPr/>
                <p14:nvPr/>
              </p14:nvContentPartPr>
              <p14:xfrm>
                <a:off x="7075638" y="5096353"/>
                <a:ext cx="255240" cy="371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545D9C2-B165-4163-AD9F-072A1820DDF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066638" y="5087713"/>
                  <a:ext cx="27288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B1E33B7-8A55-451E-AA4F-B1F5619F10A6}"/>
                    </a:ext>
                  </a:extLst>
                </p14:cNvPr>
                <p14:cNvContentPartPr/>
                <p14:nvPr/>
              </p14:nvContentPartPr>
              <p14:xfrm>
                <a:off x="7397838" y="5379313"/>
                <a:ext cx="54720" cy="266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B1E33B7-8A55-451E-AA4F-B1F5619F10A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389198" y="5370673"/>
                  <a:ext cx="72360" cy="283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711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00"/>
    </mc:Choice>
    <mc:Fallback xmlns="">
      <p:transition spd="slow" advTm="31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560518-ECB7-4283-BCCD-F0BB50B9FD7D}"/>
              </a:ext>
            </a:extLst>
          </p:cNvPr>
          <p:cNvSpPr txBox="1"/>
          <p:nvPr/>
        </p:nvSpPr>
        <p:spPr>
          <a:xfrm>
            <a:off x="511727" y="570451"/>
            <a:ext cx="11182525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 3 is this Friday during class.   Exams will be graded by Sunday.</a:t>
            </a:r>
          </a:p>
          <a:p>
            <a:endParaRPr lang="en-US" sz="2800" dirty="0"/>
          </a:p>
          <a:p>
            <a:r>
              <a:rPr lang="en-US" sz="2800" dirty="0"/>
              <a:t>Problem session Thursday at 5pm.  Zoom link will be posted on ICON.</a:t>
            </a:r>
          </a:p>
          <a:p>
            <a:endParaRPr lang="en-US" sz="2800" dirty="0"/>
          </a:p>
          <a:p>
            <a:r>
              <a:rPr lang="en-US" sz="2800" dirty="0"/>
              <a:t>Similar format to last exam except as discussed in the next few slides.</a:t>
            </a:r>
          </a:p>
          <a:p>
            <a:endParaRPr lang="en-US" sz="2800" dirty="0"/>
          </a:p>
          <a:p>
            <a:r>
              <a:rPr lang="en-US" sz="2800" dirty="0"/>
              <a:t>E-mail me your exam if you would like me to check it (sometimes uploads are corrupted).   I can quickly check and respond to e-mails.  Checking uploads on ICON takes much longer.  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If you don’t get an e-mailed response from me, there are no guarantees that your upload is readable.   </a:t>
            </a:r>
            <a:r>
              <a:rPr lang="en-US" sz="2800" dirty="0">
                <a:solidFill>
                  <a:srgbClr val="FF0000"/>
                </a:solidFill>
              </a:rPr>
              <a:t>Unreadable upload = 0 points on written part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92D050"/>
                </a:solidFill>
              </a:rPr>
              <a:t>E-mail:  isabel-darcy@uiowa.edu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684E4DD-6C81-48BA-BCC4-719F0BD3A975}"/>
                  </a:ext>
                </a:extLst>
              </p14:cNvPr>
              <p14:cNvContentPartPr/>
              <p14:nvPr/>
            </p14:nvContentPartPr>
            <p14:xfrm>
              <a:off x="3238920" y="5266080"/>
              <a:ext cx="2722680" cy="122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684E4DD-6C81-48BA-BCC4-719F0BD3A9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29560" y="5256720"/>
                <a:ext cx="2741400" cy="14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614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921"/>
          <a:stretch/>
        </p:blipFill>
        <p:spPr>
          <a:xfrm>
            <a:off x="0" y="-43840"/>
            <a:ext cx="10177397" cy="2327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13B17-9869-464D-BFD2-E0439A49B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91" b="14922"/>
          <a:stretch/>
        </p:blipFill>
        <p:spPr>
          <a:xfrm>
            <a:off x="0" y="2529520"/>
            <a:ext cx="9462052" cy="1437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B7A22D-804B-4EF8-8409-1AE8284C61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60" t="86423"/>
          <a:stretch/>
        </p:blipFill>
        <p:spPr>
          <a:xfrm>
            <a:off x="6288065" y="3141464"/>
            <a:ext cx="5274184" cy="838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C8D85-3DE2-4413-9D7F-A93A0D7DF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50" t="33539" r="37011" b="52264"/>
          <a:stretch/>
        </p:blipFill>
        <p:spPr>
          <a:xfrm>
            <a:off x="8105220" y="235169"/>
            <a:ext cx="3556510" cy="9026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627E9F-2C99-49AA-949F-F8FC52272C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320" y="10080"/>
              <a:ext cx="11860560" cy="7675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627E9F-2C99-49AA-949F-F8FC52272C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960" y="720"/>
                <a:ext cx="11879280" cy="76939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BDA18E-D082-4713-935A-FEAEA032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35"/>
    </mc:Choice>
    <mc:Fallback xmlns="">
      <p:transition spd="slow" advTm="38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E7E4EC-1C30-466D-A2A3-57A337493ED9}"/>
              </a:ext>
            </a:extLst>
          </p:cNvPr>
          <p:cNvSpPr txBox="1"/>
          <p:nvPr/>
        </p:nvSpPr>
        <p:spPr>
          <a:xfrm>
            <a:off x="385894" y="109056"/>
            <a:ext cx="118704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Slope field:  </a:t>
            </a:r>
          </a:p>
          <a:p>
            <a:endParaRPr lang="en-US" sz="4400" dirty="0"/>
          </a:p>
          <a:p>
            <a:r>
              <a:rPr lang="en-US" sz="4400" dirty="0"/>
              <a:t>In chapter 2: usually autonomous </a:t>
            </a:r>
          </a:p>
          <a:p>
            <a:r>
              <a:rPr lang="en-US" sz="4400" dirty="0"/>
              <a:t>                        arrows are not required.</a:t>
            </a:r>
          </a:p>
          <a:p>
            <a:endParaRPr lang="en-US" sz="4400" dirty="0"/>
          </a:p>
          <a:p>
            <a:r>
              <a:rPr lang="en-US" sz="4400" b="1" dirty="0">
                <a:solidFill>
                  <a:srgbClr val="FFFF00"/>
                </a:solidFill>
              </a:rPr>
              <a:t>In chapter 7, 9:  usually not autonomous</a:t>
            </a:r>
          </a:p>
          <a:p>
            <a:r>
              <a:rPr lang="en-US" sz="4400" b="1" dirty="0">
                <a:solidFill>
                  <a:srgbClr val="FFFF00"/>
                </a:solidFill>
              </a:rPr>
              <a:t>                             arrows are required.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1A205DF-3F47-48EA-A687-40DED8C37AD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9120" y="83520"/>
              <a:ext cx="11551320" cy="7559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1A205DF-3F47-48EA-A687-40DED8C37A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9760" y="74160"/>
                <a:ext cx="11570040" cy="7578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507867-9F76-4C98-98BC-C29A89B71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44"/>
    </mc:Choice>
    <mc:Fallback xmlns="">
      <p:transition spd="slow" advTm="206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2785355-BA65-410F-8117-6366E25CD8E3}"/>
                  </a:ext>
                </a:extLst>
              </p14:cNvPr>
              <p14:cNvContentPartPr/>
              <p14:nvPr/>
            </p14:nvContentPartPr>
            <p14:xfrm>
              <a:off x="604440" y="66240"/>
              <a:ext cx="10012320" cy="7080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2785355-BA65-410F-8117-6366E25CD8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080" y="56880"/>
                <a:ext cx="10031040" cy="709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8359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245786-E035-45BC-AF44-30611601D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88" y="1072687"/>
            <a:ext cx="9760508" cy="2167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F96A4C-6BDF-463B-807B-A0BDA2A4F4FB}"/>
              </a:ext>
            </a:extLst>
          </p:cNvPr>
          <p:cNvSpPr txBox="1"/>
          <p:nvPr/>
        </p:nvSpPr>
        <p:spPr>
          <a:xfrm>
            <a:off x="415636" y="152401"/>
            <a:ext cx="5902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6.1:  </a:t>
            </a:r>
            <a:r>
              <a:rPr lang="en-US" sz="3200" dirty="0" err="1"/>
              <a:t>LaPlace</a:t>
            </a:r>
            <a:r>
              <a:rPr lang="en-US" sz="3200" dirty="0"/>
              <a:t> transform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AC0C068-D6D2-41C7-BB46-9C7B5571FA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5120" y="1148040"/>
              <a:ext cx="10830960" cy="6317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AC0C068-D6D2-41C7-BB46-9C7B5571FA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5760" y="1138680"/>
                <a:ext cx="10849680" cy="63363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DA5BDE6-CF5E-43F0-A911-99DD903C9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53"/>
    </mc:Choice>
    <mc:Fallback xmlns="">
      <p:transition spd="slow" advTm="44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A4398-6F62-49AD-8392-708989190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47158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8F40314-1592-46B1-BA3A-5748375199A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5360" y="-107280"/>
              <a:ext cx="3679920" cy="1596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8F40314-1592-46B1-BA3A-5748375199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6000" y="-116640"/>
                <a:ext cx="3698640" cy="16156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B3CFD8-83DF-4746-B966-DC0DE095A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4"/>
    </mc:Choice>
    <mc:Fallback xmlns="">
      <p:transition spd="slow" advTm="14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3A5482-4EF8-4AD3-B500-772F31CC2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431"/>
            <a:ext cx="11887200" cy="7535537"/>
          </a:xfrm>
          <a:prstGeom prst="rect">
            <a:avLst/>
          </a:prstGeom>
        </p:spPr>
      </p:pic>
      <p:sp>
        <p:nvSpPr>
          <p:cNvPr id="3" name="TextBox 2" descr="Icebergs">
            <a:extLst>
              <a:ext uri="{FF2B5EF4-FFF2-40B4-BE49-F238E27FC236}">
                <a16:creationId xmlns:a16="http://schemas.microsoft.com/office/drawing/2014/main" id="{7A9755CE-EB15-441A-9037-6B459D4C20D6}"/>
              </a:ext>
            </a:extLst>
          </p:cNvPr>
          <p:cNvSpPr txBox="1"/>
          <p:nvPr/>
        </p:nvSpPr>
        <p:spPr>
          <a:xfrm>
            <a:off x="0" y="7187625"/>
            <a:ext cx="760703" cy="584775"/>
          </a:xfrm>
          <a:prstGeom prst="rect">
            <a:avLst/>
          </a:prstGeom>
          <a:solidFill>
            <a:srgbClr val="FAB0F3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6.4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96955C-E1FB-4FB4-85F0-57EF01EB892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22400" y="6882480"/>
              <a:ext cx="1404720" cy="894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96955C-E1FB-4FB4-85F0-57EF01EB89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31760" y="6873120"/>
                <a:ext cx="1423440" cy="912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2B6BE7-7DBB-469B-8824-5D4762B51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3"/>
    </mc:Choice>
    <mc:Fallback xmlns="">
      <p:transition spd="slow" advTm="5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3A5482-4EF8-4AD3-B500-772F31CC2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730"/>
          <a:stretch/>
        </p:blipFill>
        <p:spPr>
          <a:xfrm>
            <a:off x="0" y="118431"/>
            <a:ext cx="11887200" cy="2356321"/>
          </a:xfrm>
          <a:prstGeom prst="rect">
            <a:avLst/>
          </a:prstGeom>
        </p:spPr>
      </p:pic>
      <p:sp>
        <p:nvSpPr>
          <p:cNvPr id="3" name="TextBox 2" descr="Icebergs">
            <a:extLst>
              <a:ext uri="{FF2B5EF4-FFF2-40B4-BE49-F238E27FC236}">
                <a16:creationId xmlns:a16="http://schemas.microsoft.com/office/drawing/2014/main" id="{7A9755CE-EB15-441A-9037-6B459D4C20D6}"/>
              </a:ext>
            </a:extLst>
          </p:cNvPr>
          <p:cNvSpPr txBox="1"/>
          <p:nvPr/>
        </p:nvSpPr>
        <p:spPr>
          <a:xfrm>
            <a:off x="0" y="7187625"/>
            <a:ext cx="760703" cy="584775"/>
          </a:xfrm>
          <a:prstGeom prst="rect">
            <a:avLst/>
          </a:prstGeom>
          <a:solidFill>
            <a:srgbClr val="FAB0F3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6.3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F431070-E765-43F2-9B83-3600D9B3702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72720" y="21240"/>
              <a:ext cx="11608560" cy="7966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F431070-E765-43F2-9B83-3600D9B370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82080" y="11880"/>
                <a:ext cx="11627280" cy="7984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8DB051-C2BB-4196-BD33-CB3E558B8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8A2616D-B2C4-4837-B490-71C9CC2B36F1}"/>
                  </a:ext>
                </a:extLst>
              </p14:cNvPr>
              <p14:cNvContentPartPr/>
              <p14:nvPr/>
            </p14:nvContentPartPr>
            <p14:xfrm>
              <a:off x="3635640" y="3283560"/>
              <a:ext cx="7630560" cy="2906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8A2616D-B2C4-4837-B490-71C9CC2B36F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26280" y="3274200"/>
                <a:ext cx="7649280" cy="292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339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26"/>
    </mc:Choice>
    <mc:Fallback xmlns="">
      <p:transition spd="slow" advTm="122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3A5482-4EF8-4AD3-B500-772F31CC2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5" t="50000"/>
          <a:stretch/>
        </p:blipFill>
        <p:spPr>
          <a:xfrm>
            <a:off x="1971412" y="3886200"/>
            <a:ext cx="9915787" cy="3767768"/>
          </a:xfrm>
          <a:prstGeom prst="rect">
            <a:avLst/>
          </a:prstGeom>
        </p:spPr>
      </p:pic>
      <p:sp>
        <p:nvSpPr>
          <p:cNvPr id="3" name="TextBox 2" descr="Icebergs">
            <a:extLst>
              <a:ext uri="{FF2B5EF4-FFF2-40B4-BE49-F238E27FC236}">
                <a16:creationId xmlns:a16="http://schemas.microsoft.com/office/drawing/2014/main" id="{7A9755CE-EB15-441A-9037-6B459D4C20D6}"/>
              </a:ext>
            </a:extLst>
          </p:cNvPr>
          <p:cNvSpPr txBox="1"/>
          <p:nvPr/>
        </p:nvSpPr>
        <p:spPr>
          <a:xfrm>
            <a:off x="0" y="7187625"/>
            <a:ext cx="760703" cy="584775"/>
          </a:xfrm>
          <a:prstGeom prst="rect">
            <a:avLst/>
          </a:prstGeom>
          <a:solidFill>
            <a:srgbClr val="FAB0F3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6.3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6B52CD-CFF3-473C-A764-FF74F6593FF3}"/>
              </a:ext>
            </a:extLst>
          </p:cNvPr>
          <p:cNvSpPr/>
          <p:nvPr/>
        </p:nvSpPr>
        <p:spPr>
          <a:xfrm>
            <a:off x="1384183" y="3699545"/>
            <a:ext cx="3447876" cy="788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39F63-7A47-4303-A796-2ED440141E48}"/>
              </a:ext>
            </a:extLst>
          </p:cNvPr>
          <p:cNvSpPr/>
          <p:nvPr/>
        </p:nvSpPr>
        <p:spPr>
          <a:xfrm>
            <a:off x="1761688" y="6493079"/>
            <a:ext cx="7164198" cy="536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B01DF88-EB8B-4863-83BC-87F27B8403C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231840" y="3056400"/>
              <a:ext cx="11614320" cy="4697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B01DF88-EB8B-4863-83BC-87F27B8403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41200" y="3047040"/>
                <a:ext cx="11633040" cy="47163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87875D1-0741-47E9-A4C5-D74D2DF06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09E6E91-6306-4C47-BBAA-BA93DE36E162}"/>
                  </a:ext>
                </a:extLst>
              </p14:cNvPr>
              <p14:cNvContentPartPr/>
              <p14:nvPr/>
            </p14:nvContentPartPr>
            <p14:xfrm>
              <a:off x="4797360" y="47880"/>
              <a:ext cx="6386400" cy="3539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09E6E91-6306-4C47-BBAA-BA93DE36E16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88000" y="38520"/>
                <a:ext cx="6405120" cy="355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169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56"/>
    </mc:Choice>
    <mc:Fallback xmlns="">
      <p:transition spd="slow" advTm="76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3A5482-4EF8-4AD3-B500-772F31CC2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158" b="51475"/>
          <a:stretch/>
        </p:blipFill>
        <p:spPr>
          <a:xfrm>
            <a:off x="0" y="2466363"/>
            <a:ext cx="11887200" cy="1308683"/>
          </a:xfrm>
          <a:prstGeom prst="rect">
            <a:avLst/>
          </a:prstGeom>
        </p:spPr>
      </p:pic>
      <p:sp>
        <p:nvSpPr>
          <p:cNvPr id="3" name="TextBox 2" descr="Icebergs">
            <a:extLst>
              <a:ext uri="{FF2B5EF4-FFF2-40B4-BE49-F238E27FC236}">
                <a16:creationId xmlns:a16="http://schemas.microsoft.com/office/drawing/2014/main" id="{7A9755CE-EB15-441A-9037-6B459D4C20D6}"/>
              </a:ext>
            </a:extLst>
          </p:cNvPr>
          <p:cNvSpPr txBox="1"/>
          <p:nvPr/>
        </p:nvSpPr>
        <p:spPr>
          <a:xfrm>
            <a:off x="0" y="7187625"/>
            <a:ext cx="760703" cy="584775"/>
          </a:xfrm>
          <a:prstGeom prst="rect">
            <a:avLst/>
          </a:prstGeom>
          <a:solidFill>
            <a:srgbClr val="FAB0F3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6.4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013F3DB-17BF-4969-BCFA-4CEF01D16E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16200" y="2294640"/>
              <a:ext cx="7914960" cy="1854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013F3DB-17BF-4969-BCFA-4CEF01D16E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06840" y="2285280"/>
                <a:ext cx="7933680" cy="1873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4F117B-E6A5-468F-BD84-83A231383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0"/>
    </mc:Choice>
    <mc:Fallback xmlns="">
      <p:transition spd="slow" advTm="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3A5482-4EF8-4AD3-B500-772F31CC2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96" t="33273" b="51475"/>
          <a:stretch/>
        </p:blipFill>
        <p:spPr>
          <a:xfrm>
            <a:off x="58723" y="92279"/>
            <a:ext cx="9890620" cy="1149292"/>
          </a:xfrm>
          <a:prstGeom prst="rect">
            <a:avLst/>
          </a:prstGeom>
        </p:spPr>
      </p:pic>
      <p:sp>
        <p:nvSpPr>
          <p:cNvPr id="3" name="TextBox 2" descr="Icebergs">
            <a:extLst>
              <a:ext uri="{FF2B5EF4-FFF2-40B4-BE49-F238E27FC236}">
                <a16:creationId xmlns:a16="http://schemas.microsoft.com/office/drawing/2014/main" id="{7A9755CE-EB15-441A-9037-6B459D4C20D6}"/>
              </a:ext>
            </a:extLst>
          </p:cNvPr>
          <p:cNvSpPr txBox="1"/>
          <p:nvPr/>
        </p:nvSpPr>
        <p:spPr>
          <a:xfrm>
            <a:off x="0" y="7187625"/>
            <a:ext cx="760703" cy="584775"/>
          </a:xfrm>
          <a:prstGeom prst="rect">
            <a:avLst/>
          </a:prstGeom>
          <a:solidFill>
            <a:srgbClr val="FAB0F3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6.2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EEA77-1908-48B0-B27B-11659A19D17C}"/>
              </a:ext>
            </a:extLst>
          </p:cNvPr>
          <p:cNvSpPr/>
          <p:nvPr/>
        </p:nvSpPr>
        <p:spPr>
          <a:xfrm>
            <a:off x="3842158" y="8389"/>
            <a:ext cx="2323750" cy="637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C261F-9168-4E39-9FB5-A043703FF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889" y="0"/>
            <a:ext cx="6347158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B5A0889-B5F5-49F9-8D73-B64EC234035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5000" y="-16560"/>
              <a:ext cx="5243400" cy="7637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B5A0889-B5F5-49F9-8D73-B64EC23403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5640" y="-25920"/>
                <a:ext cx="5262120" cy="7656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F3B8804-9863-4405-9786-9AD1236CE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2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4"/>
    </mc:Choice>
    <mc:Fallback xmlns="">
      <p:transition spd="slow" advTm="39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ED2B8-C93B-4486-BB31-320D0FE42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876300"/>
            <a:ext cx="6477000" cy="6019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D7685FC-D3F9-486F-88EA-947D02547C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0480" y="2025000"/>
              <a:ext cx="2222640" cy="3408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D7685FC-D3F9-486F-88EA-947D02547C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120" y="2015640"/>
                <a:ext cx="2241360" cy="3427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A5ADB3-BA6B-4103-B149-8F84E99FA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6"/>
    </mc:Choice>
    <mc:Fallback xmlns="">
      <p:transition spd="slow" advTm="15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CDBD9-AB1E-4EBD-A7D7-032AA16B7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0431"/>
            <a:ext cx="11887200" cy="58813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DD242D2-4664-41BF-B571-F2F74F499EB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1040" y="212760"/>
              <a:ext cx="11721240" cy="6851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DD242D2-4664-41BF-B571-F2F74F499E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680" y="203400"/>
                <a:ext cx="11739960" cy="6870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27A9D53-B88B-4284-9F62-EB492ADB2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12"/>
    </mc:Choice>
    <mc:Fallback xmlns="">
      <p:transition spd="slow" advTm="117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CDBD9-AB1E-4EBD-A7D7-032AA16B7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431"/>
            <a:ext cx="11887200" cy="588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49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AD88F-21F6-4413-BB78-175F003CC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953" y="0"/>
            <a:ext cx="7675380" cy="7772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B82F82-AE87-417F-88A1-D16DF753761D}"/>
              </a:ext>
            </a:extLst>
          </p:cNvPr>
          <p:cNvGrpSpPr>
            <a:grpSpLocks noChangeAspect="1"/>
          </p:cNvGrpSpPr>
          <p:nvPr/>
        </p:nvGrpSpPr>
        <p:grpSpPr>
          <a:xfrm>
            <a:off x="7004807" y="58723"/>
            <a:ext cx="4823399" cy="3769971"/>
            <a:chOff x="0" y="-15284"/>
            <a:chExt cx="9103305" cy="711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1AB475-F3C7-401D-BFF1-CDB7ECD68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5284"/>
              <a:ext cx="8846127" cy="57443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6A9DF3-3B9A-4D04-B289-3F23393C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655" y="5957140"/>
              <a:ext cx="8784650" cy="1142719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0062916-FCCC-4226-AE5F-498A3DC636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27320" y="4353840"/>
              <a:ext cx="5492160" cy="2781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0062916-FCCC-4226-AE5F-498A3DC636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17960" y="4344480"/>
                <a:ext cx="5510880" cy="27997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CB6AE4-4F9C-4078-98E6-4E99EF195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5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8"/>
    </mc:Choice>
    <mc:Fallback xmlns="">
      <p:transition spd="slow" advTm="16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0B501-16EB-4A75-B070-BA8A8B3048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742" r="5944"/>
          <a:stretch/>
        </p:blipFill>
        <p:spPr>
          <a:xfrm>
            <a:off x="83127" y="285584"/>
            <a:ext cx="11180618" cy="1009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4526D-4E66-4921-B6A7-D8B494930A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59"/>
          <a:stretch/>
        </p:blipFill>
        <p:spPr>
          <a:xfrm>
            <a:off x="0" y="5701145"/>
            <a:ext cx="6810375" cy="216130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29BB83B-C3D4-46E0-B94B-4FD325C834C9}"/>
              </a:ext>
            </a:extLst>
          </p:cNvPr>
          <p:cNvGrpSpPr/>
          <p:nvPr/>
        </p:nvGrpSpPr>
        <p:grpSpPr>
          <a:xfrm>
            <a:off x="387393" y="1277836"/>
            <a:ext cx="1500480" cy="969120"/>
            <a:chOff x="387393" y="1277836"/>
            <a:chExt cx="1500480" cy="96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43103CB-A022-478B-BD1D-DA8E7494C754}"/>
                    </a:ext>
                  </a:extLst>
                </p14:cNvPr>
                <p14:cNvContentPartPr/>
                <p14:nvPr/>
              </p14:nvContentPartPr>
              <p14:xfrm>
                <a:off x="1240233" y="1277836"/>
                <a:ext cx="64440" cy="304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43103CB-A022-478B-BD1D-DA8E7494C75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31593" y="1269196"/>
                  <a:ext cx="820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C9D387B-6465-42E7-ADBF-6C98A8959A4A}"/>
                    </a:ext>
                  </a:extLst>
                </p14:cNvPr>
                <p14:cNvContentPartPr/>
                <p14:nvPr/>
              </p14:nvContentPartPr>
              <p14:xfrm>
                <a:off x="387393" y="1701196"/>
                <a:ext cx="1500480" cy="46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C9D387B-6465-42E7-ADBF-6C98A8959A4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8393" y="1692196"/>
                  <a:ext cx="15181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5AB2633-8746-4EA2-AAAB-6DDAF82C5596}"/>
                    </a:ext>
                  </a:extLst>
                </p14:cNvPr>
                <p14:cNvContentPartPr/>
                <p14:nvPr/>
              </p14:nvContentPartPr>
              <p14:xfrm>
                <a:off x="470553" y="1902076"/>
                <a:ext cx="279000" cy="332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5AB2633-8746-4EA2-AAAB-6DDAF82C559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1913" y="1893076"/>
                  <a:ext cx="29664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862153D-E40F-443D-9027-09A8B409D2BC}"/>
                    </a:ext>
                  </a:extLst>
                </p14:cNvPr>
                <p14:cNvContentPartPr/>
                <p14:nvPr/>
              </p14:nvContentPartPr>
              <p14:xfrm>
                <a:off x="831993" y="1783636"/>
                <a:ext cx="168480" cy="449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862153D-E40F-443D-9027-09A8B409D2B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3353" y="1774636"/>
                  <a:ext cx="186120" cy="46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AB9037D-3EA9-405A-812F-831A27647B17}"/>
                    </a:ext>
                  </a:extLst>
                </p14:cNvPr>
                <p14:cNvContentPartPr/>
                <p14:nvPr/>
              </p14:nvContentPartPr>
              <p14:xfrm>
                <a:off x="1024233" y="1949956"/>
                <a:ext cx="167400" cy="264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AB9037D-3EA9-405A-812F-831A27647B1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5593" y="1941316"/>
                  <a:ext cx="1850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49DC994-29F6-40A4-A508-FB9674C7B14D}"/>
                    </a:ext>
                  </a:extLst>
                </p14:cNvPr>
                <p14:cNvContentPartPr/>
                <p14:nvPr/>
              </p14:nvContentPartPr>
              <p14:xfrm>
                <a:off x="1284873" y="2043196"/>
                <a:ext cx="133920" cy="18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49DC994-29F6-40A4-A508-FB9674C7B14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275873" y="2034556"/>
                  <a:ext cx="1515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AF7F1D7-830A-48E6-BA3A-6CC5AD0E1158}"/>
                    </a:ext>
                  </a:extLst>
                </p14:cNvPr>
                <p14:cNvContentPartPr/>
                <p14:nvPr/>
              </p14:nvContentPartPr>
              <p14:xfrm>
                <a:off x="1520673" y="1963636"/>
                <a:ext cx="146160" cy="188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AF7F1D7-830A-48E6-BA3A-6CC5AD0E115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12033" y="1954996"/>
                  <a:ext cx="1638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A30A5F6-54E5-45E5-B2B5-15966F9B7964}"/>
                    </a:ext>
                  </a:extLst>
                </p14:cNvPr>
                <p14:cNvContentPartPr/>
                <p14:nvPr/>
              </p14:nvContentPartPr>
              <p14:xfrm>
                <a:off x="1777353" y="1830076"/>
                <a:ext cx="93600" cy="416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A30A5F6-54E5-45E5-B2B5-15966F9B796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68353" y="1821436"/>
                  <a:ext cx="111240" cy="43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472A61-9254-49A9-A844-683D41DBA4D1}"/>
              </a:ext>
            </a:extLst>
          </p:cNvPr>
          <p:cNvGrpSpPr/>
          <p:nvPr/>
        </p:nvGrpSpPr>
        <p:grpSpPr>
          <a:xfrm>
            <a:off x="2271993" y="1659436"/>
            <a:ext cx="234000" cy="120960"/>
            <a:chOff x="2271993" y="1659436"/>
            <a:chExt cx="234000" cy="12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8043C6D-90E5-408B-9B6D-92C51A3BD966}"/>
                    </a:ext>
                  </a:extLst>
                </p14:cNvPr>
                <p14:cNvContentPartPr/>
                <p14:nvPr/>
              </p14:nvContentPartPr>
              <p14:xfrm>
                <a:off x="2282073" y="1659436"/>
                <a:ext cx="87120" cy="16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8043C6D-90E5-408B-9B6D-92C51A3BD96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73433" y="1650796"/>
                  <a:ext cx="1047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BE6DAE7-FEDB-4793-A7E5-D67396DA4E31}"/>
                    </a:ext>
                  </a:extLst>
                </p14:cNvPr>
                <p14:cNvContentPartPr/>
                <p14:nvPr/>
              </p14:nvContentPartPr>
              <p14:xfrm>
                <a:off x="2271993" y="1753756"/>
                <a:ext cx="234000" cy="26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BE6DAE7-FEDB-4793-A7E5-D67396DA4E3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62993" y="1744756"/>
                  <a:ext cx="251640" cy="4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24E101-11B0-4E34-AB59-A4017F2A9EA2}"/>
              </a:ext>
            </a:extLst>
          </p:cNvPr>
          <p:cNvGrpSpPr/>
          <p:nvPr/>
        </p:nvGrpSpPr>
        <p:grpSpPr>
          <a:xfrm>
            <a:off x="2910993" y="1266316"/>
            <a:ext cx="1978200" cy="986040"/>
            <a:chOff x="2910993" y="1266316"/>
            <a:chExt cx="1978200" cy="9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00B7AA5-8EE2-40FD-A385-099A7D5E9F7C}"/>
                    </a:ext>
                  </a:extLst>
                </p14:cNvPr>
                <p14:cNvContentPartPr/>
                <p14:nvPr/>
              </p14:nvContentPartPr>
              <p14:xfrm>
                <a:off x="3017553" y="1266316"/>
                <a:ext cx="211680" cy="401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00B7AA5-8EE2-40FD-A385-099A7D5E9F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08553" y="1257316"/>
                  <a:ext cx="22932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92E5802-C3DA-42C6-B788-1F35F0B1AED8}"/>
                    </a:ext>
                  </a:extLst>
                </p14:cNvPr>
                <p14:cNvContentPartPr/>
                <p14:nvPr/>
              </p14:nvContentPartPr>
              <p14:xfrm>
                <a:off x="3098553" y="1530196"/>
                <a:ext cx="312480" cy="18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92E5802-C3DA-42C6-B788-1F35F0B1AED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89553" y="1521556"/>
                  <a:ext cx="330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77DBA4E-0F77-4678-A6A8-E97616AAE1D2}"/>
                    </a:ext>
                  </a:extLst>
                </p14:cNvPr>
                <p14:cNvContentPartPr/>
                <p14:nvPr/>
              </p14:nvContentPartPr>
              <p14:xfrm>
                <a:off x="2910993" y="1789396"/>
                <a:ext cx="610200" cy="15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77DBA4E-0F77-4678-A6A8-E97616AAE1D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02353" y="1780396"/>
                  <a:ext cx="6278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177C941-796A-4B73-B1C1-C088C3E665AB}"/>
                    </a:ext>
                  </a:extLst>
                </p14:cNvPr>
                <p14:cNvContentPartPr/>
                <p14:nvPr/>
              </p14:nvContentPartPr>
              <p14:xfrm>
                <a:off x="3056073" y="1971916"/>
                <a:ext cx="204840" cy="254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177C941-796A-4B73-B1C1-C088C3E665A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47433" y="1963276"/>
                  <a:ext cx="2224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9CEF071-754B-4F42-80A5-3E3494D5CBFC}"/>
                    </a:ext>
                  </a:extLst>
                </p14:cNvPr>
                <p14:cNvContentPartPr/>
                <p14:nvPr/>
              </p14:nvContentPartPr>
              <p14:xfrm>
                <a:off x="3812793" y="1644316"/>
                <a:ext cx="34560" cy="279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9CEF071-754B-4F42-80A5-3E3494D5CBF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803793" y="1635316"/>
                  <a:ext cx="5220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383EF2C-3E20-4194-B532-F9141295A9E8}"/>
                    </a:ext>
                  </a:extLst>
                </p14:cNvPr>
                <p14:cNvContentPartPr/>
                <p14:nvPr/>
              </p14:nvContentPartPr>
              <p14:xfrm>
                <a:off x="3745473" y="1779316"/>
                <a:ext cx="232920" cy="32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383EF2C-3E20-4194-B532-F9141295A9E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736833" y="1770316"/>
                  <a:ext cx="25056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B0137F9-40E1-4CC4-B511-D98310F655AD}"/>
                    </a:ext>
                  </a:extLst>
                </p14:cNvPr>
                <p14:cNvContentPartPr/>
                <p14:nvPr/>
              </p14:nvContentPartPr>
              <p14:xfrm>
                <a:off x="4390593" y="1337956"/>
                <a:ext cx="84960" cy="349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B0137F9-40E1-4CC4-B511-D98310F655A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81593" y="1328956"/>
                  <a:ext cx="10260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616DC5F-700A-4C1C-B4B1-10867E097938}"/>
                    </a:ext>
                  </a:extLst>
                </p14:cNvPr>
                <p14:cNvContentPartPr/>
                <p14:nvPr/>
              </p14:nvContentPartPr>
              <p14:xfrm>
                <a:off x="4375833" y="1384756"/>
                <a:ext cx="213840" cy="367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616DC5F-700A-4C1C-B4B1-10867E09793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367193" y="1375756"/>
                  <a:ext cx="23148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F5BD107-2AAE-4C8F-83E7-6AAF339B2040}"/>
                    </a:ext>
                  </a:extLst>
                </p14:cNvPr>
                <p14:cNvContentPartPr/>
                <p14:nvPr/>
              </p14:nvContentPartPr>
              <p14:xfrm>
                <a:off x="4137513" y="1787956"/>
                <a:ext cx="627840" cy="93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F5BD107-2AAE-4C8F-83E7-6AAF339B204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128513" y="1778956"/>
                  <a:ext cx="6454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665FAFC-029D-4249-B5C9-F86825F8C3D1}"/>
                    </a:ext>
                  </a:extLst>
                </p14:cNvPr>
                <p14:cNvContentPartPr/>
                <p14:nvPr/>
              </p14:nvContentPartPr>
              <p14:xfrm>
                <a:off x="4217073" y="2033476"/>
                <a:ext cx="203040" cy="218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665FAFC-029D-4249-B5C9-F86825F8C3D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208073" y="2024476"/>
                  <a:ext cx="2206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096655D-8F0F-489B-9265-CBEC11FCB1E0}"/>
                    </a:ext>
                  </a:extLst>
                </p14:cNvPr>
                <p14:cNvContentPartPr/>
                <p14:nvPr/>
              </p14:nvContentPartPr>
              <p14:xfrm>
                <a:off x="4468713" y="2095756"/>
                <a:ext cx="136800" cy="28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096655D-8F0F-489B-9265-CBEC11FCB1E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459713" y="2087116"/>
                  <a:ext cx="1544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F7E1731-7208-4F24-AA34-18D268774C5C}"/>
                    </a:ext>
                  </a:extLst>
                </p14:cNvPr>
                <p14:cNvContentPartPr/>
                <p14:nvPr/>
              </p14:nvContentPartPr>
              <p14:xfrm>
                <a:off x="4695513" y="1989196"/>
                <a:ext cx="193680" cy="208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F7E1731-7208-4F24-AA34-18D268774C5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86873" y="1980196"/>
                  <a:ext cx="211320" cy="22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D96E2B-B76C-4CB6-B000-EB1EECE26CE1}"/>
              </a:ext>
            </a:extLst>
          </p:cNvPr>
          <p:cNvGrpSpPr/>
          <p:nvPr/>
        </p:nvGrpSpPr>
        <p:grpSpPr>
          <a:xfrm>
            <a:off x="5298153" y="1454596"/>
            <a:ext cx="661320" cy="457920"/>
            <a:chOff x="5298153" y="1454596"/>
            <a:chExt cx="661320" cy="45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B049639-4883-4B07-8644-67436E208BCB}"/>
                    </a:ext>
                  </a:extLst>
                </p14:cNvPr>
                <p14:cNvContentPartPr/>
                <p14:nvPr/>
              </p14:nvContentPartPr>
              <p14:xfrm>
                <a:off x="5298153" y="1609396"/>
                <a:ext cx="418320" cy="52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B049639-4883-4B07-8644-67436E208BC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89513" y="1600756"/>
                  <a:ext cx="4359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AEFC895-5394-4C4F-93CF-6E3408B27555}"/>
                    </a:ext>
                  </a:extLst>
                </p14:cNvPr>
                <p14:cNvContentPartPr/>
                <p14:nvPr/>
              </p14:nvContentPartPr>
              <p14:xfrm>
                <a:off x="5395353" y="1728916"/>
                <a:ext cx="330840" cy="55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AEFC895-5394-4C4F-93CF-6E3408B2755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386353" y="1719916"/>
                  <a:ext cx="34848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432F38D-3BEE-4252-AFAF-60EDCCCEC2CD}"/>
                    </a:ext>
                  </a:extLst>
                </p14:cNvPr>
                <p14:cNvContentPartPr/>
                <p14:nvPr/>
              </p14:nvContentPartPr>
              <p14:xfrm>
                <a:off x="5522793" y="1454596"/>
                <a:ext cx="436680" cy="457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432F38D-3BEE-4252-AFAF-60EDCCCEC2C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14153" y="1445596"/>
                  <a:ext cx="454320" cy="47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9F073D2-048E-4DD5-BBD7-1167DB8F2905}"/>
              </a:ext>
            </a:extLst>
          </p:cNvPr>
          <p:cNvGrpSpPr/>
          <p:nvPr/>
        </p:nvGrpSpPr>
        <p:grpSpPr>
          <a:xfrm>
            <a:off x="6424953" y="1101076"/>
            <a:ext cx="2625480" cy="681840"/>
            <a:chOff x="6424953" y="1101076"/>
            <a:chExt cx="2625480" cy="68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0954B00-E0F8-45FA-AF55-A63A1E3EF3AA}"/>
                    </a:ext>
                  </a:extLst>
                </p14:cNvPr>
                <p14:cNvContentPartPr/>
                <p14:nvPr/>
              </p14:nvContentPartPr>
              <p14:xfrm>
                <a:off x="6424953" y="1226716"/>
                <a:ext cx="93600" cy="556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0954B00-E0F8-45FA-AF55-A63A1E3EF3A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415953" y="1218076"/>
                  <a:ext cx="11124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C5F0799-4338-49C4-97FF-173031FE4648}"/>
                    </a:ext>
                  </a:extLst>
                </p14:cNvPr>
                <p14:cNvContentPartPr/>
                <p14:nvPr/>
              </p14:nvContentPartPr>
              <p14:xfrm>
                <a:off x="6778473" y="1485196"/>
                <a:ext cx="210600" cy="31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C5F0799-4338-49C4-97FF-173031FE464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769833" y="1476556"/>
                  <a:ext cx="2282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773943D-66ED-45C5-B742-FDF005787682}"/>
                    </a:ext>
                  </a:extLst>
                </p14:cNvPr>
                <p14:cNvContentPartPr/>
                <p14:nvPr/>
              </p14:nvContentPartPr>
              <p14:xfrm>
                <a:off x="6818793" y="1616956"/>
                <a:ext cx="214920" cy="15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773943D-66ED-45C5-B742-FDF00578768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809793" y="1608316"/>
                  <a:ext cx="2325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36EC195-32C6-4A5C-AB38-33550D0BFB4B}"/>
                    </a:ext>
                  </a:extLst>
                </p14:cNvPr>
                <p14:cNvContentPartPr/>
                <p14:nvPr/>
              </p14:nvContentPartPr>
              <p14:xfrm>
                <a:off x="7202553" y="1346236"/>
                <a:ext cx="268560" cy="344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36EC195-32C6-4A5C-AB38-33550D0BFB4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193553" y="1337236"/>
                  <a:ext cx="2862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7A84958-4357-4714-933C-3B3B8B5A5C5E}"/>
                    </a:ext>
                  </a:extLst>
                </p14:cNvPr>
                <p14:cNvContentPartPr/>
                <p14:nvPr/>
              </p14:nvContentPartPr>
              <p14:xfrm>
                <a:off x="7252593" y="1550716"/>
                <a:ext cx="268920" cy="70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7A84958-4357-4714-933C-3B3B8B5A5C5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243953" y="1542076"/>
                  <a:ext cx="2865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99A24C5-B7C3-44C2-9975-957B635FF45D}"/>
                    </a:ext>
                  </a:extLst>
                </p14:cNvPr>
                <p14:cNvContentPartPr/>
                <p14:nvPr/>
              </p14:nvContentPartPr>
              <p14:xfrm>
                <a:off x="7766673" y="1178836"/>
                <a:ext cx="159840" cy="402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99A24C5-B7C3-44C2-9975-957B635FF45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757673" y="1169836"/>
                  <a:ext cx="17748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DF7E30F-9E67-4CB9-885E-4B19A9B1D773}"/>
                    </a:ext>
                  </a:extLst>
                </p14:cNvPr>
                <p14:cNvContentPartPr/>
                <p14:nvPr/>
              </p14:nvContentPartPr>
              <p14:xfrm>
                <a:off x="8046753" y="1378996"/>
                <a:ext cx="163440" cy="219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DF7E30F-9E67-4CB9-885E-4B19A9B1D77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038113" y="1370356"/>
                  <a:ext cx="1810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FE79311-BA22-43CF-BF74-4E227090EB84}"/>
                    </a:ext>
                  </a:extLst>
                </p14:cNvPr>
                <p14:cNvContentPartPr/>
                <p14:nvPr/>
              </p14:nvContentPartPr>
              <p14:xfrm>
                <a:off x="8353833" y="1473316"/>
                <a:ext cx="165960" cy="28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FE79311-BA22-43CF-BF74-4E227090EB8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344833" y="1464676"/>
                  <a:ext cx="1836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9033F48-6A95-4E21-9D10-C56259D6DCAA}"/>
                    </a:ext>
                  </a:extLst>
                </p14:cNvPr>
                <p14:cNvContentPartPr/>
                <p14:nvPr/>
              </p14:nvContentPartPr>
              <p14:xfrm>
                <a:off x="8609793" y="1347316"/>
                <a:ext cx="208440" cy="149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9033F48-6A95-4E21-9D10-C56259D6DCA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600793" y="1338316"/>
                  <a:ext cx="22608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E3AA5B5-C1AE-493B-8D99-E1EFE709C1F4}"/>
                    </a:ext>
                  </a:extLst>
                </p14:cNvPr>
                <p14:cNvContentPartPr/>
                <p14:nvPr/>
              </p14:nvContentPartPr>
              <p14:xfrm>
                <a:off x="8870073" y="1101076"/>
                <a:ext cx="180360" cy="537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E3AA5B5-C1AE-493B-8D99-E1EFE709C1F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861433" y="1092436"/>
                  <a:ext cx="198000" cy="55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9A96473-2E17-4E73-A617-A192A4904406}"/>
              </a:ext>
            </a:extLst>
          </p:cNvPr>
          <p:cNvGrpSpPr/>
          <p:nvPr/>
        </p:nvGrpSpPr>
        <p:grpSpPr>
          <a:xfrm>
            <a:off x="9398553" y="1174516"/>
            <a:ext cx="264600" cy="285480"/>
            <a:chOff x="9398553" y="1174516"/>
            <a:chExt cx="264600" cy="28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D0D2F15-8762-4DC2-8BE1-5192D0612DEA}"/>
                    </a:ext>
                  </a:extLst>
                </p14:cNvPr>
                <p14:cNvContentPartPr/>
                <p14:nvPr/>
              </p14:nvContentPartPr>
              <p14:xfrm>
                <a:off x="9486033" y="1174516"/>
                <a:ext cx="17280" cy="285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D0D2F15-8762-4DC2-8BE1-5192D0612DE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477033" y="1165516"/>
                  <a:ext cx="3492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3C75029-ACFE-4E93-ABDC-4A97812991E0}"/>
                    </a:ext>
                  </a:extLst>
                </p14:cNvPr>
                <p14:cNvContentPartPr/>
                <p14:nvPr/>
              </p14:nvContentPartPr>
              <p14:xfrm>
                <a:off x="9398553" y="1352356"/>
                <a:ext cx="264600" cy="17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3C75029-ACFE-4E93-ABDC-4A97812991E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389553" y="1343716"/>
                  <a:ext cx="282240" cy="3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04AC162-DB2F-4237-B8C6-ACBB3225A40F}"/>
              </a:ext>
            </a:extLst>
          </p:cNvPr>
          <p:cNvGrpSpPr/>
          <p:nvPr/>
        </p:nvGrpSpPr>
        <p:grpSpPr>
          <a:xfrm>
            <a:off x="10136193" y="1056076"/>
            <a:ext cx="790560" cy="481680"/>
            <a:chOff x="10136193" y="1056076"/>
            <a:chExt cx="790560" cy="48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1F51ACE-D6E7-43C3-94A1-C341515B94B8}"/>
                    </a:ext>
                  </a:extLst>
                </p14:cNvPr>
                <p14:cNvContentPartPr/>
                <p14:nvPr/>
              </p14:nvContentPartPr>
              <p14:xfrm>
                <a:off x="10147353" y="1097836"/>
                <a:ext cx="115200" cy="395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1F51ACE-D6E7-43C3-94A1-C341515B94B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138353" y="1088836"/>
                  <a:ext cx="13284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933A220-90D0-438B-8B91-B931A7911B63}"/>
                    </a:ext>
                  </a:extLst>
                </p14:cNvPr>
                <p14:cNvContentPartPr/>
                <p14:nvPr/>
              </p14:nvContentPartPr>
              <p14:xfrm>
                <a:off x="10136193" y="1056076"/>
                <a:ext cx="284400" cy="436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933A220-90D0-438B-8B91-B931A7911B6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127193" y="1047076"/>
                  <a:ext cx="30204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EFE8AA7-32AA-4FDF-A656-138F647C3312}"/>
                    </a:ext>
                  </a:extLst>
                </p14:cNvPr>
                <p14:cNvContentPartPr/>
                <p14:nvPr/>
              </p14:nvContentPartPr>
              <p14:xfrm>
                <a:off x="10540113" y="1186036"/>
                <a:ext cx="386640" cy="351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EFE8AA7-32AA-4FDF-A656-138F647C331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531473" y="1177036"/>
                  <a:ext cx="404280" cy="36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F8A196C-CACA-4465-9333-F022734CEC32}"/>
              </a:ext>
            </a:extLst>
          </p:cNvPr>
          <p:cNvGrpSpPr/>
          <p:nvPr/>
        </p:nvGrpSpPr>
        <p:grpSpPr>
          <a:xfrm>
            <a:off x="5603793" y="2231476"/>
            <a:ext cx="546840" cy="414360"/>
            <a:chOff x="5603793" y="2231476"/>
            <a:chExt cx="546840" cy="41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CE03C22-D4F1-464D-A25C-C2F1AAF3BC0A}"/>
                    </a:ext>
                  </a:extLst>
                </p14:cNvPr>
                <p14:cNvContentPartPr/>
                <p14:nvPr/>
              </p14:nvContentPartPr>
              <p14:xfrm>
                <a:off x="5603793" y="2340916"/>
                <a:ext cx="313920" cy="37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CE03C22-D4F1-464D-A25C-C2F1AAF3BC0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595153" y="2332276"/>
                  <a:ext cx="3315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013347B-B0DF-4381-833C-AF3D1D518812}"/>
                    </a:ext>
                  </a:extLst>
                </p14:cNvPr>
                <p14:cNvContentPartPr/>
                <p14:nvPr/>
              </p14:nvContentPartPr>
              <p14:xfrm>
                <a:off x="5619993" y="2458276"/>
                <a:ext cx="304560" cy="63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013347B-B0DF-4381-833C-AF3D1D51881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610993" y="2449636"/>
                  <a:ext cx="3222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BDE7326-2974-4077-BFCF-DE3E8790240C}"/>
                    </a:ext>
                  </a:extLst>
                </p14:cNvPr>
                <p14:cNvContentPartPr/>
                <p14:nvPr/>
              </p14:nvContentPartPr>
              <p14:xfrm>
                <a:off x="5754993" y="2231476"/>
                <a:ext cx="395640" cy="414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BDE7326-2974-4077-BFCF-DE3E8790240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745993" y="2222476"/>
                  <a:ext cx="413280" cy="43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41639D-D7F4-4589-BE5C-F958AB7BBA04}"/>
              </a:ext>
            </a:extLst>
          </p:cNvPr>
          <p:cNvGrpSpPr/>
          <p:nvPr/>
        </p:nvGrpSpPr>
        <p:grpSpPr>
          <a:xfrm>
            <a:off x="6521793" y="2159836"/>
            <a:ext cx="274680" cy="398880"/>
            <a:chOff x="6521793" y="2159836"/>
            <a:chExt cx="274680" cy="39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1A66308-BF34-4169-83CA-FBCA28AC2B21}"/>
                    </a:ext>
                  </a:extLst>
                </p14:cNvPr>
                <p14:cNvContentPartPr/>
                <p14:nvPr/>
              </p14:nvContentPartPr>
              <p14:xfrm>
                <a:off x="6521793" y="2159836"/>
                <a:ext cx="274680" cy="398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1A66308-BF34-4169-83CA-FBCA28AC2B2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512793" y="2151196"/>
                  <a:ext cx="29232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3BF86B8-6D81-4E21-A58B-0531B0AC4F2F}"/>
                    </a:ext>
                  </a:extLst>
                </p14:cNvPr>
                <p14:cNvContentPartPr/>
                <p14:nvPr/>
              </p14:nvContentPartPr>
              <p14:xfrm>
                <a:off x="6554553" y="2362156"/>
                <a:ext cx="231480" cy="17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3BF86B8-6D81-4E21-A58B-0531B0AC4F2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545553" y="2353156"/>
                  <a:ext cx="249120" cy="3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3555497-F1FB-4036-8A06-87ED3A4FFC32}"/>
              </a:ext>
            </a:extLst>
          </p:cNvPr>
          <p:cNvGrpSpPr/>
          <p:nvPr/>
        </p:nvGrpSpPr>
        <p:grpSpPr>
          <a:xfrm>
            <a:off x="7078353" y="2205196"/>
            <a:ext cx="280800" cy="140400"/>
            <a:chOff x="7078353" y="2205196"/>
            <a:chExt cx="280800" cy="14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31CA5C5-8E5E-4ADF-9561-53140FED521C}"/>
                    </a:ext>
                  </a:extLst>
                </p14:cNvPr>
                <p14:cNvContentPartPr/>
                <p14:nvPr/>
              </p14:nvContentPartPr>
              <p14:xfrm>
                <a:off x="7078353" y="2205196"/>
                <a:ext cx="222840" cy="47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31CA5C5-8E5E-4ADF-9561-53140FED521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069713" y="2196556"/>
                  <a:ext cx="2404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05ED27D-EEFF-4ACB-94CA-F718F7D1D1E4}"/>
                    </a:ext>
                  </a:extLst>
                </p14:cNvPr>
                <p14:cNvContentPartPr/>
                <p14:nvPr/>
              </p14:nvContentPartPr>
              <p14:xfrm>
                <a:off x="7095273" y="2311756"/>
                <a:ext cx="263880" cy="33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05ED27D-EEFF-4ACB-94CA-F718F7D1D1E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086273" y="2302756"/>
                  <a:ext cx="28152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C41026-501D-47DC-84F2-34C3C5B62B14}"/>
              </a:ext>
            </a:extLst>
          </p:cNvPr>
          <p:cNvGrpSpPr/>
          <p:nvPr/>
        </p:nvGrpSpPr>
        <p:grpSpPr>
          <a:xfrm>
            <a:off x="7656873" y="1850596"/>
            <a:ext cx="652680" cy="346320"/>
            <a:chOff x="7656873" y="1850596"/>
            <a:chExt cx="652680" cy="34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83D7583-90B3-47E1-811F-7A1C9282C627}"/>
                    </a:ext>
                  </a:extLst>
                </p14:cNvPr>
                <p14:cNvContentPartPr/>
                <p14:nvPr/>
              </p14:nvContentPartPr>
              <p14:xfrm>
                <a:off x="7656873" y="2120596"/>
                <a:ext cx="180720" cy="42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83D7583-90B3-47E1-811F-7A1C9282C62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648233" y="2111956"/>
                  <a:ext cx="1983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6623AC6-32C1-43AB-9F01-AF43E1CBCF23}"/>
                    </a:ext>
                  </a:extLst>
                </p14:cNvPr>
                <p14:cNvContentPartPr/>
                <p14:nvPr/>
              </p14:nvContentPartPr>
              <p14:xfrm>
                <a:off x="8146473" y="1850596"/>
                <a:ext cx="39240" cy="205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6623AC6-32C1-43AB-9F01-AF43E1CBCF2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137473" y="1841956"/>
                  <a:ext cx="5688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3FD3467-F513-45E1-A80E-DD4EE1C91427}"/>
                    </a:ext>
                  </a:extLst>
                </p14:cNvPr>
                <p14:cNvContentPartPr/>
                <p14:nvPr/>
              </p14:nvContentPartPr>
              <p14:xfrm>
                <a:off x="7972233" y="2180716"/>
                <a:ext cx="337320" cy="162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3FD3467-F513-45E1-A80E-DD4EE1C9142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963233" y="2171716"/>
                  <a:ext cx="354960" cy="3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47D715C-0976-4BDD-84E7-7C3D90D628A0}"/>
                  </a:ext>
                </a:extLst>
              </p14:cNvPr>
              <p14:cNvContentPartPr/>
              <p14:nvPr/>
            </p14:nvContentPartPr>
            <p14:xfrm>
              <a:off x="8021553" y="2341636"/>
              <a:ext cx="310320" cy="1332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47D715C-0976-4BDD-84E7-7C3D90D628A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8012913" y="2332996"/>
                <a:ext cx="327960" cy="15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20F5C10A-DB39-482A-BB29-C01EA6168F73}"/>
              </a:ext>
            </a:extLst>
          </p:cNvPr>
          <p:cNvGrpSpPr/>
          <p:nvPr/>
        </p:nvGrpSpPr>
        <p:grpSpPr>
          <a:xfrm>
            <a:off x="8865753" y="1918996"/>
            <a:ext cx="663480" cy="294120"/>
            <a:chOff x="8865753" y="1918996"/>
            <a:chExt cx="663480" cy="29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B0A4950-E98B-43F0-95C2-64A8670D75C6}"/>
                    </a:ext>
                  </a:extLst>
                </p14:cNvPr>
                <p14:cNvContentPartPr/>
                <p14:nvPr/>
              </p14:nvContentPartPr>
              <p14:xfrm>
                <a:off x="8865753" y="2101876"/>
                <a:ext cx="152280" cy="1112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B0A4950-E98B-43F0-95C2-64A8670D75C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857113" y="2093236"/>
                  <a:ext cx="16992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7A67F53B-72C3-4A53-ACA3-E97A43063A55}"/>
                    </a:ext>
                  </a:extLst>
                </p14:cNvPr>
                <p14:cNvContentPartPr/>
                <p14:nvPr/>
              </p14:nvContentPartPr>
              <p14:xfrm>
                <a:off x="9124953" y="2084236"/>
                <a:ext cx="141120" cy="1252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7A67F53B-72C3-4A53-ACA3-E97A43063A5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115953" y="2075236"/>
                  <a:ext cx="1587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D2E14EE-B339-4700-8714-3A034EB82EB9}"/>
                    </a:ext>
                  </a:extLst>
                </p14:cNvPr>
                <p14:cNvContentPartPr/>
                <p14:nvPr/>
              </p14:nvContentPartPr>
              <p14:xfrm>
                <a:off x="9367593" y="1918996"/>
                <a:ext cx="161640" cy="275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D2E14EE-B339-4700-8714-3A034EB82EB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358953" y="1910356"/>
                  <a:ext cx="179280" cy="29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A116EA4-946B-4D38-818B-ADB8208A7F97}"/>
              </a:ext>
            </a:extLst>
          </p:cNvPr>
          <p:cNvGrpSpPr/>
          <p:nvPr/>
        </p:nvGrpSpPr>
        <p:grpSpPr>
          <a:xfrm>
            <a:off x="9946473" y="1846996"/>
            <a:ext cx="579600" cy="425160"/>
            <a:chOff x="9946473" y="1846996"/>
            <a:chExt cx="579600" cy="42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2C3D7B0-D01E-4DAF-AC8C-2D09ED4E72D1}"/>
                    </a:ext>
                  </a:extLst>
                </p14:cNvPr>
                <p14:cNvContentPartPr/>
                <p14:nvPr/>
              </p14:nvContentPartPr>
              <p14:xfrm>
                <a:off x="9953673" y="1898116"/>
                <a:ext cx="94680" cy="3322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2C3D7B0-D01E-4DAF-AC8C-2D09ED4E72D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944673" y="1889116"/>
                  <a:ext cx="11232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D278FB7-EB88-4D05-9A5C-8FD41585FAAF}"/>
                    </a:ext>
                  </a:extLst>
                </p14:cNvPr>
                <p14:cNvContentPartPr/>
                <p14:nvPr/>
              </p14:nvContentPartPr>
              <p14:xfrm>
                <a:off x="9946473" y="1846996"/>
                <a:ext cx="230400" cy="425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D278FB7-EB88-4D05-9A5C-8FD41585FAA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937473" y="1837996"/>
                  <a:ext cx="24804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D710C07-E740-433B-B443-DC678FB5E6E7}"/>
                    </a:ext>
                  </a:extLst>
                </p14:cNvPr>
                <p14:cNvContentPartPr/>
                <p14:nvPr/>
              </p14:nvContentPartPr>
              <p14:xfrm>
                <a:off x="10360833" y="2034556"/>
                <a:ext cx="130320" cy="11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D710C07-E740-433B-B443-DC678FB5E6E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351833" y="2025916"/>
                  <a:ext cx="1479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9736DFD-ECCD-4D1C-B4FD-164A5E5878DC}"/>
                    </a:ext>
                  </a:extLst>
                </p14:cNvPr>
                <p14:cNvContentPartPr/>
                <p14:nvPr/>
              </p14:nvContentPartPr>
              <p14:xfrm>
                <a:off x="10384233" y="2127796"/>
                <a:ext cx="141840" cy="187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9736DFD-ECCD-4D1C-B4FD-164A5E5878D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375233" y="2119156"/>
                  <a:ext cx="159480" cy="3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0C7A5D1-8F4D-4BCD-BFC1-42B87E74F060}"/>
              </a:ext>
            </a:extLst>
          </p:cNvPr>
          <p:cNvGrpSpPr/>
          <p:nvPr/>
        </p:nvGrpSpPr>
        <p:grpSpPr>
          <a:xfrm>
            <a:off x="10825593" y="1687156"/>
            <a:ext cx="438840" cy="606600"/>
            <a:chOff x="10825593" y="1687156"/>
            <a:chExt cx="438840" cy="60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8B2FBFF-363E-475D-90A2-738ABA523F62}"/>
                    </a:ext>
                  </a:extLst>
                </p14:cNvPr>
                <p14:cNvContentPartPr/>
                <p14:nvPr/>
              </p14:nvContentPartPr>
              <p14:xfrm>
                <a:off x="11026833" y="1687156"/>
                <a:ext cx="20880" cy="2552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8B2FBFF-363E-475D-90A2-738ABA523F6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018193" y="1678516"/>
                  <a:ext cx="3852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9281FB87-3F68-4F3E-BA8F-B355151C47C0}"/>
                    </a:ext>
                  </a:extLst>
                </p14:cNvPr>
                <p14:cNvContentPartPr/>
                <p14:nvPr/>
              </p14:nvContentPartPr>
              <p14:xfrm>
                <a:off x="10825593" y="2002876"/>
                <a:ext cx="438840" cy="36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9281FB87-3F68-4F3E-BA8F-B355151C47C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816593" y="1993876"/>
                  <a:ext cx="4564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4798BCF-577A-4917-8F57-792EF42E8586}"/>
                    </a:ext>
                  </a:extLst>
                </p14:cNvPr>
                <p14:cNvContentPartPr/>
                <p14:nvPr/>
              </p14:nvContentPartPr>
              <p14:xfrm>
                <a:off x="10908393" y="2158036"/>
                <a:ext cx="348480" cy="1357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4798BCF-577A-4917-8F57-792EF42E858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899753" y="2149036"/>
                  <a:ext cx="366120" cy="15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C82C023-F547-4F98-A5A2-A935554444FC}"/>
              </a:ext>
            </a:extLst>
          </p:cNvPr>
          <p:cNvGrpSpPr/>
          <p:nvPr/>
        </p:nvGrpSpPr>
        <p:grpSpPr>
          <a:xfrm>
            <a:off x="42153" y="2773636"/>
            <a:ext cx="2145600" cy="1194480"/>
            <a:chOff x="42153" y="2773636"/>
            <a:chExt cx="2145600" cy="119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942FD70-4D2C-4E40-B47B-39DA07AB5F17}"/>
                    </a:ext>
                  </a:extLst>
                </p14:cNvPr>
                <p14:cNvContentPartPr/>
                <p14:nvPr/>
              </p14:nvContentPartPr>
              <p14:xfrm>
                <a:off x="42153" y="3166036"/>
                <a:ext cx="404280" cy="6458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942FD70-4D2C-4E40-B47B-39DA07AB5F1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3513" y="3157396"/>
                  <a:ext cx="421920" cy="66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5ECEAD6-42AA-4B49-BC8D-9A29C213E004}"/>
                    </a:ext>
                  </a:extLst>
                </p14:cNvPr>
                <p14:cNvContentPartPr/>
                <p14:nvPr/>
              </p14:nvContentPartPr>
              <p14:xfrm>
                <a:off x="487473" y="3242716"/>
                <a:ext cx="185760" cy="111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5ECEAD6-42AA-4B49-BC8D-9A29C213E00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78473" y="3233716"/>
                  <a:ext cx="2034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0102410-2C6A-4D27-9C06-BEF8B6D30D61}"/>
                    </a:ext>
                  </a:extLst>
                </p14:cNvPr>
                <p14:cNvContentPartPr/>
                <p14:nvPr/>
              </p14:nvContentPartPr>
              <p14:xfrm>
                <a:off x="738753" y="3031756"/>
                <a:ext cx="84960" cy="1886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0102410-2C6A-4D27-9C06-BEF8B6D30D6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30113" y="3023116"/>
                  <a:ext cx="1026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1231AB9-C7CB-434D-8744-40581F14998F}"/>
                    </a:ext>
                  </a:extLst>
                </p14:cNvPr>
                <p14:cNvContentPartPr/>
                <p14:nvPr/>
              </p14:nvContentPartPr>
              <p14:xfrm>
                <a:off x="728313" y="2920876"/>
                <a:ext cx="379440" cy="10472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1231AB9-C7CB-434D-8744-40581F14998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19673" y="2912236"/>
                  <a:ext cx="397080" cy="10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508F6C2-F887-4DC7-8014-7AB63F2DEBB8}"/>
                    </a:ext>
                  </a:extLst>
                </p14:cNvPr>
                <p14:cNvContentPartPr/>
                <p14:nvPr/>
              </p14:nvContentPartPr>
              <p14:xfrm>
                <a:off x="1509513" y="2962636"/>
                <a:ext cx="50040" cy="365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508F6C2-F887-4DC7-8014-7AB63F2DEBB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500513" y="2953636"/>
                  <a:ext cx="6768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E9E76DF-5C1E-41A3-88B8-83EF032F0CFF}"/>
                    </a:ext>
                  </a:extLst>
                </p14:cNvPr>
                <p14:cNvContentPartPr/>
                <p14:nvPr/>
              </p14:nvContentPartPr>
              <p14:xfrm>
                <a:off x="1120713" y="3406156"/>
                <a:ext cx="690480" cy="457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E9E76DF-5C1E-41A3-88B8-83EF032F0CF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11713" y="3397156"/>
                  <a:ext cx="7081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8BAA900-1A21-4DB5-A7BF-03CD0B64FBE0}"/>
                    </a:ext>
                  </a:extLst>
                </p14:cNvPr>
                <p14:cNvContentPartPr/>
                <p14:nvPr/>
              </p14:nvContentPartPr>
              <p14:xfrm>
                <a:off x="1026393" y="3603076"/>
                <a:ext cx="232920" cy="3200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8BAA900-1A21-4DB5-A7BF-03CD0B64FBE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17753" y="3594076"/>
                  <a:ext cx="25056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95D81A2-2F0A-41B2-9909-906744770578}"/>
                    </a:ext>
                  </a:extLst>
                </p14:cNvPr>
                <p14:cNvContentPartPr/>
                <p14:nvPr/>
              </p14:nvContentPartPr>
              <p14:xfrm>
                <a:off x="1254273" y="3534676"/>
                <a:ext cx="185040" cy="378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95D81A2-2F0A-41B2-9909-90674477057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245273" y="3525676"/>
                  <a:ext cx="20268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02AEDE6-B797-4A05-964C-23B8DD3261DB}"/>
                    </a:ext>
                  </a:extLst>
                </p14:cNvPr>
                <p14:cNvContentPartPr/>
                <p14:nvPr/>
              </p14:nvContentPartPr>
              <p14:xfrm>
                <a:off x="1406913" y="3662476"/>
                <a:ext cx="186840" cy="207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02AEDE6-B797-4A05-964C-23B8DD3261D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397913" y="3653476"/>
                  <a:ext cx="2044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0E5B06E-C2DA-4917-A122-7DC0B606FEC4}"/>
                    </a:ext>
                  </a:extLst>
                </p14:cNvPr>
                <p14:cNvContentPartPr/>
                <p14:nvPr/>
              </p14:nvContentPartPr>
              <p14:xfrm>
                <a:off x="1611033" y="3726556"/>
                <a:ext cx="110160" cy="187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0E5B06E-C2DA-4917-A122-7DC0B606FEC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602033" y="3717916"/>
                  <a:ext cx="1278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02C52DA-01A5-4CC5-9C3B-BDB3D8DACDB7}"/>
                    </a:ext>
                  </a:extLst>
                </p14:cNvPr>
                <p14:cNvContentPartPr/>
                <p14:nvPr/>
              </p14:nvContentPartPr>
              <p14:xfrm>
                <a:off x="1728393" y="3664276"/>
                <a:ext cx="154440" cy="1980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02C52DA-01A5-4CC5-9C3B-BDB3D8DACDB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719393" y="3655276"/>
                  <a:ext cx="1720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48B7BEE-298C-4CA2-A67C-C775B278F0F1}"/>
                    </a:ext>
                  </a:extLst>
                </p14:cNvPr>
                <p14:cNvContentPartPr/>
                <p14:nvPr/>
              </p14:nvContentPartPr>
              <p14:xfrm>
                <a:off x="1911633" y="3581836"/>
                <a:ext cx="99000" cy="3376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48B7BEE-298C-4CA2-A67C-C775B278F0F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902633" y="3573196"/>
                  <a:ext cx="11664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E4C1CBB-377F-4EA5-988F-F6E882BCC876}"/>
                    </a:ext>
                  </a:extLst>
                </p14:cNvPr>
                <p14:cNvContentPartPr/>
                <p14:nvPr/>
              </p14:nvContentPartPr>
              <p14:xfrm>
                <a:off x="1965273" y="2773636"/>
                <a:ext cx="222480" cy="11714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E4C1CBB-377F-4EA5-988F-F6E882BCC87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956273" y="2764636"/>
                  <a:ext cx="240120" cy="118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20102095-85C5-4741-B5F3-52BD35C54F21}"/>
              </a:ext>
            </a:extLst>
          </p:cNvPr>
          <p:cNvGrpSpPr/>
          <p:nvPr/>
        </p:nvGrpSpPr>
        <p:grpSpPr>
          <a:xfrm>
            <a:off x="2479713" y="2782276"/>
            <a:ext cx="4235760" cy="1422360"/>
            <a:chOff x="2479713" y="2782276"/>
            <a:chExt cx="4235760" cy="142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CB7300F-0C37-437C-9463-5030962530FC}"/>
                    </a:ext>
                  </a:extLst>
                </p14:cNvPr>
                <p14:cNvContentPartPr/>
                <p14:nvPr/>
              </p14:nvContentPartPr>
              <p14:xfrm>
                <a:off x="2488713" y="3379876"/>
                <a:ext cx="117720" cy="280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CB7300F-0C37-437C-9463-5030962530F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479713" y="3370876"/>
                  <a:ext cx="1353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670C06E-CBCF-4299-8DA6-F861FAFC3431}"/>
                    </a:ext>
                  </a:extLst>
                </p14:cNvPr>
                <p14:cNvContentPartPr/>
                <p14:nvPr/>
              </p14:nvContentPartPr>
              <p14:xfrm>
                <a:off x="2479713" y="3478876"/>
                <a:ext cx="185040" cy="493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670C06E-CBCF-4299-8DA6-F861FAFC343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471073" y="3470236"/>
                  <a:ext cx="20268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4E9C097-91B0-4747-8D4C-91D49D14700F}"/>
                    </a:ext>
                  </a:extLst>
                </p14:cNvPr>
                <p14:cNvContentPartPr/>
                <p14:nvPr/>
              </p14:nvContentPartPr>
              <p14:xfrm>
                <a:off x="2739993" y="2909356"/>
                <a:ext cx="480960" cy="9954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4E9C097-91B0-4747-8D4C-91D49D14700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731353" y="2900356"/>
                  <a:ext cx="498600" cy="10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8F5265B-D257-43EE-A0AB-6893038AD98E}"/>
                    </a:ext>
                  </a:extLst>
                </p14:cNvPr>
                <p14:cNvContentPartPr/>
                <p14:nvPr/>
              </p14:nvContentPartPr>
              <p14:xfrm>
                <a:off x="3250833" y="3146236"/>
                <a:ext cx="183600" cy="194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8F5265B-D257-43EE-A0AB-6893038AD98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242193" y="3137596"/>
                  <a:ext cx="2012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CFB0340-1532-4168-91DC-3813DAFA23AA}"/>
                    </a:ext>
                  </a:extLst>
                </p14:cNvPr>
                <p14:cNvContentPartPr/>
                <p14:nvPr/>
              </p14:nvContentPartPr>
              <p14:xfrm>
                <a:off x="3579153" y="2932756"/>
                <a:ext cx="54360" cy="142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CFB0340-1532-4168-91DC-3813DAFA23A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570513" y="2923756"/>
                  <a:ext cx="720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7F70A09-2911-4CE5-B952-6FD907F2A950}"/>
                    </a:ext>
                  </a:extLst>
                </p14:cNvPr>
                <p14:cNvContentPartPr/>
                <p14:nvPr/>
              </p14:nvContentPartPr>
              <p14:xfrm>
                <a:off x="3619113" y="2789476"/>
                <a:ext cx="339840" cy="12049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7F70A09-2911-4CE5-B952-6FD907F2A95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610473" y="2780836"/>
                  <a:ext cx="357480" cy="12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DB7E3A7-2B8A-4602-A12D-3C5343B465D8}"/>
                    </a:ext>
                  </a:extLst>
                </p14:cNvPr>
                <p14:cNvContentPartPr/>
                <p14:nvPr/>
              </p14:nvContentPartPr>
              <p14:xfrm>
                <a:off x="4063353" y="3047956"/>
                <a:ext cx="205200" cy="277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DB7E3A7-2B8A-4602-A12D-3C5343B465D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054353" y="3038956"/>
                  <a:ext cx="2228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8D4AFEF-110C-4886-97BF-5A477880A240}"/>
                    </a:ext>
                  </a:extLst>
                </p14:cNvPr>
                <p14:cNvContentPartPr/>
                <p14:nvPr/>
              </p14:nvContentPartPr>
              <p14:xfrm>
                <a:off x="4390593" y="2815756"/>
                <a:ext cx="33840" cy="2185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8D4AFEF-110C-4886-97BF-5A477880A24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381593" y="2807116"/>
                  <a:ext cx="514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E46CD22C-5DB6-4602-9709-91C0AE58CB2C}"/>
                    </a:ext>
                  </a:extLst>
                </p14:cNvPr>
                <p14:cNvContentPartPr/>
                <p14:nvPr/>
              </p14:nvContentPartPr>
              <p14:xfrm>
                <a:off x="4384113" y="2790916"/>
                <a:ext cx="234360" cy="4723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E46CD22C-5DB6-4602-9709-91C0AE58CB2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375473" y="2782276"/>
                  <a:ext cx="25200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9BBFB99F-2C01-4E3D-86BC-3079FB1B66F1}"/>
                    </a:ext>
                  </a:extLst>
                </p14:cNvPr>
                <p14:cNvContentPartPr/>
                <p14:nvPr/>
              </p14:nvContentPartPr>
              <p14:xfrm>
                <a:off x="3912153" y="3460156"/>
                <a:ext cx="725400" cy="550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9BBFB99F-2C01-4E3D-86BC-3079FB1B66F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903153" y="3451516"/>
                  <a:ext cx="7430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3542E663-8423-4779-B32B-BC637C847D65}"/>
                    </a:ext>
                  </a:extLst>
                </p14:cNvPr>
                <p14:cNvContentPartPr/>
                <p14:nvPr/>
              </p14:nvContentPartPr>
              <p14:xfrm>
                <a:off x="4100793" y="3668596"/>
                <a:ext cx="243720" cy="3556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3542E663-8423-4779-B32B-BC637C847D6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092153" y="3659596"/>
                  <a:ext cx="26136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BD42B58-574F-49CA-92B5-CA3FC56FAABE}"/>
                    </a:ext>
                  </a:extLst>
                </p14:cNvPr>
                <p14:cNvContentPartPr/>
                <p14:nvPr/>
              </p14:nvContentPartPr>
              <p14:xfrm>
                <a:off x="4543953" y="3048676"/>
                <a:ext cx="195840" cy="2066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BD42B58-574F-49CA-92B5-CA3FC56FAAB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534953" y="3040036"/>
                  <a:ext cx="2134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23C26EE-71FC-488F-9097-A9A10E686C0C}"/>
                    </a:ext>
                  </a:extLst>
                </p14:cNvPr>
                <p14:cNvContentPartPr/>
                <p14:nvPr/>
              </p14:nvContentPartPr>
              <p14:xfrm>
                <a:off x="5053353" y="3342796"/>
                <a:ext cx="49320" cy="2685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23C26EE-71FC-488F-9097-A9A10E686C0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044713" y="3333796"/>
                  <a:ext cx="669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7E5781FD-F2FA-4065-B7A0-EF79F3B4ECC6}"/>
                    </a:ext>
                  </a:extLst>
                </p14:cNvPr>
                <p14:cNvContentPartPr/>
                <p14:nvPr/>
              </p14:nvContentPartPr>
              <p14:xfrm>
                <a:off x="4956873" y="3477436"/>
                <a:ext cx="293040" cy="165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7E5781FD-F2FA-4065-B7A0-EF79F3B4ECC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947873" y="3468796"/>
                  <a:ext cx="3106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9D61BDCF-2220-456E-802F-10FDE8E2D282}"/>
                    </a:ext>
                  </a:extLst>
                </p14:cNvPr>
                <p14:cNvContentPartPr/>
                <p14:nvPr/>
              </p14:nvContentPartPr>
              <p14:xfrm>
                <a:off x="5673993" y="2919436"/>
                <a:ext cx="67320" cy="2790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9D61BDCF-2220-456E-802F-10FDE8E2D28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664993" y="2910796"/>
                  <a:ext cx="849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A495FBA7-8D02-44C7-BBA2-7EE5392E2D00}"/>
                    </a:ext>
                  </a:extLst>
                </p14:cNvPr>
                <p14:cNvContentPartPr/>
                <p14:nvPr/>
              </p14:nvContentPartPr>
              <p14:xfrm>
                <a:off x="5630793" y="2896036"/>
                <a:ext cx="307440" cy="5382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A495FBA7-8D02-44C7-BBA2-7EE5392E2D0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622153" y="2887396"/>
                  <a:ext cx="325080" cy="55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46A17298-3795-4D4C-BB07-6ACFDDD29D5B}"/>
                    </a:ext>
                  </a:extLst>
                </p14:cNvPr>
                <p14:cNvContentPartPr/>
                <p14:nvPr/>
              </p14:nvContentPartPr>
              <p14:xfrm>
                <a:off x="5898993" y="3187996"/>
                <a:ext cx="248760" cy="1976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46A17298-3795-4D4C-BB07-6ACFDDD29D5B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889993" y="3178996"/>
                  <a:ext cx="2664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A3175EE1-EE88-44B4-A9EF-30103466737E}"/>
                    </a:ext>
                  </a:extLst>
                </p14:cNvPr>
                <p14:cNvContentPartPr/>
                <p14:nvPr/>
              </p14:nvContentPartPr>
              <p14:xfrm>
                <a:off x="5383113" y="3484636"/>
                <a:ext cx="768960" cy="320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A3175EE1-EE88-44B4-A9EF-30103466737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374113" y="3475996"/>
                  <a:ext cx="7866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DD5A8086-20AB-48BF-8125-9929FE50D8AB}"/>
                    </a:ext>
                  </a:extLst>
                </p14:cNvPr>
                <p14:cNvContentPartPr/>
                <p14:nvPr/>
              </p14:nvContentPartPr>
              <p14:xfrm>
                <a:off x="5390313" y="3743836"/>
                <a:ext cx="212400" cy="3142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DD5A8086-20AB-48BF-8125-9929FE50D8A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381673" y="3734836"/>
                  <a:ext cx="23004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9DE938B6-9216-4767-84B0-56C6C83CD766}"/>
                    </a:ext>
                  </a:extLst>
                </p14:cNvPr>
                <p14:cNvContentPartPr/>
                <p14:nvPr/>
              </p14:nvContentPartPr>
              <p14:xfrm>
                <a:off x="5692713" y="3844636"/>
                <a:ext cx="183600" cy="252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9DE938B6-9216-4767-84B0-56C6C83CD76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684073" y="3835636"/>
                  <a:ext cx="2012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652596C-7260-4B48-8EC1-32807655152D}"/>
                    </a:ext>
                  </a:extLst>
                </p14:cNvPr>
                <p14:cNvContentPartPr/>
                <p14:nvPr/>
              </p14:nvContentPartPr>
              <p14:xfrm>
                <a:off x="5884593" y="3767236"/>
                <a:ext cx="268920" cy="1728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652596C-7260-4B48-8EC1-32807655152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875953" y="3758236"/>
                  <a:ext cx="2865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017949EA-FB4F-4E92-AD64-13A570DCF4E4}"/>
                    </a:ext>
                  </a:extLst>
                </p14:cNvPr>
                <p14:cNvContentPartPr/>
                <p14:nvPr/>
              </p14:nvContentPartPr>
              <p14:xfrm>
                <a:off x="6138033" y="2782276"/>
                <a:ext cx="274320" cy="1422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017949EA-FB4F-4E92-AD64-13A570DCF4E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129033" y="2773636"/>
                  <a:ext cx="291960" cy="144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95D150D1-2158-4F2C-AB96-08525C560AB4}"/>
                    </a:ext>
                  </a:extLst>
                </p14:cNvPr>
                <p14:cNvContentPartPr/>
                <p14:nvPr/>
              </p14:nvContentPartPr>
              <p14:xfrm>
                <a:off x="6560673" y="3421996"/>
                <a:ext cx="129240" cy="172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95D150D1-2158-4F2C-AB96-08525C560AB4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552033" y="3413356"/>
                  <a:ext cx="1468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3D9F955-2B2C-41C0-9CF3-B219AF4A74B8}"/>
                    </a:ext>
                  </a:extLst>
                </p14:cNvPr>
                <p14:cNvContentPartPr/>
                <p14:nvPr/>
              </p14:nvContentPartPr>
              <p14:xfrm>
                <a:off x="6535473" y="3533596"/>
                <a:ext cx="180000" cy="374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3D9F955-2B2C-41C0-9CF3-B219AF4A74B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526833" y="3524956"/>
                  <a:ext cx="19764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49574975-26D1-4459-8081-E8B94DE81959}"/>
              </a:ext>
            </a:extLst>
          </p:cNvPr>
          <p:cNvGrpSpPr/>
          <p:nvPr/>
        </p:nvGrpSpPr>
        <p:grpSpPr>
          <a:xfrm>
            <a:off x="7070433" y="2909356"/>
            <a:ext cx="2681280" cy="1178640"/>
            <a:chOff x="7070433" y="2909356"/>
            <a:chExt cx="2681280" cy="11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39B59C80-AB23-4A09-9C2B-BFD4BEBB9DCF}"/>
                    </a:ext>
                  </a:extLst>
                </p14:cNvPr>
                <p14:cNvContentPartPr/>
                <p14:nvPr/>
              </p14:nvContentPartPr>
              <p14:xfrm>
                <a:off x="7070433" y="3273316"/>
                <a:ext cx="127800" cy="237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39B59C80-AB23-4A09-9C2B-BFD4BEBB9DC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061793" y="3264676"/>
                  <a:ext cx="1454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2FCC0895-FA22-41D7-9314-9E8C9014148F}"/>
                    </a:ext>
                  </a:extLst>
                </p14:cNvPr>
                <p14:cNvContentPartPr/>
                <p14:nvPr/>
              </p14:nvContentPartPr>
              <p14:xfrm>
                <a:off x="7428633" y="2909356"/>
                <a:ext cx="70200" cy="3841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2FCC0895-FA22-41D7-9314-9E8C9014148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419633" y="2900356"/>
                  <a:ext cx="8784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EC018F02-8399-4173-9213-7ECBC4AD89C3}"/>
                    </a:ext>
                  </a:extLst>
                </p14:cNvPr>
                <p14:cNvContentPartPr/>
                <p14:nvPr/>
              </p14:nvContentPartPr>
              <p14:xfrm>
                <a:off x="7184193" y="3442516"/>
                <a:ext cx="422640" cy="302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EC018F02-8399-4173-9213-7ECBC4AD89C3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175193" y="3433876"/>
                  <a:ext cx="4402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B423544C-0ACE-4333-A22C-D0EBC50F5F4F}"/>
                    </a:ext>
                  </a:extLst>
                </p14:cNvPr>
                <p14:cNvContentPartPr/>
                <p14:nvPr/>
              </p14:nvContentPartPr>
              <p14:xfrm>
                <a:off x="7171953" y="3727636"/>
                <a:ext cx="334440" cy="2318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B423544C-0ACE-4333-A22C-D0EBC50F5F4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163313" y="3718996"/>
                  <a:ext cx="35208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B323B9B8-53BC-4B85-A267-AD5D48306F8C}"/>
                    </a:ext>
                  </a:extLst>
                </p14:cNvPr>
                <p14:cNvContentPartPr/>
                <p14:nvPr/>
              </p14:nvContentPartPr>
              <p14:xfrm>
                <a:off x="7701873" y="3009076"/>
                <a:ext cx="408960" cy="9748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B323B9B8-53BC-4B85-A267-AD5D48306F8C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693233" y="3000436"/>
                  <a:ext cx="426600" cy="9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0BF98F55-3493-4CC5-9147-13F6AF52815C}"/>
                    </a:ext>
                  </a:extLst>
                </p14:cNvPr>
                <p14:cNvContentPartPr/>
                <p14:nvPr/>
              </p14:nvContentPartPr>
              <p14:xfrm>
                <a:off x="8222433" y="3195196"/>
                <a:ext cx="99720" cy="54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0BF98F55-3493-4CC5-9147-13F6AF52815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213433" y="3186556"/>
                  <a:ext cx="1173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6A63D08C-A2BB-4D3B-85A4-B320E54A63F6}"/>
                    </a:ext>
                  </a:extLst>
                </p14:cNvPr>
                <p14:cNvContentPartPr/>
                <p14:nvPr/>
              </p14:nvContentPartPr>
              <p14:xfrm>
                <a:off x="8412873" y="2997556"/>
                <a:ext cx="60120" cy="1857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6A63D08C-A2BB-4D3B-85A4-B320E54A63F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403873" y="2988556"/>
                  <a:ext cx="7776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7C6B6244-038A-4F85-89C1-48DF2EB30172}"/>
                    </a:ext>
                  </a:extLst>
                </p14:cNvPr>
                <p14:cNvContentPartPr/>
                <p14:nvPr/>
              </p14:nvContentPartPr>
              <p14:xfrm>
                <a:off x="8373273" y="2925916"/>
                <a:ext cx="354240" cy="11617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7C6B6244-038A-4F85-89C1-48DF2EB30172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364273" y="2917276"/>
                  <a:ext cx="371880" cy="11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CC790BF-4DF1-4569-BE5F-C9A27676BB33}"/>
                    </a:ext>
                  </a:extLst>
                </p14:cNvPr>
                <p14:cNvContentPartPr/>
                <p14:nvPr/>
              </p14:nvContentPartPr>
              <p14:xfrm>
                <a:off x="8874753" y="2960476"/>
                <a:ext cx="46080" cy="2908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CC790BF-4DF1-4569-BE5F-C9A27676BB3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866113" y="2951476"/>
                  <a:ext cx="6372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6D1B4D3B-ADE2-4C87-B846-437E80DF77D9}"/>
                    </a:ext>
                  </a:extLst>
                </p14:cNvPr>
                <p14:cNvContentPartPr/>
                <p14:nvPr/>
              </p14:nvContentPartPr>
              <p14:xfrm>
                <a:off x="8670993" y="3394276"/>
                <a:ext cx="374760" cy="270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6D1B4D3B-ADE2-4C87-B846-437E80DF77D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662353" y="3385636"/>
                  <a:ext cx="3924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7FA903D-B520-465D-80A9-7827D46DD3D9}"/>
                    </a:ext>
                  </a:extLst>
                </p14:cNvPr>
                <p14:cNvContentPartPr/>
                <p14:nvPr/>
              </p14:nvContentPartPr>
              <p14:xfrm>
                <a:off x="8745153" y="3670756"/>
                <a:ext cx="173520" cy="3495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7FA903D-B520-465D-80A9-7827D46DD3D9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736513" y="3662116"/>
                  <a:ext cx="19116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FA45A8E-8132-4ED5-9ABE-ED69025A9730}"/>
                    </a:ext>
                  </a:extLst>
                </p14:cNvPr>
                <p14:cNvContentPartPr/>
                <p14:nvPr/>
              </p14:nvContentPartPr>
              <p14:xfrm>
                <a:off x="9067353" y="2931316"/>
                <a:ext cx="278280" cy="11566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FA45A8E-8132-4ED5-9ABE-ED69025A973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9058353" y="2922316"/>
                  <a:ext cx="295920" cy="11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C6BB9A21-5AFD-4AA2-A726-345FDA84E820}"/>
                    </a:ext>
                  </a:extLst>
                </p14:cNvPr>
                <p14:cNvContentPartPr/>
                <p14:nvPr/>
              </p14:nvContentPartPr>
              <p14:xfrm>
                <a:off x="9574953" y="3322996"/>
                <a:ext cx="32760" cy="2491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C6BB9A21-5AFD-4AA2-A726-345FDA84E82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566313" y="3313996"/>
                  <a:ext cx="504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AF9AD8F5-4F34-4E21-9885-E7563C133B14}"/>
                    </a:ext>
                  </a:extLst>
                </p14:cNvPr>
                <p14:cNvContentPartPr/>
                <p14:nvPr/>
              </p14:nvContentPartPr>
              <p14:xfrm>
                <a:off x="9439953" y="3455116"/>
                <a:ext cx="311760" cy="792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AF9AD8F5-4F34-4E21-9885-E7563C133B14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431313" y="3446116"/>
                  <a:ext cx="329400" cy="9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D0D9BD05-8B23-4F87-86A3-8A62186F12DA}"/>
              </a:ext>
            </a:extLst>
          </p:cNvPr>
          <p:cNvGrpSpPr/>
          <p:nvPr/>
        </p:nvGrpSpPr>
        <p:grpSpPr>
          <a:xfrm>
            <a:off x="10065273" y="2816476"/>
            <a:ext cx="1820520" cy="1207080"/>
            <a:chOff x="10065273" y="2816476"/>
            <a:chExt cx="1820520" cy="12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7EADB33D-8E6F-41F0-8818-CB5319BAAC27}"/>
                    </a:ext>
                  </a:extLst>
                </p14:cNvPr>
                <p14:cNvContentPartPr/>
                <p14:nvPr/>
              </p14:nvContentPartPr>
              <p14:xfrm>
                <a:off x="10259673" y="2892436"/>
                <a:ext cx="42840" cy="3330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7EADB33D-8E6F-41F0-8818-CB5319BAAC2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250673" y="2883796"/>
                  <a:ext cx="6048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72C8D3A8-5F44-4CC4-8003-0058EFB569A3}"/>
                    </a:ext>
                  </a:extLst>
                </p14:cNvPr>
                <p14:cNvContentPartPr/>
                <p14:nvPr/>
              </p14:nvContentPartPr>
              <p14:xfrm>
                <a:off x="10065273" y="3341356"/>
                <a:ext cx="344880" cy="316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72C8D3A8-5F44-4CC4-8003-0058EFB569A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056273" y="3332356"/>
                  <a:ext cx="3625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AB768748-9299-4A39-B0E2-F686C0730BD1}"/>
                    </a:ext>
                  </a:extLst>
                </p14:cNvPr>
                <p14:cNvContentPartPr/>
                <p14:nvPr/>
              </p14:nvContentPartPr>
              <p14:xfrm>
                <a:off x="10106313" y="3630796"/>
                <a:ext cx="303480" cy="2005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AB768748-9299-4A39-B0E2-F686C0730BD1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0097673" y="3622156"/>
                  <a:ext cx="32112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AE1E3B3D-CE79-43C2-9F08-802476901E41}"/>
                    </a:ext>
                  </a:extLst>
                </p14:cNvPr>
                <p14:cNvContentPartPr/>
                <p14:nvPr/>
              </p14:nvContentPartPr>
              <p14:xfrm>
                <a:off x="10483233" y="2972716"/>
                <a:ext cx="318960" cy="9702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AE1E3B3D-CE79-43C2-9F08-802476901E4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0474593" y="2964076"/>
                  <a:ext cx="336600" cy="9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4173A96C-93E2-45AF-9387-14A7E0B1DB35}"/>
                    </a:ext>
                  </a:extLst>
                </p14:cNvPr>
                <p14:cNvContentPartPr/>
                <p14:nvPr/>
              </p14:nvContentPartPr>
              <p14:xfrm>
                <a:off x="10824873" y="3228676"/>
                <a:ext cx="128160" cy="252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4173A96C-93E2-45AF-9387-14A7E0B1DB3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0815873" y="3220036"/>
                  <a:ext cx="145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B82CD377-B4F7-45D1-BAF3-582D5ECF8E4E}"/>
                    </a:ext>
                  </a:extLst>
                </p14:cNvPr>
                <p14:cNvContentPartPr/>
                <p14:nvPr/>
              </p14:nvContentPartPr>
              <p14:xfrm>
                <a:off x="11036553" y="2949316"/>
                <a:ext cx="26640" cy="1954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B82CD377-B4F7-45D1-BAF3-582D5ECF8E4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1027553" y="2940676"/>
                  <a:ext cx="442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BF5294FC-6AE5-42A8-93E2-2D5FD1A81182}"/>
                    </a:ext>
                  </a:extLst>
                </p14:cNvPr>
                <p14:cNvContentPartPr/>
                <p14:nvPr/>
              </p14:nvContentPartPr>
              <p14:xfrm>
                <a:off x="11016033" y="2845636"/>
                <a:ext cx="303120" cy="10202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BF5294FC-6AE5-42A8-93E2-2D5FD1A8118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1007033" y="2836996"/>
                  <a:ext cx="320760" cy="10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CE77EDB6-D488-4510-A21F-5F84F38F501B}"/>
                    </a:ext>
                  </a:extLst>
                </p14:cNvPr>
                <p14:cNvContentPartPr/>
                <p14:nvPr/>
              </p14:nvContentPartPr>
              <p14:xfrm>
                <a:off x="11423553" y="2932036"/>
                <a:ext cx="72000" cy="2682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CE77EDB6-D488-4510-A21F-5F84F38F501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414553" y="2923036"/>
                  <a:ext cx="8964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B584A942-BA37-4B1A-A36B-C27AF9EFBFD4}"/>
                    </a:ext>
                  </a:extLst>
                </p14:cNvPr>
                <p14:cNvContentPartPr/>
                <p14:nvPr/>
              </p14:nvContentPartPr>
              <p14:xfrm>
                <a:off x="11257953" y="3287716"/>
                <a:ext cx="289440" cy="356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B584A942-BA37-4B1A-A36B-C27AF9EFBFD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249313" y="3278716"/>
                  <a:ext cx="3070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55ABE571-E262-483E-BA07-9731F449A82F}"/>
                    </a:ext>
                  </a:extLst>
                </p14:cNvPr>
                <p14:cNvContentPartPr/>
                <p14:nvPr/>
              </p14:nvContentPartPr>
              <p14:xfrm>
                <a:off x="11133393" y="3556276"/>
                <a:ext cx="148320" cy="2185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55ABE571-E262-483E-BA07-9731F449A82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124393" y="3547636"/>
                  <a:ext cx="1659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F48F32A0-6187-4065-A716-F76A87A0C8CF}"/>
                    </a:ext>
                  </a:extLst>
                </p14:cNvPr>
                <p14:cNvContentPartPr/>
                <p14:nvPr/>
              </p14:nvContentPartPr>
              <p14:xfrm>
                <a:off x="11341473" y="3656356"/>
                <a:ext cx="121320" cy="223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F48F32A0-6187-4065-A716-F76A87A0C8C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332473" y="3647356"/>
                  <a:ext cx="138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DB863FBE-A34E-4B0F-8D69-738A2EA9A6EC}"/>
                    </a:ext>
                  </a:extLst>
                </p14:cNvPr>
                <p14:cNvContentPartPr/>
                <p14:nvPr/>
              </p14:nvContentPartPr>
              <p14:xfrm>
                <a:off x="11458833" y="3624316"/>
                <a:ext cx="153720" cy="1184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DB863FBE-A34E-4B0F-8D69-738A2EA9A6E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1449833" y="3615316"/>
                  <a:ext cx="1713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037F17B6-D322-4C47-A547-7DC9B69668FF}"/>
                    </a:ext>
                  </a:extLst>
                </p14:cNvPr>
                <p14:cNvContentPartPr/>
                <p14:nvPr/>
              </p14:nvContentPartPr>
              <p14:xfrm>
                <a:off x="11614713" y="2816476"/>
                <a:ext cx="271080" cy="12070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037F17B6-D322-4C47-A547-7DC9B69668FF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1606073" y="2807836"/>
                  <a:ext cx="288720" cy="122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3869EF86-4B59-4BE7-91F5-04287543D7A0}"/>
              </a:ext>
            </a:extLst>
          </p:cNvPr>
          <p:cNvGrpSpPr/>
          <p:nvPr/>
        </p:nvGrpSpPr>
        <p:grpSpPr>
          <a:xfrm>
            <a:off x="7084113" y="4641316"/>
            <a:ext cx="1986840" cy="877320"/>
            <a:chOff x="7084113" y="4641316"/>
            <a:chExt cx="1986840" cy="87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A9994799-2261-4C34-8DDE-B2788ADD25EE}"/>
                    </a:ext>
                  </a:extLst>
                </p14:cNvPr>
                <p14:cNvContentPartPr/>
                <p14:nvPr/>
              </p14:nvContentPartPr>
              <p14:xfrm>
                <a:off x="7084113" y="4997356"/>
                <a:ext cx="259920" cy="32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A9994799-2261-4C34-8DDE-B2788ADD25E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075473" y="4988356"/>
                  <a:ext cx="2775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F395816F-8844-4D53-8E13-13DB541253FB}"/>
                    </a:ext>
                  </a:extLst>
                </p14:cNvPr>
                <p14:cNvContentPartPr/>
                <p14:nvPr/>
              </p14:nvContentPartPr>
              <p14:xfrm>
                <a:off x="7087713" y="5197876"/>
                <a:ext cx="308880" cy="223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F395816F-8844-4D53-8E13-13DB541253F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079073" y="5189236"/>
                  <a:ext cx="3265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A009F064-B340-4928-8B93-F1E060D27EAF}"/>
                    </a:ext>
                  </a:extLst>
                </p14:cNvPr>
                <p14:cNvContentPartPr/>
                <p14:nvPr/>
              </p14:nvContentPartPr>
              <p14:xfrm>
                <a:off x="7597113" y="5005996"/>
                <a:ext cx="185040" cy="280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A009F064-B340-4928-8B93-F1E060D27EAF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588113" y="4997356"/>
                  <a:ext cx="2026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62376012-E886-45EA-8DFD-2403B4BB4AEB}"/>
                    </a:ext>
                  </a:extLst>
                </p14:cNvPr>
                <p14:cNvContentPartPr/>
                <p14:nvPr/>
              </p14:nvContentPartPr>
              <p14:xfrm>
                <a:off x="8019393" y="4641316"/>
                <a:ext cx="50760" cy="3402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62376012-E886-45EA-8DFD-2403B4BB4AE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010753" y="4632316"/>
                  <a:ext cx="6840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94638B05-1C19-4040-826C-D7EA9612ADE9}"/>
                    </a:ext>
                  </a:extLst>
                </p14:cNvPr>
                <p14:cNvContentPartPr/>
                <p14:nvPr/>
              </p14:nvContentPartPr>
              <p14:xfrm>
                <a:off x="7809513" y="5096356"/>
                <a:ext cx="320040" cy="554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94638B05-1C19-4040-826C-D7EA9612ADE9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800513" y="5087356"/>
                  <a:ext cx="3376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D983EAE3-B609-4DB9-933F-B6EA47BB6829}"/>
                    </a:ext>
                  </a:extLst>
                </p14:cNvPr>
                <p14:cNvContentPartPr/>
                <p14:nvPr/>
              </p14:nvContentPartPr>
              <p14:xfrm>
                <a:off x="7835793" y="5327476"/>
                <a:ext cx="363240" cy="1911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D983EAE3-B609-4DB9-933F-B6EA47BB682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827153" y="5318836"/>
                  <a:ext cx="38088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9AB165EF-B52F-43DE-934D-2E4E5B477E8D}"/>
                    </a:ext>
                  </a:extLst>
                </p14:cNvPr>
                <p14:cNvContentPartPr/>
                <p14:nvPr/>
              </p14:nvContentPartPr>
              <p14:xfrm>
                <a:off x="8357793" y="4686316"/>
                <a:ext cx="170640" cy="7005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9AB165EF-B52F-43DE-934D-2E4E5B477E8D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349153" y="4677676"/>
                  <a:ext cx="188280" cy="71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D1CFD759-12B4-4F08-93E3-6288EBCCD03E}"/>
                    </a:ext>
                  </a:extLst>
                </p14:cNvPr>
                <p14:cNvContentPartPr/>
                <p14:nvPr/>
              </p14:nvContentPartPr>
              <p14:xfrm>
                <a:off x="8663793" y="4834636"/>
                <a:ext cx="101880" cy="4993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D1CFD759-12B4-4F08-93E3-6288EBCCD03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654793" y="4825636"/>
                  <a:ext cx="11952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335C40C8-42DA-4A97-9876-857185A07CE9}"/>
                    </a:ext>
                  </a:extLst>
                </p14:cNvPr>
                <p14:cNvContentPartPr/>
                <p14:nvPr/>
              </p14:nvContentPartPr>
              <p14:xfrm>
                <a:off x="8847033" y="4650676"/>
                <a:ext cx="223920" cy="7783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335C40C8-42DA-4A97-9876-857185A07CE9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838033" y="4641676"/>
                  <a:ext cx="241560" cy="79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70A20E4C-50E8-4160-BC14-FBDF8C2FA96F}"/>
              </a:ext>
            </a:extLst>
          </p:cNvPr>
          <p:cNvGrpSpPr/>
          <p:nvPr/>
        </p:nvGrpSpPr>
        <p:grpSpPr>
          <a:xfrm>
            <a:off x="9388833" y="4358356"/>
            <a:ext cx="2010960" cy="1076760"/>
            <a:chOff x="9388833" y="4358356"/>
            <a:chExt cx="2010960" cy="107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35B02B6F-2207-4501-B29C-5F007ECC2255}"/>
                    </a:ext>
                  </a:extLst>
                </p14:cNvPr>
                <p14:cNvContentPartPr/>
                <p14:nvPr/>
              </p14:nvContentPartPr>
              <p14:xfrm>
                <a:off x="9492513" y="4798276"/>
                <a:ext cx="36000" cy="3708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35B02B6F-2207-4501-B29C-5F007ECC2255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9483873" y="4789276"/>
                  <a:ext cx="5364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88522831-5019-4CCD-8385-A4DC843E4754}"/>
                    </a:ext>
                  </a:extLst>
                </p14:cNvPr>
                <p14:cNvContentPartPr/>
                <p14:nvPr/>
              </p14:nvContentPartPr>
              <p14:xfrm>
                <a:off x="9388833" y="4968916"/>
                <a:ext cx="254160" cy="658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88522831-5019-4CCD-8385-A4DC843E475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380193" y="4959916"/>
                  <a:ext cx="27180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3789601D-13FC-4774-8A1A-B54C6B1A2725}"/>
                    </a:ext>
                  </a:extLst>
                </p14:cNvPr>
                <p14:cNvContentPartPr/>
                <p14:nvPr/>
              </p14:nvContentPartPr>
              <p14:xfrm>
                <a:off x="10076433" y="4517116"/>
                <a:ext cx="48240" cy="39888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3789601D-13FC-4774-8A1A-B54C6B1A2725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0067793" y="4508476"/>
                  <a:ext cx="6588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7D43EE16-5074-42E7-AE10-BA7CF3476DAD}"/>
                    </a:ext>
                  </a:extLst>
                </p14:cNvPr>
                <p14:cNvContentPartPr/>
                <p14:nvPr/>
              </p14:nvContentPartPr>
              <p14:xfrm>
                <a:off x="9883473" y="4960636"/>
                <a:ext cx="457920" cy="7128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7D43EE16-5074-42E7-AE10-BA7CF3476DAD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874833" y="4951996"/>
                  <a:ext cx="4755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2DD978D8-C362-4BB8-9500-B6281537A36F}"/>
                    </a:ext>
                  </a:extLst>
                </p14:cNvPr>
                <p14:cNvContentPartPr/>
                <p14:nvPr/>
              </p14:nvContentPartPr>
              <p14:xfrm>
                <a:off x="9947193" y="5237836"/>
                <a:ext cx="333000" cy="1972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2DD978D8-C362-4BB8-9500-B6281537A36F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9938193" y="5229196"/>
                  <a:ext cx="3506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99F08453-71C1-4AD4-BF0E-9FC6ECF68037}"/>
                    </a:ext>
                  </a:extLst>
                </p14:cNvPr>
                <p14:cNvContentPartPr/>
                <p14:nvPr/>
              </p14:nvContentPartPr>
              <p14:xfrm>
                <a:off x="10506993" y="4911316"/>
                <a:ext cx="284400" cy="2725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99F08453-71C1-4AD4-BF0E-9FC6ECF68037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0498353" y="4902676"/>
                  <a:ext cx="3020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61FFCEB3-5747-40EC-9A5B-7A20F443CFC4}"/>
                    </a:ext>
                  </a:extLst>
                </p14:cNvPr>
                <p14:cNvContentPartPr/>
                <p14:nvPr/>
              </p14:nvContentPartPr>
              <p14:xfrm>
                <a:off x="10863753" y="4627636"/>
                <a:ext cx="213120" cy="1490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61FFCEB3-5747-40EC-9A5B-7A20F443CFC4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0854753" y="4618636"/>
                  <a:ext cx="2307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8C490C33-9359-4A09-8669-8DB444107A76}"/>
                    </a:ext>
                  </a:extLst>
                </p14:cNvPr>
                <p14:cNvContentPartPr/>
                <p14:nvPr/>
              </p14:nvContentPartPr>
              <p14:xfrm>
                <a:off x="11206473" y="4358356"/>
                <a:ext cx="98640" cy="4287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8C490C33-9359-4A09-8669-8DB444107A76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1197833" y="4349356"/>
                  <a:ext cx="11628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B8C4B11E-A7E6-4818-A44D-05DA9C97994F}"/>
                    </a:ext>
                  </a:extLst>
                </p14:cNvPr>
                <p14:cNvContentPartPr/>
                <p14:nvPr/>
              </p14:nvContentPartPr>
              <p14:xfrm>
                <a:off x="11120793" y="4588756"/>
                <a:ext cx="279000" cy="252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B8C4B11E-A7E6-4818-A44D-05DA9C97994F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1112153" y="4579756"/>
                  <a:ext cx="296640" cy="4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F8C81073-62D1-4992-AEBA-85B0628521E0}"/>
                  </a:ext>
                </a:extLst>
              </p14:cNvPr>
              <p14:cNvContentPartPr/>
              <p14:nvPr/>
            </p14:nvContentPartPr>
            <p14:xfrm>
              <a:off x="7147833" y="6605116"/>
              <a:ext cx="232200" cy="5184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F8C81073-62D1-4992-AEBA-85B0628521E0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7138833" y="6596476"/>
                <a:ext cx="24984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4549C60D-A522-4E7D-80F9-E0AF713B304E}"/>
                  </a:ext>
                </a:extLst>
              </p14:cNvPr>
              <p14:cNvContentPartPr/>
              <p14:nvPr/>
            </p14:nvContentPartPr>
            <p14:xfrm>
              <a:off x="7148913" y="6805996"/>
              <a:ext cx="300960" cy="4284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4549C60D-A522-4E7D-80F9-E0AF713B304E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7140273" y="6796996"/>
                <a:ext cx="318600" cy="6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7" name="Group 276">
            <a:extLst>
              <a:ext uri="{FF2B5EF4-FFF2-40B4-BE49-F238E27FC236}">
                <a16:creationId xmlns:a16="http://schemas.microsoft.com/office/drawing/2014/main" id="{53E1ECDF-31EA-443E-B52D-76D9C9031ADF}"/>
              </a:ext>
            </a:extLst>
          </p:cNvPr>
          <p:cNvGrpSpPr/>
          <p:nvPr/>
        </p:nvGrpSpPr>
        <p:grpSpPr>
          <a:xfrm>
            <a:off x="7974033" y="5939116"/>
            <a:ext cx="1449360" cy="1434600"/>
            <a:chOff x="7974033" y="5939116"/>
            <a:chExt cx="1449360" cy="143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B4EF0ACB-580D-47DD-9220-68D5B861C478}"/>
                    </a:ext>
                  </a:extLst>
                </p14:cNvPr>
                <p14:cNvContentPartPr/>
                <p14:nvPr/>
              </p14:nvContentPartPr>
              <p14:xfrm>
                <a:off x="7974033" y="6338356"/>
                <a:ext cx="340560" cy="43200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B4EF0ACB-580D-47DD-9220-68D5B861C478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965033" y="6329356"/>
                  <a:ext cx="35820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0FA5780B-5BB7-4F7E-B6D2-2971AEBBB199}"/>
                    </a:ext>
                  </a:extLst>
                </p14:cNvPr>
                <p14:cNvContentPartPr/>
                <p14:nvPr/>
              </p14:nvContentPartPr>
              <p14:xfrm>
                <a:off x="8461833" y="6139636"/>
                <a:ext cx="208800" cy="1371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0FA5780B-5BB7-4F7E-B6D2-2971AEBBB199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452833" y="6130996"/>
                  <a:ext cx="2264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CB2CD879-21EE-4365-B7D5-D37C8A133FA7}"/>
                    </a:ext>
                  </a:extLst>
                </p14:cNvPr>
                <p14:cNvContentPartPr/>
                <p14:nvPr/>
              </p14:nvContentPartPr>
              <p14:xfrm>
                <a:off x="8811033" y="5939116"/>
                <a:ext cx="92520" cy="36576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CB2CD879-21EE-4365-B7D5-D37C8A133FA7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802033" y="5930476"/>
                  <a:ext cx="11016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9A2914B3-33DD-4129-8E85-24C7AE1B59B1}"/>
                    </a:ext>
                  </a:extLst>
                </p14:cNvPr>
                <p14:cNvContentPartPr/>
                <p14:nvPr/>
              </p14:nvContentPartPr>
              <p14:xfrm>
                <a:off x="8776113" y="6134596"/>
                <a:ext cx="278280" cy="464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9A2914B3-33DD-4129-8E85-24C7AE1B59B1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767113" y="6125596"/>
                  <a:ext cx="2959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D4EE59DF-2D5C-41C4-8DB1-9012FC908081}"/>
                    </a:ext>
                  </a:extLst>
                </p14:cNvPr>
                <p14:cNvContentPartPr/>
                <p14:nvPr/>
              </p14:nvContentPartPr>
              <p14:xfrm>
                <a:off x="8014353" y="6975196"/>
                <a:ext cx="605880" cy="806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D4EE59DF-2D5C-41C4-8DB1-9012FC908081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005713" y="6966196"/>
                  <a:ext cx="6235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345D2FE1-2F0B-47A5-8C30-6185FD69B3EA}"/>
                    </a:ext>
                  </a:extLst>
                </p14:cNvPr>
                <p14:cNvContentPartPr/>
                <p14:nvPr/>
              </p14:nvContentPartPr>
              <p14:xfrm>
                <a:off x="8237913" y="7159876"/>
                <a:ext cx="389160" cy="21384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345D2FE1-2F0B-47A5-8C30-6185FD69B3EA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228913" y="7150876"/>
                  <a:ext cx="4068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6E8FDDCB-B1D8-41C3-B7A3-BB318F4C69E6}"/>
                    </a:ext>
                  </a:extLst>
                </p14:cNvPr>
                <p14:cNvContentPartPr/>
                <p14:nvPr/>
              </p14:nvContentPartPr>
              <p14:xfrm>
                <a:off x="9127833" y="6884116"/>
                <a:ext cx="295560" cy="4824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6E8FDDCB-B1D8-41C3-B7A3-BB318F4C69E6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9118833" y="6875116"/>
                  <a:ext cx="313200" cy="6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0AF6444D-2BFB-4722-8DEE-63D42598A8E7}"/>
              </a:ext>
            </a:extLst>
          </p:cNvPr>
          <p:cNvGrpSpPr/>
          <p:nvPr/>
        </p:nvGrpSpPr>
        <p:grpSpPr>
          <a:xfrm>
            <a:off x="9814353" y="6014356"/>
            <a:ext cx="448200" cy="650880"/>
            <a:chOff x="9814353" y="6014356"/>
            <a:chExt cx="448200" cy="65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E67213EE-1729-4922-967E-078487EAF15D}"/>
                    </a:ext>
                  </a:extLst>
                </p14:cNvPr>
                <p14:cNvContentPartPr/>
                <p14:nvPr/>
              </p14:nvContentPartPr>
              <p14:xfrm>
                <a:off x="10006953" y="6014356"/>
                <a:ext cx="74160" cy="50580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E67213EE-1729-4922-967E-078487EAF15D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9997953" y="6005356"/>
                  <a:ext cx="9180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454D20CC-2EC2-4E9A-860C-10FCAF9FFF1E}"/>
                    </a:ext>
                  </a:extLst>
                </p14:cNvPr>
                <p14:cNvContentPartPr/>
                <p14:nvPr/>
              </p14:nvContentPartPr>
              <p14:xfrm>
                <a:off x="9814353" y="6588196"/>
                <a:ext cx="448200" cy="7704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454D20CC-2EC2-4E9A-860C-10FCAF9FFF1E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805353" y="6579556"/>
                  <a:ext cx="465840" cy="9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39980F33-7034-4A52-8774-657F9E9B930A}"/>
                  </a:ext>
                </a:extLst>
              </p14:cNvPr>
              <p14:cNvContentPartPr/>
              <p14:nvPr/>
            </p14:nvContentPartPr>
            <p14:xfrm>
              <a:off x="9881313" y="6931996"/>
              <a:ext cx="600120" cy="23436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39980F33-7034-4A52-8774-657F9E9B930A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9872673" y="6922996"/>
                <a:ext cx="61776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31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ACA190D-6567-4C07-9B41-48076204BFF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5040" y="180000"/>
              <a:ext cx="6372000" cy="52714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ACA190D-6567-4C07-9B41-48076204BF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-14400" y="170640"/>
                <a:ext cx="6390720" cy="5290200"/>
              </a:xfrm>
              <a:prstGeom prst="rect">
                <a:avLst/>
              </a:prstGeom>
            </p:spPr>
          </p:pic>
        </mc:Fallback>
      </mc:AlternateContent>
      <p:pic>
        <p:nvPicPr>
          <p:cNvPr id="52" name="Audio 51">
            <a:hlinkClick r:id="" action="ppaction://media"/>
            <a:extLst>
              <a:ext uri="{FF2B5EF4-FFF2-40B4-BE49-F238E27FC236}">
                <a16:creationId xmlns:a16="http://schemas.microsoft.com/office/drawing/2014/main" id="{B244A18B-C2C3-4560-BD6E-8E9423F62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77"/>
    </mc:Choice>
    <mc:Fallback xmlns="">
      <p:transition spd="slow" advTm="27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AD88F-21F6-4413-BB78-175F003CC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233" b="88991"/>
          <a:stretch/>
        </p:blipFill>
        <p:spPr>
          <a:xfrm>
            <a:off x="402943" y="234892"/>
            <a:ext cx="11790621" cy="16274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F7F35B5-CC08-4C10-A335-6716E508A55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34600" y="932400"/>
              <a:ext cx="4745160" cy="1959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F7F35B5-CC08-4C10-A335-6716E508A5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5240" y="923040"/>
                <a:ext cx="4763880" cy="1977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728E5A-67AA-4A63-AC44-71A0A012E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3"/>
    </mc:Choice>
    <mc:Fallback xmlns="">
      <p:transition spd="slow"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A4398-6F62-49AD-8392-708989190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47158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7F50FA1-8400-451D-9BBA-6CFB119AED2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0080" y="138960"/>
              <a:ext cx="10818360" cy="5034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7F50FA1-8400-451D-9BBA-6CFB119AED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0720" y="129600"/>
                <a:ext cx="10837080" cy="50529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987D1A-7858-4FD7-BDB9-0F59784EC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79"/>
    </mc:Choice>
    <mc:Fallback xmlns="">
      <p:transition spd="slow" advTm="29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A4398-6F62-49AD-8392-708989190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47158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004B06-084F-43FF-A03D-53112CBA079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10160" y="94320"/>
              <a:ext cx="10243440" cy="7722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004B06-084F-43FF-A03D-53112CBA07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0800" y="84960"/>
                <a:ext cx="10262160" cy="7741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2890B4-D678-4631-86CE-E6AC2A52B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9"/>
    </mc:Choice>
    <mc:Fallback xmlns="">
      <p:transition spd="slow" advTm="3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A4398-6F62-49AD-8392-708989190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386"/>
          <a:stretch/>
        </p:blipFill>
        <p:spPr>
          <a:xfrm>
            <a:off x="109057" y="0"/>
            <a:ext cx="8951054" cy="59862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905EC3D-BE6A-408D-B875-220C8BA8E5A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7720" y="910080"/>
              <a:ext cx="11540880" cy="685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905EC3D-BE6A-408D-B875-220C8BA8E5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360" y="900720"/>
                <a:ext cx="11559600" cy="6870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66F49B-2439-4380-B9EC-3196253AE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81"/>
    </mc:Choice>
    <mc:Fallback xmlns="">
      <p:transition spd="slow" advTm="130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A4398-6F62-49AD-8392-708989190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55" b="45386"/>
          <a:stretch/>
        </p:blipFill>
        <p:spPr>
          <a:xfrm>
            <a:off x="226504" y="268446"/>
            <a:ext cx="8951054" cy="185887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C440FB61-8737-47D0-87E8-8421BC094364}"/>
              </a:ext>
            </a:extLst>
          </p:cNvPr>
          <p:cNvGrpSpPr/>
          <p:nvPr/>
        </p:nvGrpSpPr>
        <p:grpSpPr>
          <a:xfrm>
            <a:off x="359577" y="1997653"/>
            <a:ext cx="11501640" cy="3881880"/>
            <a:chOff x="359577" y="1997653"/>
            <a:chExt cx="11501640" cy="388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435BCE4-1503-4905-913F-0C442A9F1FD4}"/>
                    </a:ext>
                  </a:extLst>
                </p14:cNvPr>
                <p14:cNvContentPartPr/>
                <p14:nvPr/>
              </p14:nvContentPartPr>
              <p14:xfrm>
                <a:off x="359577" y="2557093"/>
                <a:ext cx="492120" cy="1039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435BCE4-1503-4905-913F-0C442A9F1FD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0577" y="2548453"/>
                  <a:ext cx="509760" cy="10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CCD8ADB-BCC6-46EB-892D-D4EB3BD080A0}"/>
                    </a:ext>
                  </a:extLst>
                </p14:cNvPr>
                <p14:cNvContentPartPr/>
                <p14:nvPr/>
              </p14:nvContentPartPr>
              <p14:xfrm>
                <a:off x="907857" y="2770933"/>
                <a:ext cx="308880" cy="49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CCD8ADB-BCC6-46EB-892D-D4EB3BD080A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98857" y="2761933"/>
                  <a:ext cx="3265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64DC414-ED1B-4775-986B-7C013A33AFC3}"/>
                    </a:ext>
                  </a:extLst>
                </p14:cNvPr>
                <p14:cNvContentPartPr/>
                <p14:nvPr/>
              </p14:nvContentPartPr>
              <p14:xfrm>
                <a:off x="1384137" y="2549173"/>
                <a:ext cx="80280" cy="290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64DC414-ED1B-4775-986B-7C013A33AFC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75497" y="2540173"/>
                  <a:ext cx="9792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F46E575-2885-4A62-B9C2-DBB08AAB4B41}"/>
                    </a:ext>
                  </a:extLst>
                </p14:cNvPr>
                <p14:cNvContentPartPr/>
                <p14:nvPr/>
              </p14:nvContentPartPr>
              <p14:xfrm>
                <a:off x="1585737" y="2456653"/>
                <a:ext cx="323280" cy="1289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F46E575-2885-4A62-B9C2-DBB08AAB4B4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77097" y="2447653"/>
                  <a:ext cx="340920" cy="13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441054B-335B-4143-B9C7-2015C0934076}"/>
                    </a:ext>
                  </a:extLst>
                </p14:cNvPr>
                <p14:cNvContentPartPr/>
                <p14:nvPr/>
              </p14:nvContentPartPr>
              <p14:xfrm>
                <a:off x="2366217" y="2495533"/>
                <a:ext cx="311760" cy="406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441054B-335B-4143-B9C7-2015C093407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357577" y="2486893"/>
                  <a:ext cx="32940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A32B306-5211-431B-8B16-6C9D893213E9}"/>
                    </a:ext>
                  </a:extLst>
                </p14:cNvPr>
                <p14:cNvContentPartPr/>
                <p14:nvPr/>
              </p14:nvContentPartPr>
              <p14:xfrm>
                <a:off x="3134097" y="2475733"/>
                <a:ext cx="72360" cy="3571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A32B306-5211-431B-8B16-6C9D893213E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25097" y="2466733"/>
                  <a:ext cx="9000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778DB4-A9D4-4FA3-A017-DB721FC960BF}"/>
                    </a:ext>
                  </a:extLst>
                </p14:cNvPr>
                <p14:cNvContentPartPr/>
                <p14:nvPr/>
              </p14:nvContentPartPr>
              <p14:xfrm>
                <a:off x="2967417" y="2654293"/>
                <a:ext cx="375120" cy="47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778DB4-A9D4-4FA3-A017-DB721FC960B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58417" y="2645293"/>
                  <a:ext cx="39276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5559D16-F03E-476B-B450-04BB65CC2D3C}"/>
                    </a:ext>
                  </a:extLst>
                </p14:cNvPr>
                <p14:cNvContentPartPr/>
                <p14:nvPr/>
              </p14:nvContentPartPr>
              <p14:xfrm>
                <a:off x="3685617" y="2375293"/>
                <a:ext cx="672480" cy="373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5559D16-F03E-476B-B450-04BB65CC2D3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76977" y="2366653"/>
                  <a:ext cx="69012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208478E-1050-4FE7-B579-7943364F7F43}"/>
                    </a:ext>
                  </a:extLst>
                </p14:cNvPr>
                <p14:cNvContentPartPr/>
                <p14:nvPr/>
              </p14:nvContentPartPr>
              <p14:xfrm>
                <a:off x="2076777" y="2996293"/>
                <a:ext cx="1809000" cy="143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208478E-1050-4FE7-B579-7943364F7F4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067777" y="2987293"/>
                  <a:ext cx="18266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485E883-51FE-47C3-8CF5-D8B449C77756}"/>
                    </a:ext>
                  </a:extLst>
                </p14:cNvPr>
                <p14:cNvContentPartPr/>
                <p14:nvPr/>
              </p14:nvContentPartPr>
              <p14:xfrm>
                <a:off x="2255697" y="3391573"/>
                <a:ext cx="324360" cy="391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485E883-51FE-47C3-8CF5-D8B449C7775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246697" y="3382573"/>
                  <a:ext cx="34200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34A7EA4-9F9A-437A-A3E0-7A3B6AABECE5}"/>
                    </a:ext>
                  </a:extLst>
                </p14:cNvPr>
                <p14:cNvContentPartPr/>
                <p14:nvPr/>
              </p14:nvContentPartPr>
              <p14:xfrm>
                <a:off x="2694177" y="3219493"/>
                <a:ext cx="338760" cy="231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34A7EA4-9F9A-437A-A3E0-7A3B6AABECE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685537" y="3210853"/>
                  <a:ext cx="35640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3FA8F7D-9101-4D36-8EA5-00D4510C4847}"/>
                    </a:ext>
                  </a:extLst>
                </p14:cNvPr>
                <p14:cNvContentPartPr/>
                <p14:nvPr/>
              </p14:nvContentPartPr>
              <p14:xfrm>
                <a:off x="3117537" y="3355573"/>
                <a:ext cx="64440" cy="352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3FA8F7D-9101-4D36-8EA5-00D4510C484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108897" y="3346933"/>
                  <a:ext cx="8208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079B867-3218-46D5-92A9-009711B5A1D7}"/>
                    </a:ext>
                  </a:extLst>
                </p14:cNvPr>
                <p14:cNvContentPartPr/>
                <p14:nvPr/>
              </p14:nvContentPartPr>
              <p14:xfrm>
                <a:off x="2968137" y="3538453"/>
                <a:ext cx="336240" cy="74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079B867-3218-46D5-92A9-009711B5A1D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959497" y="3529813"/>
                  <a:ext cx="35388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EA3E6A9-80BF-4A2B-A393-24C5F81165B2}"/>
                    </a:ext>
                  </a:extLst>
                </p14:cNvPr>
                <p14:cNvContentPartPr/>
                <p14:nvPr/>
              </p14:nvContentPartPr>
              <p14:xfrm>
                <a:off x="3686697" y="3241093"/>
                <a:ext cx="323280" cy="621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EA3E6A9-80BF-4A2B-A393-24C5F81165B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677697" y="3232453"/>
                  <a:ext cx="340920" cy="63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274317B-9EB4-4D50-8325-E2EC29D6AB79}"/>
                    </a:ext>
                  </a:extLst>
                </p14:cNvPr>
                <p14:cNvContentPartPr/>
                <p14:nvPr/>
              </p14:nvContentPartPr>
              <p14:xfrm>
                <a:off x="4372857" y="2303293"/>
                <a:ext cx="432720" cy="1523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274317B-9EB4-4D50-8325-E2EC29D6AB7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364217" y="2294653"/>
                  <a:ext cx="450360" cy="154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9E5FF83-22C3-4D0D-AD29-955EB1A96BE5}"/>
                    </a:ext>
                  </a:extLst>
                </p14:cNvPr>
                <p14:cNvContentPartPr/>
                <p14:nvPr/>
              </p14:nvContentPartPr>
              <p14:xfrm>
                <a:off x="5222097" y="2917453"/>
                <a:ext cx="103680" cy="23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9E5FF83-22C3-4D0D-AD29-955EB1A96BE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213457" y="2908453"/>
                  <a:ext cx="1213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D77BAC5-9C85-45CA-8F33-EA5BAC0F0960}"/>
                    </a:ext>
                  </a:extLst>
                </p14:cNvPr>
                <p14:cNvContentPartPr/>
                <p14:nvPr/>
              </p14:nvContentPartPr>
              <p14:xfrm>
                <a:off x="5138937" y="3115453"/>
                <a:ext cx="353880" cy="81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D77BAC5-9C85-45CA-8F33-EA5BAC0F096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130297" y="3106453"/>
                  <a:ext cx="37152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6015AC4-3D7D-4FC7-81C4-30E163339D8A}"/>
                    </a:ext>
                  </a:extLst>
                </p14:cNvPr>
                <p14:cNvContentPartPr/>
                <p14:nvPr/>
              </p14:nvContentPartPr>
              <p14:xfrm>
                <a:off x="5131017" y="2884693"/>
                <a:ext cx="419040" cy="39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6015AC4-3D7D-4FC7-81C4-30E163339D8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122377" y="2876053"/>
                  <a:ext cx="4366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C1DEFDE-4831-43AE-B782-B8C8C5B4F076}"/>
                    </a:ext>
                  </a:extLst>
                </p14:cNvPr>
                <p14:cNvContentPartPr/>
                <p14:nvPr/>
              </p14:nvContentPartPr>
              <p14:xfrm>
                <a:off x="5772897" y="2436133"/>
                <a:ext cx="534240" cy="10933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C1DEFDE-4831-43AE-B782-B8C8C5B4F07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764257" y="2427493"/>
                  <a:ext cx="551880" cy="11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F7080D1-93EF-45E8-9139-4E6915B16ED2}"/>
                    </a:ext>
                  </a:extLst>
                </p14:cNvPr>
                <p14:cNvContentPartPr/>
                <p14:nvPr/>
              </p14:nvContentPartPr>
              <p14:xfrm>
                <a:off x="6415857" y="2738893"/>
                <a:ext cx="187560" cy="28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F7080D1-93EF-45E8-9139-4E6915B16ED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406857" y="2729893"/>
                  <a:ext cx="2052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CEF6A16-D3D8-428B-9D74-5FB408C7A915}"/>
                    </a:ext>
                  </a:extLst>
                </p14:cNvPr>
                <p14:cNvContentPartPr/>
                <p14:nvPr/>
              </p14:nvContentPartPr>
              <p14:xfrm>
                <a:off x="6832017" y="2429653"/>
                <a:ext cx="58680" cy="310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CEF6A16-D3D8-428B-9D74-5FB408C7A91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823017" y="2421013"/>
                  <a:ext cx="7632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857A776-95A8-4899-BAD4-1D6571BF5668}"/>
                    </a:ext>
                  </a:extLst>
                </p14:cNvPr>
                <p14:cNvContentPartPr/>
                <p14:nvPr/>
              </p14:nvContentPartPr>
              <p14:xfrm>
                <a:off x="6868377" y="2364853"/>
                <a:ext cx="361440" cy="1294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857A776-95A8-4899-BAD4-1D6571BF566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859737" y="2355853"/>
                  <a:ext cx="379080" cy="13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B8E7B1B-36E7-413F-BA64-11CF10A03459}"/>
                    </a:ext>
                  </a:extLst>
                </p14:cNvPr>
                <p14:cNvContentPartPr/>
                <p14:nvPr/>
              </p14:nvContentPartPr>
              <p14:xfrm>
                <a:off x="7555617" y="2358733"/>
                <a:ext cx="405720" cy="461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B8E7B1B-36E7-413F-BA64-11CF10A0345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546617" y="2349733"/>
                  <a:ext cx="42336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37E0D60-53D3-4DEC-B0A2-DDED3F7537B1}"/>
                    </a:ext>
                  </a:extLst>
                </p14:cNvPr>
                <p14:cNvContentPartPr/>
                <p14:nvPr/>
              </p14:nvContentPartPr>
              <p14:xfrm>
                <a:off x="7019217" y="2963533"/>
                <a:ext cx="1339920" cy="68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37E0D60-53D3-4DEC-B0A2-DDED3F7537B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010217" y="2954533"/>
                  <a:ext cx="135756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25F8E8E-F9E6-456B-B348-905723B503F9}"/>
                    </a:ext>
                  </a:extLst>
                </p14:cNvPr>
                <p14:cNvContentPartPr/>
                <p14:nvPr/>
              </p14:nvContentPartPr>
              <p14:xfrm>
                <a:off x="7190937" y="3243973"/>
                <a:ext cx="246960" cy="406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25F8E8E-F9E6-456B-B348-905723B503F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181937" y="3235333"/>
                  <a:ext cx="26460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5336F9B-04B2-4B5F-B598-B8613D75CC2E}"/>
                    </a:ext>
                  </a:extLst>
                </p14:cNvPr>
                <p14:cNvContentPartPr/>
                <p14:nvPr/>
              </p14:nvContentPartPr>
              <p14:xfrm>
                <a:off x="7468137" y="3086653"/>
                <a:ext cx="255240" cy="165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5336F9B-04B2-4B5F-B598-B8613D75CC2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459137" y="3078013"/>
                  <a:ext cx="2728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2A9CDC8-F4B8-4A85-84B5-28E558E48EDF}"/>
                    </a:ext>
                  </a:extLst>
                </p14:cNvPr>
                <p14:cNvContentPartPr/>
                <p14:nvPr/>
              </p14:nvContentPartPr>
              <p14:xfrm>
                <a:off x="7818777" y="3286813"/>
                <a:ext cx="49320" cy="309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2A9CDC8-F4B8-4A85-84B5-28E558E48ED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810137" y="3277813"/>
                  <a:ext cx="6696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A5B95F6-19FC-4955-894B-AF29B4BE1F9B}"/>
                    </a:ext>
                  </a:extLst>
                </p14:cNvPr>
                <p14:cNvContentPartPr/>
                <p14:nvPr/>
              </p14:nvContentPartPr>
              <p14:xfrm>
                <a:off x="7733097" y="3427213"/>
                <a:ext cx="307080" cy="65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A5B95F6-19FC-4955-894B-AF29B4BE1F9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724097" y="3418573"/>
                  <a:ext cx="3247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31A31C0-C2D8-4AF8-AEAD-707A8BF88210}"/>
                    </a:ext>
                  </a:extLst>
                </p14:cNvPr>
                <p14:cNvContentPartPr/>
                <p14:nvPr/>
              </p14:nvContentPartPr>
              <p14:xfrm>
                <a:off x="8219097" y="2933293"/>
                <a:ext cx="668160" cy="75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31A31C0-C2D8-4AF8-AEAD-707A8BF8821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210097" y="2924653"/>
                  <a:ext cx="6858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9487DE6-16CF-4B0C-8409-6D6236664353}"/>
                    </a:ext>
                  </a:extLst>
                </p14:cNvPr>
                <p14:cNvContentPartPr/>
                <p14:nvPr/>
              </p14:nvContentPartPr>
              <p14:xfrm>
                <a:off x="8906697" y="2244973"/>
                <a:ext cx="379080" cy="15145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9487DE6-16CF-4B0C-8409-6D623666435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897697" y="2236333"/>
                  <a:ext cx="396720" cy="153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7306336-1515-4E1C-80CB-E2D82F50F765}"/>
                    </a:ext>
                  </a:extLst>
                </p14:cNvPr>
                <p14:cNvContentPartPr/>
                <p14:nvPr/>
              </p14:nvContentPartPr>
              <p14:xfrm>
                <a:off x="9551817" y="2707933"/>
                <a:ext cx="58320" cy="390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7306336-1515-4E1C-80CB-E2D82F50F76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542817" y="2699293"/>
                  <a:ext cx="7596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A7C35DD-79FF-4B4C-A15A-EEB73994BBBC}"/>
                    </a:ext>
                  </a:extLst>
                </p14:cNvPr>
                <p14:cNvContentPartPr/>
                <p14:nvPr/>
              </p14:nvContentPartPr>
              <p14:xfrm>
                <a:off x="9457857" y="2917453"/>
                <a:ext cx="236160" cy="19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A7C35DD-79FF-4B4C-A15A-EEB73994BBB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448857" y="2908453"/>
                  <a:ext cx="2538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559E076-C817-4330-A1F6-70DD4C45E476}"/>
                    </a:ext>
                  </a:extLst>
                </p14:cNvPr>
                <p14:cNvContentPartPr/>
                <p14:nvPr/>
              </p14:nvContentPartPr>
              <p14:xfrm>
                <a:off x="9651177" y="2169733"/>
                <a:ext cx="653400" cy="1482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559E076-C817-4330-A1F6-70DD4C45E47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642177" y="2161093"/>
                  <a:ext cx="671040" cy="149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F982C88-A91E-402E-B591-99C9584EE7C3}"/>
                    </a:ext>
                  </a:extLst>
                </p14:cNvPr>
                <p14:cNvContentPartPr/>
                <p14:nvPr/>
              </p14:nvContentPartPr>
              <p14:xfrm>
                <a:off x="10298817" y="2593453"/>
                <a:ext cx="154800" cy="15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F982C88-A91E-402E-B591-99C9584EE7C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290177" y="2584813"/>
                  <a:ext cx="17244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5F83548-57AA-4678-8E99-FF2D9BD97B5E}"/>
                    </a:ext>
                  </a:extLst>
                </p14:cNvPr>
                <p14:cNvContentPartPr/>
                <p14:nvPr/>
              </p14:nvContentPartPr>
              <p14:xfrm>
                <a:off x="10683297" y="2279533"/>
                <a:ext cx="48600" cy="208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5F83548-57AA-4678-8E99-FF2D9BD97B5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674297" y="2270893"/>
                  <a:ext cx="6624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8605A09-BC7A-4293-AFDC-CD31F2C813DD}"/>
                    </a:ext>
                  </a:extLst>
                </p14:cNvPr>
                <p14:cNvContentPartPr/>
                <p14:nvPr/>
              </p14:nvContentPartPr>
              <p14:xfrm>
                <a:off x="10622457" y="2147053"/>
                <a:ext cx="434880" cy="1516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8605A09-BC7A-4293-AFDC-CD31F2C813D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613457" y="2138053"/>
                  <a:ext cx="452520" cy="153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3D93F53-EBA2-498F-A782-4EF3F621887A}"/>
                    </a:ext>
                  </a:extLst>
                </p14:cNvPr>
                <p14:cNvContentPartPr/>
                <p14:nvPr/>
              </p14:nvContentPartPr>
              <p14:xfrm>
                <a:off x="11104497" y="2257573"/>
                <a:ext cx="519120" cy="302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3D93F53-EBA2-498F-A782-4EF3F621887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095857" y="2248933"/>
                  <a:ext cx="53676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C5198F9-903C-428E-9F26-BDCCF16CACEC}"/>
                    </a:ext>
                  </a:extLst>
                </p14:cNvPr>
                <p14:cNvContentPartPr/>
                <p14:nvPr/>
              </p14:nvContentPartPr>
              <p14:xfrm>
                <a:off x="10897857" y="2817373"/>
                <a:ext cx="942120" cy="90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C5198F9-903C-428E-9F26-BDCCF16CACE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889217" y="2808373"/>
                  <a:ext cx="9597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18D3081-C76E-42DF-9148-D69F1583C80B}"/>
                    </a:ext>
                  </a:extLst>
                </p14:cNvPr>
                <p14:cNvContentPartPr/>
                <p14:nvPr/>
              </p14:nvContentPartPr>
              <p14:xfrm>
                <a:off x="10819377" y="3135613"/>
                <a:ext cx="205920" cy="361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18D3081-C76E-42DF-9148-D69F1583C80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810737" y="3126973"/>
                  <a:ext cx="22356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09040CB-819D-4950-A0CC-8A5AA7E26938}"/>
                    </a:ext>
                  </a:extLst>
                </p14:cNvPr>
                <p14:cNvContentPartPr/>
                <p14:nvPr/>
              </p14:nvContentPartPr>
              <p14:xfrm>
                <a:off x="11056977" y="2978653"/>
                <a:ext cx="188640" cy="122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09040CB-819D-4950-A0CC-8A5AA7E2693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1047977" y="2970013"/>
                  <a:ext cx="2062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04113FB-ED2C-44CF-BA8F-C91AB206C8A2}"/>
                    </a:ext>
                  </a:extLst>
                </p14:cNvPr>
                <p14:cNvContentPartPr/>
                <p14:nvPr/>
              </p14:nvContentPartPr>
              <p14:xfrm>
                <a:off x="11225817" y="3141733"/>
                <a:ext cx="72000" cy="206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04113FB-ED2C-44CF-BA8F-C91AB206C8A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216817" y="3133093"/>
                  <a:ext cx="8964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7BA040F-A56F-4776-A51F-1F941C2EDD59}"/>
                    </a:ext>
                  </a:extLst>
                </p14:cNvPr>
                <p14:cNvContentPartPr/>
                <p14:nvPr/>
              </p14:nvContentPartPr>
              <p14:xfrm>
                <a:off x="11162817" y="3232093"/>
                <a:ext cx="207000" cy="31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7BA040F-A56F-4776-A51F-1F941C2EDD5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154177" y="3223093"/>
                  <a:ext cx="22464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25E2FB9-3C4E-42AE-B3CA-71FBE3176071}"/>
                    </a:ext>
                  </a:extLst>
                </p14:cNvPr>
                <p14:cNvContentPartPr/>
                <p14:nvPr/>
              </p14:nvContentPartPr>
              <p14:xfrm>
                <a:off x="11493297" y="1997653"/>
                <a:ext cx="367920" cy="1852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25E2FB9-3C4E-42AE-B3CA-71FBE317607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484657" y="1989013"/>
                  <a:ext cx="385560" cy="18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6BD9CB1-B0E7-4279-863F-21B36A2E3022}"/>
                    </a:ext>
                  </a:extLst>
                </p14:cNvPr>
                <p14:cNvContentPartPr/>
                <p14:nvPr/>
              </p14:nvContentPartPr>
              <p14:xfrm>
                <a:off x="8322777" y="3221293"/>
                <a:ext cx="225000" cy="411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6BD9CB1-B0E7-4279-863F-21B36A2E302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314137" y="3212293"/>
                  <a:ext cx="24264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B6030B7-4C51-4686-AFA9-AA7AFDA99BDB}"/>
                    </a:ext>
                  </a:extLst>
                </p14:cNvPr>
                <p14:cNvContentPartPr/>
                <p14:nvPr/>
              </p14:nvContentPartPr>
              <p14:xfrm>
                <a:off x="11425617" y="3058213"/>
                <a:ext cx="259200" cy="471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B6030B7-4C51-4686-AFA9-AA7AFDA99BD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416617" y="3049213"/>
                  <a:ext cx="27684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DAEBFE2-8267-4E3A-BCBA-4A15664D9B5F}"/>
                    </a:ext>
                  </a:extLst>
                </p14:cNvPr>
                <p14:cNvContentPartPr/>
                <p14:nvPr/>
              </p14:nvContentPartPr>
              <p14:xfrm>
                <a:off x="908577" y="4821493"/>
                <a:ext cx="360000" cy="428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DAEBFE2-8267-4E3A-BCBA-4A15664D9B5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99937" y="4812493"/>
                  <a:ext cx="3776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A81D658-7EC3-4578-8239-EC98CBD92FB5}"/>
                    </a:ext>
                  </a:extLst>
                </p14:cNvPr>
                <p14:cNvContentPartPr/>
                <p14:nvPr/>
              </p14:nvContentPartPr>
              <p14:xfrm>
                <a:off x="950337" y="5039653"/>
                <a:ext cx="268920" cy="21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A81D658-7EC3-4578-8239-EC98CBD92FB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41337" y="5030653"/>
                  <a:ext cx="286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10000FD-3EF0-4383-BBE3-28C1324A01C4}"/>
                    </a:ext>
                  </a:extLst>
                </p14:cNvPr>
                <p14:cNvContentPartPr/>
                <p14:nvPr/>
              </p14:nvContentPartPr>
              <p14:xfrm>
                <a:off x="1645497" y="4390213"/>
                <a:ext cx="618840" cy="1007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10000FD-3EF0-4383-BBE3-28C1324A01C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636497" y="4381573"/>
                  <a:ext cx="636480" cy="10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4107656-470C-4C2A-9F31-48CF7D3ACA61}"/>
                    </a:ext>
                  </a:extLst>
                </p14:cNvPr>
                <p14:cNvContentPartPr/>
                <p14:nvPr/>
              </p14:nvContentPartPr>
              <p14:xfrm>
                <a:off x="2335617" y="4511173"/>
                <a:ext cx="217800" cy="327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4107656-470C-4C2A-9F31-48CF7D3ACA6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326977" y="4502533"/>
                  <a:ext cx="2354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2CF97E6-1CB4-4FA8-9105-A85D5F5E14B1}"/>
                    </a:ext>
                  </a:extLst>
                </p14:cNvPr>
                <p14:cNvContentPartPr/>
                <p14:nvPr/>
              </p14:nvContentPartPr>
              <p14:xfrm>
                <a:off x="2622897" y="4316773"/>
                <a:ext cx="81000" cy="270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2CF97E6-1CB4-4FA8-9105-A85D5F5E14B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613897" y="4308133"/>
                  <a:ext cx="9864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8A6F89C-7C34-48FC-9620-F48E073885C6}"/>
                    </a:ext>
                  </a:extLst>
                </p14:cNvPr>
                <p14:cNvContentPartPr/>
                <p14:nvPr/>
              </p14:nvContentPartPr>
              <p14:xfrm>
                <a:off x="2821257" y="4137493"/>
                <a:ext cx="398520" cy="14238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8A6F89C-7C34-48FC-9620-F48E073885C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812257" y="4128853"/>
                  <a:ext cx="416160" cy="144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E8265A3-9DDE-4433-9A06-C5677DF5D4B1}"/>
                    </a:ext>
                  </a:extLst>
                </p14:cNvPr>
                <p14:cNvContentPartPr/>
                <p14:nvPr/>
              </p14:nvContentPartPr>
              <p14:xfrm>
                <a:off x="4016817" y="4212733"/>
                <a:ext cx="367920" cy="352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E8265A3-9DDE-4433-9A06-C5677DF5D4B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008177" y="4203733"/>
                  <a:ext cx="38556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75AD4ED5-4973-4AA1-B2DE-504CAEDDA9C3}"/>
                    </a:ext>
                  </a:extLst>
                </p14:cNvPr>
                <p14:cNvContentPartPr/>
                <p14:nvPr/>
              </p14:nvContentPartPr>
              <p14:xfrm>
                <a:off x="3098097" y="4703053"/>
                <a:ext cx="2134080" cy="144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75AD4ED5-4973-4AA1-B2DE-504CAEDDA9C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089457" y="4694053"/>
                  <a:ext cx="215172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177F700-70CF-487B-BA40-03821A44A7FB}"/>
                    </a:ext>
                  </a:extLst>
                </p14:cNvPr>
                <p14:cNvContentPartPr/>
                <p14:nvPr/>
              </p14:nvContentPartPr>
              <p14:xfrm>
                <a:off x="3376377" y="5035693"/>
                <a:ext cx="285840" cy="417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177F700-70CF-487B-BA40-03821A44A7F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367737" y="5027053"/>
                  <a:ext cx="30348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F1348DE-3B27-4815-94F6-91B92AB15D94}"/>
                    </a:ext>
                  </a:extLst>
                </p14:cNvPr>
                <p14:cNvContentPartPr/>
                <p14:nvPr/>
              </p14:nvContentPartPr>
              <p14:xfrm>
                <a:off x="3773097" y="4867573"/>
                <a:ext cx="224640" cy="2178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F1348DE-3B27-4815-94F6-91B92AB15D9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764457" y="4858573"/>
                  <a:ext cx="2422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0C3006C-100F-4E91-BBF7-F2E18FE14149}"/>
                    </a:ext>
                  </a:extLst>
                </p14:cNvPr>
                <p14:cNvContentPartPr/>
                <p14:nvPr/>
              </p14:nvContentPartPr>
              <p14:xfrm>
                <a:off x="4127697" y="5026333"/>
                <a:ext cx="108720" cy="303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0C3006C-100F-4E91-BBF7-F2E18FE1414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118697" y="5017693"/>
                  <a:ext cx="1263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9081407-9B44-4DAA-A65D-DE79E1F04AD5}"/>
                    </a:ext>
                  </a:extLst>
                </p14:cNvPr>
                <p14:cNvContentPartPr/>
                <p14:nvPr/>
              </p14:nvContentPartPr>
              <p14:xfrm>
                <a:off x="4031217" y="5172133"/>
                <a:ext cx="284760" cy="482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9081407-9B44-4DAA-A65D-DE79E1F04AD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022217" y="5163493"/>
                  <a:ext cx="30240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A2C6A48-BAC9-4B2E-9368-4996BD6A3C20}"/>
                    </a:ext>
                  </a:extLst>
                </p14:cNvPr>
                <p14:cNvContentPartPr/>
                <p14:nvPr/>
              </p14:nvContentPartPr>
              <p14:xfrm>
                <a:off x="4621617" y="4951093"/>
                <a:ext cx="232200" cy="444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A2C6A48-BAC9-4B2E-9368-4996BD6A3C2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612977" y="4942453"/>
                  <a:ext cx="24984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A06F04A-7A05-49E7-82A3-DC088B8DAB72}"/>
                    </a:ext>
                  </a:extLst>
                </p14:cNvPr>
                <p14:cNvContentPartPr/>
                <p14:nvPr/>
              </p14:nvContentPartPr>
              <p14:xfrm>
                <a:off x="4990617" y="4860013"/>
                <a:ext cx="246960" cy="158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A06F04A-7A05-49E7-82A3-DC088B8DAB7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981977" y="4851373"/>
                  <a:ext cx="2646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996283B-4A24-4EAD-ABEA-CE66656F4142}"/>
                    </a:ext>
                  </a:extLst>
                </p14:cNvPr>
                <p14:cNvContentPartPr/>
                <p14:nvPr/>
              </p14:nvContentPartPr>
              <p14:xfrm>
                <a:off x="5275017" y="4014373"/>
                <a:ext cx="391680" cy="18651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996283B-4A24-4EAD-ABEA-CE66656F414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266377" y="4005733"/>
                  <a:ext cx="409320" cy="18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AB9E5E0-09CD-476F-A78C-428C138C7607}"/>
                    </a:ext>
                  </a:extLst>
                </p14:cNvPr>
                <p14:cNvContentPartPr/>
                <p14:nvPr/>
              </p14:nvContentPartPr>
              <p14:xfrm>
                <a:off x="6107337" y="4559053"/>
                <a:ext cx="93240" cy="4572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AB9E5E0-09CD-476F-A78C-428C138C7607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098697" y="4550053"/>
                  <a:ext cx="11088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9D71056-56B5-450F-B773-E95FE6CEA668}"/>
                    </a:ext>
                  </a:extLst>
                </p14:cNvPr>
                <p14:cNvContentPartPr/>
                <p14:nvPr/>
              </p14:nvContentPartPr>
              <p14:xfrm>
                <a:off x="5997897" y="4836253"/>
                <a:ext cx="367200" cy="25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9D71056-56B5-450F-B773-E95FE6CEA668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988897" y="4827613"/>
                  <a:ext cx="384840" cy="4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D80EB7F-E11F-477B-A057-2F5420CD8A67}"/>
                  </a:ext>
                </a:extLst>
              </p14:cNvPr>
              <p14:cNvContentPartPr/>
              <p14:nvPr/>
            </p14:nvContentPartPr>
            <p14:xfrm>
              <a:off x="6909057" y="4136053"/>
              <a:ext cx="575280" cy="4708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D80EB7F-E11F-477B-A057-2F5420CD8A6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900417" y="4127413"/>
                <a:ext cx="592920" cy="48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DA97F1E-3B21-4B82-9C51-12E7D3BCA370}"/>
                  </a:ext>
                </a:extLst>
              </p14:cNvPr>
              <p14:cNvContentPartPr/>
              <p14:nvPr/>
            </p14:nvContentPartPr>
            <p14:xfrm>
              <a:off x="9815337" y="4060813"/>
              <a:ext cx="441000" cy="5367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DA97F1E-3B21-4B82-9C51-12E7D3BCA370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9806337" y="4051813"/>
                <a:ext cx="458640" cy="55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E18D2E5C-8562-4D42-BFDD-02B0D6B22304}"/>
              </a:ext>
            </a:extLst>
          </p:cNvPr>
          <p:cNvGrpSpPr/>
          <p:nvPr/>
        </p:nvGrpSpPr>
        <p:grpSpPr>
          <a:xfrm>
            <a:off x="6561657" y="4802413"/>
            <a:ext cx="972000" cy="780120"/>
            <a:chOff x="6561657" y="4802413"/>
            <a:chExt cx="972000" cy="78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0F7B8A8-A409-46B5-B956-AF55E0BE8DCE}"/>
                    </a:ext>
                  </a:extLst>
                </p14:cNvPr>
                <p14:cNvContentPartPr/>
                <p14:nvPr/>
              </p14:nvContentPartPr>
              <p14:xfrm>
                <a:off x="6662097" y="4802413"/>
                <a:ext cx="871560" cy="561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0F7B8A8-A409-46B5-B956-AF55E0BE8DC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653457" y="4793773"/>
                  <a:ext cx="8892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035BC27-BA39-48D7-8040-8F56EA4A0B85}"/>
                    </a:ext>
                  </a:extLst>
                </p14:cNvPr>
                <p14:cNvContentPartPr/>
                <p14:nvPr/>
              </p14:nvContentPartPr>
              <p14:xfrm>
                <a:off x="6561657" y="5035333"/>
                <a:ext cx="538560" cy="5472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035BC27-BA39-48D7-8040-8F56EA4A0B8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552657" y="5026693"/>
                  <a:ext cx="556200" cy="56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E062E6B-8067-45D8-8EB1-6FA5C69A9F29}"/>
              </a:ext>
            </a:extLst>
          </p:cNvPr>
          <p:cNvGrpSpPr/>
          <p:nvPr/>
        </p:nvGrpSpPr>
        <p:grpSpPr>
          <a:xfrm>
            <a:off x="7878897" y="4026973"/>
            <a:ext cx="3139200" cy="1433520"/>
            <a:chOff x="7878897" y="4026973"/>
            <a:chExt cx="3139200" cy="143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90B08A2-F00C-4D85-8AF2-8F90E6CBC723}"/>
                    </a:ext>
                  </a:extLst>
                </p14:cNvPr>
                <p14:cNvContentPartPr/>
                <p14:nvPr/>
              </p14:nvContentPartPr>
              <p14:xfrm>
                <a:off x="7878897" y="4026973"/>
                <a:ext cx="608040" cy="13273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90B08A2-F00C-4D85-8AF2-8F90E6CBC72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870257" y="4018333"/>
                  <a:ext cx="625680" cy="13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CD0250F-CD59-471D-BE71-363065FF0D5C}"/>
                    </a:ext>
                  </a:extLst>
                </p14:cNvPr>
                <p14:cNvContentPartPr/>
                <p14:nvPr/>
              </p14:nvContentPartPr>
              <p14:xfrm>
                <a:off x="8477937" y="4361053"/>
                <a:ext cx="317520" cy="306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CD0250F-CD59-471D-BE71-363065FF0D5C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468937" y="4352053"/>
                  <a:ext cx="3351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54014C6-C4CB-48CD-AEBF-00A788C64BD2}"/>
                    </a:ext>
                  </a:extLst>
                </p14:cNvPr>
                <p14:cNvContentPartPr/>
                <p14:nvPr/>
              </p14:nvContentPartPr>
              <p14:xfrm>
                <a:off x="8943417" y="4091773"/>
                <a:ext cx="110160" cy="304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54014C6-C4CB-48CD-AEBF-00A788C64BD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934777" y="4082773"/>
                  <a:ext cx="12780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183E4B1-A830-4882-AC57-93C4384FB26A}"/>
                    </a:ext>
                  </a:extLst>
                </p14:cNvPr>
                <p14:cNvContentPartPr/>
                <p14:nvPr/>
              </p14:nvContentPartPr>
              <p14:xfrm>
                <a:off x="9102537" y="4210933"/>
                <a:ext cx="459000" cy="1249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183E4B1-A830-4882-AC57-93C4384FB26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093537" y="4201933"/>
                  <a:ext cx="476640" cy="12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D0FA9A3C-1F86-4D67-B4C8-05B7BDB34E65}"/>
                    </a:ext>
                  </a:extLst>
                </p14:cNvPr>
                <p14:cNvContentPartPr/>
                <p14:nvPr/>
              </p14:nvContentPartPr>
              <p14:xfrm>
                <a:off x="10620297" y="4172413"/>
                <a:ext cx="397800" cy="12715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D0FA9A3C-1F86-4D67-B4C8-05B7BDB34E65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611657" y="4163413"/>
                  <a:ext cx="415440" cy="12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5236C6C-97A6-4E87-A648-28204970847A}"/>
                    </a:ext>
                  </a:extLst>
                </p14:cNvPr>
                <p14:cNvContentPartPr/>
                <p14:nvPr/>
              </p14:nvContentPartPr>
              <p14:xfrm>
                <a:off x="9456057" y="4749133"/>
                <a:ext cx="1122480" cy="1238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5236C6C-97A6-4E87-A648-28204970847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447057" y="4740133"/>
                  <a:ext cx="11401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902A632-8427-4111-B3CF-7F7991AE9ED1}"/>
                    </a:ext>
                  </a:extLst>
                </p14:cNvPr>
                <p14:cNvContentPartPr/>
                <p14:nvPr/>
              </p14:nvContentPartPr>
              <p14:xfrm>
                <a:off x="9538137" y="5030653"/>
                <a:ext cx="165960" cy="3103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902A632-8427-4111-B3CF-7F7991AE9ED1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529497" y="5022013"/>
                  <a:ext cx="18360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25CAE8C-AD1F-4CFE-9923-381826447587}"/>
                    </a:ext>
                  </a:extLst>
                </p14:cNvPr>
                <p14:cNvContentPartPr/>
                <p14:nvPr/>
              </p14:nvContentPartPr>
              <p14:xfrm>
                <a:off x="9783657" y="4883413"/>
                <a:ext cx="233640" cy="1684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25CAE8C-AD1F-4CFE-9923-38182644758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775017" y="4874413"/>
                  <a:ext cx="25128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7F7CFDB-FC7E-41C5-B901-B4528017083F}"/>
                    </a:ext>
                  </a:extLst>
                </p14:cNvPr>
                <p14:cNvContentPartPr/>
                <p14:nvPr/>
              </p14:nvContentPartPr>
              <p14:xfrm>
                <a:off x="10084257" y="4995373"/>
                <a:ext cx="80640" cy="2178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7F7CFDB-FC7E-41C5-B901-B4528017083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075257" y="4986733"/>
                  <a:ext cx="982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00EC0EE-301B-4B1E-B3DB-5AC34E2F8DE1}"/>
                    </a:ext>
                  </a:extLst>
                </p14:cNvPr>
                <p14:cNvContentPartPr/>
                <p14:nvPr/>
              </p14:nvContentPartPr>
              <p14:xfrm>
                <a:off x="10025937" y="5047573"/>
                <a:ext cx="253080" cy="586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00EC0EE-301B-4B1E-B3DB-5AC34E2F8DE1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016937" y="5038933"/>
                  <a:ext cx="270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646170B1-E0E8-4021-ABAF-11083FC5F2FC}"/>
                    </a:ext>
                  </a:extLst>
                </p14:cNvPr>
                <p14:cNvContentPartPr/>
                <p14:nvPr/>
              </p14:nvContentPartPr>
              <p14:xfrm>
                <a:off x="10326537" y="5009773"/>
                <a:ext cx="293040" cy="4435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646170B1-E0E8-4021-ABAF-11083FC5F2FC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317897" y="5000773"/>
                  <a:ext cx="3106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C25ED2B-33F5-463F-AEC0-E87DE46AA8AB}"/>
                    </a:ext>
                  </a:extLst>
                </p14:cNvPr>
                <p14:cNvContentPartPr/>
                <p14:nvPr/>
              </p14:nvContentPartPr>
              <p14:xfrm>
                <a:off x="10667457" y="4878013"/>
                <a:ext cx="239760" cy="1958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C25ED2B-33F5-463F-AEC0-E87DE46AA8A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658457" y="4869373"/>
                  <a:ext cx="257400" cy="21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A7487900-8A69-4EB6-9181-5673EAF5A92E}"/>
                  </a:ext>
                </a:extLst>
              </p14:cNvPr>
              <p14:cNvContentPartPr/>
              <p14:nvPr/>
            </p14:nvContentPartPr>
            <p14:xfrm>
              <a:off x="763857" y="6882493"/>
              <a:ext cx="404280" cy="320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A7487900-8A69-4EB6-9181-5673EAF5A92E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54857" y="6873853"/>
                <a:ext cx="42192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2E3C2025-A411-428D-B24D-DE679680F746}"/>
                  </a:ext>
                </a:extLst>
              </p14:cNvPr>
              <p14:cNvContentPartPr/>
              <p14:nvPr/>
            </p14:nvContentPartPr>
            <p14:xfrm>
              <a:off x="842337" y="7112173"/>
              <a:ext cx="380160" cy="198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2E3C2025-A411-428D-B24D-DE679680F746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33697" y="7103533"/>
                <a:ext cx="397800" cy="3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B04DF06-AB20-402A-99B9-E8162B0AFD46}"/>
              </a:ext>
            </a:extLst>
          </p:cNvPr>
          <p:cNvGrpSpPr/>
          <p:nvPr/>
        </p:nvGrpSpPr>
        <p:grpSpPr>
          <a:xfrm>
            <a:off x="2106297" y="6452293"/>
            <a:ext cx="3165120" cy="783000"/>
            <a:chOff x="2106297" y="6452293"/>
            <a:chExt cx="3165120" cy="78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4B7972D-E76B-4BE9-8175-DD7BBE7E5E4E}"/>
                    </a:ext>
                  </a:extLst>
                </p14:cNvPr>
                <p14:cNvContentPartPr/>
                <p14:nvPr/>
              </p14:nvContentPartPr>
              <p14:xfrm>
                <a:off x="2106297" y="6764053"/>
                <a:ext cx="472680" cy="445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4B7972D-E76B-4BE9-8175-DD7BBE7E5E4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097297" y="6755053"/>
                  <a:ext cx="490320" cy="46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97C24795-7AB1-48BD-A463-197FD27084A0}"/>
                    </a:ext>
                  </a:extLst>
                </p14:cNvPr>
                <p14:cNvContentPartPr/>
                <p14:nvPr/>
              </p14:nvContentPartPr>
              <p14:xfrm>
                <a:off x="2710377" y="6838933"/>
                <a:ext cx="248760" cy="2754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97C24795-7AB1-48BD-A463-197FD27084A0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701737" y="6829933"/>
                  <a:ext cx="26640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615D781-F1FB-4148-AD93-75B87AE1CDBC}"/>
                    </a:ext>
                  </a:extLst>
                </p14:cNvPr>
                <p14:cNvContentPartPr/>
                <p14:nvPr/>
              </p14:nvContentPartPr>
              <p14:xfrm>
                <a:off x="3036177" y="6746053"/>
                <a:ext cx="376920" cy="408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615D781-F1FB-4148-AD93-75B87AE1CDBC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027537" y="6737053"/>
                  <a:ext cx="39456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A780B13-3260-4EA8-92C4-27B3408355C4}"/>
                    </a:ext>
                  </a:extLst>
                </p14:cNvPr>
                <p14:cNvContentPartPr/>
                <p14:nvPr/>
              </p14:nvContentPartPr>
              <p14:xfrm>
                <a:off x="3707577" y="6585133"/>
                <a:ext cx="209880" cy="591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A780B13-3260-4EA8-92C4-27B3408355C4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698937" y="6576133"/>
                  <a:ext cx="22752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AB60713-79CB-4933-B2D5-16B096F2768B}"/>
                    </a:ext>
                  </a:extLst>
                </p14:cNvPr>
                <p14:cNvContentPartPr/>
                <p14:nvPr/>
              </p14:nvContentPartPr>
              <p14:xfrm>
                <a:off x="4066857" y="6572173"/>
                <a:ext cx="390240" cy="5317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AB60713-79CB-4933-B2D5-16B096F2768B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057857" y="6563533"/>
                  <a:ext cx="40788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B111575-E359-446E-AE6F-65ED025CCD6A}"/>
                    </a:ext>
                  </a:extLst>
                </p14:cNvPr>
                <p14:cNvContentPartPr/>
                <p14:nvPr/>
              </p14:nvContentPartPr>
              <p14:xfrm>
                <a:off x="4624137" y="6580453"/>
                <a:ext cx="163800" cy="5295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B111575-E359-446E-AE6F-65ED025CCD6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615137" y="6571813"/>
                  <a:ext cx="181440" cy="54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3471919-BDE4-4EAC-B674-759235C79CCD}"/>
                    </a:ext>
                  </a:extLst>
                </p14:cNvPr>
                <p14:cNvContentPartPr/>
                <p14:nvPr/>
              </p14:nvContentPartPr>
              <p14:xfrm>
                <a:off x="4554297" y="6786373"/>
                <a:ext cx="429840" cy="982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3471919-BDE4-4EAC-B674-759235C79CCD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545297" y="6777373"/>
                  <a:ext cx="44748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199A99E-A3D6-4D6C-9026-B05551FAB37A}"/>
                    </a:ext>
                  </a:extLst>
                </p14:cNvPr>
                <p14:cNvContentPartPr/>
                <p14:nvPr/>
              </p14:nvContentPartPr>
              <p14:xfrm>
                <a:off x="4988097" y="6452293"/>
                <a:ext cx="283320" cy="783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199A99E-A3D6-4D6C-9026-B05551FAB37A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979097" y="6443653"/>
                  <a:ext cx="300960" cy="80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9548A42-6852-462A-A970-B483B85E1F1B}"/>
              </a:ext>
            </a:extLst>
          </p:cNvPr>
          <p:cNvGrpSpPr/>
          <p:nvPr/>
        </p:nvGrpSpPr>
        <p:grpSpPr>
          <a:xfrm>
            <a:off x="5967657" y="6630853"/>
            <a:ext cx="504720" cy="377280"/>
            <a:chOff x="5967657" y="6630853"/>
            <a:chExt cx="504720" cy="37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27B1A12-AD73-4F59-B0B7-E726AA875DC8}"/>
                    </a:ext>
                  </a:extLst>
                </p14:cNvPr>
                <p14:cNvContentPartPr/>
                <p14:nvPr/>
              </p14:nvContentPartPr>
              <p14:xfrm>
                <a:off x="6105537" y="6630853"/>
                <a:ext cx="120600" cy="3772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27B1A12-AD73-4F59-B0B7-E726AA875DC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096897" y="6622213"/>
                  <a:ext cx="13824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88330233-79FB-4205-B9AF-EB6ED025B099}"/>
                    </a:ext>
                  </a:extLst>
                </p14:cNvPr>
                <p14:cNvContentPartPr/>
                <p14:nvPr/>
              </p14:nvContentPartPr>
              <p14:xfrm>
                <a:off x="5967657" y="6821653"/>
                <a:ext cx="504720" cy="799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88330233-79FB-4205-B9AF-EB6ED025B099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959017" y="6813013"/>
                  <a:ext cx="52236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7BA0F28-7CB1-43D6-B25B-2C54306B59CD}"/>
              </a:ext>
            </a:extLst>
          </p:cNvPr>
          <p:cNvGrpSpPr/>
          <p:nvPr/>
        </p:nvGrpSpPr>
        <p:grpSpPr>
          <a:xfrm>
            <a:off x="6859377" y="6384973"/>
            <a:ext cx="784080" cy="1080720"/>
            <a:chOff x="6859377" y="6384973"/>
            <a:chExt cx="784080" cy="108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5F0FA884-6513-44F3-818F-B0F5DF00D30D}"/>
                    </a:ext>
                  </a:extLst>
                </p14:cNvPr>
                <p14:cNvContentPartPr/>
                <p14:nvPr/>
              </p14:nvContentPartPr>
              <p14:xfrm>
                <a:off x="6931737" y="6384973"/>
                <a:ext cx="520920" cy="2912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5F0FA884-6513-44F3-818F-B0F5DF00D30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922737" y="6376333"/>
                  <a:ext cx="53856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67D52A5-F057-49AC-A533-E4B02D455792}"/>
                    </a:ext>
                  </a:extLst>
                </p14:cNvPr>
                <p14:cNvContentPartPr/>
                <p14:nvPr/>
              </p14:nvContentPartPr>
              <p14:xfrm>
                <a:off x="6859377" y="6828133"/>
                <a:ext cx="784080" cy="98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67D52A5-F057-49AC-A533-E4B02D45579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850377" y="6819133"/>
                  <a:ext cx="80172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9EC468C-6442-4337-A93B-A5842CC10541}"/>
                    </a:ext>
                  </a:extLst>
                </p14:cNvPr>
                <p14:cNvContentPartPr/>
                <p14:nvPr/>
              </p14:nvContentPartPr>
              <p14:xfrm>
                <a:off x="6910497" y="7047013"/>
                <a:ext cx="493200" cy="4186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9EC468C-6442-4337-A93B-A5842CC1054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901857" y="7038013"/>
                  <a:ext cx="510840" cy="43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C513522-B4CE-4D87-BB15-2D1EA90EC6D8}"/>
              </a:ext>
            </a:extLst>
          </p:cNvPr>
          <p:cNvGrpSpPr/>
          <p:nvPr/>
        </p:nvGrpSpPr>
        <p:grpSpPr>
          <a:xfrm>
            <a:off x="8214777" y="6123613"/>
            <a:ext cx="3121200" cy="1167480"/>
            <a:chOff x="8214777" y="6123613"/>
            <a:chExt cx="3121200" cy="11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0C1AD5B-8A80-4307-8888-D7D5AEA0FFFF}"/>
                    </a:ext>
                  </a:extLst>
                </p14:cNvPr>
                <p14:cNvContentPartPr/>
                <p14:nvPr/>
              </p14:nvContentPartPr>
              <p14:xfrm>
                <a:off x="8214777" y="6639853"/>
                <a:ext cx="345960" cy="3722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0C1AD5B-8A80-4307-8888-D7D5AEA0FFFF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205777" y="6630853"/>
                  <a:ext cx="36360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0BFB71D-C41F-408D-B81F-5C5D1A98A187}"/>
                    </a:ext>
                  </a:extLst>
                </p14:cNvPr>
                <p14:cNvContentPartPr/>
                <p14:nvPr/>
              </p14:nvContentPartPr>
              <p14:xfrm>
                <a:off x="8812017" y="6706093"/>
                <a:ext cx="56880" cy="2556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0BFB71D-C41F-408D-B81F-5C5D1A98A187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803017" y="6697093"/>
                  <a:ext cx="7452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D8575DA-C131-495F-A2D0-628B516BF6BE}"/>
                    </a:ext>
                  </a:extLst>
                </p14:cNvPr>
                <p14:cNvContentPartPr/>
                <p14:nvPr/>
              </p14:nvContentPartPr>
              <p14:xfrm>
                <a:off x="9016857" y="6714733"/>
                <a:ext cx="295560" cy="2894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D8575DA-C131-495F-A2D0-628B516BF6BE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9007857" y="6706093"/>
                  <a:ext cx="3132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8BBEA2CC-8741-4C4D-A459-C8D32188835D}"/>
                    </a:ext>
                  </a:extLst>
                </p14:cNvPr>
                <p14:cNvContentPartPr/>
                <p14:nvPr/>
              </p14:nvContentPartPr>
              <p14:xfrm>
                <a:off x="9655137" y="6375613"/>
                <a:ext cx="325080" cy="7376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8BBEA2CC-8741-4C4D-A459-C8D32188835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9646137" y="6366613"/>
                  <a:ext cx="342720" cy="75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1817B62-432E-498A-940B-C55994D0C722}"/>
                    </a:ext>
                  </a:extLst>
                </p14:cNvPr>
                <p14:cNvContentPartPr/>
                <p14:nvPr/>
              </p14:nvContentPartPr>
              <p14:xfrm>
                <a:off x="10070937" y="6546613"/>
                <a:ext cx="341640" cy="5338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1817B62-432E-498A-940B-C55994D0C72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0061937" y="6537613"/>
                  <a:ext cx="359280" cy="55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BFC9AFB5-5C37-414B-9E54-901E08798906}"/>
                    </a:ext>
                  </a:extLst>
                </p14:cNvPr>
                <p14:cNvContentPartPr/>
                <p14:nvPr/>
              </p14:nvContentPartPr>
              <p14:xfrm>
                <a:off x="10626777" y="6423133"/>
                <a:ext cx="156600" cy="5839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BFC9AFB5-5C37-414B-9E54-901E08798906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0618137" y="6414493"/>
                  <a:ext cx="174240" cy="60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399FA7A-D725-4A0B-8555-9F51B1123672}"/>
                    </a:ext>
                  </a:extLst>
                </p14:cNvPr>
                <p14:cNvContentPartPr/>
                <p14:nvPr/>
              </p14:nvContentPartPr>
              <p14:xfrm>
                <a:off x="10429497" y="6759013"/>
                <a:ext cx="473040" cy="288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C399FA7A-D725-4A0B-8555-9F51B1123672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0420857" y="6750013"/>
                  <a:ext cx="4906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FA4D3BC7-36B0-43AD-A94B-59768F88D6E7}"/>
                    </a:ext>
                  </a:extLst>
                </p14:cNvPr>
                <p14:cNvContentPartPr/>
                <p14:nvPr/>
              </p14:nvContentPartPr>
              <p14:xfrm>
                <a:off x="10754577" y="6123613"/>
                <a:ext cx="581400" cy="11674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A4D3BC7-36B0-43AD-A94B-59768F88D6E7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0745937" y="6114973"/>
                  <a:ext cx="599040" cy="118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93783F0-F6AB-45E4-91C6-B9C70DCFE722}"/>
                  </a:ext>
                </a:extLst>
              </p14:cNvPr>
              <p14:cNvContentPartPr/>
              <p14:nvPr/>
            </p14:nvContentPartPr>
            <p14:xfrm>
              <a:off x="2020680" y="306000"/>
              <a:ext cx="9739800" cy="7124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93783F0-F6AB-45E4-91C6-B9C70DCFE722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2011320" y="296640"/>
                <a:ext cx="9758520" cy="714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8166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A4398-6F62-49AD-8392-708989190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290"/>
          <a:stretch/>
        </p:blipFill>
        <p:spPr>
          <a:xfrm>
            <a:off x="0" y="444616"/>
            <a:ext cx="11862514" cy="66398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52E8650-6A24-42A3-AFBC-BE41A6DD2BD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1280" y="507600"/>
              <a:ext cx="9177840" cy="6951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52E8650-6A24-42A3-AFBC-BE41A6DD2B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1920" y="498240"/>
                <a:ext cx="9196560" cy="6970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B990D3-4516-4342-8619-4AA97600D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C72652E-8274-4B11-88CA-10529CB743A6}"/>
                  </a:ext>
                </a:extLst>
              </p14:cNvPr>
              <p14:cNvContentPartPr/>
              <p14:nvPr/>
            </p14:nvContentPartPr>
            <p14:xfrm>
              <a:off x="4581000" y="2630880"/>
              <a:ext cx="205920" cy="5173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C72652E-8274-4B11-88CA-10529CB743A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71640" y="2621520"/>
                <a:ext cx="224640" cy="53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22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73"/>
    </mc:Choice>
    <mc:Fallback xmlns="">
      <p:transition spd="slow" advTm="102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ED2B8-C93B-4486-BB31-320D0FE422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33" t="5993" r="11673" b="54076"/>
          <a:stretch/>
        </p:blipFill>
        <p:spPr>
          <a:xfrm>
            <a:off x="7758003" y="0"/>
            <a:ext cx="4129197" cy="3775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98FE6E-18A7-4844-8F9E-9EA3A04CA752}"/>
              </a:ext>
            </a:extLst>
          </p:cNvPr>
          <p:cNvSpPr txBox="1"/>
          <p:nvPr/>
        </p:nvSpPr>
        <p:spPr>
          <a:xfrm>
            <a:off x="75500" y="134223"/>
            <a:ext cx="9806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next 3 problems all involve the following graph.:</a:t>
            </a:r>
          </a:p>
          <a:p>
            <a:r>
              <a:rPr lang="en-US" sz="2800" dirty="0"/>
              <a:t>Choose the best answer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8CA9C-2B26-4F7A-8C44-E3F832BFC7F6}"/>
              </a:ext>
            </a:extLst>
          </p:cNvPr>
          <p:cNvSpPr txBox="1"/>
          <p:nvPr/>
        </p:nvSpPr>
        <p:spPr>
          <a:xfrm>
            <a:off x="494950" y="1222553"/>
            <a:ext cx="519278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 The point  (0, 0) is </a:t>
            </a:r>
          </a:p>
          <a:p>
            <a:r>
              <a:rPr lang="en-US" sz="2800" dirty="0"/>
              <a:t>a.) asymptotically stable.</a:t>
            </a:r>
          </a:p>
          <a:p>
            <a:r>
              <a:rPr lang="en-US" sz="2800" dirty="0"/>
              <a:t>b.) stable.</a:t>
            </a:r>
          </a:p>
          <a:p>
            <a:r>
              <a:rPr lang="en-US" sz="2800" dirty="0"/>
              <a:t>c.) unstable.</a:t>
            </a:r>
          </a:p>
          <a:p>
            <a:r>
              <a:rPr lang="en-US" sz="2800" dirty="0"/>
              <a:t>d.) Not a critical point.</a:t>
            </a:r>
          </a:p>
          <a:p>
            <a:endParaRPr lang="en-US" sz="2800" dirty="0"/>
          </a:p>
          <a:p>
            <a:r>
              <a:rPr lang="en-US" sz="2800" dirty="0"/>
              <a:t>2.   The point  (0, 0) is  a</a:t>
            </a:r>
          </a:p>
          <a:p>
            <a:r>
              <a:rPr lang="en-US" sz="2800" dirty="0"/>
              <a:t>a.) node.</a:t>
            </a:r>
          </a:p>
          <a:p>
            <a:r>
              <a:rPr lang="en-US" sz="2800" dirty="0"/>
              <a:t>b.) saddle.</a:t>
            </a:r>
          </a:p>
          <a:p>
            <a:r>
              <a:rPr lang="en-US" sz="2800" dirty="0"/>
              <a:t>c.) spiral.</a:t>
            </a:r>
          </a:p>
          <a:p>
            <a:r>
              <a:rPr lang="en-US" sz="2800" dirty="0"/>
              <a:t>d.) center.</a:t>
            </a:r>
          </a:p>
          <a:p>
            <a:r>
              <a:rPr lang="en-US" sz="2800" dirty="0"/>
              <a:t>e.) Not a critical point.</a:t>
            </a:r>
          </a:p>
          <a:p>
            <a:endParaRPr lang="en-US" sz="2800" dirty="0"/>
          </a:p>
          <a:p>
            <a:r>
              <a:rPr lang="en-US" sz="2800" dirty="0"/>
              <a:t>3.  The eigenvalues are ….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8F26DC6-6617-458C-B743-A42D0268A7A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760" y="52200"/>
              <a:ext cx="11670840" cy="767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8F26DC6-6617-458C-B743-A42D0268A7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00" y="42840"/>
                <a:ext cx="11689560" cy="7690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D035EA-36E5-43BA-A503-8D17476B0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80"/>
    </mc:Choice>
    <mc:Fallback xmlns="">
      <p:transition spd="slow" advTm="147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446C8E9-CE40-4183-93AE-3BB2AD7C2BB5}"/>
                  </a:ext>
                </a:extLst>
              </p14:cNvPr>
              <p14:cNvContentPartPr/>
              <p14:nvPr/>
            </p14:nvContentPartPr>
            <p14:xfrm>
              <a:off x="323640" y="136080"/>
              <a:ext cx="11567520" cy="7135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446C8E9-CE40-4183-93AE-3BB2AD7C2BB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280" y="126720"/>
                <a:ext cx="11586240" cy="715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89530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8E14D09-DAAE-44EC-82FC-60D58DAF1C12}"/>
                  </a:ext>
                </a:extLst>
              </p14:cNvPr>
              <p14:cNvContentPartPr/>
              <p14:nvPr/>
            </p14:nvContentPartPr>
            <p14:xfrm>
              <a:off x="642960" y="180000"/>
              <a:ext cx="11248200" cy="2752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8E14D09-DAAE-44EC-82FC-60D58DAF1C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600" y="170640"/>
                <a:ext cx="11266920" cy="277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7750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DEFE768-4B36-4D03-9C35-5AC4180DDC31}"/>
                  </a:ext>
                </a:extLst>
              </p14:cNvPr>
              <p14:cNvContentPartPr/>
              <p14:nvPr/>
            </p14:nvContentPartPr>
            <p14:xfrm>
              <a:off x="329400" y="-73800"/>
              <a:ext cx="11422800" cy="748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DEFE768-4B36-4D03-9C35-5AC4180DDC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040" y="-83160"/>
                <a:ext cx="11441520" cy="749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7816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97225CA-DB6B-4B0F-B006-A701D1671306}"/>
                  </a:ext>
                </a:extLst>
              </p14:cNvPr>
              <p14:cNvContentPartPr/>
              <p14:nvPr/>
            </p14:nvContentPartPr>
            <p14:xfrm>
              <a:off x="388800" y="108720"/>
              <a:ext cx="9999360" cy="7129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97225CA-DB6B-4B0F-B006-A701D16713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440" y="99360"/>
                <a:ext cx="10018080" cy="714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1846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ED2B8-C93B-4486-BB31-320D0FE422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33" t="5993" r="11673" b="54076"/>
          <a:stretch/>
        </p:blipFill>
        <p:spPr>
          <a:xfrm>
            <a:off x="7758003" y="0"/>
            <a:ext cx="4129197" cy="3775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98FE6E-18A7-4844-8F9E-9EA3A04CA752}"/>
              </a:ext>
            </a:extLst>
          </p:cNvPr>
          <p:cNvSpPr txBox="1"/>
          <p:nvPr/>
        </p:nvSpPr>
        <p:spPr>
          <a:xfrm>
            <a:off x="75500" y="134223"/>
            <a:ext cx="9806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next 3 problems all involve the following graph.:</a:t>
            </a:r>
          </a:p>
          <a:p>
            <a:r>
              <a:rPr lang="en-US" sz="2800" dirty="0"/>
              <a:t>Choose the best answer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8CA9C-2B26-4F7A-8C44-E3F832BFC7F6}"/>
              </a:ext>
            </a:extLst>
          </p:cNvPr>
          <p:cNvSpPr txBox="1"/>
          <p:nvPr/>
        </p:nvSpPr>
        <p:spPr>
          <a:xfrm>
            <a:off x="494950" y="1222553"/>
            <a:ext cx="519278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 The solution </a:t>
            </a:r>
            <a:r>
              <a:rPr lang="en-US" sz="2800" b="1" dirty="0"/>
              <a:t>x</a:t>
            </a:r>
            <a:r>
              <a:rPr lang="en-US" sz="2800" dirty="0"/>
              <a:t>(t) = (0, 0) is </a:t>
            </a:r>
          </a:p>
          <a:p>
            <a:r>
              <a:rPr lang="en-US" sz="2800" dirty="0"/>
              <a:t>a.) asymptotically stable.</a:t>
            </a:r>
          </a:p>
          <a:p>
            <a:r>
              <a:rPr lang="en-US" sz="2800" dirty="0"/>
              <a:t>b.) stable.</a:t>
            </a:r>
          </a:p>
          <a:p>
            <a:r>
              <a:rPr lang="en-US" sz="2800" dirty="0"/>
              <a:t>c.) unstable.</a:t>
            </a:r>
          </a:p>
          <a:p>
            <a:r>
              <a:rPr lang="en-US" sz="2800" dirty="0"/>
              <a:t>d.) Not an equilibrium solution.</a:t>
            </a:r>
          </a:p>
          <a:p>
            <a:endParaRPr lang="en-US" sz="2800" dirty="0"/>
          </a:p>
          <a:p>
            <a:r>
              <a:rPr lang="en-US" sz="2800" dirty="0"/>
              <a:t>2. The solution </a:t>
            </a:r>
            <a:r>
              <a:rPr lang="en-US" sz="2800" b="1" dirty="0"/>
              <a:t>x</a:t>
            </a:r>
            <a:r>
              <a:rPr lang="en-US" sz="2800" dirty="0"/>
              <a:t>(t) = (0, 0) is  a</a:t>
            </a:r>
          </a:p>
          <a:p>
            <a:r>
              <a:rPr lang="en-US" sz="2800" dirty="0"/>
              <a:t>a.) node.</a:t>
            </a:r>
          </a:p>
          <a:p>
            <a:r>
              <a:rPr lang="en-US" sz="2800" dirty="0"/>
              <a:t>b.) saddle.</a:t>
            </a:r>
          </a:p>
          <a:p>
            <a:r>
              <a:rPr lang="en-US" sz="2800" dirty="0"/>
              <a:t>c.) spiral.</a:t>
            </a:r>
          </a:p>
          <a:p>
            <a:r>
              <a:rPr lang="en-US" sz="2800" dirty="0"/>
              <a:t>d.) center.</a:t>
            </a:r>
          </a:p>
          <a:p>
            <a:r>
              <a:rPr lang="en-US" sz="2800" dirty="0"/>
              <a:t>e.) Not an equilibrium solution.</a:t>
            </a:r>
          </a:p>
          <a:p>
            <a:endParaRPr lang="en-US" sz="2800" dirty="0"/>
          </a:p>
          <a:p>
            <a:r>
              <a:rPr lang="en-US" sz="2800" dirty="0"/>
              <a:t>3.  The eigenvalues are ….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0692491-6695-4E40-A6DD-378DCD7C053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76800" y="28800"/>
              <a:ext cx="10158480" cy="7617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0692491-6695-4E40-A6DD-378DCD7C05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7440" y="19440"/>
                <a:ext cx="10177200" cy="7636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9FC3FED-7F85-46F7-8788-0A3F7AFA3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3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64"/>
    </mc:Choice>
    <mc:Fallback xmlns="">
      <p:transition spd="slow" advTm="11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F8CA9C-2B26-4F7A-8C44-E3F832BFC7F6}"/>
              </a:ext>
            </a:extLst>
          </p:cNvPr>
          <p:cNvSpPr txBox="1"/>
          <p:nvPr/>
        </p:nvSpPr>
        <p:spPr>
          <a:xfrm>
            <a:off x="234892" y="106817"/>
            <a:ext cx="5192786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 The solution </a:t>
            </a:r>
            <a:r>
              <a:rPr lang="en-US" sz="2800" b="1" dirty="0"/>
              <a:t>x</a:t>
            </a:r>
            <a:r>
              <a:rPr lang="en-US" sz="2800" dirty="0"/>
              <a:t>(t) = (0, 0) is </a:t>
            </a:r>
          </a:p>
          <a:p>
            <a:r>
              <a:rPr lang="en-US" sz="2800" dirty="0"/>
              <a:t>a.) asymptotically stable.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b.) stable.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c.) unstable.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757D1A1-CBE3-4C39-B539-B28E2C909B7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5720" y="-97560"/>
              <a:ext cx="11783880" cy="7714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757D1A1-CBE3-4C39-B539-B28E2C909B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360" y="-106920"/>
                <a:ext cx="11802600" cy="7732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BE933A-0382-4AAE-A2C4-37610626D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00"/>
    </mc:Choice>
    <mc:Fallback xmlns="">
      <p:transition spd="slow" advTm="20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F8CA9C-2B26-4F7A-8C44-E3F832BFC7F6}"/>
              </a:ext>
            </a:extLst>
          </p:cNvPr>
          <p:cNvSpPr txBox="1"/>
          <p:nvPr/>
        </p:nvSpPr>
        <p:spPr>
          <a:xfrm>
            <a:off x="234892" y="106817"/>
            <a:ext cx="5192786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 The solution </a:t>
            </a:r>
            <a:r>
              <a:rPr lang="en-US" sz="2800" b="1" dirty="0"/>
              <a:t>x</a:t>
            </a:r>
            <a:r>
              <a:rPr lang="en-US" sz="2800" dirty="0"/>
              <a:t>(t) = (0, 0) is </a:t>
            </a:r>
          </a:p>
          <a:p>
            <a:r>
              <a:rPr lang="en-US" sz="2800" dirty="0"/>
              <a:t>a.) asymptotically stable.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b.) stable.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c.) unstable.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D5EF21-E71B-4266-9071-838C8BD94C43}"/>
                  </a:ext>
                </a:extLst>
              </p14:cNvPr>
              <p14:cNvContentPartPr/>
              <p14:nvPr/>
            </p14:nvContentPartPr>
            <p14:xfrm>
              <a:off x="0" y="188280"/>
              <a:ext cx="11891160" cy="736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D5EF21-E71B-4266-9071-838C8BD94C4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360" y="178920"/>
                <a:ext cx="11909880" cy="738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4290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6137-DABA-421C-85B4-27E5C4DCC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912"/>
            <a:ext cx="11887200" cy="7552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93A4F2B-1933-4044-9987-87A7271E82C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47000" y="833400"/>
              <a:ext cx="10396080" cy="3741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93A4F2B-1933-4044-9987-87A7271E82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7640" y="824040"/>
                <a:ext cx="10414800" cy="3759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EC1D8C-CDC2-407A-9BAD-F88EF9DC0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1"/>
    </mc:Choice>
    <mc:Fallback xmlns="">
      <p:transition spd="slow" advTm="4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89817-546F-42C3-B40E-AD9716C57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909"/>
            <a:ext cx="11887200" cy="5419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B959E2-D23C-4D5A-837D-926B158F6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679" y="3959604"/>
            <a:ext cx="4185151" cy="38127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6AE8BE1-733F-4A47-AC11-574C430762E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3440" y="1119240"/>
              <a:ext cx="10721520" cy="6642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6AE8BE1-733F-4A47-AC11-574C430762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080" y="1109880"/>
                <a:ext cx="10740240" cy="66607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77310C-C95F-4FD4-8A56-CC3DF295C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F95EC9F-75CA-4403-981C-895D2AEDB990}"/>
                  </a:ext>
                </a:extLst>
              </p14:cNvPr>
              <p14:cNvContentPartPr/>
              <p14:nvPr/>
            </p14:nvContentPartPr>
            <p14:xfrm>
              <a:off x="10887120" y="154620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F95EC9F-75CA-4403-981C-895D2AEDB99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77760" y="15368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16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20"/>
    </mc:Choice>
    <mc:Fallback xmlns="">
      <p:transition spd="slow" advTm="9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C2DFFD"/>
      </a:hlink>
      <a:folHlink>
        <a:srgbClr val="D7B5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31703</TotalTime>
  <Words>557</Words>
  <Application>Microsoft Office PowerPoint</Application>
  <PresentationFormat>Custom</PresentationFormat>
  <Paragraphs>105</Paragraphs>
  <Slides>43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422</cp:revision>
  <dcterms:created xsi:type="dcterms:W3CDTF">2020-09-07T00:11:40Z</dcterms:created>
  <dcterms:modified xsi:type="dcterms:W3CDTF">2021-04-29T20:13:37Z</dcterms:modified>
</cp:coreProperties>
</file>