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Action1.xml" ContentType="application/vnd.ms-office.inkAction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7" r:id="rId2"/>
    <p:sldId id="702" r:id="rId3"/>
    <p:sldId id="698" r:id="rId4"/>
    <p:sldId id="699" r:id="rId5"/>
    <p:sldId id="700" r:id="rId6"/>
    <p:sldId id="701" r:id="rId7"/>
    <p:sldId id="703" r:id="rId8"/>
    <p:sldId id="704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61" r:id="rId19"/>
    <p:sldId id="662" r:id="rId20"/>
    <p:sldId id="663" r:id="rId21"/>
    <p:sldId id="664" r:id="rId22"/>
    <p:sldId id="658" r:id="rId23"/>
    <p:sldId id="652" r:id="rId24"/>
    <p:sldId id="653" r:id="rId25"/>
    <p:sldId id="654" r:id="rId26"/>
    <p:sldId id="711" r:id="rId27"/>
    <p:sldId id="659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-7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0:18.4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6000 2350 911 0,'0'0'0'0,"0"0"0"0,0 0 0 0,-7-3 0 15,7 3 2528-15,0 0 416 0,0 0 96 0,-9-1 16 16,9 1-1728-16,0 0-352 0,0 0-64 0,0 0-16 15,-6-7-304-15,6 7-64 0,0 0-16 0,0 0 0 16,0 0-144-16,0 0-48 0,0 0 0 0,0 0 0 16,0 0-128-16,0 0-16 0,0 0-16 0,0 0 0 15,0 0 0-15,0 0 0 0,6 8 0 0,-6-8 0 0,11 4 96 0,-1-2 32 16,0-2 0-16,1 2 0 0,0-1 16 0,0 0 0 16,0-2 0-16,2 1 0 0,-1-1 96 0,0 1 32 15,2 1 0-15,3 0 0 0,1 3-64 0,1-1-16 16,0-2 0-16,1 1 0 0,2-2-80 0,1 3-16 15,3-1 0-15,0 0 0 0,-1-4-96 0,-1 1-32 16,-1 0 0-16,4 0 0 0,-2-1 0 0,3 0 0 16,1-1 0-16,2 2 0 0,-1 1 16 0,2 1 0 15,1 2 0-15,3-2 0 0,1-1-16 0,2 0 0 16,3 1 0-16,-2-1 0 0,-4-2-128 0,4 1 0 16,-8-1 144-16,3 1-144 0,3-4 0 0,-2 2 128 0,-1 0-128 15,0 3 0-15,0 1 0 0,5 1 144 0,0 0-144 0,4-4 0 16,0 0 192-16,-1 1-192 0,-3-2 192 0,-2-1-192 15,-1-2 224-15,0 2-64 0,1 3-16 0,0 0 0 16,-1-1-16-16,1 4-128 0,0-1 192 0,0 1-64 16,4-2-128-16,-1 0 160 0,-2 0-160 0,-1-1 160 15,-1-1-160-15,1-1 0 0,-2 0 0 0,-3 1 0 16,3 1 0-16,-2 1 0 0,0 1 0 0,1 3 0 16,-1-2 0-16,3-2 128 0,1-2-128 0,3 2 0 15,0 1 0-15,-1-1 0 0,-3 0 0 0,-2-3 0 16,-2-3 0-16,2 4 0 0,0-1 0 0,2 3 0 15,-1-1 128-15,1 1-128 0,-1 0 128 0,4 1-128 16,2 3 160-16,1-2-160 0,3-2 192 0,-6 0-192 16,-4-1 208-16,-2 1-64 0,1 1-16 0,-1-1 0 15,3-1-128-15,0 2 160 0,0 2-160 0,-1 2 160 16,0-1-160-16,2 1 160 0,2 1-160 0,-1-1 160 0,4-2-160 0,-2-1 0 16,-4 0 144-16,-2-1-144 0,0 1 128 0,0 2-128 15,3-2 128-15,-1 0-128 0,0-1 144 0,3 3-144 16,-2 1 192-16,4 0-192 0,1-3 128 0,1-1-128 15,1-1 0-15,-3 1 0 0,-4 2 144 0,0-1-144 16,0 0 0-16,2-1 144 0,-1 3-144 0,0-2 0 16,0 2 0-16,2-3 128 0,4 2-128 0,1 1 0 15,-1 1 0-15,0-1 0 0,-3-4 0 0,-3 1 0 16,1-1 128-16,-1 2-128 0,3 1 0 0,-1-1 0 16,-1 1 0-16,4 1 0 0,3-2 0 0,0 0 0 15,0-1 0-15,0 1 0 0,-1 1 0 0,-1 1 0 16,0 1 0-16,-1-3 0 0,-1-2 0 0,2 0 0 0,-1 0 144 15,5 2-144-15,3 0 144 0,1 1-144 0,1-2 192 0,-3-1-192 16,-3 0 160-16,1 1-160 0,-2 1 128 0,3 1-128 16,0-6 128-16,3 3-128 0,3 2 0 0,1-1 128 15,2-1-128-15,-5-1 0 0,-3-1 144 0,1 2-144 16,0 0 0-16,0 0 0 0,1 0 0 0,1 2 0 16,3-1 0-16,2 1 0 0,2-2 0 0,-4 1 128 15,-4-1-128-15,1-1 0 0,0-1 0 0,2 2 0 16,2 0 0-16,1 0 0 0,4-1 0 0,-4-1 0 15,0-1 0-15,-2 0 128 0,-1 1-128 0,0 1 0 16,0-1 0-16,2 2 128 0,5-1-128 0,-1 0 0 16,0-4 0-16,-1 3 128 0,-9 4-128 0,2-4 0 15,-1 1 0-15,3 0 0 0,-3 0 0 0,2-2 128 16,4 1-128-16,-1 0 0 0,0 0 128 0,-2 0-128 0,-3 0 0 16,-1 1 144-16,-3-1-144 0,3 2 0 0,2 2 192 0,2-1-64 15,1 3 0-15,0-4-128 0,-2 0 0 0,-2-2 0 16,0 2 0-16,1 0-144 0,-1-3 144 0,3 3 0 15,3 0 0-15,0-2 128 0,4-1-128 0,-4 0 0 16,-4 2 0-16,1 0 0 0,-1-5 0 0,-1 1 0 16,0 3 0-16,5-1 0 0,2 2 0 0,0-3 0 15,-1-2 0-15,-1 2 128 0,-3 0-128 0,1 3 176 16,-1-2-176-16,4 2 192 0,3 0-64 0,3-2-128 16,-1-2 192-16,-4 1-64 0,-5 1-128 0,4 0 128 15,-1 0-128-15,0 2 128 0,2-1-128 0,1 0 0 16,0 2 0-16,-1-1 0 0,-2-1 0 0,1-3 0 0,-3-3 128 15,-2 7-128-15,-2 3 0 0,3 1 0 0,1-3 0 0,0 2 0 16,0-6 0-16,-3 2 0 0,-6 2 0 0,3-1 0 16,-1-2 0-16,-1 3 0 0,-1 3 0 0,1-1 0 15,2 3 0-15,1-2 0 0,1-2 0 0,-1 2 0 16,-2-2 0-16,-1 1 0 0,-2 1 0 0,-1-1 0 16,-1 2 0-16,-2 0 0 0,-1-1 0 0,4 0 0 15,-1 1 0-15,2 1 0 0,2-2 0 0,-5-2 0 16,-2-1 0-16,-1 0 0 0,-1 0 0 0,0 0 128 15,-1 0-128-15,1 3 0 0,-1-1 0 0,0 0 0 16,5-2 0-16,-1 1 0 0,0 3 128 0,0-2-128 16,-1-4 0-16,-1-1 128 0,-3 2-128 0,0 0 128 15,0 1-128-15,3 0 0 0,-3 0 0 0,2 1 128 16,-1 0-128-16,3 3 0 0,1-3 0 0,0-1 0 16,3 0 0-16,-3 0 0 0,-3 1 0 0,-2-1 0 15,-2-1 0-15,-2 1 0 0,0 1 0 0,-1-1 0 0,0-1 128 0,-1 1-128 16,-1 1 128-16,2-1-128 0,1 2 208 0,0-1-32 15,-1 2-16-15,2-2 0 0,1-1-160 0,-2-1 192 16,-3 3-192-16,0-1 192 0,-2-1-192 0,2 2 0 16,-1-1 0-16,2 1 128 0,-2 0-128 0,0-1 0 15,-2 0 0-15,1 2 0 0,3-2 0 0,1 2 0 16,0 0 0-16,1 2 0 0,-2-5 0 0,-2-2 0 16,-2 2 0-16,-1 2 0 0,-2 1 0 0,-1 0 0 15,1-3 128-15,-1 1-128 0,0-1 0 0,0 0 0 16,-1 0 0-16,0-1 0 0,1 1 0 0,-2-2 128 15,-3 2-128-15,1 0 128 0,2-1 0 0,-1 1 0 16,1 0 0-16,-1 1 0 0,-1-2-128 0,-1 0 128 0,-2-1-128 0,1 2 128 16,-3-2-128-16,1 2 0 0,-1-1 144 0,-2-1-144 15,-2 2 0-15,-1 2 128 0,-10-2-128 0,10 1 0 16,-10-1 0-16,0 0 128 0,0 0-128 0,0 0 0 16,0 0-176-16,0 0-96 0,0 0-32 0,-3 10 0 31,-8 0-2048-31,-8 0-400 0,-9 3-96 0,-10-4-11104 0</inkml:trace>
  <inkml:trace contextRef="#ctx0" brushRef="#br0" timeOffset="1550.84">9099 2245 11055 0,'0'0'480'0,"0"0"112"0,4-7-464 0,-4 7-128 0,0 0 0 0,8-10 0 15,1 2 416-15,0 0 64 0,0 3 16 0,1 3 0 16,0-1-112-16,1 2-32 0,-1-3 0 0,1 2 0 15,2-2-96-15,1 1 0 0,-1 2-16 0,1 0 0 16,1 1-16-16,1 1 0 0,3-1 0 0,2 1 0 16,0-1 96-16,1 0 0 0,-2 0 16 0,3 0 0 15,1 0 96-15,3 0 16 0,-3 0 0 0,3-1 0 16,-2-2-64-16,3 2-16 0,-2-1 0 0,0 0 0 16,5 0-32-16,-1 0 0 0,2 1 0 0,3 1 0 0,-2 0-48 15,5 3-16-15,1 1 0 0,4-1 0 16,2-3-16-16,-2 0 0 0,-1 2 0 0,0-2 0 0,0-2 0 0,2 2-16 15,3-1 0-15,3 2 0 0,3 3-16 0,5-3 0 16,0-1 0-16,-1-1 0 0,-2 0-48 0,0 1-16 16,-1 1 0-16,3-1 0 0,2 1-160 0,3 2 160 15,6 1-160-15,-4 1 160 0,2-1-32 0,-2-2 0 16,-3 2 0-16,1 0 0 0,1 0 48 0,4-1 0 16,5 0 0-16,0 1 0 0,-4-2-16 0,1 3 0 15,-2-1 0-15,2-1 0 0,1 1 48 0,2 1 16 16,3 1 0-16,-2-2 0 0,-6-2-32 0,0 0 0 15,0-2 0-15,1 2 0 0,2 8-32 0,1-2-16 16,2 1 0-16,-3-5 0 0,-4-2-144 0,0 2 192 16,0 2-192-16,3 1 192 0,2 3-192 0,1-4 0 0,3 3 144 0,-2-4-144 15,-5-3 0-15,4-1 0 0,-1 3 0 0,5 2 128 16,5-1-128-16,-2-2 0 0,-5-2 0 0,-2-1 128 16,3 0-128-16,0 1 0 0,2 7 0 0,0-6 0 15,2-2 0-15,-3-1 0 0,-5-4 0 0,-1 4 0 16,-1 2 0-16,5 3 128 0,2-3-128 0,-1-1 0 15,-4 0 0-15,-2 0 0 0,-1-1 0 0,4 1 0 16,-1 0 0-16,4 0 0 0,4 0 0 0,-4-3 0 16,-6-1 128-16,1 2-128 0,-2-1 128 0,3 3-128 15,4-1 0-15,0 0 144 0,-3-3-144 0,-2-1 0 16,-2 1 144-16,-5 3-144 0,2 1 0 0,4 0 144 16,3-1-144-16,1-1 0 0,-2-5 0 0,-1 2 0 15,-4 2 0-15,1 2 128 0,-1 1-128 0,7 0 0 16,0 0 0-16,0-3 0 0,-2-7 128 0,0 5-128 0,-1 2 0 15,1 2 0-15,1 1 0 0,1-2 128 0,2-6-128 0,-2 3 0 16,-6 0 0-16,0 0 0 0,-2 1 0 0,1 1 0 16,0 3 0-16,1-1 0 0,2 0 0 0,-2 1 0 15,-6-4 0-15,1 0 0 0,0 3 0 0,-2 1 0 16,0 0 0-16,2 0 0 0,3-1 0 0,-3-1 0 16,-3 1 0-16,-2-1 0 0,0-3 0 0,0 1 0 15,2 4 0-15,-1 2 0 0,2 1 0 0,-2-2 128 16,1-2-128-16,-5 0 128 0,-3-5-128 0,0 4 0 15,-3 1 0-15,5 1 0 0,-5 1 0 0,1 1 0 16,4 4 0-16,-1-5 0 0,-3-2 0 0,1-3 0 16,-6 1 0-16,1 1 0 0,-5-1 0 0,4 3 0 0,-5 1 0 15,0 2 0-15,0-1 0 0,0 2 0 0,0-2 0 0,1 0 0 16,-2 1 0-16,1-1 0 0,-2 1 0 0,1-2 0 16,-6-2 0-16,0 1 0 0,-3 1 0 0,0 0 0 15,1 1 0-15,-2-2 128 0,-3 0-128 0,-1 3 0 16,-1 1 0-16,-1 0 0 0,1 0 0 0,-3 1 0 15,-1-3 0-15,0 1 0 0,-1-1 0 0,0 6 0 32,-3 0-464-32,0-2-32 0,-2 2 0 0,-2-2-8464 0,-1 2-1712 0</inkml:trace>
  <inkml:trace contextRef="#ctx0" brushRef="#br0" timeOffset="11833.87">24301 7645 4607 0,'0'0'400'0,"-5"-6"-400"0,5 6 0 0,-5-8 0 16,-1 3 1824-16,6 5 288 0,-7-4 48 0,1 0 16 15,6 4-1040-15,-8-5-208 0,1 1-32 0,7 4-16 16,0 0 16-16,-8-1 0 0,8 1 0 0,0 0 0 16,-7-1-208-16,7 1-48 0,0 0 0 0,0 0 0 0,0 0-256 0,0 0-64 15,-7 6-16-15,7-6 0 0,0 0-112 0,0 0-32 16,0 0 0-16,0 0 0 15,4 10 80-15,2-2 16 0,2 0 0 0,1-6 0 0,-9-2 96 0,15 4 32 16,3-2 0-16,2 1 0 0,2 1 112 0,2-3 16 16,0 0 16-16,2 2 0 0,4-3-32 0,3 2-16 15,2 1 0-15,3-1 0 0,1 2 64 0,3-1 16 16,0-1 0-16,0 0 0 0,0 0-144 0,0 1-32 16,-3-2 0-16,2 0 0 0,5-1-32 0,2 0-16 15,4 0 0-15,1 0 0 0,1-1-176 0,-1 0-32 16,-2-2-128-16,2 1 192 0,1 0-192 0,-1 0 144 15,-1-1-144-15,4-2 128 0,4 1-128 0,0 2 0 16,-2-1 144-16,-3 2-144 0,-2 0 0 0,3 0 0 0,-2-2 0 0,-2 3 0 16,1 3 0-16,4-3 0 0,1 0 0 0,0 0 0 15,-1 0 128-15,-2 0-128 0,-3 0 160 0,0 0-160 16,3 0 0-16,-2 0 0 0,-1 0 0 0,3 1 0 16,1 0 0-16,-2 0 0 0,0-1 0 0,-3 2 0 15,-3-1 0-15,-1-1 0 0,0 1 0 0,0 2 0 16,0-1 0-16,1 1 0 0,2 1 0 0,-3-2 0 15,-1 1 0-15,-3-2 0 0,-1 1 0 0,-3 1 0 16,-3-2 128-16,-2 1-128 0,1-2 0 0,-2 2 0 16,-2-1 128-16,-5 1-128 0,-1-1 0 0,-1-1 144 15,2 0-144-15,-5 1 0 0,-1-1 0 0,-3 0 128 16,0 0-128-16,-3 0 128 0,-3-1-128 0,-2 1 128 16,-9 0-128-16,0 0 128 0,0 0-128 0,0 0 128 0,0 0-128 0,0 0 128 15,0 0-128-15,0 0 128 0,0 0-128 0,0 0 0 16,-9-6 144-16,-2 3-144 0,-4 0 0 0,-1 2 0 15,-1-1 0-15,-1 2 0 0,-1 0 0 0,-4 0 0 16,-1 0 0-16,-3 1 0 0,-4 1 0 0,1 1 0 16,-1-2 0-16,-2 3 0 0,-3-3 0 0,-3 2 0 15,-1-1 0-15,-3 0 0 0,-3-1 0 0,-1-1 0 16,1 0 0-16,-2 3 0 0,-2-1 0 0,0 1 0 16,2 0 0-16,-3 0 0 0,-5-2 0 0,-2 1 0 15,-4-2 0-15,1 0 0 0,-3 0 0 0,3 1 0 16,0 1 0-16,0 1 128 0,-4-2-128 0,-1 0 0 15,-3 2 0-15,1-2 0 0,0-1 0 0,4 1 0 16,1 1 0-16,1-1 0 0,-3 0 0 0,-3 1 128 0,-4-2-128 0,4 0 0 16,2-2 0-16,2 2 0 0,2 2 0 15,0-1 0-15,-1-2 0 0,0 1 0 0,-3-2 0 0,2 2 128 16,4 0-128-16,3 0 0 0,1-1 0 0,3 1 0 16,1 1 0-16,0 1 0 0,-1-2 0 0,1 0 0 15,0-2 0-15,3 1 0 0,2 1 0 0,3 0 0 16,0 0 0-16,5 0 128 0,3 0-128 0,2 0 0 15,1 3 0-15,1-2 0 0,0 0 0 0,3 2 0 16,2-1 0-16,3 3 0 0,4-2 0 0,1-3 0 16,1 0 0-16,4 0 0 0,2 0 0 0,3 0 0 15,9 0 0-15,0 0 0 0,0 0 0 0,0 0 0 16,0 0 0-16,0 0 0 0,0 0 0 0,0 0 0 16,13 6 0-16,1 2 0 0,3-3 0 0,2-1-128 0,2-4 128 15,3 1 0-15,4-1 0 0,2 0 0 0,-1 0 0 0,5 0 0 16,2-1 0-16,4-1 0 0,4 1 0 0,5 1 0 15,3 0 0-15,3-1 0 0,3 1 0 0,2-3 0 16,-1 1 0-16,0-2 0 0,4 3 0 0,3-1 0 16,2 1 0-16,4 1-128 0,0 0 128 0,-1 0 0 15,-1-1 0-15,1 1 0 0,3 0 0 0,4 0 0 16,3 1 0-16,-1-1 0 0,-2 0 0 0,-2 0 0 16,0-1 0-16,3 1 0 0,1 0 0 0,-1 0 0 15,-3 0 0-15,-1 1 0 0,-1-3 0 0,-3 0 0 16,1 1 0-16,1 1 128 0,1 0-128 0,-3 0 0 15,-5 0 0-15,-1 0 0 0,-7-1 0 0,-1 1 0 16,-3-1 0-16,-2 1 0 0,0 0 0 0,-2 0 0 16,-7 0 0-16,-2 1 0 0,-5-1 0 0,-3 0 128 0,-5 0-128 15,-2 1 0-15,-6-1 0 0,-2 3 0 0,-4 0 0 0,-4 3 0 32,-10-6-1088-32,0 0-304 0,0 0-48 0</inkml:trace>
  <inkml:trace contextRef="#ctx0" brushRef="#br0" timeOffset="19530.45">21815 7645 6447 0,'0'0'576'0,"0"0"-576"0,0-8 0 0,0-2 0 16,0 10 368-16,-1-8-48 0,-2 0 0 0,3 8 0 15,0 0-192-15,-4-6-128 0,-2 0 128 0,6 6-128 16,0 0 144-16,0 0-144 0,-6-6 192 0,6 6-192 16,0 0 512-16,0 0-16 0,-7-5 0 0,7 5 0 15,0 0 384-15,0 0 80 0,0 0 0 0,0 0 16 16,0 0-32-16,0 0-16 0,0 0 0 0,0 0 0 15,13 3-160-15,0 0-48 0,-2-4 0 0,1 1 0 16,3 1-192-16,0 0-32 0,0-1-16 0,4 2 0 0,3 0-96 16,1 1-32-16,1-1 0 0,2-1 0 0,0-1 48 0,5 2 16 15,-2 0 0-15,1 1 0 0,-2-1-160 0,3 3-16 16,-2-1-16-16,3 0 0 0,4-1 16 0,-1 2 0 16,3-3 0-16,3 2 0 0,3-3 16 0,1 3 16 15,2 0 0-15,-3 1 0 0,2-1-96 0,-1-2-32 16,-3 2 0-16,3 3 0 0,1-4 64 0,-1 0 16 15,0 1 0-15,6 0 0 0,5-1-32 0,0 0 0 16,-1-2 0-16,-2 0 0 0,-2-1 0 0,0 0 0 16,2 0 0-16,3 0 0 0,-1 2-32 0,2-1-16 15,0-1 0-15,2 1 0 0,-3 2-16 0,-3-2-128 16,-2 0 192-16,1 1-64 0,0 1-128 0,1 0 192 0,2-2-192 16,1 2 192-16,0-1-192 0,-1 0 128 0,1-1-128 0,-6-1 128 15,-1-1-128-15,0-1 0 0,1 1 0 0,2 1 128 16,-1 1-128-16,2-2 0 0,-1 0 144 0,0 0-144 15,1-1 0-15,-4 2 0 0,-2-2 0 0,-1-1 128 16,2-1-128-16,-1 3 0 0,3-1 0 0,1 0 0 16,2 1 0-16,0-2 128 0,0 2-128 0,-4-1 0 15,-2-3 0-15,-2 2 0 0,-2 0 0 0,1 1 128 16,1-1-128-16,2 0 0 0,1-1 0 0,1 1 0 16,-1-1 0-16,-1 2 0 0,-3 1 0 0,-2-2 128 15,2 1-128-15,-3-2 0 0,1 0 0 0,0 1 0 16,0 2 0-16,3-1 0 0,-1-1 0 0,1-2 0 15,-1 0 0-15,1 2 0 0,-1 1 0 0,1-1 0 16,-5 2 0-16,1-2 128 0,-2 1-128 0,2-1 0 0,0-1 0 16,0 3 0-16,-2-1 0 0,5 0 0 0,1 1 0 0,-2-1 0 15,-1-1 0-15,-1 0 0 0,-3 5 0 0,-1-2 0 16,-3 0 0-16,2 1 0 0,-1-1 0 0,1 0 0 16,-3-1 0-16,1-1 0 0,1 0 0 0,-1-1 128 15,1 2-128-15,0 1 0 0,-3 0 0 0,-1 0 0 16,0-1 0-16,-3 0 0 0,-3 1 0 0,-1 0 0 15,-2 1 128-15,-2-1-128 0,-1-1 0 0,0 1 144 16,2 2-144-16,-3-2 0 0,-1-1 128 0,0 2-128 16,-1 2 0-16,1-3 0 0,-2 0 128 0,-1 0-128 15,-1 0 0-15,-2 0 0 0,1 0 128 0,-2 1-128 16,-10-1 0-16,9 1 0 0,-9-1 0 0,10 3 0 16,-10-3 128-16,10 2-128 0,-10-2 0 0,0 0 0 0,0 0 0 0,0 0 0 15,0 0 128-15,0 0-128 0,0 0 0 0,0 0 0 16,0 0 0-16,0 0 0 0,0 0 0 0,-4 10-144 31,4-10-1760-31,-7 8-336 0,7-8-80 0,-16 1-9712 0</inkml:trace>
  <inkml:trace contextRef="#ctx0" brushRef="#br0" timeOffset="21866.03">5878 8017 12207 0,'0'0'528'0,"0"0"128"0,0 0-528 0,0 0-128 0,0 0 0 0,0 0 0 16,0 0 800-16,0 0 128 0,0 0 32 0,0 0 0 15,0 0-160-15,0 0-32 0,0 0 0 0,0 0 0 0,-7-12-320 0,2 3-80 16,-1-3-16-16,0 7 0 0,-1 0-224 0,-2 0-128 16,0-1 160-16,-2-3-160 0,1 0 160 0,-4-1-160 15,-3 1 160-15,1-4-160 0,-2 3 320 0,-1-2-48 16,-3-2 0-16,-1 2 0 0,-2 0 64 0,-2-2 16 15,-1 2 0-15,0 1 0 0,0-1-32 0,-1 2-16 16,1 1 0-16,-2 0 0 0,-2 2-48 0,0 5-16 16,0-4 0-16,-2-2 0 0,-4 3 16 0,-2-3 0 15,-1 2 0-15,-1 2 0 0,0-1-32 0,-2-1 0 16,2-1 0-16,3 2 0 0,-3-1-64 0,3 2-16 16,-1 1 0-16,0 1 0 0,-1 1-16 0,-2-1 0 0,-6 1 0 0,1-1 0 15,2 0-128-15,-1 2 192 0,2 0-192 0,0 0 192 16,2 0-192-16,0 4 0 0,-1-1 144 0,-1 0-144 15,-4 0 128-15,1 1-128 0,-2 0 128 0,1 2-128 16,2-3 0-16,1 0 144 0,0 0-144 0,3 3 0 16,0-1 144-16,2 2-144 0,2-1 0 0,-2-2 144 15,-1 1-144-15,0-1 0 0,-1 1 0 0,1 0 128 16,0-1-128-16,1 3 0 0,1 0 0 0,2-2 0 16,1 2 0-16,-1 0 0 0,0-1 0 0,1 4 0 15,1-2 0-15,-1 2 0 0,-3-1 0 0,0 1 0 16,2 2 0-16,-3-4 0 0,2 4 0 0,1-3 0 15,0 2 160-15,2-2-160 0,3 1 192 0,0 6-192 16,-1 0 192-16,2 1-192 0,3-1 192 0,-1-1-192 16,0 1 144-16,2-1-144 0,-3 1 0 0,2 0 144 0,-1 0-144 15,0 2 0-15,1 1 144 0,1-1-144 0,3 1 0 16,1 0 0-16,1 0 0 0,1 1 0 0,1 1 0 16,0 2 0-16,3-2 0 0,3 1 0 0,-1 2 0 0,0 0 0 15,1-2 0-15,2 2 0 0,3 1 0 0,0-2 0 16,-1 0 0-16,2 0 0 0,0-1 0 0,1-2 0 15,2 2 0-15,1 3 0 0,0 0 0 0,0 1 0 16,1-1 0-16,1-3 0 0,1-1 0 0,0 4 0 16,1-3 0-16,1-1 0 0,3 0 0 0,-1 1 0 15,5 2 0-15,-1-1 0 0,-1-1 0 0,5-2 0 16,0-2 0-16,2 3 0 0,1 1 0 0,1 0 0 16,2-1 0-16,1 0 0 0,-3 0 0 0,2-1 0 15,3 0 0-15,3-1 0 0,2 3 0 0,3 0 0 0,2-3 0 0,0-1 0 16,2 0 0-16,0 2 0 0,2-1 0 0,3-1 0 15,1-2 0-15,1 0 0 0,1-2 0 0,1 0 0 16,-1 1 0-16,3 0 0 0,3-1 0 0,2 1 0 16,2-2 0-16,3 0 128 0,3-4-128 0,-2 1 0 15,-2-4 0-15,1 4 0 0,2-4 0 0,-1 0 128 16,3 3-128-16,3-2 0 0,0 5 0 0,2-6 0 16,2 1 0-16,-1-4 0 0,-1-1 0 0,0 1 128 15,-1 6-128-15,3-2 0 0,1 0 0 0,4 1 0 16,2-6 0-16,-1 1 128 0,-3-3-128 0,1 3 0 15,1 2 0-15,3-2 0 0,1 3 0 0,1-4 128 16,-2-3-128-16,2-2 0 0,-5 1 0 0,3-1 128 16,2 3-128-16,3 1 0 0,3 2 0 0,-4-4 0 15,-6-3 0-15,0-4 128 0,3 3-128 0,1 1 0 16,4 2 0-16,-1-2 0 0,-1 2 0 0,-4-4 0 0,-2-4 0 0,1 3 0 16,1-2 0-16,1 4 128 0,5 2-128 15,-4 1 0-15,-3-4 0 0,0-1 0 0,-1 1 0 0,1-2 0 16,1 2 0-16,1 2 0 0,2 0 0 0,-2-4 0 15,-2 2 0-15,0-3 0 0,-2 1 0 0,2-1 0 16,-1 2 0-16,4 2 0 0,2-7 0 0,-4 5 128 16,-4-3-128-16,0 3 0 0,0-2 0 0,0 4 0 15,3-4 0-15,-1 2 0 0,0-1 0 0,-3-3 0 16,-4 0 0-16,-2 4 0 0,-3-3 0 0,1 2 0 16,0-2 0-16,3 2 128 0,1-3-128 0,-4 2 0 15,-4-3 0-15,-2 5 0 0,-3-3 0 0,1 2 0 16,-3-3 0-16,3 2 0 0,0-4 0 0,0-1 0 15,-3 3 0-15,-4 0 128 0,3-1-128 0,-7 2 0 0,-3-3 0 0,0-2 0 16,-3 1 0-16,-3-2 144 0,-3 2-144 0,-3-1 0 16,-1 0 144-16,-2-2-144 0,-1 2 0 0,-3 1 144 15,0 1-144-15,-4-2 128 0,-2-3-128 0,-1 1 128 16,0-3-128-16,-2 1 192 0,-3 0-192 0,0 2 192 16,-5 0-192-16,-2-1 128 0,-2-2-128 0,-1-3 128 15,-2 1-128-15,-3 1 128 0,-1-6-128 0,-3 3 128 16,1 2-128-16,-2-2 0 0,-3 1 144 0,-1 0-144 15,-1-3 0-15,-5 2 144 0,3 1-144 0,-4-1 0 16,1 2 0-16,-2-1 0 0,-1 0 0 0,-2-1 0 16,-6 0 0-16,-5 2 0 0,1-2 0 0,-1 1 0 15,0 2 0-15,-1-1 0 0,2 2 0 0,-4-2 0 16,0-2 0-16,-1 5 0 0,2 0 0 0,-4 2 0 16,-6-1 0-16,-3 3 0 0,-3 0 0 0,3-3 0 0,2-1 0 15,0 0 0-15,0 1 0 0,-2 4 0 0,-1 5 0 0,-1-2 0 16,-3 1 0-16,-1-3 0 0,0-5 0 0,0 4 0 15,1 5 0-15,1-2 0 0,0-1 0 0,-2 1 0 16,-6-3 0-16,2 4 0 0,1 2 0 0,4-2 0 16,2 1 0-16,0-1 0 0,3 4 0 0,-5-3 0 15,0 2 0-15,-1 2 0 0,0-4 0 0,1 3 0 16,2 0 0-16,2-1 0 0,0 4 0 0,1 0 0 16,0-1 0-16,-1 0 0 0,-2 1 0 0,1-1 0 15,-2 1 0-15,3 1 0 0,3 0 0 0,1 2 0 16,0 2 0-16,-2-1 0 0,-2 0 0 0,0-1 0 0,-2 0 0 15,7 2 0-15,-1-1 0 0,2 0 0 0,3 2 0 0,-1 0 0 16,0 2 0-16,-2 1 0 0,-1-3 0 0,0 6 0 16,-1-2 0-16,0 2 128 0,0-3-128 0,1 3 0 15,2 0 176-15,-1 2-176 0,2-2 160 0,-2 6-160 16,0 1 0-16,-1-1 0 0,-2-3 0 0,2 0 0 16,1-2 0-16,2-1 0 0,-1 4 0 0,3 2 0 31,3 4-1120-31,2 3-320 0,1 1-64 0</inkml:trace>
  <inkml:trace contextRef="#ctx0" brushRef="#br0" timeOffset="31539.01">6443 2280 12895 0,'0'0'1152'0,"-6"-2"-928"16,6 2-224-16,0 0 0 0,0 0 576 0,0 0 64 15,0 0 0-15,0 0 16 0,0 0-272 0,0 0-48 16,0 0-16-16,0 0 0 0,0 0 64 0,0 0 0 16,14-1 0-16,2 0 0 0,1-2 0 0,-6 2 16 15,5-3 0-15,0 0 0 0,2 1-256 0,4 0-144 16,1-1 160-16,3-1-160 0,6 1 128 0,29-1-128 15,-6-2 0-15,-7 2 144 0,-2 1 0 0,-2-1 0 16,1-3 0-16,-2 4 0 0,3 3 112 0,-1 1 32 16,4-1 0-16,2-1 0 0,3 2 224 0,1-1 64 15,-2-4 0-15,1 3 0 0,-2-1 64 0,1 2 32 0,2-1 0 0,3 1 0 16,5 1-128-16,0 0-32 0,2 0 0 0,-3-1 0 16,-3-2-144-16,0 2-48 0,2-1 0 0,3 2 0 15,5 0-128-15,1 0-16 0,1-2-16 0,3 0 0 16,-5-2-160-16,3 1 0 0,-2 1 144 0,5-1-144 15,2-2 0-15,1 0 144 0,-3 0-144 0,-2-3 0 16,0 2 144-16,3 1-144 0,3-3 0 0,1 3 144 16,-1 3-144-16,0-3 160 0,-7-3-160 0,2 4 160 15,1 0-160-15,2-1 0 0,3 3 0 0,-2-1 0 16,-4-1 0-16,-1 3-144 0,2-1 144 0,0-1 0 16,5 1 0-16,0 0 0 0,-1-2 0 0,-1 3 0 15,-3-1 0-15,4 2 0 0,2-2 0 0,3 1 0 16,1-1 0-16,-4-2 0 0,-3 0 0 0,1 1 0 15,0 1 0-15,3 1 0 0,5-2 128 0,-2 2-128 0,-5-3 0 0,1 3 0 16,1-1 0-16,0 1 0 0,6 1 0 0,-3 0 0 16,-4-1 0-16,1 0 0 0,0-1 128 0,2 2-128 15,3 2 0-15,-2-2 0 0,-1 0 144 0,-2 1-144 16,0 0 128-16,0 2-128 0,4 0 128 0,-3-1-128 16,0-1 0-16,-3 0 128 0,-1-1-128 0,0 3 128 15,2-2-128-15,2 2 128 0,1-1-128 0,-3 1 128 16,-5-1-128-16,1 0 128 0,-2-1-128 0,3 1 0 15,5 0 0-15,-3 1 128 0,-2-3-128 0,-2 0 0 16,-1-1 0-16,1 1 0 0,3 0 0 0,0 0 128 16,-4-1-128-16,0 0 0 0,-3 1 0 0,-2 0 0 15,-1 0 128-15,4 0-128 0,2 0 0 0,0-2 0 16,-3 0 0-16,-2-1 128 0,-3-1-128 0,2 2 128 0,0-1-128 16,3 2 128-16,3 1 0 0,-5-1 0 0,-3 0 0 0,0-2 0 15,1 0-128-15,2 0 0 0,2 0 144 0,-1 1-144 16,0-1 0-16,-3-1 128 0,-3-1-128 0,-2 1 0 15,2 0 0-15,0 1 0 0,3 0 0 0,2-1 128 16,2 2-128-16,-4 1 0 0,0-1 0 0,-2 1 0 16,-2-2 0-16,3 3 0 0,1 0 0 0,3 0 0 15,1 2 0-15,-3-1 0 0,-2 0 0 0,-1 2 0 16,-3-2 0-16,3 3 0 0,2-2 0 0,2 2 0 16,-2-1 0-16,-2 1 0 0,-5 1 0 0,0-2 0 15,-3 0 0-15,0 2 0 0,1 1 0 0,0 1 0 16,2-3 0-16,-2 1 0 0,-3 0 0 0,-5-1 0 15,1-2 0-15,-2 2 0 0,0-1 128 0,1 2-128 0,1-2 0 0,0 0 0 16,3-1 0-16,-3 2 0 16,-5 1 0-16,0-1 0 0,0-3 0 0,0 2 0 0,-2-2 0 0,-1 2 0 15,2 2 0-15,2-1 128 0,2-3-128 0,0 2 0 16,1-1 0-16,-1 2 0 0,-7 0 0 0,0 0 0 16,2-3 0-16,-2 3 0 0,-1-1 0 0,0 2 0 15,0 1 0-15,0-3 0 0,-1 0 0 0,-2 1 0 16,2 2 0-16,-6-3 0 0,0-2 0 0,-4-1 0 15,0-1 0-15,-1 2 0 0,-3 4 0 0,-2 0 0 16,0-1 0-16,-4-2 0 0,1 2 0 0,-3 1 0 16,-1 2 0-16,-3-3 0 0,-2-1 0 0,-1 1 0 15,-1 1 0-15,-3-1 0 0,-8-4 0 0,8 3 0 0,-8-3 0 0,0 0 0 16,0 0 0-16,0 0 0 0,0 0 128 0,0 0-128 16,0 0 128-16,0 0-128 0,-9 6 160 0,-2 0-160 15,-5-6 0-15,-1-1 0 0,-6 2 0 0,-3 2 0 16,-3-3 0-16,-3 0 0 0,-2 1 0 0,-4 2 0 15,-8-1 0-15,-3 3 0 0,-5-2 0 0,-2-1 0 16,2-2 0-16,-4 0 0 0,0 2 0 0,-2 1 0 16,-1 5 0-16,-4-2 0 0,-10-3 0 0,2 1 0 15,-1 1 0-15,0 0-128 0,2-1 128 0,-6 1 0 16,-3 4 0-16,-3-5 0 0,-5-3 0 0,2 1 0 16,-2 3 0-16,-2 2 0 0,-2 6 0 0,-3-8 0 15,-1-4 0-15,3 3 0 0,-1 5 0 0,-6-4 0 16,-6-4 0-16,2 1 0 0,3 0 0 0,-1 3 0 15,-2 1 0-15,-3-3 0 0,-4-2 0 0,0 2 0 16,0-1 0-16,-2 2 0 0,-3-3 0 0,0 2 0 0,4-2 0 16,-6 2 0-16,-9-2 0 0,5 0 0 0,5-1 0 0,-6 1 128 15,-4-1-128-15,5 2 0 0,6-1 0 0,-4 3 0 16,-6-3 0-16,2 0 0 0,4 1 0 0,-1-1 0 16,-1-1 0-16,0 1 0 0,0 2 0 0,-1-1 0 15,1-1 0-15,1 1 0 0,-1-2 0 0,2 3 0 16,0 1 0-16,-2-2 0 0,-2-2 0 0,2 3 0 15,2 4 0-15,-2 0 0 0,-3-3 144 0,5 3-144 16,4 0 128-16,-3 0-128 0,-6-1 0 0,6 0 0 16,7-1 0-16,0 2 0 0,-7-4 0 0,5 0 0 15,3 1 0-15,1 0 0 0,3 1 0 0,-1-1 0 16,-3-3 0-16,5 3 0 0,3-1 0 0,-3 3 0 16,-3-3 0-16,2 0 0 0,4-1 0 0,3 1 0 0,2 2 0 0,0-2 0 15,-3-3 0-15,5 1 0 0,3 1 0 0,0 0 0 16,-1-1 0-16,2-1 0 0,2-1 0 0,3-1 0 15,4 2 0-15,0-2 0 0,0-1 0 0,0-2 0 16,-2 0 0-16,6 0 0 0,2 1 0 0,3-1 0 16,-2 1 0-16,-1 2 0 0,-2-1 0 0,4 1 0 15,2-2 0-15,4 3 0 0,2-1 0 0,-4 1 0 16,-1-1-144-16,-1 0 144 0,2 1 0 0,2 1 0 16,4-1-128-16,3 1 128 0,0 0 0 0,-1 0 0 15,-2-2-160-15,-1 1 160 0,-1-1-128 0,5-1 128 16,3 3 0-16,3 0 0 0,2-1 0 0,1 1 0 15,-1-1 0-15,1-1-160 0,0 0 160 0,0 0 0 16,1 1 0-16,3 2 0 0,2 1 0 0,4 0 0 16,-2 0 0-16,3-1 0 0,-1-1 0 0,-1 0 0 0,-1 0 0 0,-1 1 0 15,-1 2 0-15,2-2 0 0,4-1-128 0,3 1 128 16,0 0 0-16,3 1 0 0,1-2-176 0,2 0 176 16,0 0-160-16,4 0 160 0,-2-2-144 0,2 2 144 15,0 0-128-15,0 0 128 0,-1-1 0 0,2 1-160 16,6 0 160-16,-1 0 0 0,0 0-144 0,1 0 144 15,2 1 0-15,2 1-144 0,3-2 144 0,1 1-128 16,1-1 128-16,3 0-128 0,0 1 0 0,2 1 0 16,8-2 0-16,0 0 0 0,-6 0 0 0,6 0 0 15,0 0 0-15,0 0 0 0,0 0 128 0,0 0-160 16,0 0 160-16,0 0-160 0,0 0 160 0,11 3-160 0,1 4 160 0,2-3-160 16,0-2 160-16,5 2 0 0,1-2-144 0,3 2 144 15,1-1 0-15,4 1 0 0,1-2 0 16,2 1 0-16,-3-2 0 0,4 2 0 0,-1-1 0 0,4-2 0 15,1 0-160-15,4 0 160 0,1 0 0 0,6 0-144 16,5 1 144-16,5-1 0 0,4-1 0 0,-3-1 0 16,1-1 0-16,-1 0 0 0,6 1 0 0,3-1 0 15,4 2 0-15,4-1 0 0,4-2 0 0,-1 1-128 16,-2 1 128-16,2-2 0 0,2 1 0 0,6-1 0 16,6-1 0-16,-2 2 0 0,-4 0 0 0,5-2 0 15,3-3 0-15,2 3 0 0,3 1 0 0,-1-2 0 16,-2 0 0-16,4 2 0 0,3-2 0 0,1 0 0 15,-2 0 0-15,1 0 0 0,1 2 0 0,4 0 0 16,4 0 0-16,0 0-208 0,-5-2 80 0,6 2 128 16,9 2-336-16,-5-3 48 0,-5-3 16 0,3 3 0 0,7 2 96 0,-2 0 32 15,-5-4 0-15,5 3 0 0,2 3 144 0,0-4 0 16,-3-1 0-16,4 1 0 0,-1 1-144 0,1-3 0 16,0 1 0-16,-3 2 0 0,-2 1 144 0,4-1 0 15,2 1 0-15,-2 1 0 0,-3-2 0 0,3 3 0 16,5-1 0-16,-3 1 0 0,-5-2 0 0,5 1 0 15,3 4 0-15,-2-4 0 0,-8-1 0 0,4 3 0 16,3 5 0-16,-2-5 0 0,-5-5 0 0,1 5-160 16,2 7 160-16,-3-6-160 0,2-6 160 0,-4 4 0 15,-3 6 0-15,1-3 0 0,2 1 0 0,-5-2 0 16,-7 4 0-16,2 2 0 0,3-2 0 0,-4-3 0 0,-4 1 144 16,-1 0-144-16,-5 4 0 0,5-3 0 15,5-1 0-15,-3 0 0 0,-9-2 0 0,1 4 0 0,1-1-144 16,2 1 144-16,-1-2 0 0,-4 1 0 0,-5-3 0 0,-3 3 0 15,1-2 0-15,3 2 0 0,0-1 128 0,-3 0-128 16,-5 0 0-16,-1 0 0 0,-3-2 0 0,4 1 0 16,3 0 0-16,-3-1 0 0,-5 0 0 0,-2-1 0 15,-1-1 0-15,0 1 0 0,1 0 128 0,1 0-128 16,2-1 0-16,0-2 0 0,-5 2 0 0,-1 1 0 16,-3-1 0-16,3-2 0 0,3 0 0 0,1 0 0 15,-2-1 128-15,-4 0 16 0,-3 1 0 0,-5 1 0 16,0 1-144-16,-1-2 0 0,0 2 0 0,-2-2 0 15,-4 1 0-15,-3 0 0 0,-4 1 0 0,-3 2 0 16,-5 2-144-16,-3 1-64 0,-2 1-16 0,-4-1-11808 16</inkml:trace>
  <inkml:trace contextRef="#ctx0" brushRef="#br0" timeOffset="44297.55">22442 7891 8287 0,'0'0'368'0,"0"0"80"0,0 0-448 0,0 0 0 16,2-11 0-16,3 5 0 0,-5 6 928 0,8-5 96 16,-3-3 32-16,5 3 0 0,0-5-480 0,-1 2-112 15,3 2-16-15,0-2 0 0,0 3 80 0,3-3 16 16,0-1 0-16,3 4 0 0,0 0-160 0,2 2-16 16,2-1-16-16,1 0 0 0,1-1-16 0,1 1 0 15,1 0 0-15,4 2 0 0,3-1 80 0,4-2 16 16,1 1 0-16,6 2 0 0,3-1 16 0,2 2 16 15,3-4 0-15,-1 0 0 0,-3 0 0 0,1 2 0 0,-1 0 0 0,3 2 0 16,1-5-16-16,4 2 0 0,4 2 0 0,-1 0 0 16,2 0-32-16,-2-1-16 0,-6-2 0 0,4 1 0 15,2 0 0-15,3 2 0 0,3-1 0 0,2 0 0 16,2-1 0-16,-3 1 0 0,-2 1 0 0,1 0 0 16,2-1-128-16,4-3-16 0,4 4-16 0,0-1 0 15,4 1-80-15,-3 1-16 0,-2-2 0 0,1 1 0 16,5-4-144-16,3 4 128 0,3-1-128 0,-3 2 128 15,-7 1-128-15,3-1 0 0,0-2 0 0,6-2 128 16,5 1-128-16,-4 2 0 0,-4-1 0 0,-2 1 0 16,1-7 128-16,3 2-128 0,3 2 0 0,-4-4 128 15,-4 2-128-15,-1-3 192 0,-2 2-192 0,2-1 192 16,0 4 32-16,-1 1 16 0,-4-3 0 0,-3 0 0 16,-6 2 16-16,-1-1 16 0,0 1 0 0,2 3 0 15,-1 1-144-15,2 0-128 0,-1 0 192 0,-6-1-192 0,-7-1 144 0,-3 0-144 16,-2 1 0-16,-3 0 144 0,-2 1-144 0,-6 1 0 15,-4 0-160-15,-5 1 160 16,2 1-2048-16,-8-2-320 0,-1-2-64 0,-9-2-16 0</inkml:trace>
  <inkml:trace contextRef="#ctx0" brushRef="#br0" timeOffset="45515.29">2683 9367 14223 0,'0'0'624'0,"9"-5"144"0,1 1-624 0,2 2-144 15,-1-3 0-15,6 0 0 0,1 2 320 0,3 2 16 16,0-1 16-16,3 0 0 0,2-1-96 0,4 1-32 16,0-1 0-16,4 2 0 0,5-2-224 0,3 1 176 0,1-1-176 0,0 1 160 15,0-1-160-15,2 0 0 16,-2 1 0-16,0 1 128 0,0 0-128 0,3 1 128 0,4 0-128 0,1 0 128 16,4-2-128-16,1 1 0 0,-1-1 0 0,-2 2 0 15,1 0 0-15,-1 0 160 0,1 0-16 0,2 1 0 16,2 1 192-16,6 1 48 0,2 0 0 0,-3 2 0 15,-4-3-64-15,0-1-16 0,4 1 0 0,3 1 0 16,2 1 16-16,4 1 0 0,-2-6 0 0,1 1 0 16,-3 0 16-16,-2 0 16 0,1 0 0 0,4 0 0 15,4 4-48-15,1-3-16 0,-2-2 0 0,-2-2 0 16,-1-2-32-16,2 3 0 0,1-1 0 0,4 1 0 16,2-1-80-16,-2-1-32 0,-4-3 0 0,-2 2 0 15,-1-2-16-15,3 2 0 0,2 1 0 0,2 2 0 0,-4-3 0 0,-2-2-128 16,-3 2 192-16,-1 3-64 0,1-1 16 0,1-2 0 15,2-1 0-15,0-1 0 0,-3-3 176 16,-1 3 16-16,-5-4 16 0,0 4 0 0,-2-3 96 0,-2 1 32 16,1-4 0-16,0 2 0 0,1 4-32 0,-6 1 0 15,-6-3 0-15,-2 1 0 0,-2-2-128 0,-2 4-48 16,-2-2 0-16,-2 3 0 0,-1 1-112 0,-1-2-32 16,-3 1 0-16,-3 0 0 0,1 1 0 0,-6-2 0 15,-3 2 0-15,-5 0 0 0,-3 1-128 0,-6 2 128 16,-9 1-128-16,0 0 128 0,0 0-368 0,0 0-80 15,-11 1 0-15,-6 2-13952 0</inkml:trace>
  <inkml:trace contextRef="#ctx0" brushRef="#br0" timeOffset="47002.16">11258 9199 12959 0,'0'0'576'0,"0"0"112"16,0 0-560-16,0 0-128 0,0 0 0 0,0 0 0 0,0 0 832 0,4-6 128 16,-4 6 16-16,7-9 16 0,-7 9-352 0,0 0-64 15,7-5 0-15,-7 5-16 0,12-2-112 0,-1-1 0 16,-1 2-16-16,2-2 0 0,-2-1-32 0,4 2 0 16,1-1 0-16,5 3 0 0,1-1-16 0,3 0-16 15,3-1 0-15,-1 1 0 0,5 0 16 0,-1 1 0 16,5 1 0-16,-2-1 0 0,-2-4-16 0,4 2 0 15,2-1 0-15,2 1 0 0,0 0-80 0,5 1-16 16,1 1 0-16,2 0 0 0,2-1-64 0,2 1-16 16,-1 0 0-16,1 1 0 0,-1 0 0 0,-2 2-16 15,0-2 0-15,5-1 0 0,0-2-48 0,3-1-128 16,1 2 192-16,0 0-64 0,2 2 0 0,-2 0 0 16,-4-1 0-16,1 0 0 0,-1 0-128 0,2 0 128 0,1-4-128 0,3 1 128 15,1 3-128-15,-3 2 0 0,-2-1 144 0,0-1-144 16,-2-3 144-16,-1 0-144 0,-1 0 192 0,4 1-192 15,2-1 224-15,0 2-64 0,-1-1-16 0,-4 0 0 16,-5-1-144-16,-1 1 192 0,-2 2-192 0,-2-1 192 16,-2-3-192-16,-2 2 192 0,-4-2-192 0,2 0 192 15,-1 4-192-15,-2 0 192 0,-3-1-192 0,-1-1 192 16,-5 0-192-16,3-1 128 0,-6 2-128 0,-3 0 128 16,-4 0 0-16,-2-3 0 0,-12 4 0 0,0 0 0 15,0 0 128-15,0 0 0 0,0 0 16 0,0 0 0 16,-11-8 48-16,-3 3 16 0,-6 2 0 0,-4 1 0 15,-5-2-160-15,-3 2-48 0,-4-2 0 0,-2 1 0 16,0 2-128-16,-5 0 192 0,-4-1-192 0,0 4 192 0,-1-1-192 0,-7 0 0 16,-7-1 0-16,-2 0 0 0,-5 0 0 0,2 0 0 15,-2-1 0-15,1 2 0 0,-1 2 0 0,-5 1 0 16,-3-2 0-16,-1 2 0 0,1-3 0 0,2 2 0 16,0 1 0-16,-3-1 0 0,-3 0 0 0,2-1 0 15,0-2 0-15,4 0 0 0,2 3 0 0,1 0 0 16,2-2 0-16,-1 0 0 0,-1-2 0 0,2 2 0 15,4 2 0-15,2-3 0 0,4 0 0 0,5 1 0 16,1 1 128-16,2 4-128 0,-1-1 0 0,2-4 0 16,4 1 0-16,5 1 0 0,6-2 0 0,6 2 0 15,3 1 0-15,9-3 0 0,3 0 0 0,5 0 0 16,10-1 0-16,0 0 0 0,0 0-224 0,0 0 32 16,4 9 0-16,6 0 0 0,5-4-160 0,7 3-32 0,6-2 0 0,6-1 0 15,5-1 240-15,6 0 144 0,3-1-192 0,4-1 192 16,2-1-144-16,4 1 144 0,3-4 0 0,7 1-144 15,4 1 144-15,3 0 0 0,1 0 0 0,2 0 0 16,-1-2 0-16,5-2 0 0,3-4 0 0,4 4 0 16,0 4 0-16,-4-2 0 0,-1-6 0 0,2 3 0 15,3 1 0-15,-1 3 0 0,-2-2 0 0,-4 0 128 16,-2-1-128-16,0 1 0 0,0 2 128 0,-1-2-128 16,-2 1 0-16,-4-1 144 0,-6 0-144 0,-5 0 0 15,-3 2 128-15,-4 1-128 0,-6 0 0 0,2 0 0 16,-4-3 0-16,-2 3 0 0,-5 1 128 0,-2-2-128 15,-5-1 0-15,-7-2 160 0,-7-1-160 0,-4 2 128 16,-5 2-128-16,-10 1 128 0,0 0-128 0,0 0 128 16,0 0 32-16,-12-4 0 0,-7 2 0 0,-8-1 0 0,-9-2-32 15,-7 2 0-15,-5 0 0 0,-6 0 0 0,0 2-128 16,-6-1 0-16,-5 5 0 0,-7-2 128 0,-10 2-128 0,-3 1 192 16,-4 1-192-16,-2-1 192 0,-3-2-192 0,-9 6 0 15,-9 1 144-15,-1 1-144 0,-1 4-160 0,-9 1-96 16,-10 3-32-16,-2 3-9888 15,0 5-1984-15</inkml:trace>
  <inkml:trace contextRef="#ctx0" brushRef="#br0" timeOffset="52353.72">7871 11294 10127 0,'0'0'448'0,"0"0"96"0,1 13-544 0,3 0 0 15,2-3 0-15,2 1 0 0,2 2 704 0,0 1 48 0,3 4 0 0,-2 3 0 16,1 3-304-16,2 1-48 0,2 1-16 0,2 0 0 16,1 4-224-16,2 1-160 0,0-2 192 0,-1 3-192 15,1 1 128-15,2-1-128 0,2-2 0 0,1 1 0 16,3-1 0-16,3-5 160 0,1-3-160 0,1-2 128 15,1-3 224-15,1-3 32 0,1-4 16 0,-3-5 0 16,-1-1 304-16,2-3 64 0,-2-5 16 0,1-1 0 16,0-4 192-16,-2 2 48 0,1-3 0 0,0-1 0 15,0-3-448-15,0 1-64 0,-2-4-32 0,1-1 0 16,-2-1-288-16,1 0-48 0,-2 0-16 0,-4-1 0 16,-2-1-128-16,-1 0 0 0,-2-2 0 0,-2 0 128 15,-4-1-128-15,1-2 0 0,0 3 0 0,-3 3 0 16,-1-4 0-16,-4-1 0 0,0 6 0 0,-2 1 0 15,-2 1 144-15,-1 3-144 0,-2 2 160 0,0-1-160 16,0 13 336-16,-2-9-16 0,2 9-16 0,-6-4 0 0,-3 0-128 0,1 7-32 16,-2 2 0-16,0 4 0 15,-1 2-144-15,1 2 0 0,-1 5 0 0,-1 2 0 0,1 3 0 0,0 2 0 16,-1 3 0-16,1 3 0 0,-1 3-160 0,0 7 160 16,-2 1 0-16,0 7-144 0,0 5 144 0,0 3 0 15,0 9 0-15,1-4-128 0,-1 3 128 0,-3-4 0 16,0 3 0-16,-1-3 0 0,0 2 0 0,-1-2 144 15,0 3-16-15,0-4-128 0,0-2 256 0,-2 2-48 16,1 0-16-16,0-2 0 0,-1 0 48 0,0 1 0 16,-3-2 0-16,1-3 0 0,0-4-64 0,3-1-16 15,-3-4 0-15,-3-3 0 0,-2-5 128 0,-2 1 32 16,-3-2 0-16,1-4 0 0,-4-2 0 0,2 2 16 0,0-5 0 16,-1-1 0-16,0-3-112 0,2 0-32 0,1 0 0 0,0-5 0 15,-1-2-192-15,1-4 144 0,1 1-144 0,0-7 128 16,3-4-128-16,-1-4 128 0,1-4-128 0,-1-5 128 15,1 2-128-15,2-6 0 0,0-3 0 0,7-2 0 16,2-7 0-16,3 2 0 0,3 1 0 0,0-4 0 16,6-1 0-16,3 2 0 0,2-1-192 0,5 3 192 15,1 2 0-15,4-2 0 0,3 4 0 0,1 2 0 16,3 1 0-16,2 0 0 0,0 0-128 0,5 2 128 16,3 1 0-16,-1 1 0 0,1 1 0 0,1 2 0 15,1 2 0-15,0 1 0 0,4 7 0 0,0 5 0 16,1 6 0-16,-1 0 0 0,1 3 0 0,2 6 0 15,2 7 0-15,0 0 0 0,1 3 0 0,1-2 0 16,0 2-192-16,-2 0 192 0,-3-1-160 0,-1 3 160 16,-2-6 0-16,1 3 0 0,-3-3 0 0,1 2 0 0,-2-4 0 15,-1 0 0-15,-1 0 0 0,-2-2 160 0,1 0-32 0,-1 2 0 16,0-3 0-16,-3-1 0 0,-4 3-128 0,-3-2 0 16,0-2 0-16,-2 0 0 15,-3-2-1984-15,-3-2-464 0</inkml:trace>
  <inkml:trace contextRef="#ctx0" brushRef="#br0" timeOffset="52920.35">10197 11309 15663 0,'-9'-5'1392'15,"1"1"-1120"-15,8 4-272 0,-8-1 0 0,-3 1 2368 0,1 4 400 16,0 2 96-16,-1 6 16 0,-2-1-2336 0,-2 6-544 16,-4 1 0-16,-2 6 0 0,-2 0 0 0,-5 5 160 15,-6 0-160-15,-2 3 160 0,-2 1-160 0,3 0-144 16,-1 2 144-16,-1 3-208 0,-1 2 208 0,0 7 0 15,-1 0 0-15,3 6 0 0,0 2 0 0,1 5 0 16,1-1 0-16,-2 0 160 0,0 2 240 0,3 2 48 16,4 5 16-16,4 3 0 0,-1 4-128 0,6 0-16 15,2 2-16-15,5-1 0 0,4 7-144 0,4-2-32 16,4 4 0-16,4-5 0 0,2-1 16 0,4-5 0 0,6-2 0 16,1-1 0-16,3 1 96 0,2-3 16 0,3-2 0 0,3-4 0 15,4-1-80-15,1-4-16 0,1-2 0 0,3-3 0 16,1 2-160-16,2-3 128 0,2-4-128 15,2-1 128-15,3 0-128 0,6-4 0 0,5 0 144 0,2-3-144 32,-4-6-1856-32,3-5-448 0</inkml:trace>
  <inkml:trace contextRef="#ctx0" brushRef="#br0" timeOffset="53754.42">15608 11330 12895 0,'0'0'1152'0,"0"0"-928"16,0 0-224-16,0 0 0 0,0 0 2000 0,6 9 368 16,3 1 64-16,3 0 0 0,-2 3-1872 0,3-1-384 15,-1 6-176-15,2 1 160 0,3 0-16 0,2 3 0 16,4 0 0-16,1 0 0 0,0 5-16 0,2 0 0 16,-1 3 0-16,3 5 0 0,0 1-128 0,1 5 0 15,-1 1 0-15,4 4 0 0,-3 3 176 0,-1 4-48 0,1 2-128 0,-1 3 192 16,-1-1-192-16,-2 0 0 0,-2 2 0 0,-1-1 0 15,-6 2 272-15,0 1 112 0,-5-3 32 0,1 2 0 16,-6 0 288-16,0-2 48 0,-4-2 16 0,-4 1 0 16,-2 3-256-16,-3-3-32 0,-3-2-16 0,-4 0 0 15,-2-6-160-15,-3-3-48 0,-2-3 0 0,-2-4 0 16,0-2-48-16,0-1-16 0,0-3 0 0,0-4 0 16,1-2-64-16,-1-2-128 0,0-1 176 0,2-3-176 31,1-2-272-31,1-6-176 0,2-6-16 0,6-3-12928 0</inkml:trace>
  <inkml:trace contextRef="#ctx0" brushRef="#br0" timeOffset="54554.68">16865 11200 22111 0,'0'0'1968'0,"0"0"-1584"0,-6 11-384 0,3-2 0 16,3 3 0-16,2-1 128 0,0 3-128 0,1 4 0 16,-1 0 0-16,3 1 0 0,0 1 0 0,4 3 0 15,2 0 0-15,0 0 0 0,2 4 128 0,3-3-128 16,2 2 0-16,1 0 0 0,3-3 0 0,1 1 128 16,-2-1-128-16,2-4 0 0,1-3 144 0,0 0-144 15,-1-6 0-15,3 0 128 0,0-4-128 0,2-2 0 16,0-4 240-16,0-4-32 0,-1-1 0 0,0-6 0 15,-2-2 208-15,-2-3 32 0,-3-4 16 0,-2-1 0 16,-1 2-16-16,-3-4 0 0,-3 0 0 0,-1-4 0 16,-2 2-16-16,-2-2-16 0,-1 2 0 0,-2 1 0 15,-1-4-64-15,0 4-16 0,-2-3 0 0,0 4 0 16,-2 0-144-16,1 7-48 0,0 3 0 0,0 6 0 16,1 7-144-16,0 0 0 0,0 0 0 0,0 0 0 0,-9 12-192 0,0 6 192 15,-1 5-192-15,-1 2 192 0,0 7-176 0,1 5 176 16,-2 5-128-16,-2 8 128 0,-2 8-144 0,-3 5 144 15,-3-1-160-15,-1 8 160 0,-1 7-176 0,0 3 176 16,1 0-192-16,-1-1 192 0,0-6 0 0,2 2-128 16,3 2 128-16,-1-1 0 0,2-9 0 0,0 1 0 15,-1-1 0-15,0-6 0 0,0 0 288 0,-1-4 64 16,-3 0 16-16,0-3 0 0,0-2-16 0,1-1 0 16,1-3 0-16,-2-6 0 0,-1-3-160 0,0-4-16 15,-2-2-16-15,3-4 0 0,0-6 32 0,1-4 0 16,0-1 0-16,2-6 0 0,1-3-64 0,1-1-128 15,2-6 192-15,4-2-64 0,0-1-128 0,2-6 160 0,4-2-160 0,1-5 160 16,1-4-160-16,1-4 0 0,2-2 0 0,2 0 0 16,4 0 0-16,2 0-192 0,-1 0 32 0,4 2 16 15,2 3 144-15,2 2-160 0,0 0 160 0,1 1-160 16,3 5 160-16,1 3 0 0,1 1-144 0,3 4 144 16,2 3 0-16,1 5 0 0,-2 2-144 0,0 0 144 15,-1 5 0-15,1 3-128 0,0 1 128 0,1 5 0 16,-1 3-144-16,0 3 144 0,-1-3 0 0,0 5-144 15,-3-1 144-15,0 1 0 0,-1-2 0 0,-1-2 0 16,-3-3 0-16,-1-1 0 0,-1 0-176 0,0-2 176 16,-2-4-816-1,-2-2-64-15,-1-2-16 0,-8-11-12176 0</inkml:trace>
  <inkml:trace contextRef="#ctx0" brushRef="#br0" timeOffset="54989">18022 11229 18719 0,'-13'-6'832'0,"13"6"160"0,-11 1-800 0,-1 4-192 0,0 0 0 0,-2 3 0 15,0 2 640-15,-4 4 96 0,-4 3 16 0,-2 0 0 16,-4 4-352-16,-1 0-64 0,-3 5-16 0,-1 3 0 16,-2 4 128-16,2 3 0 0,-1-1 16 0,0 2 0 15,-1 4 0-15,0 5 0 0,2-1 0 0,0 5 0 16,1 2-32-16,1 4-16 0,-1 6 0 0,1-2 0 15,3 1-64-15,4 1-16 0,3-1 0 0,3 5 0 16,3 2-32-16,4 3-16 0,5 1 0 0,2 0 0 16,2-3-32-16,2-2 0 0,2-1 0 0,5 1 0 15,0 0-80-15,3-4-32 0,2 0 0 0,2-4 0 16,2-7-144-16,5-3 0 0,3-7 0 0,-3-1 0 16,4-5 0-16,0-5-176 0,0 1 16 0,3-5 0 15,2 0-720-15,0-7-144 0,2-4-16 0,0-5-11504 16</inkml:trace>
  <inkml:trace contextRef="#ctx0" brushRef="#br0" timeOffset="55440.86">18270 11027 12895 0,'0'0'1152'0,"0"0"-928"0,8-5-224 0,3 4 0 16,3 5 2688-16,2-1 512 0,4 4 80 0,1 2 32 16,3 3-2672-16,0 7-640 0,1 3 0 0,-1 2 0 15,0 2 144-15,0 7-16 0,4 4 0 0,1 3 0 16,-2 6-128-16,0 2 128 0,-1 8-128 0,0 4 128 16,-2 2-128-16,-4 4 0 0,-1 4 0 0,-1 7 0 15,-1 5 128-15,-5 7-128 0,-4 1 192 0,-6 4-64 0,-3 4 304 0,-6 1 48 16,-5 6 16-16,-4 0 0 0,-5 1 272 0,-4-3 48 15,-4-2 16-15,-7 4 0 0,-5-2-64 0,-3-1-16 16,-4 1 0-16,-10-1 0 0,-4 1-288 0,-8 1-48 16,-2-2-16-16,-6 3 0 0,-3 5-400 15,-11 3 0-15,-11 0 0 0,-2 5-15456 0</inkml:trace>
  <inkml:trace contextRef="#ctx0" brushRef="#br0" timeOffset="58073.39">13307 16038 3679 0,'0'0'320'0,"0"0"-320"0,-6 5 0 0,6-5 0 16,0 0 1872-16,0 0 304 0,-6 6 64 0,6-6 16 15,0 0-1104-15,0 0-208 0,0 0-48 0,0 0-16 16,0 0-208-16,0 0-32 0,0 0-16 0,0 0 0 15,-7-6-48-15,7 6 0 0,-3-9 0 0,3 9 0 16,-2-9-16-16,2 0-16 0,-1 0 0 0,2 0 0 16,1 0-32-16,0 1-16 0,-1-3 0 0,2-1 0 15,1 2-208-15,0-3-32 0,-1-2-16 0,4 1 0 16,-2-2-112-16,1 0-128 0,0 1 176 0,2-3-176 16,0 0 160-16,1 1-160 0,-2 0 128 0,2 0-128 15,0-1 128-15,1 1-128 0,2-1 0 0,-1 0 128 16,2 0-128-16,1 0 0 0,-3 2 144 0,3-2-144 15,1 0 0-15,1-1 144 0,-2-1-144 0,3 1 0 16,0 1 192-16,0 0-64 0,-1 0 0 0,2 1-128 16,0-3 192-16,-1 0-192 0,0 1 192 0,1 0-192 0,0 0 176 0,-1 0-176 15,0 0 160-15,2 1-160 0,1 0 0 0,1 2 0 16,-4-2 0-16,2 1 0 0,-1 2 0 0,4-1 0 16,-2-3 0-16,2 2 0 0,1 3 0 0,0 0 0 15,-1 1 0-15,4 2 0 0,-1-3 0 0,3 1 0 16,-2 1 0-16,-1 0 0 0,-1-2 0 0,0 3 0 15,-1 2 0-15,-1-3 0 0,-2 3 0 0,1-1 0 16,-4 3 0-16,2-4 0 0,1 4 0 0,-3-1 0 16,1 3 0-16,-1 1 0 0,-2-2 128 0,0 2-128 15,0 2 0-15,1-1 144 0,-1 2 0 0,-1 0 0 16,0-1 0-16,0-2 0 0,0 3-144 0,-1 1 192 16,-2 0-192-16,0 4 192 0,2-1-192 0,-1-1 160 0,-2-1-160 0,1 3 160 15,-1 1-160-15,2 3 128 0,-2-2-128 0,0 3 128 16,-1-3-128-16,-1 5 0 0,-1-2 144 0,1 5-144 15,-2-1 144-15,1 0-144 0,-1 2 192 0,0 1-192 16,1-1 224-16,-3 3-64 0,-2 0-16 0,1 1 0 16,-1 0 0-16,1 2 0 0,-1 5 0 0,0-2 0 15,-2 0-16-15,-2 3 0 0,1-3 0 0,1 4 0 16,-3-4-128-16,1 4 192 0,-1-4-192 0,0 3 192 16,-1-3-192-16,0 3 192 0,-2-1-192 0,-2-2 192 15,2 3-64-15,-1-4 0 0,2 0 0 0,-3 0 0 16,1-3-128-16,-1-1 192 0,1-1-192 0,0-3 192 15,1-2-192-15,1-2 0 0,5-11 0 0,0 0 0 16,-3 12 128-16,3-12-128 0,0 0 0 0,0 0 128 16,0 0-432-16,0 0-80 0,0 0-32 0,7-10 0 15,-2-2-608-15,-1 2-128 0,1-3-32 0,-2 2-10896 16</inkml:trace>
  <inkml:trace contextRef="#ctx0" brushRef="#br0" timeOffset="58374.96">14345 15767 4607 0,'0'0'400'0,"0"0"-400"16,0 0 0-16,0 0 0 0,0 0 2448 0,7 9 416 16,-7-9 80-16,8 11 0 0,0-2-1824 0,-2 1-368 0,2-1-80 15,-2 3-16-15,1-3-16 0,-3 2 0 0,4-2 0 0,0 2 0 16,-1 2-48-16,2-4-16 0,1 2 0 0,0-3 0 15,2 2-96-15,-1-3-32 0,2 0 0 0,-2-3 0 16,1-3 80-16,1 1 16 0,-1-4 0 0,1 1 0 16,1-4 16-16,0-4 0 0,-1 0 0 0,4-6 0 15,1-4-32-15,1-1 0 0,-1-3 0 0,0 0 0 16,0-1-208-16,-2-3-64 0,0 0 0 0,-2-1 0 16,-1 3-256-16,1-2 128 0,-1 3-128 0,-1-3 0 15,-3 2-128-15,-1 3-144 0,1-1-32 0,0 4 0 16,-1 2-1424-16,-2 3-272 0,-3-2-64 15</inkml:trace>
  <inkml:trace contextRef="#ctx0" brushRef="#br0" timeOffset="59524.82">13619 15697 11455 0,'0'0'512'0,"-7"6"96"0,1 0-480 0,6-6-128 0,0 0 0 0,-9 6 0 15,9-6 640-15,-9 4 96 0,9-4 32 0,0 0 0 16,-9 0-128-16,9 0-32 0,-6-8 0 0,2 2 0 15,4 6 208-15,-1-10 32 0,0 1 16 0,3-4 0 16,2 2-272-16,2-2-48 0,1-2-16 0,2-2 0 16,1-1-96-16,1-1-32 0,1 0 0 0,0 1 0 15,1-1-144-15,2 1-48 0,-1-2 0 0,3-2 0 16,-1 0 0-16,2 0 0 0,3 2 0 0,-2-1 0 0,0 0-64 0,1-2-16 16,0 0 0-16,3 3 0 0,0 1 96 0,0 1 16 15,-1 0 0-15,3 0 0 0,-3 0-112 0,2 2 0 16,1-2-128-16,2 2 192 0,-2 0-192 0,0 4 0 15,1 0 0-15,-2-3 0 0,-1 0 0 0,-2 1 0 16,-1 1 0-16,3 0 0 0,2-1 0 0,-1 0 0 16,1 3 128-16,-1-2-128 0,0 0 0 0,3 3 0 15,-1-4 128-15,3 2-128 0,-1 1 0 0,3-1 144 16,1-1-144-16,-1 3 128 0,1-2-128 0,0 5 0 16,-1-2 0-16,-2 1 128 0,-3-2-128 0,2 4 0 15,2-4 0-15,-2 3 0 0,-2-2 0 0,2 3 0 0,2 0 0 0,1-1 0 16,2 2 0-16,0 1 0 0,0-2 0 0,0 2 0 15,2 2 0-15,-1 0 192 0,3-2-64 0,-3-1 0 16,-1 2-128-16,0 0 0 0,-1 1 0 0,1 0 128 16,-2 0-128-16,1 0 0 0,-2 1 0 0,1 1 128 15,0 0-128-15,1 1 0 0,-3 2 0 0,2 0 0 16,-1-2 0-16,1 3 0 0,-3-2 0 0,0 2 0 16,-2-3 0-16,1 3 0 0,-3 0 0 0,-2 1 0 15,1 0 0-15,1 0 0 0,-1 1 176 0,-2 3-176 16,-1-2 0-16,-1 2 128 0,0-2-128 0,1 3 0 15,-1-2 0-15,3 1 128 0,-1-3-128 0,2-1 0 16,-1 4 0-16,-1-1 0 0,1 2 0 0,1-2 0 16,-2 2 0-16,1-3 0 0,0 4 0 0,-1-4 0 15,0 5 128-15,0-5-128 0,0 1 0 0,-2-2 0 16,-2 2 128-16,1 1-128 0,-1-2 0 0,-1 5 0 0,0-3 0 16,0 0 0-16,3 0 0 0,-2 1 0 15,-3 2 0-15,0 0 128 0,0-1-128 0,0 2 0 0,1-1 0 0,-2 0 0 16,-2 2 0-16,3-1 0 0,0-3 0 0,0 4 0 15,-1 4 0-15,-1-2 0 0,0 0 0 0,1-4 128 16,-3 2-128-16,0 2 0 0,-1 0 144 0,0 2-144 16,-2-3 128-16,3 0-128 0,1 3 192 0,-2 0-64 15,-3-1 0-15,1 0 0 0,1 1-128 0,1 0 0 16,2-3 0-16,0 2 0 0,-1-2 0 0,0 0 0 16,-1 0 0-16,0 2 0 0,-2-3 128 0,4-1-128 15,0 1 128-15,-1 1-128 0,-2 1 0 0,-1-2 0 16,1-1 0-16,0 1 0 0,1 0 0 0,-2-1 0 0,2-1 0 0,0 0 0 15,0-1 0-15,0-2 0 0,0 3 0 16,1-3 0-16,0 2 0 0,-1-2 0 0,0 1 0 0,-2 2 0 16,2-2 0-16,-4 1 0 0,-5-11 0 0,4 12 0 15,-1-1 128-15,-2 2-128 0,3-4 192 0,-4 2-64 16,0-11 80-16,1 12 16 0,-1-12 0 0,1 8 0 16,-1-8-224-16,0 0 144 0,0 0-144 0,0 0 128 15,0 0-128-15,0 0 0 0,0 0 144 0,0 0-144 16,0 0-144-16,0 0-112 0,0 0 0 0,0 0-16 15,2-8-1632-15,0-4-320 16,1 2-64-16,-1 0-16 0</inkml:trace>
  <inkml:trace contextRef="#ctx0" brushRef="#br0" timeOffset="59875.32">16736 15735 4607 0,'0'0'400'0,"-11"4"-400"16,-1-3 0-16,3 2 0 0,9-3 2640 0,-8 2 448 15,8-2 96-15,0 0 16 0,0 0-1968 0,0 0-384 16,-4 11-80-16,4-11 0 0,-1 10-272 0,1 0-48 16,0-10-16-16,4 14 0 0,1-4-32 0,0 1 0 15,1 2 0-15,1-1 0 0,0 2-16 0,0 1-16 0,2-1 0 0,1 1 0 16,0-1 48-16,3 3 16 15,1-1 0-15,0 2 0 0,-3-4-48 0,3 1-16 0,-2-5 0 0,-2-1 0 16,2-1-48-16,1-1 0 0,-3-3 0 16,4-1 0-16,-1-3 304 0,2-1 48 0,2-3 16 15,-2-5 0-15,-1 0 32 0,1-6 16 0,2-4 0 0,1-2 0 16,-1-4-160-16,2-1-48 0,-1-5 0 0,1 0 0 16,-1 3-272-16,-1-4-64 0,-2-1-16 0,0 0 0 15,0 2-176-15,2-2-144 0,-4-1 144 0,-2 4-208 31,1 2-1488-31,-2 0-288 0,-3 5-64 0</inkml:trace>
  <inkml:trace contextRef="#ctx0" brushRef="#br0" timeOffset="61176.4">13789 15754 6447 0,'0'0'576'0,"0"0"-576"0,-9 5 0 0,9-5 0 16,0 0 1632-16,0 0 224 0,0 0 32 0,0 0 16 15,-10 2-1392-15,10-2-256 0,0 0-64 0,0 0-16 16,0 0 128-16,0 0 16 0,0 0 16 0,0 0 0 0,-4-8 48 0,4 8 0 16,-1-13 0-16,2 2 0 0,3 1 16 0,0-3 16 15,1 0 0-15,3 2 0 0,2-3 160 0,-1-1 16 16,-2-1 16-16,2 0 0 0,3-2-96 0,-1-1 0 15,4-1-16-15,1 1 0 0,-1 0-16 0,3-1 0 16,1 1 0-16,0-2 0 0,1-2 64 0,4 1 16 16,2 1 0-16,-1 0 0 0,4 0-128 0,2-2-32 15,2 1 0-15,1 2 0 0,-6 1-240 0,4-3-160 16,1-2 192-16,1 1-192 0,-2 3 128 0,4 0-128 16,-1 2 0-16,3 1 0 0,-1-3 0 0,4 2 0 15,2 0 0-15,0 0 0 0,3-1 0 0,-3 0 0 0,-2 2 0 16,1 0 0-16,1 1 0 0,0-1 0 15,4-2 0-15,3 2 0 0,3 1 0 0,1-2 0 16,0 2 0-16,0 2 0 0,-3 0 0 0,0 2 0 0,-2-3 0 0,2 2 0 16,0 3 0-16,2-1 0 0,1 3 0 0,0-1 0 15,2 3 160-15,-1-3-32 0,-3 2 0 0,-1 0 0 16,0 0-128-16,-1 5 128 0,1-2-128 0,3-1 128 16,-1 1-128-16,1 2 0 0,-2 0 0 0,0 1 128 15,-4-3-128-15,-1 2 0 0,-1-1 0 0,-2 2 0 16,0 1 0-16,-1 0 0 0,-1 0 0 0,3 1 0 15,4 3 0-15,0-1 0 0,-2-2 0 0,-1 0 0 16,-4-1 0-16,1 0 128 0,1 1-128 0,-1 1 0 16,1-1 0-16,1 0 0 0,0 2 128 0,0 2-128 15,3-1 0-15,1-2 0 0,-1 1 0 0,-2-1 128 16,-4 1-128-16,0 2 0 0,-1-1 0 0,3 0 0 16,-2 1 128-16,0 1-128 0,0-2 0 0,-1 1 128 0,3 0-128 0,-1-1 160 15,-1 0-160-15,1 2 160 16,-5 2-160-16,2-2 192 0,-2 4-192 0,-1-4 192 0,-4 1-64 15,0 2-128-15,-2-2 192 0,1 3-64 0,0-4 0 0,1 4-128 16,0-3 192-16,0 5-64 0,-2-2 64 0,2 1 0 16,0 1 0-16,-1-3 0 0,-2 2-16 0,-3-3 0 15,1 2 0-15,0-2 0 0,1 1-176 0,-2-2 0 16,-2 2 144-16,2-1-144 0,-2 1 0 0,2-2 144 16,-2 5-144-16,1-3 0 0,-1-1 128 0,1 0-128 15,0 1 0-15,0-1 0 0,-1 3 0 0,2-2 0 16,-2-1 128-16,2-1-128 0,-2 5 0 0,-3-4 0 15,-2 3 0-15,2-4 0 0,-4 3 176 0,3-2-176 16,3 2 160-16,-2-2-160 0,-3 2 144 0,0-1-144 16,3 2 128-16,-1 0-128 0,1-1 0 0,0 1 128 0,1-2-128 0,-3 1 0 15,3-1 0-15,0 3 128 0,-2-5-128 16,1 3 0-16,-2-5 0 0,0 6 0 0,0-4 128 0,-1 3-128 16,0-1 0-16,-2 3 0 0,-1-3 0 0,-2 2 128 15,0 2-128-15,-2-2 128 0,1 2-128 0,-1 1 128 16,-1 0 16-16,-1-3 0 0,-1 2 0 0,0 1 0 15,0-3-16-15,1 3 0 0,-1 0 0 0,-1-1 0 16,-2-1-128-16,-1 2 192 0,0 2-192 0,1 2 192 16,0-2-192-16,-1 0 128 0,0-5-128 0,0 3 128 15,-1 3-128-15,-2-1 128 0,1 1-128 0,-1-1 128 16,1-1-128-16,-1 2 0 0,0-3 144 0,0 1-144 16,-2-1 0-16,0 1 144 0,0 1-144 0,0-4 0 0,0 2 192 15,1 0-192-15,-1 2 192 0,3-6-192 16,-3-10 128-16,0 12-128 0,0 1 0 0,0-13 0 0,1 10 0 0,-1-10 0 15,3 12 0-15,-3-12 0 0,0 0 0 0,0 0-256 16,0 0 32-16,0 0 0 16,0 0-2144-16,0 0-448 0,0 0-64 0,6-12-32 0</inkml:trace>
  <inkml:trace contextRef="#ctx0" brushRef="#br0" timeOffset="61492.4">19367 15742 29247 0,'-13'5'1296'0,"13"-5"272"0,-7 6-1248 0,1 0-320 0,1 5 0 0,3-3 0 16,2 5 416-16,2-1 32 0,0 0 0 0,1 4 0 15,3 1-320-15,-1 2-128 0,3-1 0 0,1 1 128 16,2 0 0-16,1 0 0 0,4-1 0 0,1-1 0 15,1-3 64-15,0 0 16 0,-3-4 0 0,3 1 0 16,2 1-16-16,-1-6-16 0,2-1 0 0,0-1 0 16,2 0 80-16,3-8 32 0,2-1 0 0,3-3 0 15,5-6 112-15,3-2 32 0,5-5 0 0,3-3 0 16,2-6-176-16,1-3-16 0,-3 1-16 0,0-2 0 16,1-2-224-16,0 0-128 0,5 1 128 0,0-1-208 31,4 6-2400-31,-1-1-464 0</inkml:trace>
  <inkml:trace contextRef="#ctx0" brushRef="#br0" timeOffset="65679.14">24284 16298 4607 0,'0'0'400'0,"0"0"-400"16,0 0 0-16,0 0 0 0,-11 4 1968 0,11-4 304 15,-9 5 64-15,2-2 16 0,7-3-1168 0,-9 1-224 16,1 2-64-16,8-3 0 0,0 0-176 0,-9 2-32 15,9-2-16-15,0 0 0 0,-7 0 96 0,7 0 0 0,0 0 16 0,0 0 0 16,0 0 80-16,0 0 16 0,0 0 0 0,0 0 0 16,0 0-144-16,0 0-32 0,0 0 0 0,14-4 0 15,0 2-96-15,4-2-32 0,-3-4 0 0,4 5 0 16,3-3 0-16,0-1-16 0,0 4 0 0,1-1 0 16,1 2-240-16,0-2-64 0,2-1 0 0,-1 4 0 15,0-1-48-15,2 1-16 0,0-1 0 0,-2 2 0 16,-3 0-192-16,-2 0 128 0,-1-2-128 0,-2 1 0 15,-3-1 0-15,-2 0 0 0,0 0 0 0,-2 2 0 32,-10 0-320-32,0 0-96 0,0 0-32 0,0 0 0 0,0 0-1504 0,0 0-304 0,0 0-64 0,0 0-9328 15</inkml:trace>
  <inkml:trace contextRef="#ctx0" brushRef="#br0" timeOffset="65951.07">24192 16533 5519 0,'0'0'496'0,"0"0"-496"16,0 0 0-16,0 0 0 0,0 0 2816 0,0 0 480 15,0 0 96-15,10 6 0 0,0-5-1408 0,2-1-272 0,-1-1-64 0,2-1-16 16,2-2-224-16,3 2-32 15,2-1-16-15,1 1 0 0,3 1-304 0,3-2-64 0,1 0-16 0,2 1 0 16,2 1-336-16,1-1-80 0,1 2-16 0,-1 0 0 16,-1-2-368-16,-3 2-176 15,-2 0 160-15,-3 0-160 0,-2 0 0 0,-5 0 0 0,-3 1-176 0,-3-1-9936 16,-11 0-2000-16</inkml:trace>
  <inkml:trace contextRef="#ctx0" brushRef="#br0" timeOffset="67430.56">25354 15973 11967 0,'0'0'528'0,"0"0"112"0,0 0-512 0,-9-1-128 0,0-2 0 0,1-1 0 16,8 4 1168-16,0 0 208 0,-10-2 32 0,10 2 16 15,-9-2-448-15,9 2-80 0,0 0-32 0,0 0 0 16,-10 2-160-16,10-2-48 0,0 0 0 0,0 0 0 0,-6 7 0 0,6-7 0 15,-4 9 0-15,4 3 0 0,0 0-128 0,1-1-16 16,3 1-16-16,1 2 0 0,3 2-176 0,-1-2-48 16,1 1 0-16,4 0 0 0,1 0-48 0,4 1-16 15,-2-5 0-15,3 0 0 0,1 0 32 0,1-5 0 16,2 0 0-16,0 1 0 0,-1-4 160 0,3-1 48 16,2-1 0-16,-2-2 0 0,0-2 16 0,2-1 16 15,-2-2 0-15,-1 0 0 0,-3-6-224 0,-1 2-64 16,-1-5 0-16,0-2 0 0,-3-1-64 0,-1 1-128 15,-3-1 176-15,1 1-176 0,-2 2 128 0,-1 0-128 16,-2 1 0-16,1-3 0 0,-2 0 0 0,-2 0 0 0,-1 1 0 0,-3 0 0 16,0 2 0-16,-1 4 0 0,-1 0 0 0,-2 5 0 15,1-3 0-15,3 8 0 16,-9 0-128-16,0 5 128 0,-1 2-240 0,-1 0 48 0,1 3 16 0,0 6 0 16,-3 2 176-16,1 1-128 0,-1 0 128 0,0 4-128 15,-1 3 128-15,0 1 0 0,2 3 0 0,-4 3-128 16,0 1 128-16,-1-1 0 0,1 1-144 0,-1 3 144 15,-1 1 0-15,-1 1 0 0,0 1 0 0,-1 0 0 16,-2 2 0-16,0-1 208 0,0 0-16 0,-1-1-16 16,3 0 96-16,-4-2 32 0,1-1 0 0,-2-2 0 15,3 1-80-15,-4-3-16 0,-2-4 0 0,0 0 0 16,0-2-48-16,-1 0-16 0,0-7 0 0,1-1 0 16,1-1-144-16,3-1 128 0,0-2-128 0,4-6 128 15,0 1-128-15,3-5 128 0,0-3-128 0,4 0 128 0,3-2-128 16,0-3 128-16,4-2-128 0,1 0 128 0,2-6-128 0,4-1 0 15,2 2 0-15,3-4 0 0,4 0 0 0,4-1 0 16,4 0 0-16,1-1 0 0,4 1-144 0,4 2 144 16,1 2 0-16,2-1 0 0,0 4-128 0,0 1 128 15,-1 3 0-15,-2 2 0 0,-2 3-128 0,0 2 128 16,-1-1 0-16,-1 7 0 0,-1 1 0 0,0 5-128 16,-4 2 128-16,1 1 0 0,0 1 0 0,-1-3 0 15,0 2-128-15,-1 0 128 0,1 0 0 0,-1-2 128 16,-1-2-128-16,0-1 192 0,-2 1 0 0,-2 0 0 15,1-4 0-15,0 0 0 0,-2 0-192 0,-1-2 128 16,0-2-128-16,-1 0 0 0,-9-6 0 0,0 0-288 16,13 0 32-16,-2-6-15760 0</inkml:trace>
  <inkml:trace contextRef="#ctx0" brushRef="#br0" timeOffset="68164.21">26411 16025 16127 0,'0'0'704'0,"0"0"160"0,0 0-688 0,0-6-176 0,0 6 0 0,0 0 0 16,0 0 1040-16,0 0 176 0,-2-10 48 0,2 10 0 15,0 0-240-15,0 0-32 0,0 0-16 0,0 0 0 16,-10-2-96-16,0 2-32 0,1 2 0 0,0 4 0 15,0 1-96-15,0 2-32 0,-2 5 0 0,2 4 0 0,-2 1-368 0,0 5-80 16,-4 3-16-16,0 6 0 0,1-1 16 0,-3 1 0 16,-1 3 0-16,-1 5 0 0,-1 1-16 0,-1 3 0 15,1-2 0-15,2 3 0 0,3-2 16 16,1 2 0-16,0-4 0 0,4-3 0 0,1-2 48 0,3-2 16 16,2-2 0-16,3 1 0 0,3-3-128 0,2-3-16 15,2-1-16-15,2-2 0 0,0-5-176 0,0 0 0 16,4-2 0-16,-1-1 0 0,1-2 0 0,-1-1 0 15,1-5 0-15,-1 0-176 16,2-3-272-16,-2 0-64 0,-11-6-16 0,12 4 0 16,-1-1-1408-16,-1-5-288 0,-1 0-48 0</inkml:trace>
  <inkml:trace contextRef="#ctx0" brushRef="#br0" timeOffset="68584.41">26634 16236 17503 0,'-8'1'1552'0,"-2"1"-1232"0,-1-1-320 0,-2 1 0 15,1 3 1024-15,0 3 128 0,-1-2 48 0,-3 7 0 16,2 0-496-16,-2 1-112 0,0 4-16 0,1 1 0 15,-1 4 16-15,1-1 0 0,1 5 0 0,-1 2 0 16,2 3 48-16,3 1 16 0,0 0 0 0,2 0 0 16,3 7-176-16,5-8-32 0,0-2-16 0,3-1 0 0,2-3-176 0,4-5-48 15,-1-2 0-15,4-3 0 0,1-4 128 0,1 0 32 16,1-5 0-16,-1-2 0 0,4 1 0 0,2-6 0 16,0-4 0-16,2 0 0 0,1-2-32 0,0-5 0 15,0 1 0-15,-1-4 0 0,1-2-96 0,-1-1-32 16,-2 1 0-16,-1-2 0 0,-2-2-16 0,-4-2-16 15,-2-2 0-15,-2 0 0 0,-1 1-48 0,-5-5 0 16,-4 0 0-16,-1-3 0 0,-4 1 96 0,0 1 16 16,-3-2 0-16,0 7 0 0,-1 0-48 0,-1 5-16 15,-5 2 0-15,0 3 0 0,-2 3-176 0,-1-2-192 0,-1 7 32 0,-2 2 16 32,2 1-2144-32,-2 3-416 0,3-1-96 0</inkml:trace>
  <inkml:trace contextRef="#ctx0" brushRef="#br0" timeOffset="68927.5">26987 16597 26607 0,'0'0'1168'0,"0"0"256"0,0 0-1136 0,0 0-288 16,0 0 0-16,0 0 0 0,0 0 1392 0,0 0 208 15,0 0 64-15,0 0 0 0,2-13-640 0,0 4-112 16,1-1-16-16,-3 10-16 0,5-7-432 0,-5 7-64 15,3-8-32-15,-3 8 0 0,0 0-224 0,0 0-128 16,0 0 128-16,0 0-128 0,0 0 0 0,0 0 0 16,0 0 0-16,0 0-192 15,0 0-1808-15,0 0-368 0,-5 11-80 0</inkml:trace>
  <inkml:trace contextRef="#ctx0" brushRef="#br0" timeOffset="69566.86">27524 16283 10127 0,'0'0'448'0,"0"0"96"0,0 0-544 0,0 0 0 15,-8-5 0-15,8 5 0 0,0 0 1840 0,0 0 256 16,0 0 48-16,-8-4 16 0,1-3-800 0,0 3-144 16,7 4-48-16,0 0 0 0,-8-4-160 0,8 4-48 15,-11-1 0-15,11 1 0 0,-9 2-400 0,9-2-96 16,-8 7-16-16,0 0 0 0,2-2-160 0,-1 4-32 16,2 0-16-16,1 5 0 0,-1 1 32 0,0 1 16 15,-1-1 0-15,1 6 0 0,0 2 96 0,0 4 0 0,-1 1 16 0,3 2 0 16,0 0-112-16,2 1-32 0,0 1 0 0,1 1 0 15,2-2-256-15,1-1 0 0,-1-2 0 0,1-5 0 16,-1-3 128-16,2 0-128 0,1-5 0 0,0 0 0 16,0-2 320-16,2-6-32 0,0 2-16 0,1-4 0 15,0-2 176-15,2-2 48 0,2-1 0 0,1-2 0 16,-1-3-144-16,0-6-32 0,1 0 0 0,1-2 0 16,1-5-48-16,2-1-16 0,-2-2 0 0,0 0 0 15,1 0-64-15,-5-2-32 0,-1-5 0 0,3 1 0 16,-2-1-160-16,-2 3 160 0,-4-3-160 0,-1 3 160 15,-1-3-160-15,-2 3 128 0,-1-1-128 0,-1 4 128 16,-3 4-128-16,-3 2 0 0,0-1 0 0,-3 5 0 16,-2-2 0-16,-2 2-144 0,-2 3 0 0,-3-1 0 15,-3 5-1408 1,0 0-288-16,-2 0-48 0,1 2-12704 0</inkml:trace>
  <inkml:trace contextRef="#ctx0" brushRef="#br0" timeOffset="70049.39">27511 15920 19343 0,'0'0'1728'0,"-5"-6"-1392"0,5 6-336 0,0 0 0 16,-4-11 0-16,4 11 0 0,0-8 0 0,0 8 0 16,0 0 688-16,0 0 112 0,4-10 32 0,-4 10 0 15,7-5 0-15,-7 5 0 0,11-6 0 0,-1 2 0 16,0 3 96-16,1-1 32 0,1 5 0 0,2 3 0 16,1 1-208-16,0-1-48 0,3 5 0 0,4 3 0 15,-1 6-192-15,2-1-32 0,0 1-16 0,1 4 0 16,0 7-48-16,-1 2-16 0,-1 0 0 0,-2 2 0 15,-1 2-112-15,-1-1-32 0,-4-1 0 0,-2 3 0 16,-2-2-32-16,0 0-16 0,-2 0 0 0,-1 1 0 16,-3 1 64-16,0-2 16 0,-2-3 0 0,0 1 0 0,-2 1 0 0,0-6 0 15,-3-2 0-15,-2-1 0 0,2 4 16 16,-2-2 0-16,0-4 0 0,-2 1 0 0,-1-1-80 0,-1-3-16 16,0 2 0-16,0-2 0 0,-3 2-80 0,-1-3-128 15,0 1 176-15,2-4-176 0,1 1 128 0,1 0-128 16,0-3 0-16,0-3 0 0,1-2 0 0,2 1 0 15,-2-3 0-15,2-2 0 16,6-6-464-16,-8 5-112 0,8-5 0 0,0 0-16 16,-5-7-2416-16,3-2-464 0</inkml:trace>
  <inkml:trace contextRef="#ctx0" brushRef="#br0" timeOffset="70753.05">24402 18146 9215 0,'0'0'816'0,"0"0"-656"0,0 0-160 0,0 0 0 16,0 0 2016-16,0 0 368 0,0 0 80 0,0 0 16 15,7 7-608-15,2-3-112 0,4-2-32 0,0-1 0 16,2-1-320-16,4-1-64 0,1-1 0 0,6-2-16 0,3 1-464 0,2-1-96 16,-1-1 0-16,-1 3-16 0,4-1-464 0,-5 2-96 15,-2 0 0-15,-1 1-16 0,-2-3-400 0,-1 3-80 16,-3 0-16-16,-4 0-9104 15,-4 0-1840-15</inkml:trace>
  <inkml:trace contextRef="#ctx0" brushRef="#br0" timeOffset="70917.49">24679 18439 33743 0,'0'0'1488'0,"0"0"320"0,10-3-1440 0,4 1-368 0,1 0 0 0,3 0 0 15,1-1 144-15,3 1-144 0,3-2 192 0,1-1-192 16,0-4 0-16,2 5 0 0,2-1 0 0,0 0-10064 16,1 1-2016-16</inkml:trace>
  <inkml:trace contextRef="#ctx0" brushRef="#br0" timeOffset="72965.28">26639 15954 10127 0,'0'0'896'0,"0"0"-704"16,0 0-192-16,0 0 0 0,0 0 1344 0,0 0 224 0,0 0 48 0,0 0 16 15,0 0-864-15,4-9-160 0,-4 9-32 0,9-9-16 16,-4-2 16-16,1 2 0 0,-1-3 0 0,2 2 0 16,-2-4 112-16,0 0 16 0,-3 1 16 0,2 2 0 15,0-2-176-15,-2 1-32 0,-2-2-16 0,0 1 0 16,-1-4-224-16,-1 1-32 0,-1-2-16 0,-1 0 0 15,0 0 0-15,-4-1 0 0,-1 2 0 0,0-2 0 16,0-3 0-16,-3 0 0 0,1 2 0 0,-2 1 0 16,1 0 0-16,-2 1 0 0,-2 0 0 0,1 0 0 15,-1 2-16-15,2 1 0 0,-2 1 0 0,1-2 0 16,0 2-16-16,0 0 0 0,-2 2 0 0,-1-1 0 16,0-3-48-16,2 2-16 0,1 3 0 0,-2 2 0 15,3-3-128-15,-2 2 0 0,-2-3 144 0,0 3-144 0,0 1 0 0,0-3 144 16,-1 3-144-16,0-3 0 0,-1-2 128 0,0 2-128 15,-2 0 0-15,0-1 0 0,1 2 0 0,-1-2 0 16,2-2 0-16,0 3 0 0,-2 3 0 0,2-2 0 16,0 2 0-16,3-3 0 0,0 4 0 0,1-4 0 15,-2 2 128-15,0 1-128 0,-1-2 0 0,1 2 0 16,2-3 0-16,-1 5 0 0,-1-4 0 0,2 6 0 16,-1-2 0-16,-2 2 0 0,-5 1 0 0,0 0 0 15,0-1 0-15,0 0 0 0,-2 2 0 0,1 2 0 16,1-1 0-16,-2-1 0 0,2-2 0 0,1 2 0 15,0 1 0-15,4-1 0 0,-1 2 0 0,2 0 0 16,2-1 0-16,0 4 0 0,1-1 0 0,-1 0-144 16,-1-1 144-16,2 3 0 0,1-1 0 0,0 2 0 15,0 3 0-15,0-4-128 0,0 4 128 0,1 2 0 16,0-3 0-16,-2 5 0 0,1-2 0 0,0 3 144 0,-1 3-144 0,2 0 160 16,1 2-160-16,-1-2 0 0,0 2 144 0,0 0-144 15,2 2 128-15,1 4-128 0,-4 0 160 0,2 0-160 16,2-1 128-16,1 0-128 0,3 0 0 0,1 1 0 15,0 4 0-15,0-4 0 0,0-1 0 0,0 3 0 16,2-5 144-16,2 0-144 0,1-2 128 0,0 0-128 16,-2-2 128-16,2 1-128 0,2-2 0 0,-1-2 128 15,0-2-128-15,1 1 0 0,-1-3 0 0,-1-9 0 16,0 0 0-16,0 0-256 0,0 0 48 0,0 0 0 16,0 0-912-16,0 0-176 0,0 0-48 0</inkml:trace>
  <inkml:trace contextRef="#ctx0" brushRef="#br0" timeOffset="73194.48">24909 15464 22975 0,'0'0'1024'0,"-6"11"192"0,1 1-960 0,1-1-256 16,4 0 0-16,-2 3 0 0,4 1 944 0,-2-2 144 15,4 1 16-15,-2 0 16 0,2-5-352 0,1 1-80 16,0 1-16-16,1-2 0 0,3 0-128 0,0-2-32 15,0-1 0-15,1 2 0 0,2-5-176 0,-1 2-32 16,2 1-16-16,1-3 0 0,1 0-160 0,2-1-128 16,-3 0 192-16,3-4-192 0,5 1 0 0,-2 0-176 0,-1 0 0 0,0-3 0 31,2-3-1376-31,-1 2-288 0,2 3-48 0</inkml:trace>
  <inkml:trace contextRef="#ctx0" brushRef="#br0" timeOffset="73984.95">25430 17873 13823 0,'0'0'1216'0,"0"0"-960"0,0 0-256 0,3-7 0 15,-3-4 1664-15,0 11 304 0,0 0 48 0,0 0 16 16,0 0-1040-16,0 0-208 0,0 0-32 0,0 0-16 16,0 0 64-16,0 0 16 0,0 0 0 0,0 0 0 15,0 0-272-15,-9 12-48 0,1 2-16 0,3 2 0 16,1 1-80-16,0 4-16 0,-1 2 0 0,-1 3 0 15,-2 0-96-15,3 7-32 0,1 3 0 0,1 2 0 16,-2 0-256-16,1 4 128 0,2 2-128 0,1-6 0 0,1-3 128 0,1-3-128 16,2-3 0-16,1-1 0 0,-2-6 128 0,3-3-128 15,2-3 0-15,-2-2 0 0,-1-1 384 0,2-5-16 16,-6-8-16-16,12 5 0 0,-1-4 96 0,2-5 32 16,-1-1 0-16,2-4 0 0,0-2-32 0,2-4-16 15,-1-4 0-15,0-2 0 0,2-4-128 0,-1-1-32 16,2-2 0-16,0 2 0 0,-2-5-128 0,0-1-16 15,-3-2-128-15,0 1 192 0,-3-1 0 0,-2 2-16 16,0 0 0-16,-2 3 0 0,-3 1-176 0,2 1 160 16,-3 4-160-16,-2 4 160 0,-1 2-160 0,-3 1 160 15,-4 5-160-15,-2-1 160 0,-4 4-160 0,-4-1 192 0,-3 0-192 0,-3 2 192 16,0 4-336-16,-1-1-64 0,-1-1-16 16,0 3 0-1,2 4-1616-15,5 1-320 0,5 0-64 0</inkml:trace>
  <inkml:trace contextRef="#ctx0" brushRef="#br0" timeOffset="74791.49">26064 18055 2751 0,'0'0'256'0,"0"0"-256"16,0 0 0-16,0 0 0 0,-6 9 3200 0,6-9 576 15,-5 7 128-15,5-7 32 0,-6 11-2032 0,6-11-416 16,-5 11-80-16,5-11 0 0,-6 6-64 0,6-6 0 16,0 0 0-16,0 0 0 0,0 0-224 0,0 0-48 15,0 0-16-15,0 0 0 0,0 0-288 0,0 0-64 0,0 0-16 0,0 0 0 16,0 0-432-16,0 0-64 0,0 0-32 0,0 0 0 15,2-6-160-15,-2 6 0 0,0 0 0 0,0 0 0 16,0 0-384-16,0 0-16 0,0 0 0 0,0 0-14112 16</inkml:trace>
  <inkml:trace contextRef="#ctx0" brushRef="#br0" timeOffset="75571.67">26308 17649 7359 0,'-14'2'656'0,"6"-2"-528"16,-4 0-128-16,2 0 0 0,-1 0 2256 0,0 0 432 0,-1 0 64 0,0 1 32 15,1 2-1248-15,1 0-240 0,-2 5-48 0,2-3-16 16,0 0-272-16,0 4-64 0,-1-3-16 0,3 5 0 15,-1-3-144-15,2 4-32 0,2-2 0 0,1 3 0 16,2 2-128-16,2-1-16 0,2 1-16 0,4-1 0 16,4 2-256-16,2-4-48 0,4 2-16 0,1-4 0 15,3 2-16-15,0-5 0 0,1 1 0 0,1-4 0 16,1 0-32-16,-1-2-16 0,-2 0 0 0,0-4 0 16,2-2-32-16,-2 1-128 0,2-6 192 0,-2 0-64 15,-2-4-128-15,0 3 160 0,-2-3-160 0,0-1 160 16,-3-1-160-16,0 0 160 0,-1-1-160 0,-3 1 160 15,-3 0-160-15,-2 1 128 0,-2 0-128 0,-2 1 128 16,-4-1 0-16,-1-1-128 0,-1 1 192 0,-3 3-64 16,-1-1 64-16,0 6 0 0,-2-2 0 0,1 6 0 0,-1 3 96 0,0 4 32 15,-4 4 0-15,1 5 0 16,1 4-320-16,-2 3 0 0,-1 3 0 0,2 7 0 0,1 6 0 0,0 0 0 16,-1 2-144-16,1 8 144 0,-2 4 0 0,1 2 0 15,-1 3 0-15,-1 0 0 0,-2 4 0 0,-1 0 0 16,-3-4 0-16,0-3 0 0,0-2 0 0,2-7 0 15,-1-2 0-15,0-4 128 0,5-7 224 0,1-3 48 16,0-5 16-16,0-3 0 0,2-3-96 0,3-3 0 16,1-3-16-16,0-6 0 0,1-5-176 0,9 0-128 15,0 0 144-15,-8-14-144 0,-1-4 128 0,0-1-128 16,2 0 0-16,2-2 0 0,3-4 0 0,2 3 0 16,2 0 0-16,2-1 0 0,-1 0-160 0,6 4 160 15,1 4-128-15,4 3 128 0,2-2-128 0,1 7 128 0,4-1-128 16,2 6 128-16,0 0-128 0,3 2 128 0,3 5-128 0,-1 3 128 15,0-3-272-15,0 4 16 0,0 1 16 0,-2 4 0 32,-5 0-336-32,1 0-64 0,-3 1 0 0,-2 2-16 15,-3-3-432-15,-1 0-64 0,0-5-32 0,0 0-8144 0,-2-5-1616 0</inkml:trace>
  <inkml:trace contextRef="#ctx0" brushRef="#br0" timeOffset="75886.17">26975 17846 21183 0,'-8'-3'1888'16,"0"-1"-1504"-16,8 4-384 0,-7 0 0 0,-4 1 1344 0,4 4 192 15,-3-1 32-15,2 5 16 0,-3 2-496 0,0 5-112 16,0-2-16-16,1 5 0 0,-3 1-256 0,2 5-64 16,-5 3-16-16,1 3 0 0,0-2-144 0,0 4-32 15,-1 3 0-15,2 2 0 0,2 1-128 0,3 3-16 16,-3-2-16-16,6-1 0 0,2-1-288 0,3 0 0 16,3-2 0-16,4-3 0 15,0-4-528-15,4-5-176 0,0-5-16 0,2-5-16 16,0-2-720-16,4-8-144 0,0-4-16 0,1-3-11248 0</inkml:trace>
  <inkml:trace contextRef="#ctx0" brushRef="#br0" timeOffset="76186.49">27140 18064 21183 0,'-24'14'944'0,"7"-3"192"0,-1 7-912 0,-2 1-224 0,0 4 0 0,2-1 0 16,0 3 1232-16,2 2 208 0,2-3 32 0,1 3 16 16,3-8-592-16,5-3-112 0,1-2-16 0,4-2-16 15,4-2-64-15,2-5-16 0,4 0 0 0,4-1 0 16,-1-6 16-16,5-1 0 0,3-4 0 0,3-3 0 0,2 0-256 0,0-3-48 16,2-5-16-16,0 1 0 0,-2-2-176 0,-2 1-16 15,-4-3-16-15,-2 4 0 0,-4-4-32 0,-4 2-128 16,-2-4 192-16,-4 4-64 0,-4 2 48 0,-4 0 0 15,-4 2 0-15,-3 3 0 0,-2 0-176 0,-6 3 160 16,-3-1-160-16,0 3 160 16,-3 1-1232-16,1 2-240 0,0 0-48 0,1 2-13872 0</inkml:trace>
  <inkml:trace contextRef="#ctx0" brushRef="#br0" timeOffset="76570.28">27383 17670 23951 0,'0'0'2128'15,"0"0"-1696"-15,0 0-432 0,10 6 0 0,1 3 912 0,2-3 112 16,1 5 0-16,4-3 16 0,1 4-368 0,1-1-80 16,2 7-16-16,1 2 0 15,1 3-48-15,1 2-16 0,1 5 0 0,-5 1 0 0,2 3-80 0,-4 3-32 16,-1 3 0-16,-2 1 0 0,-3 4-16 0,-5-2-16 15,-6 4 0-15,-6-4 0 0,-3-1-144 0,-6 0-32 16,-5-4 0-16,-3 0 0 0,0-5-192 0,-1-1 0 16,-4-5 128-16,1-2-128 15,-1-5-656-15,5-3-176 0,-2-6-48 0,4 0-9024 16,2-8-1808-16</inkml:trace>
  <inkml:trace contextRef="#ctx0" brushRef="#br0" timeOffset="76858.42">27985 18028 27359 0,'0'0'1216'0,"0"0"240"0,10-2-1168 0,4-5-288 0,4 2 0 0,2 0 0 15,3-4 1392-15,4 2 208 0,1 0 64 0,2-2 0 16,1 3-800-16,2-3-160 0,1 2-16 0,-1-1-16 16,-5 3-672-16,-4 1 0 0,-2 1 0 0,-5 2 0 15,-6 4-2544-15,-11-3-480 0</inkml:trace>
  <inkml:trace contextRef="#ctx0" brushRef="#br0" timeOffset="76983.21">28069 18237 6447 0,'-15'12'576'0,"7"-3"-576"16,0-5 0-16,8-4 0 0,0 0 5040 0,0 0 896 15,0 0 176-15,11 3 32 0,1-3-3520 0,9-2-720 16,4-1-144-16,7-1-32 0,3-5-912 0,7 1-192 16,4-3-48-16,2 1 0 0,-2-2-432 0,-1-2-144 15,-3 0 0-15,-3 4-10880 16,-1-1-2272-16</inkml:trace>
  <inkml:trace contextRef="#ctx0" brushRef="#br0" timeOffset="77604.53">29560 17623 23151 0,'0'0'1024'0,"0"0"208"0,-6-4-976 0,-1 1-256 16,7 3 0-16,-10-2 0 0,1-2 1168 0,0 0 192 16,0 3 48-16,1 0 0 0,-1-2-192 0,-3 3-16 15,-1 1-16-15,-1 3 0 0,1 4-448 0,-4 0-96 16,0 4 0-16,0 3-16 0,-2 3-288 0,-3 3-48 15,-3 1-16-15,-1 9 0 0,1 2 144 0,-2 5 32 0,-1 4 0 0,3 6 0 16,0 3-96-16,3 3-16 0,3 2 0 16,3-1 0-16,2 4-176 0,5-1-32 0,4-5-128 0,5-3 192 15,7-3-192-15,3-8 0 0,3-6 0 0,4-3 0 16,9-6 160-16,4-3-16 0,6-6 0 0,3-4 0 16,6-6 192-16,2-5 48 0,1-1 0 0,2-7 0 15,-3-2 0-15,2-5 16 0,3-3 0 0,1-2 0 16,0-7-96-16,-5 2-32 0,1-2 0 0,-5-1 0 15,-3-5 112-15,-4 1 32 0,-6-2 0 0,-5-3 0 16,-7-2 160-16,-5-1 16 0,-5-3 16 0,-5 0 0 16,-8 1-64-16,-5 0-16 0,-5 6 0 0,-5 6 0 15,-5 1-320-15,-8 6-64 0,-9 0-16 0,-6 4 0 16,-6 0-784-16,-4 4-176 0,-3 4-16 16,0 1-16-16,0 4-2032 0,-6 3-416 0</inkml:trace>
  <inkml:trace contextRef="#ctx0" brushRef="#br0" timeOffset="79372.53">23192 17206 12831 0,'0'0'576'0,"0"0"112"0,3-9-560 0,-3 9-128 0,6-10 0 0,-3 1 0 0,-3 9 1216 0,4-9 224 16,0 1 32-16,0 1 16 0,0 0-448 0,-1 0-80 16,-3 7-32-16,6-7 0 0,-4 1-224 0,-2 6-32 15,0 0-16-15,0 0 0 0,0 0-112 0,0 0-32 16,0 0 0-16,0 0 0 0,13 6 48 0,-13-6 0 16,10 11 0-16,-1 0 0 0,-3 0-112 0,1-2-32 15,-2 3 0-15,-2 1 0 0,3-2-128 0,-1 3-32 16,1 2 0-16,2 2 0 0,1 3-64 0,1 0-32 15,2 2 0-15,1 1 0 0,1-1 0 0,1 4 0 16,1-2 0-16,0 3 0 0,3-1-32 0,0 2-128 16,0-3 192-16,2 4-64 0,-1-1-128 0,0-1 192 15,-1 4-192-15,0-3 192 0,3-1-48 0,0 1 0 16,-2-3 0-16,-1 4 0 0,-1-4-144 0,0 3 160 0,-1-2-160 0,1 3 160 16,1 2-160-16,0-1 192 0,-1-2-192 0,-1 3 192 15,-2 1-192-15,0-2 192 0,2 1-192 0,-1 2 192 16,1 2-48-16,-3 0 0 0,0-1 0 0,0 1 0 15,0-1 80-15,1 1 16 0,-2-2 0 0,2 1 0 16,0-2 32-16,2 0 16 0,-1-7 0 0,1 2 0 16,-1-1 48-16,2 1 16 0,2-4 0 0,0 5 0 15,-1-3-80-15,0 1-16 0,-2-5 0 0,1 5 0 16,-1-1-96-16,-2 3-32 0,-1-5 0 0,0 4 0 16,0-3-128-16,0 5 0 0,0-4 0 0,0 6 128 15,4-2-128-15,-6 0 0 0,-3 2 0 0,1 1 0 16,1 0 0-16,-1-3 0 0,0-2 0 0,-1 4 0 0,1 0 0 15,-2-3 128-15,1 0-128 0,-1-1 0 0,1 0 0 16,-1 1 0-16,-2-2 128 0,1 1-128 0,-1-3 0 0,0 3 0 16,0-2 0-16,-1 0 0 0,0-1 0 0,0-3 0 15,-1 4 128-15,-1-3-128 0,1-3 0 16,-3 3 0-16,1-3 0 0,0 2 128 0,1-4-128 0,-1 1 0 16,2 1 0-16,0-1 0 0,-1-1 0 0,-1 0 0 15,1 0 128-15,-1-1-128 0,1 0 0 0,-1-2 0 16,2-1 0-16,-1 1 0 0,-2-1 0 0,1 0 0 15,0-7 0-15,0 3 0 0,1-4 0 0,1 7 0 16,-4-4 0-16,2 1 0 0,1-1 0 0,-1 1 0 16,-1 3 0-16,2-4 0 0,-3-9 0 0,4 11 0 15,-4-11 0-15,4 9 0 0,-4-9 0 0,0 0 0 0,5 8 0 0,-5-8 0 16,0 0 0-16,0 0 0 0,0 0 0 0,10-8 0 31,-2 0-576-31,-2-2-32 0,-2-1-16 0,2-3 0 16,-2-3-2672-16,-2 3-544 0</inkml:trace>
  <inkml:trace contextRef="#ctx0" brushRef="#br0" timeOffset="79839.31">24271 19659 15263 0,'0'0'672'0,"-8"-5"144"0,-1 0-656 16,3-1-160-16,6 6 0 0,-8-7 0 0,8 7 832 0,-6-4 128 15,6 4 16-15,0 0 16 0,0 0 96 0,0 0 32 16,0 0 0-16,0 0 0 0,0 0 32 0,0 0 0 16,0 0 0-16,0 0 0 0,0 0-304 0,0 0-48 15,-6 8-16-15,4 3 0 0,1-2-16 0,2 3 0 16,2 2 0-16,2-2 0 0,0 1-272 0,4 2-64 15,1 2-16-15,2-2 0 0,-2-2-160 0,2 0-48 16,0-1 0-16,3-3 0 0,2 1 32 0,-1-2 0 16,1 2 0-16,1-5 0 0,1 2 48 0,0-2 16 15,0-3 0-15,-1 1 0 0,-1-2-48 0,1-1 0 16,1 1 0-16,-1-2 0 0,-2-3-64 0,1 0-32 0,-2-3 0 16,-1 0 0-16,2 2 80 0,-4-2 16 0,0-1 0 0,-2-2 0 15,-1 2-16-15,1-2 0 0,-1 3 0 0,-2-5 0 16,0 2 48-16,-1-3 16 0,-1 0 0 0,0 2 0 15,-1-3 32-15,1-2 16 0,-1-4 0 0,-4 1 0 16,0-1-144-16,-3-3-16 0,2-1-16 0,0 2 0 16,0 1-176-16,-1 0 0 0,2 1 0 0,-1 2 128 15,0 1-304-15,1 1-64 0,1 5-16 0,3-2 0 32,-2 2-2064-32,1 2-432 0</inkml:trace>
  <inkml:trace contextRef="#ctx0" brushRef="#br0" timeOffset="86760.82">16892 9224 9151 0,'0'0'400'0,"0"0"96"0,0 0-496 0,0 0 0 16,-8 5 0-16,8-5 0 0,-9 5 192 0,9-5-48 15,-8 4-16-15,8-4 0 0,0 0 384 0,0 0 80 16,-6 3 16-16,6-3 0 0,0 0 48 0,0 0 16 16,0 0 0-16,0 0 0 0,0 0-224 0,0 0-32 15,0 0-16-15,0 0 0 0,0 0 32 0,0 0 0 16,0 0 0-16,0 0 0 0,0 0 352 0,0 0 80 16,0 0 16-16,11-2 0 0,-2-1 96 0,1 1 32 15,-10 2 0-15,11-2 0 0,2 0-192 0,0 1-48 0,-1-1 0 0,4 1 0 16,1-1-192-16,1 2-64 0,-3 0 0 15,4-2 0-15,3 0-112 0,1 0-16 0,2 0-16 0,3 1 0 16,4 1-160-16,1 0-16 0,5-2-16 0,-1 2 0 16,1 0-176-16,2 2 160 0,-5-2-160 0,2 1 160 15,1 0-160-15,0 0 0 0,-1 1 144 0,0 0-144 16,3 2 128-16,1-1-128 0,3-1 160 0,0-1-160 16,4 2 256-16,-2-2-64 0,-1 1 0 0,2-2 0 15,0 0 96-15,-1 0 16 0,1 0 0 0,0 2 0 16,0 2 32-16,4 0 16 0,3-2 0 0,1 1 0 15,-2-1-32-15,1 0-16 0,-1-1 0 0,2 3 0 16,-2-3-48-16,5 1 0 0,1 2 0 0,1-1 0 16,1-3-64-16,0 0-32 0,-2 0 0 0,0 0 0 0,1 0-160 15,-1 0 192-15,2 1-192 0,2 0 192 0,2 1-192 16,-2-2 0-16,-1 0 144 0,-1 3-144 0,-1-3 0 0,0 3 0 16,-2 0 0-16,2-2 0 0,2 1 0 0,-1 2 0 15,3 1 0-15,-4-2 128 0,-2-3-128 0,-1 1 0 16,1 0 0-16,-1 1 0 0,0 0 0 0,3 1 0 15,-1-2 128-15,0 2-128 0,-2-1 144 0,0-1-144 16,1 1 192-16,-1 0-192 0,-1-1 192 0,2 2-64 16,2-2 0-16,1 0-128 0,1 1 144 0,-2-2-144 15,-2 0 0-15,2 0 144 0,0 2-144 0,0 2 0 16,3-3 0-16,1-1 0 0,-2-1 0 0,-1 0 0 16,1-3 128-16,3 1-128 0,0 1 0 0,1 1 0 0,0 1 0 0,0 0 0 15,2-2 0-15,-4 0 0 16,-1-2 0-16,0 0 0 0,2 2 0 0,3-1 128 0,1 1-128 0,1 2 0 15,-1-2 0-15,-2 0 0 0,-4-3 0 0,1 2 0 16,3-2 0-16,2 3 0 0,3-4 0 0,0 3 0 16,-1-2 0-16,-1 1 0 0,0-4 128 0,-1 4-128 15,-2 1 0-15,3 1 0 0,3 1 0 0,-2 0 0 16,0-1 0-16,-4 1 0 0,-1 0 0 0,-1-2 0 16,1 2 0-16,2 0 0 0,2 0 0 0,-3-1 0 15,-4 1 0-15,0 0 0 0,-2-1 0 0,0 2 0 16,-1-2 0-16,3 1 0 0,3-1 0 0,-2 1 0 15,-2-1 0-15,-2 2 0 0,-3 0 0 0,1 0 0 16,1 0 0-16,4-2 0 0,1 1 128 0,0 0-128 16,-1-1 0-16,-2 2 0 0,-1 0 0 0,-3 0 128 0,0-1-128 0,2 0 0 15,1 0 0-15,3-1 0 0,1 1 0 0,-6 0 128 16,1 0-128-16,-4 1 0 0,0 0 0 0,-3-2 0 16,0 0 128-16,2 0-128 0,-1-1 0 0,1-1 0 15,-1 1 0-15,-1-1 128 0,0 2-128 0,-1 1 0 16,-4 1 0-16,0-2 0 0,1 0 0 0,-1 1 0 15,0-1 0-15,2 1 0 0,0-1 0 0,0-1 128 16,-4-1-128-16,0 4 0 0,-4 4 128 0,-1-1-128 16,-2-2 0-16,-1-1 128 0,0-3-128 0,-1 2 0 15,-2-3 0-15,2 2 0 0,0 0 0 0,3 1 0 16,-4 1 128-16,-1 0-128 0,1-1 0 0,-2 0 0 16,-1 1 0-16,-4 0 0 0,-2 1 0 0,0 1 0 15,-1 1 128-15,-2-2-128 0,-1 2 0 0,-1-1 0 0,-2 1 0 16,0-3 0-16,-1-1 0 0,0-1 128 0,-2 1-128 0,0 4 0 15,-1-1 128-15,-1-2-128 0,-1-1 0 0,-1 1 128 16,0 1-128-16,1-1 128 0,-5 1-128 0,1-1 128 16,4-1 0-16,-3 0-128 0,-10 1 192 0,9-4-64 15,-9 4 16-15,0 0 0 0,0 0 0 0,0 0 0 16,0 0 0-16,0 0 0 0,0 0 0 0,0 0 0 16,0 0-16-16,0 0-128 0,0 0 192 0,0 0-64 15,0 0-128-15,-11-4 0 0,-1 4 0 0,1 0-176 31,-2 3-912-31,-1-3-192 0,-2 0-48 0,-3 1-10416 0,-3 2-2080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0:50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16686 3261 6447 0,'-14'1'272'0,"8"2"80"0,-1-1-352 0,2 1 0 0,-2-2 0 0,2 2 0 15,5-3 1760-15,-8 1 288 0,4 0 48 0,4-1 16 16,0 0-960-16,0 0-192 0,0 0-48 0,0 0 0 16,0 0-48-16,0 0-16 0,0 0 0 0,0 0 0 15,8 0-256-15,3 0-48 0,2 0-16 0,2-1 0 16,0 0 0-16,3-2 0 0,1 2 0 0,4 0 0 16,4-2 0-16,-3 0 0 0,1 1 0 0,3-1 0 15,3 1-48-15,2-2-16 0,3 2 0 0,3 0 0 0,3 2-32 0,2 2-16 16,6-1 0-16,2-1 0 0,1 0-128 0,1 0-32 15,-1 1 0-15,2-1 0 0,1 0-112 0,2 3-16 16,3 0-128-16,27 0 192 0,-4-1-64 0,-4 1-128 16,-6-4 176-16,-2-1-176 0,-1 2 128 0,3 2-128 15,2 0 0-15,2-3 0 0,1-3 128 0,-1 2-128 16,1-6 0-16,1 4 0 0,2 3 128 0,2-2-128 16,0 1 0-16,-1-3 0 0,-4-3 0 0,1 4 0 15,3 2 0-15,2-1 0 0,2-2 0 0,-1 3 0 16,-5-1 0-16,2 2 0 0,-2 0 0 0,3 1 0 15,4 2 0-15,-3-3 0 0,-4-2 128 0,1 1-128 16,-1 0 0-16,2 1 0 0,2-3 0 0,-1 3 0 16,-3-1 128-16,-1-1-128 0,0 2 0 0,2 1 0 15,0 1 0-15,0-1 0 0,-2 0 0 0,-3-1 0 16,0 1 0-16,-1 0 0 0,0 0 0 0,2 0 0 16,-1 0 0-16,-2 0 0 0,-2 0 0 0,-2-1 0 15,0-1 0-15,1 4 0 0,3-1 128 0,-1 1-128 0,-3-2 0 0,-3 0 0 16,-5 0 0-16,2 0 0 0,-1 0 0 0,0 3 0 15,4-1 128-15,-5 2-128 0,0-4 0 0,-7 0 0 16,-7 0 0-16,-1 0 0 0,-2 0 0 0,-1 1 0 0,-2 3 0 0,0-1 0 16,-2-1 0-16,-2 1 0 0,-1 2 0 0,-3-1 0 15,-4-2 0-15,0 2 0 0,-4-1 0 16,-4 2 0-16,-6-3 0 0,-1 1 0 0,-2-2 0 0,-3-1 0 16,-2 0 0-16,-9 0 0 0,0 0 0 0,0 0 0 15,0 0 0-15,0 0 0 0,0 0 0 0,0 0 0 16,-12 8 0-16,-1-1 0 0,-7-2 144 0,-4 2-144 15,-4-1 0-15,-2-3 144 0,-7-3-144 0,-4 0 0 16,-2-2 0-16,-4 2 128 0,-1 2-128 0,-1-2 0 16,2 1 0-16,-9 2 128 0,-3 0 0 0,-7-1 0 15,-6-5 0-15,-1 1 0 0,-1 0-128 0,-2 2 160 16,-2 4-160-16,-4-4 160 0,-7-1-160 0,-2-2 128 0,1 1-128 0,-4 2 128 16,-3 2-128-16,-2 0 0 0,-5-5 144 0,0 4-144 15,-2 3 0-15,-6-1 0 0,-6-3 0 0,1 1 128 16,3-1-128-16,-4 4 0 0,-6 0 128 0,1-4-128 15,1 0 192-15,0 0-48 0,-3 0 0 0,1 1 0 16,-3-1 48-16,1 2 0 0,0 2 0 0,-1 1 0 16,-1-5-192-16,0 4 192 0,4 1-192 0,-1-2 192 15,-3-6-64-15,2 3-128 0,-2 4 192 0,3-3-64 16,1-3-128-16,4 0 192 0,-1 2-192 0,3 0 192 16,0-1-192-16,5 1 128 0,7 1-128 0,1 1 128 15,-2-1-128-15,8-1 0 0,6-3 144 0,8 3-144 16,5 3-896-16,4 2-240 0,1-1-48 0,2-2-16 15</inkml:trace>
  <inkml:trace contextRef="#ctx0" brushRef="#br0" timeOffset="3185.77">11525 9471 14735 0,'0'0'1312'0,"0"0"-1056"16,-4-6-256-16,4 6 0 0,0 0 784 0,0 0 112 15,0 0 0-15,0 0 16 0,0 0 16 0,0 0 0 0,-1 11 0 0,1 2 0 16,1 5-672-16,7 5-128 16,0 1-128-16,2 8 192 0,6 3-192 0,1-4 128 15,5 4-128-15,3 2 128 0,3 4-128 0,1-2 160 0,4 0-160 0,3-3 160 16,-1-3 0-16,12 7 0 0,-3-7 0 0,-2-10 0 16,-3-9 928-16,-3-9 192 0,-3-8 48 0,-3-3 0 15,-2-7 80-15,1-5 0 0,2-4 16 0,-2-10 0 16,-5-5-208-16,2-4-32 0,-2-6-16 0,0-4 0 15,-5-5-336-15,0 1-80 0,-4 0-16 0,-3 0 0 16,-3 1-208-16,-4-2-32 0,-4 2-16 0,-3 2 0 16,-4 1-256-16,0 6-48 0,-3 4-16 0,2 8 0 0,-1 7-160 0,2 9-256 15,-2-1 64-15,-1 4 16 16,3 9-2016-16,6 5-416 0,-8 10-80 0</inkml:trace>
  <inkml:trace contextRef="#ctx0" brushRef="#br0" timeOffset="3438.81">12257 10013 32415 0,'-1'13'704'0,"1"4"160"0,1 6 32 0,2 3 16 0,1 5-720 0,2 4-192 16,2 3 0-16,1 3 0 0,0 6 816 0,2-2 128 15,2 4 16-15,-1 2 16 0,1-2-400 0,1 1-96 16,0-2-16-16,-1-1 0 0,-2-6-208 0,-1-3-64 16,2-3 0-16,-1-3 0 0,1-4-192 0,0-2 128 0,-1-6-128 15,-1-2 0 1,0-3-640-16,1-5-240 0,1 0-32 0,-1-6-9936 0,2-5-1984 16</inkml:trace>
  <inkml:trace contextRef="#ctx0" brushRef="#br0" timeOffset="3736.57">12951 9816 29487 0,'0'0'1296'0,"-3"6"288"0,0 2-1264 0,2 5-320 16,0 3 0-16,2 6 0 0,0 7 752 0,3 3 80 15,-3 3 32-15,0 3 0 0,5 1-544 0,-3-1-128 16,2 4 0-16,2 1-16 0,0-5-176 0,4-4 0 15,0-6 0-15,4-2 0 0,2-9 0 0,1-6 0 16,2-2 0-16,2-8 0 0,-1-5 400 0,1-7 0 16,-2-3 0-16,0-8 0 0,-2-5 784 0,-1-6 160 15,-2-5 16-15,-4-4 16 0,0 0-192 0,-5 2-32 16,-5-1-16-16,-1 3 0 0,-6 1-688 0,-6 1-128 16,0 2-16-16,-5 3-16 0,-2 2-288 0,0 3 0 15,0 4 0-15,1 4 0 16,-1 4-1504-16,3 5-416 0,-1 7-64 0,2 2-15936 0</inkml:trace>
  <inkml:trace contextRef="#ctx0" brushRef="#br0" timeOffset="4021.19">13379 9343 24879 0,'0'0'1088'0,"3"13"256"0,2-2-1088 0,3 4-256 0,1 4 0 0,2 6 0 16,2 0 1280-16,2 7 208 0,-3 1 48 0,2 1 0 15,1 1-768-15,0-4-160 0,-1 0-32 0,3-2 0 16,-1-6-256-16,1-4-64 0,-3-4-16 0,6-1 0 16,-5-7 336-16,2-5 80 0,0-3 16 0,-2-4 0 15,-1-10 240-15,1-5 48 0,-1-9 16 0,-1-1 0 16,-3-6-80-16,-1-1 0 0,0-2-16 0,-4-2 0 0,-4 2-240 0,-1-4-32 16,-1 1-16-16,-2 2 0 0,-2 0-208 0,1 3-32 15,1 4-16-15,-1 3 0 0,0 9-208 0,1 3-128 16,2 3 128-16,0 7-128 0,1 0 0 0,0 8 0 15,0 0 0-15,0 0 0 16,-8 11-1104-16,4-4-192 0,4-7-48 0,0 0-11456 16,0 0-2288-16</inkml:trace>
  <inkml:trace contextRef="#ctx0" brushRef="#br0" timeOffset="4436.58">15440 7789 9215 0,'-10'-6'816'0,"-1"-2"-656"0,3-1-160 0,-3 0 0 0,-2 2 3824 0,0 5 720 16,1 2 160-16,-1 4 32 16,-2 2-2528-16,2 4-496 0,-1 7-112 0,-1 6 0 0,-2 7-800 0,2 8-160 15,-2 8-16-15,2 2-16 0,0 6-160 0,5 4-48 16,-1-1 0-16,5 1 0 0,4 0-48 0,3 2-16 15,5-7 0-15,2-3 0 0,3-5-336 0,3-3 144 16,0-7-144-16,3-5 0 0,1-8 0 0,4-3 0 16,4-6 0-16,2-11 0 0,1-6 0 0,3-8-256 15,2-6 64-15,3-5 0 16,2-8-2512-16,2-3-496 0</inkml:trace>
  <inkml:trace contextRef="#ctx0" brushRef="#br0" timeOffset="4787.28">16277 7397 20271 0,'-22'3'896'0,"12"0"192"0,-4 2-880 0,-3 1-208 16,-2 4 0-16,-1 2 0 0,-2 6 2832 0,-2 5 528 0,0 3 96 0,-3 7 32 16,1 3-2272-16,0 4-448 0,5 1-80 0,-1-1-32 15,2 0-224-15,2-1-48 0,3-2-16 0,6-4 0 16,1-5-368-16,6-5 0 0,2-2 0 0,3-3 0 15,4-5 0-15,2-6 0 0,3-3 0 0,5-8-128 16,3-3 128-16,3-6 144 0,1-5-16 0,3-5-128 16,0-5 304-16,-2 1-48 0,-2-5-16 0,-3 0 0 15,-2-1 16-15,-1 2 0 0,-3 0 0 0,-3 3 0 16,-1 4 128-16,-1 4 16 0,-1 3 16 0,-2 4 0 0,1 7-208 0,-2 1-32 16,-5 5-16-16,6 3 0 0,3 2-160 15,0 6 0-15,-2-1 0 0,1 4 0 0,0 2 0 0,1 0 0 16,-1-2 0-16,3-2 0 0,-1 0-176 0,0-6 176 15,4 0-128-15,6-3 128 16,-1-6-592-16,2-4-48 0,-4-3 0 0,1-7 0 16,0-3-2096-16,-7 3-416 0</inkml:trace>
  <inkml:trace contextRef="#ctx0" brushRef="#br0" timeOffset="5070.47">17056 6932 27935 0,'-3'28'1232'0,"3"-13"256"0,2 7-1184 0,0 14-304 16,1 5 0-16,-1 2 0 0,1-2 720 0,-3-16 96 15,0 5 16-15,0 8 0 0,-3-4 416 0,3-6 96 16,-1-6 0-16,1-4 16 0,4-4-272 0,0-4-64 16,-4-10-16-16,0 0 0 0,9-8-176 0,-3-5-16 0,2-4-16 15,3-15 0-15,0-4-224 0,-2 9-32 0,3-7-16 0,6-19 0 16,-1 2-272-16,4 4-64 0,0 4-16 15,6-2 0-15,1 6 0 0,2 3 0 0,-2 3 0 0,3 8 0 16,-2 6-16-16,3 7 0 0,1 7 0 0,-1 8 0 16,-2 7-160-16,-7 0 0 0,4 7 0 0,15 13 0 15,-2 6-560 1,2 3-144-16,-3 7-16 0,1-2-12496 0,1 6-2496 0</inkml:trace>
  <inkml:trace contextRef="#ctx0" brushRef="#br0" timeOffset="5687.34">14060 11500 33279 0,'-39'-4'1472'0,"18"0"320"0,-4-1-1440 0,-3 0-352 0,-4-2 0 0,0 0 0 16,-3 3 304-16,0-2-16 0,2 4 0 0,0 3 0 15,0 4 400-15,1 1 80 0,2 4 0 0,1 3 16 16,1 5-480-16,4 6-112 0,4 4 0 0,5 6-16 16,2 6-176-16,5 4-176 0,4 2 48 0,6 2 0 15,7 2 128-15,3-4-128 0,2-1 128 0,3-4-128 16,5-5 128-16,1-7 0 0,0-10 0 0,2-4 0 0,1-7 0 0,0-7 0 15,2-7 0-15,3-8 128 0,-1-8 96 0,1-11 32 16,1-8 0-16,-2-9 0 0,-1-6 208 0,-2-7 48 16,-3 0 16-16,-5-3 0 0,-2 3-80 0,-6-3-32 15,-3-2 0-15,-7-2 0 0,-2-4 208 0,-4 0 32 16,-5-3 16-16,-3-1 0 0,-2 2-384 0,-2 6-80 16,4 5-16-16,1 9 0 0,3 12-192 0,1 8 0 15,4 8 0-15,3 11 0 0,1 6 0 0,0 11 0 16,9 9 0-16,4 13 0 0,2 8 0 0,4 10 0 15,3 7 0-15,2 6-160 0,2 12 160 0,4 4 0 16,3 8 0-16,-1 1 0 0,1 3 0 0,-2-5-160 16,0-4 160-16,-2-11 0 15,-3-7-656-15,-1-6-32 0,-1-4 0 0,0-9 0 16,2-8-1760-16,-2-7-368 0,-1-4-64 0</inkml:trace>
  <inkml:trace contextRef="#ctx0" brushRef="#br0" timeOffset="5970.5">15009 10895 25791 0,'-8'27'1152'0,"5"-12"224"0,-1 4-1104 0,2 6-272 0,-1 1 0 0,3 7 0 16,3 1 1456-16,-2 3 224 0,3 0 48 0,2-1 16 15,2-3-752-15,2-3-160 0,3-6-16 0,2-2-16 0,4-4-48 0,3-6-16 16,-1-4 0-16,3-3 0 0,-1-9-128 0,1-3-32 15,-2-5 0-15,2-7 0 0,-5-5 384 0,0-7 80 16,-4-3 16-16,-1 0 0 0,-5 0-336 0,-4 3-64 16,-3-2-16-16,-5 2 0 0,-4 3-224 0,-6-1-48 15,-5 1-16-15,-4 3 0 0,-4 3-208 0,0 3-144 16,-3 3 192-16,0 2-192 16,-2 2-960-16,5 5-288 0,-1 4-64 0,5 2-11936 15,2 0-2368-15</inkml:trace>
  <inkml:trace contextRef="#ctx0" brushRef="#br0" timeOffset="6454.55">16713 9762 23039 0,'-13'-6'2048'0,"-3"2"-1648"0,-2 2-400 0,-4-2 0 15,2 0 1792-15,-1 2 256 0,-1 3 64 0,0 4 16 0,0 0-736 16,2 1-160-16,2 5-16 0,-2 3-16 0,0 3-288 0,2 5-48 15,2 1-16-15,2 6 0 0,2 0-560 0,3 2-112 16,3 1-32-16,0 3 0 0,3 2-144 0,1 1 0 16,4-1 0-16,1-4 0 0,5-1 0 0,0-8 0 15,2-1 0-15,1-7 0 0,1-3 0 0,0-5 0 16,-1-2 0-16,0-6 128 0,1-6 192 0,-1-4 48 16,0-4 0-16,-2-7 0 0,0-3 160 0,-2-5 48 15,-1-2 0-15,-1 3 0 0,-1 0-320 0,-2 4-64 16,0-1-16-16,0 3 0 0,-1 4-176 0,1 3 0 15,-1 2 0-15,-1 2 128 0,6 6-128 0,-6 5 0 16,10 3 0-16,3 3 0 0,2 7-192 0,3 4 16 16,1 2 16-16,3 6 0 0,2 3 160 0,0-3-160 15,3 2 160-15,-2-4-160 0,1-3-16 0,0-2 0 16,-3-4 0-16,0 0 0 16,0-8-1328-16,-1-2-272 0,-2-4-48 0,5-8-14672 0</inkml:trace>
  <inkml:trace contextRef="#ctx0" brushRef="#br0" timeOffset="6704.36">16976 8495 34719 0,'0'0'1536'0,"0"0"320"0,0 0-1472 0,0 0-384 0,-5 9 0 0,4 5 0 16,1 5 448-16,2 9 0 0,3 3 16 0,4 5 0 0,1 6 48 0,3 4 16 15,2 6 0-15,3 4 0 0,1 5-304 0,1 0-64 16,-2 7-16-16,4 0 0 0,1 2 48 0,-2 1 16 16,2-1 0-16,0-2 0 0,-1 2-208 0,1-4 0 15,1-2 0-15,-5-6 0 16,-1-6-1040-16,-2-9-160 0,-1-4-16 0,-3-8-9728 16,0-8-1952-16</inkml:trace>
  <inkml:trace contextRef="#ctx0" brushRef="#br0" timeOffset="7121.5">18063 8847 30399 0,'-9'-11'2704'0,"4"2"-2160"15,-5 1-544-15,3-2 0 0,1 3 896 0,6 7 80 16,-12-8 16-16,0 4 0 0,-4 2-96 0,1 2-32 0,0 2 0 0,-2 6 0 15,-2 1-112-15,-1 5-32 16,-4 5 0-16,0 4 0 0,-4 3-416 0,7-5-96 0,-2 1-16 0,-2 10 0 16,0 4-192-16,0 2 0 0,1 1 128 0,4 3-128 15,2-4 0-15,4-1 0 0,4-4 0 0,2-5 0 16,7-2-160-16,4-8 160 0,3-6-128 0,2-2 128 16,4-8 0-16,2-4 0 0,4-8 0 0,4-4 0 15,1-7 0-15,0-3 224 0,-2-6-32 0,2 1 0 0,-3-3 32 0,6-10 0 16,-7 7 0-16,-1 4 0 0,-6 5-16 15,-3 14 0-15,-2 1 0 0,3 3 0 0,0 5-208 0,-2 9 144 16,-1 2-144-16,1 9 128 0,-1 7-128 0,2 5 0 16,0 8 144-16,1 9-144 0,-1 0 0 0,-1 3 0 15,0 2-160-15,-2 4 160 0,-2 3 0 0,-2 5 256 16,-2 3-32-16,-2-3 0 0,-2 0-352 0,-2-4-80 16,-2-3-16-16,-1-4 0 0,1-2 224 0,-2-7 0 15,-1-2 0-15,-1-6 0 16,3-3-1376-16,-2-5-224 0,-2-6-64 0,-4-4-15504 0</inkml:trace>
  <inkml:trace contextRef="#ctx0" brushRef="#br0" timeOffset="7522.13">18197 8725 28735 0,'-3'21'1280'0,"3"-14"256"0,1 3-1232 0,3-2-304 0,1 1 0 0,1-3 0 16,3-1 144-16,1-2-16 0,2-3-128 0,0-4 192 15,2-1 432-15,2-8 80 0,0-2 0 0,2-4 16 16,0-3 144-16,-1-2 32 0,1-5 0 0,0-5 0 15,-5-4-256-15,1-1-32 0,-3 4-16 0,-2-1 0 16,-3 4-32-16,-2 2-16 0,-4-2 0 0,-2 2 0 16,-5 2-112-16,-2 2-32 0,-3 5 0 0,-2 2 0 0,-3 5 48 0,1 5 0 15,0 6 0-15,-1 8 0 0,0 5-304 0,2 8-144 16,0 6 160-16,2 8-160 0,3 6 0 0,2 7 0 16,3 3 0-16,5 2 0 0,4 3 0 0,4 2 0 15,3 2 0-15,3-6 0 0,5-2 0 0,1-5-160 16,4-11 32-16,1-4 0 15,-2-5-448-15,2-9-96 0,3-6-16 0,1-9 0 16,0-9-416-16,2-7-96 0,-1-10-16 0,14-19-15072 0</inkml:trace>
  <inkml:trace contextRef="#ctx0" brushRef="#br0" timeOffset="7955.38">18733 6741 14735 0,'-13'6'1312'0,"0"3"-1056"16,2 4-256-16,-1 2 0 0,2 4 3104 0,4-1 560 0,-1 5 112 0,0 23 32 15,0 6-2496-15,5 4-496 0,2 6-112 0,5 3 0 16,4 2-80-16,2 3-16 0,3 1 0 0,4 7 0 16,2 7-160-16,-4-28-48 0,3 9 0 0,4 6 0 15,3 0-224-15,0-2-48 0,-2-6-128 0,1-5 192 16,-6-10-32-16,-2-6-16 0,-2-4 0 0,-1-11 0 15,-2-5 544-15,-1-8 96 0,-1-6 32 0,0-8 0 0,-1-7-48 0,-1-9-16 16,-2-3 0-16,1-6 0 0,-1-5-224 0,2-2-32 16,-3 2-16-16,1-21 0 0,-2 0-288 0,2 4-64 15,1 3-128-15,1 6 192 0,1 1-192 0,3 6 0 16,2 3 0-16,4 1 0 0,1 9 0 0,2 7 0 16,3 1 0-16,1 7 0 0,-1 6 0 0,-9 5 0 15,0 4-160-15,6 11 160 0,-6 6 0 0,-5 1-128 16,-6 2 128-16,-4-5 0 0,-4 5 0 0,-5 5 0 15,-5 0 192-15,-5 4-64 0,-4 1-128 0,-5-2 144 16,-1 2-144-16,-3-6 160 0,-2-5 0 0,-1-3 0 16,2-7 0-16,0-6 0 0,0-3-160 0,4-8 0 15,-4-5 144-15,-10-5-144 16,6-10-1184-16,8-7-304 0,3-7-64 0,11-3-16 16,7-5-1504-16,7-3-320 0</inkml:trace>
  <inkml:trace contextRef="#ctx0" brushRef="#br0" timeOffset="8355.45">19385 6925 37487 0,'0'0'1664'0,"0"0"336"0,0 0-1600 0,0 0-400 0,0 0 0 0,10 20 0 16,0 4 0-16,5 4-176 0,3 0 16 0,-1 2 0 0,-2 3 160 0,1 4 0 16,2 1 0-16,1 5-128 0,2-1 128 15,-6-7 0-15,1 0 0 0,0 3 0 0,-2 6 0 0,0 0 144 16,0-3-144-16,-3-2 0 0,-1-5 288 0,-1-3-48 16,-3-6-16-16,1-3 0 0,-3-8 576 0,-1-3 112 15,-1-2 32-15,-2-9 0 0,0 0 80 0,-4-10 32 16,-1-5 0-16,-2-5 0 0,0-5-336 0,-1-5-64 15,1-3-16-15,-4-17 0 0,2 3-336 0,1-2-80 16,-1-5-16-16,1-2 0 0,4-5-208 0,3 17 128 16,1-10-128-16,5-21 0 0,5 9 0 0,3 10 0 15,2 4 0-15,4 7 0 0,3 1 0 0,2 7-128 16,0 6 128-16,0 7-160 0,2 2-16 0,-2 4 0 16,-3 5 0-16,-1 3 0 15,-3 5-1232-15,-3 4-256 0,-1 2-64 0,0 2 0 16,-1-1-1488-16,1 3-304 0</inkml:trace>
  <inkml:trace contextRef="#ctx0" brushRef="#br0" timeOffset="8822.19">21000 6162 25791 0,'-4'-11'2304'0,"3"1"-1856"0,-1-1-448 0,-2 1 0 16,-1-4 1728-16,-2 2 240 0,-2 3 48 0,-1-1 16 16,-2 2-1200-16,-4 1-224 0,-1 0-48 0,-3 4-16 0,0 1 0 0,-5 4 0 15,-2 4 0-15,-2 5 0 0,-2 5-208 0,2 5-32 16,-3 3-16-16,-1 8 0 0,-1 5-288 0,0 8 0 16,1 3 0-16,1 4 0 0,-6 1 240 0,6 5-64 15,3 4-16-15,3-1 0 0,7 1-160 0,4-5 192 16,7 2-192-16,7-10 192 0,5-7-192 0,6-9 0 15,5-7 0-15,6-6 0 0,1-8 0 0,6-5 160 16,2-11-32-16,8-8-128 0,-3-4 480 0,-7 0-16 16,4-7 0-16,21-18 0 0,1-3-16 0,-2-1-16 15,-2-3 0-15,-3-4 0 0,-3 0-96 0,-3-1-16 16,-4-3 0-16,-4 2 0 0,-5 3 144 0,-3 2 32 16,-2 0 0-16,-1 2 0 0,-3 8-208 0,-2 3-32 15,-3 6-16-15,-1 8 0 0,-1 3-240 0,-4 9 0 16,-8 10 128-16,12 1-128 0,-2 8 0 0,1 4 0 15,0 5 0-15,0 2 0 0,1 2-128 0,-1 4 128 16,3 2 0-16,1 4 0 0,2 1-192 0,2 2 192 16,4-1-192-16,2-2 192 15,2-4-512-15,3-6 16 0,6 1 0 0,2-5 0 16,1-5-1248-16,7-3-256 0,8-6-48 0,10-4-9792 0,13-9-1936 0</inkml:trace>
  <inkml:trace contextRef="#ctx0" brushRef="#br0" timeOffset="11598.29">21584 12458 14735 0,'0'0'1312'0,"0"0"-1056"16,0 0-256-16,0 0 0 0,0 0 1472 0,0 0 256 15,-3-5 32-15,3 5 16 0,0 0-112 0,-1-9 0 16,-3-1-16-16,3 0 0 0,0 0-304 0,1-3-64 16,1 3-16-16,0-5 0 0,-2-4-256 0,3-5-48 15,1-2-16-15,1-3 0 0,-2 1-208 0,6-4-32 16,-2-1-16-16,3-2 0 0,1-2-224 0,2-1-32 16,0-1-16-16,5 0 0 0,1-3-160 0,0 3-16 15,-3-1-16-15,3 3 0 0,2 2-96 0,0 0 0 16,2 0-128-16,2 1 192 0,1 4-192 0,1 5 144 15,-2-2-144-15,4 6 128 0,0 3-128 0,-3 1 160 16,1 2-160-16,1 2 160 0,-1 1-160 0,0 1 0 16,-1 3 0-16,2-1 128 0,-1 1-128 0,1 4 0 15,1 2 0-15,-1 2 0 0,-1 1 0 0,0 3 0 16,-1 1 0-16,1 6 0 0,-2-1 0 0,-2 6 0 16,-3 2 0-16,0 2 0 0,0 4 0 0,-1 0 0 0,-2 3 0 0,-2-2 0 15,-3 5 0-15,0-1 0 16,-1 1 128-16,-3 2-128 0,0 0 0 0,-2-4 0 15,-1 0 144-15,-1-3-144 0,0 3 0 0,0-2 144 0,-3-4-144 16,0 0 0-16,0-3 192 0,1-2-192 0,-1-3 192 0,0-2-192 16,0 0 160-16,0-12-160 0,2 7 128 0,-2-7-128 15,0 0 0-15,0 0 128 0,0 0-128 0,0 0 0 16,0 0-416-16,0 0-160 0,-1-10-48 0,-1-1 0 16,-1-2-2384-16,-1-1-496 0,-1 0-80 15</inkml:trace>
  <inkml:trace contextRef="#ctx0" brushRef="#br0" timeOffset="11892.72">22298 12012 24879 0,'-11'4'1088'0,"11"-4"256"0,-8 5-1088 0,8-5-256 16,-5 8 0-16,2 2 0 0,3 1 1104 0,-1 0 176 15,1 1 16-15,3 1 16 0,-1 0-288 0,3-1-48 16,2 2-16-16,2 0 0 0,2-1-480 0,0 1-96 15,2 0-32-15,1-3 0 0,1 2-128 0,1 1-32 16,-1-5 0-16,0 1 0 0,0-2 128 0,1 0 32 16,0-6 0-16,1-1 0 0,0-2 352 0,1-1 64 15,-1-6 0-15,1-1 16 0,-1-8 144 0,1-2 32 0,1-3 0 16,-1-4 0-16,-3 1-352 0,-1-5-64 16,-1 2-16-16,0-2 0 0,-1-4-288 0,1-1-64 15,-1 1-16-15,-4-2 0 0,-2 1-160 0,0 2 0 16,-1 4 144-16,-1 1-144 0,0 5-144 0,-2 4-112 15,1 3 0-15,-3 6-16 16,0 3-1504-16,0 7-288 0,0 0-64 0,0 0-9696 0,0 0-1936 0</inkml:trace>
  <inkml:trace contextRef="#ctx0" brushRef="#br0" timeOffset="12525.79">21289 12270 20207 0,'0'0'896'0,"0"0"192"0,0 0-880 0,0 0-208 15,-4-10 0-15,1 1 0 0,3-3 1136 0,4-1 176 16,0 0 32-16,2-5 16 0,3-3-160 0,3-2-48 16,0 0 0-16,2-1 0 0,3-3-160 0,1 2-32 15,1-6-16-15,1 2 0 0,2 1-288 0,2-4-48 16,4 0-16-16,0 1 0 0,1-1-144 0,0 0-16 16,1-1-16-16,3 3 0 0,2 0-96 0,3 0-32 15,4-1 0-15,4 3 0 0,1-1-80 0,3 2-16 16,1-2 0-16,1 1 0 0,0 3-192 0,0-4 176 0,1 2-176 15,4-1 160-15,4 4-160 0,3 1 0 0,1 0 0 0,1 4 0 16,-5 1 0-16,1 3 0 0,-1 1 128 0,2 1-128 16,-1 0 0-16,4 5 0 0,3-5 0 0,-3 8 0 15,-2 0 0-15,0 3 0 0,-2 2 0 0,-2 4 0 16,2-1 0-16,1 2 0 0,0 6 0 0,-2-1 0 16,-2 3 0-16,-2 2 0 0,-5 2 0 0,1 2 0 15,-2 0 0-15,0 0 0 0,-1 0 0 0,2 2 0 16,1 1 0-16,-3 3 0 0,-5-4 0 0,-4 2 0 0,-3 1 0 15,-3-1 0-15,-2-4 0 0,-4 1 0 0,-4 1 0 0,1 2 0 16,0 0 0-16,-3-2 0 0,-4 2 0 0,-1 3 0 16,0-4 0-16,-3 0 0 0,-1-3 0 0,-1 0 0 15,-2-1 128-15,1 0-128 0,-2 1 0 0,-2-1 0 16,-1-1 0-16,1-1 128 0,-3-2-128 0,-1 2 0 16,-2-1 144-16,1 1-144 0,-3-4 128 0,0 1-128 15,-1 0 160-15,1-2-160 0,-3 2 160 0,0-2-160 16,3-11 160-16,-5 11-160 0,3 0 0 0,-2-3 0 0,0 2-176 0,4-10 176 31,0 0-1440-31,0 0-160 0,-4 7-48 0,4-7-8912 16,0 0-1792-16</inkml:trace>
  <inkml:trace contextRef="#ctx0" brushRef="#br0" timeOffset="12858.87">23990 11864 11055 0,'-14'6'976'0,"6"2"-784"0,1-2-192 0,2 4 0 16,1-1 2896-16,4 4 544 0,4 2 96 0,1 0 32 16,1 2-1824-16,4-3-352 0,4 1-80 0,4-1-16 15,4 1-160-15,0-2-48 0,3-2 0 0,0 1 0 0,0-3-192 0,1 0-64 16,1-4 0-16,1-2 0 15,0-3 48-15,1-1 0 0,1-1 0 0,-7-3 0 16,1-2 64-16,4-3 16 0,3-1 0 0,1-3 0 0,1-4-256 0,0-4-32 16,-2-1-16-16,-1 2 0 0,-5-5-208 0,-3 0-64 15,-1-4 0-15,-4 1 0 0,-4-5-128 0,-2-2-48 16,-2-1 0-16,-3-1 0 0,-2-2-208 0,-3 1 0 16,-2 3 0-16,-3-10 0 15,-2 5-1136-15,0 11-272 0,0 2-48 0,0 6-17776 16</inkml:trace>
  <inkml:trace contextRef="#ctx0" brushRef="#br0" timeOffset="14446.05">5779 13386 9215 0,'0'0'816'0,"0"0"-656"0,0 0-160 0,0 0 0 16,0 0 1632-16,0 0 288 0,0 0 64 0,-8 0 16 15,-1-2-416-15,1-2-96 0,1 1-16 0,2-3 0 16,5 6-192-16,-5-9-64 0,0 0 0 0,2 2 0 16,2-1-256-16,1-3-48 0,1-1-16 0,2 2 0 15,-1-3-304-15,2 1-64 0,0 0-16 0,1-2 0 0,1 0-192 0,2 0-64 16,-1 1 0-16,2 1 0 0,-1-1-64 0,0 5 0 16,-1-1-16-16,-7 9 0 0,9-5-176 0,0 4 192 15,1 4-192-15,0 6 192 0,0-2-192 0,2 10 0 16,2 1 0-16,0 3 0 0,2 6 0 0,0-2 128 15,-5 3-128-15,3-2 0 0,-3-1 0 0,3 0 0 16,-1-3 0-16,1-2 0 0,0-1 128 0,0-1-128 16,-2-4 128-16,-1 0-128 0,-1-4 0 0,-1 1 0 15,-3-3 128-15,0 0-128 16,-6-8-448-16,0 0-128 0,0 0-32 0,0 0 0 16,0 0-2496-16,0 0-496 0</inkml:trace>
  <inkml:trace contextRef="#ctx0" brushRef="#br0" timeOffset="14843.55">5838 13363 19343 0,'0'0'848'0,"0"0"192"0,-7 6-832 0,7-6-208 16,-7 8 0-16,7-8 0 0,-4 12 1088 0,4 1 160 16,2-1 32-16,2 2 16 0,1 0-640 0,2 4-128 0,0 0-16 0,4 2-16 15,1-1 144-15,4 0 16 0,1 0 16 0,2-2 0 16,2-3 48-16,5 1 16 0,3 0 0 0,3 2 0 15,1 1-336-15,4-3-64 0,2-1-16 0,2-3 0 16,-3 1-144-16,1 1-48 0,1-2 0 16,-2-1 0-16,0-2-128 0,1-1 128 0,-2-3-128 0,3 1 128 15,3 0 48-15,3-2 0 0,-1-3 0 0,1-1 0 16,1-1 48-16,-4-3 16 0,2 0 0 0,-1-1 0 16,1-6-48-16,-1 1-16 0,-4 0 0 0,0-3 0 15,2-2-48-15,0 2 0 0,0 2 0 0,-1-1 0 0,-2-4-128 16,-1 2 128-16,1-1-128 0,-6-1 128 0,-3-2 0 0,-3-1-128 15,-2-1 192-15,-1 0-64 0,-1-2 0 0,-2 1 0 16,-4-1 0-16,-3 2 0 0,-3-2-128 0,-1 3 192 16,-1 0-192-16,-3 1 192 0,0-1-192 0,-3 2 128 15,1-1-128-15,-2 3 128 0,-1 3-128 0,-1 3 0 16,-1 0 0-16,-1 5 0 16,2 5-1200-16,-4-9-272 0,4 9-48 0,-8-4-13376 0</inkml:trace>
  <inkml:trace contextRef="#ctx0" brushRef="#br0" timeOffset="15127.11">6953 13286 29599 0,'0'0'1312'0,"0"0"272"0,0 0-1264 0,0 0-320 0,0 0 0 0,11-8 0 16,1 1 624-16,2-5 64 0,2 1 16 0,6-6 0 15,5-2-112-15,2-4-16 16,3 2 0-16,3 0 0 0,5 1-272 0,2 1-64 0,0 0-16 0,-2 1 0 0,-2 0-224 0,-2 6 128 16,-3 1-128-16,-1 8 0 0,-2 1 0 0,-2 5 128 15,-1 6-128-15,-2 2 0 0,-3 7 0 0,0 6 0 16,-5 3 0-16,-1 5 0 0,-5 3 192 0,-3 5-64 16,-2 4-128-16,-2-1 192 0,-3 4 16 0,-2-3 0 15,-3 0 0-15,0-3 0 0,-2-4-48 0,0-2-16 16,-2-1 0-16,4-2 0 15,0-3-1024-15,-1 1-208 0,1-5-32 0</inkml:trace>
  <inkml:trace contextRef="#ctx0" brushRef="#br0" timeOffset="22532.54">14090 12536 2751 0,'-16'15'128'0,"7"-8"16"0,-2 0-144 0,-3 3 0 15,1-2 0-15,0 1 0 0,2-4 2112 0,1-1 384 0,-1 2 64 0,2-2 32 16,3-3-1200-16,6-1-240 15,-5-1-64-15,5 1 0 0,0 0-256 0,0 0-64 0,0 0-16 0,0 0 0 16,0 0-432-16,0 0-64 0,0 0-32 0,0 0 0 16,4-5 160-16,-4 5 48 0,0 0 0 0,0 0 0 15,0 0 176-15,0 0 32 0,0 0 16 0,0 0 0 16,0 0 272-16,0 0 48 0,6 2 16 0,-6-2 0 16,9 3 32-16,0-1 0 0,0 0 0 0,2-2 0 0,2-3-208 0,2-1-48 15,3-6 0-15,4 0 0 0,6-4 0 16,2-5-16-16,4-6 0 0,5-2 0 0,3-6-256 0,3-3-48 15,5 1-16-15,1-3 0 0,2-2-240 0,2-1-64 16,-1 2 0-16,0 0 0 0,-1 1 160 16,1-1 32-16,-1 3 0 0,-2 0 0 0,1 2-32 0,-1 1 0 15,0 2 0-15,-2 2 0 0,-4-2-144 0,-1 1-16 16,-4 4-128-16,-2 0 192 0,-4 2-32 0,-2 2-16 16,-2 2 0-16,-4 2 0 0,-5 4 112 0,-3 1 32 15,-5 6 0-15,-3-1 0 0,-2 3-112 0,-8 5-32 16,0 0 0-16,0 0 0 0,0 0-144 0,1 11 0 15,-2 1 0-15,-3 0 128 0,-2 2-128 0,-2-1-192 16,-1 0 32-16,-4 5 16 16,2-3-2208-16,1-1-432 0,0-4-96 0</inkml:trace>
  <inkml:trace contextRef="#ctx0" brushRef="#br0" timeOffset="23335.29">17267 10777 18431 0,'-23'20'816'0,"10"-11"160"0,-1 2-784 0,0-2-192 15,-1 2 0-15,0-4 0 0,1 5 320 0,1-4 32 0,-1 3 0 16,4-8 0-16,0 3 256 0,2-1 48 0,3-4 16 0,5-1 0 16,0 0 288-16,0 0 48 15,0-9 16-15,3 1 0 0,2-3-176 0,4-2-16 0,3-3-16 0,4-3 0 16,4-4-48-16,3-1 0 0,2-4 0 0,5-2 0 16,1-4-320-16,5-1-64 0,3-2 0 0,3-4-16 15,3-2 432-15,3-4 96 0,4-4 0 0,4-4 16 16,5-6-144-16,4-2-48 0,4-5 0 0,3 0 0 15,4-2-496-15,3-3-96 0,1-3-128 0,7-4 176 0,3-3 0 0,3 2 0 16,-1 3 0-16,36-33 0 0,-11 11-32 0,-7 3 0 16,-2 1 0-16,-2 7 0 0,-1 10 0 0,-1-1 0 15,-3 2 0-15,0-4 0 0,1 2-144 0,-1 4 0 16,-5 9 144-16,0-3-144 0,-4-2 160 0,2 1-32 16,0-1-128-16,1 3 192 0,-5 1-192 0,-1 0 0 15,0 5 0-15,-3-2-160 0,-1 4 160 0,-3-3 0 16,-4 3 0-16,1-2 0 0,-2 5 0 0,-5 3 0 15,-1 1 0-15,-2 5 128 0,-3 4-128 0,-5 2 144 16,-6 3-144-16,1 4 160 0,-3-4-32 0,-1 5 0 16,-2 2 0-16,-3-2 0 0,-3 5-128 0,-2 4 0 15,-1 1 144-15,-3 5-144 0,-4 4 0 0,-3 6 0 16,-3 0 0-16,-8 4 128 0,-2-2-128 0,-5 4-256 16,-5 3 64-16,-8 1 0 15,0 0-2304-15,-7 14-448 0</inkml:trace>
  <inkml:trace contextRef="#ctx0" brushRef="#br0" timeOffset="25517.57">21401 12097 9215 0,'0'0'816'0,"3"12"-656"16,-3-12-160-16,-1 9 0 0,1-9 832 0,-1 10 144 16,1-10 32-16,0 0 0 0,0 0 96 0,0 0 32 15,0 0 0-15,0 0 0 0,0 0 48 0,0 0 16 16,0 0 0-16,0 0 0 0,0 0-128 0,0 0-32 15,0 0 0-15,0 0 0 0,0 0-208 0,8-14-64 16,-3-1 0-16,2-2 0 0,1-1 0 0,2-1 0 16,1 2 0-16,2-6 0 0,1-3-128 0,1-2-16 15,2 3-16-15,2-4 0 0,1 1-272 0,2 1-48 0,0 0-16 0,0 1 0 16,1-1-272-16,2 0 160 0,1 0-160 0,2 2 128 16,4 3-128-16,1 2 128 0,1 2-128 0,3 2 128 15,0-1-128-15,2 2 0 0,-2 5 0 0,0 1 0 16,0-1 176-16,-1 2-48 0,-5 4-128 0,2 3 192 15,2 4-16-15,-2 0-16 0,-3 4 0 0,2 3 0 16,1 3-160-16,0-2 0 0,-1 4 0 0,-2 2 0 16,1 1 0-16,-3-1 0 0,-3 4 0 0,-3 2 0 0,-4 1 192 15,-4-1-32-15,-3 3-16 0,-2 1 0 16,-3 4 112-16,0-3 32 0,-3 0 0 0,-3-3 0 0,-2 4-288 16,-1-3 0-16,-2-1 0 0,1-3 0 0,-2-2 128 0,0-1-128 15,-3-1 144-15,1-3-144 0,-1 2-144 0,0-2-128 16,-1-2-32-16,-1-5 0 15,4 1-2304-15,-2-2-464 0,9-7-80 0,0 0-32 0</inkml:trace>
  <inkml:trace contextRef="#ctx0" brushRef="#br0" timeOffset="26035.68">21546 12176 19343 0,'-14'-6'848'0,"14"6"192"0,-7-5-832 0,7 5-208 0,-1-7 0 0,3-3 0 16,4-1 848-16,2-2 128 0,5-5 32 0,1-2 0 15,3-4-240-15,0-2-32 0,4-5-16 0,3-1 0 16,1 3-16-16,3-3 0 0,0-2 0 0,2-2 0 15,3 0-64-15,2 2 0 0,2-2-16 0,4 2 0 16,2 0-112-16,-1-1-32 0,0 2 0 0,0-2 0 16,0-3-128-16,2 0-32 0,3-1 0 0,3 5 0 15,3 2-112-15,3 2-16 0,1-1-16 0,1 5 0 0,-1 0 16 0,-3 3 16 16,1 0 0-16,0 4 0 0,-1 0-64 0,4 4-16 16,0 4 0-16,-1-1 0 0,0 5-128 0,-1-2 192 15,-1 4-192-15,-2-2 192 0,0 1-192 0,0 2 0 16,0 3 0-16,3 3-176 0,3 2 176 0,-2 3 0 15,-2-2 0-15,-2 4 0 0,-2 1 0 0,0 5 0 16,-2 4 0-16,-2 0-128 0,-3 1 128 0,-1 3 0 16,0 3 0-16,-1-1 0 0,-1 4 0 0,-6-1 0 15,-3 2 0-15,-3 3 0 0,-3 1 0 0,-1 0 0 16,-3-1 0-16,-3-1 0 0,-2 0 0 0,-1 1 128 16,-1 1-128-16,-5-1 0 0,0 3 0 0,0-4 144 15,-2-4-144-15,0 1 0 0,-2-4 160 0,-1 1-160 16,-1-5 128-16,0 0-128 0,1-1 144 0,-3-1-144 15,-2 0 160-15,0-4-160 0,2-1 0 0,-4-4 128 16,0 1-128-16,2-11 0 16,0 0-384-16,0 0-112 0,0 0-16 0,0 0-16 15,0 0-2352-15,0 0-448 0</inkml:trace>
  <inkml:trace contextRef="#ctx0" brushRef="#br0" timeOffset="27471.53">5758 13572 13407 0,'0'0'592'0,"0"0"128"0,-7 8-576 0,0 0-144 16,2-1 0-16,5-7 0 0,0 0 1216 0,-6 6 192 15,6-6 64-15,0 0 0 0,0 0-96 0,0 0-16 0,0 0 0 0,0 0 0 16,-4-8-144-16,4-4-16 0,0-3-16 0,0-3 0 16,0 1-240-16,4-2-48 0,0-2-16 0,-1-1 0 15,0-6-192-15,1 1-48 0,0-5 0 0,-1 1 0 16,1-2-192-16,-1 2-64 0,1-2 0 0,-1 1 0 16,1 2-144-16,1 3-48 0,0-1 0 0,3 7 0 15,-2 3-192-15,1 4 0 0,-1 2 0 0,0 2 0 0,-6 10 128 0,0 0-128 16,11-2 0-16,-1 3 0 0,-10-1 0 0,11 9 0 15,1 1 0-15,-1 4 0 0,-2 4 0 0,4 1 0 16,-2 4 128-16,2 3-128 0,0-1 0 0,-1 2 0 16,1 1 0-16,0 0 0 0,-1-5 0 0,2 0 0 15,2-1 0-15,0-3 0 0,-1-3 0 0,1-4 0 16,-1 1 0-16,0-2 0 0,-1-3-304 0,0-2 0 16,0-1 0-16,-2-2 0 15,-12-3-2560-15,0 0-512 0</inkml:trace>
  <inkml:trace contextRef="#ctx0" brushRef="#br0" timeOffset="27902.77">5869 13285 18431 0,'0'0'1632'0,"0"0"-1312"15,0 10-320-15,-1 1 0 0,1-2 656 0,2 3 64 0,2 2 16 16,2 1 0-16,3 0 176 0,4 5 48 0,2-1 0 0,0 2 0 15,1-1-176-15,1 4-16 0,4 2-16 0,2-2 0 16,1 1-160-16,0 2-16 0,1 0-16 0,2-3 0 16,4-4-80-16,-2-2-16 0,-1 0 0 0,2 0 0 15,3-6 32-15,-1-2 0 0,-3 1 0 0,3-4 0 16,1 1 48-16,1-4 16 0,-2-3 0 0,1-1 0 16,2-1-112-16,0-7 0 0,1-1-16 0,2-2 0 15,3 3-32-15,-2-7 0 0,-1-2 0 0,2-2 0 0,-2 0-144 0,-1 0-48 16,-2 1 0-16,1 0 0 0,-1-1-64 0,1 0-16 15,-1-1 0-15,2 2 0 0,0-1-128 0,1-1 0 16,0 2 0-16,1-1 0 0,-4 0 0 0,1-1 0 16,-3-2 128-16,-1 0-128 0,-4-3 0 0,0 1 128 15,-3 1-128-15,0-4 128 0,-3 3-128 0,-3-1 192 16,-1 0-192-16,-3 3 192 0,-2-4-192 0,-2 5 0 16,-1 1 144-16,-1 4-144 0,-2 2 128 0,-3 4-128 15,-2-2 128-15,1 6-128 0,-3-2 176 0,0 8-48 16,0 0 0-16,-7-6 0 15,1 2-928-15,-3 2-192 0,9 2-32 0,-9 1-16 16,9-1-2400-16,-9 3-464 0,-2-3-112 0,11 0-16 0</inkml:trace>
  <inkml:trace contextRef="#ctx0" brushRef="#br0" timeOffset="28187.44">7013 13189 27519 0,'0'0'1216'0,"0"0"256"0,0 0-1168 0,0 0-304 0,-3-7 0 0,3-5 0 16,3 3 480-16,2-5 32 0,3-2 16 0,2-2 0 16,5 1 176-16,3 1 48 0,1-1 0 0,5 1 0 15,0-2-176-15,3 3-16 0,1 3-16 0,-2 1 0 16,-1 3-64-16,1 1-16 0,-2 3 0 0,2 4 0 0,-2 5-144 0,0 5-48 15,-2 4 0-15,-2 4 0 0,-2 4-144 0,-2 4-128 16,0 6 144-16,-4 4-144 0,-1 0 128 0,0 8-128 16,-2-1 0-16,-5 3 144 0,-3-3-144 0,2-2 0 15,-2-5 0-15,1-1 0 16,1-2-2000-16,1-3-288 0</inkml:trace>
  <inkml:trace contextRef="#ctx0" brushRef="#br0" timeOffset="29538.45">14223 13755 12895 0,'-13'-10'576'0,"5"3"112"0,-1 1-560 0,0-2-128 15,1 5 0-15,8 3 0 0,-11-3 1696 0,3 2 304 0,8 1 64 0,-12 4 16 16,2 3-1248-16,0 5-256 0,-2 3-64 0,1 5 0 16,-1 4-112-16,2 6-16 0,0 5-16 0,0 3 0 15,2 3 16-15,2 4 0 0,0-1 0 0,0 6 0 16,3 0-128-16,0 4-32 0,-1 0 0 0,7 2 0 16,-3 2-224-16,4 0 128 0,1 1-128 0,5-4 0 15,1-1 128-15,3-3-128 0,3-6 0 0,2 0 0 16,1-8 0-16,6-3 0 0,-1-2-176 0,2-7 176 31,0 1-752-31,3-8-16 0,3-6-16 0,5 0-6336 0,4-6-1264 0</inkml:trace>
  <inkml:trace contextRef="#ctx0" brushRef="#br0" timeOffset="29970.84">16506 13625 13823 0,'0'0'1216'0,"0"0"-960"0,0 0-256 0,12 7 0 16,2-2 1072-16,4 2 160 0,1 0 48 0,4 4 0 15,4-1-528-15,3 4-112 0,3 2 0 0,4 1-16 16,1 1-144-16,0 8-32 0,-2 4 0 0,3 4 0 15,1 4-192-15,-1 4-32 0,2 4-16 0,-2 5 0 16,-2 1-16-16,-4 4 0 0,-5 1 0 0,-4 7 0 16,-5 1-32-16,-1 1-16 0,-6 0 0 0,-4 0 0 15,-5 3 48-15,-3-3 0 0,-5-7 0 0,-3 2 0 16,-2-2 80-16,0-6 32 0,-4-1 0 0,-3-1 0 16,-2-5-304-16,-2 1 160 0,-1-4-160 0,-3 4 128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1:25.7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14244 2098 11055 0,'0'0'976'0,"-6"0"-784"15,-3 1-192-15,0-1 0 0,-1 1 912 0,1 1 144 16,0-2 32-16,1 1 0 0,0 2 464 0,1-2 112 0,-2-1 0 0,3 0 16 16,-2 1-160-16,8-1-48 15,0 0 0-15,0 0 0 0,0 0-256 0,0 0-48 16,0 0-16-16,0 0 0 0,0 0-576 0,13-1-112 0,1 1-16 0,10 0-16 16,2 0-176-16,0 0-16 15,5 0-16-15,-1 0 0 0,6 0 160 0,2 0 16 0,3 4 16 0,3-3 0 16,3-1 48-16,2 1 16 15,-1 3 0-15,1-4 0 0,1 1-48 0,2 1-16 0,1-1 0 0,6 1 0 16,1 3-48-16,3 1-16 0,1-1 0 0,1 0 0 16,-2 0-32-16,2-1-16 0,1-2 0 0,2 2 0 15,1-2-144-15,3 2-32 0,0-2 0 0,-1-1 0 16,-1 1 32-16,3-2 0 0,0-1 0 0,4 0 0 16,0 0-32-16,2-1 0 0,-3 2 0 0,-1-2 0 0,-2-1 0 15,2 2-128-15,0-2 192 0,0 2-64 0,0 1 16 16,0-1 0-16,-2-2 0 0,5 2 0 0,-3-2-144 0,0 0 0 15,0 0 0-15,-3 1 0 0,2-2 128 0,-3 1-128 16,-5-1 0-16,0-1 128 0,-1 0-128 0,0 3 0 16,-1-1 0-16,-1 1 0 0,2-3 0 0,-3 1 0 15,-2 1 128-15,0-1-128 0,-2 2 0 0,1-1 0 16,-1 2 0-16,1 1 0 0,-2-1 0 0,0-1 0 16,-1 1 0-16,-1 0 128 0,-3-2 0 0,0 2-128 15,-4 1 192-15,-1 0-64 0,-2 1-128 0,-2-1 192 16,-2 0-192-16,-4 0 192 0,-6 0-192 0,0 0 192 0,-3 0-192 0,-2 0 192 15,-4 2-192-15,-4-1 160 0,-3-1-160 0,-1 0 160 16,-14 0-160-16,0 0 128 0,8 1-128 0,-8-1 128 16,0 0-128-16,0 0 0 0,0 0 0 0,0 0 128 31,0 0-736-31,-13 3-160 0,-2-3-16 0,-3 0-11936 0,-1-2-2384 0</inkml:trace>
  <inkml:trace contextRef="#ctx0" brushRef="#br0" timeOffset="975.25">22130 2090 3679 0,'0'0'320'0,"0"0"-320"0,-10-1 0 0,10 1 0 0,-9-4 2176 0,9 4 384 16,-6-4 64-16,6 4 0 0,0 0-752 0,0 0-144 15,0 0-48-15,0 0 0 0,0 0-464 0,0 0-112 16,0 0-16-16,7-6 0 0,2 0-320 0,3 2-80 16,1 1-16-16,3 0 0 0,3-3-64 0,4 4-16 15,5-1 0-15,4 1 0 0,5 1 32 0,7-1 0 16,7 1 0-16,1 0 0 0,0-1-112 0,4 2 0 15,3 0-16-15,3 0 0 0,1 0-16 0,7 3 0 16,8 1 0-16,-1-2 0 0,0 2-96 0,1 1-32 16,3-1 0-16,2-1 0 0,10-1-112 0,-2 3-32 15,-4 0 0-15,2-1 0 0,-1-3-48 0,7 3-16 16,4 0 0-16,-3 1 0 0,-6-1-16 0,1-2-128 16,2 4 192-16,3-1-64 0,0-2 64 0,0 1 0 15,-5 1 0-15,4 3 0 0,-2-5 64 0,4-1 32 16,-1 2 0-16,-4 2 0 0,-7-2-16 0,4 0 0 15,1 0 0-15,2-1 0 0,-3 3-16 0,-4-3 0 16,-5 0 0-16,3 1 0 0,-1 0-256 0,1 2 0 16,-2-1 128-16,-1 0-128 0,-5 1 0 0,-2-3 128 0,-3 0-128 15,-2 0 0-15,0 1 128 0,-3 2-128 0,-3-3 0 0,-6 1 0 16,-3 0 0-16,-3 1 0 0,-4-3 128 0,-1 1-128 16,-3-1 128-16,-1 3-128 0,1 3 192 0,-4-3-192 15,0 0 176-15,-1 2-176 0,-3-4 160 0,-2 1-160 16,-4 1 128-16,0 0-128 0,-4-5 0 0,-1 2 0 0,-1 0 0 0,-3-1 128 15,-4 2-128-15,-1 0 0 0,-4-3 0 0,-10 0 0 16,0 0 0-16,0 0 0 16,0 0-1216-16,0 0-256 0,0 0-32 0,-10 7-15312 15</inkml:trace>
  <inkml:trace contextRef="#ctx0" brushRef="#br1" timeOffset="7771.35">20569 9018 6447 0,'0'0'272'0,"0"0"80"0,0 0-352 0,0 0 0 16,4 12 0-16,-4-12 0 0,4 9 1280 0,-4-9 192 15,5 12 48-15,-5-12 0 0,0 0-544 0,5 10-96 16,-5-10-32-16,4 10 0 0,-4-10 64 0,4 11 16 16,-4-11 0-16,4 11 0 0,-4-11-112 0,3 11-32 15,-3-11 0-15,0 0 0 0,4 9 48 0,-4-9 16 16,3 11 0-16,-3-11 0 0,1 9-192 0,-1-9-32 16,0 10-16-16,0-10 0 0,0 0-80 0,0 0-16 15,1 13 0-15,-1-13 0 0,0 0 64 0,0 0 16 16,0 0 0-16,0 0 0 0,0 0 80 0,0 0 16 15,0 0 0-15,12-11 0 0,-2-1-160 0,1 1-16 16,3-3-16-16,-2-4 0 0,-1-4-176 0,3-4-48 0,0-1 0 0,3-3 0 16,0-2-80-16,3-3 0 15,-1-3-16-15,2-1 0 0,1-2-176 0,-1-6 192 16,6-4-192-16,-3 1 192 0,0 1-192 0,1-2 128 16,-3 2-128-16,1-2 128 0,-1-4-128 0,-3 1 0 0,4-1 0 0,-1-1 128 15,-1-1-128-15,2 0 0 0,2 1 144 0,0 5-144 16,-4 3 128-16,1 3-128 15,-1 2 128-15,0 6-128 0,-2 4 0 0,0 3 0 0,-1 2 0 0,-2-2 128 16,-1 7-128-16,-1 1 0 0,0-3 0 16,0 5 0-16,-1 1 0 0,-1 0 0 0,-4 4 0 15,1 1 128-15,0 2-128 0,0 0 0 0,-4 1 0 0,2 4 128 16,-7 7-128-16,7-4 0 0,-7 4 0 0,0 0 128 16,0 0-128-16,10-3 0 0,-10 3 0 0,12 2 0 0,-12-2 0 0,13 3 0 15,-5 3 0-15,0 4 0 0,2-1 0 0,0 5 0 16,2 1 0-16,1 4-128 0,-5 3 128 0,3 3 0 15,-1-1 0-15,1 8 0 0,1 1 0 0,-2 3 0 16,-1 0 0-16,0 5 128 0,3-3-128 0,-3 8 176 16,-1 1-176-16,1 5 192 0,-2 4-16 0,4-4 0 15,-4-2 0-15,3-1 0 0,-2-3 48 0,0 1 16 16,-1-6 0-16,2 2 0 0,-1-1 80 0,-1 1 32 16,1 2 0-16,1-5 0 0,-3-2-96 0,2-2-32 15,-3-3 0-15,0-1 0 0,-1-2-32 0,0-3-16 16,-2 0 0-16,2-4 0 0,0-3-48 0,1 0 0 15,-3-1 0-15,1-1 0 0,0-1-128 0,-1-1 0 16,1-2 144-16,-1-4-144 0,-2-10 0 0,4 9 0 16,-4-9 0-16,5 8 0 0,-5-8 0 0,0 0 0 15,0 0 0-15,0 0-192 16,9-4-480-16,-9 4-96 0,5-10-32 0,-4-3 0 16,-2-2-2704-16,-4 0-528 0,-10-11-128 0,-4 2 0 0</inkml:trace>
  <inkml:trace contextRef="#ctx0" brushRef="#br1" timeOffset="8057.24">20990 8535 19919 0,'-13'3'880'0,"13"-3"192"0,-9 0-864 0,9 0-208 15,0 0 0-15,0 0 0 0,0 0 1408 0,0 0 256 16,0 0 32-16,14 2 16 0,6-5-48 0,4 1 0 16,4-5 0-16,7-2 0 0,8 2-176 0,6-5-32 15,3 2-16-15,6 1 0 0,5 0-288 0,-1 0-48 16,0-1-16-16,-3 3 0 0,-5-2-288 0,0 4-64 16,-3 1-16-16,-1 0 0 0,-4-4-416 0,-3 3-96 15,-6 3-16-15,-1-1 0 0,-6 2-192 0,-4 2 0 16,-6 1 0-16,-5 0 0 15,-4 6-2992-15,-11-8-528 0</inkml:trace>
  <inkml:trace contextRef="#ctx0" brushRef="#br1" timeOffset="10589.37">23001 8228 2751 0,'0'0'256'0,"0"0"-256"15,-3-10 0-15,3 3 0 0,0 7 2672 0,0-12 480 16,-2 4 112-16,-2 0 0 0,4 8-1216 0,-5-8-240 16,-1 2-48-16,6 6-16 0,-4-8-208 0,4 8-32 15,-7-8-16-15,7 8 0 0,-3-7-256 0,3 7-48 16,0 0-16-16,0 0 0 0,0 0-336 0,0 0-80 16,0 0-16-16,0 0 0 0,0 0-448 0,9 14-96 15,2 2 0-15,0 3-16 0,5 2 48 0,-2 3 16 16,0 2 0-16,2 1 0 0,1 4 0 0,1 2 0 15,-1 1 0-15,0 3 0 0,-1 5-48 0,-3 4-16 16,1 1 0-16,0 1 0 0,0-2 16 0,-1-4 16 16,-2 0 0-16,1-1 0 0,-2-4 48 0,0-2 16 15,-1-1 0-15,-2-2 0 0,0-4 0 0,0 0 0 16,2-4 0-16,-1 0 0 0,-2-4 64 0,-1 2 16 16,-1-3 0-16,0-2 0 0,1-6-80 0,1 0-16 15,1 0 0-15,0-4 0 0,-7-7-16 0,8 5-16 16,-8-5 0-16,9-1 0 0,-1-3 112 0,1-6 32 15,-1-3 0-15,3-4 0 0,-3-5 64 0,3-4 16 0,-1-3 0 0,0-1 0 16,1-5-64-16,0-5-16 0,-1-5 0 16,0-2 0-16,0-2-208 0,0-7-32 0,7-3-128 0,-2 3 192 15,0 0-192-15,1 3 128 0,-1 5-128 0,1 3 0 16,1 1 160-16,-1 6-160 0,2 2 160 0,-3 3-160 16,1 4 0-16,-2 0 0 0,-2 4 0 0,2 1 0 15,-2 3 0-15,1 2-128 0,-3 1 128 0,1 4 0 16,-2 0 0-16,-3 1-192 0,-1 3 192 0,-5 10-160 15,0 0-864-15,0 0-192 0,0 0-16 0,0 0-16 16,0 0-1424-16,0 0-272 0,4 13-64 0</inkml:trace>
  <inkml:trace contextRef="#ctx0" brushRef="#br1" timeOffset="11193.97">22866 7639 13823 0,'-15'2'1216'0,"5"-2"-960"0,0 0-256 0,1 1 0 16,-4 2 768-16,4 1 128 0,2 1 0 0,0 0 16 16,0 0 224-16,7-5 32 0,-7 6 16 0,7-6 0 15,0 0-112-15,0 0-32 0,0 0 0 0,0 0 0 16,0 0-96-16,0 0-32 0,0 0 0 0,14-5 0 15,4 1-176-15,2 2-32 0,3-3-16 0,5 0 0 0,5 2-192 0,4 1-48 16,1-1 0-16,4 1 0 0,1-2-32 0,2-3-16 16,1 1 0-16,2-2 0 0,0 1 96 0,6 2 16 15,2-3 0-15,3 2 0 0,4-1-16 0,-2 0 0 16,-3 3 0-16,-2-1 0 0,-1-2-96 0,-5 5-16 16,0-2 0-16,0 2 0 0,-2-6-128 0,0 3-48 15,-1 1 0-15,-4 0 0 0,-2-2 32 0,-4 1 0 16,-3 0 0-16,-1-3 0 0,-5 2 64 0,-1-1 16 15,-2-2 0-15,-3 3 0 0,-3-2 0 0,-4 3 16 16,-1 0 0-16,-5-2 0 0,-2-1 0 0,-7 8 0 16,0 0 0-16,1-13 0 0,-1 4 160 0,-4-2 16 15,-4 2 16-15,-3-1 0 0,-4 4-192 0,-6-5-32 16,-4 3-16-16,-3-4 0 0,-1 2-80 0,-2 1-16 16,1-2 0-16,-3 2 0 0,-2-3-192 0,1 6 0 15,1-3 128-15,3 4-128 0,3-1 0 0,4-1 0 16,1 5-144-16,8 0 144 15,3 2-2000-15,11 0-304 0,0 0-64 0,0 0-16400 0</inkml:trace>
  <inkml:trace contextRef="#ctx0" brushRef="#br1" timeOffset="12725.91">25293 8350 6447 0,'0'0'576'0,"0"0"-576"15,0 0 0-15,0 0 0 0,0 0 2112 0,-1 9 320 16,1-9 64-16,0 0 16 0,0 0-768 0,0 0-144 15,6 12-48-15,4-7 0 0,2-4-32 0,2-1-16 16,3-3 0-16,2 3 0 0,3 0-352 0,5-2-64 16,2-2 0-16,7-1-16 0,3 1-144 0,4 0-32 15,3-3 0-15,-2 2 0 0,-2 1-128 0,-2 0-16 16,-2-1-16-16,0 0 0 0,0 0-128 0,-2 0-32 16,-3-2 0-16,0 4 0 0,0 1-272 0,-10 2-64 15,0-1-16-15,0 1 0 0,-1 1-224 0,-1 1 128 16,-2 1-128-16,2 0 0 0,-3-3 0 0,-5 1-240 15,-13-1 32-15,0 0 0 16,0 0-1648-16,0 0-336 0,0 0-64 0,0 0-7792 16,-12 8-1568-16</inkml:trace>
  <inkml:trace contextRef="#ctx0" brushRef="#br1" timeOffset="12958.39">25177 8807 16575 0,'-15'11'1472'0,"15"-11"-1168"0,0 0-304 0,2 9 0 15,6 0 2112-15,5-4 352 0,3 0 80 0,5 0 16 16,3-5-512-16,6-2-112 0,5-2-16 0,4-3 0 0,6-1-448 0,7-1-112 16,6-2-16-16,3 4 0 0,1-5-384 0,1 3-64 15,-4-3-32-15,-1 3 0 0,-5-1-256 0,-2 3-48 16,-4 2-16-16,-4 1 0 0,-2 2-544 0,-4 2 0 15,-4 2 0-15,-7 2 0 16,-4 3-2432-16,-5-4-560 0</inkml:trace>
  <inkml:trace contextRef="#ctx0" brushRef="#br1" timeOffset="14075.44">27234 8067 14111 0,'-9'-1'624'0,"6"-3"128"0,1 0-608 0,2 4-144 16,0 0 0-16,0 0 0 0,5-11 1360 0,1-2 240 15,3 1 64-15,1 1 0 0,4-2-432 0,3 1-80 0,2 0 0 0,1-1-16 16,3-2-208-16,5 0-32 16,0-2-16-16,3 2 0 0,-1 1-176 0,2 3-16 0,2-2-16 0,2 4 0 15,-1-2-32-15,1 6 0 0,2 1 0 0,-1 5 0 16,-4 2-240-16,0 2-48 0,-5 6-16 0,-1 2 0 15,-3 5-208-15,0 3-128 0,-4 2 128 0,2 1-128 16,-2 5 0-16,-1 3 144 0,-1 4-144 0,0 2 0 16,-1-1 240-16,-2 0-64 0,1-2-16 0,-2 1 0 15,2-2-160-15,0-2 0 0,-1-2 0 0,2 0 128 16,-1-4 32-16,0 1 0 0,-4-4 0 0,1 1 0 0,-2-1-160 0,0-4 0 16,-2-1 0-16,-2 0 0 0,1-3 144 15,-1-4-144-15,-2 1 160 0,-1-1-160 0,-4-3 0 0,0-8-160 16,0 11 0-16,0-11 0 15,-4 7-2016-15,4-7-384 0,0 0-96 0,-11 1-16 0</inkml:trace>
  <inkml:trace contextRef="#ctx0" brushRef="#br1" timeOffset="14376.83">28004 8119 20959 0,'0'0'928'0,"4"-10"192"0,-1 2-896 0,-3 8-224 16,0 0 0-16,0 0 0 0,-2-10 1440 0,2 10 240 15,0 0 48-15,0 0 16 0,0 0-352 0,-7 9-80 16,-1 0-16-16,-1 6 0 0,-4 2-336 0,-1 2-64 16,-1 5 0-16,-1 4-16 0,-2-3-48 0,-3 7-16 0,0 5 0 0,-3 2 0 15,-4-1-208-15,-5 4-32 16,-7 0-16-16,1 4 0 0,-2-3-240 0,2 2-64 0,1-6 0 0,1-2 0 15,0-3-128-15,3-4-128 0,3-3 144 0,6-1-144 16,3-2 160-16,4-4-160 0,4-1 160 0,5-1-160 16,7-4 0-16,6-5 0 0,3 0-208 0,5-5 64 31,3-7-1840-31,5-6-384 0,8-1-64 0,3-5 0 0</inkml:trace>
  <inkml:trace contextRef="#ctx0" brushRef="#br1" timeOffset="14926.44">29125 7772 22111 0,'0'0'1968'0,"0"0"-1584"16,0 0-384-16,0 0 0 0,4-8 1056 0,-4 8 128 15,0 0 32-15,0 0 0 0,0 0-272 0,0 0-48 16,5 11-16-16,-1 6 0 0,-1 7-208 0,0 2-32 0,1 3-16 0,1 4 0 15,0 4-80-15,0 2-16 16,0 6 0-16,2 3 0 0,0 1-112 0,1-4-32 0,0 2 0 0,-1 3 0 16,1-4-192-16,-2 1-32 0,1-5-16 0,-1-2 0 15,3-3 48-15,0-5 16 0,-2-4 0 0,4-3 0 0,-1-2 304 0,1-2 48 16,1-6 16-16,-1-4 0 16,1-1 0-16,-1-3 16 0,-1 0 0 0,0-5 0 15,3-7-80-15,-1-2-32 0,-1-2 0 0,0-3 0 0,1-4-112 0,1 0-32 16,1-2 0-16,-1-2 0 0,1-3-112 0,0-5-32 15,-1 0 0-15,0-3 0 0,-4-4-32 0,1-3-16 16,0-6 0-16,2 0 0 0,2-8 48 0,0-2 0 16,-2-3 0-16,2 4 0 0,1 1-192 0,1 6 0 15,-2 8 144-15,1 4-144 0,-1 7 0 0,0 0 0 16,-3 4 0-16,1 4 0 0,-2 0 0 0,0 1 0 16,-2 4 0-16,-3 7 0 15,-1-3-448-15,-2 4-64 0,1-1-16 0,-3 7 0 16,0 0-2016-16,0 0-400 0,-3-4-64 0</inkml:trace>
  <inkml:trace contextRef="#ctx0" brushRef="#br1" timeOffset="15428.51">28912 7486 19231 0,'-17'-3'848'0,"8"3"176"0,9 0-816 0,-9 2-208 15,9-2 0-15,0 0 0 0,0 0 1152 0,0 0 176 16,0 0 32-16,0 0 16 0,7-5-272 0,4-3-48 16,4 0-16-16,6 1 0 0,4-3-288 0,4-1-64 15,5 1-16-15,4 1 0 0,5 0-144 0,5 3-16 16,4-3-16-16,5 4 0 0,1-5 96 0,0 4 32 16,-1-3 0-16,1 1 0 0,-3-1 64 0,3 0 16 15,-1-1 0-15,-16 5 0 0,2 1 32 0,0-1 16 16,-1-3 0-16,-1 5 0 0,-3-2-160 0,-1-3-16 15,-3 3-16-15,-1-1 0 0,-1-5-208 0,-3 4-32 16,-2-3-16-16,4-3 0 0,-4 1 32 0,-7 1 16 16,-4 3 0-16,-5-3 0 0,-3-2 16 0,-4 3 0 15,-4-3 0-15,-3 1 0 0,-3-1-96 0,-3-1-16 16,-3-1 0-16,-2 3 0 0,-5 2-256 0,-1-1 128 16,-4-1-128-16,0 3 0 0,-2-1 0 0,2 4 0 15,-1 3 0-15,1-1 0 16,1 1-880-16,0 0-176 0,1 2-32 0,-1 2-11968 0,-1 4-2400 15</inkml:trace>
  <inkml:trace contextRef="#ctx0" brushRef="#br1" timeOffset="18203.24">22282 12033 5519 0,'0'0'496'0,"0"0"-496"15,0 0 0-15,0 0 0 0,-7 10 2400 0,7-10 384 16,0 0 80-16,0 0 16 0,-6 7-1088 0,6-7-224 16,0 0-32-16,0 0-16 0,0 0-128 0,0 0-32 15,0 0 0-15,0 0 0 0,0 0-272 0,0 0-64 16,0 0-16-16,5-7 0 0,-5 7-240 0,8-5-64 15,-1-5 0-15,-2 3 0 0,2 1 64 0,0-3 0 16,1 1 0-16,5-8 0 0,1-1-240 0,1 1-32 16,0-2-16-16,2 0 0 0,0 0-112 0,2-1-32 15,6-1 0-15,-1 0 0 0,-1-2-112 0,1 3-32 16,0 1 0-16,-1-2 0 0,-2-2 64 0,0 2 16 16,-2-2 0-16,1 1 0 0,-1 0-16 0,-5 7 0 15,0 0 0-15,9-12 0 0,-1 3-80 0,-3 0-32 16,-1 1 0-16,-2 2 0 0,1 1-144 0,-2 0 192 15,-1 1-192-15,-4 5 192 0,1 1-192 0,6-7 160 16,-2 2-160-16,-1 2 160 0,-1 1-32 0,0 1 0 16,-2 2 0-16,-3 0 0 0,1 5-128 0,3-7 192 0,0 1-192 0,-1 4 192 15,-1 3-192-15,-10 5 0 0,8-5 0 0,-8 5 128 16,8-5-128-16,-8 5 0 16,0 0 0-16,0 0 0 0,0 0 0 0,0 0 0 15,0 0 0-15,0 0 0 0,0 0 0 0,0 0-192 0,0 0 32 0,0 0 16 31,0 0-464-31,0 0-96 0,0 0 0 0,0 0-16 16,0 0-2336-16,0 0-464 0,-13 12-80 0,-2-5-32 0</inkml:trace>
  <inkml:trace contextRef="#ctx0" brushRef="#br1" timeOffset="18611.46">22644 11278 5519 0,'0'0'496'0,"0"0"-496"15,0 0 0-15,0 0 0 0,0 0 3088 0,0 0 528 16,0 0 96-16,6-9 32 0,1-4-1696 0,0 4-352 16,5-2-64-16,0-2-16 0,2 1-144 0,3-1-16 15,3-4-16-15,2 2 0 0,3-1-416 0,-1 0-64 16,6-2-32-16,-1 0 0 0,4 1-96 0,1-1 0 15,2 0-16-15,-2 1 0 0,-1 2-128 0,0 0-32 16,-1 0 0-16,-3-1 0 0,-1 1-16 0,-4 2-16 16,0 3 0-16,-3-1 0 0,-5 3-176 0,1-2-48 0,-1 4 0 0,0 2 0 15,-2 4-256-15,-3 1-144 0,-11-1 160 0,10 4-160 16,0 0 0-16,-1 5 128 0,0 0-128 16,-2 5 0-16,-1 0 0 0,-1 5 0 0,-2 0 0 0,-2 1 0 15,0 5 208-15,-1 2-48 0,-1 0-16 0,-2 1 0 16,-1 2 32-16,-1-2 0 0,-1 0 0 0,-2-5 0 15,1-3-176-15,2 0 128 0,0-3-128 0,-1 0 128 16,-1-2-304-16,2-1-64 0,1-4-16 0,0-1 0 16,4-9-3008-16,0 0-592 0,0 0-128 15,-16 4-32-15</inkml:trace>
  <inkml:trace contextRef="#ctx0" brushRef="#br1" timeOffset="19252.93">21762 11035 13823 0,'0'0'608'0,"0"0"128"0,0 0-592 0,0 0-144 0,0 0 0 0,9-8 0 16,-9 8 2160-16,7-6 400 0,-2 2 64 0,-5 4 32 15,0 0-1136-15,12 5-240 0,-6 1-32 0,5 6-16 16,0 3-320-16,0 3-64 0,2 1-16 0,1 0 0 0,0 3-64 0,1 3 0 16,3 1-16-16,-2-2 0 0,2 0-224 0,-1-1-32 15,-5 0-16-15,1-1 0 0,0-2-32 0,-2-3-16 16,-2-3 0-16,-1 0 0 0,-2-1 16 0,0-4 0 15,0 0 0-15,-1-4 0 0,-5-5 64 0,0 0 0 16,5 8 16-16,-5-8 0 0,0 0-16 0,0 0-16 16,0 0 0-16,0 0 0 0,6-8 64 0,-1 0 16 15,-1-3 0-15,0-3 0 0,-2 1-272 0,1-6-48 16,-3-6-16-16,1 2 0 0,2-4-32 0,-1 0 0 16,1-1 0-16,1 0 0 0,1-3-208 0,1 1 144 15,0 1-144-15,2 1 128 0,-2 5-128 0,1-1 0 16,-1-4 0-16,0 7 0 0,2 0 0 0,-2 4 0 15,1 1 0-15,-1 2 0 0,0 3 0 0,0 3 0 16,-6 8 0-16,6-6 0 0,-6 6 0 0,0 0 0 16,6-7-176-16,-6 7 176 15,0 0-432-15,0 0 0 0,0 0 0 0,0 0 0 16,0 0-1104-16,0 0-240 0,0 0-32 0,0 0-10192 16,0 0-2032-16</inkml:trace>
  <inkml:trace contextRef="#ctx0" brushRef="#br1" timeOffset="19741.61">21495 10645 12095 0,'0'0'528'0,"0"0"112"0,0 0-512 0,0 0-128 16,0 0 0-16,0 0 0 0,0 0 1168 0,0 0 208 15,0 0 32-15,0 0 16 0,0 0-112 0,0 0-32 16,5-7 0-16,2 0 0 0,1 2-176 0,3-1-32 16,3-1-16-16,3 2 0 0,1-4-80 0,2 1-16 15,0-3 0-15,2 1 0 0,1-1-128 0,1 4-48 16,3-3 0-16,2 2 0 0,0-2-80 0,3 3 0 15,1 0-16-15,1 1 0 0,3-1-192 0,-1 0-48 16,-1 4 0-16,-1-1 0 0,-4 2-64 0,-1-5-32 16,-2 1 0-16,-3 3 0 0,-4 1-144 0,-2-1-16 15,0-2-16-15,-3 0 0 0,-3 1-48 0,-1 0 0 16,-3 1 0-16,-8 3 0 0,11-7 96 0,-2 2 16 16,-9 5 0-16,8-7 0 0,-8 7 16 0,0 0 16 15,0-8 0-15,0 8 0 0,-7-9 112 0,0 3 32 0,-2 1 0 0,-1-3 0 16,-2 0 0-16,0 0 0 0,-5 0 0 0,2 3 0 15,-2-5-128-15,3 3-32 0,0-2 0 0,0 3 0 16,2 2-256-16,0-2 0 0,1 1 128 0,2 2-128 16,0 1-128-16,9 2-96 0,0 0-16 0,0 0 0 31,0 0-2240-31,0 0-448 0,0 0-80 0</inkml:trace>
  <inkml:trace contextRef="#ctx0" brushRef="#br1" timeOffset="20847.65">24205 11572 13935 0,'0'0'608'0,"0"0"144"0,0 0-608 0,-9 4-144 16,9-4 0-16,-9 3 0 0,3 1 1216 0,6-4 224 16,0 0 32-16,0 0 16 0,0 0-160 0,0 0-48 15,0 0 0-15,0 0 0 0,0 0-416 0,11 6-96 16,2-3 0-16,1-1-16 0,1-1-48 0,3-2-16 16,1-3 0-16,2 0 0 0,2 1-48 0,1-1-16 15,6-1 0-15,2 2 0 0,1-1-48 0,3 1-16 0,4 3 0 0,2-3 0 16,1-1-224-16,0 3-32 0,-20 0-16 0,5-1 0 15,1 0-96-15,2-3-32 0,1 1 0 0,-1 0 0 16,1 2-160-16,0-2 192 0,4-1-192 0,31-2 192 16,-5 1-64-16,-6-2 0 0,-6 3 0 0,-2-6 0 15,-5 1 80-15,-1-3 16 0,-1 2 0 0,-2 0 0 16,-4 0-64-16,4 3-16 0,0-2 0 0,5 5 0 16,1-1-144-16,1 1 128 0,-1 1-128 0,-5 3 128 0,-3-2-128 0,-3 2 0 15,-3-6 0-15,-1 4 0 0,-3 0 0 16,0 2 128-16,-2-3-128 0,1 0 0 0,-2 2 0 0,1-1 0 15,2 0 0-15,1 1 0 0,0 1 0 0,4-2 128 16,-2-2-128-16,2 3 0 0,-2-1 128 0,2 2-128 16,-6-2 0-16,0 2 128 0,0-3-128 0,-3 0 160 15,-3 3-160-15,0 0 160 0,1 1-160 0,-4-2 192 16,-3 1-192-16,4 0 192 0,0-2-192 0,-3 2 192 16,-2 0-192-16,1-2 192 0,0-2-32 0,1 3 0 15,-1 0 0-15,1 0 0 0,3 1-32 0,0-2-128 16,0 0 192-16,2 2-64 0,1-3-128 0,3 3 128 15,-1-1-128-15,1-1 128 0,0 0 0 0,-1 0 0 16,0-1 0-16,-1 1 0 0,-2 0 64 0,1 0 0 16,-2 3 0-16,2-1 0 0,-2-1-192 0,-2 0 160 15,-1-2-160-15,0 3 160 0,2 0-160 0,-3 1 192 16,-1 0-192-16,3 0 192 0,1 0-192 0,-2 0 0 16,1 1 0-16,-1-1 128 0,1-1-128 0,-1 1 160 15,-2 1-160-15,0-2 160 0,-1-1-32 0,-3 1 0 16,-10 1 0-16,10 0 0 0,-10 0-128 0,0 0 0 0,0 0 0 0,0 0 128 15,0 0-128-15,0 0 0 0,0 0-192 0,0 0 192 32,0 0-1344-32,0 0-128 0,-11 0-48 0,-1-1-10128 0,0-1-2016 0</inkml:trace>
  <inkml:trace contextRef="#ctx0" brushRef="#br1" timeOffset="21147.53">26601 11060 11055 0,'0'0'480'0,"11"-4"112"0,2 1-464 0,2-2-128 16,0 1 0-16,6 0 0 0,6 4 2480 0,-2-1 464 16,2 1 112-16,-3 0 16 0,1 0-832 0,1 1-176 15,-1 1-16-15,0 2-16 0,0 4-752 0,-1 0-160 16,-1 2-32-16,-4 0 0 0,0 0-336 0,0 3-80 15,-1-6-16-15,-2 7 0 0,-2 0-192 0,-1 3-32 16,-3 1-16-16,-2-1 0 0,-3 1-16 0,-1 1 0 16,-4-1 0-16,-2 0 0 0,-2-2-16 0,-2 2-16 15,-4-3 0-15,-3 2 0 0,-2 0-80 0,-3-2-16 16,-2-1 0-16,-2 0 0 0,-4-3-144 0,0 2-128 16,1-2 192-16,-2-2-192 15,-2 4-1424-15,-2-4-400 0,2-2-80 0</inkml:trace>
  <inkml:trace contextRef="#ctx0" brushRef="#br1" timeOffset="21804.87">25317 12181 11967 0,'0'0'528'0,"0"0"112"0,0 0-512 0,0 0-128 15,0 0 0-15,0 0 0 0,0 0 2112 0,0 0 400 16,8-5 80-16,-2-4 16 0,-2 2-912 0,1-3-176 15,0 1-48-15,1-3 0 0,-1-1-304 0,2 1-64 16,-1-2-16-16,3-1 0 0,-4-1-144 0,1 0-48 0,0-5 0 0,4 2 0 16,-3-4-208-16,5-2-48 0,-2 0-16 0,-1-5 0 15,-4 6-272-15,5-1-48 0,-2 1-16 0,3 2 0 16,-1-3-96-16,0 3 0 0,1 2-16 0,-1 3 0 16,0 3-16-16,1 4 0 0,1-1 0 0,-2 6 0 15,-2-3-32-15,1 5 0 0,-9 3 0 0,12 2 0 16,0 1-128-16,-1 4 192 0,-1 2-192 0,3 2 192 0,1 3-64 0,0 3 0 15,-1 2 0-15,-1 1 0 0,0 3 80 0,1 2 16 16,-2-2 0-16,0 3 0 0,0 0 32 0,-1-2 0 16,-1 4 0-16,0-2 0 0,-2 1-64 0,1-5 0 15,-2-1 0-15,1 0 0 0,-1 2-64 0,0-2 0 16,-1-4-128-16,0-1 192 0,-1-4-192 0,-1 0 144 16,-1-1-144-16,1-3 128 0,-3-8-128 0,0 0 0 15,0 0 0-15,0 0 0 16,0 0-960-16,0 0-240 0,0 0-32 0,0 0-10656 15,0 0-2128-15</inkml:trace>
  <inkml:trace contextRef="#ctx0" brushRef="#br1" timeOffset="22017.6">25360 12053 28223 0,'0'0'1248'0,"0"0"256"0,0 0-1200 0,13 1-304 16,-2 0 0-16,3 1 0 0,3-4 1536 0,-2 1 240 0,3-1 48 0,0-2 16 16,3 0-368-16,3 0-80 0,4 0-16 0,-1 1 0 15,1-4-672-15,1 3-128 0,1 1-16 0,-2-1-16 32,-3-1-1120-32,-2 1-240 0,-3 1-32 0,-2 0-16848 0</inkml:trace>
  <inkml:trace contextRef="#ctx0" brushRef="#br1" timeOffset="25004.46">28219 12036 12543 0,'0'0'560'0,"0"0"112"0,0 0-544 0,0 0-128 0,0 0 0 0,-8 4 0 15,8-4 1152-15,0 0 208 0,-10 3 48 0,10-3 0 16,0 0-224-16,0 0-32 0,0 0-16 0,0 0 0 16,0 0-192-16,0 0-48 0,0 0 0 0,0 0 0 15,0 0-48-15,0 0-16 0,0 0 0 0,0 0 0 16,4-9-352-16,0-1-80 0,1 2-16 0,3-1 0 16,2 4-16-16,1-4-16 0,1 2 0 0,0-4 0 15,2 3 0-15,0-4 0 0,3 3 0 0,-1-4 0 16,-2 2-48-16,3 0-16 0,-1-5 0 0,-2 2 0 15,2 0-96-15,-1 0 0 0,1-3-16 0,0-1 0 0,-2 3-16 16,2-1 0-16,2 0 0 0,0-2 0 0,1-1-160 0,0 0 160 16,0 1-160-16,2-1 160 0,0 0-32 0,3-3-128 15,3 1 192-15,-2 0-64 0,2 1 0 0,5 1-128 16,1-3 192-16,-2-2-64 0,0 3 32 0,-2 0 0 16,-2 2 0-16,-2 0 0 0,1 0-32 0,-5 1-128 15,2 0 192-15,0 1-64 0,-3-1-128 0,3 0 128 16,0 0-128-16,-1 0 128 0,-1 2-128 0,2-3 192 15,-1 0-192-15,2 0 192 0,3 0-16 0,1 1 0 16,1-1 0-16,0 1 0 0,0 0 0 0,-1 0 0 16,2-2 0-16,-4 1 0 0,0 0-32 0,-2 1 0 15,-1 4 0-15,0-1 0 0,-1 0-144 0,0-2 128 16,0-1-128-16,-2 3 128 0,-1 4-128 0,0 1 0 0,0-4 0 0,2 2 0 16,-1 2 0-16,0-3 128 0,-1 3-128 0,3-1 0 15,-2-1 0-15,2 2 0 0,-1-4 0 0,0 3 0 16,-2 0 0-16,0-1 0 0,-3-1 128 0,2 2-128 15,-1-5 0-15,-1 1 0 0,-2 2 0 0,0 3 128 16,-1-3-128-16,0 3 0 0,-1 1 0 0,2-2 0 16,-1 1 0-16,1-3 0 0,-4 0 0 0,3 3 128 15,0-4-128-15,1 2 0 0,2 0 0 0,1-1 128 16,-3-1-128-16,1 2 0 0,0 0 0 0,3-2 0 16,1-1 0-16,0 2 0 0,-1 3 128 0,1-4-128 15,1 0 0-15,2 3 0 0,0-3 0 0,-1-2 128 16,-2 2-128-16,-1 3 0 0,-1-2 0 0,0-1 0 15,1 2 0-15,-3-1 0 0,2-4 128 0,-2 2-128 0,0 1 0 0,1 1 0 16,-1 1 0-16,1-2 128 0,1-3-128 0,0 2 160 16,-4-2-160-16,3 2 160 0,2-1-32 0,-2 2-128 15,-1-2 192-15,2 1-64 0,-1-1-128 16,2 0 160-16,-1-3-160 0,2 2 160 0,0 0-160 0,1 2 0 16,1 2 0-16,1-1 128 0,4-2-128 0,-1 0 0 15,-2 1 0-15,-3-1 0 0,2-1 128 0,1 3-128 16,-1-2 0-16,-3 0 128 0,2 1-128 0,0-2 0 15,0 4 0-15,0-1 0 0,-1 2 0 0,0-2 0 16,1 0 128-16,-1 0-128 0,-4 3 0 0,0-5 0 16,1 1 0-16,1-1 0 0,0-1 0 0,-1 2 0 15,-1 1 0-15,1 1 0 0,-1-1 0 0,2 2 0 16,-2-1 0-16,2-1 0 0,0 1 0 0,0 2 0 0,-3-2 0 0,-1 0 0 16,1 3 0-16,-3-1 0 0,-1-2 0 0,1 4 0 15,0-2 0-15,-1 2 0 0,-4-1 0 0,1 2 0 16,-2-2 0-16,0 3 0 0,1-3 0 0,-2 5 0 15,-5 5 0-15,6-9 0 0,-6 9 0 0,5-7 0 16,-2-1 0-16,-3 8 0 0,0 0 0 0,0 0 0 16,5-6 0-16,-5 6-176 0,0 0 176 0,0 0-192 31,0 0-448-31,0 0-112 0,5-5-16 0,-5 5 0 16,0 0-2304-16,0 0-448 0</inkml:trace>
  <inkml:trace contextRef="#ctx0" brushRef="#br1" timeOffset="25501.1">30993 9518 9215 0,'0'0'816'0,"0"0"-656"16,0 0-160-16,0 0 0 0,0 0 1040 0,0 0 176 16,0 0 48-16,0 0 0 0,0 0-48 0,0 0 0 15,0 0 0-15,0 0 0 0,0 0-192 0,0 0-32 0,8-8-16 0,3-1 0 16,-1 2-80-16,1-2 0 16,2 3-16-16,1-4 0 0,0 0-32 0,1-2 0 0,2-3 0 15,0 1 0-15,3-1-128 0,1 2-16 0,3-3-16 0,2-1 0 16,-1 2 64-16,3-1 16 0,1 0 0 0,3-1 0 15,4 1-160-15,-2 1-32 0,2-2 0 0,-1 1 0 16,0-2-96-16,-2 1-32 0,-3 0 0 0,1 1 0 16,-3 1-240-16,-3 2-48 0,-2 2-16 0,-2-2 0 15,1 6 16-15,-3-2 0 0,-1 4 0 0,-3 1 0 16,-1-1-160-16,-2 3 128 0,-12 2-128 0,11 7 128 16,-1-2 0-16,-3 5-128 0,-4 4 192 0,0 1-64 15,-2 3 128-15,-2 5 32 0,-3 5 0 0,-1-1 0 16,-3 1 16-16,0 2 0 0,-5 1 0 0,-1 2 0 15,-1 2 48-15,-2 1 16 0,-1 1 0 0,-1-4 0 0,0-2 16 0,1 2 0 16,-2-3 0-16,1 0 0 0,0 1-208 16,1-6-48-16,-1 1 0 0,2-5 0 0,2-2-128 15,4-1 0-15,-2-3 0 0,2-1 0 16,4-1-1872-16,1-2-304 0,0-2-64 0</inkml:trace>
  <inkml:trace contextRef="#ctx0" brushRef="#br1" timeOffset="26534.13">29640 11625 4607 0,'0'0'400'0,"0"0"-400"16,0 0 0-16,0 0 0 0,0 0 2192 0,0 0 368 15,0 0 64-15,0 0 0 0,0 0-1008 0,0 0-208 16,0 0-32-16,0 0-16 0,0 0-16 0,9-3-16 15,-9 3 0-15,14-8 0 0,-4 2-256 0,2-4-48 16,-1 1-16-16,0-4 0 0,1 1-112 0,2 1-32 16,2-3 0-16,2 2 0 0,1 0-208 0,3 0-32 15,3 0-16-15,-1 2 0 0,-2-4-224 0,-2 3-32 16,5 3-16-16,-4-1 0 0,-1 3-208 0,0 3-128 16,-3 1 160-16,-1 2-160 0,-1 2 192 0,1 3-64 0,1 4-128 15,-2 3 192-15,-2 4-64 0,1 2 0 0,0 0-128 0,-1 2 192 16,-2 4-32-16,0-2-16 15,0-1 0-15,-1 4 0 0,-3-3-144 0,4 1 128 0,-4 1-128 0,1-1 128 16,-3-2-128-16,-1-2 0 0,-3-2 144 0,3-3-144 16,-2-2 128-16,1-1-128 0,-2 2 128 0,2-4-128 15,-3-9 0-15,1 13 0 0,-1-6 0 0,0-7 0 32,0 0-352-32,0 0-144 0,0 0-16 0,0 0-16 15,0 0-1888-15,0 0-368 0,0 0-80 0,-10-4-9488 0</inkml:trace>
  <inkml:trace contextRef="#ctx0" brushRef="#br1" timeOffset="26785.04">30098 11519 22575 0,'0'0'992'0,"0"0"224"0,-4-10-976 0,4 10-240 16,0-6 0-16,0 6 0 0,0 0 1088 0,0 0 160 15,0 0 32-15,0 0 16 0,0 0-144 0,-1 7-16 16,-3 3-16-16,1 6 0 0,1-1-240 0,-1 4-48 15,-1 3-16-15,-1 3 0 0,0 4-176 0,0 2-16 16,0-2-16-16,0 1 0 0,-3 2-128 0,2-4-32 16,0 0 0-16,1 1 0 0,-4-2-208 0,1-1-48 15,0 0-16-15,2-4 0 0,2-3-176 0,0-3 0 16,1-2 0-16,1 0 128 0,2-14-128 0,0 0 0 16,0 0-192-16,0 0 192 15,12 2-1664-15,-1-10-192 0,2-3-64 0,0-6-13232 0</inkml:trace>
  <inkml:trace contextRef="#ctx0" brushRef="#br1" timeOffset="27668.46">30576 11210 7359 0,'0'0'656'0,"0"0"-528"0,0 0-128 0,0 0 0 16,-8 4 2112-16,8-4 384 0,0 0 64 0,-9 3 32 16,9-3-800-16,0 0-176 0,0 0-16 0,0 0-16 15,0 0-336-15,0 0-64 0,0 0-16 0,0 0 0 16,0 0-288-16,0 0-64 0,0 0-16 0,0 0 0 15,12-3-112-15,-2 2-32 0,-10 1 0 0,11 1 0 16,-1 0-208-16,-10-1-64 0,10 4 0 0,1 1 0 16,-4 2-128-16,2-2-48 0,0 1 0 0,1 4 0 15,0 4 80-15,2-1 16 0,-3 1 0 0,1 1 0 0,1 3-48 16,1 1-16-16,-2 0 0 0,0 0 0 16,2 0-48-16,-2-1-16 0,0-2 0 0,0 0 0 0,3-1 16 0,0 0 0 15,-1-3 0-15,2 2 0 0,1-2-192 0,3 0 0 16,3-2 0-16,-2 3 0 0,-2-3 160 0,1 0 48 15,-1 1 16-15,-2-3 0 0,-2 4-96 0,-1-2 0 16,1 1-128-16,-1-5 192 0,-2 3-192 0,0-2 144 16,-1 2-144-16,-3-3 128 0,-6-6-128 0,8 9 0 15,-8-9 0-15,5 9 128 0,-5-9-128 0,0 0 160 16,0 0-160-16,0 0 160 0,0 0 0 0,0 0 0 16,0 0 0-16,0 0 0 0,0 0 160 0,-3-9 16 15,0 0 16-15,-1-5 0 0,-1-1 0 0,0-3 0 16,-2 0 0-16,2-2 0 0,-1-3-96 0,1 1-32 0,0-3 0 0,3 0 0 15,1-5-96-15,1 5-128 0,1-2 176 0,3 3-176 16,1-3 128-16,2 2-128 16,-1 2 0-16,3-2 0 0,0-1 0 0,0 6 0 0,0 1 0 0,1 2 0 15,-3 2 0-15,0 2 0 0,0 4 0 0,0-1 0 16,-2 4 0-16,-5 6 0 0,6-6 0 0,-6 6 0 31,0 0-576-31,0 0-80 0,0 0-16 0,0 0 0 16,0 0-2224-16,0 0-448 0,-4 11-96 0</inkml:trace>
  <inkml:trace contextRef="#ctx0" brushRef="#br1" timeOffset="28152.32">30515 11054 6447 0,'-18'2'272'0,"8"1"80"0,-1 0-352 0,3 0 0 15,8-3 0-15,0 0 0 0,0 0 3520 0,0 0 640 16,0 0 128-16,0 0 32 0,0 0-2464 0,0 0-512 15,10-10-80-15,4 1-32 0,1 0-224 0,3-1-48 16,2-1-16-16,-1-3 0 0,3 1-240 0,3 2-64 0,3-5 0 0,1 1 0 16,1-1 96-16,0 2 16 0,3 0 0 0,2 3 0 15,1-4-144-15,1 5-32 0,0 2 0 0,-4 2 0 16,-2-4-112-16,-2 4-16 0,-2-2-16 0,1 3 0 16,-6-4-96-16,1 3-16 0,-5 2 0 0,0-5 0 15,-3 3 16-15,-2 2 0 0,-3-3 0 0,-1 1 0 16,0 1 64-16,-2-1 16 0,1 0 0 0,-8 6 0 15,4-8-128-15,-2-3-32 0,-2 4 0 0,-2-3 0 16,-2 2-32-16,-4-2-16 0,0 1 0 0,-1-3 0 16,-1 1-32-16,-4 2-16 0,-2-1 0 0,1 4 0 15,-1 1-32-15,-1-2 0 0,0 3 0 0,-2 3 0 16,-2 4-128-16,2-1 0 0,2-1 0 0,3 6 0 16,0-2-1024-16,4 1-176 0,0 2-32 15,4-3-11344-15,6-5-2272 0</inkml:trace>
  <inkml:trace contextRef="#ctx0" brushRef="#br1" timeOffset="29591.3">28469 11786 10191 0,'0'0'448'0,"0"0"96"0,-6 6-544 0,6-6 0 0,-8 8 0 0,8-8 0 0,-7 6 704 0,7-6 16 16,-10 5 16-16,2 3 0 0,-1-2 0 0,0 1 0 15,0 0 0-15,0-2 0 0,-2 4 160 0,1-2 16 16,1-2 16-16,0 4 0 0,0-3 16 0,0 2 0 16,0-1 0-16,0 1 0 0,3 1-48 0,1-3 0 15,-4 2 0-15,9-8 0 0,-6 7-272 0,6-7-64 16,0 0-16-16,0 0 0 0,0 0-48 0,0 0-16 16,0 0 0-16,0 0 0 0,0 0 48 0,0 0 16 15,14-6 0-15,0-4 0 0,0 2-48 0,2-4-16 16,2-2 0-16,1-2 0 0,0-1-144 0,1-2-16 15,3-2-16-15,3 0 0 0,0-2-112 0,5-5 0 0,3 4-16 16,3-3 0-16,4 1 16 0,1-2 16 16,1 4 0-16,0-5 0 0,0 1-16 0,1-4 0 15,-2-4 0-15,1-1 0 0,1 1 0 0,2-1 0 0,-1-1 0 0,2-3 0 16,1 2 0-16,1 1-16 0,2 1 0 0,-5-1 0 16,0-2 32-16,-4 0 16 0,-4 0 0 0,0 2 0 15,3 1-32-15,-3-2 0 0,0-3 0 0,0 4 0 16,3 1-32-16,1 0-16 0,-3-1 0 0,1 4 0 15,-1 2 32-15,2 1 0 0,-3-2 0 0,-1 2 0 16,-2 0-16-16,1 4 0 0,-1-2 0 0,2 2 0 16,0-2-160-16,0 4 192 0,0-2-192 0,0 4 192 15,-2-2-192-15,0 1 128 0,-4 1-128 0,4-1 128 16,-2 1-128-16,-1 1 0 0,-3 1 144 0,0-184-144 16,0 365 160-16,0-182-32 0,-2 3-128 0,1 0 192 15,0 2-192-15,0-1 128 0,0 0-128 0,0 1 0 16,0 5 128-16,-1-4-128 0,-1 0 0 0,-2 1 144 0,-2-2-144 0,-2 1 192 15,-1-1-192-15,1 1 192 0,0-2-192 0,-4-1 160 16,5-2-160-16,-2-3 160 0,-1 0-160 0,2 1 0 16,0-1 0-16,1 0 128 0,-2 0-128 0,1-2 0 15,3 3 0-15,1 2 0 0,-1-1 0 0,1 2 0 16,2 1 0-16,0 1 0 0,-2-1 128 0,1 2-128 16,-3 3 128-16,4 2-128 0,-5-2 128 0,0 1-128 15,-1-5 0-15,-2 4 128 0,0 0-128 0,0-1 0 16,-2 0 0-16,1 0 0 0,-1-1 0 0,1 4 128 15,-3-4-128-15,1 1 0 0,-1 1 0 0,1 3 0 16,-1-1 128-16,0 1-128 0,-1 1 0 0,1-2 0 16,0 1 0-16,0 2 0 0,-5-4 0 0,-1 6 128 0,4-4-128 0,-4 6 0 15,2-4 128-15,-4 3-128 0,2 2 0 0,-1-1 128 16,-7 5-128-16,7-6 160 0,-2 1-160 0,-5 5 160 16,0 0-160-16,0 0 0 0,0 0 0 0,0 0 0 15,0 0 0-15,0 0 0 0,2-4 0 0,-2 4 0 16,0 0 0-16,0 0 0 0,0 0 0 0,0 0 0 15,0 0-272-15,0 0-48 0,0 0 0 0,0 0 0 32,-9 6-1168-32,9-6-240 0,-11 9-64 0</inkml:trace>
  <inkml:trace contextRef="#ctx0" brushRef="#br1" timeOffset="29986.6">31017 9304 15663 0,'-12'2'1392'15,"2"1"-1120"-15,2-2-272 0,8-1 0 0,-8 0 1024 0,8 0 128 16,0 0 48-16,0 0 0 0,0 0 144 0,0 0 16 16,10-8 16-16,4-2 0 0,2 3-224 0,5-5-32 15,0 2-16-15,6-1 0 0,2 0-176 0,-1 2-32 16,3-3-16-16,4 2 0 0,3-4-64 0,2 0-16 15,-1 1 0-15,1 3 0 0,-2-2-224 0,0 5-64 16,-1-4 0-16,-4 5 0 0,-4-1-96 0,-2 1-32 16,-3 3 0-16,-4 0 0 0,-1 4-112 0,2 2-16 15,-7 3-16-15,0 3 0 0,-3-3-112 0,-1 7 0 0,-4 1-128 16,0 3 192-16,-4 2-16 0,-2 1-16 0,-4 0 0 0,-1 3 0 16,-2 7 80-16,-2-2 16 0,-3-1 0 0,-2 5 0 15,-1-3 144-15,-3 3 48 0,-1 0 0 0,-2 0 0 16,-2-7-80-16,-3 2-16 0,3-3 0 0,-1 0 0 15,-1-1-160-15,-1 0-48 0,1-1 0 0,0-2 0 16,0-2-144-16,1-2 0 0,4-2 0 0,1 1 0 31,2-1-1840-31,2-3-288 0,5-1-64 0</inkml:trace>
  <inkml:trace contextRef="#ctx0" brushRef="#br1" timeOffset="36248.66">22212 12005 12831 0,'0'0'576'0,"0"0"112"0,0 0-560 0,0 0-128 16,0 0 0-16,0 0 0 0,0 0 1152 0,0 0 208 16,0 0 48-16,0 0 0 0,0 0-208 0,0 0-48 15,0 0 0-15,0 0 0 0,7-5-256 0,1-6-64 16,0 1-16-16,2-1 0 0,1-2-208 0,3 2-32 15,3-2-16-15,2-2 0 0,2-1-48 0,3-1-16 16,3-2 0-16,2-2 0 0,2 1-64 0,2-3-16 0,0-4 0 0,0 3 0 16,1-3-16-16,-3 2 0 0,1-5 0 15,1 0 0-15,0 2-16 0,1 2 0 0,0 0 0 0,2 1 0 16,0-3-128-16,-1 4-16 0,-1 0-16 0,2 2 0 16,-4 2-224-16,-2 1 144 15,0-1-144-15,-5 1 128 0,-2 0-128 0,-3 3 0 16,-2 1 144-16,-3-1-144 0,-2 4 0 0,-2 1 128 0,0 0-128 0,-2 2 0 15,-1 0 128-15,0 3-128 0,-3-3 160 0,0 4-160 16,-5 5 0-16,0 0 128 0,3-4-128 0,-3 4 0 16,0 0 0-16,0 0-160 0,0 0 32 0,0 0 0 31,0 0-1360-31,0 0-272 0,0 0-48 0,0 0-7280 0,0 0-1440 0</inkml:trace>
  <inkml:trace contextRef="#ctx0" brushRef="#br1" timeOffset="36558.16">22875 11110 18431 0,'0'0'1632'0,"-9"-3"-1312"16,9 3-320-16,0 0 0 0,0 0 288 0,3-10-16 15,3 1 0-15,4-1 0 0,4 4 752 0,4-4 128 16,2-1 48-16,5 1 0 0,1 4-64 0,2-3-16 15,5 0 0-15,-2-1 0 0,-1 2-112 0,-2 1-32 16,-1 3 0-16,3 0 0 0,1 1-240 0,-4 3-48 16,-6 3-16-16,0 6 0 0,-1 4-304 0,-4 4-64 15,-2 5-16-15,-5 6 0 0,-4 0-16 0,-3 5 0 16,-5 4 0-16,-6 0 0 0,-2-2 0 0,-4 1 0 16,-1 1 0-16,-7-2 0 0,-1 0-144 0,0-4-128 0,1 1 192 0,5-3-192 15,1-4-128-15,4-5-144 0,2-2-32 16,3-3-15856-16</inkml:trace>
  <inkml:trace contextRef="#ctx0" brushRef="#br1" timeOffset="37825.58">28326 12016 5519 0,'0'0'240'0,"0"0"64"0,-9 5-304 0,2-1 0 0,7-4 0 0,-11 5 0 16,2 1 2224-16,9-6 384 0,-6 3 80 0,6-3 0 16,0 0-1312-16,-8 5-272 0,8-5-48 0,0 0-16 15,0 0-96-15,0 0-32 0,0 0 0 0,0 0 0 16,0 0-80-16,0 0-32 0,0 0 0 0,0 0 0 16,4-8-112-16,2 0-32 0,3 0 0 0,3-2 0 15,-1 1-96-15,2-5-32 0,0-1 0 0,2-1 0 16,3 1-64-16,-1 0-16 0,1-5 0 0,1-2 0 15,2-2-64-15,3 1-32 0,2-3 0 0,2 2 0 16,0-5 48-16,2 0 16 0,0 0 0 0,3-1 0 16,3 4-80-16,1-5-16 0,-2 3 0 0,1-4 0 15,-2-2-80-15,2 0-32 0,-5-2 0 0,1 2 0 0,-1 0-208 0,1-2 144 16,1 3-144-16,0 0 128 0,-2 0-128 16,5-2 0-16,2 2 0 0,4 2 0 0,-1 3 0 0,1 1 0 15,-2-2 128-15,1 3-128 0,-3 2 0 0,-1-4 0 16,0 0 144-16,0 2-144 0,-2-4 128 0,4 5-128 15,0-2 128-15,3 2-128 0,1-3 128 0,0 1-128 16,1-1 128-16,-3 2-128 0,4-4 128 0,-3 4-128 16,-3-5 128-16,1 1-128 0,-1-1 0 0,-1 2 144 15,-1 7-144-15,0-3 0 0,-1-1 144 0,0 0-144 16,3 2 0-16,-4 2 144 0,-3 0-144 0,-2-1 0 16,0 2 0-16,-2 0 128 0,-2 1-128 0,-2 0 0 15,-2 1 144-15,0 0-144 0,-1-2 0 0,1 2 0 16,-4-1 0-16,0 1 128 0,1 0-128 0,-2 0 0 0,0 1 0 15,-1 0 128-15,2-1-128 0,4 1 0 0,-1 1 0 0,1 0 0 16,1 0 0-16,1 1 0 0,2-2 0 0,-1 0 0 16,-2 2 0-16,1 2 0 0,-2-1 0 0,-1 1 128 15,0-3-128-15,-1 2 0 0,-1 1 0 0,0 0 0 16,0-1 0-16,0-1 0 0,-1 0 0 0,0-2 0 16,-3 0 0-16,3 2 128 0,1-1-128 0,-1-2 0 15,-4-1 0-15,1 1 0 0,0 1 0 0,0-1 0 16,2-1 0-16,-2 2 0 0,0 1 0 0,1 2 128 15,-2 0-128-15,0 2 0 0,1 2 0 0,-1-2 0 16,1 4 0-16,0 0 0 0,1 0 0 0,-4 3 0 16,1 2 0-16,-2-1 0 0,1-1 0 0,-3 0 128 0,-2 1-128 0,1-1 0 15,0 2 0-15,-1 0 128 16,0 2-128-16,-7 2 0 0,0 0 0 0,0 0 0 0,0 0 0 16,0 0 0-16,3-8 0 0,-3 8 0 0,0 0 0 0,0 0 0 15,0 0 0-15,0 0 0 16,0 0-576-16,-12 7-48 0,-1-4 0 0,3 1 0 15,0 0-2272-15,-6-1-464 0,-9 0-96 0,2 2 0 0</inkml:trace>
  <inkml:trace contextRef="#ctx0" brushRef="#br1" timeOffset="38175.94">30831 9478 18591 0,'-7'-9'832'0,"7"9"160"0,0 0-800 0,2-10-192 0,1-2 0 0,2 0 0 16,2 0 832-16,5-1 112 0,4-3 16 0,3-1 16 15,2 0-112-15,3 1-32 0,1 1 0 0,6 2 0 16,1-1-80-16,2-1-32 0,-1 1 0 0,4 0 0 16,1 4-64-16,1-3-16 0,-1 3 0 0,3 0 0 15,-1 4-80-15,-2-2-32 0,-3 3 0 0,0 2 0 16,-5 2-64-16,-1 2-16 0,-2 2 0 0,-3 2 0 15,-5 5-176-15,-1 4-32 0,-4 1-16 0,-4 6 0 16,-3 2-80-16,-2 1-16 0,-2 6 0 0,-3 1 0 16,-2-1 128-16,-2 2 0 0,-1 1 16 0,-3-2 0 15,1-5-32-15,-3 2-16 0,-4-4 0 0,0 3 0 16,-3-4 80-16,1-1 16 0,-2 0 0 0,0-1 0 0,1-3-160 0,1-1-32 16,-1 0 0-16,3-2 0 15,3-2-816-15,1 0-160 0,2-5-48 0,4 1-15168 16</inkml:trace>
  <inkml:trace contextRef="#ctx0" brushRef="#br1" timeOffset="56038.24">9809 13349 8287 0,'0'0'736'0,"0"0"-592"15,0 0-144-15,0 0 0 0,0 0 1008 0,0 0 160 16,0 0 48-16,9 8 0 0,-9-8-224 0,9 5-32 16,-9-5-16-16,0 0 0 0,12 4 224 0,-2-1 48 15,0-3 16-15,-10 0 0 0,0 0-16 0,10-2-16 16,-10 2 0-16,10-1 0 0,-10 1-208 0,0 0-32 15,0 0-16-15,12 0 0 0,-12 0-304 0,0 0-48 0,0 0-16 0,0 0 0 16,0 0-112-16,0 0-16 0,0 0-16 0,0 0 0 16,0 0 128-16,0 0 16 0,-8 8 16 0,-2-5 0 15,-4 0-192-15,-1-2-32 0,-4-1-16 0,-2 0 0 16,0-1-160-16,-1-2-16 0,-1-3-16 0,0 0 0 16,0 1 96-16,0-4 0 0,1 1 16 0,0-2 0 15,2 1 48-15,1-2 16 0,-2-2 0 0,2 1 0 16,0-4-96-16,0 2-32 0,-1 1 0 0,2 3 0 15,1-3-80-15,2 4-128 0,-3 1 176 0,6 0-176 16,0-1 160-16,2 4-160 0,0 2 128 0,3 1-128 16,7 2 0-16,-7-5 128 0,7 5-128 0,0 0 0 15,0 0 0-15,0 0 0 0,0 0 0 0,0 0 0 16,0 0 0-16,0 0 0 0,2 12 0 0,-2-12 0 16,7 16 0-16,0-2 0 0,1-3 0 0,0 3 0 0,-1 1 0 15,2 4 0-15,0 2 0 0,0 4 0 0,0 1 0 0,-2 3 0 16,2-4 0-16,0 7 0 0,-1 1 0 0,-2 1 0 15,-2-1 0-15,-1 8 0 0,-3-4 0 0,0 1 0 16,-2 0 0-16,0 2 0 0,-2-2 0 0,0 4 0 16,0 0 0-16,-2 3 0 0,1-4 0 0,1 2 128 15,-2 3-128-15,-1-4 128 0,2-5 0 0,-1 0-128 16,1 0 192-16,0 3-64 0,-2 1-128 0,4 2 192 16,-1 0-192-16,0-1 192 0,-2 2-192 0,2-2 0 15,0 5 0-15,-2-4 128 0,-3-1-128 0,0 0 0 16,1-3 0-16,3 3 0 0,1 0 0 0,-1 0 0 15,1 2 0-15,-1 0 0 0,-1-8 0 0,1 4 128 0,1-3-128 0,2-3 0 16,0-1 0-16,0 1 0 16,-3-2 128-16,3-1-128 0,0 0 0 0,-1 1 0 0,-1-4 0 0,2 3 0 15,1 0 0-15,-1 1 0 0,1-2 0 0,-3-1 0 16,2 0 0-16,-1-4 0 0,1 3 128 0,0-2-128 16,1 3 0-16,1-5 0 0,0 0 0 0,-1 0 128 15,0-3-128-15,-1-2 160 0,2 1-160 0,0 1 160 16,0-2-160-16,0 0 0 0,-2-2 0 0,2 3 128 15,0-1-128-15,0 2 0 0,-2 1 144 0,2-3-144 16,0 0 0-16,2 0 0 0,0 0 0 0,0 0 128 16,-1 0-128-16,1-1 0 0,0 1 0 0,-1 0 0 15,-1 0 0-15,1 2 0 0,-1-4 0 0,0 2 0 16,0 0 0-16,1 1 0 0,-2-5 0 0,0-1 0 16,0 0 0-16,-1 0 128 0,1 1-128 0,0-2 0 0,-2-4 0 0,1 3 0 15,0 0 0-15,1-2 128 0,1-10-128 0,-1 13 0 16,1-13 0-16,-1 10 0 0,1-10 0 0,0 11 128 15,0-11-128-15,0 0 0 0,0 0 0 0,0 0 128 16,-2 9-128-16,2-9 0 0,0 0 0 0,0 0 128 16,0 0-128-16,0 0 0 0,0 0 0 0,0 0 144 15,0 0-144-15,0 0 0 0,0 0 144 0,12 4-144 16,-2-8 0-16,1 2 144 0,2-1-144 0,1-1 160 16,0 2-160-16,4-5 160 0,1 1-160 0,3 2 128 15,2-3-128-15,4 0 128 0,-2 0-128 0,2-4 0 16,2 4 0-16,1-2 128 0,1 4-128 0,1 0 0 15,0 0 0-15,0 2 0 0,-1 1 0 0,1 2 0 0,0 2 0 0,2 2 0 16,-4 2 0-16,0-1 0 0,-6-1 0 0,3-1 0 16,-5 2 0-16,-3-3 0 0,-3 1 0 0,-2-1 0 15,-2 1 0-15,0 1 0 0,-2 0 0 0,-1-2 0 16,-1-1 0-16,0 1 0 0,-9-2 0 0,10 3 0 31,-1 0-1568-31,-9-3-192 0,12 1-32 0,-4-3-9872 0,1-2-1968 0</inkml:trace>
  <inkml:trace contextRef="#ctx0" brushRef="#br1" timeOffset="57308.04">11285 13318 8287 0,'0'0'368'0,"-10"-3"80"0,-2 1-448 0,2-1 0 0,1 0 0 0,2 2 0 15,7 1 1856-15,-9-6 304 0,0 1 48 0,3 0 16 16,6 5-896-16,0 0-176 0,0 0-48 0,0 0 0 16,-5-5 64-16,5 5 16 0,0-12 0 0,0 12 0 15,5-9-400-15,1 2-80 0,2-1 0 0,2-1-16 16,1 1-304-16,2 0-64 0,0-1-16 0,2-1 0 0,1 3-48 0,2 0-16 15,1 0 0-15,3 1 0 0,1-4 32 0,1 3 16 16,-1-2 0-16,0 4 0 0,-2 0-32 0,0-1-16 16,-1 2 0-16,-1 2 0 0,-2-2-112 0,-2 2 0 15,-1-3-128-15,-3 5 192 0,-1 5 16 0,-1-1 0 16,-9-4 0-16,10 4 0 0,-10-4 32 0,11 10 0 16,-4-1 0-16,0 4 0 0,-2-3 32 0,0 4 16 15,0 3 0-15,-1 2 0 0,-3 5-32 0,0 0 0 16,0 3 0-16,-1 3 0 0,-1 3-48 0,0 3-16 15,0-1 0-15,-1 6 0 0,0-2-192 0,1 6 176 16,1-3-176-16,1 4 160 0,-2-3-160 0,1 3 0 16,0-2 144-16,1 3-144 0,1 4 128 0,1-4-128 0,-1 0 128 0,2 1-128 15,0-4 0-15,1 0 144 0,-2-2-144 0,1-3 0 16,-1-2 176-16,2 1-176 0,1-1 160 0,-1 1-160 16,1-5 240-16,-1 2-48 0,1-1-16 0,-1-2 0 15,1 1 32-15,-1-3 16 0,0-4 0 0,-1 2 0 16,-3-3-32-16,1 4-16 0,0-4 0 0,-1 0 0 15,-1 3-32-15,0-1 0 0,1 1 0 0,-1 0 0 16,-1-4-144-16,0 0 160 0,-1 5-160 0,2-4 160 16,0 3-160-16,0-2 0 0,0-1 144 0,0 1-144 15,-3 6 128-15,1-6-128 0,1 0 128 0,0-2-128 16,1 5 0-16,0-2 144 0,-2 1-144 0,1-3 0 16,1 4 144-16,0 1-144 0,1-2 0 0,-1 1 144 15,0-5-144-15,2 3 0 0,0-3 144 0,1 1-144 16,-1 1 128-16,-2-5-128 0,0 1 128 0,2-1-128 0,0 2 192 0,1-1-16 15,-2-2-16-15,2-1 0 0,-2-2 0 16,0 1 0-16,0-2 0 0,1 2 0 0,-2-2-32 0,2 2 0 16,-2-2 0-16,0-1 0 0,0-1 0 0,0 0 0 15,-2 0 0-15,0 0 0 0,1 2-128 0,0-2 0 16,0-1 0-16,-1 1 0 0,1-5 0 0,0 1 0 16,-1 1 0-16,2 0 0 0,-2 0 0 0,-1-1 0 15,1 2 0-15,-2 2 0 0,-1-2 0 0,1 0 192 16,2 0-64-16,-4-3 0 0,3 2-128 0,-1 1 0 15,1-3 0-15,1 4 0 0,-1-6 0 0,3-7 0 16,-2 11 160-16,0-2-160 0,2-9 240 0,-2 8-64 16,2-8-16-16,0 0 0 0,0 11-16 0,0-11 0 0,0 0 0 0,0 0 0 15,0 0-144-15,0 0 192 16,0 0-192-16,0 0 192 0,0 0-192 0,0 0 192 0,0 0-192 0,0 0 192 16,0 0-192-16,0 0 128 0,0 0-128 0,0 0 128 15,0 0-128-15,0 0 0 0,0 0 144 0,0 0-144 16,0 0 0-16,0 0 128 0,0 0-128 0,0 0 0 15,-9-3 0-15,9 3 0 0,0 0 0 0,-11-2 128 16,2-1-128-16,0 0 144 0,2 1-144 0,-2-1 160 16,1 0 64-16,-3-1 16 0,0-1 0 0,-3 2 0 15,-3-2-48-15,-2 2 0 0,-2 1 0 0,-3-1 0 16,-3 2-16-16,-2 1-16 0,-3 1 0 0,-4 1 0 16,-2 0-160-16,-2 2 0 0,-2 2 0 0,-2-2 128 15,1 3-128-15,-6 0-176 0,-4-3 48 0,-2 4 0 16,-8 0-1376-16,1-1-272 15,-2 2-48-15,0 0-17616 0</inkml:trace>
  <inkml:trace contextRef="#ctx0" brushRef="#br1" timeOffset="58351.96">10291 16415 5519 0,'0'0'240'0,"0"0"64"0,0 0-304 0,-5 7 0 0,5-7 0 0,-6 9 0 16,0-3 912-16,6-6 128 0,-5 9 32 0,0 0 0 16,5-9-704-16,-3 7-144 0,3-7-32 0</inkml:trace>
  <inkml:trace contextRef="#ctx0" brushRef="#br1" timeOffset="60162.11">7037 16200 22463 0,'0'0'992'0,"-8"4"208"0,8-4-960 0,0 0-240 16,-3 13 0-16,1-4 0 0,2-9 0 0,3 13 0 16,1-5 0-16,1 3-160 0,-5-11 160 0,9 9-160 15,-9-9 160-15,12 8-6624 16,2 0-1232-16</inkml:trace>
  <inkml:trace contextRef="#ctx0" brushRef="#br1" timeOffset="60805.99">10077 13230 11967 0,'-8'-5'1072'0,"-3"1"-864"0,1 2-208 0,-1 2 0 16,-2-3 1008-16,-2 3 144 0,-2 1 48 0,-2-1 0 16,0 0-624-16,-2 0-128 0,-2 2-32 0,-1-1 0 0,-3 1-416 0,4 1 128 15,-1-1-128-15,1 2 0 16,-1-3-304-16,1 2-144 0,-1 0-16 0,0-1-7024 15</inkml:trace>
  <inkml:trace contextRef="#ctx0" brushRef="#br1" timeOffset="62309.57">17950 14791 9215 0,'0'0'816'0,"-12"2"-656"0,1 5-160 0,-2-2 0 0,-1-3 1984 0,1 1 384 15,-3 1 64-15,0-2 0 0,3 0-1008 0,-1-1-208 16,0-1-32-16,1 0-16 0,1-1-112 16,3 1-32-16,-1-3 0 0,10 3 0 0,-5-4 48 0,5 4 0 15,0 0 0-15,0 0 0 0,5-5-160 0,2-1-16 16,0 1-16-16,5 1 0 0,0-4-384 0,4 3-80 16,2 1-16-16,1-1 0 0,0-2-48 0,1 2-16 15,0-2 0-15,-1 1 0 0,3 1 0 0,2 2 0 16,2 3 0-16,-2-1 0 0,-4 1-80 0,2 0-32 15,-1 2 0-15,1 1 0 0,-1 2-80 0,1 1-16 16,-3-2 0-16,0-1 0 0,0 1-128 0,-1 2 192 0,-3-2-192 16,-2-2 192-16,-3 2-32 0,-10-4 0 15,9 5 0-15,-9-5 0 0,0 0 96 0,0 0 32 0,0 0 0 0,0 0 0 16,0 0 160-16,-13 8 16 0,-3-4 16 16,-4 2 0-16,-2 0-112 0,-3-2-32 0,-5 1 0 0,0 2 0 15,-2-4-80-15,-1-1 0 0,-3 0-16 0,5-3 0 16,0-2 16-16,4 0 0 0,3-1 0 0,4 1 0 15,2 1-48-15,4-1 0 0,4 2 0 0,10 1 0 16,0 0-80-16,0 0-128 0,0 0 176 0,0 0-176 16,0 0 144-16,16-3-144 0,2 1 0 0,4-2 144 15,2 1-144-15,4 2 0 0,4 1 0 0,0-2 128 16,-1-1-128-16,1 1 0 0,0-1 0 0,-2 3 128 16,-2 0-128-16,-1 0 0 0,-2 0 0 0,0 0 0 15,-4 0-160-15,0-1-64 0,-1-3-16 0,-2 3 0 16,1-2-1680-16,0 2-352 0,0 0-64 15</inkml:trace>
  <inkml:trace contextRef="#ctx0" brushRef="#br1" timeOffset="62876.91">18885 14205 21183 0,'1'-8'1888'0,"-1"8"-1504"0,0 0-384 0,7-7 0 0,0 2 192 0,2-2-48 0,1-3 0 0,-1 5 0 16,-1-3 976-16,-2 2 192 0,1 0 32 0,-2-2 16 16,-5 8-160-16,0 0-48 0,0 0 0 0,0 0 0 15,6-5-112-15,-6 5-16 0,0 0-16 0,0 0 0 16,0 0-240-16,3 14-64 0,-3-4 0 0,-3 8 0 15,-2 6-176-15,1 1-32 0,-1 7-16 0,-1 5 0 16,-3 6-80-16,0 7-16 0,-1 2 0 0,0 1 0 16,-1 2-64-16,4-2 0 0,-2-2-16 0,0-5 0 15,3-2-144-15,2-4-32 0,-1-2 0 0,2-2 0 16,3-3 176-16,0-4 16 0,0-6 16 0,0-3 0 16,0-1-80-16,0-4 0 0,0-1-16 0,0-6 0 15,0-8 0-15,0 0 0 0,0 0 0 0,0 0 0 16,0 0 208-16,0 0 32 0,3-6 16 0,-3-6 0 0,0 1-16 0,0-3 0 15,0-3 0-15,-1-3 0 0,-2-7-272 16,-1 1-48-16,-1-6-16 0,0-1 0 0,1-3-144 0,-1-2 192 16,0-4-192-16,1-4 192 0,2 1-192 0,-1 0 0 15,1 4 0-15,0 5 128 0,4 2-128 0,-2 6 0 16,0 4 0-16,2 8 128 0,1 3-128 0,-2 5 0 16,-1 8 0-16,0 0 128 0,0 0-128 0,0 0-176 15,0 18 48-15,1 4 0 0,-1 2 128 0,3 4 0 16,-2 5 0-16,0 4 0 0,-1 2 0 0,0 7-192 15,-2 1 192-15,-1 1-192 0,1 1 192 0,-1-6 0 16,-1 5 128-16,0-7-128 0,-1-4 0 0,4-4 0 16,-1-1 0-16,-1-4 0 0,0 0 0 0,2-4-128 15,0-5 0-15,2 0 0 16,3-1-896-16,2-4-192 0,1-2-16 0,4-5-12304 0,3-1-2464 0</inkml:trace>
  <inkml:trace contextRef="#ctx0" brushRef="#br1" timeOffset="63960.56">19638 13780 18431 0,'0'0'1632'0,"-3"-7"-1312"0,3 7-320 0,-4-12 0 15,0 2 1088-15,1-3 160 0,-2 2 32 0,-1 1 0 16,0-3-448-16,0 2-96 0,-3-2-16 0,-1-2 0 15,-2 1-480-15,0 0-112 0,-4 1 0 0,-2 0-128 16,-2-1 336-16,-3 2-32 0,-1 0-16 0,0-3 0 16,-4-3 192-16,0 2 32 0,-2 0 16 0,-1 2 0 0,3 3 48 15,-1-2 16-15,0 2 0 0,-2 2 0 0,-1-3-192 0,-1 6-32 16,-1 1-16-16,-2-1 0 0,1 1-160 0,-5 3-48 16,-2 0 0-16,-1 0 0 0,-1 2 16 0,-1 3 0 15,5-2 0-15,-1 2 0 0,1 1 0 0,2 3 0 16,-4-2 0-16,3 7 0 0,0-2-160 0,-1 4 0 15,1 2 0-15,-2 1-176 0,0 2 176 0,1-2 0 16,-1 0 0-16,2 0 0 0,-1 1 0 0,-2-1 128 16,2 5-128-16,-1 2 128 0,0 5-128 0,1-1 128 15,-2 3-128-15,-2 2 128 0,1 1-128 0,1 2 0 16,0 1 0-16,3-2 0 0,2 5 0 0,3 0 0 16,-1 2 0-16,4 2 0 0,0 4 0 0,2 1 128 0,1 4-128 0,1 1 0 15,1 1 0-15,4-2 0 0,4-1 0 0,3 2 0 16,2-1 0-16,3 2 0 0,2 1 0 0,3 0 0 15,3-2 0-15,2 1 0 0,4-2 0 0,3 2 0 16,3-3 0-16,4-2 0 0,2-7 0 0,4 3 128 16,2-4 0-16,2 1 0 0,2 1 0 0,2-4 0 15,3-2-128-15,-1-1 144 0,3 0-144 0,8-2 160 16,1 1-160-16,4-3 160 0,2-3-160 0,3-3 160 16,0-4-32-16,2-5-128 0,4-2 192 0,3-2-64 15,0 1 0-15,6-2-128 0,3-1 192 0,-1-7-64 16,-2-5 0-16,2-2-128 0,-2 0 192 0,4-5-64 15,-2 1 0-15,1-1 0 0,-2-7 0 0,-3-7 0 0,-6-7 0 16,0-1 0-16,-3 1 0 0,-2-6 0 16,-4-3 256-16,-2-3 32 0,-1-4 16 0,-2-2 0 0,-3-2 304 0,-1-7 64 15,-4-7 16-15,-3-4 0 0,-3-8-128 0,-6-6-32 16,-1-5 0-16,-5 1 0 0,-4 0-240 0,-4 2-48 16,-3 4-16-16,-3 7 0 0,-4 5-96 0,-1 6 0 15,-3 7-16-15,-4 7 0 0,-6 5-112 0,0 4-128 16,-2 3 176-16,-4 3-176 0,-5 9 0 0,1 3 0 15,0-1-160-15,-1 4 160 16,2 3-1344-16,1 3-160 0,1 1-32 0,0 5-11360 16,1 2-2272-16</inkml:trace>
  <inkml:trace contextRef="#ctx0" brushRef="#br1" timeOffset="65244.6">17650 15420 21423 0,'0'0'944'0,"7"-4"208"0,2 0-928 0,1 1-224 0,2 0 0 0,2 0 0 15,2 1 768-15,1 1 96 0,-1 1 32 0,2 0 0 16,-1 0-192-16,-1 0-16 0,-1 0-16 0,2 3 0 15,-4-1-304-15,1 4-64 0,-3 0-16 0,0 2 0 16,0 1-32-16,-4-1-16 0,0 3 0 0,-2 0 0 16,0 1-48-16,-1 2-16 0,-2 2 0 0,1 2 0 15,-3 0 32-15,-2 1 16 0,1 0 0 0,-1 3 0 16,-1-2 192-16,-2 2 32 0,-1-1 16 0,-2 1 0 16,-1 2 32-16,-1 0 0 0,-2-2 0 0,-3-2 0 15,0 2-144-15,-2 3-32 0,0-1 0 0,-2 2 0 16,-3 3-96-16,-1-1-32 0,-1-4 0 0,0 2 0 15,-2 0-192-15,0 0 144 0,-1-1-144 0,-2-1 128 16,-2 0-128-16,-1 1 0 0,1-3 0 0,-1 3 128 16,-1 1-128-16,-3-3 0 0,-4 1 0 0,-1-2 128 15,-5-2-128-15,0 1 0 0,-1 0 0 0,0 1 0 0,-2 1 0 16,-1-2 0-16,2 0 0 0,-6 1 0 0,-1 1 0 0,-3-2 0 16,-1-5 128-16,-1 1-128 0,0-3 128 0,0 2-128 15,2 0 192-15,-2-1-64 0,0 0 0 0,-3 2-128 16,-7-3 192-16,4-3-64 0,0-1-128 0,1-1 0 15,-1 2 144-15,0-2-144 0,-3 4 0 0,-1-1 0 16,-4-5 0-16,2 2 128 0,1-1-128 0,0 2 0 16,-2-1 128-16,-2 2-128 0,-2-2 0 0,-5 1 128 15,3-5-128-15,2 3 0 0,-1-3 0 0,2 3 144 16,-1 1-144-16,-2-7 0 0,-3 1 160 0,2-1-160 16,3-1 128-16,-1 5-128 0,3-3 128 0,-4 0-128 15,-3 1 0-15,1-2 128 0,6-2 16 0,1 2 0 0,1 0 0 0,1-1 0 16,-1-1-144-16,0 0 192 0,-4 0-192 0,4-1 192 15,3-3-192-15,2 2 128 0,5-2-128 0,1-1 128 16,-1-4-128-16,2 1 192 0,3-7-192 0,1 1 192 16,3-1-64-16,3 2-128 0,2 0 192 0,3 2-64 15,3 2-128-15,1-2 0 0,1 2 144 0,-1-3-144 16,2 2 0-16,-4 0 128 0,4-3-128 0,3 2 0 16,1 1 0-16,3-2 0 0,-1 2 0 0,2-1 0 15,2 0 0-15,2 2 0 0,2-1 0 0,-1 1 0 16,3 1 0-16,1 0 0 0,1 2 0 0,-1-2 0 15,-3 2 0-15,2-3 0 0,1 4 0 0,0 2 0 16,0-1 0-16,1-1 0 0,-3 1 0 0,3 2 0 16,1-1 0-16,2 2 0 0,0 0 0 0,0 1 0 0,3 0 0 15,-1 1 0-15,-1 0 0 0,2 2-128 0,-1-1 128 0,1 2 0 16,0 1 0-16,1-1 0 0,-1 0 0 0,2 1 0 16,0 0 0-16,0-1 0 0,1 2 0 0,-1 3 0 15,1-1 0-15,-1 3 0 0,3-2 0 0,-1 1 0 16,0 3 0-16,0 0 0 0,-2 1 0 0,2 0 0 15,0 0 0-15,1-2 0 0,-1 2 0 0,1 0 0 16,-2 2 0-16,0 0-128 0,2-1 128 0,-1 1 0 16,1 0 0-16,1 2 0 0,0 1 0 0,-2 3 0 15,3-3 0-15,2 2 0 0,-1 3 0 0,0 3 0 16,1-2 128-16,0 3-128 0,1-5 192 0,0 1-16 16,1 2-16-16,0-4 0 0,-2 3 0 0,3-1 0 15,-1-4 0-15,0-1 0 0,1-1-32 0,1 0 0 0,-1 0 0 0,1-4 0 16,1-4-128-16,-1 1 128 0,1-2-128 0,2-9 128 15,0 0-128-15,-2 11 128 0,2-11-128 0,0 0 128 16,-3 7-320-16,3-7-80 0,0 0-16 0,0 0 0 31,0 0-1040-31,0 0-208 0,-9-4-32 0,2-2-9696 0,1-5-1952 0</inkml:trace>
  <inkml:trace contextRef="#ctx0" brushRef="#br1" timeOffset="65595.8">10933 16975 19343 0,'0'0'1728'0,"0"0"-1392"16,0 0-336-16,5 12 0 0,1-2 2944 0,2 4 512 15,0 3 96-15,2 2 32 0,1 1-2448 0,2 7-496 16,1 1-80-16,-1 1-32 0,2-3-240 0,-2 4-48 15,-1 3-16-15,1 1 0 0,-2 0-48 0,2-3-16 16,1 4 0-16,-1-1 0 0,1-1 80 0,1 0 16 16,2-4 0-16,-1-2 0 0,1 1 160 0,2-3 32 15,0 0 16-15,1-3 0 0,2-3 32 0,1-3 0 16,1-5 0-16,1 1 0 0,2-4 80 0,2-2 0 16,2-8 16-16,2-4 0 0,1-2-16 0,-1-6 0 0,-1-3 0 15,1-1 0-15,-3-3-256 0,1-1-48 16,-1-3-16-16,1 1 0 0,-3-4-112 0,-1 3-16 15,-1 1-128-15,0 0 192 0,-2 1-192 0,0 4 0 0,-2 0 128 0,-3 2-128 32,0 4-832-32,-3 6-224 0,-2-1-32 0</inkml:trace>
  <inkml:trace contextRef="#ctx0" brushRef="#br1" timeOffset="69314.19">20033 16755 11567 0,'0'0'512'0,"0"0"112"0,4-9-496 0,1 4-128 0,0-4 0 0,-5 9 0 16,6-9 1408-16,1 3 256 0,-4-3 48 0,-3 9 16 16,9-3 0-16,-9 3 16 0,0 0 0 0,0 0 0 15,0 0-400-15,0 0-64 0,0 0-32 0,0 0 0 16,0 0-352-16,0 0-80 0,0 0-16 0,0 0 0 15,-9 12 32-15,-2-2 0 0,-3 2 0 0,-6-3 0 16,-3 4-272-16,-4 1-48 0,-3-6-16 0,-3 3 0 0,-4-3-112 0,-1 2 0 16,-1-4-16-16,3 3 0 0,-1-4-128 0,0 0-32 15,1 0 0-15,3-2 0 0,3-2-64 0,0-1-16 16,2-1 0-16,2-2 0 0,-1-2 80 0,2 1 16 16,2 1 0-16,4-1 0 0,2-1 80 0,4 1 16 15,3 1 0-15,1 1 0 0,3 1-32 0,6 1 0 16,0 0 0-16,0 0 0 0,0 0-288 0,0 0 0 15,0 0 128-15,6 12-128 0,3-2 0 0,3 3 0 16,-1-4 0-16,4 6 0 0,2 3 0 0,-1 2 0 16,0 1-128-16,-2 3 128 0,0 1 0 0,-4 7 0 15,-1 5 0-15,0 5 0 0,-2 4 0 0,-2 7 0 16,-2 6 0-16,-2 7 0 0,-1 4 0 0,0 1 0 0,0 1 0 0,0 1 0 16,-1-2 0-16,0 0 0 0,-2-5 0 0,1-1 0 15,-2 1 0-15,1-4 0 0,-1 1 0 0,1-6 0 16,-2 0 0-16,1 3 0 0,0-4 0 0,-2 0 0 15,-2 2 0-15,2 0 0 0,-1 1 0 0,3-1 0 16,1 1 0-16,-1 1 0 0,2-2 0 0,1-3 0 16,0-2 0-16,0-1 0 0,-1 0 0 0,2 0 0 15,3 2 128-15,1-6-128 0,-2 2 0 0,2-2 0 16,0-2 0-16,-2 0 0 0,1-3 0 0,0 3 0 16,0-5 0-16,1 4 0 0,0-2 0 0,1 0 0 15,-1-3 0-15,1-2 0 0,1-2 0 0,1-5 0 16,0-1 0-16,-2-4 0 0,2-3 0 0,0-1 0 15,0 1 0-15,-1-2 0 0,0-2 128 0,0-2-128 0,-1-2 0 16,1-4 0-16,2 1 0 0,-2 2 0 0,2-5 176 16,2 1-176-16,0-2 160 0,1 1-160 15,1-4 0-15,1 1 0 0,-1-4-208 0,2 2 64 0,1-4 144 0,3 0 0 16,-1-4 0-16,2 2 0 0,1-1 0 0,4 0 0 16,3-2 0-16,1-2 0 0,0 1 0 0,1-1 0 15,2-1-144-15,-2 1 144 0,-2-2-368 0,-1 3 0 16,0-4 0-16,-2 1-11760 15,-3-4-2352-15</inkml:trace>
  <inkml:trace contextRef="#ctx0" brushRef="#br1" timeOffset="70168.28">21586 17098 15375 0,'0'0'672'0,"-2"-9"160"15,-1 0-672-15,3 9-160 0,-1-6 0 0,1 6 0 0,-5-9 560 0,-2 4 80 16,4-2 0-16,-2 2 16 0,5 5-144 0,-7-4-48 16,7 4 0-16,-6-6 0 0,-2 0 256 0,2 1 48 15,6 5 16-15,0 0 0 0,-7-9 416 0,4 1 80 16,-1 2 0-16,4 6 16 0,-1-12-16 0,1 2 0 15,2 1 0-15,2-3 0 0,2 1-304 0,3-1-64 16,3 0-16-16,2 2 0 0,1-4-336 0,1 3-80 16,2 0-16-16,1 0 0 0,0 3-176 0,2-2-32 15,-1 4-16-15,0 0 0 0,1 0 48 0,-2 3 16 16,-3 1 0-16,-2 2 0 0,3 2-80 0,-3 5-16 16,-2 2 0-16,-1 1 0 0,0 6-208 0,-2 4 176 0,-1 5-176 0,-2 5 160 15,-1 4-160-15,-1 9 128 0,-2 3-128 0,0 11 128 16,-1 3-128-16,0 3 0 0,-3 6 0 0,-1 2 128 15,2 3-128-15,0 1 0 0,-2-1 0 0,-1-2 0 16,3-6 0-16,-2 0 0 0,1-2 0 0,-2-4 0 16,0 1 0-16,0-2 0 0,-1-3 0 0,2 0 0 15,-1 0 0-15,-1-1 128 0,2-3-128 0,1 2 0 16,-2 1 0-16,1 1 128 0,1-4-128 0,0 0 0 16,2 0 0-16,0 3 0 0,2-2 0 0,0 0 0 15,3-4 0-15,0 1 128 0,0 2-128 0,2-4 0 16,-1 3 176-16,1-3-48 0,-1-5-128 0,0 2 192 15,1-6 0-15,0-2 0 0,0-2 0 0,-1-2 0 16,0-7-48-16,-1 1-16 0,0-5 0 0,1-2 0 0,1 0 64 16,0-3 16-16,-2-3 0 0,1 1 0 0,-3-1-32 15,0-3-16-15,0 2 0 0,1 0 0 0,-2-3-160 0,1 1 160 16,-2-2-160-16,-1 3 160 0,0-2-160 0,0-1 0 16,-1 2 0-16,-2-2 0 0,-1 3 0 0,2-2 128 15,-2-1-128-15,2-3 0 0,-1 3 192 0,-3-3-32 16,-1 5-16-16,2-4 0 0,-1 3 112 0,-1-3 0 15,0-1 16-15,0 2 0 0,0-3 16 0,-1 0 0 16,-1 1 0-16,0-2 0 0,-1-3 64 0,-1-1 16 16,-2-1 0-16,-2 1 0 0,-3-3-32 0,-2 1 0 15,-4-2 0-15,-2 2 0 0,-4-2-144 0,-2 1-16 16,-5 2-16-16,-4 0 0 0,-3-1-160 0,-3 2 0 16,-4 0 0-16,0 0 0 0,0-1 0 0,-1 1-320 0,0-1 48 15,-1-2 16 1,-1 1-2048-16,-3-1-384 0,-5-1-96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2:41.4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9125 1701 2751 0,'0'0'128'0,"0"0"16"0,0 0-144 0,0 0 0 15,7-10 0-15,-7 10 0 0,0 0 2832 0,1-7 544 16,-1 7 96-16,-5-11 32 0,-1 6-1776 0,-5 1-368 16,-3-1-64-16,-2 5-16 0,-3 3-320 0,-1 1-64 15,-3-2 0-15,0 2-16 0,-4 1-128 0,-3 2-32 16,-4-2 0-16,1-3 0 0,-1 1-96 0,-1-1-32 15,-2 0 0-15,1 1 0 0,0-3 0 0,2 2 0 16,1-2 0-16,0 2 0 0,-1 1-208 0,3 1-64 16,2-2 0-16,2 2 0 0,2-3-32 0,1-1-16 15,5-1 0-15,3-2 0 0,5 2 0 0,2 2 0 16,9-1 0-16,0 0 0 0,0 0-144 0,0 0-128 16,0 0 192-16,0 0-192 0,0 0 0 0,12 9 0 15,-1-4 0-15,0 4 0 0,0 0 192 0,0 4-64 16,0 0 0-16,1 3-128 0,-4 4 128 0,-2 6-128 0,0 6 0 0,-1 6 0 15,-1 10 0-15,0 3 0 0,-3 2 0 0,3 2 0 16,-4 1 0-16,-4 2 128 16,4 8-128-16,-2 4 0 0,-3 4 176 0,-2-2-176 0,0 0 160 0,-2-1-160 15,-3 0 256-15,2 1-64 0,-4 1 0 0,3-1 0 16,1 0-64-16,-3-3 0 0,1 1-128 0,2 2 192 16,1 1-192-16,0 1 144 0,0-3-144 0,2-2 128 0,2-4-128 15,1-2 128-15,0 2-128 0,2-4 128 16,-1-1-128-16,2 1 192 0,0-3-192 0,-2-1 192 0,3-2-64 0,-1-3-128 15,-1-1 192-15,1-1-64 0,1-3-128 0,-1 0 192 16,-2 0-192-16,0-5 192 0,-4 0-192 0,2-2 192 16,-1 0-192-16,-1-3 192 0,1-2-192 0,1-2 192 15,-1-5-192-15,2-1 192 0,-3-6-32 0,2 1 0 16,0-2 0-16,0-3 0 0,0-4 16 0,0-2 0 16,0-6 0-16,5-5 0 0,-5 9-48 0,1 0-128 15,4-9 192-15,0 0-64 0,0 0-128 0,0 0 128 16,4 9-128-16,2-2 128 0,-6-7 16 0,14 3 0 15,1 0 0-15,4-2 0 0,6-1-16 0,3-1-128 16,2-3 192-16,7 0-64 0,2-4-128 0,6 2 128 16,2-4-128-16,1 2 128 0,1-3-128 0,-1 2 0 15,1-3 0-15,-2 2 0 0,2-4 0 0,-5 0 0 0,-1 3 0 0,-3 2 0 32,-6-1-448-32,-1 1-80 0,0-4-16 0,-1 3 0 15,-3-1-1936-15,-1-3-384 0</inkml:trace>
  <inkml:trace contextRef="#ctx0" brushRef="#br0" timeOffset="800.22">9765 1654 4607 0,'0'0'400'0,"-10"0"-400"16,10 0 0-16,-9-1 0 0,9 1 3456 0,0 0 592 16,0 0 128-16,0 0 32 0,0 0-2544 0,0 0-512 15,1-10-112-15,5 2-16 0,5 2-96 0,1-2-32 16,3 3 0-16,3 0 0 0,0-1-512 0,0 2-96 16,-2 1-32-16,0 3 0 0,0 0 0 0,-1 0-16 15,-2 0 0-15,0 0 0 0,0 3 128 0,-2 2 16 16,-1 3 16-16,-1-2 0 0,-3 4-176 0,3 2-32 0,-2 5-16 0,-2 4 0 15,-5 2 32-15,0 1 16 16,0 6 0-16,-4 7 0 0,0 4 0 0,-2 10 0 0,-2 7 0 0,-1 6 0 16,0-3-96-16,2 5-128 0,0 2 176 0,4 6-176 15,1 5 0-15,5 2 0 0,2-2 0 0,3 5 0 16,2-5 0-16,1 2 0 0,1 3 0 0,-1-3 0 16,0 2 128-16,1-2-128 0,-1 1 0 0,2-6 0 15,-2-2 128-15,1-4-128 0,-2-2 0 0,2 0 0 0,-1-6 160 16,2-1-32-16,-2-4 0 0,-2-20 0 15,0 4 160-15,0 3 32 0,-2 1 0 0,1 0 0 0,-2-3-128 0,3 3-32 16,-2-5 0-16,-2-1 0 0,0 1 16 0,-3-2 0 16,0-1 0-16,-1-1 0 0,-1 2-176 0,0-2 192 15,-1-3-192-15,-1 0 192 0,1 0-192 0,0 0 192 16,0 0-192-16,1 7 192 0,0-6-192 0,0-3 0 16,1-5 0-16,0 2 128 0,-1-4 128 0,1 0 0 15,1-1 16-15,0-4 0 0,-1-3-16 0,1-4 0 16,-2-1 0-16,1 2 0 0,-1-3 240 0,0 3 32 15,0-4 16-15,0-9 0 0,0 10-64 0,-1 1-16 16,1-11 0-16,-3 12 0 0,-1-1-16 0,-1 3 0 16,0-4 0-16,-4 3 0 0,-1 1-32 0,-3-2-16 15,-3 0 0-15,-2 2 0 0,-1-4 32 0,-4 3 0 16,-4 0 0-16,-3 0 0 0,-6-3 32 0,-2 2 16 16,-2-3 0-16,-2 3 0 0,-3 2-224 0,-1-3-32 15,1 1-16-15,-2 0 0 0,0-3-208 0,1 3 0 16,1-3 0-16,0 2 0 15,-2 3-832-15,-2-1-256 0,1-2-48 0,0 3-12672 0,-1 3-2528 16</inkml:trace>
  <inkml:trace contextRef="#ctx0" brushRef="#br0" timeOffset="5553.32">16309 2666 9503 0,'0'0'416'0,"1"-8"96"0,-1 3-512 0,0-1 0 15,0-3 0-15,1 3 0 0,-1-4 720 0,1 2 48 0,-1-3 16 0,0 2 0 16,0-5 0-16,0 0 0 0,0 1 0 0,0-4 0 15,0 1 80-15,-1 1 16 0,-1-2 0 0,-2-1 0 16,-1 2-208-16,0 1-32 0,-2-2-16 0,0 2 0 16,-2 1-224-16,-2 1-32 0,0-3-16 0,-3-1 0 15,-1 2-48-15,-3 1-16 0,-1 0 0 0,-9-4 0 16,3 4 0-16,0 3 0 0,1 0 0 0,0 5 0 16,0 4-64-16,-1 0-16 0,-3 4 0 0,1-1 0 0,0 3-208 0,-1 5 128 15,-1-1-128-15,-2 5 0 0,-2-4 0 0,0 2 0 16,0 6 0-16,2-2 0 0,-1 1 128 0,1 1-128 15,2 2 0-15,-3 4 0 0,2 4 128 0,1 1-128 16,1 1 0-16,-2-1 144 0,-3 4-144 0,3 1 0 16,1-1 144-16,2 3-144 0,-2 3 176 0,1 1-48 15,-2-3 0-15,4 1 0 0,2 0 16 0,-2 3 0 16,3 4 0-16,0 1 0 0,2 3-16 0,0 3 0 16,4-4 0-16,-1 2 0 0,3 2-128 0,1 2 0 15,1 2 0-15,3 2 0 0,1 4 0 0,2-2 128 16,4-2-128-16,-1 0 0 0,4 3 128 0,4-4-128 15,-2-4 0-15,6 0 128 0,2 2 16 0,5-1 0 16,-1-6 0-16,4 0 0 0,1-3-144 0,4 0 0 16,2-6 0-16,2-1 0 0,1-2 176 0,1 0 0 15,3-2 0-15,0-4 0 0,-2-2-16 0,2-3 0 16,1-4 0-16,1-1 0 0,0 1 112 0,4-2 32 16,1-4 0-16,4-1 0 0,2-3-160 0,1-5-16 15,1 2-128-15,-3-2 192 0,-1-5 16 0,-13 0 0 0,4-4 0 0,0-1 0 16,2-4 80-16,1-4 16 0,-1-3 0 0,0-2 0 15,1-1 16-15,2-3 16 0,-3-3 0 0,0-2 0 16,-2-6-48-16,-1-3-16 0,-1-3 0 0,-2-7 0 16,-2-5 96-16,-2-7 16 0,-4-8 0 0,1-5 0 15,-1-6-128-15,-3-1 0 0,-2-8-16 0,-1-3 0 16,-5-1-32-16,-2 1 0 0,-1 3 0 0,-4 2 0 16,-3 4 128-16,-2 4 32 0,-2 4 0 0,-3 8 0 15,-6 8-16-15,-1 5 0 0,-3 8 0 0,-2 2 0 0,-4 7-192 0,-3 6-32 16,-1 5-128-16,-4 4 192 0,0 2-192 0,-4 4-240 15,-3 3 48-15,-17 4 16 16,6 6-2384-16,1 5-496 0</inkml:trace>
  <inkml:trace contextRef="#ctx0" brushRef="#br0" timeOffset="7557.54">15617 4292 8287 0,'14'6'368'0,"-6"-3"80"0,-1-1-448 0,2 2 0 16,0 1 0-16,0 0 0 0,-1 2 1456 0,-2 1 208 16,-1-1 32-16,-1 4 16 0,-2 3-784 0,-2 0-160 15,-1 0-16-15,-1 3-16 0,-4 2 48 0,0 4 16 16,-3 3 0-16,-1 0 0 0,-4 3-32 0,-1 2-16 15,-2-4 0-15,0 3 0 0,-3 0 0 0,0-1 0 16,-3 2 0-16,-2-2 0 0,-3-1-128 0,-3 4-32 16,0-2 0-16,-18 12 0 0,1-3-208 0,1-4-32 15,0-3-16-15,-3 1 0 0,-1-3-112 0,1 0-32 16,-2-1 0-16,-1-4 0 0,0 2 16 0,-3-3 0 16,-1 2 0-16,-2 0 0 0,0-2-48 0,-4 1-16 15,0-6 0-15,-2 1 0 0,-1-1-16 0,-1 1-128 16,-3 5 192-16,-2-3-64 0,0-8-128 0,-2 3 192 0,4-1-192 0,0 2 192 15,-1 0-64-15,-1-3-128 0,-2-3 192 0,-2-1-64 16,-3 2-128-16,1 1 128 16,3-4-128-16,-1 0 128 0,-3-2-128 0,2 1 128 0,-2-3-128 15,1 0 128-15,2 0-128 0,-1-4 0 0,-2 1 144 16,0-3-144-16,-1 0 0 0,-3-2 128 0,-1 1-128 0,2 0 0 16,-1 0 128-16,1-2-128 0,-5 0 128 0,-1 0-128 15,-2-1 0-15,1 0 0 0,3-1 0 0,-1-3 0 16,1 2 0-16,-3-3 0 0,-1 1 0 0,2 3 128 0,0-4-128 0,3 3 0 15,-6-4 128-15,-1 2-128 0,1-3 0 0,-1 4 0 16,2 0 0-16,-2-1 128 0,-2 1-128 0,1-2 0 16,3 4 0-16,-1 0 0 0,0-1 0 0,0 1 0 15,-2-1 0-15,2-3 128 0,0 2-128 0,4-1 0 16,-1 3 0-16,-1 0 128 0,-3-4-128 0,1 2 0 16,2-1 0-16,2 2 0 0,2 4 0 0,0-2 0 15,-4-4 0-15,0 2 0 0,4 0 0 0,0 1 0 16,1 3 0-16,0-1 0 0,-1-2 0 0,4-3 0 15,0 2 0-15,4 2 0 0,2-1 0 0,1 0 0 16,0 1 0-16,3-3 0 0,-1 1 0 0,2 2 0 16,3 2 0-16,0-1 0 0,1 2 0 0,0 1-128 15,-2 0 128-15,3 1 0 0,0-6-128 0,3 4 128 16,1 1-128-16,1 1 128 0,3 3-128 0,-1-2 128 16,-1 0-128-16,0-1 128 0,1-1 0 0,-1 0 0 15,1 0 0-15,1 2-128 0,-1 1 128 0,5 3 0 16,0 2 0-16,-1-2 0 0,-2 2 0 0,3-3 0 15,0 0 0-15,0 4-128 0,1-3 128 0,4 5 0 16,2-4 0-16,2 6 0 0,-1 2 0 0,3 0 0 0,2-2 0 16,-1 1 0-16,0 0 0 0,4 1-160 0,1-3 160 0,0 2 0 15,0 0-128-15,1 1 128 0,1 2 0 0,2-1 0 16,1 1 0-16,2-2 0 0,1 1 0 0,0 2 0 16,-1 1 0-16,2 2-128 0,0-6 128 0,2 3 0 15,-2-1 0-15,2 4 0 0,1-1 0 0,-2 0 0 16,2-4 0-16,-1 0 0 0,2-1 0 0,0 3 0 15,0-3 0-15,0 3 0 0,-2 0 0 0,1 2 0 0,2 3 0 0,-1 0 0 16,2 3 176-16,2 0-176 0,1 5 144 0,0-5-144 16,-1 2 0-16,5-1 144 0,2 2-144 0,1-4 0 15,0 0 0-15,2-1 128 0,1 0-128 16,3 2 128-16,-1-5-128 0,3 0 128 0,-2-4-128 0,2-1 0 16,0-1 144-16,1-5-144 0,2 0 0 0,0-1 128 15,0-9-128-15,0 0 0 0,0 0 128 0,0 0-128 16,4 10 128-16,-4-10-128 0,0 0 128 0,0 0-128 15,0 0 128-15,0 0-128 0,0 0-240 0,0 0-112 16,0 0-32-16,0 0-9360 16,0 0-1888-16</inkml:trace>
  <inkml:trace contextRef="#ctx0" brushRef="#br0" timeOffset="7855.52">4502 5987 17503 0,'0'0'768'0,"0"0"176"0,0 0-752 0,0 0-192 0,0 0 0 15,-3 9 0-15,-1-1 320 0,2 3 48 0,2 5 0 0,0 1 0 16,2 2 176-16,0 1 32 0,2 1 16 0,1 5 0 16,0-2-176-16,2 1-32 0,-2 2-16 0,1-2 0 15,3 3-176-15,0-2-16 0,-2 0-16 0,2-5 0 16,-1-4-32-16,2 1-128 0,0-2 192 0,-1-1-64 15,-1-3 128-15,1 1 0 0,1-1 16 0,-1-5 0 0,-2 2 304 0,2-2 48 16,3-1 16-16,-2 1 0 0,4-3-224 0,0 1-32 16,2-2-16-16,2-2 0 0,1-2-176 0,2-2-48 15,-2 0 0-15,5 0 0 16,3-1-848-16,2-1-160 0,1 0-32 0</inkml:trace>
  <inkml:trace contextRef="#ctx0" brushRef="#br0" timeOffset="8668.52">11879 5686 2751 0,'21'-6'128'0,"-7"1"16"0,3 0-144 0,-1-3 0 15,1 0 0-15,-2-2 0 0,-2 3 1728 0,-2-2 304 16,-1 2 64-16,1-2 16 0,-4 2-832 0,1 2-176 15,-8 5-16-15,7-8-16 0,0 2-240 0,-7 6-64 16,6-5 0-16,-6 5 0 0,0 0-112 0,0 0-16 16,0 0-16-16,0 0 0 0,0-11 176 0,0 11 32 0,-6-5 16 0,-2 2 0 15,-2-2-32-15,-1 3-16 0,-5 4 0 0,-3-2 0 16,-4 0-144-16,-2 5-16 0,-3 0-16 0,-3 1 0 16,0 4-192-16,-1-1-48 15,0 3 0-15,0-1 0 0,-1 3 0 0,0 1-16 0,1 0 0 0,-1 3 0 16,0 1 0-16,2 3 0 0,0 3 0 0,-1 0 0 15,1 1-160-15,-1 2-16 0,-1 4-16 0,2 6 0 0,3 7-176 0,3 0 192 16,1 6-192-16,5 1 192 0,2-1-192 0,4 1 0 16,2-2 0-16,3-2 0 0,2-6 0 0,3-1 0 15,2-4 144-15,5-2-144 0,-3-1 128 0,3-3-128 16,-1 0 128-16,0-4-128 0,4-4 128 0,-5-2-128 16,1-4 160-16,-1 1-160 0,1-2 144 0,-1-2-144 15,1-4 128-15,-3-10-128 0,1 11 0 0,-1-11 0 16,0 0-224-16,0 0 80 15,0 0-1680-15,0 0-336 0,0 0-64 0,0 0-10144 16</inkml:trace>
  <inkml:trace contextRef="#ctx0" brushRef="#br0" timeOffset="8939.61">10922 6252 22111 0,'-7'-7'976'0,"7"7"208"0,0 0-944 0,0 0-240 15,0 0 0-15,0 11 0 0,3 3 672 0,1 2 96 16,1 6 0-16,1-2 16 0,2 2 64 0,-1-1 16 16,0 5 0-16,-1 0 0 0,0-3-96 0,1 4-32 15,0 0 0-15,2 3 0 0,0-1-240 0,0 2-48 0,1 1-16 0,2-2 0 16,2-6-192-16,-2 2-48 0,3-3 0 0,2-3 0 16,0-1-64-16,0-1 0 15,1-2-128-15,1 0 192 0,2-6 32 0,0-1 0 16,1-6 0-16,4-3 0 0,5 0 160 0,5-5 48 0,3-5 0 0,4-1 0 15,4-2-240-15,2-3-64 0,-1-4 0 0,-1 0 0 32,-1-3-1632-32,-3 2-336 0,-5-1-64 0</inkml:trace>
  <inkml:trace contextRef="#ctx0" brushRef="#br0" timeOffset="10806.81">20496 5509 8287 0,'0'0'736'0,"0"0"-592"15,0 0-144-15,-9 6 0 0,0-4 736 0,9-2 112 16,-9 5 32-16,9-5 0 0,-10 4 224 0,0-1 48 16,-1-2 16-16,0 0 0 0,-2 2-208 0,-1-2-64 15,-4-1 0-15,-1 0 0 0,-1-1-144 0,-3 1-48 16,-1 1 0-16,-3 0 0 0,-1-1-112 0,-1 1-16 16,0-2-16-16,-2 0 0 0,0-2-16 0,0 2 0 0,1-1 0 15,-1-1 0-15,-1-1-64 0,3 2-16 0,2-2 0 16,3 1 0-16,0-1 48 0,5-2 16 0,3 2 0 0,3 2 0 15,4 0-96-15,9 2-32 0,0 0 0 0,0 0 0 16,0 0-128-16,0 0-16 0,0 0-16 0,0 0 0 16,0 9-240-16,4 3 128 0,2 1-128 0,3 2 0 15,0 5 160-15,1 4-160 0,0 6 160 0,0 0-160 16,1 2 0-16,-3 6 0 0,0 5 0 0,-2 3 0 16,-2 6 0-16,-1 4 0 0,-3 5 0 0,-3 3 0 15,-1 5 128-15,-3 4-128 0,-5 1 0 0,-2 4 0 0,-2-3 0 0,-2 7 128 16,-1 0-128-16,1 2 0 0,2-2 0 0,2 3 0 15,0 0 128-15,1 1-128 0,4 1 128 0,0-6 0 16,2-1-128-16,-1-2 192 0,0 1-48 0,2-2-16 16,0-2 0-16,1-2 0 0,-1-5 32 0,3-4 0 15,-1-1 0-15,0 3 0 0,4-1-160 0,-1 3 0 16,-2-1 0-16,1-7 0 0,-1-4 0 0,2-2 0 16,0-4 0-16,1-3 0 0,1-5 160 0,0-4-160 15,2-2 192-15,0-3-192 0,3 0 176 0,-1-5-176 16,2 0 160-16,0 0-160 0,-2-4 128 0,1-5-128 15,0-3 0-15,1 1 144 0,-2-2-144 0,0-2 0 16,-1-2 0-16,-2 2 0 0,3-3 0 0,2-1 0 16,-7-9 0-16,0 0 0 0,7 8 0 0,4 0 0 15,-3-2 0-15,4-1 0 0,-1-2 0 0,2 0 0 16,2 0 128-16,1-2-128 0,0 0 0 0,3-1 0 16,3-1 0-16,2 1 128 0,3-4 16 0,1 1 0 15,-1-2 0-15,4 2 0 0,1-1-16 0,1 0 0 0,2-2 0 0,2 2 0 16,1 0-128-16,1 0 0 0,-1-1 0 0,0 3 0 31,0-2-1344-31,-1 1-368 0,-2-1-64 0,-2-3-12240 0</inkml:trace>
  <inkml:trace contextRef="#ctx0" brushRef="#br0" timeOffset="11590.4">21057 5553 12895 0,'-7'-8'576'0,"7"8"112"0,0 0-560 0,0-10-128 16,0 10 0-16,5-8 0 0,-5 8 2048 0,8-11 368 0,-1 1 80 0,2 1 0 15,1 0-1216-15,2 1-240 0,-1 3-48 0,3-2-16 16,1 1-352-16,1 3-80 15,0-2-16-15,-3 1 0 0,0 1-160 0,1 2-48 0,0 0 0 0,-1 1 0 16,0 1-144-16,-1 1-48 0,-2 4 0 0,0-1 0 16,-1 0-128-16,-3 2 160 0,2 0-160 0,-3 2 160 15,0 1-160-15,0 2 0 0,-1 0 144 0,0 2-144 16,-2 1 192-16,1 3-16 0,-1 1-16 0,0 3 0 16,-1 2-16-16,-1 0 0 0,0 6 0 0,-3 1 0 15,0 3-144-15,-3 4 0 0,0 6 0 0,0 3 0 0,-2 9 0 16,-1 1 128-16,3 1-128 0,0 3 0 0,-1 2 0 0,2 1 0 15,0 1 128-15,-1 28-128 0,-1-8 0 0,3-5 0 16,2-5 144-16,1-1-144 0,-1-2 0 0,2 3 128 16,2 2-128-16,0-1 0 0,2-5 128 0,0 3-128 15,0 0 128-15,3-3-128 0,2-3 0 0,1-2 0 16,2 2 0-16,0-2 128 0,2 0-128 0,2-2 192 16,0 3-64-16,3-2 0 0,0-7 48 0,0-1 16 15,1 3 0-15,-1 4 0 0,-2-3-192 0,0-3 160 16,-1-4-160-16,1-1 160 0,-2-3-160 0,0-2 192 15,-2 0-192-15,0-6 192 0,-2-3-192 0,-1 0 0 16,-1-4 144-16,-1 1-144 0,-2-3 128 0,-1-3-128 16,-1 0 128-16,-1-5-128 0,-2-3 0 0,-1-3 144 15,0-3-144-15,0-1 0 0,-2 1 160 0,-1-2-160 16,-1-5 128-16,-2 3-128 0,-3 1 512 0,-3-2 0 0,0 1 16 0,-3-3 0 16,-3 1 288-16,-1 0 48 0,-3-1 16 0,-1 0 0 15,-6-4-160-15,-2-1-16 0,1 1-16 0,-3 2 0 16,-1-3-144-16,-3 1-32 0,-1 0 0 0,-1 1 0 15,0-1-256-15,-2 2-64 16,-4-2-16-16,-1-1 0 0,-1 1-176 0,0 2 0 0,0-4 0 0,0 1 0 16,1 4-1152-16,1-1-272 0,2 5-48 15,1-3-16560-15</inkml:trace>
  <inkml:trace contextRef="#ctx0" brushRef="#br0" timeOffset="17127.89">8973 11670 13823 0,'0'0'608'0,"0"0"128"0,-10 0-592 0,1 2-144 0,9-2 0 0,-9 1 0 16,9-1 1536-16,-12 2 256 0,1-181 64 0,-2 362 16 15,1-183-960-15,-2 0-192 0,-2-1-32 0,-1 1-16 0,-5-1 32 0,0-1 16 16,2-1 0-16,0-1 0 0,-1 0 128 0,2-1 32 16,0-4 0-16,3 3 0 0,-1-5 0 0,3 4 0 15,0-6 0-15,1 2 0 0,1-1-240 0,0 0-32 16,-2 1-16-16,2 0 0 0,-2 1-352 0,-2 2-80 15,5 6-16-15,0-5 0 0,0 3-16 0,1 2-128 16,0-1 192-16,10 3-64 0,-8 2-128 0,8-2 0 16,-7 2 0-16,7-2 0 0,0 0 0 0,-5 10 0 15,5-10 0-15,-3 11 0 0,2 0-160 0,1 2 160 16,0-2 0-16,1 3-144 0,0 1 144 0,2 6 0 16,1 3 0-16,1 4 0 0,0 4 0 0,0 1-128 15,0 2 128-15,1 7 0 0,1 4 0 0,3 6 0 0,-2 1 0 0,2 7 0 16,-3 1 0-16,1 7 0 0,-2 4 0 0,-2-1-128 15,-4 2 128-15,-1-1 0 0,-3 2 0 0,-4-2 0 16,-2-2 128-16,-2 0-128 0,0-1 128 0,-1-3-128 16,1-3 0-16,-1 3 128 0,0-5-128 0,-1 3 0 15,0-6 256-15,0 2 0 0,0 1-16 0,0-5 0 16,0-1-112-16,4 1-128 0,0 0 176 0,2-2-176 16,2 0 144-16,1-3-144 0,0-1 0 0,2 1 144 15,2-1-144-15,1-3 0 0,1-1 0 0,2-2 0 16,1 2 0-16,0-5 128 0,-1-1-128 0,2-3 0 15,3-3 0-15,0-1 0 0,-2-2 0 0,-1-1 0 16,-2-3 0-16,1 2 0 0,-3-5 128 0,1 1-128 16,0-2 0-16,-2-4 0 0,-2-3 0 0,1-1 128 15,0-2-128-15,0 1 0 0,-5 3 144 0,3-3-144 0,0-6 0 16,1 4 0-16,0-1 0 0,1-3 128 16,1-8-128-16,0 10 0 0,3-1 0 0,-1 0 0 15,-2-9 0-15,0 0 0 0,0 0 0 0,12 6 0 0,-4-3 0 0,3 1 0 16,0-2 0-16,-1 1 0 0,0-2 0 0,2-1 0 15,-1 0 0-15,2-1 0 0,0-2 0 0,1 3 0 16,-2-2 0-16,4 0 0 0,1 0 0 0,4-1 0 16,-2-1 0-16,1-2 0 0,4 1 0 0,2 1 0 15,0-5 128-15,5 2-128 0,2-3 128 0,-1 2-128 16,1-4 128-16,1 5-128 0,0-5 0 0,-2 5 128 16,-4-2-128-16,-2 3 0 15,-4-5-1920-15,-1 4-448 0,-5-3-80 0</inkml:trace>
  <inkml:trace contextRef="#ctx0" brushRef="#br0" timeOffset="17945.82">9633 11693 13823 0,'0'0'1216'0,"0"0"-960"15,0 0-256-15,-7-10 0 0,2 0 1408 0,0 1 256 16,5 9 32-16,1-10 16 0,-1 1-320 0,3-1-64 16,-1 1-16-16,2 0 0 0,3 1-384 0,1 1-80 15,0-3-16-15,2 1 0 0,2 0-128 0,0 4-16 16,2-2-16-16,3 3 0 0,1 1-176 0,1-1-48 0,1 0 0 0,0 4 0 15,2 0-240-15,0 0-48 16,-2-1-16-16,2 1 0 0,-2 4-144 0,0-2 128 0,-1 1-128 16,-1-2 128-16,-4 1-128 0,-1 4 192 0,-2 1-192 0,1 1 192 15,-6 2-48-15,0-1 0 0,0 6 0 0,-1 2 0 16,0 0-16-16,0 6-128 0,0 7 192 0,-1 0-64 16,-4 2-128-16,-2 6 128 0,1 3-128 0,-1 4 128 15,-2 8-128-15,0 5 128 0,-1 0-128 0,-1 3 128 16,-5 4-128-16,4 3 0 0,-3 4 144 0,2-2-144 15,-1-5 0-15,1 1 0 0,1 1 0 0,0-1 128 16,0 3-128-16,4-2 0 0,2 1 0 0,1-5 0 16,1 1 0-16,2-1 0 0,1-2 0 0,-1-3 128 15,1-4-128-15,1 2 0 0,0 0 128 0,4 3-128 0,0-5 0 16,-1 1 0-16,-2 1 0 0,-1-4 128 0,0 0-128 16,0-1 0-16,1 0 128 0,-3 0-128 15,2-1 128-15,2 0-128 0,-1-5 128 0,3 0-128 0,-1-5 352 0,1 0 0 16,-1-3 0-16,3-1 0 0,-1-4-32 0,-1-2-16 15,0-1 0-15,1-3 0 0,0 2 16 0,-1-4 0 16,2-4 0-16,-4 1 0 0,-1-1-112 0,-2-1-16 16,0 0 0-16,-2-1 0 0,-2-3-64 0,-1 2 0 15,-2 0-128-15,1 0 192 0,-3-3 272 0,-2 0 48 16,0 1 16-16,-2-1 0 0,-3 0 112 0,1 0 0 16,0 0 16-16,-3-4 0 0,-2 2-80 0,0 3 0 15,-3 0-16-15,-3-2 0 0,-5 0-112 0,-2 1-32 16,-1 1 0-16,-5-2 0 0,-3-1-224 0,-1 2-64 15,-2-1 0-15,2 0 0 0,-1 2-128 0,2 0 0 16,-1 0 0-16,1-1 0 16,3-1-1696-16,0 2-224 0,-6 1-32 0,-2-1-17360 0</inkml:trace>
  <inkml:trace contextRef="#ctx0" brushRef="#br0" timeOffset="19779.87">8039 17705 18431 0,'-13'0'816'0,"13"0"160"0,-10-1-784 0,10 1-192 0,0 0 0 0,0 0 0 16,0 0 1360-16,0 0 240 0,0 0 32 0,0 0 16 15,0 0-1024-15,0 0-208 0,0 0-32 0,0 0-16 16,0 0 128-16,14 0 16 0,0-1 16 0,1 0 0 16,3-1 48-16,3 2 0 0,3 0 0 0,4 0 0 15,4 0 0-15,6-2 0 0,6 2 0 0,3 0 0 16,3-2-128-16,5 2 0 0,1-2-16 0,3-1 0 15,-1 2-16-15,9 4 0 0,3 2 0 0,3-1 0 16,-1-2-112-16,2-1-32 0,0 3 0 0,2 1 0 16,0 4-16-16,3-1 0 0,2 2 0 0,-3 0 0 15,-4-1-128-15,-3-3-128 0,0 5 192 0,0-5-192 16,0 2 144-16,-1-3-144 0,-4 0 0 0,-3-1 144 16,-6-2-144-16,-4-1 192 0,-4 1-192 0,-5-2 192 15,-5 0-192-15,-2 1 192 0,-5 0-192 0,-4 0 192 0,-4 1-192 0,-5 0 160 16,-5 0-160-16,-14-2 160 0,9 1-160 0,-9-1 192 15,0 0-192-15,0 0 192 0,-13 5-48 0,-4-3 0 16,-5 2 0-16,-5-1 0 0,-3 2-144 0,-7 1 160 16,-4-2-160-16,-2 0 160 0,-4 0-160 0,-5 1 0 15,-7-1 0-15,-2-3 0 0,-2 1 0 0,-2 1 0 16,-2-1 128-16,-1 4-128 0,0-4 0 0,-7 1 0 16,-7 0 0-16,-2 5 128 0,2-2-128 0,0 2 0 15,1 1 0-15,-2-3 0 0,-3 3 0 0,1-2 0 16,1 3 0-16,3-5 0 0,4 2 0 0,-1 2 0 15,1-1 0-15,5 2 0 0,2-4 0 0,8 3 0 16,4-2 0-16,8 0 0 0,4 1 0 0,6-3 0 0,7 0 0 0,8 1 0 16,5-2 0-16,6 0 0 0,5-1 0 0,9-3 0 15,0 0-144-15,0 0 144 0,12 5 0 0,7-3 0 16,8 0-160-16,5-2 160 0,5-2-128 0,7 2 128 16,10 0 0-16,4 0 0 0,7 0 0 0,5 0 0 15,0-1 0-15,5 1 0 0,2 0 0 0,9 3 0 16,1-2 0-16,2 1 0 0,4-2 128 0,-3 2-128 15,0 0 128-15,2 3-128 0,2-1 160 0,-2-1-160 16,-3-2 128-16,-3 1-128 0,-1 1 0 0,2 0 0 16,0-1 192-16,-5-2-48 0,-7 0-16 0,-4-2 0 15,-5 0 16-15,-5 1 0 0,-6 1 0 0,-2 0 0 16,-6-1-16-16,-6 1-128 0,-8 0 192 0,-8 0-64 16,-6-2-128-16,-9 1 128 0,-10 1-128 0,0 0 128 15,-11 0 0-15,-9 0-128 0,-10 1 192 0,-6 1-64 16,-9 0-128-16,-8 2 0 0,-8-3 0 0,-5 2 128 0,-7-1-128 0,-8-2 0 15,-8 2 0-15,-4-2 0 0,-2 0 0 0,-6 1 0 16,-3 0 0-16,-4 2 128 0,-1-2-128 0,-2 3 128 16,0-2-128-16,2 1 128 0,0-2-128 0,5 3 0 15,6 0 0-15,2 3-176 0,6 1 176 0,8 2 0 16,1-3 0-16,10 2-128 0,9-4 128 0,7 0 0 16,4 2 0-16,11-2 0 0,8 2-128 0,8-1 0 15,6-1 0-15,7 0 0 16,11-5-1712-16,-4 12-336 0,9-3-64 0</inkml:trace>
  <inkml:trace contextRef="#ctx0" brushRef="#br0" timeOffset="23598.94">10238 12399 4607 0,'0'0'400'0,"0"0"-400"0,0 0 0 0,0 0 0 16,0 0 1552-16,0 0 240 0,0 0 32 0,0 0 16 15,0 0-528-15,0 0-96 0,0 0-32 0,0 0 0 16,-7 5 240-16,7-5 48 0,0 0 16 0,-7 6 0 16,7-6-144-16,0 0-16 0,-8 4-16 0,8-4 0 15,0 0-464-15,0 0-80 0,0 0-32 0,0 0 0 0,0 0-240 0,0 0-48 16,0 0-16-16,0 0 0 0,0 0 16 0,0 0 16 15,0 0 0-15,0 0 0 0,5-5-144 0,1-3-48 16,1 3 0-16,4-1 0 0,1-3-64 0,0 1-16 16,1-3 0-16,2 3 0 0,3-2-64 0,1 2-128 15,-1-3 176-15,1 1-176 0,0 2 160 0,2 2-160 16,-1-1 128-16,1 1-128 0,4-4 128 0,-1 4-128 16,-1 0 0-16,1-1 128 0,-1 1 0 0,1-2 0 15,0 3 0-15,1 1 0 0,2-5 48 0,1 3 0 16,0 1 0-16,1-3 0 0,2 2-16 0,1 2 0 15,1-3 0-15,-2 2 0 0,1 0 32 0,-1 3 16 0,-1-1 0 0,1-2 0 16,-3 0-16-16,-2 1-16 0,0-2 0 0,-1 1 0 16,-2 1-48-16,2 1 0 0,-2 0 0 0,0-1 0 15,-1 1 16-15,1 3 0 0,0-1 0 0,-1 0 0 16,1-1-16-16,0 1-128 0,4 0 192 0,0 1-64 16,-2 0-128-16,0 0 0 0,1 0 144 0,1 0-144 15,-1 0 0-15,1 0 144 0,-4 0-144 0,2 0 0 16,-3 1 192-16,1 2-192 0,0-1 192 0,-2 1-192 15,0 1 192-15,-1 1-192 0,0 0 192 0,-1 2-192 16,0-1 176-16,-1 0-176 0,0 2 160 0,-1-3-160 16,-2 1 128-16,-1 3-128 0,0-5 0 0,1 3 144 15,0 2 16-15,1-2 0 0,-3 1 0 0,3-1 0 16,-4 4-160-16,1-2 0 0,0 1 144 0,-2-2-144 0,-1 2 144 16,-1-2-144-16,0 2 192 0,0-4-192 0,-1 3 160 0,-1-3-160 15,1 1 128-15,-8-7-128 0,8 9 0 0,-2-3 128 16,-6-6-128-16,0 0 0 0,6 8 0 0,-6-8 128 15,0 0-128-15,0 0 0 0,0 0 0 0,0 0 0 16,0 0 128-16,0 0-128 0,0 0 0 0,0 0-176 16,0 0 48-16,-2-8 0 15,-5 2-704-15,-1-4-144 0,-3 1-32 0,1-3 0 16,-1 3-1888-16,-1-3-384 0,1-2-80 0</inkml:trace>
  <inkml:trace contextRef="#ctx0" brushRef="#br0" timeOffset="23950.47">11807 11940 17503 0,'-14'-5'1552'0,"7"2"-1232"0,-2-2-320 0,9 5 0 16,-6-6 512-16,6 6 32 0,0 0 16 0,0 0 0 16,0 0 16-16,0 0 16 0,0 0 0 0,0 0 0 15,0 0 416-15,0 0 80 0,0 0 0 0,0 0 16 16,0 0-16-16,12 9-16 0,1-3 0 0,2 3 0 15,-1-3-192-15,4 4-48 0,0-2 0 0,0 3 0 16,2-2-160-16,0 3-32 0,3-3-16 0,0 3 0 16,0 4-160-16,-5-1-16 0,0 0-16 0,-1 0 0 15,-4 6-128-15,0-2-32 0,-1 1 0 0,-1 1 0 16,-5 0-16-16,-1 1 0 0,-2 3 0 0,-2 1 0 16,-5-1 64-16,-4-1 0 0,1-1 0 0,-5 1 0 0,-2-2 32 0,-3-2 16 15,-2-1 0-15,-6 2 0 0,-1-4 16 16,-2 1 16-16,0 0 0 0,0-3 0 0,-1-1-208 0,2-4-32 15,0 2-16-15,1 0 0 0,-4-3-144 0,5 2-192 16,2-6 32-16,3 1 16 16,2 0-2448-16,0-2-480 0</inkml:trace>
  <inkml:trace contextRef="#ctx0" brushRef="#br0" timeOffset="25301.15">10733 11372 13823 0,'0'0'1216'0,"0"0"-960"16,0 0-256-16,0 0 0 0,0 0 128 0,9 7 0 16,-1 1-128-16,0 1 192 0,-1 2 320 0,1-1 48 15,2 4 16-15,0 0 0 0,2 3 192 0,0 1 64 0,1-1 0 0,1 3 0 16,-3 1-16-16,5-1 0 0,0 2 0 0,1 0 0 16,-3 1-288-16,-2-3-48 0,0-1-16 0,-1-1 0 15,-1-2-288-15,-1 1-176 0,-2-1 192 0,-1-3-192 16,0-1 160-16,-6-12-160 0,4 12 128 0,-4-12-128 31,0 0-272-31,0 0-144 0,0 0-32 0,0 0-9984 0</inkml:trace>
  <inkml:trace contextRef="#ctx0" brushRef="#br0" timeOffset="25571.87">11069 11290 16527 0,'0'0'720'0,"0"0"176"0,0 0-720 0,0 0-176 16,0 0 0-16,0 0 0 0,0 0 576 0,0 0 96 15,-10 5 16-15,0 4 0 0,-2-2 272 0,-1 4 48 16,1 1 16-16,-1 4 0 0,-1 2 112 0,3 3 16 16,-5 0 16-16,0 0 0 0,-4 4-128 0,0 1-16 15,1-3-16-15,0 4 0 0,0-3-384 0,0 0-80 16,1 0-16-16,1-3 0 0,0-4-304 0,3 1-64 15,1-1-16-15,3-5 0 0,1 0-144 0,3-1 0 16,0-4 144-16,6-7-144 16,0 0-544-16,0 0-176 0,0 0-48 0,0 0-8576 15,10-2-1728-15</inkml:trace>
  <inkml:trace contextRef="#ctx0" brushRef="#br0" timeOffset="26150.55">11670 11148 8287 0,'0'0'736'0,"7"-6"-592"0,-2-5-144 0,-5 11 0 16,0 0 1808-16,0 0 336 0,0 0 64 0,0 0 16 16,0 0-960-16,0 0-192 0,0 0-48 0,0 0 0 15,-13 4-256-15,-2 3-48 0,-3-2-16 0,-1 5 0 16,-5-1 224-16,2 3 32 0,-1-1 16 0,0 3 0 15,0 1-96-15,1 1-32 0,-3 0 0 0,4 1 0 0,0 0-528 0,4-2-96 16,-1-2-32-16,3 1 0 0,1-1-64 16,2-3 0-16,3 2-128 0,4 2 192 0,0-3 16 0,3 0 0 15,2 2 0-15,1-1 0 0,1 4-32 0,2-2-16 16,3 1 0-16,0-1 0 0,3-1 32 0,2 2 16 16,0 0 0-16,5 3 0 0,1-3-16 0,0 2-16 15,-1 1 0-15,2-1 0 0,-3 0-176 0,-2-1 128 16,-3 0-128-16,1-2 128 0,-4 1-128 0,0 1 0 15,-4 2 0-15,-2 0 128 0,0-4-128 0,-4 2 0 16,-1 1 0-16,-2 0 128 0,-2-1-128 0,-2-2 0 16,-1 0 144-16,-3-1-144 0,-2 1 144 0,-1-4-144 0,-3 1 192 0,0-2-192 15,-1 1 176-15,1-1-176 0,2-2 160 0,0-4-160 16,3 1 128-16,1-1-128 0,1-2 0 0,3-1 0 16,9 0 128-16,-9-6-128 0,5-3 0 15,3-3 0-15,2 1-128 0,3 0-128 0,5-5-32 0,2-2 0 16,3-2-96-16,4 0 0 0,1-2-16 0,6 1 0 15,6-2 224-15,2-3 176 0,3 2-208 0,-1 0 80 16,1-5 128-16,-2 2 0 0,-1-3 0 0,-1 2 0 16,0 0 0-16,-3-3 0 0,-2 2 0 0,-4 2 0 15,-3-2 352-15,-5 5 0 0,-3 0 0 0,-5 0 0 16,-2 3 32-16,-5 3 0 0,-1 4 0 0,-4 4 0 16,-4 1-80-16,-2 3-16 0,-5 2 0 0,-1 3 0 15,-3 2-288-15,0 3-256 0,-3 4 64 0,0 4-10160 16,-1 4-2016-16</inkml:trace>
  <inkml:trace contextRef="#ctx0" brushRef="#br0" timeOffset="27198.97">10018 14103 3679 0,'0'0'160'0,"-8"-1"32"0,-3-4-192 0,2 2 0 16,9 3 0-16,-10-1 0 0,-2-7 2816 0,3 5 512 0,0-1 96 0,3 1 32 15,6 3-1920-15,0 0-384 0,-5-5-80 0,5 5-16 16,0 0-272-16,0 0-48 0,0 0-16 0,0 0 0 15,0 0-288-15,0 0-64 0,1 8-16 0,-1-8 0 16,0 0 48-16,5 15 16 0,2-4 0 0,2 3 0 16,2 0 96-16,3 3 0 0,1-2 16 0,2 3 0 15,-1 2-192-15,2 2-32 0,2 1-16 0,5 4 0 16,0-2-80-16,3 3-16 0,1-1 0 0,2 1 0 16,2-2-192-16,2 1 0 0,2-3 0 0,4 3 0 15,0-2 128-15,0 1-128 0,0-5 0 0,-1-2 144 16,-1-1 64-16,-2 0 16 0,0-3 0 0,1 2 0 15,0-5 256-15,0 1 48 0,-1 0 16 0,4-4 0 16,1-2-144-16,-2-2-16 0,0 2-16 0,-2-1 0 16,-3-2-144-16,0-2-32 0,-1 0 0 0,-1-1 0 0,-1 3-192 0,2 0 144 15,-2-3-144-15,1 0 128 0,0-1-128 0,0 0 0 16,0 0 0-16,3 0 128 0,-1-2-128 0,2-3 160 16,0-3-160-16,-3 2 160 0,-2-5 16 0,-1 0 0 15,-1-2 0-15,-1-2 0 0,1-2-32 0,1 3 0 16,0 1 0-16,-1 0 0 0,1-2-144 0,1-1 128 15,-1 2-128-15,1 0 128 0,3 2-128 0,-5-2 0 16,-1 1 0-16,1 3 128 0,-1-3-128 0,-1 0 192 16,-4 3-192-16,0-1 192 0,-2-1 32 0,-1 3 16 15,1-2 0-15,1 2 0 0,-2-1 48 0,-3 2 16 16,0-3 0-16,0 3 0 0,0-1-48 0,-1 2 0 16,-3-5 0-16,2 1 0 0,-1 1-64 0,-1-1 0 0,0 5-16 15,-1-4 0-15,-1 2-176 0,1 3 160 0,-3-1-160 0,-1 2 160 16,-9 4-160-16,10-2 0 0,-10 2 144 0,8-4-144 15,-8 4 0-15,0 0 0 0,0 0 0 0,0 0 0 32,2-10-320-32,-2 10-96 0,-2-9-16 0,2 9 0 15,0 0-1936-15,-10-7-400 0,-1 1-80 0</inkml:trace>
  <inkml:trace contextRef="#ctx0" brushRef="#br0" timeOffset="27488.04">12020 13984 23039 0,'0'0'1024'0,"0"0"192"0,9-8-960 0,3 4-256 16,4 2 0-16,3 2 0 0,2 0 576 0,2 0 80 16,1 0 16-16,2 2 0 0,-1 3-32 0,1 3-16 15,-1-2 0-15,3 6 0 0,-4-2 192 0,2 4 32 16,-2 4 16-16,-3-2 0 0,0 1-48 0,-2 2-16 15,-1 0 0-15,-5 1 0 0,-2 1-288 0,-1 0-48 16,-5 1-16-16,-5-2 0 0,-3 2-144 0,-2 1-48 16,-4 1 0-16,-2-3 0 0,-2 0-80 0,-1-1-32 15,0-1 0-15,-1 1 0 0,0-2-144 0,0-3 0 16,-1-2 0-16,2 0 0 16,2-4-2272-16,-1 0-432 0</inkml:trace>
  <inkml:trace contextRef="#ctx0" brushRef="#br0" timeOffset="27883">10698 15073 18831 0,'0'0'832'0,"0"0"176"0,0 0-816 0,-4 5-192 16,4-5 0-16,0 9 0 0,0-9 864 0,3 11 128 15,2 2 32-15,0-4 0 0,0 1 0 0,0-1 0 16,5 1 0-16,0 6 0 0,2 0-64 0,0 2 0 16,2-2 0-16,3 2 0 0,-1-5-144 0,2 1-48 15,-3 0 0-15,3-1 0 0,3-2-432 0,-4 3-80 16,1-1-32-16,-3-4 0 0,-2 2-224 0,-3-3-128 16,-10-8 128-16,9 10-208 15,-1-5-704-15,-8-5-144 0,0 0-32 0,0 0-7984 0,0 0-1600 16</inkml:trace>
  <inkml:trace contextRef="#ctx0" brushRef="#br0" timeOffset="28114.71">11065 15007 16575 0,'0'0'736'0,"-6"-1"160"0,6 1-720 0,0 0-176 0,-10-2 0 0,2 5 0 15,-1-1 2704-15,1 5 512 0,0 0 112 0,-1 2 0 16,-3 4-2192-16,0 1-448 0,-5 1-96 0,-1 3-16 15,-2 0 80-15,-2 2 16 0,-2 3 0 0,4 3 0 16,-3-2-32-16,1 0 0 0,1 2 0 0,0 0 0 16,2 2-288-16,3-4-64 0,0 4-16 0,4-5 0 15,-1-4-272-15,4 0 0 0,2-1 0 0,0-3-144 16,3-2-480-16,4-13-80 0,0 0-32 0,0 0 0 16,0 0-1776-16,16-4-368 0,-2-2-64 0</inkml:trace>
  <inkml:trace contextRef="#ctx0" brushRef="#br0" timeOffset="28652.32">11501 14932 23039 0,'0'0'2048'0,"-7"4"-1648"15,-2 0-400-15,-2-1 0 0,1 5 1472 0,0-4 224 0,1 2 32 0,-2 3 16 16,-2-1-912-16,0 1-176 15,1-4-32-15,-1 4-16 0,1-2 64 0,1 3 16 0,1-3 0 0,1 2 0 16,3 2-304-16,1 3-64 0,-1-4-16 0,5 2 0 16,1 0-160-16,1-1-16 0,5 1-128 0,1 1 192 15,3-5-32-15,3 3-16 0,1-2 0 0,3 5 0 16,2 0-144-16,-2-1 128 0,2-3-128 0,2 4 128 16,0 2 0-16,0 2 0 0,-3-4 0 0,-1-1 0 15,2 2 48-15,-5-1 0 0,-2 1 0 0,-3 0 0 16,-2 1-176-16,-2-2 128 0,-1 1-128 0,-1 1 128 15,-3 2-128-15,-3 0 0 0,-2 0 144 0,-2 0-144 16,-2-2 160-16,-3 1-32 0,0-1-128 0,-4-2 192 16,0-2 32-16,-1-1 0 0,3-5 0 0,-1 2 0 15,-2-5-96-15,1-2-128 0,-1-1 176 0,2-1-176 0,1-3 128 16,1-4-128-16,1 2 0 0,0-6 0 16,3 3 0-16,3-3 0 0,1-1 0 0,2 0 0 0,3-2 0 0,4-1 0 15,4-3 0-15,2 1 0 0,0 0 0 0,4-1-176 16,4-5 176-16,1 2-160 0,0 3 160 0,3-1-128 15,1-2 128-15,-1-2-128 0,4 0 128 0,-3 0 0 16,-3-4 0-16,0 2 0 0,-2-2 0 0,3 4 0 16,-4-1 0-16,-1-1 0 0,-1-2 208 0,-2 3 32 15,-3 2 0-15,-3-1 0 0,-3 4 16 0,-5 2 0 16,-4 0 0-16,-3 4 0 0,-2 3-256 0,-3-1 128 16,-1 6-128-16,0 2 0 0,-3 0-224 0,-1 4-144 15,0 0-16-15,-2 5-16 16,2 0-1424-16,0-2-288 0,0-1-48 0</inkml:trace>
  <inkml:trace contextRef="#ctx0" brushRef="#br0" timeOffset="29804.29">10957 14031 8287 0,'0'0'368'0,"0"0"80"0,0 0-448 0,0 0 0 0,0 0 0 0,8 9 0 15,-8-9 2928-15,14 7 496 0,1 5 96 0,3-3 32 0,3 1-2112 0,5 4-416 16,2-2-96-16,5 9-16 0,4 2-144 0,2 1-16 15,2 4-16-15,6 1 0 0,4 7-80 16,2 4-16-16,3 1 0 0,1 1 0 0,-2 1-16 0,-2-1-16 16,-1 6 0-16,-1-3 0 0,-3 1-128 0,-1-2-32 15,2-2 0-15,-1 0 0 0,2 4-128 0,-3-2-48 16,-3 1 0-16,-4-5 0 0,-5-1-144 0,-2 0-128 16,-1-2 144-16,-1 0-144 0,-2-4 0 0,-3-2 128 15,0 4-128-15,-3-7 0 16,-4-2-384-16,-1-3-112 0,-2-5-16 0,1-1-9376 15,-3-2-1872-15</inkml:trace>
  <inkml:trace contextRef="#ctx0" brushRef="#br0" timeOffset="30154.09">12029 13675 23039 0,'0'0'1024'0,"0"0"192"0,-8 7-960 0,3 1-256 15,1 4 0-15,2 5 0 0,0 2 1952 0,0 12 352 16,-1 8 64-16,1 10 0 0,-1 0-1520 0,-1 8-304 16,-2 3-64-16,-5 7-16 0,-3 5 48 0,-4 6 16 15,-3 10 0-15,-3 6 0 0,-4 8-144 0,-2 3-16 16,-5 5-16-16,-3 2 0 0,-4 5-160 0,-5-3-48 16,-5 5 0-16,-6-3 0 0,-6 1-144 0,1-8 192 15,-2-2-192-15,3 0 192 0,-1-3-192 0,1 3 160 16,-2 0-160-16,-2 1-11024 15,-4-2-2304-15</inkml:trace>
  <inkml:trace contextRef="#ctx0" brushRef="#br0" timeOffset="33156.04">22909 14496 21999 0,'-19'-3'960'0,"5"1"224"0,-5-1-944 0,-1 2-240 16,-3-1 0-16,-1-1 0 0,0-2 736 0,0 0 96 15,-3 2 32-15,-2-1 0 0,-3-2-32 0,-1 1-16 16,-1-1 0-16,-2-5 0 0,-2 4-304 0,1-5-48 16,3 1-16-16,3 1 0 0,5-2-32 0,1 6-16 15,5-4 0-15,3 5 0 0,2 1 16 0,4 0 0 16,3-1 0-16,2 2 0 0,6 3-32 0,0 0-16 16,0 0 0-16,0 0 0 0,0 0-240 0,0 0-128 15,0 0 128-15,0 0-128 0,0 0 144 0,0 0-144 0,11 13 192 0,-1-3-192 16,1 2 0-16,-1 3 0 0,-1 2 0 0,-2 2 0 15,1 0 0-15,-2 5 0 0,-2 3 0 0,-1 1 0 16,-3 2 0-16,-2 4 0 0,1 4 0 0,-4 4 0 16,-3 0 0-16,-2 2 0 0,-3 4 0 0,1 3 0 15,-2 1 0-15,-3 3 160 0,-3 0-160 0,0 1 192 16,-1 4 32-16,1 0 16 0,0-2 0 0,-1 1 0 16,1 1 0-16,0-2 0 0,-1-1 0 0,3-2 0 15,2-4-112-15,1-3-128 0,2-5 176 0,3 2-176 16,2-8 128-16,6-1-128 0,2 0 0 0,3-4 0 15,3-2 128-15,2-2-128 0,3-4 0 0,1-2 0 16,2-3 256-16,2-1-48 0,-1-3-16 0,-1-1 0 0,0-1-192 16,-2-4 128-16,1 3-128 0,1-4 0 15,0 1 160-15,3-4-160 0,-1 0 160 0,3 3-160 0,-1-4 128 16,4 1-128-16,-1 0 0 0,3 0 0 16,2-4 144-16,1 2-144 0,0 0 128 0,4-1-128 0,2-2 0 0,1 4-320 15,1-1 48-15,-2 1 16 16,-3-1-2032-16,-2-1-400 0,-2 0-64 0</inkml:trace>
  <inkml:trace contextRef="#ctx0" brushRef="#br0" timeOffset="33550.19">23394 14226 14735 0,'0'0'640'0,"0"0"160"0,-12-1-640 0,12 1-160 0,0 0 0 0,-6 7 0 16,6-7 2880-16,-6 7 560 0,2 6 96 0,0 2 32 15,0 3-2560-15,0 2-512 0,1 1-112 0,-3 3 0 0,1 5 176 0,0 0 32 16,0 3 16-16,-1 2 0 0,-3 3-224 0,0 0-32 16,-1 0-16-16,1-1 0 0,1-2-128 0,2-1-16 15,-2-3-16-15,2-4 0 0,1-2-176 0,0-5 0 16,4-5 0-16,-2-1 128 0,3-2-368 0,0-11-80 15,0 0 0-15,0 0-16 16,0 0-688-16,11-2-144 0,0-6-32 0</inkml:trace>
  <inkml:trace contextRef="#ctx0" brushRef="#br0" timeOffset="33940.03">23891 14130 23039 0,'-9'-10'1024'0,"9"10"192"0,0 0-960 0,0 0-256 0,-9 5 0 0,9-5 0 16,-8 9 864-16,2 5 128 0,-3 1 32 0,3 1 0 16,-3 1-640-16,0 2-112 0,-2 1-16 0,-1 2-16 15,1 3 144-15,-1 3 16 0,-1 4 16 0,1 2 0 16,-1 3 80-16,2 1 16 0,0-1 0 0,1 4 0 15,1 3-256-15,6-4-32 0,-1-3-16 0,2-3 0 16,2-6-208-16,3-1 0 0,2-8 0 0,3-1 0 16,2-3 192-16,4-6-64 0,4 0-128 0,-1-7 192 15,4-1 304-15,0-2 48 0,4-3 16 0,0-6 0 16,2 1 16-16,-1-3 16 0,-1 1 0 0,-3 0 0 0,-1-6-304 0,-3 1-64 16,-2 1-16-16,-6 1 0 0,-5-2-48 0,-5 2-16 15,-3-3 0-15,-6 3 0 0,-3-2 304 0,-3 8 64 16,-4-1 16-16,-4 6 0 15,-2 1-320-15,-2 2-64 0,0 2-16 0,-1 3 0 0,0 2-352 0,0-1-80 16,7 0-16-16,0 3 0 16,4-3-1616-16,3 3-336 0,2-1-64 0</inkml:trace>
  <inkml:trace contextRef="#ctx0" brushRef="#br0" timeOffset="34302.05">23347 15467 28735 0,'0'0'1280'0,"-4"11"256"0,-1 2-1232 0,0 2-304 0,0 5 0 0,0 1 0 0,0 5 464 0,-2-2 48 16,-2 2 0-16,0 2 0 15,-2 4-128-15,1-6 0 0,-2-1-16 0,1-2 0 0,-1 0-368 0,2-3 144 16,0-3-144-16,1-1 0 15,2-2-224-15,1 0-160 0,3-5-16 0,3-9-16 16,0 0-2032-16,0 0-416 0</inkml:trace>
  <inkml:trace contextRef="#ctx0" brushRef="#br0" timeOffset="34590.15">23698 15533 23951 0,'-13'13'2128'16,"-1"2"-1696"-16,-1 3-432 0,-1 1 0 0,2 5 768 0,-2 2 80 0,3-5 16 0,2 3 0 16,-2 3-288-16,5-2-48 0,2-3-16 0,3 1 0 15,6-4-128-15,3 0-16 0,5-1-16 0,4-2 0 16,-1-5-160-16,5-1-16 0,2-4-16 0,2 0 0 16,0-2 288-16,1-4 48 0,1-4 16 0,0-3 0 15,2 0 128-15,-1-3 48 0,-2 0 0 0,-1-3 0 16,-1 1 32-16,-3 0 16 0,-4-1 0 0,-3 1 0 15,-3-2-384-15,-6 1-80 0,-3-3-16 0,-2 0 0 16,-4 4-64-16,-5 1 0 0,-1-3-16 0,-2 3 0 16,-3 2-448-16,-2-2-96 0,-3 3-16 0,3-2-11008 15,2 4-2224-15</inkml:trace>
  <inkml:trace contextRef="#ctx0" brushRef="#br0" timeOffset="35127.74">24322 13782 21183 0,'-7'-12'944'0,"4"3"192"0,3 9-912 0,-2-9-224 0,5-2 0 0,-3 11 0 16,6-9 1664-16,4 1 304 0,4 3 48 0,3 4 16 15,1-4-1328-15,2-1-272 0,2 3-48 0,0 1-16 16,3 0-32-16,1 2 0 0,1 0 0 0,-3 2 0 16,0 0-336-16,-2 2 128 0,-4 2-128 0,-1-1 0 15,0 3 0-15,-3 2 0 0,-4 2 0 0,-1-1 0 16,-3 4 0-16,0 4 0 0,-4 3 0 0,-1 6 0 15,-1 2 0-15,0 3 0 0,-1 6 128 0,0 4-128 16,0 9 128-16,1 1-128 0,0 2 128 0,-2 0-128 16,1 3 0-16,0 6 0 0,-1 0 0 0,2 3 0 15,0-1 0-15,3-3 0 0,1-1 0 0,2-1 0 16,3 0 0-16,2-3 0 0,1-1 0 0,2 0 0 16,1 2 0-16,3-2 128 0,0-5-128 0,0-4 0 0,-1 3 176 0,5-3-48 15,0 2 0-15,-3-4 0 16,-3 1 288-16,-1-5 48 0,-1 0 16 0,-2 0 0 0,-3-1-96 0,-2 1-32 15,-4-1 0-15,-3-4 0 0,-4 2 96 0,-2-1 32 16,-4 3 0-16,-2-3 0 0,-3 0-48 0,-2 3-16 16,0 0 0-16,-3 2 0 0,0-4-160 0,0 3-48 15,-2-2 0-15,2-2 0 0,-3-5-208 0,-1-3 128 16,-2 0-128-16,1-4 0 0,0 1-176 0,2-7-128 16,0-3-16-16,4-1-16 15,2-5-2208-15,3-4-432 0</inkml:trace>
  <inkml:trace contextRef="#ctx0" brushRef="#br0" timeOffset="35540.36">25853 14666 17503 0,'2'-14'768'0,"-2"9"176"0,0 5-752 0,1-11-192 16,0 3 0-16,-1 8 0 0,0 0 2272 0,0 0 416 16,0 0 96-16,0 0 16 0,8 8-1792 0,-4 6-368 15,-2 5-64-15,1 6 0 0,-1 6 0 0,1 6 16 16,-3 2 0-16,0 4 0 0,0-2-224 0,-3-2-48 16,-1-1-16-16,1 3 0 0,-2-1-64 0,2-5-16 15,-1 1 0-15,2-3 0 16,0-8-560-16,1-3-112 0,1-3-32 0,3-5 0 15,-2-3-1584-15,-1-11-320 0,0 0-64 0,0 0-9264 0</inkml:trace>
  <inkml:trace contextRef="#ctx0" brushRef="#br0" timeOffset="35700.15">25691 14338 26719 0,'-13'-10'2368'0,"0"3"-1888"0,1-1-480 0,1 4 0 15,11 4 2432-15,0 0 400 0,0 0 80 0,0 0 16 16,0 0-2384-16,0 0-544 0,0 0 0 0,0 0 0 31,0 0-2304-31,0 0-464 0,7 5-96 0</inkml:trace>
  <inkml:trace contextRef="#ctx0" brushRef="#br0" timeOffset="36042.19">26701 14568 4607 0,'0'0'400'0,"2"-9"-400"16,-2 3 0-16,0 6 0 0,0 0 4432 0,0 0 816 16,-8-6 144-16,-1 3 48 0,-2 2-3600 0,-2 4-720 15,-1 2-144-15,-4 2-16 0,0-2-368 0,-2 5-64 16,1 1-16-16,0 0 0 0,0 2 160 0,1 0 32 15,1 2 0-15,3 3 0 0,-1 2 144 0,4 0 48 16,2 3 0-16,1-1 0 0,3 1-304 0,4 2-48 16,1-2-16-16,4-1 0 0,2-1-144 0,4 5-16 0,3-2-16 0,1 4 0 15,1-4-352-15,2 4 144 0,0-3-144 0,0 4 0 16,-3-2 160-16,-1 2-160 0,-3-6 128 0,-3 1-128 16,0 2 144-16,-6-6-144 0,-3 0 160 0,-6 1-160 15,-5-5 256-15,-5 1-32 0,-4-2-16 0,-8 2 0 16,-4-3-208-16,-3-3 144 0,-4-1-144 0,-7-2 128 31,-8-1-2560-31,-4-4-512 0</inkml:trace>
  <inkml:trace contextRef="#ctx0" brushRef="#br0" timeOffset="37093.26">23767 15612 16991 0,'0'0'752'0,"0"0"144"0,0 0-704 0,14-3-192 0,-3-2 0 0,-1 0 0 16,0 0 576-16,-1-2 64 0,1 0 32 0,-2 2 0 15,-1-5-96-15,1 1 0 0,-2-1-16 0,1 2 0 16,-1-2 384-16,0 2 80 0,-1 0 0 0,1 2 16 15,-1-1-96-15,-5 7-32 0,1-9 0 0,-1 9 0 16,1-6-96-16,-1 6-32 0,0 0 0 0,-2-9 0 16,-5 4 16-16,0 1 0 0,-2-1 0 0,-1 3 0 15,-1 1-272-15,-1 2-48 0,-6 4-16 0,0 1 0 16,3-3-176-16,0 5-32 0,-1 0-16 0,2 2 0 16,-1 1 16-16,0 3 0 0,1 1 0 0,-1-2 0 15,-2 1-96-15,3 4-16 0,1 1 0 0,2 0 0 16,-1-1-144-16,1 0 0 0,1-3 144 0,1 3-144 0,-1 0 0 0,2-1 0 15,3 1 0-15,3 0 0 0,0 1 0 0,2-1 128 16,2 0-128-16,3-1 0 0,1 2 208 0,3 1-16 16,2-5-16-16,1 0 0 0,2 0 0 0,1 1 0 15,2-5 0-15,-1 0 0 0,-1-2-48 0,2-2-128 16,-1-4 192-16,1 1-64 0,3-2-128 0,1-5 192 16,-1-2-192-16,0 0 192 0,-1-4 0 0,3 0 0 15,1-5 0-15,-3 1 0 0,2-2-32 0,-2 2 0 16,0-2 0-16,1 0 0 0,-2-2-160 0,0 2 160 15,-3 0-160-15,1 2 160 0,-3-1-160 0,-1 0 0 16,-2 1 144-16,-1-2-144 0,0-1 128 0,-2 0-128 16,-3 2 160-16,0 0-160 0,-1-3 160 0,-3-1-160 15,-3-1 160-15,-3 0-160 0,0 0 288 0,-4 1-32 0,-1 0-16 0,-2 0 0 16,3 1-48-16,-2 1-16 0,-5 1 0 0,4 1 0 16,-3 3-48-16,-1-2-128 0,2 4 192 15,2-1-64-15,-5 1-128 0,3 1 0 0,0 4 0 0,0 3 0 16,1-1 0-16,-2 0 0 0,1 2 128 0,1 2-128 15,-1-1 0-15,2 0 0 0,-5 3 0 0,2 0 0 16,0 1 0-16,2 0 0 0,0-1 0 0,2 1 0 16,-1 1 0-16,2-2 0 0,0 2 0 0,1 2 0 15,0-3 0-15,0 1 0 0,0 2 0 0,2-2 0 16,-2 5 0-16,3-2 0 0,-1 2 0 0,0-1 0 16,-2 0 0-16,1 4 0 0,2-1 0 0,-1 2 0 15,1-1 0-15,1 1 0 0,1 1 0 0,2-1 0 16,-3-1-128-16,2 2 128 0,-1 0 0 0,3-1 0 15,1 0 0-15,0 3 0 0,0-3 0 0,0 2 0 16,1-4 0-16,2 2 0 0,-1 0 0 0,2 0 0 16,0 2 0-16,0-1 0 0,-1 1 0 0,3-1 0 0,0-3 0 0,2 1 0 15,0 0 0-15,3 0 0 0,-1-5 0 0,0 1 0 16,0-5 0-16,2 2 0 0,-4-4 0 0,4 0 0 16,1-3 0-16,-1-3 0 0,2-2 0 0,4-1 0 15,2-2 128-15,1-2-128 0,-3 3 144 0,1-5-144 16,1-1 160-16,2-1-160 0,-1 0 0 0,1-1 0 15,-2 0 0-15,0-2 0 0,0 2 128 0,-3 1-128 16,0 4 0-16,-3-3 0 0,-3 2 0 0,-1 1 0 16,-2 1 0-16,-2 0 0 15,0-3-992-15,-4 5-192 0,-2 7-32 0,0-10-17600 0</inkml:trace>
  <inkml:trace contextRef="#ctx0" brushRef="#br0" timeOffset="38011.76">28452 14361 12895 0,'0'0'1152'0,"-7"-4"-928"0,1-1-224 0,0 0 0 0,-1 0 1744 0,2-2 304 16,5 7 64-16,0 0 16 0,-8-3-1296 0,8 3-256 16,0 0-48-16,-8 1-16 0,8-1-240 0,-8 7-48 15,8-7-16-15,-8 5 0 0,8-5 352 0,-6 7 64 16,6-7 16-16,-6 10 0 0,2-3 224 0,0 2 48 15,0-3 16-15,0 6 0 0,4-12 32 0,-3 11 0 16,-3 2 0-16,1 1 0 0,0-2-288 0,-1 0-48 16,0 1-16-16,-1-1 0 0,0 1-128 0,-1 1-32 15,-1 0 0-15,3-1 0 0,-2-2-128 0,2 4-48 0,-1 3 0 0,2 0 0 16,-1-2-272-16,0 5 160 0,2 5-160 0,-1 2 128 16,-2 3-128-16,2-1 0 0,0 1 0 0,0 1 128 15,0 3-128-15,-1 0 192 0,-1-1-192 0,0 0 192 16,2-2-32-16,-2-1 0 0,1-1 0 0,-1 3 0 15,-1-6 160-15,1-1 48 0,0 4 0 0,0-6 0 16,2 0-48-16,-1 0-16 0,-1-1 0 0,2-4 0 16,2 1-112-16,-1-2-32 0,0-1 0 0,0-2 0 15,2-2-32-15,-1-2-128 0,0-2 192 0,2-3-64 16,1-6-128-16,0 0 0 0,0 0 0 0,0 0 0 31,0 0-320-31,0 0-160 0,10-11-32 0,2-2 0 0,-1-5-2720 16,2-1-544-16,-2-3-128 0</inkml:trace>
  <inkml:trace contextRef="#ctx0" brushRef="#br0" timeOffset="38362.53">28347 14520 27647 0,'0'0'2448'0,"-9"-6"-1952"15,1-1-496-15,8 7 0 0,0 0 816 0,0 0 64 16,0 0 16-16,0 0 0 0,0 0-448 0,0 0-96 15,6 12-16-15,2-2 0 0,0 5-48 0,4 2-16 16,-2 2 0-16,3 5 0 0,-1 4-80 0,1-1-32 16,1-2 0-16,0 2 0 0,0 1-160 0,1 1 160 15,2-4-160-15,1 3 160 0,-1-4 32 0,0-3 0 16,0-2 0-16,-1-1 0 0,1-3 240 0,0-2 48 0,1-6 16 16,0 2 0-16,0-4 96 0,0-1 32 0,1-4 0 15,0-2 0-15,0-2-32 0,1-5 0 0,2-1 0 0,-2-4 0 16,0-4-112-16,-2-2-32 0,-3-7 0 0,1 3 0 15,-1-3-80-15,-1-2-32 0,-3-6 0 0,0 0 0 16,-4-3-64-16,-2-5-16 0,-2-3 0 0,-1 1 0 16,1 3-112-16,-1 7-16 0,1 3-128 0,0 5 192 15,-1 2-192-15,1 4 0 0,-2 5-144 0,0 6 144 32,2 0-1168-32,-3 10-144 0,0-7-32 0,0 7-11072 0,0 0-2208 0</inkml:trace>
  <inkml:trace contextRef="#ctx0" brushRef="#br0" timeOffset="38694.07">29687 14346 24879 0,'-15'5'2208'0,"-3"3"-1760"16,-1-3-448-16,1 7 0 0,0 5 2896 0,1 2 496 15,-1 3 112-15,0-2 16 0,0 4-2608 0,0 2-512 16,-1-5-96-16,0 2-32 0,1 2-272 0,1-3 160 15,1-3-160-15,6 0 128 0,4 0-128 0,3-3 0 16,2-2 0-16,5-4 0 0,2 1 0 0,6-5 128 16,3 2-128-16,4-4 0 0,1 1 240 0,5-5-48 15,1-4 0-15,2-1 0 0,3-6 224 0,-2-1 32 16,-2 1 16-16,-3-4 0 0,0 1-48 0,-4-2-16 16,-2 0 0-16,-6 2 0 0,-6-1-32 0,-4-3-16 15,-3-1 0-15,-3-2 0 0,-5 0-96 0,-2 2 0 16,-4 0-16-16,-2 1 0 0,-1 1-240 0,1 2 0 0,-2 4-192 0,1-3 192 31,1 2-1232-31,2 3-144 0,2 4-32 0,2-4 0 16,1 2-1536-16,2-4-320 0</inkml:trace>
  <inkml:trace contextRef="#ctx0" brushRef="#br0" timeOffset="38910.53">30484 14047 28959 0,'-10'23'1280'0,"5"-8"272"0,-1 8-1232 0,-1 1-320 0,2 8 0 0,0 3 0 15,-3 1 656-15,3 3 80 0,-1 2 16 0,-3 3 0 0,0-4-464 0,-2 2-96 16,-3 2 0-16,1-4-16 0,0 2-176 0,3 0 192 16,-3-4-192-16,3-1 192 15,3-3-496-15,2-4-80 0,-2-4-32 0,5 0 0 16,0-5-1360-16,2-3-272 0,2-5-48 0,0-2-9632 15</inkml:trace>
  <inkml:trace contextRef="#ctx0" brushRef="#br0" timeOffset="39060.68">30201 14242 14735 0,'12'-5'1312'0,"6"-4"-1056"15,4 1-256-15,10-1 0 0,7 3 4688 0,8 3 880 16,6 0 192-16,6-5 16 0,-2 0-4256 0,7-1-864 0,6 6-160 0,6 0-48 15,5 2-448-15,-2-1 0 16,-5 2-208-16,-2 3-16224 0</inkml:trace>
  <inkml:trace contextRef="#ctx0" brushRef="#br0" timeOffset="39728.16">25756 16347 21183 0,'-12'-5'1888'0,"-2"-6"-1504"0,-2 1-384 0,-1 1 0 15,1 3 1440-15,2 0 224 0,-3 4 32 0,2 6 16 16,0 5-784-16,-2 1-160 0,-1 2-16 0,0 5-16 15,-2 4-272-15,-2 4-48 0,1-1-16 0,1 7 0 16,2-2-64-16,4 4-16 0,2 1 0 0,2-2 0 16,2-6 128-16,5 2 32 0,3-7 0 0,2-2 0 15,2-3 80-15,1-2 16 0,7-6 0 0,2 0 0 16,2-5-160-16,4-5-32 0,2-5 0 0,3-2 0 0,0-5 16 16,4-1 0-16,-1-3 0 0,-2-4 0 0,0-2-96 0,-3-1-32 15,-4 0 0-15,-3 6 0 0,-3 0-16 0,-1 3-16 16,-5-1 0-16,0 5 0 0,-4 4 32 0,-3 8 16 15,0 0 0-15,0 0 0 0,0 0-112 0,5 10-32 16,-1 3 0-16,-1 2 0 0,-1 4-144 0,1 1 0 16,1 1 0-16,-1-1 0 0,3 2-144 0,-1-3 144 15,0 0 0-15,4 0 0 16,-2 0-1408-16,5-2-160 0,3-3-32 0,0-4-15616 0</inkml:trace>
  <inkml:trace contextRef="#ctx0" brushRef="#br0" timeOffset="40404.12">27002 16300 25791 0,'-10'6'2304'0,"0"-1"-1856"0,0 4-448 0,1 1 0 0,0 4 864 15,3-1 80-15,1 1 16 0,1 1 0 0,-1 2-608 0,1-1-112 16,0-1-32-16,-1-3 0 15,1 0 64-15,3 1 16 0,-3-4 0 0,4-9 0 0,-2 10 304 0,2-10 64 16,0 0 16-16,0 0 0 0,0 0-96 0,0 0-32 16,0 0 0-16,0 0 0 0,10-5-96 0,4-6-32 15,0-2 0-15,1-2 0 0,-1-3-176 0,3-1-48 16,0-1 0-16,2-1 0 0,2 2-64 0,0 1 0 16,0 2-128-16,3 1 192 0,0 4-192 0,-1 0 0 15,1 5 0-15,-1-1 0 0,-1 6 0 0,-2 2 0 16,-4 4 0-16,-2 2 0 0,-2 8 0 0,-3 1 0 0,-3 2 0 15,-2 3 0-15,-4 1-176 0,-3 4 176 16,1-2-160-16,-7-2 160 0,0-1 0 0,-5-2 0 0,-1-2-128 16,0-2 128-16,-1-2 0 0,2-2 0 0,2-4 0 0,3-4 0 15,9-3 192-15,0 0 64 0,-4-5 32 0,5-6 0 16,6-4 112-16,3-3 32 0,4-5 0 0,3 0 0 16,4-6-288-16,3 5-144 0,1-3 160 0,0 3-160 15,-3 1 0-15,1-2 0 0,0 2 0 0,0 4 0 16,0 1 0-16,0 3 0 0,0 3 0 0,0 7 0 15,-1 4 0-15,-2 6 0 0,-3 6 0 0,0 6 0 16,-6 1-144-16,-3 5 144 0,-2 7-208 0,-4-2 80 16,-5 1 128-16,-1 2 0 0,-1-6-144 0,-1 2 144 15,-2-6 0-15,0 0 0 0,2-5 0 0,1-2 0 16,-1-4 0-16,6-10 128 0,0 0-128 0,0 0 192 16,0 0-16-16,0 0 0 0,9-5 0 0,1-1 0 15,1-4-336-15,-1 0-64 0,3-4-16 0,0-2 0 16,1 2-2448-16,0 2-480 0,1 3-96 15</inkml:trace>
  <inkml:trace contextRef="#ctx0" brushRef="#br0" timeOffset="40796.25">28158 16136 16575 0,'-9'3'1472'0,"-4"4"-1168"0,2-1-304 0,-1 6 0 15,1-2 3024-15,1 4 560 0,0 2 96 0,1 3 32 16,1 3-2384-16,3 0-480 0,-3 0-80 0,3 0-32 15,2-3-160-15,1 1-16 0,4-1-16 0,1-1 0 16,2-1-96-16,3-2-32 0,0-6 0 0,3 0 0 16,3-2 48-16,4 0 16 0,2-7 0 0,1-1 0 15,1-5-32-15,3 1 0 0,0-1 0 0,0-5 0 16,-2-2-64-16,0 0 0 0,0-1-16 0,-5-1 0 16,-4 1-112-16,-3 0 0 0,0 3-16 0,-4-2 0 15,-1-2-64-15,0-1-16 0,-3-1 0 0,0 4 0 0,-1-1-160 16,-2-1 0-16,2 1 144 0,-2 5-144 15,0 9-912-15,2-10-256 0,-2 10-48 0,4-9-10592 16,-5 0-2112-16</inkml:trace>
  <inkml:trace contextRef="#ctx0" brushRef="#br0" timeOffset="41123.71">28959 15673 21071 0,'-14'-4'928'0,"5"2"208"0,-3-3-912 0,1 1-224 0,3 4 0 0,8 0 0 16,-11 0 640-16,3 4 64 0,1-1 32 0,7-3 0 15,-8 7 112-15,2 5 32 0,-1 2 0 0,1 3 0 16,-2 1 144-16,3 3 48 0,-1 2 0 0,0 6 0 15,-1 2-16-15,1 3 0 0,-2 4 0 0,1 3 0 16,-4 0-416-16,1 2-64 0,0 1-32 0,-3-2 0 16,2 2-288-16,-2-4-48 0,2-3-16 0,-1-1 0 15,1-1-192-15,2-4 0 0,0-7 0 0,1-1 0 16,2-5-176-16,1-4-128 0,1-2-16 0,4-12-16 16,0 0-1888-16,0 0-368 0,0 0-80 15,0 0-16-15</inkml:trace>
  <inkml:trace contextRef="#ctx0" brushRef="#br0" timeOffset="41402.6">29437 15548 24879 0,'0'0'2208'0,"0"0"-1760"16,0 0-448-16,9-3 0 0,-9 3 1552 0,0 0 240 15,0 0 32-15,5 11 16 0,-4 0-944 0,-4 6-192 16,-3 5-48-16,-4 3 0 0,-2 0-208 0,-4 6-64 16,-3-1 0-16,-4 2 0 0,0 4 48 0,-1 4 0 15,0 0 0-15,1 2 0 0,0 0 16 0,3-2 16 0,3 5 0 16,2-2 0-16,2-5-256 0,3 0-48 0,2-1-16 0,6-1 0 16,1-4-336-16,1-7-64 0,2 2 0 0,4-8-16 31,0-4-1408-31,0-3-288 0,2-5-48 0,-8-7-8032 0,8-1-1600 0</inkml:trace>
  <inkml:trace contextRef="#ctx0" brushRef="#br0" timeOffset="41552.37">29011 16089 27647 0,'0'0'1216'0,"0"0"256"0,6-5-1168 0,6-1-304 0,4 1 0 0,6 0 0 15,5 1 1488-15,4 1 240 0,6-1 64 0,5-1 0 16,1 1-1392-16,4-1-272 0,2 1-128 0,-4-4 128 15,-1 2-1440-15,-4 0-288 16,-4-2-64-16,-1 3-16 0</inkml:trace>
  <inkml:trace contextRef="#ctx0" brushRef="#br0" timeOffset="41714.62">29789 15951 31615 0,'-17'9'1408'0,"7"3"272"0,-1-1-1344 0,1 4-336 15,-2 6 0-15,1 3 0 0,-2 0 512 0,1 3 16 16,0-3 16-16,0 0 0 0,2-1-416 0,0-3-128 16,0-1 0-16,2-1 0 15,3 0-576-15,4-3-240 0,1-3-32 0,2-1-13264 0</inkml:trace>
  <inkml:trace contextRef="#ctx0" brushRef="#br0" timeOffset="42164.64">30173 15917 25791 0,'-10'5'2304'0,"2"3"-1856"0,-1-1-448 0,-1 7 0 16,-2 2 1200-16,2 3 144 0,0 2 16 0,-3 5 16 15,2 3-864-15,-4 3-160 0,-2-3-32 0,1 0-16 16,-3 2 272-16,-1-3 64 0,0 0 16 0,0-4 0 15,-1 1-16-15,5-2 0 0,2-5 0 0,2-3 0 0,2-5-160 0,4 0-32 16,6-10-16-16,0 0 0 0,0 0-16 0,0 0 0 16,10-5 0-16,3-5 0 0,2-1-208 0,3-3-32 15,1-4-16-15,1-6 0 0,2 0-160 0,-2-1 128 16,1-2-128-16,-1-1 128 0,-1-2-128 0,1-1 0 16,1 1 0-16,-1 4 0 0,0-2 0 0,2 5 0 15,-2 2 128-15,2 4-128 0,0 0 0 0,-1 4 0 16,-2 3 0-16,-1 3 0 0,-1 5 0 0,-5 4 0 15,1 4 0-15,-3 2 0 0,-4 6 0 0,-3 1 0 16,-3 1 0-16,-4 2 0 0,-6 1 0 0,-1 0 0 16,-2 2 0-16,-2-1 0 0,-3-1 0 0,-1-1-144 15,-4-2 144-15,0 0-208 0,3-4 208 0,-3-2 0 16,0-2 0-16,3-3 0 0,-1-4 0 0,7-1 0 0,3-1 128 16,2-4-128-16,-1-5 0 0,5-4-272 0,2-6 48 15,4-5 16 1,3-1-2496-16,3 2-496 0,3 1-112 0</inkml:trace>
  <inkml:trace contextRef="#ctx0" brushRef="#br0" timeOffset="42396.28">30938 15265 19343 0,'0'0'1728'0,"0"0"-1392"0,-6-5-336 0,6 5 0 0,0 0 3616 0,0 0 656 0,0 0 128 0,-6 13 16 16,0 1-3152-16,0 3-640 0,-3 2-128 0,0 3-32 0,-1 2 80 16,-2 8 16-16,-3 4 0 0,0 2 0 0,0 0-208 0,-1 4-32 15,-4-2-16-15,2 0 0 0,0-1-160 0,1-1-16 16,3-1-128-16,0-1 192 0,2-2-192 0,2-1 0 16,2 0 0-16,2 0 0 15,1-2-1904-15,2-6-368 0,2-1-80 0,2 0-13248 16</inkml:trace>
  <inkml:trace contextRef="#ctx0" brushRef="#br0" timeOffset="42715.87">31078 15892 14735 0,'0'0'1312'0,"0"0"-1056"0,0 0-256 0,0 0 0 15,0 0 4144-15,11 6 768 0,2-6 144 0,2 0 48 16,3 0-3712-16,2-3-752 0,4 0-128 0,3-4-48 16,-1 0-32-16,-1-5-16 0,-1 1 0 0,-1 1 0 15,-1-3-64-15,-3 0-16 0,-3 0 0 0,-2-1 0 16,-2 0 240-16,-5 2 32 0,-4 2 16 0,-4-2 0 16,-3 5 80-16,-3-2 0 0,-3 2 16 0,-1 2 0 15,-3 4-160-15,-3 3-48 0,-2 5 0 0,-2 4 0 16,-4 1-256-16,0 5-48 0,0 6-16 0,0 1 0 15,4 6-192-15,3-1 144 0,4 1-144 0,4 4 128 16,3 0-128-16,5 1 0 0,3 2 0 0,4 0 128 0,4 0-128 0,5-1 0 16,7-3-160-16,-1-3 160 15,4 1-2048-15,4 0-320 0,2-5-64 16,2-1-16-16</inkml:trace>
  <inkml:trace contextRef="#ctx0" brushRef="#br0" timeOffset="43784.36">27647 17625 11055 0,'-11'0'976'0,"0"0"-784"0,1 0-192 0,-3-2 0 16,1-2 2928-16,-1 1 528 0,-1 2 128 0,1 0 0 15,1 0-1808-15,0 1-368 0,3 0-80 0,0 3-16 16,-1 1-224-16,0 1-32 0,1 2-16 0,0-2 0 16,2 4-400-16,0 0-96 0,1 5-16 0,1 0 0 15,1-2-160-15,1 3-48 0,3 3 0 0,0 1 0 16,2 2-160-16,2 0-32 0,2-2-128 0,2 2 192 15,2-1-192-15,1 3 0 0,2-3 0 0,2-2 0 16,3-1 192-16,2-2-48 0,1-1-16 0,0 0 0 16,2-5 16-16,0 2 0 0,-3-3 0 0,4-1 0 0,2-3-16 15,-2-1-128-15,-2-3 192 0,-2-2-64 0,-1 1 64 0,-2-4 0 16,-3-4 0-16,-2 2 0 0,0-4-16 0,-3 3 0 16,-2-6 0-16,0-3 0 0,-4 2-176 0,0-2 192 15,-3 1-192-15,-3 0 192 0,-2-1-192 0,-1-2 192 16,-2 0-192-16,-2 1 192 0,-1 1-192 0,1 4 0 15,1 0 0-15,-2-1 0 0,4 2 0 0,2 3 0 16,1 2 0-16,4 7 0 0,0 0 0 0,0 0 0 16,9-9-192-16,2 2 192 0,6-3-208 0,3-1 80 15,4-1 128-15,3-3-208 0,1-3 208 0,2-1 0 16,5-1-160-16,3-3 160 0,4-1 0 0,2 0 0 16,3-4 0-16,-1 1 0 0,2-4 0 0,-2 2 0 0,-3 1 0 15,-7-1 0-15,-5 1 0 0,-5-1 0 0,-3-2 0 16,-5 5 0-16,-4-1 0 0,-3 4 0 0,-3 1 0 0,-3 7 0 15,-1 4 176-15,-4 11-48 0,0 0-128 0,0 0 192 16,0 0 144-16,-12 15 32 0,0 7 0 0,-4 7 0 16,0 5-192-16,-1 6-48 0,0 5 0 0,-2 7 0 15,-1 6-128-15,1 1 128 0,-1 5-128 0,0 0 128 16,-2 4-128-16,-1 2 0 0,-1-3 0 0,0 0 0 16,1 0 0-16,1 0 0 0,2-2 128 0,2-5-128 15,1-7 0-15,3-2 0 0,3-8 0 0,2-3 0 16,2-6-1296-16,3-6-304 15,1-9-48-15,3-8-9552 0,0-11-1904 0</inkml:trace>
  <inkml:trace contextRef="#ctx0" brushRef="#br0" timeOffset="43953.19">28073 18012 13823 0,'0'0'608'0,"0"0"128"0,0 0-592 0,0 0-144 15,0 0 0-15,0 0 0 0,0 0 6032 0,12 5 1184 16,4-3 224-16,3-2 48 0,5-2-5888 0,5-2-1168 15,6-1-240-15,3-3-64 0,1 1-128 0,4 0 128 16,-5-2-128-16,1 3 128 16,-5 0-1200-16,1-2-240 0,1 0-48 0,0-3-15728 15</inkml:trace>
  <inkml:trace contextRef="#ctx0" brushRef="#br0" timeOffset="44564.15">30546 16941 21183 0,'0'0'944'0,"-5"-5"192"0,1-4-912 0,1 2-224 0,-1 1 0 0,-1-3 0 0,-2 4 2416 0,-1-3 432 15,-4 2 96-15,-1 2 0 0,-2-3-1648 16,-3 2-336-16,-3 0-64 0,-3 5 0 0,-3-2-288 0,-2 0-48 16,-2 2-16-16,-1 3 0 0,-1-1-272 0,-1 2-48 15,1 1-16-15,1 2 0 0,4-5-32 0,3 2-16 16,-1 0 0-16,5 1 0 0,0-1-160 0,4-2 128 15,0 2-128-15,3 0 128 0,1 0 0 0,3 0-128 16,1-2 192-16,9-2-64 0,0 0 64 0,0 0 0 16,0 0 0-16,0 0 0 0,0 0-192 0,7 10 0 15,-7-10 144-15,11 10-144 0,1 2 0 0,0-2 0 16,1 3 0-16,-2 2 0 0,1 2 128 0,-1 2-128 16,-1 1 128-16,1 4-128 0,-4 3 0 0,1-2 0 15,-4 4 0-15,-2 6 0 0,-2-2 0 0,-1 1 0 0,-2 3 0 16,-2 1 128-16,-2 2-128 0,-1 5 0 0,-3-3 0 0,-1 3 0 15,0 1 0-15,-6 3 0 0,-3-2 0 0,0 3 128 16,-2-2-128-16,-1-2 0 0,-2-2 0 0,3-3 0 16,2 1 0-16,0-4 0 0,0-2 0 0,4-6 128 15,3-2-128-15,4-1 0 0,1-1 128 0,3-5-128 16,1-3 128-16,4-3-128 0,2 1 160 0,3-5-160 16,1-1 192-16,2-4-48 0,4 0-16 0,1-2 0 15,4-3-128-15,3-1 0 0,3-1 0 0,4-1 0 16,-1-2 0-16,2-1-144 0,1 1 144 0,0 1-208 31,-1-2-176-31,1-2-48 0,-2 0 0 0,2-2 0 0,0 3-1904 0,1-2-384 0,-4-3-80 16</inkml:trace>
  <inkml:trace contextRef="#ctx0" brushRef="#br0" timeOffset="44968.11">30966 16851 19343 0,'-28'-9'1728'0,"10"2"-1392"15,3 0-336-15,2 0 0 0,3 0 3264 0,4 4 576 16,6 3 112-16,0 0 16 0,0 0-2528 0,0 0-512 0,11-4-96 0,2-3-32 15,1 4-480-15,1-1-80 0,3 1-32 0,2 3 0 16,0-2 112-16,1-1 0 0,-1 1 16 0,-1 2 0 16,-1 2-80-16,-1 4-32 0,-6-2 0 0,-11-4 0 15,8 12-224-15,-5-1 0 0,-3 3 0 0,-3 4 0 16,-6 0 0-16,-4 2-192 0,-5 7 192 0,-3 1-160 16,-6 2 160-16,-4 2 0 0,-3-7 0 0,0 3 0 15,1-2 0-15,2 1 0 0,5-5 0 0,4-4 128 16,4 0 272-16,7-3 64 0,3-2 16 0,5-3 0 15,3-10-48-15,8 12-16 0,4-6 0 0,5 0 0 16,5 1-416-16,6-4 0 0,4-1 0 0,3-2 0 16,3 0-192-16,1-2-128 0,0-4-32 0,-2-2 0 15,-3 3-1712-15,-1 2-352 0,-1-1-64 16,-3 2-13264-16</inkml:trace>
  <inkml:trace contextRef="#ctx0" brushRef="#br0" timeOffset="45631.47">31096 17704 4607 0,'0'0'192'0,"6"-8"64"0,-1 0-256 0,0-1 0 0,1 2 0 0,1 1 0 16,-2-3 6368-16,0 3 1232 0,-5 6 240 0,0 0 48 16,2-8-5600-16,-2 8-1136 0,-2-6-208 0,-4 3-48 15,-2 1-32-15,-2 2 0 0,-2 2 0 0,-2 2 0 16,-2 4-288-16,-3 1-48 0,-3 5-16 0,2 0 0 15,-1 1-32-15,4 1-16 0,-1 1 0 0,4 1 0 16,1-1-208-16,3 1-64 0,1 1 0 0,5 0 0 16,4 4-192-16,4-4 176 0,1 0-176 0,4 0 160 15,3-1-160-15,3 0 0 0,3 0 0 0,3 0 0 16,1-1 0-16,3 1 0 0,-2 1 0 0,0 0 0 16,0 0 0-16,-3 2 128 0,-1 3-128 0,-1-3 0 0,-1 0 0 0,-5 0 0 15,-2 1 0-15,-2-3 0 0,-4-2 0 16,-3-1 128-16,-2 1-128 0,-3-3 0 0,-1-2 192 0,-1-1-32 15,-3 1-16-15,0-3 0 0,-3 0 48 0,2-5 16 16,0 0 0-16,0-1 0 0,-3-5 16 0,2-1 0 16,1 0 0-16,-1-3 0 0,3-4-32 0,-3 3-16 15,4-5 0-15,0 0 0 0,1-4-176 0,2 0 192 16,0-2-192-16,4 0 192 0,4 0-192 0,0-2 0 16,0 0 0-16,2-1-176 0,3 0 176 0,3 0 0 15,-2 2 0-15,2-2 0 0,2-1 0 0,3 2-160 16,-2 1 160-16,6 1 0 0,-2 0-176 0,1 2 176 15,0-1-160-15,2 3 160 0,-1 0-256 0,0 1 32 16,-3 1 16-16,-3 2 0 0,-1-3 48 0,-4 4 16 0,-4-4 0 0,-1 1 0 16,-3 3 144-16,-4-2-208 0,0 3 80 0,-4-4 128 15,-3 2-400-15,-3 0 32 0,0 0 16 0,-1 2 0 32,-1-2-1104-32,0 2-208 0,1-1-64 0,2 0 0 15,2-1-1664-15,1-1-320 0</inkml:trace>
  <inkml:trace contextRef="#ctx0" brushRef="#br0" timeOffset="46298.54">31642 16597 21183 0,'-14'-4'1888'0,"0"-5"-1504"15,1 4-384-15,5-1 0 0,0-3 2528 0,3 3 432 16,2-5 96-16,2 4 16 0,1-3-1952 0,3-1-384 16,-2-2-80-16,5-3-16 0,-1-2 16 0,2 1 0 15,4-1 0-15,0 0 0 0,5 0 48 0,-1 3 0 16,2 2 0-16,2 2 0 0,1-3-192 0,0 4-48 15,1 1 0-15,-1 1 0 0,0 3-144 0,-1 1-48 16,-2 2 0-16,-2-1 0 0,-2 4-112 0,-2-1-32 0,1-1 0 0,-12 1 0 16,0 0 0-16,11 3-128 0,-1-2 192 0,-10-1-64 15,0 0 0-15,9 5 0 0,-9-5 0 0,0 0 0 16,0 0 48-16,7 12 0 0,-7-12 0 0,3 14 0 16,-1-2-176-16,-2 5 192 0,-3 3-192 0,1 3 192 15,0 0-192-15,1 2 192 0,0 3-192 0,1 1 192 16,0 2-192-16,1 5 0 0,-1 3 144 0,1 5-144 15,2 1 128-15,-1 5-128 0,0 2 128 0,0 2-128 16,2 5 128-16,1 2-128 0,0 0 128 0,3 4-128 16,1 2 0-16,3-1 0 0,1-1 0 0,1 2 128 15,0-3-128-15,1 1 0 0,1-4 0 0,-1 2 0 16,-1-4 0-16,0-1 0 0,-1-6 0 0,-2-1 128 16,0-3-128-16,0-4 0 0,-4 0 0 0,2-4 128 15,-1-2-128-15,-1 0 0 0,0-5 0 0,-2-1 128 0,-1-6 16 0,2 1 16 16,-2-5 0-16,0-2 0 0,-1-1 32 0,0-2 16 15,0-3 0-15,-2-1 0 0,-1-4-208 0,0 0 144 16,0-1-144-16,-3 1 128 0,-1-4 0 0,1 3-128 16,-2 0 192-16,-2-3-64 0,0 2 160 0,-2-1 32 15,0-2 0-15,-1 1 0 0,-2 0 64 0,-1-1 0 16,-1-1 16-16,-1-1 0 0,-3 1-64 0,-3 4-16 16,-3 2 0-16,-3 0 0 0,-2-4-80 0,-1 1-32 15,1 3 0-15,3-4 0 0,-1 4-64 0,1-5-16 16,4 0 0-16,0-1 0 0,0-2-288 0,5 0-64 15,3 2-16-15,2-3 0 16,2-4-2048-16,10 4-400 0,-8-3-96 0</inkml:trace>
  <inkml:trace contextRef="#ctx0" brushRef="#br0" timeOffset="48100.97">29593 19063 24879 0,'0'0'2208'0,"8"-12"-1760"15,2 5-448-15,0-1 0 0,0 3 864 0,2 3 96 16,-3-2 0-16,-9 4 16 0,0 0-656 0,10 1-128 15,-10-1-16-15,0 0-16 0,5 6 96 0,0 7 32 16,-5 1 0-16,-1 0 0 0,-3 4 32 0,1 1 0 16,-1 4 0-16,-1 0 0 0,-4 5-128 0,-1 0-32 0,-1 1 0 0,-2-1 0 15,-1 1 32-15,-2 2 0 0,-3-5 0 0,-1 3 0 16,-1-6 48-16,-3 2 16 0,-4 1 0 0,-3-2 0 16,-1 3 208-16,-3-3 48 0,-5 3 16 0,0-4 0 15,0-2-16-15,0 0 0 0,-4-2 0 0,0 1 0 16,-3 2-128-16,1-4-48 0,-2-2 0 0,-4-1 0 15,-5-1-176-15,-3-2-32 0,-1-5-128 0,-1 2 192 16,-2 0-192-16,-1 1 0 0,-2-1 128 0,-6 1-128 16,-5-8 0-16,-3 0 0 0,1-2 128 0,3 4-128 15,-2 2 0-15,-6-3 0 0,-8-3 0 0,0 0 0 16,2 1 0-16,-2 2 0 0,-1 1 0 0,-3 1 0 16,-3-8 0-16,1 2 0 0,3 0 0 0,-1-1 0 15,-4 1 0-15,-2 0 0 0,-2-3 0 0,-1 0 0 0,3 0 0 16,-5 0 0-16,-6-2 0 0,3-2 0 0,4 3 0 0,-4 0 0 15,-8-4 0-15,2 2 0 0,2 0 0 0,-1-3 0 16,0 0 0-16,-2 0 0 0,-4-5 0 0,3 2 0 16,-1 3 0-16,1-5 0 0,-7-1 0 0,4 1 128 15,4 0-128-15,-3-2 0 0,-9 5 0 0,4-2 0 16,3-3 0-16,-4 1 0 0,-5 0 0 0,-1 2 0 16,8 4 0-16,-8-4 0 0,-4-1 0 0,2 3 0 15,6 1 0-15,-9 0 0 0,-4-1 0 0,1 1 0 16,1-1 0-16,-2 2 0 0,-1-4 0 0,2 3 0 15,-1 2 0-15,2-3 0 0,2 2 0 0,-3-3 0 16,-3 3 0-16,3 1 0 0,2-5 128 0,-2 5-128 16,-4-1 0-16,2 7 0 0,0-1 0 0,-2-3 128 15,-5 1-128-15,0 3 0 0,3 3 0 0,-1-1 0 0,0-1 0 0,0-1 0 16,1 6 0-16,1-2 0 0,-3-1 128 0,3 2-128 16,0 1 160-16,4-3-16 0,8 0 0 0,-2 0 0 15,-3 1-144-15,8-1 0 0,3-1 144 0,1 1-144 16,-2 1 0-16,4-1 0 0,1-1 0 0,2 0 128 15,1 1-128-15,2 0 0 0,1-3 0 0,1 3 0 16,2 3 0-16,-2-2 0 0,-2-1 0 0,3-1-128 16,4 2 128-16,1 0 0 0,-5 1 0 0,3-2 0 15,5 0 0-15,1 2 0 0,3 1 0 0,-2-3 0 16,1-2 0-16,3 2 0 0,4 2 0 0,0-2 0 16,-3-2 0-16,3 1 0 0,2-3 0 0,5 3 0 15,-1 1 0-15,1-1 128 0,-5-4-128 0,2 1 0 0,4 4 0 16,2 1 144-16,6-1-144 0,-5 4 0 15,-5-3 128-15,-1 2-128 0,4-2 0 0,4 3 0 0,3 0 0 0,-2-1 0 16,-2-1 0-16,1-2 0 0,2 0 0 0,3 2 0 16,6 1 0-16,-4-2 0 0,-1-1 0 0,0 1 0 15,-1 1 0-15,5 0 0 0,2 1 0 0,2 2 0 16,0 0 0-16,-4 1 0 0,-2-2 128 0,0 2-128 16,2 1 0-16,3 4 0 0,3-2 0 0,-2 1 0 15,-1-1 0-15,-1 0 0 0,1 0 128 0,0 0-128 16,4-3 144-16,3 2-144 0,4-3 192 0,-1 3-64 15,-7-1-128-15,5-1 192 0,0 2-64 0,1-3 0 16,2 2-128-16,3 1 192 0,-1 0-192 0,2 0 0 16,0-3 128-16,0 2-128 0,-3 4 0 0,4-4 0 15,0 2 0-15,3-1 0 0,1 2 144 0,1-2-144 0,1 3 128 16,-1-3-128-16,3 0 128 0,-4-1-128 0,0-1 0 0,2 1 128 16,2-2 0-16,2 1 0 0,2-3 0 0,3-1 0 15,2-1 0-15,3 1-128 0,3-2 192 0,3-2-64 16,0 0-128-16,2-6 192 0,-2 1-192 0,3-2 192 15,3 0-192-15,0-5 0 0,1-3 144 0,-1-1-144 16,3 1 128-16,4-4-128 0,1 0 160 0,2-5-160 16,0 1 160-16,4-1-160 0,1-2 160 0,0 2-160 15,4-5 0-15,2 1 128 0,0-1-128 0,1 1 0 16,2-3 0-16,0-2 0 0,0 1 0 0,2-1 0 16,3-2 0-16,1 1 0 0,-2 0 0 0,3 1 0 15,-1 1 0-15,0 1 0 0,-1 1 0 0,2 4 0 16,-1 4 0-16,1-1 0 0,-4 5 0 0,1 1 0 15,0 5 0-15,-1 4 0 0,-3-2 0 0,0 12 0 0,-3-7 0 0,0-1 0 16,3 8 0-16,0 0 0 16,0 0-480-16,0 0 16 0,0 0 0 0,-3 3 0 15,-4 2-1152-15,7-5-240 0,-5 9-32 0,3 2-16 16,0-2-1328-16,1 4-272 0</inkml:trace>
  <inkml:trace contextRef="#ctx0" brushRef="#br0" timeOffset="48534.87">8836 19276 3679 0,'-11'4'320'0,"3"-1"-320"0,8-3 0 0,0 0 0 15,0 0 5232-15,0 0 976 0,0 0 192 0,0 0 32 16,2-9-4912-16,3-4-992 0,2-1-192 0,-1-1-32 16,-1-3 144-16,3 0 16 0,-1-1 16 0,6-4 0 15,0-3 288-15,-1-2 48 0,6-4 16 0,-3-1 0 16,-1-3-16-16,2 2 0 0,-1-2 0 0,3 1 0 16,-1-6-160-16,3 3-16 0,1 1-16 0,1 3 0 15,-3 0-112-15,2 3-32 0,2 3 0 0,0 0 0 16,-1 5-96-16,2 2 0 0,0-2-16 0,2 4 0 15,-4 3-112-15,3 5 0 0,-3 1-16 0,4 6 0 16,-1 3-240-16,1 6 176 0,-2 5-176 0,3 4 160 0,-6 4-160 16,3 2 0-16,-1 2 0 0,1 3 0 0,0 7 0 0,-1 1 0 15,-1 0 0-15,1 3 0 0,-2-2 0 0,1-2 0 16,-3-3 0-16,3 1 0 0,-4-4 144 0,-3 1 0 16,-1-5 0-16,-2 4 0 0,0-3 64 0,-1-3 16 15,1 0 0-15,-2-3 0 0,-1 1-224 0,-1-3 144 16,-1 1-144-16,1 0 128 15,-1-4-1424-15,1 1-304 0,0 0-48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3:39.8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17419 3233 19343 0,'-1'-9'1728'0,"1"-4"-1392"16,0 3-336-16,3 0 0 0,-3 10 1008 0,0 0 128 15,0 0 16-15,0 0 16 0,0 0-368 0,0 0-80 16,6 17-16-16,0 2 0 0,0 5 32 0,2 9 0 15,1 10 0-15,3 8 0 0,-3 11-144 0,2 7-16 16,3 6-16-16,0 11 0 0,0 6 16 0,0 9 16 16,0 7 0-16,-1 3 0 0,-1-2 0 0,-3 10 0 15,2-2 0-15,-4 1 0 0,2-6-192 0,-3-6-32 16,-2-9-16-16,1-7 0 0,0-5-96 0,0-3 0 0,2-6-16 0,0-7 0 16,2-11-240-16,0-5 0 0,-1-2 0 0,3-7 0 15,1-6 0-15,-2-7-160 0,1-1 160 0,-4-18-128 31,-1-1-256-31,2-6-32 0,-3-3-16 0,0-9 0 16,-1-6-1792-16,-3-10-352 0,-1-8-80 0</inkml:trace>
  <inkml:trace contextRef="#ctx0" brushRef="#br0" timeOffset="266.77">17364 3266 29823 0,'0'0'1328'0,"6"-5"272"0,3-6-1280 0,5-2-320 16,6-5 0-16,4-5 0 0,4-1 560 0,5-7 48 16,5-3 16-16,7-4 0 0,3-3 208 0,26-17 32 15,-3-1 16-15,0 10 0 0,-2 2-432 0,1 1-64 16,0 3-32-16,2 5 0 0,5 2-352 0,-5 2 0 15,-3 3 0-15,-7 6 128 0,-4-2-400 0,-4 12-80 16,-5 6-16-16,-3 8 0 16,-3 5-2768-16,-7 11-576 0</inkml:trace>
  <inkml:trace contextRef="#ctx0" brushRef="#br0" timeOffset="467">17543 4355 35007 0,'-10'31'3120'0,"10"-21"-2496"0,3 1-496 0,6-3-128 16,5-2-512-16,10-4-112 0,6-5-16 0,8-6-16 0,8-1 656 0,4-9 0 15,4-8 128-15,4-6 0 0,5-7 192 0,8-4 32 16,2-3 16-16,4-2 0 0,2-1-368 0,2 2 144 16,2-3-144-16,33-15 0 15,-5 13-2448-15,-12 3-608 0</inkml:trace>
  <inkml:trace contextRef="#ctx0" brushRef="#br0" timeOffset="934.45">19430 2370 16991 0,'0'0'752'0,"0"0"144"0,0 0-704 0,0 0-192 0,0 0 0 0,0 0 0 16,0 0 752-16,0 0 112 0,0 0 32 0,3 11 0 15,-2 0 64-15,3 6 0 0,1 7 16 0,4 4 0 16,2 4-48-16,6 8-16 0,3 5 0 0,6 1 0 0,3 2-336 0,4 5-80 16,3 2-16-16,3 1 0 0,3-2-272 0,1-5-48 15,0-7-16-15,2-6 0 0,-3-7 240 0,0-10 64 16,-3-4 0-16,4-9 0 0,1-8 256 0,0-5 64 16,2-10 16-16,0-7 0 0,-1-7 128 0,4-9 32 15,-4-5 0-15,-1-7 0 0,-4-1-176 0,-4-3-16 16,-3-3-16-16,-4 0 0 0,-1-4-272 0,4-27-48 15,-10 10-16-15,-6 8 0 0,-3 3-112 0,-4 7-32 16,-8-2 0-16,-1 7 0 0,-1 1-256 0,-3 9 0 16,1 8 0-16,1 7 0 15,-2 6-224-15,3 9-160 0,-1 4-16 0,0 7-16 16,2 6-2304-16,0 0-464 0,-8 6-80 0</inkml:trace>
  <inkml:trace contextRef="#ctx0" brushRef="#br0" timeOffset="1183.88">20212 2981 32591 0,'7'45'1440'0,"-2"-22"304"0,2 8-1392 0,3 8-352 0,3 8 0 0,-1 3 0 15,0 10 768-15,-2 4 96 0,1 6 16 0,-1 3 0 16,0 4 32-16,1 0 16 0,0 1 0 0,-1 3 0 15,0-6-464-15,1-1-80 0,2-3-32 0,2-4 0 16,-2-1-352-16,-2-5 144 0,5-5-144 0,-4-2 0 16,0-3 0-16,-1-2 0 0,1-4 0 0,-3 0-192 15,2-6-384-15,-1-3-80 0,2-1-16 0,-1-6 0 16,1-5-2912-16,-5-7-592 0</inkml:trace>
  <inkml:trace contextRef="#ctx0" brushRef="#br0" timeOffset="1600.88">21303 1765 21183 0,'-3'13'1888'0,"3"-1"-1504"0,4 1-384 0,1 1 0 31,0-3-688-31,4-2-208 0,4 3-32 0,5-6-16 0,2 2 1744 0,5-7 352 0,5-5 64 0,5-7 0 16,5-6 288-16,5-3 48 0,6-8 16 0,9-1 0 16,6-6-368-16,8-1-80 0,5-5-16 0,3-2 0 15,0-6-352-15,8 2-80 0,6-1-16 0,2 1 0 16,1 4-272-16,-7 2-64 0,-8 2-16 0,-3 3 0 16,1 7-304-16,-7 2 160 0,-6 6-160 0,-6 4 128 15,-7 3-496-15,-9 6-96 0,-10 3-32 0,-4 4 0 16,-8 2-2720-16,-5 3-560 0</inkml:trace>
  <inkml:trace contextRef="#ctx0" brushRef="#br0" timeOffset="1935.2">22224 1560 35007 0,'-6'-10'3120'0,"6"10"-2496"16,0 0-496-16,0 0-128 15,0 0-1168-15,0 0-256 0,0 0-48 0,8 14-16 0,1 3 1488 0,2 3 160 16,2 4 96-16,2 4 32 0,3 6 256 0,3 6 48 16,2 9 16-16,4 10 0 0,3 12 32 0,1 7 0 15,2 4 0-15,-8-13 0 0,1 10-176 0,2 16-16 0,-2 7-16 16,2 6 0-16,0 4-240 0,-1-1-32 0,0 0-16 0,-4-3 0 15,-6-4-144-15,1-3 192 0,-4-5-192 0,-2-3 192 16,-3-5-192-16,-2-6 0 0,-3-5 144 0,-1-5-144 16,-3-2 0-16,-3 0 0 0,-1-5 0 0,2-4 0 15,-2-8-432-15,0-2-96 0,-1-8-32 16,-1-1 0-16,-3-3-1824 0,1-7-368 0,2-4-80 16</inkml:trace>
  <inkml:trace contextRef="#ctx0" brushRef="#br0" timeOffset="2174.94">22015 4799 38063 0,'0'0'832'0,"2"14"192"0,12-22 16 0,5-2 32 0,4-5-864 0,9-4-208 16,11-7 0-16,9-3 0 0,10-8 176 0,7-6-16 15,6-3 0-15,4-6 0 0,1-4 272 0,10-3 48 16,9-1 16-16,44-23 0 0,-10 7-208 0,1 5-32 16,3 3-16-16,-1 6 0 0,-5 1-240 0,5 10 0 15,8 3 0-15,-8 9 0 16,-13 0-2816-16,-5 8-464 0</inkml:trace>
  <inkml:trace contextRef="#ctx0" brushRef="#br0" timeOffset="3602.2">18116 7140 21423 0,'0'0'464'0,"0"0"112"0,0 0 0 0,0 0 32 0,0 0-480 0,0 0-128 0,0 0 0 0,0 0 0 15,-5 18 800-15,8-8 144 16,-1 4 16-16,2 4 16 0,2 2-224 0,3 7-48 0,1 4-16 0,0 4 0 16,2 6-112-16,-2 3 0 0,0 6-16 0,-2 6 0 15,-3 5-240-15,-1-3-64 16,-2 2 0-16,2-5 0 0,-4-4-256 0,0-4 160 16,0-9-160-16,0-3 128 0,-2-12-128 0,2-5 192 0,3-5-192 0,-3-13 192 15,0 0 272-15,0 0 64 0,7-11 16 0,-1 0 0 16,0-7 0-16,2-5 0 0,0-3 0 0,-1-5 0 15,1-1-336-15,0-1-64 0,-2-5-16 0,2 0 0 16,0-1-128-16,1 2 0 0,3 2 144 0,1 1-144 16,-1 2 0-16,3 6 0 0,3 5 0 0,0 5 0 15,0 3 0-15,1 8 192 0,1 5 0 0,2 5-16 0,1 9-368 0,-2 6-64 16,-3 7 0-16,3 1-16 0,-4 6 272 0,-1 3-128 16,-1 1 128-16,-2 1 0 0,-2 0-432 0,-1-1 32 15,-1 0 0-15,-1-2 0 16,1-3-2480-16,-2-8-480 0</inkml:trace>
  <inkml:trace contextRef="#ctx0" brushRef="#br0" timeOffset="3869.37">19128 7370 26367 0,'0'0'1168'0,"-1"7"240"0,-2 3-1120 0,1 1-288 15,-2 5 0-15,0 3 0 0,-1 6 464 0,0-2 48 16,-2 2 0-16,2 3 0 0,0-1 0 0,1 0 16 15,1-2 0-15,-1 1 0 0,0-6-192 0,1-2-32 16,3-2-16-16,2-6 0 0,-1-1 64 0,-1-9 16 0,10 0 0 0,4-4 0 16,3-7 32-16,2-3 16 15,1-4 0-15,3-3 0 0,-3-4-16 0,1-4 0 16,-4 3 0-16,0-4 0 0,-3 4 80 0,-5 0 16 0,-4 3 0 0,-5-1 0 16,-4 3-16-16,-4 1 0 0,-3 3 0 15,-4 3 0-15,-6 2-288 0,0 0-48 0,-2 4-16 0,-4 0 0 31,1 4-624-31,-1 3-128 0,1 0-16 0,4-2-10640 0,0-2-2128 0</inkml:trace>
  <inkml:trace contextRef="#ctx0" brushRef="#br0" timeOffset="4069.33">19552 6336 27007 0,'0'0'1200'0,"0"0"240"0,7 7-1152 0,-1 3-288 15,3 4 0-15,-1 3 0 0,-2 5 672 0,0 2 80 16,-1 6 16-16,2 2 0 0,-1 4-256 0,1 3-32 16,-1 0-16-16,0 5 0 0,1 1-96 0,0 5-32 15,0 1 0-15,0 2 0 0,0 3-336 0,-1 0 144 16,0-1-144-16,1-2 0 16,-2-1-2368-16,0-6-576 0</inkml:trace>
  <inkml:trace contextRef="#ctx0" brushRef="#br0" timeOffset="4203.26">19509 7033 26783 0,'8'-15'1184'0,"-2"9"240"0,3-6-1136 0,5 1-288 0,4 0 0 0,2-3 0 16,4 1 256-16,15-7 0 0,0-1 0 0,0 1 0 16,2-3-48-16,2-1-16 15,4 2 0-15,-1 2-8512 0,-2 1-1696 0</inkml:trace>
  <inkml:trace contextRef="#ctx0" brushRef="#br0" timeOffset="4602.91">21655 6370 27647 0,'-12'-10'1216'0,"6"6"256"0,-2 1-1168 0,1 0-304 16,-1-5 0-16,1 3 0 0,-2 2 1024 0,-3 2 160 15,2 4 32-15,-3 2 0 0,-3 6-832 0,-2 1-176 16,-2 4-16-16,-2 3-16 0,-1 3-176 0,0 2 0 0,0 5 144 0,2 2-144 16,1 3 0-16,2 3 0 0,0 1 0 0,5 1 0 15,3-3 0-15,4-2 0 16,3-2 0-16,3 0 0 0,4-3 0 0,1-11 0 15,5 0 0-15,2-4-128 0,0-5 128 0,10 1 0 16,2-8 0-16,-1-7 0 0,1-4 208 0,-1-5 80 0,1-3 16 0,-1-5 0 16,-3-1 208-16,-2-2 32 0,-4 0 16 15,-1 1 0-15,-4-2-240 0,-4 3-32 0,-3-1-16 0,-3 2 0 16,-1 3 16-16,-6 1 0 0,-5 0 0 0,-5 3 0 16,-1 2-96-16,-2 1-32 0,-2 2 0 0,-3 2 0 15,-1-2-160-15,1 3-224 0,2 5 48 0,4-2 16 31,1-1-1632-31,3 1-336 0,4 3-64 0</inkml:trace>
  <inkml:trace contextRef="#ctx0" brushRef="#br0" timeOffset="4953.14">22228 6159 11055 0,'-2'15'976'0,"-1"0"-784"16,2 2-192-16,1 3 0 0,0 3 2896 0,-1 4 544 16,-2-2 96-16,-1 5 32 0,0-1-1824 0,-1 1-352 15,-2-3-80-15,2 0-16 0,-1-6-416 0,3-3-96 16,-5-4-16-16,5-5 0 0,3-9-48 0,0 0-16 16,0 0 0-16,0 0 0 0,0 0 16 0,3-19 0 15,2-5 0-15,1 1 0 0,3-5-400 0,3 1-64 16,2-3-32-16,-1-1 0 0,-2 2-224 0,2-2 0 15,1 1 128-15,2 5-128 0,3-2 0 0,-1 4 0 16,1 3 128-16,1 2-128 0,2 3 0 0,0 7 144 16,2 8-144-16,-3 6 128 0,0 6-128 0,-2 7 0 0,-1 4 0 0,-3 3 0 15,-2 4 0-15,-3 3 0 0,-1 5 0 0,-2 0 0 16,-2 0-320-16,-2-1 16 0,-3 2 0 0,1-6-10656 16,2-1-2144-16</inkml:trace>
  <inkml:trace contextRef="#ctx0" brushRef="#br0" timeOffset="5520.44">23845 5640 21823 0,'-6'14'960'0,"3"-5"208"0,3 3-928 0,3-3-240 0,-3-9 0 0,7 10 0 15,3-3 576-15,3 0 80 0,2-5 16 0,4-3 0 16,4-3 352-16,3-5 80 0,2-1 16 0,4-5 0 16,2-4-272-16,1-5-48 0,2 0-16 0,-2-4 0 15,-5 2-272-15,-3-1-48 0,-3 1-16 0,-5 2 0 16,-2-3-208-16,-6 4-48 0,-6 4-16 0,1 1 0 15,-7 3 0-15,-4 3 0 0,-4 2 0 0,-5-1 0 0,-4 3-48 16,-4 2 0-16,-3 5 0 0,-8 2 0 16,-4 4-128-16,-4 3 0 0,-4 6 144 0,-1 6-144 0,2 5 0 0,4 7 0 15,5 4 0-15,-1 4 0 0,3 6 0 0,6 1 0 16,6-1 128-16,9-13-128 0,2 4 0 0,4 1 0 16,3-1 0-16,6 0 128 0,2-6-128 0,4 0 0 15,5-8 0-15,5-2 0 0,3-3 0 0,7-5 0 16,6-5 0-16,7-3 0 0,7-4 0 0,0-4 0 15,2-7 0-15,0-4 0 0,-3-4-336 0,18-11-48 16,-6-1 0-16,-5-3-9664 16,-3-2-1952-16</inkml:trace>
  <inkml:trace contextRef="#ctx0" brushRef="#br0" timeOffset="5754.51">24826 4908 16575 0,'0'0'1472'0,"0"0"-1168"16,-5 9-304-16,5-9 0 0,0 0 2304 0,-2 12 416 15,0 3 80-15,5 1 16 0,1 6-1600 0,3 5-320 16,5-1-64-16,1 6-16 0,2 1 16 0,4 2 0 0,3 0 0 0,7 2 0 16,0 1-320-16,4 1-64 0,3 0-16 0,0 0 0 15,1 0-240-15,0-2-32 0,-2-2-16 0,-5-5 0 16,-3 2-400-16,-2-5-64 0,-5-6-32 0,-2-2 0 15,-2-3-1616-15,-4-6-320 16,-2 0-64-16,-10-10-10144 0</inkml:trace>
  <inkml:trace contextRef="#ctx0" brushRef="#br0" timeOffset="5953.58">25167 4795 31727 0,'-10'10'1408'0,"5"2"288"0,0 4-1360 0,-2 3-336 16,1 7 0-16,-4 3 0 0,-4 5 336 0,0 3 0 16,-1 6 0-16,-2 3 0 0,1 1 240 0,-1 0 64 15,-2 2 0-15,2 1 0 0,1 1-256 0,-1 0-64 16,1 1 0-16,2-1 0 0,1-1-320 0,3-2 0 16,2-6 0-16,3-4-10816 0,3-6-2096 15</inkml:trace>
  <inkml:trace contextRef="#ctx0" brushRef="#br0" timeOffset="6473.25">26345 4228 23375 0,'-10'-15'1024'0,"3"7"240"0,-4-3-1008 0,0 3-256 0,2-2 0 0,-2 6 0 0,-5 0 752 0,2 4 96 15,-2 3 32-15,-2 2 0 0,-1 5-128 0,-1 3-32 16,-6 6 0-16,1 6 0 0,-1 2-320 0,2 5-64 15,1 4-16-15,2 4 0 0,-1 5-64 0,3 3 0 16,3-1-16-16,0 3 0 0,4 0-240 0,1-3 176 16,2-1-176-16,4-6 160 0,3-6-160 0,2-6 0 15,4-8 144-15,1-6-144 0,-1-5 208 0,-4-9-16 16,14 1-16-16,3-6 0 0,2-5 336 0,3-4 64 16,1-6 0-16,1-6 16 0,0-3-144 0,2-3-48 15,-1-2 0-15,-1 0 0 0,-3-3-224 0,-4 0-48 16,-1-2-128-16,-4 3 192 0,-2 3-16 0,-3-1-16 15,-2-3 0-15,-1 3 0 0,0 0-160 0,-1 5 0 0,0 6 0 0,1 4 0 16,0 4 0-16,-1 7 0 16,-3 8-144-16,0 0 144 0,14 7-144 0,-2 4 144 15,-2 2-208-15,4 5 80 0,0 8 128 0,2 0-208 16,3 4 80-16,3 2 128 0,2 0-192 0,-1 2 192 0,3 1-192 16,3-4 192-1,3-3-1552-15,2-5-192 0,3-4-48 0,1-2 0 16,1-6-1200-16,2-6-240 0,15-7-48 0,-9-10-16 0</inkml:trace>
  <inkml:trace contextRef="#ctx0" brushRef="#br0" timeOffset="7006.5">27301 3652 24879 0,'-1'18'2208'0,"-2"5"-1760"15,0 8-448-15,1 2 0 0,1 1 272 0,1 4-16 16,-4 3-16-16,2 2 0 0,-2 0 624 0,1-2 128 16,1 1 32-16,1 0 0 0,1-4-320 0,0-1-64 15,0-2-16-15,1-5 0 0,0-6-272 0,2-6-48 16,-1-6-16-16,-2-12 0 0,0 0 224 0,0 0 32 16,13-1 16-16,1-9 0 0,-4-7 224 0,3-2 48 15,1-4 16-15,0-5 0 0,-2 0-304 0,1-2-64 16,-1-3-16-16,0-1 0 0,1-3-176 0,1-3-32 15,-1-4-16-15,2 2 0 0,1 2-112 0,2 4 0 16,0 3-128-16,2 5 192 0,3 5-192 0,0 6 0 16,-1 7 0-16,2 4 0 0,0 8-144 0,0 8 144 15,0 8 0-15,-1 5-144 0,-4 8 144 0,-3 4 0 16,-5 5-144-16,-2 4 144 0,-5 1 0 0,-4 5 0 16,-4 2-144-16,-2-2 144 0,-2-7 0 0,0-5 0 15,-1-6 0-15,3-6 0 0,1-5 0 0,1-9 0 16,0-2 0-16,4-10 0 0,0 0 0 0,8-10 0 0,1-6 176 15,4-6-176-15,3-5 304 0,3-8-48 16,1-4-16-16,3-3 0 0,2-4-240 0,-3-4 176 0,0-4-176 0,0 1 160 16,0 1-160-16,-4 16 0 0,4-2 0 0,2 2 128 15,3 2-128-15,3 4 0 0,2 5 0 0,2 6 0 16,3 5 0-16,0 4 0 0,0 6 0 0,13 8 0 16,-6 9 0-16,-7 7 0 0,-5 7 0 0,-3 2 0 15,-4 7 0-15,-2 4 0 0,0 1 0 0,-1 6 128 16,-2 9-128-16,-1-5 0 0,1-3 144 0,3-2-144 15,0-7-192-15,4-1-96 0,1-3-32 0,4-5-11920 16,3-4-2400-16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4:03.10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5860 1842 14735 0,'0'0'640'0,"0"0"160"0,0 0-640 0,0 0-160 15,0 0 0-15,0 0 0 0,-4 6 1280 0,4-6 240 16,0 0 32-16,0 0 16 0,0 0-304 0,0 0-64 16,0 0-16-16,0 0 0 0,0 0-304 0,0 0-64 15,5 3-16-15,4 1 0 0,2 1 32 0,2-2 16 16,2-1 0-16,3 0 0 0,3-2-64 0,1 1-16 15,4 1 0-15,1 1 0 0,1-1-144 0,2 2-48 16,3-1 0-16,0-1 0 0,1 0-96 0,3-2-32 16,1-2 0-16,2 2 0 0,-1-2-16 0,3-3-16 15,-2 1 0-15,3 1 0 0,1 1-48 0,3 1-16 16,0-1 0-16,2 0 0 0,0-3-48 0,2 1-16 16,-1-1 0-16,2 1 0 0,1-2-80 0,3 1-16 0,0 2 0 15,24-2 0-15,-6 0-192 0,-5 2 176 0,-2-2-176 0,-4 0 160 16,0-3-160-16,0 5 128 0,3 1-128 0,0 2 128 15,-1 2-128-15,1-2 160 0,1-2-160 0,-3 0 160 16,1-2-160-16,0 0 160 0,4 2-160 0,-1 2 160 16,0 0-160-16,0-2 0 0,1-1 0 0,0 0 128 15,0-3-128-15,1 4 0 0,0 0 144 0,1-1-144 16,1 1 0-16,-2-1 144 0,-1-6-144 0,3 3 0 0,-4 2 144 0,2-1-144 16,0 3 0-16,1 0 144 0,-2-3-144 0,-2 1 160 15,2-3-160-15,-4 2 160 0,-2 0-16 16,3 0 0-16,1 1 0 0,-3 1 0 0,0 1-144 0,-1 0 0 15,-2-3 0-15,1 0 0 0,-1 1 176 0,-3 2-48 16,0-1-128-16,0 1 192 0,0-2-192 0,-4 1 0 16,-2 1 0-16,0-1 0 0,-4 1 192 0,0 1-48 15,2-2-16-15,-4 2 0 0,-2-2 16 0,2 3 0 16,-2 0 0-16,-2 0 0 0,-3 0-144 0,-5 0 0 0,-2 0 0 0,-4 0 0 16,-2 0 0-16,-4 3 0 0,-4-3 0 0,-2 1 0 15,-2 0 128-15,-2 1-128 0,-12-2 0 0,0 0 128 16,0 0-128-16,0 0 0 0,-3 8-192 0,-6 4 192 31,-5 3-2256-31,-11 2-336 0</inkml:trace>
  <inkml:trace contextRef="#ctx0" brushRef="#br0" timeOffset="6854.7">6063 5056 12095 0,'0'0'528'0,"0"0"112"0,-5 0-512 0,0-2-128 0,5 2 0 0,-5-2 0 16,1-1 1024-16,0 0 160 0,1-5 32 0,-1 2 16 15,1-1-144-15,1-2-48 0,-2 2 0 0,3-5 0 16,1 1-128-16,1 2-16 0,0-1-16 0,3-2 0 16,0-2-256-16,1-2-48 0,1-1-16 0,4-2 0 15,1 0 16-15,5-10 0 0,2 2 0 0,2-3 0 16,3 0-192-16,0 2-48 0,2-2 0 0,2-1 0 0,4 2-144 0,-1-4-48 15,2 0 0-15,1 1 0 0,0 2-144 0,1-1 128 16,-3 3-128-16,2 2 128 0,0-4 176 0,2 6 16 16,2 0 16-16,0 0 0 0,0 1-160 0,0 0-48 15,0-1 0-15,0 3 0 0,0 0 64 0,-1 2 0 16,3-1 0-16,-1 2 0 0,-4 1-192 0,2 1 160 16,-1-1-160-16,1 2 160 0,-1 0-160 0,2 2 0 15,-1 2 0-15,1-2 128 0,2 2-128 0,0-1 0 16,1-1 0-16,-2 5 0 0,3-5 0 0,-3 3 0 15,0 1 0-15,1-1 0 0,3 3 0 0,-1 3 0 16,2-2 0-16,-1 1 0 0,0 1 0 0,1 0 0 16,1-1 0-16,-1 0 0 0,-1 1 0 0,-4-1 0 15,1-1 0-15,2 2 0 0,0 2 0 0,-1 0 0 16,1-1 0-16,0-3 0 0,1 4 144 0,-1 1-144 16,3-2 160-16,0 1-160 0,-2 0 160 0,0 0-160 15,0 0 160-15,0 0-160 0,0-1 192 0,-1 2-48 16,-2 1-16-16,0 1 0 0,2 4-128 0,-3-1 160 0,2-2-160 0,-2 0 160 15,-1-1-32-15,-1 2 0 0,-1-1 0 0,-1 4 0 16,-1-4 0-16,-1 2-128 0,1 1 192 0,-2 4-64 16,-1-5-128-16,1 3 0 0,-5 2 0 0,2 0 0 15,0 1 128-15,-2 3-128 0,-4-2 0 0,3 3 128 16,-4 3-128-16,1 1 0 0,-1 1 0 0,0 2 0 16,-3 2 128-16,1 0-128 0,-4 1 128 0,-1 2-128 15,1-3 144-15,-3 1-144 0,2 2 160 0,-3-3-160 16,-1 1 160-16,0 2-160 0,1-3 160 0,-3 2-160 0,3-2 176 0,-1 0-176 15,-1 0 192-15,1 1-192 0,-3-2 128 0,1-2-128 16,-3 2 0-16,0-3 0 0,0-3 160 0,-1-1-160 16,-1-1 128-16,-2-1-128 0,0-3 176 0,-1 2-48 15,-1-5-128-15,0 2 192 0,-1-2-64 0,2-7 0 16,-3 7-128-16,3-7 192 0,-7 4-64 0,1-1 0 16,-2-3-128-16,-3 0 192 15,1-3-496-15,1-3-96 0,0-2-32 0,2 0 0 16,1-3-2048-16,0-1-400 0,1 5-96 0</inkml:trace>
  <inkml:trace contextRef="#ctx0" brushRef="#br0" timeOffset="7172">9273 4657 10127 0,'-18'7'448'0,"12"1"96"0,-1-1-544 0,2 5 0 15,3 1 0-15,-1-3 0 0,1 4 2624 0,0-2 400 16,2 0 96-16,3 1 16 0,1-2-1552 0,2-2-304 16,3 2-64-16,2-3-16 0,3 2-400 0,3-3-80 0,1 1-16 0,1-2 0 15,0-1-224-15,1-2-48 16,2 3-16-16,-1-3 0 0,5-1 16 0,-5-1 0 0,1 0 0 0,-2-2 0 16,1-2 96-16,0 2 32 0,0-7 0 0,-1 2 0 15,-1 0 80-15,0-4 0 16,0-1 16-16,0-1 0 0,2-2-96 0,-4-2-32 0,4-1 0 0,-3-2 0 15,-1-2 16-15,-1 0 0 0,-2-6 0 0,-2-1 0 16,0-5-64-16,-2 1-16 0,-2 4 0 0,-1 1 0 16,-2 6-272-16,0 1-48 0,-3 3-16 0,-1 2 0 0,0 5-128 0,-1 3-144 15,0 7 144-15,0 0-12384 16,0 0-2352-16</inkml:trace>
  <inkml:trace contextRef="#ctx0" brushRef="#br1" timeOffset="12226.96">8660 4742 10815 0,'0'0'480'0,"0"0"96"0,0 0-448 0,7 7-128 0,-7-7 0 0,7 9 0 16,-7-9 624-16,9 7 96 0,-9-7 32 0,0 0 0 16,6 7 32-16,-6-7 16 0,7 9 0 0,-7-9 0 15,0 0 64-15,0 0 16 0,0 0 0 0,7 5 0 16,-7-5-176-16,0 0-16 0,0 0-16 0,0 0 0 16,0 0-112-16,8 7-32 0,-8-7 0 0,0 0 0 15,0 0-144-15,0 0-48 0,0 0 0 0,0 0 0 0,0 0 192 0,0 0 48 16,0 0 0-16,0 0 0 0,0 0-192 0,0 0-48 15,9 2 0-15,-9-2 0 0,0 0-144 0,0 0-16 16,0 0-16-16,8-7 0 0,-8 7 48 0,0 0 16 16,7-7 0-16,-7 7 0 0,5-10 32 0,-5 10 0 15,0 0 0-15,4-9 0 0,-1 0-64 0,-3 9-16 16,0 0 0-16,2-10 0 0,-1-3 16 0,3 4 16 16,-2-1 0-16,-1 3 0 0,0-4-16 0,-1 4-16 15,-1-3 0-15,0-1 0 0,-1 1-16 0,1-1 0 16,-2-1 0-16,0 0 0 0,-4-4-32 0,1 4-128 15,-2 0 192-15,1-3-64 0,-1-3 0 0,-1-1-128 16,0 1 192-16,0 1-64 0,0-2 64 0,-1-1 16 16,-1 3 0-16,-2-2 0 0,-1-3 80 0,0 3 16 15,0-1 0-15,-1 1 0 0,-4-1-64 0,1 1-16 16,0 0 0-16,-1 2 0 0,0-3-96 0,-2 1-128 0,-1-1 176 0,-4 1-176 16,1-3 128-16,-2 1-128 0,1-2 0 0,-4 1 0 15,0-3 128-15,-1 1-128 16,0 0 0-16,0-1 0 0,-1 4 128 0,2 1-128 15,1-2 144-15,-3 0-144 0,-2 1 0 0,-1 2 0 0,2 2 0 0,-2 1 0 16,-5-1 0-16,2-1 0 0,-3-2 0 0,1 1 0 16,-1 1 0-16,0 0 0 0,1 0 0 0,1 2 0 15,3 1 0-15,-1 1 0 0,0 0 0 0,-2-2 0 16,-1 2 0-16,1 0 0 0,-2 1 0 0,0-1 0 0,-2-2 0 16,1 4 0-16,0 1 0 0,4-1 0 0,1 0 0 0,-1 3-128 15,0-1 128-15,0 1 0 0,0-3 0 0,0 4 0 16,-3-2 0-16,0 5 0 0,1-3 0 0,-2 3 0 15,0 1 0-15,1 0 0 0,0-2 0 0,3 3 0 16,3 1 0-16,-2 1 0 0,-1-1-128 0,-1 2 128 16,1 3 0-16,-1-1 0 0,-2 1 0 0,2 1 0 15,2-4 0-15,0 0 0 0,-1 1 0 0,0 0-128 16,1-1 128-16,1 2 0 0,1 0 0 0,0 2 0 16,2 4 0-16,2-3 0 0,-2-4 0 0,2 3 0 15,-3 0 0-15,2 1 0 0,1-2 0 0,1 3 0 16,-1 1 0-16,1 0 0 0,-1 0 0 0,1 3 0 15,-2-2 0-15,2 2 0 0,2-3 0 0,2 3 0 16,2-4 0-16,0 4 0 0,-3-3 0 0,2 3-128 0,-1-1 128 0,2 3 0 16,0-2 0-16,0 2 0 15,-1 1 0-15,0-4 0 0,1 1 0 0,3-3 0 0,0 2 0 0,1-1 0 16,-3 3 0-16,1-2 0 16,1 1-128-16,1 2 128 0,0-3 0 0,-1 3 0 0,2-3 0 0,0 3 0 15,0-5 0-15,1 4 0 0,1-4 0 0,1 3 0 16,1-3 0-16,-3 4 0 0,2-1 0 0,3 0 0 15,-1-3 0-15,1 2 0 0,-1 1 0 0,0 1 0 16,1 1 0-16,0-2 0 0,-1 1 0 0,2 2 0 16,-2-4 0-16,1 2 0 0,-1-3 0 0,1 4 0 15,-1-2 0-15,0 2 0 0,2 2 0 0,0 0 0 16,0-2 0-16,0 0 0 0,2 0 128 0,0 1-128 0,0 1 0 0,-1 1 176 16,1 0-176-16,1 0 160 0,2-2-160 0,-1 1 128 15,0 1-128-15,1 1 128 0,-2-2-128 0,3-3 128 16,0 2-128-16,1-1 128 0,-1-3-128 0,0 1 160 15,1-3-160-15,-2 2 160 0,3-2-160 0,4-7 128 16,0 0-128-16,-3 12 128 0,-1-5-128 0,0 4 0 16,1-5 0-16,3-6 128 0,0 0-128 0,-3 9 0 15,3-9 0-15,0 0 0 0,-4 7 128 0,4-7-128 16,0 0 0-16,0 0 128 0,0 0-128 0,0 0 0 16,0 0 0-16,0 0 128 0,0 0-128 0,0 0 0 15,0 0 0-15,0 0-176 16,0 0-1040-16,0 0-192 0,0 0-64 0,0 0-14176 0</inkml:trace>
  <inkml:trace contextRef="#ctx0" brushRef="#br1" timeOffset="12524.86">4360 4134 24351 0,'-13'5'1088'0,"13"-5"208"0,-4 13-1040 0,-2-3-256 0,-2 2 0 0,2 4 0 16,-2 2 624-16,1 1 64 0,-1 1 16 0,-2 2 0 16,0-2 320-16,2 3 80 0,6 0 16 0,-2 5 0 15,0-3-384-15,3 5-80 0,2-5-16 0,2 4 0 16,-3-1-160-16,5 0-32 0,2-5-16 0,4-3 0 16,1-3 32-16,2-2 16 0,4 0 0 0,1-4 0 0,-1-2-32 0,1-2 0 15,6 0 0-15,3-4 0 0,2-3-32 0,0 0-16 16,2 0 0-16,1-1 0 0,1-4-144 0,3-4-48 15,0 1 0-15,1-2 0 0,3 3-208 0,-1-1 0 16,4 3 0-16,-2 4-11968 16,2 1-2336-16</inkml:trace>
  <inkml:trace contextRef="#ctx0" brushRef="#br1" timeOffset="15544.95">8628 5043 3679 0,'0'0'160'0,"0"0"32"0,0 0-192 0,0 0 0 15,0 0 0-15,0 0 0 0,-6 3 2432 0,0-3 448 16,-1 0 96-16,7 0 16 0,0 0-1488 0,0 0-288 15,-6-2-64-15,6 2-16 0,-5-4-288 0,5 4-48 16,0 0-16-16,0 0 0 0,0 0-144 0,0 0-16 16,0 0-16-16,0 0 0 0,4-5-96 0,3 2-32 15,1 1 0-15,2 0 0 0,3-3 80 0,2 1 16 0,2 0 0 0,2 1 0 16,1 0-112-16,3-2-16 16,0 0 0-16,0 2 0 0,0-1 128 0,-1 2 0 15,1-1 16-15,0 1 0 0,-1-1-160 0,-1 0-48 16,-2 1 0-16,1 2 0 0,-3-1-64 0,0-1-32 0,-2 0 0 0,-3-1 0 15,0 3-96-15,-2 0-32 0,1 0 0 16,-4 0 0-16,2-1-160 0,-1 1 160 0,-8 0-160 0,0 0 160 16,0 0-160-16,0 0 0 0,0 0 0 0,0 0 0 31,0 0-1328-31,0 0-288 0,0 0-64 0,0 0-7488 0,-5 8-1504 0</inkml:trace>
  <inkml:trace contextRef="#ctx0" brushRef="#br1" timeOffset="15861.68">8781 5005 16703 0,'0'0'736'0,"0"0"160"0,0 0-720 0,0 0-176 16,0 0 0-16,4 11 0 0,1 1 1392 0,-1-3 240 0,-1 2 48 0,0-1 16 15,-3 2-368-15,0 2-80 16,-1 0-16-16,-2 2 0 0,1 3-304 0,-1 3-64 15,1-2-16-15,-2 6 0 0,-1 3-208 0,-2 3-32 16,1-1-16-16,-3 2 0 0,-2 3-16 0,-1 0 0 16,-1-1 0-16,1 1 0 0,0 1-384 0,-2-2-64 0,0-4-128 0,2 1 176 15,0-6-176-15,3 1 192 16,0-5-192-16,2-2 192 0,0-1-192 0,2-3 128 0,2-2-128 0,0 0 128 16,3-2-128-16,0-2-176 0,0-10 48 15,4 10 0 1,-4-10-688-16,0 0-128 0,0 0-16 0,6 5-16 15,-6-5-1840-15,0 0-384 0,0 0-64 0,0 0 0 0</inkml:trace>
  <inkml:trace contextRef="#ctx0" brushRef="#br1" timeOffset="16041.81">8520 5962 21999 0,'0'0'960'0,"12"1"224"0,2-1-944 0,2-1-240 16,3 0 0-16,3-1 0 0,2 1 1728 0,4-3 320 15,3-2 48-15,2 1 16 0,4-4-704 0,-1 0-128 16,1-1-16-16,0 2-16 0,-1-1-672 0,-3 1-128 16,-1-1-16-16,-6 1-16 0,0 4-288 0,0 0-128 15,-2 1 0-15,-6 6-15792 0</inkml:trace>
  <inkml:trace contextRef="#ctx0" brushRef="#br1" timeOffset="18362.59">13061 5990 13471 0,'0'0'592'0,"0"0"128"0,0 0-576 0,0 0-144 0,0 0 0 0,0 0 0 15,0 0 1424-15,0 0 256 0,10 2 48 0,4 0 16 0,4-4-272 0,5 1-48 16,5-3-16-16,5-1 0 0,4-1-240 0,6-3-48 15,5 3-16-15,7 2 0 0,6-1-224 0,5 1-48 16,2-1-16-16,0 1 0 0,-5-2-256 0,1 2-48 16,-1 0-16-16,1 3 0 0,0 0-192 0,0 1-48 15,1 1 0-15,-2-1 0 0,-4-3-112 0,-3 3-16 16,-4 2-128-16,4 0 192 0,-5-2-192 0,5 5-288 16,-1 4 64-16,1-1-9984 15,0 1-2000-15</inkml:trace>
  <inkml:trace contextRef="#ctx0" brushRef="#br1" timeOffset="20447.33">18932 7444 11055 0,'0'0'976'0,"-6"5"-784"16,6-5-192-16,-9 3 0 0,9-3 1456 0,-9 2 240 16,9-2 48-16,0 0 16 0,0 0-272 0,0 0-48 15,0 0-16-15,0 0 0 0,0 0-16 0,0 0 0 16,11-2 0-16,3 0 0 0,2 1-304 0,1 0-64 15,3-2-16-15,0 2 0 0,1-1-416 0,-4 0-96 16,2 1 0-16,10-3-16 0,-2-1-192 0,0 1-48 0,-1 4 0 16,1 0 0-16,-2 0-80 0,1 0-32 0,-1 0 0 0,-2 2 0 15,-1 0-144-15,-3 2 0 0,-4 1 0 0,-2 0 0 16,-3-1-2544 0,-10-4-432-16</inkml:trace>
  <inkml:trace contextRef="#ctx0" brushRef="#br1" timeOffset="20631.15">18857 7712 24479 0,'0'0'1088'0,"15"3"208"0,2 2-1040 0,1 1-256 0,2-2 0 0,4-1 0 0,4-1 1728 0,4-2 304 16,2-1 48-16,2 0 16 0,1-1-512 0,2 1-112 15,3 1 0-15,1 0-16 0,1 0-624 0,-1 0-112 16,-3-1-16-16,1 1-16 0,-4 0-432 0,-3 1-64 15,-1 0-32-15,-7 2 0 16,-5 1-2048-16,-2 1-416 0</inkml:trace>
  <inkml:trace contextRef="#ctx0" brushRef="#br1" timeOffset="22033.19">20735 6882 13823 0,'0'0'1216'0,"0"0"-960"16,0 0-256-16,0 0 0 0,0 0 928 0,0 0 144 15,0 0 16-15,-9 8 16 0,-1-1 16 0,-1 2 0 16,1-4 0-16,-3 7 0 0,-3 1-64 0,1 3-16 16,1 3 0-16,0 3 0 0,-4 1 64 0,-2 7 16 15,-2 2 0-15,0 9 0 0,-2 1-288 0,0 8-64 16,0 4-16-16,0 2 0 0,0 2-176 0,-1 3-48 0,1-1 0 0,7 0 0 16,-1-3-16-16,6-6-16 15,2-3 0-15,8 2 0 0,4-6-48 0,4-1-16 16,5-5 0-16,3-2 0 0,2 0-240 0,3-5-64 0,0-5 0 0,3-2 0 15,1-1-128-15,2-4 0 0,1 0 144 0,2-2-144 16,-3-3-256-16,2-4-128 0,-1 0-32 0,0-4 0 16,-1-2-2816-1,-1-3-560-15,7-5-112 0,-7 1-32 0</inkml:trace>
  <inkml:trace contextRef="#ctx0" brushRef="#br1" timeOffset="22483.03">20956 8224 22975 0,'0'0'1024'0,"-5"8"192"0,5-8-960 0,0 0-256 16,0 0 0-16,-4 10 0 0,4-10 1168 0,0 0 192 16,0 0 48-16,0 0 0 0,0 0-48 0,0 0 0 15,10-6 0-15,0-2 0 0,2-8-288 0,2-3-64 16,2-5-16-16,2-3 0 0,1-4-400 0,0-2-80 15,0-4 0-15,0 2-16 0,2-3-176 0,-2-4-48 16,2-8 0-16,0-1 0 0,-5-1-64 0,2-6-16 16,1-8 0-16,0-2 0 0,-1-2-192 0,2 3 144 15,2 5-144-15,-3 8 128 0,2 10-128 0,1 7 0 16,0 4 0-16,-2 9 0 0,-2 1-128 0,-2 5 128 16,1 5-160-16,-3 2 160 0,-1 5 0 0,-1 1 0 15,-2 2 0-15,1 6 0 0,-3 3 0 0,1 0 0 0,-1 7 0 16,-2 4 0-16,-1 3 0 0,2 3 0 0,-2 3 0 0,0 6-144 15,-4 9 144-15,3 2 0 0,-1 7 0 0,-1 3 0 16,-1 3 0-16,3 1 0 0,-3-2 0 16,2-2 128-16,1-3-128 0,0-3 0 0,-2-7 0 0,2-4 0 15,0-4 128-15,1-4-128 0,-3 1 128 0,1-6-128 16,1-3 128-16,-2-2-128 0,0-4 160 0,1 0-160 16,-1-5 144-16,-2-9-144 0,0 0 128 0,0 0-128 15,0 0-304 1,0 0-144-16,0 0-16 0,0 0-16 0,4-9-2768 0,-4-4-544 0</inkml:trace>
  <inkml:trace contextRef="#ctx0" brushRef="#br1" timeOffset="22655.36">21163 7802 25791 0,'0'0'2304'0,"0"0"-1856"16,0 0-448-16,0 0 0 0,0 0 864 0,14 2 80 15,0-4 16-15,4 1 0 0,1-4 320 0,5-2 64 16,4 0 0-16,4-2 16 0,3 0-336 0,5-1-64 15,2 3 0-15,1-4-16 0,0 5-496 0,-1-4-112 16,-4 2-16-16,-1 3 0 0,-5-1-464 0,0 3-112 16,-7 1 0-16,0 0-11056 15,-2 2-2192-15</inkml:trace>
  <inkml:trace contextRef="#ctx0" brushRef="#br1" timeOffset="22971.31">22673 7730 25167 0,'0'0'1104'0,"0"0"240"0,0 0-1072 0,0 0-272 0,0 0 0 0,0 0 0 0,10 3 1456 0,4-1 224 16,1 1 48-16,7-3 16 0,2-3-224 0,4-2-48 15,1 1-16-15,6-2 0 0,5 1-528 0,5 1-96 16,3-4-32-16,1 2 0 0,-2 0-352 0,-3-2-80 16,-2 2-16-16,-5 2 0 0,-5-1-352 0,-2 1 0 15,-2 0 0-15,-9 3-192 16,1 1-2256-16,0-1-464 0</inkml:trace>
  <inkml:trace contextRef="#ctx0" brushRef="#br1" timeOffset="23526.96">23778 7125 21423 0,'0'0'944'0,"0"0"208"0,-2-11-928 0,5 2-224 15,2 2 0-15,1-3 0 0,1-1 960 0,4 3 160 16,4 3 32-16,3-3 0 0,1 1-208 0,4-2-48 15,3 2 0-15,5 1 0 0,5-1-64 0,3 3-32 16,6 2 0-16,1 4 0 0,-1 2-96 0,2 3-32 16,-2 3 0-16,-2 7 0 0,2 4-272 0,-2 5-48 15,-1 1-16-15,-13-6 0 0,3 6-112 0,0 5-32 16,-1-1 0-16,-3 5 0 0,-2 2-192 0,-3 3 128 16,-4 1-128-16,-3 2 0 0,-2-3 144 0,-1 1-144 15,-5-10 128-15,-1 1-128 0,-1-4 128 0,1-2-128 0,-2-1 0 16,1-2 128-16,-2 2-128 0,0-1 128 0,-2-3-128 0,2 5 128 15,-1-3-128-15,-1-5 0 0,1-3 0 0,-1-4 0 32,1-3-592-32,-3-9-112 0,3 6 0 0,-3-6-16 15,0 0-2320-15,0 0-464 0</inkml:trace>
  <inkml:trace contextRef="#ctx0" brushRef="#br1" timeOffset="23786.26">24564 7327 24191 0,'0'0'1072'0,"0"0"208"0,0 0-1024 0,0 0-256 0,0 0 0 0,0 0 0 0,0 0 1152 0,-5 1 192 15,-2 3 16-15,-5 4 16 0,0 7-32 0,-4 3-16 16,-1 1 0-16,-2 6 0 0,-2 3-224 16,0 7-32-16,-2 3-16 0,0 5 0 0,0 1-240 0,0 4-48 15,-1-5-16-15,1 6 0 0,0 2-320 0,3-5-64 16,-3-2-16-16,1-3 0 0,1 0-224 0,0-3-128 15,4-5 160-15,0 0-160 0,2-1 0 0,0-6 0 16,2-3 0-16,3-4 0 16,3-2-832-16,7-4-272 0,3-2-48 0,4-3-10592 15,5-3-2112-15</inkml:trace>
  <inkml:trace contextRef="#ctx0" brushRef="#br1" timeOffset="24568.8">25370 6961 12319 0,'0'0'544'0,"0"0"112"0,0 0-528 0,-5-10-128 0,1 4 0 0,4 6 0 0,0 0 1296 0,0 0 240 16,0 0 32-16,0 0 16 0,-1-9-64 0,1 9-16 16,5-9 0-16,4 4 0 0,5-3-144 0,1 2-16 15,4-6-16-15,6 6 0 0,3 2-368 0,7-1-80 16,8 0-16-16,3 1 0 0,1 0-96 0,0 2-32 15,-2-2 0-15,-1 3 0 0,1-2-192 0,-2 1-32 16,-2 0-16-16,-3 2 0 0,1 2-192 0,-15 0-48 16,0 1 0-16,-1 2 0 0,-1 0-256 0,-3 0-144 15,-2 4 16-15,3 0 0 16,-5 2-2048-16,-5-1-416 0,-6 3-80 0,-8 4-16 0</inkml:trace>
  <inkml:trace contextRef="#ctx0" brushRef="#br1" timeOffset="24852.77">25850 6980 23039 0,'0'0'2048'0,"0"0"-1648"0,0 0-400 0,0 0 0 16,0 0 944-16,0 0 96 0,0 0 32 0,0 0 0 15,1 17 480-15,-2 0 112 0,-1 1 0 0,-1 4 16 16,-3 7-752-16,0 0-160 0,0 2-16 0,-2 2-16 15,0 2-208-15,1 4-32 0,-2 4-16 0,0 1 0 16,-1 3-112-16,0 2-32 0,-4 1 0 0,2 5 0 0,-2 2-144 16,0 1-48-16,0-4 0 0,0-4 0 15,-1-1-144-15,-1-2 160 0,-2-7-160 0,1-2 160 0,2 0-160 16,2-4 0-16,3-3 0 0,1 2 0 0,0-5-256 16,2 0-64-16,2-9-32 0,0 0 0 15,1-3-1488-15,2 1-288 0,0-8-64 0,2-9-7760 16,0 0-1552-16</inkml:trace>
  <inkml:trace contextRef="#ctx0" brushRef="#br1" timeOffset="25074.09">25198 8231 21183 0,'0'0'1888'0,"0"0"-1504"15,0 0-384-15,13 4 0 0,3-3 1536 0,0-1 224 16,5 0 48-16,4-3 16 0,2 1-144 0,6-2-16 15,2-2-16-15,7-1 0 0,4 1-464 0,7-3-96 16,7 1 0-16,-1 0-16 0,-5 1-400 0,-3-2-80 16,-4 2-16-16,-2 3 0 0,-3-1-384 0,-4 1-192 15,-4 0 160-15,0 2-160 16,1-3-1520-16,0-2-400 0,1 2-64 0,1 0-13744 0</inkml:trace>
  <inkml:trace contextRef="#ctx0" brushRef="#br1" timeOffset="25501.95">26658 6300 20671 0,'0'0'912'0,"0"0"192"0,0 0-880 0,0 0-224 16,0 0 0-16,0 0 0 0,0 0 432 0,0 0 32 16,10 5 16-16,5 7 0 0,3-2 288 0,3 6 64 15,1 5 16-15,6 5 0 0,2 5-96 0,3 6-32 16,0 8 0-16,0 8 0 0,0 4-400 0,-3 8-96 15,1 4-16-15,-1 9 0 0,1 6-208 0,2 5 0 16,0 0 0-16,-9-23 0 0,3 3 0 0,0 4 0 16,-3 1 128-16,-4-3-128 0,-3-3 400 0,-1-4 48 15,-4-1 0-15,0 14 0 0,-4-8 800 0,-7-12 160 0,-2-5 48 16,-6-9 0-16,-3-2-608 0,-4-7-112 16,-3-2-32-16,-5 1 0 0,-5 0-320 0,1-6-80 0,-2-2-16 15,-2-6 0-15,5-1-128 0,-1 0-32 0,2-4 0 0,0-4 0 16,0 2-384-16,0-6-96 0,6-2-16 15,0-5-11200-15,2-5-2240 0</inkml:trace>
  <inkml:trace contextRef="#ctx0" brushRef="#br1" timeOffset="25972.97">27980 7069 16527 0,'-1'-11'720'0,"1"11"176"0,0 0-720 0,0 0-176 0,0 0 0 0,5-5 0 15,0 1 1536-15,-5 4 288 0,0 0 48 0,11 1 16 16,-11-1-528-16,14 9-96 0,0 5-32 0,2 4 0 15,-2 2-160-15,2 3-48 0,3 1 0 0,1 1 0 16,3 5-320-16,3 3-64 0,0 1 0 0,-4-7-16 16,3 3-176-16,3 5-16 0,-1 0-16 0,2 1 0 15,-2-2-224-15,-1 2-32 0,-4-2-16 0,-3 0 0 16,-1-3-144-16,-3-2 128 0,-2-2-128 0,-3-2 128 0,1-4-128 0,-4-2 0 16,0-2 0-16,-2 1 0 15,-2-3-656-15,0-2-16 0,1-3 0 0,-3 0-9520 16,-1-10-1904-16</inkml:trace>
  <inkml:trace contextRef="#ctx0" brushRef="#br1" timeOffset="26254.84">28579 6843 29999 0,'0'0'1328'0,"-4"-5"272"0,4 5-1280 0,0 0-320 0,0 0 0 0,-8 4 0 16,-2 6 656-16,-4 4 64 0,-6 5 16 0,-2 4 0 16,-5 7 560-16,-2 7 112 0,-4 5 32 0,-20 27 0 15,-2-6-304-15,-2 2-64 16,0 0-16-16,1 1 0 0,0 5-192 0,0 3-32 16,-1 3-16-16,2-5 0 0,0-6-496 0,3-3-80 15,0-3-32-15,4-5 0 0,5-3-208 0,6-5 144 16,6-3-144-16,5 1 128 15,1-6-1312-15,8-2-272 0,5-4-48 0,6-10-17232 0</inkml:trace>
  <inkml:trace contextRef="#ctx0" brushRef="#br1" timeOffset="29621.57">17128 6375 14335 0,'0'0'640'0,"0"0"128"0,2-9-624 0,-2 9-144 15,0-9 0-15,0 9 0 0,0 0 512 0,0 0 80 0,0 0 16 0,0 0 0 16,0 0 112-16,0 0 32 0,-10 5 0 0,2 4 0 15,0-1-32-15,2 5 0 0,1 3 0 0,0 2 0 16,-2 4-32-16,2 5-16 0,0 4 0 0,0 7 0 16,1 3 32-16,0 3 0 0,2 7 0 0,-1 4 0 15,0 5-160-15,0 4-32 0,1 8 0 0,-2 3 0 0,0 2-176 16,-1 1-32-16,-2 0-16 0,4 1 0 0,-1-5-160 0,-3 2-128 16,0 2 192-16,-2-6-192 0,-1-4 384 0,1-2-16 15,0 0-16-15,1-4 0 0,1 3 176 0,0-4 48 16,4 2 0-16,-4-7 0 0,1-4-112 0,-1 1-16 15,1-3 0-15,1-5 0 0,1-2-224 0,-1-1-48 16,4-3-16-16,0 1 0 0,1-1-32 0,0-1 0 16,0 1 0-16,1-4 0 0,0-3-128 0,4-3 128 15,-1 2-128-15,1-6 128 0,1-1-128 0,1-2 0 16,0-4 144-16,2 1-144 0,-1-3 128 0,3-2-128 16,3-2 160-16,2-1-160 0,-5-2 0 0,3 0 128 15,3-5-128-15,0 1 0 0,2 1 0 0,3-2 0 16,0 0 0-16,2 0 0 0,3 1 0 0,1-2 0 15,1 3 0-15,1 0 0 0,3-6 0 0,2-3 0 0,1 2 0 0,1 0 0 16,-1 0 0-16,3-2 0 0,5 0 0 0,0 3 0 16,1 0 176-16,3 0-176 0,3 3 192 0,2-3-192 15,2-3 0-15,1 2 0 0,-2-1 0 0,5-1 0 16,1-2 0-16,3 2 0 0,-1 1 0 0,6 1 0 16,2-2 0-16,-2 1 0 0,0-4 128 0,0 4-128 15,1 1 0-15,2 1 0 0,0 0 0 0,2 1 0 16,0-2 0-16,2-1 0 0,-1 0 0 0,2-1 0 15,-1 3 0-15,3 0 0 0,3-2 0 0,-1 1 0 16,-1-5 128-16,1 1-128 0,2 0 0 0,2 3 0 16,1-2 0-16,-1 1 0 0,0-2 0 0,-3 3 0 15,3-2 192-15,2-1-192 0,2 4 192 0,-2-3-192 0,0 1 0 0,0-1 0 16,0-1 0-16,2 1 0 0,2 2 0 16,2-1 0-16,-2-4 0 0,0 3 0 0,1 1 0 0,0 2 0 15,1-1 0-15,2 0 0 0,0-1 0 0,0-1 0 16,-1 1 0-16,2 1 0 0,2-1 128 0,-2 2-128 15,-4-2 0-15,4 2 0 0,2 2 128 0,-3-1-128 16,-1-1 0-16,-3 1 0 0,-1 0 0 0,0 1 0 16,2-1 0-16,-1 3 0 0,-2-2 0 0,-1 2 0 15,-1-2 128-15,0 3-128 0,3 2 0 0,-1-2 0 16,-3 1 0-16,1-1 0 0,-3 1 0 0,1-3 0 16,3 1 0-16,1-1 0 0,-1 0 0 0,-2-1 0 15,-4-1 128-15,0 0-128 0,6 1 160 0,-2 1-32 16,2 0 0-16,-6-1 0 0,0-2-128 0,-1-1 0 15,-1 2 0-15,2 0 0 0,2 0 0 0,-4-2 0 0,-2 0 0 0,-2-1 0 16,-1 2 0-16,2 0 0 0,5-1 0 0,-5 0 0 16,-2-3 0-16,-3 1 0 0,-3-1 128 0,4 1-128 15,1-2 0-15,1 2 0 0,-2-1 0 0,3 2 0 16,0-1 0-16,-1-1 0 0,-3 2 128 0,4 0-128 16,3 2 0-16,-2-2 0 0,-2-2 0 0,0 1 128 15,-5-1-128-15,1 3 0 0,-1-1 0 0,1-1 0 16,5 2 144-16,-1-2-144 0,-2-1 160 0,-1-1-160 15,0 2 128-15,-1 0-128 0,2 1 0 0,0-2 0 16,0-1 160-16,1 1-160 0,-3 1 160 0,0-1-160 16,-3 0 176-16,3 1-176 0,1 3 192 0,3-3-192 15,-3-1 128-15,-1 1-128 0,-5 0 0 0,1 2 0 16,0-5 0-16,1 2 0 0,1 1 0 0,-1-1 0 0,1-1 128 16,-5 3-128-16,1 1 0 0,-5 1 0 0,2-4 0 0,2-2 0 15,-1 2 128-15,2 3-128 0,0-1 0 0,-1-2 0 16,-2 0 0-16,-3 1 0 0,-1 2 0 0,1-1 0 15,-1-1 0-15,0 2 0 0,0-1 0 0,-2 1 0 16,-3-2 0-16,-4 0 0 0,-5 0 0 0,-1 3 0 16,-2 0 0-16,-1 1 0 0,-1 1 128 0,-2 1-128 15,-3 2 0-15,3-1 0 0,-2-2 0 0,-1 0 0 16,-1 2 0-16,-2 1 0 0,-2-2 0 0,-2 2 0 16,-2-1 0-16,-4-1 0 0,-2-2 0 0,-3 0 0 15,-3 0 0-15,-4-1 0 0,-8 1 0 0,0 0 0 16,0 0 0-16,8-8 0 0,-8 8 0 0,1-9 0 0,-2-1 0 15,-1 0 0-15,-2-3 160 0,-1-1-160 0,-2-5 128 0,1-1-128 16,0 3 128-16,-5-6-128 0,0-3 0 0,2-2 128 16,1-5-128-16,1 0 128 0,-2-3-128 0,3-5 128 15,-1-6-128-15,0 0 0 0,-2-2 144 0,1-5-144 16,2-4 0-16,-1-4 0 0,1-4 0 0,0-2 128 16,1-2-128-16,-2 0 0 0,0 0 128 0,2 1-128 15,1-1 0-15,2 4 0 0,1 2 0 0,0-2 0 16,-2 2 0-16,3 1 0 0,-1 3 0 0,2-2 0 15,2 2 0-15,-2-2 0 0,0 1 0 0,2 1 0 16,0-4 0-16,-3 6 0 0,-2-3 0 0,4 3 0 16,1 0 0-16,1 2 0 0,-1 0 0 0,-2 3 0 15,3 2 0-15,-2-1 0 0,0 1 0 0,-1 3-128 16,0 2 128-16,0 2 0 0,-1 2 0 0,2 4 0 0,-1 2 0 16,-1 2 0-16,1-2 0 0,-1 4 0 0,-1 4 0 15,-3 0-128-15,-1 6 128 0,-1-3 0 0,-1 4 0 0,0 2 0 16,-1 0 0-16,0 2-128 0,2 2 128 0,-4 3 0 15,2 0-144-15,-3-1 144 0,1 4 0 0,-2 0 0 16,-2 4-144-16,-1-1 144 0,-2-2 0 0,0 4-160 16,-4 2 160-16,-3 1-128 0,-1-5 128 0,-3 6 0 15,-3 0 0-15,-3 0 0 0,-5 0 0 0,-2 4 0 16,-4 0 0-16,-3-3-128 0,-4 2 128 0,-3 1 0 16,-2 1 0-16,-1-3 0 0,-5 1 0 0,0-2 0 15,-7 2 0-15,-5 2 0 0,-6 1 0 0,-2-2 0 0,0 1 0 16,-2 1 0-16,-4-1 0 0,-4-1 0 0,-2 3 0 15,-2-2 0-15,2-1 0 0,-5-2 144 0,-5 2-144 0,1 1 0 16,1-1 128-16,-1 0-128 0,-1 2 0 0,-5 0 0 16,-3-2 0-16,0 1 0 0,0 4 0 0,-2-3 0 15,0 0 0-15,0 0 0 0,1-1 0 16,0 1 0-16,-7 2 0 0,1-3 0 0,2 0 0 0,0 1 0 16,-2-2 0-16,2-1 0 0,1 1 0 0,-1 1 0 15,4-1 0-15,-3-2 0 0,-4 1 128 0,1-1-128 16,3 2 0-16,-2 0 128 0,-6-3-128 0,3 2 0 15,4-1 128-15,-3 1-128 0,-3-2 0 0,2 2 0 16,2 0 128-16,-2 0-128 0,-2-1 0 0,2 0 0 16,5 0 128-16,-5 2-128 0,0 0 0 0,2 0 0 15,2-2 0-15,2 1 0 0,2-2 0 0,0 2 0 16,-3 0 0-16,3 2 0 0,5 1 0 0,-1-1 0 16,-5-3 0-16,2 3 0 0,5-1 0 0,-3 2 0 15,-3 2 0-15,2-3 0 0,-1 0 0 0,2 3 0 16,1-2 0-16,1 1 0 0,-1-2 0 0,2 0 0 0,-1 4 0 0,3-2 0 15,0-5 0-15,3 1 0 0,1 1 128 0,0 4-128 16,4-2 0-16,2 2 0 0,-5-4 128 0,5-1-128 16,-1 5 0-16,2 1 0 0,1-5 0 0,-3 3 0 15,2-3 0-15,1 0 0 0,1 4 128 0,0-1-128 16,-2-3 0-16,3 1 0 0,3 3 0 0,4-3 0 16,1 1 0-16,2 1 0 0,-1-5 128 0,3 2-128 15,-3 5 0-15,4-4 0 0,2-3 192 0,1 4-64 16,-2 0 0-16,3-1-128 0,1 1 224 0,5 2-64 15,-1-4-16-15,5 2 0 0,0 2 16 0,1-4 0 0,-2 1 0 16,5 1 0-16,0-1 32 0,4-1 16 0,1 2 0 16,3 2 0-16,-1-3-16 0,2 4 0 0,1-3 0 15,1 2 0-15,-1 1-48 0,2 0-16 0,2-2 0 0,3-2 0 16,-4 0-128-16,2 2 0 0,-1-2 0 0,4 1 0 16,-1 2 0-16,1-2 0 0,0 3 0 0,0-3 0 15,1 1 0-15,1 0-224 0,0-1 32 0,3-1 0 31,-1 1-2368-31,2-4-448 0,-14 2-112 0,5 4-16 0</inkml:trace>
  <inkml:trace contextRef="#ctx0" brushRef="#br1" timeOffset="33790.06">4862 14162 1839 0,'0'0'160'0,"0"0"-160"0,0 0 0 0,0 0 0 15,-4-13 2560-15,0 7 464 0,4 6 112 0,0 0 0 16,-5-12-1792-16,2 3-352 0,-3 0-80 0,3 4-16 15,3 5-112-15,0 0-16 0,0 0-16 0,-7-9 0 16,2 4-32-16,5 5 0 0,0 0 0 0,0 0 0 16,0 0-192-16,0 0-32 0,0 0-16 0,0 0 0 15,0 0-160-15,9-5-16 0,3 0-16 0,-1 4 0 16,2 1 128-16,2 0 32 0,4 0 0 0,1 1 0 16,4 2-48-16,2 0 0 0,2 0 0 0,4 0 0 15,3 0-80-15,1 5-32 0,1-4 0 0,2-3 0 16,1-1-64-16,0 0-16 0,1-1 0 0,0 1 0 15,2 0-16-15,3 0 0 0,1 0 0 0,5 1 0 16,2 0 16-16,4 2 0 0,-1 1 0 0,0-4 0 16,0-3 48-16,3 3 0 0,0 1 0 0,2 2 0 0,1 2-48 15,5-2 0-15,2-2 0 0,-2-1 0 0,-3 0-16 0,1 0-16 16,2 0 0-16,-1 0 0 0,4 2-48 0,0 0 0 16,3-2 0-16,-4-3 0 0,-4-1 16 0,2 2 0 15,0 2 0-15,1 0 0 0,5-3-144 0,-2 2 160 16,-1 1-160-16,-2-3 160 0,2-2-160 0,0 3 0 15,3-2 0-15,-4 0 0 0,6 3 128 0,-3 0-128 16,-4-2 0-16,-1 1 128 0,-1-1-128 0,2 0 0 16,-1 2 144-16,4 1-144 0,3-5 128 0,-4 1-128 15,-4-1 160-15,1 1-160 0,-2 1 192 0,1 1-64 16,0 1-128-16,1 0 192 0,-1 0-192 0,-1-2 176 0,-2-1-176 16,1 0 160-16,-4 1-160 0,1 3 160 0,1 1-160 0,4-1 160 15,-1-3-160-15,-3 3 128 0,-2-1-128 0,-1 0 128 16,0-2-128-16,1 2 128 0,0 1-128 0,1-1 128 15,0 1-128-15,-1 0 160 0,-1 0-160 0,-1 0 160 16,-4 0 0-16,1 1 0 0,0 0 0 0,2 0 0 16,-1-1 0-16,0 0 0 0,-1-1 0 0,-1 1 0 15,-5 0-160-15,4 0 160 0,-1 0-160 0,-2 3 160 16,1 1-160-16,0-1 160 0,2 0-160 0,-1-1 160 16,-1-2-160-16,-1 0 0 0,0 0 144 0,-4-1-144 15,1-1 0-15,-1 0 0 0,0 2 0 0,2 0 128 16,-2 0-128-16,1 0 0 0,1 0 0 0,1 0 0 15,0 0 144-15,-3 2-144 0,-4 0 192 0,1 1-192 16,2-2 0-16,0 2 0 0,0-1 0 0,1 1 0 16,0-3 0-16,0 2 0 0,-2-1 0 0,-1 1 0 15,-4-1 0-15,0-2 0 0,-3-4 160 0,-1 3-160 16,3 6 192-16,-3-1-64 0,1-1 0 0,0-1 0 0,-1 2 16 0,-1 0 0 16,0-1 0-16,-4 1 0 0,4 0-144 0,-2-1 192 15,0-2-192-15,-3 0 192 0,0 0-192 0,-4 0 128 16,0 0-128-16,-1 0 128 0,1 0-128 0,-4 0 0 15,0 0 0-15,-2 0 0 0,2 0 0 0,-2 1 128 16,-1 0-128-16,0-1 0 0,-1-1 192 0,1 1-64 16,-1 0 0-16,1 1 0 0,0-1-128 0,2 0 0 15,0 0-160-15,-2 0 160 0,-2 0 0 0,1 0 0 16,-2 0 0-16,1-1 0 0,-1 0 0 0,-1 1 0 16,1 0 0-16,-4-2 0 0,-1-3 0 0,-3 3 0 15,0 1 0-15,0 1 0 0,-8 0 0 0,10-3 0 0,1 0 0 16,-11 3 0-16,11 0 0 0,-3-2 0 0,-8 2 0 0,8-4 0 15,-8 4 0-15,0 0 0 0,8-4 0 0,-8 4 0 16,5-7-192-16,-3-2 16 0,-2 9 0 0,-1-10 0 31,-3-3-1552-31,-1 3-304 0,-4-3-64 0</inkml:trace>
  <inkml:trace contextRef="#ctx0" brushRef="#br1" timeOffset="46298.59">15737 819 10127 0,'0'0'448'0,"0"0"96"0,-8 1-544 0,8-1 0 0,0 0 0 0,0 0 0 16,0 0 2896-16,0 0 480 0,0 0 80 0,0 0 32 15,0 0-2336-15,-4 11-480 0,4-11-96 0,1 9 0 16,4-1 0-16,4 5 0 0,3 0 0 0,2 3 0 16,2 3-128-16,2 6-32 0,0-1 0 0,1 5 0 15,1 0-144-15,3 4-16 0,1 3-16 0,-1 2 0 16,-2-1-48-16,-1 4-16 0,-1-1 0 0,1 0 0 15,-2-1-176-15,-3 3 128 0,-1-4-128 0,-1-4 128 0,-2-6-128 0,0 0 192 16,-2-2-192-16,-2-3 192 0,-2-6-448 0,-1-4-64 16,0-1-32-16,-2-5-8432 15,-2-7-1696-15</inkml:trace>
  <inkml:trace contextRef="#ctx0" brushRef="#br1" timeOffset="46565.37">16405 701 4607 0,'0'0'400'0,"0"0"-400"16,-4-10 0-16,1 5 0 0,3 5 3248 0,-8-2 560 16,8 2 112-16,-10 7 32 0,-2 4-2064 0,1 3-416 15,-3 4-64-15,-1 4-32 0,-3 2-416 0,-1 4-64 16,-4 0-32-16,-1 6 0 0,-2 3-96 0,-2 7 0 0,-3 2-16 0,-3 5 0 15,-1 1-96-15,-1 4-16 0,1 0 0 0,-2 0 0 16,0-1-288-16,1-2-64 0,3 0-16 0,-1-4 0 16,0-6-80-16,2-5 0 0,3-2-16 0,3-8 0 15,2-3-176-15,5-5 128 0,4-3-128 0,5-8 128 32,5-2-480-32,5-7-96 0,0 0-32 0,7-12-9232 0,3-6-1840 0</inkml:trace>
  <inkml:trace contextRef="#ctx0" brushRef="#br1" timeOffset="46966.02">15538 535 23551 0,'-21'-7'1040'0,"9"5"224"0,2-6-1008 0,2 2-256 15,1 1 0-15,7 5 0 0,-5-11 432 0,5 11 32 16,0 0 16-16,6-7 0 0,3-3 224 0,9 2 64 16,3-2 0-16,-4 6 0 0,7 0-432 0,5-3-80 15,7 0 0-15,3 2-16 0,6-3-112 0,6 3 0 0,6 3-128 0,52-2 192 16,-15 4 0-16,-12 0 0 15,-13 0 0-15,-5 0 0 0,-7 0 224 0,-3 0 32 0,-5 1 16 16,-3 1 0-16,-7-1 160 0,-6 1 16 0,-6 1 16 0,-16-2 0 16,0 0-240-16,-2 1-48 0,-3 2-16 0,-6-4 0 15,0 0 480-15,0 0 80 0,0 0 32 0,-8-6 0 16,-4 1-224-16,-5 0-32 0,-6-2-16 0,0-1 0 16,-6 2-528-16,-1-4-144 0,0 2 0 0,-26-6 0 15,12 2-1840 1,6 6-432-16,2 0-96 0</inkml:trace>
  <inkml:trace contextRef="#ctx0" brushRef="#br1" timeOffset="47360.54">17577 991 23327 0,'0'0'1024'0,"-4"7"224"0,0 5-992 0,1 3-256 0,-1 0 0 0,-1 4 0 16,-2 2 624-16,0 0 80 0,-2 4 0 0,1 0 16 16,1-3-80-16,0 2-32 0,-2-1 0 0,4-2 0 15,1 0-448-15,1 0-160 0,-2 2 0 0,2-6 144 16,1-3-1504-16,0-3-304 0,2-11-64 15,0 0-16-15</inkml:trace>
  <inkml:trace contextRef="#ctx0" brushRef="#br1" timeOffset="47498.66">17494 936 15663 0,'0'0'1392'0,"0"0"-1120"15,0 0-272-15,0 0 0 0,0 0 2016 0,0 0 352 16,0 0 64-16,0 0 0 0,0 0-1792 0,0 0-384 15,0 0-64-15</inkml:trace>
  <inkml:trace contextRef="#ctx0" brushRef="#br1" timeOffset="47800.38">18237 958 21071 0,'-9'10'928'0,"3"-4"208"0,-3 2-912 16,-1 2-224-16,-3 2 0 0,0-4 0 0,-2 6 1152 0,0-2 192 15,-2-2 48-15,3 3 0 0,0-2-416 0,1 1-80 16,2-1 0-16,3-3-16 0,4 1-224 0,4-9-32 16,-2 10-16-16,2-1 0 0,0-9-64 0,5 6-16 0,3 0 0 0,-1 3 0 15,2-1-192-15,0 1-32 0,0-4-16 0,0 4 0 16,0-3-128-16,0 4-32 0,-2-3 0 0,0-1 0 15,-1 3 64-15,-3-1 0 0,-3 3 0 0,-2-3 0 16,-2 0 272-16,-3-1 64 0,-3 3 16 0,-6-2 0 16,0 3-32-16,-4-3-16 0,-5 2 0 0,1-6 0 15,0-2-304-15,2-1-64 0,2-1-128 0,2-3 192 16,4-2-1840-16,7-7-368 0,2-2-80 0</inkml:trace>
  <inkml:trace contextRef="#ctx0" brushRef="#br1" timeOffset="48250.23">19434 949 13823 0,'0'0'1216'0,"0"0"-960"16,0 0-256-16,0 0 0 0,0 0 864 0,0 0 128 16,0 0 32-16,0 0 0 0,0 0 192 0,-9-5 64 0,-1 0 0 0,-3 1 0 15,-2-4-128-15,2 3 0 0,-2 1-16 0,-1 2 0 16,-2 2-384-16,1 4-80 0,1 5-16 0,-1 1 0 16,2 1-352-16,1 1-80 0,0 2-16 0,3 3 0 15,1 5-208-15,1-2 128 0,2-1-128 16,5 3 0-16,-1-2 160 0,6 1-160 15,-2-4 160-15,4-3-160 0,1-3 416 0,2 0-16 0,0-2 0 0,-1-1 0 16,-7-8 160-16,12 1 16 0,-1-1 16 0,2-3 0 16,-4 1 80-16,0-5 16 0,0 1 0 0,1-4 0 15,0 1-224-15,-1 0-32 0,-2 3-16 0,-7 6 0 16,9-7-64-16,-9 7-16 0,11 0 0 0,-1 4 0 16,0 0-208-16,0 6-128 0,0-3 128 0,0 7-128 15,2 1 0-15,1-3 0 0,-1 0 0 0,3 1 0 0,2-4 0 0,1-1 0 16,1-3 0-16,0-2-128 15,0-3-2784-15,1-1-544 0,11-7-128 0,-4-3 0 0</inkml:trace>
  <inkml:trace contextRef="#ctx0" brushRef="#br1" timeOffset="48802.33">20769 973 14735 0,'0'0'1312'0,"0"0"-1056"16,1 13-256-16,2-4 0 0,2 1 848 0,-5-10 112 15,7 9 32-15,4-2 0 0,-1-2 288 0,4-5 48 16,-2 0 16-16,5-3 0 0,1-4-176 0,0 0-16 16,-1-2-16-16,2 0 0 0,1-3-336 0,-1 2-64 15,-2-4-16-15,0-1 0 0,-1 0-288 0,-3 3-64 16,-4 0-16-16,-1-1 0 0,-5 4-192 0,-3-2-32 16,-2 0-128-16,-3 2 192 0,-4 4 320 0,-1-1 64 15,-4 2 16-15,-3 2 0 0,-1 2-48 0,-2 2-16 16,-1 5 0-16,-5 1 0 0,2 4-256 0,2 1-48 15,-2 6-16-15,4 2 0 0,2 0-80 0,4 0 0 16,1 1-128-16,4 1 192 0,4 0-192 0,3-4 0 0,2-3 0 0,5-3 0 16,4 0 0-16,4-1 0 15,1-3 0-15,3 1 0 0,4-6-144 0,3-1-80 0,4-3-16 16,1-3-10480-16,0-2-2096 16</inkml:trace>
  <inkml:trace contextRef="#ctx0" brushRef="#br1" timeOffset="48977.05">21338 1134 19343 0,'0'0'1728'0,"-6"9"-1392"15,1 0-336-15,1 0 0 16,-1 0 1904-16,5-9 304 0,0 0 64 0,-3 8 16 0,1 1-720 0,2-9-144 16,0 0-16-16,0 0-16 0,0 0-944 0,0 0-192 15,1-13-48-15,3-1 0 16,2 1-2768-16,2-2-576 0</inkml:trace>
  <inkml:trace contextRef="#ctx0" brushRef="#br1" timeOffset="49383.62">22111 761 12895 0,'0'0'1152'0,"-6"10"-928"16,6-10-224-16,-3 10 0 0,2 4 1536 0,0 1 256 0,0 1 48 0,1-2 16 15,0 1-704-15,0 3-128 0,1 2-16 0,0 3-16 16,-2 0-160-16,1 2-16 0,0 2-16 0,0-3 0 15,-3 1-256-15,3-2-48 0,-1-2-16 0,1-5 0 16,-1-2-192-16,1-4-32 0,2 0-16 0,-2-10 0 16,0 0 208-16,0 0 32 0,0 0 16 0,13-2 0 15,-3-4 496-15,0-3 96 0,0-8 32 0,1-1 0 16,-1-2-384-16,1-2-80 0,1-4-16 0,-2 0 0 16,0-4-288-16,0 1-64 0,2 1-16 0,-2-4 0 0,0-1-128 0,0 5-16 15,2 1-128-15,-1 4 192 0,-1 5-192 0,0 2 0 16,2 1 0-16,-2 4 0 0,1 0-192 0,1 6-96 15,-1-1-16-15</inkml:trace>
  <inkml:trace contextRef="#ctx0" brushRef="#br1" timeOffset="49650.56">22555 1015 11967 0,'9'6'1072'15,"3"-1"-864"-15,2-1-208 0,3 0 0 0,-3 0 2128 0,1-4 384 16,0-3 80-16,2-1 16 0,-1 1-560 0,0-5-128 16,-1-3 0-16,-1-2-16 0,-1 3-1008 0,-2-4-208 15,-1-4-48-15,-2 1 0 0,-2 0-336 0,-2 1-80 16,-1 2-16-16,-5 3 0 0,-3-2 32 0,-1 3 0 0,0 2 0 0,-3 2 0 16,-3 0 208-16,-2 4 32 15,2 5 16-15,-2 3 0 0,-2-1-176 0,0 4-16 16,-1 2-16-16,1 3 0 0,-1-1-128 0,2 3-32 0,2 2 0 0,3-1 0 15,1 1-128-15,5-1 0 0,4-1 0 0,2-1 0 16,3-1 0-16,4 0 0 0,3-5 0 0,5 1 0 31,-1-3-1904-31,2-1-304 0,1 1-64 0</inkml:trace>
  <inkml:trace contextRef="#ctx0" brushRef="#br1" timeOffset="49980.93">23724 784 13823 0,'0'0'608'0,"0"0"128"0,0 0-592 0,0 0-144 0,0 0 0 0,0 0 0 16,-5-8 1456-16,-1 3 256 15,-2-3 48-15,-2 3 16 0,-4 3-464 0,-2-1-96 0,-2-1 0 0,-1 4-16 16,0 3-304-16,-7 1-48 16,-1 2-16-16,1 4 0 0,-5-1-240 0,6 4-48 15,1 5-16-15,3-2 0 0,1 1-48 0,5 2-16 16,3 1 0-16,6-2 0 0,0 0-160 0,3-4-48 16,3-3 0-16,4-1 0 0,2-1-64 0,3 0 0 0,3-5-16 0,3 0 0 15,3-1-176-15,3-3 0 0,3-2 0 0,6-3 0 31,3-2-1488-31,2-3-336 0,3 1-64 0</inkml:trace>
  <inkml:trace contextRef="#ctx0" brushRef="#br1" timeOffset="50167.09">24257 278 3679 0,'0'0'160'0,"0"0"32"0,0 0-192 0,0 0 0 0,-5 12 0 0,-2 4 0 15,0 2 4960-15,-2 3 944 0,-3 3 192 0,6-5 48 0,-3 8-4176 16,-1 1-832-16,-1 4-176 0,-5 3-16 0,0 5-304 16,-2-1-64-16,-4 3-16 0,-7 13 0 0,0-3-304 0,2 0-48 15,2-2-16-15,-8 18-9536 16,2-7-1904-16</inkml:trace>
  <inkml:trace contextRef="#ctx0" brushRef="#br1" timeOffset="50550.75">24036 937 15663 0,'20'-8'688'0,"-6"2"144"0,3 3-656 0,2-2-176 15,0-2 0-15,1 3 0 0,2 1 1664 0,-1-3 288 16,0 0 64-16,-1 1 16 0,0-4-912 0,2 2-176 16,-1-1-48-16,0 0 0 0,-2 1-256 0,-1-1-64 15,-3 3-16-15,-5 2 0 0,-1 0-288 0,0-1-48 0,-9 4-16 0,0 0 0 16,0 0-80-16,0 0-128 15,4 10 176-15,-4 5-176 0,-5 2 336 0,-3 2-32 0,-1 1-16 0,-2 2 0 16,-2-1-48-16,1 2-16 0,5-1 0 0,2-3 0 16,0 0 32-16,3-1 0 0,1-2 0 0,2-2 0 15,3-4 256-15,4 1 48 0,5-6 16 0,-1 2 0 16,4 0-48-16,-4-7 0 0,2 0 0 0,1-3 0 16,2-1-208-16,1-2-32 0,-4 0-16 0,1-3 0 0,-1 0-48 15,-1-4-16-15,-2 0 0 0,-2 1 0 0,-1-4-80 16,-3 0-128-16,-4 1 176 0,-2-1-176 0,-3 0 224 15,-2-1-64-15,-2 0-16 0,-5 1 0 0,1 1-16 16,-4 1 0-16,0 3 0 0,-8-1 0 0,3 1-128 0,1 4-144 16,0 1 144-16,3 5-208 15,4 1-1488-15,3 2-288 0,1 2-64 0,9-4-16 0</inkml:trace>
  <inkml:trace contextRef="#ctx0" brushRef="#br1" timeOffset="50835.29">24834 738 24879 0,'-4'20'2208'0,"3"-10"-1760"15,-2 4-448-15,1 2 0 0,-5 3 384 0,2 2-16 16,-1 2 0-16,-2 0 0 0,1 0 528 0,-2 1 128 16,-1-2 0-16,0-1 16 0,1 0 96 0,-3-5 16 15,3-1 0-15,2-3 0 0,-1-3-448 0,2-2-64 0,2 1-32 0,4-8 0 16,0 0-128-16,0 0-32 15,4-8 0-15,2-2 0 0,-1-4-64 0,4-1 0 0,0-2-16 0,4-2 0 16,-3-1-240-16,2 0-128 0,1-1 128 0,1 0-128 16,3-1 208-16,1 2-16 0,1-1-16 0,1 2 0 15,0 3 16-15,3 1 16 0,1 3 0 0,3 1 0 16,1 3-208-16,0 2 144 0,0 3-144 0,-1 2 128 16,-2 1-128-16,-5 3 0 0,1-1 0 0,-6 3 0 15,0 0-1328-15,-2 0-192 0,-3 0-32 16</inkml:trace>
  <inkml:trace contextRef="#ctx0" brushRef="#br1" timeOffset="52481.66">26328 739 19343 0,'0'0'1728'0,"0"0"-1392"0,0 0-336 0,0 0 0 0,0 0 832 0,0 0 112 16,0 0 16-16,2 14 0 0,-1-1 208 0,-1 3 48 15,-2 2 16-15,-1 1 0 0,1 2-336 0,-2 1-80 16,-1 0-16-16,0 0 0 0,1 1-416 0,0 1-96 16,-1-3-16-16,1 2 0 0,2-2-272 0,-1-1 0 15,1-6 0-15,2-1 0 16,0-2-240-16,0-11-144 0,0 0-48 0,0 0-8528 15,0 0-1728-15</inkml:trace>
  <inkml:trace contextRef="#ctx0" brushRef="#br1" timeOffset="52623.21">26335 541 24239 0,'0'0'1072'0,"0"0"224"0,0 0-1040 0,0 0-256 15,0 0 0-15,0 0 0 0,0 0 832 0,0 0 96 0,-9 0 32 0,9 0 0 16,-10 1-496-16,10-1-80 0,-10-1-32 0,10 1 0 31,0 0-1440-31,0 0-272 0,5-9-64 0</inkml:trace>
  <inkml:trace contextRef="#ctx0" brushRef="#br1" timeOffset="52938.01">27170 454 7359 0,'0'0'320'0,"7"-2"80"0,-2-2-400 0,2-1 0 0,-2 0 0 0,-1 1 0 0,0-4 3584 16,-1 2 640-16,-3 0 128 0,-3-9 32 0,-1-1-2384 0,-1 4-464 16,-2 0-112-16,-2 1-16 0,-4-3-448 15,1 5-80-15,-1-3-32 0,-3 6 0 0,0 0-352 0,-2 2-80 16,0 1-16-16,-1 3 0 0,-1 3-80 0,-1 3 0 16,1 4-16-16,-2 6 0 0,0-1-160 0,10-4-16 15,-1 6-128-15,1 6 192 0,-2 2-32 0,2 6-16 16,0-1 0-16,0 4 0 0,-2 3-144 0,-9 29 160 15,7-8-160-15,3-9 160 0,3-3-160 0,4-5 0 16,2-8 144-16,2-3-144 0,0 1 128 0,4 0-128 16,1-1 128-16,0-5-128 0,-2-2 0 0,0 0 0 15,2-7 0-15,-2 2 0 0,0-1 0 0,-1-5-240 16,1 0 48-16,-2-5-10192 16,-3 4-2032-16</inkml:trace>
  <inkml:trace contextRef="#ctx0" brushRef="#br1" timeOffset="53065.45">26648 943 22223 0,'13'-6'976'0,"-2"4"224"0,3-1-960 0,4 0-240 0,2 0 0 0,3-2 0 15,2 1 960-15,3-2 160 0,4-1 32 0,2-2 0 16,1-3-448-16,0-2-64 16,0 1-32-16</inkml:trace>
  <inkml:trace contextRef="#ctx0" brushRef="#br1" timeOffset="53557.19">28013 1134 15663 0,'0'0'1392'15,"0"0"-1120"-15,0 0-272 0,-9 0 0 0,2 2 1680 0,7-2 288 16,0 0 48-16,-3-12 16 0,3 1-304 0,3-6-64 16,0-2-16-16,6-5 0 0,1-3-624 0,3-3-128 15,0 2-32-15,2-4 0 0,3-3-400 0,0-1-80 16,-1-2 0-16,4-3-16 0,-2-2-160 0,2 1-16 16,1-2-16-16,1 4 0 0,0 3-176 0,-2 4 0 0,-3 1 0 15,-9 16 128-15,4 2-128 0,-3 0 0 0,0 0 0 0,-1 1 0 16,0 6 0-16,-1 0 0 0,-1 2 0 0,-2 10 0 15,2 4-160-15,-1 6 160 0,-1 6 0 0,0 4-144 16,-1 4 144-16,-1 4-128 0,-3 4 128 0,-3 38-128 16,-2-5 0-16,-3-4 0 0,-2-5 0 0,-1-1 0 15,-2-3-640-15,0-6-112 16,1-8-16-16,0-2-16 0,-2-4-2352 0,1-8-480 0</inkml:trace>
  <inkml:trace contextRef="#ctx0" brushRef="#br1" timeOffset="53716.58">28115 937 21183 0,'0'0'944'0,"0"0"192"0,0 0-912 0,9-5-224 15,1 0 0-15,0 4 0 0,1 0 1168 0,2 2 192 16,2 0 48-16,3-1 0 0,3-4-624 0,1 2-112 16,1 1-32-16,0-2 0 0,5 2-496 0,-4 0-144 15,0 1 0-15</inkml:trace>
  <inkml:trace contextRef="#ctx0" brushRef="#br1" timeOffset="53950.61">28956 616 11967 0,'0'0'1072'0,"0"0"-864"0,0 0-208 0,9 9 0 0,0 1 2240 0,-1 4 384 0,-1 1 96 0,1 3 16 15,0 2-992-15,-1 1-192 0,1 3-32 0,1 2-16 16,0 0-480-16,-1 6-80 16,3 1-32-16,-1 1 0 0,0 0-368 0,3 2-80 0,-4 1-16 0,1-2 0 15,0 0-272-15,1-4-176 0,0 1 192 0,-1-4-192 16,0-6-160-16,1-3-144 0,1 1-16 16,0-5-16-1,0-2-1792-15,-1-8-368 0,0-2-64 0</inkml:trace>
  <inkml:trace contextRef="#ctx0" brushRef="#br1" timeOffset="54158.56">29303 721 24815 0,'-9'9'1088'0,"3"1"256"0,-4-1-1088 0,-2 7-256 0,-2 3 0 0,-1 5 0 0,0 0 960 0,-3 8 144 15,-2 1 32-15,-1 1 0 0,1-1-112 0,-3 1-32 16,-2 2 0-16,2 0 0 0,-1 2-368 0,2-3-80 15,2 0-16-15,3-4 0 0,2-1-336 0,2-6-192 16,2-3 192-16,2 1-192 0,4-5-128 0,2-5-144 16,3 0-32-16,0-12 0 15,0 0-2192-15,0 0-432 0</inkml:trace>
  <inkml:trace contextRef="#ctx0" brushRef="#br1" timeOffset="54483.36">28882 621 13823 0,'0'0'1216'0,"-2"-8"-960"0,2-2-256 0,4 3 0 0,3-4 2096 0,6 4 368 16,2-3 80-16,4 1 16 0,2-3-1520 0,3 0-288 15,3-2-64-15,3-4-16 0,3 1 128 16,-11 6 32-16,4-2 0 0,5 2 0 0,3-3-320 0,-1 3-64 15,3 3-16-15,-3-3 0 0,-1 5-224 0,21-9-32 16,-13 7-16-16,-10 2 0 0,-7 1-160 0,-7 2 0 16,-4 1 144-16,-12 2-144 0,6-8 272 0,-6 8-16 15,0 0 0-15,-6-4 0 0,-4 2 400 0,-4 0 80 16,-5 0 16-16,-5-1 0 0,-4-2-240 0,-4 1-32 16,-5 1-16-16,-1-2 0 0,3-1-288 0,2 3-176 15,3 0 192-15,6 2-192 16,5 0-624-16,5-2-224 0,6-2-48 0</inkml:trace>
  <inkml:trace contextRef="#ctx0" brushRef="#br1" timeOffset="54796.56">29840 868 21135 0,'0'0'928'0,"0"0"208"0,0 0-912 0,14 2-224 0,1-1 0 0,1-1 0 0,2-1 1136 0,4 0 176 16,3-2 32-16,2-1 16 0,0-4-592 0,-1-1-112 16,0-4-16-16,-1 3-16 0,2 0-480 0,-4 2-144 15,-4 0 0-15</inkml:trace>
  <inkml:trace contextRef="#ctx0" brushRef="#br1" timeOffset="54932.63">29906 1009 16575 0,'0'0'1472'16,"0"0"-1168"-16,0 0-304 0,0 0 0 0,11 0 2432 0,7 0 416 16,0-3 96-16,5-3 0 0,0-2-2096 0,2-2-416 15,2 1-96-15,3-6-16 0,3-2-320 0,2-1-128 0,-1-1 0 0</inkml:trace>
  <inkml:trace contextRef="#ctx0" brushRef="#br1" timeOffset="55279.91">30494 383 23951 0,'0'0'2128'0,"4"-9"-1696"16,1 0-432-16,4-1 0 0,3 3 304 0,0-4-32 0,2 4 0 0,4 2 0 0,1-4 240 0,3 5 64 15,1-1 0-15,2 1 0 0,0 7 192 0,2 1 32 16,1 2 16-16,0 7 0 0,-1 4-464 0,-13-1-96 16,1 5 0-16,0 6-16 0,2 3 16 0,1 3 0 15,-2 4 0-15,-1 0 0 0,-1 1 48 0,2 13 16 16,-5-3 0-16,-2-6 0 0,-3-1-80 0,-2 0-16 16,-3-3 0-16,-1-4 0 0,0-6-32 0,-1 1 0 15,0-3 0-15,-3-2 0 0,0-4-192 0,-1-2-160 16,0-1 32-16,-5-1 0 15,-2-7-1536-15,2-5-288 0,10-4-64 0</inkml:trace>
  <inkml:trace contextRef="#ctx0" brushRef="#br1" timeOffset="55462.3">30872 603 24815 0,'0'0'1088'0,"0"0"256"0,0 0-1088 0,0 0-256 0,-5 7 0 0,-5-1 0 16,-1 3 1136-16,-1 2 160 0,-2 4 48 0,-3 3 0 15,-3 1-192-15,-3 4-16 0,-2 4-16 0,-2 0 0 16,0 2-368-16,0 4-80 0,-1 2-16 0,2 0 0 16,0-3-208-16,2 1-32 0,1-2-16 0,0 2 0 15,4-6-400-15,4 0 128 0,1-6-128 0,-2 11 0 16,4-6-256-16,6-6-144 16,1-7-32-16,5-1 0 0,0-12-2224 0,0 0-448 0,14-2-96 0</inkml:trace>
  <inkml:trace contextRef="#ctx0" brushRef="#br1" timeOffset="55700.1">31204 589 22111 0,'0'0'1968'0,"5"9"-1584"16,0 0-384-16,1 4 0 0,0 3 1184 0,1 2 160 15,-2 2 16-15,1 4 16 0,1 1-208 0,-1-1-32 16,0 4-16-16,2-2 0 0,0 4-672 0,-1 0-128 16,1-3-16-16,-1 1-16 0,1-4-288 0,0 0 128 15,-1 2-128-15,1-7 0 0,0-2 0 0,-1 1-256 16,0-3 32-16,0-4 0 16,0-1-1472-16,-2-5-288 0,-5-5-64 0,0 0-9904 0</inkml:trace>
  <inkml:trace contextRef="#ctx0" brushRef="#br1" timeOffset="55919.78">31492 508 24815 0,'0'0'1088'0,"-5"4"256"0,-1 2-1088 0,-1 3-256 0,-2 4 0 0,1 1 0 16,-6 6 784-16,-2 4 112 0,0 1 0 0,-1 5 16 15,-1 3-48-15,-1-1-16 0,0-2 0 0,0 6 0 0,-1-2-240 16,0-1-48-16,-1-1-16 0,1-2 0 15,0 1-256-15,0 1-48 0,1-2-16 0,2-3 0 0,1-1-224 0,2-3 0 16,3-4 0-16,-4 6 0 31,3-4-1600-31,5-7-192 0,2-4-64 0</inkml:trace>
  <inkml:trace contextRef="#ctx0" brushRef="#br1" timeOffset="56390.29">31135 274 21183 0,'-18'-1'944'0,"11"1"192"0,-1 0-912 0,2 0-224 0,6 0 0 0,0 0 0 16,0 0 1168-16,0 0 192 0,0 0 48 0,0 0 0 0,7-5-128 0,7 1 0 15,4-3-16-15,5 2 0 0,7-2-272 0,5 2-48 16,7-4-16-16,1 1 0 0,1-1-288 0,1-1-64 15,1-1-16-15,-1-1 0 0,2-3-192 0,0 0-48 16,0 2 0-16,-1-1 0 0,-1 0-128 0,-5 0-16 16,-7 0-16-16,-3 3 0 0,-6 0 48 0,-6 0 16 15,-4 2 0-15,-6-2 0 0,-4 3 304 0,-6-2 64 16,-7 1 16-16,-6-1 0 0,-7 2-96 0,-6 1 0 16,-5 1-16-16,-3 1 0 0,-3 0-288 0,1 3-48 15,0-1-16-15,0 3 0 0,-2 0-144 0,2 0 0 16,1 0 0-16,2 0 128 15,9 0-880-15,3 1-176 0,0 1-32 0</inkml:trace>
  <inkml:trace contextRef="#ctx0" brushRef="#br1" timeOffset="57093.7">22859 1883 16575 0,'-23'1'736'0,"13"1"160"0,-2 0-720 0,-1 3-176 16,1-1 0-16,-4 1 0 0,-1 0 1840 0,-1 4 336 15,0 1 64-15,-7 8 0 0,3 2-1104 0,0 0-240 16,2-3-32-16,1 4-16 0,1-1-384 0,3 0-80 15,1-1 0-15,5-1-16 0,4 0-128 0,4-1-32 0,5-1 0 0,1-5 0 16,5 1 0-16,3-4 0 0,3-1 0 0,2-3 0 16,1 0 80-16,1-3 16 0,2-2 0 0,1-3 0 15,0-2-80-15,-2-5-16 0,-2 4 0 0,2-5 0 16,0 2-16-16,0-2-16 0,-1-2 0 0,-1 0 0 16,-2-2 16-16,-4 2 0 0,0 0 0 0,-3-1 0 15,-2 1-192-15,-2 5 192 0,-6 9-192 0,0 0 192 16,0 0-192-16,0 0 0 0,0 0 0 0,0 0 0 15,4 17 0-15,-1 1 0 0,-2-2-192 0,3 2 192 16,1-3-176-16,1 3 176 0,1-2-128 0,1 1 128 16,1-6-128-16,3 0 128 0,-1-4-128 0,2-3 128 15,2-1-720-15,0-3-64 0,1-4-16 0,2-1 0 16,2-4-2000-16,-2 0-400 0</inkml:trace>
  <inkml:trace contextRef="#ctx0" brushRef="#br1" timeOffset="57365.95">23414 1905 17503 0,'0'0'768'0,"0"0"176"0,0 12-752 0,0 4-192 16,-2 4 0-16,-1 0 0 0,-1-1 1680 0,-2 0 304 15,-3 2 64-15,0-1 16 0,-2-1-768 0,0 3-144 16,0-4-48-16,1-4 0 0,0 0-208 0,5 0-32 16,-2-4-16-16,5-1 0 0,2-9-288 0,0 0-64 15,0 0-16-15,0 0 0 0,0 0-32 0,0 0-16 0,10-14 0 0,3-2 0 16,1-1-96-16,2-1-16 15,1-1 0-15,2 0 0 0,0-3-160 0,2 2-32 16,2-2-128-16,0 4 192 0,-1 2-192 0,-1 3 0 0,0 5-144 16,-4 6 144-16,4 7 0 0,-6 4-144 0,-1 4 144 0,0 4 0 15,-1 1 0-15,-2 0-128 16,-2 0 128-16,-1 0 0 0,-3-1-144 0,0 1 144 16,0-3-160-16,-1-1 160 15,0-1-640-15,-2 0-48 0,3-2 0 0,2-4 0 16,-7-7-1776-16,10 3-352 0,0-4-80 0,1-3-9088 0</inkml:trace>
  <inkml:trace contextRef="#ctx0" brushRef="#br1" timeOffset="57751.25">24264 1935 4607 0,'0'0'400'0,"0"0"-400"0,11 3 0 0,-11-3 0 0,0 0 3568 0,0 0 624 16,0 0 128-16,0 10 32 0,-4-1-2096 0,-1 0-400 15,-2 0-96-15,-3-3-16 0,0 2-464 0,-3-3-112 16,-2 1-16-16,-1 4 0 0,-2-1-304 0,0 4-64 15,-2 1-16-15,1 2 0 0,0 0-144 0,1 1-48 16,-1 1 0-16,2-1 0 0,3-1-256 0,4-2-48 16,4 0-16-16,2-1 0 0,3-4-80 0,3 1-32 15,2-2 0-15,7-2 0 0,2-4 192 0,4-3 48 16,0-4 0-16,2 0 0 0,2-3 0 0,2-3 0 16,1-2 0-16,0-1 0 0,-2-2-144 0,0-3-32 15,1-3 0-15,-1 2 0 0,-3-2-16 0,0-1-16 16,0-6 0-16,-2 1 0 0,-5-2 144 0,1-5 16 0,2 2 16 0,-2-4 0 15,-2-2-64-15,0-4-16 0,-5-2 0 16,-2-3 0-16,-3-8-112 0,-3-1-32 0,-1-8 0 16,0 9 0-16,1 8-128 0,1 8 0 0,-1 14 0 0,1 7 0 15,0 6 0-15,1 13 0 0,0 0 0 0,-3 16 0 16,-2 9-192-16,0 8 192 0,-1 12-192 0,-1 4 192 16,1 2-160-16,1 3 160 0,1 2 0 0,2 6-144 15,-1 2 144-15,1 6-128 0,0 4 128 0,2-7-128 16,0-4-432-16,4-8-80 15,4-5 0-15,2-7-16 0,6-2-2176 0,3-3-432 0,3 0-96 16</inkml:trace>
  <inkml:trace contextRef="#ctx0" brushRef="#br1" timeOffset="58193.48">26896 1762 20271 0,'0'0'896'0,"0"0"192"0,0 0-880 0,0 0-208 0,0 0 0 0,0 0 0 15,0 0 1200-15,-3 13 192 0,2-1 32 0,3 5 16 16,2 5-368-16,4 1-80 0,2 5-16 0,3 4 0 15,2 6-336-15,2-1-80 0,-1-2-16 0,3-1 0 16,1-1-160-16,2 1-48 0,1-1 0 0,0-2 0 16,0-1-208-16,-2-1-128 0,3-2 160 0,-2-2-160 0,0-6 0 0,-2 1 0 15,-2-3 0-15,-2-2 0 16,-2-6-1232-16,-1 0-352 0,-1-5-64 16,-1-3-11088-16</inkml:trace>
  <inkml:trace contextRef="#ctx0" brushRef="#br1" timeOffset="58411.84">27315 1800 26719 0,'0'0'2368'0,"0"0"-1888"0,-6 7-480 0,-2 3 0 16,1 7 544-16,-2 3 16 16,-3 1 0-16,0 7 0 0,-5 8 464 0,-3-2 80 15,-2 2 32-15,-3 0 0 0,-2-2-368 0,-1 1-64 16,-3 1 0-16,2 0-16 0,0-2-240 0,1 2-64 0,1 2 0 0,3-1 0 15,1-4-384-15,3-5 128 16,2-3-128-16,3-3 0 0,2-3 0 0,2-2 0 16,2-1-192-16,3-9 192 15,6-7-1472-15,0 0-192 0,0 0-16 0,0 0-12800 0</inkml:trace>
  <inkml:trace contextRef="#ctx0" brushRef="#br1" timeOffset="58766.25">26616 1659 18431 0,'-10'-8'816'0,"10"8"160"0,-3-11-784 0,7 4-192 0,5-5 0 0,6 3 0 0,6-2 1984 0,3 3 368 15,1-3 64-15,6 1 16 0,3 0-1216 0,4-6-224 16,3 0-48-16,2 1-16 0,3-1-176 0,3 4-48 15,4-2 0-15,2 0 0 0,4 5-320 0,-2 0-80 16,-3 2-16-16,-5 1 0 0,-3 2-96 0,-3 3 0 16,-2 0-16-16,-8 1 0 0,-6 0 16 0,-6 1 16 15,-3 2 0-15,-7-1 0 0,-11-2 176 0,0 0 48 16,0 0 0-16,0 0 0 0,-11 9 160 0,-4-4 48 0,-7-1 0 16,-2 0 0-16,-4-3-256 0,-3-1-32 15,-3-4-16-15,-1 0 0 0,-1-1-208 0,0 1-128 16,1-2 128-16,2 1-128 15,1 1-320-15,4 0-144 0,3-1-32 0,4 1 0 16,6 1-2912-16,3 0-592 0</inkml:trace>
  <inkml:trace contextRef="#ctx0" brushRef="#br1" timeOffset="59195.33">28149 1895 25791 0,'0'0'1152'0,"0"0"224"0,9 7-1104 0,2 0-272 16,3 1 0-16,7-2 0 0,5-1 1024 0,4 1 160 0,0-2 32 15,6-3 0-15,3-2-288 0,3-2-48 16,1-4-16-16,4 0 0 0,3-2-368 0,1 3-80 16,1 1-16-16,-3-3 0 0,2 2-272 0,-5 2-128 15,-7-2 128-15,-5 2-128 16,-7 0-1984-16,-5 3-496 0,-7 0-80 0</inkml:trace>
  <inkml:trace contextRef="#ctx0" brushRef="#br1" timeOffset="59361.22">28377 2196 27407 0,'-21'13'1216'0,"12"-3"256"0,4-1-1184 0,3 3-288 0,2-2 0 16,6 2 0-16,3-2 560 0,5-4 48 0,5-2 16 0,4 0 0 15,2 0 208-15,7-7 32 0,5 0 16 0,7-3 0 16,5 0-320-16,5-3-64 0,6 2-16 0,1-2 0 16,3 2-1024-16,-7-3-208 0,-5 1-32 15,-2-5-8976-15,-5 0-1792 0</inkml:trace>
  <inkml:trace contextRef="#ctx0" brushRef="#br1" timeOffset="59860.43">28604 1456 11967 0,'-8'-13'1072'0,"8"13"-864"0,0 0-208 0,0 0 0 0,-10-5 3072 0,10 5 560 16,-7 7 112-16,-5 4 32 0,0 2-2240 0,0 5-448 15,2 3-96-15,0 3-16 0,-2 7-16 0,2 4-16 16,3 5 0-16,-1 7 0 0,2 4-160 0,2 8-16 16,-3 11-16-16,5 3 0 0,-2-1-96 0,1 3-16 15,0 0 0-15,-2 7 0 0,1 1-128 0,-3-4-16 16,1-4-16-16,0-6 0 0,-2-8-224 0,2-8-32 16,-2-7-16-16,2-4 0 0,1-1-64 0,1-10-16 15,1-3 0-15,2-6 0 0,0-3-128 0,1-4 0 16,1-3 0-16,-1-12 0 15,0 0-1952-15,0 0-416 0,0 0-96 0</inkml:trace>
  <inkml:trace contextRef="#ctx0" brushRef="#br1" timeOffset="60355.96">30171 1863 11967 0,'2'-14'1072'0,"-2"2"-864"0,0 1-208 0,0-2 0 0,-2 3 2560 0,2 10 480 15,-5-8 96-15,-1 0 0 0,-4 1-1104 0,0 6-240 16,-2 5-32-16,-2 2-16 0,-2 0-656 0,-2 6-128 16,-6 3-16-16,-3 8-16 0,-5 0-320 0,-1 9-64 15,0 3-16-15,-2 3 0 0,-4 0-96 0,4 4-32 16,3 2 0-16,4 0 0 0,1 4-80 0,6 5-32 16,6-3 0-16,6-1 0 0,4-1-96 0,8-4-32 15,4-4 0-15,5-8 0 0,8-8 176 0,4-3 48 16,6-3 0-16,4-4 0 0,5-6 80 0,3-3 32 15,2-5 0-15,-2-6 0 0,-3-3-32 0,2-7 0 16,1 0 0-16,-14 1 0 0,0-3-48 0,0-4-16 16,0-1 0-16,-3-3 0 0,-2 0 16 0,-2-3 0 15,-5 1 0-15,-4-2 0 0,-6-5-48 0,-5 0-16 16,-5-2 0-16,-3 0 0 0,-6 0-208 0,-10-14-144 16,-1 9 192-16,-4 4-192 0,1 5 0 0,1 5-304 15,-1 9 48-15,0 3 0 16,4 4-1920-16,0 3-384 0,3 4-80 0,0-3-15312 0</inkml:trace>
  <inkml:trace contextRef="#ctx0" brushRef="#br1" timeOffset="60774.49">29613 1654 24063 0,'-24'4'1072'0,"10"0"208"0,-1 2-1024 0,2-3-256 15,3 1 0-15,10-4 0 0,0 0 944 0,0 0 128 16,0 0 16-16,0 0 16 0,0 0-16 0,10-4-16 15,6 0 0-15,6-4 0 0,6 1-368 0,11-1-64 16,4 1 0-16,9 0-16 0,8 0-128 0,3 0-32 16,2-2 0-16,-14 3 0 0,5 1-128 0,4-3-16 15,2 2-16-15,1 2 0 0,1-2 208 0,-4-1 64 16,-4 1 0-16,-4-3 0 0,-4 3 112 0,-5-3 16 0,-3 1 16 16,-6 2 0-16,-4-3-208 0,-5 3-64 0,-6-3 0 0,-5 2 0 15,-4-2-64-15,-5 3 0 0,-4 1-16 0,-5-4 0 16,-5 1-16-16,-5-4 0 0,-3 0 0 15,-4 2 0-15,0-3-352 0,-3 5 144 0,-3-3-144 16,-1 4 0 0,-5-2-928-16,-1 3-288 0,-2-3-64 0,-1 2-11568 0,-1 5-2304 15</inkml:trace>
  <inkml:trace contextRef="#ctx0" brushRef="#br0" timeOffset="75793.82">13726 10638 20383 0,'-13'-5'896'0,"4"4"192"0,-4 1-864 0,2 0-224 0,1-1 0 0,-2-1 0 16,0 2 720-16,0 3 112 0,1-1 0 0,-2 2 16 15,0-6-48-15,-2-1-16 0,-2 2 0 0,2 0 0 16,1-1 176-16,1 1 16 0,1 0 16 0,2 1 0 15,1 0-160-15,9 0-48 0,0 0 0 0,0 0 0 16,0 0-224-16,0 0-48 0,0 0-16 0,19 4 0 16,4-3-256-16,5 0-48 0,5-1-16 0,5 0 0 15,4-1 80-15,5 0 0 0,4-2 16 0,3 2 0 16,5 1 0-16,6 0 0 0,6 0 0 0,5-3 0 0,7-1 16 0,1 1 0 16,-1 4 0-16,6 1 0 15,5 0-64-15,4-1-16 0,3-1 0 0,2 3 0 0,0-1-80 0,6 1 0 16,2-2-128-16,-1 1 192 0,0 0-192 0,4 2 128 15,4-2-128-15,-1-1 0 0,-3-2 128 0,2 1-128 16,2 0 0-16,-1 0 144 0,-2 0-144 0,-3 0 0 16,-3 0 0-16,-1 0 0 0,1 0 0 0,-7 0 0 15,-4-1 128-15,-2 1-128 0,0 2 0 0,-3 0 0 16,-3-1 0-16,-5 0 0 0,-1 0 0 0,-5 2 0 16,-3 2 128-16,-2-1-128 0,-3 0 0 0,-6 2 0 15,-9-1 0-15,-4-2 128 0,-5-1 16 0,-5-1 0 0,-9 2 0 16,-5-3 0-16,-5-1 192 0,-7 1 48 15,-4 0 0-15,-12 0 0 0,0 0-96 0,0 0-16 0,0 0 0 0,-13 0 0 16,-5-2-112-16,-10 1-32 0,-8 1 0 0,-7-2 0 16,-9-1-128-16,-9-2 0 0,-10-1 0 0,-4 3 128 15,-3 1-128-15,-7-1 0 0,-6-1 0 0,-10 2 0 16,-8-1 0-16,-3 1 0 0,-2 0 0 0,-8 0 0 16,-8 1 0-16,0 1 0 0,1 1 144 0,-6 1-144 15,-7 0 0-15,-1-2 144 0,-2 1-144 0,-1 1 0 16,-3 1 144-16,-1 3-144 0,-2-1 0 0,-1 3 144 15,3 0-144-15,-2-2 0 0,1 4 0 0,6-3 128 16,4-1-128-16,2 2 0 0,2-2 0 0,6 1 0 16,10-1 0-16,3 0 0 0,7 0 128 0,6-1-128 15,6 2 0-15,8-1 0 0,10-2 0 0,5 0 0 16,5 0 0-16,10-1 0 0,7 1 0 0,8-3 0 16,10-1 0-16,8 0 0 0,7 0 0 0,7 0 0 0,14 0 0 15,0 0 0-15,0 0-192 0,18-2 192 0,11-2-336 0,8 3 48 16,8-2 16-16,7 2 0 0,6-2 80 0,7 2 32 15,10 0 0-15,9 0 0 0,10 1 160 0,5 1-128 16,3 0 128-16,7-1-128 0,6 1 128 0,7-1 0 16,7 0-144-16,5 0 144 0,4 0 0 0,2 0 0 15,2 0 0-15,6 0 0 0,3 0-128 0,0 0 128 16,-3-1 0-16,1 1 0 0,2-1 0 0,3 1 0 16,0 1 0-16,-3-1 0 0,-3 1 0 0,-1 2 0 15,-6 0 0-15,0 0 0 0,-5 2 0 0,-3-1 0 16,-4 1 0-16,-5-1 0 0,-5 1 0 0,-11-2 0 15,-7 1 0-15,-7-1 0 0,-5 2 0 0,-9-3 0 0,-8-1 0 0,-13-1 0 16,-10-3 0-16,-10 1 0 0,-8-1 0 0,-11 1 0 16,-7-1 144-16,-13 3 0 0,-6-4 0 0,-8-4 0 15,-11 1-144-15,-14 2 0 0,-13-2 0 0,-15 1 0 16,-11 1-144-16,-13-2 144 0,-6 0 0 0,-17 2 0 16,-13-4-144-16,-7 3 144 0,-6 2 0 0,-12-2-144 15,-9 1 144-15,-12 0 0 0,-4-3-144 0,-4 3 144 16,-2 2 0-16,-3 2 0 0,-2 4 0 0,0-3 0 15,-3-2 0-15,4 1 0 0,6-1 0 0,4-1 0 16,6 2 0-16,6 0 0 0,3-2 0 0,13 2 0 16,14 2 0-16,11-1 0 0,5 0 0 0,14-1 0 15,11-1 0-15,11 1 0 0,14 1 0 0,15-1 0 16,8-2 0-16,13 2 0 0,10 0 0 0,12-3 0 16,7-2 0-16,10 1 0 0,9-3 0 0,15 2-176 0,10-5-144 0,15 4-16 15,12 0-16-15,12-3 0 0,10 0 160 0,9 1 16 16,8 0 16-16,12 0 0 0,9 1 160 0,10 0 0 15,0 3-144-15,8-4 144 0,7 1 0 0,3-1-144 16,2 2 144-16,4 2 0 0,-1-3 0 0,1 3 0 16,1 1 0-16,-5 0 0 0,-4 3 0 0,-3 0 0 15,-3-2 0-15,-5 2 0 0,-7-2 0 0,-8 2 0 16,0 0 0-16,-12-2 0 0,-8-2 0 0,-7 4 128 16,-10 1-128-16,-7-3 0 0,-8-2 0 0,-12 0 144 15,-10-4-144-15,-10 6 128 0,-10-1-128 0,-10-1 160 16,-11 1-160-16,-12 4 160 0,-5-9 0 0,-11-1 0 15,-11 3 0-15,-15 1 0 0,-14 1-160 0,-14 1 0 16,-10-2 0-16,-13 1 0 0,-7 3 0 0,-13 0 0 0,-12-1-160 16,-6 3 160-16,-6 3 0 0,-6 1-144 0,-11 2 144 0,-8-1 0 15,-7-2 0-15,0 3 0 0,3 3 0 0,-3-4-128 16,-4-1 128-16,4 5 0 0,3 0 0 0,8 0 0 16,4-2 0-16,5 1 0 0,4-4 0 0,10 2 0 15,13 3 0-15,10-1 0 0,8 2 0 0,11-5 128 16,8-4 0-16,13 3 0 0,10 2 0 0,12-3 0 15,11-5-128-15,9 1-208 0,10 1 48 0,10 1 16 16,10-1-64-16,10 2-16 0,9-2 0 0,13 0 0 16,10 0-32-16,12 0-16 0,15 2 0 0,10-3 0 15,7-2 80-15,11 3 32 0,8 6 0 0,11-3 0 16,9-4 160-16,4 4 0 0,5 4 0 0,6-4 0 16,5-4 0-16,6 1 0 0,6 1 0 0,0 0 0 15,-2 3 0-15,4 0 0 0,3-2 144 0,1 1-144 0,-1 1 240 16,-4-1-64-16,-5 3-16 0,0-1 0 0,-5-3-32 0,-5-1 0 15,-9 1 0-15,-4 3 0 0,-4 4-128 16,-9-3 192-16,-9-1-192 0,-10 1 192 0,-12-2-192 0,-7 1 0 16,-8 3 144-16,-7-4-144 0,-11-2 0 0,-14 2 128 15,-11 1-128-15,-10-2 0 0,-18-3 0 0,0 0 0 16,-19 4 0-16,-14 1 128 0,-13-2-128 0,-11 4 0 16,-8-1 0-16,-15 2 128 0,-15-4-128 0,-13-2 0 15,-13 3 0-15,-11 3 128 0,-10-3-128 0,-10 0 0 16,-5 4 0-16,-11-4 0 0,-8 0 192 0,-5 0-16 15,-2-2-16-15,-3-1 0 0,-1 1 0 0,-1 2 0 16,0 3 0-16,2-3 0 0,3 1-160 0,10 3 0 16,9-3 144-16,8 4-144 0,6-1 0 0,12 3 0 15,13-3 0-15,11 1 128 0,8-3-128 0,12 4 0 0,10-5 0 0,16 3 0 16,13-5 0-16,14 2-256 0,8 2 64 0,14-3 0 31,13 1-192-31,6-6-32 0,20 6-16 0,14-2 0 16,15 0-48-16,17 0-16 0,15 0 0 0,13-2 0 0,10 0 304 0,18 0 192 0,16 6-208 0,12 1 80 15,5-3 128-15,10 0 0 0,4-4-144 0,10 1 144 16,7 9 0-16,2-5-144 0,0 4 144 0,3-5 0 16,2 0 0-16,2 2 0 0,-1-4 0 0,-1 2 0 15,-3 0 352-15,-4 0-32 0,-5 1 0 0,-7 0 0 16,-6-5 80-16,-9 1 16 0,-9-1 0 0,-8 2 0 16,-8-3-112-16,-14 3-32 0,-10 0 0 0,-12-2 0 15,-9 0-128-15,-14-2-16 0,-16-2-128 0,-12 2 192 16,-11 0-192-16,-12 2 144 0,-11 0-144 0,-13-2 128 0,-12 2-128 0,-16-1-144 15,-15 0 144-15,-19 0-208 0,-16 4-64 0,-13-2-16 16,-12 1 0-16,-18-2 0 0,-16 5 48 0,-14-1 16 16,-7-1 0-16,-14 3 0 0,-11-3 224 0,-11 2 0 15,-11 4 0-15,-7 0 0 0,-5-1 0 0,-6 4 0 16,-3-2 0-16,0 0 0 0,2 4 0 0,6-1 192 16,6 1-64-16,8 2-128 0,7 1 240 0,11 0-64 15,9-1-16-15,17 0 0 0,15 0-160 0,14 1 128 16,12-1-128-16,16-1 128 0,10-3-128 0,18-1 0 15,15-4 0-15,16 2 128 0,12-3-128 0,14-3-224 16,11-1 48-16,7-4 16 16,16 4-224-16,13 0-64 0,11-2 0 0,16 1 0 0,15-2 240 0,11-1 32 0,10 0 16 0,12 0 0 15,11 0 160-15,10-1 0 0,11-4 0 0,8 2-128 16,5 3 128-16,2-4 0 0,3-3 0 0,6 0 0 16,4 3 128-16,1-2 0 0,1 1 0 0,-4 0 0 15,-2-5 64-15,-1 3 32 0,-1 0 0 0,-9-1 0 16,-10 0 0-16,-4 0 0 0,-8 1 0 0,-7 0 0 15,-8 0-48-15,-12 3-16 0,-11-2 0 0,-6 2 0 16,-8 0-160-16,-10 3 192 0,-12-1-192 0,-12-1 192 16,-12 1-192-16,-11 2 0 0,-18 0 0 0,0 0 0 15,-16 2 0-15,-15 1-176 0,-15-2 176 0,-14 0-192 16,-14 2 16-16,-12-1 0 0,-12 2 0 0,-14 2 0 16,-10-2 176-16,-14 4-128 0,-5 2 128 0,-11-4-128 15,-9 1 128-15,-4-2 0 0,-5-1 128 0,-2-1-128 16,-2 3 208-16,1-4-16 0,0-2-16 0,2 0 0 0,-1 0 16 15,11 1 16-15,7 1 0 0,8-1 0 0,5 1-80 0,11 1 0 16,18-2-128-16,9 3 192 0,10-3-192 0,12-1 0 16,10-1 0-16,12 1 0 15,11-4-1360-15,11-1-320 0,8 1-64 0</inkml:trace>
  <inkml:trace contextRef="#ctx0" brushRef="#br0" timeOffset="79472.17">13750 12724 9215 0,'0'0'816'0,"0"0"-656"15,0 0-160-15,0 0 0 0,0 0 1264 0,0 0 208 16,0 0 64-16,0 0 0 0,0 0-320 0,0 0-64 15,0 0-16-15,0 0 0 0,0 0-144 0,0 0-32 16,0 0 0-16,0 0 0 0,0 0-240 0,-3 12-48 16,-2 0-16-16,0 0 0 0,-1 2-16 0,-2 3-16 15,2 3 0-15,-1 0 0 0,1 1-96 0,-4 2-16 16,0-2 0-16,-1-1 0 0,0 4-80 0,1-1-32 16,-2-3 0-16,1-1 0 0,1-1 144 0,1-1 32 15,1-1 0-15,3-4 0 0,3-2-128 0,2-10-32 16,-3 10 0-16,3-1 0 0,0-9-96 0,0 0 0 15,8 8-16-15,2-2 0 0,1-4 0 0,2 0 0 0,1-5 0 0,1-1 0 16,2-2-48-16,1 1-16 0,2-1 0 0,0-3 0 16,1 0-240-16,0-3 144 0,2 6-144 0,0-4 128 15,-4 2-128-15,5-2 0 0,-1-1 0 0,-1 3 0 16,1 2 0-16,-6-2 0 0,1 3 0 0,0-3 0 31,-3 3-256-31,-1 1-144 0,0 2-32 0,-1-2 0 16,-2-1-2000-16,0 2-384 0,-11 3-96 0,10-3-9952 0</inkml:trace>
  <inkml:trace contextRef="#ctx0" brushRef="#br0" timeOffset="79988.97">13742 13049 14447 0,'0'0'640'0,"0"0"128"0,0 0-608 0,-9 6-160 15,9-6 0-15,0 0 0 0,0 0 960 0,0 0 144 16,0 0 48-16,0 0 0 0,0 0 128 0,0 0 16 15,-5-7 16-15,5 7 0 0,-1-9-192 0,2-1-32 0,2 1-16 0,2-2 0 16,1-2-368-16,2 0-64 0,-2-2 0 0,7 0-16 16,1-2-176-16,0 1-16 0,-2-2-16 0,5-1 0 15,-3 1 656-15,3 2 128 0,0-2 16 0,2-1 16 32,0 0-1536-32,3 1-304 0,2 1-64 0,2 1-16 0,-1-1 688 0,2 2 352 0,1 2-32 0,1-2-16 15,1 0-64-15,1 1-16 0,-2 2 0 0,-1 0 0 16,1-2-96-16,-1 4 0 0,3-2-128 0,-3 3 192 15,-1 5-192-15,1 3 144 0,1 0-144 0,1 1 128 16,2 1-128-16,0 3 160 0,1 2-160 0,0-2 160 16,0 0-16-16,1 0 0 0,2 1 0 0,-3 1 0 15,-4 1 16-15,0 1 0 0,1-1 0 0,-2 3 0 16,-4-4 0-16,2 3 0 0,0-4 0 0,-1 0 0 0,1 2-32 0,-1-2-128 16,1-1 192-16,0 1-64 0,-2-1-128 0,3-2 128 15,0 1-128-15,-1-3 128 0,1-3-128 0,1-2 0 16,1 0 0-16,2-3-11312 15,1-3-2176-15</inkml:trace>
  <inkml:trace contextRef="#ctx0" brushRef="#br0" timeOffset="81026.7">16550 12312 4607 0,'0'0'400'0,"0"0"-400"16,8-5 0-16,-8 5 0 0,10-6 2384 0,-3 1 400 16,-7 5 80-16,9-4 16 0,-1 0-1536 0,-8 4-320 0,0 0-48 0,0 0-16 15,0 0 64-15,0 0 0 0,0 0 0 0,0 0 0 16,0 0 80-16,0 0 32 0,0 13 0 0,-1-2 0 16,-2 3-560-16,-2 1-128 0,-1 1 0 0,-1-1-16 15,-2-1 32-15,-1 4 16 0,-1-2 0 0,-2 2 0 16,-1 6-64-16,-1-2-16 0,-5-3 0 0,-1 0 0 15,3 3 64-15,-4-1 16 0,-1 1 0 0,-1-2 0 16,-2-3 144-16,-1-5 16 0,-1 2 16 0,-2 0 0 16,1-2-272-16,-1-5-48 0,1 1-16 0,4-2 0 15,1-3-176-15,2-1-144 0,2-2 192 0,2-2-192 16,5-2 176-16,2-4-176 0,-1 1 160 0,6-5-160 16,0 1 192-16,1-3-48 0,5-3-16 0,0 0 0 15,3-4-128-15,2 4 0 0,3 0 0 0,2 2 0 16,2-3 0-16,0 3 0 0,2 1 0 0,0 2 0 0,3-2-144 15,2 3 144-15,1 2 0 0,2-1 0 0,-2 3 0 0,2 1-128 16,1 2 128-16,0 3 0 0,-1 1 0 0,3 0 0 16,-2 0-128-16,-2 3 128 0,-1 4 0 0,2 0 0 15,-2-2-128-15,2 2 128 0,-2 1 0 0,1 3 0 16,-4-2 0-16,3 1 0 0,-4-3 0 0,3 3 0 16,0 0 0-16,2-1 0 0,-4-5 0 0,4 0 0 15,-2 1 0-15,2-2 0 0,6-1 0 0,-2-1 0 16,0-1 0-16,0-1 0 0,-1-1 0 0,0-1 0 15,1-5 0-15,-3 2 0 0,0-8 0 0,0 1 0 16,-2 2 0-16,4-5 0 0,-1 1 0 0,-4 0 0 16,-4 0 0-16,-2 3 144 0,-2-1-144 0,-2 1 0 15,-2-4 0-15,-3 5 0 0,-4-2 0 0,-3 2 160 0,-3 1-160 0,-5-3 160 16,0 4 208-16,-4-1 32 0,-4 4 16 0,-2-2 0 16,-3 4-112-16,-3 2-32 0,-3 2 0 0,-3 3 0 15,-4 1-16-15,-2 6-16 0,-3 2 0 0,1 2 0 16,2 4-240-16,2-1 0 0,1 1 128 0,3 0-128 15,4-2 0-15,2 2 0 0,4 0 0 0,6-1 0 32,3-5-448-32,5 1-16 0,5-4-16 0,4-9 0 15,5 10-2560-15,6-6-512 0</inkml:trace>
  <inkml:trace contextRef="#ctx0" brushRef="#br0" timeOffset="81541">18112 12006 20271 0,'0'0'896'0,"0"0"192"0,0 0-880 0,0 0-208 0,0 0 0 0,0 0 0 16,0 0 1536-16,3 11 272 0,-3-11 48 0,1 17 16 15,-1 4-976-15,-2 0-208 0,-2 0-48 0,-1 5 0 16,-3-2 32-16,2 5 0 0,-1 2 0 0,-2 1 0 15,-3-2-208-15,0-1-32 0,2 3-16 0,1-1 0 16,3-6-224-16,1 2-64 0,1-7 0 0,1 0 0 16,0-2-528-16,3-3-112 0,0-15-32 0,0 0 0 15,0 0-2528-15,11-2-496 0</inkml:trace>
  <inkml:trace contextRef="#ctx0" brushRef="#br0" timeOffset="81764.87">18467 11936 23039 0,'-5'14'2048'0,"1"-6"-1648"16,-2 2-400-16,-1 6 0 0,1 3 1360 0,0 4 192 15,-1 1 48-15,0 3 0 0,-1 5-1024 0,-2-2-192 16,-3-3-32-16,-1 5-16 0,-1 0 272 0,0-1 48 16,-2 4 16-16,3-4 0 0,3 3-192 0,-1-4-32 15,1-5-16-15,4 3 0 0,4-3-272 0,1-3-160 16,4 0 192-16,1-5-192 0,1-5-208 0,4 1-160 0,5-4-16 0,-1-4-16 31,2-5-1776-31,3-5-368 0,1-1-64 0</inkml:trace>
  <inkml:trace contextRef="#ctx0" brushRef="#br0" timeOffset="81934.23">17825 12278 27647 0,'0'0'2448'0,"0"0"-1952"0,9-9-496 0,4-1 0 16,7 2-320 0,5-2-144-16,3 4-48 0,4-4 0 0,1 1 256 0,3-3 64 0,1 3 0 0,-1-2 0 15,0 3-160-15,1-2-32 0,1 2 0 0,-2 0-10384 16</inkml:trace>
  <inkml:trace contextRef="#ctx0" brushRef="#br0" timeOffset="82079.75">18091 12373 24879 0,'-21'9'2208'0,"11"-5"-1760"0,1-3-448 0,9-1 0 0,0 0 1952 0,0 0 304 16,0 0 64-16,15 3 16 0,3-3-1552 0,4-4-304 15,2 1-64-15,4-2-16 0,3-5-272 0,5 1-128 16,4-3 128-16,3-1-128 0,3 3 0 0,-2-2-176 16,-3 3 16-16,-4-3-15216 0</inkml:trace>
  <inkml:trace contextRef="#ctx0" brushRef="#br0" timeOffset="82751.85">19458 12076 33343 0,'-10'-4'1472'0,"10"4"320"0,0 0-1440 0,-10 3-352 0,1 0 0 16,0 8 0-16,0-1 0 0,-2 2 0 0,-3 5 0 0,-3-1 0 15,-3 2 144-15,-3 0-144 0,0 1 192 0,2 0-192 16,0 5 400-16,6 2-16 0,1-5-16 0,5 2 0 16,4 3-128-16,4-5-32 0,3-3 0 0,5-4 0 15,2-5-16-15,3 0-16 0,5-4 0 0,2-4 0 0,4-2 176 0,1-3 32 16,0-6 16-16,0 1 0 0,0-5-160 16,-1-2-48-16,-4-4 0 0,-1 1 0 0,-5-1-192 0,-4-2 0 15,-5 3 0-15,-3 0-160 0,-2 2 160 0,-3-3-128 16,-4 1 128-16,-1 2-128 0,-2-2 128 0,1 1 0 15,-1 0 0-15,4 8 0 0,2 1 0 0,5 9-160 16,-4-5 160-16,4 5 0 0,0 0-176 0,0 0 176 16,6-8-160-16,7 1 160 0,5 0 0 0,5-4 0 15,0-1 0-15,5 0 0 0,2-5 0 0,6-2 192 16,2-5-16-16,1 1 0 0,2 1-48 0,1-3 0 16,0 0 0-16,-2-5 0 0,0 0 32 0,-3-1 0 15,-2-2 0-15,-3 0 0 0,-5-2 288 0,-6-2 64 0,0-3 16 16,-3 2 0-16,-3-1-144 0,-3 3-48 0,0 3 0 15,-4 9 0-15,-3 10-160 0,-2 4-48 0,-3 10 0 0,0 0 0 16,-5 11-128-16,-4 7 0 0,-3 6 0 0,-4 11 0 16,-1 4 0-16,-5 11 0 15,-2 5 0-15,-3 13 0 0,-2 7 0 0,-4 10 0 0,-5 4 0 0,1 4 0 16,0 1 0-16,4 5 0 0,1 3 0 0,3-2 0 16,2-1 0-16,3-3 0 0,1-5 0 0,3-8 0 15,3-12 0-15,3-9 0 0,3-7 0 0,2-7 0 31,2-11-416-31,-1-10-112 0,2-6-32 0,0-8 0 16,1-7-976-16,5-6-208 0,-5-14-48 0,0-2 0 0,0-2-1920 16,-4-7-384-16,-4-24-64 0,2 2-32 15,2 17-512-15,0-5-96 0,0-1-32 0,4 0 0 0,4-2 6992 0,2 7 1392 0,2 2 288 0,2 6 48 16,3 2-368-16,2 3-64 0,0 1 0 0,1 2-16 16,1 2-1136-16,2 4-240 0,4-2-32 0,2 1-16 0,3 1-832 0,2 3-160 15,2-3-48-15,2 5 0 0,2-1-576 0,0-2-112 16,1 2-32-16,2 0 0 0,1-1-256 15,-1 0-272-15,0-3 48 0,1 1-11488 16,-2 4-2304-16</inkml:trace>
  <inkml:trace contextRef="#ctx0" brushRef="#br0" timeOffset="83238.53">21631 11806 21183 0,'-16'-3'944'0,"5"-3"192"0,-4 1-912 0,-2 2-224 0,1 1 0 0,-2 2 0 16,-2 0 2464-16,-5 3 448 0,-1 2 96 0,-3 4 0 16,-2-2-1792-16,-1 6-352 0,0 0-80 0,-2 1-16 15,0 2-64-15,1 2-32 0,1 1 0 0,3 3 0 16,3 1-32-16,5 0 0 0,3-2 0 0,5 2 0 0,4-3-304 0,5 1-64 16,4-2-16-16,6-1 0 0,4-2-256 0,4-2 0 15,2-1 0-15,5 1 0 0,0-1 0 0,3 1 0 16,2-2 0-16,0 1 0 0,1 1 0 0,-1-4 0 15,-4 2 0-15,-1 0 0 0,-2 0 0 0,-4-1 0 16,-2-2 0-16,-4-3 0 0,-9-6 0 0,0 0 0 16,0 13 0-16,-7-5 0 0,-5-2 0 0,-5 0 0 15,-4-3 0-15,-4-1 0 0,-3 0 0 0,-3-2 160 16,-1-2-160-16,0 0 128 0,0 1-128 0,4-3 0 16,0-2 0-16,4 0-176 15,1 3-1200-15,6-4-240 0,0 3-48 0,8-1-14656 0</inkml:trace>
  <inkml:trace contextRef="#ctx0" brushRef="#br0" timeOffset="84243.17">22020 11954 29135 0,'0'0'1280'0,"0"0"288"0,0 0-1248 0,-8 14-320 0,-1 4 0 0,-1-1 0 16,-1 4 0-16,-5-1 0 0,0-1 0 0,-1 0 0 15,1 3 0-15,2-3 0 0,1 0 128 0,3 0-128 16,2-1 576-16,4 0 16 0,3-2 0 0,2-2 0 16,2 1 128-16,3-2 32 0,3-2 0 0,3-3 0 15,0-2-304-15,6 1-64 0,1-5-16 0,3-2 0 16,-1 0-96-16,1 0-16 0,1-3 0 0,1-4 0 0,2 0-16 0,-2-2-16 16,-1 0 0-16,-2-1 0 0,1-1-96 15,-3-1 0-15,1 0-128 0,-5 2 192 0,-1-4-192 0,-2-1 144 16,-2-4-144-16,-4 1 128 0,-2 1-128 0,-3 0 0 15,-2-2 144-15,-3 2-144 0,1 2 0 0,-4 3 0 16,2 0 0-16,-1 4 128 0,-1 0-128 0,7 8 0 16,-7-3 0-16,7 3 0 0,0 0 0 0,-9 0-160 15,9 0 160-15,0 0-160 0,0 0 160 0,0 0-192 16,0 0 192-16,0 0-192 0,11-4 192 0,5-3-208 16,1 1 80-16,5 1 128 0,1-8-128 0,2 4 128 15,3-2 0-15,3 0 0 0,1-2 0 0,3-2 0 0,2-3-144 16,0-6 144-16,-3-3 0 0,0-2 0 15,-2-2 0-15,-2-3 0 0,-3-7 0 0,1-1 0 16,-1-5 0-16,0-4 0 0,-3-8 144 0,-1-1-144 0,-2-4 128 0,0 2-128 16,-5-4 128-16,0 5-128 0,-2-1 0 0,-2 4 128 15,1 8-128-15,-3 8 0 0,-3 4 0 0,-2 8 0 16,-4 10 0-16,-1 6 0 0,-3 5 0 0,3 9 0 16,-11-1-176-16,-3 7 176 0,-4 9-128 0,-1 6 128 15,-3 5-144-15,1 6 144 0,-1 4-160 0,1 8 160 16,-1 3 0-16,2 9-144 0,1 7 144 15,1 1 0-15,1 1 0 0,3 3 0 0,3 3 0 0,3-9 0 16,2-2 0-16,5-7 0 0,1-6 0 0,5-1 128 16,1-8 0-16,2-5 16 0,3-7 0 0,2-4 0 0,2-2 224 15,3-8 32-15,2-2 16 0,1-3 0 16,-1 0 32-16,1-5 0 0,4-4 0 0,-1-3 0 0,1-1-224 0,2-2-32 16,0-2-16-16,1-1 0 0,-2-1-176 15,-2-3 0-15,-2-3 144 0,0-1-144 0,-2 1 0 0,-1-1 0 16,1-2 0-16,-4 2 128 0,-4 1-128 0,1 4 0 15,-2 1 0-15,0 6 0 0,-4 0 0 0,-7 7-192 16,9-2 192-16,-9 2-192 0,9 5 0 0,-9-5 0 16,8 12 0-16,-2 2 0 0,-2 4 192 0,3-1-128 15,-1-2 128-15,-1-2-128 0,-2-2 128 0,3 1 0 16,0-5 0-16,2 1 0 0,-8-8 0 0,12 4 0 16,5-3 0-16,-2-1 0 0,-1-3 0 0,1-2 0 15,2 1 128-15,1-1-128 0,1-1 128 0,1 0-128 16,2 2 160-16,3-1-160 0,-1-7 0 0,0 5 128 15,0-1-128-15,-1 3 0 0,0 2 0 0,-2 2 0 0,-2 2 0 16,-2 3 0-16,1 4 0 0,-3 1 0 0,-1-4 0 16,0 5 0-16,-2-1 0 0,3 2 0 0,-1 2 0 15,1-3 0-15,1 3 0 0,1-2 0 0,3-3 0 0,1 0 0 16,2-2 0-16,2-3 0 0,3-3 144 0,4 0-144 16,2-3 384-16,5-3 0 0,1-1 0 0,1-2 0 15,-2-5-16-15,1-1-16 0,-5 1 0 0,-2 0 0 16,-3-2 32-16,-2 0 16 0,0 0 0 0,-3 3 0 15,-2 4-16-15,1 4-16 0,-2 1 0 0,-3 2 0 16,-4 4-144-16,-2 2-32 0,-3 5 0 0,-3 0 0 16,0 5-16-16,-5 4-16 0,-2 3 0 0,-2 6 0 15,-3 0-160-15,-4 5 0 0,-3-4 0 0,-5 1 128 16,-4 3 0-16,-2-8-128 0,-1 0 192 0,0-4-64 16,-1-7 160-16,-1 0 32 0,0-2 0 0,-2-6 0 0,-7 0 64 15,-2-6 32-15,-2-3 0 0,-3-4 0 16,-5-4-896-16,-1-6-176 0,-2-9-48 15,1 1-13856-15,-2-6-2784 0</inkml:trace>
  <inkml:trace contextRef="#ctx0" brushRef="#br0" timeOffset="97551.05">22616 17038 11055 0,'0'0'480'0,"-3"-9"112"0,1 2-464 0,-1-4-128 0,2 4 0 0,-3-3 0 16,2 2 2288-16,-1-1 432 0,-1 3 96 0,0-3 0 16,-1 2-1456-16,-1-1-288 0,0 0-64 0,-3 3-16 15,-1-3 16-15,1 6 0 0,0-2 0 0,-3 3 0 16,0-2-128-16,-2 3-32 0,-2 1 0 0,-1 2 0 0,0-1-240 0,-15 10-48 16,3-2-16-16,2 3 0 0,3 3-352 0,1 1-192 15,0 1 192-15,3 1-192 0,2 2 192 0,3 2-64 16,4 1 0-16,0-1-128 0,3 3 288 0,2 0-48 15,4 1-16-15,2 0 0 0,4-4-224 0,2-2 0 16,2 1 0-16,3-8 0 0,4-2 176 0,2 0-176 16,-1-7 192-16,4-2-192 0,1-5 176 0,3 0-176 15,3-5 160-15,1-4-160 0,1-2 160 0,3-2-160 16,1-3 160-16,-1-3-160 0,-4-4 192 0,-2-4-64 16,-1 0-128-16,-4-3 192 0,-3-2-16 0,-1-2-16 15,-2-1 0-15,-3-3 0 0,-1-4 48 0,-2 1 16 16,-3-5 0-16,-1 1 0 0,-4 0-64 0,2-4-16 15,-2-1 0-15,0 6 0 0,-1 7-144 0,2 3 160 16,-1 6-160-16,-1 3 160 0,0 8-160 0,0 2 0 0,-3 5 0 0,3 4 0 16,0 8 0-16,0 0 0 15,0 0 0-15,0 0 0 0,-2 18 0 0,-2 2 0 0,0 4 0 0,0 6 0 16,2 3-144-16,-1 3 144 0,1 4 0 0,-1 3 0 16,-1 0-128-16,2 8 128 0,-1-3 0 0,1 2 0 15,-2 2 0-15,1-2-128 0,1-5 128 0,2-3 0 16,0 0 0-16,0-5 0 0,4-4 0 0,-1-2 0 15,3-6 0-15,1-2 0 0,3-4 0 0,1-2 0 16,0-8 0-16,4-4 0 0,3-5 144 0,2-4-144 16,2-4 176-16,0-3-48 0,3-3-128 0,2-3 192 15,-2-2-192-15,2-2 176 0,-2-2-176 0,-1-1 160 16,1 1-160-16,-5 0 0 0,-2 4 0 0,-3 1 128 16,-5-1-128-16,0 2 0 0,-1 1 0 0,-2 1 0 0,-2 1 0 15,-3 3 0-15,-2 1 0 0,0 10 0 16,0 0 0-16,-5-4 128 0,-3 3-128 0,0 2 0 0,-1 5 0 0,-3 4 0 15,-1 1 0-15,1 4 0 0,-2 2 128 0,0 3-128 16,-1 6 0-16,1-2 128 0,1 3-128 0,1-3 0 16,4 0-192-16,2 1 192 0,4-3-144 0,4-4 144 15,4 1 0-15,4-4 0 0,2-5-144 0,6-1 144 16,6-5 0-16,3-3-144 0,1-6 144 0,3-4 0 16,2-1 0-16,-4-7 0 0,0 0 0 0,0-4 0 15,4-5 0-15,-1 0 0 0,-1-2 0 0,0 3 0 16,0-4 0-16,-1 1 0 0,1-4 0 0,-1-1 0 15,1-2 0-15,-2 0 0 0,-1-2 0 0,-2-2 0 16,-2-6 0-16,-4-1 128 0,-2-6-128 0,-3-1 0 0,-2-1 128 16,-2 0-128-16,-1-3 0 0,-2 1 128 0,-2 4-128 15,-2 6 0-15,3 6 0 0,-2 9 0 0,-2 7 0 0,0 3 0 16,-4 7 0-16,1 4 144 0,0 10-144 0,0 0 0 16,0 0 192-16,-7 18-192 0,1 9 192 0,-2 4-192 15,-2 5 0-15,0 8 0 0,0 8 0 0,-2 3 0 16,1 4 0-16,-2 5 0 0,-1 6 0 0,2 2 0 15,-4-5 0-15,1-1 0 0,2 0 0 0,4-4 0 16,2-3 0-16,4-6 0 0,3-4 0 0,3-2 0 16,3-2-192-16,1-7 0 0,1-5 0 0,1-7 0 31,0-4-1952-31,-1-7-384 0,-2-5-80 0</inkml:trace>
  <inkml:trace contextRef="#ctx0" brushRef="#br0" timeOffset="97707.02">23193 16832 35935 0,'0'0'3200'0,"0"0"-2560"15,11-6-512-15,2-3-128 0,5 3 384 0,6-2 48 16,7 3 16-16,4 0 0 0,7-4-448 0,6 1 0 16,7-3 0-16,2 2 0 15,2-3-1984-15,-5 2-416 0</inkml:trace>
  <inkml:trace contextRef="#ctx0" brushRef="#br0" timeOffset="98521.05">24590 16714 9951 0,'0'0'448'0,"-8"5"80"0,8-5-528 0,-10 4 0 0,1-3 0 0,9-1 0 15,-7 3 688-15,7-3 16 0,-11 1 16 0,11-1 0 16,-7 0 368-16,7 0 80 0,-10-1 16 0,10 1 0 15,-8-2 64-15,8 2 16 0,-10-1 0 0,10 1 0 16,0 0-112-16,0 0 0 0,0 0-16 0,0 0 0 0,0 0-256 0,0 0-48 16,0 0-16-16,16 0 0 0,5 0 80 0,3 0 32 15,4 1 0-15,4-1 0 0,2-2-224 16,0-1-32-16,2 0-16 0,-1-4 0 0,1 2-400 0,2 1-96 16,5-3-16-16,2 4 0 0,2 1-144 0,2 0 128 15,4 2-128-15,-1 0 128 0,-3 0-128 0,-3 2 0 16,-5 3 0-16,-3 0 0 0,-5-1 0 0,-1-2-176 15,-3 3 48-15,-2 2 0 16,-7-1-1600-16,0-1-320 0,-4 4-64 0,-4-3-6800 16,-3 1-1360-16</inkml:trace>
  <inkml:trace contextRef="#ctx0" brushRef="#br0" timeOffset="98735.01">24723 16934 29199 0,'0'0'1280'0,"0"0"288"0,0 0-1248 0,0 0-320 0,0 0 0 0,14 5 0 15,2 0 352-15,3-2 16 0,2 2 0 0,5-3 0 16,2-2 192-16,1-1 32 0,4-2 16 0,1 0 0 16,4-1-288-16,2 1-64 0,2 1-16 0,-2-2 0 15,-1-1-240-15,-4 1 0 0,-2 0 0 0,-5 2 0 16,-4-2-576-16,-3-1-224 0,-4 1-32 15,0-1-8640-15,-3 1-1712 0</inkml:trace>
  <inkml:trace contextRef="#ctx0" brushRef="#br0" timeOffset="98997.25">25223 16293 27647 0,'0'0'2448'0,"0"0"-1952"16,0 0-496-16,0 0 0 0,-3 18 864 0,1-3 80 16,-3 1 16-16,-2 4 0 0,-1 3-112 0,-1 7-16 15,-3 3 0-15,-3 4 0 0,1 4-224 0,-4 3-48 16,-2 6-16-16,-1 3 0 0,1 3 64 0,0 4 16 16,-1-2 0-16,2 1 0 0,4-4-208 0,1-2-32 15,3-3-16-15,2-3 0 0,4-7-368 0,1-4-208 0,0-3 16 16,4-6 16-1,0-1-1392-15,5-7-288 0,0-3-48 0,3-8-13504 0</inkml:trace>
  <inkml:trace contextRef="#ctx0" brushRef="#br0" timeOffset="99400.44">26331 16372 24879 0,'0'0'2208'0,"-11"3"-1760"0,1-1-448 0,1 3 0 0,-1 0 672 0,-2 5 48 16,0 2 16-16,-5 3 0 0,-5 4-464 0,-2 2-80 15,-2 5-32-15,-2 1 0 0,0 3 112 0,0 6 32 16,0 2 0-16,0 7 0 0,5-1 240 0,1 3 48 15,3-4 16-15,4 2 0 0,5-6-48 0,5-2-16 16,3-4 0-16,7-6 0 0,6-2-128 0,1-4-32 16,2-4 0-16,7-1 0 0,3-9-16 0,3 2-16 15,0-5 0-15,5-4 0 0,4-4 112 0,1-5 32 16,-3 0 0-16,-1-5 0 0,-2-3 96 0,-2-2 32 0,-2-2 0 16,-3-3 0-16,-3 0-240 0,-3 0-64 0,-3-7 0 15,-2 1 0-15,-7-3 160 0,-2-3 32 16,-5-1 0-16,-3 2 0 0,-4-1-160 0,0 6-32 0,-4-1 0 0,-3 7 0 15,-3 6-320-15,-4 4 0 0,-4 3 0 0,-5 4 0 32,-2 2-1504-32,-2 1-368 0,-2 2-80 0,4 1-15712 0</inkml:trace>
  <inkml:trace contextRef="#ctx0" brushRef="#br0" timeOffset="99903.6">27023 16654 5519 0,'0'0'496'0,"-10"7"-496"0,2 0 0 0,-3-3 0 16,-1 1 2048-16,3 0 320 0,2-2 64 0,7-3 16 15,-8 4-592-15,8-4-128 0,0 0-32 0,0 0 0 16,0 0-80-16,13 3-16 0,5-4 0 0,2-1 0 16,1-1-144-16,6-2-48 0,5 1 0 0,5-1 0 15,5-1-640-15,2-2-128 0,2 2-16 0,-2-3-16 16,-3 1-384-16,1 3-80 0,-4-3-16 0,-1 5 0 15,-1 0-128-15,-3 2 0 0,-3 0 0 0,-6 1 128 16,-2 0-736-16,-4 1-160 16,-4-1-16-16,-14 0-16 0,0 0-2416 0,0 0-496 0</inkml:trace>
  <inkml:trace contextRef="#ctx0" brushRef="#br0" timeOffset="100105.34">27081 16818 15663 0,'-9'1'1392'0,"9"-1"-1120"16,-8 4-272-16,8-4 0 0,0 0 1280 0,0 0 192 15,0 0 32-15,0 0 16 0,13 0-576 0,5 0-112 16,3 0-32-16,5 2 0 0,6-1 304 0,5 1 64 16,4 0 16-16,1-2 0 0,0 0-352 0,1 0-80 15,-1-2-16-15,1 1 0 0,0-1-368 0,-1 0-80 16,1 2-16-16,-2 0 0 0,-2 0-272 0,-2 0 0 16,-4 0 0-16,-1 2 0 15,-4-2-1728-15,-3-2-368 0,-3-2-64 0,-4 1-9808 0</inkml:trace>
  <inkml:trace contextRef="#ctx0" brushRef="#br0" timeOffset="100453.18">27526 16383 21823 0,'0'0'960'0,"0"0"208"0,0 0-928 0,3-10-240 0,-3 10 0 0,12-6 0 16,-1 1 688-16,3-1 80 0,3 0 32 0,5 4 0 15,2 1 160-15,9-1 16 0,4 2 16 0,2 2 0 16,3 4-112-16,-1 4-32 0,-1-1 0 0,-4 5 0 16,0 4-256-16,0 1-48 0,-2 0-16 0,-2 3 0 0,-3 3-240 0,-4 0-48 15,-1 3-16-15,-6 4 0 0,0 5-96 0,-9 0-128 16,-4 0 176-16,-5 0-176 0,-5-1 320 0,-4 0-64 15,-7 2 0-15,-4-4 0 0,-5 0 384 0,-2-5 64 16,-1 0 0-16,-2 0 16 0,-2-6-128 0,-1 0-16 16,-3-3-16-16,0 1 0 0,-3-6-368 0,1 0-64 15,3-2 0-15,4-2-128 16,5-3-1056-16,5-3-320 0,6-6-64 0,6-4-15024 0</inkml:trace>
  <inkml:trace contextRef="#ctx0" brushRef="#br0" timeOffset="101294.59">27197 16288 24351 0,'0'0'1088'0,"0"0"208"0,0 0-1040 0,0 0-256 0,0 0 0 0,0 0 0 0,0 0 912 0,-9 3 128 15,-2-1 32-15,0 0 0 0,1 5-256 0,-2 2-48 16,-4 1-16-16,2 3 0 0,-2 3-64 0,-2 2-16 15,-1 0 0-15,-1 2 0 0,-2 1 16 0,3 2 0 16,0-2 0-16,-1 1 0 0,-1-1-160 0,2 2-16 16,1-2-16-16,2 0 0 0,2 0-192 0,4-2-48 15,0 0 0-15,3-3 0 0,1-2-256 0,3-1 0 16,2-3 128-16,4 4-128 0,-1-5 0 0,3 0 0 16,-5-9 0-16,10 9 0 0,2 1 128 0,0 3-128 15,1-4 0-15,1 3 0 0,1 1 128 0,1-2-128 16,-1 2 0-16,3 2 0 0,-2-1 0 0,-3 4 0 15,0-3 0-15,-2 2 0 0,1-1 128 0,-2 1-128 0,0-1 0 0,1 1 0 16,1-2 0-16,-1 1 0 0,2-3 128 0,1-1-128 16,2 1 0-16,3-4 0 0,3-1 0 0,4-4 0 31,1 0-2624-31,3-4-464 0</inkml:trace>
  <inkml:trace contextRef="#ctx0" brushRef="#br0" timeOffset="101982.95">28886 16495 13823 0,'0'0'608'0,"0"0"128"15,-4-7-592-15,4 7-144 0,0 0 0 0,0 0 0 0,-6-8 1984 0,6 8 352 0,0 0 80 0,-7 4 16 16,-1 2-1216-16,0 2-224 0,-1 2-48 0,4 5-16 16,-1 3-112-16,0 2-32 0,-3 6 0 0,4 3 0 15,1 5-256-15,4-1-48 0,0 1-16 0,5-3 0 0,-1 0-128 0,2-1-16 16,3-7-16-16,2-2 0 0,2-4-80 0,0-1-16 15,-1-2 0-15,4-6 0 0,-1 0 112 0,2-4 32 16,0-5 0-16,1-4 0 0,1-6 256 0,0 1 48 16,2-4 16-16,-1-5 0 0,0-5-64 0,1 2-16 15,-4-1 0-15,0-2 0 0,-6 0-304 0,0 1-64 16,-4-3-16-16,0 5 0 0,-4 1-32 0,0-1-16 16,-2 0 0-16,-1 6 0 0,0 3-160 0,0 0 0 15,-1 5 0-15,1 8 0 0,-3-7-144 0,3 7-112 16,0 0-32-16,0 0 0 15,0 0-1808-15,0 0-352 0,0 0-80 0</inkml:trace>
  <inkml:trace contextRef="#ctx0" brushRef="#br0" timeOffset="102345.26">29578 16499 13823 0,'0'0'1216'15,"-5"10"-960"-15,0 3-256 0,0-2 0 0,-1 5 2304 0,3-1 432 0,-2 1 80 0,1 4 0 16,-1 0-1472-16,0 0-288 0,-1 3-64 0,3-3-16 16,-4-2 240-16,4-1 64 0,-1-3 0 0,1-3 0 15,2-1-128-15,1-10 0 0,0 0-16 0,0 0 0 16,0 0-496-16,0 0-80 0,0 0-32 0,10-6 0 16,0-3 16-16,0-4 0 0,2 1 0 0,-2 0 0 15,3-4-192-15,-1-1-32 0,1 1-16 0,0-3 0 0,0 1-304 0,-1 0 128 16,1 0-128-16,2 4 0 0,-2 4 128 15,0-1-128-15,-1 6 0 0,0 1 0 0,-12 4 0 0,11 6 0 16,-1 2 0-16,-2 7 0 0,-3 5 0 0,-2 6-192 16,-2-2 192-16,-1 5-192 0,-1-2 192 0,-3 5 0 15,-1-2 0-15,-2 1 0 0,1-2-352 0,0-2 32 16,-1-3 0-16,2-5 0 16,1-4-368-16,2-2-64 0,2-3-16 0,0-10 0 15,0 0-1920-15,0 0-384 0,9-3-64 0,2-4-32 0</inkml:trace>
  <inkml:trace contextRef="#ctx0" brushRef="#br0" timeOffset="102574.37">30165 16494 16575 0,'0'0'1472'0,"0"0"-1168"0,0 0-304 0,0 0 0 15,0 0 2528-15,5 14 448 0,-2-1 96 0,-1-1 0 16,1 2-1344-16,-2 3-288 0,-1 3-48 0,-1 1-16 16,-1-1-752-16,0 2-160 0,-1-3-16 0,-2 0-16 15,-2-1-272-15,-2-1-160 0,4 1 192 0,-2 0-192 16,1-3 0-16,1-2 0 0,1-2 0 0,2 1 0 16,2-12-1472-16,0 0-256 0,2 6-64 0</inkml:trace>
  <inkml:trace contextRef="#ctx0" brushRef="#br0" timeOffset="102984.15">30600 16475 27583 0,'2'-14'1216'0,"-2"14"256"0,3-9-1168 0,-3-1-304 0,0 10 0 0,-1-9 0 0,-1-1 832 0,2 10 96 15,-3-4 32-15,3 4 0 0,-11 0-368 0,1 3-64 16,-1 2-16-16,-2 5 0 0,-2 1-240 0,-3 2-48 16,-2 4-16-16,-1 3 0 0,0-1 112 0,-2 3 0 0,2 0 16 15,4-3 0-15,3 1 144 0,2-3 32 0,6 1 0 0,2-1 0 16,5-6-112-16,6-3-16 0,2-2 0 0,2 0 0 16,2-3-160-16,2-3-32 0,5-3-16 0,1-3 0 15,-1-3 176-15,0-4 32 0,-1 3 16 0,0-2 0 16,-2-4-144-16,-2 2-48 0,-2 0 0 0,0 3 0 15,-3 0-208-15,-1 4 176 0,-9 7-176 0,7-5 160 16,-7 5-160-16,0 0 128 0,0 0-128 0,0 0 128 16,0 13-128-16,-1 2 128 0,-1 3-128 0,-4 3 128 15,0 6-128-15,-1-3 0 0,-1 3 0 0,-1-2 0 16,-1 5 0-16,1-1 0 0,-3 3 0 0,2-2 0 16,-2-3 0-16,0 1 0 0,1-4 0 0,1 0 0 15,1-2 0-15,1-3 0 0,0-3-160 0,5-2 160 16,0-4-1456-16,3 1-192 0,0-11-32 0,0 0-15008 15</inkml:trace>
  <inkml:trace contextRef="#ctx0" brushRef="#br0" timeOffset="103345.66">31026 16469 8287 0,'0'0'736'0,"-5"-8"-592"16,1 2-144-16,4 6 0 0,0 0 5104 0,0 0 976 15,0 0 208-15,0 0 48 0,0 0-4640 0,0 0-928 0,0 0-176 16,-3 15-32-16,1 0-224 0,-2 2-32 0,3 0-16 16,-3 3 0-16,-1 0 16 0,1 1 0 0,0 4 0 0,1-2 0 15,-2-2 32-15,4-3 16 0,1-3 0 0,4-3 0 16,1-1 32-16,0-5 0 0,-5-6 0 0,10 7 0 15,0-6 112-15,3-1 16 0,0-5 16 0,1-1 0 16,-1-3 0-16,1-4 0 0,-3-4 0 0,2 0 0 16,-2-1-208-16,1 0-64 0,-1-1 0 0,-2 2 0 15,-3 1-128-15,-1-1-128 0,2 0 144 0,-2-1-144 16,-1 1 128-16,-1 1-128 0,0-1 0 0,-1 5 144 16,0-1-144-16,0 4-256 0,-2 9 64 0,0 0 16 15,0-6-1488-15,0 6-288 16,0 0-64-16,0 0-9312 0,0 0-1872 0</inkml:trace>
  <inkml:trace contextRef="#ctx0" brushRef="#br0" timeOffset="103648.57">31368 16478 5519 0,'0'0'496'0,"0"0"-496"15,6-6 0-15,7 3 0 0,3-4 5408 0,2 2 992 16,0 1 192-16,2-3 32 0,0 0-4672 0,-1 1-928 15,-1-5-192-15,-1-1-48 0,-3 1-448 0,-2-2-80 16,-1 4-32-16,-2-2 0 0,-3 2 416 0,-1 0 64 16,-1 0 32-16,-4 9 0 0,0 0 0 0,0 0 0 15,-4-6 0-15,4 6 0 0,-10-2-320 0,-3 5-64 16,-2 2-16-16,-3 4 0 0,-1 4-208 0,0-2-128 0,0 4 128 16,1 2-128-16,2-2 224 0,3 0-32 0,4-3 0 0,5 2 0 15,3-2 64-15,6 1 0 0,4-3 0 0,4 2 0 16,2-3-256-16,1 0 0 0,2-3 0 0,2 2 0 15,2-5 0-15,-2 0 0 0,-1-1 0 0,1 0-160 32,-3-2-1120-32,-1-2-208 0,-2 0-48 0,-3-1-9728 0,-3-2-1952 0</inkml:trace>
  <inkml:trace contextRef="#ctx0" brushRef="#br0" timeOffset="103829.29">30728 15996 23951 0,'-19'-3'2128'0,"10"1"-1696"0,2-1-432 0,7 3 0 0,0 0 3856 0,0 0 688 15,0 0 144-15,0 0 32 0,0 0-3552 0,0 0-704 16,10 5-144-16,-1-1-16 16,-9-4-1376-16,10 5-272 0,-1-2-48 0,-9-3-10192 15,0 0-2048-15</inkml:trace>
  <inkml:trace contextRef="#ctx0" brushRef="#br0" timeOffset="104410.57">30518 17381 21183 0,'0'0'944'0,"0"0"192"0,2-12-912 16,0 4-224-16,1-1 0 0,-3 9 0 0,5-9 2560 0,-3-1 480 16,-3 2 96-16,-1 1 0 0,2 7-1888 0,-7-7-384 15,-2 0-80-15,-2 2-16 0,1 1-64 0,-2 4-32 16,-2 2 0-16,-2 2 0 0,-2 4-176 0,-1-1-48 15,-1 7 0-15,1-1 0 0,1-3-224 0,2 3-48 16,2 5-16-16,6 0 0 0,3-2-160 0,2 1 0 16,3-2 0-16,5-1 0 0,3 0 0 0,2 0 0 15,5-1 0-15,4-3 0 0,2-1 0 0,0-3 0 16,2 0 0-16,1 1 0 0,0-3 0 0,-2-1 0 16,-4 1 0-16,-2 1 0 0,-2-5 0 0,-1 1 0 0,-13-1 0 0,0 0 0 15,0 0 128-15,0 0-128 16,0 0 0-16,0 0 128 0,-5 9-128 0,-3 2 160 0,-5-5-160 0,-2 2 160 15,-3-3-160-15,-4 1 160 0,-6 0-160 0,0-1 160 16,1-1-160-16,2 0 0 0,-1 0 0 0,3-4 0 16,3 0-224-16,2 1-80 0,4-5-16 0,5 2-11552 15,9 2-2320-15</inkml:trace>
  <inkml:trace contextRef="#ctx0" brushRef="#br0" timeOffset="105240.2">30942 17386 4607 0,'0'0'400'0,"0"0"-400"0,0 0 0 0,0 0 0 0,-4 12 5248 0,4-12 976 16,1 10 192-16,3 3 48 0,1-1-4480 0,1-3-880 15,6 1-176-15,1-3-32 0,1-2-144 0,1 1-32 16,0-3 0-16,3-2 0 0,0-1-176 0,-2 0-32 15,1 0-16-15,-2-2 0 0,0-1 128 0,0-1 16 16,1 0 16-16,-2-1 0 0,-3-1-160 0,-1-2-48 16,-1 3 0-16,0 1 0 0,-9 4-176 0,0 0-32 15,0 0-16-15,0 0 0 0,1-11 80 0,-1 3 16 16,0 8 0-16,-5-10 0 0,0 4-176 0,5 6-16 16,-6-10-128-16,-1 3 192 0,1-2-192 0,0 3 0 15,-1-4 0-15,1 2-160 0,0-2-96 0,1 1-32 0,0-5 0 16,-1 0 0-1,4-1-144-15,-3 2-16 0,1-1-16 0,1 0 0 0,1 0 128 0,1 3 16 0,1-2 16 0,1 0 0 16,0 5 160-16,2-3 144 0,2 4-208 0,0-2 80 16,1 1 128-16,2 1 0 0,2-1 0 0,2 0 0 15,0-3 0-15,2 3 0 0,0-2 0 0,-2 2-128 16,2-3 128-16,-2 2 0 0,2 0 0 0,-1-2 0 16,2 2 0-16,-1-4 0 0,-1 0 0 0,-2 3 0 15,2-1 0-15,-3 3 0 0,-2-2 0 0,0 2 0 16,-5-2 0-16,-3 10 128 0,2-9-128 0,-2 9 128 15,-2-11-128-15,2 11 0 0,-7-1 0 0,-2 2 128 16,-3 3-128-16,-2 5 0 0,-1 0 0 0,-1 6 0 16,-2 3 0-16,1 2 0 0,2 2-144 0,2 3 144 0,1 0 0 15,3 5 0-15,1-2 0 0,2-2 0 16,3-2 0-16,6 1 0 0,3-3 0 0,2-4 128 0,1 0 112 0,5-1 16 16,2-9 0-16,4 3 0 0,1-6-64 0,4 1 0 15,1-2 0-15,3-5 0 0,3-4-64 0,1 1 0 16,-5-1-128-16,0-4 192 0,-3 0-192 0,-2-3 176 15,-1 3-176-15,-3 1 160 0,-5 1-32 0,0 3-128 16,-3 2 192-16,-11 2-64 0,10 1-128 0,-10-1 128 16,9 8-128-16,-4 3 128 0,-2-1-128 0,-2 3 0 15,-1 4 0-15,0-2 0 0,-1 0 0 0,-1-1 0 16,0 1 0-16,1-1 0 0,1-1 0 0,0-3 0 16,0-10 0-16,3 12 0 0,3-1 0 0,-6-11 0 15,11 5 144-15,2-4-144 0,-1-2 192 0,6-1-48 0,3-5 0 16,-1 0 0-16,-1-3 0 0,0 1 0 15,1-4 0-15,1 3 0 0,-1-3-144 0,0 2 0 0,-1 2 0 0,0-1 0 16,2 3 144-16,-1 0-144 0,-1 1 160 0,-1 4-160 16,-4 2 176-16,0 4-176 0,-1 2 192 0,-2 0-192 15,-1 3 0-15,-1 1 0 0,-1 2 0 0,2-2 0 16,-2 3 0-16,3 1 0 0,-2-3 0 0,0 3 0 16,0 0 0-16,0 0 128 0,0-5-128 0,-1 3 0 15,1-6 0-15,0 3 0 0,-2-3 0 0,2 2 0 16,-9-8-176-16,11 9-144 0,-1-3-16 0</inkml:trace>
  <inkml:trace contextRef="#ctx0" brushRef="#br0" timeOffset="111245">14656 19004 19583 0,'0'0'864'0,"3"-11"176"0,2 5-832 0,-1-5-208 0,1 1 0 0,-2 1 0 0,0 0 1280 0,-3 9 192 15,0 0 64-15,0-10 0 0,-1-1-80 0,1 11-16 16,0 0 0-16,-8-12 0 0,-1 0-96 0,-2-1-32 16,1 4 0-16,-3-2 0 0,-2 3-288 0,-3-3-48 15,-1-1-16-15,0 3 0 0,-2-3-240 0,1 5-48 16,0 1-16-16,-2 2 0 0,-1 0-192 0,3 4-32 15,-1 5-16-15,0 5 0 0,-3 1-112 0,5 4-32 16,-2 4 0-16,2 4 0 0,1 1-272 0,2 8 0 16,1 2 0-16,2 3 0 0,3 1 0 0,1 2 0 15,0 3 0-15,1 2 0 0,2 5 0 0,2-3 0 16,2 1 0-16,-2 2 0 0,0 0 0 0,0-2 0 16,0 0 0-16,1 2-144 0,-1-7 144 0,-1 3-128 15,0-4 128-15,0 1-128 16,-4-6-384-16,1-3-64 0,-1-2 0 0,1-4-16 15,2-7-1440-15,1-2-272 0,1-5-64 0,0-1-13360 0</inkml:trace>
  <inkml:trace contextRef="#ctx0" brushRef="#br0" timeOffset="111644.5">14064 19533 27759 0,'0'0'1216'0,"0"0"272"0,0 0-1184 0,10-2-304 0,3-1 0 0,2-1 0 16,4-1 448-16,1 0 16 0,6-3 16 0,-1-3 0 16,1-2-32-16,-1 2 0 0,2-2 0 0,2 0 0 15,0 0-128-15,0 1-16 0,-1-1-16 0,-1 4 0 0,-2 1-288 0,0 4 128 16,-4 0-128-16,-2 0 0 0,-2 4 176 0,-3 4-176 16,-3 0 160-16,-3 5-160 0,-2 3 384 0,-2 4 0 15,-8 3-16-15,-1 2 0 0,-3 6-64 0,0 0-16 16,-3 3 0-16,-1 1 0 0,0-3-128 0,3 1-32 15,2-5 0-15,2-1 0 0,2-3 112 0,4-6 16 16,4-1 0-16,4-2 0 0,2-4 0 0,1-3 16 16,5-3 0-16,2-4 0 0,1-2 48 0,1-5 0 15,0-1 0-15,1-6 0 0,-2-2 240 0,-1-1 48 16,-1-4 16-16,-4-1 0 0,-4 2-32 0,0-1 0 16,-6 4 0-16,-1 0 0 0,-2 1-16 0,-4-2 0 15,-3 2 0-15,-3 3 0 0,-2 0-176 0,-2 5-32 16,-1 1-16-16,-1 2 0 0,-2 4-352 0,-1 2 0 0,-1 2 0 0,2 2 0 31,0 2-864-31,4 1-192 0,2-1-32 0,11-4-16 16,0 0-1984-16,0 0-400 0</inkml:trace>
  <inkml:trace contextRef="#ctx0" brushRef="#br0" timeOffset="111895.02">15168 19233 26783 0,'-1'15'1184'0,"0"-2"240"0,0 5-1136 0,-2 1-288 0,-1 6 0 0,0 3 0 16,-1 4 464-16,0-1 48 0,-2 0 0 0,-1 1 0 16,-1 1 464-16,0-5 112 0,2-1 0 0,1-4 16 15,1-4 400-15,3-5 80 0,1-1 16 0,1-13 0 16,0 0-544-16,0 0-96 0,0 0-32 0,12-8 0 0,2-2-176 0,-2-7-48 16,0-4 0-16,2-3 0 0,0 1-192 15,0-2-32-15,-1-1-16 0,1 3 0 0,-1 0-304 0,3 3-160 16,1-1 160-16,-1 2-160 0,1 2 0 0,-1 0-128 15,1 3-16-15,1 3 0 16,-1 2-2512-16,3 4-496 0,5 0-112 0,-2 6 0 0</inkml:trace>
  <inkml:trace contextRef="#ctx0" brushRef="#br0" timeOffset="112379.33">16275 18472 23039 0,'0'0'2048'0,"0"0"-1648"0,0 0-400 0,0 0 0 16,-7 5 2112-16,0 8 320 0,1 3 80 0,0 6 16 15,-2 3-1488-15,3 10-288 0,-4 9-64 0,0 2-16 0,-2 3-176 0,-1 5-48 16,-3 0 0-16,0 10 0 0,0 3 32 16,1 2 0-16,-4 1 0 0,3-2 0 0,-1 0-208 0,4-10-32 15,-1-6-16-15,3-8 0 0,2-7-96 0,3-10-128 16,1-6 176-16,3-6-176 0,2-5 416 0,-1-10-32 15,8 4 0-15,2-4 0 0,4-6 16 0,1-4 0 16,3-7 0-16,2-2 0 0,5-4-80 0,1-1-32 16,1 2 0-16,0-1 0 0,-1-2-288 0,0 3 0 15,-1 6 0-15,-3 2 0 0,-2 4 0 0,-1 2 0 16,0 7 0-16,-1 7 0 0,-3 2 0 0,2 7 0 16,-1 5 0-16,-2 8 0 0,-3-1 0 0,-3 4 0 15,-3 2 0-15,-1 0 0 0,-1-2-160 0,-6 4 160 16,-2-1-160-16,0-2 160 15,0 0-496-15,3-8 0 0,-2-5 0 0,2-4 0 16,2-1-1104-16,0-14-240 0,0 0-32 0,0 0-9040 0,9-4-1808 0</inkml:trace>
  <inkml:trace contextRef="#ctx0" brushRef="#br0" timeOffset="112680.64">16874 19138 25791 0,'0'0'1152'0,"-10"8"224"0,0 2-1104 0,0 4-272 0,0 1 0 0,-1 3 0 16,-3 3 1600-16,0 2 256 0,0 4 48 0,0-4 16 15,-1 0-976-15,2-2-192 0,5 1-48 0,2-3 0 16,0-5-128-16,5 0-16 0,5-3-16 0,3-6 0 0,5 1-256 0,0-1-48 16,4-7-16-16,1-3 0 0,3 0-80 0,0 0-16 15,-1-6 0-15,-1-2 0 0,-3-1 352 0,0 0 64 16,-3-1 16-16,-3 1 0 0,-3 1-48 0,-2-1 0 15,-3-1 0-15,-2 1 0 0,-3 5 0 0,-2-1 0 16,-3 1 0-16,-3-1 0 0,-4 3-304 0,-2 2-64 16,-1 4-16-16,-1 0 0 0,-1-4-288 0,2 3-64 15,3 1-16-15,3 1 0 16,5 0-1632-16,8 0-336 0,-7-8-64 0,4 2-9312 16,3 6-1872-16</inkml:trace>
  <inkml:trace contextRef="#ctx0" brushRef="#br0" timeOffset="113121.28">17197 19053 13823 0,'3'20'608'0,"-3"-5"128"0,0 4-592 0,0 2-144 0,-2 3 0 0,0 1 0 15,-1 7 2896-15,-2 1 560 0,1-1 96 0,-3-3 32 16,-1 0-1824-16,0-1-352 0,0-2-80 0,1-2-16 16,1-4 128-16,1-2 32 0,2-5 0 0,2-1 0 15,1-5-384-15,0-7-80 0,0 0-16 0,0 0 0 16,9-3-448-16,1-2-96 0,1-8 0 0,2-2-16 15,0-3 32-15,2 2 16 0,3-3 0 0,1-2 0 16,0 0-256-16,-1-2-48 0,0-1-16 0,-1 1 0 16,0-4-32-16,-1 4-128 0,0 2 192 0,-2 3-64 15,-3 4-128-15,2 5 0 0,-4 0 0 0,-9 9 0 16,10 4 0-16,-2 6 0 0,-2 4 0 0,-2 4 0 16,-3 1 0-16,-1 1-192 0,0 6 64 0,-3-1 128 0,0-1-240 15,-2 3 80-15,-4-2 16 0,0 1 0 0,0-3-48 0,1-4-16 16,2-4 0-16,1-3 0 0,2-2 208 0,3-10 0 15,0 0 0-15,0 0 0 0,0 0 0 0,9-9 160 16,1-3-160-16,2-4 128 0,0-4 0 0,1-3-128 16,1 0 192-16,1 1-64 0,1-2-128 0,1-1 0 15,3 0 0-15,-1 4 128 0,-2 3-128 0,1 3 0 16,-1 1 0-16,-1 4 0 0,2 3 0 0,-4 7 0 16,0 7 0-16,-1 7 0 0,-2 2 0 0,1 6-144 15,-3 4 144-15,-3 1 0 0,-2 4-160 0,-3 0 160 16,-2-1-128-16,-3 1 128 15,-2 1-1232-15,2 0-176 0,-3-7-16 0,4-3-10512 16,-1-3-2096-16</inkml:trace>
  <inkml:trace contextRef="#ctx0" brushRef="#br0" timeOffset="113564.33">18360 19058 27583 0,'0'0'1216'0,"-4"-8"256"0,4 8-1168 0,-6-4-304 0,-2-2 0 0,2 1 0 0,6 5 1520 0,-11 0 240 15,0 5 48-15,0 0 16 0,-2 3-736 0,1 4-160 16,-5 4-32-16,2 1 0 0,-3 4-224 0,1 4-48 16,1 3-16-16,1 3 0 0,1-6-160 0,3 2-16 15,1-2-16-15,5-2 0 0,4-4-208 0,6-1-32 16,0-4-16-16,4 0 0 0,2-5-160 0,5-2 0 16,2-3 0-16,2-1 0 0,3-3 128 0,3-3 0 15,2-3 0-15,2-4 0 0,-1 1 192 0,-2-4 48 16,-3-3 0-16,-4 2 0 0,-3 0-64 0,-3 1-16 15,-4-4 0-15,-3 2 0 0,-3-1 64 0,0 2 16 16,-4-2 0-16,-3 0 0 0,-2-2-48 0,-2 3-16 16,-6 1 0-16,0 1 0 0,-3 2-304 0,-3 3 0 0,-3 4 0 15,0 0 0 1,1-1-928-16,1 4-240 0,0 1-48 0,3-1-16 16,3-2-2160-16,1 1-448 0</inkml:trace>
  <inkml:trace contextRef="#ctx0" brushRef="#br0" timeOffset="114019.66">19050 19001 23039 0,'0'0'1024'0,"0"0"192"0,8-9-960 0,-3-3-256 0,-2 5 0 0,-3 7 0 0,3-12 1984 0,-3 12 336 15,-3-10 80-15,0 0 16 0,-3 2-1056 0,-3 2-208 16,1 3-32-16,-3 1-16 0,-2 1-304 0,0 2-64 16,-1 3-16-16,-1 6 0 0,-3 0-256 0,0 1-48 15,2 5-16-15,1 0 0 0,-2 3-192 0,6 0-32 16,1 0-16-16,2 2 0 0,4-3-160 0,3-2 0 16,2 1 144-16,4-2-144 0,5-2 0 0,2-3 144 15,1-4-144-15,2 0 0 0,3-2 128 0,1-4-128 16,0-1 0-16,-1-3 0 0,-2-4 0 0,-1 1 160 15,1-3-160-15,-2 1 128 0,-2-4 48 0,1 3 0 16,-2 0 0-16,0 0 0 0,-4-1 16 0,2 3 16 16,-3 2 0-16,-6 6 0 0,0 0-48 0,11 6-16 0,-4 2 0 15,1 4 0-15,-2 3-144 0,1 5 0 0,-2 8 0 0,0-2 0 16,0 2 0-16,0 4 0 0,-4-3 0 0,0 3 0 16,-1-1 0-16,-1 5 0 0,-3-2 0 0,-1-1 0 15,0-3 0-15,-2-1 0 0,-2 0 0 0,-3-2 128 16,-3-1 224-16,0-1 32 0,-3-5 16 0,0 2 0 15,0-3-80-15,-2-2-32 0,1 0 0 0,-5-4 0 16,-3-5-416-16,-3-1-96 0,-1-7-16 0,1-4-13072 16,-3-5-2624-16</inkml:trace>
  <inkml:trace contextRef="#ctx0" brushRef="#br0" timeOffset="115366.38">21858 19187 12895 0,'0'0'1152'0,"0"0"-928"0,-1-11-224 0,1 1 0 0,1-3 1920 0,-1-1 352 16,-1 1 64-16,-2 2 16 0,3-3-704 0,-2 0-144 15,-2-1-32-15,0 1 0 0,0-3-304 0,-2 3-64 16,1-1-16-16,0 4 0 0,-1-1-160 0,-1-1-32 16,0 2-16-16,-1 3 0 0,-1 5-144 0,1-3-32 15,8 6 0-15,-11 4 0 0,-2 0-288 0,1 2-64 0,-2 7-16 16,1 2 0-16,-1 3-336 0,2 3 0 0,1 3 0 0,0 5 128 16,0 3-128-16,3-3 0 0,1 3 0 0,3 1 0 15,1 0 0-15,1-6 0 0,4-1 0 0,1-5 0 16,2-4 0-16,3-1 0 0,1-6 0 0,4-1-128 15,-2-4 128-15,4-1 0 0,4-3 0 0,2-4 128 16,-1-3 112-16,3-3 16 0,1-1 16 0,2-7 0 16,0-2-80-16,3-6-32 0,3-2 0 0,0-3 0 15,-1-2 80-15,-3 0 16 0,-3-1 0 0,-3-3 0 16,-3 1-256-16,-2-2 0 0,-3 1 0 0,-1 1 0 16,-3-1 0-16,-1-2 176 0,-2-5-32 0,-2 1 0 15,-2-5 48-15,0 4 0 0,-3-3 0 0,-1 5 0 16,-2 4-192-16,2 7 128 0,0 7-128 0,-2 7 128 15,1 4-128-15,-1 7 128 0,3 5-128 0,0 0 128 16,-6 11-128-16,-1 6 0 0,0 5 0 0,-2 6-176 16,0 3 176-16,3 7-160 0,-2 7 160 0,0 1-160 0,1 2 160 0,0 2 0 15,3 2-144-15,2-1 144 0,1 1 0 0,2-5-176 16,1 0 176-16,2-7-128 0,4 0 128 0,1-8 0 16,1-6 0-16,1-3-128 0,2-3 128 15,2-2 0-15,1-4 0 0,0-5 0 0,2-3 0 0,2-2 0 16,2-2 0-16,1-5 0 0,-3-3 0 0,3-1 0 15,-1 1 0-15,-1-5 0 0,-2 2 0 0,2-3 0 16,-6-3 0-16,3 2 0 0,-3 2 0 0,-2-3 0 16,-3 1 0-16,-3 2 0 0,-1-1 0 0,-4 2 0 15,-2 10 0-15,-4-8 128 0,-1 0-128 0,-1 2 0 0,-3 3 0 16,0 1 128-16,-1 4-128 0,-2 1 0 16,0 1 0-16,-1 6 0 0,-1 3 0 0,1 1-160 0,-1 3 160 0,3 0 0 15,-1 2-144-15,4-1 144 0,1 0 0 16,3-3-144-16,2-2 144 0,4 1-128 0,2-8 128 0,1 3-128 15,3-4 128-15,3 2 0 0,2-5 0 0,2 1-128 16,6-3 128-16,1 0 0 0,3-5 0 0,4 0 0 16,4-2 0-16,0-2 0 0,0 3 0 0,-1-3 0 15,-3-2 0-15,-2-3 0 0,-2-3 0 0,-1 1 0 16,-2 2 0-16,1-4 0 0,0-5 0 0,-2 1 0 16,0 0 0-16,-2-1 0 0,0-3 0 0,-1 0 0 15,1-1 0-15,-2-2 0 0,0-2 0 0,-2 1 0 16,-3-3 0-16,-2-3 0 0,-3-2 0 0,-1-4 0 15,-4-1 0-15,-2 1 144 0,-2 0-144 0,-1 4 0 0,-1 3 256 16,-1 9-64-16,1 1-16 0,-2 11 0 16,1 3-176-16,-2 7 160 0,7 4-160 0,-10 8 160 0,-1 8-160 0,-1 9 0 15,0 4 0-15,-1 6 128 0,2 7-128 16,0 7 0-16,1 4 0 0,3 4 0 0,-1 4 0 16,0 0 0-16,-1 5-144 0,2-1 144 0,0-1 0 15,1-7-128-15,1-6 128 0,2-7 0 0,1-4-384 0,2-10 48 16,1-2 0-16,2-4 0 15,-1-6-2288-15,1-5-464 0,-1-3-96 0</inkml:trace>
  <inkml:trace contextRef="#ctx0" brushRef="#br0" timeOffset="115540.18">22500 18929 36575 0,'0'0'1616'0,"9"4"336"0,5-1-1568 0,6 1-384 0,6-1 0 0,1 2 0 15,0 1 336-15,4-4-16 0,-1-1 0 0,6 2 0 16,1-2-320-16,1-1 128 0,3-2-128 0,1-1 0 31,0-2-896-31,-3-1-256 0,-1 1-64 0,-1-2-14384 0</inkml:trace>
  <inkml:trace contextRef="#ctx0" brushRef="#br0" timeOffset="115933.45">23662 19142 28559 0,'0'0'2544'0,"0"0"-2032"0,0 0-512 16,0 0 0-16,13 0 416 0,1 0-16 0,1-2 0 0,4 0 0 15,1 1 368-15,4-4 64 0,6-6 0 0,3 5 16 16,4-2-336-16,2 1-80 0,3-1-16 0,2 1 0 16,2 0-240-16,-3 0-48 0,-4 1-128 0,-6 4 192 31,-5-1-1600-31,-7 2-320 0,-4-4-64 0,-6 4-11936 0</inkml:trace>
  <inkml:trace contextRef="#ctx0" brushRef="#br0" timeOffset="116061.2">23837 19332 16575 0,'0'0'1472'0,"0"0"-1168"0,11 0-304 0,0 0 0 16,3-3 3488-16,4 0 640 0,3-2 128 0,5 1 32 15,4 2-3376-15,7-7-656 0,6 0-256 0,2-1 176 16,1 2-176-16,-3-1 192 0,-2-1-192 0,-5-4-9536 16,-1 1-2032-16</inkml:trace>
  <inkml:trace contextRef="#ctx0" brushRef="#br0" timeOffset="116487.15">25026 18839 23775 0,'-5'-7'1056'0,"1"1"224"0,0-1-1024 0,-1 2-256 0,0-3 0 0,-1 4 0 16,-3 1 1184-16,-1 1 192 0,-3 6 32 0,1 1 16 16,-2 1-208-16,-2 3-64 0,-3 5 0 0,0 4 0 15,0 1-224-15,0 4-48 0,1 4-16 0,1 2 0 16,1 3-112-16,2 2-32 0,2 3 0 0,5 5 0 16,2-4-192-16,3 0-32 0,5 2-16 0,3-5 0 15,3-3-480-15,5-5 0 0,4-2 0 0,1-6 0 16,3-1 0-16,3-4 0 0,6-5 0 0,3 1 0 15,3-4 0-15,5-2 144 0,1-4-144 0,3-1 192 16,-1-3 96-16,-3-2 32 0,-3-6 0 0,-6 1 0 16,-3-2 0-16,-3-3 16 0,-4-3 0 0,-3 1 0 15,-2 1 160-15,-5-1 16 0,-2-3 16 0,-6-6 0 0,-6 3 112 16,-4-7 32-16,-5 1 0 0,-4-4 0 0,-6-2-192 16,-1 3-32-16,-3 1-16 0,-3 3 0 0,-7 7-432 0,-1 5 0 15,-3 0-144-15,0 4 144 16,0 6-1248-16,2-1-144 0,5 4-16 0,1 2-12144 15,6 0-2416-15</inkml:trace>
  <inkml:trace contextRef="#ctx0" brushRef="#br0" timeOffset="117167.45">26469 18809 21711 0,'0'0'960'0,"0"0"192"0,6-10-912 0,0 4-240 16,-6 6 0-16,0 0 0 0,0 0 1232 0,0 0 208 15,0 0 32-15,0 0 16 0,0 0-176 0,0 0-32 0,-11-2-16 0,-1 6 0 16,0 2-448-16,-1 7-96 15,-3 1-16-15,-1 0 0 0,-2 1-112 0,0 2-16 0,-7-1-16 0,-2 2 0 16,-2 0-32-16,-1 2 0 0,0 0 0 0,-1 2 0 16,3-2-192-16,5 1-32 0,2-4-16 0,4 0 0 15,5-4 16-15,4-3 0 0,4-1 0 0,5-9 0 16,0 0-48-16,8 10-16 0,2 0 0 0,4-4 0 16,5-1-240-16,5 2 176 0,4-5-176 0,5 1 160 15,2 2-160-15,0 0 0 0,5 0 0 0,-2 0 0 16,-1 4-128-16,1-4 128 0,0 2 0 0,0 1 0 15,0-2 0-15,-2 4 0 0,-3-3 0 0,0 5 0 16,1-6-224-16,-6 0 32 0,-5 2 0 0,-4-3 0 16,-5 4-1296-16,-4-6-256 0,-10-3-48 15,0 0-9104-15,0 0-1824 0</inkml:trace>
  <inkml:trace contextRef="#ctx0" brushRef="#br0" timeOffset="117421.19">26108 18987 27647 0,'0'0'2448'0,"14"-3"-1952"15,1-2-496-15,5 1 0 0,3 3 960 0,4-2 80 16,3 1 32-16,3-3 0 0,7 0-176 0,4 1-16 16,6 0-16-16,6-2 0 0,3 1-256 0,9 1-48 15,4-1-16-15,-1 1 0 0,-3-1-256 0,-3 2-48 16,-3 2-16-16,-2-2 0 0,-2-2-224 0,-2 3 128 15,-1 2-128-15,-7-1 0 0,-6-1 0 0,-5 2 0 0,-8 3 0 16,-5-2 0 0,-6-1-608-16,-4 1-160 0,-4 2-48 0,-10-3 0 15,0 0-2688-15,0 0-528 0</inkml:trace>
  <inkml:trace contextRef="#ctx0" brushRef="#br0" timeOffset="117634.48">26411 19166 19343 0,'0'0'1728'0,"0"0"-1392"0,0 0-336 0,0 0 0 16,0 0 2976-16,12 0 528 0,3-5 96 0,5 3 32 15,5 1-2528-15,5 0-496 0,6 0-96 0,7 2-32 16,8-1-16-16,5-1 0 0,2-1 0 0,-1 2 0 16,-2-1-80-16,2 0-32 0,2-3 0 0,-1 0 0 15,1 2-192-15,-3-1-32 0,-4 1-128 0,-4-2 192 0,-5-3-368 16,-5 2-80-16,-5 0 0 0,-3-2-16 15,-5 0-2000-15,-3 0-400 0,-3-3-80 0</inkml:trace>
  <inkml:trace contextRef="#ctx0" brushRef="#br0" timeOffset="117943.14">27154 18596 13823 0,'0'0'1216'0,"0"0"-960"16,0 0-256-16,0 0 0 0,10-5 4768 0,4 3 912 16,4 1 176-16,2 2 32 0,4 1-4560 0,7 3-928 0,3-1-176 0,3 0-32 15,0 4 256-15,3 2 48 0,2 4 16 0,3 4 0 16,-3-1 64-16,2 5 32 0,1 3 0 0,-1 1 0 16,-1 3-16-16,-2-2 0 0,-4 3 0 0,-5-2 0 15,-5 3-160-15,-6 2-48 0,-6 2 0 0,-3 1 0 16,-6 2-192-16,-6 3-64 0,-2-3 0 0,-9 1 0 15,-4 1 0-15,-5-5-128 0,-7-3 192 0,-3-4-64 16,-5 0 16-16,1-4 0 0,-3-1 0 0,-2 4 0 16,2-4-16-16,-1-2-128 0,-2-4 192 0,3-1-64 15,2 1-128-15,3-3-272 0,0-7 64 0,7-2-13040 16,0-6-2592-16</inkml:trace>
  <inkml:trace contextRef="#ctx0" brushRef="#br0" timeOffset="119078.01">28900 18955 16815 0,'0'0'736'0,"8"-7"160"0,-8 7-704 0,8-8-192 0,-1 3 0 0,-7 5 0 16,0 0 720-16,7-9 112 0,-7 9 32 0,0 0 0 16,0 0 224-16,0 0 32 0,0 0 16 0,0 0 0 15,0 0-112-15,-4 11-32 0,-1 0 0 0,-2 5 0 16,-2 2-336-16,-1 2-64 0,0 4-16 0,-1-1 0 16,-2 5 0-16,-4-4 0 0,0 3 0 0,-1-1 0 15,0 0-16-15,-1-1-16 0,-1-4 0 0,-1-4 0 0,1-1 32 0,0-1 16 16,-2-4 0-16,0 1 0 0,2-3-80 0,1-2-32 15,1-5 0-15,3-2 0 0,1-4 32 0,2-4 0 16,2-3 0-16,4-3 0 0,1-3-128 0,4-1-32 16,-1-4 0-16,4-5 0 0,1 1-224 0,2-3-128 15,4 2 128-15,4 0-128 0,1 1 0 0,3-2 0 16,0 8 0-16,4-1 0 0,3 2 0 0,-1 4 0 16,2 0 0-16,3 5 0 0,4 3-128 0,0 6 128 15,-2 4-128-15,-2 2 128 0,-1 2-208 0,-2 2 32 16,-3 8 16-16,-3-1 0 0,-3 2-48 0,0 1-16 15,-4 0 0-15,0 3 0 0,-3-4 224 0,1-3-176 16,-2-1 176-16,-1-1-160 0,0-3 160 0,-1 0 0 16,0 0 0-16,2-4 0 0,-8-6 0 0,11 7 0 0,1-5 0 0,-1-2 0 15,1-2 0-15,0-3 144 0,2 0-144 0,0-6 0 16,2 1 240-16,0-2-64 0,1-5-16 0,-2 2 0 16,-1-2 16-16,-1-1 0 0,-3 1 0 0,-3-1 0 15,0 0-32-15,-3 0 0 0,-4 4 0 0,-3 2 0 16,-2-4 208-16,-3 0 32 0,-2 3 16 0,-1 4 0 15,-2 0 16-15,-4 7 0 0,0-1 0 0,-2 3 0 16,-3 3-240-16,-1 2-48 0,0 1-128 0,2 1 192 16,0 3-192-16,3-4 0 0,2 0 0 0,3 2 0 15,2-4-992 1,3 0-96-16,8-4 0 0,0 0-16 0,0 0-1824 16,0 0-352-16,12 2-80 0</inkml:trace>
  <inkml:trace contextRef="#ctx0" brushRef="#br0" timeOffset="119348.8">30112 18727 17503 0,'0'0'1552'0,"0"0"-1232"16,0 0-320-16,0 0 0 0,0 0 2832 0,0 0 512 16,-5 12 112-16,0-2 0 0,1 5-2128 0,-5 4-432 0,0 4-96 15,-1 3-16-15,-3 0-144 0,0 5-48 0,-1 2 0 0,-2 2 0 16,-3 1-240-16,1 0-48 0,3-1-16 0,-2-1 0 16,2-4-288-16,1 0 128 0,1-1-128 0,3-3 0 31,4-2-2096-31,1-6-528 0,3-5-96 0</inkml:trace>
  <inkml:trace contextRef="#ctx0" brushRef="#br0" timeOffset="119556.38">30281 18726 27007 0,'0'0'1200'0,"0"0"240"0,0 0-1152 0,0 0-288 0,0 0 0 0,-2 17 0 15,2 4 256-15,-2 1-16 0,-3 2 0 0,-2 0 0 16,-1 0 224-16,-1 2 48 0,-1-3 16 0,-2 3 0 0,1-2 256 0,-1 2 48 16,3-1 16-16,0-3 0 0,2 1-608 0,2 0-240 15,0-7 176-15,0 1-176 16,1-2-2480-16,0-2-592 0</inkml:trace>
  <inkml:trace contextRef="#ctx0" brushRef="#br0" timeOffset="119737.42">29864 18927 23039 0,'0'0'1024'0,"11"-4"192"0,3 0-960 0,5-2-256 16,5 1 0-16,3 1 0 0,1-2 1792 0,3-2 304 0,0 2 64 0,4-2 16 16,2 0-1696-16,2 0-336 0,2 0-144 0,-3 3 128 15,1 0 16-15,-2 1 0 0,-4 3 0 0,-5 1 0 31,-6 1-1936-31,-7 3-384 0,-15-4-64 0,0 0-32 0</inkml:trace>
  <inkml:trace contextRef="#ctx0" brushRef="#br0" timeOffset="119873.11">29985 19167 21183 0,'0'0'944'0,"0"0"192"0,10-4-912 0,4 2-224 0,4 0 0 0,1-1 0 15,1-1 1616-15,5-2 288 0,6-2 48 0,3 2 16 16,6-5-1392-16,0 2-256 0,2-2-64 0,4 1-16 15,4 1-240-15,-3-2-128 0,-5 2 128 0</inkml:trace>
  <inkml:trace contextRef="#ctx0" brushRef="#br0" timeOffset="120450.9">30938 18992 28559 0,'-10'2'2544'0,"0"3"-2032"15,2 4-512-15,3 0 0 0,0 3 832 0,1 2 80 16,0 2 16-16,2-3 0 0,0 1-656 0,2-2-128 16,2-4-16-16,1 2-128 0,4-2 288 0,2 0-48 0,2-3-16 0,-1-2 0 15,4 1 0-15,0 1 0 0,0-2 0 0,0-2 0 16,-1-2 192-16,-2-2 32 0,1-3 16 0,-3 2 0 15,-9 4-16-15,0 0 0 0,9-6 0 0,-9 6 0 16,0 0-208-16,0 0-48 0,1-12-16 0,-1 12 0 16,-3-7-176-16,3 7 160 0,-6-10-160 0,6 10 160 15,-6-6-160-15,6 6 0 0,0 0 0 0,0 0-176 16,0 0-48-16,0 0-16 0,5-11 0 0,2 6 0 16,5 0-80-16,2-3 0 0,1 1-16 0,2-6 0 15,0 1 192-15,5 1 144 0,-2-4-192 0,3 0 192 16,1-2 0-16,2-3 0 0,-1-2 0 0,1-2 0 15,-2 1 0-15,0 0 0 0,-4-2 0 0,2-1 0 0,-3 2 256 16,-1-5-32-16,-2-2-16 0,-2 2 0 16,-2-3 0-16,-1 2 0 0,-2 2 0 0,0-1 0 0,-2 1-16 0,-1 2 0 15,-3 6 0-15,1 1 0 0,0 2 112 0,-1 5 16 16,-3 5 0-16,0 7 0 0,0 0-112 0,0 0-16 16,0 0 0-16,-3 17 0 0,-1 2-192 0,-1 3 0 15,-4 3 0-15,0 7 0 0,-1 3 128 0,-1 3 0 16,-3 6-128-16,-2-2 192 0,-1 5 32 0,-2 0 0 15,0 0 0-15,-3 5 0 0,0 1-96 0,2 1 0 16,-2 0-128-16,2 0 192 0,1-4-192 0,2-3 0 16,1-2 0-16,2-7 0 0,2-1-288 0,2-5-48 15,3-2-16-15,-1-6 0 16,2-1-1920-16,1-5-384 0,1-4-80 0,-1 0-12304 0</inkml:trace>
  <inkml:trace contextRef="#ctx0" brushRef="#br0" timeOffset="120564.14">31148 19437 18431 0,'0'0'1632'0,"0"0"-1312"0,11-5-320 0,1 3 0 16,1 2 2736-16,1 0 464 0,2 0 112 0,-1 5 16 16,3-2-2272-16,2-1-448 0,0 0-96 0,2 1 0 15,2-3-272-15,3-1-48 0,3-1-16 0,2 0 0 16,0-1-176-16,0-2 0 0,-3 1 0 0,-5-1-14624 16</inkml:trace>
  <inkml:trace contextRef="#ctx0" brushRef="#br0" timeOffset="121120.47">29765 19981 27647 0,'0'0'2448'0,"0"0"-1952"0,0 0-496 0,0 0 0 16,6-5 1312-16,-6 5 160 0,0 0 48 0,0 0 0 15,0 0-496-15,-9-3-80 0,-2 2-32 0,-2 1 0 16,-2 2-160-16,-2 1-48 0,-1-1 0 0,-1 5 0 16,-1 2-256-16,1 3-48 15,-1 0-16-15,-1 3 0 0,1 3-224 0,2 0-160 0,2-1 192 0,2 4-192 16,2-5 0-16,5 2 0 0,1 0 0 0,5-2 0 16,4-2 0-16,2 2-224 0,4-5 64 0,2 0 16 15,2 1-48-15,3-3 0 0,3 2 0 0,4-1 0 16,1 2 192-16,2 2 0 0,-1 0 0 0,-1-4 0 15,-2 3 0-15,-2-3 0 0,-1 1 0 0,-2 2 0 16,-4-2 0-16,-3 0 0 0,-6-1 0 0,-2-3 0 0,-2 1 0 16,-4 1 144-16,-2-1-144 0,-3-1 0 0,-2-2 144 15,-3 2-144-15,-5-1 0 0,-2-3 144 0,-3-2-144 0,1-1 0 16,0-1 0-16,2-3 0 0,0-3-208 0,4 1-80 16,3-2-16-16,1-2 0 15,4 0-2000-15,3 1-416 0,2-2-80 0</inkml:trace>
  <inkml:trace contextRef="#ctx0" brushRef="#br0" timeOffset="122019.06">30288 20120 13823 0,'-11'13'1216'0,"3"-4"-960"0,-2 5-256 16,0 0 0-16,-1-3 3024 0,-1 5 560 0,1 1 128 0,2 1 0 15,0 0-2880-15,2 0-592 0,2-2-112 0,3-2-128 16,1-1 448-16,3-4-16 0,2 0 0 0,-4-9 0 16,10 5 128-16,2 0 16 0,-1-2 16 0,6-3 0 15,-2-2 112-15,1-1 32 0,0 0 0 0,-1-6 0 16,0 0-400-16,0-5-80 0,-6-1 0 0,0 0-16 16,-5-1-240-16,-3 0 0 0,-3-1 0 0,-3 1 0 15,-2-2 0-15,0 0 0 0,-4-1-160 0,0 0 160 16,-2 0-320-16,1 3 32 0,-2-1 0 0,2 2 0 15,-1 2 0-15,3 4 0 0,3-1 0 0,2 5 0 16,5 5-432-16,0 0-96 0,0 0-16 0,0 0 0 16,0-10-416-16,0 10-96 15,6-7 0-15,3 1-16 0,3-3-320 16,1 2-64-16,1-5-16 0,4 1 0 0,1-1 1616 0,1-3 320 0,-1 0 64 0,2-2 16 0,0-1 352 0,0-1 80 16,-2-2 16-16,-3-2 0 0,-4-1-384 0,-2 1-64 15,-1 2 0-15,-3-3-16 0,1-2-112 0,-4 3-128 16,-3-1 176-16,-1 2-176 0,0 5 416 0,-3 3-32 15,0 6 0-15,0 1 0 0,-1 3 96 0,5 4 16 16,-9 11 0-16,2 3 0 0,-5 7-208 0,0 5-32 16,0 4-16-16,2 4 0 0,2 2-16 0,1 1 0 15,0 0 0-15,4-2 0 0,1-2 64 0,1-2 16 16,0-1 0-16,3-3 0 0,2-7 16 0,4-2 0 16,1-1 0-16,3-3 0 0,4-5 288 0,0-2 64 0,-1 0 16 15,3-7 0-15,0-2 16 0,2-3 16 16,-1-5 0-16,0 4 0 0,1-4-192 0,-3-3-32 0,2-1-16 0,0-1 0 15,1-1-192-15,-3 2-32 0,0 3-16 0,-2 2 0 16,0 4-240-16,-1 4 128 0,-2 1-128 0,-1 3 0 16,1 4 0-16,-3 7 0 0,-2 2 0 0,0 3 0 15,-2-1 0-15,-2 5-160 0,-1 1 160 0,-2-1-128 16,-2-3 128-16,1-1 0 0,0-2-144 0,1-2 144 16,1-5 0-16,2-1 0 0,-3-9 0 0,0 0 0 15,9 2 0-15,3-4 0 0,1-4 128 0,2-4-128 16,2-4 176-16,2-3-48 0,4 0-128 0,1-1 192 15,-2-1-192-15,0 2 144 0,0 2-144 0,-2 3 128 16,-1-2-128-16,-1 3 0 0,-3 2 0 0,1 0 0 16,-2 3 0-16,-2 3 0 0,1 2 0 0,-3 4 0 15,-10-3 0-15,12 6 0 0,-3 5 0 0,0-2 0 0,-4 0-160 0,0 3 160 16,-5-12-208-16,3 12 80 0,1 1 128 0,-4-13-128 16,3 13 128-16,-3-13-128 0,0 0 128 0,10 4 0 15,0-2 0-15,0-3 0 0,2-3 0 0,1-4-128 16,-1 1 128-16,5-6 0 0,-2 2-128 0,2-5 128 15,-1 1-128-15,2-1 128 0,0 2 0 0,2 3-160 16,4-1 160-16,-2 2 0 0,1 2 0 0,0 4-128 16,-2 0 128-16,-1 7 0 0,-2 1 0 0,-4 1 0 15,1 4 0-15,-4 1 0 0,-5 4 0 0,-2 4 0 16,0-1 0-16,-4-1 0 0,-4-1 0 0,-3-1 0 16,0 1 128-16,-3 0-128 0,-4-1 320 0,-3 0-48 15,-1-3 0-15,-2-1 0 0,-3-5 416 0,-1 0 80 16,0 0 0-16,-2-3 16 0,0-3-96 0,-1-1-32 0,0-5 0 0,2 1 0 15,1-4-448-15,1-2-80 0,0-3-128 0,4-1 176 32,2 0-1072-32,5-1-192 0,2-3-64 0,2 1-17040 0</inkml:trace>
  <inkml:trace contextRef="#ctx0" brushRef="#br2" timeOffset="128120.55">13923 18299 22111 0,'0'0'976'0,"0"0"208"0,3-6-944 0,-3 6-240 0,0 0 0 0,0 0 0 15,0 0 2176-15,0 0 400 0,0 0 80 0,0 0 16 16,0 0-1776-16,0 0-368 0,0 0-64 0,0 0-16 16,2 15-128-16,-2-1-16 0,-2 4-16 0,1 1 0 15,-1 2-32-15,-2 2-16 0,-1 4 0 0,0 3 0 16,-3 5 32-16,0-1 16 0,-1 3 0 0,1 1 0 15,-3 5 48-15,0 0 16 0,-2 6 0 0,-1-1 0 16,0 4-32-16,-1 4 0 0,-3 4 0 0,0-2 0 0,1 6 16 16,-1-3 0-16,-2 0 0 0,-3 0 0 0,-3-6 48 0,1-1 0 15,-2 0 0-15,0-1 0 0,2 0 0 0,0-3 16 16,-1-4 0-16,3-1 0 0,0-4-144 0,2-1-16 16,-1-4-16-16,2 0 0 0,0-4-224 0,3 0 0 15,0-2 0-15,2-3 0 0,-1 1 0 0,3-5 0 16,2-3 144-16,2 0-144 0,2-2 0 0,2-3 0 15,1-1 0-15,3-4 0 0,0-1 0 0,1-9 0 16,2 7 0-16,-2-7 0 0,7 9 0 0,-1-4 0 16,7 1 0-16,-2 2 0 0,-1-6 0 0,3 1 0 15,2 1 0-15,3 1 0 0,1 0 0 0,3-1 160 16,2 1-160-16,3-2 160 0,3 3-160 0,1-4 128 16,3 2-128-16,2 1 128 0,3-1-128 0,-3-2 0 15,-1-2 0-15,2 4 0 0,1-1 0 0,2-1 0 16,0 2 128-16,2-1-128 0,1-2 0 0,3-1 0 0,3 0 0 0,0 1 0 15,2 2 0-15,0-1 128 0,-4-1-128 0,0-1 0 16,-3 0 0-16,6 3 0 0,-1 2 0 0,2-4 0 16,3 1 0-16,0-1 0 15,4 1 128-15,-3 1-128 0,-2-2 0 0,-1 1 0 16,1 3 0-16,2-4 0 0,1-1 0 0,3 2 0 0,1 0 0 0,1 0 0 16,-1 1 0-16,1-2 0 15,-3-1 0-15,2 1 0 0,0-1 0 0,1 3 0 0,4 1 0 0,1-2 0 16,0 1 0-16,0-3 0 0,-5 0 0 0,3 2 0 15,2 2 0-15,2 4 0 0,2-4 128 0,1 1-128 16,-2-2 0-16,0 3 0 0,-3-3 0 0,0 2 0 16,0 3 0-16,1-2 0 0,5 2 0 0,0 0 0 15,-1-6 0-15,2 3 0 0,-3-2 0 0,1 2 0 16,2-1 0-16,4-3 0 0,2 0 128 0,-3 2-128 16,-4-2 0-16,2-1 0 0,0-1 0 0,2 3 0 15,3 6 0-15,-2-5 0 0,0-3 0 0,-2 0 0 0,-3 1 0 16,2 1 0-16,1 3 0 0,2 1 0 0,3-4 0 15,0-1 0-15,-5-1 0 0,6 0 0 0,-3 0 0 0,5 2 0 16,2 1 0-16,-2-3 0 0,-3-2 0 0,0 1 0 16,1 1 0-16,3 1 0 0,0 0 0 0,0 0 0 15,0-1 0-15,1 0 0 0,-1 0 0 0,0 2 0 16,1 3 0-16,-1-3 0 0,-3 0 0 0,-1-1 0 16,-1-1 0-16,1 1 0 0,0 2 0 0,5-1 128 15,1-2-128-15,-4 0 128 0,-2-1-128 0,0 2 0 16,-1 1 0-16,5-1 0 0,1-1 0 0,-1 0 0 15,-8-1 0-15,1 1 0 0,-1 0 0 0,2 5 0 16,0-3 0-16,-1-2 0 0,-2-1 0 0,1 0 0 16,-1-2 0-16,1 3 0 0,2 3 0 0,0-3 0 15,3-3 0-15,-4 1 0 0,-3-2 0 0,1 1 0 0,2 3 0 16,3-2 0-16,4-1 0 0,-5-2 0 16,-4-1 0-16,-1 1 0 0,3-3 0 0,2 4 0 15,1 2 0-15,0-1 0 0,-1-1 0 0,-3-2 0 16,-3 1 0-16,2 1 0 0,2 3 0 0,4-1 0 15,0-1 128-15,-2-1-128 0,-4 0 0 0,0 0 0 16,0 2 0-16,5-2 0 0,0 3 0 0,-1-1 0 16,-3 1 0-16,-1 0 0 0,-3-2 0 0,2 3 0 0,4 3 0 0,-2-1 0 15,0 1 0-15,-3 1 0 0,-5-3 0 0,2 1 0 16,1 1 0-16,3 1 0 0,1 0 0 0,0 1 0 16,-4-3 0-16,0 1 0 0,-6-3 0 15,3 0 0-15,2 2 0 0,3 2 0 0,2 2 0 0,-4-2 128 16,-3-2-128-16,-2-1 192 0,-4 1-192 0,3 2 192 15,1 3-192-15,3-4 0 0,-2 2 0 0,-1-1 0 16,-3 0 0-16,-1-1 0 0,0-1 0 0,2 2 0 16,-1 0 0-16,5 2 0 0,3-2 0 0,-4 1 0 0,-2-1 0 15,-1 1 0-15,-1-3 0 0,1 0 128 0,-1 2-128 0,3 1 128 16,3 2-128-16,-2-3 128 0,-3 1-128 0,-1 3 0 16,-3-3 0-16,1 2 0 0,0 1 0 0,0 2 0 15,0 0 0-15,1 4 0 0,-3-3 0 0,-3 0 0 16,-4 0 0-16,0 0-176 0,2 1 176 0,-1 0 0 15,-1-2 0-15,3 4 0 0,-1 0 0 0,1-1 0 16,0-1 0-16,-3 2 0 0,-4-2 128 0,-1-1-128 16,0 3 128-16,3 1-128 0,-3-2 0 0,1-1 0 0,2 0 0 0,-2 4 0 15,-1-1 0-15,1-4 144 0,-3 2-144 16,-3-4 0-16,-3 1 144 0,0 1-144 16,1-2 0-16,1 2 144 0,1-4-144 15,-1 5 0-15,3-2 0 0,-2 1 0 0,2 1 0 0,-1-3 0 16,1 2 128-16,-5-3-128 0,-1 2 0 0,-2-3 0 0,2 5 0 0,0-3 0 15,0 1 0-15,0-2 0 16,2-1 128-16,0 0-128 0,2-1 0 0,1 2 0 0,1-5 0 16,-1 1 128-16,-2 1 64 0,-2-2 0 0,-1-1 0 0,0 0 0 15,2 0-16-15,-1-1 0 0,-1 1 0 0,3 0 0 16,-4 2-176-16,1-1 0 0,0-2 144 0,0 0-144 16,2 0 0-16,-19 1 144 0,2-1-144 0,2 0 0 0,5 0 128 0,0 1-128 15,5-1 0-15,0 0 0 0,-1 2 128 0,34 1-128 16,-14-2 0-16,-5-1 0 0,-6 2 128 0,-1 0-128 15,-3-2 0-15,-1 0 0 0,-3-1 160 0,2 3-160 16,0-2 128-16,1-1-128 0,0 0 144 0,1 1-144 16,1 0 160-16,-1 1-160 0,-1-2 0 0,-1 0 128 15,-1 0-128-15,0 0 0 0,1 0 0 0,-2-2 0 16,-2 1 0-16,-2-1 0 0,1-3 0 0,0 1 128 16,0 1-128-16,-14 1 0 0,2-1 0 0,2-1 0 15,0 2 0-15,1-1 0 0,0-1 0 0,1 2 128 0,2-2-128 16,-1-1 0-16,1 0 0 0,-1 1 0 15,-1 0 0-15,0-1 0 0,-1 0 0 0,-1 3 0 16,-2-2 0-16,16-5 0 0,-6 2 0 0,-3 0 0 16,-3 0 0-16,-1 2 0 0,0-2 0 0,-10 3 0 15,1 0 0-15,1 0 0 0,1-2 0 0,1 1 0 0,-1 1 0 16,2-1 0-16,0-3 0 0,12-1 0 0,-5-1 0 16,-5 3 0-16,-2-4 0 0,-3 4 0 0,-1-3 0 0,0 2 0 15,-4-5 0-15,2 2 0 0,-1-1 0 16,0-3 0-16,0-3 0 0,-1 1 0 0,-1-1 0 0,1-1 0 15,-1-2 0-15,0 0 0 0,-3-2 0 16,2-1-160-16,1-5 160 0,-1 1 0 0,0-4 0 0,0-1 0 16,-1-2 0-16,0 2-128 0,-1 2 128 0,0 0 0 0,1-1 0 15,-1-3-160-15,-1-3 160 0,2-4 0 0,-1-2 0 16,0-3 0-16,2-3 0 0,-1-3 0 0,1 1 0 16,1 3-128-16,0 2 128 0,1 1 0 0,-1-4 0 0,1-2 0 15,0-4 0-15,-3 23 0 0,0-6 0 0,1-2 0 16,0-2 0-16,-3 2 0 0,0 1 0 0,0-4 0 15,0 3 0-15,3-42 0 0,-3 12 0 0,-2 6 0 16,-1-2-128-16,-1 8 128 0,-1 1 0 0,0 9-160 16,-1 2 160-16,-1 2-128 0,1-3 0 0,-1-2 0 15,-1-1 0-15,1-1 0 0,-1-4 128 0,0 4-160 16,1 2 160-16,1 26-160 0,-1-1 160 0,-1-3 0 16,0 2 0-16,0-2-128 0,1 3 128 0,1-3 0 15,-1 2 0-15,-1-23 0 0,0 9 0 0,0 6 0 16,1 2 0-16,1 4-128 0,-1 2 128 0,1 3 0 15,-1 0 0-15,0 4 0 0,1 1 0 0,0 3 0 16,1 2 0-16,-4-1 0 0,1 3 0 0,1 2 0 16,2 9 0-16,-3-12 0 0,3 12 0 0,-3-7 0 15,3 7 0-15,0 0 0 0,-6-9 0 0,6 9 0 0,-6-7 0 0,6 7-128 16,-9-5 128-16,9 5 0 16,-10-6 0-16,0 2 0 0,0 2 0 0,-1 0 0 0,1-1 0 0,-1-1 0 15,-3 1 0-15,-1 1 0 0,-1 0 0 0,0 1 0 16,-2 0 0-16,-2 1 0 0,-4 0 0 0,-1 0 0 15,0 0 0-15,0 0 0 0,-3 0 0 0,-3 0 0 16,-3 1 0-16,13 0 0 0,-3 2 0 0,-5-2 0 16,-1 2 0-16,-5 1 0 0,1-1 0 0,-4-1 0 0,0-2 0 15,-36 2 0-15,8-1 0 0,6-2 0 16,0-1 0-16,3 2 0 0,-3-3 0 0,3 3 0 0,0 0 0 16,0 0 0-16,-3-4 0 0,27 2 0 0,-6 0 0 15,-6 1 0-15,-3 0 0 0,-3 0 0 0,-1-1 0 0,-4 0 0 16,-1-1 0-16,-55-6 0 0,18 2 0 0,11-2 0 15,7 2 0-15,6 2 0 0,5-2 0 0,0 0 0 16,-3-1 0-16,-1 0 0 0,2 4 0 0,-2-2 0 16,2-1 0-16,3 5 0 0,1 1 0 0,-4-1 0 15,-2 0 0-15,-1-3 0 0,0 0 0 0,1 1 0 16,-2 0 0-16,2 0 0 0,1 3 0 0,-5-3 0 16,-3-1 0-16,-2 0 0 0,5 1 0 0,-1 3 0 15,0-3 0-15,-2 3-128 0,-3-1 128 0,-2 1 0 16,-1-1 0-16,2-3 0 0,0 1-128 0,0 1 128 15,-1 1-128-15,-1 0 128 0,-4-1 0 0,1-3-128 16,2 3 128-16,2 1 0 0,-2 2 0 0,-1 0 0 16,-2-2 0-16,-1 1-128 0,2 1 128 0,1 0 0 15,1 3 0-15,-3 0 0 0,0-1 0 0,1 2 0 16,-2-1 0-16,7-1 0 0,1 5 0 0,-6-1 0 16,-4-2 0-16,0-2 0 0,0 2 0 0,3 0 0 15,-1 2 0-15,0-2 0 0,-5 0 0 0,2 0 0 0,0 0 0 16,3 1 0-16,5-1 0 0,-5 1 0 0,-6-2 0 0,3 0 0 15,1 0 0-15,3-2 0 0,3 3 0 0,-5-1 0 16,-4 1 0-16,-1-2 0 0,3-2 0 16,1 2 0-16,1 1 0 0,-4-3 0 0,-3 0 0 0,1 0 0 15,3-2 0-15,0 2 0 0,-2 0 0 0,-1 2 0 16,-3-4 0-16,1 0 0 0,3-1 0 0,-1 1 0 16,-2 2 0-16,0-2 0 0,-4-3 0 0,6 4 128 15,4 1-128-15,-6 1 0 0,-4-2 0 0,1 0 128 0,2 0-128 16,4 1 0-16,4 0 0 0,-6 0 0 0,-5-3 0 0,-1 0 0 15,5 0 0-15,-1 0 0 0,2 3 0 0,-2-4 0 16,-1-3 0-16,2 0 0 0,2 5 0 0,-2-1 0 16,-3 1 0-16,2-1 0 0,1-2 0 0,0 4 0 15,2 1 0-15,-2 1 0 0,-2-3 0 0,1 0 0 16,2 0 0-16,2 0 0 0,2 5 0 0,-3-3 0 16,-3-1 0-16,2-1 0 0,1 1 0 0,1 0 0 15,1 2 0-15,0-1 0 0,-1-2 0 0,2 0 0 16,1 2 0-16,0-1 0 0,-3-1 0 0,0 0 0 15,1 4 0-15,4-2 128 0,-1 0-128 0,1 0 0 16,-1 0 0-16,0-2 0 0,0 1 0 0,4 2 0 16,1-1 0-16,-2 0 128 0,1 0-128 0,-1 0 0 15,3 0-128-15,0 2 128 0,2 0 0 0,0 1 0 0,0-1 0 0,0-1-128 16,-1 2 128-16,2 1 0 16,2-3 0-16,1 3 0 0,4 0 0 0,-5-2 0 0,-5 2 0 0,1-1 0 15,4-1 0-15,2 3 0 0,4 0 0 16,-3 2 0-16,-3-1 0 0,-1-2 0 15,3 2 0-15,1 3 0 0,0-3 0 0,2 5 0 0,2-4 0 0,-2 5 128 16,-5-5-128-16,2 3 0 0,2-3 0 0,3 4 0 16,2-2 0-16,1 3 0 0,-2-3 0 0,-2 1 0 15,3 0 0-15,0-1 0 0,3 2 0 0,1-2 0 16,0 3 0-16,0-5 0 0,0 1 0 0,-2-1 0 16,1 4 0-16,1-3 0 0,3 1 0 0,1 0 0 15,1 3 0-15,0-3 0 0,-1 2 0 0,2-5 0 16,-2 5 0-16,1-3 128 0,1 3-128 0,2-2 128 0,0 1 0 0,1 1 16 15,7-3 0-15,-4 3 0 0,-3-3-16 0,2 2 0 16,-6-5 0-16,7 5 0 0,1-2-128 0,2 0 192 16,-1 2-192-16,4 0 192 0,0-3-192 0,0 5 0 15,1-2 144-15,1 2-144 0,-1-4 0 0,0 1 128 16,-2-5-128-16,4 2 0 0,4 3 0 16,2-2 0-16,-2 2 0 0,5 0 0 0,2 1 0 0,3-3 0 15,5 2-160-15,2-2 160 16,0-1-1136-16,4 2-112 0,1-3-32 0,2 0-12400 15,-2-1-2480-15</inkml:trace>
  <inkml:trace contextRef="#ctx0" brushRef="#br2" timeOffset="132444.23">10297 13613 13823 0,'0'0'1216'0,"0"0"-960"0,0 0-256 0,0 0 0 16,0 0 0-16,0 0 144 0,0 0-144 0,0 0 128 15,0 0 784-15,0 0 160 0,0 0 16 0,0 0 16 16,0 0-208-16,0 0-32 0,-3-12-16 0,1 6 0 0,2 6-80 0,0 0 0 16,0 0-16-16,0 0 0 0,0 0-32 0,0 0 0 15,0 0 0-15,0 0 0 0,0 0-128 0,0 0-16 16,0 0-16-16,0 0 0 0,0 0-288 0,0 0-48 16,-5 9-16-16,1 2 0 0,1 3-16 0,0 3-16 15,-1 0 0-15,3 4 0 0,-3-2 64 0,3 4 16 16,0 2 0-16,-1-1 0 0,1 3-48 0,1-3 0 15,1 0 0-15,2 0 0 0,-1-3 32 0,2-2 0 16,1-1 0-16,0-2 0 0,2-1-32 0,-1-2 0 16,-1 0 0-16,2-1 0 0,-1-3 16 0,0 3 0 15,-1-2 0-15,0-2 0 0,-5-8-16 0,0 0 0 0,8 3 0 0,-8-3 0 16,0 0 144-16,0 0 32 0,0 0 0 0,10-2 0 16,-10 2 16-16,9-3 16 0,-1-4 0 0,-1 2 0 15,1 2-208-15,1-2-32 0,0-1-16 0,1-1 0 16,0 1-160-16,0-2 128 0,0 5-128 0,3-1 128 15,2-4-128-15,6 2 0 0,-1 1 0 0,2-2 0 16,1 3 0-16,1 2 0 0,-3-2 0 0,5 2 0 16,-1-2 0-16,2 2 0 0,-3 2 0 0,3 0 0 15,-1 0 0-15,1 2 0 0,0-1 0 0,0 3 0 16,2-2 0-16,-3 1 0 0,2-2 0 0,-1 3 0 16,0 0 0-16,-1 1 0 0,-1-4 0 0,-4 2 0 15,-2-2 0-15,0 4 0 0,-1 0 0 0,-1-1 0 16,-2-3 0-16,0 2 0 0,-2 2 0 0,0 0 0 15,-1-3 0-15,-1 2 0 0,-11-4 0 0,11 3 0 0,-2 1 0 0,-2 1 0 16,-7-5 0-16,0 0 0 16,0 0 0-16,0 0 0 0,8 5 0 0,-8-5 0 0,0 0 0 0,0 0 0 15,0 0 144-15,0 0-144 0,0 0 128 0,0 0-128 16,0 0 128-16,0 0-128 0,0 0 144 0,0 0-144 16,0 0 192-16,0 0-192 0,0 0 144 0,0 0-144 15,0 0 0-15,0 0 144 0,0 0-144 0,0 0 0 16,0 0 0-16,5-13 128 0,-1 0-128 0,-1 2 128 15,-2-3-128-15,0 1 128 0,-1 1 0 0,0-5-128 16,0-2 192-16,-1-1-64 0,-2 1 96 0,1 0 16 16,2-2 0-16,-3 1 0 0,2-1-80 0,1 1-16 0,0 1 0 15,0 0 0-15,1 1-144 0,2 0 0 0,-3 2 0 0,0-1 0 16,0 1 0-16,0-1 0 0,0 3 0 16,0 0 0-16,0 2 0 0,1-2 0 0,-2 2 0 0,1 3 0 15,0-3 0-15,0 4 0 0,0 8 0 0,0 0 0 16,0 0 0-16,0 0 0 0,0 0 0 0,0 0 0 15,0 0-128-15,0 0 128 0,0 0-160 0,0 0 160 16,2 11-128-16,0 3 128 0,-2-1 0 0,-2 0-144 16,0-2 144-16,-2 6 0 0,0 3 0 0,-1 2 0 15,0 1 0-15,-3 0 0 0,-2 6 0 0,0 0 0 16,-3 1 0-16,2-3 0 0,-2 1 0 0,-1 1-128 16,0-2 128-16,1 1 0 0,1-5 0 0,-2 0 0 15,-3 1 0-15,2-2 0 0,-2-2 0 0,3-2 0 16,-2-4 0-16,-1-2 128 0,1 1-128 0,1 0 0 15,-2-4 0-15,1 1 144 0,-2-4-144 0,0 2 0 0,1-3 192 16,0 0-192-16,-2-1 192 0,-2 1-192 0,1-1 176 16,0-3-176-16,-1 2 160 0,0-2-160 15,2-4 128-15,-2 1-128 0,1 0 0 0,0-1 144 0,-1-2-144 0,2-2 0 16,1 0 144-16,1-2-144 0,-1 4 0 0,0-4 128 16,0 1-128-16,0-2 0 0,1 1 0 0,0-1 0 15,1 2 0-15,0-3 0 0,-2 1 0 0,3-3 0 16,0 1 0-16,1 4 0 0,0-4 0 0,0 3 0 15,0-1 0-15,1 1 0 0,-1 0 0 0,3 3 0 16,1-4 0-16,-3 2 0 0,2-1 0 0,0 2 0 16,1-4 0-16,3 4 0 0,0-5 0 0,2 5 0 15,1-1 0-15,2 2 0 0,2 6 0 0,-1-9 0 16,-2 0 0-16,3 4 0 0,0-3 0 0,0 8-128 0,0 0 128 16,3-6 0-16,-2-3 0 0,-1 9 0 15,1-9 0-15,-1 9 0 0,3-8 0 0,-3 8 0 0,1-7 0 0,-1 7-128 16,0 0 128-16,0 0 0 0,1-5 0 0,-1 5 0 15,0 0 0-15,0 0-128 0,0 0 128 0,0 0 0 16,0 0 0-16,0 0 0 0,0 0 0 0,0 0-128 16,0 0 128-16,0 0 0 0,0 0-144 0,0 0 144 15,0 0 0-15,4 12 0 0,-1 2 0 0,-2 0 0 16,3 0-144-16,-3-2 144 0,-1-1 0 0,1 2 0 16,0-3 0-16,2 2 0 0,-2-1 0 0,1-3 0 15,-2-8 0-15,0 11 0 0,0-2 0 0,0-9 0 16,2 10 0-16,-2-10 0 0,0 0 0 0,0 0 0 15,3 9 0-15,-3-9 0 0,0 0 0 0,0 0 0 16,0 0 0-16,0 0 0 0,0 0 0 0,0 0 0 16,0 0 0-16,7-6 0 0,-7 6 0 0,8-10 0 0,-2-1 0 15,-1-1 0-15,-1-1 128 0,1-1-128 0,0 0 0 16,0-1 0-16,0-3 0 0,1 0 0 0,-1-1 0 16,0-1 128-16,-1-4-128 0,1 1 0 0,0 1 0 0,1-1 0 15,3 0 0-15,0 3 0 0,-3 2 0 0,-1 0 0 16,0 3 0-16,2 2 0 0,-1 3 0 0,-1 4 0 15,-5 6 0-15,0 0 0 0,0 0 0 0,0 0 0 16,0 0 0-16,7 5-160 0,-7-5 160 0,5 17-192 16,-3 0 192-16,-2 2-192 0,-2 2 48 0,-1 0 0 15,1 5 0-15,-4-5 0 0,1 2 144 0,-2 1 0 16,-2-1 0-16,0-2 0 0,3 0 0 0,0-2 0 16,0-1 0-16,1-4-128 0,1-2 128 0,4-12 0 0,-4 10 0 0,4-10 0 15,0 0 0-15,0 0 0 16,0 0 0-16,0 0 0 0,0 0 0 0,0 0 0 0,0 0 128 0,-5-3-128 15,5 3 0-15,-6-5 0 0,2-4 0 0,0 2 128 16,1-5-128-16,0 4 0 0,-1-3 0 0,2 3 0 16,-1-2 0-16,2 3 0 0,-2-4 0 0,2 4 0 15,1 7 0-15,0 0 0 0,-1-10 0 0,1 10-128 32,1-8-928-32,-1 8-176 0,0 0-48 0,0 0-15456 0</inkml:trace>
  <inkml:trace contextRef="#ctx0" brushRef="#br2" timeOffset="135468.12">15145 7659 4607 0,'0'0'400'0,"0"0"-400"0,0 0 0 0,4-9 0 15,-4 9 1904-15,5-9 288 0,-1-1 64 0,-4 10 16 16,4-8-800-16,-1-2-176 0,-3 10-16 0,2-8-16 15,-1 0-368-15,-1 8-80 0,0 0-16 0,0 0 0 16,0 0-304-16,0 0-64 0,0 0-16 0,0 0 0 16,0 0 160-16,0 0 16 0,0 0 16 0,0 0 0 15,0 0-144-15,0 0-16 0,0 0-16 0,0 0 0 16,0 0-96-16,0 0-16 0,0 0 0 0,0 0 0 0,0 0-32 0,0 0-16 16,0 11 0-16,0 3 0 0,-1 0-32 0,1 5-16 15,1 3 0-15,-1-2 0 0,0 2-32 0,0 2 0 16,0 0 0-16,-2 3 0 0,-1 3-32 15,1 2-16-15,-1-5 0 0,1-1 0 0,-3 0-16 0,3-2-128 16,0-4 192-16,-1-1-64 0,1-1 128 0,-1-1 32 16,1-2 0-16,0-1 0 0,0-2 16 0,2 2 0 15,2-1 0-15,-2-3 0 0,0-10-80 0,0 0-16 16,4 12 0-16,-4-12 0 0,0 0 16 0,0 0 0 16,0 0 0-16,12 1 0 0,-2-2 64 0,0 0 16 15,0-6 0-15,1 2 0 0,1-1-112 0,3-2 0 16,0 3-16-16,1-1 0 0,-1-5-176 0,0 4 0 15,3-1 0-15,-1 2 0 0,-1-3 0 0,2 3 0 0,1 1 128 0,0-2-128 16,0 2 0-16,1 1 0 0,1 3 0 0,-1 0 0 16,2-2 0-16,-1 3 0 0,1 4 0 0,2 0 0 15,1 1 0-15,2 4 0 0,1-2 0 0,1 5 0 16,-1-4 0-16,2 2 0 0,-1-4 0 16,-1 5 0-16,-2 1 0 0,0-2 0 0,-1 3 0 0,-3-3 0 15,-3-1 0-15,0-3 0 0,-1 2 0 0,-3-3 0 16,-2 1 0-16,-3 1 0 0,1-4 0 0,0 1 0 15,-11-4 0-15,11 4 0 0,-11-4 0 0,10 5 0 16,-10-5 0-16,10 3 0 0,-10-3 0 0,0 0 0 16,11 0 0-16,-11 0 0 0,0 0 0 0,10-4 0 15,-3-1 128-15,-7 5-128 0,8-8 0 0,0-2 128 16,-2 1-128-16,-2-2 0 0,1 1 144 0,-1-4-144 16,-1-4 192-16,0-1-16 0,2-2-16 0,-4-3 0 0,2 1 96 0,-1 0 32 15,1-3 0-15,-2 2 0 16,1-4-96-16,0 1-32 0,2-2 0 0,-3 3 0 0,2-2-160 0,-1 5 0 15,-1 1 0-15,2-1 0 0,1 5 0 0,0 1 0 16,-2 5 0-16,2-1 0 0,-1 3 0 0,-3 10-144 16,3-9 144-16,-3 9 0 0,0 0-128 0,0 0 128 15,0 0 0-15,0 0 0 0,0 0-160 0,0 0 160 16,0 0-128-16,0 0 128 0,0 0 0 0,-1 14-160 16,0-3 160-16,1 3 0 0,0 0-128 0,-1 1 128 15,-1-2 0-15,0 2 0 0,-1 2-128 0,1 2 128 16,-3 1 0-16,-1 3 0 0,0 0 0 0,-1 1 0 15,-2 2 0-15,-2-2 0 0,1 4 0 0,-1-1 0 16,-1 3 0-16,1 3 0 0,-2 0 0 0,2-4 0 16,-2-1 0-16,2-4 0 0,0-1 0 0,0-1 0 0,0-3 0 0,-1 1 0 15,2-3 0-15,0-1 0 0,0 1 0 0,1-3 0 16,0-1 0-16,0-1 0 0,0-3 0 0,1 1 0 16,1-2 128-16,0 1-128 0,-1-5 0 0,0 1 144 15,8-5-144-15,-9 2 128 0,0 2-128 0,9-4 128 16,-11 0-128-16,1-4 0 0,-1 1 0 0,0-3 128 15,-3 1-128-15,4-5 0 0,0 1 144 0,-2-2-144 16,1-1 0-16,1 2 0 0,-1-2 0 0,1 0 128 16,-1 2-128-16,-1-4 0 0,-2 1 0 0,2 1 0 15,-1-4 0-15,0 1 0 0,-1 1 0 0,0 1 128 16,-1 2-128-16,0-2 0 0,-2 0 0 0,1 5 0 16,-1-3 0-16,1 4 0 0,-1-2 0 0,1 3-128 15,0 2 128-15,2-3 0 0,-1 2 0 0,1 1-128 16,1 1 128-16,1 0 0 0,-1-1 0 0,0 2 0 0,-1-1 0 15,2 1 0-15,-2 2 0 0,0 0-128 0,1 0 128 0,-1 2 0 16,0 1 0-16,1-2 0 0,1-1 0 0,0 1 0 16,2-1 0-16,1-1 0 0,9 1 0 0,-9 0 0 15,9 0 0-15,0 0 0 0,-9-3 0 0,9 3 0 16,-6-3 0-16,6 3 0 0,0 0 0 0,0 0 0 16,-5-5 0-16,1-3 0 0,4 8 0 0,-1-9 0 15,1 9 0-15,0-14 0 0,0 0 0 0,1-1 0 16,0-2 0-16,2 3 0 0,-2-1 0 0,0 0 0 15,-1-3 0-15,2 0 0 0,0-1 0 0,1-4 0 0,-1-2 0 16,2 1 0-16,-1-3 0 0,0 3 0 0,0-3 0 0,3 2 0 16,1 1 128-16,-2-2-128 15,2 3 160-15,1 3-160 0,-2-2 0 0,1 6 0 0,-1 2-176 16,0 2 176-16,-1 6-128 0,-5 6 128 16,0 0 0-16,0 0 0 0,0 0 0 0,0 0-176 0,0 0 176 0,0 0-128 15,8 6 128-15,-2 6-128 0,-2-1 128 0,-1 1-128 16,-2 3 128-16,0 3 0 0,-1 2 0 0,0 6 0 15,-1-1 0-15,0 4 0 0,0-3 0 0,-1 4 0 16,0 2 0-16,-2-3 0 0,-1 0 0 0,0-1 0 16,0-1 0-16,-2-3 0 0,3 2 128 0,-1-5-128 15,0-2 160-15,2-1-32 0,-3 0-128 0,4-2 192 16,-1-3-192-16,2 0 176 0,0 1-176 0,1 0 160 16,0-7-160-16,0-7 160 0,4 12-160 0,-4-12 160 15,0 0-160-15,0 0 0 0,6 7 144 0,-6-7-144 16,8 8 0-16,-8-8 128 0,8 4-128 0,-8-4 0 0,0 0 0 15,11 4 144-15,-11-4-144 0,0 0 0 0,11 1 0 0,-1-1 0 16,-10 0 0-16,12-1 0 0,-1-2 0 0,1 1 0 16,-1-2 0-16,0-1 0 0,2 0 0 0,1 1 0 15,1 0 0-15,1-2 0 0,1 2 0 0,3 0 0 16,2 3 0-16,0-2-144 0,-2-2 144 16,2 3 0-16,1-2-144 0,1 1 144 0,-1 3 0 0,1 0 0 15,-4 0 0-15,2-1 0 0,-3-2 0 0,-1 1 0 16,-3-2 0-16,0 2 0 0,-1-1 0 0,3 0 0 15,-2 2 0-15,-2-3 0 0,-4-2 0 0,1 1 0 16,-10 5 0-16,10-4 0 0,-2-2 0 0,-8 6 0 16,11-4 0-16,-11 4 0 0,9-5 0 0,-1-1 0 15,-8 6 0-15,0 0 0 0,0 0 0 0,0 0 0 16,0 0 0-16,0 0 0 0,0 0-192 0,0 0 192 0,0 0-160 16,0 0 160-1,-13 6-512-15,2 2 0 0,-3 0 0 0,2-3 0 16,-1-1-2304-16,2 0-480 0</inkml:trace>
  <inkml:trace contextRef="#ctx0" brushRef="#br2" timeOffset="136663.6">17290 8193 6447 0,'0'0'272'0,"0"0"80"0,0 0-352 0,0 0 0 0,-8 4 0 0,8-4 0 15,0 0 1376-15,0 0 208 0,0 0 32 0,0 0 16 16,4 10-240-16,-4-10-48 0,11 6-16 0,3-3 0 0,4-1-176 0,1-2-16 15,0 0-16-15,6 1 0 0,-1-1-384 0,1-1-80 16,1 0-16-16,1 0 0 0,0-2-192 0,1 3-64 16,-1-1 0-16,0 0 0 0,-1-2 96 0,1 2 16 15,0-2 0-15,-1 3 0 0,0 3-160 0,-5-2-16 16,-2-1-16-16,-2 3 0 0,-4-1-112 0,-2 1-32 16,-2-1 0-16,-9-2 0 0,0 0-32 0,0 0 0 15,0 0 0-15,0 0 0 0,0 0 224 0,-9 9 32 16,-6-4 16-16,-2 1 0 0,-4 1-112 0,-3-3-32 15,-3-1 0-15,-1 1 0 0,-3-1-256 0,3 1 160 16,-1-3-160-16,0 1 128 0,-2 0-128 0,3 0 0 16,3 0 0-16,1-1 128 0,1-1-128 0,3 0 0 15,2 0 144-15,3 0-144 0,-1 0 0 0,9 0 128 0,7 0-128 16,0 0 0-16,0 0 144 0,0 0-144 0,7-4 192 0,7 1-192 16,0 0 192-16,7-2-64 0,2-1 0 0,3 3-128 15,6 0 160-15,1-1-160 0,3-1 128 0,1 3-128 16,1-1 128-16,0 2-128 0,0 1 0 0,-1-1 128 15,-2-2-128-15,0 0 0 0,-2 0 144 0,-3 0-144 16,-7 2 0-16,-3 1 144 0,-4 1-144 0,-5 2 0 31,1 2-768-31,-12-5-272 0,5 7-48 0</inkml:trace>
  <inkml:trace contextRef="#ctx0" brushRef="#br2" timeOffset="139961.25">13227 10444 16575 0,'-28'-8'1472'0,"9"3"-1168"0,-6-1-304 0,2-1 0 16,0 4 688-16,1 0 80 0,3 0 0 0,-2 1 16 16,-3-6-80-16,5 6-32 0,1 2 0 0,1-2 0 15,2 0 48-15,2-1 16 0,2 2 0 0,11 1 0 16,0 0 512-16,0 0 96 0,-9-4 32 0,9 4 0 16,0 0-176-16,0 0-48 0,0 0 0 0,0 0 0 15,10-1-688-15,3 5-144 0,3 0-16 0,5-2-16 16,3-2 16-16,6 0 0 0,5 0 0 0,2-1 0 15,2 0-48-15,5-3-16 0,6-3 0 0,3 4 0 16,2 1 32-16,5 2 16 0,2 0 0 0,5-1 0 16,2-6-144-16,1 3-16 0,0 2-128 0,0 1 192 15,1 1-64-15,1-1 0 0,3 0-128 0,2 1 192 0,0 1-64 16,0 1 0-16,-1 1-128 0,0 2 192 0,4 1 16 0,-1-2 0 16,1 0 0-16,-1 1 0 0,0-1-80 0,1 1-128 15,1 5 176-15,2-3-176 0,-1-4 224 0,0 0-64 16,0-1-16-16,1 1 0 0,0 0-144 0,2-2 160 15,0 1-160-15,-2-2 160 0,-5-2-160 0,1 1 128 16,-1-2-128-16,1 2 128 0,-1 1 0 0,1 0 0 16,-3 0 0-16,1-2 0 0,-5 0 112 0,2 2 16 15,-4 4 0-15,1 0 0 0,3-2-256 0,-6 3 0 16,0-5 0-16,-2 3 0 0,0 2 0 0,-1-1 0 16,0 3 0-16,-1 1 0 0,0-4 0 0,-1-1 0 0,-5 1 0 15,-1 1 0-15,0-1 0 0,-4-1 0 0,-2 1 0 16,0 2 0-16,-1-2 0 0,-2-2 128 0,-2 1-128 0,-2-3 0 15,-1 0 0-15,-3 1 128 0,-5 2-128 0,-3-3 0 16,-4-2 0-16,-1 4 0 0,-5 3 0 16,-3-3 0-16,-4-2 0 0,-4 0 0 0,-2 0 0 0,-9 0 0 15,0 0 0-15,0 0 128 0,0 0-128 0,0 0 0 16,0 0 0-16,0 0 0 0,0 0 0 0,-16 3 0 16,-2-1 0-16,-2 1 0 0,-5-1 128 0,0 3-128 15,-4-5 0-15,-4 2 0 0,-7-2 0 0,-4 0 0 16,-3-7 0-16,-3 2 0 0,-1 0 0 0,-2-4 0 15,-2 4 0-15,-2 1 0 0,-5-1 0 0,-4 2 0 16,-5-3 0-16,-3 3 0 0,-5-5 0 0,-2 4 0 16,-5-1 0-16,-5 1 0 0,-8 3 0 0,-3-3 0 15,2-1 192-15,-3 3-64 0,-2 2-128 0,-3-2 192 16,-1 0-192-16,1 2-160 0,1 4 32 0,-1-3 0 0,-5 0 128 0,3 3 0 16,-1 4 0-16,-1-3 0 0,0 0 0 0,-2 0 0 15,1-3 0-15,1 2 0 0,0 5 0 0,0 0 0 16,-2-5 0-16,4 5 0 0,1 2 0 0,-3 2 0 15,-5 1 0-15,3-3 0 0,5 1 0 0,1 2 0 16,-2 0 0-16,3-4 0 0,1-1 0 0,5-2 0 16,6 2 0-16,5-1 0 0,2-1 0 0,7 2 0 15,6 0 0-15,7 0 0 0,7 3 0 0,8-3 0 16,6 1 0-16,4-4-128 0,6-2 128 0,6 2 0 16,7-2 0-16,6-1 0 0,9-2 0 0,9-1 0 15,0 0 0-15,0 0-128 0,11 1-16 0,8 0 0 16,6-1 0-16,8 0 0 0,9-1 144 0,9-1-128 0,9-1 128 15,10-5-128-15,7 1 128 0,8 0 0 0,7 2 0 16,7 0 0-16,4 0 0 0,5-1 0 0,6 5 0 0,6-3 0 16,-1-3 0-16,12-2 0 0,8 2 0 0,4-2 0 15,2 1 0-15,4-2 0 0,-2 3 0 0,3-2 0 16,2 2 0-16,-4 3 0 0,-3-2 0 0,0 2 0 16,1-1 0-16,-4 4 0 0,-8 0 0 0,4 1 0 15,-1 1 0-15,-6 0 0 0,-8 2 0 0,-3 1 0 16,-1 2 0-16,-3-1 0 0,-8-2 0 0,-4 2 0 15,-5 0 0-15,-2-1 0 0,-2-1 0 0,-10 1 0 16,-8 1 0-16,-9-1 0 0,-3 0 0 0,-7 0 0 16,-3-2 0-16,-7 2 0 0,-6-1 0 0,-4-1 0 15,-8-1 0-15,-6 1 0 0,-5 0 0 0,-6 1 0 16,-13-3 0-16,0 0 0 0,0 0 0 0,-12 1 0 0,-4 0 0 16,-10 2 0-16,-9-3 0 0,-6-3 0 15,-3 2 0-15,-6 0 0 0,-6 1 0 0,-5-2 0 0,-5-1 0 0,-8 1 0 16,-6 4 0-16,-4-2 0 0,-2-2 0 0,-2 2 0 15,-5-2 0-15,-3-1 0 0,-5 2 0 0,0-2 0 16,-2 3 0-16,-5 3 0 0,-9-6 0 0,0 2 0 16,0-1 0-16,-4 2 128 0,-7 2-128 0,0 2 0 15,1-3 0-15,-5 1 0 0,-6 0 0 0,2 2 0 16,2 2 0-16,-2 3 0 0,-5-8 0 0,5 3 0 16,8 0 0-16,-3 0 0 0,1-3 0 0,7 2 0 15,8 2 0-15,10 0 0 0,7-1 0 0,4 0 0 16,2-1 0-16,11 2 0 0,11 0 0 0,8-1 0 15,6-2 0-15,10 0 0 0,8 1 0 0,7-1 0 0,9-1 0 16,8 2 0-16,3-3 0 0,11 0 0 16,0 0 0-16,14 3 0 0,7-3-144 0,9 1 144 0,12-2-160 15,9-1 160-15,9-3-128 0,11 1 128 0,12 1 0 0,6 1-144 16,1 1 144-16,10 0 0 0,8-4 0 0,8 2-128 16,6-1 128-16,4 2 0 0,2-3 0 0,4 0 0 15,3 2 0-15,2-2 0 0,2-4 0 0,1 3 0 16,0 2 0-16,-1 0 0 0,1-1 0 0,-4 1 0 15,-3-1 0-15,0 0 144 0,2 1-144 0,-7 2 0 16,-6-1 144-16,-2 2-144 0,-7 3 0 0,0 0 144 16,-5-4-144-16,-8 2 0 0,-4 2 0 0,-6-2 128 15,-5 0-128-15,-5 0 0 0,-7 1 144 0,-9 0-144 16,-8-1 0-16,-7 0 0 0,-9 0 0 0,-8 1 128 16,-8 2-128-16,-7-3 0 0,-6-4 0 0,-11 4 128 15,0 0-128-15,-9-4 128 0,-7 2-128 0,-10 1 128 16,-7 1-128-16,-10-2 0 0,-13 1 128 0,-10 0-128 0,-9-2 0 0,-6 1 144 15,-6 0-144-15,-7 2 0 0,-7-2 0 0,-7 1 0 16,-7 1 0-16,-3 1 0 0,-3-1 0 16,-8 0 0-16,-9 0 0 0,-4 2 0 0,-4 2 144 0,0-1-144 15,-1-1 0-15,-3 1 144 0,-6 1-144 0,3 3 0 16,5 0 0-16,-2 3 0 0,1-3 0 0,2 4 0 16,4-4 128-16,6 5-128 0,3-3 0 0,11 2 0 15,10-6 0-15,4 1 0 0,4 5 0 0,11-2 0 16,11-2 0-16,9 2 0 0,9 0 0 0,12-1 0 15,7 0 0-15,10-5 0 0,10 1 0 0,6 0 0 16,9-1 0-16,11-3 0 0,0 0-160 0,13 2 160 0,8-2 0 16,12 0-144-16,8-2 144 0,11 0 0 0,9-1-144 0,13 1 144 15,10 1 0-15,9-1 0 0,1 0 0 0,10-1 0 16,6-2 0-16,9 0 0 0,5 1 0 0,5 0 0 16,3-2 0-16,1 2 0 0,6-1 0 15,-1 1 0-15,4-3 0 0,-3 2 0 0,-1 2 0 16,1 1 0-16,3-1 0 0,-5 0 0 0,-6 3 0 0,1 0 0 15,1-3 0-15,-7 0 0 0,-6 2 0 0,-2 1 0 16,-5 0 0-16,-4 0 0 0,-6-1 0 0,-3 2 0 16,-9-1 0-16,-5 1 0 0,-5-2 0 15,-5 1 0-15,-8 1 0 0,-10 0 0 0,-10 1 0 0,-5-1 0 16,-10-1 0-16,-7-1 0 0,-11 2 0 0,-5-1 0 16,-10 0 176-16,0 0-48 0,-14 1-128 0,-8 0 192 15,-9-1-192-15,-13 4 0 0,-13-1-144 0,-10-1 144 16,-11-2 0-16,-6 0 0 0,-4-1-128 0,-13 0 128 0,-9 0 0 15,-6-1 0-15,-4 1 0 0,-5-2 0 0,-14 3 0 0,-5 0 0 16,-2 0 0-16,-6 3 0 0,-12 0 0 0,-7 0 0 16,-5 1 0-16,-4 6 0 0,-1-1 0 0,-5 4 0 15,-3 0 0-15,-3-1 0 0,-3 2 0 0,1 4-192 16,6 4 0-16,6 1 0 16,6-4-1280-16,5 2-240 0,-2 3-48 15,13 7-15264-15</inkml:trace>
  <inkml:trace contextRef="#ctx0" brushRef="#br2" timeOffset="141751.23">15204 7683 6447 0,'0'0'576'0,"0"0"-576"16,0 0 0-16,0 0 0 0,0 0 1008 0,0 0 80 16,0 0 32-16,0 0 0 0,-8-6-32 0,8 6-16 0,-5-7 0 15,5 7 0-15,-2-10-160 0,2 10-16 0,-3-10-16 0,3 1 0 16,-1 0-112-16,1 9 0 0,0-9-16 0,0 0 0 16,0 0-224-16,0 9-32 0,0 0-16 0,0 0 0 15,0-10-160-15,0 10-16 0,0 0-16 0,0 0 0 16,1-9-64-16,-1 9-16 0,0-8 0 0,0 8 0 15,0 0 224-15,0 0 32 0,5-8 16 0,-5 8 0 16,0 0-32-16,0 0-16 0,0 0 0 0,0 0 0 16,0 0-144-16,0 0-32 0,0 0 0 0,0 0 0 15,0 0-16-15,0 0-16 0,7 13 0 0,-2-1 0 16,0 2 16-16,-3 4 0 0,0 2 0 0,-1 5 0 16,0-1 16-16,-1 5 16 0,-2 0 0 0,-1 4 0 15,-2 4-64-15,0 2-16 0,0 3 0 0,0-2 0 16,-2-1-48-16,1 1-16 0,-2 3 0 0,5-4 0 0,-3-2-128 15,1-1 0-15,2-3 0 0,-1-7 128 16,1 1-128-16,-1-7 0 0,-1 1 144 0,1-2-144 0,-1-1 128 0,0-3-128 16,0-1 160-16,-1-5-160 0,0-2 352 0,6-7-32 15,-6 4 0-15,6-4 0 0,0 0 48 0,0 0 0 16,0 0 0-16,0 0 0 0,0 0 32 0,0 0 16 16,0 0 0-16,8-10 0 0,2 0-224 0,-1-3-64 15,-1 2 0-15,4 2 0 0,1-1-128 0,2 2 0 16,3-3 0-16,3 2 0 0,1-3 0 0,4 3 0 15,-1-3 0-15,1 2 0 0,-1 1-128 0,2-3 128 16,1 3 0-16,0-1 0 0,2 4 0 0,1-3 0 16,-1 3 0-16,1 2 0 0,1 0-160 0,-1 1 160 15,0 3 0-15,-1 4-144 0,0 1 144 0,-2-1 0 16,0 1 0-16,-3 3-128 0,0-2 128 0,-3 3 0 16,-2-1 0-16,-3 2 0 0,-3-1 0 0,-1 2 0 0,-2-2 0 15,-2 1-128-15,-3-3 128 0,2 1 0 0,-4-1 0 0,-4-7 0 16,0 0 0-16,3 11 0 0,-3-11 0 0,0 0 0 15,0 9 0-15,0-9 128 0,0 0-128 0,0 0 0 16,0 0 128-16,0 0-128 0,0 0 128 0,0 0-128 16,0 0 128-16,0 0-128 0,0 0 128 0,-2-6-128 15,1-8 192-15,1-1-16 0,2-3-16 0,2-4 0 16,0-1 288-16,1-8 64 0,0-5 16 0,0-5 0 16,-1-3-160-16,1 1-48 0,3 1 0 0,-2 5 0 15,-1 0-176-15,0 8-144 0,0-1 192 0,0 9-192 16,0 3 0-16,0 4 0 0,-1 6 0 0,-4 8 0 15,0 0-576 1,0 0-192-16,0 0-16 0,8 13-10784 0,-3 6-2144 0</inkml:trace>
  <inkml:trace contextRef="#ctx0" brushRef="#br2" timeOffset="143590.79">13398 10988 11055 0,'-32'-10'480'0,"13"3"112"0,-7 2-464 0,4-1-128 0,1-4 0 0,2 5 0 15,-3-4 496-15,5 4 80 0,-4 1 0 0,0-1 16 16,-3 0-272-16,2 1-64 0,-1-1-16 0,4-2 0 16,1 2-112-16,0-1 0 0,-1-6-128 0,3 7 192 0,2-1 464 0,2 2 96 15,2 0 16-15,1 2 0 0,3-2 256 0,6 4 48 16,0 0 16-16,0 0 0 0,0 0-160 0,13-8-32 16,6 2 0-16,6-2 0 0,6 2-528 0,9 0-112 15,6-6-32-15,9 2 0 0,3 0 96 0,12-3 32 16,6 3 0-16,7-3 0 0,5 2 48 0,3 1 16 15,2-3 0-15,8 2 0 0,1-1-64 0,7 1-16 16,4 3 0-16,-1-1 0 0,1 3 48 0,0-1 0 16,0 4 0-16,-1-2 0 0,-3 1 672 0,2-3 144 15,2 2 16-15,-4 3 16 16,-3 2-1744-16,-3 0-368 0,-2 0-64 0,-2 0-16 0,-1-3 832 0,-4 1 128 16,-3 2 0-16,0-2 128 0,1 0-128 0,-3-1 0 15,-3-2 0-15,-3 4 128 0,-6 0-128 0,-2 1 176 0,-5-4-176 0,-1 3 192 16,-2 1-64-16,-6 1 0 0,-4-1 0 0,-6 0 0 15,-6-4 48-15,-6 4 0 0,-5 5 0 0,-4-2 0 16,-6-5-32-16,-4 1 0 0,-7 1 0 0,-13 0 0 16,0 0 48-16,0 0 0 0,0 0 0 0,0 0 0 15,0 0 0-15,-17 4 0 0,-3 1 0 0,-7-1 0 16,-4 0-192-16,-6-2 160 0,-9 1-160 0,-6-1 160 16,-7 1-160-16,-2-1 0 0,-4 0 0 0,-3-2 0 15,-1 0 128-15,-8-2-128 0,-7 1 0 0,-5-3 128 16,-5-1-128-16,-4-2 192 0,-1 0-192 0,-4 2 192 15,-5-4-48-15,-2 4 0 0,1 1 0 0,-4-1 0 16,-5 0-16-16,-1 1-128 0,1-4 192 0,-2 2-64 16,-4 4-128-16,1 1 0 0,1 1 0 0,2-2 128 0,2 2-128 15,5 0 0-15,2-1 0 0,10 1 128 0,7 1-128 0,6 1 0 16,5 3 0-16,6 1 0 0,4-2 0 0,10-2 0 16,8 2 0-16,11 0 0 0,7 0 0 0,9-3 0 15,9-5 0-15,5 3 0 0,14 1 0 0,0 0-144 16,10 8 144-16,12-5 0 0,6-1-144 0,12 0 144 15,12 1 0-15,11-2-144 0,7-2 144 0,7 0 0 16,4 1-144-16,10 2 144 0,4 4 0 0,8-3 0 16,6 0 0-16,3-1 0 0,4 1 0 0,3 0 0 15,3 0 0-15,3-3 0 0,1-1 0 0,2 1 0 16,3 1 0-16,0-1 0 0,-3 0 0 0,2 1 192 16,1 2-192-16,-4-2 192 0,-5-1-48 0,0 0 0 15,0 0 0-15,-6 1 0 0,-7 2-16 0,-3 1 0 0,-6 2 0 16,-3-3 0-16,-6-3-128 0,-7 0 0 0,-5-2 144 15,-9 1-144-15,-7 1 0 0,-4-1 144 0,-6 0-144 0,-8-1 0 16,-10 0 128-16,-7-1-128 0,-7 1 0 0,-9-2 0 16,-12 4 320-16,0 0-32 0,-9-5-16 0,-10-4 0 15,-7 1 144-15,-12-3 32 0,-11-1 0 0,-9 1 0 16,-7-3-448-16,-11 2 0 0,-11 5 128 0,-8 0-128 16,-8-4 0-16,-9 7-144 0,-9 4 144 0,-13 1-208 31,-15 1-1008-31,-10 2-208 0,-13 6-48 0</inkml:trace>
  <inkml:trace contextRef="#ctx0" brushRef="#br2" timeOffset="155308.41">15257 7635 3679 0,'-14'-12'320'0,"7"7"-320"15,-2 0 0-15,2 0 0 0,2 1 672 0,5 4 64 16,-7-4 16-16,7 4 0 0,-10-5-304 0,2 1-64 16,8 4-16-16,-9-3 0 0,0 1 16 0,9 2 0 15,-9-2 0-15,9 2 0 0,-9-6 256 0,2 2 64 16,0 0 16-16,7 4 0 0,0 0 80 0,-9 0 16 15,9 0 0-15,-8-1 0 0,8 1-192 0,0 0-48 16,-9 1 0-16,9-1 0 0,0 0-160 0,0 0-32 16,0 0-16-16,0 0 0 0,0 0-16 0,0 0 0 15,-5 11 0-15,2-3 0 0,3 3-32 0,3 0-16 16,2 1 0-16,1 5 0 0,2 1-96 0,-1 2-16 16,1 4 0-16,-2 1 0 0,1-2-192 0,-2 7 176 0,-3 1-176 0,0 4 160 15,-1-2-160-15,-1 1 192 0,-1 0-192 0,-1 1 192 16,1-1 16-16,0 3 16 0,-1-5 0 0,1-6 0 15,0 1 128-15,0-5 32 0,-2-3 0 0,1 0 0 16,2-4 192-16,-2-2 64 0,2-4 0 0,0 0 0 16,0-9-256-16,0 0-32 0,0 0-16 0,7 7 0 15,-7-7 0-15,9 5 0 0,-9-5 0 0,12 3 0 16,1-3 0-16,1-1 0 0,1-2 0 0,2-1 0 16,-1 2-160-16,2-5-48 0,0 0 0 0,0-1 0 15,-1-2-128-15,2 2 0 0,2-2 0 0,0 4 0 16,-4-3 192-16,6 4-64 0,-2 1 0 0,4 0 0 15,-1-1-128-15,1 4-176 0,2-1 48 0,0 2 0 16,-1 2 128-16,0 0 0 0,-2 3 0 0,-1-1 0 16,-2-1 0-16,0 2 0 0,-1 2 0 0,0-1 0 0,-1 1 0 15,-1 1 0-15,-3-4 0 0,-1 1 0 0,-1 1 0 16,0-2 0-16,-2-3 0 0,1-1 0 0,-2-1 0 0,-10 1 0 16,11-3 0-16,-2-4 0 0,-1-1 256 0,-1-2 64 15,1-2 32-15,-2-2 0 0,0-3 160 0,-1-4 48 16,-5-3 0-16,0-1 0 0,0-4-48 0,-3-1-16 15,2 0 0-15,0 1 0 0,-1 2-176 0,1 3-16 16,2 1-16-16,2 2 0 0,1 1-160 0,-2 4-128 16,3 2 144-16,0 5-144 0,-5 9 0 0,0 0 0 15,4-9 0-15,-4 9 0 16,0 0-1232-16,9 10-352 0,-3 3-64 0</inkml:trace>
  <inkml:trace contextRef="#ctx0" brushRef="#br2" timeOffset="157093.07">13455 10970 8287 0,'-22'-4'736'0,"10"4"-592"0,-2-1-144 0,0 1 0 16,0 0 768-16,1 0 112 0,0 1 16 0,-2-1 16 15,-3 4-144-15,2 0-16 0,0 2-16 0,1-2 0 16,-3 1 16-16,3 3 0 0,0-3 0 0,1-1 0 15,0-2 80-15,1 1 0 0,3-1 16 0,1-1 0 16,9-1 128-16,0 0 32 0,0 0 0 0,0 0 0 16,0 0-80-16,0 0-16 0,13-5 0 0,5 2 0 15,3-1-304-15,7-1-64 0,5 1-16 0,7-1 0 16,3 1-80-16,6-2 0 0,7-1-16 0,4 2 0 0,5-4-192 0,1 0-48 16,-1-3 0-16,3 3 0 0,4-1 0 0,4 3-16 15,7 0 0-15,0 0 0 0,3 1 112 0,0 0 32 16,0 2 0-16,7 1 0 0,1 3-32 0,0-2 0 15,-1-2 0-15,-1-1 0 0,-2 2-32 0,5 1-16 16,6 0 0-16,-2 0 0 0,-4-2-64 0,2-1-16 16,-1 1 0-16,2 2 0 0,-2-2 0 0,-4-1 0 15,-1 1 0-15,-1 0 0 0,0 0-32 0,-1 0 0 16,-1 1 0-16,-4-2 0 0,-4 1-128 0,-3-4 0 16,0 3-192-16,-1 0 192 0,3 1 0 0,-7-2 0 15,-5 1 0-15,-2 2 0 0,-1-2 0 0,-6 0 0 0,0 2 0 16,-4 1 0-16,0-1 0 0,-4 0 128 0,0-3-128 0,-6 5 0 15,-5-1 0-15,-6 0 0 0,-4 0 128 0,-2 1-128 16,-3-3 0-16,-5 1 0 0,-6-1 0 0,-3 2 128 16,-10 2 0-16,0 0-128 0,0 0 192 0,0 0-64 15,-8-10 112-15,-8-2 16 0,-4 5 0 0,-4-2 0 16,-7 4-256-16,-6-2 144 0,-9 1-144 0,-6 2 128 16,-5-1-128-16,-3 0 0 0,-2 0 0 0,-3 0 0 15,-5-2 0-15,-8 4 0 0,-8-1 0 0,-2-3 0 16,0-1 128-16,-2 4-128 0,-1 0 0 0,-8-2 128 15,-8-1-128-15,-1-4 0 0,0 3 144 0,-4-1-144 16,-6 4 0-16,1 0 144 0,0-5-144 0,0 5 0 16,-3 4 128-16,1-2-128 0,1-3 0 0,2 2 0 15,-1 1 128-15,3 1-128 0,0 2 0 0,6-2 0 16,5-4 0-16,2 5 0 0,-1 2 128 0,7-1-128 16,7-1 0-16,7 0 0 0,4-2 0 0,6 6 0 0,3 3 0 0,7-2 0 15,6 0 0-15,7-3 0 0,4-2 0 0,10 1 0 16,7 2 0-16,10-1 0 0,4-1 0 0,13 0 0 15,0 0 0-15,0 0-144 0,15 8-16 0,12-3 0 16,8-1 0-16,10-2 0 0,11 4 160 0,6-1-128 16,7-3 128-16,7 3-128 0,7 2 128 0,11-4 0 15,10 4 0-15,3-2 0 0,-1-4 0 0,8 2 0 16,9 2 0-16,1 1 0 0,-2-1 0 0,8-1 0 16,7 2 0-16,-2 3 128 0,-3-2-128 0,2 2 192 15,3-2-64-15,-2 2 0 0,-4-3 0 0,2 1 16 16,3 0 0-16,-5-2 0 0,-6-1-16 0,-2-1-128 0,3-4 192 0,-5 1-64 15,-8 2 16-15,-4-2 0 0,-2-2 0 0,-5-1 0 16,-5 3-144-16,-6-1 0 0,-11-2 144 0,-6-1-144 16,-6-1 128-16,-7 3-128 0,-5 0 128 0,-8 0-128 15,-6-2 0-15,-10-1 144 0,-8-3-144 0,-10 5 0 16,-5 0 192-16,-9 3-192 0,0 0 192 0,-13-8-192 16,-11 5 224-16,-10-1-64 0,-9 1-16 0,-7-1 0 15,-7-1-144-15,-9 4 0 0,-9 2 0 0,-17 4 0 16,-8-5 0-16,-8 3 0 0,-5 1 0 0,-11-2 0 15,-9 1 144-15,-4 1-144 0,-2 1 160 0,-10-1-160 16,-12 2 240-16,-6 3-48 0,-4-4-16 0,-3 1 0 16,-2-1 0-16,-4 2 0 0,-4 4 0 0,-3-2 0 15,-1 3-48-15,1-2 0 0,4 2 0 0,3 2 0 16,4-1-128-16,5 2 160 0,6-1-160 0,10 2 160 16,8-1-160-16,8 0 0 0,8-3-160 0,10 3 160 15,10 1-1632-15,11 6-224 0,11 3-64 16</inkml:trace>
  <inkml:trace contextRef="#ctx0" brushRef="#br2" timeOffset="159312.93">28581 19710 19295 0,'-11'-1'848'0,"11"1"176"0,-12 0-816 0,2 0-208 0,0-2 0 0,0 2 0 15,0 0 704-15,0 0 80 0,2 0 32 0,-1 0 0 16,0-2 128-16,-1 1 16 0,10 1 16 0,-9 1 0 16,9-1-16-16,0 0-16 0,0 0 0 0,0 0 0 15,0 0-192-15,0 0-48 0,0 0 0 0,0 0 0 16,0 0-240-16,13 4-48 0,2 1-16 0,3-3 0 16,3-1 208-16,5-1 32 0,3-1 16 0,5 0 0 15,3-2-144-15,3 1-16 0,2 1-16 0,0-1 0 16,1 2-112-16,0 0-32 0,-2-2 0 0,-3-1 0 0,-4 1-64 15,-1 0-16-15,-1 2 0 0,-2 0 0 0,-3-1-256 0,-4 1 160 16,-4 0-160-16,-4 0 128 0,-3 0-128 16,-12 0 0-16,0 0 144 0,0 0-144 0,0 0 224 0,0 0-32 15,0 0 0-15,0 0 0 0,-14 8 32 0,-5-4 0 16,-5 1 0-16,-1 1 0 0,-4-2-224 0,1-2 176 16,-4 1-176-16,-3 1 160 0,-3 1-160 0,-6-3 0 15,-3 0 144-15,0 0-144 0,3-1 160 0,1 3-32 16,1 0-128-16,2 1 192 0,5-1 32 0,6-1 0 15,4-2 0-15,8 0 0 0,4-1-64 0,4 0-16 16,9 0 0-16,0 0 0 0,0 0-144 0,0 0 0 16,8-5 0-16,4 0 0 0,5-3 0 0,7 2 0 15,5-3 128-15,6 3-128 0,4 1 0 0,5-1 0 0,3 4 0 16,2-1 0-16,0 0 0 0,-2 1 0 16,-2 0 0-16,-4 1 0 0,-2-1 0 0,-2-2 0 0,0 4 128 0,-3 4-128 15,-2-1 0-15,-7 1 0 0,-6-2 0 0,-5 3 0 16,-2 2 0-16,-12-7 0 0,2 7 0 0,-4 2 0 15,-6-3 0-15,-5 2 0 0,-4 1 128 0,-8 0-128 16,-4 0 0-16,-3 0 160 0,-2 0-160 0,-2-2 160 16,-2 3-160-16,-2-2 0 0,-5 1 144 0,1-4-144 15,-6-1 160-15,4 1-32 0,2-1-128 0,4-3 192 16,2 2-192-16,7-1 176 0,4-1-176 0,7-1 160 16,4-1-160-16,7-1 0 0,9 2 144 0,0 0-144 15,7-8 0-15,5-2 0 0,8 1 0 0,5-3 128 16,7 3-128-16,5 2 0 0,3 2 0 0,5-3 0 0,2 3 0 0,0 1 0 15,0-2 0-15,-1 1-128 0,-3 0 128 0,1 0 0 16,1-2 0-16,-2 2 0 0,-1 4 0 0,-3 0 0 16,-1-1 0-16,-4 2 0 0,-8 2 0 0,-7 0-160 15,-7-1 160-15,-12-1-208 0,0 0-48 0,-8 6-16 16,-8-1 0-16,-3 0 0 0,-7-3 272 0,-4 3 0 16,-7 0-128-16,-1 1 128 0,-3-3 0 0,3 2 0 15,1 2 0-15,-1-3 0 0,3 1 0 0,-3 1 0 16,1-2 0-16,1-2 0 0,-1-2 0 0,4 2 0 15,3-1 0-15,5-1 0 0,3 0 0 0,6 0 0 16,4-1 0-16,12 1 0 0,0 0 0 0,0 0 0 16,0 0 0-16,0 0 0 0,0 0 0 0,0 0-128 15,12-2-16-15,2 2 0 0,1-1 144 0,5 1-160 0,3 0 160 0,3 0-160 16,0 0 160-16,2-1 0 0,0 0 0 0,0-1-128 16,0 1 128-16,0-2 0 0,0 1 0 0,-2 1 0 15,0-1 0-15,-1 1 0 0,-4 0 0 0,-2 1 0 16,-2 0 0-16,-5 0-192 0,-12 0 192 0,0 0-192 31,0 0-288-31,0 0-64 0,0 0-16 0,0 0 0 0,-14 4 256 0,-2-2 48 0,-3 2 16 0,0-1 0 16,0 0 240-16,0 0 0 0,-2-1-160 0,-2 2 160 15,-1 0 0-15,-1-1 0 0,-2 0 0 0,2 0 0 16,-1 0-384-16,2-1 32 0,-1 1 16 0,7-3-11120 16,4-3-2240-16</inkml:trace>
  <inkml:trace contextRef="#ctx0" brushRef="#br2" timeOffset="162046.34">16162 13506 11055 0,'-25'-4'976'0,"10"0"-784"0,-2-2-192 0,2 1 0 16,2 1 1856-16,3-2 336 0,0 0 64 0,1 3 16 15,9 3-1184-15,-8-4-224 0,3-1-48 0,5 5-16 16,0 0-32-16,0 0-16 0,0 0 0 0,0 0 0 16,0 0-96-16,0 0-16 0,12-4 0 0,0 1 0 15,4 2-336-15,1 1-80 0,3 0-16 0,4 1 0 16,2-1 240-16,6 2 32 0,2-2 16 0,3-2 0 15,0 1 64-15,5 1 16 0,3-1 0 0,5-2 0 16,1-2 16-16,7 0 16 0,6 0 0 0,6-3 0 16,5 2-80-16,2 0-16 0,1-6 0 0,6 0 0 15,4 1-80-15,3-1-32 0,5-1 0 0,0 2 0 16,1-2 16-16,6 0 0 0,5 0 0 0,1 1 0 0,1-4-96 0,1 5 0 16,4 2-16-16,1-5 0 0,2 0-96 0,3 3-16 15,1-1 0-15,0 1 0 0,-2-2-192 0,4-1 176 16,-5 3-176-16,3-1 160 0,4-2-160 0,-1 2 0 15,-5 1 0-15,4 0 0 0,0-3 0 0,-2 4 0 16,-1-2 128-16,0 0-128 0,2-2 0 0,-2 1 0 16,-7-2 0-16,2 1 0 0,0 2 0 0,-1 1 128 15,-2-4-128-15,-1 3 0 0,-1 3 160 0,-3-2-160 16,4 2 192-16,-2-1-192 0,0 1 0 0,3-1 0 16,2 2 0-16,-3-3 0 0,-4 0 0 0,5 3 0 15,2-1 0-15,-5 1 0 0,-3 2 128 0,0-3-128 0,0 1 0 16,2-2 0-16,3 0 128 0,-5 1-128 15,-6 3 0-15,2-3 0 0,4 4 128 0,-5-4-128 0,-3 1 144 0,-2 3-144 16,-2-3 0-16,4 3 0 0,3 1 0 0,-6-2 0 16,-5 0 0-16,-4 2 0 0,0 0 0 0,2-1 0 15,2 1 0-15,-3 0 0 0,-4 1 0 0,-3-1 0 16,-1 0 0-16,3 3 0 0,1-1 0 0,-4 1 0 16,-8-3 192-16,-2 3-16 0,-2-1 0 0,-4 0 0 15,-1 2 32-15,2 2 16 0,-1-1 0 0,-4-1 0 16,-7 0-64-16,-4 0-16 0,-3-3 0 0,-6 2 0 15,-3 1-144-15,-5 0 192 0,-4 0-192 0,-3 1 192 16,-6-1-192-16,-1 3 0 0,-5-1 0 0,-6-2 128 16,-7 0-128-16,0 0-144 0,0 0 144 0,0 0-208 31,-17 4-1856-31,-10 0-368 0,-9 1-80 0</inkml:trace>
  <inkml:trace contextRef="#ctx0" brushRef="#br2" timeOffset="163531.6">11788 13149 7423 0,'0'0'320'0,"0"0"80"0,0 0-400 0,-6-3 0 15,1-5 0-15,5 8 0 0,0 0 0 0,0 0 0 16,-9-2 0-16,9 2 0 0,-10-6 912 0,2 3 112 15,8 3 0-15,0 0 16 0,-11-8 368 0,1 5 80 16,1 0 16-16,9 3 0 0,-10 0-256 0,2 0-48 0,-2-1-16 0,2 1 0 16,8 0-192-16,-9 0-32 0,0 1-16 0,9-1 0 15,-10 1-16-15,0 2 0 0,10-3 0 0,-10 2 0 16,0 2-96-16,10-4 0 0,-12 0-16 0,2 0 0 16,-1 1-144-16,11-1-32 0,0 0 0 0,-7-1 0 15,7 1-112-15,0 0-16 0,0 0-16 0,0 0 0 16,0 0-128-16,0 0-32 0,0 0 0 0,0 0 0 15,0 0-48-15,10 5-16 0,2-3 0 0,1 0 0 16,2 1-48-16,0 0-16 0,3 3 0 0,0-3 0 16,2 2-16-16,0 3-16 0,2-3 0 0,2-1 0 15,-2 1-176-15,3 3 192 0,1-3-192 0,0 2 192 16,2 0 0-16,0-2 16 0,0 1 0 0,0-1 0 16,-1-3-64-16,0 0-16 0,-2 1 0 0,-2-2 0 15,-4-2 48-15,-1-1 0 0,1 2 0 0,-3-1 0 0,0-1 48 0,-2-1 16 16,-2-1 0-16,1 0 0 0,0 1-16 0,-3-1 0 15,-10 4 0-15,0 0 0 0,0 0-224 16,0 0 176-16,5-7-176 0,-5 7 160 16,0 0-16-16,0 0 0 0,-12-3 0 0,0 0 0 0,-1 2-144 0,-3 1 128 15,-2 0-128-15,-1 0 128 0,-3 0-128 0,-2 1 0 16,-3 0 0-16,-2-1 0 0,-2 0 0 0,1 0 0 16,-4-1 0-16,2 1 0 0,0 0 0 0,-1 3 0 15,-1 2 0-15,-1-2 128 0,2-1-128 0,-1 3 0 16,1 2 0-16,0-1 0 0,1 0 0 0,2 0 0 15,0-2 0-15,6-1 0 0,4 0 0 0,3 0 0 16,5 1 0-16,3-2 0 0,9-2 0 0,0 0 0 16,0 0 0-16,0 0 0 0,0 0 0 0,13-1 128 0,2 0-128 0,6-3 0 15,6-1 144-15,2 1-144 0,3-5 160 16,4 2-160-16,3 0 128 0,3 0-128 0,3 1 0 0,0 3 0 16,6-1 160-16,-3 1-160 0,1 1 160 0,-4-1-160 15,-1 2 0-15,-4-2 0 0,-3 2 0 0,-1-1 0 16,-3-2 0-16,-3 2 0 0,-5 1 0 0,-4 0 0 15,-2 1 0-15,-6 0 0 0,-13 0-208 0,11 0 64 32,-11 0-512-32,0 0-112 0,0 0 0 0,0 0-16 15,0 0-2288-15,-14 5-448 0,0 1-80 0</inkml:trace>
  <inkml:trace contextRef="#ctx0" brushRef="#br2" timeOffset="163938.91">11624 13432 18431 0,'-24'8'816'0,"8"-2"160"0,-3-1-784 0,1-1-192 0,3 0 0 0,3 1 0 0,3-1 2656 0,9-4 480 15,0 0 112-15,-9 1 16 0,9-1-2496 0,0 0-480 16,0 0-96-16,0 0-32 0,0 0 80 0,0 0 16 15,0 0 0-15,9-4 0 0,1 2 256 0,7-2 48 16,2 0 16-16,4 0 0 0,4 3 256 0,4-2 48 16,6 1 16-16,3-1 0 0,-2 3-272 0,4 0-48 15,1 3-16-15,1-2 0 0,1 0-160 0,-2 2-16 16,-2-2-16-16,-3 0 0 0,-6 2-112 0,-6-2 0 16,-4-1-16-16,-2 1 0 0,-4 2-80 0,-4 2-16 0,-1-4 0 15,-11-1 0-15,0 0 144 0,0 0 32 0,0 0 0 0,-6 8 0 16,-2 0 64-16,-5-3 0 0,-4 0 16 0,-4 4 0 15,-5-2-160-15,-4 1-48 16,-3-3 0-16,-3-1 0 0,-2 3-32 0,0 0-16 0,-2-5 0 0,4 2 0 16,0 0 0-16,0 2 0 0,1-2 0 0,2 3 0 15,2-1-144-15,5-1 0 0,0 3 0 0,3 2 0 32,3-4-1088-32,3 3-256 0,5-4-64 0,4 4-17632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6:58.13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8041 5915 11967 0,'-15'-8'1072'0,"6"7"-864"16,9 1-208-16,0 0 0 0,-8-1 1600 0,8 1 288 15,0 0 48-15,0 0 16 0,0 0-928 0,0 0-192 16,0 0-48-16,0 0 0 0,0 0 32 0,0 0 0 15,0 0 0-15,0 0 0 0,13 0-80 0,0 0-16 16,-1 0 0-16,2 0 0 0,2 1-176 0,2-1-32 0,1-1-16 0,1 1 0 16,2 1-32-16,4 0 0 0,6 2 0 0,0-1 0 15,-3 0-96-15,4-4-32 0,5 4 0 0,0-4 0 16,0 1-16-16,2 0-16 0,1 0 0 0,0-1 0 16,3 2 80-16,0 0 32 0,5 3 0 0,-1-2 0 15,1-1-96-15,5 0 0 0,0-1-16 0,0-2 0 16,-1 1-48-16,1-2-16 0,-1-2 0 0,3 3 0 15,0 2 16-15,2 1 16 0,0-1 0 0,1-2 0 16,0-5-16-16,-2 5-16 0,0-1 0 0,2 2 0 16,-1-1-48-16,2 1-16 0,1 0 0 0,2 1 0 15,1-2-32-15,-1-1 0 0,0-1 0 0,2 0 0 16,-1 2-16-16,5 1 0 0,1 1 0 0,0-2 0 16,-1-3 0-16,-2-2-128 0,2 3 192 0,-3 0-64 15,1-1-128-15,3 2 192 0,0 1-192 0,1-1 192 0,-1-2-64 0,0 1-128 16,0 1 192-16,1 0-64 0,1 1 16 15,1 1 0-15,1 1 0 0,-2-1 0 0,-1-2-16 0,2 1-128 16,-1-1 192-16,3 1-64 0,0 0-128 0,1-1 160 16,-4 0-160-16,-3 1 160 0,3-3-160 0,-4 4 192 15,1-1-192-15,-3 2 192 0,-1 0-64 0,2-2 0 16,-3-2 0-16,-2 3 0 0,-2-1-128 0,-3 2 192 16,-4 0-192-16,1-1 192 0,-2 2-48 0,-3 0 0 15,-1 0 0-15,-1 0 0 0,-3 0-16 0,-2 0-128 16,-3 0 192-16,-2 0-64 0,-2-1-128 0,-2 0 160 15,-3 1-160-15,-2-2 160 0,-1 2-160 0,-1 0 0 16,-1 0 144-16,-1 0-144 0,0 0 128 0,-1 0-128 16,-3 2 128-16,-1-2-128 0,-1 0 0 0,-3 0 144 0,-1 0-144 0,-1 0 0 15,0 0 144-15,-3 0-144 0,0 0 0 0,-10 0 144 16,9 0-144-16,-9 0 128 0,0 0-128 0,9 1 128 16,-9-1-128-16,0 0 0 0,0 0 144 0,0 0-144 15,0 0 0-15,0 0 144 0,0 0-144 0,0 0 0 16,0 0 144-16,0 0-144 0,0 0 0 0,0 0 144 15,0 0-144-15,0 0 0 0,0 0 0 0,-10 1 0 16,-2 1 0-16,-1 0 0 0,0-1-224 0,-5 2 80 31,-4 1-1904-31,-3 1-384 0,-5 1-80 0</inkml:trace>
  <inkml:trace contextRef="#ctx0" brushRef="#br0" timeOffset="2066.79">10442 7827 11055 0,'-16'-2'976'0,"7"1"-784"15,0-1-192-15,-1 0 0 0,0-3 1456 0,1 0 240 0,1 3 48 0,8 2 16 16,-5-6-448-16,0 1-96 0,-1-1 0 0,2 2-16 16,4 4-272-16,0 0-48 0,-3-5-16 0,3 5 0 15,0 0 32-15,0 0 0 0,0 0 0 0,8-6 0 16,2 3-176-16,3 2-16 0,1 0-16 0,5-1 0 15,2 2-304-15,6 0-48 0,4 0-16 0,3 0 0 16,2-1 16-16,3 1 0 0,3 0 0 0,4 0 0 16,3 1-16-16,5 2 0 0,3 0 0 0,4 0 0 15,2-1-32-15,3-1-16 0,1 0 0 0,1 2 0 16,5-2 16-16,3 2 0 0,5 0 0 0,3 1 0 16,-2-1-80-16,3-1-16 0,2 1 0 0,6 1 0 15,5-1-48-15,0 1-16 0,-3-1 0 0,4-1 0 16,6 1-128-16,-1-1 160 0,3 1-160 0,1 1 160 15,-2 0-160-15,8-2 160 0,1-1-160 0,-2 3 160 0,-1 0-160 16,1 1 0-16,2-2 0 0,-3-2 0 0,1 1 128 16,0 3-128-16,0 6 128 0,1-8-128 0,1-1 208 0,2 0-32 15,-2 3-16-15,4-2 0 0,-1-2 16 0,-1 0 0 16,-3-1 0-16,4 3 0 0,4 0 16 0,-1-3 16 16,-3-3 0-16,-2 2 0 0,2 3-208 0,-1-2 0 15,-1-2 0-15,0 0 0 0,2 2 0 0,-4-2 0 16,-2-1 0-16,0 0 0 0,-1-3 0 0,-1 3 0 15,5-4 0-15,-2 1 0 0,-3 1 0 0,2 1 0 16,0-4 0-16,2 2 0 0,-2 1 128 0,-4-3-128 16,-2 3 0-16,1-1 0 0,-1-4 128 0,0 3-128 15,-2 0 0-15,0 2 0 0,-3-4 0 0,3 2 0 0,1 2 0 0,-2-1 0 16,-1 1 0-16,1 0 128 0,3 1-128 16,-2-2 0-16,-4 1 0 0,3 2 0 0,1 0 0 0,-1-2 0 15,-2 0 0-15,-2 2 0 0,-2-1 0 0,0 1 0 16,5-1 0-16,-7 2 128 0,-3-1-128 0,-1 1 0 15,-2 0 0-15,2 1 0 0,0 0 0 0,-2 0 0 16,-4-1 0-16,-1 2 0 0,-4 2 0 0,3 0 0 16,3-1 0-16,-3 1 0 0,-5-2 0 0,-2 1 0 15,-1 2 0-15,-3-1 0 0,1 1 0 0,-1 0 0 16,-2 0 0-16,-3-2 0 0,-3 2 0 0,-2-2 0 16,-2 0 0-16,-3 2 0 0,3 2 0 0,-5-1 0 15,-4-3 0-15,-3 2 0 0,-4-1 0 0,0 1 0 16,-6 2 0-16,-3-3 0 0,-2 1 0 0,-1-3 0 15,-1 1 0-15,-2 0 0 0,-2 1 0 0,-3-1 0 0,-3-1 0 0,-3 0 0 16,0 0 0-16,0-1 0 0,-3-1 0 0,-1 0 0 16,-1-1 0-16,-2-3 0 0,-1 0 0 0,0-2 0 15,1-5 0-15,-4-2 0 0,0 0 0 0,0-4 0 16,1-3 0-16,-1 0 0 0,1-3 0 0,1-2 0 16,1-6 0-16,0 2 0 0,0-3 0 0,3-1 0 15,-1-2 0-15,2-1 0 0,-2-2 0 0,2 2 0 16,2-4 0-16,0 0 0 0,1 2 0 0,0-3-128 15,0 1 128-15,3 0-160 0,4-4 0 0,-2 4 0 16,2-1 0-16,2 0 0 0,-1-1-32 0,-1 0-16 16,-1 1 0-16,2-3 0 0,0 1 208 0,-1 0-176 15,-1 4 176-15,-3-1-160 0,-2 1 160 0,0 1 0 16,-2-6 0-16,-1 5 0 0,-1 6 0 0,2 0 0 16,-4 1 0-16,1 0 0 0,-2 1 0 0,0 3 0 15,-2 0 0-15,-1 4 0 0,-3 0 0 0,2 3 0 0,-3 4 0 0,-2-3 0 16,-1 1 0-16,1 2 0 0,-4 1 0 0,0 5 0 15,-1 0 0-15,0 2 0 0,-3 2 0 0,0-1-128 16,-3 3 128-16,0 0 0 0,-1 0 0 0,-3 4-128 16,-3-2 128-16,-1 1-128 0,0 2 128 0,-4 0-128 15,-2-2 128-15,-6-1 0 0,-3-1-144 0,-1 2 144 16,-2 0-128-16,-5 2 128 0,-3-1-160 0,-1 0 160 16,-2 6 0-16,-5 0-144 0,-4-1 144 0,-6-1 0 15,-6-2 0-15,-2 1 0 0,1 0 0 0,-2 0 0 16,0 0 0-16,-6 1 0 0,-7 1 0 0,-2-1 0 15,-2 0 0-15,1 2 0 0,-3-1 0 0,-6 2 0 16,-2-3 0-16,-3-1 0 0,-2-1 0 0,-1 2 128 0,-4 3-128 0,-2-1 0 16,-3-3 0-16,0 1 0 0,-2 1 0 0,-3 0 0 15,-3-4 0-15,2 2 0 0,-1 3 0 0,0 0 0 16,-6-6 0-16,0 3-128 0,2 0 128 0,-4 0 0 16,-3-1 0-16,-1 1 0 0,4 4 0 0,-4-3 0 15,-5-2 0-15,0 3 0 0,1 1 0 0,-1-2 0 16,-2 1 0-16,2 1 0 0,1 1 0 0,-1 0 0 15,-3-6 0-15,1 2 0 0,4 7 0 0,-2-6 0 16,-4-2 0-16,3 1 0 0,1 5 0 0,1-3 0 16,1-4 0-16,0 3 0 0,3 2 0 0,-2 0 0 15,-2-4 0-15,3 1 0 0,0 1 0 0,1-2 0 16,-1-5 0-16,1 6 0 0,0 4 0 0,0-1 0 0,-3-8 128 16,5 7-128-16,0 5 0 0,1-4 128 0,0-3-128 0,0 1 0 15,4 3 0-15,-1-2 0 0,-1-2 0 0,4 4 0 16,5 1 0-16,-1-2 0 0,-4-2 0 0,4 2 0 15,5-1 0-15,-2 3 0 0,0-2 0 0,2-1 0 16,2 3 0-16,3 4 0 0,-1 2 0 0,1-1 0 16,0-4 0-16,3 4 0 0,4 0 0 0,-4 3 0 15,-3 1 0-15,4 1 0 0,1 1 0 0,5 1 0 16,0-1 0-16,2 1 144 0,-1 1-144 0,7 0 0 16,1 0 160-16,3 0-160 0,0-1 128 0,1 0-128 15,1-2 128-15,3 0-128 0,1 1 0 0,2 1 128 16,1 4-128-16,1-1 128 0,-1 1-128 0,2-5 128 15,0-3-128-15,3 1 128 0,2-2-128 0,5 5 128 16,5 1-128-16,2 0 192 0,-4-3-192 0,4-1 192 0,4-3-192 0,2-3 160 16,3 3-160-16,5-2 160 0,2 4-160 0,4-2 0 15,2 0 0-15,3 0 128 0,1-3-128 0,4 3 0 16,3-2 0-16,2 1 0 0,3 0-176 0,2 0-16 16,1 1 0-16,5-3 0 15,2 4-1328-15,4-2-272 0,5 2-48 0,5-1-13600 16</inkml:trace>
  <inkml:trace contextRef="#ctx0" brushRef="#br0" timeOffset="3552.24">25257 7012 11055 0,'0'0'480'0,"0"0"112"0,0 0-464 0,-2-9-128 0,2 9 0 0,-5-6 0 0,2-5 656 0,-1 4 112 16,0-3 32-16,2 3 0 15,2 7-48-15,-8-10-16 0,2 3 0 0,-2-2 0 0,-1 0 480 0,1 0 80 16,-1-1 32-16,-2-1 0 0,-1 4-176 0,-2-3-16 16,-4 2-16-16,-4 2 0 0,2-3-336 0,-4 5-64 15,-3-4-16-15,0 6 0 0,-2 1-256 0,1 3-64 16,0 6-16-16,-1 3 0 0,-3 6-176 0,1 7-16 16,0 3-16-16,-1 4 0 0,0 2-160 0,2 2 0 15,-1 2 0-15,5-1 0 0,0 1 0 0,5 0 0 16,2-3 0-16,6-3 0 0,4-7 0 0,5-2 0 15,2-5 0-15,5-1 0 0,5-2 0 0,5-5 0 16,2-2 0-16,3-3 0 0,2-8 0 0,3-3 160 0,3-2 16 0,0-7 0 16,2-4 240-16,3-5 48 15,0-3 16-15,1-5 0 0,-3-2-144 0,1-3-16 0,4-6-16 0,-1 1 0 16,0 2-176-16,-2-2-128 16,-2-1 192-16,-1-1-192 0,-4-4 256 0,-4-1-64 15,-2-4-16-15,-3-2 0 0,-4-5-48 0,-3 5 0 0,-4 4 0 16,0 10 0-16,-1 8-128 0,-1 6 128 0,-2 8-128 15,0 6 128-15,-1 5 0 0,1 9-128 0,0 0 192 0,-10 12-64 16,2 8-128-16,-2 5 0 0,-3 8 0 0,-1 5 0 16,-1 7 0-16,-2-1 0 0,-2 6 0 0,0 3 0 15,-1 3 0-15,1 2 0 0,0 5 0 0,1-7 0 16,0-2 0-16,4-5 0 0,3-6 0 0,4-5 0 16,5-8 0-16,4-4 0 0,4-7 0 0,2-5 0 0,4-3-176 15,4-6 176-15,3-2-128 0,3-4 128 0,4-4 0 16,0-7 0-16,0-3 0 0,0-4 0 0,2-3 0 0,-2-1 0 15,0-2 128-15,-3-2-128 0,-4-1 0 0,-1 3 144 16,-4 2-144-16,0 1 0 0,-1 3 144 0,-4 3-144 16,-3 2 0-16,0 1 144 0,0 7-144 0,-6 6 0 15,2-10 0-15,-2 10 128 0,0 0-128 0,0 0 0 16,-1 11 0-16,-2-1 0 0,-1 2 0 0,1 3 0 16,0 0 0-16,1 3 0 0,-1-4 0 0,2 0 0 15,-1 0 0-15,4-1 0 0,-1-2 0 0,3 0 0 16,2 1-144-16,4-6 144 0,2-1 0 0,-1-1 0 15,-1 1 0-15,11-1 0 0,-1-4 0 0,3-1-128 16,4-3 128-16,1-2 0 0,2-1 0 0,3-5 0 16,1-5 0-16,1-2 0 0,-3-1 0 0,-1-3 0 15,1-6 0-15,-4-5 0 0,-2-2 0 0,-2-3 0 16,-3 0 144-16,0 1-144 0,-2-5 0 0,-2 0 128 16,-1-8-128-16,-4-1 0 0,-3-4 128 0,-1 0-128 15,-4 1 0-15,0-1 128 0,-4 0-128 0,1 7 0 16,-1 8 144-16,-1 9-144 0,1 5 0 0,-2 10 0 15,0 7 0-15,2 10 0 0,-7 0 0 0,-3 8 128 16,-1 10 0-16,-2 10 0 0,-1 6-128 0,0 7 0 0,0 9 0 0,1 2 0 16,1 3 0-16,3 3 0 0,-1 3 0 15,1 1 0-15,0 2 0 0,3-2 0 0,4-3 0 0,1-6 0 16,2-5 0-16,1-2 0 16,-2-4-128-16,3-6 128 15,1-5-1792-15,-3-7-288 0,1-2-48 0</inkml:trace>
  <inkml:trace contextRef="#ctx0" brushRef="#br0" timeOffset="3700.25">25739 6627 25791 0,'17'-3'2304'0,"5"1"-1856"0,8 0-448 0,0-1 0 0,4-3 1072 0,8 1 112 16,3 2 32-16,4-8 0 0,2 4-544 0,1-3-96 15,-3 3-32-15,-2 1-9824 16,-3-2-1952-16</inkml:trace>
  <inkml:trace contextRef="#ctx0" brushRef="#br0" timeOffset="4621.18">26997 7238 16575 0,'0'0'1472'0,"-1"-10"-1168"0,0-5-304 0,1-1 0 16,2-1 944-16,1-2 128 0,2-3 16 0,-1-6 16 0,2-1 304 16,2 5 64-16,-2-3 16 0,7-20 0 0,0 5-368 0,2-6-80 15,0-3-16-15,2-3 0 0,-2-1-208 0,3-3-48 16,1-5-16-16,1 4 0 0,3 5-240 0,0 5-32 16,-4 9-16-16,0 4 0 0,-1 6-176 0,-3 7-32 15,-1 5-16-15,-1 4 0 0,-3 5-112 0,0 1-128 16,-10 8 176-16,9 4-176 0,-1 3 0 0,-3 9 0 15,-1 3 0-15,-1 7 0 0,0 4 0 0,-2 8 0 16,-1 8 0-16,-2 5 0 0,-2 5 0 0,0-16 0 16,1 11 0-16,-4 22 0 0,-1-5 0 0,1-7 0 15,0-3 0-15,0-8 0 0,-1-4 0 0,3-6 0 16,-3-4 0-16,3-3 0 16,3-7-512-16,-1-10-64 0,-1 2-16 0,-3 4 0 15,0-4-1888-15,-3-6-368 0,0-3-80 0</inkml:trace>
  <inkml:trace contextRef="#ctx0" brushRef="#br0" timeOffset="4711.13">26999 6889 23439 0,'0'0'1024'0,"10"-4"240"0,1-1-1008 0,3 2-256 16,2 2 0-16,3-2 0 0,3 1 880 0,4-2 128 0,1-4 16 0,3 2 16 16,3-3-112-16,1 1-32 0,2 2 0 0,-2-3 0 15,-2 4-480-15,0-2-96 0,-3 1-32 0,-2 3 0 31,-2-5-2240-31,-2 3-448 0</inkml:trace>
  <inkml:trace contextRef="#ctx0" brushRef="#br0" timeOffset="4910.1">27742 6866 21183 0,'0'0'944'0,"0"0"192"0,0 10-912 15,0-10-224-15,4 9 0 0,6 0 0 0,-1-3 1536 0,3-2 256 16,3-8 48-16,3 1 16 0,1 0-832 0,2-1-144 16,1-4-48-16,1-1 0 0,-3-2-464 0,4 2-112 15,0-2 0-15,-2 2-16 16,-3-4-1488-16,3 3-288 0,-1 1-64 0,2-1-10896 0</inkml:trace>
  <inkml:trace contextRef="#ctx0" brushRef="#br0" timeOffset="5334.89">28171 6393 28559 0,'-8'-4'2544'0,"0"-5"-2032"0,2 0-512 0,2-5 0 31,2-1-832-31,2 0-272 0,4 1-48 0,3-1-16 0,5-2 1744 0,3 0 336 0,4 1 80 0,5 1 16 16,3-1-256-16,2 4-48 0,1-1-16 0,1 0 0 16,0 6-48-16,-1 0-16 0,3 5 0 0,-2 8 0 15,-1 4-416-15,-1 8-80 0,-3 9 0 0,2 0-128 0,-4 4 0 0,-1 6 0 16,-3 4 0-16,-2 6 0 15,-4 2 144-15,-3 5-144 0,-2-1 0 0,-1 1 144 0,-4-5-144 16,-1-1 192-16,0-1-192 0,-2-5 192 0,-2-3-192 0,-2-5 128 16,1-2-128-16,-2-6 128 0,0 2-128 0,2-4 0 15,-3-1 0-15,1-4 128 16,0-2-1456-16,-1-6-288 0,-1 1-64 0,6-12-11728 16</inkml:trace>
  <inkml:trace contextRef="#ctx0" brushRef="#br0" timeOffset="5548.36">28584 6468 24879 0,'-5'-13'2208'0,"5"13"-1760"0,0 0-448 0,0 0 0 15,-8 0 880-15,8 0 80 0,-5 10 32 0,-3 6 0 16,-3 1-32-16,-3 8 0 16,0 2 0-16,-1 3 0 0,-3-4-64 0,0 7 0 0,0 1-16 0,-1 0 0 15,-1 1-288-15,0 4-48 0,-1-1-16 0,2 0 0 16,1-1-240-16,2-2-48 0,-2-2-16 0,4-1 0 15,1-1-224-15,6-3 0 0,0-6 128 0,4-1-128 16,3-3-448-16,3-4-128 0,5-2-16 0,3-7-16 16,2-2-2704-1,7-4-528-15</inkml:trace>
  <inkml:trace contextRef="#ctx0" brushRef="#br0" timeOffset="5766.34">29088 6228 28559 0,'0'0'2544'0,"0"0"-2032"16,0 0-512-16,7-11 0 15,0 3-560-15,6 0-208 0,2 2-32 0,3-1-16 0,2-4 1456 0,3 3 304 16,3-1 48-16,2 4 16 0,2-1-48 0,0 2 0 15,-1 0 0-15,-1 3 0 0,-2 2-576 0,0 2-128 16,-1 1-32-16,-3 2 0 0,-2-1-224 0,-1 1 128 16,-1 3-128-16,-3-4 0 15,-1 3-256-15,-1-2-128 0,1-2-48 0,-4 4-9296 0,-2-2-1856 16</inkml:trace>
  <inkml:trace contextRef="#ctx0" brushRef="#br0" timeOffset="6159.74">29366 6248 21183 0,'-6'11'1888'0,"1"2"-1504"0,-1 4-384 0,2 0 0 0,0 3 1856 0,2 4 320 15,-3 0 48-15,1 5 16 0,1 2-944 0,0 4-176 16,-3 2-32-16,3 2-16 0,-2 1-448 0,2-2-96 16,-2 3-16-16,0-2 0 0,-1-1-288 0,-1-1-64 15,1-1-16-15,-1-1 0 0,0-2-144 0,-2 3 0 16,0-3 0-16,-1 0 128 15,0 0-704-15,0 1-128 0,-2-1-48 0,-1-3 0 16,-1-4-1744-16,0-2-368 0,2-2-64 0,-5-4-16 16,3-5 1904-16,3-3 368 0,2-6 80 0,1-1 16 0,1-3 304 0,7 0 64 15,0 0 16-15,0 0 0 0,-2-9 816 0,6-2 160 16,4 1 48-16,3 2 0 0,3 3 304 0,3-1 64 16,3-1 16-16,4 4 0 0,3-1-192 0,5-1-48 0,3 1 0 15,0 1 0-15,4 1-240 0,3-1-48 16,1-2-16-16,4 1 0 0,3-1-336 0,-3 0-64 15,1-2-16-15,-2 1 0 0,-3 4-256 0,-2-1 0 16,-3 0 0-16,-6 1 0 16,-6 1-2592-16,-5 1-528 0</inkml:trace>
  <inkml:trace contextRef="#ctx0" brushRef="#br0" timeOffset="6532.55">27100 5746 22111 0,'0'0'976'0,"-7"-4"208"0,7 4-944 0,-9-2-240 15,-4-1 0-15,-1 8 0 0,1 0 832 0,-2 9 112 16,-1 3 16-16,-6 4 16 0,-2 2-208 0,-3 8-32 16,-1 4-16-16,-1 7 0 0,-3 8-96 0,-1 7-32 15,-1 7 0-15,1 4 0 0,1 5-160 0,2 3-48 16,0 5 0-16,7 4 0 0,7 4-176 0,10 0-32 15,8-4-16-15,10-4 0 0,8-1-16 0,7-4 0 16,6-4 0-16,5-6 0 0,4-8-144 0,7-6 0 16,3-4 0-16,7-5 0 15,3-3-448-15,11-5-160 0,8 0-32 0,5-9-8704 16,1-8-1744-16</inkml:trace>
  <inkml:trace contextRef="#ctx0" brushRef="#br0" timeOffset="6982.54">30313 5644 15663 0,'-18'-1'1392'0,"9"3"-1120"15,1 4-272-15,8-6 0 0,-9 6 656 0,4 3 80 0,4 1 16 0,2 5 0 16,2 3 80-16,3 2 0 0,2 6 16 0,6 3 0 15,5 5 80-15,4 6 16 0,1 6 0 0,1 4 0 16,2 6-192-16,0 4-48 0,1 7 0 0,0 5 0 16,-3 1-288-16,-1 6-64 0,-1 4-16 0,-4 2 0 15,-4-4-96-15,-3 1-32 0,-3-7 0 0,-6-3 0 16,-3-5 368-16,-3-3 64 0,-8 1 0 0,-1-5 16 16,-3-5-80-16,-3-1 0 0,-3-7-16 0,-1-1 0 15,-6-6-256-15,-2-2-48 0,0-3-16 0,-3-2 0 16,-3-7-240-16,2 1 0 0,0-4-192 0,3-5 192 15,2-4-2304-15,7-9-336 16</inkml:trace>
  <inkml:trace contextRef="#ctx0" brushRef="#br0" timeOffset="7216.72">31129 6683 26719 0,'0'0'1184'0,"0"0"240"0,0 0-1136 0,0 0-288 16,0 0 0-16,10-7 0 0,4 4 208 0,-2-4-16 16,5 2 0-16,3 0 0 0,3-6 304 0,4 2 48 15,2-5 16-15,4 1 0 0,3 0-368 0,-3 3-192 16,-1 1 192-16,-2 4-192 15,-1 1-1536-15,-3 4-400 0</inkml:trace>
  <inkml:trace contextRef="#ctx0" brushRef="#br0" timeOffset="7424.79">31093 7031 17503 0,'0'0'768'0,"-5"8"176"0,5-8-752 0,0 12-192 0,0-12 0 0,9 13 0 15,5-2 2304-15,2 1 448 0,5-3 64 0,2-2 32 16,2-4-1488-16,5-2-288 0,7-2-64 0,5-2-16 15,4-4-448-15,1 2-96 0,0 1 0 0,0 0-16 16,-4-4-1968-16,-1 2-384 16,-4-4-64-16</inkml:trace>
  <inkml:trace contextRef="#ctx0" brushRef="#br0" timeOffset="7798.36">32609 6509 28559 0,'0'0'1264'0,"0"0"272"0,2-11-1232 0,-2 11-304 16,0 0 0-16,0 0 0 16,0 0-368-16,0 0-128 0,-7-3-16 0,-2 1-16 0,-2 6 992 0,-6 2 208 0,-5 6 32 0,-5 2 16 15,-2 2-112-15,-6 7-32 16,-3 5 0-16,18-4 0 0,-4 9 128 0,0 6 0 0,-1 1 16 0,3 7 0 15,0 0-464-15,4 4-80 0,0 3-32 0,-5 43 0 16,11-20 16-16,7-18 0 0,10-13 0 0,2-9 0 16,6-6 176-16,-3-17 48 0,6-1 0 0,4 1 0 15,4-2 288-15,5-4 64 0,4-2 16 0,4-2 0 16,3-4-128-16,29-12-32 0,-10-6 0 0,-7-6 0 16,0-7-32-16,-23 11-16 0,4-5 0 0,3 0 0 15,0-5 96-15,2 1 0 0,0-4 16 0,-1-4 0 16,-3-7 96-16,22-48 16 0,-32 48 0 0,-24 44 0 15,0 0-512-15,0 0-112 0,0 0-16 0,0 0 0 16,-6-375 112-16,-32 344 16 0,-7 3 0 0,18 17 0 16,-7-2-256-16,-4 2 0 0,-4 2-192 0,-4-1 192 15,-3 3-1456-15,-7 2-176 0,-6 4-32 0</inkml:trace>
  <inkml:trace contextRef="#ctx0" brushRef="#br0" timeOffset="14452.97">9982 11167 20559 0,'-16'-9'896'0,"9"5"208"0,7 4-880 0,0 0-224 0,-7-1 0 0,7 1 0 15,0 0 240-15,0 0 0 0,-5 10 0 0,2 4 0 16,3-1-112-16,1 3 0 0,2 3-128 0,-1 4 192 16,2 2 112-16,-1 2 16 0,-1-1 0 0,2 7 0 15,-1 3-16-15,0 2 0 0,1 0 0 0,-1 5 0 16,-4 0-112-16,-2 7 0 0,-1 1-16 0,-1 5 0 16,-3 1-16-16,1 4 0 0,-1 2 0 0,-2-2 0 15,2-1 80-15,-2-4 16 0,-1-4 0 0,1-5 0 16,-2 0 208-16,1-5 48 0,-1 0 16 0,1-3 0 15,1-2 208-15,0-1 32 0,-1 1 16 0,4-2 0 16,-2-8-256-16,4 1-48 0,1 1-16 0,-2-3 0 16,0-2-224-16,1 0-48 0,2-2-16 0,0 0 0 0,1 3-48 15,0-2-128-15,1-3 192 0,2 0-64 0,2-1-128 16,1 0 0-16,-1-1 0 0,2-1 128 0,3-3-128 16,1-2 0-16,1-2 0 0,2-1 128 0,-1-4-128 0,2 2 0 15,-1-2 0-15,2-1 128 0,3-2-128 0,1 2 0 16,-2-3 0-16,3 1 128 0,2 0-128 0,-1 1 0 15,0-1 0-15,2 0 128 0,0-2 32 0,2 2 0 16,4 1 0-16,-2 0 0 0,4 3-32 0,1-3 0 16,4 0 0-16,2 1 0 0,2 2-128 0,4-2 160 15,2-3-160-15,2 2 160 0,2-1-160 0,0-1 128 16,-1-1-128-16,2 2 128 0,2-4-128 0,2 2 0 16,2 0 144-16,4 0-144 0,0-1 0 0,1 0 0 15,-2-2 0-15,1 3 128 0,-1-1-128 0,0 1 0 0,2-1 128 0,3-2-128 16,2 5 0-16,0-4 128 0,-1 0-128 15,0-2 0-15,-3 1 128 0,4 0-128 0,2 0 128 0,3-1-128 16,1-1 128-16,1 1-128 0,-2 1 128 0,1-3-128 16,2-1 128-16,1 2-128 0,1 2 128 0,4-1-128 15,2 1 0-15,-2 0 0 0,-3-1 0 0,2 3 128 16,1 1-128-16,3 0 0 0,2 1 0 0,-4 0 0 16,-2 1 0-16,0 0 0 0,0 1 0 0,3 2 0 15,2-3 0-15,-1 0 128 0,-4-2-128 0,1 2 0 16,0 1 0-16,4-1 0 0,2 0 0 0,1 0 0 15,-1-4 0-15,1 2 0 0,2 0 0 0,1 2 128 16,1-4-128-16,0 0 0 0,-5 0 0 0,2 1 0 16,-1-1 0-16,4 1 0 0,-1 1 0 0,-1 0 128 15,-3-1-128-15,2 1 0 0,-2-3 0 0,1 2 0 16,4-2 0-16,-4 1 0 0,-2 2 0 0,1-3 128 0,1 1-128 16,1-1 0-16,3 2 0 0,-2-2 0 0,-6 1 128 0,2-2-128 15,0 1 128-15,0 1-128 0,2-1 128 16,-1 2-128-16,1 0 160 0,-2 0-160 0,-1-1 176 0,2 1-176 15,2 0 192-15,1-3-192 0,-2 0 176 0,0 0-176 16,-1 2 160-16,2-1-160 0,0-2 160 0,1 1-160 16,0 1 160-16,-3-3-160 0,-2 0 0 0,1 2 0 15,2 2 0-15,-1 0 0 0,0 0 0 0,-2-1 128 16,-1 0-128-16,1 0 0 0,-1-2 0 0,0 2 0 16,-1-3 0-16,0 1 0 0,-3-1 128 0,1-3-128 15,-2 2 0-15,1-2 0 0,1 4 0 0,-4 2 128 16,-1 0-128-16,-3-1 0 0,0-1 0 0,0 3 128 0,1-2-128 15,0 3 0-15,-2-2 144 0,-2 2-144 0,0 1 128 16,-4-2-128-16,-2-1 0 0,3 0 0 0,3 1 128 0,1-1-128 16,-3 2 0-16,-1-2 0 0,-2 1 0 0,-2-2 0 15,0 1 128-15,1 1-128 0,0-1 0 0,1 2 128 16,1-3-128-16,-4 2 0 0,-4-2 0 0,0 2 0 16,3 0 0-16,-6 1 128 0,1-1-128 0,0 1 0 15,1 1 0-15,1-2 0 0,0-2 128 16,-2 0-128-16,-2 3 0 0,-1-1 0 0,0 0 0 15,0 1 128-15,1 2-128 0,-1 0 0 0,-1 0 0 0,-1-1 0 16,-3-1 0-16,0-1 0 0,-2 0 0 0,-2 2 128 16,-1-1-128-16,0 1 0 0,-1 0 0 0,-1 0 0 15,1 1 0-15,1 2 0 0,-1 1 0 0,-3-2 0 16,-4 1 0-16,-1-2 160 0,-1 2-160 0,1-1 160 0,-2-2-160 16,-2 3 0-16,-1 0 0 0,-2 3 128 0,1-3-128 15,1 0 0-15,-1 1 0 0,-1 0 0 0,1-2 0 0,1 2 0 16,0-2 0-16,-1 0 0 0,-1-1 0 0,0-1 0 15,-2 0 128-15,0-1-128 0,-3 1 0 0,1-2 0 16,-1 1 144-16,-3-4-144 0,-2-1 128 0,-1-2-128 16,-1-3 128-16,0-1-128 0,-2 3 224 0,0-6-32 15,0-3 0-15,-1 0 0 0,-1-2 0 0,-1 1-16 16,0-6 0-16,0-2 0 0,0-6-176 0,-1 0 192 16,-2-1-192-16,0-3 192 0,-2-3-192 0,0 0 128 15,2-7-128-15,-2 2 128 0,1 1-128 0,0 2 0 16,0-3 0-16,1 5 0 0,0-2 0 0,-1 1 0 0,-1 3 0 15,0 1 0-15,-1 1 0 0,4 1 0 0,-5-1 0 16,3-1 0-16,-1 4 0 0,3 1 0 0,-4-1 0 16,4-1 0-16,-2 2-144 0,0-1 144 0,1-2 0 0,-1-2 0 15,2 1-160-15,-2 2 160 0,0-2-128 0,-1 2 128 16,-2 2-144-16,1 2 144 0,-1-2-160 0,2 5 160 16,0-2 0-16,-2 2 0 0,-2 1-128 0,0 1 128 15,3 3 0-15,-3 3 0 16,-3 1 0-16,3 1 0 0,-2 1 0 0,-2 3 0 0,-1 0 0 0,-1 3 0 15,-1 1 0-15,-2-1 0 0,-1 4 0 0,1 2 0 16,-5-3 0-16,2 4 0 0,-5-2 0 0,-1 5 0 16,-1 0 0-16,-1 0 0 0,-2 0 0 0,-2 0 0 15,-1 2 0-15,-3 3 0 0,-3 3-128 0,-2-6 128 16,-5 1 0-16,-3-1 0 0,-6 1 0 0,-1 2 0 16,-3-2 0-16,-2-1 0 0,-2-2 0 0,-2 5-144 0,-7 4 144 15,-2-2 0-15,-6-2 0 0,-2 1 0 0,-3-2 0 16,-3 1 0-16,-2 4 0 0,-4-3-128 0,-8 3 128 0,-3-3 0 15,-1 1 0-15,-2 0 0 0,-3 0 0 16,-4-3 0-16,-2-4 0 0,-2 6 0 0,-1 1 0 0,-2 1 0 16,-4 0 0-16,-1-4 0 0,1 1 0 0,-5 1 0 15,-5-2 0-15,2 0 0 0,1-1 0 0,-2 3 0 16,-4-4 0-16,-1-1 0 0,4 2 0 0,-5-1 0 16,-4 0 0-16,2 2 0 0,3 1 0 0,-3-3 0 15,-4-2 0-15,-1 1 0 0,4 3 0 0,-3-1 0 16,-2-3 0-16,1 5 0 0,3-3 0 0,0 1 0 15,-1-2 0-15,1 3 0 0,0-4 0 0,1 0 0 0,0 0 0 16,1 0 0-16,-1 0 0 0,1 0 0 0,4 0 0 16,-1 0 0-16,4-1 0 0,-6 1 0 0,1-2 0 0,1 2 0 15,2-1 0-15,2 1 0 0,1 0 0 0,-1 0 0 16,1 0 0-16,1 1 0 16,-1-1 0-16,4 2 0 0,4-1 0 0,-2-1 0 0,-4-3 0 0,6 2 0 15,4 2 0-15,-2-1 0 0,-2 0 0 0,2 0 0 16,5 2 0-16,2-2 0 0,0-2 0 0,2 2 128 15,-1 0-128-15,6 0 0 0,3-1 0 0,-3 1 0 16,-4-2 0-16,5-1 0 0,4-3 0 0,2 3 0 16,-1 2 0-16,2 0 0 0,1-2 0 0,1 1 0 15,4 2 0-15,2 2 0 0,1-1 0 0,-2 1 128 16,-2-4-128-16,2 2 0 0,2 0 0 0,2 3 0 16,1 1 0-16,1 1 0 0,-5-4 0 0,6 3 0 15,3 0 0-15,2 1 0 0,1 2-128 0,0-3 128 0,-1 1 0 16,1 2 0-16,1-2 0 0,3-1 0 15,0-1 0-15,5 2 0 0,2-1 0 0,1 0 0 0,-4 2 0 0,3 2 0 16,-1-3 0-16,3 3 0 0,3-3 0 0,2 1 0 16,0 3 0-16,2-1 128 0,-1 2-128 0,3-1 0 15,-1 2 0-15,3-2 0 0,1 1 0 0,0-2 0 16,4 2 0-16,3-2 128 0,2 2-128 0,3-1 0 16,3 0 0-16,3-3 0 0,1 6 0 0,3-6 0 15,3 2 0-15,2-3 0 0,3 1-272 0,4 0-80 16,4-2-16-16,12-4-11984 15,0 0-2416-15</inkml:trace>
  <inkml:trace contextRef="#ctx0" brushRef="#br0" timeOffset="19946.16">18204 11744 16527 0,'0'0'720'0,"0"0"176"0,2-6-720 0,0 1-176 15,-2 5 0-15,0-8 0 0,2 2 1120 0,-2 6 192 16,0-5 32-16,0 5 16 0,-2-8-128 0,0 3-16 0,2 5-16 0,-3-4 0 16,-4 0-176-16,1 0-48 0,-1 2 0 0,0 1 0 15,-2 1-192-15,-1 1-32 0,-2 1-16 0,2 4 0 16,-3-1-224-16,-1 0-32 0,-1 4-16 0,0 1 0 16,-3 1-144-16,0 3-16 0,1-2-16 0,-1 3 0 15,0 3-64-15,0 1-16 0,0 1 0 0,2 4 0 16,1 0-80-16,-3 7 0 0,4-2-128 0,0 4 192 0,2 1-192 15,3 3 144-15,3 4-144 0,2 0 128 0,6 1-128 0,0 1 0 16,3-1 144-16,3-5-144 0,3-3 0 0,3 2 0 16,-2-5 0-16,2-3 0 0,1-1 0 0,3-5 0 15,0-3 0-15,-1-3 0 0,2-1 144 0,2-4-144 16,-1 0 192-16,2-3-192 0,1-3 320 0,2-3-32 16,-1-2-16-16,2 0 0 0,-1-5 80 0,0-5 16 15,2-4 0-15,-1-1 0 0,-2-3 48 0,0-1 16 16,-1-3 0-16,-2-1 0 0,0-3-48 0,-4-1 0 15,-1-5 0-15,-2-1 0 0,-3-1 112 0,-2-3 16 16,-4-4 0-16,-1 1 0 0,-3-5-160 0,-2 2-32 16,-3-4 0-16,-2 2 0 0,-3-2-96 0,-1 6-32 15,-4-1 0-15,0 3 0 0,-2 5-192 0,0 5 176 16,-3 1-176-16,0 8 160 0,-3 2-160 0,1 3 0 16,-2 8 0-16,-12 0 128 15,5 5-768-15,-1 10-144 0,2 6-48 0,10 1-12240 16,-1 4-2464-16</inkml:trace>
  <inkml:trace contextRef="#ctx0" brushRef="#br0" timeOffset="23445">15878 15369 18015 0,'0'0'800'0,"0"0"160"0,0 0-768 0,0 0-192 15,0 0 0-15,0 0 0 0,-4-6 704 0,4 6 80 16,0 0 32-16,0 0 0 0,0 0-176 0,7-5-16 0,4 0-16 0,0 2 0 16,-1 1 128-16,2 0 32 0,-1 2 0 0,3 0 0 15,1-2-96-15,4-1-16 0,2-3 0 0,3 2 0 16,1 1-16-16,3 1-16 0,4-1 0 0,1 2 0 15,1-1-240-15,3-1-32 0,0 1-16 0,1-1 0 16,-1 2 64-16,4 1 16 0,-1-2 0 0,4 0 0 16,0-3 0-16,2 2 0 0,4 1 0 0,2 0 0 15,1 0-176-15,0 2-48 0,0-1 0 0,0 1 0 16,-1 0-16-16,1 1-16 0,5 0 0 0,0 2 0 16,2-1 0-16,1 0 0 0,0-1 0 0,-1 1 0 15,-2 0 16-15,1 1 0 0,-1-1 0 0,4-2 0 16,3 1-176-16,4-1 192 0,1-1-192 0,-3 1 192 15,-1 1-192-15,0-1 192 0,0 0-192 0,2 0 192 0,0-1-48 0,4 1 0 16,3-2 0-16,-3 2 0 0,-1-1 64 0,0 0 16 16,2-2 0-16,3-2 0 0,-1 4 16 0,1-3 0 15,1-1 0-15,-4 0 0 0,0 1-32 0,2 2 0 16,1 0 0-16,2 1 0 0,-3-3-80 0,0-1 0 16,-3 1-128-16,-1 3 192 0,0-1-192 0,2 0 0 15,2 2 128-15,0-2-128 0,-1-2 0 0,-2-1 0 16,-1 1 0-16,2 2 0 0,0 2 128 0,2 0-128 15,0 0 0-15,-1 0 0 0,-5-3 0 0,1 0 128 16,0 2-128-16,3 1 0 0,1-4 0 0,0 2 0 16,-1-1 0-16,0 2 0 0,-2 0 0 0,0 1 0 15,-1 0 0-15,3-2 0 0,0 1 0 0,0-3 0 16,-1-3 0-16,1 2 0 0,2 0 0 0,-2 1 144 16,2 5-144-16,2-1 128 0,-1-5-128 0,-2 0 160 0,-4 0-160 15,1 1 160-15,0 3-160 0,3-1 0 0,2-1 0 0,-1 1 128 16,-4 1-128-16,0 1 0 0,-1-1 0 0,1 0 0 15,2 2 0-15,2 0 0 0,2-1 0 0,-3 0 0 16,-8-1 0-16,4 0 0 0,1 1 128 0,4 2-128 16,2-1 0-16,-1 1 0 0,-4-4 0 0,1 1 0 15,-6 1 0-15,-1 0 0 0,5 4 0 0,3 0 0 16,0 0 128-16,-2-2 0 0,-2-2 0 0,0 0 0 16,-4 0-128-16,4 0 0 0,1 3 0 0,3-2 0 15,1 3 0-15,-1-2 128 0,-3-2-128 0,0-1 192 16,2 1-192-16,5 2 0 0,4 4 0 0,-3-4 128 15,-4-1-128-15,-3-1 0 0,-1 2 0 0,4-1 0 16,2 3 0-16,1 0 0 0,2-1 128 0,-6 0-128 0,-6-2 128 16,0 0 0-16,2 1 0 0,1 0 0 0,0 1 192 0,1-1 48 15,-1 0 0-15,-4-2 0 0,-3 2-112 0,2 1 0 16,0-1-16-16,-1 0 0 0,3 0-16 0,0-1 0 16,0-1 0-16,-4 2 0 0,-6-1-80 0,1-1-16 15,1-1 0-15,1 1 0 0,1 3-128 0,0 2 0 16,1-2 0-16,-2-4 128 0,-3-1-128 0,0 1 0 15,0 2 144-15,-1-1-144 0,0 2 0 0,2-2 0 16,2-3 0-16,1 3 128 0,-2 0-128 0,-2 0 0 16,-6-1 0-16,2-2 0 0,4 2 0 0,0 2 0 15,1 4 0-15,2-2 0 0,0-3 0 0,-1 0 0 16,-4 1 0-16,-3 1 0 0,-1-1 0 0,0 0 0 0,0 0 0 0,1 2 0 16,-1 2 0-16,-2-1 0 0,0-3 0 0,-2 0 128 15,1 3-128-15,-5-4 0 0,-2-1 0 0,0 1 128 16,0 0-128-16,-1 0 0 0,-2-1 128 0,-1 1-128 15,3 0 0-15,-6 0 144 0,0 0-144 0,-1 0 0 16,-3-2 160-16,-1 2-160 0,-1 0 128 0,-3-1-128 16,-5 1 0-16,-2-1 0 0,-3 0 128 0,-2-1-128 15,-3 0 0-15,-1-2 0 0,-10 4 0 0,8-1 0 16,-8 1-320-16,0 0 64 0,0 0 16 0,0 0 0 31,0 0-272-31,0 0-48 0,-4-11-16 0,-5 3 0 0,-3 3-1200 16,-8 2-240-16,-4-5-48 0,-9 3-16000 0</inkml:trace>
  <inkml:trace contextRef="#ctx0" brushRef="#br0" timeOffset="25987.69">4731 15208 15663 0,'0'0'1392'0,"0"0"-1120"0,0 0-272 0,0 0 0 16,9-9 912-16,-1 0 128 0,-1 4 32 0,3 1 0 15,1 3-448-15,0 0-96 0,3-6-16 0,-1 6 0 0,3 2-192 0,2-1-64 16,2-1 0-16,3 0 0 0,3-1 16 0,-1 1 0 16,6 1 0-16,2 0 0 0,4-1-112 0,2 1-32 15,2 1 0-15,1-1 0 0,1 0 80 0,0 0 16 16,-1-4 0-16,2 2 0 0,0-2 16 0,0 3 0 15,3-2 0-15,4 3 0 0,4 3-80 0,2 2-16 16,0-3 0-16,-2 1 0 0,-2-4 80 0,-1-1 16 16,3 2 0-16,2 0 0 0,2 0 16 0,3 0 16 15,3 0 0-15,0 0 0 0,-2-1-16 0,-1 0-16 16,1-3 0-16,0 4 0 0,1 0-80 0,3 1-16 16,4 2 0-16,-1-6 0 0,-2 1-144 0,-1-1 160 15,0 1-160-15,1 0 160 0,0 1-160 0,5 0 0 16,3-3 144-16,-2-1-144 0,-4 2 160 0,1 1-32 15,-1 0-128-15,2 2 192 0,3 0-64 0,-1 0-128 16,1-1 176-16,-4-1-176 0,-2 0 256 0,-1 1-48 0,2 1-16 0,4 0 0 16,0 0 96-16,2-2 16 0,-3-1 0 0,-2 0 0 15,-3 2-64-15,1 0-16 0,2 1 0 0,3 0 0 16,0 0-64-16,-3-1-16 0,-4-3 0 0,1 3 0 16,-1-1-144-16,2 2 192 0,0 0-192 0,0 0 192 15,0-3-192-15,-6 1 0 0,-3-3 0 0,-1 3 0 16,0-2 0-16,0-1 0 0,-2 2 0 0,3 1 128 15,2 0 0-15,-4 1-128 0,-2 1 192 0,-2-1-64 16,-1 0-128-16,-5 1 128 0,1 1-128 0,-2 0 128 16,-1 2 64-16,1-2 16 0,2-1 0 0,-3 0 0 15,-2 1-208-15,-2-2 144 0,-4-3-144 0,-1 3 128 16,-1 1 0-16,0 0 0 0,-1 0 0 0,1-1 0 16,-1-2 0-16,2 3 0 0,0 0 0 0,1 0 0 15,2 0-128-15,-2-1 160 0,-1-4-160 0,-3 2 160 0,-2 2-160 16,-1-2 0-16,-1-1 144 0,-2-2-144 0,-2 1 208 0,4 3-16 15,-5-2-16-15,3-1 0 0,-4-2 16 0,2 5 16 16,-1-1 0-16,-1 1 0 0,-1-3-16 0,0 1-16 16,0 0 0-16,-2 3 0 0,1 1-48 0,0 0 0 15,-5-2 0-15,1 0 0 0,-4 2 32 0,1 1 0 16,-1-1 0-16,-1 1 0 0,-1-1-32 0,-1 3 0 16,-2-1 0-16,0 0 0 0,-9-2 0 0,11 1-128 15,-11-1 192-15,0 0-64 0,10 6-128 0,-10-6 192 16,0 0-192-16,0 0 192 0,0 0-192 0,0 0 0 15,0 0 0-15,0 0 128 0,0 0-384 0,-12 4-64 16,-4-1-32-16,-6-5-11680 16,-8-3-2320-16</inkml:trace>
  <inkml:trace contextRef="#ctx0" brushRef="#br0" timeOffset="28070.42">18077 16094 10127 0,'0'0'896'0,"0"0"-704"16,2-10-192-16,3 2 0 0,-2-1 2336 0,1 3 432 16,-2-3 96-16,1 1 16 0,-3 8-1632 0,1-9-320 0,-1 0-64 0,0 9-16 15,-4-7-128-15,0-1-16 0,4 8-16 0,-7-6 0 16,-1-2-128-16,0 3-32 0,-3 2 0 0,-2 0 0 16,-3 0-80-16,-2 1-32 0,0 2 0 0,-1 3 0 15,0 1-208-15,-1 3-32 0,-3 3-16 0,-1 1 0 16,-3 3 32-16,0 5 0 0,-1 3 0 0,2 4 0 15,-2 1-64-15,1 4 0 0,3 0 0 0,4 4 0 0,0 2 0 0,5-2 0 16,1 3 0-16,5-2 0 0,6-2 80 16,3-4 16-16,3-5 0 0,6-3 0 0,3-5 112 0,4-3 32 15,5-2 0-15,5-7 0 0,6-3-48 0,4-3-16 16,0-3 0-16,1-7 0 0,-1-4-48 0,1-3 0 16,1-4 0-16,-1-2 0 0,-2-6-128 0,0-2-128 15,-2-1 144-15,-3 1-144 0,1-2 144 0,-3-1-144 16,-2 1 128-16,-3-2-128 0,-2-3 192 0,-4-2-64 15,-1 2 0-15,-4-3 0 0,-3-6 144 0,0-1 32 16,-4 2 0-16,0-1 0 0,2 5-176 0,-6 1-128 16,0 6 144-16,-1 6-144 0,0-1 0 0,-1 10 128 15,0 4-128-15,-2 4 0 0,-1 7 0 0,4 6 0 16,-6-2 128-16,6 2-128 0,-9 11 0 0,0 3 0 0,0 5 0 0,-1 3 0 16,3 4 0-16,0 4 0 0,1 4 0 15,1 4 0-15,0 4 0 0,2 1 0 0,2 5-128 0,3 2 128 16,2-4 0-16,0 0 0 0,4-6 0 0,1-2 0 15,1-5 0-15,1-1 0 0,2-8 0 0,1-2 0 16,2 0 0-16,1-5 0 0,-1-3 0 0,0-2 0 16,-1 0 0-16,3-5 0 0,-6 2 144 0,2-5-144 15,-1-3 144-15,0 0-144 0,2 0 160 0,-1-2-160 16,-1-1 176-16,1-5-176 0,0 1 192 0,-2-2-192 16,-3-2 176-16,1 1-176 0,1-2 160 0,-1-2-160 15,-1-2 128-15,0 1-128 0,0-1 0 0,-2-1 144 16,-1 2-144-16,1 0 128 0,-2 2-128 0,-1-1 128 15,0 1-128-15,-2 4 0 0,-2-4 0 0,-1 6 0 0,1 6 0 0,0 0 0 16,0 0 0-16,-7-2 0 0,7 2 0 0,-10 4 0 16,0 3 0-16,0 3 0 0,-1-1 0 0,0 3 0 15,2 2 0-15,-1 3 0 0,-1 1 0 0,3 1 0 16,-1 0 0-16,2-1 0 0,0-1 0 0,5 1 0 16,2 0 0-16,4-4 0 0,2-1 0 0,2-2 0 15,2 1 0-15,4-5 0 0,0-2 0 0,4-1-144 16,1-4 144-16,2-2 0 0,3-2 0 0,3-1 0 15,1-5 0-15,3 1 0 0,3-4 0 0,-1-2 0 16,-1-3 0-16,-1-1 0 0,-3-3 0 0,-1 1 0 16,-3-2 0-16,-1-3 0 0,-4 0 0 0,3-5 128 15,-1 1-128-15,-2-2 0 0,-2-1 0 0,0-7 0 16,-2 0 128-16,-1-4-128 0,0-5 128 0,0-2-128 0,-3-2 176 16,1 2-176-16,-2 4 144 0,0 6-144 0,-4 11 0 15,1 2 144-15,-4 6-144 0,1 4 0 0,-4 8 0 0,-2 4 0 16,-3 2 0-16,5 4 0 0,-8 4 0 0,-1 11 0 15,-2 5 0-15,-3 11 0 0,-3 4 128 0,2 7-128 16,0 8 0-16,-2 6 0 0,-1 2 0 0,1 7 0 16,-2 3 0-16,1 0 0 0,0 3 0 0,4 2 0 15,1-6 0-15,3-3 0 0,2-8-128 0,6-4 128 16,-1-10-256-16,3-5 32 0,3-6 0 0,1-3 0 31,1-4-224-31,0-6-32 0,1-4-16 0,-2-7 0 16,-4-7-2256-16,0 0-464 0</inkml:trace>
  <inkml:trace contextRef="#ctx0" brushRef="#br0" timeOffset="28219.69">18638 16059 26719 0,'0'0'2368'0,"0"0"-1888"0,0 0-480 0,0 0 0 0,12 2 1664 0,4-2 224 16,5 0 48-16,4 0 16 0,4 0-1296 0,5 0-256 15,1 0-48-15,5 0-16 0,-1-3-336 0,-2-2 0 16,-2 1 0-16,1 0 128 15,1 2-1424-15,-2-2-288 0,1-2-48 0</inkml:trace>
  <inkml:trace contextRef="#ctx0" brushRef="#br0" timeOffset="28508.45">20108 15364 27231 0,'0'0'1216'0,"-9"-1"240"0,0 0-1168 0,-1 2-288 0,-1 3 0 0,-1 6 0 16,-1 0 736-16,-2 8 96 0,-3 6 0 0,-2 0 16 15,-4 4-336-15,-2 5-64 0,2 5 0 0,-1 5-16 16,-1-1 160-16,2 5 48 0,1 2 0 0,4 0 0 15,2 2-176-15,1 0-16 0,6 0-16 0,4-2 0 16,3 0-432-16,3-2 0 0,4 0-192 0,5-8 192 16,2-5-1920-16,6-7-272 15,1-1-48-15,6-9-6864 0,4-6-1376 0</inkml:trace>
  <inkml:trace contextRef="#ctx0" brushRef="#br0" timeOffset="28880.97">20132 16415 21183 0,'0'0'944'0,"0"0"192"0,0 0-912 0,0 0-224 16,0 0 0-16,6-7 0 0,3-2 1424 0,4-5 240 16,4-2 64-16,3-4 0 0,3-1-1232 0,2-9-240 0,1 2-64 0,4-2 0 15,2-2 368-15,1-4 64 16,0-3 16-16,0-7 0 0,0 3 80 0,-4-4 32 0,-2-2 0 15,-2-2 0-15,-2 1-272 0,0 2-48 0,-1 3-16 16,-2 6 0-16,-1 3-240 0,-2 7-48 0,-3 7-128 0,-3 6 192 16,-2 3-16-16,-3 6-16 0,-6 7 0 15,0 0 0-15,0 0 0 0,-1 11 0 0,-3 4 0 0,1 7 0 16,-4 5-160-16,1 3 128 0,-1 2-128 0,0 5 128 16,-2 2-128-16,1 2 0 0,-3-1 0 0,2 4 0 15,1-2 0-15,3-4 0 0,0-1 0 0,1-3 0 16,2-2 0-16,2-7 0 0,1-3 0 0,2-1 0 15,-1-3-160-15,2-1-64 0,0-2-16 0,2-1 0 16,1-1-752 0,-1-6-160-16,2 1-16 0,-2-4-8656 0,-6-4-1728 0</inkml:trace>
  <inkml:trace contextRef="#ctx0" brushRef="#br0" timeOffset="29047.91">20216 16087 31215 0,'0'0'1376'0,"0"0"288"0,0 0-1328 0,10-5-336 16,4 3 0-16,4 0 0 0,2 1 336 0,6-1 0 16,2 0 0-16,3 0 0 0,4-1-176 0,0 2-32 15,3 1-128-15,1-1 192 0,-4-2-192 0,3 1 0 16,2-1 0-16,0 1 0 16,-1-4-2496-16,-3 3-560 0,14-5-96 0,-6-3-32 0</inkml:trace>
  <inkml:trace contextRef="#ctx0" brushRef="#br0" timeOffset="29333.63">21270 15989 23039 0,'0'0'1024'0,"0"0"192"0,0 0-960 0,0 0-256 0,0 0 0 0,0 0 0 15,12-2 1792-15,2-2 320 0,2-2 64 0,3 1 16 0,2-2-1440 16,6-2-304-16,4 3-48 0,0-3-16 0,2 4-96 0,0 0-32 16,-1-1 0-16,-3 2 0 0,-1 1-256 0,-2 1 0 15,-2-1 0-15,1-1 0 16,1 3-944-16,-2 0-80 0,-1 0-32 0,0-1-8096 15,-3 0-1632-15</inkml:trace>
  <inkml:trace contextRef="#ctx0" brushRef="#br0" timeOffset="29737.69">22243 15631 11055 0,'0'0'480'0,"-8"-5"112"0,0-4-464 0,0 0-128 0,3-2 0 0,1 2 0 15,3 0 3264-15,1 3 640 0,3-5 128 0,0 5 32 16,3-2-2496-16,1 3-496 0,3 1-112 0,2-1 0 15,0 3-240-15,4 1-32 0,2 1-16 0,1 2 0 16,1 3-48-16,3 2-16 0,1 4 0 0,3 6 0 16,4 3-256-16,1 3-48 0,0 5-16 0,-3 0 0 15,-2 3-160-15,-3 4-128 0,-1-2 192 0,-7 4-192 16,-2 2 192-16,-2 0-192 0,-2 0 192 0,0-3-192 0,-3 0 128 0,-1-3-128 16,-2-2 0-16,-2 0 0 0,1-1 128 0,-3-2-128 15,-1-8 0-15,-2 0 0 0,-1 1 0 0,0-5 0 16,-1-2-208-16,0-1 80 15,0-6-1152-15,0 2-208 0,5-9-48 0,0 0-12560 0</inkml:trace>
  <inkml:trace contextRef="#ctx0" brushRef="#br0" timeOffset="29932.05">22655 15764 29775 0,'0'0'1312'0,"-9"11"288"0,-1-5-1280 0,-3 5-320 15,2 5 0-15,-3 0 0 0,-1 3 944 0,-2 3 128 0,-2 3 16 16,-4 3 16-16,-3 2-272 0,-2-3-48 0,2 4-16 0,0 1 0 16,-1 1-48-16,3 0-16 0,0-3 0 0,2 3 0 15,0-5-320-15,5 0-80 0,0-2-16 0,6-2 0 16,4-4-544-16,3 1-96 0,4-5-32 0,4-1 0 31,4-6-2416-31,2 1-480 0,1-6-112 0,2-4 0 0</inkml:trace>
  <inkml:trace contextRef="#ctx0" brushRef="#br0" timeOffset="30217.56">23075 15662 20271 0,'0'0'896'0,"0"0"192"0,1-11-880 0,4 4-208 0,4-5 0 0,4 6 0 0,2-2 1968 0,3 3 336 16,2-4 80-16,2 2 16 0,2 2-1200 0,4-2-240 15,1 3-64-15,3 2 0 0,0-2-192 0,1 2-64 16,0 3 0-16,-2 0 0 0,-1 0-384 0,-2 1-64 16,0 0-32-16,-3 3 0 0,-1 2-160 0,-3-2 160 15,-2-3-160-15,-4 3 160 0,-1 2-160 0,-1-4-224 16,-3 5 48-16,-3-2 16 15,-7-6-1536-15,0 0-304 0,8 4-64 0,-8-4-11296 0</inkml:trace>
  <inkml:trace contextRef="#ctx0" brushRef="#br0" timeOffset="30452.42">23333 15743 11967 0,'0'0'1072'0,"-9"10"-864"0,3-2-208 0,-1 3 0 15,1-1 4416-15,-1 6 832 0,2 0 160 0,0 4 32 16,-1 1-3584-16,1 3-736 0,1-1-144 0,1 1-16 16,2 3-384-16,-1-3-80 0,2 2-16 0,0 0 0 15,0 3-304-15,-2-2-176 0,0 2 192 0,1-2-192 16,-1-1 208-16,1-1-64 0,-2 1-16 0,1-2 0 0,1 1-128 16,1-3-192-16,-4-1 32 0,3-2 16 15,-2-5-1696-15,1-3-336 0,-2 1-64 0,0-5 0 16,0 2-992-16,4-9-192 0</inkml:trace>
  <inkml:trace contextRef="#ctx0" brushRef="#br0" timeOffset="30608.58">23016 16334 2751 0,'-7'-1'256'15,"-1"-1"-256"-15,8 2 0 0,0 0 0 0,-6 2 5344 0,6-2 1024 16,0 0 208-16,0 0 32 0,11 1-4368 0,4-1-864 16,4 0-176-16,6-1-48 0,1-1-192 0,3 0-64 15,2-2 0-15,1-2 0 0,1 1-384 0,4-1-96 16,2-1-16-16,3 2 0 0,3 1-240 0,0 0-160 15,2-1 192-15,-1 0-192 16,0 0-640-16,-3-3-224 0,-4 1-48 0,-4 0-9136 0,-3-3-1808 16</inkml:trace>
  <inkml:trace contextRef="#ctx0" brushRef="#br0" timeOffset="30930.59">24040 15241 26207 0,'0'0'1152'0,"-7"-5"256"0,3-3-1136 0,4 8-272 0,0 0 0 0,0 0 0 16,0 0 880-16,0 0 112 0,14 1 32 0,2 6 0 15,0 2-112-15,2 5-16 0,2 2 0 0,2 6 0 0,1 4-112 16,1 4-16-16,-1 7-16 0,0 6 0 0,1 0-272 0,-4 5-48 15,0 1-16-15,1 1 0 0,-1 4-208 0,-3 2-32 16,-5-2-16-16,-3 1 0 0,-2 0-16 0,-4-2 0 16,-4 0 0-16,-1-4 0 0,-2-2 16 0,-4-4 0 15,-3-2 0-15,-1-7 0 0,1-4-160 0,1-2 0 16,-3-5 0-16,2 0 128 16,-2-2-1792-16,3-6-352 0,-1-1-80 0,4-4-13168 0</inkml:trace>
  <inkml:trace contextRef="#ctx0" brushRef="#br0" timeOffset="31209.59">24960 15806 11967 0,'-17'0'528'0,"8"0"112"0,9 0-512 0,0 0-128 0,0 0 0 0,0 0 0 15,0 0 3888-15,0 0 736 0,11-1 160 0,3-3 16 16,3 3-3136-16,5-1-640 0,5-4-128 0,6 4-32 16,5-3-288-16,2 4-64 0,2-2-16 0,-5 0 0 15,-1 1-224-15,-3 1-32 0,-3 1-16 0,1 0 0 16,-1 1-384-16,-2 1-80 0,-1 1-16 0,-4 1-9968 15,-4 2-2000-15</inkml:trace>
  <inkml:trace contextRef="#ctx0" brushRef="#br0" timeOffset="31359.9">24974 16034 31327 0,'0'0'1392'0,"0"0"272"0,0 0-1328 0,12-4-336 15,6 0 0-15,5 3 0 0,6 0 1056 0,3-1 144 16,6 0 16-16,2-2 16 0,-1 2-1040 0,2-2-192 15,-2 1 0-15,3 1 0 16,3-1-592-16,2-1-16 0,2 3 0 0,7-1-14576 0</inkml:trace>
  <inkml:trace contextRef="#ctx0" brushRef="#br0" timeOffset="31867.42">27182 15517 24527 0,'-13'-8'1088'0,"4"5"224"0,-1 2-1056 0,-1 0-256 0,-2-2 0 0,-2 0 0 0,-3 1 960 0,-1 2 144 16,-2 3 32-16,-3 2 0 0,-3 0-400 0,-2 5-80 15,0 2-16-15,-3 4 0 0,-2 2-16 0,-5 5-16 16,-7 5 0-16,-1 5 0 0,-2 2-80 0,4 6-16 16,1 5 0-16,5 1 0 0,3 6-256 0,6 1-64 15,3-2-16-15,8-3 0 0,8 0-48 0,4-7 0 16,6-7 0-16,7-2 0 0,6-5 112 0,4-2 16 15,6-7 0-15,7-2 0 0,8-1 96 0,8-6 32 16,8 1 0-16,3-7 0 0,2-5-16 0,-2-3 0 16,-2-6 0-16,0-2 0 0,4-2-112 0,-1-2 0 15,-1 1-16-15,0-2 0 0,-3-1 320 0,-2-5 64 0,-5-6 16 16,-6 1 0-16,-4-5 192 0,-7-2 64 0,-3-1 0 0,-5-6 0 16,-6-6-80-16,-4-3-16 0,-9 0 0 0,-4 3 0 15,-6 3-272-15,-5 3-48 0,-3-1-16 0,-7 5 0 16,-6 2-304-16,-7 3-160 0,-3 5 160 0,-5 0-160 15,-1 6 0-15,-6 1-320 0,-1 6 64 0,0 2 0 32,-2 6-2528-32,0-1-496 0</inkml:trace>
  <inkml:trace contextRef="#ctx0" brushRef="#br1" timeOffset="46213.77">1860 16241 14223 0,'0'0'624'0,"0"0"144"0,0 0-624 0,0 0-144 0,0 0 0 0,0 0 0 16,0 0 432-16,0 0 48 0,0 0 16 0,0 0 0 15,0 0 352-15,-4-5 80 0,-3-3 16 0,7 8 0 16,-8-6-32-16,-1 1 0 0,-1-3 0 0,-1 3 0 16,1 1-144-16,-3-2-48 0,-1 0 0 0,-1 2 0 15,0-2-112-15,-7 2-32 0,-2 0 0 0,0 3 0 16,-3-1-208-16,-1 0-48 0,-2 1-16 0,-3-3 0 16,-1 0-144-16,-5-1-32 0,-1 0 0 0,2-4 0 15,-1 3 208-15,4-2 48 0,-1 0 0 0,8 3 0 16,4-1 0-16,0 2 16 0,0 1 0 0,2 3 0 15,4 0-160-15,3 0-48 0,2 3 0 0,1 1 0 16,0 3-192-16,3 0 0 0,1 2 0 0,1 0 0 0,2 5 0 0,0-2 0 16,-1 0 0-16,1 3 0 0,2 2 0 0,-1 0 0 15,0 2-144-15,1 2 144 0,-1 0 0 0,0 6 0 16,1-3 0-16,1 4 0 0,-2 0 0 0,4 4 0 16,4 0 0-16,-2 3 0 0,1 0 0 0,1 1 0 15,1 5 128-15,1 5-128 0,2 1 144 0,-1 2-144 16,-1 2 0-16,0 3 144 0,2 0-144 0,-2 1 0 15,-2 1 0-15,1-1 0 0,1-1 0 0,-2 2 0 16,-1 1 144-16,-1 1-144 0,1-4 160 0,-3 2-32 16,0-1-128-16,-3 2 192 0,1 4-192 0,0-3 144 15,0 2-144-15,-1 0 128 0,1-2-128 0,-1 2 128 16,3 4-128-16,-1-6 128 0,-2-1-128 0,3 2 0 16,0-2 0-16,0-1 0 0,0-3 0 0,0 2 0 0,3-3 0 0,-3 0 0 15,0 0 0-15,1 0 0 0,-1-1 0 0,1 3 0 16,1 3 0-16,-1-4 0 0,-2-2 0 0,-2-1 0 15,-1-1 0-15,3 0 0 0,-2-4 0 0,2 4 0 16,-1 1 0-16,-1-2 0 0,-1-4 0 0,0-1 0 16,4 2 0-16,-1-3 0 0,0-4 0 0,1 2 0 15,1 0 0-15,0-1 0 0,2-2 0 0,-2 0 0 16,-1-3 0-16,2-1 0 0,-2 0 0 0,0-2 0 16,1-2 0-16,-2-1 0 0,-1-4 0 0,2 2 0 15,-1 0 0-15,1-4 128 0,0 0-128 0,1-1 0 16,-1 0 0-16,2 0 0 0,-2-1 0 0,2 2 0 15,1 0 0-15,-1-1 0 0,-1-4 0 0,2 1 0 16,-2 1 0-16,4 0-144 0,-1-1 144 0,0-1 0 0,1 2-240 0,0-2 64 16,0-2 16-16,2-2 0 0,-1 0 160 0,2 1 0 15,0-4 0-15,3 1 0 0,-2 1 0 0,3-3 0 16,1 1 0-16,3-4 0 0,2 0 0 0,4 1 0 16,2-3 0-16,1-4 0 0,6 0 128 0,3-3-128 15,4-3 160-15,6-3-160 0,4-1 208 0,-2-3-48 16,-4-2-16-16,2-3 0 15,2-5-1312-15,2-4-272 0</inkml:trace>
  <inkml:trace contextRef="#ctx0" brushRef="#br1" timeOffset="47799.74">355 19400 15087 0,'0'0'656'0,"0"0"160"0,0 0-656 0,0 0-160 16,0 0 0-16,-5 1 0 0,-3-1 1152 0,8 0 192 15,0 0 32-15,-6-1 16 0,-2-3-128 0,0 1-32 16,2 1 0-16,-4-2 0 0,2 3-416 0,-1-2-96 15,3 1-16-15,6 2 0 0,-9-4-32 0,9 4-16 16,-8-1 0-16,8 1 0 0,0 0-192 0,-6 0-32 16,6 0-16-16,0 0 0 0,0 0-160 0,-6 5-16 15,6-5-16-15,-4 6 0 0,1 2-224 0,2 2 176 16,1 1-176-16,1 1 160 0,2 2-160 0,1 3 0 16,-1 1 0-16,0-1 0 0,3-1 0 0,2 3 0 15,-2 0 0-15,3 3 0 0,0-2 0 0,-1-1 0 16,2-2 0-16,0-3 0 0,2-1-144 0,-1-6 144 15,2 1 0-15,-1-4 0 0,1-4 0 0,-3-3-128 0,3-3 128 16,-2-3 0-16,0-4 0 0,-1-3 0 0,-1-3 0 0,0-3 0 16,-2 0 0-16,1-3 0 0,-2 1 0 0,2 2 144 15,-1 1-144-15,1-1 128 0,-2 4-128 0,2 2 128 16,0 3-128-16,-1-1 0 0,1 3 0 0,-3 3 128 16,5-1-128-16,0 3 0 0,-1 3 0 0,1 2 0 15,-1 2 0-15,3 2 0 0,-1 2 0 0,-3 2 0 16,1 0 160-16,0 4-160 0,-2 1 192 0,1 3-192 15,-3 1 160-15,1 2-160 0,-1 0 128 0,1 9-128 0,-3-4 160 0,-1 1-160 16,-2-1 192-16,0-2-192 0,-3 0 176 0,1-4-176 16,-2 1 160-16,1 0-160 0,-3-4 0 0,2-5 0 15,-1 1 0-15,-1-2-160 16,-2 1-672-16,2-4-144 0,-3-2-32 0</inkml:trace>
  <inkml:trace contextRef="#ctx0" brushRef="#br1" timeOffset="48282.42">234 18651 19919 0,'0'0'880'0,"0"0"192"0,0 0-864 15,0 0-208-15,0 0 0 0,4 6 0 0,2 3 592 0,2-1 80 0,2 2 16 0,3-1 0 16,2 4 144-16,3-1 16 0,2 1 16 0,3 1 0 16,2 1-288-16,2 3-48 0,-2 0-16 0,1 0 0 15,-1 0-112-15,-2-1-16 0,-3 0-16 0,-1-1 0 16,-2 1-240-16,-2-3-128 0,1 0 160 0,-2-1-160 15,-3-5 208-15,-1 1-48 0,-1-4-16 0,-9-5 0 0,0 0 528 0,0 0 96 16,0 0 32-16,0 0 0 0,5-5-544 0,-4-4-96 16,-1 1-32-16,-1-4 0 0,-1 1 0 0,-5-3 0 15,0-2 0-15,-1 3 0 0,-1-1-128 0,-1 1 192 16,1-2-192-16,0 1 192 0,1 1-192 0,3 3 0 16,-1-2 0-16,1 3 128 0,1-1-128 0,-1 5 128 15,5 0-128-15,0 5 128 0,0 0-128 0,0 0 0 16,0 0 0-16,15 5 0 0,1 3 0 0,0 2 0 15,-1-1 144-15,-1 1-144 0,2-2 0 0,-1 2 0 16,1 0 0-16,0-1 0 0,0 0 0 0,2-2 0 16,-2 0 0-16,7-1 0 0,-2-3 0 0,-4-2-320 15,-3-2 64-15,-1-4 16 16,-4-1-448-16,2 0-80 0,-4-5-32 0</inkml:trace>
  <inkml:trace contextRef="#ctx0" brushRef="#br1" timeOffset="48615.43">547 18252 13823 0,'-6'16'1216'0,"5"-7"-960"0,0 0-256 0,1 1 0 0,1 2 2832 0,3-2 528 0,1 3 96 0,1-1 32 0,3 1-2832 0,-2 1-656 16,4 1 0-16,-2 1 0 0,1-2 0 0,-1-5 0 15,0 2 0-15,1-3 0 0,-1 2 0 0,0-5 192 16,0 0-64-16,0 0 0 0,0-4 496 0,0-2 96 16,-2-5 32-16,0-1 0 0,-2-5-304 0,-2-2-48 15,0 0-16-15,-2-4 0 0,-1 0-176 0,-1 0-32 16,-2 0-16-16,0 2 0 0,-2 1 800 0,-2 1 144 16,0 4 48-16,-1 2 0 15,-1 3-1408-15,-1-2-288 0,-4 2-48 0,2 2-16 0,2 1 832 0,-1 1 160 16,2 0 48-16,-5 1 0 0,3 1-176 0,2 2-48 15,1-1 0-15,8-2 0 0,-6 5-208 0,3 3-192 16,1-3 48-16,-1 3 0 16,3-8-1584-16,0 8-304 0,0 0-64 0</inkml:trace>
  <inkml:trace contextRef="#ctx0" brushRef="#br1" timeOffset="48965.57">564 17919 20271 0,'-2'9'1792'16,"-1"4"-1424"-16,1 1-368 0,2 0 0 0,1-1 768 0,5 3 96 0,-3 0 16 0,3 1 0 16,3-2-368-16,-1 0-80 0,2-3-16 0,-1-3 0 15,1 0-192-15,0-1-32 0,2-2-16 0,0 0 0 16,1-2 192-16,0-2 32 0,-1 1 16 0,2-3 0 15,-2-2 240-15,-1 0 48 0,-2-3 16 0,-2-3 0 16,-4 2-32-16,0-3-16 0,-4 1 0 0,-2-3 0 16,-2 2 112-16,0-4 32 0,-4-1 0 0,-2 0 0 0,-1 0-32 0,2 0 0 15,-3-3 0-15,-1 0 0 0,0-1-272 16,2 0-64-16,-1 1-16 0,3 0 0 0,-3 1-304 0,0-3-128 16,3 2 128-16,4 2-128 0,-1 2 0 0,2 2 0 15,2-1 0-15,1 5 0 0,1-4-352 0,2 5 48 16,-1 6 16-16,5-4 0 15,-1-2-2048-15,1 1-416 0,2 1-64 0</inkml:trace>
  <inkml:trace contextRef="#ctx0" brushRef="#br1" timeOffset="49433.88">263 16931 15263 0,'0'0'320'0,"0"0"80"0,0 0 16 0,0 0 32 0,0 0-448 0,0 0 0 0,0 0 0 0,0 0 0 0,0 0 1664 0,0 0 256 16,0 0 64-16,-5 5 0 0,5-5-496 0,0 0-80 15,-4 5-32-15,4-5 0 0,-2 9-384 0,2-1-80 16,1 2-16-16,3-1 0 0,1 4-288 0,2-1-64 16,4 1-16-16,1 2 0 0,2 1-48 0,4 0-16 15,2 2 0-15,5 0 0 0,0 0-144 0,0-1-16 16,6 2-16-16,-6 1 0 0,-2-1-160 0,-1-2-128 15,-1 1 192-15,0-3-192 0,-1-1 144 0,-2-3-144 16,0 0 0-16,-3-3 144 0,0 1-144 0,-2-7 128 16,0 2-128-16,-2-2 128 0,-1 2-128 0,0-2 128 15,-10-2-128-15,12 0 128 0,-2-2-128 0,2-3 0 16,-12 5 0-16,10-6 0 16,-4-1-1536-16,-2-1-176 0,-4 0-32 0</inkml:trace>
  <inkml:trace contextRef="#ctx0" brushRef="#br1" timeOffset="49604.84">465 17296 24879 0,'0'0'1088'0,"0"0"256"16,-2-2-1088-16,-1-7-256 0,2 0 0 0,1-5 0 0,2-3 1568 0,2-1 256 0,0-1 48 0,0 0 16 15,-2-1-1440-15,1 0-272 0,-1-4-176 0,1 1 192 16,0 1-192-16,-1 0 160 0,1 0-160 0,-1-6 160 15,-1 2-1072-15,1 7-224 0,-1 3-32 16</inkml:trace>
  <inkml:trace contextRef="#ctx0" brushRef="#br1" timeOffset="49933.66">403 16289 21535 0,'-13'-2'960'0,"8"-1"192"0,-1 2-928 16,1 1-224-16,5 0 0 0,-4 6 0 0,-1 0 976 0,1 1 160 16,1 5 16-16,1 3 16 0,2 4-208 0,1 2-64 15,2 5 0-15,2-2 0 0,2 1 160 0,4 1 32 0,0-6 0 16,0-1 0-16,1-2-272 0,-1-4-48 15,1-5-16-15,-1 1 0 0,-1-4-304 0,1-3-64 0,-3-2-16 0,1-2 0 16,0 0-32-16,-1-4 0 16,-3-1 0-16,1 0 0 0,1-6-16 0,-1 0-16 15,-1-2 0-15,0 1 0 0,-1-3-304 0,1 0 128 0,-2-1-128 0,-1 0 0 16,-1 1 0-16,-1 2-352 16,0 0 48-16,-1-3 16 0,-1 4-1536 15,-2 4-304-15,0 0-64 0</inkml:trace>
  <inkml:trace contextRef="#ctx0" brushRef="#br1" timeOffset="50269.95">427 16025 26783 0,'0'0'1184'0,"0"0"240"0,0 0-1136 15,0 0-288-15,0 0 0 0,0 0 0 0,4 6 0 0,0 5 0 16,1-4 0-16,1 5-144 0,2-2 336 0,1 1 64 15,0 3 0-15,1-1 16 0,1 0 432 0,2 1 64 16,1 1 32-16,1-2 0 0,-1-3-144 0,3 0-16 16,-1-5-16-16,5 1 0 0,-5-1-304 0,-7-5-64 15,0-2-16-15,-2-2 0 0,2 0 400 0,-4-1 64 16,-1-4 32-16,-1 2 0 0,-3-6 160 0,-1-1 48 16,-3 0 0-16,-1-3 0 0,-3-2-384 0,-1-2-80 15,0-2-16-15,-2 0 0 0,-1 0-272 0,-2-7-64 16,0-1-128-16,2 6 192 0,-1-1-192 0,1 5 0 15,2 2 128-15,0 2-128 0,1 3 0 0,2 3 0 16,-1-1 0-16,0 0-160 16,5 3-288-16,3 9-48 0,0 0-16 0,0 0 0 15,0 0-1664-15,0 0-352 0,3-9-64 0</inkml:trace>
  <inkml:trace contextRef="#ctx0" brushRef="#br1" timeOffset="50538.65">323 15081 24479 0,'-20'-8'1088'0,"13"3"208"0,-8-1-1040 16,5 0-256-16,2 0 0 0,3 5 0 0,5 1 1232 0,0 0 192 0,0 0 48 0,0 0 0 15,0 10-448-15,5-1-96 0,1 4-16 0,3 2 0 16,3 3-336-16,2-2-64 0,2 1 0 0,2 2-16 0,2 0-48 0,1 0-16 15,-1 3 0-15,0 0 0 0,1 3-256 0,-1-4-48 16,0 2-128-16,1-3 192 0,-1 1-192 0,0-3 0 16,1-4 128-16,-5-4-128 0,2 1 0 0,0-3 0 15,0-2 0-15,0 0 0 0,-1-2 0 16,1-1-256-16,0-1 48 0</inkml:trace>
  <inkml:trace contextRef="#ctx0" brushRef="#br1" timeOffset="50709.9">496 15527 41471 0,'0'0'1840'0,"-5"-4"368"16,2-10-1760-16,3-5-448 0,3-4 0 0,4 4 0 0,2-5 0 0,3-2-192 16,2-5 0-16,2-1 16 0,1-1-128 0,-1 6-16 15,3-2-16-15,0 1 0 16,2-4-1008-16,0 3-192 0,0 1-32 0</inkml:trace>
  <inkml:trace contextRef="#ctx0" brushRef="#br1" timeOffset="52623.99">16690 17498 15775 0,'-6'3'704'0,"2"1"128"0,0-3-656 0,0 3-176 16,0-3 0-16,0 1 0 0,1 1 1120 0,-1 2 192 16,1-2 32-16,3-3 16 0,0 0-64 0,0 0-16 15,0 0 0-15,0 0 0 0,0 0-192 0,0 0-64 16,14 2 0-16,2-1 0 0,0-1 64 0,3 0 0 0,0-1 0 0,4 0 0 15,1-2-320-15,2 2-48 0,-1-3-16 0,0 2 0 16,3-1-192-16,3 2-64 0,-2 0 0 0,3 1 0 16,-2-2 0-16,1 1 0 0,2 0 0 0,3 1 0 15,-1 0-48-15,3 1-16 0,-1 0 0 0,1 1 0 16,0-2-128-16,-1 3-16 0,0-1-16 0,1 0 0 16,2 0-64-16,-1 1-16 0,1-1 0 0,1 0 0 15,3-1-16-15,1 2 0 0,4 0 0 0,0-2 0 16,1-1 32-16,-2 0 0 0,1 0 0 0,-1 1 0 15,0-2 48-15,2 0 16 0,-1-1 0 0,3 1 0 16,1-2-48-16,-1 3-16 0,2-1 0 0,0-1 0 16,-1-1-16-16,-1-1 0 0,0 2 0 0,2-1 0 15,-1 2-16-15,0 1-128 0,2 0 192 0,-2 1-64 16,1-1-128-16,-2-1 0 0,-4 0 144 0,1 1-144 0,-2-3 128 0,1 2-128 16,-1 0 128-16,0-1-128 0,1 0 128 0,-2 0-128 15,0 1 160-15,-2 1-160 0,1 0 128 16,-2 0-128-16,-4-1 0 0,3 1 144 0,-2-1-144 0,-1 1 0 15,-1 0 0-15,0 0 128 0,-1 0-128 0,3 0 192 16,-5 0-192-16,3 0 192 0,-1 0-192 0,0 0 0 16,-1 0 144-16,-2-2-144 0,-1 1 0 0,3 0 144 15,-5 1-144-15,1-1 0 0,-2-1 128 0,0 1-128 16,-2 1 0-16,0 0 0 0,-1-1 0 0,-1-1 0 16,-3 2 128-16,0 0-128 0,0 0 0 0,-1 0 0 15,-2-2 0-15,-1 1 0 0,-1 2 192 0,0-1-192 16,-3 0 192-16,1 0-192 0,-2 0 176 0,-1 0-176 0,-3 0 160 15,0 0-160-15,-10 0 208 0,9 0-48 0,-9 0-16 16,0 0 0-16,0 0 16 0,0 0 0 0,0 0 0 0,0 0 0 16,0 0 80-16,0 0 16 0,0 0 0 0,0 0 0 15,0 0-256-15,0 0 176 0,0 0-176 0,0 0 160 16,0 0-160-16,0 0 128 0,0 0-128 0,0 0 128 16,0 0-128-16,0 0 0 0,0 0 0 0,0 0 0 15,0 0 0-15,0 0 0 0,0 0 0 0,0 0 0 16,-9-4-304-16,9 4 16 0,0 0 0 0,0 0 0 31,-9-5-1264-31,9 5-256 0,0 0-48 0,0 0-16 0,0 0-1536 0,0 0-304 16</inkml:trace>
  <inkml:trace contextRef="#ctx0" brushRef="#br1" timeOffset="53796.03">26896 17408 13823 0,'-12'3'608'0,"12"-3"128"0,-11 3-592 16,1 0-144-16,0-1 0 0,-1 0 0 0,1-1 1808 0,1 1 336 16,9-2 64-16,0 0 16 0,0 0-624 0,0 0-112 15,0 0-16-15,0 0-16 0,0 0-240 0,0 0-32 16,0 0-16-16,9 4 0 0,1 0-256 0,3-1-48 16,2-1-16-16,4-1 0 0,2 1-144 0,3 0-48 15,3 1 0-15,3-1 0 0,2 1-192 0,1-2-32 16,4-1-16-16,7 0 0 0,3 0-16 0,3 0 0 0,1 0 0 15,0 0 0-15,-2 0-64 0,2 0-16 16,2-1 0-16,3-2 0 0,3 2-112 0,0 0-16 0,4 0-16 16,-1-1 0-16,-2 1-48 0,-2 0-128 0,-1 2 192 15,-1-1-64-15,-1-3-128 0,4 2 0 0,2-3 144 0,-2-1-144 16,1 1 0-16,-5 2 144 0,-3-1-144 0,-3 1 0 16,3-2 128-16,-1-2-128 0,0 1 0 0,3-2 0 15,-1 1 128-15,-2 3-128 0,-5 3 0 0,-1-1 0 16,-3 0 0-16,-5 1 0 0,-4 0 0 0,-4 1 0 15,-3 0 0-15,-2 1 0 0,-2-1 0 0,-5 0 0 16,-4-1 128-16,-3 1-128 0,-10-1 0 0,0 0 0 16,0 0 0-16,0 0 128 0,8 6-128 0,-8-6 0 15,0 0 0-15,0 0 0 0,0 0 0 0,-6 6 0 16,-5 0 128-16,0 1-128 0,-4-4 0 0,-3 1 0 16,-1 1 0-16,-4 0 0 0,-1-2 128 0,-4-2-128 0,-4 2 0 15,-5-1 0-15,-2 2 0 0,-4 1 0 16,-3-2 144-16,-1-1-144 0,-2 2 0 0,-4 0 144 0,-3 1-144 0,-2-2 128 15,-3-1-128-15,-5-2 128 0,-6 3-128 0,0-3 0 16,1 0 144-16,2 0-144 0,4 0 0 0,-1 0 0 16,-1 0 0-16,-2 0 128 0,-2-2-128 0,2 1 0 15,5 1 0-15,3 0 128 0,2-2-128 0,3 0 144 16,3 1-144-16,2 0 160 0,4-2-16 0,0 2 0 16,5 0 0-16,4-1 0 0,5 1 16 0,3 1 0 15,4-1 0-15,7 0 0 0,1-1-160 0,5 1 0 16,4 1 0-16,9 0 0 0,0 0 0 0,0 0 0 15,0 0 0-15,0 0 0 0,0 0 0 0,0 0 0 16,13-1 0-16,5-1 0 0,5 1 0 0,6 1-176 0,6 0 176 16,9 1-128-16,4 1 128 0,5-1 0 15,5 2 0-15,4-1-128 0,4 1 128 0,6 2 0 0,7-3 0 16,4 2 0-16,-1-1 0 0,2 0 0 0,2 2 0 0,5 1-128 16,4-1 128-16,-1 0 0 0,-2 0 0 0,-3-1 0 15,-1-3 0-15,-1 3 0 0,0 0 0 0,-2 1 0 16,-6-3 0-16,-4-2 0 0,-4-1 0 0,-2 2 0 15,-2 0 0-15,-1 3 0 0,-4-1 128 0,-4-1-128 16,-8 1 160-16,-5-2-32 0,-10 0-128 0,-8-1 192 16,-6 0-192-16,-7 2 0 0,-14-2 0 0,0 0 0 31,0 0-752-31,0 0-240 0,-17-9-48 0,-8 2-17952 0</inkml:trace>
  <inkml:trace contextRef="#ctx0" brushRef="#br1" timeOffset="55724.98">13940 18976 19695 0,'0'0'864'0,"0"0"192"0,0 0-848 0,0 0-208 0,0 0 0 0,0 0 0 15,0 0 896-15,0 0 144 0,-2-6 32 0,2 6 0 16,0 0 64-16,-6-6 16 0,-2 2 0 0,0 1 0 16,-1 2-160-16,-1 1-32 0,-1 1 0 0,-2-1 0 15,-1 0-176-15,-1 0-32 0,-2 2-16 0,-1-1 0 16,3 0-160-16,-5 2-16 0,1 2-16 0,-4-3 0 16,-2 1-224-16,-5-2-64 0,-3 3 0 0,-2 1 0 15,-3 3-48-15,-2-2-16 0,1 4 0 0,2-3 0 16,1 5-32-16,3-3-16 0,0 1 0 0,4 3 0 15,4-5 0-15,4 1 0 0,2-3 0 0,4-1 0 0,1 0-144 16,2 3 160-16,4-2-160 0,0 0 160 0,8-6-160 16,0 0 128-16,0 0-128 0,-3 9 128 0,1 2-128 0,1-4 0 15,1-7 0-15,1 12 0 0,-1-12 0 0,5 10 0 16,0 1 0-16,0 2 0 0,0-2 0 0,0 2 0 16,2 1 128-16,-1 4-128 0,0 1 0 0,2 0 0 15,-3 3 0-15,0 0 0 0,-1 5 0 0,1-1 0 16,-1 2 0-16,0 0 0 0,-3-1 0 0,0 5 0 15,0 1 0-15,2 2 0 0,-3-4 0 0,-1 4 0 16,-1-2 0-16,0 0 0 0,-2 2 0 0,0-3 0 16,0-1 0-16,-1 2 0 0,-2-3 0 0,-2 1 128 15,0-2-128-15,-1 1 0 0,0 4 0 0,-1-4 0 0,3-1 128 16,-1 0-128-16,0-3 0 0,0 1 0 16,-3-3 0-16,2-1 128 0,-1-2-128 0,1 0 0 0,-1-2 0 0,3-2 0 15,-1-1 128-15,1-2-128 0,2-2 128 0,-2 2-128 16,-1-1 0-16,3-1 0 0,1 0 128 0,1 1-128 15,0-4 0-15,2 4 0 0,0-5 0 0,2 3 0 16,0 0 128-16,3-1-128 0,1-1 0 0,1-3 128 16,1 1 0-16,3 2 0 0,2-4 0 0,3 2 0 15,-1 0 48-15,4-1 0 0,2-1 0 0,0-1 0 16,-1-3 96-16,1 3 32 0,0-4 0 0,1 0 0 16,0-1 80-16,3-2 0 0,0 3 16 0,0-2 0 15,-1-5-96-15,-2 2-32 0,-1 2 0 0,-2-4 0 16,-3-2-272-16,-3 2 0 0,-2-4 0 0,-3 4 0 15,-2-5-2272 1,-4 1-512-16,-8-9-96 0,1-2-32 0</inkml:trace>
  <inkml:trace contextRef="#ctx0" brushRef="#br1" timeOffset="56692.4">14252 19193 14735 0,'0'0'1312'0,"0"0"-1056"0,0 0-256 0,0 0 0 0,0 0 1664 0,0 0 256 15,0 0 64-15,0 0 16 0,0 0-224 0,0 0-48 16,0 0-16-16,0 0 0 0,0 0-176 0,0 0-48 16,0 0 0-16,0 0 0 0,-4 11-336 0,0-1-80 15,0 2-16-15,1 2 0 0,-2-4-192 0,1 2-32 16,1 4-16-16,1-1 0 0,-5 1-176 0,3 2-16 15,1 0-16-15,-1 1 0 0,0 1-160 0,0 0-48 16,0 0 0-16,1 1 0 0,-3 0-144 0,3 2-48 16,-1-2 0-16,1-2 0 0,-1-1-208 0,3-4 128 15,-3-4-128-15,3 2 0 0,1-12 0 0,0 0 0 16,0 0-208-16,0 0 64 16,0 0-1824-16,9 2-352 0,-9-2-80 0</inkml:trace>
  <inkml:trace contextRef="#ctx0" brushRef="#br1" timeOffset="57464.36">14900 19965 10127 0,'0'0'448'0,"0"0"96"0,0 0-544 0,-5-7 0 0,0-2 0 0,5 9 0 15,0 0 2960-15,0 0 496 0,0 0 80 0,0 0 32 16,-1-9-1760-16,1 9-336 0,1-12-80 0,3 6-16 15,-4 6-160-15,6-7-16 0,-6 7-16 0,13-6 0 16,0 3-384-16,1 1-80 0,0 0-16 0,2 1 0 16,1-1-128-16,-1 4-16 0,-1 0-16 0,1 1 0 15,-1 2-96-15,-1 2-32 0,-4-2 0 0,1 3 0 0,1 2-160 16,-3 2-48-16,-3-3 0 0,-1 3 0 0,-4 2-80 0,-1-1 0 16,-1 1-128-16,-5 2 192 15,-2 4-192-15,-1-1 176 0,-1 0-176 0,0 0 160 0,0-1-160 0,-4-1 0 16,1 1 0-16,0-1 128 0,2-2-128 0,2-1 0 15,-1-4 0-15,1 0 0 0,3-1 0 0,-1-1 128 16,7-8-128-16,0 0 0 0,0 0 0 0,0 0 0 16,0 9 128-16,0-9-128 0,0 0 144 0,12 6 0 15,-2-3 0-15,0-2 0 0,2-1 80 0,0 0 16 16,2 0 0-16,1 1 0 0,2 0-112 0,2 2 0 16,3-1-128-16,-3 2 192 0,1-3-192 0,0 2 0 15,1 0 0-15,-1-3 0 0,0 1 0 0,-1 0 0 16,-1 0 0-16,-1 2 0 15,-2 2-2512-15,-3-1-448 0</inkml:trace>
  <inkml:trace contextRef="#ctx0" brushRef="#br1" timeOffset="59788.78">15058 18994 23327 0,'0'0'1024'0,"0"0"224"0,0 0-992 0,0 0-256 16,-4-7 0-16,4 7 0 0,-8-9 800 0,2 2 112 16,0 1 32-16,6 6 0 0,-7-3-160 0,7 3-16 15,-12-3-16-15,1 1 0 0,0 2 112 0,1 2 32 16,-2-1 0-16,3 3 0 0,-2 2-128 0,1-1-32 15,-2-1 0-15,1 1 0 0,5 3-160 0,-6-2-16 0,1 4-16 16,-2 0 0-16,0 2-160 0,2 2-16 0,-1-4-16 0,2 3 0 16,-4-1-32-16,3 1-16 0,1 1 0 0,-1 1 0 15,0 1 16-15,2 1 16 0,0 0 0 16,2 1 0-16,0-2-32 0,-2 3-16 0,3-1 0 0,1-1 0 16,0-2-128-16,1 1-32 0,3-2 0 0,1 2 0 15,1-1-128-15,3 0 0 0,0-1 0 0,1-2 128 16,2-1 0-16,2 4-128 0,-2-5 192 0,1 2-64 15,3 1 0-15,0-5-128 0,1 3 192 0,0-2-64 16,2 2-128-16,3 0 0 0,-3-3 144 0,4-2-144 16,-3-1 0-16,3 1 0 0,1-3 0 0,0 1 128 15,-1 1-128-15,3-2 0 0,-2-1 0 0,2-2 0 16,-2-1 0-16,0 0 0 0,0-2 0 0,0-2 128 16,0 1-128-16,-1 1 0 0,-2 1 0 0,-1-3 0 15,-1-5 0-15,-1 2 0 0,2-3 0 0,-2 1 0 0,-1 1 0 16,-2 0 144-16,0 1-144 0,-1-2 0 0,-2 3 160 15,0-5-160-15,-1 2 128 0,-2-1-128 0,0-1 128 0,-2 2-128 16,0-5 128-16,-2 2-128 0,-2 3 128 16,1-3-128-16,0-1 0 0,-2 3 128 0,-2-2-128 0,0-4 0 15,-3-2 0-15,1 3 128 0,-2 2-128 0,-1-1 0 16,0-2 144-16,-1 2-144 0,0-3 0 0,1 3 128 16,1 0-128-16,0 1 0 0,-1 1 0 0,0 3 0 15,-2-2 0-15,1 5 128 0,2-6-128 0,-1 5 0 16,-2-1 0-16,2 3 0 0,-1-4 0 0,-1 5 0 15,1 0 0-15,-1 0 0 0,1 1 0 0,-1 0 0 16,-2 3 0-16,2-1 0 0,-1 1 0 0,0 0 0 0,1 1 128 16,0 0-128-16,1 0 0 0,1 1 0 0,1 3 0 15,-2-1 0-15,0 2 0 0,-2 0-160 0,2 0 160 0,-1 0-160 16,2 2 160-16,0 1 0 0,-1 2 0 0,-1-1 0 16,1 4 0-16,1-4 0 0,-1 2 0 0,1 2-128 15,0-2 128-15,1 2 0 0,2 1 0 0,0 0 0 16,0-3 0-16,0 2 0 0,3 1 0 0,1-1 0 15,0 1 0-15,2-1 0 0,0-1 0 0,3 0 0 16,4 3 0-16,-2-2 0 0,1-6 0 0,0 5 0 16,2 0 0-16,-1 0 0 0,3-1 0 0,-1-2-128 15,-1 0 128-15,1-1 0 0,1 1 0 0,0-3 0 16,1 2 0-16,0-2 0 0,0 2 0 0,2 1 0 16,-1-3 0-16,1 4 0 0,3-5 0 0,-4 2 0 0,-2-1 0 15,1-2 0-15,0 1 0 0,1 0 0 16,-11-5 0-16,12 2 0 0,1 0 0 0,-2-2 0 0,1-2 0 0,1 1 0 15,-3-3 0-15,3 2 0 0,1-2 0 0,-1 1 128 16,1-3-128-16,2-2 0 0,-1 3 0 0,2-4 0 16,-2 1 0-16,-1-3 128 0,2 2-128 0,-2-1 0 15,0 1 128-15,0-2-128 0,-2 1 0 0,0-2 128 16,0-2-128-16,-2 4 0 0,-1-1 0 0,-2-2 0 16,1 3 0-16,-2-3 128 0,0 2-128 0,-1 1 176 15,-4-2-176-15,-1 1 192 0,0 1-32 0,-1-4 0 16,-6 0 0-16,1 1 0 0,-4-4 32 0,-2 2 0 15,1-1 0-15,-2 3 0 0,0 3-192 0,1-3 128 16,-2 0-128-16,-1 4 128 0,1-3-128 0,-2 1-144 16,0 4 144-16,1 3-208 15,-1-4-768-15,4 7-160 0,-1 1-16 0,-1 3-16 16,1 2-2048-16,0-1-416 0</inkml:trace>
  <inkml:trace contextRef="#ctx0" brushRef="#br1" timeOffset="60755.25">13888 19950 13823 0,'0'0'1216'0,"0"0"-960"0,-7 5-256 0,7-5 0 0,0 0 1568 0,-9 3 272 16,9-3 48-16,0 0 16 0,0 0-336 0,0 0-64 15,0 0-16-15,0 0 0 0,0 0-320 0,0 0-64 16,0 0-16-16,0 0 0 0,11 2-16 0,2-2-16 15,1-2 0-15,1-1 0 0,3-2-288 0,1 1-64 16,1 0-16-16,2 2 0 0,-2-2-224 0,3 3-32 16,-2-2-16-16,-2 6 0 0,-3-2-128 0,-1 2-32 15,-2-2 0-15,0 3 0 0,-2 1-112 0,-3 2-16 16,-8-7-128-16,4 11 192 0,-6 1-192 0,0 2 128 0,-4-4-128 16,-5 4 0-16,0 0 176 0,-3 3-176 0,-3-2 192 15,1 0-192-15,1-2 0 0,2-1 0 0,1-1 0 0,4-5 0 16,1 1 0-16,7-7 0 0,0 0 0 0,0 0 0 15,5 10 0-15,5-2-144 0,2-2 144 0,2-2 0 16,1-4 0-16,4 0-128 0,2 0 128 0,3 1 0 16,-3 2 0-16,0-1 0 0,-2 3 0 0,-4 0 0 15,-2-1 0-15,-2 5 0 0,-2-1 0 0,-1 3 0 16,-2-2 0-16,-6 4 128 0,-3-2 0 0,-2 4 0 16,0 1 64-16,-5 0 0 0,-3 1 16 0,-3 0 0 15,-2 3 112-15,-4-3 0 0,-3-1 16 0,-3-1 0 16,1-4-80-16,1 1-32 0,-2-2 0 0,2-5 0 15,1-3-224-15,1 0 0 0,0-2 0 0,2-3 0 16,3 1-960-16,2-2-304 0,3-2-48 16,6-1-10448-16,0-2-2080 0</inkml:trace>
  <inkml:trace contextRef="#ctx0" brushRef="#br1" timeOffset="61679.94">15693 18961 12783 0,'0'0'560'0,"0"0"128"0,-2-6-560 0,2 6-128 15,-4-12 0-15,0 7 0 0,-2 0 1056 0,6 5 176 16,0 0 48-16,-5-7 0 0,5 7-208 0,0 0-48 16,-4-5 0-16,4 5 0 0,0 0-192 0,0 0-32 15,0 0-16-15,0 0 0 0,0 0-32 0,6-8-16 16,2 3 0-16,1 1 0 0,1 3-96 0,1-2-32 0,0 1 0 0,5 2 0 16,-2-4 0-16,1 3 0 15,-1 1 0-15,2 0 0 0,-2 0-192 0,0 0-32 0,-1 0-16 0,1 1 0 16,0 3-32-16,-1-2 0 0,-3-1 0 0,3 2 0 15,-3 0-144-15,0 0-48 0,1 2 0 0,-11-5 0 16,0 0 64-16,10 7 16 0,-10-7 0 0,7 7 0 16,0 2 32-16,-2-1 0 0,-5-8 0 0,2 11 0 15,0 1-48-15,-1-3 0 0,1 5 0 0,-2-2 0 16,0 2-208-16,0 3 176 0,0 1-176 0,0 2 160 16,0 3-160-16,0 0 160 0,0 6-160 0,0 0 160 15,0 6-160-15,2-1 160 0,-4 2-160 0,1 2 160 16,-1 1-160-16,0 3 0 0,0-1 0 0,1 2 0 15,-1 3 0-15,1 1 128 0,-3-2-128 0,4 2 0 16,-2-2 0-16,-1-2 0 0,1-3 128 0,2-2-128 0,-2-1 0 16,2-3 0-16,2-1 0 0,0-1 0 0,1-4 0 15,-1 1 0-15,1-1 0 0,1-1 0 0,-1-1 0 0,1 1 0 16,0-3 0-16,1 3 0 0,0-6 0 0,-1 1 0 16,0 1 0-16,0-2 0 0,-2 0 0 0,2-2 0 15,-3 0 0-15,0 0 0 0,-1-1 0 0,2 2 0 16,-2-1 0-16,-2 0 0 0,1-3 0 0,-1 0 0 15,0-1 0-15,-1 3 0 0,-1-5 448 0,-1-2 16 16,0 1 0-16,-1-5 0 0,0 0 240 0,-1-2 64 16,-2-3 0-16,-2 1 0 0,-1-3-256 0,-1 0-64 15,0-1 0-15,2-1 0 0,-2 0-240 0,3-1-48 16,0-6-16-16,1 2 0 0,-1-5-352 0,3 2-80 0,2-4-16 16,2 1 0-1,0 1-2896-15,2 0-592 0</inkml:trace>
  <inkml:trace contextRef="#ctx0" brushRef="#br1" timeOffset="63230.56">16914 19716 7359 0,'0'0'320'0,"0"0"80"0,0 0-400 0,0 0 0 0,6-5 0 0,5 3 0 0,2-1 3392 0,2-1 576 15,4-1 128-15,4 0 32 0,5 1-2304 0,3-2-464 16,4 1-80-16,7 0-32 0,5 0-192 0,5-3-32 15,3 2-16-15,0-3 0 0,-3 5-352 0,1 1-64 16,2 2-16-16,0-1 0 0,-1-1-144 0,1 2-48 16,2 1 0-16,0 0 0 0,-1 0-16 0,-1 0-16 15,-4 0 0-15,-2 0 0 0,0 1 48 0,-2-1 16 16,-5 0 0-16,-2 0 0 0,-3 1-224 0,-4 1-32 16,0-2-16-16,-5 0 0 0,-5-2-144 0,-3 1 0 15,-2 0 0-15,-4-2 128 16,-4 1-432-16,-10 2-80 0,9-2-32 0,-9 2 0 15,0 0-576-15,0 0-112 0,0 0-32 0,0 0 0 16,0 0-2256-16,-9-5-464 0</inkml:trace>
  <inkml:trace contextRef="#ctx0" brushRef="#br1" timeOffset="63643.19">17821 19434 12895 0,'0'0'576'0,"0"0"112"0,-4-9-560 0,4 3-128 0,0 6 0 0,4-12 0 15,-4 12 1856-15,8-6 352 0,-1-2 64 0,5 2 16 16,1 3-688-16,2-3-144 0,1 1-32 0,3 1 0 0,3 2-64 16,2-1-16-16,2 2 0 0,4-2 0 0,3 1-464 0,5 2-112 15,2 0 0-15,5 5-16 0,6-3-368 0,4 1-80 16,2 1-16-16,0 1 0 0,-2 1-80 0,0 1-16 15,-2 3 0-15,-1-1 0 0,0 2 128 0,-5-2 0 16,0 2 16-16,-3 1 0 0,-5-1 48 0,-1 2 16 16,-5 0 0-16,-5-2 0 0,-4 2-192 0,-2 0-32 15,-4-3-16-15,-6 1 0 0,0 2-16 0,-3-3 0 16,-3 3 0-16,-2-4 0 0,-2 1-16 0,0 1 0 16,-4-2 0-16,-1 4 0 0,-2-3 128 0,-3 5 0 15,-1 1 16-15,-4-1 0 0,-3 3 96 0,-3-2 16 16,-5 2 0-16,-3 1 0 0,-4-1 0 0,-4 0 0 0,-2-1 0 15,-1 1 0-15,0-1-64 0,1 0 0 0,-4 0 0 0,2 0 0 16,-3-5-320-16,4 2 128 0,-1-1-128 0,1 1 0 31,-2-6-832-31,-1-2-224 0,4 0-48 0,3-3-17664 0</inkml:trace>
  <inkml:trace contextRef="#ctx0" brushRef="#br1" timeOffset="65986.28">15660 20175 9215 0,'0'0'400'0,"0"0"96"0,0 0-496 0,0 0 0 0,0 0 0 0,0 0 0 16,0 0 2304-16,0 0 352 0,0 0 80 0,0 0 16 16,0 0-1120-16,0 0-224 0,0 0-32 0,-4-8-16 0,-2-2-192 0,1 5-32 15,0-1-16-15,0-1 0 0,0 1-176 0,0-3-48 16,0 3 0-16,-1-4 0 0,0 2-128 0,0-3-48 15,-2 2 0-15,1-4 0 0,-1 0-144 0,0 2-48 16,1-2 0-16,-4 0 0 0,4-1-96 0,-5 2-32 16,1-3 0-16,-2-2 0 0,-1 0-192 0,0 1-32 15,-1-3-16-15,0 1 0 0,-2-1-16 0,-1 0 0 16,-1 0 0-16,0-1 0 0,0-5-144 0,-1 5 128 16,-2 0-128-16,-1 2 128 0,-2 1-128 0,1 0 0 15,0 0 144-15,-2-1-144 0,-2 3 128 0,4 2-128 16,0-2 160-16,2 0-160 0,0-2 0 0,1 3 0 15,1-1 0-15,1 4 0 0,0-5 0 0,1 4 128 16,0-4-128-16,0 2 0 0,1-3 0 0,0 1 144 0,0 1-144 16,1-1 128-16,1-2-128 0,1 1 0 0,0 1 0 15,1-1 128-15,0 1-128 0,2-1 0 0,-1 3 0 0,1 0 0 16,0-2 0-16,-2 2 0 0,0 1 0 0,0 2 0 16,-2-5 0-16,1 1 0 0,-1 2 0 0,0 3 0 15,-2-3 0-15,-1 2 0 0,1 0 0 0,-1-3 0 16,1 2 0-16,-1 2 0 0,3 0 0 0,-1 2 0 15,0-2 0-15,2 1 0 0,-1-2 0 0,0 3 0 16,2-3-144-16,-3 3 144 0,3-3 0 0,2 2 0 16,-1 1 0-16,1 3 0 0,-2-3 0 0,0 3 0 15,-1 1 0-15,2 1 0 0,-1-5 0 0,0 3 0 16,-1-4 0-16,1 3-128 0,2 2 128 0,0 0 0 16,-2-1 0-16,1 1 0 0,1 0 0 0,-2-1 0 15,2 0 0-15,-3 3 0 0,1-1 0 0,-1 1 0 16,-4-2 0-16,3 2 0 0,4 4 0 0,-3-1 0 0,0-1 0 0,0-1-128 15,0 1 128-15,2 1 0 0,2 0 0 16,0 2 0-16,0-2 0 0,0 0 0 0,-1 2 0 0,3-1 0 16,-1 4-128-16,1-1 128 0,0-3 0 0,2 3 0 15,0 2 0-15,-1-4 0 0,1 4 0 0,6-7 0 16,-9 7 0-16,3-2 0 0,-1 2 0 0,1 0 0 16,1-1 0-16,0 2 0 0,1-1 0 0,-2 0 0 15,6-7 0-15,-5 11 0 0,1 0 0 0,1-2 0 16,-1 4 0-16,2-6 0 0,2-7 144 0,-4 13-144 15,2 0 128-15,0-3-128 0,1 3 128 0,1-1-128 16,1 1 0-16,1 2 128 0,0 3-128 0,1 0 160 16,0-2-160-16,1 2 160 0,1-1-160 0,2-1 0 0,-1 2 0 15,0 0 128-15,2 0 0 0,1-1-128 0,-1 1 192 0,2 2-64 16,0 0-128-16,0-1 160 0,0 1-160 16,2-1 160-16,0 0-32 0,4 1-128 0,0 1 192 0,1-2-64 15,2 2 0-15,0 0 0 0,1-2 0 0,2 0 0 16,-1 0 0-16,3 1-128 0,-2 1 192 0,0-4-64 15,-3 3-128-15,1-4 0 0,-1 2 0 0,2-3 128 16,-1 2-128-16,-1 0 0 0,1 0 144 0,-2-1-144 16,-1 2 0-16,-2-1 0 0,0-1 0 0,-1 0 128 15,1 0-128-15,-2 1 0 0,-2-5 0 0,1 4 0 16,-2 1 0-16,0-1 128 0,-2-1-128 0,1 1 0 16,1 2 0-16,0-1 0 0,0 0 0 0,-1 0 128 15,0-2-128-15,1-1 144 0,0 2-144 0,-1-1 160 16,1 0-160-16,-2 2 0 0,2-3 0 0,-2-2 0 15,1 1 0-15,-2 1 0 0,1-5 0 0,0 2 0 0,1 2 0 0,-1-3 0 16,1 2 0-16,2-4 0 0,-1 1 0 0,0 3 0 16,0-6 0-16,0 2 0 0,0 1 0 0,-1-2 0 15,-1 2 0-15,1-2 0 0,-2 3 0 16,4-4 0-16,-4 0 0 0,3 3 0 0,-3-4 0 0,2 3 0 16,0-2 0-16,-1 1 0 0,1 0 0 0,2 0 128 15,0 3-128-15,-1-4 0 0,0 4 0 0,2-2 0 16,-2-2 0-16,4 3 0 0,-3-1 128 0,2 1-128 15,-2-3 0-15,1 3 128 0,1-1-128 0,-3 2 0 16,1-2 0-16,-1 0 128 0,1-1-128 0,0-1 0 16,-2 3 0-16,1-3 128 0,0 3-128 0,-1-2 0 0,0 0 0 15,1 2 0-15,2-4 128 0,-2 4-128 0,-1-5 0 16,2 1 128-16,-1-1 64 0,1 1 16 0,0-3 0 0,-1 0 0 16,-10-2-208-16,12 4 144 0,-1-2-144 0,0 3 128 15,0-4-128-15,-2 1 0 0,2-2 144 0,-1 0-144 16,0 0 128-16,0 0-128 15,-10 0 128-15,14 2-128 0,-3-2 0 0,-1 0 0 0,0 0 0 0,-10 0 0 16,11-1 0-16,1 1 0 0,-3-1 0 0,-9 1 128 16,12-2-128-16,-1 2 0 0,-11 0 0 0,12-3 0 15,1 0 0-15,-2 2 0 0,0 0 0 0,-2-1 0 16,-9 2 0-16,11-1 0 0,0 0 0 0,0-1 0 16,-1 0 0-16,-1-1 0 0,-9 3 0 0,12-3 128 15,0-1-128-15,-2 0 0 0,-1 1 0 0,0 0 0 16,-9 3 0-16,11-7 0 0,-2 2 0 0,1 1 0 15,0-2 0-15,-3 2 0 0,0 0 0 0,1-1 0 16,0 0 0-16,-8 5 0 0,10-4 0 0,0 1 0 0,-1-3 0 16,-1 0 0-16,-1 0 0 0,-7 6 0 0,8-9 0 15,-1 1 0-15,-1 3 0 0,-6 5 0 0,6-10 0 0,-1 2 128 16,0-2-128-16,-1 3 0 0,0-2 128 0,-2 2-128 16,1-3 128-16,-1 3-128 0,0-4 0 0,-1 4 144 15,-1-2-144-15,-1 0 0 0,-1-1 208 0,0 0-64 16,0-4-16-16,0 0 0 0,-1 0-128 0,0-4 0 15,-3 3 0-15,0-3 0 0,0-3 128 0,-1 2-128 16,0 2 128-16,-1-1-128 0,3-3 192 0,-1 1-32 16,-2 0-16-16,-1 2 0 0,0-1-16 0,0 1 0 15,1 0 0-15,-1 1 0 0,-2-1 16 0,0 0 0 0,0 0 0 16,-1 0 0-16,-1 1-144 0,1 0 160 0,-4 1-160 16,2 2 160-16,-1 1-160 0,1 0 0 0,-1 3 0 15,0 2 0-15,-2-1 0 0,-1 3 0 0,4 4 0 0,-2-1-176 31,1 0-256-31,1 2-48 0,0 2-16 0,2 1 0 16,2-1-2288-16,2-1-464 0</inkml:trace>
  <inkml:trace contextRef="#ctx0" brushRef="#br1" timeOffset="67633.42">26958 17618 18431 0,'-13'-2'1632'0,"13"2"-1312"0,-11-2-320 0,1-4 0 15,2 3 672-15,-2-1 64 0,0 0 16 0,3-1 0 16,0-1 400-16,0 2 64 0,7 4 32 0,0 0 0 16,-6-8-176-16,2 1-48 0,4 7 0 0,0 0 0 15,0 0-208-15,0 0-48 0,-1-9-16 0,1 9 0 16,0 0-128-16,0 0-32 0,0 0 0 0,13-6 0 16,1-1-144-16,3 3-16 0,5-2-16 0,7 1 0 15,6 1-128-15,5 0-32 0,6-2 0 0,6 0 0 16,7 1 0-16,3-3 0 0,1 3 0 0,4-2 0 15,0 1 0-15,7 2 0 0,1 3 0 0,5 0 0 16,4 1-16-16,-2 1-16 0,-2-1 0 0,-1 3 0 0,1-1-224 16,0 1 128-16,2 0-128 0,-5-1 0 0,-7-2 160 0,-4 0-160 15,-2-4 160-15,-3 3-160 0,-3-1 192 0,-2 1-64 16,-1-4-128-16,-6 3 192 0,-7-5-192 0,-4 2 176 16,-7 0-176-16,-7 1 160 0,-6-2-160 0,-5 3 0 15,-13 3 144-15,0 0-144 0,0 0 0 0,0 0 128 16,-8-5-128-16,-6 3 0 0,-8-3 0 0,-6 3 0 15,-3 2 0-15,-10 4 0 0,-2-1 0 0,-4-2 0 16,-2-1 0-16,-3 1 0 0,0 3 0 0,-4 0 0 16,-5 1 0-16,-4-1 0 0,-10 0 0 0,0 1 0 15,-1 1 0-15,0 0 0 0,-2 2 0 0,-2 1 0 16,-4-4 0-16,3 3 0 0,0-3 0 0,4 0 0 0,5 4 0 16,3-3 0-16,5 0 0 0,3 2 0 15,3-3 0-15,9 0 0 0,8 1 128 0,7-3-128 16,8 1 160-16,9 1-160 0,5 1 192 0,12-6-64 0,0 0-128 0,12 7 192 15,8 0-192-15,13-2 0 0,10-1 0 0,11 1 0 16,9-1 128-16,7 0-128 0,8-2 0 0,7 2 144 16,6 1-144-16,3 3 0 0,0-7 0 0,3 4 0 15,2 4 0-15,4-4 0 0,3 0 0 0,-6 2 0 16,-7-3 176-16,-3-1-48 0,-2 2-128 0,-2 3 192 16,-3-5 64-16,-11-1 0 0,-8-2 0 0,-10 0 0 15,-5 0 48-15,-10 0 16 0,-8 0 0 0,-8 0 0 16,-8 1-64-16,-6-1-16 0,-9 0 0 0,0 0 0 15,-12-1-240-15,-4 0 144 0,-10 1-144 0,-4-1 128 16,-7-1-128-16,-8 1 0 0,-7 0-160 0,-6-2 160 16,-6-4-464-16,-1 3 0 0,-1 0 0 15,0 3-12576-15,-4 1-2512 0</inkml:trace>
  <inkml:trace contextRef="#ctx0" brushRef="#br1" timeOffset="69498.34">19991 19396 11967 0,'0'0'1072'0,"0"0"-864"16,0 0-208-16,-1-9 0 0,1 9 2720 0,0-10 496 15,0 10 112-15,2-9 0 0,-2 9-1728 0,5-10-336 16,2 2-80-16,0 6-16 0,1-5-240 0,2 3-48 0,3-1-16 0,1 3 0 15,1-1-160-15,5 2-16 0,3 1-16 0,1 4 0 16,4 0-288-16,0 3-64 0,2 3-16 0,-1 4 0 16,1-1-112-16,0 4-32 0,0 0 0 0,-1 5 0 15,-1 1-16-15,-1 0 0 0,-2 7 0 0,0 2 0 16,-3-1-16-16,0 3 0 0,-4-1 0 0,-2 3 0 16,-2-1-128-16,-1 2 160 0,-4-3-160 0,-1-1 160 15,-2 2 0-15,-5-7 0 0,3 0 0 0,-4-2 0 16,-1 0-160-16,-2-2 192 0,-1-3-192 0,1 0 192 15,-3-3-192-15,4-6 0 0,-2 1-160 0,0-5 160 16,4-8-1472 0,0 0-208-16,0 0-48 0,0 0-13120 0</inkml:trace>
  <inkml:trace contextRef="#ctx0" brushRef="#br1" timeOffset="69724.08">20346 19509 28911 0,'0'0'1280'0,"-12"3"256"0,1-2-1216 0,2 4-320 16,0 5 0-16,0-1 0 0,0 2 672 0,-1 5 80 15,-1 0 16-15,0 3 0 0,0 3 128 0,-1 3 48 16,0 2 0-16,-1 5 0 0,0-3-48 0,1 5 0 16,-2 1 0-16,0 0 0 0,-2-2-256 0,2 2-48 15,2 0-16-15,-1 0 0 0,0-4-384 0,-1-1-192 16,3-4 160-16,1-4-160 15,0-2-320-15,3-3-176 0,2-2-16 0,1-2-16 16,3-4-1920-16,1-9-384 0,0 0-80 0</inkml:trace>
  <inkml:trace contextRef="#ctx0" brushRef="#br1" timeOffset="70076.71">21177 19618 26895 0,'0'0'1184'0,"0"0"256"0,0 0-1152 0,0 0-288 0,11 4 0 0,2-3 0 0,1 1 944 0,4-2 128 15,1-3 16-15,1 1 16 0,3-1-272 0,3-1-64 16,0-1-16-16,5 1 0 0,1 1-384 0,-2-3-80 16,1 0-16-16,-3 2 0 0,-8 2-480 0,-1 0-112 15,-3 1 0-15,-4 1-16 16,-12 0-2832-16,0 0-560 0,0 0-112 0,-10 8-32 0</inkml:trace>
  <inkml:trace contextRef="#ctx0" brushRef="#br1" timeOffset="70207.27">21229 19851 18431 0,'0'0'1632'0,"0"0"-1312"0,0 0-320 0,15 4 0 16,2-2 3056-16,1 1 528 0,1-1 128 0,1 0 0 16,2-4-2320-16,3 0-480 0,4 1-80 0,4-2-32 15,-1-3-256-15,1-4-48 0,3 3-16 0,-2-2 0 16,-2 3-480-16,0 1-128 0,-2-4-16 0</inkml:trace>
  <inkml:trace contextRef="#ctx0" brushRef="#br1" timeOffset="70586.67">22556 19316 3679 0,'0'0'320'0,"0"0"-320"16,0 0 0-16,0 0 0 0,0 0 3968 0,0 0 736 15,0 0 144-15,0 0 16 0,0 0-2704 0,0 0-560 16,0 0-96-16,-1 10-32 0,0-2-64 0,1 4-32 16,-3 2 0-16,3 4 0 0,-1 2-144 0,-1 2-16 0,0 1-16 0,1 6 0 15,1 2-192-15,-2 2-48 0,0 1 0 0,-1 3 0 16,1 0-320-16,-2 1-64 0,-1 0 0 0,0-2-16 16,-4-6-336-16,0 2-64 0,0-4-16 0,1-5 0 15,3-4-336-15,-1-3-64 0,2-3 0 0,0-4-16 31,3 1-2112-31,1-10-432 0,0 0-64 0,0 0-32 0</inkml:trace>
  <inkml:trace contextRef="#ctx0" brushRef="#br1" timeOffset="70797.87">23040 19909 32479 0,'-7'19'1440'0,"3"-5"288"0,1 3-1376 0,-3 2-352 0,-4 4 0 0,-2 4 0 0,0-2 848 0,-2 0 112 16,0-3 0-16,0-3 16 0,-3 0-240 0,3-1-48 15,2-1-16-15,0-2 0 0,2-5-416 0,1 0-64 16,3-1-32-16,6-9 0 16,0 0-1440-16,0 0-304 0,0 0-48 0,0 0-14048 0</inkml:trace>
  <inkml:trace contextRef="#ctx0" brushRef="#br1" timeOffset="71212.39">23583 19512 28623 0,'0'0'1264'0,"-6"-4"272"0,6 4-1232 0,2-12-304 0,6 1 0 0,2 2 0 16,2-1 368-16,3 2 16 0,3-1 0 0,2 2 0 16,-2 3 16-16,2-4 16 0,2 2 0 0,-1 1 0 15,1-3 304-15,2 3 64 0,0 3 16 0,-1 2 0 16,-3 2-192-16,-2 4-32 0,-2 5-16 0,-4 1 0 0,-4 2-560 0,-3 7 0 15,-5-1 0-15,-3 3 0 0,-6 6 128 0,-2-1-128 16,-4 3 0-16,-6 3 0 0,1-2 128 0,-3-1-128 16,0 1 144-16,0 1-144 0,4-2 320 0,0-6-48 15,2 1 0-15,3-7 0 0,3-3 464 0,6-1 96 16,3-2 0-16,4 0 16 0,5-4-304 0,4 0-64 16,4-6-16-16,1 3 0 0,1-4-272 0,8 2-64 15,3-5-128-15,3-3 192 0,2-1-192 0,3 1 0 16,2-5 0-16,1 0 0 15,1-1-1872-15,-1 1-368 0,-4 0-80 0</inkml:trace>
  <inkml:trace contextRef="#ctx0" brushRef="#br1" timeOffset="71790.24">25439 19696 27871 0,'0'0'1232'0,"0"0"256"0,1-12-1184 0,-1 1-304 0,0 11 0 0,-2-9 0 0,-3 3 768 0,-2 1 112 16,1-3 16-16,-2 4 0 0,2 3-32 0,-3 1 0 15,0 3 0-15,-1 3 0 0,-1-1-352 0,-1 5-80 16,-1 5-16-16,-1 2 0 0,0 1-96 0,0 1 0 15,0 4-16-15,2-3 0 0,0-1-48 0,3 1 0 16,-1-3 0-16,6-3 0 0,3-1 32 0,2-3 0 16,-1-10 0-16,7 6 0 0,3 2-80 0,1-6-16 15,2-2 0-15,0-2 0 0,2-3 64 0,-1-2 0 0,0 2 0 16,0-4 0-16,-3 2-16 0,1-5 0 0,-2 3 0 0,0 0 0 16,-10 9-48-16,9-5-16 0,-9 5 0 0,0 0 0 15,0 0 64-15,0 0 16 0,0 0 0 0,8 7 0 16,-6 4-256-16,2 2 176 0,-4 3-176 0,0-2 160 15,0 2-160-15,0 0 0 0,1 1 0 0,2-2 128 16,-1-6-128-16,4 1 0 0,0-2 0 0,-6-8 0 16,8 7-352-16,2-4 0 0,0-3 0 0,1-1 0 31,0-3-1760-31,2-3-336 0,0 0-80 0,1-6-13520 0</inkml:trace>
  <inkml:trace contextRef="#ctx0" brushRef="#br1" timeOffset="72083.86">25865 19609 29487 0,'0'0'2624'0,"0"0"-2112"0,0 0-512 0,0 0 0 0,-4 12 1488 0,0 2 192 16,-1 0 48-16,0-1 0 0,1 2-656 0,-3-1-128 16,0 1-32-16,1 0 0 0,0 2-320 0,0-3-64 15,3 0-16-15,-2-1 0 0,1-6-272 0,1 3-64 16,3-10-16-16,0 0 0 0,0 0 16 0,0 0 0 15,0 0 0-15,0 0 0 0,12-10 64 0,-3 0 16 16,-1-4 0-16,3-1 0 0,0-2 48 0,-1-1 16 16,0-1 0-16,2 2 0 0,-5-1-320 0,4 0 160 15,-4 4-160-15,1 1 128 0,0 1-128 0,0-1 0 16,3 4 0-16,-3 1 0 0,0 2 0 0,-8 6 0 16,10 0-192-16,-10 0 192 15,13 3-1504-15,-3 2-176 0,-10-5-48 0,12 7-10272 0,-12-7-2064 0</inkml:trace>
  <inkml:trace contextRef="#ctx0" brushRef="#br1" timeOffset="72388.49">26194 19659 16575 0,'0'0'736'0,"0"0"160"0,6 13-720 0,1-3-176 0,4-1 0 0,1-2 0 16,0 1 3296-16,2-4 624 0,3 0 128 0,1-4 32 15,1-3-1952-15,1 1-384 0,0-3-80 0,2-3 0 0,0 2-624 16,-1-5-112-16,-3 2-32 0,-3-2 0 16,-1 2-448-16,-2-4-80 0,-3 3-32 0,-4 1 0 0,-1-1-16 0,-2 3-16 15,-2 7 0-15,-2-12 0 0,-4 6 0 0,-5 1 0 16,-2 0 0-16,-2 2 0 0,-3 6-176 0,0 3-128 16,-1 2 144-16,-1 3-144 0,-3 0 0 0,0 6 0 15,-1 3 0-15,1 6 0 0,2-3 128 0,3 2-128 16,3-1 0-16,4-1 0 0,4-3 256 0,4 2-32 15,3-2-16-15,5-2 0 0,5-3-208 0,4 1 0 16,4-4-144-16,4 1 144 0,3-5-208 0,1 1 48 16,0-7 16-16,4-2 0 15,0-2-1648-15,2-1-336 0,1-5-64 0</inkml:trace>
  <inkml:trace contextRef="#ctx0" brushRef="#br1" timeOffset="72952.94">27979 19745 2751 0,'0'0'256'0,"-10"3"-256"16,10-3 0-16,-7 5 0 0,7-5 4032 0,-5 9 752 15,5-9 144-15,-6 9 48 0,2 0-3312 0,0 0-640 16,4-9-144-16,-1 10-32 0,0 0 144 0,2-4 32 16,-1-6 0-16,6 9 0 0,-6-9 112 0,10 8 16 15,1-6 16-15,3 1 0 0,2-4-16 0,3-2-16 16,3-3 0-16,3-3 0 0,3 1-256 0,3-4-48 16,0-2-16-16,2-3 0 0,-2-1-352 0,1 0-64 15,-7 1-16-15,-2-1 0 0,-3-1-224 0,-6 1-160 0,-3 3 192 0,-6 2-192 16,-3 0 192-16,-4 2-64 0,-5 3 0 0,-3 3-128 15,-4 0 144-15,-6 4-144 0,-6 2 0 0,-3 7 144 16,-3-1-144-16,1 7 0 0,-4 3 0 0,3 2 0 16,1 4 0-16,3 5 0 0,4-2 0 0,3 5 0 15,3 3-128-15,4-2 128 0,3-1 0 0,5-2 0 16,3-2 0-16,7-2 0 0,2-5 0 0,6 1 0 16,3-5-224-16,5-1 80 0,4-2 16 0,4-7 0 31,3-2-1200-31,3-4-224 0,-1-2-48 0,4-2-14656 0</inkml:trace>
  <inkml:trace contextRef="#ctx0" brushRef="#br1" timeOffset="73130.92">28650 20114 39615 0,'0'0'1760'0,"0"0"352"0,0 0-1680 0,0 0-432 16,0 0 0-16,0 0 0 0,0 0 992 0,0 0 112 15,0 0 32-15,2-13 0 0,2 1-704 0,3 0-144 16,1-2-32-16,0-1 0 16,1 1-608-16,1 1-128 0,2 2-32 0,-2-1-12400 15,0 5-2480-15</inkml:trace>
  <inkml:trace contextRef="#ctx0" brushRef="#br1" timeOffset="73871.25">29569 19531 11055 0,'0'0'976'0,"0"0"-784"0,0 0-192 0,0-8 0 15,1-2 3008-15,-1 10 544 0,-1-8 112 0,1 8 32 16,0 0-1536-16,0 0-304 0,0 0-64 0,0 0-16 16,0 0-672-16,0 0-128 0,0 0-16 0,-9 9-16 15,3 6-336-15,-1 3-64 0,3 4-16 0,-1 6 0 16,2 0 48-16,0 3 0 0,2 4 0 0,-1 0 0 15,1 0-224-15,1 0-32 0,0 0-16 0,0-1 0 16,0-4-176-16,0-2-128 0,1-1 192 0,1-4-192 16,0-3 160-16,1-4-160 0,-1-5 128 0,1-1-128 15,-3-10 176-15,5 7-48 0,-5-7-128 0,0 0 192 0,0 0 80 16,10-2 16-16,-10 2 0 0,12-10 0 0,-3-6 96 0,1-2 32 16,-1 0 0-16,3-2 0 0,0-3-128 0,-1 0-32 15,1 1 0-15,-1-1 0 0,2-1-256 0,-1 4 0 16,0 1 128-16,2 2-128 0,-3 2 0 0,3 4 0 15,-1-1 0-15,0 2 0 0,-1 4-320 0,2 3-32 16,2 1 0-16,-1 0 0 16,-1 1-2400-16,2 1-496 0,4 0-80 0</inkml:trace>
  <inkml:trace contextRef="#ctx0" brushRef="#br1" timeOffset="74616.88">30471 19682 15663 0,'0'0'1392'0,"0"0"-1120"0,0 0-272 0,-3-5 0 15,3 5 4160-15,-9-3 784 0,-1 2 160 0,-1 1 16 16,0 1-3392-16,-2 2-672 0,-2-1-144 0,0 3-16 16,-2-1-192-16,-1-1-48 0,-1 1 0 0,-2 1 0 15,0 2-112-15,1 0-32 0,-2 3 0 0,2 0 0 16,1 5-208-16,1-1-48 0,2 0-16 0,3 0 0 15,2 0-240-15,2 1 144 0,1-1-144 0,5 3 128 16,2-4-128-16,2-2 0 0,2 2 0 0,2-2 0 16,0-4 0-16,3 2 0 0,-1-2 0 0,2-2 0 15,-1 0 0-15,0 0 0 0,-8-5 0 0,10 3 0 16,-10-3 0-16,0 0 0 0,10 0 0 0,-10 0 128 0,0 0-128 16,0 0 128-16,10-3-128 0,-10 3 128 0,0 0 32 0,9-7 0 15,-9 7 0-15,9-5 0 0,-9 5-160 0,0 0 0 16,8-8 0-16,-8 8 0 0,0 0 0 0,0 0 0 15,0 0 0-15,0 0 0 0,0 0 0 0,0 0 0 16,0 0 0-16,0 0 0 0,10-8-128 0,-10 8 128 16,0 0 0-16,11-3 0 0,-11 3 0 0,0 0 0 15,0 0 0-15,9-2 0 0,-9 2 0 0,0 0 0 16,10-1 0-16,-10 1 0 0,10-8 0 0,-10 8 0 16,8-5 0-16,-8 5 0 0,9-7 0 0,-1-2 0 15,-8 9 0-15,2-8 0 0,-2 8 0 0,0 0 0 16,4-10 0-16,-4 10 0 0,0 0 0 0,0 0 0 15,5-8 0-15,-5 8 0 0,2-10 0 0,-2 10 0 0,0 0 0 16,0 0 0-16,4-9 0 0,-4-1 0 0,2 5 0 0,-2 5 0 16,0 0-176-16,0 0 176 0,-2-10-128 0,2 10 128 15,0 0-128-15,0 0 128 0,0 0-128 0,0 0 128 16,-2-6-160-16,2 6 160 0,0 0-192 0,0 0 192 16,0 0-192-16,0 0 64 0,0 0 128 0,0 0-208 15,0 0 208-15,0 0 0 0,-2-7 0 0,2 7 0 16,0 0 0-16,0 0 0 0,0 0 0 0,0 0 0 15,-1-7-128-15,1 7 128 0,0 0 0 0,0 0-144 16,0 0 144-16,0 0-128 0,-2-5 128 0,2 5-128 16,0 0-64-16,0 0 0 0,0-9 0 0,0 9 0 15,0 0 0-15,0 0 0 0,0 0 0 0,0 0 0 16,0 0 192-16,0 0-160 0,0 0 160 0,0 0-160 0,0 0 160 16,0 0-128-16,0 0 128 0,0 0-128 0,0 0-64 15,0 0 0-15,0 0 0 0,0 0 0 16,0 0-176-16,0 0-32 0,0 0-16 0,-7 6 0 15,7-6-256-15,0 0-48 0,0 0-16 16,0 0 0-16,-9 1-1952 0,9-1-400 0,0 0-80 0,-11-4-16 0</inkml:trace>
  <inkml:trace contextRef="#ctx0" brushRef="#br1" timeOffset="76088.52">30407 19653 9215 0,'0'0'816'0,"0"0"-656"0,1-12-160 0,1 6 0 15,-2 6 2944-15,0 0 544 0,0 0 112 0,0 0 32 16,0 0-1552-16,0 0-304 0,0 0-64 0,0 0-16 15,0 0-400-15,-6 5-80 0,-2 5 0 0,2 0-16 16,1 3-304-16,-1 2-48 0,-2 2-16 0,3 2 0 16,-1 1-192-16,2 1-64 0,0-2 0 0,0 2 0 15,0-2-192-15,2 3-32 0,0-2-16 0,2-1 0 16,0-2-128-16,0 1-16 0,2-2-16 0,2-2 0 16,1 3-48-16,-2-3-128 0,0 0 192 0,1-3-64 0,3-1-128 0,1 0 160 15,0-6-160-15,1 1 160 0,-9-5-160 0,11 4 128 16,0-1-128-16,1-2 128 0,-1-2-128 0,1-2 192 15,-1 2-192-15,3-3 192 0,0 0-192 0,3-6 128 16,-2 0-128-16,0-4 128 0,-1 1-128 0,0 0 0 16,0-2 0-16,0-1 0 0,1-1-192 0,2-1 192 15,-1-1-160-15,1 0 160 0,1-6-176 0,-2 1 176 16,0 1-192-16,-1-4 192 0,0 0-144 0,2-3 144 16,-2 4 0-16,-1-3-144 0,0 5 144 0,-1-3 0 15,-3 3 0-15,-1 0 0 0,-2 4 0 0,0 1 0 16,-4 1 0-16,0 3 0 0,-3 2 0 0,0-2 0 15,0-1 0-15,-4 2 0 0,2 0 0 0,-1 2 0 0,-1-2 0 16,0-2 128-16,1 1-128 0,-1 1 0 0,1 2 0 16,2-5 0-16,0 1 0 0,-1-1 0 0,1-1 0 0,1 3 0 15,1 0 0-15,1-1 0 0,-2-1 0 0,1 4 0 16,2-1 0-16,-3 0 0 0,0 3 0 0,2 2 0 16,1-4 0-16,-1 5 0 0,-2-2 0 0,1 2 0 15,2 0 0-15,-2 1 0 0,0 2 0 0,-1-2 0 16,0 0 0-16,0 1 0 0,0 6 0 0,0 0 0 15,-1-9 0-15,1 9 0 0,0-4 0 0,0 4 0 16,0 0 0-16,0 0 0 0,0 0 0 0,0 0-128 16,0 0 128-16,-7 8 0 0,0 4 0 0,2 2-128 15,-1-2 128-15,-1 3 0 0,1 4 0 0,0 4 0 16,-1 1 0-16,0 0 176 0,-1 4-48 0,0 0 0 16,1 5 48-16,-1 0 0 0,-1 2 0 0,2 2 0 0,-2 1-16 15,4 1 0-15,0 0 0 0,1 1 0 0,0-3 16 16,3-2 0-16,-1 0 0 0,2-2 0 0,0-4-176 0,2 0 128 15,-1-5-128-15,2 3 128 0,-1-5-128 0,2-1 0 16,0-4 0-16,0-2 0 0,-1 2 0 0,1-5 0 16,1-2 0-16,0-1 0 0,0-1 0 0,2-2 128 15,-1 1-128-15,3-4 0 0,-9-3 128 0,13-1-128 16,-2 0 0-16,2-2 128 0,0-4-128 0,-1 0 0 16,1-3 0-16,1 0 0 0,1-3 0 0,2 1 0 15,-1-2 0-15,-2-2 0 0,0-1 0 0,2-1 0 16,-2 1 128-16,1 1-128 0,-1-2 0 0,-2 3 0 15,1 2 0-15,-1 4 0 0,-1-1 0 0,-2 4 0 16,-3 1 0-16,-6 5 128 0,0 0-128 0,0 0 0 0,0 0 0 0,0 0 0 16,0 0 0-16,4 12-144 0,-1 2 144 0,-3 1-160 15,-3 2 160-15,1 1 0 0,-1 0 0 0,0-2-128 16,-2 3 128-16,4-1 0 0,-1-2 0 0,0 0 0 16,2-4 0-16,2 1 0 0,-1 0 0 0,1-6 0 15,5 2 0-15,-1-4 0 0,2 1 0 0,2 0 0 16,0-4 0-16,2-2 128 0,0-1-128 0,1-1 128 15,1-3-128-15,-1-1 176 0,1 1-176 0,2-5 192 16,1 3-192-16,-2-5 160 0,-2 3-160 0,-1-3 160 16,0-1-32-16,-2 3-128 0,-1-3 192 0,0 0-64 15,-2 2-128-15,1-1 0 0,-2 0 0 0,1 4 0 16,-2-1 0-16,-5 9 0 0,4-6 0 0,-4 6 128 16,0 0-128-16,0 0 0 0,0 0 0 0,0 0 0 0,0 0 0 0,0 0-224 15,5 11 80-15,-4-3 16 0,-1-8 128 0,-1 14 0 16,-1-4 0-16,2 1-128 0,-1 3 128 0,-1-3 0 15,2-1 0-15,2 2 0 0,-1-3 0 0,3 3 0 16,1-2 0-16,3 0-128 0,0-2 128 0,-1 2 0 16,3-2 0-16,1 2 0 0,0-3 0 0,2 2 0 15,1-4 0-15,2 0 0 0,1-1 0 0,1-4 0 16,-1-2 0-16,1-2 0 0,1-1 0 0,2-2 0 16,-1-4 0-16,-1 0 128 0,-3-1-128 0,1-2 0 15,-3-1 0-15,0-2 0 0,-3-2 0 0,1 2 128 16,-2-1-128-16,-1-1 0 0,0-3 0 0,-2-5 128 15,0 3-128-15,-1-3 0 0,-1 1 0 0,-2 4 144 16,-1-1-144-16,0 4 0 0,-2 1 0 0,-2 7 0 16,0-2-192-16,-2 7 48 0,-1 0 144 0,0 2 0 15,5 4 0-15,-12 4-128 0,0 2 128 0,-1-1 0 16,1 6-144-16,0 0 144 0,-2 1 0 0,1 4 0 0,0 0 0 0,3-2 0 16,1 4-144-16,4 0 144 15,3-1-192-15,0-1 192 0,4-1 0 0,1-1 0 0,4 1 0 0,3-3 0 16,0-1 0-16,2 1 0 0,0-5 0 15,2 5 0-15,2-3 0 0,-2 2 192 0,1 0-48 0,3-2-16 16,-1 4 64-16,1-2 16 0,-1 3 0 0,-1 4 0 16,1 0 0-16,-1 1 0 0,-2 1 0 0,0 5 0 15,-1-4 16-15,-3 2 0 0,-4 2 0 0,0-2 0 16,-3 0-80-16,-1-1-16 0,-4 1 0 0,0-4 0 16,-2 0-128-16,-2-4 128 0,-3-2-128 0,-1 0 128 15,-3-1-448-15,-1-3-112 16,-1 0-16-16,1-6 0 0,-3-3-2848 15,-1-9-576-15</inkml:trace>
  <inkml:trace contextRef="#ctx0" brushRef="#br1" timeOffset="77653.39">30313 17641 20271 0,'-13'-7'1792'0,"13"7"-1424"16,-9-5-368-16,0 1 0 0,-1 2 512 0,0 1 48 15,-1-1 0-15,-1 0 0 0,0 2 544 0,0 0 112 16,-1-2 32-16,1 2 0 0,0-1 256 0,2 0 48 16,10 1 16-16,0 0 0 0,0 0-224 0,0 0-64 15,0 0 0-15,0 0 0 0,0 0-432 0,12-4-80 0,6-1-32 0,8 1 0 16,5 2-352-16,10-2-64 0,7-3 0 0,6 2-16 16,2 2-112-16,1-3-32 0,1-1 0 0,3 3 0 15,3 0-160-15,4-1 0 0,4 1 0 0,-4 1 0 16,-2 1 0-16,-6 1 128 0,-5-2-128 0,-3 2 0 15,-5 1 160-15,-6 0-160 0,-3 3 192 0,-9-1-192 16,-7-2 160-16,-5 4-160 0,-6 0 128 0,-11-4-128 16,0 0 0-16,-7 10 0 0,-7-2 0 0,-7 2 0 15,-9 3-128-15,-5-3 128 0,-6 2 0 0,-7 0 0 16,-6-1 0-16,-3 2 0 0,-5 0 0 0,-3-6 0 16,0 0 160-16,2 2-160 0,-1-3 192 0,2 4-192 15,1-4 304-15,4 3-48 0,1-5-16 0,6 0 0 16,8 0-96-16,10-2-16 0,10 1 0 0,6-2 0 15,16-1-128-15,0 0 192 0,0 0-192 0,14 1 192 0,12-2-192 16,7 1 160-16,6 1-160 0,9 1 160 0,5-6-160 16,5 1 0-16,4 2 0 0,4 1 0 0,3 5 0 0,1-1 0 15,0-3 0-15,-4 1 0 0,-5-4 0 16,-4 4 0-16,-3 1 0 0,-7 0 0 0,-7-2 0 0,-7 3 0 16,-7 0 128-16,-10-3-128 0,-6 0 0 0,-10-1 0 15,0 0-192-15,-11-1 192 0,-8 1-208 0,-9-1 80 16,-8-3 128-16,-6 3-208 0,-6 1 208 0,-6 0 0 15,-7-4 0-15,-3 0 0 0,-1-1 0 0,-1-3 0 16,-1 3 0-16,2 3 0 0,0 0 0 0,0 1 0 16,0 0 0-16,6-2 0 0,4 0 224 0,8 0-64 15,9 0-16-15,10 2 0 0,9-1 32 0,9 0 0 16,10 2 0-16,0 0 0 0,0 0-176 0,21-1 0 0,8 0 0 0,10 1 0 16,9-1 0-16,7-1 0 0,3 0 0 0,6 2 0 15,3 4-176-15,4-1 176 0,2 4-128 0,-1 0 128 16,0 1 0-16,-3 2-128 0,-7-3 128 0,-7 0 0 15,-7 2 0-15,-6-1 0 0,-6 3 0 0,-8 1 0 16,-8-6 0-16,-7 0-128 0,-13-6 128 0,0 0 0 16,-6 10 0-16,-11-2-160 0,-8 0 160 0,-7-3 0 15,-10 1 0-15,-8 2 0 0,-6-3 0 0,-7-1 144 16,-3-1-144-16,-2 0 0 0,2 0 0 0,1-2 0 16,3 0 0-16,0 2 192 0,0-1 0 0,3 1 0 15,3 2 176-15,9-1 32 0,8-3 16 0,11 1 0 16,9 0-176-16,9-1-48 0,10-1 0 0,0 0 0 15,14 1-192-15,11-1 144 0,9-1-144 0,12 0 128 0,7 1-128 16,10 1-144-16,3 2 144 0,6 0-208 16,6-3-256-16,6 3-48 0,5-1-16 0,-4 1 0 15,-3 2-304-15,-1 3-64 0,-3-5-16 0,2 4 0 16,-3 2-2288-16,-7-4-448 0</inkml:trace>
  <inkml:trace contextRef="#ctx0" brushRef="#br1" timeOffset="79688.53">1641 18891 14735 0,'-18'2'1312'0,"8"-1"-1056"15,-1 0-256-15,-1 3 0 0,-2-2 1136 0,-1 2 160 16,-2 0 48-16,3 2 0 0,0 1-96 0,4-2-16 15,-1 1 0-15,2-1 0 0,9-5-224 0,0 0-48 16,0 0-16-16,0 0 0 0,0 0-48 0,8 7-16 16,0-1 0-16,8-2 0 0,3-2-320 0,5 1-64 15,3-2-16-15,2 0 0 0,6 1 128 0,6 0 32 16,4 2 0-16,7-3 0 0,6-1-208 0,8 3-48 16,5-1 0-16,3 4 0 0,0 0-32 0,6-1-16 0,5-2 0 0,3 2 0 15,9 1 0-15,-2-2 0 0,-1-2 0 0,3 0 0 16,2-2-16-16,1 0 0 0,0-2 0 15,2 2 0-15,0-1-64 0,2 0 0 0,5-2-16 0,-4 1 0 16,-6-2-112-16,2 1 0 0,2-2-128 0,0 4 192 16,-5-2-192-16,3 1 144 0,-2-2-144 0,0 2 128 15,1 0-128-15,0 2 0 0,-3 2 0 0,3-2 0 16,-4-2 0-16,5 1 0 0,2 1 128 0,-4 0-128 16,-6 1 0-16,1 1 0 0,0-4 0 0,1 2 0 15,3 2 0-15,-5-2 0 0,-4-2 0 0,1 1 0 16,4-2 0-16,-3 2 128 0,-3-3-128 0,-1 2 0 15,-2-2 176-15,0 1-48 0,0 0-128 0,-1 0 192 16,1 1-192-16,-5 2 176 0,-3 0-176 0,-4 0 160 0,-3-3-160 16,3 3 0-16,-2 3 144 0,-1-1-144 0,-3 1 0 15,-1 0 0-15,-2 0 0 0,-5 3 128 16,-1-2-128-16,-2-1 0 0,-2-1 0 0,0 1 0 0,-2 1 0 0,-3-2 0 16,-3 1 0-16,-8-2 128 0,-2 0-128 0,-4 1 0 15,2-2 128-15,-4 0-128 0,-3 0 0 0,-3-2 144 16,-2 1-144-16,-3 1 0 0,-5-1 208 0,-3-1-64 15,-2 1-16-15,-9 1 0 0,0 0 0 0,0 0-128 16,0 0 192-16,0 0-64 0,0 0 208 0,-10-9 48 16,-5 2 0-16,-2-1 0 0,-2 3-384 0,-5 1 0 15,-5-5 0-15,-2 2 0 0,1-2 0 0,-7 1 0 16,-4 3 0-16,-2-3-192 0,-4 2 192 0,-1 1 0 16,-2-4 0-16,1 3 0 0,-2-3 0 0,-4 2 0 15,-1 4 0-15,-6-2 0 0,-7 1 0 0,-2-3 0 0,-1 2 0 0,-3-2-128 16,-3 3 128-16,-1 3 0 0,-3-2 0 0,-4 0 0 15,-2-2 0-15,-1 3 0 0,1-1 0 16,-5 2 0-16,-2 1 0 0,-3 0 0 0,-1-1 0 0,-2 1 0 16,3 1 0-16,-3 0 0 0,-7-1-144 0,1 0 144 15,3 0 0-15,-1 2-176 0,1 0 176 0,-3 1-128 16,-3-5 128-16,3 4 0 0,4 1 0 0,-1 0-128 16,-8 0 128-16,4-2 0 0,2 0 0 0,5 0 0 15,0 1 0-15,1-2 0 0,-2-3 0 0,4 2 0 16,4 0 0-16,-2 1 0 0,-2 0 0 0,1-2 0 15,3-2 0-15,4 1 0 0,3 1 0 0,0 1 0 16,-2 0 0-16,2-3 0 0,3-5 0 0,6 5 0 16,3 3 0-16,1 0 0 0,3 0 0 0,2-2 0 0,-2-6 0 15,5 4 0-15,3 1 0 0,9 0 0 0,3-2 0 16,4 2 0-16,5 2 0 0,4 0 0 0,2 0 0 16,3-1 0-16,0-2 0 0,4 1 0 0,2 1 0 0,3 0-128 15,2 2 128-15,3-2-128 0,2-2 128 0,4 3-208 16,1 0 80-16,4 1 128 0,1-3-176 0,7 4 176 15,-4-4-128-15,4 4 128 0,0 0-128 0,0 0 128 16,0 0-128-16,13 6 128 0,1-3-144 0,4 4 144 16,1-1-160-16,4-1 160 0,1 0 0 0,4 2-144 15,4-4 144-15,1 1 0 0,0-1 0 0,4 2-128 16,1-3 128-16,8 2 0 0,3 3 0 0,7 0 0 16,5 0 0-16,3-2-128 0,6-3 128 0,1 3 0 15,0-2 0-15,6-2 0 0,6 2 0 0,5 0 0 16,3 2 0-16,3-2 0 0,0-3 0 0,6 0 0 0,5 1 0 0,-1-2-128 15,2-4 128-15,2 1 0 0,1-1 0 0,6 1 0 16,-1-2 0-16,4 1 0 0,-3-3 0 0,4 1 0 16,4 1 0-16,-1 3 0 0,-1-5 0 0,4 4 0 15,3 0 0-15,-2-1 0 0,-5 0 0 0,2 3 128 16,3-1-128-16,-4 1 0 0,-5-1 0 0,2 3 0 16,2 3 0-16,0-3 0 0,-5-4 0 0,-5 4 128 15,-1 0-128-15,-2 0 128 0,2-1-128 0,-5-3 128 16,-6-1-128-16,-3 2 0 0,-2 3 0 0,-1 0-128 15,-4-2 128-15,-6-2 0 0,-7 0 0 0,-3 4 0 16,-6 2 0-16,-2 1 0 0,-3 0 0 0,-5-2 0 16,-6 3 0-16,-5-1 0 0,-9 3 0 0,-6-3 0 0,-4 0 0 15,-5 2 0-15,-6 1 0 0,-3-1 0 16,-3 4 0-16,-3-1 0 0,-7-8 0 0,-4 8 0 0,-5 0 0 16,-4 0 0-16,-5 2 0 0,-3-2 128 0,-6 2-128 0,-7-1 0 15,-10 0 0-15,-6-3 128 0,-6-1-128 0,-7 2 0 16,-1-4 0-16,-8 3 0 0,-6 1 0 0,-6-3 128 15,-12-2-128-15,-2 1 0 0,-2-3 0 0,-8 0 144 16,-9-1-144-16,-2-2 0 0,-5-1 192 0,-4-1-192 16,-8 0 192-16,-4 3-192 0,-5-1 176 0,-5 2-176 15,-7 1 160-15,-5 5-160 0,-2 8 0 0,-9 3 0 16,-5 6 0-16,-6 4 0 16,-7 6-384-16,-1 6-64 0,2 6 0 0,5-1-16 15,7 5-1440-15,0-3-272 0,-2-1-64 0</inkml:trace>
  <inkml:trace contextRef="#ctx0" brushRef="#br1" timeOffset="82322.52">17165 17398 9215 0,'-7'-8'816'0,"2"4"-656"16,-3-2-160-16,0 0 0 0,-1 1 1104 0,2 1 192 16,-2-1 48-16,1-3 0 0,1 3-128 0,-1-4-32 0,0 3 0 0,1 2 0 15,-2-2-352-15,2 2-80 0,1 0-16 0,6 4 0 16,-7-3-160-16,7 3-48 0,-9-1 0 0,2 2 0 16,7-1 96-16,-9 4 16 0,0 1 0 0,2 3 0 15,0-2-64-15,0 6-16 0,-2-3 0 0,0 2 0 16,-1 0-224-16,4 0-32 0,-1 3-16 0,3-5 0 15,1-1 32-15,3-8 16 0,0 0 0 0,-2 9 0 16,2-9 240-16,0 0 32 0,7 9 16 0,4-5 0 16,1-1 96-16,5-3 32 0,7-3 0 0,7 0 0 15,5 0-48-15,7-2 0 0,5 1 0 0,5-3 0 16,5 2-192-16,0 0-64 0,-1 1 0 0,1 2 0 16,-1 1-80-16,1 1-32 0,2 0 0 0,4 2 0 0,0 1-16 0,0 1-16 15,-2 3 0-15,3-3 0 0,2 1-48 0,5 1 0 16,-1-2 0-16,1 1 0 0,2 0-112 0,-3 2-16 15,-4-3-128-15,-7-1 192 0,-5 0-48 0,-3 1-16 16,-4-2 0-16,-2 0 0 0,-1-1 192 0,-7-1 16 16,-4 0 16-16,-3 1 0 0,-5-1-48 0,-4 1-16 15,-7 1 0-15,-3 0 0 0,-12-2-288 0,0 0 160 16,0 0-160-16,0 0 128 0,0 0-128 0,-9 8-144 16,-4-3 144-16,-5-3-208 15,-7 2-1328-15,-6-1-272 0,-4-1-48 0,-5-2-16176 0</inkml:trace>
  <inkml:trace contextRef="#ctx0" brushRef="#br1" timeOffset="82956.67">27417 17519 15663 0,'0'0'1392'0,"18"-4"-1120"0,1-1-272 0,7-4 0 16,6 1 2192-16,6 3 384 0,4-3 80 0,9 2 16 16,6 1-864-16,7-1-160 0,-1 1-48 0,4 2 0 15,-1 0-544-15,1 2-112 0,4 2-32 0,2 2 0 16,2 2-304-16,-3 3-64 0,-7-2-16 0,-4 0 0 16,-5 3-176-16,-3 0-32 0,-1 4-16 0,-2 0 0 15,-2-4-304-15,-5 3 160 0,1 2-160 0,-5-1 128 16,-3 2-2288-16,-7 0-464 0</inkml:trace>
  <inkml:trace contextRef="#ctx0" brushRef="#br1" timeOffset="87626.68">28223 7469 11679 0,'0'0'512'0,"0"0"128"0,0 0-512 0,0 0-128 15,0 0 0-15,0 0 0 0,0 0 784 0,-8 2 144 16,8-2 32-16,0 0 0 0,-7-2-16 0,7 2 0 0,0 0 0 0,-9 0 0 15,9 0 64-15,-9-1 16 0,9 1 0 0,-9 0 0 16,0 1-176-16,9-1-16 0,-9 2-16 0,0 2 0 16,9-4-96-16,-9 2-16 0,9-2 0 0,0 0 0 15,-9 3-48-15,9-3-16 0,0 0 0 0,0 0 0 16,0 0-144-16,0 0-48 0,0 0 0 0,13 2 0 16,2 1-16-16,4-1-16 0,-1-2 0 0,8 2 0 15,2-2-112-15,0 0-32 0,-1-2 0 0,0 2 0 16,0 0-272-16,-2 0 160 0,-1-1-160 0,-2 0 128 15,-3-1 16-15,-1 2 0 0,-3 2 0 0,-1-1 0 16,-1-1 16-16,-13 0 0 0,9 0 0 0,-9 0 0 16,0 0-160-16,0 0 0 0,0 0 144 0,0 0-144 15,0 0 160-15,0 0-32 0,-8 10-128 0,-3-3 192 16,-3-2-48-16,-3 1-16 0,-4-1 0 0,-1 0 0 16,-3-1 32-16,-2-3 0 0,-4-2 0 0,1 1 0 0,-4-3 96 15,2 2 0-15,0 0 16 0,4 1 0 0,-1 0-32 0,2 0-16 16,3-1 0-16,0-1 0 0,0 1-224 0,5 0 144 15,5-1-144-15,5 2 128 0,9 0-128 0,0 0 128 16,0 0-128-16,0 0 128 0,9-3 0 0,5-2-128 16,3 1 192-16,5 1-64 0,3 1-128 0,6 2 0 15,2 0 0-15,5 0 0 0,5 0 0 0,1 0 0 16,-3 0 0-16,-2-2 0 0,-4 0 0 0,-2-1 0 16,-1 0 0-16,-4 0 0 0,-3 0 0 0,-2 2 0 15,-1 1 128-15,-4 0-128 0,-4 0 0 0,-3 0 0 16,-11 0 0-16,0 0 128 0,0 0-128 0,0 0 0 15,0 0 0-15,0 0 128 0,-9 5-128 0,-4 2 0 16,-3-4 0-16,-3-1 128 0,-1 0-128 0,-3 1 0 0,-1 1 0 16,-3 1 0-16,-2-3 0 0,-2 1 0 0,1-1 0 0,0 1 0 15,1-2 0-15,1 0 0 0,5 2 0 0,4-2 0 16,6-2 0-16,3 1 0 0,10 0 0 0,0 0 0 16,0 0 0-16,0 0 128 0,0 0-128 0,16-4 0 15,3 3 0-15,1 0 0 0,0-2 128 0,3 2-128 16,1-1 0-16,1 2 0 0,-1 0 0 0,-3-1 0 15,0-1 0-15,-2-1 0 0,0-1 0 0,-4 3 0 16,-2 0 0-16,-2 0 0 0,-11 1 0 0,0 0 0 16,0 0 0-16,0 0 0 0,0 0 0 0,0 0 0 15,0 0 0-15,0 0 0 0,-11 2 0 0,-3 1 128 16,-3 0-128-16,-2 0 0 0,-4-1 0 0,-1 0 0 16,-1-1 0-16,-1 0 128 0,0 1-128 0,0-1 0 0,-1-1 0 15,5 1 0-15,2-1 0 0,4 1 0 0,3-1 0 0,3 3 0 16,1-2 0-16,9-1 0 0,-9 1-272 0,9-1-48 15,0 0 0-15,0 0 0 16,0 0-1184-16,0 0-240 0,0 0-48 0,0 0-16 16,0 0-1328-16,0 0-272 0,17-12-48 15,-2 10-7696-15</inkml:trace>
  <inkml:trace contextRef="#ctx0" brushRef="#br1" timeOffset="90744.85">24015 2552 11967 0,'0'0'1072'0,"0"0"-864"0,0 0-208 0,0 0 0 16,0 0 1872-16,0 0 336 0,0 0 64 0,0 0 16 15,0 0-1120-15,0 0-208 0,0 0-64 0,0 0 0 0,12 6-160 0,1-3-32 16,-1-1-16-16,6-1 0 0,1-2-32 0,7-1 0 16,4-3 0-16,-1-1 0 0,3 0-144 0,2-2-48 15,3 1 0-15,1 0 0 0,0-3-320 0,2 3-144 16,2-5 128-16,1 3-128 0,-1 4 128 0,-4 1-128 15,-4 3 0-15,-3 0 128 0,-4 0-272 0,-6-1-64 16,-2 1-16-16,-3 1 0 16,-5 0-1952-16,-11 0-384 0</inkml:trace>
  <inkml:trace contextRef="#ctx0" brushRef="#br1" timeOffset="90996.96">24484 2536 23039 0,'0'0'2048'0,"0"0"-1648"0,-10 7-400 0,5 0 0 0,3 6 448 0,-2-3 16 0,-1 3 0 0,0 1 0 16,-2 1 432-16,1 4 64 0,-2 3 32 0,-1 2 0 16,0 1-304-16,2 2-64 0,-1 2-16 0,1 6 0 15,-1 0-256-15,3 2-48 0,1 3-16 0,0-1 0 16,-1 2-144-16,-1-1-16 0,-1 1-128 0,1 4 192 15,-2-5-192-15,5-2 0 0,-4 2 0 0,2-1 0 16,0 3-224-16,1-5-144 0,1-4-16 0,1-4-16 16,-2 0-1776-16,2 1-336 0,-1-5-80 0</inkml:trace>
  <inkml:trace contextRef="#ctx0" brushRef="#br1" timeOffset="91216.34">23935 3802 20271 0,'0'0'1792'0,"0"0"-1424"16,0 0-368-16,0 0 0 0,0 0 2080 0,0 0 352 16,13 7 64-16,0-2 0 0,4-3-1888 0,6 1-384 15,2-3-80-15,2-1-16 0,5-2-128 0,0 1 192 0,0-6-192 16,0 0 192-16,-4-1-352 0,1 1-64 15,0-1-16-15,-1 0-12912 0</inkml:trace>
  <inkml:trace contextRef="#ctx0" brushRef="#br1" timeOffset="91488.81">25083 3050 24991 0,'0'0'1104'0,"0"0"240"0,13 0-1088 0,2 1-256 16,0 0 0-16,6 1 0 0,0-2 0 0,1 0 0 15,-1-2-128-15,1 1 128 16,-2 0-1360-16,-1-2-176 0,6 0-48 0,-6-4 0 0</inkml:trace>
  <inkml:trace contextRef="#ctx0" brushRef="#br1" timeOffset="91641.86">25133 3283 29487 0,'0'0'2624'0,"0"0"-2112"0,0 0-512 0,11 0 0 15,2 0 304-15,5 0-48 0,2 0-16 16,3-2 0-16,2 0-240 0,3-1 0 0,-2-6 0 0,4 2 0 31,3-5-1152-31,-1 3-320 0,12-7-64 0,-3 1 0 0</inkml:trace>
  <inkml:trace contextRef="#ctx0" brushRef="#br1" timeOffset="92552.69">27304 2156 13071 0,'0'0'576'0,"11"-7"128"0,1-6-576 0,-2 5-128 0,0 0 0 0,-1 2 0 16,-4-2 336-16,-5 8 48 0,8-7 0 0,-8 7 0 16,0 0 416-16,0 0 96 0,0 0 0 0,0 0 16 15,-4-6 16-15,4 6 0 0,-10-4 0 0,-2 5 0 16,-1-2-576-16,-2 2-112 0,-3 3-32 0,-2 0 0 15,-2-2-208-15,-3 4 128 0,-2 0-128 0,1-1 0 16,-2-1 224-16,0 1-48 0,0 1-16 0,0-2 0 16,-1 1 224-16,1 3 64 0,1-3 0 0,0 1 0 15,1 2-48-15,0-3 0 0,2-1 0 0,1 2 0 16,-1-1-144-16,2 0-48 0,2-2 0 0,3 3 0 16,0-1 0-16,-1 2 0 0,3-2 0 0,1-2 0 15,1 0-208-15,1-2 0 0,2 2 0 0,3-1 0 0,7-2 0 16,-11 5 0-16,11-5 0 0,-6 6 0 0,6-6 0 0,0 0 0 15,0 0 0-15,-6 7 0 0,2 5 0 0,1-1 192 16,0-1-48-16,1 2-16 0,2-12-128 0,-1 17 0 16,-1 4 0-16,2-2 0 0,0 0 0 0,0 1 0 15,-3 6 0-15,0 0 0 0,2 7 0 0,-1 2 128 16,-2-1-128-16,-1 2 128 0,3-1-128 0,-3 3 0 16,-1 1 144-16,-2 2-144 0,1 4 0 0,-2-1 0 15,-1 2 0-15,1-1 0 0,-1 0 0 0,1-1 128 16,0-2-128-16,1-3 0 0,-1-1 160 0,0 2-32 15,1 1-128-15,-3-1 192 0,0-3 32 0,-1 2 0 0,1-1 0 16,0 2 0-16,-1-2-96 0,1-3 0 0,1-2-128 16,-1 2 192-16,0-2-64 0,1-1-128 0,1-2 176 15,-3-1-176-15,2 3 192 0,0-3-64 0,0-3 0 0,0 0-128 16,0-3 176-16,-2 1-176 0,-1-2 160 0,2 1-160 16,0-1 128-16,2-2-128 0,-2 0 0 0,3-1 144 15,1 0-144-15,-2 0 0 0,2 3 0 0,2-3 0 16,1-4 0-16,1-1 0 0,3 2 0 0,2-2 0 15,3 0 256-15,4-4-48 0,3 1 0 0,2-3 0 16,5-1 240-16,3-3 32 0,3 0 16 0,1-1 0 16,3-2-160-16,4-1-16 0,4 2-16 0,1-2 0 15,0-2-96-15,2 1-16 0,4-2 0 0,1 1 0 16,2-2-192-16,0 0 144 0,0-4-144 0,-4 2 128 16,-4-6-128-16,-2 4-192 0,-1-5 32 0,-2 0-15472 15</inkml:trace>
  <inkml:trace contextRef="#ctx0" brushRef="#br1" timeOffset="93166.22">27782 2238 18831 0,'0'0'832'0,"0"0"176"0,5-13-816 0,0 3-192 15,-1 1 0-15,-4 9 0 0,0 0 736 0,0 0 96 16,0 0 32-16,0 0 0 0,0 0 48 0,3 10 16 16,-3 2 0-16,-1 2 0 0,-1-2-224 0,-1 4-64 15,-1 4 0-15,1 3 0 0,-1 1-208 0,0 5-48 16,0-1-16-16,0 3 0 0,-1 4-48 0,0 1 0 15,-3-2 0-15,2 0 0 0,0-7-192 0,-2 0-128 16,0-1 160-16,1 1-160 0,-2-5 0 0,1-2 0 16,3-2 0-16,-1-2 0 15,0 0-256-15,2-2-128 0,0-5-48 0,1 2 0 16,0 3-2256-16,-1-5-448 0,4-9-80 0,0 0-32 0</inkml:trace>
  <inkml:trace contextRef="#ctx0" brushRef="#br1" timeOffset="93599.17">28852 3494 19343 0,'0'0'1728'0,"0"0"-1392"16,0 0-336-16,0 0 0 0,0 0 1552 0,0 11 240 0,0-1 64 15,-1 3 0-15,-2 0-688 0,-1 1-128 0,-1 5-16 0,0 0-16 16,-2 1-352-16,-2 0-64 0,0 2-16 0,-3 0 0 16,0 3-304-16,-2-1-64 0,-2 0-16 0,5 3 0 15,-2-4-192-15,1 1 0 0,-2 1 0 0,1-3 0 31,0-2-320-31,2 2-176 0,1-3-16 0,-1-1-16 16,2-3-1760-16,1-3-336 0</inkml:trace>
  <inkml:trace contextRef="#ctx0" brushRef="#br1" timeOffset="94168.17">27591 3422 8287 0,'0'0'736'0,"-5"-9"-592"16,0 1-144-16,1 1 0 0,-1 0 2464 0,5 7 464 0,-9-4 80 0,0 4 32 16,0 0-1264-16,-2 5-256 0,-3 3-48 0,0 0-16 15,0 5-704-15,-1 2-144 0,-2 4-32 0,1 2 0 16,-1 3-32-16,2 3-16 0,0-2 0 0,1 6 0 15,1-4-112-15,4 1-32 0,3 2 0 0,1-4 0 16,1 4-128-16,4-6-48 0,5-5 0 0,2-1 0 16,2-3 160-16,3 0 16 0,2-5 16 0,4-2 0 15,2-4 176-15,3-3 16 0,3-4 16 0,4 1 0 16,1-6-192-16,0 1-32 0,2-2-16 0,4-3 0 16,1-4-112-16,-1-2 0 0,-4-1-16 0,0-3 0 15,0-1-112-15,-2 2-128 0,-6-2 176 0,-2-1-176 16,-4-4 272-16,-4-1-48 0,-3-2-16 0,-5-1 0 15,-4-3 32-15,-3 3 0 0,0 0 0 0,-3 7 0 16,-2 3-240-16,-1 6 0 0,-3 2 128 0,0 4-128 0,-1 1-256 0,-2 5-112 16,2 1-16-16,0 3 0 15,0 3-3008-15,1-1-624 0</inkml:trace>
  <inkml:trace contextRef="#ctx0" brushRef="#br1" timeOffset="94593.59">28942 2244 20559 0,'0'0'896'0,"0"0"208"0,0 0-880 0,-9-1-224 0,9 1 0 0,-11 0 0 16,-1 2 768-16,0 2 96 0,-2 3 32 0,-3-2 0 15,-2 2-256-15,-4 5-32 0,-2 2-16 0,-2 2 0 16,0 1 48-16,1 4 16 0,-1 3 0 0,2 7 0 16,1 5-192-16,3-1-32 0,5-1-16 0,5-4 0 15,1-2-208-15,8-3-32 0,4-1-16 0,5-3 0 16,2-4 160-16,3 1 16 0,6-3 16 0,2-4 0 15,2-1 160-15,3-6 48 0,5-1 0 0,1 0 0 0,3-4-192 16,-1-3-48-16,-2-4 0 0,0-3 0 16,-2 1-96-16,-3-2-32 0,-4-2 0 0,-1 1 0 0,-3 1 128 0,-4-2 0 15,-3-3 16-15,-2 1 0 0,-4-2 272 0,-3-2 48 16,-4-7 16-16,-2 0 0 0,-4-3-96 0,0 2-32 16,-4-1 0-16,-1 3 0 0,-2-2-416 0,0 8-128 15,0 2 0-15,-3 4 0 0,1 5-240 0,2 3-96 16,1 5-32-16,0-1 0 15,0 2-1904-15,3 3-384 0,1 3-80 0,1 0-16 0</inkml:trace>
  <inkml:trace contextRef="#ctx0" brushRef="#br1" timeOffset="95284.23">29448 2014 20271 0,'-16'-10'1792'0,"7"0"-1424"0,0 0-368 0,1 1 0 15,3 0 896-15,1 2 128 0,4 7 0 0,-2-7 16 16,0-5 112-16,4 5 0 0,-2 7 16 0,4-12 0 15,1 2-256-15,4 1-48 0,2-1-16 0,4 2 0 16,3-1-368-16,1 1-80 0,0-5-16 0,2 1 0 16,1-2-384-16,0 2 0 0,1 3 0 0,-2-1 0 0,0 2 0 15,-2 2 0-15,-3 2 0 0,-2 3 0 0,-3-2 0 0,-11 3 0 16,11 3 0-16,-11-3 0 0,6 6 0 0,-2 5 0 16,-4 5 0-16,-1 3 0 0,-5 2 0 0,-3 11 0 15,-3 5 0-15,-2 4 0 0,-2 6 0 0,-2 4 0 16,0 3 0-16,-1 6 0 0,-1 5 0 0,1 5 0 15,1 3 0-15,0 2 128 0,-1-1-128 0,1 2 192 16,3 1-192-16,1-4 192 0,1-7-64 0,4 1-128 16,3-3 192-16,2-1-64 0,3-2 112 0,2-4 16 15,2-1 0-15,2-3 0 0,1-3-128 0,1-5 0 16,-2 0-128-16,0-4 192 0,0-1-192 0,0 2 176 0,0-4-176 16,1 1 160-16,-1-3-160 0,2 0 192 0,-1 0-192 15,2-3 192-15,-1 0-64 0,1-4-128 0,-2 0 192 0,1-2-64 16,-1 0 0-16,0-6-128 0,-1-2 192 0,1 2-64 15,-1-4 64-15,0 0 16 0,0-1 0 0,0 0 0 16,0-1 96-16,-2-2 16 0,-2-2 0 0,1 2 0 16,-2-2-128-16,0-11-32 0,-3 9 0 0,-1 1 0 15,-1-3 112-15,0 0 32 0,-2 2 0 0,0-4 0 16,-2 3 64-16,-2-2 16 0,0 1 0 0,-3-1 0 16,-2-2-96-16,-2 1-16 0,-3 0 0 0,1 1 0 15,-3-3 32-15,-2 1 0 0,-4 3 0 0,-1-2 0 16,0 0 64-16,-1 3 16 0,0-2 0 0,-1 3 0 15,0 0-192-15,0 3-48 0,0-5 0 0,2 5 0 16,-1-2-144-16,5 3 160 0,-2-5-160 0,2 3 160 16,1 0-160-16,2-3 0 0,3 2 0 0,2-4 0 0,4 1-160 15,2 0-64-15,4 1-16 0,8-8 0 16,0 0-2464-16,8 7-496 0,8-3-112 0</inkml:trace>
  <inkml:trace contextRef="#ctx0" brushRef="#br1" timeOffset="99418.7">22030 20539 12959 0,'0'0'576'0,"0"0"112"0,-10-2-560 0,0 1-128 16,1 0 0-16,-2 0 0 0,3-2 896 0,-3 2 128 15,11 1 48-15,-10-5 0 0,3 1-32 0,7 4 0 16,-8-3 0-16,8 3 0 0,0 0-16 0,0 0-16 15,0 0 0-15,0 0 0 0,0 0-240 0,0 0-32 16,0 0-16-16,0 0 0 0,0 0-256 0,5 7-48 16,4-2-16-16,4-1 0 0,3 1 320 0,5 1 64 15,4-2 16-15,2 0 0 0,3-1-160 0,32 6-48 0,-2-2 0 16,2 2 0-16,3-4-160 0,3 1-48 0,5 2 0 0,-1-3 0 16,-6 0-64-16,6 1 0 0,2-2-16 0,3 1 0 15,5-1-80-15,-2 1-16 0,-4-1 0 0,-1-2 0 16,-2 2-80-16,-1 1-128 0,4-1 176 0,-1-1-176 15,0-3 288-15,-5 1-48 0,-8 0-16 0,-2 0 0 16,-1-1 0-16,-1 0 0 0,-3 0 0 0,-1 0 0 16,2 0-64-16,-5 0-16 0,-1 0 0 0,-6 0 0 15,-4 0-144-15,-6 0 0 0,-2 2 0 0,-3 0 0 32,-2 2-464-32,-3-1-128 0,-4 0-32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08.45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169 380 2759 0 0,'-2'0'207'0'0,"-3"-2"-172"0"0,1 0-1 0 0,-1 0 1 0 0,1 0 0 0 0,0-1-1 0 0,0 0 1 0 0,0 1 0 0 0,0-2-1 0 0,-5-4 1 0 0,7 6 15 0 0,-1 0 0 0 0,0-1-1 0 0,0 1 1 0 0,0 0 0 0 0,-3-1-1 0 0,-3-2 54 0 0,1 0 175 0 0,-1 1-1 0 0,-11-5 0 0 0,-1 0 819 0 0,-2 0 288 0 0,22 8-952 0 0,0 0-1 0 0,-11-11 2826 0 0,14 11-2945 0 0,4-3-151 0 0,0 1-1 0 0,1-1 0 0 0,-1 2 0 0 0,0-1 0 0 0,12-2 1 0 0,39-8 494 0 0,-47 11-546 0 0,309-56 2055 0 0,-53 19-1626 0 0,-8 1-166 0 0,181-6 89 0 0,4 32-213 0 0,-385 11-181 0 0,593-13 1053 0 0,-365 15-596 0 0,-148 3-401 0 0,201-12 30 0 0,-42-1-35 0 0,283-11 154 0 0,-129 13 232 0 0,-356 7-440 0 0,28 0-51 0 0,-72 1 3 0 0,111 7 21 0 0,79 14 54 0 0,150 13 122 0 0,-269-24-152 0 0,121 7 54 0 0,-33-5 77 0 0,-37-14 62 0 0,-69-2-102 0 0,302 20 82 0 0,-166-7-144 0 0,-224-9-84 0 0,183 12 313 0 0,-105-9-197 0 0,-27-3 0 0 0,-3 0-10 0 0,13 0 58 0 0,57 3 38 0 0,7 1-13 0 0,35 4 155 0 0,-97-7-60 0 0,-64-1-236 0 0,10 0 131 0 0,30-2 0 0 0,-25 0-30 0 0,-23 2-110 0 0,1-1 0 0 0,-1 0 1 0 0,10-2-1 0 0,-11 0-18 0 0,-1 1 0 0 0,0 1 1 0 0,0-1-1 0 0,0 1 0 0 0,9 0 0 0 0,6-1 202 0 0,3-2-37 0 0,-21 3 272 0 0,-4 0-397 0 0,-9-2-109 0 0,1 1-1 0 0,-1 1 1 0 0,-13 0 0 0 0,4 1-112 0 0,-6 1-401 0 0,1 0-1 0 0,-29 7 1 0 0,-14 2-2789 0 0,26-6-3958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10.02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20 134 5983 0 0,'-2'-1'464'0'0,"0"1"-382"0"0,-14-8 4324 0 0,18 7-4312 0 0,0 1-1 0 0,0-1 1 0 0,-1 1-1 0 0,1-1 1 0 0,0 0-1 0 0,0 1 1 0 0,3-3-1 0 0,3-1 102 0 0,7-1 97 0 0,1 1 1 0 0,0 0-1 0 0,25-2 0 0 0,-30 5-196 0 0,86-8 535 0 0,0 0-126 0 0,359-26 1481 0 0,-130 14-1180 0 0,10 14-421 0 0,-133 7-250 0 0,229 4-55 0 0,51-1-80 0 0,-95 2 41 0 0,-122 3-18 0 0,-234-8-22 0 0,322 6 52 0 0,242-2 234 0 0,-540-4-257 0 0,232 1 43 0 0,-78 1-15 0 0,185 5-48 0 0,123-1 54 0 0,-340-2-64 0 0,-83 0 11 0 0,23 0 89 0 0,57 2 69 0 0,-47-6-90 0 0,227 2 186 0 0,-353-2-262 0 0,363 0 138 0 0,-37-2-141 0 0,-235 4 0 0 0,106-4 0 0 0,-102 0 0 0 0,112-4 90 0 0,52-1 48 0 0,-218 7-108 0 0,272-7 118 0 0,127-8-2 0 0,-162 7-95 0 0,88 1 26 0 0,-287 10-77 0 0,62 2 0 0 0,65-16 75 0 0,-54 5-23 0 0,-135 6-51 0 0,81-8-1 0 0,-68 4 0 0 0,48 0 0 0 0,92 15 0 0 0,14 1 11 0 0,-178-11 3 0 0,1 0 0 0 0,8 4 1 0 0,3 1-110 0 0,-17-4 38 0 0,0-1-50 0 0,-2 0 32 0 0,-1-1 1 0 0,1 0-1 0 0,-1 0 1 0 0,1 1-1 0 0,-1-1 1 0 0,1 0-1 0 0,-1 1 1 0 0,1-1-1 0 0,-1 0 1 0 0,1 1-1 0 0,-1-1 1 0 0,1 1-1 0 0,-1-1 1 0 0,1 1-1 0 0,-1-1 1 0 0,1 1-1 0 0,0 1-193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16.14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1 462 3855 0 0,'1'-1'175'0'0,"11"-11"-62"0"0,-10 7-44 0 0,-1 1-50 0 0,12-22 769 0 0,-10 10 432 0 0,-2 8-1004 0 0,0-2 503 0 0,-1 0-1 0 0,-1-17 1588 0 0,2 25-1913 0 0,3-1-234 0 0,-1 0-1 0 0,0 0 1 0 0,1 0-1 0 0,0 0 1 0 0,0 1-1 0 0,0-1 0 0 0,0 1 1 0 0,0 0-1 0 0,0 0 1 0 0,0 1-1 0 0,6-2 1 0 0,9-2 319 0 0,27-3 0 0 0,-21 4-161 0 0,152-15 1081 0 0,2 15-693 0 0,-96 3-479 0 0,209 1 566 0 0,148 0-104 0 0,-220 18-433 0 0,-24-1-62 0 0,55 6-121 0 0,63 16 39 0 0,-191-26-83 0 0,39 9 79 0 0,-91-13-80 0 0,105 8 82 0 0,81-19-45 0 0,-34-9-25 0 0,57-4-4 0 0,-234 12-35 0 0,104-11 0 0 0,-29 1 0 0 0,127 2 0 0 0,-72 4 0 0 0,2 0 0 0 0,-42 6 32 0 0,123 2 70 0 0,175-14 239 0 0,-344 4-279 0 0,30-2-7 0 0,221-8 17 0 0,-149 9-61 0 0,-47 5 51 0 0,23-1-7 0 0,255-12 103 0 0,-281 14-70 0 0,97-13 40 0 0,-87 4-43 0 0,-127 12-61 0 0,108-5 16 0 0,148-2 131 0 0,-149-7-79 0 0,-32 2-18 0 0,158-7 62 0 0,-2 1-20 0 0,-51 6-78 0 0,-148 10-22 0 0,33 0 93 0 0,57-4 128 0 0,-26-3 67 0 0,-105 8-259 0 0,-1-1 0 0 0,23-7 0 0 0,-1 0 60 0 0,-35 10-101 0 0,148-29 190 0 0,-101 20-186 0 0,-17 3 54 0 0,-5 0-8 0 0,-19 3-17 0 0,0 2 0 0 0,15-3 1 0 0,-20 4-36 0 0,41-4 117 0 0,-28 2-77 0 0,-1 3-31 0 0,-1-1 0 0 0,-2-2 42 0 0,-10 1 76 0 0,-10-1-68 0 0,3-1-51 0 0,1 3-49 0 0,-1-1 0 0 0,1 0 0 0 0,-1 1 0 0 0,0 0-1 0 0,0 0 1 0 0,-6 1 0 0 0,-15 0-435 0 0,-11-5-2278 0 0,20 2-4132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19.82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34 1376 5527 0 0,'-26'1'643'0'0,"25"-1"-566"0"0,1 0-1 0 0,0 0 1 0 0,0 1 0 0 0,-1-1-1 0 0,1 0 1 0 0,0 0 0 0 0,0 0-1 0 0,-1 0 1 0 0,1 0 0 0 0,0 0 0 0 0,0 0-1 0 0,-1 0 1 0 0,1-1 0 0 0,0 1-1 0 0,0 0 1 0 0,-1 0 0 0 0,1 0-1 0 0,0 0 1 0 0,0 0 0 0 0,-1 0-1 0 0,1 0 1 0 0,0 0 0 0 0,0-1-1 0 0,-1 1 1 0 0,1 0 0 0 0,0 0-1 0 0,0 0 1 0 0,0-1 0 0 0,5-3 350 0 0,13-4-529 0 0,-15 7 139 0 0,0-1-1 0 0,0 1 1 0 0,0-1 0 0 0,5-3-1 0 0,12-7 381 0 0,4 0-57 0 0,-22 11-168 0 0,-1 1-178 0 0,-1 0 0 0 0,0-1-1 0 0,0 1 1 0 0,1 0 0 0 0,-1 0-1 0 0,0 0 1 0 0,1 0-1 0 0,-1 0 1 0 0,0 0 0 0 0,0 0-1 0 0,1 0 1 0 0,-1 0 0 0 0,0 0-1 0 0,0-1 1 0 0,1 1 0 0 0,-1 0-1 0 0,0 0 1 0 0,0 0-1 0 0,0-1 1 0 0,1 1 0 0 0,-1 0-1 0 0,8-6 319 0 0,-5 4-262 0 0,0 1 0 0 0,0-1 0 0 0,0 0-1 0 0,0 0 1 0 0,-1 0 0 0 0,1 0-1 0 0,-1 0 1 0 0,1-1 0 0 0,2-3 0 0 0,10-18 619 0 0,-1-1-1 0 0,14-36 1 0 0,15-55 559 0 0,-24 62-932 0 0,49-152 468 0 0,-46 139-460 0 0,14-70 0 0 0,-25 91-124 0 0,30-71-1 0 0,-31 90-142 0 0,59-123 133 0 0,-27 66-132 0 0,-16 31 66 0 0,12-28 168 0 0,-35 73-241 0 0,-1 4-1 0 0,-1 0-1 0 0,1 0 1 0 0,0-1-1 0 0,1 2 1 0 0,-1-1-1 0 0,1 0 0 0 0,4-5 1 0 0,-7 9-49 0 0,0 0 0 0 0,0 0 0 0 0,0 0 0 0 0,0 0 0 0 0,0 0 0 0 0,0 0 0 0 0,0 0 0 0 0,0 0 0 0 0,0 0 0 0 0,0 0 1 0 0,0 0-1 0 0,0 0 0 0 0,0 0 0 0 0,0 0 0 0 0,0 0 0 0 0,1 0 0 0 0,-1 0 0 0 0,0-1 0 0 0,0 1 0 0 0,0 0 0 0 0,0 0 0 0 0,0 0 0 0 0,0 0 0 0 0,0 0 0 0 0,0 0 0 0 0,0 0 0 0 0,0 0 0 0 0,0 0 1 0 0,0 0-1 0 0,1 0 0 0 0,-1 0 0 0 0,0 0 0 0 0,0 0 0 0 0,0 0 0 0 0,0 0 0 0 0,0 0 0 0 0,0 1 0 0 0,0-1 0 0 0,0 0 0 0 0,0 0 0 0 0,0 0 0 0 0,0 0 0 0 0,0 0 0 0 0,0 0 0 0 0,1 0 0 0 0,-1 0 1 0 0,0 0-1 0 0,0 0 0 0 0,0 0 0 0 0,0 0 0 0 0,0 0 0 0 0,0 0 0 0 0,0 0 0 0 0,0 0 0 0 0,0 1 0 0 0,0-1 0 0 0,0 0 0 0 0,10 11 11 0 0,-7-6-12 0 0,1 1 0 0 0,-2 0 0 0 0,1 0 0 0 0,3 11 0 0 0,5 29 0 0 0,-8-29 0 0 0,4 11 0 0 0,8 48 0 0 0,8 82 0 0 0,0-7 0 0 0,13 100 0 0 0,-30-219-49 0 0,1-1 0 0 0,1 0-1 0 0,2-1 1 0 0,23 51 0 0 0,12 14-1930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1:51.8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12016 2258 10815 0,'-13'-10'480'0,"6"7"96"0,-1 1-448 0,-2 1-128 0,2-5 0 0,-2 3 0 16,2 1 976-16,1 1 176 0,-1-1 48 0,1 2 0 0,-2-2-624 16,0 2-112-16,-1 3-16 0,1-1-16 15,0-2-32-15,0 3 0 0,1 1 0 0,8-4 0 0,-7 1 80 0,7-1 16 16,0 0 0-16,0 0 0 0,0 0 16 0,0 0 16 16,0 0 0-16,0 0 0 0,0 0-400 0,-3 11-128 15,1 3 0-15,2 0 0 0,-2 0 240 0,2-1-64 16,-1 2-16-16,1 3 0 0,0 6 160 0,0-1 16 15,-1 3 16-15,-1 4 0 0,0 3 48 0,1 4 16 16,-2 1 0-16,3 4 0 0,-1 3 160 0,0-1 48 16,-2 3 0-16,2 4 0 0,-1 1-192 0,1 3-48 15,0-1 0-15,1 0 0 0,0 3-64 0,1-1 0 0,2 1-16 0,-2 0 0 16,-1-2 128-16,1-2 16 0,1-3 16 16,-2-1 0-16,0 1-48 0,0 0-16 0,0-3 0 0,-2 1 0 15,0 2-48-15,-2-1-16 0,-1-3 0 0,-2 2 0 16,1 3-144-16,-2-3-48 0,3 3 0 0,-1-1 0 15,1-1-144-15,-3-2 128 0,2 0-128 0,2 0 128 16,-2-2-128-16,1 3 0 0,1 0 144 0,1-1-144 16,-2 2 0-16,4-2 144 0,0-3-144 0,-1 2 0 15,1-5 128-15,0 1-128 0,2 1 0 0,-1-2 0 16,-1-2 160-16,1 0-160 0,0 2 128 0,0-2-128 16,0 0 192-16,0 0-32 0,-1-1-16 0,1 3 0 15,-2-3 32-15,1-1 0 0,-1-3 0 0,-2 0 0 16,-3-1-48-16,1 1-128 0,0 0 192 0,-1 0-64 15,1 2-128-15,-3-2 160 0,3-1-160 0,-1 1 160 16,1-1-16-16,1-1 0 0,0 3 0 0,0-2 0 0,0-2-144 16,1-1 192-16,0-6-192 0,3 1 192 0,-2 2-192 0,1-2 128 15,-1 2-128-15,1-5 128 0,-1-1-128 0,2 1 0 16,1-1 0-16,-3 1 128 0,2-3-128 0,-2-1 0 16,1 1 144-16,-1-1-144 0,1 0 0 0,-1-1 128 15,2 0-128-15,-2 1 0 0,2-1 0 0,-1 1 0 16,-1 0 0-16,1-1 0 0,-2-1 0 0,1 3 128 15,-1-1-128-15,2-2 0 0,-2-3 0 0,0 1 0 16,0 0 0-16,2 1 128 0,-2-1-128 0,2-1 0 16,-1-1 0-16,0 0 0 0,2-2 0 0,0 2 0 15,1-12 0-15,0 13 0 0,1-5 128 0,-1 3-128 16,0-11 128-16,0 0-128 0,0 0 0 0,4 9 144 16,0 1-144-16,1-5 0 0,-5-5 128 0,0 0-128 15,7 7 0-15,1 2 0 0,-8-9 0 0,12 5 128 0,-4 2-128 0,-8-7 0 16,16 4 128-16,-2-2-128 0,0 1 0 0,2-1 0 15,2-1 176-15,1 1-176 0,0-1 160 0,1-1-160 16,5-3 176-16,3 3-176 0,1 0 192 0,3 3-192 16,-1 1 160-16,4-3-160 0,0-1 128 0,2 1-128 15,1 1 128-15,-1-1-128 0,-4-1 0 0,3-1 128 16,1-2-128-16,1 2 0 0,1 1 0 0,-1 0 128 16,6 1-128-16,1 0 0 0,2 2 0 0,4-3 0 15,0-1 0-15,0 1 0 0,-4 0 0 0,1 0 0 16,2-2 0-16,2 1 0 0,3 1 128 0,2 1-128 15,2 2 0-15,1-1 0 0,0 1 0 0,1 0 0 16,-4-3 0-16,2 0 0 0,-1 1 0 0,4 3 0 16,3-1 0-16,1-1 0 0,0-2 0 0,-2-2 0 0,-3 1 0 0,3 1 0 15,-2 0 0-15,5 1 0 0,-1 1 0 0,3-2 0 16,2 0 0-16,-2 1 0 0,-4-2 0 16,-1 1 0-16,3 1 0 0,1 2 0 0,2 2 0 0,1-2 128 15,0-3-128-15,-2 0 0 0,1 0 0 0,-1 0 0 16,-2 0 0-16,5 0 0 0,3 0 0 0,0 0 0 15,-2-3 128-15,2-1-128 0,-1-1 0 0,2 1 0 16,0 1 0-16,3 0 128 0,1-1-128 0,-4 0 0 16,-4-1 0-16,4 0 128 0,0 5-128 0,4 0 0 15,1 1 0-15,-3-2 0 0,-4-3 0 0,-1 1 0 16,1 2 0-16,4 2 0 0,-1-2 0 0,3 1 0 16,-1 0 0-16,-1-2 0 0,-2-6 0 0,3 4 0 0,2 2 0 0,2 0 0 15,2 0 0-15,-2-2 128 0,-5-2-128 0,2 1 0 16,3 2 0-16,2 0 0 0,4 0 0 0,-1 0 0 15,-4-2 0-15,0 1 0 0,-2-2 0 16,5 2 0-16,2 0 0 0,-2 0 0 0,0-4 128 0,-3 1-128 16,1 3 0-16,1 1 0 0,2-1 0 0,-1 0 0 15,-4-1 0-15,0 0 0 0,1 1 0 0,2 0 0 16,2 0 0-16,-1-1 0 0,-4-2 0 0,3 3 0 16,0 2 0-16,2 0 0 0,1-1 0 0,0 0 0 15,-5-1 0-15,-1 0 0 0,3 3 0 0,3-2 0 16,2-1 0-16,-4 1 0 0,-4 0 0 0,1 0 0 15,3 2 0-15,-1 0 0 0,6 0 128 0,-6 1-128 16,1 0 0-16,0 0 0 0,0 0 0 0,2 1 0 16,1-1 0-16,-1 1 0 0,-3-1 0 0,2 3 0 15,0-3 0-15,3 1 0 0,2-1 0 0,-3 1 0 0,-6-1 0 0,1 3 0 16,4 1 0-16,3-2 0 0,1 1 0 0,-4-3 0 16,-5 0 0-16,1 1 0 0,2 2 0 0,2-3 0 15,3 0 0-15,-2 0 0 0,-5 0 0 0,3 0 0 16,2 0 0-16,3 0 0 0,1 0 0 0,-4 0 0 15,2 1 128-15,-6 1-128 0,2-2 0 0,4 2 192 16,2-2-192-16,-4 2 192 0,-4 1-192 0,1-1 0 16,1-1 0-16,2 1 0 0,3 2 0 0,-6 2 0 15,-5-2 0-15,0-2 0 0,5 1 0 0,0-1 0 16,4 1 0-16,-7 2 0 0,-8-2 0 0,3-1 0 16,2-2 128-16,3 3-128 0,1 0 0 0,-4 0 0 15,-4-3 0-15,-2 0 0 0,-2 3 0 0,4-1 0 16,1 2 128-16,1-4-128 0,0 0 0 0,-3 0 0 0,-3 0 0 15,1 1 0-15,-2-1 0 0,4 1 0 0,1 2 0 0,-1 0 0 16,-5-1 0-16,0 2 0 0,0-3 0 0,1 2 0 16,0 0 0-16,3 3 0 0,1 1 128 0,-3-6-128 15,-3-1 0-15,0-1 0 0,2 1 0 0,2 1 0 16,-1 1 0-16,1-1 0 0,-4 0 128 0,-3-1-128 16,-2 0 0-16,0 2 0 0,0-1 0 0,2 3 0 15,-1 1 0-15,2-3 0 0,-3 0 0 0,-6-2 128 16,-1-2-128-16,-4 2 0 0,3 3 0 0,-1-2 0 15,0 0 0-15,0 2 0 0,-1-1 0 0,-2 1 0 16,-2-3 0-16,-3 0 0 0,-2-3 0 0,0 3 0 16,0 3 0-16,1 0 0 0,1-1 128 0,-1 1-128 0,1 2 0 15,-1 1 0-15,0-1 0 0,-3-4 0 0,-4-1 0 16,-3 2 0-16,-3-1 0 0,-1-1 0 0,-2 0 0 16,1 2 0-16,-3 1 128 0,-1 1-128 0,1-2 0 0,-2 2 0 15,-3 0 0-15,0 2 0 0,0-1 0 0,-1-2 0 16,-1 0 0-16,-1-1 0 0,0-2 0 0,-3-1 0 15,-2-3 0-15,-2 1 128 0,-1 1-128 0,-3-3 128 16,0-2-128-16,-2 1 128 0,1-5 48 0,-3-1 0 16,-1 0 0-16,-2-6 0 0,-1-3 16 0,-1-3 0 15,-1 0 0-15,0-3 0 0,-3-2-192 0,0-8 192 16,3-3-192-16,-4-2 192 0,0 1-192 0,-1-6 0 16,-2-3 144-16,4 0-144 0,1-6 0 0,0-2 0 15,0-1 0-15,2-7 128 0,2-2-128 0,2 1 0 0,-1-4 0 0,2-3 0 16,-1-2-144-16,2-2 144 0,2 1-160 0,-2-1 160 15,-1 7-144-15,1-3 144 0,0-2-128 16,0 2 128-16,0-1 0 0,-1 0 0 0,0-1 0 0,-2 1-128 16,0 1 128-16,0-1 0 0,2-2 0 0,-1-1 0 15,-1-3 0-15,1 1 0 0,-1-2 0 0,2 2 0 16,1-2 0-16,-1 4 0 0,0 1 0 0,0 0 0 16,1 7 0-16,-1 3-160 0,0 1 160 0,3 0-208 15,0 5 208-15,-1-1 0 0,3 1 0 0,-2 6-144 16,3 2 144-16,0-1 0 0,-2 1 0 0,-1 4-128 15,1 5 128-15,0 0 0 0,-1 2 0 0,-2 5-128 16,2 0 128-16,-3 1 0 0,-1 3 0 0,-3 1-128 16,3-1 128-16,-3 5 0 0,-1 0 0 0,-1 6-128 15,0-1 128-15,-2 1 0 0,2 2-144 0,-2 1 144 0,2 3 0 0,-2 4 0 16,0-4 0-16,-1 2 0 16,0 2 0-16,-1 3 0 0,-2-1 0 0,1 3 0 0,6 7-176 0,-9-7 176 15,-1 0-128-15,0 4 128 0,0-3 0 0,0 1-160 16,-2 3 160-16,-1-1 0 0,2 2-128 0,-3 1 128 15,-3 1 0-15,0 2 0 0,-2-1 0 0,-4 1-128 16,-1 2 128-16,-2-2 0 0,-2-2 0 0,-1 1 0 16,-3 0 0-16,-1-2 0 0,-1 0 0 0,-1 0 0 15,0 0 0-15,-1 1 0 0,-3 0 0 0,-1 2 0 16,0 3 0-16,-2-2 0 0,-4 0-128 0,-6 0 128 16,-3-1 0-16,-1-1 0 0,0-1 0 0,-2 0 0 15,-2 0 0-15,-1 3 0 0,-1 0 0 0,-5 0 0 0,-7-3 0 0,0-1 0 16,0 0 0-16,1 3-128 0,1 0 128 0,-5 4 0 15,-3-1 0-15,-5-3 0 0,-6-2 0 0,2 3 0 16,0 1 0-16,-5 3 0 0,-6-5 0 0,-2 0 0 16,-2-3 0-16,-1 4 0 0,-2 3 0 0,-5-5 0 15,0 0 0-15,-2 3 0 0,2 4 0 0,-5-5 0 16,-4 0 0-16,2 1 0 0,2 0 0 0,-4-3 0 16,-6 1 0-16,4 0 0 0,1-1 0 0,-2 2 0 15,-5-4 0-15,1 0 0 0,5 0 0 0,-5-1 0 16,-6 1 0-16,3 1 0 0,3 0 0 0,-4 0 0 15,-5 1 0-15,3-1 0 0,4 0 0 0,-2 2 0 16,-4-1 0-16,3 1 0 0,3 1 0 0,-2-3 0 16,-5-2 0-16,3 1 0 0,6 1 0 0,-3-1 0 15,-5-1 0-15,4-1 0 0,4 0 0 0,-4 1 0 16,-5-2 0-16,4 2 0 0,2 0 0 0,-3-1 0 16,-3 1 0-16,3 1 0 0,2 0 0 0,-1-1 0 0,-5-1 0 0,8 2 0 15,2 3 0-15,-3-3 0 0,-3 0 0 0,3 0 0 16,4 1 0-16,-2 1 0 0,-5-4 0 0,5 2 0 15,5 0 0-15,-3 0 0 0,-4-1 0 0,3 2 0 16,5 2 0-16,-1-2 0 0,-6-1 0 0,5 1 0 16,6 2 0-16,-3-1 0 0,-3-2 0 0,2 2 0 15,1-1 0-15,1 0 0 0,-1 1 0 0,4-2 0 16,4-2 0-16,-1 2 0 0,1 0 0 0,-1-1 0 16,1-2 0-16,3 0 0 0,5 1 0 0,-4 1 0 15,-2 0 0-15,2-2 0 0,2 2 0 0,4-2 0 16,2 3 0-16,-1-2 0 0,-1-4 0 0,1 2 0 0,4 1 0 0,1 2 0 15,-3-4 0-15,2 0 0 0,1 1 0 0,2 1 0 16,3 2 0-16,-1-1 0 0,-3-5 0 0,4 3 0 16,3 1 0-16,4 3 0 0,-2 0 0 0,-1 0 0 15,-5-3 0-15,4 3 0 0,3 3 0 0,5-2 0 16,-1 0 0-16,-1 2 0 0,-2-2 0 0,-1 0 0 16,3 0 0-16,2 5 0 0,3-3 0 0,-2 2 0 15,-5 2 0-15,4-2 0 0,-2-3 0 0,5 4 0 16,3 0 0-16,0-1 0 0,-2 1 0 0,0 1 0 15,0-3 0-15,3-1 0 0,1 4 0 0,4-1 0 16,1-2 0-16,1 0 0 0,-3 1 0 0,-1 1 0 16,2-2 0-16,3 2 0 0,1 3 0 0,2-2 0 15,3-1 0-15,-2 0 0 0,-3 2 0 0,1-1 144 16,-1-3-16-16,4 1 0 0,-1 6 0 0,5-5 0 0,-1 3-128 16,3-2 0-16,0 4 0 0,2-5-176 15,-1 3 176-15,2-3 0 0,1-2 0 0,2 1 0 0,3 1 0 0,5 0 0 16,3 0 0-16,3 2 0 0,2-3 0 0,1 2 0 15,1-2 0-15,1 0 0 16,2 3-1056-16,1 0-224 0,0 2-64 0,-2-1-16656 0</inkml:trace>
  <inkml:trace contextRef="#ctx0" brushRef="#br0" timeOffset="1244.58">13206 5418 11455 0,'0'0'512'0,"5"-8"96"0,0 5-480 0,-1-3-128 15,1-1 0-15,-1 2 0 0,-1-2 512 0,1 0 96 16,-4 7 16-16,5-7 0 0,0-3 256 0,-1 4 48 15,0-2 16-15,-4 8 0 0,5-7 224 0,-1 2 48 16,0-3 16-16,-4 8 0 0,2-6-80 0,-2 6 0 16,0-6-16-16,0 6 0 0,0 0-144 0,0 0-32 15,0 0 0-15,-6-3 0 0,-2 0-112 0,2 2-16 16,-3 1-16-16,0 1 0 0,-2 0-288 0,1 4-48 16,-2 1-16-16,-2-1 0 0,0 2-208 0,-1 0-32 15,-3 0-16-15,0 2 0 0,-1-1-16 0,0 2-16 16,-1 4 0-16,-1-1 0 0,1 2-48 0,0 3-128 15,-2 1 192-15,2 4-64 0,0-1-128 0,0 1 160 16,1 3-160-16,3-2 160 0,3-1-160 0,2 4 0 16,1-3 144-16,2 2-144 0,3-1 144 0,2-1-144 0,3 2 192 15,0-1-192-15,3 1 224 0,2-3-64 0,4 0-16 0,1 0 0 16,0 0-144-16,3-3 128 0,3-1-128 16,0-1 128-16,1-2-128 0,2 0 192 0,-1-4-192 0,5 2 192 15,0-1-192-15,0-1 192 0,0-5-192 0,0 1 192 16,-4-2-192-16,0-2 192 0,0 0-192 0,0-2 192 15,0-2-64-15,-1-1 0 0,0-3 0 0,-2 0 0 16,4-6 64-16,-2 0 0 0,-4-4 0 0,-1 1 0 0,-3-1-64 0,-2 2 0 16,-3-2 0-16,-1-2 0 0,-4 4-128 0,-2 0 160 15,0 0-160-15,-2 4 160 0,-2-2-16 0,-2 3 0 16,-2 1 0-16,-2 2 0 0,-2 3 64 0,0 1 16 16,-1 3 0-16,-1 0 0 0,-2 5-224 0,0-2 176 15,-1 5-176-15,0-3 160 0,-3 4-160 0,2-3 0 16,0 1 0-16,2 1 0 0,3-2 0 0,2 1-256 15,4-3 64-15,3-1 16 16,6-6-1552-16,0 0-304 0,14 0-64 0,5-5-13984 0</inkml:trace>
  <inkml:trace contextRef="#ctx0" brushRef="#br0" timeOffset="1560">13698 5975 23439 0,'-8'9'1024'0,"8"-9"240"0,0 0-1008 0,-6 11-256 16,-1-5 0-16,1 3 0 0,-2-2 1344 0,8-7 240 0,-9 5 32 0,9-5 16 16,0 0 80-16,0 0 16 0,0 0 0 0,0 0 0 15,0 0-464-15,-6-8-96 0,2-1-16 0,3 0 0 16,2-2-320-16,2 1-80 0,1-3-16 0,1 2 0 15,0 2-320-15,0-2-64 0,-5 11-16 0,6-6 0 16,-6 6-144-16,0 0-16 0,0 0-16 0,0 0 0 16,4-6-160-16,-4 6 160 0,0 0-160 0,0 0 160 15,0 0-160-15,0 0 0 0,-8 2 0 0,-3 2 0 16,1 0-176-16,-2 0-64 0,0 0-16 0,0-2 0 16,3 1-3056-16,0-2-608 0,9-1-128 0,0 0-32 15</inkml:trace>
  <inkml:trace contextRef="#ctx0" brushRef="#br0" timeOffset="1935.63">14238 5306 5519 0,'0'0'496'0,"6"-9"-496"0,-2 3 0 16,-1 1 0-16,-1 1 3712 0,1-1 656 0,-1-1 128 0,-1 2 32 16,1 1-1920-16,-1-1-384 0,-1 4-80 0,0 0-16 15,0 0-560-15,0 0-112 0,0 0-32 0,0 0 0 16,1 11-496-16,-1 1-96 0,0 0-32 0,0 0 0 15,0 5-96-15,0 3-32 0,0 6 0 0,2 2 0 16,-2 6-144-16,0 5-16 0,0 2-16 0,0 0 0 16,0 4-112-16,0-1-32 0,-2 1 0 0,1 0 0 0,1 1 16 0,0-3 0 15,-1-1 0-15,-1 0 0 0,1-4-192 0,1 0-48 16,0-2 0-16,0-2 0 16,0 0-880-16,1-2-176 0,2-4-32 0,1 0-17968 15</inkml:trace>
  <inkml:trace contextRef="#ctx0" brushRef="#br0" timeOffset="4888.92">20414 1049 11967 0,'0'0'1072'0,"0"0"-864"16,0 0-208-16,0 0 0 0,0 0 736 0,0 0 96 15,0 0 32-15,-4 9 0 0,-1-2 224 0,0-1 64 16,0 0 0-16,0 1 0 0,0 4-128 0,-1-1 0 15,-1 2-16-15,-2 3 0 0,1 0-336 0,-1 3-64 16,0 0-16-16,-4 1 0 0,0 1-128 0,1 0-16 0,-2 5-16 0,-2 3 0 16,1 2-160-16,0 1-16 15,0 2-16-15,1 0 0 0,1 0-96 0,3-5-16 16,1-3 0-16,2-3 0 0,4-4 32 0,0-2 0 16,2-2 0-16,3-4 0 0,3 0 144 0,3-5 16 0,2 1 16 0,4-3 0 15,3-1-32-15,2-5-16 16,2-2 0-16,2 0 0 0,3 0-48 0,2-4-16 0,-3 0 0 0,4-4 0 15,2-1-64-15,-2 3-16 0,-2-4 0 0,2-1 0 16,-2 2-144-16,-1 0 0 0,1 2 0 0,-3-1 128 16,-3 3-320-16,-2 2-64 0,0-1 0 0,-3 3-9104 15,0 1-1824-15</inkml:trace>
  <inkml:trace contextRef="#ctx0" brushRef="#br0" timeOffset="5454.1">20226 1581 16575 0,'0'0'1472'0,"0"0"-1168"15,0 0-304-15,0 0 0 0,0 0 448 0,0 0 16 16,0 0 16-16,0 0 0 0,0 0 464 0,0 0 80 15,0 0 32-15,1-7 0 0,2-3-304 0,2 0-64 16,1 0-16-16,3-3 0 0,3 0-272 0,3-1-48 16,3-5-16-16,1-1 0 0,4 1 16 0,0 0 0 15,2-2 0-15,6 1 0 0,-1-3 32 0,2-3 0 16,0 0 0-16,1-1 0 0,0 3 0 0,1 3 0 16,0-3 0-16,1 1 0 0,0 1-128 0,1 2-32 15,-2 1 0-15,2 1 0 0,-4 1-224 0,-1 1 0 16,-1 1 0-16,-2 2 0 0,-3 3 0 0,-1-1 0 15,-1 5 0-15,-4 1 0 0,-2 0 0 0,-2 4 0 0,-1 2 0 16,-3 4 0-16,-2 1 0 0,0 2 0 0,-1 2 0 0,-3 4 0 16,-4 0 0-16,-1 4 0 0,0 2 0 15,-1 1 0-15,-2-1 0 0,1-1 0 0,-2 3 0 0,0-2 0 16,0-1 0-16,0-1 0 0,1 0 144 0,-1-2-144 16,1-1 256-16,-1 1-48 0,4-2 0 0,0-4 0 15,0 0-48-15,4-1-16 0,0 0 0 0,1-2 0 16,3 0 48-16,-1-3 0 0,5-2 0 0,-1-1 0 0,3-3 208 15,1-1 48-15,2-6 16 0,2 2 0 0,3-2-160 16,2 0-48-16,4-2 0 0,1 2 0 0,0-4-64 0,2 2 0 16,-1-1-16-16,1-1 0 0,1 4-16 0,-1-2 0 15,2 1 0-15,0 1 0 0,2-2 64 0,0 2 16 16,1-3 0-16,0 3 0 0,-1-2-64 0,1 1-16 16,-2 2 0-16,2-1 0 0,-3 2-160 0,0 1 0 15,-1-2 0-15,9 0 0 16,-4-2-1584-16,-5 3-400 0,-3 0-64 0</inkml:trace>
  <inkml:trace contextRef="#ctx0" brushRef="#br0" timeOffset="6204.72">23021 570 10127 0,'0'0'896'0,"0"0"-704"16,8-6-192-16,0 2 0 0,-2-2 992 0,-6 6 160 16,0 0 48-16,0 0 0 0,5-8 16 0,-5 8 0 15,0 0 0-15,0 0 0 0,-1-8-192 0,1 8-16 16,-4-7-16-16,4 7 0 0,-6-3-256 0,-5 2-48 16,1 1-16-16,1 4 0 0,-2 1-224 0,-4 2-32 15,-1 0-16-15,-1 4 0 0,-1-1 48 0,1 4 0 16,-1 3 0-16,1 3 0 0,-1 4 16 0,0 1 16 15,2 4 0-15,-1 0 0 0,1 4-96 0,0 4 0 16,2 2-16-16,2 3 0 0,0-2-208 0,2-2-32 16,2 1-128-16,5-3 192 0,0-3-192 0,6-4 128 15,2-6-128-15,5-3 0 0,3-3 0 0,0-2 0 0,1-6 0 0,4 0 0 16,4-4 144-16,2-1-144 0,1-2 128 0,1-2-128 16,-1-4 176-16,1 1-48 0,-2-2-128 0,1-3 192 15,-3 3-48-15,-3 0-16 16,-3-4 0-16,-2 1 0 0,-1-4 64 0,-1 1 0 0,-2-1 0 0,-3-2 0 15,0 4 0-15,-6-3 0 0,-1 0 0 0,-1 4 0 0,-4-1 112 0,-2 2 16 16,1-2 16-16,-5 4 0 0,-2-2 128 0,-2 3 32 16,-3 3 0-16,-1 3 0 0,-2 3-256 0,-2 3-48 15,-2 1-16-15,2 3 0 0,-1-2-176 0,2 4 0 16,3-3 0-16,2 3 0 0,3 0 0 0,2 1 0 16,2-3 0-16,4 0-176 15,1 1-416-15,2-3-96 0,3-9-16 0,0 0 0 16,0 0-1984-16,10 6-416 0</inkml:trace>
  <inkml:trace contextRef="#ctx0" brushRef="#br0" timeOffset="6470.84">23454 1026 23039 0,'-12'8'1024'0,"12"-8"192"0,-6 11-960 0,-1 2-256 16,2-4 0-16,1 1 0 0,4-10 1520 0,0 0 256 0,-2 8 48 0,2-8 16 15,0 0-704-15,0 0-144 0,0 0-32 0,0 0 0 16,0 0-240-16,9-5-48 0,0 0-16 0,0-3 0 16,-2 2-352-16,1-4-80 0,1 1-16 0,1-4 0 15,-1 2-208-15,1 0 0 0,0 0 0 0,-1 5 0 31,-1 0-1280-31,-8 6-288 0,7-8-64 0</inkml:trace>
  <inkml:trace contextRef="#ctx0" brushRef="#br0" timeOffset="6938.42">23851 786 24879 0,'0'0'2208'0,"-3"-9"-1760"0,0-1-448 0,3-1 0 0,0-5-128 0,3-1-128 16,0 0 0-16,2-1-16 0,2-1 1040 0,3 1 192 15,1-2 64-15,6 0 0 0,2 1-64 0,4 1 0 16,2 1 0-16,5 2 0 0,1-1-256 0,1 3-48 0,0 3-16 0,-2 1 0 16,-2 5-256-16,-1 4-48 0,-4 1-16 0,-7 4 0 15,2 6-176-15,-1 3-144 0,-3 0 192 16,-2 8-192-16,-1 4 0 0,-4 7 0 0,-2 1 0 0,-6 4 0 16,-4 6 0-16,-8 20 160 0,-2-3 0 0,0-5 0 15,-3-10 96-15,1-5 0 0,2-8 16 0,1-4 0 16,0-6 240-16,4-4 32 0,2-5 16 0,3 0 0 15,3-4-48-15,3 0 0 0,-1-10 0 0,9 4 0 16,4-5-64-16,2-3-32 0,4-6 0 0,4 0 0 16,4-3-128-16,2 0-32 0,3 1 0 0,4-2 0 15,4-2-256-15,4 2 128 0,5 0-128 0,0 4 0 16,3-1 0-16,-1 4 0 0,-1 0 0 0,1 3 0 0,-1 1-160 0,1 3-96 16,-2 3 0-16,0 6-16 15,2 0-2448-15,0 3-480 0</inkml:trace>
  <inkml:trace contextRef="#ctx0" brushRef="#br0" timeOffset="11557.67">16789 9151 5519 0,'0'0'240'0,"0"0"64"0,0 0-304 0,0 0 0 15,0 0 0-15,0 0 0 0,0 0 1328 0,0 0 208 16,0 0 32-16,0 0 16 0,0 0-400 0,10 1-80 0,-10-1-16 0,12 5 0 15,-12-5-48-15,10 4-16 0,-1 1 0 0,-9-5 0 16,9 4-64-16,-9-4 0 16,10 5-16-16,1-1 0 0,-1-1-48 0,2 0-16 0,-1 0 0 0,2-1 0 15,1-2-112-15,1 2-32 0,3-2 0 0,1 0 0 16,3 0-96-16,-2-2 0 0,2 0-16 0,2 1 0 16,1-2-144-16,2 2-32 0,1 0 0 0,2-2 0 15,2 1-64-15,-1-1 0 0,-2 2-16 0,1-2 0 16,2 1-160-16,-1 0-16 0,-1 2-16 0,-2-1 0 15,-2-1-32-15,3 0 0 0,0 2 0 0,0 0 0 16,-1-1-16-16,-1 1 0 0,0 0 0 0,1 1 0 16,0 1 0-16,1-1 0 0,1 1 0 0,1 0 0 15,-1-4-128-15,2 4 160 0,0 0-160 0,1 3 160 16,-1-2-160-16,-1-2 128 0,0 2-128 0,1-1 128 0,1-1 0 16,0-1-128-16,-1 0 192 0,1 2-64 0,0-2-128 0,4 1 160 15,-2-1-160-15,5 2 160 0,-2 0-32 16,1 0-128-16,2 1 192 0,-1-3-64 0,-3 1-128 0,3 0 160 15,0 2-160-15,2-2 160 0,-1-1-32 0,2 0-128 16,2 0 192-16,-1 0-64 0,-2 0-128 0,4 0 0 16,2 0 0-16,-2 0 0 0,-3-1 0 0,2 0 0 15,-1 1 0-15,1 0 128 0,-1-2-128 0,3 2 0 16,0 0 0-16,2 0 0 0,-2 0 0 0,0 3 0 16,1-1 0-16,-2 0 0 0,-1 0 0 0,0 0 0 15,-4-2 0-15,3 0 0 0,-2 0 0 0,3 0 0 16,0 0 0-16,1 0 0 0,-1 0 160 0,0 1-160 15,2 0 192-15,-3 2-192 0,1-3 224 0,-3 1-64 16,0-1-16-16,1 0 0 0,1 0-144 0,1 0 0 0,1 0 144 0,1 0-144 16,0 0 0-16,0 0 128 0,-1 1-128 0,0-1 0 15,0 0 0-15,-2 0 0 0,1-1 0 0,0 2 128 16,2-2-128-16,0 1 0 0,2 0 0 0,-2 1 0 16,-2-1 0-16,2 3 0 0,-2-2 0 0,-1-1 0 15,1-1 0-15,1-1 0 0,-2 1 0 0,2 0 0 16,1 0 0-16,0 1 0 0,0-2 0 0,1 1 128 15,-1-1-128-15,2-2 0 0,-2 0 0 0,4 1 0 16,-6 2 0-16,4 0 0 0,0-2 0 0,2 1 128 16,0-3-128-16,-2 2 0 0,1 1 0 0,-3-1 0 15,0 2 0-15,0-2 0 0,0 1 0 0,0-2 0 16,3 1 0-16,-2 1 0 0,5-1 0 0,1 2 0 16,-3-2 0-16,-3 1 0 0,-1-1 0 0,0 3 0 15,-1 0 0-15,-2 0 0 0,1 0 0 0,2-2 0 16,1-2 0-16,2 3 0 0,-2 1 0 0,2 0 128 0,-3 0-128 0,-2 1 0 15,-1-1 0-15,0 0 0 0,1-1 0 0,-1-1 0 16,1 2 0-16,2-1 0 0,3 0 0 0,0 0 0 16,-3-1 0-16,3 2 0 0,-6 0 0 0,1 2 0 15,-2-1 0-15,1 0 0 0,1-1 0 0,-1 0 144 16,1-1-144-16,2 1 0 0,1 0 0 0,0 0 0 16,-1 1 0-16,-1-1 0 0,-1-1 128 0,-2 1-128 15,0 0 0-15,0 0 0 0,2-1 0 0,-2-1 0 16,2 2 0-16,2 0 0 0,0-1 0 0,0 1 0 15,0 0 0-15,-3 3 0 0,-1-1 0 0,1-2 0 0,-1 1 0 0,0 1 0 16,-1-2 0-16,1 0 0 0,0 0 0 0,3-2 0 16,2 1 0-16,-1 1 0 15,-3 4 0-15,0-1 0 0,-2-2 128 0,-1-1-128 0,-1-1 0 0,0-1 0 16,-2 2 0-16,3-1 0 0,1 0 0 0,1-1 0 16,1 1 0-16,1 1 0 0,-4-1 0 0,2-2 0 15,-4 0 0-15,-1 0 0 0,0 2 0 0,-1-1 0 16,-1 0 128-16,1-1-128 0,1 1 0 0,0-1 0 15,0 0 144-15,2 0-144 0,0 0 0 0,0 2 144 16,-2 0-144-16,1 0 128 0,1 1-128 0,-4-2 128 16,0 0-128-16,1 1 0 0,1-2 0 0,1 2 0 15,-2-1 0-15,1 1 128 0,2-1-128 0,-1 0 0 16,2 2 0-16,0 2 0 0,-2-1 0 0,-1-1 0 16,-1-1 0-16,-1 1 0 0,-2 0 128 0,0 0-128 15,1 0 0-15,-1 2 0 0,0 2 0 0,0 0 0 0,2-3 0 0,1 2 0 16,0-1 0-16,-3 2 0 15,-3-1 0-15,0 2 0 0,2-3 0 0,-2-1 0 0,-3-1 0 0,-1 3 0 16,-2-1 0-16,-2 1 128 0,1 0-128 0,-1 2 0 16,0-3 0-16,-2 1 128 0,1-1-128 0,-2 1 0 15,-1-1 0-15,1 2 0 0,-3-1 0 0,0-1 0 16,-3 2 0-16,-1 1 0 16,-1 3-1088-16,-2-2-256 0,-3 3-64 0,-5-1-15296 0</inkml:trace>
  <inkml:trace contextRef="#ctx0" brushRef="#br0" timeOffset="31488.71">17099 9058 19519 0,'-15'-1'864'0,"6"2"176"0,0 2-832 0,9-3-208 0,-9 0 0 0,9 0 0 15,0 0 992-15,0 0 160 0,0 0 16 0,0 0 16 0,0 0-112 0,0 0-32 16,0 0 0-16,0 0 0 0,0 0-304 0,8 6-64 16,2-2-16-16,4 0 0 0,3-2-80 0,3 0-32 15,4-1 0-15,3 1 0 0,2 0-32 0,5-1-16 16,6-1 0-16,-1 0 0 0,0-1-224 0,5-1-32 15,3-1-16-15,2 1 0 0,2 2 48 0,5 0 16 16,4 2 0-16,5-2 0 0,3-3-16 0,3 1 0 16,-3-1 0-16,2 3 0 0,1 0-16 0,4 0-16 15,5 0 0-15,4 0 0 0,0 0-64 0,1 0-16 16,-2 0 0-16,4 0 0 0,4 3-32 0,0-2 0 16,2-1 0-16,-3 0 0 0,0 0-128 0,4 2 160 15,6 1-160-15,-3-1 160 0,-1-4-160 0,2 2 0 0,2 4 144 16,0-4-144-16,1-2 128 0,-1 0-128 0,-1 1 128 15,4 4-128-15,3 1 0 0,-1-2 0 0,1-4 0 0,1 4 128 16,-2-1-128-16,5 1 0 0,-2 1 0 0,-2-1 128 16,1 1-128-16,1 2 0 0,5-2 0 0,-1 2 0 15,-4 0 0-15,3 1 128 0,2-1-128 0,1 2 0 16,-2 0 0-16,1-4 0 0,2-2 0 0,-2 4 0 16,-1 4 0-16,0-3 144 0,-3 2-144 0,3-3 0 15,3 1 128-15,-1 2-128 0,-5-3 0 0,4 0 0 16,5 0 128-16,-1-2-128 0,-1-1 0 0,-2 0 0 15,2-2 160-15,0 0-160 0,-6 0 128 0,1 0-128 16,-6 0 0-16,5-2 0 0,1 1 128 0,-3-1-128 16,-2-2 0-16,1 0 0 0,2-1 0 0,-2 1 128 15,-3-2 32-15,-1 1 0 0,-3 0 0 0,2-3 0 0,2 0 64 0,-6 3 16 16,-5-1 0-16,-4-1 0 0,-3 2-80 16,-2-1-16-16,0 1 0 0,-6 1 0 0,-6-3 32 0,-6 3 0 15,-6 0 0-15,-7 1 0 0,-4 1-176 0,-6-2 0 16,-7 1 0-16,-6 2 0 0,-4 1-304 0,-6 0 64 15,-6-1 16-15,-14 1 0 16,0 0-2272-16,-4-8-464 0</inkml:trace>
  <inkml:trace contextRef="#ctx0" brushRef="#br0" timeOffset="34107.87">19012 5225 11167 0,'0'0'496'0,"0"0"96"0,0 0-464 0,0 0-128 0,0 0 0 0,0 0 0 16,0 0 896-16,0 0 176 0,0 0 16 0,0 0 16 15,0 0 96-15,0 0 16 0,0 0 0 0,0 0 0 16,0 0-128-16,0 0-32 0,0 0 0 0,0 0 0 16,0 0-288-16,-7 6-64 0,0 3-16 0,2 0 0 15,-1 4-160-15,-1 1-16 0,2-2-16 0,-1 6 0 16,0 0-144-16,-2 2-32 0,-1 4 0 0,1 1 0 15,-2 3-96-15,1-2-32 0,1 3 0 0,-3 1 0 16,1 3-32-16,1 1-16 0,0 0 0 0,-2-1 0 16,1 0 64-16,-2 0 16 0,-2 2 0 0,0-5 0 15,0 0 32-15,0-4 0 0,-1 1 0 0,2-4 0 16,1-3 96-16,0 2 32 0,2-2 0 0,1-1 0 0,2-2-48 16,0-2 0-16,2-4 0 0,1 2 0 0,2-1-160 15,2-4-48-15,0-8 0 0,2 14 0 0,1-3 0 0,-3-11 0 16,6 10 0-16,3-1 0 0,1-2-128 0,3-2 192 15,1-1-192-15,3 0 192 0,2-1-64 0,2-1 0 16,0-1 0-16,3-1 0 0,4 2-128 0,0-2 160 16,0 1-160-16,2-2 160 0,-3-1-160 0,3 2 128 15,1-2-128-15,2-2 128 0,-3-1-128 0,2 0 160 16,1 1-160-16,4-2 160 0,1-2 32 0,3 3 16 16,1-3 0-16,1 3 0 0,0 1-32 0,0-3-16 15,-1-1 0-15,3 1 0 0,-1-4-32 0,2 4-128 16,0-2 192-16,2 4-64 0,2-3-128 0,2 1 160 15,-1 1-160-15,-2-1 160 0,-2 2-160 0,0 0 0 0,-1-3 0 0,-1 3 128 16,-1 1-128-16,1-1 0 0,2 2 0 0,1 2 0 16,2 0 0-16,2 0 0 0,0-2 0 15,-4 1 0-15,-2-2 0 0,1-1 0 0,1 2 0 0,2 2 0 16,-2 1 0-16,5 0 0 0,3 0 0 0,-1 1 0 16,1 2 0-16,-1-3 0 0,-3-2 0 0,0 2 0 15,1-1 0-15,1 1 0 0,-1 1 0 0,2 1 0 16,1-1 0-16,2-1 0 0,2-3 0 0,-2 2 0 15,-1 0 0-15,1 1 0 0,-1 0 0 0,4 2 0 16,2 2 0-16,1 0 0 0,0-4 0 0,-3 0 0 16,-4-1 0-16,4-2 0 0,1 2 0 0,4 1 0 15,3 0 0-15,-1 0 0 0,1-1 0 0,-4-2 0 16,-5-1 0-16,1 2 0 0,2-2 0 0,3 0 0 16,3 4 0-16,0 0 0 0,1-1 128 0,-4 0-128 0,-5-4 0 15,1 2 0-15,1 2 0 0,5-1 0 0,-1 2 0 0,2 0 0 16,1-1 0-16,-2-1 0 15,-8-2 0-15,2 1 0 0,3 1 0 0,3 2 0 0,3 1 0 0,0 0 0 16,-1-1 0-16,-4-1 0 0,-4-3 0 0,2 2 0 16,2 2 0-16,1 2 0 0,2 1 0 0,0-2 0 15,-3 2 0-15,-3-2 0 0,-3-2 0 0,1 1 0 16,0 0 0-16,1 3 0 0,3 6 0 0,-1-2 0 16,-2-1 0-16,-2-2 0 0,-3-2 0 0,-2 0 0 15,-1-1 0-15,0 1 0 0,0 1 0 0,5 2 128 16,3 0-128-16,-2-2 0 0,0-2 0 0,-5 0 128 15,-2 0-128-15,-3 1 0 0,1-2 0 0,1 4 128 0,0-1-128 16,3 0 0-16,0 1 0 0,1 0 128 0,-2 1-128 0,-3-3 0 16,-2-3 0-16,-1 1 0 0,0 2 0 15,2 0 0-15,-1 2 0 0,2 1 0 0,5-3 0 0,-3 2 0 16,-2-1 0-16,-1 0 0 0,-3-3 128 0,0 0-128 16,-1-1 0-16,-1 1 0 0,-1 3 0 0,0-1 0 15,1-1 0-15,-1 2 0 0,6 1 0 0,-3-4 128 16,-3-2 0-16,-1 1 0 0,-1-3 0 0,-1 3 0 15,-2 0 48-15,2 1 0 0,-1-1 0 0,0 1 0 16,-2 1-176-16,6 0 160 0,1 0-160 0,-1-1 160 16,-4-1-160-16,1 1 0 0,-2 0 0 0,-2 0 128 15,-1-1-128-15,-1 1 0 0,1 0 0 0,1 0 0 16,0 0 0-16,-2 1 128 0,1 3-128 0,2-2 0 16,1 1 0-16,1-2 0 0,0 1 0 0,-4-1 0 0,0 0 0 0,-3 2 0 15,-2 2 0-15,1-1 0 0,0-2 0 0,1 1 0 16,0 0 0-16,0 3 0 0,2 0 0 0,-1-2 0 15,0 1 0-15,0 2 0 0,2-3 0 0,0 3 0 16,-2 1 0-16,0 0 0 0,-2 2 0 0,-4-3 0 16,-1 0 0-16,-3-2 0 0,-1 2 0 0,1 0 0 15,0-2 0-15,-2 2 0 0,-1-1 0 0,-2 0 0 16,2 1 0-16,-4 2 0 0,1-3 0 0,0 3 0 16,-4-4 0-16,3 4 0 0,-1-4 0 0,1-1 0 15,-2 1 0-15,1 1 0 0,2-2 0 0,-3 1 128 16,-2-1-128-16,-1 1 0 0,0-1 0 0,0-2 0 15,-2 1 128-15,-2 0-128 0,-8-3 0 0,12 0 0 16,-2-2 0-16,-1 2 128 0,-9 0 0 0,12-1 0 16,-2-2 0-16,-1 1 0 0,0-2 0 0,0-2 0 0,-2 1 0 0,0 0 0 15,-1-4-128-15,0 0 192 0,-1-4-192 0,1 0 192 16,-1 2-64-16,0-3-128 0,0-4 192 0,0 0-64 16,-1-2 0-16,-1-2-128 0,1-2 192 0,-1 1-64 15,-1 0-128-15,1-4 192 0,1 0-192 0,0-2 192 16,-1 3-64-16,1-3-128 0,1-4 192 0,0 1-64 15,-1 2-128-15,0-2 0 0,0-2 0 0,0-2 0 16,-1 0 0-16,0 1 0 0,-2-2 0 0,0 1 0 16,-2 1 0-16,0 0 160 0,-2 5-160 0,0 2 160 15,1 2-160-15,0 2 192 0,-1 1-192 0,-1-3 192 16,1 7-192-16,-1 1 0 0,-1 1 144 0,0 3-144 16,0 3 128-16,-1 0-128 0,1 2 128 0,2-2-128 0,-1 5 0 15,4 6 0-15,-5-9 0 0,5 9 0 16,0 0-256-16,0 0-128 0,-11-2-32 0,11 2 0 15,-8 5-2720-15,1 4-560 0</inkml:trace>
  <inkml:trace contextRef="#ctx0" brushRef="#br0" timeOffset="35675.44">18809 5145 10479 0,'5'-16'448'0,"0"8"128"0,3-5-576 0,-2 3 0 15,5-3 0-15,0-1 0 0,-4 1 736 0,3 2 32 16,-2-2 16-16,-2 2 0 0,1 0-192 0,0 0-32 16,0 2-16-16,0-1 0 0,1 4-48 0,0-5-16 15,-1 4 0-15,-7 7 0 0,9-10-176 0,-9 10-48 0,10-7 0 0,-10 7 0 16,12-5-112-16,-12 5-16 0,12-2-128 16,-12 2 192-16,0 0-64 0,12 5 0 0,-12-5-128 0,10 6 192 15,-2 6 256-15,-2-2 32 0,-1 1 16 0,-2 4 0 16,-1 2 16-16,1 2 16 0,-2 1 0 0,-1 4 0 15,0 4-112-15,-3-2-32 0,0 2 0 0,-1 0 0 16,0 4-128-16,0 2-48 0,-1-1 0 0,-2 3 0 16,-4-3 48-16,2 0 0 0,1 1 0 0,-3-1 0 15,-3 1-80-15,-1 2-16 0,-1 2 0 0,0 0 0 16,1-1-32-16,1-3-128 0,-1-3 192 0,2 1-64 16,2 1 0-16,-1-7 0 0,1 1 0 0,-1-3 0 15,1 2-128-15,1-2 192 0,1 0-192 0,1-1 192 16,1-3-48-16,2-1 0 0,-1 0 0 0,3-1 0 0,0-4 64 0,1 0 16 15,0 1 0-15,2-1 0 0,2 0-16 16,0-4 0-16,-2-10 0 0,6 13 0 0,1-1 80 0,3-5 16 16,1 1 0-16,3-3 0 0,0-3 112 0,3 1 32 15,2-3 0-15,3 0 0 0,3 0-96 0,2-1-16 16,-2-2 0-16,3 2 0 0,1-3-144 0,3-2-48 16,0 1 0-16,2 1 0 0,2-4-16 0,2 3-128 15,1 1 192-15,5-1-64 0,3-1-128 0,2 2 0 16,5 0 144-16,-2 2-144 0,-1-5 0 0,2 2 0 15,2 0 0-15,2-2 0 0,1 0 0 0,5 2 144 16,-2-1-144-16,1 2 0 0,0 0 128 0,-1 2-128 16,-1-2 0-16,0-1 0 0,-1 2 144 0,4 1-16 15,0 0-128-15,2 2 192 0,1-2-192 0,-2-2-128 0,-2-1 128 0,0 1-208 16,1 0 208-16,1 3 0 0,4-2 144 0,2 1-144 16,1-3 0-16,-1 1 0 0,-3 0 0 0,2 0 0 15,-1 1 0-15,5 1 0 0,4 1 0 0,1-1 0 16,-6-2 0-16,2 2 0 0,2 2 0 0,1 2 0 15,1-1 0-15,1 0 0 0,-2-2 0 0,-2 0 0 16,-2 1 0-16,5 2 0 0,-1 2 0 0,5 1 0 16,-1-2 0-16,-3-3 0 0,-5 0 0 0,1 2 0 15,1 0 128-15,3 0-128 0,2 3 0 0,-2-1 0 16,-1-4 0-16,-2-3 0 0,1 6 0 0,3-1 0 16,2 1 0-16,0-2 128 0,0 1-128 0,-3-2 0 15,-3-2 0-15,3 2 128 0,-1 0-128 0,5 0 0 16,2 0 144-16,-4 0-144 0,-7 0 128 0,1-1-128 15,0 0 128-15,2 1-128 0,3 0 0 0,-1 0 128 0,-3-2-128 0,-2 1 0 16,1-4 144-16,-4 4-144 0,4 1 0 0,1 0 144 16,1 0-144-16,-2 0 0 0,-4-1 0 0,-2-2 0 15,1 1 0-15,1 2 0 0,1 0 128 0,1 0-128 16,0 0 0-16,-6-2 0 0,-5 0 0 0,0-1 0 16,1-1 0-16,2 4 0 0,0 4 0 0,2-1 0 15,-3-3 0-15,0-2 0 0,-3-1 0 0,-2 1 0 16,2 1 0-16,-1 1 0 0,2 0 0 0,1 0 0 15,3 0 0-15,-2 0 0 0,-2 0 144 0,-1 0-144 16,-3-1 0-16,1 2 144 0,-1 2-144 0,0 2 0 16,4-1 144-16,1-2-144 0,1 1 0 0,-5-2 128 15,-2-1-128-15,-1 1 0 0,1 3 0 0,-1 0 0 16,-1-2 0-16,1 1 0 0,3-1 0 0,-1 1 0 0,-2-2 0 16,-3 3 128-16,-5 0-128 0,0-2 0 0,1 3 0 0,1 1 0 15,-1-4 0-15,1 2 0 0,2-2 0 0,-1 2 0 16,1-1 0-16,-4 1 0 0,-3-2 0 0,-1 2 128 15,-3 2-128-15,1 2 0 0,1-4 0 0,-1 1 0 16,-1-1 0-16,1 2 0 0,2-1 0 0,-1 1 0 16,-3 1 0-16,2-3 0 0,1 1 0 0,-2 1 0 15,-3-2 0-15,0 0 0 0,-1 1 0 0,1 0 0 16,-2 0 0-16,0-4 0 0,-2 2 0 0,1-1 0 16,1 1 0-16,-3-1 0 0,0-2 0 0,-3-2 128 15,-2-2-128-15,-2 0 144 0,2-1-144 0,-4-3 160 16,-3 2 32-16,-1-3 16 0,-1 2 0 0,0 0 0 15,-2-3 16-15,1 2 0 0,-4-3 0 0,1 3 0 0,0-2-48 16,-2 3-16-16,0-6 0 0,-3 4 0 16,-2 0-16-16,0 3 0 0,-2-3 0 0,-5 9 0 0,5-8-144 0,-5 8 0 15,0 0 144-15,-5-10-144 16,-3 4-672-16,-6-1-208 0,-4 4-32 0,-4-1-15904 16</inkml:trace>
  <inkml:trace contextRef="#ctx0" brushRef="#br0" timeOffset="36976.29">20707 2864 10127 0,'0'0'448'0,"-4"-11"96"0,0 2-544 0,1-2 0 0,0 2 0 0,3 9 0 15,-5-9 912-15,-2 4 80 0,1-4 16 0,-3 4 0 16,-1 0-384-16,1-2-80 0,0 2-16 0,-1 3 0 15,-2-2-16-15,1 1-16 0,-2 3 0 0,1 4 0 16,-2 0-96-16,0-2-16 0,-4 2 0 0,0 3 0 0,0-2-192 0,2 0-64 16,2 2 0-16,0 0 0 0,0 4 80 0,1-2 16 15,0 4 0-15,1-3 0 0,-2 1 48 0,0 6 16 16,0 1 0-16,1 0 0 0,0-1 112 0,0 2 32 16,-1 3 0-16,2 1 0 0,0 0 16 0,0-2 16 15,3 1 0-15,0 1 0 0,1 1-80 0,4-1-32 16,-2 1 0-16,1 3 0 0,0-1-160 0,0 4-16 15,-2 0-16-15,2-2 0 0,0 1-32 0,0 3 0 16,-1-3 0-16,-1 3 0 0,0 0-128 0,2-2 0 16,0 0 0-16,-2 1 0 0,-2 1 0 0,2-3 0 15,-1 1 0-15,1 2 0 0,-2-1 0 0,2 0 192 16,0-2-32-16,-1 2 0 0,0-4-32 0,3 3 0 16,-4 0 0-16,2-1 0 0,-1 3 0 0,1 1 0 0,-1-2 0 0,3-2 0 15,0 4 96-15,1-1 16 0,-1-5 0 16,2 2 0-16,2 4-240 0,1-4 0 0,1-1 0 0,2 3 0 15,-1-2 192-15,1 1-48 0,1 2-16 0,0 0 0 16,-2-2 0-16,1 2 0 0,-1 0 0 0,1 0 0 16,-1-3 0-16,1 0 0 0,-2-2 0 0,0 0 0 15,1-1-128-15,0 2 0 0,1-2 0 0,1 0 0 16,-4-3 0-16,1 3 0 0,-1-4 0 0,0 1 0 16,0 3 160-16,-1-2 0 0,-2 1 0 0,0 3 0 15,0 0 48-15,-2-1 16 0,-2 0 0 0,1-1 0 16,-2 1 32-16,-1 0 0 0,0-4 0 0,1 2 0 15,-3-2-112-15,1 1-16 0,-1 3 0 0,-1-4 0 16,1 1 80-16,-1 0 16 0,4-2 0 0,-3-2 0 0,1 0-224 16,-1 1 144-16,-3 0-144 0,2 0 128 15,1-2-128-15,-2 0 128 0,-2-2-128 0,2 2 128 0,2-1-128 0,-1 0 192 16,0 1-192-16,0-4 192 0,2-1-64 0,-1-2 0 16,-1 1 0-16,-1-5 0 0,2 3 64 0,0 0 0 15,-1-5 0-15,1 2 0 0,-1 1-192 0,1-3 192 16,-1 2-192-16,0-3 192 0,0 1-32 0,-1 2 0 15,2-5 0-15,0 2 0 0,-1 1-160 0,2-1 0 16,1-2 0-16,0 0 0 0,0 0 0 0,0 1 192 16,2-2-192-16,-1 1 192 0,-1-2-192 0,2 0 0 15,-2 1 0-15,9-2 128 0,-9 2 112 0,9-2 16 16,-9 3 0-16,9-3 0 0,0 0-256 0,0 0 0 16,-8 0 0-16,8 0 0 0,0 0 0 0,0 0 0 15,0 0 0-15,0 0 0 0,0 0 0 0,0 0 0 0,0 0 0 0,12-3 0 16,-3 1-160-16,2 0-80 0,0 1-16 0,2 1-10896 15,0 0-2192-15</inkml:trace>
  <inkml:trace contextRef="#ctx0" brushRef="#br0" timeOffset="38827.96">17113 8946 4607 0,'0'0'192'0,"0"0"64"0,-9-2-256 0,9 2 0 0,-7-3 0 0,7 3 0 16,0 0 2624-16,0 0 464 0,-7-5 112 0,7 5 0 16,0 0-1744-16,0 0-368 0,0 0-64 0,0 0 0 15,0 0-16-15,7-7 0 0,0 0 0 0,3 1 0 0,1 2-224 0,1 3-32 16,4 1-16-16,5-3 0 0,1 1-224 0,4-2-64 15,4 1 0-15,3 2 0 0,4 1 112 0,1-1 16 16,1 0 0-16,6-1 0 0,3 1-64 0,3 4 0 16,2 0 0-16,4 4 0 0,4-3-128 0,3-2-16 15,2 1-16-15,0-3 0 0,-2-2-32 0,2 2 0 16,0 2 0-16,1-1 0 0,1-1 0 0,2-1 0 16,1-3 0-16,-1 3 0 0,-2-1 0 0,1 4-16 15,1-2 0-15,1 0 0 0,0-2-48 0,2 1 0 16,-5 0 0-16,2 0 0 0,1 1-64 0,3 1 0 15,-1 1-16-15,2 0 0 0,0-2-48 0,0-2 0 0,-2 1 0 0,1 1 0 16,2 0 16-16,1 1 0 0,-1 1 0 0,-1-2 0 16,-1-3 32-16,-1 2 0 0,5 1 0 0,-2 0 0 15,0 0-16-15,2-1 0 0,1-2 0 0,-2 0 0 16,-2 1-32-16,0 2-128 0,0 2 192 0,3 0-64 16,-1-2-128-16,0 0 128 0,-2 0-128 0,-3 1 128 15,2-1-128-15,-2 4 0 0,1-2 0 0,-1 0 0 16,1-2 0-16,-1-2 0 0,-1 1 128 0,0 1-128 15,2 3 0-15,-2-2 0 0,1 1 0 0,1-2 0 16,-2-2 0-16,0-1 0 0,0 0 0 0,2 0 0 16,2 3 0-16,0 3 128 0,-1-3-128 0,-4-3 0 15,-4-5 0-15,0 3 128 0,2-1-128 0,1 3 0 16,2 1 160-16,-1-1-160 0,-3 1 192 0,1-2-192 16,-6-2 0-16,0 2 0 0,1 1 0 0,0 1 0 0,3-1 0 0,-1 1 0 15,-1-1 0-15,-1 0 0 0,-2 0 0 0,-2 1 0 16,-1 0 0-16,3 1 0 0,3-1 128 0,-1 0-128 15,2 1 0-15,-1-1 0 0,-2 0 0 0,0 0 0 16,-2 0 0-16,2 1 0 0,-2 1 128 0,2 0-128 16,1 0 0-16,-2 0 0 0,-3 0 0 0,1 0 0 15,-2 0 0-15,-1 1 0 0,-2 0 0 0,1 0 0 16,2 1 0-16,-1 0 0 0,-2 3 0 0,-2-2 0 16,-3-1 0-16,2-2 0 0,-4 0 0 0,1 2 0 15,2-1 0-15,0 0 0 0,-1 2 0 0,1-1 0 16,1 0 0-16,-2-2 0 0,-1 0 128 0,0 0-128 15,-4-2 0-15,-1 2 0 0,-1 0 0 0,1 2 128 0,2 0-128 0,1-1 0 16,1-1 144-16,-2 2-144 0,-1-1 0 0,-1-1 144 16,-1 0-144-16,-1 0 0 0,-3-1 0 0,-2-1 0 15,-1 1 0-15,0 1 0 0,2 0 128 0,-2 0-128 16,-1 0 0-16,0 0 0 0,-1-4 0 0,0 4 0 16,2 2 0-16,-2-2 0 0,-2-2 128 0,3 0-128 15,-4-1 0-15,-1 1 0 0,-1 0 0 0,-1 0 0 16,1-1 0-16,0 1 0 0,-3-1 128 0,3 2-128 15,-1 0 0-15,0-1 0 0,-1 0 144 0,0 1-144 16,-1 1 0-16,1 0 0 0,-1 0 0 0,-1 0 128 16,-2-2-128-16,1 2 0 0,-6-1 0 0,1 0 128 15,-5 0-128-15,1-2 0 0,-3 3 0 0,1-1 128 16,-2-1-128-16,-10 2 128 0,10-1-128 0,-10 1 128 16,9-1-128-16,-9 1 176 0,0 0-176 0,0 0 192 0,9-3-192 0,-9 3 0 15,0 0 144-15,0 0-144 0,0 0 0 0,0 0 0 16,0 0 0-16,8-2 128 0,-8 2-128 0,0 0 0 15,0 0 0-15,0 0 0 0,0 0 0 0,0 0 0 16,0 0 0-16,0 0 0 0,0 0 0 0,0 0 0 16,0 0 0-16,-5 10 0 0,5-10 0 0,-8 10 0 15,-1-2 0-15,1-1 0 0,-1-2 0 0,9-5 0 16,-11 8 0-16,1-3 0 0,0-1 0 0,0 0 0 16,1 1 0-16,-2-1 0 15,1-2-832-15,-1-2-128 0,-4 2-16 0,-3-4-11344 16,-3 1-2272-16</inkml:trace>
  <inkml:trace contextRef="#ctx0" brushRef="#br0" timeOffset="40561.51">20746 2886 8287 0,'0'0'368'0,"0"0"80"0,0 0-448 0,0 0 0 16,8-5 0-16,-8 5 0 0,3-10 720 0,-3 10 64 0,3-8 16 0,-3 8 0 16,0 0-352-16,0-9-80 15,0 9-16-15,-4-6 0 0,0-2 224 0,4 8 32 0,-9-4 16 0,1 2 0 16,-3 1-256-16,0 1-48 0,0 1-16 0,-3 4 0 16,-2 3-112-16,0-1 0 0,-2 2-16 0,-1 0 0 15,-1 4-32-15,-1 1 0 0,-2 0 0 0,-1 2 0 16,0 2 16-16,1 4 0 0,-1 0 0 0,2 3 0 15,0 5-160-15,-1 1 128 0,0-3-128 0,0 3 128 16,1 5-128-16,1-3 0 0,0-1 0 0,1-2 0 16,2 2 0-16,3 2 0 0,0 1 144 0,3-2-144 15,1-3 0-15,4 3 0 0,2 0 0 0,2 2 0 16,0-1 128-16,3 2-128 0,0 0 160 0,4 3-160 16,1 0 320-16,0 4-16 0,-1-2-16 0,2 2 0 15,-2 2-288-15,-1 2 0 0,-2-3 0 0,-1 2 0 16,0-4 0-16,-1 0 0 0,-1 1 0 0,0-4 0 0,-2-2 208 15,-1-1-64-15,2-2-16 0,-1 2 0 0,1-2 64 0,-1 0 16 16,-1 1 0-16,0-1 0 0,-2-1 64 0,1 0 16 16,0 0 0-16,-1-1 0 0,0-3-112 0,-1 2-32 15,0 0 0-15,1 2 0 0,-1-6-144 0,-3 4 0 16,0 2 144-16,0 2-144 0,0-3 0 0,-2 1 144 16,-1 1-144-16,0 2 0 0,0 0 176 0,0-1-176 15,0 3 160-15,0-2-160 0,0-3 224 0,1 3-48 16,1-1-16-16,0 0 0 0,-1-2-32 0,-2-2 0 15,-3 1 0-15,2-1 0 0,2-1 80 0,-3 2 16 16,1 1 0-16,-1-3 0 0,1 2 16 0,-1 0 0 16,1 0 0-16,-1-4 0 0,1 0-48 0,0 2 0 0,0-2 0 15,-1 1 0-15,0-4 0 0,-1 0 0 0,4-3 0 0,-1-2 0 16,-1-1 112-16,1-1 16 0,0-2 0 0,0 1 0 16,-1-3 160-16,-1-3 32 0,-1 1 16 0,1-3 0 15,1 0-144-15,2-3-48 0,0 1 0 0,1-3 0 16,4-4-112-16,0-1-32 0,9 1 0 0,-9-3 0 15,0 1 240-15,9 2 32 0,-5-8 16 0,0 5 0 16,5 3-80-16,-4-9-16 0,1 1 0 0,3 8 0 16,0-8-128-16,0 8-48 0,0 0 0 0,8-11 0 15,0 1-80-15,2 2 0 0,-1 4-128 0,5-1 192 16,1 3-192-16,2 0 0 0,2 1 0 0,0 4 0 31,0 2-1872-31,0 0-368 0,0-1-80 0</inkml:trace>
  <inkml:trace contextRef="#ctx0" brushRef="#br1" timeOffset="166616.82">13157 6207 7359 0,'-11'-1'320'0,"11"1"80"0,-10 0-400 0,1 0 0 0,9 0 0 0,-10 0 0 15,0-5 928-15,2 2 96 0,8 3 32 0,0 0 0 16,-10-5-448-16,1 3-96 0,1-2 0 0,1-1-16 16,-2 1-112-16,0 2-32 0,-1-2 0 0,-2 1 0 15,1-1 0-15,-1 3 0 0,1 0 0 0,-1 0 0 16,2 1 96-16,1-2 32 0,0 2 0 0,9 0 0 15,-10-1 176-15,10 1 48 0,0 0 0 0,0 0 0 16,0 0-176-16,0 0-16 0,0 0-16 0,0 0 0 16,0 0 16-16,0 0 16 0,0 0 0 0,17 0 0 15,2 0-144-15,4 0-16 0,0 1-16 0,6-1 0 16,3 0 16-16,1 0 0 0,0 0 0 0,1 2 0 16,2-1-112-16,3 1 0 0,-1 2-16 0,3-1 0 15,0-1-80-15,3 1-16 0,3 1 0 0,3 2 0 16,-1-1-144-16,1-1 0 0,-1 1 144 0,-3 0-144 0,1-2 0 0,0-1 144 15,-1 3-144-15,1 2 0 0,-1-2 128 0,1-2-128 16,0 3 0-16,0 1 0 0,-1 0 0 0,-3 3 0 16,-8-5 0-16,-2 2 0 0,-2 2 128 0,-3-1-128 15,-1 1 0-15,-3-3 0 0,-4 2 240 0,-2-3-16 16,-2 1 0-16,-3 2 0 0,-3-4 96 0,-10-4 32 16,0 0 0-16,0 0 0 0,8 6 80 0,-8-6 16 15,0 0 0-15,0 0 0 0,0 0 224 0,-10 6 48 16,-4-1 16-16,-3-2 0 0,-3-3-352 0,-3 1-80 15,-5 2-16-15,-1-1 0 0,-5 2-288 0,-7-3 160 16,-5-1-160-16,-2-1 128 0,-2-3-128 0,1 1 0 16,-2-3 144-16,1 1-144 0,-1-1 0 0,-1 2 0 0,1 2 0 0,-3-3 128 15,-3-3-128-15,-2 2 0 0,-1-8 0 0,2 6 0 16,6-1 0-16,1 4 0 0,3-3 0 0,2 5 0 16,4-1 0-16,0 1 0 0,0-2 0 0,4-1 0 15,2 1 0-15,3 1 0 0,3-1 0 0,4 0 0 16,5 1 0-16,4 0 0 0,4 2 0 0,3-2 0 15,10 4 0-15,0 0 0 0,0 0 0 0,0 0 0 16,0 0 0-16,14 1-160 0,0 2 160 0,7-1-160 16,0 1 160-16,3-2 0 0,2-1 0 0,2 0 0 15,2 0 0-15,2 1 0 0,0 0 0 0,1 1 0 16,0-4 0-16,1 1 0 0,1 0 0 0,1 1 0 16,3 0 0-16,-1 0 0 0,4 1 0 0,0-1 0 15,1-1 0-15,-3 1 0 0,0-3 0 0,-2 1 0 0,-4 1 0 16,-1-2 0-16,-2 2 0 0,-1-1 0 0,-4 2 0 0,-5 0 128 15,-1 0-128-15,-4 2 128 0,-2-1-128 0,-3 2 128 16,-11-3-128-16,0 0 128 0,0 0-128 0,0 0 176 16,0 0-176-16,0 0 192 0,-14 5 160 0,-3-2 32 15,-5 3 16-15,-5 0 0 0,-4-2-144 0,-5-2-48 16,-3 3 0-16,-5 2 0 0,-4-5-64 0,-4-1-16 16,-3-1 0-16,1-1 0 0,0 2-128 0,0 1 160 15,-2-1-160-15,0 2 160 0,0-1-160 0,1-1 0 16,-1-2 0-16,4 0 0 0,1-3 0 0,4 1-176 15,1 2 16-15,6 1 0 16,3 1-2016-16,4 2-384 0,4 1-96 0</inkml:trace>
  <inkml:trace contextRef="#ctx0" brushRef="#br1" timeOffset="173940.75">16863 9250 11967 0,'0'0'1072'0,"0"0"-864"0,0 0-208 0,0 0 0 15,0 0 1024-15,0 0 176 0,0 0 16 0,0-9 16 16,0 0-592-16,0 9-128 0,0-8-32 0,0 0 0 16,0 2-128-16,0 6-32 0,0-11 0 0,0 11 0 15,1-9 272-15,-1 9 48 0,3-8 16 0,-3 8 0 16,0 0 112-16,8-5 0 0,1-2 16 0,3 2 0 16,-1 1-80-16,4 2-32 0,3-2 0 0,4 0 0 15,2 2 0-15,4-2 0 0,5 1 0 0,0-1 0 0,4-1-48 16,6 1-16-16,7 2 0 0,2-1 0 0,1-2-80 15,-1-2-16-15,2 2 0 0,-1 0 0 16,3-2-96-16,4 3-32 0,3 2 0 0,6 1 0 0,2-3-144 0,0-1-48 16,1 0 0-16,0 2 0 0,2-1-64 15,7 2-128-15,7-3 176 0,0 1-176 0,-2-1 144 0,0 1-144 16,1 0 0-16,7 0 144 0,4 0-144 0,1-2 0 16,-8-4 0-16,5 5 128 0,0 4-128 0,2-1 0 15,1-2 0-15,-1-1 0 0,-2 2 0 0,3 0 0 16,1 2 0-16,1-3 128 0,-5-2-128 0,3 2 192 15,-1 0-192-15,6 0 192 0,3 3-32 0,-3-2 0 16,-3 0 0-16,1 1 0 0,2 5-16 0,-1-2 0 16,-2-1 0-16,0-1 0 0,-1 0-144 0,5 1 0 0,3 0 144 0,-2-2-144 15,-5 0 0-15,2 2 0 16,2 2 0-16,-1 0 0 0,-2-4 0 0,0 2 0 0,1 0 0 0,5 2 128 16,2 1-128-16,-3 0 0 0,-5 1 0 0,3-1 0 15,3 3 0-15,-1-3 176 0,-3 0-176 0,-1 2 192 16,2-2-192-16,3-1 0 0,2 3-160 0,0-2 160 15,-9 1 0-15,5 1 0 0,4 2 0 0,0 2 0 16,-5-6 0-16,1 3 0 0,2 4 0 0,1-3 0 16,4-1 0-16,-3-1 0 0,-8-2 0 0,5 3 0 15,3 2 0-15,-5-5 0 0,-6 2 0 0,-1 2 0 16,3-2 0-16,0 0 0 0,3-1 0 0,-6 1 0 16,-10 0 192-16,2-1-192 0,2-2 192 0,2 2-192 15,1-1 144-15,-2-1-144 0,-5 2 0 0,1 0 144 16,0-3-144-16,1 3 0 0,-1-2 0 0,-5 2 128 0,-5-1-128 0,-3 1 0 15,-1-3 0-15,1 3 0 0,3-3 0 0,-4 2 0 16,-1-1 0-16,-6 3 0 0,-4-2 0 0,-3 0 0 16,-3 0 0-16,0 1 0 0,-4-2 0 0,-2 1 0 15,-1-1 0-15,-6 2 0 0,-6 0 0 0,-3-1 0 16,-5-1 0-16,-3 1 0 0,-2-2 0 0,-6 0 0 16,-3 1 0-16,-3 1 0 0,-3-1 0 0,-11-2 0 15,0 0 0-15,0 0 0 0,0 0 0 0,0 0-144 16,0 0 144-16,-9 3-160 0,-7-1 160 0,-3 0-208 15,-4 0 80-15,-5-1 128 0,-5-1-208 0,-5 0 80 16,-6 0 128-16,-7 0-208 0,-4-1 208 0,-4 1 0 16,-2-2 0-16,-4 2-144 0,-1 0 144 0,-8 0 0 15,-6 0 0-15,-4-1-128 0,-1 0 128 0,-1-1 0 16,1 2 0-16,-9 0 0 0,-12-2 0 0,-2 1 0 0,1-2 0 0,-6 1 176 16,-5-1-176-16,-3 0 0 0,-2 1-192 0,-4 1 192 15,-4-1 0-15,-1 0 0 0,-4-1 0 0,-5 1 0 16,-4 0 0-16,2 1 0 0,2 0 0 0,-4 1 0 15,-6-1 0-15,0 1 0 0,3-2 0 0,0 1 0 16,-11 1 0-16,2 0 128 0,1-1-128 0,0 1 0 16,-5 0 0-16,3 0 128 0,-8 1-128 0,6 0 0 15,4 1 0-15,-3-1 0 0,-5 1 0 0,1 0 0 16,4 0 0-16,4 0 0 0,3-1 0 0,-2 0 0 16,-2 0 0-16,2 2 0 0,4-2 128 0,1 2-128 15,0-1 0-15,2 3 0 0,-1 0 0 0,4-1 0 16,-1 1 0-16,2 3 160 0,1-3-160 0,3 4 160 15,3-4-160-15,2 1 0 0,0 3-160 0,4-4 160 16,5-1 0-16,1 3 0 0,4-2 0 0,3-2 0 0,-2-3 0 0,8 3 0 16,3 0 128-16,-1 0-128 0,0-1 0 0,6-2 0 15,7-2 0-15,4 2-144 0,-1 0 144 0,4-1 0 16,5-3 128-16,7 2-128 0,4-2 0 0,6 3 128 16,2-2-128-16,5 1 0 0,2-4 0 0,3 1 128 15,3 0-128-15,4-2 0 0,1 0 0 0,5 2 0 16,3-4 0-16,6 4 0 0,2-4 0 0,4 3 0 15,1 1 0-15,5-3 0 0,3 2 0 0,4 2 0 16,4-2 0-16,3 1 0 0,2 0 0 0,5 5 0 16,0 0 0-16,0-11 0 0,1 3 0 0,4-3 0 15,4 5 0-15,4-2-128 0,1 3 128 0,5 0 0 16,0-5 0-16,6 4 0 0,3 2 0 0,4 1 0 0,3 0 0 0,5 0-128 16,3-1 128-16,4 2 0 0,5-1-144 0,3 1 144 15,1-2 0-15,2 1 0 0,2-1 0 0,6 2 0 16,9 2-176-16,4-3 176 0,2-3-128 0,3 2 128 15,0 0-128-15,6 3 128 0,8 0-128 0,3-3 128 16,-1-5 0-16,6 5-160 0,2 2 160 0,3-2 0 16,3-4 0-16,-1 4 0 0,1 4 0 0,7-2 0 15,5-2 0-15,-2-1 0 0,1 0 0 0,3 4 0 16,4 1 0-16,3 1 0 0,-4 1 0 0,4 0 0 16,5-4 0-16,1 5-128 0,-4 2 128 0,3-2 0 15,2-2 0-15,2 1 0 0,-1 6 0 0,1-2 0 16,0-4 0-16,2 0 0 0,3 2 0 0,-4 0 0 15,-4 1 0-15,4 0 0 0,3 0 0 0,-4 3 0 16,-9-4 0-16,3-1 0 0,5 4 0 0,-5 0 0 0,-4-2 0 16,3 4 0-16,4-2 0 0,-2-1 0 0,-6 0 0 0,3-1 0 15,4 2 0-15,-5 0 0 0,-4-1 0 0,1 0 0 16,2 2 0-16,0-5 0 0,-7 1 0 0,1 0 0 16,2 0 0-16,-4 0 0 0,-5-3 0 0,2 1 0 15,3 2 0-15,-7 1 0 0,-7-2 0 0,1-2 0 16,0-1 0-16,-3 0 0 0,-5 0 0 0,-2-1 128 15,-5 0-128-15,1-1 0 0,2-2 0 0,-9 3 0 16,-8-1 0-16,-5 0 0 0,-3 0 0 0,-1 2 0 16,0-1 0-16,-3-1 0 0,-4 0 0 0,-5 0 0 15,-6 0 0-15,-4 1 0 0,-3-1 0 0,-3 1 0 16,-4-1 0-16,-2 0 0 0,-3 1 0 0,-4 1 0 0,-5 0 0 0,-6 0-160 16,-4 0 16-16,-4 0 0 0,-4 0 0 0,-11 0 0 15,0 0 144-15,0 0-192 0,0 0 192 0,0 0-192 16,-14 4 192-16,-4 0-128 0,-8-1 128 0,0 0-128 15,-6 0 128-15,-4-2-128 0,-3 1 128 0,-3 1-128 16,-5-1 128-16,-3 2 0 0,-3-1 0 0,-5-1-128 16,-9 0 128-16,-2 0 0 0,-4 2 0 0,-1 1 0 15,-1-2 0-15,-6 0 0 0,-7 0 0 0,-2 1-128 16,-7 1 128-16,0-1 0 0,-3 0 0 0,-5 1 0 16,-9 0 0-16,2-2 0 0,-1 0 0 0,-8-2 0 15,-8 2 0-15,0-1 0 0,2 3 0 0,-7-1 0 16,-8-1 0-16,-1 1 0 0,2-1 0 0,-4 3 0 15,-5-3 0-15,3 0 0 0,1 2 0 0,-5 0 0 0,-6-4 0 16,0 2 0-16,-2-1 0 0,2 3 0 16,2 2 0-16,-2-2 128 0,-7-3-128 0,4 2 0 0,3 4 0 0,-2-3 0 15,2-2 0-15,-2 0 0 0,0 4 0 0,4-2 0 16,2-1 0-16,1 2 0 0,-3-1 0 0,2 0 0 16,2 3 0-16,2-1 0 0,-1-4 0 0,1 2 0 15,5 3 0-15,0-5 128 0,3 0-128 0,1 1 0 16,1 2 0-16,6-3 0 0,3-2 0 0,3 0 0 15,3 3 0-15,2-1 0 0,1-3 0 0,5 5 0 16,3 0 0-16,1-3 0 0,0-2 0 0,3 2 0 16,6 0 0-16,-2 1 0 0,-4 2 0 0,6-4 128 15,7-2-128-15,3 2 0 0,3 3 0 0,-3-3 0 16,0 0 0-16,4 1 0 0,4-1 0 0,4 3 0 0,2 5 0 0,0-3 128 16,0 0-256-16,1-2-64 15,0-3 0-15,4 7-10352 0,3 3-2064 0</inkml:trace>
  <inkml:trace contextRef="#ctx0" brushRef="#br1" timeOffset="180543.02">17306 9263 2751 0,'-14'-6'256'0,"3"2"-256"16,-4 1 0-16,-1-1 0 0,1 2 1664 0,-1-3 304 15,-1 2 48-15,2-1 16 0,1 2-656 0,1-2-128 16,2-2-32-16,2 2 0 0,1 1 160 0,1 1 32 16,-1-3 0-16,8 5 0 0,0 0-192 0,0 0-16 15,-4-4-16-15,4 4 0 0,0 0-224 0,0 0-64 16,0 0 0-16,0 0 0 0,0 0-320 0,10-1-64 0,2 1 0 0,0 0-16 16,2 0 16-16,3 0 16 0,3 1 0 0,2 0 0 15,0 0 48-15,0 3 16 0,1-1 0 0,3-1 0 16,2 0-48-16,1 1-16 0,1 0 0 0,2 2 0 15,3-4-96-15,-1 2-32 0,1-2 0 0,5 0 0 16,3-1-80-16,0 0-32 0,6 2 0 0,3-2 0 16,4 0-96-16,2-2 0 0,2 1-16 0,2-1 0 15,0-5-176-15,5 2 192 0,2 0-192 0,5 1 192 16,1-1-192-16,3 1 0 0,-5-1 0 0,4-1 0 16,0 2 0-16,3 2 0 0,2-1 0 0,-1 2 0 15,-3-3 0-15,-2 0 0 0,3 2 0 0,2-3 0 16,4 1 0-16,2 1 0 0,-1 2 0 0,-1-2 128 15,-1 2-128-15,4 0 0 0,2 0 0 0,0 1 128 16,1 0-128-16,1 0 128 0,-4-3-128 0,9 2 128 16,2-1-128-16,0 2 0 0,-2 3 0 0,0-3 128 0,1-3-128 0,1 2 0 15,2-1 0-15,1-1 0 0,-5-2 0 0,4 2 0 16,2 1 0-16,-2 1 0 0,0 1 0 0,1 0 128 16,-1-2-128-16,2 1 0 0,0-1 0 0,-1-2 0 15,-3 1 0-15,1 2 0 0,3 2 0 0,-2 1 0 16,-5-1 0-16,0-1 0 0,-3-3 0 0,2 1 0 15,3 0 128-15,-2 1-128 0,-5 1 0 0,0 0 0 16,2-1 0-16,2 0 0 0,3 1 0 0,-1 0 0 16,-6 0 0-16,2-2 0 0,4 0 0 0,-3-3 0 15,-3 1 0-15,-2 0 0 0,-5 0 0 0,1 2 0 16,3-2 0-16,-4 1 0 0,-1 2 0 0,-2 0 0 16,-2 0 0-16,-3-2 0 0,-1 2 0 0,2-2 0 0,2 2 0 0,-1-3 0 15,-3 2 0-15,-4-2 0 0,-2 1 0 0,1 2 0 16,2 1 0-16,3 1 0 0,-3-1 128 0,-3 0-128 15,-5-2 0-15,-1 2 0 0,1 1 0 0,-1 0 128 16,2-1-128-16,-1 0 0 0,-3 0 0 0,-3 0 0 16,-1 0 0-16,-2 0 0 0,-2-1 0 0,-2 1 0 15,-2 1 0-15,-1-1 0 0,-1 3 0 0,0-2 0 16,-1-1 0-16,-2 0 0 0,-2 0 0 0,-1 0 0 16,-4 0 0-16,-4-1 0 0,-3-2 0 0,0 3 0 15,-3 1 0-15,-1 3 0 0,-5 0 0 0,1 0 0 16,-4-4 0-16,-3 2 0 0,-2 2 0 0,-2 0 0 15,-2-1 0-15,-9-3 0 0,7 7 0 0,-7-7 0 16,0 0 0-16,0 0 0 0,0 0 0 0,-9 10 0 16,-4-1 0-16,-1-2 0 0,-5 0 0 0,-3-2 0 0,-3 2 0 0,-3 0 0 15,-4-3 0-15,-5 1 0 0,-5-1 0 0,-7 1 0 16,-3 0 0-16,-6 0 0 0,-4-1 0 0,-1 1 0 16,-6-1 0-16,-5 0 0 0,-3 0 0 0,-5 1 0 15,-5 0 0-15,-1-3 0 0,-1 2 0 0,-5-1 0 16,-7 1 0-16,-4-1 0 0,-6 0 0 0,0 1 0 15,0-2 0-15,-9 2 0 0,-9-1 0 0,-3-1 0 16,-2 1 128-16,-6 1-128 0,-3-2 0 0,-7 3 0 16,-3 0 0-16,-2-1 0 0,-1-1 0 0,-7 2 0 15,-6-3 128-15,1 1-128 0,4-1 0 0,-2 2 0 16,-2 0 0-16,-1 1 128 0,-4-1 0 0,1 1 0 16,2 3 0-16,0-3 0 0,-2-2-128 0,2 1-144 15,-2 4 144-15,4-2-208 0,2 6 208 0,-1-5 0 0,2 2 0 0,0-1 0 16,2 2 0-16,2-1 0 15,4 2 0-15,2-2 0 0,0 0 0 0,3-1 0 0,3 2 0 0,5-4 0 16,3-1 0-16,8 3 0 0,3-2 0 0,6 3 0 16,3-5 0-16,4 2 0 0,11 3 0 0,-3-4 0 15,3-1 0-15,5-1 0 0,8-3 0 0,7 2 0 16,2 0 0-16,2 1 0 0,1 0 0 0,6-1 0 16,4 0 0-16,6-1 0 0,4-1 0 0,5 5 0 15,5 0 0-15,4-1 0 0,1 0 0 0,7-2 0 16,3 2 0-16,6-3 0 0,4-1 0 0,6-1 0 15,4-3 0-15,4 2 0 0,5-1 0 0,7 3 0 16,0 0 0-16,0 0 0 0,15 2 0 0,6-2 0 16,6-2-208-16,6 0 48 0,4 0 16 0,6 0 0 0,7-1 144 0,4 0-128 15,5 1 128-15,7 1-128 0,9 0 128 0,6-2-192 16,6-1 192-16,2-3-192 0,2 0 192 0,7 1 0 16,10-3-144-16,0 2 144 0,2-2 0 0,5 5-144 15,6 1 144-15,6-3 0 0,-2-4 0 0,3 5 0 16,7-2 0-16,1 2 0 0,1-4 0 0,4-1 0 15,5 0-128-15,1 2 128 0,-1 3 0 0,4-2 0 16,4-1 0-16,1 2 0 0,0-2 0 0,1 2 0 16,2-5 0-16,2 5 0 0,3-1 0 0,-1 1 0 15,1 3 0-15,-2-4 0 0,0-4 0 0,-1 6 0 16,0-3 0-16,-4 3 0 0,-5-5 0 0,3 2 0 16,0 2 0-16,-3-2 0 0,-7 2 0 0,0 0 0 15,-1 0 0-15,-5 3 0 0,-10-2 0 0,-2-2 0 16,-3 2 0-16,-9 3 0 0,-11-2 0 0,-5 0 0 0,-1 1 0 0,-8 1 0 15,-10-2 0-15,-9 2 0 0,-12-1 0 0,-7 2 0 16,-8 1 0-16,-9 1 0 0,-7 0 0 0,-7-1 0 16,-7 0-224-16,-13 0 16 0,0 0 0 0,-10 0 0 31,-8 0-592-31,-8-1-112 0,-9-3-32 0,-12 3 0 16,-10 1-1968-16,-9 0-400 0</inkml:trace>
  <inkml:trace contextRef="#ctx0" brushRef="#br1" timeOffset="182044.59">11249 9170 12319 0,'-12'-6'544'0,"3"3"112"0,0 3-528 0,-4-4-128 0,1-3 0 0,1 2 0 16,0 2 880-16,1 2 144 0,0-2 16 0,1-2 16 15,0 1-48-15,1-1-16 0,1 0 0 0,7 5 0 16,0 0 0-16,0 0 0 0,-6-9 0 0,6 9 0 16,0 0-96-16,0 0 0 0,9-6-16 0,3-3 0 0,2 2-368 0,6-4-80 15,7 4-16-15,3-2 0 0,5 2-224 0,5 2-32 16,9-3-16-16,4 1 0 0,5-3 32 0,2 2 0 15,-1-3 0-15,2 2 0 0,1-2 16 0,3 3 0 16,3 0 0-16,5 3 0 0,3 0 0 0,-1 0 16 16,-1-1 0-16,-2 3 0 0,0-1 0 0,4 1 0 15,1 1 0-15,2 2 0 0,-1 0-32 0,-2 0-16 16,-4 2 0-16,3 3 0 0,-3 0-32 0,1 0-128 16,0 0 192-16,-5-4-64 0,-5-2 0 0,-4 1-128 15,0 2 192-15,-4 2-64 0,-5 0 32 0,-3 4 0 16,-2-2 0-16,-4-1 0 0,-6-1 16 0,-4 1 0 15,-6-2 0-15,-3-1 0 0,-3 3-16 0,-6 2 0 0,-5-2 0 16,-8-5 0-16,0 0 112 0,0 0 32 0,-8 9 0 0,-5-2 0 16,-1-4 16-16,-8-1 0 0,-4-2 0 0,-5 3 0 15,-2-1-176-15,-4 2-16 0,-2-3-128 0,-5 2 192 16,-4-2-192-16,-3 2 144 0,-5 1-144 0,-6 1 128 16,-8-2-128-16,-1 0 0 0,-3 1 144 0,1 1-144 15,-1 1 0-15,-4-2 0 0,-2 2 0 0,0 1 128 16,-1-3-128-16,3-2 0 0,3 3 0 0,2 2 0 15,-1-4 0-15,0 4 128 0,4 2-128 0,2-6 0 16,3-1 0-16,4 0 0 0,3 1 0 0,8-2 0 16,1-1 0-16,4 1 0 0,1 3 0 0,5-4 128 15,3-5 0-15,6 1 16 0,3 2 0 0,6-1 0 16,3 3-144-16,5 0 192 0,3 0-192 0,10 0 192 16,0 0-64-16,0 0-128 0,0 0 192 0,9-11-64 15,3 3-128-15,6-1 0 0,5 3 0 0,4 1 0 0,7-2 0 0,4 0 0 16,2-2 0-16,4 1 0 0,6 3 0 0,3-2 0 15,3 1-128-15,6 4 128 0,7-2 0 0,1-1 0 16,0 0-144-16,2 1 144 0,2-1 0 0,4 1 0 16,3 3 0-16,3 1 0 0,2 0 0 0,-1 3 0 15,-1 0 0-15,1 1 0 0,2-1 0 0,1-2 0 16,-1-2 0-16,-3 1 0 0,-4 0 0 0,0 2 0 16,0 2 176-16,1 0-176 0,-3-3 256 0,-4 0-48 15,-4 1-16-15,-4-1 0 0,-5 0 0 0,1-1 0 16,-2 1 0-16,-3 1 0 0,-3 2-64 0,-2 1-128 15,-3-2 176-15,-5-3-176 0,-8 0 128 0,-4 0-128 0,-3-1 0 0,-6 1 0 16,-5 0 160-16,-4 0-160 0,-4 0 128 0,-10 0-128 16,0 0 128-16,0 0-128 0,0 0 0 0,0 0 128 15,-10-1-128-15,-4-3-192 0,-5 3 32 0,-5 1 16 32,-4 0-2096-32,-9 0-400 0,-10 0-96 0</inkml:trace>
  <inkml:trace contextRef="#ctx0" brushRef="#br1" timeOffset="183102.74">2394 9091 22111 0,'-9'0'1968'0,"4"0"-1584"16,-1 0-384-16,6 0 0 0,0 0 768 0,0 0 64 15,0 0 0-15,12 7 16 0,-12-7-400 0,18 5-64 16,-1-3-32-16,6 0 0 0,5 0-32 0,3-2 0 16,3 0 0-16,4-1 0 0,2-2-64 0,5-3-32 15,5 1 0-15,1 1 0 0,6 2-32 0,4-2 0 16,5-1 0-16,4 2 0 0,3-2-16 0,-1-4-16 15,-1 1 0-15,4 3 0 0,1-1 32 0,5 0 0 16,2-1 0-16,0-3 0 0,-4 3 128 0,0-2 48 0,-2 4 0 16,3-3 0-16,3 0-32 0,-2 1 0 0,-3-5 0 0,-2 3 0 15,-1 2-64-15,0 4-16 0,0 2 0 0,-2-2 0 16,-5-3-32-16,-4 2-16 0,-3 2 0 0,-7-1 0 16,-1 1-48-16,-4 0-16 0,-4 0 0 0,-3 4 0 15,-4 2-144-15,-3 0 0 0,-7 0 0 0,-2 0 128 16,-6-1-128-16,-6 1 0 0,-3 0 0 0,-6 5 128 15,-5-9-128-15,-3 10 0 0,-6 1 0 0,-8-2 0 16,-7 0 0-16,-5-2 0 0,-5 2 0 0,-5-3 0 16,-3 5 0-16,-5 0-144 0,-5 1 144 0,-5 1 0 15,-6-3 0-15,-6 3 0 0,0-4 0 0,-2 0 0 16,0-2 0-16,0 3 128 0,2 1 0 0,-2-4 16 16,-5-3 48-16,1 1 0 0,0 4 0 0,3-3 0 0,4 3-192 15,0-2 192-15,2-1-192 0,4 2 192 16,2-5-192-16,6 1 0 0,3-1 0 0,5 2 128 0,7 0-128 0,6-1 0 15,6-3 0-15,7 0 0 0,4 1 0 0,6 0 0 16,10-2 0-16,0 0 0 0,0 0-336 0,18-2 48 16,6-1 16-16,10 2 0 0,5-2 96 0,9 1 32 15,7 2 0-15,7-2 0 0,3 2 144 0,5 0 0 16,7-1 0-16,8 1 0 0,5 1 0 0,6 1 0 16,2 0 0-16,3 1 0 0,6-3 0 0,4 1-128 15,2 0 128-15,4 3 0 0,-2-1-256 0,5 0 16 16,2 9 16-16,-4-2-15040 0</inkml:trace>
  <inkml:trace contextRef="#ctx0" brushRef="#br1" timeOffset="192301.23">4223 15087 15663 0,'0'0'688'0,"-8"-4"144"0,-1-1-656 0,9 5-176 0,0 0 0 15,0 0 0-15,0 0 864 0,8-6 144 0,1 1 16 0,1 2 16 16,1 2-608-16,3 0-128 0,2-1-32 0,1 1 0 16,2 0 176-16,3 2 48 0,2 0 0 0,4 2 0 15,3-1-112-15,0 2-32 0,6 3 0 0,5-4 0 16,5 2 0-16,2 1 0 0,4-5 0 0,3 0 0 16,-3-1 16-16,1 0 0 0,3-1 0 0,4 3 0 15,4 1 0-15,3-1 0 0,3-2 0 0,-2-1 0 16,1 0 16-16,0 1 16 0,1 2 0 0,7 1 0 15,4 1-16-15,2-2-16 0,-2-4 0 0,1 2 0 16,1 0-48-16,7 0-16 0,3 0 0 0,0 0 0 16,-1-3-64-16,1 6-16 0,-2 2 0 0,5-4 0 15,8-3 16-15,-2-2 0 0,-2 1 0 0,3 2 0 0,4-2 0 0,0 1 0 16,0-4 0-16,0-2 0 0,-1 3 80 0,2-4 32 16,1 1 0-16,-2-1 0 0,-4 2 32 0,4 0 16 15,4 0 0-15,-3 2 0 0,-3-7 48 0,2 5 0 16,2 2 0-16,1-4 0 0,-2 1-160 0,1-1-32 15,-2 3 0-15,2-3 0 0,3 1-256 0,-5 1 160 16,-5-4-160-16,-4 3 128 0,-1-1-128 0,-4 0 0 16,-3 0 0-16,-7 3 0 0,-6-2 0 0,-4 3 0 15,-7-4 0-15,1 3 0 0,-6 2 0 0,-3 0-144 16,-6 0 144-16,-9 2-208 16,-4 4-1344-16,-8 3-272 0,-7 0-48 0</inkml:trace>
  <inkml:trace contextRef="#ctx0" brushRef="#br1" timeOffset="194102.27">12413 19010 16991 0,'0'0'752'0,"0"0"144"0,0 0-704 0,0 0-192 0,-6-8 0 0,6 8 0 16,0 0 960-16,0 0 144 0,0 0 48 0,0 0 0 15,0 0-624-15,0 0-112 0,12-1-32 0,-1 1 0 16,2 1 0-16,2 3 0 0,3-2 0 0,2 1 0 16,5-2-64-16,0 2-32 0,3-1 0 0,0 1 0 15,0 0 64-15,2 1 16 0,1-2 0 0,2 0 0 16,4 2 64-16,2-2 16 0,4 2 0 0,4-1 0 16,4-1 32-16,4 1 16 0,3 1 0 0,-2 1 0 15,-2-3 48-15,2 0 16 0,1 0 0 0,4-1 0 16,1 2-96-16,6-2-16 0,3-1 0 0,0 2 0 0,-2-2-64 0,2 0 0 15,1 0-16-15,4 1 0 0,5-1-112 0,0 0-32 16,4 0 0-16,0-1 0 0,-1-1-224 0,1 1 176 16,7 0-176-16,-4-1 160 0,1 1-160 0,-1-1 0 15,0-1 0-15,4-2 128 0,3 2-128 0,0 1 0 16,-2-1 0-16,1 3 128 0,-2-2-128 0,4 1 0 16,6-1 0-16,-4 1 0 0,-5-2 0 0,3 6 0 15,1 0 0-15,2-1 0 0,2-1 0 0,-4-1 192 16,-3 0-192-16,3 0 192 0,-2 3-192 0,5-2 0 15,-3-2 0-15,1 2 0 0,-1-3 192 0,6 2 0 0,1-2 0 0,-2 2 0 16,-6 0-16-16,0-1 0 0,-3 0 0 0,3 1 0 16,2 0-32-16,-3 0 0 0,-3 1 0 0,-2 0 0 15,-2-1 0-15,1 3 0 0,2-2 0 0,-3 2 0 16,-4 2-16-16,0-3-128 0,-2 1 192 0,2-2-64 16,3 2-128-16,-2-2 0 0,-4-1 144 0,-3 0-144 15,1 0 0-15,-1 1 0 0,4-2 0 0,-3 0 128 16,-2-1-128-16,-3 1 0 0,0 1 0 0,-2-1 128 15,-1-2-128-15,2 1 0 0,-1-3 128 0,-2 1-128 16,-4 1 128-16,1 0-128 0,0-3 128 0,0 3-128 16,0 0 192-16,2 1-16 0,1-5-16 0,-4 0 0 15,-5 3 32-15,-1-1 0 0,1-3 0 0,-3 3 0 16,2 1-192-16,-2-1 160 0,1 3-160 0,-3-1 160 16,-3-1-160-16,-3 2 128 0,-3-2-128 0,-3-3 128 15,-2 2-128-15,-4 3 0 0,-3-1 0 0,-1 2 0 0,-2-2-320 16,-3 3-64-16,-2 3 0 0,-6-2-11680 15,-3 1-2336-15</inkml:trace>
  <inkml:trace contextRef="#ctx0" brushRef="#br2" timeOffset="124375.31">11646 10108 11231 0,'0'0'496'0,"0"0"96"0,0 0-464 0,0 0-128 16,-4-6 0-16,4 6 0 0,0 0 992 16,-5-9 176-16,0 3 48 0,5 6 0 0,0 0-176 0,0 0-16 15,-9 0-16-15,9 0 0 0,-9-2-240 0,9 2-32 16,-10 4-16-16,2 0 0 0,8-4-80 0,-7 9-32 15,0-2 0-15,2 4 0 0,2-4 0 0,1 3 0 16,2-10 0-16,3 11 0 0,3 3-144 0,2 2-16 16,1-2-16-16,2-1 0 0,3 0-96 0,3 1-16 15,0-4 0-15,4 0 0 0,-1-3 16 0,2 2 0 16,-1-5 0-16,2 1 0 0,1 2-112 0,1-4-32 16,0-3 0-16,0-1 0 0,3-1 0 0,-1-3-16 15,-2-2 0-15,2 1 0 0,-1-6-48 0,-1 1-128 16,-1 0 192-16,-1-6-64 0,-3 0-128 0,-1 1 128 15,-1-2-128-15,-2 0 128 0,-3-1-128 0,0 0 0 16,-3-1 0-16,-1 1 0 0,-2 1 0 0,-2 1 0 16,-3 1 0-16,-2-1-176 0,0 0 176 0,0-1 0 15,-2 3-144-15,-2 1 144 0,-1 3 0 0,-2 1 0 16,4 4 0-16,-2 3 0 0,-2 6-192 0,1 2 192 16,-2 6-160-16,-1 1 160 0,0 3-128 0,-1 5 128 0,0 6 0 0,-1 2-144 15,-2 4 144-15,0 6 0 0,-1 8 0 16,-1 2 128-16,-2 3 64 0,-2 7 0 15,-2 3 16-15,-1 5 0 0,-3-1 16 0,-1 2 0 0,0 1 0 0,-2-2 0 16,0-4 240-16,-2 0 48 0,1-3 16 0,1-3 0 16,-2-3 96-16,-1-1 16 0,-1-6 0 0,1-1 0 15,-2-3-112-15,-3-4-16 0,3-3 0 0,0-4 0 16,0-3-144-16,2-7-48 0,3-3 0 0,2-3 0 16,2-6 0-16,2 0 0 0,2-5 0 0,2-3 0 0,4-2-112 0,1-3-16 15,4-6-16-15,3-3 0 0,2-2-176 0,3-3 128 16,1-3-128-16,4-1 128 0,1-1-128 0,4 3 128 15,1-2-128-15,1 2 128 0,4 5-128 0,2 1-192 16,2 1 32-16,3 7 16 0,2-1 144 0,1 5 0 16,2 2 0-16,1 2-128 0,1 5 128 0,0 0 0 15,-1 6 0-15,-1 1-128 0,-2 2 128 0,0 2 0 16,-1 0 0-16,-1 1 0 0,-3 0 0 0,-1 1 0 16,-1 0 0-16,-2-3 0 0,0 4 0 0,-2-2 0 15,-2-1 0-15,1-2 0 0,-3 1 0 0,-1-2 0 16,-1-4 0-16,2 5 0 15,-2-5-1040-15,-1-3-176 0,-7-8-48 0,9 5 0 16,-9-5-1824-16,10-4-368 0</inkml:trace>
  <inkml:trace contextRef="#ctx0" brushRef="#br2" timeOffset="124775.31">12869 10082 16527 0,'0'0'720'0,"1"-7"176"0,-1 2-720 0,0 5-176 15,0 0 0-15,0 0 0 0,-4-8 1344 0,2 5 256 16,2 3 32-16,-8 1 16 0,1 1-400 0,-2 5-80 16,-2-1-16-16,0 6 0 0,-3 0-320 0,0 9-80 15,-1 3-16-15,-2 1 0 0,-1 6 48 0,1 6 16 16,-2 2 0-16,-2 8 0 0,2 4-128 0,-2 5-32 16,-4 5 0-16,3 4 0 0,-4 6-208 0,3 0-48 15,2 4-16-15,2 0 0 0,-3-3-240 0,4 0-128 16,2-4 160-16,2 0-160 0,2-7 128 0,5-3-128 15,2-6 0-15,3-6 144 0,5 0-144 0,3-7 160 16,4-3-160-16,3-3 160 0,4-7-160 0,2 0 0 16,4-3-192-16,11-3 192 15,-1-7-1728-15,-1-11-208 0,-3-3-48 0</inkml:trace>
  <inkml:trace contextRef="#ctx0" brushRef="#br2" timeOffset="125259.71">12993 10919 12895 0,'-6'8'1152'0,"2"-2"-928"16,-1 6-224-16,1-2 0 0,3 2 1664 0,0 1 304 15,-2-4 48-15,6 1 16 0,-1-3-528 0,3 1-96 16,3 0-32-16,2-2 0 0,2 1-176 0,2-3-48 16,3-1 0-16,4 1 0 0,-3 1-288 0,3-2-64 15,2-4-16-15,0-2 0 0,0-1-256 0,-2-1-48 16,1 0-16-16,-2-3 0 0,2 1-144 0,-4-1-16 16,-2-2-16-16,0-1 0 0,-4-2-96 0,1-1 0 15,-5-3-16-15,-1 3 0 0,0 0-176 0,-2 2 128 16,-3-2-128-16,-2-2 128 0,-1 4-128 0,-2 2 128 15,-2-4-128-15,-2 2 128 0,-5 3-128 0,1 0 0 16,-2 4 0-16,-2 4 128 0,0 4-128 0,-3 3 0 16,-3 4 144-16,2 4-144 0,-5 3 192 0,-1 3-48 15,-2 0 0-15,0 8 0 0,1 1 176 0,0 5 16 16,2 1 16-16,3 1 0 0,2 2 32 0,3 0 0 16,2 0 0-16,7 3 0 0,2-3 0 0,2-3 0 15,3-1 0-15,4-4 0 0,2-1-32 0,6 1 0 0,2-6 0 16,1-1 0-16,3-3-192 0,5-2-32 0,-1-6-128 0,4-1 192 15,-1-6-192-15,3-2 144 16,-2-4-144-16,11-5 128 16,-4-7-1248-16,-3-1-256 0,1-6-48 0,-5-2-16112 0</inkml:trace>
  <inkml:trace contextRef="#ctx0" brushRef="#br2" timeOffset="125877.77">13916 10140 11055 0,'0'0'976'0,"0"0"-784"16,0 0-192-16,0 0 0 0,0 0 1936 0,0 0 352 0,0 0 64 0,-6-3 16 16,0 1-448-16,-2 2-96 0,0 0-16 0,-2 0 0 15,-3 0-608-15,-1 4-128 0,0 0-32 0,-1 1 0 16,0 5-336-16,-2 0-80 0,1 1-16 0,1 1 0 16,1-2-112-16,-2 5-32 0,2 2 0 0,3-1 0 15,-2 2-160-15,3 0-48 0,2-2 0 0,3 0 0 16,3-5 0-16,1 2-16 0,1 0 0 0,3-5 0 0,0 3 32 0,3-5 16 15,1 0 0-15,2 1 0 0,-2-5 0 0,1-1 0 16,1 2 0-16,0-3 0 0,-2-3-16 0,2 1 0 16,1-6 0-16,-1 2 0 0,-1 1-96 0,-1-3-32 15,0 2 0-15,-1 1 0 0,-1-3-144 0,-5 8 0 16,0 0 144-16,0 0-144 0,0 0 0 0,0 0 0 16,0 0 0-16,0 0 0 0,3 12 0 0,-1-1 0 15,0-1 0-15,-1 4 0 0,0 0 0 0,0-1 0 16,1 1 0-16,0-1 0 0,3-1 0 0,2-4 0 15,-1 1 0-15,2-3 0 0,1-3-208 0,-1 1 32 16,1-2 16-16,4-2 0 16,0-4-1504-16,2-2-288 0,-2-8-64 0</inkml:trace>
  <inkml:trace contextRef="#ctx0" brushRef="#br2" timeOffset="126159.38">14309 9813 11967 0,'0'0'1072'0,"0"0"-864"0,0-5-208 0,0 5 0 15,0 0 2800-15,0 0 512 0,0 0 96 0,0 0 32 16,0 0-1424-16,0 0-288 0,-9 8-48 0,0 1-16 16,0 5-336-16,-1 2-80 0,0 5-16 0,-1 3 0 0,0 5-432 0,-3 4-96 15,0 0 0-15,2 3-16 16,0-1-272-16,2 5-48 0,1 2-16 0,0 1 0 15,2-5-160-15,0-1-48 0,4-3 0 0,0-2 0 0,2-2-144 0,1-2 0 16,2-5 144-16,2-1-144 0,0-2 0 0,2-3 0 16,-1-3 0-16,2-2 0 0,-1-3-320 0,2 0-16 15,-8-9-16-15,10 1 0 16,-10-1-1936-16,0 0-384 0,5-11-80 0</inkml:trace>
  <inkml:trace contextRef="#ctx0" brushRef="#br2" timeOffset="126314.58">13898 10207 14735 0,'0'0'640'0,"0"0"160"0,8-7-640 0,5 2-160 16,0 1 0-16,6 0 0 0,2 0 4016 0,6 2 768 15,5 0 144-15,3-1 48 0,0-4-3008 0,3 2-608 16,1 1-112-16,-1-1-32 0,0-1-512 0,-1 1-96 16,-1 2-32-16,-12 2 0 15,0 0-1728-15,0 1-368 0</inkml:trace>
  <inkml:trace contextRef="#ctx0" brushRef="#br2" timeOffset="126960.44">14568 9442 16127 0,'-14'1'704'0,"7"2"160"0,-2-2-688 0,1 3-176 0,2 1 0 0,1 0 0 15,-2-2 576-15,4 1 96 0,3-4 16 0,-3 10 0 16,3-4-160-16,3 2-16 0,0 1-16 0,4 3 0 16,3 2-16-16,5 3 0 0,3 2 0 0,4 4 0 15,3-2 112-15,3 4 32 0,1 5 0 0,3 6 0 16,2 2 64-16,3 2 16 0,1 4 0 0,0 0 0 16,-2 7-240-16,-2 4-32 0,-1 1-16 0,-3 5 0 15,-4 1-32-15,-3 4 0 0,-2-2 0 0,-4 3 0 16,-1-1 224-16,-4 3 32 0,-1-1 16 0,-3-2 0 0,-4 0-16 15,-1 1 0-15,-2-8 0 0,-2 1 0 0,-4-1-48 0,-3-5-16 16,-2-2 0-16,-3 2 0 0,-2-3-64 0,-3 1 0 16,-2 0-16-16,-3 0 0 0,-3-1-80 0,-1 0-16 15,2-2 0-15,-4 1 0 0,1-1-16 0,0 0-16 16,1-4 0-16,0 0 0 0,-1-3-160 0,1 0-16 16,1-5-16-16,2-7 0 0,5-3-176 0,1-6 0 15,4-4 0-15,6-4 0 16,0-8-1600-16,8-5-368 0,0 0-64 0</inkml:trace>
  <inkml:trace contextRef="#ctx0" brushRef="#br2" timeOffset="127360.8">15806 10770 20783 0,'-12'8'912'0,"12"-8"208"0,0 0-896 0,0 0-224 16,0 0 0-16,0 0 0 0,9 9 1152 0,3-4 176 16,5-2 32-16,3-5 16 0,4 0-64 0,6-2-16 15,3 1 0-15,1 1 0 0,5-4-592 0,2 0-112 16,4 5-16-16,-1-1-16 0,-1-1-400 0,-1-1-160 15,-2 3 128-15,-6 1-128 16,-5 0-1616-16,-5 0-416 0</inkml:trace>
  <inkml:trace contextRef="#ctx0" brushRef="#br2" timeOffset="127506.42">15855 11189 28559 0,'0'0'2544'0,"0"0"-2032"16,0 0-512-16,0 0 0 0,14 3 1568 0,4-1 224 15,3-1 32-15,5-4 16 0,2-2-944 0,5 0-176 16,2-2-32-16,8-5-16 0,7 1-432 0,3-2-96 16,5-2-16-16,-3 0-11344 0,-1-2-2288 0</inkml:trace>
  <inkml:trace contextRef="#ctx0" brushRef="#br2" timeOffset="128410.59">17632 9897 5519 0,'0'0'240'0,"0"0"64"0,0 0-304 0,0 0 0 15,0 0 0-15,0 0 0 0,0 0 3264 0,0 0 576 16,0 0 128-16,0 0 32 0,0 0-2032 0,-9 0-416 15,-1 0-80-15,1 0 0 0,-1 0-384 0,-1 3-80 16,0 3-16-16,-2-1 0 0,-1 3-320 0,-1 2-64 16,-1 0-16-16,0 0 0 0,2 0-16 0,-2-1-16 15,-2 4 0-15,0 2 0 0,-1 4-160 0,-1 2-16 16,-6-1-16-16,3 4 0 0,-1 2-112 0,1-1 0 16,2 4-16-16,-1 2 0 0,1 1 16 0,3 3 16 15,4 1 0-15,6 1 0 0,3 0-16 0,1 1-16 16,3-5 0-16,2 5 0 0,3 2-48 0,4-1 0 15,-1-1 0-15,4 1 0 0,1 2-64 0,-2-3 0 16,3-1-128-16,0-2 192 0,-4 0-192 0,1 0 176 16,-1 1-176-16,1 1 160 0,0-2-32 0,-1 2-128 0,-3 0 192 15,2 0-64-15,-4-3 96 0,-2 1 16 0,0-1 0 0,-2 1 0 16,-2 2 144-16,0-1 16 0,-2 0 16 0,-1-2 0 16,-3-1-32-16,1 1-16 0,-2-1 0 0,0 0 0 15,-3-1-64-15,0-1-16 0,-3-2 0 0,-2 0 0 16,-2-5-48-16,1 3-16 0,-1-3 0 0,1 0 0 15,0-1-64-15,2-4-16 0,1-2 0 0,6-10 0 16,-1 3-144-16,-3 1 0 0,1 0 144 0,5-7-144 16,7-4 0-16,-10 2 0 0,10-2 0 0,-7-3-128 15,2-2-976-15,1-7-192 0,3-1-48 0,1-1-11088 16,3-6-2224-16</inkml:trace>
  <inkml:trace contextRef="#ctx0" brushRef="#br2" timeOffset="128778.25">17786 11345 21535 0,'0'0'960'0,"0"0"192"0,-4 9-928 0,-3 0-224 16,1 3 0-16,-3 0 0 0,-1 1 1616 0,0 1 288 15,0 3 48-15,-2 1 16 0,-2 0-160 0,2 2-16 16,0 2-16-16,2 1 0 0,-2 0-624 0,1 0-112 16,0 5-16-16,4-4-16 0,2 4-432 0,3-3-96 15,2 3-16-15,3-4 0 0,4 2-272 0,3-2-48 0,1-3-16 0,7-3 0 16,0-1 48-16,5-5 0 0,2-4 0 0,5-2 0 16,-3-1 80-16,-5-5 32 0,0-3 0 0,9-4 0 15,-3 0 160-15,-3-6 16 0,-3-2 16 0,-2-2 0 16,-6-2-288-16,-3-1-48 0,-5-7-16 0,-3-1 0 15,-4-1 0-15,-5-4 0 0,-4-5 0 0,-2-4 0 16,-5-5-128-16,-2 0 0 0,-4-2 0 0,0 2 0 16,-1 4-1392-1,3 2-208-15,0 7-32 0,5 4-16 0,0 8-1568 0,5 2-320 0</inkml:trace>
  <inkml:trace contextRef="#ctx0" brushRef="#br2" timeOffset="129603.09">18169 9869 13823 0,'0'0'1216'0,"0"0"-960"0,0 0-256 0,11-5 0 16,-11 5 1008-16,9-4 144 0,-9 4 48 0,0 0 0 15,0 0-48-15,0 0-16 0,0 0 0 0,0 0 0 0,0 0-16 0,0 0 0 16,0 0 0-16,1 14 0 0,-1-4-32 0,-1 2-16 16,-5-1 0-16,0 1 0 0,-3 2-144 0,0 0-32 15,-3 2 0-15,0 2 0 0,-2 2-208 0,-1 1-48 16,-3 2-16-16,-1 5 0 0,-1-2-256 0,-2 4-48 15,-2-1-16-15,1-6 0 0,0-3-128 0,0-2-32 16,-1-3 0-16,1-1 0 0,2-5 160 0,-1 1 16 16,-1-5 16-16,3-1 0 0,2-4 0 0,2-3 0 15,2-2 0-15,1-4 0 0,0 1 48 0,4-4 16 16,3-2 0-16,1-1 0 0,3-7-272 0,1 2-128 16,1 1 128-16,3 0-128 0,2 2 0 0,2 2 128 15,1-3-128-15,4 4 0 0,0 0 0 0,2 2 0 16,1 0 0-16,-1 3 0 0,3 3 0 0,1 0 0 15,2 3-144-15,0 2 144 0,1-1 0 0,-1 1-160 16,-1 1 160-16,0 1-128 0,2 5 128 0,-2 1-128 16,-2 0 128-16,1 4-128 0,-1-1 128 0,1 3-128 15,-2-2 128-15,-1-1-128 0,1 4 128 0,-1-1 0 16,3-1 0-16,-1-1 0 0,1 0 0 0,-1-3 0 16,1 0 0-16,4-1 0 0,1-3 0 0,0 0 0 0,-2-2 0 0,0-3 0 15,1-3 128-15,-1 1 0 0,2-6 0 0,-1 0 0 16,-2-3 192-16,-1 2 64 0,-2-4 0 0,-3 1 0 15,0 2-112-15,-3-3-16 0,-1-1 0 0,-2 1 0 16,-2-1 16-16,-3 2 0 0,-3-1 0 0,-3 0 0 16,0 1 112-16,-3 2 0 0,0-3 16 0,-3 0 0 15,0 1-80-15,-2 3-32 0,-2-2 0 0,-2 5 0 16,-3-2-96-16,-1 3 0 0,-1 2-16 0,-1 1 0 0,0 3-32 16,-2 0 0-16,-1 2 0 0,-2 3 0 0,0 1-144 0,0 5-176 15,1-2 48-15,-1 4 0 16,1 1-544-16,1 3-96 0,0-1-32 0,-1 3 0 15,1 3-1728-15,1 2-352 0,1 3-64 0</inkml:trace>
  <inkml:trace contextRef="#ctx0" brushRef="#br2" timeOffset="132063.39">18940 10956 17327 0,'-5'13'768'0,"2"-4"160"0,3-9-736 0,-2 10-192 15,0 2 0-15,2 1 0 0,3-1 1248 0,2 0 224 0,3 2 32 0,3-2 16 16,2 0-192-16,3 0-48 16,3-4 0-16,5-2 0 0,4 0-256 0,0-3-48 0,2-3-16 0,0 0 0 15,2-3-256-15,0-1-64 0,1-6-16 0,0 4 0 16,1-3 96-16,-2 0 32 0,-4-4 0 0,-3 2 0 15,-2 0-272-15,-1-3-48 0,-6-3-16 0,-3 1 0 16,-3-2-224-16,-2 0-64 0,-3 1 0 0,-4 7 0 16,-2-2-128-16,-3-2 160 0,-1 1-160 0,-5 1 160 15,-3-2-160-15,-1-1 128 0,-2 1-128 0,-3 4 128 0,-3 0-128 0,-2 6 0 16,-4 3 144-16,1 1-144 0,-3 1 208 0,-1 8-16 16,-1 5-16-16,1 2 0 0,-1 5-176 0,0 3 0 15,1 0-192-15,4 5 192 0,0-1-128 0,4 3 128 16,-1 2 0-16,5-3 0 0,3 2 0 0,4 0 0 15,2 0 0-15,5-6 0 0,5 4 0 0,1-4 0 16,4 1 160-16,4-5-160 0,2-2 336 0,4-4-32 16,6-2-16-16,3 0 0 0,3-3-16 0,1 0 0 15,3-5 0-15,2 2 0 0,2-4-144 0,0-3-128 16,2-1 192-16,-1-1-192 0,-2-3 128 0,-1-4-128 0,-1 2 0 0,11-9 0 31,-7-3-1344-31,-6-2-384 0,-4-1-80 0</inkml:trace>
  <inkml:trace contextRef="#ctx0" brushRef="#br2" timeOffset="132432.38">19630 10309 10127 0,'-10'3'896'16,"0"-1"-704"-16,1 3-192 0,4-2 0 0,5-3 2560 0,-7 2 464 15,2 2 112-15,5-4 0 0,0 0-1072 0,0 0-208 16,-4 6-64-16,4-6 0 0,0 0-384 0,0 0-64 15,8 3-32-15,3-3 0 0,2-1-368 0,4-1-80 16,1-1-16-16,2 1 0 0,3-1-320 0,1 0-64 16,1-2-16-16,2-1 0 0,0 2-192 0,-2 1-32 15,-1-1-16-15,-2-1 0 0,-2 2-208 0,-1 0 176 16,-2 0-176-16,-2 2 160 0,-1-3-368 0,-1 1-80 16,-3-1-16-16,-1 0-10880 15,-3 1-2176-15</inkml:trace>
  <inkml:trace contextRef="#ctx0" brushRef="#br2" timeOffset="132830.25">20386 9900 21183 0,'-9'-9'1888'0,"6"2"-1504"0,-3 1-384 0,0 1 0 15,-1-3 1008-15,-2 3 128 0,0 3 16 0,-4-1 16 16,-1 2 272-16,-1 0 48 0,-2 1 16 0,-1 2 0 16,-1 1-416-16,0 3-64 0,0 2-32 0,0-1 0 0,1 5-448 0,2-1-96 15,-1 3 0-15,3 2-16 0,3-2-272 0,2-3-160 16,3 3 192-16,4 0-192 0,2 1 272 0,3 0-48 16,2 1-16-16,3-2 0 0,2 0 32 0,1 0 0 15,-1 1 0-15,6-4 0 0,-2 3-96 0,1 2-16 16,-1-1 0-16,1 0 0 0,-2-1-128 0,-2-1 160 15,-2 1-160-15,1 1 160 0,-2 0 16 0,-2 0 0 16,-2-1 0-16,-3 2 0 0,-2-2 32 0,-1 1 16 16,-3-2 0-16,-2-2 0 0,-2 2 96 0,-1-4 0 15,-3 0 16-15,2-2 0 0,-3 2-112 0,-1-5-32 0,-2 0 0 16,2-4 0-16,1-3-192 0,1-1 0 16,1 2 0-16,-5-8 0 15,6 0-608-15,4-3-160 0,5-5-48 0,4 4-11136 16,3 0-2224-16</inkml:trace>
  <inkml:trace contextRef="#ctx0" brushRef="#br2" timeOffset="133106.79">20718 9637 14735 0,'0'0'1312'0,"0"0"-1056"0,-1-8-256 0,1 8 0 15,-1-5 1968-15,1 5 336 0,0 0 64 0,0 0 0 16,0 0-496-16,0 0-96 0,0 0-32 0,-7 4 0 0,1 6-512 0,-1 0-96 16,0 4-32-16,-1 3 0 0,2 2-512 0,-1 2-96 15,1 2-32-15,0 4 0 0,-2-2-208 0,2 6-32 16,1 2-16-16,0 0 0 0,1-4-208 16,1 2 144-16,2-1-144 0,1-3 128 0,3 1-128 0,0-4 0 15,1 0 144-15,3-2-144 0,-4-3 0 0,4-1 0 16,0-2 0-16,3 3 0 15,-3-5-1232-15,0-5-176 0,-7-9-16 0,0 0-13232 0</inkml:trace>
  <inkml:trace contextRef="#ctx0" brushRef="#br2" timeOffset="133246.75">20399 10008 27583 0,'0'0'1216'0,"17"-3"256"0,2 2-1168 0,3 0-304 0,4 1 0 0,1-2 0 16,-1-3 976-16,2 0 144 15,1 1 32-15,5 2 0 0,0 1-368 0,-9 1-64 16,3 0-16-16,3 0 0 16,1 3-960-16,1 1-192 0,1 1-32 0</inkml:trace>
  <inkml:trace contextRef="#ctx0" brushRef="#br2" timeOffset="134615.45">25131 10842 16927 0,'0'0'752'0,"0"0"144"0,-10-3-704 0,1 2-192 15,0 0 0-15,-1-3 0 0,0 1 1472 0,-1 1 272 16,-2-2 48-16,-1 1 16 0,-1-3-256 0,-1 0-48 15,0 0-16-15,-1-1 0 0,0 3-400 0,0 2-96 16,-1 0-16-16,1 2 0 0,-1 3-384 0,-1 1-80 16,1 4 0-16,0-2-16 0,0 5-160 0,0-1-16 15,1 3-16-15,-1 2 0 0,-1-1-112 0,0 5-32 16,0 2 0-16,2 0 0 0,2 3-160 0,5 2 128 16,1-6-128-16,4 3 128 0,1 4-128 0,3-6 160 15,1 1-160-15,3-2 160 0,4-3-32 0,3-3 0 16,3 0 0-16,1-4 0 0,1-1 48 0,1-4 0 15,4 0 0-15,-1-1 0 0,0-6 96 0,1-1 32 16,2-2 0-16,2-1 0 0,0-2 16 0,4 0 0 16,-3-5 0-16,5 4 0 0,-3-2-128 0,1-1-32 15,0 2 0-15,0-5 0 0,-1 1 16 0,-3 0 0 0,-3 0 0 0,-2 0 0 16,-2 0-48-16,0-1 0 0,-3-7 0 16,1 3 0-16,2 1-128 0,-1-1 128 0,-1-2-128 0,2-5 128 15,-3 2-128-15,1-5 0 0,1 2 0 0,-1-8 0 16,-4-5 0-16,4-4 128 0,3 3-128 0,-2-3 0 15,-4-1 0-15,2-2 0 0,-1 0 128 0,-2 14-128 16,0-1 0-16,0-1 0 0,2 2 0 0,-2 4 0 16,1 2 0-16,-2 1 0 0,0 3 0 0,-1 2 0 0,-2 4-176 0,0 3 176 15,-2 4-128-15,-1-1 128 0,-2 5 0 16,-2 6 0-16,0-5 0 0,0 5-128 0,0 0 128 0,-6 6-128 16,0 1 128-16,-1 4-128 0,0 0 128 0,-2 6-128 15,-2 1 128-15,-4 10-128 0,1-4 128 0,0 4 0 16,0 0 0-16,0 2-128 0,0 3 128 0,2 2 0 15,-1-5 0-15,1 1 0 0,1 3 0 0,2-1-128 16,1 0 128-16,2-2 0 0,0-5 0 0,1 2 0 16,1-2 0-16,1-2 0 0,2-3 0 0,-2 0 0 15,3-1 0-15,2-1 0 0,-1 2 0 0,2-2 0 16,-1-3 0-16,3 1 0 0,-1-1 0 0,4 1 0 16,-1-3 0-16,3-2 0 0,2 2 0 0,-1 0 0 15,5-1 0-15,-1-4 0 0,3 0 0 0,-4-3 0 16,1 1 0-16,3-1 0 0,1-2 0 0,2-4 0 15,3 1 0-15,2-2 0 0,-2 1 0 0,1-4 0 16,1-5 0-16,-1 0 128 0,2-5-128 0,0-1 0 16,-2-3 0-16,2-2 128 0,1-2-128 0,1-5 0 15,-2 0 128-15,3-5-128 0,1-4 0 0,4-1 0 0,1-6 0 16,6-3 128-16,1-6-128 0,0-2 0 0,-1-9 0 0,0-2 128 16,-4-6-128-16,2-2 0 0,-6-4 0 0,-1 4 0 15,-2-1 0-15,-2 6 0 0,-2 9 0 0,-5 7 0 16,-3 6 0-16,-3 6 0 0,-2 10 0 0,-4 3 0 15,-2 6 0-15,-5 7 0 0,0 6 0 0,-3 8 0 16,0 0 0-16,-10 6 0 0,-3 7 0 0,-2 5 176 16,-3 2-176-16,1 13 0 0,-5 5 144 0,0 9-144 0,-1 8 0 0,-2 7 128 15,-3 10-128-15,0 8 0 0,-2 4 0 0,3 5 128 16,-3 3-128-16,2 2 0 0,2-1 0 0,4-4 0 16,5-2 0-16,6-9 128 0,5-8-128 0,3-5 0 15,6-6 0-15,3-11 0 0,2-9 0 0,2-2 0 16,1-6 0-16,1-7-128 0,0-8-16 0,-3-7 0 15,0-2 0-15,0-9 0 16,-1-4-2736-16,-1-3-528 0</inkml:trace>
  <inkml:trace contextRef="#ctx0" brushRef="#br2" timeOffset="134781.43">25970 10594 31327 0,'8'-13'2784'0,"2"9"-2224"16,7 0-560-16,8 3 0 0,8 0 1104 0,8 0 112 15,6-1 32-15,4-1 0 0,0-1-560 0,6-1-112 16,2-4-32-16,5 2 0 0,5 4-144 0,1-5-16 16,1 0-16-16,23-3 0 15,-18 1-1904-15,-12-3-384 0,7-6-80 0,-19 5-16 0</inkml:trace>
  <inkml:trace contextRef="#ctx0" brushRef="#br2" timeOffset="136350.64">14943 3370 11567 0,'0'0'512'0,"7"-7"112"0,-3-7-496 0,2 0-128 16,-2 1 0-16,-1 2 0 0,0-3 1072 0,-2 0 192 15,-1 2 32-15,-1 2 16 0,1-1-176 0,-1 3-48 16,-2-2 0-16,3 10 0 0,0 0-144 0,-6-5-48 16,-2 3 0-16,8 2 0 0,-11 2-96 0,1 3-32 15,-3 4 0-15,3 1 0 0,-4 0-144 0,0 5-48 16,-1 2 0-16,-3 4 0 0,1 5 48 0,-1 4 0 16,-3 5 0-16,-2 4 0 0,-4 11-32 0,1 3 0 15,-1 3 0-15,0 9 0 0,-2 2-240 0,1 9-48 16,-1 7-16-16,2 1 0 0,2 1-112 0,2-2-32 15,2-1 0-15,2 6 0 0,2 1 320 0,1-5 64 16,4-7 16-16,4 0 0 0,0-6-96 0,6-1 0 16,-1-2-16-16,6 2 0 0,2-7-64 0,5-1-16 15,4-6 0-15,5-3 0 0,4-2-128 0,5-5-32 16,4 1 0-16,2-7 0 0,0 2-64 0,7-5 0 16,0-2-128-16,-1-4 192 0,-2 0-192 0,2-3 176 15,1-5-176-15,2-6 160 0,1-1-160 0,6-9 0 16,3-2 0-16,3-2 0 15,1-8-1008-15,2-1-272 0,-1-8-64 0,1 1-9824 0,-1-6-1952 16</inkml:trace>
  <inkml:trace contextRef="#ctx0" brushRef="#br2" timeOffset="137100.45">16514 3186 15663 0,'0'0'1392'0,"-8"-3"-1120"0,-1 0-272 0,0 1 0 16,-1 2 1088-16,1 2 144 0,0-1 48 0,9-1 0 15,-10 4-256-15,10-4-32 0,-9 4-16 0,9-4 0 16,-5 6-208-16,5-6-32 0,3 11-16 0,3-2 0 16,2 3-272-16,5-1-48 0,1-2-16 0,5 4 0 15,2-3 112-15,4 4 16 0,2 5 0 0,3 3 0 16,1 2-32-16,0 1 0 0,0 6 0 0,-1 4 0 16,-2 5-48-16,2 5-16 0,-1 1 0 0,0 6 0 0,-3 2-32 15,0 2-16-15,-2-1 0 0,1 6 0 16,-3-1-112-16,0 1 0 0,-4-4-16 0,0 1 0 15,-2-1 192-15,-1 0 32 0,-3-2 16 0,-3 3 0 0,-2 2 64 0,-3 3 16 16,-3-2 0-16,-1-1 0 0,-1-3-64 0,-4-2-16 16,-1-5 0-16,-2-1 0 0,-1 1-128 0,-1 1-32 15,0-2 0-15,-4 1 0 0,-3 1 0 0,5-2-16 16,-5 1 0-16,1-5 0 0,-2 3-48 0,0-8 0 16,0 1 0-16,0 1 0 0,-1-4 16 0,0-2 0 15,-1-2 0-15,2-2 0 0,3-4-32 0,-2 1-16 16,2-2 0-16,-1-2 0 0,-1-5-16 0,1-2 0 15,-1-3 0-15,2-2 0 0,2 0-16 0,-1-2-16 16,1-4 0-16,2 1 0 0,1-2 32 0,1-1 16 16,0 1 0-16,9-6 0 0,-8 5-48 0,8-5-16 15,0 0 0-15,0 0 0 0,0 0-160 0,0 0 192 16,0 0-192-16,0 0 192 0,0 0-192 0,0 0 128 16,0 0-128-16,0 0 128 0,0 0-128 0,0 0 0 15,0-11 0-15,0 11 0 0,4-9 0 0,-4 9 0 16,8-10-224-16,-2 3 80 15,4-2-1120-15,0 3-208 0,2-4-64 0,2 2-11872 0,5-3-2384 0</inkml:trace>
  <inkml:trace contextRef="#ctx0" brushRef="#br2" timeOffset="138083.82">25758 3190 17327 0,'-10'-9'768'0,"5"3"160"0,-2-1-736 0,1-2-192 16,-3 3 0-16,0-2 0 0,2 3 992 0,-2 1 160 15,0 2 48-15,-1 1 0 0,-2 1-96 0,-2 1-16 16,-2 1 0-16,-2 3 0 0,0 6-224 0,-2-1-48 15,-2 4-16-15,-3 4 0 0,1 1-128 0,-2 5-32 0,1-3 0 0,-2 4 0 16,0 5-16-16,-2 4-16 0,0 3 0 0,0 4 0 16,-1 6-16-16,1 0 0 0,-1 1 0 0,-1 4 0 15,1 4-144-15,-2 2-48 0,-1 1 0 0,0 5 0 16,1 7-128-16,3 1-16 0,3 1-16 0,4 4 0 16,1 2-112-16,5 6 0 0,3 3-128 0,3-4 192 15,1-1-64-15,5-6 0 0,3-3-128 0,3 1 192 0,2-4 112 16,1-2 16-16,0-2 0 0,4-1 0 0,1-5 0 0,3-2 0 15,1-9 0-15,1 1 0 0,1 3-112 0,1-7-16 16,2-5 0-16,6 0 0 0,-1-4-32 0,2-3-16 16,2-5 0-16,2-1 0 0,-1-1 0 0,0-5 0 15,2-4 0-15,-1-1 0 0,-1-6-144 0,1-4 128 16,0 1-128-16,-2-5 128 0,-1-4-128 0,1-3 0 16,0-3 0-16,2-1 0 15,1-3-1440-15,-1 0-272 0,2-5-48 0,0-2-9728 16,0-1-1952-16</inkml:trace>
  <inkml:trace contextRef="#ctx0" brushRef="#br2" timeOffset="138700.59">27280 3106 11967 0,'-19'-10'528'0,"10"2"112"0,1 3-512 0,2 0-128 16,1-3 0-16,-1 3 0 0,3 1 1200 0,3 4 208 16,0 0 32-16,0 0 16 0,3-7-432 0,-3 7-96 15,0 0-16-15,16 2 0 0,-1 3-336 0,4 3-64 16,3 5 0-16,3-1-16 0,2 1-64 0,3 6-16 15,6 4 0-15,2 3 0 0,3 4 112 0,1 4 32 16,1 3 0-16,0 4 0 0,0 7-64 0,-5 7-16 16,-7 3 0-16,-2 8 0 0,-5 0-96 0,-3 8-32 0,-4 1 0 0,-4 3 0 15,-5 4 112-15,-2 0 32 16,-3-1 0-16,-3-1 0 0,-2 0 128 0,-1-6 16 0,-2-5 16 0,-2-1 0 16,-2-2 288-16,0-2 48 0,0-9 16 0,-2 0 0 15,-3-1-64-15,-2-1-16 16,-6 2 0-16,-2-2 0 0,-2 2-256 0,-2-2-48 15,-1-1-16-15,1 2 0 0,0-3-128 0,-2-4-32 16,-3 0 0-16,0 1 0 0,1-5-112 0,0 2-16 16,-1-6-16-16,0-1 0 0,1 0-48 0,-1-2-16 0,-1-4 0 0,-1-3 0 15,1-1-112-15,4 0 0 0,2-4-128 0,4-2 192 16,3-5-192-16,5-3 0 0,3-2 128 0,3-7-128 16,2 0 0-16,8-5 0 0,0 0 0 0,0 0 0 15,0 0-2048-15,0 0-288 0,7-6-64 0</inkml:trace>
  <inkml:trace contextRef="#ctx0" brushRef="#br2" timeOffset="139788.76">21683 9619 12895 0,'0'0'1152'0,"0"0"-928"15,0 0-224-15,0 0 0 0,0 0 1648 0,0 0 272 16,0 0 64-16,0 0 16 0,-13-4-416 0,3 4-96 15,-1 4-16-15,-3 1 0 0,-3 0-496 0,-2 6-96 16,-5 0-32-16,-5 6 0 0,-2 8-144 0,-1 0-16 16,-2 7-16-16,-2 1 0 0,-2 2 32 0,1 6 16 15,-1 5 0-15,0 5 0 0,0 8-16 0,0 6 0 16,0 10 0-16,0 4 0 0,-1 4-272 0,3-2-64 16,1 4-16-16,3 0 0 0,3-1-96 0,5-2 0 15,2-9-16-15,5 0 0 0,3-3 16 0,2 0 0 16,3-3 0-16,6-5 0 0,3 0-64 0,3-3 0 15,5-4 0-15,2-2 0 0,4-2-192 0,1 0 144 16,6-6-144-16,2 2 128 0,2-5-128 0,3-1 0 16,0 1 0-16,1-4 0 0,0-2-240 0,3-3-16 15,4-4-16-15,2-2 0 16,4-6-1248-16,1 1-240 0,4-3-48 0,7-5-8624 0,7-3-1728 16</inkml:trace>
  <inkml:trace contextRef="#ctx0" brushRef="#br2" timeOffset="140352.59">23565 9591 8287 0,'0'0'736'0,"0"0"-592"16,0-10-144-16,0 10 0 0,4-9 1840 0,-4 9 336 15,8-7 64-15,2 1 0 0,0 4-864 0,2-1-176 16,0 2-48-16,4-1 0 0,1 4-192 0,2 2-64 16,0-1 0-16,4 5 0 0,-1 1-96 0,5 5-32 0,2 5 0 0,1 5 0 15,1 5-192-15,3 6-32 0,2 2-16 0,1 8 0 16,-2 5-112-16,0 8-32 0,-5 3 0 0,-4 9 0 15,-7 4-128-15,-2 3-48 0,-1 4 0 0,-7 2 0 16,-3 3 48-16,-4-1 0 0,-2 0 0 0,-1-5 0 16,-1 0 464-16,-6-5 112 0,-3-2 0 0,-5-4 16 15,-3-4 96-15,-2-5 16 0,-6-2 0 0,-1-4 0 0,-1-3-320 0,-2-4-64 16,-1-5-16-16,2-2 0 0,1-2-352 0,-2-2-64 16,-1-5-16-16,2 0 0 0,-1-1-128 0,0-2 0 15,-1-2 144-15,-2-3-144 16,-1-4-1184-16,-2-2-304 0,0-7-64 0,12-4-14960 15</inkml:trace>
  <inkml:trace contextRef="#ctx0" brushRef="#br2" timeOffset="141070.19">21734 10995 12895 0,'0'0'1152'0,"-8"5"-928"16,8-5-224-16,-8 3 0 0,8-3 1136 0,-5 5 176 15,5-5 32-15,-6 8 16 0,6-8-64 0,0 0-16 16,-4 9 0-16,4-9 0 0,0 12-160 0,4-1-32 16,-4-11-16-16,9 8 0 0,1 0-112 0,4 1 0 15,1-5-16-15,6-2 0 0,2-3 0 0,2-2 0 16,2 1 0-16,2-1 0 0,3-3-288 0,-1-3-48 15,0-2-16-15,-3-1 0 0,-1 0-176 0,-3-5-32 16,-3-1-16-16,-2 0 0 0,-2 1-112 0,-4-1-32 16,-1-1 0-16,-1 1 0 0,-4 0-64 0,-2 0-16 15,-2 1 0-15,-2-1 0 0,-2 0-144 0,-4 0 160 16,-2 0-160-16,-2 3 160 0,1-1-160 0,-5 4 128 0,-4 1-128 16,0 2 128-16,-4 3-128 0,-2 8 0 15,-1 8 0-15,-4 2 0 0,-2 4 0 0,-1 7 0 0,-4 4 0 0,2 5 0 16,-1 1 0-16,3 2 0 0,-1 3 0 0,3 4 0 15,-1 7 0-15,5-4 0 0,2 0 0 0,4-6 128 16,3 2-128-16,3-2 128 0,4-2-128 0,5-6 128 16,4-3 32-16,4-4 0 0,5-1 0 0,2-4 0 15,5-3-32-15,3-4-128 0,2 0 192 0,5-7-64 16,4-1-128-16,6-1 128 0,1-7-128 0,3-1 128 16,3-1-128-16,2-5-272 0,-2 3 64 0,-1-5 16 15,-2-1-2016-15,-4 0-400 0,-1 0-80 0</inkml:trace>
  <inkml:trace contextRef="#ctx0" brushRef="#br2" timeOffset="141670.2">22378 10125 14735 0,'0'0'1312'0,"0"0"-1056"16,-2-9-256-16,2 9 0 0,-4-8 1728 0,4 8 272 15,0 0 64-15,-5-6 16 0,0-2-400 0,5 8-80 0,0 0 0 0,-9-2-16 16,9 2-544-16,-9 1-96 0,-1 3-32 0,1 2 0 15,0-1-352-15,0 7-80 0,0 0-16 0,0 4 0 16,-1 0-80-16,1 1 0 0,0-1-16 16,0 2 0-16,2-1-16 0,-1-2 0 0,3-1 0 0,-1 0 0 15,3 0-16-15,1 0 0 0,-2-4 0 0,1 1 0 16,1 1-64-16,2-12-16 0,0 0 0 0,0 0 0 16,0 10-64-16,0-10-32 0,0 0 0 0,6 8 0 0,-6-8 16 0,0 0 0 15,10 1 0-15,-10-1 0 0,10-7 16 0,2 2 16 16,-3-4 0-16,0-1 0 0,-3 3-208 0,2-5 144 15,-2 2-144-15,0 0 128 0,1-3-128 0,-1 2 0 16,0 1 144-16,-1-2-144 0,0 3 0 0,-1-1 0 16,0 2 0-16,-4 8 128 0,0 0-128 0,0 0 0 15,4-8 0-15,-4 8 0 0,0 0 0 0,0 0-128 16,0 0 128-16,0 0-128 0,0 0 128 0,4 14 0 16,-3 1 0-16,2-3-128 0,-1-1 128 0,2 3 0 15,-2 0 0-15,2-3 0 0,0 0 0 0,1 2 0 16,2-3 0-16,-1 2 0 0,0-3 0 0,2 0 0 15,1-2 0-15,0 1 0 0,3-3 0 0,0 1 0 16,-1 1 0-16,5-4 0 0,-3-1 0 0,1-2 0 16,-1 0 0-16,0-2 0 0,0 0 0 0,-1-2-128 15,0-2 128-15,0-2-128 16,2-2-1280-16,2 2-240 0,-1-4-48 0,0 1-8944 16,-2-1-1792-16</inkml:trace>
  <inkml:trace contextRef="#ctx0" brushRef="#br2" timeOffset="141953.38">22931 9723 15663 0,'0'0'688'0,"-4"-8"144"0,4 8-656 0,0-8-176 0,0 8 0 0,0 0 0 15,0 0 2448-15,0 0 464 0,0 0 96 0,-10 3 0 0,1 2-1312 0,0 4-272 16,-1 3-48-16,1 3-16 0,2 4-336 0,-2 3-64 15,0 3 0-15,1 1-16 0,1 4-368 0,-1 3-80 16,0 4-16-16,2 1 0 0,1 0-208 0,1 5-32 16,3 3-16-16,0-4 0 0,-1 1-96 0,1-4-128 15,1-5 176-15,0-5-176 0,3-1 0 0,2-3 0 16,0 1 0-16,0-6 0 0,0-3-320 0,1-3-32 16,2-3 0-16,-2 1 0 15,-6-12-1792-15,0 0-352 0,0 0-80 0</inkml:trace>
  <inkml:trace contextRef="#ctx0" brushRef="#br2" timeOffset="142103.73">22674 10109 18431 0,'-1'-11'816'0,"1"11"160"0,9-8-784 0,4 2-192 16,4-4 0-16,5 6 0 0,2-2 3600 0,2 2 688 16,0-1 128-16,5 0 16 0,3-4-2832 0,6 5-576 15,4 1-128-15,2 1 0 0,1-3-336 0,0 2-64 16,0 0-16-16,1 1 0 15,1 2-800-15,-2 2-144 0,-3 0-48 0,-2 1-16448 0</inkml:trace>
  <inkml:trace contextRef="#ctx0" brushRef="#br2" timeOffset="142850.45">27436 10467 10127 0,'0'0'448'0,"-6"5"96"0,6-5-544 0,0 0 0 16,-8 6 0-16,8-6 0 0,0 0 2928 0,0 0 464 15,0 0 112-15,0 0 16 0,0 0-1456 0,0 0-272 16,10 3-64-16,4-5-16 0,1-4-208 0,4 1-32 16,3 1-16-16,0-4 0 0,-1 1-704 0,2 2-144 15,1-2-32-15,2 2 0 0,-1 3-384 0,2-2-192 16,0-1 160-16,-3 4-160 0,-4 1 0 0,-3 0-336 15,-5 0 48-15,-12 0-10400 0,0 0-2064 0</inkml:trace>
  <inkml:trace contextRef="#ctx0" brushRef="#br2" timeOffset="142992.19">27203 10746 32015 0,'-16'5'1408'0,"8"-1"320"0,8-4-1392 0,0 0-336 0,0 0 0 0,10 10 0 15,4-5 832-15,4-1 112 0,4-1 16 0,6-4 0 16,5-5-112-16,4 1-16 0,1-4 0 0,5 3 0 0,3-2-480 0,1 1-96 15,1 0-32-15,3 0 0 16,0 2-1600-16,1 5-320 0</inkml:trace>
  <inkml:trace contextRef="#ctx0" brushRef="#br2" timeOffset="145306.96">19321 7968 19407 0,'0'0'848'0,"13"-5"192"0,0-6-832 0,-1 4-208 0,-2-5 0 0,4 5 0 15,-1-1 1184-15,0-1 192 0,-3-1 32 0,0-1 16 16,-2-3-272-16,-2-2-64 0,-2 1-16 0,-3 0 0 16,-2-4-176-16,-3 1-48 0,-5 0 0 0,-2-1 0 15,-4-1-272-15,-6-2-64 0,-4 1-16 0,-4-4 0 16,-3 3-224-16,-3 0-32 0,0-3-16 0,-3 0 0 16,-6 4-224-16,0 0 0 0,-2 5 128 0,-5-1-128 15,-3-2 192-15,-3 2-16 0,-4-1 0 0,1 1 0 0,0 3 32 16,0 2 16-16,-6 3 0 0,0 0 0 15,-3 4-32-15,-2 1-16 0,-1-2 0 0,-1 0 0 0,0 4-176 16,-4 4 128-16,-1 5-128 0,-3-2 128 0,-5-4-128 0,1 3 0 16,0 2 0-16,0 2 0 0,-3 6 0 0,1-3 0 15,0 2 0-15,2 2 0 0,2 2 0 0,0 1 0 16,1 1 0-16,-1 2 0 0,0 2 0 0,6 4 0 16,4 3 0-16,5-3 0 0,3 1 0 0,5-1 160 15,0 3-160-15,5-2 160 0,2 3-32 0,3 0 0 16,0 1 0-16,4 3 0 0,4 1-128 0,5 4 0 15,6-1 0-15,5 7 128 0,6 1-128 0,5 0 0 16,3 1 0-16,6 1 0 0,3 2 0 0,3 2 0 0,4-1 0 0,4 3 0 16,2-1 0-16,3 4 0 0,3 0 0 15,6-3 0-15,3-5 0 0,6 0 0 0,4 1 0 0,3-2 0 16,3 1 0-16,2-4 0 0,3 1 0 0,4-4 0 16,0 2 0-16,3-7 0 0,-3-3 0 0,9 0 0 15,4-5 0-15,2-6 0 0,3-2 0 0,-1-2 0 16,-1-1 128-16,3-1-128 0,-3-4 128 0,5-3-128 15,4-4 144-15,0-3-144 0,1-3 160 0,-1-4-160 16,0-2 160-16,2 0-160 0,-2-5 160 0,5 0-160 16,0-3 160-16,-1-5-160 0,-3-1 160 0,0-2-160 15,-1-3 144-15,3-1-144 0,0-5 128 0,0-2-128 16,-4 0 128-16,-2-5-128 0,-3-4 128 0,-2 1-128 16,-2 3 192-16,-4-3-32 0,0-7-16 0,-3 0 0 15,-2-1 112-15,-5-4 32 0,-6-2 0 0,-3-3 0 16,-3-3 0-16,-2 0 0 0,-5 2 0 0,-4-1 0 0,-4 6-64 0,-5-1-16 15,-5 1 0-15,-5 3 0 0,-4 0 80 16,-8 2 16-16,-3 4 0 0,-5 2 0 0,-9 5 112 0,-4 2 32 16,-6 0 0-16,-6 5 0 0,-6-1-320 0,-6 7-128 15,-7 1 0-15,-4 2 128 0,-6 0-400 0,-3 4-96 16,2 1-16-16,-5 6 0 16,-4 0-3248-16,-8 5-656 0</inkml:trace>
  <inkml:trace contextRef="#ctx0" brushRef="#br2" timeOffset="146157.26">29245 9461 4607 0,'-2'-14'192'0,"2"5"64"0,2 0-256 0,-1-5 0 0,0-1 0 0,3 0 0 16,0 1 1840-16,2 0 320 0,1-3 64 0,0 3 16 0,2 3-576 0,-1 0-96 15,2-3-32-15,0 1 0 0,-1 1-32 0,1 1-16 16,-1 3 0-16,-1 0 0 0,-2 2-272 0,-6 6-48 16,6-6-16-16,-6 6 0 0,0 0-368 0,0 0-80 15,0 0 0-15,0 0-16 0,3 9-208 0,-3 6-32 16,-3 3-16-16,1 1 0 0,-3 4 32 0,0 6 16 16,-3 7 0-16,2 1 0 0,-1 5-128 0,-2 5-32 15,-3 1 0-15,-2 4 0 0,5 3 96 0,-4-2 16 16,0-2 0-16,1 0 0 0,2-3-208 0,-1-2-32 15,3-4-16-15,-1-4 0 0,1-1-48 0,3-3 0 16,1 0 0-16,2-4 0 0,0-5-128 0,0-1 160 16,4-2-160-16,0-3 160 0,0-5-288 0,1-1-64 15,0-2-16-15,1-3 0 16,-4-8-1856-16,0 0-368 0,0 0-80 0</inkml:trace>
  <inkml:trace contextRef="#ctx0" brushRef="#br2" timeOffset="146473.49">28382 10286 23039 0,'0'0'2048'0,"0"0"-1648"0,0 0-400 0,0 0 0 16,0 0 832-16,0 0 96 0,11 8 16 0,3-3 0 15,3-3 96-15,4-2 32 0,7-1 0 0,7-4 0 0,4 0-160 0,10 1-16 16,5-1-16-16,11-1 0 0,8 1-160 16,5 1-16-16,1-3-16 0,6 2 0 0,4 2-160 0,5 1-16 15,5 0-16-15,-4-2 0 0,-4 3-160 0,3 1-16 16,2 0-16-16,1 3 0 0,-2 0-160 0,-6 0-16 16,-6 2-128-16,-6 0 192 0,-4 1-192 0,-6-2 0 15,-4 1 0-15,-7 1 0 16,-8-2-1616-16,-6-3-224 0,-10 2-32 0,-10-3-13600 0</inkml:trace>
  <inkml:trace contextRef="#ctx0" brushRef="#br2" timeOffset="147023.5">28762 10873 4607 0,'0'0'400'16,"7"-6"-400"-16,0-2 0 0,-1 3 0 0,-6 5 3872 0,0 0 688 15,0 0 144-15,-5-11 32 0,-3 5-2480 0,-6-1-480 16,-1 2-112-16,-5 4 0 0,1 1-736 0,-4 2-144 16,-3 1-16-16,-2 5-16 0,-3-1 80 0,0 3 0 15,3-1 16-15,3 3 0 0,1-2-48 0,5 3-16 16,3 2 0-16,2 0 0 0,3-1-384 0,3-1-80 15,3 2 0-15,4-1-16 0,2 0-176 0,4-4-128 16,3 2 144-16,2 2-144 0,1 0 176 0,3 1-176 16,2-3 192-16,2 1-192 0,-1-5 224 0,2 5-64 15,2-1-16-15,-2 0 0 0,-3 0-144 0,-2 4 160 16,0-1-160-16,-5-2 160 0,-2-2-160 0,-4 3 128 0,-1 0-128 16,-4-3 128-16,-1 1 160 0,-4-2 32 0,-2 0 0 0,-3 3 0 15,-5-3 128-15,-1 3 16 0,0 2 16 0,-1-6 0 16,-2 1-128-16,-1-3-32 0,1 0 0 0,-1-3 0 15,-1 0-160-15,3-2-32 0,1-2-128 0,2 0 192 16,2-1-192-16,3 0 0 0,4-4 0 0,2-2 0 31,4 1-1792-31,6-2-288 0,3-3-64 0,6-1-14928 0</inkml:trace>
  <inkml:trace contextRef="#ctx0" brushRef="#br2" timeOffset="147271.43">29002 11128 30287 0,'0'0'1344'0,"0"0"272"0,0 0-1296 0,0 0-320 16,0 0 0-16,0 0 0 0,0 0 992 0,10 3 128 15,2 0 32-15,4-4 0 0,-1-2-192 0,4 1-48 16,4-1 0-16,1-1 0 0,1-1-464 0,-1 3-80 15,-1-1-32-15,0 2 0 0,-2 0-336 0,1-3 0 16,-1-4 0-16,1 6 128 0,1 3-416 0,-3 1-80 16,2 0-16-16,-4-1 0 15,-4 1-2400-15,-2 0-480 0,0-1-112 0</inkml:trace>
  <inkml:trace contextRef="#ctx0" brushRef="#br2" timeOffset="147708.45">30066 10950 12895 0,'11'-14'1152'0,"-3"6"-928"0,2-5-224 0,0 4 0 16,-1-1 3200-16,-1 5 576 0,-8 5 128 0,0 0 32 15,0 0-2144-15,0-10-416 0,0 10-96 0,-8-5 0 16,-2 0-96-16,-3 1-16 0,-3 4 0 0,-5 6 0 15,-3-3-400-15,-2 2-96 0,-4 4-16 0,0 1 0 16,-3 5-80-16,1 3 0 0,-1 1-16 0,5 0 0 16,0 2-80-16,1 1-16 0,5 1 0 0,-1 0 0 0,4 0-272 0,3 1-64 15,6-3-128-15,4 0 192 0,5 1-192 0,2-1 176 16,3-5-176-16,4-1 160 0,5-2-160 0,4-2 192 16,2-5-192-16,2 0 192 0,4-4-48 0,3 1 0 15,3-2 0-15,0-5 0 0,-5-1-16 0,1-1 0 16,2-6 0-16,-2 3 0 0,-8-1 0 0,0 1 0 15,-2-2 0-15,-3-2 0 0,-3 3 48 0,-1 0 0 16,-1 2 0-16,-1 2 0 0,-8 6-176 0,0 0 160 16,0 0-160-16,0 0 160 0,0 0-160 0,0 0 0 15,0 0 0-15,6 11 0 0,1-2 0 0,0 4 0 16,2 2 0-16,1 0 0 0,0-2 0 0,3-2 0 16,4 3 0-16,3 0 0 0,3-3-224 0,2 1 80 0,3 2 16 15,4-4 0 1,4 1-1136-16,1-2-208 0,2-2-64 0,0-4-16768 0</inkml:trace>
  <inkml:trace contextRef="#ctx0" brushRef="#br2" timeOffset="149676.52">12940 9979 10767 0,'-6'-14'464'16,"4"2"112"-16,-1-4-448 0,-1-1-128 0,0 3 0 0,1 0 0 0,1 0 1104 15,-1 3 208-15,0 1 32 0,0-1 16 16,0 4-160-16,0-2-48 0,1 1 0 0,2 8 0 0,0 0-192 0,-5-5-64 15,5 5 0-15,0 0 0 0,0 0-112 0,0 0-16 16,-6-5-16-16,6 5 0 0,-10 1-128 0,0 6-32 16,-1-2 0-16,0 6 0 0,-3 4-112 0,-1 5-32 15,-1 2 0-15,-1 5 0 0,-6 2 0 0,-3 6-16 16,1 3 0-16,-4 4 0 0,-4 2 208 0,-2 8 32 16,-3 3 16-16,1 2 0 0,-1 0-16 0,1 2 0 15,3-3 0-15,2 4 0 0,4 7-160 0,4 0-48 16,4-1 0-16,5 2 0 0,1 0-144 0,5 0-16 15,2-2-16-15,6-1 0 0,2-1-160 0,6-4-128 0,2-3 192 0,6-2-192 16,4-4 0-16,4-2 0 0,3-4 0 0,5-2 0 16,3-3 0-16,3-5 0 0,0 1 0 15,0-3 0-15,-2-5-320 0,2 1 0 0,-1 2-16 0,1-9 0 32,2 0-1392-32,3-4-288 0,1-4-48 0,2-5-12576 0</inkml:trace>
  <inkml:trace contextRef="#ctx0" brushRef="#br2" timeOffset="150476.79">14314 9446 24879 0,'0'0'2208'0,"0"0"-1760"0,0 0-448 0,0 0 0 16,0 0 256-16,0 0-48 0,0 0 0 0,13 5 0 15,1 3 0-15,2 2 0 0,2 4 0 0,4 4 0 16,1 1 432-16,2 6 96 0,3 4 16 0,1 6 0 16,6 4-16-16,1 7 0 0,3 2 0 0,3 6 0 15,1 3-336-15,3 2-64 0,-1 8-16 0,1 0 0 16,-4 8-192-16,-4-1-128 0,-4 1 128 0,-4-3-128 15,-5 1 224-15,-5-1-32 0,-3 0 0 0,-3 1 0 16,-4-1 208-16,-4-2 48 0,-3-2 0 0,-3-4 0 16,-1 0 0-16,-6 1 0 0,-3-7 0 0,-4 3 0 15,-4 2-80-15,-3-6-16 0,-5 0 0 0,0-4 0 16,-2-3 0-16,-3 1 0 0,-1-3 0 0,3-2 0 16,-4-3-16-16,0-1 0 0,-1-1 0 0,-2 1 0 15,2-2-32-15,0-4-16 0,-1-4 0 0,2-3 0 16,1 0-64-16,3-1-16 0,1-1 0 0,3-6 0 0,2-2-32 0,4-2-16 15,2-3 0-15,5 1 0 0,0-5-160 0,2 1 0 16,0-4 0-16,3 2 0 0,7-9 0 0,0 0 0 16,0 0 0-16,0 0 0 0,-6 5 0 0,6-5 128 15,0 0-128-15,0 0 0 0,0 0 0 0,0 0 0 16,0 0 128-16,0 0-128 0,0 0 0 0,0 0 0 16,0 0 144-16,0 0-144 0,0 0 0 0,0 0 128 15,0 0-128-15,0 0 0 0,0 0 128 0,0 0-128 16,0 0 128-16,0 0-128 0,0 0 128 0,0 0-128 15,0 0 128-15,0 0-128 0,0 0 0 0,0 0 0 16,0 0 0-16,0 9 128 0,0-9-128 0,0 0 0 16,0 0 0-16,0 0 0 0,0 0 0 0,0 0 128 0,0 0-128 0,0 0 0 15,0 0 144-15,0 0-144 0,0 0 192 0,0 0-192 16,0 0 192-16,0 0-192 0,0 0 192 0,0 0-192 16,0 0 128-16,0 0-128 0,0 0 0 0,0 0 0 15,12-8 0-15,-12 8 0 0,11-7 0 0,-1-1-192 31,2 1-1632-31,-3-2-320 0,3 1-64 0</inkml:trace>
  <inkml:trace contextRef="#ctx0" brushRef="#br2" timeOffset="151912.4">29466 9163 6447 0,'0'0'576'0,"0"0"-576"0,0 0 0 0,0 0 0 16,0 0 1328-16,-8-3 144 0,-1-2 48 0,2-1 0 15,2 0-272-15,-4 4-48 0,1-2-16 0,8 4 0 16,-9-9 16-16,2 4 0 0,-1-1 0 0,8 6 0 15,0 0-32-15,0 0 0 0,-8-7 0 0,8 7 0 0,0 0-32 0,0 0-16 16,0 0 0-16,0 0 0 0,0 0-208 0,0 0-32 16,-8 7-16-16,1 3 0 0,0 4-272 0,0 2-48 15,0 4-16-15,-1 2 0 0,0 10 16 0,-1 0 0 16,4-2 0-16,0 6 0 0,0 5-64 0,1-1-16 16,1-3 0-16,0 1 0 0,0 1 48 0,2-4 0 15,-1-1 0-15,0 2 0 0,2 0-96 0,0-3-16 16,-2-2 0-16,1-5 0 0,1-3-144 0,0-2-48 15,-3 0 0-15,3-4 0 0,-3 0-64 0,1-4-16 16,-2 1 0-16,0-2 0 0,-1 1-128 0,0-4 160 16,-1 1-160-16,-1-3 160 0,1-1-288 0,0 0-64 15,6-6-16-15,-12 3 0 16,0 1-2384-16,-2-3-480 0,0-2-80 0</inkml:trace>
  <inkml:trace contextRef="#ctx0" brushRef="#br2" timeOffset="152294.42">28228 10327 17503 0,'0'0'1552'0,"0"0"-1232"16,0 0-320-16,0 0 0 16,0 0 720-16,0 0 96 0,0 0 16 0,9 0 0 0,5-1 512 0,5-1 96 15,4 1 32-15,8-3 0 0,5-1-128 0,3 1 0 16,5-1-16-16,5-4 0 0,7 0-448 0,8-1-96 16,6 3-16-16,2-2 0 0,4 1-64 0,1 2 0 15,0-2-16-15,6 2 0 0,3-4-112 0,2 3 0 16,-2 5-16-16,1 0 0 0,-6 1-144 0,2 2-32 15,3 2 0-15,-1 0 0 0,-1 0-128 0,-6 4-48 16,-7-1 0-16,-5 0 0 0,-4 1-208 0,-7-3 144 16,-8-1-144-16,-5 1 128 0,-5 1-128 0,-7-1 0 15,-3-1-160-15,-9-3 160 16,-4 1-2416-16,-14-1-384 0</inkml:trace>
  <inkml:trace contextRef="#ctx0" brushRef="#br2" timeOffset="185768.13">18565 4907 20271 0,'-5'-19'896'0,"2"9"192"0,3 10-880 0,0-8-208 16,4-2 0-16,-4 10 0 0,0 0 352 0,6-6 32 15,-6 6 0-15,8-4 0 0,0-3 80 0,-8 7 32 0,10-2 0 0,-10 2 0 16,11 5-112-16,1 1-32 16,-1 1 0-16,0 7 0 0,0 3-176 0,-1 4-48 0,0 0 0 0,-1 6 0 15,0 0 0-15,-2 6-128 0,1 5 192 0,-3 3-64 16,-1-1 48-16,-2 5 0 0,-2 2 0 0,-1 4 0 15,-1 0-48-15,-5 1 0 0,0-3 0 0,-1 1 0 16,-1-2 32-16,0-2 0 0,-1-3 0 0,-1-5 0 16,0 0 176-16,0-1 48 0,5-1 0 0,-3-6 0 15,4-4 144-15,1-1 48 0,4-2 0 0,0 0 0 16,1 0-240-16,4-3-32 0,3-3-16 0,2-1 0 16,1-3-112-16,3-2-32 0,3 1 0 0,3-6 0 15,4-3 16-15,4-1 0 0,3-2 0 0,2-1 0 16,4 0-32-16,2-2 0 0,-1 1 0 0,3-2 0 15,-3-3-128-15,3 2 192 0,0 1-192 0,2-1 192 16,3 3-32-16,1 1 0 0,2 1 0 0,5 1 0 16,1 1 16-16,1 1 0 0,-2-2 0 0,3-1 0 0,3-1-16 0,3 1 0 15,3 1 0-15,6-1 0 0,3 0-32 0,1-1-128 16,-1-3 192-16,2 3-64 0,3 1-128 0,6 2 0 16,4 2 144-16,-2-3-144 0,-2 1 0 0,2 0 0 15,-3 1 0-15,5-1 128 0,4 1-128 0,0-2 0 16,-3-1 0-16,1 0 0 0,4 0 0 0,2-2 0 15,2-3 0-15,0 1 128 0,1 0-128 0,2 1 0 16,5 1 0-16,-4-2 0 0,-4-2 0 0,5 1 0 16,1 5 0-16,1 0 0 0,-1-3 0 0,-2 1 0 15,-2 0 0-15,4 4 0 0,6 1 0 0,-2 4 0 16,-4-6 0-16,0 2 0 0,7 2 0 0,-1-3 0 0,-3-2 0 0,2 1 0 16,-2 2 0-16,3-1 0 0,5 1 0 0,-3-3 0 15,-3-1 128-15,2-1-128 0,3 2 160 0,-3 0-160 16,-1-2 192-16,1-1-48 0,2 2-16 0,-1 1 0 15,-5-1-128-15,0 0 160 0,-2 1-160 0,-1 0 160 16,3-2-160-16,-6 1 128 0,-7 1-128 0,4 0 128 16,0 3-128-16,-2 0 0 0,-3 2 144 0,-2-2-144 15,-4-2 0-15,1 2 0 0,2 2 0 0,-1 0 0 16,-3-1 0-16,-4-3 0 0,-3 0 0 0,2 2 128 16,1-1-128-16,0 1 0 0,-2 2 0 0,-3-4 0 15,-5-3 0-15,-3 1 128 0,-1-2-128 0,1 3 0 16,1 4 0-16,0 0 0 0,-4-2 0 0,-2 3 0 15,-2 2 0-15,-3-2 0 0,-1 0 0 0,-1 0 0 16,1 1 0-16,-1-2 0 0,-3 1 0 0,-3 3 0 0,-5-3 0 0,-2 1 128 16,-5-1-128-16,1-1 0 0,-2 0 0 0,1 0 128 15,-3-2-128-15,2 3 0 0,-1-1 0 0,0 0 0 16,0 1 0-16,-3 1 0 0,1-3 0 0,-2 1 0 16,-4 0 0-16,-1 1 128 0,-2-3-128 0,-3 1 0 15,-1-2 0-15,-1 0 128 0,-3 1-128 0,1-1 0 16,-4-1 0-16,3 0 128 0,-4-1-128 0,-1-2 128 15,-1 2-128-15,-1-3 128 0,1-1 48 0,0 0 16 16,0 1 0-16,0-1 0 0,2-3 16 0,1-1 16 16,-2-2 0-16,-1-1 0 0,0-2-32 0,0 0 0 15,4-2 0-15,-3 2 0 0,-1-1 16 0,1-2 0 16,2-3 0-16,0-2 0 0,-2-1-16 0,1-2 0 16,0 1 0-16,-1-2 0 0,1-5-32 0,1-2-16 0,-1 1 0 15,2 0 0-15,0 3-144 0,1-4 0 0,-2 0 0 0,-3 1 0 16,-3-1 0-16,-1 4 0 0,-3-1 128 0,-4 4-128 15,0-5 0-15,-4 6 0 0,-3-1 144 0,-4 6-144 16,-2 3 0-16,-3 6 0 0,-3 3 0 0,-1 6-192 31,2-3-1600-31,0 6-336 0,-3 5-64 0</inkml:trace>
  <inkml:trace contextRef="#ctx0" brushRef="#br2" timeOffset="189036.95">18955 7787 12895 0,'10'0'1152'0,"3"-1"-928"16,-2 1-224-16,5 1 0 0,-1 2 176 0,0-1-16 15,0 2 0-15,1-3 0 0,0-1 416 0,1 0 64 0,-3 0 32 0,0 0 0 16,-2-1-112-16,0-1-32 0,-2-1 0 0,-1 1 0 16,-9 2-144-16,10-3-48 0,-10 3 0 0,10-3 0 15,-10 3-96-15,8-7-32 0,-8 7 0 0,5-9 0 16,-3-1-16-16,-2 0-16 0,0-4 0 0,-2 1 0 16,-3-4 208-16,0 0 64 0,-3-4 0 0,-1 1 0 15,-1 0 288-15,-1-1 64 0,-3-2 16 0,-3 2 0 16,-2 0 0-16,0 4 0 0,-1-1 0 0,-1 0 0 15,-3 0-192-15,-1 0-48 0,-5 2 0 0,0 3 0 16,-2-1-64-16,-1-2 0 0,-6-2-16 0,2 0 0 16,1 0-336-16,1 2-160 0,-1-1 160 0,-1 2-160 15,-1 0 0-15,0 5 128 0,1-2-128 0,-4 4 0 16,-3-2 0-16,-2 4 0 0,0-3 0 0,2 3 0 0,-4 2 0 0,1-1 0 16,1 1 0-16,-1 3 0 0,-3 1 0 0,-2 2 0 15,-1 1 0-15,-3 3 0 0,-3-1 0 0,1 4-128 16,-1-2 128-16,5 0 0 0,2 3 0 0,1 6 0 15,-1 0-128-15,-2 2 128 0,0 2 0 0,-1-1 0 16,3 0 0-16,1-1 0 0,1 0 0 0,3 1-128 16,2 1 128-16,0 2 0 0,-1 2 0 0,3-1 0 15,1 5 0-15,-1-3 0 0,-3 0 0 0,3 2 0 16,1 0 0-16,3 1 0 0,0 1 0 0,4-3 0 16,1-1 0-16,3 3 0 0,3 3 0 0,3-3 0 15,-1 1-128-15,5 1 128 0,-1 1 0 0,4 1 0 16,0-1 0-16,4 4 0 0,0-2 128 0,3 1-128 15,1-5 0-15,1 2 144 0,1 2-144 0,3-5 0 0,0 0 0 0,3-1 0 16,0 3 0-16,4 3 0 0,0-1 0 0,3-2 0 16,3 0 128-16,0 3-128 0,2-2 0 0,2-1 128 15,1-2-128-15,4 3 0 0,2 1 144 0,2 0-144 16,1-2 128-16,0 2-128 0,0-3 128 0,4 1-128 16,1-1 0-16,2-1 144 0,1 2-144 0,1 2 0 15,2-5 144-15,2 0-144 0,4-5 0 0,-1 0 144 16,-1 1-144-16,-2 1 0 0,5-4 0 0,0 1 0 15,0-5 0-15,3 2 0 0,-1 0 128 0,4-2-128 16,4-3 0-16,4-3 0 0,0 4 0 0,0-2 0 16,-2-5 0-16,0 3 0 0,0-2 144 0,2-2-144 15,0 1 128-15,5-3-128 0,0-3 128 0,4 0-128 16,0-2 0-16,1 0 128 0,-2-3-128 0,-1-3 0 16,-1 4 144-16,2-5-144 0,4-6 192 0,3 0-192 0,-4 4 128 15,1-3-128-15,-3-1 0 0,0-1 0 0,-4-3 240 0,2 0-64 16,3-1-16-16,-2-1 0 0,2-3-160 0,-6-2 0 15,-3-1 0-15,-4 0 0 0,1-1 0 0,-5-4 0 16,-4 3 0-16,-1-2 0 0,0 2 0 0,-4-1 128 16,-3-4-128-16,-4-3 128 0,0-1 0 0,-5 2-128 15,-3-1 192-15,-2 0-64 0,-6 1 128 0,-2-2 32 16,-4 1 0-16,-3-2 0 0,-2-4-48 0,-4 3-16 16,-3 3 0-16,-2 1 0 0,-3-3-224 0,-4-1 176 15,-6-1-176-15,-4 0 160 0,-1 5-160 0,-2-2 128 16,-3 5-128-16,-2-2 128 0,-1-7-128 0,-2 2 0 15,0-1 0-15,-1 5 0 0,-2 0 0 0,0 2 0 16,0-3 0-16,-3-1 0 0,0 0-128 0,-4 1 128 0,-3 3 0 0,-3-2 0 16,-4-5 0-16,3 3-144 0,-1 4 144 0,0 0 0 15,-5-1 0-15,1 3-128 0,-1 2 128 0,-2 5 0 16,-3-1 0-16,0 2 0 0,-1-1-128 0,2 1 128 16,4 2 0-16,-1 5 0 0,-3 3-128 0,-1-1 128 15,-1-1 0-15,-1 0 0 0,0 2 0 0,3 4 0 16,3-1 0-16,1 3-128 0,0 2 128 0,0 0 0 15,-1 3 0-15,1 2 0 0,0 1-128 0,0 2 128 16,0 0 0-16,3 1 0 0,2 0 0 0,1 7 0 16,2 2-128-16,0 1 128 0,1-1 0 0,-2 3 0 15,0 1-128-15,1 3 128 0,-1 1 0 0,5 0 0 16,3 1-128-16,4 2 128 0,2-1 0 0,0 5 0 0,1 0-128 0,3 2 128 16,2-3 0-16,1 5 0 15,0 5-128-15,0-1 128 0,-2-1 0 0,2 2 0 0,1 1-128 0,3 2 128 16,1 0 0-16,2-2 0 0,-2 0 0 0,4 3-128 15,2 1 128-15,3-3 0 0,3 2 0 0,0 2 0 16,4-2 0-16,1-1 0 0,2 6 0 0,2-4 0 16,2 5 0-16,3-5 0 0,1-1 0 0,2 2 0 15,3 0 0-15,4 0 0 0,2-4 0 0,2-1 0 16,0-3 0-16,2 2 0 0,3-1 0 0,3 1 0 16,2 1 0-16,1 0 0 0,0-1 0 0,-1-2 0 15,2 2 0-15,1-3 0 0,5-1 0 0,-1-1 0 16,-1 1 0-16,5-3 0 0,3 1 0 0,2 0 0 15,3-2 0-15,2-4 0 0,2-2 0 0,-2 2 0 16,-2-3 0-16,1-1 0 0,1-2 0 0,1 0 0 0,-1-1 0 0,3-1 0 16,2 0 0-16,2 0 0 0,2-4 0 0,-2-4 0 15,-2 2 0-15,0-6 0 0,3 0 0 0,0 1 0 16,1-3 176-16,2 0-176 0,-1-3 192 0,5-1-192 16,-2-1 128-16,-2-3-128 0,0-4 0 0,-2 1 0 15,-2-3 0-15,-1-2 0 0,2 1 0 0,2-2 0 16,0-3 0-16,-1-1 0 0,-2-1 0 0,-3-4 0 15,-1-5 128-15,-2 3-128 0,-2-6 0 0,2 3 0 16,-1 3 144-16,-1-3-144 0,-1 0 0 0,0-5 144 16,-4-3-144-16,-3-1 0 0,-2 2 0 0,-3-1 128 15,-1-1-128-15,-4-2 0 0,-1-6 0 0,-2 5 128 16,-3-1-128-16,-2-2 0 0,-2 2 0 0,-2-1 128 16,-3-1-128-16,-1 2 0 0,-3-2 144 0,-3 1-144 15,-2 0 192-15,-2-5-48 0,-4 1 0 0,-2-1 0 0,-2 0-144 0,-3 4 0 16,-3 2 0-16,-2-1-176 0,-4 0 176 0,-1 4 0 15,-4 0 0-15,-2-1-128 0,-4 3 128 0,-1-1 0 16,-3-1 0-16,-2 3 0 0,-6 4 0 0,-2 2 0 16,-2 0 0-16,-4-1-128 0,-5-3 128 0,5 3 0 15,0 4-144-15,-2 1 144 0,-1 2 0 0,-2 3 0 16,-3-1 0-16,-2 2 0 0,-1 3-144 0,-1 2 144 16,1 0 0-16,-1 4 0 0,-1-2-128 0,0 6 128 15,-1 0 0-15,-2 2 0 0,-5 1-160 0,1 1 160 16,-1 0-128-16,2 4 128 0,-1 2 0 0,2 1-160 15,0 3 160-15,3 1 0 0,-6 4-144 0,2 2 144 16,0 2 0-16,3 2-144 0,1 3 144 0,4 6 0 16,3-1-144-16,-2 5 144 0,-1 0 0 0,4-1 0 0,0 3-144 15,6 3 144-15,4 3 0 0,6 0 0 0,3-2-128 0,3 1 128 16,4 1 0-16,4 2 0 0,2-3-128 0,5 4 128 16,3 3 0-16,3 2 0 0,2-2-128 0,4 4 128 15,2-3 0-15,3-2 0 0,2 4 0 0,4-3 0 16,1-1 0-16,5 0 0 0,0-1 0 0,6 3 0 15,3 3 0-15,3 2 0 0,2 0 0 0,4 0 0 16,3-1 0-16,5 2 0 0,4 1 0 0,4-1 0 16,4 1-176-16,0-1 176 0,2-1-160 0,1-2 160 15,3-3-304-15,1-3 48 0,2-3 0 0,7-6 0 16,6-3 64-16,1-6 32 0,0-1 0 0,-1-7 0 16,0-7 160-16,2 2 0 0,1 0 0 0,3-9 0 15,-1-7 0-15,-1-5-160 0,-2 1 160 0,-3-3 0 16,-3 1 0-16,0-3 0 0,2 2 0 0,0-5 144 0,2-4 16 0,-4-3 0 15,-2 1 0-15,-4-1 0 0,-5-1-32 0,-3-2 0 16,-2-1 0-16,-1 3 0 0,-2-1-128 0,-2 0 128 16,-3-3-128-16,-6 1 128 0,-4-4-128 0,-5 2 0 15,-4-2-192-15,-2 2 192 16,-4 3-2112-16,-6 0-320 0,-4 0-48 0</inkml:trace>
  <inkml:trace contextRef="#ctx0" brushRef="#br2" timeOffset="210051.16">18876 7891 14735 0,'8'-29'1312'16,"-1"13"-1056"-16,4-1-256 0,0 2 0 0,2 0 0 0,-1 1 0 15,1 1 0-15,0 4 0 0,-2-1 288 0,1 2 160 16,-2-2 16-16,0 4 16 0,0-3-288 0,-2 1-64 16,-3 1-128-16,3-1 192 0,-2 2-192 0,0-3 0 15,-1 4 128-15,-5 5-128 0,0 0 0 0,8-7 128 16,-8 7-128-16,8-5 0 0,-8 5 128 0,0 0-128 16,0 0 0-16,0 0 0 0,0 0 144 0,0 0-144 15,0 0 128-15,0 0-128 0,-2-9 384 0,-1-1 0 16,-1 1 0-16,-5-3 0 0,-4-4 32 0,-2 1 0 0,-3-1 0 0,-3-1 0 15,-5 2-128-15,-1-3-32 16,1-5 0-16,-5 1 0 0,-1 1 320 0,2 1 48 0,-2-1 16 0,2-2 0 16,0 0-112-16,0 1-16 0,-1-6 0 0,1 5 0 15,-2 1-96-15,0 2-32 0,1-2 0 0,-3 2 0 16,0-2-208-16,0 3-48 0,0 1-128 0,-2 1 192 16,0-3-192-16,2 4 0 0,0 6 0 0,-1 0 0 15,2-6 0-15,2 4 0 0,-2 1 0 0,-3 0 0 16,-1 2 0-16,0 0 0 0,-1 5 0 0,-4-3 0 15,-5-1 0-15,-1 4 0 0,-3 2 0 0,1 2 0 16,1 1 0-16,-2 3 0 0,-1 4 0 0,1 4 0 16,1 3-128-16,0 3 128 0,-5 0 0 0,0 1 0 15,-1 1 0-15,5 2-128 0,4 1 128 0,2 0 0 16,0-2 0-16,2 6 0 0,1 0 128 0,0 6-128 16,0-3 0-16,0 2 0 0,-2 1-176 0,-1 3 176 0,-1 1-128 15,4 5 128-15,3-2 0 0,2 2 0 0,3 4 0 0,1-3 0 16,0 2 0-16,5-1 0 0,0 4 0 0,5 5 0 15,3-5-144-15,2-4 144 0,3-2 0 0,1 3 0 16,1-2 0-16,1 2 0 0,1-4 0 0,1 0 0 16,1-3 0-16,4 2 0 0,2-1 0 0,3 0 0 15,0-2 0-15,5 0 0 0,2 1 0 0,2-2 0 16,2-2 128-16,2 2-128 0,1 1 208 0,4 0-48 16,1 1-16-16,5-3 0 0,4-2-16 0,2 5 0 15,1-4 0-15,3 1 0 0,4 2-128 0,3 5 128 16,6-4-128-16,4-2 128 0,2-3-128 0,1-4 160 15,-2 1-160-15,4 1 160 0,3-6-160 0,6 3 128 0,4-5-128 0,2-1 128 16,4-3 48-16,1-5 0 0,1-1 0 16,0-7 0-16,3 0 144 0,4-4 16 0,3-6 16 0,-1-3 0 15,-1-2 48-15,0-6 16 0,0-5 0 0,4-4 0 16,4-2-32-16,-3-3 0 0,-3-1 0 0,-3-1 0 16,-2-2-16-16,2-1-16 0,1-1 0 0,-3-3 0 15,-6-1 64-15,-6-3 16 0,1 1 0 0,0 2 0 16,-2-6 16-16,-2 1 16 0,-2-1 0 0,-6 2 0 15,-10 1-96-15,-7 2-32 0,-6 1 0 0,-8 1 0 16,-7 0-32-16,-9 1-16 0,-10 2 0 0,-7-2 0 16,-6 0-128-16,-7-1-32 0,-6-3 0 0,-10 4 0 15,-8 6-320-15,-7 1-80 0,-5 7-16 0,-2 4 0 16,0 7-1904-16,-1 1-384 16,-2 13-80-16</inkml:trace>
  <inkml:trace contextRef="#ctx0" brushRef="#br2" timeOffset="211536.01">20126 8972 11055 0,'-12'-1'976'0,"-2"-2"-784"15,0 1-192-15,2 0 0 0,-1 2 896 0,3 0 128 16,1-1 16-16,9 1 16 0,0 0-112 0,0 0-32 15,0 0 0-15,0 0 0 0,0 0-464 0,0 0-112 16,11 1-16-16,5 3 0 0,1 0 144 0,4 1 32 16,4-3 0-16,6 1 0 0,2-3 16 0,5 0 16 15,4 4 0-15,5-2 0 0,2 1-80 0,6 1-32 16,2-3 0-16,3-1 0 0,1-3-16 0,0 1 0 16,4 1 0-16,3 1 0 0,10 1 0 0,-1-2 0 15,1-6 0-15,2 5 0 0,3-1 112 0,-1 2 0 16,5 1 16-16,0-4 0 0,2 0-48 0,2 1-16 15,-1 1 0-15,4 2 0 0,1 2-64 0,-1-4-16 0,-3 0 0 16,0-2 0-16,5 5-160 0,1-1-32 0,3-1-16 0,-4-2 0 16,-4 1-176-16,3 3 160 15,4 4-160-15,0-5 160 0,-2-5-160 0,-2 1 0 0,1 2 0 0,1 4 0 16,3 3 0-16,-3-1 0 0,0-4 0 0,-2 1 0 16,0 2 0-16,2-2 0 0,4 2 128 0,-6-1-128 15,-5 1 0-15,-1 1 0 0,0-1 0 0,3 0 0 16,2 1 0-16,-4-2 0 0,-3 0 0 0,-3-2 0 15,-2 0 0-15,3 1 0 0,3 3 0 0,-5-4 128 16,-7-4-128-16,0 1 0 0,-1 2 0 0,3 0 0 16,2 5 0-16,-3-3 0 0,-2-4 0 0,-4 0 0 15,-4-1 176-15,-1 1-48 0,0 3-128 0,-1 0 192 16,1-2-192-16,-3-5 0 0,0 1 128 0,-6-3-128 16,-6 3 0-16,-1 1 0 0,-4-2 0 0,-1 2 0 15,-5 0 0-15,1-3 0 0,-4 3 0 0,-3 3 0 16,-2-3 160-16,-3 0 32 0,-7 1 16 0,-3 0 0 0,-3-1-208 0,-2-3-128 15,-6 3 128-15,-8 5-208 0,0 0 208 0,0 0 0 16,0 0 0-16,0 0 0 0,-14-5 0 0,-5 1 0 16,-8 4 0-16,-3 0 0 0,-6-1 0 0,-4 1 0 15,-5 1 0-15,-3 4-144 0,-4-1 144 0,-7 0 0 16,-6 0 0-16,-6 2 0 0,-6-2 0 0,-3-1 0 16,-1 0 0-16,-6 4 128 0,-5-2 32 0,-7-3 16 15,-9 1 0-15,1 3 0 0,3 1-16 0,-7 0 0 16,-7 0 0-16,0-4 0 0,-1 3 0 0,-6 0 0 15,-5-4 0-15,2 4 0 0,5 1-160 0,-10 1 192 16,-3-7-192-16,3 3 192 0,3 5-192 0,-2-4 128 16,-5-5-128-16,2 2 128 0,4 1-128 0,-2-2 0 15,0-1 0-15,5 0 0 0,4 0 0 0,-2 0 128 0,-4-1-128 0,5-2 0 16,5 1 0-16,1-1 0 0,0-3 128 0,3 1-128 16,3 2 0-16,4 2 0 0,2 0 0 0,5-4 0 15,5-4 0-15,2 4 0 0,6 1 128 0,3-2-128 16,6 0 0-16,1 0 0 0,3-3 0 0,6 4 0 15,5-1 0-15,4 2 0 0,4-1 144 0,4 4-144 16,3-1 0-16,3 1 0 0,0 0 0 0,5 0 0 16,4 1 0-16,5 1-128 0,4 0 128 0,4-1 0 15,6-1-128-15,5 1 128 0,3 2-128 0,11-2 128 16,0 0-160-16,0 0 160 0,0 0-192 0,0 0 192 16,10 9-256-16,5 3 48 0,7-6 16 0,5 3 0 15,6-4 192-15,4 0-176 0,2 1 176 0,5-2-160 0,3-1 160 16,6 2 0-16,3 4 0 0,3-2-128 0,7 4 128 0,6-5 0 15,4-2 0-15,3 1 0 0,5-1 0 0,3 1 0 16,7 1 0-16,5-2 128 0,4-3-128 0,4 0 144 16,4 2-144-16,4-3 160 0,5-3-160 0,2 1 160 15,1 1-160-15,6 1 160 0,4 0-32 0,3 0-128 16,1 0 192-16,3-2-64 0,3-1-128 0,1 0 0 16,9 0 0-16,-6 3 128 0,-2 2-128 0,3 4 0 15,3 0 0-15,-2-3 128 0,-2-6-128 0,2 2 0 16,2 0 0-16,-5 0 0 0,-6 1 0 0,0-2 0 15,-1-1 128-15,-6 1-128 0,-6 2 0 0,-3 0 0 16,3 0 0-16,-9 0 128 0,-10 0-128 0,-3 5 0 16,0 0 0-16,-5 1 0 0,-8-5 0 0,-5 1 192 0,-5 3-192 0,-6-1 192 15,-5-3-192-15,-5 2 0 0,-6-2 0 0,-4 1 0 16,-9 3 0-16,-8-4 0 0,-7-1 0 0,-7 0 0 16,-5-1 0-16,-8-2 0 0,-12 3-128 0,0 0 128 15,0 0-176-15,0 0 48 0,-10 0 0 0,-8 3 0 16,-7-6 128-16,-11 1-208 0,-7-4 80 0,-8 3 128 15,-5-5-192-15,-3 4 192 0,-4 0-192 0,-4 1 192 16,-4 0-208-16,-8 1 80 0,-6 0 128 0,-2 0-208 31,1-1-304-31,-3 6-48 0,-1 4-16 0,-10-2 0 16,-2-5-2304-16,0 4-480 0,-39-2-96 0,9 1 0 0</inkml:trace>
  <inkml:trace contextRef="#ctx0" brushRef="#br2" timeOffset="-212657.16">18783 7641 14735 0,'27'-10'640'0,"-7"6"160"0,6 2-640 0,4 0-160 0,2 4 0 0,0 0 0 15,-2 1 672-15,1-1 96 0,-2 2 32 0,0 0 0 16,-1-3-160-16,-2 2-48 0,-5-1 0 0,0 1 0 15,-3 2-272-15,-2-3-48 0,-2 1-16 0,-1-3 0 0,-2 1-256 0,-1-1 0 16,-10 0 0-16,11 0 0 0,-11 0 0 0,8-1 128 16,-8 1 0-16,6-9-128 0,-3 0 400 0,-1-5-16 15,-4 0-16-15,-1-2 0 0,-4-3 96 0,0-2 32 16,-2 0 0-16,-2-2 0 0,1-4 32 0,-4 2 16 16,0-3 0-16,-2 2 0 0,-2-3-32 0,-2 2 0 15,-3-2 0-15,-1 5 0 0,-2 0-64 0,0 1 0 16,-2 1-16-16,-4-3 0 0,-5-2-256 0,-2 0-48 15,-1 2-128-15,-4 1 192 0,0-3-192 0,1 4 128 16,-1-1-128-16,-2 1 0 0,-1 3 128 0,-3 2-128 0,-2 2 0 16,-5 2 0-16,-3 3 0 0,-1 0 0 0,-1 2 0 0,1 0 0 15,-1 4 0-15,-4 4 0 0,1 3-128 0,-3 2 128 16,-4 0-128-16,1 0 128 0,0-4-192 0,3 4 192 16,2-1-192-16,1 6 192 0,3-1-192 0,-3 3 192 15,-1 1 0-15,0-1-128 0,4 1 128 0,1-1 0 16,1 4 0-16,5 2 0 0,-1-1-128 0,0 5 128 15,-3 0 0-15,-1 5 0 0,0-2 0 0,4 5 0 16,4-1 0-16,1 3 0 0,2 2 0 0,4 4 0 16,3 3 0-16,0 6 0 0,-1-1 0 0,2 2 0 15,3-3 0-15,0 7-128 0,4 4 128 0,0-2 0 16,4-1 0-16,5 1-128 0,1 2 128 0,3 1 0 16,4 2 0-16,3 0 0 0,3 0-128 0,6-1 128 15,4-2 0-15,2-2-128 0,7 2 128 0,2-2 0 16,4 0 0-16,5-1 0 0,5-1 0 0,7 1 0 0,6-2 0 0,3 1 0 15,5-2 0-15,2-1 0 0,0-2 0 0,4-4 0 16,1 0 0-16,3 1 0 0,-1-3 0 0,7 1 0 16,4-4 0-16,2-3 0 0,1-2 0 15,0-1 128-15,1-6-128 0,2 3 0 0,2-4 160 0,3-1-160 16,4-3 160-16,0-2-160 0,-2-3 272 0,0-2-32 16,-1-1-16-16,5-6 0 0,5-2-96 0,-3-3 0 15,-4-7-128-15,-1-3 192 0,-3-3 16 0,3-6 0 16,-1-7 0-16,1-2 0 0,-1-4-16 0,-4-5 0 15,-6-3 0-15,-3-7 0 0,-5 0 16 0,-4-7 0 16,-3-8 0-16,-5-4 0 0,-3-8 240 0,-6-8 64 16,-6-4 0-16,-7-4 0 0,-6-1 176 0,-7-3 32 0,-4 0 16 15,-5 4 0-15,-6 5-160 0,-4 5-16 0,-9 7-16 0,-6 2 0 16,-5 7 0-16,-7 3 0 0,-8 3 0 0,-4 4 0 16,0 4-320-16,-7 8-64 0,-4 4-16 0,-5 6 0 15,-2 8-416-15,-8 4-96 0,-8 1-16 0,-1 4-11648 16,0 8-2352-16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0.16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50 149 4607 0 0,'-6'0'191'0'0,"-11"-2"125"0"0,-10-1 5604 0 0,29 0-5500 0 0,5-3-200 0 0,-1 0 0 0 0,1 0 0 0 0,0 1 0 0 0,0-1 1 0 0,1 2-1 0 0,0-1 0 0 0,0 1 0 0 0,11-5 0 0 0,74-21 870 0 0,-92 29-1072 0 0,55-14 618 0 0,109-17 0 0 0,14 21-476 0 0,-104 13-1649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0.524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0 141 7687 0 0,'0'0'350'0'0,"3"0"-4"0"0,8-3-214 0 0,6 0 56 0 0,0-2-1 0 0,16-5 1 0 0,-8 0 812 0 0,-14 6-360 0 0,0 0 0 0 0,21-12 0 0 0,-19 8-16 0 0,1 0 1 0 0,28-12-1 0 0,-32 16-382 0 0,0-1 0 0 0,16-10 0 0 0,-23 13-233 0 0,9-5 8 0 0,-3 1-35 0 0,-7 4-85 0 0,1 1 1 0 0,-1-1-1 0 0,1 1 1 0 0,-1 0 0 0 0,1 0-1 0 0,4-1 1 0 0,-6 2-16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0.85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82 6847 0 0,'0'0'623'0'0,"1"-1"-514"0"0,7-7-1 0 0,3 0 425 0 0,0 0 1 0 0,1 0-1 0 0,1 1 0 0 0,-1 0 0 0 0,1 1 0 0 0,0 1 0 0 0,0 0 0 0 0,1 1 0 0 0,16-3 0 0 0,-15 4-301 0 0,1 1-1 0 0,-1 0 0 0 0,0 2 1 0 0,0-1-1 0 0,1 2 1 0 0,-1 0-1 0 0,0 1 0 0 0,21 5 1 0 0,-27-4-157 0 0,1 0 1 0 0,-1 1-1 0 0,0 0 1 0 0,11 8 0 0 0,32 23 60 0 0,-29-18-117 0 0,60 48 134 0 0,-71-54-109 0 0,-1 0 0 0 0,0 1 0 0 0,-1 0 0 0 0,14 22 0 0 0,-8-7 17 0 0,17 27 17 0 0,-12-24-12 0 0,-2 1 0 0 0,-2 1 0 0 0,14 34 0 0 0,-27-58-183 0 0,-1 0 1 0 0,0 1-1 0 0,0 0 0 0 0,-1-1 1 0 0,0 1-1 0 0,-1 0 0 0 0,0 0 1 0 0,0 0-1 0 0,-1 11 0 0 0,-1-6-415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1.21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356 1 9359 0 0,'0'0'846'0'0,"-2"0"-609"0"0,-7 3 1522 0 0,7-1-1134 0 0,0 0-450 0 0,0-1 1 0 0,0 2-1 0 0,0-1 1 0 0,0 0-1 0 0,0 0 1 0 0,0 1-1 0 0,-2 2 1 0 0,-40 82 1500 0 0,-55 144-247 0 0,66-150-1153 0 0,-13 29-98 0 0,-50 77-84 0 0,91-176-312 0 0,4-9-40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1.55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125 47 8287 0 0,'-1'1'639'0'0,"-29"22"-310"0"0,19-12 200 0 0,1 0 0 0 0,1 0-1 0 0,0 2 1 0 0,0-1-1 0 0,2 1 1 0 0,-13 25 0 0 0,17-29-338 0 0,-1 0 0 0 0,1 0 0 0 0,1 0 0 0 0,0 0 0 0 0,0 0 0 0 0,1 1 0 0 0,0-1 0 0 0,1 1 0 0 0,0-1 0 0 0,0 1 0 0 0,1-1 0 0 0,2 10 0 0 0,-2-15-123 0 0,0 0 0 0 0,0 0 0 0 0,1 0 0 0 0,-1-1 0 0 0,1 1 0 0 0,0-1 0 0 0,0 1 0 0 0,0-1-1 0 0,1 0 1 0 0,-1 0 0 0 0,1 0 0 0 0,0 0 0 0 0,0 0 0 0 0,0-1 0 0 0,0 1 0 0 0,0-1 0 0 0,0 0 0 0 0,1 0 0 0 0,-1 0 0 0 0,4 1-1 0 0,-1 0 40 0 0,1-1 0 0 0,-1 0-1 0 0,0-1 1 0 0,1 1-1 0 0,-1-1 1 0 0,1 0 0 0 0,-1-1-1 0 0,1 0 1 0 0,-1 0-1 0 0,1 0 1 0 0,8-2 0 0 0,-4 0 108 0 0,-1-1-1 0 0,1 0 1 0 0,17-7 0 0 0,-22 7-133 0 0,0 0-1 0 0,0 0 0 0 0,-1-1 1 0 0,0 0-1 0 0,0 0 1 0 0,0 0-1 0 0,7-8 0 0 0,-4 4 65 0 0,-1-1 0 0 0,10-16-1 0 0,-15 22-119 0 0,0-1 0 0 0,-1 1 0 0 0,1-1 0 0 0,-1 1 0 0 0,0-1 0 0 0,0 0 0 0 0,0 0 0 0 0,-1 0 0 0 0,1 0 0 0 0,-1 1 1 0 0,0-7-1 0 0,-1 1 0 0 0,0 1 0 0 0,-1-1 1 0 0,0 0-1 0 0,0 1 1 0 0,-1-1-1 0 0,-7-14 1 0 0,-29-44-75 0 0,-5 2-1607 0 0,35 50 338 0 0,0 1-54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1.93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0 143 5527 0 0,'0'0'1472'0'0,"3"0"-482"0"0,23-5 793 0 0,1-1 1 0 0,48-18 0 0 0,-66 21-1521 0 0,17-4 492 0 0,27-5 1 0 0,-15 4-261 0 0,251-57 1002 0 0,-267 59-1205 0 0,0 0-3547 0 0,-33 8 1778 0 0,-4 1-54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2.27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163 1 7367 0 0,'-2'1'568'0'0,"-7"4"-274"0"0,0 0 0 0 0,1 0 0 0 0,0 1-1 0 0,0 0 1 0 0,1 1 0 0 0,0 0 0 0 0,0 0-1 0 0,-9 12 1 0 0,9-8 197 0 0,0-1 0 0 0,0 1 0 0 0,1 1 0 0 0,1-1 0 0 0,0 1-1 0 0,-5 18 1 0 0,0 4 176 0 0,2 1-1 0 0,1 0 0 0 0,-3 64 1 0 0,12-52-406 0 0,1 0 1 0 0,10 47-1 0 0,-5-46-239 0 0,-3-14 5 0 0,1 0 0 0 0,2-1-1 0 0,2 0 1 0 0,17 41 0 0 0,-24-68-32 0 0,11 27 14 0 0,2-1 0 0 0,19 30 0 0 0,-24-46-325 0 0,1-1 0 0 0,18 18 0 0 0,-26-29-1149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2.610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11 12439 0 0,'0'0'958'0'0,"3"1"-625"0"0,15 6 92 0 0,0-1-1 0 0,1-1 1 0 0,0-1-1 0 0,-1 0 1 0 0,2-1-1 0 0,-1-2 1 0 0,0 0 0 0 0,28-2-1 0 0,174-30 164 0 0,-192 26-1397 0 0,-3-1-50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2.95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260 1 7831 0 0,'-6'0'101'0'0,"0"1"1"0"0,0 0-1 0 0,0 1 0 0 0,0-1 0 0 0,0 1 0 0 0,0 1 0 0 0,0-1 0 0 0,1 1 0 0 0,-1 0 0 0 0,1 0 0 0 0,-5 4 1 0 0,2-1 169 0 0,1 1 0 0 0,0 0 1 0 0,0 0-1 0 0,0 0 1 0 0,1 1-1 0 0,-6 10 1 0 0,-8 15 560 0 0,-30 64 0 0 0,39-72-703 0 0,2 1 0 0 0,1 0 1 0 0,-7 38-1 0 0,7-6 61 0 0,2 0-1 0 0,2 0 1 0 0,4 1 0 0 0,6 60 0 0 0,3-42-24 0 0,4 0 1 0 0,34 114-1 0 0,-31-139-108 0 0,3-2 1 0 0,2 0-1 0 0,44 75 0 0 0,-45-93 1 0 0,2 0 0 0 0,51 54-1 0 0,-32-44 33 0 0,57 44 0 0 0,-66-62-70 0 0,0-2 1 0 0,2-1 0 0 0,1-1 0 0 0,60 24 0 0 0,-33-21-524 0 0,0-4 0 0 0,67 14 1 0 0,-31-14-4461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3.50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13 1 3223 0 0,'-13'1'8818'0'0,"16"1"-8229"0"0,88 55 1827 0 0,-65-38-2251 0 0,-2 0 1 0 0,0 1 0 0 0,-1 2-1 0 0,-1 0 1 0 0,-1 1-1 0 0,20 30 1 0 0,-19-21-143 0 0,-3 1 0 0 0,0 0 0 0 0,-2 2 0 0 0,-2 0 0 0 0,-1 0 0 0 0,-1 2 0 0 0,-3-1 0 0 0,11 64 1 0 0,-14-50 42 0 0,-3 1 0 0 0,-2-1 0 0 0,-2 1 0 0 0,-2 0 0 0 0,-14 77 0 0 0,13-113-39 0 0,-11 63 219 0 0,-31 95-1 0 0,-15-18 28 0 0,34-89-183 0 0,16-41-25 0 0,-12 46 1 0 0,19-55-56 0 0,3-4-54 0 0,0-12 38 0 0,0 0 0 0 0,0 0-1 0 0,0 0 1 0 0,0 1 0 0 0,0-1-1 0 0,0 0 1 0 0,0 0 0 0 0,0 0-1 0 0,0 0 1 0 0,0 0 0 0 0,0 0-1 0 0,0 1 1 0 0,0-1 0 0 0,0 0-1 0 0,0 0 1 0 0,0 0 0 0 0,0 0-1 0 0,0 0 1 0 0,0 0 0 0 0,0 0-1 0 0,0 1 1 0 0,0-1 0 0 0,0 0-1 0 0,1 0 1 0 0,-1 0 0 0 0,0 0-1 0 0,0 0 1 0 0,0 0 0 0 0,0 0-1 0 0,0 0 1 0 0,0 0 0 0 0,0 0-1 0 0,1 0 1 0 0,-1 1 0 0 0,0-1-1 0 0,9 4-298 0 0,-9-3 291 0 0,0-1 0 0 0,0 0 0 0 0,0 0 0 0 0,1 0 1 0 0,-1 0-1 0 0,0 0 0 0 0,0 0 0 0 0,0 0 0 0 0,1 0 0 0 0,-1 0 1 0 0,0 1-1 0 0,0-1 0 0 0,1 0 0 0 0,-1 0 0 0 0,0 0 0 0 0,0 0 0 0 0,1 0 1 0 0,-1-1-1 0 0,0 1 0 0 0,0 0 0 0 0,1 0 0 0 0,-1 0 0 0 0,2 0-19 0 0,5-1-386 0 0,-1-1 0 0 0,1 0 1 0 0,8-3-1 0 0,5-6-1113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2:16.51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4343 13480 11967 0,'0'0'1072'0,"0"0"-864"16,0 0-208-16,0 0 0 0,0 0 400 0,0 0 48 16,0 0 0-16,0 0 0 0,0 0-224 0,0 0-32 15,-8 2-16-15,8-2 0 0,-9 0-32 0,9 0 0 16,-9 0 0-16,0-2 0 0,1 0 416 0,8 2 80 16,-12-1 0-16,1-1 16 0,2 2 112 0,1 0 0 15,8 0 16-15,-12-1 0 0,1 0-32 0,0-1-16 16,0 1 0-16,1 1 0 0,0 3-32 0,1-1 0 15,0 0 0-15,0 1 0 0,0 0 96 0,9-3 16 16,-9 2 0-16,9-2 0 0,0 0-32 0,0 0 0 16,-2 7 0-16,2-7 0 0,0 0-272 0,0 0-48 15,3 10-16-15,5-5 0 0,2 0 0 0,3 0 0 16,2-1 0-16,3-1 0 0,1 0-16 0,3 1-16 0,4 1 0 0,1-1 0 16,4-1-32-16,2 0 0 0,2 1 0 0,3 4 0 15,3-4 48-15,2 1 0 0,1 0 0 0,1-1 0 16,1-2-160-16,-1 1-16 0,-1-3-16 0,3 1 0 15,-1 2-16-15,2 0 0 0,3-1 0 0,2 0 0 16,2 1-48-16,0-1-16 0,1 0 0 0,-2-4 0 16,-2 0-160-16,0-1 192 0,2 1-192 0,1 0 192 15,-1 0-192-15,2 1 160 0,-1-2-160 0,-1 2 160 16,4 1-160-16,-6-1 0 0,-4-2 144 0,0 2-144 16,1-2 0-16,0 2 0 0,1 1 0 0,-1 1 0 15,0-1 0-15,0 1 0 0,-2-2 0 0,-2 0 128 16,-3 0-128-16,-3-2 0 0,-1 1 128 0,-1 0-128 15,0 1 144-15,-3 0-144 0,-1-2 192 0,-1 2-192 0,-1 1 160 0,-5-1-160 16,0 1 128-16,-2 0-128 16,-2-2 128-16,-2 2-128 0,-1 2 128 0,-4-1-128 0,-1-1 128 0,-2 0-128 15,-12 0 0-15,11 0 128 0,-2 0-128 0,-9 0 128 16,0 0-128-16,0 0 128 0,0 0-128 0,0 0 192 16,0 0-192-16,0 0 192 0,0 0-192 0,-13 4 160 15,-1-2-160-15,-2 1 160 0,-2-2-160 0,-2 2 0 16,-2-2 144-16,-2 1-144 0,-3 0 0 0,-2-1 144 15,-2 0-144-15,-3 2 0 0,-2-1 144 0,-3 3-144 16,1-1 0-16,-4-1 144 0,-5-1-144 0,-4 1 192 16,-4-1-192-16,0 0 192 0,-3-2-192 0,0 2 192 15,-1-1-192-15,-2 3 192 0,-1-1-192 0,-3-2 128 16,-3-2-128-16,-2 0 128 0,-1-3-128 0,1 1 192 0,0 1-192 0,1 0 192 16,-1 2-192-16,-2-1 0 0,-3-1 0 0,1-1 0 15,0 2 0-15,3 1 0 0,1 1 0 0,0 2 0 16,-1-1 0-16,1-2 0 0,4-2 0 0,5-1 0 15,4 3 0-15,2 1 0 0,2 1 0 0,3 1 0 16,3-3 0-16,3 4 0 0,2-1 0 0,4-2 0 16,1-1-128-16,5 0 128 0,4 0 0 0,4 1 0 15,4 1 0-15,3-2 0 0,3 1 0 0,4 1 0 16,10-2-144-16,0 0 144 0,0 0 0 0,0 0 0 16,0 0-192-16,11 4 64 0,3 1 128 0,5-1-208 15,4-1 208-15,4 0-144 0,2 0 144 0,7 1-128 16,3-2 128-16,3 1 0 0,1-3 0 0,4 1 0 0,3 2 0 0,5 0 0 15,3 3 0-15,6-1 0 0,3 0 0 0,2 0 0 16,2 1 0-16,2-3-128 0,4 1 128 0,2 1 0 16,3 1 128-16,1-3-128 0,-1-3 0 0,4 0 0 15,0 0 0-15,0 0-128 0,5 0 128 0,-4 0 0 16,-1-4 0-16,-3-1 0 0,-1-2 0 0,-1 3 0 16,-1-1 0-16,-2-2 0 0,-3 0 0 0,-4-3 144 15,-7 0-144-15,-3 0 0 0,-7 5 192 0,-3-3-64 16,-5 2 0-16,-8 3-128 0,-2 1 0 0,-8 0 0 15,-6 2 0-15,-4-1 0 0,-3-1 0 0,-6 2 0 16,-9 0 0-16,0 0 0 0,0 0-160 0,-14 7-144 16,-6-3-16-16,-4 2-12800 15,-4 3-2560-15</inkml:trace>
  <inkml:trace contextRef="#ctx0" brushRef="#br0" timeOffset="2017.86">12653 11620 8287 0,'0'0'736'0,"0"0"-592"15,-9-2-144-15,0 1 0 0,9 1 1280 0,-9-1 240 16,-1-2 32-16,10 3 16 0,-10-4-288 0,1 3-48 15,0 0-16-15,0 1 0 0,0 0-32 0,0 0-16 16,0 1 0-16,-1-1 0 0,0 1-256 0,2 2-48 16,-2 1-16-16,3 2 0 0,-1-1-144 0,8-5-48 15,-8 4 0-15,8-4 0 0,0 0-64 0,0 0-16 16,-2 10 0-16,2-10 0 0,0 0-48 0,9 9-16 16,3 0 0-16,4-4 0 0,3 0 48 0,2-1 0 15,3 1 0-15,2-2 0 0,1-2-192 0,1 1-48 0,2 0 0 0,2-1 0 16,0-1-64-16,2 0-32 0,2 0 0 0,0 0 0 15,3-1 80-15,0-1 16 0,4 1 0 0,-2 0 0 16,-3 0-64-16,-2-3-16 0,-3-3 0 0,-3 2 0 16,-2-1-80-16,-1-3-16 0,-2 4 0 0,-2-5 0 15,-3 1-16-15,-1-1-128 0,-1 3 192 0,0 2-64 16,-1-4-128-16,-3 3 128 0,-2-4-128 0,0 5 128 16,-1-2-128-16,-1 1 160 0,-1 1-160 0,1 0 160 15,1 0-160-15,-11 5 192 0,0 0-192 0,7-4 192 16,-7 4-192-16,0 0 0 0,0 0 0 0,0 0 128 15,0 0-128-15,0 0 128 0,0 0-128 0,-5 13 128 16,-3-3-128-16,0 1 0 0,-4 1 0 0,-1-2 128 0,-1 1-128 16,-2 2 160-16,-2-2-160 0,-2 3 160 15,-3-1-32-15,0-3-128 0,-1 3 192 0,0 1-64 16,-3-3 0-16,0 2 0 0,-2 1 0 0,-1-2 0 0,-2-5 16 0,-1 5 0 16,-3-3 0-16,1 2 0 0,-1-6 16 0,0 1 0 15,1 1 0-15,2-5 0 0,0 1 32 0,1-2 0 16,0-1 0-16,2-1 0 0,2-2-192 0,1 0 192 15,0-5-192-15,2 0 192 0,1-3-192 0,1-1 160 16,3-3-160-16,0-3 160 0,1-1-160 0,2 0 128 16,-1-1-128-16,1 0 128 0,3 0-128 0,3 3 0 15,2 0 0-15,4 6 128 0,-3-5-128 0,3 4 0 16,0 3 0-16,5 9 0 0,0 0 0 0,0 0 0 16,0-8-144-16,0 8 144 0,0 0 0 0,0 0-128 15,12-1 128-15,-2 2 0 0,0 2-144 0,1 2 144 0,2 0 0 0,1 0-144 16,0 1 144-16,1-1 0 0,0 1 0 0,1 2 0 15,0 0 0-15,3 4-128 0,3-4 128 0,-2 5 0 16,1-3 0-16,0 3 0 0,1 1 0 0,2 3-128 16,1 0 128-16,1 0 0 0,-2-1 0 0,3 0 0 15,1-4 0-15,1 1 0 0,1-2 0 0,2-2 0 16,0 3 0-16,1-5 0 0,0 1 0 0,0-3 0 16,1-5 0-16,-1 0 0 0,-1-2 0 0,-1-2 0 15,-3-3 0-15,2 1 0 0,-2-5 0 0,0 2 128 16,-2-1-128-16,-2 1 128 0,-3-4-128 0,0-2 128 15,-1-1-128-15,-2 2 0 0,-6 2 0 0,2-2 128 16,-1 0-128-16,-1 1 0 0,-5 3 0 0,1-2 0 16,-2 4 0-16,-1-3 0 0,-5 11 0 0,5-6 128 15,-5 6-128-15,0 0 0 0,0 0 0 0,0 0 0 0,0 0 0 0,0 0 0 16,-8-1-144-16,-3 3 144 0,5 2 0 0,-3 3-144 16,-2 0 144-16,-2 2 0 0,-1 1-128 0,-1 3 128 15,-2-2 0-15,-1 5 0 0,-1 0 0 0,0 1-128 16,-1-1 128-16,-3-2 0 0,-2-4 0 0,0 3 144 15,0 1-16-15,-2-3 0 0,-3 2-128 0,-2 0 0 16,-2-4 0-16,-2 1 0 0,-1 1 0 0,-2-4 160 16,-2-1-16-16,1 0 0 0,-1-2-16 0,1-2 0 15,2 0 0-15,3-3 0 0,2 0 0 0,1-5 0 16,1-2 0-16,3-1 0 0,3-4 16 0,1-1 0 16,1-3 0-16,1 1 0 0,2 3-144 0,0-1 0 15,1-1 144-15,2 1-144 0,3 1 0 0,3 3 0 0,0 0 0 0,4 5 0 16,3 2 0-16,4 3 0 0,0 0 0 15,0 0 0-15,0 0-144 0,0 0 144 0,0 0-160 0,0 0 160 16,11 4-192-16,2 1 48 0,1 2 16 16,1-2 0-16,1 1 128 0,1 3-160 0,1-4 160 0,3 5-160 15,0-2 160-15,2 2 0 0,-1-4 0 0,1 1 0 16,-1-1 0-16,4-2 0 0,-2 1 0 0,0 0 0 16,-1-2 0-16,1-2 0 0,2-1 0 0,0 0 0 15,1-3 0-15,0-2 0 0,-1-2 0 0,2-2 0 16,3 0 0-16,-1-3 0 0,1 1 0 0,-2-3 0 15,-2-3 0-15,-2 3 128 0,1 0-128 0,-2 2 0 16,-4-2 0-16,-2 1 128 0,-1 0-128 0,-4 2 0 16,3-3 0-16,-4 1 128 0,-1 4-128 0,0-2 0 15,-1 2 0-15,-1 0 0 0,-4 4 0 0,-5 5 0 0,0 0 0 0,0 0 128 16,0 0-128-16,0 0 0 0,0 0 0 0,0 0 0 16,0 0 0-16,7 6 0 0,-7-6 688 0,1 13 160 15,-1 0 48-15,-1-3 0 16,-3 1-1536-16,-1 2-288 0,1-2-64 0,-2 2-16 0,-3 0 816 0,1-2 192 15,-1 3 0-15,3 2 0 0,-3-5 0 0,-3-1-144 16,0 4 144-16,-2-1-128 0,-4-3 128 0,0 3 0 16,-2-2 0-16,-3-1 0 0,-1 4 0 0,0-2 0 15,-2-3 0-15,-1 1 0 0,1-3 0 0,-2 0 0 16,0-1 128-16,-1-2-128 0,-1 0 192 0,4 0-48 16,0-1 0-16,1 0 0 0,-2-3-144 0,0 0 0 15,-1 1 0-15,2-2 0 0,0-2 0 0,2-3 0 0,0 0 0 0,1 1 0 16,2-3 0-16,3 3 0 15,3 0 0-15,3 0 128 0,3 2-128 0,9 3 0 0,0 0 0 0,0 0 0 16,0 0 0-16,0 0 0 0,14-1-128 0,5 0 128 16,5-2-256-16,4 3 32 0,5-2 0 0,4-1 0 31,5-2-1536-31,4 1-304 0,2 0-64 0</inkml:trace>
  <inkml:trace contextRef="#ctx0" brushRef="#br0" timeOffset="19246.06">12503 11421 10127 0,'-21'-4'896'0,"10"3"-704"0,-2-1-192 0,2 2 0 0,2-2 1024 0,1 2 160 16,2-1 32-16,1 1 16 15,5 0-352-15,-5 3-80 0,-2-2-16 0,7-1 0 0,0 0-208 0,0 0-64 16,-5 2 0-16,5-2 0 0,0 0 192 0,0 0 48 15,-5 8 0-15,5-8 0 0,0 9-128 0,4 2-32 16,-1 0 0-16,3 0 0 0,3 3-208 0,2-3-32 16,1 3-16-16,6 0 0 0,2-2-16 0,4-1 0 15,1 3 0-15,6 0 0 0,-1-4 64 0,1 2 16 16,0 1 0-16,0-5 0 0,1 4-80 0,-1-5-32 16,-1 2 0-16,1-4 0 0,0 1-80 0,0-1-16 15,1-3 0-15,1 1 0 0,0-3 96 0,1-3 16 16,0-2 0-16,-1-1 0 0,-1-2 96 0,-3-5 32 0,-2-2 0 15,-1 0 0-15,-4 0-128 0,0-3-32 0,0-1 0 0,-2 0 0 16,-1 0-112-16,-1 1-32 0,0 1 0 0,-2 1 0 16,-2 2-128-16,0-1 0 0,-1 2 144 0,-3 3-144 15,-2 1 0-15,-8 9 0 0,0 0 0 0,0 0 128 16,0 0-128-16,0 0 192 0,0 0-64 0,0 0 0 16,0 0-128-16,0 0 192 0,-7 7-64 0,-2 4 0 15,1 3-128-15,-1 1 0 0,-5 3 0 0,1 1 128 16,0 1-128-16,-1 0 176 0,-1 5-176 0,0 2 192 15,-3 1 0-15,3-1 0 0,-2-3 0 0,-1-2 0 16,1-2 80-16,-4-1 32 0,-2 0 0 0,-1-2 0 16,0-3 224-16,-1-1 48 0,-2-1 16 0,-2-3 0 15,-1 0-272-15,1-4-64 0,3-1-16 0,-1-3 0 16,0-2-80-16,2-3-16 0,2 0 0 0,0-5 0 16,-1 1-16-16,1-5-128 0,1 1 192 0,1-3-64 0,-2-3-128 15,0-1 160-15,0 0-160 0,-1 1 160 0,2 1-160 0,2 0 0 16,1-1 0-16,4 3 0 0,3 1 0 0,-1 3 0 15,3 2 0-15,4 0 0 0,6 9 0 0,0 0 0 16,0 0-176-16,0 0 176 0,0 0-160 0,0 0 160 16,0 0-192-16,0 0 192 0,0 0-192 0,13 9 64 15,-1 2 128-15,0-2-208 0,-1 3 208 0,2-2 0 16,1 1-160-16,0 2 160 0,0-3 0 0,0 3-176 16,4-3 176-16,-1 3-128 0,4-1 128 0,0-2 0 15,4-1 0-15,-3-2 0 0,4-2 0 0,-1-4 0 16,2 2 0-16,1-5 0 0,-1-4 0 0,1 0 0 15,0 1 0-15,-2-4 0 0,2 1 0 0,-2-2 128 0,0 4-128 0,-1-3 128 16,-3 1-128-16,1 3-160 0,0-3 160 0,-1 4-11904 16,-3 2-2240-16</inkml:trace>
  <inkml:trace contextRef="#ctx0" brushRef="#br0" timeOffset="21465.24">6286 14368 10943 0,'0'0'480'0,"11"3"96"0,-11-3-448 0,10 5-128 0,-10-5 0 0,9 4 0 16,-9-4 896-16,0 0 144 0,0 0 48 0,9 8 0 16,-9-8 192-16,6 9 64 0,-6-9 0 0,0 0 0 15,4 7 16-15,-4-7 16 0,2 12 0 0,-2-12 0 16,0 0-96-16,-4 7-32 0,4-7 0 0,-8 11 0 16,-2-6-112-16,0 0-32 0,-2 0 0 0,1-3 0 15,-2 0-240-15,0-2-48 0,-2 0-16 0,-1-2 0 16,-2 1-160-16,-1-1-16 0,-2-5-16 0,1 1 0 15,0-3-224-15,-1-1-32 0,0-3-16 0,-3 3 0 0,-2-3-144 0,1-1-16 16,2 2-16-16,1 0 0 0,2-2-32 0,-2 1 0 16,2 2 0-16,1-2 0 0,0 3 64 0,2 3 16 15,2 0 0-15,2-2 0 0,2 3 16 0,0-2 0 16,0 3 0-16,4 1 0 0,0 1-224 0,7 3 144 16,0 0-144-16,0 0 128 0,0 0-128 0,0 0 0 15,-8-4 0-15,8 4 0 0,0 0 0 0,0 0 0 16,0 0 0-16,0 0 0 0,0 0-160 0,-2 10 160 15,1-1 0-15,1 2-144 0,0 2 144 0,3 1 0 16,-1 1 0-16,-1 7 0 0,2-1 0 0,1 4 0 16,0 4 0-16,-1-3 0 0,1 4 0 0,-1 3 128 15,1 4-128-15,-2-1 0 0,1 1 0 0,-1 1 0 0,1 2 0 0,-2 2 128 16,-1-1-128-16,0 2 128 0,-1 4-128 16,1 0 128-16,0-5 16 0,0 1 16 0,0 1 0 0,0-3 0 15,0-1 32-15,0 3 16 0,-3-3 0 0,3 1 0 16,-1 1-16-16,-2-1 0 0,0 1 0 0,-3 1 0 15,1-4-16-15,2-2-16 0,-3 1 0 0,1 3 0 16,-1 1-160-16,-2-3 192 0,1-3-192 0,-2-1 192 16,0-3-48-16,0 0 0 0,0 0 0 0,2 0 0 15,-1-1-144-15,0-1 160 0,2 0-160 0,1-2 160 16,-3-5-160-16,3 0 0 0,0 1 144 0,-1-2-144 16,2-3 128-16,0 0-128 0,0-2 128 0,0-1-128 15,1-2 0-15,0-3 128 0,2 2-128 0,1-13 0 16,-4 8 0-16,4-8 0 0,-3 10 0 0,3-10 128 15,0 0-128-15,0 0 0 0,0 0 0 0,0 0 0 0,3 9 0 0,-3-9 0 16,0 0 0-16,8 8-128 0,2 0 128 16,0-2 0-16,0-2 0 0,4-1-128 0,1-1 128 0,3 2 0 15,4-1 0-15,1-3 0 0,1-3 0 0,2 2 0 16,2-2 0-16,0 1 0 0,3-1 0 0,1 1 0 16,1-2 0-16,1-1 0 0,2 2 0 0,-1 1 0 15,1 0 0-15,-1 1 0 0,-2 0 0 0,2 1 0 16,0 1 0-16,-2 0 0 15,-3 2-736-15,-4 1-224 0,-3 1-32 0,-4 0-18688 0</inkml:trace>
  <inkml:trace contextRef="#ctx0" brushRef="#br0" timeOffset="22598.27">16526 14507 13823 0,'-10'-10'1216'0,"10"10"-960"0,-4-6-256 0,4 6 0 0,0 0 2352 0,0 0 416 16,0 0 96-16,2-5 16 0,-2 5-1856 0,9-8-352 16,2 3-80-16,0 0-16 0,2-3 96 0,2 1 16 15,3 0 0-15,2-4 0 0,3 2-16 0,2-1 0 16,1-3 0-16,0 0 0 0,2 2-352 0,-1-3-64 15,0 1 0-15,-3 2-16 0,-4-3-48 0,-2 2 0 16,-3 2 0-16,-1 0 0 0,2 5 128 0,-4 0 32 16,-2 0 0-16,-10 5 0 0,11-4 48 0,-11 4 16 15,11 0 0-15,-11 0 0 0,9 4-224 0,-1 5-64 16,-3-2 0-16,-1 6 0 0,-2 1-128 0,-1 3 0 16,-2 4 0-16,0 2 128 0,1 5-128 0,-1 1 128 0,-2 6-128 0,-1 4 128 15,0 5-128-15,1 1 160 0,0 3-160 0,2 4 160 16,-1 3 32-16,1-2 16 0,-1 0 0 0,2 1 0 15,-3 1 32-15,2-2 0 0,0-1 0 0,1 0 0 16,1-1-112-16,-1 0-128 0,0-3 176 0,0 3-176 16,1 1 144-16,0-1-144 0,-1 0 0 0,2-4 144 15,-1 0-144-15,1 0 128 0,0-5-128 0,0 0 128 16,0 1 64-16,0-3 0 0,3 0 0 0,2-1 0 16,-4 0 64-16,2-2 32 0,3-3 0 0,0 2 0 15,-2-3-96-15,2 0-32 0,1-1 0 0,1 1 0 16,0-2-160-16,0-4 160 0,-1 2-160 0,1-5 160 15,-1-1-160-15,0 0 160 0,-1-2-160 0,-2-4 160 16,-1-1 0-16,0-4 0 0,-1 2 0 0,0-1 0 0,-4-13 48 0,4 10 16 16,-4-10 0-16,3 13 0 0,1 0 32 0,-1-5 16 15,-3-8 0-15,0 12 0 0,-2-1-144 0,2-11-128 16,-3 9 192-16,-1 1-192 0,-3-3 336 0,0-1-32 16,-2 1-16-16,-3-4 0 0,0 2-288 0,-2-2 0 15,-3 1 128-15,-1-4-128 0,-2-2 0 0,0 0 128 16,-2-1-128-16,-1 0 0 15,-1-1-672-15,-3-6-240 0,-3-1-48 0,-2-3-16 16,-3-3-2112-16,-5-5-432 0</inkml:trace>
  <inkml:trace contextRef="#ctx0" brushRef="#br0" timeOffset="23632.15">11843 9860 6447 0,'0'0'576'0,"0"0"-576"0,0 0 0 0,0 0 0 16,0 0 2096-16,12 2 304 0,-12-2 64 0,0 0 16 16,0 0-896-16,0 0-176 0,0 0-48 0,0 0 0 15,0 0-304-15,0 0-64 0,0 0-16 0,-9-8 0 16,-5-1-336-16,-4 4-80 0,-3-4-16 0,-3 3 0 16,-2 2-32-16,-2-4-16 0,-2 1 0 0,-1 0 0 15,-6-2-96-15,-5 3-16 0,0-5 0 0,-4 2 0 16,-2-4 64-16,1 3 0 0,1 2 0 0,2 2 0 15,-1-2-64-15,3 4-16 0,1-2 0 0,1 0 0 16,-2-1 16-16,1 4 16 0,0-3 0 0,5 3 0 16,0-1-32-16,4 3-16 0,3-1 0 0,4 4 0 15,2 1-176-15,2 1-48 0,4 4 0 0,1-3 0 16,2-1-128-16,3 3 0 0,2 0 0 0,3 0 0 0,1 2 0 0,5-9 0 16,-3 9 0-16,2 3 0 0,1 2 0 0,1-2 0 15,3 1 0-15,0 2 0 0,3 3 0 0,2 4 0 16,1 3 0-16,2-1 0 0,-2 4 128 0,0 3-128 15,2 8 0-15,-1 3 128 0,0 0-128 0,2 10 0 16,-1 5 144-16,0 3-144 0,0-2 0 0,-2 6 0 16,-1-4 0-16,-2 2 0 0,-1 2 0 0,-1-2 0 15,0 4 0-15,-3-1 0 0,-2-7 0 0,-1 2 0 16,-2 1 0-16,0-4 128 0,-2-2-128 0,-3 1 0 16,-4-2 0-16,1 0 128 0,1-2 16 0,-2-2 16 15,-2-1 0-15,2-3 0 0,-1 1-16 0,-1-4 0 0,0 0 0 0,-1-3 0 16,0-2-16-16,1-1-128 0,0-3 192 0,0 0-64 15,0-3 16-15,0-4 0 0,-2-1 0 0,4-3 0 16,1-4-16-16,1 0-128 0,1-3 192 0,3-4-64 16,-2 0-128-16,3-1 160 0,2-2-160 0,3-9 160 15,0 0-160-15,0 10 0 0,0-10 0 0,6 8 128 16,3-2-128-16,2-2 128 0,2-3-128 0,5 1 128 16,2-1 112-16,5 0 16 0,3-1 0 0,4 1 0 15,4 2-112-15,3 1-16 0,3 0 0 0,4-2 0 16,1 1-128-16,-1-2 0 0,-2 0 0 0,1-1 128 15,2 0-128-15,0 0 0 0,1-1 0 0,2 1 0 16,2 2 0-16,0 0 128 0,-3-4-128 0,0 1 0 16,-5 1-864-16,-1-2-256 15,-2-2-48-15,-1 0-15568 0</inkml:trace>
  <inkml:trace contextRef="#ctx0" brushRef="#br0" timeOffset="24382.81">13705 9793 13823 0,'0'0'1216'0,"0"0"-960"0,-1-8-256 0,2-2 0 15,-1 10 2560-15,7-9 448 0,0-1 112 0,2 4 16 16,1-3-2416-16,0 1-464 0,-2-2-112 0,4 1-16 15,-1-4 48-15,0 3 0 0,1-4 0 0,1 0 0 16,-1 0 160-16,0 2 48 0,-1-2 0 0,1 0 0 16,0 2 32-16,1 2 16 0,1-1 0 0,-3 3 0 15,1-2-48-15,1 2 0 0,-3-1 0 0,1 4 0 16,-1-1-64-16,1-2 0 0,0 4-16 0,-2 2 0 16,-9 2-48-16,11 0-16 0,-11 0 0 0,11 4 0 0,-11-4-112 0,8 12-128 15,-1 0 176-15,-2 2-176 0,-4 1 128 0,2 3-128 16,-3 1 0-16,0 8 0 0,-3 2 160 0,3 5-32 15,-2 6 0-15,-1 4 0 0,2 3-128 0,-2 4 128 16,1 4-128-16,0 4 128 0,2 1-128 0,2 5 0 16,1 1 0-16,1 1 0 0,3 1 0 0,0-1 0 15,1 0 0-15,2 1 0 0,0-2 0 0,3 0 0 16,1 1 0-16,1 3 0 0,2 1 0 0,3-1 0 16,0-2 128-16,1 0-128 0,-3-4 0 0,1 1 0 15,-2-3 0-15,2 0 0 0,-1-1 0 0,1-2 160 16,-1-6-160-16,4 2 160 0,-2 0 192 0,0-1 32 15,1-2 16-15,-1 0 0 0,0-2-64 0,2 2-16 0,0-4 0 0,-1 2 0 16,2-4-144-16,0 1-48 0,-1-7 0 16,-3-1 0-16,-2-4-128 0,-1-1 0 0,-2 0 0 0,-3-1 0 15,-2-3 128-15,0-3 0 0,-3-1 0 0,-3-1 0 16,-3-3 112-16,-3-1 16 0,-1-5 0 0,-2 2 0 16,-4 0 320-16,-3-2 64 0,-1 1 0 0,-5-3 16 15,-4-1 48-15,-2-3 16 0,-2 3 0 0,-3-1 0 16,-5-2-176-16,-3 3-32 0,-4 0-16 0,0 1 0 15,-5 2-208-15,-1 0-32 0,-8-2-16 0,-5 0 0 16,-1-3-240-16,0 2 128 0,0 1-128 0,0-2 0 16,-1-3-832-16,-5 3-272 0,-4-3-48 0,-2 1-18224 15</inkml:trace>
  <inkml:trace contextRef="#ctx0" brushRef="#br0" timeOffset="25266.97">6343 14102 7359 0,'0'0'656'0,"0"0"-528"0,10-10-128 0,-1 0 0 16,0 3 2944-16,-9 7 576 0,13-5 96 0,-13 5 32 0,11-7-2000 0,-11 7-400 15,0 0-80-15,0 0-16 0,0 0-416 0,0 0-96 16,0 0 0-16,0 0-16 15,0 0-16-15,-10 5 0 0,0 1 0 0,-4-2 0 0,-5 1-240 0,-4 4-48 16,-3 0-16-16,-3 0 0 0,-4-7-32 0,-1 1 0 16,-3-1 0-16,3-1 0 0,0-1 48 0,3-1 0 15,-1-4 0-15,0 4 0 0,2 0 128 0,0-2 16 16,4-3 16-16,0 3 0 0,1 4-112 0,3-1-32 16,-2 2 0-16,4-1 0 0,1-1-144 0,1 2-16 15,1 5-16-15,5-3 0 0,2-1-160 0,-1 5 0 16,4-2 0-16,0 6 0 0,2-2 0 0,1 3-176 15,2 3 176-15,2 1-128 0,-1 1 128 0,4 2-128 16,3 3 128-16,-3 6-128 0,5 4 128 0,-2 4 0 0,1 1-144 0,0 4 144 16,1 3 0-16,2 0 0 0,-2 4 0 0,-1 3 0 15,-2 0-128-15,-1 2 128 0,-2 2 0 0,0 2 0 16,-1 1 0-16,-1-3 0 0,-3 0 0 0,-1 0 0 16,-4-3 0-16,-1 0 128 0,-2-1 0 0,1 2 0 15,-2 2 96-15,1 1 16 0,-2-2 0 0,3 0 0 16,0 1-96-16,0 1-16 0,1-2 0 0,0-1 0 15,0 0-128-15,2-1 0 0,0 0 144 0,0 0-144 16,1-5 0-16,0 1 0 0,-2-2 0 0,1-3 128 16,-1 0-128-16,0-2 0 0,1-5 0 0,0 1 0 15,0 0 0-15,2-2 0 0,-1-3 0 0,3-1 128 16,0-6-128-16,2 0 0 0,1-6 0 0,4-1 128 16,1-2-128-16,0-1 0 0,1-2 0 0,3-2 0 0,1-1 0 0,2-5 0 15,-1 2 0-15,3-4 0 0,4 1 0 0,2 0 0 16,-2-1 0-16,2-2 128 0,3 0-128 0,3 0 0 15,0 1 0-15,2-3 0 0,2-2 0 0,1 2 144 16,6-1-144-16,3 0 0 0,3 0 144 0,3-2-144 16,6-2 0-16,5 2 144 15,10-2-1904-15,1-1-384 0</inkml:trace>
  <inkml:trace contextRef="#ctx0" brushRef="#br0" timeOffset="26284.14">16479 14380 8287 0,'14'-16'368'0,"-5"4"80"0,2 0-448 0,3-4 0 0,3 1 0 0,0 1 0 15,1 1 2336-15,0 2 384 0,1-3 80 0,1 3 16 16,2 2-1504-16,0-4-288 0,-1 0-64 0,1 4-16 16,0 0-176-16,-1 2-16 0,1-1-16 0,-2-2 0 15,0 4-128-15,-1-3-32 0,-1 4 0 0,-1 0 0 16,-2-2-32-16,-1 3-16 0,0 2 0 0,1 2 0 16,-2 0-112-16,1 1-32 0,1 3 0 0,-1 4 0 15,-1-2 32-15,0 7 0 0,-1 1 0 0,2 3 0 0,-1 4-48 16,1 3-16-16,-1 3 0 0,-2 6 0 0,2 4-64 15,-2 6-16-15,1 2 0 0,-2 9 0 0,-2 6-16 0,2 1 0 16,-3 2 0-16,0 5 0 0,-1 8-128 0,-1 0-128 16,2 2 192-16,0-1-192 0,-1-4 128 0,1-1-128 15,-2-2 0-15,3 2 0 0,0-2 192 0,3 1-192 16,-1-1 192-16,1-1-192 0,2-4 320 0,3 0-64 16,-2-3 0-16,2 4 0 0,-2-2-128 0,0 0-128 15,-2-1 192-15,1-1-192 0,0-2 192 0,-3 1-192 16,0-3 192-16,-2 2-192 0,1-3 288 0,-2 0-48 15,0-3-16-15,-2-2 0 0,-1-5 160 0,-1 2 48 16,0-4 0-16,-1-2 0 0,-2-6 16 0,0 0 16 0,0-3 0 16,0-1 0-16,-1-7 32 0,0 0 0 0,-2-3 0 15,3-2 0-15,-1-4-272 0,-1 1-48 0,-1 0-16 0,-1-3 0 16,-1 0 0-16,0-3 0 0,-1-2 0 0,-1 2 0 16,0-1 48-16,-1-1 16 0,-2-4 0 0,1 2 0 15,-4-4 16-15,1-2 0 0,-2 2 0 0,2-2 0 16,-1-4 32-16,1 1 16 0,-1-2 0 0,-1 1 0 15,-3-6-32-15,1 3-16 0,-2 0 0 0,0-2 0 16,1 0-112-16,-1 2-128 0,0-3 176 0,0 3-176 16,-1 2 0-16,0-3 0 0,-1-1 0 0,-1 2 0 15,1-3-128-15,0 3-96 0,-2 0-16 0,2-3 0 16,-1 1-1184 0,1 3-240-16,-4-2-64 0,2-1-11120 0,1 2-2224 0</inkml:trace>
  <inkml:trace contextRef="#ctx0" brushRef="#br0" timeOffset="29436.28">16422 9703 2751 0,'6'-8'128'0,"0"-1"16"0,2 0-144 0,0-2 0 16,-1 2 0-16,1-1 0 0,0 3 3008 0,-2 0 576 15,-6 7 128-15,5-8 0 0,-5 8-2240 0,0 0-464 16,4-5-96-16,-4 5-16 0,0 0 80 0,0 0 16 16,0 0 0-16,0 0 0 0,0 0 0 0,0 0 0 15,0 0 0-15,-9-1 0 0,-3 2-224 0,2 3-32 16,-4-2-16-16,2 6 0 0,-2 2-128 0,-2 4-16 16,1 2-16-16,-1-1 0 0,-2 1-80 0,-4 3-16 0,-1 4 0 0,-1-1 0 15,0 2-128-15,0 3-16 0,-2-1-16 0,1 4 0 16,0 0 96-16,-1 1 32 0,2 2 0 0,0 6 0 15,0 6-192-15,1-1-48 0,0 3 0 0,-1 3 0 16,1-3-192-16,0 4 144 0,-1 1-144 0,2 1 128 16,-1-1-128-16,3 0 0 0,2 2 144 0,3-1-144 15,0 0 272-15,5 1-16 0,2-1 0 0,2-1 0 16,2-1-64-16,4-4-32 0,0-1 0 0,2-2 0 16,1 3 32-16,2 3 16 0,1-3 0 0,3 3 0 15,-2-1-80-15,3-2 0 0,0-2-128 0,-3 2 192 16,4-4-64-16,0 3-128 0,1-3 176 0,2 1-176 15,2-2 160-15,-1 0-160 0,2 2 128 0,-1-4-128 16,1-2 160-16,2-1-160 0,3-1 192 0,2-2-192 16,1-1 144-16,4 4-144 0,2-4 0 0,2-1 144 15,0-4-144-15,3 1 0 0,0-5 0 0,0 2 128 16,-3-6-128-16,3-1 0 0,1 0 0 0,-2-2 0 0,-1-1-144 0,2-4-64 16,0-1-16-16,2 0 0 15,1-4-2304-15,4-6-464 0,1-2-80 0</inkml:trace>
  <inkml:trace contextRef="#ctx0" brushRef="#br0" timeOffset="30053.08">18256 9424 19695 0,'-15'-9'864'0,"7"4"192"0,0 3-848 0,8 2-208 16,0 0 0-16,0 0 0 0,0 0 704 0,0 0 112 15,0 0 16-15,0 0 0 0,0 0-512 0,0 0-80 16,8 7-32-16,2 5 0 0,4-2 272 0,0 3 48 15,0 1 16-15,3 2 0 0,2 2 96 0,2 4 0 16,2 3 16-16,1 4 0 0,1 3-112 0,0 2-32 16,2 3 0-16,-2 1 0 0,0 4-112 0,0 5-16 15,-1 3-16-15,-1 3 0 0,-2 5-64 0,1 0-16 16,-3 6 0-16,0-1 0 0,-1 2-80 0,-2-3-16 16,1 3 0-16,-1 1 0 0,-2-2 128 0,-2 2 32 15,2-4 0-15,-3 2 0 0,-1 2 80 0,-2-3 16 0,-2 3 0 0,-2 3 0 16,-1 1-32-16,-6-3 0 0,2 3 0 0,-7 1 0 15,-3 2 32-15,-4-1 0 0,-3-1 0 16,-1-1 0-16,-7-1-32 0,-2 1 0 0,-1-1 0 0,-4-2 0 16,-1-5 32-16,-1 3 16 0,2-6 0 0,-1-2 0 15,-2 1-144-15,5-3-48 0,-2-4 0 0,6 0 0 16,3-2-144-16,5-2-128 0,5-7 192 0,6-1-192 31,6-5-1472-31,2-1-416 0,7-2-80 0</inkml:trace>
  <inkml:trace contextRef="#ctx0" brushRef="#br0" timeOffset="31204.34">19519 14121 5519 0,'4'-13'240'0,"-3"3"64"0,-2 2-304 0,2-4 0 16,2-2 0-16,-2 4 0 0,-1-2 2688 0,-1 2 496 15,1 0 80-15,-1 0 32 0,1 10-1488 0,-3-7-288 16,3 7-64-16,-4-6-16 0,1-2-272 0,3 8-48 16,0 0-16-16,0 0 0 0,-9-1-336 0,1 5-80 15,-1 5-16-15,0 1 0 0,0 3-176 0,-2 3-48 16,-2 3 0-16,-1 3 0 0,0 2 32 0,-1 1 0 15,-3 7 0-15,3 1 0 0,-5 2-16 0,2 3 0 16,3 2 0-16,-3 7 0 0,-1 0-80 0,-2 6 0 0,1 2-16 16,1 8 0-16,1 0-80 0,0 5-16 0,2 2 0 0,1-1 0 15,-1 3-112-15,5-5-32 0,1-5 0 0,1 3 0 16,0-3-128-16,1 3 128 0,3-2-128 0,0-2 128 16,1-4 48-16,0-1 0 0,2-3 0 0,2-1 0 15,4 0 96-15,1-3 32 0,1-6 0 0,2 0 0 16,1 0-16-16,2-6 0 0,2-3 0 0,2-3 0 15,3-4-128-15,1-3-32 0,0-3 0 0,-1-2 0 16,0-1-128-16,-2-4 192 0,-1 1-192 0,1-3 192 16,-5-1-192-16,1-3 160 0,-2-2-160 0,-3 2 160 15,-7-8-32-15,0 0-128 0,0 0 192 0,0 0-64 16,0 0 192-16,0 0 48 0,-6-10 0 0,1-2 0 16,-3-4-32-16,-1-3 0 0,-1-5 0 0,-1-1 0 15,-4 1-144-15,-1-5-48 0,2-3 0 0,-3 1 0 0,0-4-144 0,-1 2 128 16,0-1-128-16,-1 0 128 0,3-2-128 0,-1 0 0 15,2 1 0-15,0-3 0 0,-2-4 0 0,2 1 0 16,0 2 0-16,3-6 0 0,2 1 0 0,1 0 0 16,2 1 0-16,2 2 0 0,1-2 0 0,2 3 0 15,4-1 0-15,2-2 0 0,1 0 0 0,1 1-144 16,4-5 144-16,3-2 0 0,2-2-128 0,0 2 128 16,1-2 0-16,0 1 0 0,1 1 0 0,2 4-128 15,0 1 128-15,1 4 0 0,2 4 0 0,-2 3-160 16,-1 1 160-16,-2 5-128 0,-2 4-32 0,-1 0 0 15,-3 6 0-15,0 3 0 0,-4 1-48 0,-2 3-16 0,-5 10 0 16,0 0 0-16,0 0-16 0,0 0 0 0,0 0 0 0,0 0 0 16,0 0 96-16,-6 6 16 0,-3-1 0 0,0 7 0 15,-1-4 128-15,-3 8-128 0,0 1 128 0,-2 4-128 16,-1 3 128-16,-2 8-208 0,-1 5 80 0,1 6 128 16,-1 3-240-16,-1 6 80 0,-3 5 16 0,-1 6 0 31,-1 6-496-31,3 0-80 0,1-1-32 0,5 4 0 15,4 3-2432-15,2-2-480 0</inkml:trace>
  <inkml:trace contextRef="#ctx0" brushRef="#br0" timeOffset="32494.43">25290 14229 6447 0,'2'-9'576'16,"-1"-4"-576"-16,0-1 0 0,-1 2 0 0,1-1 864 0,-2 3 64 16,-1-2 16-16,-1-2 0 0,-2 3 704 0,0 2 144 15,-3-1 16-15,-1 2 16 0,0-4 16 0,2 3 0 16,-2-1 0-16,1 2 0 0,-1-1-352 0,3 4-64 16,0 0-16-16,6 5 0 0,0 0-320 0,0 0-80 15,-7-5-16-15,7 5 0 0,0 0-432 0,0 0-96 16,0 0-16-16,0 10 0 0,0-10-128 0,5 14-16 15,2-1-16-15,0 1 0 0,1 1 16 0,2 3 0 16,2-1 0-16,0 5 0 0,1 6-48 0,1 0-16 16,4 4 0-16,0 2 0 0,-1 2-32 0,2 2 0 0,1 1 0 15,0 4 0-15,-1-1-208 0,3 5 176 16,0 0-176-16,3 6 160 0,-3-1-160 0,3 1 0 0,-2 0 144 0,1 1-144 16,0-1 0-16,-1-2 0 0,-3-1 0 0,-2-5 128 15,-3 2 192-15,-2 2 64 0,-2-4 0 0,-4 2 0 16,-5-8 96-16,2 3 32 0,-3 3 0 0,-2-1 0 15,-4 0-128-15,-2-2-32 0,-3 1 0 0,1-1 0 16,-5 1-112-16,-2 1-32 0,-2-4 0 0,-3 6 0 16,-2-4-48-16,-2 1-16 0,1 0 0 0,0-2 0 15,0 0-144-15,2-1 160 0,2-2-160 0,1-1 160 16,-1-2-32-16,2-2 0 0,1-4 0 0,2 3 0 16,2-3-128-16,1-5 160 0,0-1-160 0,2-3 160 15,1 2-160-15,3-3 0 0,1-5 0 0,0-3 128 16,0-2-128-16,2-2 0 0,3-7 0 0,0 0 128 0,0 0-128 0,0 0 0 15,0 0 0-15,0 0 0 0,0 0 0 0,0 0 0 16,0 0 128-16,3-14-128 0,0-2 0 0,2 1 0 16,2 0 0-16,0-4 0 0,4-3 0 0,-4 2 0 15,1-3 0-15,1 1 0 0,2-3 0 0,1 1 0 16,0-5 128-16,1 1-128 0,-1-5 0 0,0 0 0 16,1-2 0-16,3-4 0 0,0-2 0 0,2-6 0 15,-3 0 0-15,0-2 0 0,0-9 0 0,-2-1 128 16,-2-6-128-16,-2-4 0 0,-1-10 160 0,-3 2-160 15,-4-6 192-15,1 6-192 0,-4-1 0 0,1 2 0 16,-4 6 0-16,1 5 0 0,-2-2 0 0,-1 8 0 16,0 5 0-16,-2 3 0 0,-4 2 0 0,0 8 0 15,-1-3 0-15,1 5-192 0,-3 2 192 0,1 5 0 0,2 6 0 0,2-4-144 16,-2 5 144-16,0-2 0 0,1 3 0 0,-1 2 0 16,3 5 0-16,2 1-128 0,2 2 128 0,1 3 0 15,0 2 0-15,5 9-128 0,0 0 128 0,0 0 0 16,-4-10-128-16,4 10 128 0,0 0-128 0,0 0 128 15,0 0-208-15,11 10 32 0,3 4 16 0,0 1 0 16,0 6 160-16,2 2-128 0,1 6 128 0,4 3-128 16,0 4 128-16,2 9 0 0,1 3 0 0,3 8 0 15,0 5 0-15,-2 7 0 0,1 4-176 0,-4 4 176 16,0 4 0-16,-2 0 0 0,-1 4-128 0,-3-1 128 16,-4-3 0-16,-3 1 0 0,-2-3 0 0,-4-3 0 15,-3 1 208-15,-3-5-16 0,-5-2 0 0,-3-2 0 16,-3-2 64-16,-4-4 16 0,-6-1 0 0,-2-2 0 15,-4 0-128-15,-1-6-16 0,-2-4-128 0,-1 2 192 0,0 0-192 16,0 1 0-16,1-2 0 0,2-2 0 16,0 1-2048-16,1-5-336 0,-5 0-80 0</inkml:trace>
  <inkml:trace contextRef="#ctx0" brushRef="#br0" timeOffset="34356.36">21008 13726 11055 0,'0'0'976'0,"0"0"-784"0,-5-4-192 0,5 4 0 16,-8-5 1168-16,8 5 192 0,-7-7 48 0,7 7 0 16,0 0-512-16,0 0-112 0,-6-5-16 0,6 5 0 0,0 0-48 0,0 0-16 15,0 0 0-15,0 0 0 0,0 0 0 0,0 0-16 16,0 0 0-16,0 0 0 0,7-7 16 0,0-1 0 16,6 3 0-16,-1 2 0 0,-1 1-160 0,4 1-32 15,2 1 0-15,1 0 0 0,1 0-64 0,4 2 0 16,-1 1-16-16,9-2 0 0,-2 0 80 0,7 2 0 15,2 1 16-15,6 1 0 0,6-1 64 0,5-3 16 16,4 0 0-16,2-1 0 0,-1-1-112 0,5 0-32 16,4-1 0-16,3 1 0 0,3 1-80 0,5-1 0 15,-1-2-16-15,1-1 0 0,0 3-112 0,4 1-32 16,4 0 0-16,-2 0 0 0,-3-1-80 0,-1 1-16 0,-2 0 0 0,6 2 0 16,1 2 0-16,0-3 0 0,-1-2 0 0,-1 1 0 15,-6 0-128-15,4 3 0 0,1-1 0 0,0 0 0 16,-1-2 0-16,-1 0 0 0,-5 0 0 0,-3 1 0 15,-1-2 0-15,0 2 0 0,2 0 0 0,-5 0 128 16,-4 2-128-16,-3-3 0 0,-6 0 0 0,-4-1 0 16,-1 2 0-16,-1 4 0 0,-1-2 0 0,-2-1 0 15,-1-1 0-15,-4 1 128 0,-3 3-128 0,-3-3 0 16,-4 1 128-16,-4-2-128 0,-3 2 0 0,-4-1 128 16,-3-2-128-16,-2 1 0 0,-2-1 0 0,-5 0 0 15,-10 0 0-15,12 0 0 0,-12 0 144 0,0 0-144 16,0 0 0-16,0 0 0 0,0 0 0 0,0 0 0 15,-12 4 0-15,1-1 0 0,-6-3 0 0,-2 1 0 16,-3 2 0-16,-4-2 0 0,-5-1 0 0,-2-1 0 16,-5-2 0-16,-4 2 0 0,-6-1 0 0,-2 1 0 0,-1 0 0 15,1 1 0-15,-3 1 0 0,-1-1 0 0,-7-1 0 16,-5-2 0-16,-5 2 0 0,-2 1 0 0,1-1 160 0,0 0-32 16,3-1-128-16,-5 1 192 0,-5-3-32 0,-2 0-16 15,-5 1 0-15,4 0 0 0,0-1 16 0,1-1 0 16,-5 1 0-16,-2 1 0 0,-5-4-160 0,4 2 0 15,3 1 0-15,-2 2 128 0,-1-1-128 0,-1-1 0 16,-3-2 0-16,4 2 0 0,4 3 0 0,0 1 128 16,-2-1-128-16,2-2 0 0,0-5 0 0,5 5 0 15,4 0 0-15,2 3 0 0,1-2 0 0,5-1 0 16,2-2 128-16,3 0-128 0,5-1 0 0,3-2 0 16,4 2 0-16,4 2 0 0,4-1 0 0,3 2 0 15,3 1 0-15,2-2 0 0,2 1 0 0,5-1 0 0,4-1 0 0,4 2 0 16,3-1 0-16,6 1 0 0,3-2 0 0,8 5 0 15,0 0-144-15,0 0 144 0,8-8 0 0,6 3 0 16,6-4-192-16,8 6 192 0,5-4-192 0,7 1 192 16,3 0-176-16,9 3 176 0,6-1-160 0,10-1 160 15,8 3-128-15,5-1 128 0,3 1 0 0,10-1-144 16,9-1 144-16,8-1 0 0,6 1 0 0,5 2-128 16,4 0 128-16,5 0 0 0,3-1-144 0,0 1 144 15,2 1 0-15,0-1 0 0,-1 1 0 0,1 1 0 16,0 1 0-16,-2 2 0 0,-3-1 0 0,3 1 0 15,-3 1 0-15,-4 0 0 0,-4-1 0 0,-7 6 0 16,-7 0-1600 0,-1 3-288-16,-2 0-64 0</inkml:trace>
  <inkml:trace contextRef="#ctx0" brushRef="#br1" timeOffset="44680.75">14456 15950 11967 0,'0'0'1072'15,"0"0"-864"-15,-10-2-208 0,1-1 0 0,1 2 800 0,8 1 112 16,-12-2 32-16,6 2 0 0,6 0 320 0,-9 0 64 16,9 0 16-16,-10 0 0 0,0 0 80 0,10 0 32 15,0 0 0-15,-9 0 0 0,0 0-240 0,9 0-32 16,0 0-16-16,-9 2 0 0,9-2-384 0,0 0-80 16,0 0 0-16,0 0-16 0,0 0-336 0,0 0-64 15,0 0-16-15,0 0 0 0,0 0-32 0,9 10-16 16,2-5 0-16,3 3 0 0,5-6 96 0,3 1 32 15,3 0 0-15,2 3 0 0,6 0 0 0,3-4 0 16,0 2 0-16,4 0 0 0,1 1-112 0,2-2-32 0,-3-1 0 0,4 2 0 16,-4 0-16-16,5 1-16 0,-1-1 0 0,3-2 0 15,2 2 112-15,0 0 32 16,-1 1 0-16,1-2 0 0,-2-2-80 0,-3 0-16 0,2-2 0 0,-4 0 0 16,-1-2-48-16,1-1-16 0,-2 0 0 0,0-1 0 15,0 1-32-15,1-2 0 0,0 0 0 0,-1 1 0 16,0-3 0-16,-3 0-128 0,-3 2 192 0,-1-4-64 15,0 2-128-15,0-1 160 0,-1 3-160 0,1-2 160 16,-1 3-160-16,0 3 0 0,-1-3 0 0,4 0 0 16,-2 1 0-16,-3 1 0 0,-2 2 128 0,-1-2-128 15,-3 2 0-15,-1 0 0 0,-2-2 0 0,-1 3 0 16,-6-1 0-16,1 1 192 0,-2-1-192 0,-3 1 192 16,-1 0-16-16,-9 0 0 0,0 0 0 0,8 1 0 15,-8-1-48-15,0 0 0 0,0 0 0 0,0 0 0 16,0 0 48-16,0 0 0 0,0 0 0 0,0 0 0 15,0 0 64-15,0 0 16 0,-7 9 0 0,-3-4 0 16,-2 0-64-16,-2 2-16 0,-2-4 0 0,-3 2 0 0,-2 2-32 0,-4-2 0 16,-6 0 0-16,-2 3 0 0,-4-3-16 0,-1-3 0 15,-5 3 0-15,1 2 0 0,-5-2-128 0,1 1 0 16,-1 0 144-16,-3-2-144 0,-1 3 0 0,-3-1 128 16,-3-1-128-16,1-1 0 0,0 2 0 0,3 2 0 15,-1-1 0-15,2 1 0 0,-1-4 0 0,-3 1 0 16,-1 1 0-16,0-2 0 0,-1-3 0 0,5 2 0 15,1-2 0-15,1 1 0 0,0-1 0 0,3 0 0 16,2-1 0-16,0 0 0 0,2-1 0 0,-1-2 0 0,2 1 0 0,1 0 0 16,2 0 0-16,3-3 0 0,1 0 0 15,4 1 0-15,2 1 0 0,2 0 0 0,2-6 0 16,4 5 0-16,1-1 0 0,3 0 0 0,4 0 0 0,3 2 0 16,1-1 0-16,10 4 0 0,0 0 0 0,0 0 0 15,0 0 0-15,0 0-160 0,0 0 160 0,0 0-160 16,6-7 160-16,2 2-208 0,3 2 80 0,5-1 128 15,1 0-192-15,4 2 192 0,3 2-192 0,3 1 192 16,3 0 0-16,4 4 0 0,3-1 0 0,4 0 0 16,2 0-144-16,4 2 144 0,0-2-192 0,1 1 192 15,2 0 0-15,-2 2-128 0,4-4 128 0,4 2 0 16,3 1 0-16,3-3 0 0,3 0 0 0,0-1 0 16,-2 1 0-16,1-2 0 0,1 2 0 0,1-3 0 15,0 0 0-15,1 0 0 0,-1 0 0 0,-3 0 0 16,-5-1 0-16,-1-2 0 0,-2-2 0 0,-3 2 0 0,-5-3 0 0,-2 0 128 15,-3-1-128-15,-2-2 0 0,-2 3 0 16,-1 0 128-16,-5-3-128 0,-4 2 0 0,-1-1 0 16,-3 1 128-16,-4-3-128 0,-2 4 0 0,-3-3 128 0,-1 1-128 15,-2 2 0-15,-2-2 0 0,-3 3 0 0,-7 5 128 16,7-4-128-16,-7 4 0 0,0 0 0 0,0 0 0 16,0 0 0-16,0 0 0 0,0 0 160 0,0 0-160 15,-10 2 160-15,-3 0-160 0,1 3 128 0,-4 3-128 16,-3-1 0-16,-5 4 0 0,0-4 128 0,-4 5-128 15,-7-5 0-15,-2 3 0 0,2-1 128 0,-7 4-128 16,-3-3 0-16,-3 3 144 0,-4 0-144 0,-3-1 0 16,-2 0 0-16,-4 0 128 0,-5 0-128 0,-3-3 0 15,-1 1 0-15,2-2 128 0,-1 3-128 0,-1-3 0 16,-2-3 0-16,-1 0 0 0,1-4 128 0,2 0-128 0,4-1 0 0,2 2 128 16,3-4-128-16,2 0 0 0,-1-3 0 0,3-2 0 15,1-1 0-15,4-4 128 0,1 2-128 0,9 0 0 16,2-3 0-16,4 0 0 0,0 1 128 0,3-4-128 15,6 0 0-15,3-2 0 0,0 2 0 0,4-4 128 16,1 0-128-16,2 0 0 0,4 1 0 0,3 1 0 16,1-2 0-16,3 6 0 0,1 1 0 0,2 1 0 15,3 4 0-15,0 8 0 0,0-11-176 0,0 11 176 16,0 0 0-16,0 0-160 0,0 0 160 0,0 0 0 16,7-5-192-16,-7 5 192 0,11 0-192 0,0 4 192 15,1 4-192-15,1 1 64 0,1 5 128 0,2 0-208 16,1-2 208-16,6 5-176 0,4 1 176 0,4 1-160 15,0 0 160-15,7 4 0 0,2-4 0 0,5 0 0 16,3 0 0-16,3-1-128 0,1-1 128 0,1-3-128 0,2-3 128 0,2 0 0 16,3-3 0-16,4 2 0 0,2-3 0 0,4 0 0 15,0-5 0-15,1 0 128 0,-4-2-128 0,-3 1 0 16,-5-2 0-16,1-2 128 0,-1-2-128 0,-1 0 0 16,-1-1 128-16,-5-3-128 0,-3-2 0 0,-2-1 128 15,-3 0-128-15,-2 1 0 0,-4-4 128 0,-1 1-128 16,-1 0 128-16,-3 2-128 0,-1-2 0 0,-2 2 0 15,-3-2 0-15,-2 1 128 0,-3-1-128 0,-2-1 0 16,-2 2 0-16,-4 5 128 0,-5-3-128 0,-2 4 0 16,0 2 0-16,-7 5 128 0,2-10-128 0,-2 10 0 15,0 0 0-15,-5-2 0 0,5 2 0 0,-14 1 0 16,-2 4 0-16,-3 3 0 0,-4-3 0 0,-1 5 0 0,-4 0 0 0,-2 3 0 16,-1 0 0-16,-2-2 0 0,0 2 0 0,-4 1-128 15,-3-2 128-15,-2 2 0 0,-3-1 0 0,-4 2 0 16,-3-3 128-16,-1 0-128 0,-1 1 160 0,0-3-160 15,-1 0 128-15,0-1-128 0,1 0 0 0,-2-4 144 16,-1 2-144-16,-4-3 0 0,-2-3 0 0,2-1 128 16,2-1-128-16,1-2 128 0,2-1-128 0,3 2 128 15,3-1-128-15,1-1 0 0,-2-1 0 0,2-2 0 16,-2 0 0-16,2-3 0 0,2 2 0 0,4-2 0 16,2 1 0-16,3-1 0 0,3 4 0 0,4-3 0 15,2 3 0-15,4 2 0 0,4-1 0 0,1 1 0 16,2 1-176-16,3 2 176 0,3 1-128 0,12 0 128 15,0 0-176-15,0 0 176 0,0 0-208 0,0 0 80 16,0 0-32-16,17 3 0 0,1-2 0 0,6 0 0 0,4-1 160 16,6 3-128-16,8-2 128 0,8 0-128 0,3 2 128 0,7-1 0 15,3 2 0-15,1-1 0 0,-2-1 0 0,0 2-160 16,1 0 160-16,0-2 0 0,2 2 0 0,1 0 0 16,2 0 0-16,-1-2 0 0,-3 0 0 0,-2-2 0 15,-4 0 0-15,-1-3 0 0,-2 1 0 0,-5-4 0 16,-2 1 0-16,-5 2 0 0,-3-1 0 0,-3-1 128 15,-4 0-128-15,-3 2 0 0,-3-1 0 0,-4-1 128 16,-3 1-128-16,-3 2 0 0,-4-1 0 0,-1 2 0 16,-12 1 0-16,10-1 0 0,-10 1 0 0,0 0 128 15,0 0-128-15,0 0 0 0,0 0 0 0,0 0 0 16,0 0 0-16,0 0 0 0,0 0 0 0,0 0 0 0,0 0 128 0,0 0-128 16,-11 2 0-16,0 0 0 0,4-1 0 0,-5 0 0 15,1 0 128-15,-2-1-128 0,1 0 0 0,-4 2 0 16,-1-2 0-16,-3 1 128 0,3-1-128 0,-5 0 0 15,-2 0 0-15,-2 0 0 0,-3 0 0 0,0 0 0 16,-2 0 0-16,1 0 0 0,-3 0 0 0,4 0 0 16,-2 0-128-16,2 0 128 0,0 0 0 0,2 1 0 15,2 3-304-15,0-2 48 0,1 1 16 0,1-3 0 32,2 0-960-32,3 1-192 0,3 1-32 0,2-1-16 15,0-1-672-15,3 0-144 0,10 0-32 0,0 0-13248 0</inkml:trace>
  <inkml:trace contextRef="#ctx0" brushRef="#br1" timeOffset="48233.6">23305 2961 7359 0,'0'0'320'0,"0"0"80"0,-12-5-400 0,1 0 0 15,1 1 0-15,1 0 0 0,1-1 832 0,2-3 64 16,6 8 32-16,-4-8 0 0,4 8-48 0,-2-9-16 16,2 9 0-16,0-10 0 0,0-3-160 0,1 4-48 15,0-3 0-15,0 5 0 0,-1 7-176 0,0 0-32 16,0 0-16-16,0 0 0 0,0 0 400 0,0 0 96 16,0 0 16-16,0 0 0 0,0 0 32 0,0 0 16 15,0 0 0-15,0 0 0 0,5-10-352 0,-5 10-64 16,0 0 0-16,8-4-16 0,0 1-144 0,2 3-32 0,0 2 0 0,1 1 0 15,2-3-32-15,5 0-16 0,2 0 0 0,4 0 0 16,3 0 0-16,4 3 0 0,2 1 0 0,5 1 0 16,2-3-48-16,4 2-16 0,0-4 0 0,1 3 0 15,-1-2-32-15,3 2-16 0,4-1 0 0,6 3 0 16,6-1 48-16,-1-1 16 0,0 0 0 0,-2 2 0 16,0-2-160-16,-4 1-128 0,1 0 192 0,2 1-192 15,4 1 192-15,0-1-192 0,1 1 192 0,-2 3-192 16,-1 0 0-16,-2 3 0 0,-2 0 0 0,1-1 0 15,3 0 144-15,3 2-16 0,2-3-128 0,-2 3 192 16,-3 1 48-16,-2-3 0 0,-2-1 0 0,-1 2 0 16,0-2-16-16,2 1 0 0,1-2 0 0,1 1 0 15,-1-3 48-15,-2 0 16 0,-3-2 0 0,-2 0 0 16,1-1-16-16,-1 1 0 0,0-2 0 0,2-2 0 16,4-1-112-16,-4 1-32 0,-2 1 0 0,1-2 0 0,-1-2-128 15,1 1 128-15,0 0-128 0,1-2 128 0,-2 1-128 0,1-1 0 16,2 1 144-16,0 0-144 0,-2 1 0 0,-1 0 0 15,-2-2 0-15,-1 1 128 0,1-2-128 0,-1-1 0 16,4 1 0-16,0 2 0 0,2 2 0 0,1-2 0 16,0 0 0-16,-1-1 128 0,0-2-128 0,0 1 0 15,-2 2 0-15,-1-1 0 0,0 2 0 0,0 1 0 16,1 0 0-16,-4 0 0 0,-1-1 0 0,-3-1 0 16,-1 0 0-16,-4 2 128 0,-3 0-128 0,-2 0 0 15,-2-1 0-15,-1 1 0 0,-5 0 0 0,-2 0 0 16,-3 0 0-16,-3 0 128 0,-3 1-128 0,0-1 0 15,-5 0 0-15,-2 2 0 0,-9-2 0 0,0 0 144 0,0 0-144 0,0 0 0 16,0 0 0-16,0 0 0 0,0 0 0 0,0 0 0 16,-11 4 128-16,-5-1-128 0,-1-2 0 0,-6 3 0 15,-4 0 0-15,-2 2 0 0,0-2 0 0,-3 1 0 16,-4 1 0-16,-3-1 0 0,-4-2 0 0,-5 2 0 16,-4 1 0-16,0-1 0 0,-5 2 0 0,-1 2 0 15,-3-3 0-15,-3 3 0 0,-3-3 0 0,-5 3 0 16,-6-2 0-16,-2-1 0 0,-3 4 0 0,2-1 0 15,-6 1 0-15,-4-3 0 0,-6-2 0 0,3 0 0 16,0 0 0-16,1 1 0 0,2 2 0 0,-3-6 0 16,-3-2 128-16,4 2-128 0,4 0 0 0,0-1 0 15,-2 1 0-15,-2-2 0 0,-2-2 0 0,4 1 0 16,9-1 0-16,-1-1 0 0,-1-1 0 0,-2-2 0 16,-1 1 144-16,5 1-144 0,3 0 0 0,4-2 144 0,0-2-144 0,-1-1 0 15,-5-2 0-15,6-2 0 16,2 4 0-16,4-2 0 0,4-2 0 0,2 2 0 0,-1-2 0 0,-1-2 0 15,-2-1 0-15,3-1 0 0,5-1 0 0,4 0 0 16,5 0 128-16,2-2-128 0,2-2 0 0,2-3 0 16,1 2 0-16,1 1 0 0,1-1 0 0,-1-1 0 15,3 0 0-15,3 3 0 0,3 2 0 0,3 2-176 16,2 2 176-16,2 1-128 0,2 5 128 0,2-1 0 16,3 2-144-16,3 2 144 0,1 2 0 0,1 1-144 15,1 2 144-15,3 0 0 0,1 1-128 0,9 0 128 16,-8 1 0-16,8-1 0 0,0 0-176 0,0 0 176 0,0 0-160 0,0 9 160 15,0-9-160-15,8 13 160 16,3-1-160-16,5 0 160 0,0-1-128 0,6 6 128 0,2-1 0 0,8 2-144 16,4 1 144-16,9 2 0 0,7 1 0 0,4 4 0 15,5-3 0-15,4 1 0 0,2 1 0 0,9-3-128 16,7-1 128-16,5 0 0 0,3-2 0 0,3 1 0 16,-1-2 0-16,6 2 0 0,7 2 0 0,-2 1 0 15,-2-4 0-15,3 1 0 0,2 3 0 0,4-1 0 16,3-3 0-16,-5 1 0 0,-1-2 0 0,4 0 0 15,6 0 0-15,-4-2 144 0,-6-1-144 0,1-2 0 16,2-3 128-16,-3 3-128 0,-3-4 0 0,-3 1 0 16,-3-2 128-16,0-1-128 0,-1-4 0 0,-4 2 0 15,-6 4 0-15,-9-5 0 0,-7-3 0 0,-3 0 0 16,-6-2 128-16,-2 0-128 0,-7-3 0 0,-6 1 0 16,-11-1 144-16,-3 4-144 0,-9 2 0 0,-4-2 144 15,-8-3-16-15,-13 3 0 0,0 0 0 0,0 0 0 0,0 0-128 0,-9-4 128 16,-5 3-128-16,-2 1 128 15,-4 0-1872-15,-4 3-384 16,-19-1-80-16,11 7-16 0</inkml:trace>
  <inkml:trace contextRef="#ctx0" brushRef="#br1" timeOffset="49935.18">15564 16050 14847 0,'0'0'656'0,"0"0"144"0,6-6-640 0,-1 0-160 15,1-3 0-15,1 4 0 0,-1-4 1280 0,1 3 240 16,-1 0 32-16,0-1 16 0,-6 7-448 0,5-7-96 16,-5 7 0-16,0 0-16 0,0 0-48 0,7-8-16 15,-7 8 0-15,0 0 0 0,0 0-256 0,0 0-48 0,0 0-16 16,0 0 0-16,6 7-144 0,-2 2-32 0,-2 3 0 0,1 3 0 16,-2 0-64-16,0 4-32 0,1 4 0 0,-2 1 0 15,1 3-144-15,-1-2-16 0,-1 4-16 0,-1 2 0 16,1-1-176-16,-3 5 192 0,2 2-192 0,-3 1 192 15,0 2 0-15,0 0 16 0,-2 1 0 0,1 3 0 16,0-2-16-16,-1 1 0 0,-2 2 0 0,0-2 0 16,2 3 48-16,-2-2 0 0,-3 3 0 0,2 1 0 15,0-3-64-15,-1 1-16 0,-1-6 0 0,2 2 0 16,0 2-32-16,0-4-128 0,-2 2 192 0,2 1-64 16,0-3-128-16,1 4 160 0,0-1-160 0,3 1 160 15,-1-2-160-15,2-3 192 0,-1 3-192 0,-2 0 192 16,1-4-192-16,-1-1 0 0,2-1 144 0,1 0-144 0,-2-1 128 15,2-2-128-15,0-3 160 0,0 2-160 16,0 0 192-16,0-5-48 0,1-1-16 0,0 3 0 0,-1-4 0 16,3 0 0-16,-2-1 0 0,1-1 0 0,-1 0-128 0,2 1 192 15,-1-4-192-15,2 2 192 0,0-3-192 0,1 0 0 16,1-1 0-16,0-2 128 0,1 0-128 0,0-1 0 16,1-1 144-16,-1 0-144 0,1-1 0 0,-1 1 144 15,2-4-144-15,-1 1 0 0,-2 1 160 0,0-3-160 16,3 2 128-16,-4-3-128 0,0-8 128 0,1 12-128 15,1-3 0-15,-1 1 128 0,-1-10-128 0,1 8 0 16,-1-8 144-16,1 10-144 0,-1-10 0 0,0 0 128 16,0 12-128-16,0-12 0 0,0 0 0 0,0 0 128 15,0 0-128-15,0 0 0 0,0 0 0 0,0 0 0 16,0 0 0-16,0 0 0 16,0 0-560-16,-5-11-80 0,1 0 0 0,2 0-16 15,-1-3-2816-15,1-4-560 0,-1-6-128 0,3 0 0 0</inkml:trace>
  <inkml:trace contextRef="#ctx0" brushRef="#br1" timeOffset="50285.16">14970 17974 12895 0,'-9'5'1152'0,"0"2"-928"0,0-2-224 0,2 3 0 15,3 1 1344-15,0-1 208 0,2 2 48 0,0-1 16 16,2-9-704-16,0 12-144 0,2 2-16 0,-1-2-16 16,1 0 48-16,2 2 16 0,-1 3 0 0,3-1 0 0,0 2-32 0,2 1 0 15,2 0 0-15,3 2 0 0,1 0-176 0,4 5-32 16,0-2-16-16,2 4 0 0,1-5-16 0,5-2 0 16,-2 2 0-16,1 0 0 0,3-3-16 0,-2-2-16 15,-1-1 0-15,-1-5 0 0,1 0 64 0,1-1 16 16,2-4 0-16,-2-1 0 0,-5-1-64 0,2-2 0 15,-1-3 0-15,2-4 0 0,0-5 128 0,1 0 32 16,0-5 0-16,-1-2 0 0,0-6 80 0,0-2 16 16,4-2 0-16,-5-3 0 0,-1 2-320 0,-3 0-64 15,-3 2-16-15,-1 2 0 0,-4-2-240 0,1 2-128 16,-2 4 128-16,-1 1-128 16,-1 2-1024-16,-2 1-256 0,1 6-64 0</inkml:trace>
  <inkml:trace contextRef="#ctx0" brushRef="#br1" timeOffset="53338.37">18228 2356 18143 0,'0'0'800'0,"0"0"160"0,-3-8-768 0,3 8-192 0,4-10 0 0,0 4 0 16,1-3 672-16,-5 9 96 0,8-6 0 0,-1 2 16 15,4-1-208-15,-3 1-64 0,-8 4 0 0,12-1 0 16,-1 1-192-16,-1 1-32 0,-10-1-16 0,12 7 0 15,-1 0-112-15,-3 6-32 0,-3 1 0 0,0 2 0 16,-1-1-128-16,-2 7 160 0,-4 2-160 0,-1 7 160 16,0 3-160-16,-2 3 0 0,-3 2 0 0,-1 2 128 15,-1 2-128-15,-2-1 0 0,1 0 0 0,0-3 0 16,-2 1 288-16,1-3-32 0,1-3 0 0,-1 0 0 16,0-1 304-16,0 0 48 0,2-1 16 0,3-1 0 0,0-6-48 0,2 0 0 15,1-4 0-15,2-3 0 0,0-2-64 0,4-2-32 16,0 0 0-16,2-1 0 0,0-2-176 0,1-2-48 15,1 0 0-15,2-3 0 0,-8-6-80 0,14 5-32 16,2 2 0-16,2-5 0 0,1-2-144 0,4-1 192 16,4-3-192-16,0 2 192 0,2-3-192 0,1 2 0 15,2-5 0-15,1 2 0 0,1 1 0 0,3-1 128 16,1 1-128-16,3 1 0 0,1-3 0 0,5 1 0 16,4 1 0-16,2 1 0 0,1-2 0 0,0 1 0 15,0 0 0-15,2-2 0 0,2 3 0 0,4 1 0 16,5 0 0-16,3-1 128 0,2-1-128 0,0 3 0 15,0-1 144-15,-1 2-144 0,0 0 0 0,4 1 144 16,2 1-144-16,1 1 0 0,-3 2 0 0,0 1 0 0,-1-1 0 0,2 0 0 16,0 5 0-16,3-3 0 0,1-2 0 0,-4 4 0 15,-3-3 0-15,-1-1 0 0,2 1 128 0,2 1-128 16,4-2 0-16,-3 0 0 0,-2-2 0 0,-2 1 0 16,1 0 0-16,-1 3 0 0,2-4 0 0,0 2 0 15,0 1 128-15,-4-1-128 0,-4-2 0 0,-1 2 0 16,0 1 0-16,0 4 128 0,1-1-128 0,-1 1 0 15,-2-6 0-15,-4 3 0 0,-5 0 0 0,-2-2 0 16,3 5 0-16,-5 0 0 0,1-1 0 0,-2 3 0 16,-1 0 0-16,-3-2 0 0,-1 4 0 0,-7-4 0 15,-4 1 0-15,-2-4 0 0,-4 4 0 0,-4-2 0 16,-4 2 128-16,-1-4-128 0,-2 2 0 0,-1-2 0 16,0-2 0-16,-2 0 128 0,-3 0-128 0,-1-3 0 15,2-1 160-15,-2-1-160 0,-10 1 128 0,11-5-128 0,-1 1 320 0,1-1 0 16,-5-4-16-16,0-1 0 0,1-5 0 0,-4-3 0 15,0-1 0-15,0-3 0 0,-1-2 16 0,-1-2 0 16,-1-5 0-16,0-1 0 0,0-2 96 0,0-5 32 16,0-4 0-16,-1-5 0 0,0-2 64 0,0-2 0 15,-2-1 16-15,2 5 0 0,-1 2 112 0,0 5 0 16,-1 4 16-16,3 3 0 0,-3 3-112 0,0 5-32 16,-1-3 0-16,2 4 0 0,-2 0-512 0,3 1 0 15,-5 2 0-15,4 3 0 0,-2 1-256 0,0 3-48 16,-1 2-16-16,0 6 0 15,-1 0-2608-15,-4 5-528 0</inkml:trace>
  <inkml:trace contextRef="#ctx0" brushRef="#br1" timeOffset="54754.97">11145 15181 21183 0,'0'0'944'0,"0"0"192"0,0 0-912 0,0 0-224 0,-6-5 0 0,6 5 0 16,0 0 1072-16,0 0 160 0,0 0 48 0,-5 14 0 15,1 2-768-15,-2 4-128 0,1-1-48 0,1 2 0 16,1 5-32-16,-2-1-16 0,1 4 0 0,0 3 0 15,1 1 0-15,-1-1 0 0,4 1 0 0,-1 0 0 0,-2 1-32 0,2 2 0 16,-2-3 0-16,2 0 0 0,-2-4 0 0,2 0-16 16,-1-2 0-16,-1 0 0 0,0-4-48 0,1-2-16 15,-1 1 0-15,2-4 0 0,0-3 144 0,1 0 48 16,0-2 0-16,0-2 0 0,0-11 32 0,0 0 16 16,0 0 0-16,6 9 0 0,-6-9-192 0,10 8-32 15,-1-4-16-15,1-2 0 0,3-2 16 0,2 0 0 16,3-2 0-16,3-2 0 0,-2-1-192 0,5 0 0 15,4 1 0-15,1-4 0 0,1 3 128 0,5 3-128 16,2-1 0-16,2 4 128 0,6 1-128 0,-3-1 0 16,1 3-160-16,0 2 160 0,-2 0 0 0,1 1 0 15,1 3-128-15,3-2 128 0,-1 2 0 0,5-4 0 0,-1 3 0 0,5-4 0 16,-3 0 0-16,-3 3 0 0,-4-4 0 0,1-2 0 16,-2 1 0-16,2 1 0 0,0 1 0 0,0-2 0 15,-2 0 0-15,0 1 0 0,2 2 0 0,-1-1 0 16,-2-1 0-16,-2 1 0 0,-3 1 0 0,-4 0 0 15,-2-3 128-15,0 1-128 0,-1 0 0 0,1-3 0 16,-2-1 144-16,-1 0-144 0,-2 0 0 0,-1-2 144 16,0-3-144-16,-4 0 160 0,-1-2-160 0,0-3 160 15,1 0 208-15,-1-5 32 0,-1-4 16 0,-2-6 0 16,-3 1 320-16,1-5 64 0,-2-1 16 0,-2-5 0 16,-2 0-16-16,-4-7 0 0,-1-2 0 0,-4-3 0 15,-1 0-256-15,-3-1-48 0,-1 2-16 0,0 2 0 16,-1-1-176-16,3 7-48 0,0 3 0 0,1 4 0 15,2 2-112-15,0 2-16 0,-3 3-128 0,2 4 192 16,0 1-192-16,-1 2 0 0,1 1-144 0,0 2 144 16,-2 3-1216-16,1 3-160 0,2 8-32 0,0 0-11472 15,-8-4-2304-15</inkml:trace>
  <inkml:trace contextRef="#ctx0" brushRef="#br1" timeOffset="55590">12368 16181 13823 0,'-16'-15'608'0,"7"5"128"0,0 2-592 0,2-2-144 0,-2 3 0 0,3-4 0 16,0 4 1024-16,1-1 192 0,0 2 16 0,-2 1 16 0,7 5-752 0,-5-10-160 15,0 2-16-15,1 0-16 0,4 8 448 0,0 0 80 16,0 0 32-16,0 0 0 0,0 0-80 0,0 0-16 16,0 0 0-16,0 0 0 0,0 0-208 0,2 12-48 15,0 2-16-15,2 1 0 0,0 4 128 0,1 1 16 16,0 2 16-16,1 6 0 0,2 1-32 0,-1 4-16 15,2 3 0-15,-1 3 0 0,2 3-256 0,-1 1-48 16,1 4-16-16,2-1 0 0,0 2-96 0,1 2-32 16,0 0 0-16,2 2 0 0,2 0-32 0,-1 0 0 15,1 0 0-15,2 0 0 0,-2 0-128 0,3 0 128 16,0-1-128-16,-1-4 128 0,-1-1 128 0,0-2 32 16,-3 1 0-16,0-4 0 0,-1 2 16 0,0-1 0 15,0-3 0-15,1 3 0 0,-2 0-80 0,0-1-16 0,1 1 0 0,0 1 0 16,-3-4-32-16,2 2-16 0,-2 0 0 0,3-2 0 15,1-1 16-15,1 0 0 0,-1-1 0 0,-2 1 0 16,1 0-48-16,1 2-128 0,-1-3 192 0,0 0-64 16,-1-2-128-16,-1 1 160 0,1-1-160 0,1 1 160 15,-1-2-160-15,-1-2 128 0,2 0-128 0,-1 1 128 16,-1 1-128-16,-1-1 0 0,0-4 0 0,0 1 0 16,-2-1 0-16,-1 0 0 0,3 2 128 0,-3-2-128 15,0-5 0-15,0 4 0 0,1 0 0 0,-2 1 0 16,0-5 128-16,-2 3-128 0,0-3 0 0,1 2 128 15,-1-1 0-15,2-2 0 0,-4 0 0 0,4 0 0 0,-2-2-128 16,0-2 128-16,0-2-128 0,1-1 128 0,-1 2-128 0,2-3 0 16,-1-2 0-16,1 1 128 15,0 0-128-15,-2-2 0 0,-1-3 0 0,0 2 128 0,0-2-128 0,-4-9 0 16,0 0 144-16,3 13-144 0,0-5 0 0,-3-8 0 16,0 0 0-16,0 0 0 0,0 0 0 0,0 0-128 15,0 0 0-15,0 0 0 16,0 0-1168-16,0 0-240 0,1-8-32 0,2-1-9312 15,-3 0-1856-15</inkml:trace>
  <inkml:trace contextRef="#ctx0" brushRef="#br1" timeOffset="55973.59">12728 18527 11967 0,'0'0'1072'0,"-9"6"-864"0,4 1-208 0,5-7 0 16,0 11 4128-16,2 3 784 0,1 3 144 0,4 4 48 15,0 2-3936-15,3 2-784 0,0-1-144 0,3 3-48 16,0 0 256-16,2 3 32 0,3-2 16 0,1 1 0 15,1 1-112-15,0-4 0 0,-1 3-16 0,2-3 0 16,2 3 0-16,1-7 0 0,0-4 0 0,1-2 0 16,3 1 0-16,-1-6 0 0,0-3 0 0,-2-2 0 0,1-2 48 15,-4-9 16-15,-1-2 0 0,-2-3 0 0,4-3 96 0,-2-6 32 16,0-6 0-16,0-2 0 0,0-4-16 0,2-4 0 16,-3 1 0-16,0-2 0 0,-1-2-176 0,0 0-48 15,0-4 0-15,-2 4 0 0,1 1-320 0,-2 2 128 16,2-1-128-16,-3 5 0 0,-1 1 0 0,0 1-256 15,-1 3 32-15,0 1 16 16,-3 2-2416-16,3 3-464 0</inkml:trace>
  <inkml:trace contextRef="#ctx0" brushRef="#br1" timeOffset="59624.04">4309 13423 6447 0,'-13'-2'272'0,"5"0"80"0,-3 0-352 0,0 1 0 0,-1-2 0 0,2 2 0 16,0-1 1968-16,0 1 320 0,-1 1 64 0,-1 0 16 16,1-2-1408-16,0 2-256 0,1-2-64 0,0 2-16 15,0 0-112-15,-1 0 0 0,3 0-16 0,8 0 0 16,-10 4-48-16,10-4-16 0,-7 7 0 0,7-7 0 0,-3 8-240 0,1 3-32 15,2 0-16-15,4-2 0 0,1 0-144 0,4-2 192 16,3 2-192-16,1-1 192 0,4 2 192 0,2-3 32 16,0 0 16-16,4 1 0 0,-3-6 224 0,6 1 48 15,2-2 16-15,2 0 0 0,2-1 96 0,2 0 16 16,4-1 0-16,4 1 0 0,3 0-128 0,3-1 0 16,1 0-16-16,0-1 0 0,-1 1-192 0,1-2-48 15,-1-2 0-15,3 3 0 0,4 1-96 0,2 1-32 16,5 0 0-16,0 1 0 0,1-1-160 0,-1 0-32 15,-2-1-128-15,-1 1 192 0,1 0-192 0,2 1 128 16,2 1-128-16,2 1 0 0,0-2 0 0,-1-1 128 16,-7-1-128-16,0-2 0 0,-4 1 0 0,0 1 128 15,-2-1-128-15,0 1 0 0,0 1 128 0,-4-1-128 0,-3 0 0 16,-6 1 0-16,-3-2 256 0,-6 1-64 0,-3 0 0 0,-7 1 0 16,-2 0 112-16,-3 0 16 0,-3 0 0 0,-12 0 0 15,0 0 80-15,0 0 32 0,0 0 0 0,0 0 0 16,0 0 16-16,0 0 0 0,0 0 0 0,0 0 0 15,0 0-192-15,-10 1-48 0,1 0 0 0,-1 2 0 16,-2 2-448-16,1 1-80 0,-1-1-32 0,3 2-11424 16,2 2-2304-16</inkml:trace>
  <inkml:trace contextRef="#ctx0" brushRef="#br1" timeOffset="60712.26">21040 13560 15999 0,'-17'-6'704'0,"7"-2"160"0,-1 2-688 0,0 1-176 0,1-4 0 0,0 5 0 15,10 4 704-15,-8-2 96 0,2-2 32 0,6 4 0 16,0 0-144-16,0 0-32 0,0 0 0 0,0 0 0 0,0 0-160 0,0 0-48 16,14 2 0-16,3 2 0 0,2-1 272 0,2 1 48 15,1-2 16-15,5 3 0 0,-1-1 0 16,6-3 0-16,5 2 0 0,4 1 0 0,3 2-80 0,7-2 0 16,6 1-16-16,3-1 0 0,2-4-112 0,0 0 0 15,1 0-16-15,3-1 0 0,5-2-64 0,5 2-16 16,6 1 0-16,-1-3 0 0,-2 2-32 0,2 0 0 15,3-6 0-15,5 6 0 0,1 2-64 0,0 3-32 16,-2-8 0-16,-1 3 0 0,0 1-208 0,4 1-144 16,3 4 192-16,-4-5-192 0,-2-1 176 0,-3-3-176 15,1 3 160-15,2 2-160 0,1 6 128 0,-5-6-128 0,-4-1 0 16,-6 0 0-16,-3 0 0 0,-3 1 128 0,-2 2-128 0,-2 2 0 16,-2 0 0-16,-7-1 0 0,-7-3 128 0,-6 2-128 15,-7 0 0-15,-5 2 0 0,-5-3 0 0,-5 3 0 16,-6 1-256-16,-6 3-80 0,-8-9-32 0,2 11-10864 15,-5 5-2176 1</inkml:trace>
  <inkml:trace contextRef="#ctx0" brushRef="#br1" timeOffset="65411.45">14145 15837 12207 0,'0'0'528'0,"-10"-4"128"0,0 0-528 0,-2-1-128 16,5 0 0-16,-3 0 0 0,3 1 1008 0,0-1 160 16,-1-1 48-16,2 1 0 0,0 0-96 0,6 5-16 15,-6-9 0-15,6 9 0 0,-1-8-32 0,1 8-16 16,0 0 0-16,0 0 0 0,0 0-256 0,0 0-48 16,1-9-16-16,-1 9 0 0,0 0-288 0,0 0-48 15,0 0-16-15,0 0 0 0,12 8-112 0,-2-1-16 16,4 4-16-16,1-1 0 0,3 2 32 0,5 4 16 15,6 3 0-15,3-1 0 0,2-2 96 0,4 2 0 16,4-2 16-16,5 1 0 0,4 0-16 0,4-4 0 16,2 1 0-16,1 0 0 0,3-5-128 0,-2 2-16 15,-2-4-16-15,1-1 0 0,2-2 0 0,0-1 0 0,0 1 0 0,-1-3 0 16,1-1-16-16,-4-3 0 0,-4-2 0 0,0 1 0 16,-1-4 48-16,-1 1 0 0,-3-3 0 0,2 1 0 15,3-5 48-15,3 0 16 0,0-2 0 0,-3 2 0 16,-3 0-320-16,-2-2 128 0,-1 1-128 0,-1 0 0 15,-5-2 176-15,0 2-176 0,-3 1 160 0,-2 1-160 16,-2 1 176-16,2 3-176 0,0-3 192 0,0 5-192 16,-1-2 144-16,-5 3-144 0,0-2 0 0,-2 2 144 15,-3-1-144-15,-1 0 0 0,0 2 0 0,-4 1 128 16,-2-4-128-16,-2 3 0 0,-1 1 0 0,-2 2 0 16,0-1 0-16,-12 3 0 0,9-4 0 0,-9 4 0 15,0 0 0-15,0 0 0 0,0 0 128 0,0 0-128 16,0 0 0-16,0 0 0 0,6 7 0 0,-6-7 0 15,0 0 0-15,-9 10 0 0,-2 0 0 0,-3-1 0 0,-3 2 0 0,-2 2 0 16,-1-3 0-16,-4 3 0 0,-5 0 144 0,-5-2-144 16,-1 2 160-16,-3-1-160 0,-5-3 0 0,-3 4 0 15,-1 0 0-15,-2-2 0 0,-1 1 0 0,-3 0 0 16,-1-1 0-16,-5 1 0 0,-3 0 0 0,-4-2 0 16,1 1 0-16,0-3 0 0,2 1 0 0,2-3 0 15,2 3 0-15,1-3 0 0,-3-3 0 0,2 0 0 16,1-2 0-16,2-2 0 0,1-2 128 0,3 0-128 15,3 1 0-15,4-4 144 0,2 0-144 0,1 0 0 16,1-5 144-16,3 1-144 0,2-2 256 0,2-2 0 16,0 0-16-16,3 1 0 0,5 1-48 0,0-2-16 0,2-2 0 15,2 1 0-15,3 2-176 0,2-1 0 0,1 2 144 0,5 3-144 16,1 0 0-16,2 3 0 0,2 2 0 0,6 4 0 16,0 0 0-16,0 0 0 0,0 0 0 0,0 0 0 15,16 4-192-15,6 3 32 0,5 3 16 0,8 1 0 16,8-1 144-16,7 1-192 0,5 3 192 0,3 1-192 15,2-3 192-15,3-1 0 0,6-1-144 0,6 1 144 16,5-4 0-16,3 3 0 0,4-6-144 0,1 0 144 16,0-3 0-16,1 1 0 0,1-2 0 0,-2-2 0 15,-4-1 0-15,-4-1 0 0,-7-3 128 0,-1 2-128 32,-4 0-1776-32,-4 0-400 0</inkml:trace>
  <inkml:trace contextRef="#ctx0" brushRef="#br1" timeOffset="68647.17">23323 15185 9215 0,'-9'-12'400'0,"9"12"96"0,-4-7-496 0,0-2 0 0,0 1 0 0,4 8 0 16,0 0 3200-16,-4-5 528 0,1-4 112 0,3 9 32 0,0 0-2448 0,0 0-480 15,0 0-112-15,0 0 0 0,0 0-112 0,0 0-16 16,0 0 0-16,0 0 0 0,0 0-288 0,-4 10-64 15,0-2-16-15,1 7 0 0,0 7-112 0,0 3-32 16,-1-3 0-16,-1 6 0 0,0 8-64 0,-1 4 0 16,-3 1-128-16,3 6 192 0,-3-3-32 0,-2 5-16 15,1-2 0-15,0 0 0 0,-1-1-16 0,-1-5 0 16,2-1 0-16,1-5 0 0,-1-3-128 0,2-5 192 16,-2 0-192-16,4-6 192 0,2 0 144 0,1-4 48 15,1-1 0-15,2-2 0 0,0-14 0 0,4 8 0 16,-4-8 0-16,9 7 0 0,0-6 32 0,1-2 16 0,-1-7 0 0,2 2 0 15,2-6-176-15,-1 4-48 0,4-6 0 0,0 2 0 16,1 2-208-16,2-3 176 0,0 4-176 0,4-2 160 16,1 2-160-16,5 3 0 0,-1 2 0 0,5 3 0 15,4 2 0-15,2 1 0 0,3 2 0 0,-1 4 0 16,0 1 0-16,-2 3-144 0,1-1 144 0,-2 1 0 16,1 2 0-16,3-1 0 0,3 0 0 0,2 1 0 15,2 0 0-15,-1 1-128 0,-1-4 128 0,-1 2 0 16,0 1 0-16,-8-1 0 0,-2-2 0 0,-3 3 0 15,-1-1 0-15,-2-4 0 0,-5 0 0 0,0-2 0 16,-4 5 0-16,0-5 0 0,-4 2 0 0,0-2 0 16,-3-2 0-16,0 2 0 0,-1-2 128 0,-1 1-128 15,-2-3 0-15,1 0 0 0,-11-3 128 0,14 2-128 0,0-2 0 0,0-1 0 16,0 0 128-16,0-4-128 0,0 1 0 0,0-5 0 16,-2-6 0-16,2-3 0 0,0-4 224 0,0-3-48 15,-1 0-16-15,2-8 0 0,-1-4 480 0,1-5 112 16,-1-7 16-16,2-3 0 0,-5-2-128 0,2 0-32 15,-1-2 0-15,0 4 0 0,-2 3-336 0,-2 8-64 16,-3 4-16-16,-1 4 0 0,-2 6-192 0,-2 3 0 16,-1 4-192-16,0 3 192 15,-2 5-528-15,2 4 0 0,1 8 0 0,0 0 0 16,0 0-2544-16,0 0-512 0</inkml:trace>
  <inkml:trace contextRef="#ctx0" brushRef="#br1" timeOffset="69413.7">23831 16383 9215 0,'6'-14'816'0,"-1"7"-656"0,2-6-160 0,-1 2 0 0,2 1 2576 0,-1-3 496 16,0 0 80-16,-2 2 32 0,0-2-1232 0,-1 4-240 15,0-2-48-15,-4 2-16 0,0 9-368 0,0 0-80 16,0 0-16-16,0 0 0 0,0 0-304 0,-9 4-64 16,0 2-16-16,-4 7 0 0,-1-2-416 0,0 7-64 15,-1 6-32-15,0 1 0 0,-6 7-64 0,2 3-16 16,-1 1 0-16,0 1 0 0,0 4 112 0,-2 6 0 16,-4 5 16-16,-2-1 0 0,-2-2-96 0,-5 4-32 15,1 3 0-15,-2-2 0 0,0 2-16 0,0-1 0 16,0-1 0-16,5 1 0 0,1 0 16 0,2-1 0 15,2 1 0-15,0-3 0 0,3-1 96 0,1-1 16 16,1-1 0-16,2-1 0 0,-2-3 0 0,3-1 0 0,1-3 0 0,2-2 0 16,-3-2-96-16,3-5-16 0,1-3 0 0,0-3 0 15,1 0-208-15,2-3 176 0,-3-1-176 0,2 1 160 16,2 0 0-16,0-4 0 0,-1 0 0 0,0 0 0 16,1 0 48-16,-1 0 16 0,1-1 0 0,1 0 0 15,1-1-32-15,1 1-16 0,-2 0 0 0,1 0 0 16,0 0-176-16,2-2 160 0,0-1-160 0,1-1 160 15,-4-1-160-15,2 0 0 0,2 1 0 0,0-4 0 16,1 1 0-16,1 3 0 0,-3-1 0 0,3 0 0 16,0-2 0-16,1 2 0 0,-1-3 144 0,0 3-144 15,2-2 0-15,-1 1 0 0,2 0 0 0,0 2 128 16,-3-2-128-16,1 1 0 0,-1-1 0 0,0-2 128 16,1 2-128-16,-1 1 0 0,1-5 0 0,1 4 0 0,-2-4 0 15,3-8 0-15,-3 11 0 0,1-3 128 0,2-8-128 0,-3 10 0 16,1-1 0-16,2-9 0 0,-4 10 0 0,3-1 0 15,-3-2 0-15,4-7 0 0,0 0 0 0,-5 8 0 16,5-8 0-16,0 0-128 0,0 0-80 0,0 0-16 16,0 0 0-16,0 0 0 15,0 0-416-15,0 0-64 0,0 0-32 0,-4-8 0 16,3-4-1536-16,2-1-304 0,2-1-64 0,-1-3-13104 0</inkml:trace>
  <inkml:trace contextRef="#ctx0" brushRef="#br1" timeOffset="69698.83">22668 18280 29247 0,'-13'2'1296'0,"13"-2"272"0,-10 11-1248 0,0-1-320 0,1 4 0 0,-1 1 0 16,-2 3 960-16,0 0 144 0,-1 2 32 0,2 2 0 16,-2 3-288-16,1-2-48 0,2 1-16 0,1 1 0 15,3-2-176-15,2 1-32 0,0 1-16 0,4-4 0 16,3 2 0-16,2-1 0 0,1-2 0 0,3-2 0 15,3-4-160-15,2-1-16 0,5 1-16 0,-1-7 0 16,-1 1 48-16,2-4 16 0,2-4 0 0,3-3 0 16,4-3 80-16,1-2 32 0,0-3 0 0,4-2 0 15,4-5-128-15,1-6-32 0,3-1 0 0,1-5 0 16,-1 2-192-16,1-1-32 0,-2 2-16 0,-2 1 0 16,-2 2-144-16,-2-1 0 0,-2 3 0 0,-1 2 0 15,-3 3-1072-15,-2 1-240 0,0 4-48 0,-6 3-18128 16</inkml:trace>
  <inkml:trace contextRef="#ctx0" brushRef="#br1" timeOffset="72349.14">5895 19191 12959 0,'0'0'576'0,"-6"-2"112"0,6 2-560 15,-9-3-128-15,0 1 0 0,9 2 0 0,-10-3 1200 0,10 3 208 16,-10 0 32-16,10 0 16 0,-10 4-304 0,10-4-48 16,0 0-16-16,0 0 0 0,-9 4-256 0,9-4-64 15,0 0-16-15,0 0 0 0,0 0-240 0,0 0-64 16,0 0 0-16,0 0 0 0,10 1 96 0,4-2 16 15,4-2 0-15,2-2 0 0,2 0 80 0,5 1 32 16,3-1 0-16,2 0 0 0,1 2-352 0,0 3-80 16,2 0-16-16,1 3 0 0,2 1-96 0,0-2 0 15,2 1-128-15,-1-1 192 0,-3 4 64 0,1 1 16 16,-1-2 0-16,4 0 0 0,-2 0 176 0,1 1 48 16,2-1 0-16,0 0 0 0,1 1-176 0,0-2-48 0,1 0 0 0,-4-1 0 15,-2 3-16-15,0-4-16 0,0 1 0 0,0-1 0 16,0 1-16-16,1 2 0 0,-3-3 0 0,1 2 0 15,-2-1 0-15,-1 1 0 0,0 1 0 0,-1 0 0 16,1-3-32-16,-1 2-16 0,-2 0 0 0,0 1 0 16,-4-1-176-16,-1-2 160 0,-6 1-160 0,1 1 160 15,-2 1-160-15,0-1 0 0,-1-1 144 0,-1 0-144 16,-4-1 128-16,0 2-128 0,-2-1 128 0,-1-1-128 16,-9-2 128-16,12 0-128 0,-12 0 160 0,0 0-160 15,9 0 0-15,-9 0 0 0,0 0 0 0,0 0 0 31,0 0-560-31,0 0-48 0,0 0-16 0,0-10 0 0,-2 1-2544 16,-3-2-512-16</inkml:trace>
  <inkml:trace contextRef="#ctx0" brushRef="#br1" timeOffset="72833.69">7168 18849 15663 0,'-10'-14'688'0,"3"8"144"0,-3-3-656 16,3 4-176-16,-4 0 0 0,2-1 0 0,-3 2 1056 0,-2 1 176 16,2 2 48-16,0 1 0 0,-2 1-80 0,1 2-16 0,0 1 0 0,3 1 0 15,1-2-208-15,4 3-32 0,-1 2-16 0,6-8 0 16,0 0-272-16,-2 8-48 0,5 4-16 0,2-6 0 15,-5-6-144-15,9 13-16 0,6-4-16 0,3 2 0 16,4-2 160-16,2 1 48 0,4 1 0 0,2 0 0 16,3 3-112-16,4 1-32 0,0-1 0 0,1 0 0 15,2 1-96-15,-4 2 0 0,0-1-16 0,-2 1 0 16,-1-1-48-16,0 1-16 0,0-3 0 0,-1 1 0 16,-4 1-112-16,-1 2 0 0,-3-3-16 0,-4 1 0 15,-2 0-32-15,0 1 0 0,-4-1 0 0,-1-2 0 16,-3-2 96-16,1 0 16 0,-3 5 0 0,-3-3 0 15,-4-3 32-15,1 5 16 0,-5-2 0 0,0 0 0 16,0-3 16-16,-4 2 0 0,-4 1 0 0,-2 1 0 0,-3 0 0 16,-3 1 0-16,-6 1 0 0,-1 4 0 0,-4-1-64 0,-4 2 0 15,-3-1 0-15,-2 1 0 0,-2-3-16 0,-2 1-16 16,-4 1 0-16,-4-4 0 0,-4 0-48 0,3-2-16 16,2 3 0-16,-1-2 0 0,1 0-160 0,4-1 0 15,3 0 0-15,1 0 0 16,1 2-720-16,3-6-240 0,0 1-32 0,4 2-11952 15,5-3-2400-15</inkml:trace>
  <inkml:trace contextRef="#ctx0" brushRef="#br1" timeOffset="78859.99">1290 1811 4607 0,'0'0'400'0,"5"-8"-400"0,0 2 0 0,-1-1 0 0,-1-3 2240 0,-1 5 384 15,-2 5 64-15,0-8 0 0,0 8-768 0,-4-5-176 16,1-1-16-16,-6-2-16 0,-1 6-368 0,-2 1-80 16,-1-1-16-16,-2 4 0 0,-6 0-160 0,-1 4-16 15,0 1-16-15,-1 4 0 0,-2-1-208 0,-3 4-32 16,-2 3-16-16,-1-2 0 0,-1-3-240 0,3 0-48 16,-1 4-16-16,3-2 0 0,4-2-176 0,5 2-16 15,4 0-16-15,3 1 0 0,6-1-288 0,3-2 0 16,4 1 0-16,3-2 0 0,6-2 0 0,2 1 0 15,6-5 128-15,3 3-128 0,-1 2 128 0,5-2-128 16,-1 2 144-16,2-1-144 0,-3 0 0 0,1 2 0 16,-2-2 0-16,-2 2 0 0,-4 0 0 0,0 1 0 15,-2 1 0-15,-3-3 0 0,-5 3 176 0,1 1-16 16,-2-3 0-16,-3 2 0 0,-7 1 32 0,0 0 16 16,0-1 0-16,-3 1 0 0,-5 0 128 0,-2 2 32 15,-2-1 0-15,-3 2 0 0,-6 1-144 0,0-2-32 16,-4-3 0-16,-3-2 0 0,-2 1-192 0,-1-5 176 15,1 1-176-15,4-2 160 0,3-3-288 0,5-3-64 0,4-1-16 0,4-2 0 32,6-2-1840-32,1 0-352 0,5 0-80 0</inkml:trace>
  <inkml:trace contextRef="#ctx0" brushRef="#br1" timeOffset="79187.62">1511 2059 12895 0,'0'0'576'0,"0"0"112"0,0 0-560 16,-6 5-128-16,-2 1 0 0,-2 3 0 0,-1-3 1856 0,-6 6 320 16,-1-2 80-16,2 3 16 0,-1 2-480 0,1 3-112 15,-1 1-16-15,2 0 0 0,2-1-512 0,2-1-96 16,1 1-32-16,3 0 0 0,1-2-320 0,6 1-80 16,0 1-16-16,4-3 0 0,4-4-192 0,3 0-32 15,2-5-16-15,2 0 0 0,4-2-16 0,3-3 0 16,-2-1 0-16,3-1 0 0,-2-4-16 0,0-4 0 15,-2 2 0-15,-1-5 0 0,-4 2-16 0,-2 1 0 16,-3-4 0-16,-1 3 0 0,-3-3 80 0,-3 1 16 16,-2 2 0-16,-2-3 0 0,-4 0 16 0,-3-1 0 15,0 0 0-15,-1 0 0 0,-3 0-224 0,-1 3-32 0,-1 1-16 0,1 1 0 32,-2 2-544-32,1 5-128 0,-1-2 0 0,2 1-16 15,2 1-2928-15,2-1-592 0,-4 1-112 0,14 2-32 0</inkml:trace>
  <inkml:trace contextRef="#ctx0" brushRef="#br1" timeOffset="79407.98">1843 1766 21183 0,'0'0'944'0,"0"0"192"15,0 0-912-15,6 8-224 0,0-2 0 0,-3 4 0 0,-1 2 1392 0,-2 3 224 16,0 3 48-16,-3 2 16 0,-1 8-496 0,-1 0-96 15,-1 4-32-15,-6 15 0 0,1-5-528 0,0 1-96 16,0-1-32-16,-1-3 0 0,1 2-272 0,1 1-128 16,1-5 128-16,1-3-128 0,-1-5-192 0,4-1-112 15,1-2-16-15,1-5-16 16,1-4-608-16,2-2-112 0,3-2-32 0,3-3-7584 16,-6-10-1520-16</inkml:trace>
  <inkml:trace contextRef="#ctx0" brushRef="#br1" timeOffset="79733.87">2025 2065 22975 0,'0'0'1024'0,"0"0"192"0,0 14-960 0,0 0-256 0,1-1 0 0,-2 3 0 15,0 1 1024-15,-1 2 144 16,0 0 48-16,1-5 0 0,-1 0-256 0,1 0-64 0,0-2 0 0,1 2 0 15,1 2-608-15,-1-1-128 0,0-4-32 0,1 2 0 16,1-3 128-16,0-3 0 0,2-1 16 0,-4-6 0 16,0 0 384-16,0 0 80 0,10-3 16 0,0 0 0 15,0-4-112-15,2-3 0 0,1 1-16 0,3-7 0 16,-3-1-64-16,0-1-16 0,-3 0 0 0,0 1 0 16,-1 0-80-16,0 3-16 0,-2 1 0 0,1 3 0 15,-2-4-160-15,1 5-32 0,-4-1-16 0,-3 10 0 16,7-6-240-16,-7 6 128 0,0 0-128 0,0 0 0 0,7-8 0 0,-7 8-208 15,0 0 16-15,0 0 0 16,0 0-2160-16,0 0-416 0,0 0-96 0,0 0-16 0</inkml:trace>
  <inkml:trace contextRef="#ctx0" brushRef="#br1" timeOffset="80022.73">2430 2202 8287 0,'14'8'736'0,"-5"-4"-592"16,5 1-144-16,3-3 0 0,1-3 3376 0,-1-3 640 16,0 0 128-16,1-1 16 0,-1 0-2048 0,1-2-400 0,-1 0-96 0,-3-2-16 15,-3-1-528-15,-1-3-112 16,-1 3-32-16,-2-1 0 0,-2-2-416 0,-1 4-64 0,-3-2-32 0,-1 3 0 16,-3-1-32-16,-1 4 0 15,-3 1 0-15,-1 3 0 0,-1 1 32 0,-2 4 0 16,-3 0 0-16,-1 6 0 0,-1-1-32 0,2 5-16 0,-2 1 0 0,2 1 0 15,0 2 80-15,2 1 0 0,4-1 16 16,1 1 0-16,3 0-48 0,4 0-16 0,4 0 0 0,3 3 0 16,0-2-240-16,3 1-160 0,2-4 192 0,3 0-192 15,5-3-176-15,1-1-144 0,2-4-16 0,-1 0-11776 16,3-4-2352-16</inkml:trace>
  <inkml:trace contextRef="#ctx0" brushRef="#br1" timeOffset="80939.39">3868 1757 19407 0,'-6'-15'848'0,"2"10"192"0,4 5-832 0,-8-10-208 0,-1 1 0 0,-1 0 0 15,0 5 1008-15,0 0 144 16,-3 1 48-16,3 5 0 0,-3 1-32 0,-1 0 0 0,-1 4 0 0,-5 4 0 16,-2 3-336-16,0 4-80 0,1 1-16 0,-1 3 0 15,2 3-272-15,-2 7-48 0,-1 0-16 0,2 7 0 16,0 8-192-16,1 0-32 0,1 0-16 0,3-1 0 16,2-4-160-16,3 0 0 0,4-2 0 0,2-3 0 15,0-1 0-15,2-4 0 0,3-3 128 0,0-1-128 16,1-5 0-16,3-2 0 0,1-2 0 0,-1-3 0 0,2-4-224 15,2-3-32-15,-8-9 0 0,0 0 0 0,0 0 0 0,0 0-16 16,0 0 0-16,6-6 0 0,-1-8 272 0,-1 1 0 16,-4 4 0-16,-1-3 0 0,-3-1 0 0,-2-2-208 15,-2-3 64-15,2 1 16 0,1 1 128 0,2-1 0 16,-1 1 0-16,4 1 0 0,2 2 0 0,1 5 0 16,-3 8 0-16,11-10 0 0,1 1 0 0,5-1 0 15,1 4 0-15,3-3 176 0,3 1-176 0,1 2 0 16,0-4 0-16,0 2 0 0,2-2 0 0,0 2 0 15,-4-2 0-15,-2 4 0 0,-3-2 128 0,-3 3 0 16,-1 2 0-16,-1 2 0 0,-13 1 48 0,11 3 0 16,-11-3 0-16,8 14 0 0,-3 1 144 0,-2-1 16 0,-5 1 16 0,0 2 0 15,-3 0-48-15,0 1-16 16,-2 0 0-16,2 0 0 0,3-2-48 0,-1 0-16 16,2-4 0-16,1-12 0 0,0 0 32 0,10 7 16 15,-10-7 0-15,14 2 0 0,1-3 64 0,1-2 16 0,-1-3 0 0,1-5 0 16,1-3-64-16,-1-2-16 15,-2 0 0-15,-1-1 0 0,-1 2-96 0,-5 0-32 16,0 1 0-16,-4-4 0 0,-1 0 64 0,-4 0 16 16,-3 1 0-16,-1 0 0 0,-2 4 16 0,-1 1 0 0,-2-4 0 0,1 4 0 15,1 4-240-15,0 2 176 0,-1 2-176 0,2 1 160 16,8 3-160-16,0 0 0 0,0 0 0 0,0 0 0 16,0 0 0-16,0 0 0 0,10-1 0 0,3-1 0 15,1-1 0-15,3 1 0 0,0 2 0 0,4 2 0 16,2 3 0-16,1-1 0 0,1 2 0 0,1 3 0 15,-1-2-144-15,-2 4 144 0,1-2 0 0,-2 2 0 0,-2 5 0 0,-1-1 0 16,-1 0 0-16,-3-2 0 0,-2-2 0 0,1 2 0 16,-4-4 0-16,0 4 144 0,-2-3 64 0,-1 2 16 15,1 2 0-15,0-1 0 0,-2 0-48 0,0 1-16 16,-1 0 0-16,1 0 0 0,0-2-160 0,-1 2 0 16,-2 0 0-16,2 2-176 15,1-4-1840-15,0-1-368 0,4-1-80 0</inkml:trace>
  <inkml:trace contextRef="#ctx0" brushRef="#br1" timeOffset="81622.83">5170 1874 16575 0,'-24'-6'736'0,"11"3"160"0,0-2-720 0,3-1-176 0,5 1 0 0,5 5 0 16,0 0 2400-16,-8 0 448 0,3 2 96 0,0 2 0 16,5-4-1712-16,-5 10-336 0,1-1-80 0,2 6-16 0,0 5-256 0,2 5-48 15,2 2-16-15,1 4 0 0,2 0-160 0,3 1-16 16,1 1-16-16,2-1 0 0,1-2-160 0,2-3-128 16,0-6 192-16,2 0-192 0,1-6 128 0,1-2-128 15,-2-2 0-15,2-7 0 0,1-3 0 0,0-3 0 16,0-2 0-16,-1-4 0 0,0-2 0 0,1-4 160 15,1-2-160-15,-1-1 128 0,-1-2-128 0,0 0 0 16,-3 0 144-16,0 1-144 0,-1 0 0 0,-1 0 0 16,-3-1 0-16,0 2 128 0,1-3-128 0,-3 4 0 15,1 1 128-15,-1 5-128 0,-2 2 0 0,1 5 128 16,-7 3-128-16,5 7 0 0,0 5 0 0,-1 6 0 16,-2 4 0-16,-2 6 0 0,-1 5 0 0,-2 6-192 15,0 4 192-15,-4 11-192 0,-2 9 192 0,0 2 0 16,-3 3 0-16,-2 0 0 0,-3 1 0 0,-1-8 0 15,-1-1 160-15,-1-8-160 0,0-3 864 0,-1-2 80 16,1-6 16-16,-4-4 0 0,0-7-160 0,1-4-32 16,0-5 0-16,0-7 0 0,1-3-256 0,1-8-48 15,-1-5-16-15,2-5 0 0,1-9-128 0,2-7-16 0,2-4-16 16,5-3 0-16,5-6-96 0,1-1-32 16,8-1 0-16,3 0 0 0,7-1-160 0,7 2 0 0,4 1 0 0,4 3 128 15,4 1-128-15,3 5 0 0,0 0 0 0,1 6 0 16,1 2 0-16,0 4 0 0,0 2 144 0,17 6-144 15,-6 6 0-15,-2 4 0 0,-4 4 0 0,-1 5 128 16,0 6-128-16,-4 0 0 0,-2 0 0 0,-4 3 0 16,-3 6-2160-16,-1-4-496 0,1 1-96 15</inkml:trace>
  <inkml:trace contextRef="#ctx0" brushRef="#br1" timeOffset="86960.16">7698 19962 19919 0,'0'0'880'0,"0"0"192"0,0 0-864 0,0 0-208 0,0 0 0 0,4-8 0 16,2-1 928-16,-1 1 144 0,0-4 16 0,0 0 16 0,-1 0-256 0,-1-4-48 16,-2-2-16-16,3 1 0 15,0-4-160-15,-2 1-48 0,-2-3 0 0,1 0 0 0,1 2 96 0,-2-5 16 16,0 1 0-16,0-2 0 0,2-1 80 0,1-5 0 15,-3 1 16-15,2-1 0 0,-2 0-80 0,0-1 0 16,-2-2-16-16,2 1 0 0,2-5-240 0,-2 0-32 16,0-1-16-16,0-1 0 0,-2 0-208 0,2 3-64 15,0-1 0-15,0 2 0 0,0-3-128 0,0 8 192 16,2 3-192-16,-2-1 192 0,0 7-16 0,0 0 0 16,-2 4 0-16,2 2 0 0,4 1 16 0,-4 5 0 15,-2-2 0-15,0 1 0 0,2 4-48 0,-1 0 0 16,-1 3 0-16,2 6 0 0,0 0-144 0,0 0 0 0,-1-9 0 0,1 9 0 15,0 0 0-15,0 0 0 0,8-3 0 16,-8 3 0-16,10-2 0 0,0-1-144 0,1 2 144 0,3-1 0 16,2-4 0-16,1 3-128 0,2 0 128 0,1 1 0 15,0-3 0-15,0-2 0 0,1 2-128 0,3 3 128 16,1-1 0-16,1-2 0 0,-2 2 0 0,4 1 0 16,2 1 0-16,3-1 0 0,3 1 0 0,1 1 0 15,1 0 0-15,2 0 0 0,2 0 0 0,3 0 0 16,-3-5 0-16,1 0 0 0,0 1 0 0,2 0 0 15,2 3 0-15,2-3 0 0,4-1 0 0,0 1 0 16,-1 0 0-16,4 1 0 0,-3-4 0 0,1 1 0 16,-1 1 0-16,2-3 0 0,2 2 0 0,4 1 0 15,4 1 0-15,0 0 0 0,2-2 128 0,-1-2-128 16,-1 0 0-16,0 3 0 0,2-2-128 0,6 2 128 0,-1 2 0 16,0-1 0-16,1-3 0 0,-1 3 0 0,2 1 0 0,0 0 0 15,3-3 0-15,3 3 0 0,1-1 0 0,-4 3 0 16,-2-3 0-16,1 2 0 0,1 2 0 0,1 0 0 15,4 0 0-15,-2 0 0 0,-5 0 0 0,4 2 0 16,-2-2 0-16,2 0 0 0,2 0 0 0,2 0 0 16,-3 1 0-16,0-1 0 0,-1-1 0 0,4 3 0 15,0 0 0-15,6 0 0 0,-3 1 0 0,-2-1 0 16,-3-1 0-16,7 3 0 0,2-1 0 0,3-1 0 16,-2 2 0-16,1-1 0 0,-2-3 0 0,4 1 0 15,5 0 0-15,-4 1 0 0,-3-2 0 0,1 0 0 16,1 0 0-16,2 0 0 0,4 0 0 0,-3 0 0 0,0 0 0 15,0-2 0-15,-3 0 128 0,4-2-128 16,5 0 0-16,-3-2 144 0,0-1-144 0,-3 2 128 0,3-2-128 0,0 2 128 16,-5 0-128-16,3-1 0 0,-3 0 0 0,3 4 128 15,2-1-128-15,2 2 0 0,-5-2 0 0,2 1 0 16,-3-2 0-16,5 3 0 0,2-1 0 0,-1 2 0 16,-2-2 0-16,2-1 128 0,3 3-128 0,1-2 0 15,-5-1 0-15,1-1 0 0,-2 2 0 0,5 0 0 16,5 0 0-16,-5 1 0 0,-4-1 128 0,3 2-128 15,2-3 0-15,-3 0 0 0,-3 0 0 0,-1 2 0 16,-1-1 0-16,3-1 0 0,3 1 0 0,-2 2 0 16,-3-2 0-16,-1 0 0 0,0-1 128 0,3-1-128 15,5 2 0-15,-2 1 192 0,-2-2-192 0,3 2 192 16,2-3-192-16,0-1 128 0,-2 2-128 0,1 0 128 16,-3-1-128-16,2-1 0 0,3-2 0 0,-2 3 0 0,-2 2 0 15,2-2 0-15,-1 0 0 0,1 2 0 0,-5-2 0 16,5 1 0-16,-5 2 0 0,2 0 0 0,3-2 0 0,-3 2 128 15,0 1-128-15,0-2 0 0,1 0 0 0,0 1 0 16,-2 0 0-16,-3-1 0 0,3 1 0 0,-1 1 0 16,5 0 128-16,-2 0-128 0,-6-1 0 0,6 2 0 15,2-1 0-15,-3 3 0 0,-3-1 0 0,-1 3 0 16,2-1 0-16,3-3 0 0,1 2 0 0,-3-1 0 16,-7 2 0-16,7 1 0 0,1-2 0 0,0-1 0 15,-1 2 0-15,-2 0 0 0,-2 0 0 0,8 0 0 16,0 0 0-16,-1 1 0 0,-5 1 0 0,2-1 0 15,-1 0 0-15,4 2 0 0,-1-4 0 0,-1 1 0 0,-8 0 128 16,4 1-128-16,4-4 0 0,-4 2 0 0,-1-1 144 0,-2 1-144 16,-2-1 0-16,4 1 0 0,2 2 0 15,-3-2 0-15,-10-1 0 0,1-1 0 0,1 2 0 0,4 0 0 16,3-2 0-16,-4 0 0 0,-7-1 0 0,-1-1 0 16,0 0 0-16,4-1 0 0,-1 1 0 0,-2 0 0 15,-2-2 0-15,-2 2 0 0,-1-2 0 0,6 1 0 16,-1-2 0-16,-3 3 0 0,-4-2 0 0,-2 3 128 15,-1-1-128-15,1-2 0 0,2 0 0 0,0-4 0 16,-1 1 0-16,-2 1 0 0,-2-3 0 0,-2 2 0 16,-1-3 0-16,2 1 128 0,4 1-128 0,-4-2 0 15,-4 1 0-15,-2-2 0 0,-3 1 0 0,-1-1 128 16,1 2-128-16,2 1 0 0,1 0 0 0,-1-3 0 16,-1 0 0-16,-6-3 0 0,-3 2 0 0,0 2 0 0,-1-3 0 0,-2 4 0 15,-2-3 0-15,1 5 0 0,1 1 0 16,-3-3 0-16,-2-1 0 0,-3-1 0 0,-4 0 0 15,0 1 0-15,-2-1 0 0,0 2 0 0,1-3 0 0,0 3 0 16,0-2 0-16,3 4 0 0,0-3 0 0,-1 1 0 16,-1 2 0-16,-2-2 128 0,-1 3-128 0,-5 1 0 15,-4-4 0-15,-4 2 0 0,-1 3 0 0,-4-4 0 16,-2 3 0-16,-2 1 0 0,-2 1 0 0,-2 0 0 16,0-1 0-16,1-1 0 0,-12 4 0 0,10 0 0 15,-1 0 0-15,-9 0 0 0,10 4 0 0,-1-1 0 16,1-1 0-16,-10-2 0 0,12 4 0 0,-5 1 0 15,-7-5 0-15,10 7 0 0,-3-2 0 0,-1 2 0 16,0 2 0-16,1 0 0 0,-5 1 128 0,2 2-128 16,0-2 160-16,0 3-160 0,-2 2 0 0,2 0 0 0,-1 2 0 0,1 2 0 15,-1 1 0-15,1 2 0 0,1 3 0 0,2 3 0 16,-4-3 0-16,1 6 0 0,-1 2 0 0,-1 4 0 16,0 4 0-16,-4 2 0 0,0-1 0 0,-1 7 0 15,-1 3 0-15,-1 1 0 0,-2-1 0 0,-1 0 0 16,-1 1 0-16,2 4 0 0,-2 1 0 0,-2 1 0 15,0-2 0-15,0 2 176 0,0-2-176 0,0-1 160 16,-3 1 64-16,3 0 16 0,-2 3 0 0,1-4 0 16,2-1 16-16,0-2 16 0,0 1 0 0,1-4 0 15,1-1-112-15,2-4-32 0,2 1 0 0,-1-4 0 16,1-1-128-16,0-2 192 0,2 1-192 0,1-4 192 16,1-4-192-16,1-1 160 0,1-5-160 0,2-1 160 15,0-1-160-15,2 1 0 0,2-4 0 0,1-2 0 16,0-5-1184-16,2 1-112 15,1-4-32-15,-1 2-17824 0</inkml:trace>
  <inkml:trace contextRef="#ctx0" brushRef="#br1" timeOffset="173503.86">7350 12699 22111 0,'6'-16'1968'0,"0"0"-1584"0,2-4-384 0,-2 2 0 15,2 0 384-15,0 0-16 0,0 0 0 0,0-1 0 16,-4-1 48-16,-2 1 16 0,0 0 0 0,-4 1 0 15,0 0-240-15,-2 0-64 0,-1 1 0 0,-3 0 0 16,-4 1-128-16,-5 0 0 0,-3-1 0 0,-2 0 128 16,-3 0-368-16,-3 1-80 0,-4-1 0 0,0 1-16 15,-1-3 64-15,0 2 16 0,0 1 0 0,-4-1 0 16,-2 2 256-16,-1-1-128 0,1-1 128 0,-5 0 0 0,-3 1 0 16,-8-1 128-16,-5-2 0 0,3 2 16 0,1 0 112 0,0 3 32 15,-1 3 0-15,0-1 0 0,-2-2-64 0,-3 4-16 16,-7-1 0-16,2-3 0 0,-3 0-208 0,1 3 144 15,2 0-144-15,-4 5 128 0,-3-2-128 0,-5 2 128 16,-1-2-128-16,1 3 128 0,1 2 48 0,1 3 0 16,1 0 0-16,-5 0 0 0,-7 0-176 0,3 3 0 15,1 2 0-15,3 0 0 0,2 1 0 0,-5 3 0 16,-6-4 176-16,3 6-176 0,5-1 224 0,4 4-48 16,3 1-16-16,-1 0 0 0,-1 3 48 0,0-1 16 15,-2-2 0-15,4 5 0 0,4 3-96 0,5 1-128 16,5 5 176-16,-3-2-176 0,-4 2 128 0,2 1-128 15,3 0 0-15,6 3 0 0,4 1 0 0,4 0 0 0,6 0 0 0,4 3 0 16,3 3 0-16,3 1 0 0,1-3 0 0,6-1 0 16,1 0 0-16,6-1 0 0,2-1 0 0,6 2 0 15,6 1 128-15,5-1-128 0,5 1 0 0,6 1 0 16,4 3 0-16,5-2 0 0,1-3 128 0,4 0-128 16,2-2 0-16,4-1 0 0,4 1 0 0,5 0 0 15,1 1 144-15,7 0-144 0,2-1 0 0,5-1 144 16,-1 1-144-16,5-3 0 0,-3 1 144 0,1-3-144 15,0 1 128-15,4-2-128 0,1 0 160 0,5-1-160 16,4-1 224-16,-1-2-48 0,-2-1-16 0,0-1 0 16,2 0 32-16,3 0 0 0,5-4 0 0,-1 3 0 15,0 1-64-15,-1-2-128 0,-4-4 192 0,3 0-64 16,2 0-128-16,6-3 128 0,6-1-128 0,-2-6 128 0,-4 0-128 16,-1-1 128-16,-1-3-128 0,6-1 128 0,4-2-128 0,0-1 160 15,-4-4-160-15,1-4 160 0,-1 0-32 0,4-5-128 16,6-1 192-16,-6-3-64 0,-3-4 64 0,-2 1 0 15,-1-5 0-15,6 2 0 0,2-5 64 0,-4-2 0 16,-7-4 16-16,-1 0 0 0,-6 1 48 0,3-3 16 16,0 2 0-16,-5-3 0 0,-4-3 64 0,-6 1 16 15,-4 1 0-15,-4-4 0 0,-6 0 32 0,-3-1 0 16,-5-1 0-16,-5 0 0 0,-2-1 0 0,-6 4 0 16,-6-5 0-16,-5 4 0 0,-6-4-112 0,-4 5-16 15,-10-2 0-15,-2 4 0 0,-4 2 0 0,-7 3 0 16,-8 0 0-16,-4 4 0 0,-3-1-144 0,-3 5-48 15,-6 0 0-15,-3 7 0 0,-8 5-128 0,-5 3-224 0,-6 1 48 0,-5 5 16 32,-6-1-1776-32,-1 7-368 0,-1 7-64 0,3 0-8704 0,2 6-1728 0</inkml:trace>
  <inkml:trace contextRef="#ctx0" brushRef="#br1" timeOffset="174561.57">20874 13621 6447 0,'-26'-2'272'0,"8"1"80"0,-1-1-352 0,-1 1 0 15,-1 0 0-15,3 0 0 0,1 1 2192 0,4 0 368 16,0 0 80-16,3 0 16 0,10 0-1248 0,0 0-240 16,0 0-48-16,0 0-16 0,0 0-144 0,0 0-48 15,0 0 0-15,11-4 0 0,6-1-256 0,2 2-48 16,6 2-16-16,3 0 0 0,8 3 96 0,5-2 16 15,4 0 0-15,5-1 0 0,2 0-32 0,3-2 0 16,2 2 0-16,5 1 0 0,4 1-112 0,7 2-32 0,4 0 0 0,2 1 0 16,0-6-16-16,2 2 0 0,3 0 0 0,8 3 0 15,6 1 16-15,-3-2 0 0,-5-2 0 0,7 0 0 16,6 0-144-16,0 2-16 0,1-1-16 0,-2-1 0 16,1-3-160-16,3 0-48 0,6 3 0 0,-6-3 0 15,-8-4-144-15,2 3 160 0,3 3-160 0,-3 1 160 16,-3-3-160-16,-3 1 0 0,-6 0 0 0,0 0 128 15,-1 2-128-15,-2 2 0 0,-2 0 0 0,-8-2 128 16,-10-4-128-16,-2 3 0 0,0-1 0 0,-4 2 0 16,0 2 144-16,-4-1-144 0,-6-1 160 0,-3 0-160 15,-7-1 0-15,-6 1 0 0,-5-2 0 0,-7 2 0 16,-6-1 0-16,-2 0 0 0,-13 1 0 0,0 0 0 16,0 0 128-16,0 0-128 0,0 0 0 0,-12-1 144 15,-4-1-144-15,-6 1 160 0,-5 0-160 0,-6 1 160 16,-9-2-160-16,-2 1 0 0,-4-1 0 0,-3 2 0 0,-4 1 0 0,-2 1 0 15,-4 1 0-15,-8 0 0 0,-11-3 0 0,-3 1 0 16,-3-1 0-16,-3 4 0 0,-4 6 0 0,-5-8 0 16,-11-2 144-16,1 4-144 0,-1 5 0 0,-8-4 0 15,-10 0 0-15,1 4 0 0,-1-1 0 0,-12 3 128 16,-11-3-128-16,-2 3 0 0,-3 4 0 0,-9-1 0 16,-8-1 0-16,-10 4 0 15,-8 3-1312-15,-11 7-288 0,-10 3-48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3.83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 3223 0 0,'0'0'143'0'0,"1"3"294"0"0,13 45 5614 0 0,32 97-822 0 0,10-4-3534 0 0,-27-61-1090 0 0,-10-26-349 0 0,-9-24-188 0 0,-1 0-1 0 0,8 47 1 0 0,-16-65-105 0 0,0 1-1 0 0,-1 0 1 0 0,-3 23 0 0 0,3-33-105 0 0,-1-1-128 0 0,-3 8-533 0 0,3-7-233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4.194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440 1 10391 0 0,'0'0'942'0'0,"-2"0"-774"0"0,-2 0 27 0 0,0 0 0 0 0,1 0 0 0 0,-1 0 0 0 0,0 1 0 0 0,1-1 0 0 0,-1 1 0 0 0,0 0 0 0 0,1 0 1 0 0,-1 0-1 0 0,1 0 0 0 0,0 1 0 0 0,-1 0 0 0 0,1-1 0 0 0,0 1 0 0 0,0 0 0 0 0,0 1 0 0 0,-4 3 0 0 0,-6 5 529 0 0,2 1 0 0 0,-18 23 0 0 0,25-30-661 0 0,-20 26 427 0 0,-40 47 423 0 0,-12 18-156 0 0,56-71-569 0 0,1-1-112 0 0,2 0 0 0 0,1 1 0 0 0,1 1-1 0 0,1 0 1 0 0,-15 43 0 0 0,27-65-61 0 0,-2 7-176 0 0,0 0-1 0 0,1-1 1 0 0,1 1-1 0 0,-1 1 1 0 0,0 14 0 0 0,3-24-579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4.52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7 207 10191 0 0,'0'-2'464'0'0,"-6"-19"158"0"0,6 20-621 0 0,0 0 1 0 0,-1 0 0 0 0,1 0-1 0 0,0 0 1 0 0,0 0 0 0 0,0 0 0 0 0,0 0-1 0 0,0 0 1 0 0,1 0 0 0 0,-1-1-1 0 0,1-1 79 0 0,1 0 0 0 0,-1 0 0 0 0,1 0 0 0 0,0 0 0 0 0,0 0 0 0 0,0 0 0 0 0,0 0 0 0 0,0 1 0 0 0,0-1 0 0 0,1 1 0 0 0,-1-1 0 0 0,1 1 0 0 0,0 0 0 0 0,5-3 0 0 0,4-1 458 0 0,0 0 1 0 0,20-6 0 0 0,-26 10-461 0 0,33-12 752 0 0,2 3 1 0 0,53-9 0 0 0,85-2 539 0 0,-99 14-974 0 0,114-14 244 0 0,-115 16-612 0 0,-75 7 31 0 0,6 0-16 0 0,-7-1-141 0 0,-38 23-3851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4.88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57 5527 0 0,'2'-1'6307'0'0,"24"-9"-5160"0"0,0 1 0 0 0,0 2 0 0 0,51-8 0 0 0,-37 9-893 0 0,-27 3-306 0 0,27-1 1 0 0,-21 2-3116 0 0,-6 2-1800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5.22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74 6911 0 0,'0'0'902'0'0,"3"1"84"0"0,2 2-625 0 0,0-1 0 0 0,0-1 0 0 0,0 1-1 0 0,0-1 1 0 0,0 0 0 0 0,0 0-1 0 0,1 0 1 0 0,-1 0 0 0 0,0-1-1 0 0,1 0 1 0 0,-1-1 0 0 0,8 0 0 0 0,105-22 1599 0 0,-101 20-1840 0 0,108-21 562 0 0,-80 13-612 0 0,19-6-972 0 0,-42 9-150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25.586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267 131 9215 0 0,'0'0'707'0'0,"-1"-2"-322"0"0,0 1-235 0 0,1 1 0 0 0,-1-1 0 0 0,0 0-1 0 0,1 1 1 0 0,-1-1 0 0 0,0 0 0 0 0,0 1 0 0 0,0-1-1 0 0,0 1 1 0 0,1-1 0 0 0,-1 1 0 0 0,0 0 0 0 0,0-1-1 0 0,0 1 1 0 0,0 0 0 0 0,0-1 0 0 0,-2 1 0 0 0,1 0 5 0 0,0 0 1 0 0,0 0 0 0 0,0 1 0 0 0,0-1-1 0 0,0 0 1 0 0,1 1 0 0 0,-1-1 0 0 0,-4 3-1 0 0,2-1 17 0 0,-1 1-1 0 0,0 0 1 0 0,1 0-1 0 0,0 0 1 0 0,0 0-1 0 0,-6 6 1 0 0,-15 19 413 0 0,1 0 1 0 0,2 2-1 0 0,-38 63 0 0 0,50-74-459 0 0,1-1 0 0 0,1 2 0 0 0,1-1 0 0 0,0 1 0 0 0,2 0 0 0 0,0 1 0 0 0,1-1 0 0 0,-2 33 0 0 0,6-43-75 0 0,0 0 1 0 0,1 0 0 0 0,0-1 0 0 0,1 1 0 0 0,0 0 0 0 0,0-1 0 0 0,1 1 0 0 0,0-1 0 0 0,1 0 0 0 0,0 0 0 0 0,1 0 0 0 0,-1 0 0 0 0,2-1 0 0 0,9 13 0 0 0,-4-9 41 0 0,0 0 1 0 0,1 0-1 0 0,1-2 0 0 0,0 1 1 0 0,0-2-1 0 0,1 0 1 0 0,29 14-1 0 0,-20-12 59 0 0,1-2 1 0 0,0 0-1 0 0,0-2 0 0 0,47 8 0 0 0,-41-11 74 0 0,1-1 0 0 0,0-1-1 0 0,51-5 1 0 0,-63 0-79 0 0,-1-1 0 0 0,1 0 0 0 0,-1-1-1 0 0,1-1 1 0 0,-1-1 0 0 0,-1 0 0 0 0,0-1 0 0 0,0-1-1 0 0,29-21 1 0 0,-36 22-58 0 0,0 0 1 0 0,0-1-1 0 0,-1 0 1 0 0,0-1-1 0 0,-1 0 0 0 0,0-1 1 0 0,-1 0-1 0 0,9-16 0 0 0,-8 12-26 0 0,-2 0 0 0 0,0-1 0 0 0,-1 0 0 0 0,0 0 0 0 0,-1 0 0 0 0,2-20 0 0 0,-4 16-26 0 0,-1-1 0 0 0,-1 1 0 0 0,-1-1 0 0 0,0 1 0 0 0,-2-1 0 0 0,0 1 0 0 0,-1 0 0 0 0,-1 0 0 0 0,-1 1 0 0 0,-1-1 0 0 0,-12-24 0 0 0,9 26-10 0 0,0 1-1 0 0,-2 0 1 0 0,0 1-1 0 0,0 0 1 0 0,-2 1-1 0 0,-29-26 1 0 0,25 26-28 0 0,-1 0 0 0 0,-1 2 1 0 0,-1 0-1 0 0,0 2 0 0 0,-34-15 1 0 0,36 19-287 0 0,0 1 0 0 0,-1 1 0 0 0,1 0 0 0 0,-30-2 0 0 0,33 6-3585 0 0,-22 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30.74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219 720 2303 0 0,'0'0'102'0'0,"-2"-1"-1"0"0,-31-15 482 0 0,24 12 60 0 0,0 0 0 0 0,0 0 0 0 0,1-1 0 0 0,0-1 0 0 0,0 1 0 0 0,-11-10 0 0 0,9 4 13 0 0,-1 0-1 0 0,-1 1 1 0 0,0 1 0 0 0,-25-16 0 0 0,5 7 3257 0 0,44 14-2944 0 0,44-9-174 0 0,62-12-22 0 0,78-16-74 0 0,-103 15-361 0 0,-14 5-87 0 0,2-3-1 0 0,-11 4-52 0 0,292-54 416 0 0,-301 64-551 0 0,53-5 36 0 0,-20 6 11 0 0,97-7 105 0 0,0 15-46 0 0,119 25 136 0 0,-293-22-272 0 0,275 2 464 0 0,-158-6-242 0 0,155-13 289 0 0,-107-7-352 0 0,126 1-130 0 0,-272 20-60 0 0,190 10-2 0 0,-61 0 0 0 0,-123-8 0 0 0,185 10 0 0 0,-198-8 2 0 0,252 23 108 0 0,-193-22 27 0 0,54 3 51 0 0,-75-7-164 0 0,458-8 443 0 0,-412 5-386 0 0,40-3 70 0 0,50 7-66 0 0,-39 1-90 0 0,-74 1 5 0 0,-18 0 0 0 0,46 4-5 0 0,-1-1 70 0 0,33 1 72 0 0,-33-1-42 0 0,-39-1-54 0 0,14 1 15 0 0,-25-5 30 0 0,68-2 34 0 0,45-16 72 0 0,-88 4-107 0 0,-45 6-32 0 0,-23 2-27 0 0,-1-1-1 0 0,34-13 1 0 0,-6 2 25 0 0,27-5-39 0 0,47-15-2 0 0,-80 23 0 0 0,1 1 1 0 0,0 3 0 0 0,0 1-1 0 0,1 3 1 0 0,70-1 0 0 0,-62 4-22 0 0,-40 0 11 0 0,-2 0 0 0 0,-2 0 11 0 0,-9 2 42 0 0,-4-8 22 0 0,2 9-74 0 0,0 0 1 0 0,0 0-1 0 0,0 0 1 0 0,0 0-1 0 0,0-1 1 0 0,0 1-1 0 0,0 0 1 0 0,0 0-1 0 0,0 0 0 0 0,0 0 1 0 0,0 0-1 0 0,0-1 1 0 0,0 1-1 0 0,-1 0 1 0 0,1 0-1 0 0,0 0 1 0 0,0 0-1 0 0,0 0 1 0 0,0 0-1 0 0,0 0 1 0 0,0-1-1 0 0,-1 1 1 0 0,1 0-1 0 0,0 0 1 0 0,0 0-1 0 0,0 0 1 0 0,0 0-1 0 0,-1 0 0 0 0,-6-5 1 0 0,-1 1 0 0 0,0 0-1 0 0,0 1 1 0 0,-1 0-1 0 0,1 0 1 0 0,-16-3-1 0 0,-35 3-1 0 0,8 1 0 0 0,-67-2 0 0 0,61 4 0 0 0,-50 0-18 0 0,-18 0-24 0 0,-54-3 29 0 0,-17-1 14 0 0,-2 3-1 0 0,58 1 0 0 0,2 0 0 0 0,-47-1 0 0 0,42-1 0 0 0,-55-1 0 0 0,83 0 2 0 0,-28-2-57 0 0,8-7 38 0 0,-261-14-174 0 0,43 9 169 0 0,174 13-31 0 0,85 4 53 0 0,61 0 0 0 0,1 2 0 0 0,-48 9 0 0 0,-215 16-63 0 0,94-13 62 0 0,88-1 1 0 0,-161 14 0 0 0,253-26 0 0 0,-183 9 0 0 0,41 0 0 0 0,77-4 0 0 0,64-5 0 0 0,-190 15 0 0 0,48-13 0 0 0,94-4 0 0 0,-196-12 0 0 0,20 9 75 0 0,160 4-123 0 0,-39-7 37 0 0,7-1 11 0 0,62 5 0 0 0,-123-4-28 0 0,0 16-8 0 0,-34 3 36 0 0,200-12 0 0 0,-44 1 0 0 0,-76 4 0 0 0,96-1 0 0 0,-124 17 0 0 0,121-12 0 0 0,-62 13 0 0 0,22-8-65 0 0,37-7 66 0 0,-36 6-1 0 0,66-11 0 0 0,0-1 0 0 0,-23 0 0 0 0,3 0 0 0 0,-24-1 51 0 0,55 0-78 0 0,4-1 0 0 0,1-2 21 0 0,0 0 0 0 0,0 1-1 0 0,0 0 1 0 0,1 0-1 0 0,-1 0 1 0 0,1 0-1 0 0,0 0 1 0 0,-1 1-1 0 0,1-1 1 0 0,0 1 0 0 0,7-1-1 0 0,49-5 7 0 0,51-5 0 0 0,74-1 0 0 0,234 1 64 0 0,-18 30-181 0 0,-20 15 106 0 0,-103 10 11 0 0,-138-18 0 0 0,380 44 0 0 0,-421-60 0 0 0,116-5 0 0 0,246-15 57 0 0,-15-1-74 0 0,-338 10 16 0 0,330-11 14 0 0,-264 6 52 0 0,-4 1-70 0 0,18 0 5 0 0,-69 3 0 0 0,188-29 0 0 0,-170 14 0 0 0,446-26 0 0 0,-482 38 0 0 0,126-10 0 0 0,-61-1 30 0 0,-55 5 4 0 0,301-6-34 0 0,-341 14 0 0 0,19 2 0 0 0,-37-1 11 0 0,-39 4 43 0 0,-2 1 18 0 0,3 0 126 0 0,-18-1-322 0 0,-3 3-296 0 0,-26 13-566 0 0,8-8-5471 0 0,5-3-683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52.08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67 96 2759 0 0,'0'0'248'0'0,"3"-9"-128"0"0,-1-4 64 0 0,-4 0-96 0 0,-1 0-88 0 0,-1 4 0 0 0,-5 0 64 0 0,0-2-64 0 0,-4 4 0 0 0,-2 1 0 0 0,-1 1-1376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52.534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143 58 1375 0 0,'-2'-1'66'0'0,"-116"-11"1630"0"0,115 11-1552 0 0,0 1 0 0 0,-1-1 1 0 0,1 0-1 0 0,-5-3 0 0 0,7 4-116 0 0,1 0-100 0 0,0 0 63 0 0,1-1 1 0 0,-1 1 0 0 0,1 0-1 0 0,-1 0 1 0 0,0 0 0 0 0,1 0-1 0 0,-1 0 1 0 0,1 0 0 0 0,-1 0-1 0 0,0-1 1 0 0,1 1 0 0 0,-1 0-1 0 0,0 0 1 0 0,1-1 0 0 0,0 1-1 0 0,-1-1-4 0 0,1 0 0 0 0,0 1 0 0 0,0-1 0 0 0,-1 1-1 0 0,1-1 1 0 0,0 1 0 0 0,0 0 0 0 0,0-1 0 0 0,0 1 0 0 0,1-1-1 0 0,2 0-9 0 0,0 0 2 0 0,0-1 0 0 0,1 1 0 0 0,-1-1-1 0 0,0 0 1 0 0,0-1 0 0 0,0 1 0 0 0,0-1 0 0 0,-1 1 0 0 0,6-6 0 0 0,-8 7-33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53.548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95 1 3743 0 0,'0'0'167'0'0,"1"2"30"0"0,3 5 174 0 0,-1-1 0 0 0,1 0 0 0 0,5 6 0 0 0,-8-10 125 0 0,2-2-444 0 0,-1 0 0 0 0,1 1-1 0 0,-1-1 1 0 0,1 1-1 0 0,3 1 1 0 0,10 2 38 0 0,-2-3 39 0 0,23-2-1 0 0,-7 0-33 0 0,19-2 14 0 0,-19 0-46 0 0,-15 1-51 0 0,0-2-12 0 0,-8 3 0 0 0,-1-1 0 0 0,1 1 0 0 0,0 0 0 0 0,1 0 0 0 0,9 0 0 0 0,-2 1 0 0 0,-6 0 0 0 0,48-1 0 0 0,-43 1 0 0 0,1 1 0 0 0,-4-3 11 0 0,-25 0 42 0 0,-7 4-19 0 0,18-1-14 0 0,-1 0 0 0 0,1-1-1 0 0,-1 0 1 0 0,1 0 0 0 0,-5 0-1 0 0,4-1 7 0 0,0 1-1 0 0,1-1 0 0 0,-1 1 0 0 0,0 0 1 0 0,0 0-1 0 0,1 0 0 0 0,-1 0 0 0 0,0 1 0 0 0,1-1 1 0 0,-1 1-1 0 0,0 0 0 0 0,-5 3 0 0 0,0-1 55 0 0,0 1-1 0 0,0-1 0 0 0,0-1 0 0 0,-12 2 1 0 0,-39 3 263 0 0,58-7-332 0 0,-127 7 318 0 0,68-5-233 0 0,26-3-85 0 0,25 0 17 0 0,1 0 1 0 0,-1 1-1 0 0,-13 2 0 0 0,18-1-17 0 0,6 1-8 0 0,7 0-5 0 0,-7-2 2 0 0,12 2 0 0 0,0 0 0 0 0,24-1 0 0 0,-20-1 0 0 0,20 3 0 0 0,-11-1 0 0 0,1-1 0 0 0,0-1 0 0 0,42-5 0 0 0,25-1 0 0 0,-47 4 0 0 0,18 1 0 0 0,78 3 11 0 0,-63 5 76 0 0,-52-4-72 0 0,46 1 0 0 0,-61-6-14 0 0,-7 2 0 0 0,-1-1 1 0 0,1 1 0 0 0,-1 0 0 0 0,1 1-1 0 0,7 1 1 0 0,-23 2 253 0 0,-7-1-71 0 0,0 0 0 0 0,-1-1 0 0 0,-26 0 0 0 0,-54-7 148 0 0,22 1-138 0 0,-87 11-32 0 0,132-4-164 0 0,-29 4 2 0 0,51-8 20 0 0,9 1-20 0 0,0 0 1 0 0,0 0-1 0 0,0 0 0 0 0,0 0 0 0 0,0 0 1 0 0,0 0-1 0 0,0 0 0 0 0,0 0 0 0 0,0 0 1 0 0,0 0-1 0 0,0-1 0 0 0,0 1 0 0 0,0 0 1 0 0,0 0-1 0 0,0 0 0 0 0,0 0 1 0 0,0 0-1 0 0,0 0 0 0 0,0 0 0 0 0,0 0 1 0 0,0 0-1 0 0,0 0 0 0 0,0 0 0 0 0,0 0 1 0 0,0 0-1 0 0,0 0 0 0 0,0 0 0 0 0,0-1 1 0 0,0 1-1 0 0,0 0 0 0 0,0 0 1 0 0,0 0-1 0 0,0 0 0 0 0,0 0 0 0 0,0 0 1 0 0,0 0-1 0 0,0 0 0 0 0,0 0 0 0 0,0 0 1 0 0,0 0-1 0 0,0 0 0 0 0,0 0 0 0 0,0 0 1 0 0,0 0-1 0 0,0 0 0 0 0,0 0 0 0 0,0 0 1 0 0,1 0-1 0 0,-1 0 0 0 0,6-4 21 0 0,8-2 23 0 0,25-7 1 0 0,-18 6-6 0 0,71-16 15 0 0,-46 13-34 0 0,-13 4-93 0 0,-21 3 69 0 0,-44 17 41 0 0,28-13-71 0 0,-6 4-785 0 0,-4 2-2792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3:53.9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998 1816 9215 0,'0'0'816'0,"0"0"-656"0,0 0-160 0,0 0 0 0,0 0 832 0,0 0 128 16,0 0 16-16,0 0 16 0,0 0-96 0,0 0-32 15,0 0 0-15,-7 0 0 0,0-2-160 0,-1 1-16 16,1 1-16-16,-1 0 0 0,-2 4-272 0,1 0-48 16,-4 1-16-16,0-1 0 0,1 1-16 0,-1 4 0 15,0-3 0-15,1 6 0 0,-1-4-96 0,1 5-32 16,1 1 0-16,1 0 0 0,0 1-16 0,-2 2-16 16,1 1 0-16,-1-1 0 0,2 1-160 0,0 0 192 15,-1 2-192-15,0 1 192 0,1-1-192 0,1-2 160 16,0 2-160-16,-1 2 160 0,-1-1-160 0,-1 2 160 0,2 1-160 15,1-2 160-15,-2 1 0 0,-2 7 0 16,2-3 0-16,-1 2 0 0,1 3 0 0,-1 0 0 0,1 1 0 0,1 3 0 16,1 3 48-16,0-2 16 0,1 0 0 0,1-3 0 15,0-1 32-15,2-1 16 0,0-3 0 0,1-2 0 16,2-2-80-16,-1-2 0 16,2-4-16-16,0 1 0 0,0 2-176 0,1-2 192 15,0 1-192-15,0-1 192 0,-2 3-192 0,2 2 128 16,0 0-128-16,2 2 128 0,-1-1-128 0,3 3 128 0,-3-3-128 0,1 3 128 15,-2-5-128-15,4 3 160 0,-1-3-160 0,-1-3 160 16,1 5-32-16,-1-6 0 0,1-2 0 0,1-2 0 16,0 0-128-16,-1-1 128 0,0 0-128 0,-1 0 128 15,1 2-128-15,0-2 160 0,-1 2-160 0,1 1 160 16,-2 1-160-16,-1 0 0 0,2 0 0 0,1 2 0 16,0 1 0-16,0 1 0 0,-1-4 176 0,0 0-176 0,1-1 208 0,1-2-48 15,-2-3-16-15,3 1 0 0,-2 0 0 0,2-3 0 16,-1 1 0-16,2-1 0 0,-2-2-144 0,1 1 192 15,0 3-192-15,1-3 192 0,1 3-192 0,-1-2 0 16,0 0 144-16,1 0-144 0,0-2 128 0,-2 0-128 16,2-3 128-16,-1 3-128 0,1-3 0 0,-1 2 144 15,0 1-144-15,1 0 0 0,-2 0 160 0,4 1-160 16,-2 1 128-16,1 2-128 0,-1-3 128 0,0 3-128 16,-1 0 0-16,1-2 128 0,-1 2-128 0,-1 1 0 15,-1-2 0-15,1 1 0 0,-1 0 0 0,1 1 128 16,-1-1-128-16,-1-2 0 0,1 2 128 0,0-2-128 15,-1-1 128-15,0 7-128 0,0-1 128 0,1 1-128 16,-2-1 128-16,2 1-128 0,0-1 0 0,0 2 128 16,0 1-128-16,-2-1 0 0,4 0 0 0,-1 0 0 15,1 1 0-15,-1-1 0 0,0-1 0 0,0 2 0 16,1 1 0-16,-1 0 0 0,2 0 0 0,-1 1 0 16,0-1 128-16,1 3-128 0,0-2 0 0,1 2 0 15,1-1 0-15,0 3 0 0,0-2 0 0,0 3 0 16,1-2 0-16,2-1 0 0,0 2 0 0,-1-1 0 15,1 3 0-15,-1 0 128 0,2-2-128 0,1 2 0 0,-1-4 0 0,-2 3 0 16,-1 0 0-16,2 2 0 0,-1-4 0 0,1 5 0 16,0-2 0-16,0 3 0 0,0-3 0 0,1 2 0 15,-1-3 128-15,-1 2-128 0,0 1 128 0,1-1-128 16,1 1 144-16,-1-1-144 0,1 1 160 0,0 2-160 16,2-2 128-16,-1 0-128 0,0 2 0 0,0-2 0 0,-1 1 144 0,2 3-144 15,-1 0 128-15,1 2-128 0,0-2 0 0,1 1 128 16,-2 2-128-16,2-2 0 0,1 0 0 0,-1 1 0 15,1-1 128-15,-1 2-128 0,2 0 0 0,1 1 0 16,0 0 0-16,0 3 128 0,-1 2-128 0,1-3 0 16,1 2 0-16,-1 1 128 0,2-2 0 0,-1 0-128 15,0 2 192-15,2-3-64 0,1-2-128 0,0 1 160 16,1 1-160-16,0 1 160 0,2-2-160 0,-1 1 0 16,0-1 0-16,2 1 0 0,1-3 128 0,0 0-128 15,3 0 128-15,-2-5-128 0,-1-3 0 0,-2 3 128 16,0-1-128-16,-1-3 0 0,2-3 144 0,0 2-144 15,-2 0 160-15,-1 1-160 0,0-5 160 0,1-2-160 0,-1-1 160 0,1 0-160 16,1 0 160-16,-2 2-160 0,0-4 160 0,0-3-160 16,-1-1 128-16,1 1-128 0,-2-3 0 0,-1 1 144 15,3-1-144-15,-3-3 128 0,-1 2-128 0,-2-4 128 16,-3 3-128-16,-1-2 0 0,-2-3 0 0,-2 1 128 16,-1 2-128-16,-2-2 0 0,-7-5 0 0,9 8 128 15,-9-8-128-15,6 6 0 0,-6-6 0 0,6 9 0 16,-6-9 128-16,1 10-128 0,-1-10 0 0,-1 12 128 15,-2-5-128-15,-2 4 128 0,-1-4-128 0,-1 3 128 16,1-1-128-16,-2 3 160 0,-1-3-160 0,-1 2 160 16,-1-2-160-16,-2 2 0 0,-2 3 0 0,-2 2 128 15,-1-4-128-15,2 4 0 0,-1 0 0 0,0 2 128 16,-4 1-128-16,0 1 0 0,-1 2 0 0,2 1 0 0,-1 0 0 16,1 2 0-16,0-1 0 0,-2 0 0 0,3 4 0 0,-1-2 0 15,2 3 0-15,1-2 0 0,3 1 0 0,-2 2 0 16,-2-1 0-16,2 3 0 0,0 1 0 0,2 2 0 15,0 0 0-15,-1 1 0 0,4 2 0 0,-2-3 0 16,0 4 0-16,-1-1 0 0,0 0 0 0,3 3 0 16,1-2 0-16,-1-1 0 0,0 3 0 0,2 3 0 15,0-2 0-15,2 3 0 0,-1-3 0 0,3-2 0 16,1 5 0-16,0-3 0 0,0 5 0 0,3-4 0 16,-1 4 0-16,0-4 0 0,1 4 0 0,1-2 0 15,1 0 0-15,-1-1 0 0,0 1 0 0,-1-1 0 16,0 1 0-16,1 0 0 0,2-1 0 0,2 1 0 15,-4 3 0-15,3-2 0 0,-1-2 0 0,0 5 0 0,-1-3 0 0,0 3 0 16,0-1 0-16,2-2 0 0,-1 2 0 0,1-3 0 16,-2-1 0-16,2-2 0 0,-1 4 0 0,1-3 0 15,-2 4 0-15,-1-3 0 0,0 1 0 0,0-1 0 16,1 3 0-16,1-3 0 0,0 3 0 0,1 1 0 16,1-2 0-16,-2 2 0 0,2 5 0 0,-2-5 0 15,4-2 0-15,-4 3 0 0,2 5 0 0,1-2 0 16,-1-1 0-16,1-3 0 0,-3-1 0 0,4 2 0 15,-1 1 0-15,1-3 0 0,-1 1 0 0,-1-3 0 16,-2 1 0-16,0 1 0 0,0 0 128 0,1 1-128 16,-2-2 0-16,0 1 0 0,-1 2 0 0,0-3 0 15,0-1 0-15,0-1 0 0,-1 1 0 0,0-1 0 16,0 1 0-16,-1-2 0 0,0 4 0 0,2-3 0 16,-2-1 0-16,0-2 128 0,-1 4-128 0,1-3 0 0,-3-2 0 15,-3 3 0-15,0-3 128 0,0-1-128 0,-1 1 0 0,-2 3 0 16,0-2 0-16,-2 1 128 0,1-1-128 0,-2-1 192 15,0-2-192-15,-2 3 192 0,0 1-192 0,-1-2 160 16,0-3-160-16,-1-1 160 0,-3-2-160 0,0-1 160 16,-3 1-160-16,0-2 160 0,-1 0-160 0,0 0 0 15,0 0 144-15,-2-2-144 0,0 1 0 0,3 0 144 16,-1-3-144-16,-2 3 0 0,-2 1 128 0,-1-1-128 16,0-1 0-16,1 0 0 0,-4 1 0 0,2-2 0 15,1 1 128-15,-1 2-128 0,2 0 0 0,2-2 128 16,0 1-128-16,3-1 0 0,1-2 128 0,1 3-128 15,-3 1 0-15,3-2 0 0,-1 2 0 0,2 0 0 16,1-1 0-16,-2-3 0 0,-2 2 0 0,-1 3 0 0,-1-3 0 16,1 1 0-16,-2 1 0 0,2-1 0 0,-1 2 0 0,4-2 0 15,1 2 0-15,-2 0 0 0,0 0 0 0,3 1 0 16,1 2 0-16,1-1 0 0,-2 1 0 0,8-18 0 16,0 2 0-16,-4 3 0 0,4 6 0 0,-5 2 0 15,2 3 0-15,1 2 0 0,0 2 0 0,-10 29 0 16,2-7 0-16,7-7 0 0,2-2 0 0,2-6 0 15,1-3 128-15,1 1-128 0,1 0 0 0,2 5 0 16,-1 3 128-16,4 1-128 0,-1-1 0 0,1 0 0 16,1 0 0-16,0 0 0 0,1-2 0 0,-1 2 0 15,2 2 0-15,0 5 0 0,-2 8 0 0,2-3 0 16,2 3 128-16,-2-3-128 0,-2 0 0 0,0 0 0 16,-1-1 0-16,-1 6 0 0,1 4 0 0,-1 0 0 0,-1 1 0 15,0-5 0-15,-3-4 0 0,4 6 0 0,0 6 144 0,2 3-144 16,-1-3 0-16,3-1 144 0,3-3 112 0,1-3 32 15,1-4 0-15,2-3 0 0,2 3-288 0,3-4 0 16,3-5 0-16,3-4 0 0,0-4 128 0,3-6-128 16,3-5 0-16,-7-16 0 0,6-2-256 0,0-2-128 15,7 0 0-15</inkml:trace>
  <inkml:trace contextRef="#ctx0" brushRef="#br0" timeOffset="983.52">3138 6828 13823 0,'0'0'1216'0,"0"0"-960"0,0-6-256 0,0 1 0 16,0 0 656-16,0 5 96 0,0 0 16 0,0 0 0 0,-7-6 640 0,7 6 128 16,-8 0 16-16,-1 3 16 0,-1 2-512 0,-1 0-96 15,-1 2-32-15,-1 3 0 0,0 4-288 0,-3 2-64 16,0 3-16-16,-2 2 0 0,-1 2-32 0,0 6 0 16,0 1 0-16,0 2 0 0,0 1-48 0,2 0-16 15,1-7 0-15,3 4 0 0,3 0-96 0,2-6-32 16,4-1 0-16,3-4 0 0,2-2-48 0,4-2-16 15,3-1 0-15,5-3 0 0,4-3 0 0,5 2 0 16,2-4 0-16,3 1 0 0,5 0-80 0,-1-3 0 16,3 0-16-16,-1 1 0 0,-3 2-176 0,-1-1 0 15,-1 2 0-15,-1-2 128 0,-3 1-128 0,-1 4 0 16,-5 0 0-16,-2 1 128 0,-2 4 32 0,-2-1 0 16,-6 2 0-16,2 1 0 0,-6 1 288 0,-2-2 48 15,-2 5 16-15,-3 1 0 0,-3 1-64 0,-2-4 0 16,-4 2 0-16,-3 0 0 0,-2 1-96 0,-2-3-32 15,-2 0 0-15,0-2 0 0,-4-3-144 0,1-2-48 0,0-2 0 0,-1 0 0 16,-3-5-128-16,6-1 0 16,0-5 0-16,3-1 0 15,3-3-1376-15,4-2-352 0,3-7-80 0,3-2-14544 0</inkml:trace>
  <inkml:trace contextRef="#ctx0" brushRef="#br0" timeOffset="1319.55">3511 6872 13823 0,'-12'0'1216'0,"12"0"-960"16,0 0-256-16,0 0 0 0,-6 3 2752 0,0 0 512 16,-1 5 112-16,0 2 16 0,-2 7-1968 0,0 3-384 15,-1 3-80-15,0 1 0 0,-1 2-176 0,4 3-16 16,0 1-16-16,4-3 0 0,-1 1-304 0,4-3-64 15,4 3-16-15,2-5 0 0,5 0-240 0,0-4-128 16,1-4 128-16,4-2-128 0,-2-7 224 0,3 0-32 16,1-5 0-16,0-5 0 0,0-1 384 0,0-3 80 15,-1-6 16-15,0-1 0 0,-2-5 256 0,-2-1 48 16,-2-5 16-16,-2 0 0 0,0 0-352 0,-4-1-80 16,-4 0-16-16,-3 2 0 0,-2 2-368 0,-2-1-176 0,-4 1 160 0,-3 1-160 15,-4 1 128-15,-1 2-128 16,-2-2 0-16,0 6 144 0,-1 1-416 0,0 0-96 0,1 3-16 0,-7-1 0 31,5 2-3008-31,2 4-624 0</inkml:trace>
  <inkml:trace contextRef="#ctx0" brushRef="#br0" timeOffset="1606.99">3530 5795 16575 0,'0'0'736'0,"-5"4"160"0,5-4-720 0,-1 9-176 0,-1 4 0 0,4 1 0 16,1 1 1984-16,0 4 384 0,3 3 64 0,2 3 0 0,1 4-1152 0,2 5-256 16,2 2-32-16,2 6-16 0,3 5-256 0,4 4-48 15,-1 3-16-15,2 1 0 16,0 5-304-16,1 5-64 0,4-1-16 0,-2-2 0 0,-5-5-272 0,3-2 160 15,-1-6-160-15,-1-4 128 0,1-3-128 0,-4-5 0 16,0-4 0-16,-3-4 128 0,1-1-128 0,-6-3 0 16,-1-2 0-16,4 1 0 15,-7-7-1600-15,-1-7-208 0,-6-10-48 0</inkml:trace>
  <inkml:trace contextRef="#ctx0" brushRef="#br0" timeOffset="1961">3954 6243 23039 0,'0'0'1024'0,"0"0"192"0,0 0-960 0,0-183-256 16,0 366 0-16,0-183 0 0,0 0 960 0,7 10 160 0,-3 4 32 0,1 4 0 16,0 3-144-16,1 5-32 0,1-1 0 0,1 5 0 15,0-3-464-15,2 5-112 0,-1 3-16 0,3-1 0 16,-2 1-48-16,1 0-16 0,2-1 0 0,-2-3 0 15,-2-6-160-15,0-6-32 0,1-1-128 0,-2-5 192 16,-2-7 336-16,1 0 64 0,-1-4 16 0,0-6 0 16,1-3 432-16,-2-8 96 0,0-3 16 0,0-3 0 15,0-6-336-15,-1 0-64 0,-3-4-16 0,2-1 0 16,-3-4-352-16,-3-1-64 0,-1 1 0 0,0-1-16 0,1 0-128 0,0 4-32 16,2 5 0-16,-2 1 0 0,3 5-144 15,0 2 0-15,0 2 0 0,5-6 0 16,0 5-448-16,3 6 0 0,0 2-16 0,-1 3 0 15,2-1-2192-15,0 6-432 0,0 0-96 0,-3 2-16 0</inkml:trace>
  <inkml:trace contextRef="#ctx0" brushRef="#br0" timeOffset="2284.79">4351 6153 21071 0,'0'0'928'0,"0"0"208"0,10-2-912 0,-1-1-224 16,3-1 0-16,-1-3 0 0,0-4 1648 0,5-2 272 16,1-1 64-16,1-4 16 0,-1-3-736 0,-2-1-160 15,-1 2-16-15,0 0-16 0,-5-1-560 0,1 0-128 16,-1-1 0-16,-1 2-16 0,-6 4 112 0,-2 1 32 16,-2 0 0-16,-2 1 0 0,-1 1 128 0,-3 4 16 0,-3-1 16 0,-2 5 0 15,-2 0 16-15,-1 5 0 0,-1 4 0 0,-1 3 0 16,-2 6-304-16,2 2-48 15,2 3-16-15,0 3 0 0,-3 4-144 0,4 2-48 0,3-3 0 0,3 4 0 16,4-3-128-16,4 1 0 0,3-5 0 0,6-3 0 16,4-4 128-16,2-4-128 0,1 0 128 0,4-5-128 15,4-2 0-15,5-4 0 0,5-2 0 0,6-8 0 16,6-1-128-16,3-3-64 0,2-2-16 0,-2 0 0 16,-2-1-2848-16,-3-1-560 0,11-12-112 0,-5 7-32 0</inkml:trace>
  <inkml:trace contextRef="#ctx0" brushRef="#br0" timeOffset="3369.8">3600 8167 12895 0,'-4'-9'1152'0,"0"-2"-928"15,-1 1-224-15,0 0 0 0,1 3 1648 0,-1 0 272 16,5 7 64-16,-7-7 16 0,-1 1-304 0,2 0-64 16,-2 0-16-16,0 5 0 0,-1-1-304 0,0 0-64 15,1 2-16-15,-1 2 0 0,9-2-272 0,-9 6-64 16,0 5-16-16,0 2 0 0,0 4-480 0,1 2-80 16,2 4-32-16,1 0 0 0,1 2-32 0,-1 4-16 15,4 4 0-15,3-9 0 0,5 8-112 0,0 5-128 16,2 4 176-16,4 3-176 0,1-1 128 0,2 3-128 15,2-4 0-15,1-1 0 0,3-2 0 0,-2-3 128 16,3-6-128-16,-1-1 0 0,1 2 0 0,-3-7 0 16,-2-1-240-16,1-3 80 0,1-2 160 0,-2-1 144 15,-5-3-16-15,-1 0-128 0,1-2 0 0,-1-3 0 16,-5 1 0-16,-2-2-144 0,-3 2-64 0,-2-3-16 16,-3 1 0-16,-1-1 0 15,-3-5-208-15,-2 1-32 0,-3-3-16 0,-2 1 0 16,-1-2-128-16,-8 0-32 0,-2-1 0 0,-3 0 0 0,-3-5 336 0,-1-1 64 0,2 0 16 0,1-2 0 15,5 1 224-15,-1-3 0 0,6 1 0 0,5 1 0 16,4-4 160-16,3-1 32 0,3-1 0 0,1 0 0 16,3-1-192-16,5 0 0 0,4-5 144 0,4 0-144 15,3-1 0-15,2-5 0 0,5-2 0 0,3 1 128 16,-1-3 16-16,2 0 16 0,-1 0 0 0,1 2 0 16,-4-3 80-16,1 4 16 0,0 2 0 0,-5 0 0 15,-1 3 16-15,-3 5 16 0,2 0 0 0,-4 4 0 0,-5 3-64 16,0 6-16-16,-3 0 0 0,-5 6 0 0,0 0-208 0,0 0 0 15,5 12 0-15,-2 6 0 0,-2 1 320 0,-1 5 80 16,0-1 16-16,1 1 0 0,2 3-416 0,-3-4 0 16,0-3 128-16,0-2-128 0,2-3 0 0,2-2 0 15,0-5 144-15,1-1-144 0,-5-7 128 0,8 1-128 16,-1-3 128-16,2-4-128 0,-1-2 288 0,1-5-16 16,0-2 0-16,-2 0 0 0,2-4 32 0,-5-2 0 15,-1-2 0-15,-2 4 0 0,-2 0-176 0,-3 0-128 16,-1 0 192-16,-3 1-192 0,0 3 208 0,-2 0-64 15,0 1-16-15,0 1 0 0,1 3-128 0,-1 0 0 16,2 2 0-16,2-1-176 0,2 2 176 0,2 0 0 16,-2-2 0-16,4 4 0 0,4-2 0 0,-1 0-128 15,2 1 128-15,1-4-192 0,1 0 192 0,3-2 0 16,3 2 0-16,0 1-128 0,2-2 128 0,2 3 0 16,0-1 0-16,1 4 0 0,1 4 0 0,0 1-128 0,0 4 128 15,0 3 0-15,-1 1 0 0,0 3 0 16,0 1 0-16,1 3 0 0,-1 0 0 0,1 2 128 0,-2-3-128 0,1-3 128 15,-2 3 0-15,-1 0 16 0,0-4 0 0,0 2 0 16,2-1-144-16,-1-2 0 0,0-1 0 0,-1-4 0 16,-1-3 0-16,-1-1-272 0,2-3 32 0,-1-3-11216 15,0 0-2240-15</inkml:trace>
  <inkml:trace contextRef="#ctx0" brushRef="#br0" timeOffset="3986.82">4343 7382 32255 0,'-5'-5'2864'0,"2"0"-2288"16,-1-4-576-16,1 2 0 0,-1 4 416 0,4 3-32 15,0 0 0-15,0 0 0 0,0 0 256 0,0 0 64 16,-3 5 0-16,-1 6 0 0,4 0-336 0,0 6-64 15,0 3-16-15,6 5 0 0,2-3-288 0,2 6 128 16,0-2-128-16,3 2 0 0,2-3 0 0,3-1 0 0,2-1 0 0,2-5 0 16,1-4 0-16,0-3 0 15,-2 0 0-15,2-6 0 0,0-4 288 0,0-2-48 16,0-2-16-16,0-7 0 0,-2-4 480 0,1-4 80 16,-1-2 32-16,0-4 0 0,-4-4-288 0,-1 0-48 15,-2-3-16-15,-2 2 0 0,-1 1-240 0,-2 0-48 16,-2 1-16-16,-1-2 0 0,0 4-160 0,-3-2 128 15,1 3-128-15,1 4 128 0,0 2-128 0,0 3 0 0,-1 1 0 0,3 6 0 16,-1 2 0-16,2 4 0 16,1 5 0-16,-1 4 0 0,4 2 0 0,1 7-176 0,1 4 176 0,3 8-128 15,4 6 128-15,0 7-128 0,2 8 128 0,0 9-128 16,0 8 128-16,1 5 0 0,1 5 0 0,-2 6-128 16,-2-1 128-16,-1 4 0 0,-3-5 0 0,-2 1 0 15,0-2 0-15,-2-1 0 0,0-3 0 0,-3-3 128 16,-4-3 96-16,0-7 32 0,-1-5 0 0,-2-1 0 0,-2-15 64 0,-1-2 0 15,-2 1 16-15,-5-5 0 0,0-3-80 0,-3-4 0 16,-3-6-16-16,-4-4 0 0,-6-1-96 0,-3-8-16 16,-1-4 0-16,-2-9 0 0,-2-2 0 0,1-8 0 15,-1-6 0-15,2-2 0 0,1-6-128 0,4 0 0 16,4-5 0-16,2-1 0 0,6-3-192 0,6 1 192 16,4 1-192-16,5-2 192 0,5 3-192 0,3 1 192 15,6-2-160-15,2 6 160 0,5 0 0 0,7 2-144 16,2 2 144-16,6 3 0 0,6 2 0 0,0-2 0 15,4 4 0-15,1 6 0 0,3-1-160 0,-3 7 160 16,-4 1-192-16,0 5 192 16,-2 7-1808-16,0 3-256 0,-1 6-48 0,15 12-16096 0</inkml:trace>
  <inkml:trace contextRef="#ctx0" brushRef="#br0" timeOffset="12492.31">9641 4590 6447 0,'0'0'576'0,"0"0"-576"16,-1-5 0-16,1 5 0 0,0-3 976 0,0 3 96 0,0-8 16 0,0 8 0 15,0-6 128-15,0 6 16 0,0 0 16 0,0 0 0 16,-1-5 16-16,1 5 0 0,0 0 0 0,0 0 0 16,0 0-80-16,0 0-16 0,0 0 0 0,0 0 0 15,0 0-256-15,0 0-48 0,0 0-16 0,0 0 0 16,-5 3-176-16,1 4-32 0,0 2-16 0,3-3 0 16,-2 5-112-16,1 0 0 0,-2 1-16 0,2 4 0 0,0 0-80 0,1 3-16 15,-2 3 0-15,2 6 0 0,-1 0-48 0,0 5-16 16,1 4 0-16,0 1 0 0,0 2-80 0,-1 1 0 15,0 0-16-15,-1 1 0 0,-1 0-16 0,1-4 0 16,1-1 0-16,0-2 0 0,-2 0 128 0,1-8 32 16,0 0 0-16,0-4 0 0,-1 2 16 0,2-2 16 15,0-4 0-15,0-1 0 0,-1-1-32 0,1-1 0 16,1-2 0-16,-1-1 0 0,2-2-112 0,0 1-16 0,0-5-16 16,2 0 0-16,-2-7-48 0,0 0-16 15,0 0 0-15,0 0 0 0,5 5 0 0,-5-5 0 16,7 1 0-16,1-1 0 0,3-1-48 0,1 0 0 15,0-3 0-15,4 1 0 0,0 1-128 0,2 0 0 16,2 1 0-16,4 1 128 0,3 0-128 0,5 1 0 16,4 2 0-16,2 0 0 0,1-2 0 0,2-1 0 15,-1 0 0-15,0 0 0 0,-2-3 0 0,0 2 0 16,2 1 0-16,-2 0 0 0,1 0 0 0,2 1 0 0,2 2 0 0,-2 1 0 16,1-2 0-16,0 1 0 0,-3-2 0 0,0 2 0 15,1-1 0-15,0 1 0 0,1 0 0 0,1 0 0 16,3-1 0-16,2 4 0 0,3-1 0 0,4 2 0 15,2-2 0-15,0 3 0 0,-2-3 0 0,0 4 0 16,-2-1 0-16,-1-3 0 0,-2 0 0 0,-2 1 0 16,4-2 0-16,-4 1 0 0,-2 3 0 0,-2-3 0 0,-2 1 256 0,-5 0-48 15,-3 0 0-15,-2-4 0 0,-4 2-208 0,-3 1 128 16,-1-2-128-16,-2 0 0 0,-2-3 256 0,-2 3-32 16,-2-2-16-16,-1 2 0 0,1-2-208 0,-2 0 0 15,0 2 0-15,-1-2 0 0,1 2 0 0,0-1 0 16,-2-1 0-16,1 2 0 0,-1-1 0 0,1 1 0 15,-1 2 0-15,-1-2 0 0,0-2 128 0,1-1-128 16,-1 1 0-16,0 0 0 0,0 1 192 0,-1-2-48 16,0 0-16-16,0-2 0 0,-2 1-128 0,1 0 192 15,-2-2-192-15,1 0 192 0,-1-4-192 0,2 2 192 16,-4-4-192-16,1 2 192 0,-2-6 64 0,3 0 32 16,-4-3 0-16,2-3 0 0,-2-4 32 0,2 1 16 15,-1-3 0-15,-1-6 0 0,0-1-144 0,-1-2-48 0,0-3 0 0,0 2 0 16,1 2 48-16,-1 5 16 15,2 0 0-15,-2 4 0 0,0 1 0 0,-1 0 0 0,0 6 0 0,0 3 0 16,-1 2-208-16,0-1 0 16,-2 4 128-16,-1-5-128 15,0 2-672-15,-2 6-176 0,6 6-48 0,0 0-13200 16,0 0-2656-16</inkml:trace>
  <inkml:trace contextRef="#ctx0" brushRef="#br0" timeOffset="13910.87">19485 4542 6447 0,'-1'-20'576'0,"0"12"-576"0,-1-2 0 0,1 1 0 0,0-2 1792 0,-3 2 256 16,0-4 64-16,2 4 0 16,-2-2-320-16,1 1-64 0,2 1-16 0,-3 1 0 0,2 0-304 0,0 5-64 15,2 3-16-15,0 0 0 0,0 0-464 0,0 0-96 16,0 0 0-16,0 0-16 0,2 7-256 0,-1 5-48 15,0 3-16-15,0 1 0 0,2 6 80 0,-2 4 0 16,0 5 16-16,1 4 0 0,-2 1 48 0,-2 9 16 16,0 2 0-16,-3 5 0 0,-2 1-128 0,-1 3-16 15,-3 4-16-15,1-1 0 0,0-2-128 0,0-3-32 16,-3-3 0-16,4 0 0 0,-1-8 112 0,2-2 32 16,0-3 0-16,3-7 0 0,-2-2 0 0,3-5 0 15,2-4 0-15,1-3 0 0,1-3-112 0,1-1-32 16,4-7 0-16,0 0 0 0,3-3 48 0,2-4 0 15,2-4 0-15,5-3 0 0,3-1-80 0,3-2-16 16,4-5 0-16,1-1 0 0,1 0-224 0,3 2 0 16,2 2 128-16,7 3-128 0,1 0 0 0,5 3 0 15,4 4 0-15,3-3 0 0,4 4 0 0,0 2 0 16,1-1-128-16,-1 2 128 0,0 4 0 0,1 0 0 16,-1-1 0-16,0 2 0 0,-2 3 0 0,-4-3 0 0,-4 5 0 15,-4-2 0-15,-2-1 0 0,0 1 0 0,-2 3 0 16,-1 1 0-16,-2-3 0 0,0 2 0 0,0 2 0 0,0-3 0 15,2-1 0-15,-1 0 0 0,-2-1 0 0,1 0 0 16,-2-2 0-16,-2 0 0 0,2-1 0 0,-1-1 0 16,1 1 0-16,1 1 0 0,-2-3 0 0,1-1 0 15,-1 3 0-15,-1 1 0 0,0-4 0 0,-2-1 0 16,0 1 0-16,-4 1 0 0,-1 1 0 0,-5-3 0 16,-3-2 144-16,-2 0-144 0,0 0 128 0,1-2-128 0,-4-3 208 15,-3-1-32-15,-3 3-16 0,-7 3 0 0,4-12 192 0,-3 3 32 16,-1-3 16-16,-3-2 0 0,-2-4 128 0,-1-4 32 15,-2-2 0-15,-1-8 0 0,-1-1-112 0,0-5 0 16,-1-6-16-16,-1-2 0 0,1-4-192 0,0 2-48 16,1-2 0-16,0 3 0 0,-1 8-192 0,-1 1 0 15,2 2 128-15,1 5-128 0,0 6 0 0,2 4 0 16,-1 3 0-16,0 7 0 0,0-1-208 0,-1 8-48 16,9 4 0-16,-8-1 0 15,-2 4-2544-15,1 2-512 0,3 6-96 0,2 4-14256 0</inkml:trace>
  <inkml:trace contextRef="#ctx0" brushRef="#br0" timeOffset="15111.49">26408 4369 3679 0,'0'0'320'0,"0"0"-320"0,3-12 0 0,1 4 0 0,-4 8 2352 0,7-13 400 16,-2 4 64-16,-5 9 32 0,9-11-688 0,-9 11-144 15,10-4-32-15,-10 4 0 0,0 0-400 0,0 0-96 16,0 0-16-16,0 0 0 0,0 0-608 0,0 0-128 16,0 0-32-16,5 17 0 0,-8 2-64 0,-1 2-32 15,-1 5 0-15,-1 3 0 0,0 4-96 0,-2 3 0 16,0 2-16-16,0 6 0 0,-1 1 16 0,0 6 0 16,-1 1 0-16,1 4 0 0,0 0-176 0,0 1-16 15,-1 0-16-15,-2 3 0 0,0-2-112 0,1-3 0 16,1-4-16-16,1-7 0 0,0 1 0 0,1-7 0 15,-1-5 0-15,2-5 0 0,3-2 208 0,1-3 32 16,0-4 16-16,2-2 0 0,1-3-112 0,0-1 0 0,0-6-16 0,0-7 0 16,0 0-32-16,9 5 0 15,-9-5 0-15,11 3 0 0,2-3-16 0,0-3 0 16,1-2 0-16,1 1 0 0,1-3-64 0,3-1-32 0,2 2 0 0,5-3 0 16,4 5-160-16,4-1 0 0,4 0 0 0,8 4 0 15,7 3 0-15,4 3 0 16,3-1 0-16,1 0 0 0,-1-2 0 0,0 5 0 0,2-1 0 0,4 2 0 15,3-1 0-15,2 0 0 0,-1 2 0 0,-4-3 0 16,-5-1 0-16,-18 1 0 0,5 1 0 0,3 0 0 16,3 1 0-16,0 1 0 0,0 1 0 0,-1-1 0 15,-1 1 0-15,-2 2 0 0,-3-2 0 0,0 3 0 16,0-2 0-16,-1-1 0 0,-2 3 0 0,1 0 0 16,0-2 0-16,0 2 0 0,-2-1 0 0,-1 0 0 15,-1-1 0-15,-3 2 0 0,-4-4 0 0,12 6 0 0,-10-1 0 16,-7-2 0-16,-5-4 0 0,-4-1 0 0,-3 0 160 0,-7-3-160 15,3 0 192-15,-4-1-192 0,-1-1 176 0,0-1-176 16,-8-1 160-16,8 0-160 0,-8 0 256 0,6-1-64 16,-6 1 0-16,5-5 0 0,-1 0 192 0,1-4 48 15,-5 1 0-15,1-3 0 0,-1 1-96 0,0-4-16 16,0-1 0-16,0-2 0 0,2-3-32 0,-1-2-16 16,0-7 0-16,2-5 0 0,-1-7-32 0,2-9-16 15,2-4 0-15,1-7 0 0,2-9-48 0,-2-9-16 16,3 0 0-16,-1 4 0 0,2 4 48 0,-1 6 16 15,-3 9 0-15,0 7 0 0,-2 5-224 0,-1 8 144 16,-4 3-144-16,0 5 128 0,-3 5-128 0,-2 4 0 16,-3 2 0-16,-2-2-176 15,1 4-1280-15,-2 8-256 0,-1 5-48 0,2 4-18464 0</inkml:trace>
  <inkml:trace contextRef="#ctx0" brushRef="#br0" timeOffset="17945.89">15428 8148 3679 0,'0'0'320'0,"0"0"-320"0,-7 0 0 0,0 0 0 15,-1 0 1920-15,2 0 320 0,-1-1 64 0,0 0 16 16,-1-2-784-16,0 2-176 0,2 2-16 0,-2-1-16 16,1 0 48-16,-1 1 16 0,2 1 0 0,-1 0 0 15,1-1-144-15,0 3-32 0,6-4 0 0,-7 4 0 0,7-4-352 0,0 0-80 16,-5 3-16-16,5-3 0 0,0 0-128 0,0 0-16 16,0 0-16-16,0 0 0 0,0 0 160 0,0 0 48 15,9 2 0-15,4 1 0 0,1-2-336 0,4 0-64 16,2 1-16-16,3 0 0 0,5-2-224 0,2 0-48 15,3-2-128-15,4 0 192 0,5 1-192 0,4 0 0 16,1-2 0-16,3 1 0 0,-1 0 144 0,3 0-144 16,2-1 128-16,3-1-128 0,3 1 128 0,3 0-128 15,6 2 128-15,-4 0-128 0,-2-1 0 0,0 1 128 16,-2 1-128-16,-2-1 0 0,-3 0 0 0,-1-2 128 16,-2 2-128-16,-1 1 0 0,-3 1 192 0,-5 3-32 15,-3-2-16-15,-4 0 0 0,-4-1 32 0,-5-1 0 16,-4 1 0-16,-1 0 0 0,-4-1-176 0,-1 2 192 15,-6-2-192-15,-2 1 192 0,1 0-16 0,-11-1 0 16,5 5 0-16,-5-5 0 0,0 0 64 0,0 0 16 16,0 0 0-16,-5 7 0 0,-4 0-64 0,-3 2-16 15,-2-4 0-15,-2 3 0 0,-7-2-32 0,-1 2 0 16,-5 1 0-16,-3-4 0 0,-1 2 64 0,-4-1 16 0,-1-4 0 0,-3 2 0 16,-1 0 32-16,-1 0 0 0,-3-2 0 0,-1 1 0 15,-2-1-128-15,-4 1 0 0,-3-3-128 0,-2 0 192 16,-4-2-192-16,-1 0 176 0,2 1-176 0,-1-1 160 15,2 1-160-15,-1 0 0 0,0 0 0 0,2-3 0 16,0-1 0-16,2 1 0 0,6-1 128 0,3-2-128 16,6 4 0-16,1 0 0 0,4 2 144 0,6 0-144 0,1-1 0 0,7 1 0 15,2 0 0-15,7 1-192 0,4 0 192 0,10 0 0 16,0 0 0-16,0 0-128 16,12-3 128-16,7 2-160 0,8 0 160 0,7-1-160 0,10 0 160 0,7-1 0 15,11 2 0-15,6-2 0 0,7 2 0 0,6 1 0 16,2 0 0-16,6 1 0 0,4 2 0 0,1-2 0 15,-6 3 0-15,1 0-128 0,-4 2 128 0,-5-2 0 16,-4 2 0-16,-4 1 0 0,-8-2 0 0,-6-3 128 16,-6 2-128-16,-6 1 176 0,-5 0-176 0,-5-2 160 15,-5-1-160-15,-6 1 160 0,-5-2-160 0,-3 1 0 16,-6 1 0-16,-3-1 0 0,-8-2 144 0,0 0 48 16,0 0 16-16,-8-2 0 0,-4 2-48 0,-5-2-16 15,-5 1 0-15,-4 1 0 0,-9 1-144 0,-5 1 0 16,-7-2 0-16,-7 0 128 0,-4 0-128 0,-3 0 0 15,-4 0 0-15,-1 2 0 0,-3-1 0 0,-3 0 0 16,-3-1 0-16,0 0 0 0,2 0 0 0,5 0 0 16,3-1 0-16,5 1 0 0,6 1 0 0,4-1 0 15,7 0 0-15,7-1 0 0,7 0 0 0,6 1 0 16,7 0 0-16,5 0 0 0,5-2-128 0,6 2 128 16,0 0 0-16,11-2 0 0,8-1 0 0,8 1-176 0,5-3 176 15,5 1-128-15,6-1 128 0,4 2 0 0,5 1 0 0,8 0-128 31,5 1-912-31,0 1-176 0,-1 0-48 0,-3 1-11072 0,-2-2-2208 0</inkml:trace>
  <inkml:trace contextRef="#ctx0" brushRef="#br0" timeOffset="19782.77">8833 11211 4607 0,'0'0'400'0,"-8"-5"-400"16,0 0 0-16,1 3 0 0,7 2 1296 0,-9-4 176 16,0 1 48-16,0 1 0 0,9 2-672 0,-10-1-128 15,0-2-16-15,3 2-16 0,7 1 528 0,-9 0 128 16,1-1 0-16,8 1 16 0,0 0-48 0,0 0-16 16,0 0 0-16,0 0 0 0,0 0-400 0,0 0-64 0,0 0-32 0,0 0 0 15,0 0-32-15,0 0 0 0,10 10 0 0,4-4 0 16,1 2 208-16,4-1 48 0,2-3 0 0,3 0 0 15,4 1-272-15,4-1-48 0,5-2-16 0,3-2 0 16,3 0-160-16,4 3-16 0,4-1-16 0,7 2 0 16,4-1-48-16,5-1-16 0,2 1 0 0,5-2 0 15,-7 2-160-15,-2 1-16 0,-6 1-16 0,1-2 0 16,-1 1-112-16,-5 1 0 0,-2 0-128 0,-2 0 192 16,0-1 64-16,-6 0 0 0,-3-1 0 0,-2 0 0 15,-1 1 48-15,-5-2 16 0,0 0 0 0,-2 1 0 16,-6-1-128-16,-1 3 0 0,-1-3-16 0,-2-1 0 15,-5 0-16-15,-1 0 0 0,1-1 0 0,-2 0 0 16,-5 0 0-16,-9 0 0 0,0 0 0 0,0 0 0 16,0 0-16-16,0 0 0 0,0 0 0 0,0 0 0 15,0 0-144-15,0 0 0 0,0 0 144 0,0 0-144 16,-16 3 0-16,-3 1 0 0,-2-2 0 0,-2 0 0 0,0-2 0 16,-1 2 0-16,-4-1 0 0,1 1 0 0,-1 0 0 0,-2 1 0 15,-2-2 0-15,-2 0 0 0,-3 1 0 0,-5-1 0 16,-4-1 0-16,-4 0 0 0,-2-1 0 0,-2 1-160 15,-2-2 160-15,-1 2 0 0,-2 2-192 0,-2-1 64 16,-4 0 128-16,-1 0-208 0,-4 2-48 0,4-2 0 16,1 0 0-16,6 2 0 0,3-1 256 0,3 1-176 15,6 2 176-15,4 3-160 0,3-3 160 0,5 2 0 16,6-1-144-16,10-3 144 0,5 1 0 0,5-1 0 16,9-3-144-16,0 0 144 0,13-2 0 0,8 1 0 15,10-3-128-15,7 2 128 0,8-3 0 0,6 0 0 0,4 2 0 16,9 3 0-16,3 1 0 0,3 2 0 0,2 1 0 0,3-2 0 15,-2 1 0-15,0-2 0 0,-3 3 0 0,4 2 0 16,0-3 0-16,-1-1 128 0,-3 0-128 0,-1-2 144 16,-4 0-144-16,-5 0 0 0,-2 0 0 0,0 0 128 15,-6 0-128-15,-2 0 0 0,-5-3 0 0,-5 2 128 16,-6 1-128-16,-4-1 128 0,-6-1-128 0,-3 4 128 16,-8-1-128-16,-2 3-256 0,-3-1 64 0,-9-3 16 31,-5 11-2848-31,-4-1-576 0</inkml:trace>
  <inkml:trace contextRef="#ctx0" brushRef="#br0" timeOffset="24183.97">13773 16638 4607 0,'0'0'400'0,"0"0"-400"16,0 0 0-16,0 0 0 0,0 0 2304 0,0 0 368 15,0 0 80-15,-9 0 0 0,-1 1-1456 0,1 0-288 16,0 4-64-16,9-5-16 0,-10 3-96 0,-1-1-32 16,3 0 0-16,8-2 0 0,0 0 192 0,-9 2 32 15,9-2 16-15,0 0 0 0,0 0-80 0,0 0-32 16,0 0 0-16,0 0 0 0,0 0-288 0,0 0-48 15,0 0-16-15,0 0 0 0,0 0 96 0,0 0 16 16,0 0 0-16,0 0 0 0,0 0-16 0,12 3 0 16,1-5 0-16,0 2 0 0,-1-1-112 0,2 0-32 15,0 0 0-15,2 1 0 0,1-2-176 0,4 1-32 0,-2 0-16 16,3 0 0-16,2-1-112 0,2 2 0 0,2 2-16 0,4 0 0 16,2 1-16-16,2-3 0 0,1 0 0 0,1 1 0 15,5 0 16-15,-5-1 0 0,0-1 0 0,2 1 0 16,2 0 112-16,1 0 32 0,0 0 0 0,3 0 0 15,0 0-64-15,1 2-16 0,0 1 0 0,0-3 0 16,0-1-240-16,1-1 176 0,-3 2-176 0,0 0 160 16,1 0-160-16,1 3 160 0,0 0-160 0,4 0 160 15,0 0-160-15,0-1 160 0,-2 0-160 0,0-1 160 16,-2-2-160-16,0 1 128 0,-3 0-128 0,1 2 128 16,-1 1-128-16,1-1 0 0,-1 3 144 0,1-2-144 15,0 0 0-15,0 2 128 0,-2-5-128 0,-1 0 0 16,-2-2 128-16,-1 2-128 0,2 2 128 0,-2-4-128 15,-2 0 0-15,0 1 128 0,1 1-128 0,-1 0 0 16,0-2 0-16,-2 2 128 0,0-2-128 0,-1 0 0 0,-4 1 0 0,1 0 0 16,-2-4 0-16,-1 2 128 0,0 1-128 0,-1 0 0 15,-1 1 0-15,1-1 0 0,-3 0 0 0,-1-1 0 16,-1 0 0-16,-1 0 0 0,0 1 0 0,-2 1 0 16,1-3 0-16,0 3 0 0,1 1 0 0,-1 0 0 15,-1-4 0-15,0 4 0 0,-1 0 0 0,1 0 0 16,0 2 0-16,2-2 0 0,-4 0 0 0,1 2 0 15,0 0 0-15,-2 1-128 0,-2-3 128 0,2 0 0 16,-1 0 0-16,-1 0 0 0,0-2 0 0,0 2 0 16,-1-1 0-16,2 0 0 0,0 0 0 0,-2-1 0 15,2 0 0-15,0-1 0 0,-1 1 0 0,0-1 0 16,0 1 0-16,0 0 0 0,-2 0 0 0,-2-2 0 0,-3 0 0 0,1 2 0 16,-8 2 0-16,0 0 0 0,8-4 0 0,-8 4 0 15,0 0 0-15,0 0 0 0,0 0 0 0,0 0 0 16,0 0 0-16,0 0 0 0,0 0 0 0,0 0 128 15,-12-5-128-15,1 1 0 0,-3 1 0 0,-1 2 0 16,-1 1 0-16,-3 0 0 0,-2 0 0 0,-6 1 0 16,0 2 0-16,-1 1 0 0,-2-2 0 0,-3 0 0 15,-4-2 0-15,-1 0 0 0,-4 0 0 0,0-2 0 16,-4 1 0-16,0-3 0 0,2 0 0 0,-2 2 0 16,-5 1 0-16,-1-2 0 0,-1 0 0 0,-4-3 0 15,-4 2 0-15,-2 0-128 0,-2 1 128 0,1-1 0 16,-3-1-144-16,-1 2 144 0,-1 1-160 0,-3 0 160 15,-3-1 0-15,1-2-144 0,3 2 144 0,0 2 0 16,-1-1 0-16,0 0 0 0,-3 1 0 0,1 1 0 0,2 1 0 0,2 1 0 16,1 2 0-16,4 3-128 0,3-2 128 0,0 1 0 15,0 2 0-15,1-3 0 0,-3 1 0 0,6 0 0 16,2-3 0-16,4 5 0 0,2 2 0 0,3-3 0 16,1-1 0-16,4-1 0 0,3 2 0 0,3 1 0 15,2-4 0-15,5-3 0 0,3-1-176 0,6 0-48 16,6-1-16-16,5 1 0 15,9 0-2816-15,0 0-560 0</inkml:trace>
  <inkml:trace contextRef="#ctx0" brushRef="#br0" timeOffset="27002.12">12982 17880 7359 0,'0'0'320'0,"0"0"80"0,0 0-400 0,0 0 0 0,0 0 0 0,-8 2 0 0,2-1 1776 0,6-1 272 16,0 0 48-16,0 0 16 0,0 0-688 0,0 0-128 15,-8 4-16-15,8-4-16 0,0 0-496 0,0 0-112 16,-6 10-16-16,2 2 0 0,0 2-320 0,1 1-64 15,1-1 0-15,1 1-16 0,0 4-32 0,1 0 0 16,0-1 0-16,2 1 0 0,1 0-16 0,1-1-16 16,-1 0 0-16,6-2 0 0,3 1-48 0,-1-4 0 15,1-1 0-15,0 0 0 0,2-6 176 0,2 1 16 16,-1-1 16-16,0-4 0 0,2-3 128 0,0-1 32 16,3-5 0-16,-5 1 0 0,-1 1-16 0,-3-5 0 15,1-1 0-15,-2 0 0 0,0-3-224 0,-1 1-64 16,0 2 0-16,-2-2 0 0,0 2-192 0,-1 1 144 15,0-4-144-15,1 2 128 0,-5 1-128 0,1-2 0 0,-2 2 144 16,0 2-144-16,-1 0 0 0,0 9 0 0,-2-9 0 0,2 9 128 16,0 0-128-16,0 0 144 0,-9 1-144 0,1 5 160 15,0 3-160-15,-1 5 0 0,0 0 0 0,-1 4 0 16,-2 0 0-16,1 4-144 0,-3 0 144 0,-2 8 0 16,0-1 0-16,-2 4 0 0,-2 0 0 0,-2 3 0 15,-1 2 0-15,0 1 0 0,-1 1 0 0,0 1 0 16,-1-2 0-16,1 0 0 0,-1-1 0 0,0 2 0 15,1 0 304-15,2-2 16 0,-2-1 0 0,1-1 0 16,0-1-16-16,2 0 0 0,-2-4 0 0,0-3 0 16,-3 2-48-16,4-2-16 0,-3 0 0 0,3-3 0 15,-3 3-112-15,1-4 0 0,1 0-128 0,-2-1 192 16,2-4-192-16,0 0 0 0,2-2 128 0,2-3-128 0,-1-5 0 0,4 0 144 16,1-6-144-16,2-1 128 15,2 0 48-15,2-3 0 0,0-2 0 0,2-5 0 0,1-3-48 16,1-3 0-16,1-1 0 0,2-3 0 0,-1-1-128 0,2-1 128 15,1 0-128-15,2 2 128 0,3-1-128 0,2 1 0 16,-1-1 0-16,2 2 0 0,2 2 0 0,0 2 0 16,4 2 0-16,1-2-176 0,3 3 176 0,0 2 0 15,0 5 0-15,1 0-128 0,2-1 128 0,1 6-128 16,0 0 128-16,-1 3-128 0,1 3 128 0,1 3 0 16,0 1-144-16,-6 2 144 0,0 3 0 0,1 5 0 15,-1 0 0-15,1 1 0 0,0 1 0 0,-1-1 0 16,0-3 0-16,1-1 0 0,-1 0 0 0,2-1 0 0,2 0 0 15,0-3 0-15,3-4 0 0,0 2 192 16,0 0-32-16,2-3 0 0,-1 1 16 0,0 1 0 0,1-7 0 0,-1 1 0 16,-1 2-176-16,1-3 128 0,-4-3-128 0,0 0 128 15,-2-2-288-15,0-4-64 0,0-1-16 0,0-7-15728 16</inkml:trace>
  <inkml:trace contextRef="#ctx0" brushRef="#br0" timeOffset="27613.09">13508 18164 18015 0,'0'0'800'0,"0"0"160"0,0 0-768 0,0 0-192 0,-7-2 0 0,7 2 0 16,0 0 1216-16,0 0 192 0,0 0 32 0,0 0 16 0,0 0-288 0,11 2-48 15,0 0-16-15,5-4 0 0,0-2 96 0,3 2 16 16,0-1 0-16,3 1 0 0,-2 1-480 0,1-2-96 15,-1 0 0-15,-2 0-16 0,-2 3-384 0,0-2-80 16,-1 1-16-16,-1 1 0 0,0-1-144 0,0 0 0 16,0-1 0-16,-3 1-176 15,-1 0-1808-15,-1-3-352 0,3-2-80 0,-3 0-16 0</inkml:trace>
  <inkml:trace contextRef="#ctx0" brushRef="#br0" timeOffset="27824.46">14240 17721 16575 0,'0'0'1472'0,"0"0"-1168"0,0 0-304 0,2 10 0 15,0 3 2576-15,1 3 464 0,-3 2 96 0,-2 1 0 16,0 3-1584-16,-3 2-320 0,0 0-64 0,0 5-16 16,0 0-256-16,-3 4-48 0,0 0-16 0,3 2 0 15,0-4-448-15,0 0-112 0,1-1-16 0,3 1 0 16,1-4-256-16,4-2 0 0,2-5 0 0,2 0 0 31,1-5-1632-31,1-3-336 0,0 1-64 0,0-4-11888 0</inkml:trace>
  <inkml:trace contextRef="#ctx0" brushRef="#br0" timeOffset="28286.75">15178 17691 16575 0,'-10'-10'1472'0,"7"1"-1168"16,-4 0-304-16,2-1 0 0,-1 5 320 0,-1-5 0 15,0 0 0-15,-2 1 0 0,1 4-320 0,-2-3 0 16,-1 1 0-16,0 3 0 0,3-1 640 0,-1 2 0 0,9 3 16 0,-9 1 0 16,0 3 272-16,1 3 48 0,2-1 16 15,-2 5 0-15,-1 3-32 0,0 2 0 0,-3 3 0 0,0 2 0 16,-2 3-192-16,-1 7-32 0,-3 5-16 0,0 2 0 16,-2 5-16-16,1 4-16 0,-4 4 0 0,2 2 0 15,-1 6-32-15,2 7 0 0,-1 1 0 0,1 4 0 16,-3 3-224-16,3 1-48 0,2-1-16 0,3 2 0 15,2 2-112-15,3-2-32 0,1-5 0 0,3 0 0 16,2-1-224-16,5-3 144 0,2-2-144 0,2-6 128 16,0-3-128-16,9-7 0 0,0-3 0 0,3-4 128 15,5-4-128-15,4-1 0 0,0 1 0 0,5-7 0 16,3-3 0-16,5-4 0 0,3-4-192 0,8-3 192 16,5-6-1824-16,8-5-240 15,7-3-48-15,-1-7-12096 0</inkml:trace>
  <inkml:trace contextRef="#ctx0" brushRef="#br0" timeOffset="28937.15">16949 17642 6447 0,'0'0'576'0,"0"0"-576"0,-2-8 0 0,-1-2 0 15,1 2 1472-15,2 8 176 0,0 0 32 0,0-11 16 0,-2 1-368 0,2 0-80 16,0 10-16-16,0 0 0 0,0-9 96 0,0 9 16 16,0 0 0-16,0 0 0 0,0 0-416 0,0 0-80 15,0 0-16-15,0 0 0 0,13 2-224 0,-2 3-48 16,1 6-16-16,-3 1 0 0,1 4 16 0,1 3 0 16,3 3 0-16,3 3 0 0,1 5 16 0,1 6 16 15,2 4 0-15,1 5 0 0,1 6-176 0,1 3-32 16,0 4-16-16,-1 5 0 0,0 6-160 0,-3 1-16 15,-2 1-16-15,-3 1 0 0,-2 3-48 0,0 0 0 16,-2-1 0-16,1 0 0 0,-4-3 288 0,-2-2 48 16,-1-3 16-16,-3 2 0 0,-4-3 96 0,-1-1 32 15,-1 2 0-15,-2-5 0 0,-3 1-240 0,-4-5-48 0,1-3-16 0,-5-2 0 16,-2 0-112-16,-3-1-32 0,0 0 0 0,-3-2 0 16,-3 2-160-16,-1-5 0 15,-1-1 144-15,-1 2-144 0,-3-6 0 0,0 4-240 0,-1 0 48 0,-2 0 0 31,-2 1-2032-31,-8-1-400 0</inkml:trace>
  <inkml:trace contextRef="#ctx0" brushRef="#br0" timeOffset="30688.37">15889 17550 12895 0,'0'0'1152'0,"0"0"-928"0,0 0-224 0,0 0 0 16,0 0 704-16,0 0 112 0,0 0 16 0,-9 10 0 16,0 1-256-16,-2 5-32 0,1 2-16 0,-4 2 0 15,0 6 176-15,-3 0 48 0,-2 5 0 0,-1 3 0 16,-3 3 144-16,-3 4 48 0,-4 6 0 0,-1 5 0 15,-2 3-96-15,-1 7-16 0,-4 3 0 0,1 5 0 16,0 5-176-16,-3 6-32 0,-1 0-16 0,-1 3 0 16,1 1 48-16,-3-2 16 0,-5 0 0 0,0-2 0 15,-2 2 16-15,0-1 0 0,2-3 0 0,3-4 0 16,3-3-48-16,3-3-16 0,2-3 0 0,4-2 0 0,2-2-288 0,5-1-48 16,3-6-16-16,4-4 0 0,2-3-272 0,5-6 0 15,4-5 0-15,6-4 0 16,3-5-1008-16,3-8-304 0,5-4-64 0,3-3-13792 15</inkml:trace>
  <inkml:trace contextRef="#ctx0" brushRef="#br0" timeOffset="31457.47">14024 17219 13823 0,'0'0'1216'0,"0"0"-960"0,0 0-256 0,0 0 0 15,0 0 960-15,-6-4 128 0,6 4 48 0,-10 2 0 16,-3 2-608-16,2-1-112 0,-1 0-32 0,-2 8 0 15,0 0-32-15,-2 6-16 0,-2 0 0 0,0 6 0 16,-1 1 128-16,-1 7 32 0,-2 1 0 0,-1 8 0 16,0 2 208-16,-2 10 32 0,-2 4 16 0,-2 9 0 15,-9 5-112-15,-4 6 0 0,-6 6-16 0,-5 5 0 16,3 5 0-16,-5 5 0 0,-2-1 0 0,-2 3 0 0,0-3 304 0,-8 3 64 16,-1-1 16-16,-7 1 0 0,-7-3 128 0,5 5 16 15,-1-2 16-15,-3 1 0 0,-5-6-400 0,-1 4-64 16,1-4-32-16,3-3 0 0,4-2-400 0,6-3-80 15,-1-6 0-15,8 0-16 0,0-6-384 0,6-2-80 16,5-2-16-16,8-6-11472 16,7-2-2304-16</inkml:trace>
  <inkml:trace contextRef="#ctx0" brushRef="#br0" timeOffset="34890.65">12611 14369 11055 0,'0'0'976'0,"5"-7"-784"15,1 2-192-15,-6 5 0 0,0 0 576 0,7-7 64 16,-7 7 0-16,0 0 16 0,0 0-480 0,0 0-176 16,0 0 0-16,0 0 144 0,-3-7-144 0,3 7 0 0,-5-8 0 0,5 8 128 15,-8-6 48-15,8 6 0 0,-6-3 0 0,6 3 0 16,-6-5 432-16,6 5 96 0,0 0 0 16,-8-8 16-16,2 3 160 0,6 5 16 0,0 0 16 0,-7-8 0 15,2 1-96-15,5 7-32 0,0 0 0 0,0 0 0 16,0-7-64-16,0 7-16 0,7-7 0 0,1 2 0 15,6 2-192-15,3 0-64 0,2 0 0 0,4 0 0 16,2-1-48-16,6 2-16 0,3-2 0 0,6-1 0 16,0 1-192-16,9 0-32 0,3 0-16 0,5 1 0 15,3-1-144-15,-2 0 0 0,-2 0 144 0,3 0-144 16,0-1 0-16,5 4 0 0,-1 1 0 0,9 1 0 16,0-1 0-16,-1 0 0 0,-5 0 0 0,2 3 128 15,0-2 48-15,6 2 16 0,1-1 0 0,1-1 0 16,1-1 32-16,0 0 16 0,-4 0 0 0,-1 0 0 0,0 0-112 15,3 0 0-15,2-1-128 0,-4 0 192 16,-4-4-48-16,-2 0-16 0,-4 1 0 0,-2 3 0 0,-4-1 0 0,0-1-128 16,2 0 192-16,-5 0-64 0,-3 2 0 0,-4-3 0 15,-6-1 0-15,-6 1 0 0,-5 3 48 0,-2 1 0 16,-5 0 0-16,-3 0 0 0,-5 1 32 0,-3 2 16 16,-4 0 0-16,-8-3 0 0,0 0-48 0,0 0-16 15,0 0 0-15,-11 2 0 0,-8 1 48 0,-4 0 16 16,-2 3 0-16,-5-3 0 0,-4 1-224 0,-7 0 128 15,-6 0-128-15,-5-3 0 0,-4-2 128 0,-1-2-128 16,-4 3 0-16,0 0 0 0,-2 0 0 0,-6 0 128 16,-9-1-128-16,0 1 0 0,-4-1 0 0,1 1 0 15,-1 2 0-15,-6 1 0 0,-9-1 0 0,0 1 128 16,3-2-128-16,1 3 0 0,-1 5 160 0,-3-3-160 0,-5 1 160 0,4 0-160 16,4-3 128-16,1 2-128 0,0 2 0 0,2-2 144 15,-2 3-144-15,4-2 0 0,4-2 0 0,3 1 128 16,4-2-128-16,4 1 0 0,0 3 0 0,7-2 0 15,5-4 0-15,7 2 0 0,8 1 0 0,5-1 0 16,5-1 0-16,7-1 0 0,5 1 0 0,8-1 0 16,4 0 0-16,13-2 0 0,0 0 0 0,0 0 0 15,0 0 0-15,20 2-144 0,7-2 144 0,7-2-160 16,7-2 160-16,10 0-128 0,7 1 128 0,10 0-128 16,4-1 128-16,6-1 0 0,2 2 0 0,7 1 0 15,5-2 0-15,6 0 0 0,2 4 0 0,4 0 0 16,1-1 0-16,8 1 0 0,5 1 128 0,-2 2-128 15,-3-2 128-15,6-1-128 0,6 0 160 0,-3 1-160 0,-3-2 272 16,1-4-32-16,1-2-16 0,-2 4 0 0,-3-1-32 0,-3-3-16 16,0 2 0-16,-5-1 0 15,-4-3-176-15,-6 3 160 0,-9-2-160 0,-7 3 160 0,-5 4-160 0,-8-1 0 16,-7 2 0-16,-10 2-11312 16,-9-1-2256-16</inkml:trace>
  <inkml:trace contextRef="#ctx0" brushRef="#br0" timeOffset="82707.77">7985 3387 18431 0,'-4'-5'1632'0,"-1"-4"-1312"0,0 4-320 0,5 5 0 16,-4-10 656-16,4 10 64 0,0 0 16 0,0 0 0 16,0 0-160-16,0 0-48 0,0 0 0 0,0 0 0 15,0 0-384-15,0 0-144 0,0 14 0 0,0 3 144 16,0 2 48-16,2 8 16 0,-2 1 0 0,-2 6 0 15,-1 6 64-15,1 4 16 0,0 2 0 0,1 5 0 16,-2 2-48-16,0 7-16 0,1 0 0 0,-3 1 0 16,2 4-80-16,-1-3-16 0,-1 0 0 0,2-2 0 15,-1-3 0-15,-1 3-128 0,-2-2 192 0,1-1-64 0,-2-2 272 0,1 1 48 16,-2 1 16-16,4-2 0 16,1-2-80-16,-1-1 0 0,1-2-16 0,1 0 0 0,3-3-128 0,2-5-32 15,-1-3 0-15,2 3 0 0,0-3-80 0,2-2-128 16,4-1 176-16,1-6-176 0,2-6 160 0,2 1-160 15,0-3 128-15,5-3-128 0,3-2 128 0,2-4-128 16,2-1 0-16,5 2 128 0,2-3-128 0,4 0 0 16,1-1-192-16,4-2 192 0,2 2-160 0,2-2 160 15,1-1 0-15,2 0-144 0,-6-5 144 0,4 2 128 16,0 1-128-16,2 3 176 0,5-3 160 0,3 4 48 16,1-2 0-16,3 2 0 0,-1-2-64 0,0 0 0 15,-3 2 0-15,4-1 0 0,0 2-112 0,4-1-16 16,2 2-16-16,3 1 0 0,0-5-176 0,1 3 0 0,-3-1 0 15,2 3 0-15,1-5 0 0,6 4 0 0,2-4 128 0,1 3-128 16,-2-2 0-16,3 2 0 0,2-4 0 0,3 3 128 16,4-2-128-16,1-1 0 0,-4 0 0 0,4-2 0 15,1-2 0-15,6 0 0 0,4 1 128 0,-3-1-128 16,-4-2 0-16,5-1 128 0,0 1-128 0,4 0 128 16,-1 1-128-16,0 0 0 0,0 2 0 0,4 0 0 15,4-2 0-15,-3 1 0 0,-7 1 0 0,9 1 0 16,-2 1 0-16,2-1 0 0,1-2 0 0,1 1 0 15,1 0 0-15,4 3 128 0,1-1-128 0,0-2 0 16,0 3 128-16,4 1-128 0,4-2 0 0,-1 2 128 16,-2 0-128-16,6-3 0 0,5 1 0 0,-2 1 0 15,-2 0 128-15,2 0-128 0,6 3 0 0,-5-4 128 0,-3 0-128 16,3 1 0-16,2-2 0 0,-2 3 0 0,-2-1 0 0,3-2 0 16,2-3 144-16,-1 3-144 0,-1 0 0 0,2 1 0 15,2-3 0-15,-2 1 128 0,-3-1-128 0,2 2 0 16,2 1 0-16,0-1 0 0,2-3 0 0,-2 2 0 15,0-2 0-15,1 3 128 0,-2 2-128 0,1-2 0 16,0-4 128-16,1 3-128 0,1 0 0 0,1 0 144 16,1-3-144-16,0 1 0 0,2 4 128 0,-3-2-128 15,-3-2 0-15,-1 0 0 0,1 3 144 0,-2-3-144 16,-3 1 0-16,-1 3 144 0,3 0-144 0,-2 0 0 16,-3-2 0-16,6 2 0 0,0 0 128 0,0 0-128 15,-3-4 0-15,5 0 128 0,2 1-128 0,-2-2 160 16,-2-3-160-16,2 2 160 0,3 0-160 0,0-3 0 0,-4-1 144 0,2-2-144 15,2 3 0-15,-1 2 0 0,-5-3 0 0,5 0 128 16,-1 2-128-16,-2 1 0 0,-6-1 0 0,3-2 0 16,3-3 0-16,-2 2 0 0,-7 1 0 0,5-3 128 15,3 3-128-15,-3-2 0 0,-3-1 128 0,3 3-128 16,1-3 176-16,-2 2-48 0,-2 0 0 0,1-2 0 16,4 3-128-16,-3-1 160 0,-3-3-160 0,2 2 160 15,1-2-160-15,-3 4 0 0,-3-4 0 0,1 2 0 16,2 0 0-16,-5-1 0 0,-4 0 128 0,3-4-128 15,5 6 0-15,-3-3 0 0,-4 3 0 0,0-3 0 16,5 1 0-16,-5-2 128 0,-6 1-128 0,0-2 0 16,1 2 0-16,-1-1 0 0,-3 5 0 0,-2-5 0 15,-1-1 0-15,1 0 0 0,2 2 128 0,-5-2-128 16,-9 0 0-16,3 4 0 0,0 3 0 0,-1-2 0 0,-2-3 0 16,-2 0 0-16,-3 0 0 0,0 3 0 0,5-1 0 0,-4 2 0 15,-3-1 128-15,-2-2-128 0,-1 3 0 0,0 0 0 16,1 0 0-16,-3 1 0 0,-4 2 0 0,-2-1 0 15,-7 0 0-15,0 3 0 0,-1-1 0 0,0 1 0 16,1 1 0-16,-4 2 0 0,-6-2 0 0,-4 1 128 16,-3 1-128-16,0 1 0 0,-2 1 0 0,-3 0 0 15,-3 2 0-15,0 3 0 0,-1-3 0 0,-1 4 0 16,-4-2 0-16,0 1 0 0,-4-3 0 0,-3 3 0 16,-1-1 0-16,0 0 0 0,-1-1 0 0,-3 0 0 15,-1-3 0-15,-3 2 0 0,0 2 0 0,-3-5 0 16,1 0 0-16,-4 1 0 0,-2-1 0 0,-2-3 0 0,-1 1 128 15,0-2-128-15,0-2 0 0,-1-1 0 0,-2 0 0 0,2-4 128 16,-3 2 0-16,0-4-128 0,0 2 192 0,-1-5-64 16,0-1 16-16,1-4 0 0,-1-6 0 0,0 0 0 15,-2 0-16-15,0-4-128 0,1-3 192 0,-2-3-64 16,1-5-128-16,0-2 192 0,2 0-192 0,0-4 192 16,0-5-192-16,1-3 0 0,0 1 144 0,3-1-144 15,0-2 0-15,1 1 0 0,1 0 0 0,1-3 0 16,5 1 0-16,0-1 0 0,1 0 0 0,2-1 0 15,3-4 0-15,-2 1-128 0,-1 2 128 0,0-3-128 16,-1 1 128-16,0-2 0 0,0-2 0 0,-1 4-128 16,-2-2 128-16,2 1 0 0,-3-4 0 0,0 6 0 15,-3 0 0-15,2 1 0 0,0-2 0 0,-2 0 128 0,0 4-128 0,-2 2 0 16,1-1 0-16,-2 1 0 16,-2 0 0-16,2 3 0 0,-2 5 0 0,1 0 128 0,-1 3-128 0,-3 1 0 15,-2 3 128-15,2 2-128 0,-4 3 0 0,-2 1 144 16,1 1-144-16,-2 1 0 0,-1 7 0 0,-1 0 0 15,-2 1 0-15,1 4 0 0,-4 1 0 0,0 1 0 16,-2 0 0-16,0 4-144 0,-3 3 144 0,0-1-128 16,0 4 128-16,-7 1-128 0,0 2 128 0,-5 0-160 15,-4 1 160-15,-3 0-160 0,-6-1 160 0,-3 3-192 16,-3 0 192-16,-3 1-192 0,-3 1 192 0,0 4-128 16,-4-1 128-16,-4 1-128 0,-3 0 128 0,-6 1 0 15,-6-2 0-15,-4 4 0 0,-5 2 0 0,-2-1 0 16,-4 2 0-16,-8 2 0 0,-6-3 0 0,-4 0 0 15,-2-2 0-15,-7 2-128 0,-8 3 128 0,-1-4 0 16,-2 1 0-16,-6-4 0 0,-6 4-144 0,-5-3 144 0,0-1-160 16,-9 1 160-16,-6-5-176 0,-5 1 176 0,-1 3-192 0,-4 0 192 15,-6-2-144-15,-1-1 144 0,-5 0 0 0,-2 4-144 16,-1-2 144-16,-1 0 0 0,-1 0 0 0,-5 0 0 16,-7-5 0-16,1 0 0 0,-2 0 0 0,2 3 0 15,2-2 0-15,0 2 0 0,-3-3 0 0,-7 0 0 16,-4-2 0-16,-2 1 0 0,-1 1 0 0,1 0 128 15,-1 0-128-15,1 0 0 0,-2 0 0 0,-1 0 128 16,-4 0-128-16,-1-3 128 0,-4 0-128 0,3-1 128 16,0 3-128-16,-1 1 0 0,1-2 0 0,2 2 128 15,0 2-128-15,4-2 0 0,3-2 0 0,-3 0 128 16,1-1-128-16,2-1 0 0,-1 2 0 0,3-2 0 16,2 0 0-16,4 2 0 0,3 0 0 0,2-1 0 0,0-5 0 15,0 2 0-15,-1-1 0 0,-1 1 128 0,0 5-128 16,5-2 0-16,6 1 0 0,-3-6 0 0,0 0 0 0,0 6 0 15,1-1 0-15,1 2 0 0,1 1 0 0,3-1 0 16,0-4 0-16,1 2 0 0,0 0 0 0,3 2 144 16,5 1-144-16,3-1 0 0,3-3 144 0,1 0-144 15,1 1 0-15,6-3 144 0,4 3-144 0,3-4 0 16,-4 2 144-16,3 1-144 0,3 1 0 0,3-3 0 16,-1 3 0-16,5-1 0 0,3 1 0 0,3-1 0 15,0-3 0-15,2 2 128 0,0 2-128 0,1-1 0 16,5-2 0-16,0 1 0 0,0-4 0 0,6 0 0 15,0 3 0-15,5-1 128 0,1 4 32 0,-2 0 16 16,-1-2 0-16,3 1 0 0,4 2 16 0,-2 0 0 0,-3 1 0 0,3 2 0 16,2 3-32-16,-1 1 0 0,-3-1 0 0,2 0 0 15,4 0-160-15,2 3 0 0,-1 0 144 0,-1 2-144 16,2-2 128-16,2 5-128 0,4-3 128 0,-1 1-128 16,1-4 0-16,4 2 0 0,2 1 0 0,6 3 128 15,3 1-128-15,0 0 0 0,-1 1 0 0,7-4 128 16,5 0-128-16,5 3 0 0,6-2-128 0,2 6 128 31,1 3-1248-31,2 2-160 0,0-5-48 0,6 0-15904 0</inkml:trace>
  <inkml:trace contextRef="#ctx0" brushRef="#br0" timeOffset="83627.89">4924 7087 11967 0,'0'0'1072'0,"-5"9"-864"16,5-9-208-16,-5 9 0 0,5-9 512 0,0 0 64 16,0 0 16-16,0 0 0 0,0 0 736 0,0 0 144 15,0 0 16-15,0 0 16 0,0 0-224 0,0 0-64 16,0 0 0-16,0 0 0 0,4-12-704 0,1 1-128 16,1-4-48-16,2-2 0 0,2-1-144 0,0-2-48 15,1-4 0-15,-1 0 0 0,2-1 64 0,1-3 16 16,0-2 0-16,0-1 0 0,2-3 32 0,0 0 0 15,0-1 0-15,2 2 0 0,-2-2 64 0,2-1 32 16,-3 2 0-16,3-2 0 0,1 0 48 0,3-1 16 16,-4 0 0-16,4 0 0 0,-2-4-64 0,2-3-16 15,1 3 0-15,2-1 0 0,3-4-96 0,3 1-32 0,5-4 0 0,-1-2 0 16,4 2-48-16,3-1-16 0,3 5 0 16,1-4 0-16,1 1-16 0,-1 1 0 0,2-3 0 0,-1 1 0 15,0-3 16-15,1 1 0 0,-1 1 0 0,2 1 0 16,0-1-144-16,1 2 0 0,-1 1 0 0,-1-3 0 15,0 4 0-15,-4 1 0 0,-2-1 128 0,1 3-128 16,1-3 0-16,0 4 0 0,-1 4 0 0,1 0 0 16,2 1 0-16,1 1 0 0,1-1 0 0,1 4 0 15,-1 2 0-15,1 1 0 0,-3 4 0 0,-2-2 0 16,-4 2 0-16,5 0 0 0,-4 3 0 0,1 1 128 16,-2 1-128-16,2 0 0 0,0 3 0 0,-2 2 0 15,-2 3 0-15,-1 3 0 0,-5 2 0 0,0-3 0 16,-3 2 0-16,0-2 0 0,2 3 0 0,-3-1 0 0,-5 1 0 0,2 0 0 15,0 2 176-15,1 3-176 0,-1-1 0 0,1-3 0 16,-3 5 0-16,-1-1 0 0,0 1 0 0,-2-2 0 16,1 0 0-16,-5 3 0 0,-1 1 0 0,-3 2 0 15,-2 2 0-15,-9-4 0 16,0 0-448-16,0 0-96 0,0 0-16 0,0 0-9152 16,0 0-1824-16</inkml:trace>
  <inkml:trace contextRef="#ctx0" brushRef="#br0" timeOffset="84025.77">6658 4294 27647 0,'5'-12'2448'0,"3"8"-1952"0,3-3-496 0,6 4 0 16,4 0-176-16,6 1-128 0,2-1-16 0,3 2-16 16,4 1 336-16,1 1 192 0,1-1-32 0,0-1 0 15,-1-2-32-15,2 3-128 0,3 3 192 0,1 1-64 16,2-2-128-16,2 3 0 0,0 3 144 0,-3-2-144 16,-4 4 0-16,-2-2 128 0,-1 2-128 0,-3-1 0 15,-3 4 0-15,2 3 0 0,-5 1 0 0,-3 2 0 16,-2 0 144-16,-2 0-144 0,-1 3 192 0,-5 0-192 15,-5 4 240-15,-1 1-64 0,-3 4-16 0,-2 4 0 0,-4 4 432 0,-1 0 96 16,-7 3 16-16,-2-1 0 0,-4 6 80 0,-3 0 32 16,-4 4 0-16,-3 2 0 0,-2 5-336 0,-7 3-64 15,-4-3-16-15,-5 6 0 0,-2-1-176 0,-7 8-32 16,-6-1-16-16,0 10 0 0,-1 4-176 0,-1 5-256 16,-2 1 64-16,1 12-15712 0</inkml:trace>
  <inkml:trace contextRef="#ctx0" brushRef="#br0" timeOffset="88085.97">26938 17349 3679 0,'0'0'160'0,"0"0"32"0,0 0-192 0,0 0 0 16,0 0 0-16,0 0 0 0,0 0 3760 0,0 0 704 15,0 0 144-15,-4 13 16 0,0-4-3024 0,0 4-592 16,-1 2-128-16,0 3-32 0,-5 1-336 0,0 0-80 15,2 3-16-15,-2 2 0 0,-3 2-80 0,-1 0-16 16,3 2 0-16,-4 2 0 0,-3 0-64 0,0-1-32 0,1-1 0 0,1-2 0 16,2 0 192-16,1-3 32 15,0-4 16-15,3-3 0 0,3-2 144 0,2 0 32 0,0-1 0 0,5-13 0 16,2 11-208-16,4-4-48 0,3-1 0 0,4-3 0 16,1-5-16-16,5 0-16 0,4-2 0 0,1-2 0 15,0-6-128-15,2 1-32 0,0 2 0 0,2-4 0 16,0 1-192-16,2 3 128 0,-1-4-128 0,-1 4 0 15,-2-1 0-15,0 4-288 0,-3-1 32 0,-5 3 16 32,-1 1-1472-32,-3 0-288 0,-1-2-64 0</inkml:trace>
  <inkml:trace contextRef="#ctx0" brushRef="#br0" timeOffset="88345.49">26853 17829 28223 0,'0'0'1248'0,"-7"-7"256"0,7 7-1200 0,0 0-304 16,0 0 0-16,1-9 0 0,3-1 448 0,5 1 16 16,4-5 16-16,3-1 0 0,3-4-192 0,7 0-32 15,2-3-16-15,5-2 0 0,4-2-48 0,5 0 0 16,5-1 0-16,2 3 0 0,2-2 0 0,-3 1-16 15,-2 3 0-15,0-3 0 0,-2 4-176 0,0 2 0 16,-2 0 0-16,0 2 128 16,-2 2-1664-16,-3 5-352 0,0-3-64 0</inkml:trace>
  <inkml:trace contextRef="#ctx0" brushRef="#br0" timeOffset="88830.27">28063 17151 18431 0,'0'0'1632'0,"0"0"-1312"16,0 0-320-16,0 0 0 0,-9 3 1040 0,9-3 144 15,-7 7 32-15,4 4 0 0,1 1-448 0,2 1-96 16,-2 5-16-16,0 2 0 0,2-1-352 0,2 3-80 15,0-2-16-15,0 6 0 0,1 0-208 0,1 3 176 16,0 1-176-16,2 0 160 0,1-2-160 0,0-2 0 16,2-7 0-16,3-2 0 0,-2-3 224 0,1-3 16 15,1-3 0-15,2-4 0 0,1-4 624 0,3-1 128 0,0-4 32 0,1-4 0 16,1-1-16-16,0-5 0 0,-1-4 0 0,3-1 0 16,-3-1-448-16,-2 1-96 0,-1-2-16 0,-2 2 0 15,-2-1-256-15,-2 2-64 0,0 0-128 0,-3 0 192 16,-4 1-192-16,1 4 128 0,-2 0-128 0,0 3 0 15,-1 1 0-15,-1 0 0 0,0 10-176 0,0 0 176 32,2-9-1984-32,-2 9-288 0,0 0-48 0</inkml:trace>
  <inkml:trace contextRef="#ctx0" brushRef="#br0" timeOffset="89179.76">28844 17065 16575 0,'-11'-3'736'0,"3"3"160"0,-1 0-720 0,-1 2-176 15,-1 0 0-15,-1 3 0 0,-2 4 1760 0,0 0 320 16,3 1 64-16,-1 2 16 0,0-4-1136 0,0 4-240 16,2-2-32-16,1 1-16 0,0 2-192 0,3-3-32 15,2 1-16-15,2-3 0 0,2 4-224 0,1 1-32 16,3-3-16-16,3 2 0 0,5-3 32 0,1 3 16 15,1 2 0-15,3-4 0 0,2-1 16 0,3 2 0 16,-3-3 0-16,-2 0 0 0,-3 0-288 0,-2-1 160 16,-3 0-160-16,-1-2 128 0,-8-5 64 0,0 0 16 0,1 12 0 0,-3-3 0 15,2-9 368-15,-11 10 64 0,-1-2 0 0,-6 1 16 16,-5-4-256-16,0 4-48 0,-1-1-16 0,0-3 0 16,-3 1-336-16,3 0 0 0,1-4 0 0,4 1 0 31,1-3-1280-31,5 0-192 0,3-1-16 0,10 1-16 15,-7-3-1472-15,7 3-288 0</inkml:trace>
  <inkml:trace contextRef="#ctx0" brushRef="#br0" timeOffset="89513.43">29134 17243 18431 0,'-13'5'816'0,"13"-5"160"0,0 0-784 0,0 0-192 0,-6 6 0 0,6-6 0 0,0 0 1824 0,0 0 320 16,12-4 64-16,3 1 16 0,4-3-1280 0,2-4-256 15,4 1-48-15,1-6-16 0,5-3-368 0,-1-1-80 16,1 0-16-16,-4-1 0 0,-5 0-160 0,-3 0 0 16,-2 3 144-16,-4 3-144 0,-3 0 192 0,-4 2-48 15,-2 3 0-15,-3-2 0 0,-2 6 496 0,1 5 112 16,-5-5 16-16,-4 1 0 0,-4 6 64 0,-1 2 0 15,-3 1 16-15,-2 7 0 0,-2-2-528 0,-2 5-128 16,0 4 0-16,1 5-16 0,5 1-176 0,2-3 160 16,2 0-160-16,5 1 160 0,6-3-160 0,4 1 0 15,5-4 0-15,4 1 0 0,4-3 0 0,3-3 0 16,6 1-144-16,7-6 144 16,1-2-1728-16,3-3-224 0,2-5-48 0</inkml:trace>
  <inkml:trace contextRef="#ctx0" brushRef="#br0" timeOffset="90146.6">27883 18088 14735 0,'0'0'1312'0,"0"0"-1056"0,0 0-256 0,0 0 0 16,0 0 1984-16,0 0 352 0,0 0 64 0,0 0 16 15,0 0-1024-15,0 0-208 0,5 14-32 0,-2 5-16 16,-2 1-192-16,1 6-48 0,-2 0 0 0,-2 8 0 15,2 2-512-15,-2 4-96 0,-1 2-32 0,-1 0 0 16,-2 3-256-16,1 0 128 0,1 2-128 0,0-3 0 0,-2 2 0 0,1-5-192 16,1-2 0-16,3-3 0 15,-2-7-1968-15,1-6-384 0</inkml:trace>
  <inkml:trace contextRef="#ctx0" brushRef="#br0" timeOffset="90565.97">27700 18474 28271 0,'0'0'1248'0,"12"-3"272"0,0-6-1216 0,6 1-304 16,6-2 0-16,3 2 0 0,1-3 0 0,0 3 0 0,-1-2 0 15,-1 4 0-15,1-6 0 0,0 3 0 0,1-2-128 0,0 3 128 16,-2-3-192-16,0 1 16 0,-1 1 0 0,-1-1 0 15,1 3 176-15,-5 1-208 0,-4-2 80 0,-2 3 128 16,-1 3 0-16,-3-1 0 0,-10 3 0 0,0 0 0 16,0 0 496-16,0 0 64 0,-1 8 16 0,-4 4 0 15,-5 1 192-15,-3 4 64 0,-3 0 0 0,-1 6 0 16,-3 0-368-16,-1 4-64 0,1 1-16 0,2 2 0 16,2-2-224-16,0-1-160 0,4-7 192 0,2 1-192 15,3-2 304-15,2-3-48 0,5 0-16 0,3-6 0 16,-3-10 16-16,9 9 0 0,2-7 0 0,0-1 0 15,0-2-64-15,0-1-16 0,2-9 0 0,-1 1 0 16,1-5 0-16,-1 1 0 0,-1 1 0 0,-1 1 0 0,-3-4-176 16,-1 1 128-16,-1 2-128 0,-1 5 128 0,-2-3-128 0,-2 11 160 15,0 0-160-15,0 0 160 0,0 0 48 16,0 0 16-16,0 0 0 0,5 14 0 0,-1 3-224 0,3 1 0 16,2 2 0-16,1 0 0 0,1 1 0 0,3 2 0 15,0-1 0-15,4-3 0 0,4-2 0 0,-2-2-240 16,1-3 80-16,-1-2 16 15,0 0-464-15,0-6-96 0,1-5 0 0,-4-5-10064 16,0 0-2016-16</inkml:trace>
  <inkml:trace contextRef="#ctx0" brushRef="#br0" timeOffset="90865.07">28614 17896 24879 0,'0'0'2208'0,"0"0"-1760"0,0 0-448 0,0 0 0 15,0 0 1040-15,0 0 128 0,0 0 32 0,-2 14 0 16,0 4-656-16,1 3-128 0,1 2-32 0,0 1 0 16,-2 6 208-16,0 1 48 0,1 3 0 0,0 1 0 15,-2 5-304-15,1-1-48 0,0 0-16 0,-3 1 0 16,2-1-144-16,-1 4-128 0,1-3 144 0,1-3-144 15,-5-4 0-15,1-2-208 0,-2-6 16 0,3-1 0 16,-2-3-16-16,2-3 0 0,-1-4 0 0,1-1 0 16,2-3-144-16,3-10-32 0,-7 8 0 0,7-8 0 15,0 0-320-15,0 0-80 0,0 0-16 0,0 0-8000 16,0 0-1600-16</inkml:trace>
  <inkml:trace contextRef="#ctx0" brushRef="#br0" timeOffset="91330.78">28626 18509 25455 0,'0'0'1120'0,"-4"-5"240"0,1-3-1088 0,5 0-272 0,0-3 0 0,3-1 0 15,3 1 672-15,2-3 80 0,3 1 16 0,1 1 0 16,4-4-384-16,2 2-80 0,3 0-16 0,2 4 0 15,2-1-32-15,0 2-16 0,-2 4 0 0,2 2 0 16,-6 3-32-16,1 4 0 0,-3 4 0 0,-1 1 0 16,-4 5 0-16,-2 1 0 0,-5-1 0 0,-1 5 0 15,-1 4 240-15,-5 0 64 0,-2 1 0 0,-1 0 0 0,-3-1 32 16,-3 2 16-16,-4-1 0 0,-2-1 0 0,-4-4-224 0,-3 2-32 16,-3 0-16-16,-3-2 0 0,-1-1-48 0,-1-5-16 15,0-4 0-15,1-3 0 0,-1 1-224 0,4-5 0 16,0-4 0-16,3-6 0 15,4-1-448-15,4-4-176 0,4-1-32 0,2-1-16 16,6-1-2160-16,5-4-432 0</inkml:trace>
  <inkml:trace contextRef="#ctx0" brushRef="#br0" timeOffset="91580.9">29448 17545 13823 0,'0'0'608'0,"-4"12"128"0,-1-2-592 0,3 5-144 0,-2 5 0 0,1 8 0 16,1 7 4736-16,-2 2 896 0,-1 2 192 0,0 4 48 16,0 3-4592-16,0 0-928 0,-3 3-176 0,0 3-48 15,0 2 32-15,-3 0 0 0,-3 4 0 0,2 0 0 16,-4-1-160-16,2-1 128 0,-2-1-128 0,-1-2 128 31,2-2-608-31,1-6-128 0,3-3-32 0,1-7 0 0,2-3-2000 0,0-5-416 0</inkml:trace>
  <inkml:trace contextRef="#ctx0" brushRef="#br0" timeOffset="91998.75">29724 18355 30399 0,'0'0'2704'0,"0"0"-2160"16,0 0-544-16,0 0 0 0,11-4 976 0,3 2 96 16,2-2 16-16,3-1 0 0,2-2-928 0,3 0-160 15,2-6 0-15,-1-1 0 0,-2-1 0 0,-1-1 0 0,-1 0 0 0,-2-1 0 16,-2-3-144-16,-4 6 144 0,-3 1 0 0,-2-1 0 15,-3 4 0-15,-3-1 0 0,-3 6 0 0,1 5 0 16,-6-9 544-16,-1 5 16 0,0 3 0 0,-6 3 0 16,-6 5-112-16,-2 3-32 0,0 3 0 0,-5 3 0 15,0 2-240-15,-2 2-48 0,0 2-128 0,2-1 192 16,3 6 0-16,3-3 0 0,1 2 0 0,4-1 0 16,1-1-16-16,4 4-16 0,2-2 0 0,5 0 0 15,2-3-160-15,4 0 0 0,1-1 144 0,6-1-144 16,1 0 0-16,3-2 0 0,1 1 0 0,3-3 0 15,3-5 0-15,4-2 0 0,5 2 0 0,1-5 0 16,1 1 0-16,1-3 0 0,0-2 0 0,0-1 128 16,-1-2-128-16,2-2 0 0,3-2 0 0,1 0 0 15,4-5 0-15,1 3 0 0,0-2 0 0,3 1 0 16,2-4-2576-16,-2 3-592 0</inkml:trace>
  <inkml:trace contextRef="#ctx0" brushRef="#br0" timeOffset="94949.75">22190 17521 8863 0,'0'0'384'0,"4"-11"96"0,0 2-480 0,-3 0 0 16,-1-3 0-16,0 4 0 0,-1-3 864 0,-3 4 80 0,1-3 16 0,-1 2 0 16,4 8 64-16,-5-10 32 0,-1 3 0 15,6 7 0-15,-8-6-32 0,8 6-16 0,-10-6 0 0,10 6 0 16,-7-4-352-16,7 4-64 0,-11-1-16 0,11 1 0 16,-10 0-16-16,10 0-16 0,-9 1 0 0,-1 3 0 15,0 0-128-15,1 3-32 0,-1 2 0 0,-3 1 0 16,2 3-64-16,-3 0-32 0,-3 3 0 0,1 2 0 15,-1 1 112-15,-2 1 32 0,-2 2 0 0,-2 1 0 16,-1 1 112-16,1 4 32 0,0-4 0 0,1 7 0 16,1-1-176-16,0 1-16 0,1 2-16 0,0 2 0 15,1 5-176-15,2 2-16 0,2-3-16 0,-1 3 0 16,1 6-160-16,4-1 0 0,1-2 144 0,1 2-144 16,1-4 128-16,4 3-128 0,2-3 128 0,0 5-128 0,1-1 144 15,1 2-144-15,1-1 192 0,2 1-192 16,-2 0 144-16,3-1-144 0,-1-1 0 0,2-4 144 0,-3 2-144 0,1-2 128 15,-2 0-128-15,0 0 128 0,1-4 64 0,-2 0 16 16,0-2 0-16,1 1 0 0,-1 4 16 0,0-6 0 16,0-6 0-16,1 1 0 0,3 0-64 0,-4-3-16 15,0 2 0-15,0-3 0 0,1-4-144 0,2 2 128 16,1 0-128-16,-1-3 128 0,1-1-128 0,1-1 0 16,0 0 0-16,2-3 128 0,-1 0-128 0,2-3 0 15,-1 0 0-15,1 0 128 0,2-3-128 0,-3 2 0 16,0 1 0-16,-1-4 0 0,1 2 0 0,-2-1 0 15,-1-2 128-15,0 1-128 0,-4-10 0 0,0 0 0 16,2 8 0-16,-2-8 0 0,0 0 0 0,0 0 0 16,0 0 144-16,0 0-144 0,0 0 192 0,0 0-48 0,0 0 0 0,0 0 0 15,-9-8 64-15,0-2 16 0,0-2 0 16,1 2 0-16,-3-5-32 0,1 1 0 0,1-2 0 0,-1-1 0 16,2-1-192-16,1-2 176 0,-1-3-176 0,-1-5 160 15,-1-1-160-15,1-4 0 0,0-3 144 0,0-2-144 16,2-1 0-16,3-8 144 0,-2-4-144 0,2-4 0 15,0-1 128-15,4-1-128 0,0 1 0 0,3 3 0 16,-2 1 0-16,1-1 0 0,2 1 0 0,1 0 0 16,2-2 0-16,0 1 0 0,2 1 0 0,0 1 0 15,0 2 0-15,-1 2 0 0,2-3 0 0,0 7 0 16,0-1 0-16,0 3 0 0,0-4 0 0,3 2 0 16,-1 3 0-16,0-2 0 0,2 2-144 0,0 2 144 15,3 1-224-15,-2 0 32 0,0 0 16 0,1 4 0 16,0 2-32-16,2 4-16 0,0-1 0 0,-1 5 0 0,-3 0-16 15,0 0 0-15,-1 3 0 0,-1 1 0 0,-1 2 32 16,-1 3 0-16,-2 4 0 0,-1 0 0 0,0 5 48 0,-7 5 16 16,0 0 0-16,0 0 0 0,0 0 144 0,0 0 0 15,0 0 0-15,0 0-128 0,-10 6 128 0,-1 6 0 16,0-1 0-16,1 1 0 0,0 0 0 0,0 5 0 16,1-1 0-16,-3 2 0 0,-3-1 0 0,0 1 0 15,-1-4 0-15,2 6 0 0,0 0 0 0,3 2 0 16,-2 2 0-16,2 4 0 0,-1 2 0 0,0 4 0 15,-2 4 0-15,2 4 0 0,2 1 0 0,1 8 0 16,0 2 0-16,2 8 0 0,-1 0 0 0,3 10 0 16,1 2 0-16,3 3-128 0,2 3 128 0,3-4 0 0,0-5-144 15,2 0 144-15,2-4 0 0,3 0 0 0,-1-1 0 0,2-2 0 16,-1 5 0-16,2-7 0 0,1-6 0 0,-1-4 0 16,-2 0 0-16,1-1 0 0,0-1 0 0,2-2 0 15,-1-2 0-15,1-1 0 0,0 1 128 0,2-7-128 16,2-1 0-16,4-4 0 0,2-1 0 0,0-8 0 31,2-1-592-31,0-2 0 0,1-7 0 0,6-2-9200 0,5-6-1824 0</inkml:trace>
  <inkml:trace contextRef="#ctx0" brushRef="#br0" timeOffset="95904.16">25900 17563 4607 0,'0'0'400'0,"-2"-10"-400"0,-2 2 0 0,-1-2 0 16,-3 0 1360-16,2-2 192 0,1 2 48 0,-1-1 0 15,-3-1-832-15,2 4-144 0,2-3-48 0,-2 2 0 16,0-3 176-16,3 0 16 0,-2 2 16 0,1-1 0 15,0 2-32-15,0-1-16 0,0 2 0 0,1-2 0 0,4 10 32 0,-4-8 0 16,-2 1 0-16,6 7 0 0,0 0-96 16,0 0-16-16,-9-7 0 0,9 7 0 0,0 0-16 0,0 0-16 15,0 0 0-15,0 0 0 0,0 0-144 0,0 0-32 16,0 0 0-16,0 0 0 0,0 0-80 0,0 0-32 16,0 0 0-16,0 15 0 0,2-1 80 0,3 0 16 15,2 2 0-15,0 1 0 0,4 3-80 0,0 0-16 16,1 3 0-16,2 1 0 0,3 5-32 0,0 2-16 15,1 3 0-15,-1 3 0 0,2 0-80 0,2 2-16 16,-2-1 0-16,1 0 0 0,2 0-64 0,-3 1-128 16,-3-1 176-16,2 0-176 0,0 1 320 0,-1-2-64 15,-1 0 0-15,-2-1 0 0,0-1 64 0,-4 1 0 16,2-2 0-16,-3 2 0 0,-1-1-144 0,0 1-32 16,-2-3 0-16,0 1 0 0,-4 1-144 0,2 0 128 0,-2 1-128 0,2-2 128 15,-4-2-128-15,0 2 128 0,0-1-128 0,1-2 128 16,1-2 0-16,-1 1 0 0,-4-3 0 0,2 2 0 15,-3 3 96-15,1-5 16 0,-2 1 0 0,-1-3 0 16,-1 2 48-16,-1-3 16 0,-1 0 0 0,0 4 0 16,2-1-48-16,-2 1-16 0,-3 1 0 0,2-2 0 15,-2 3-112-15,1-4 0 0,1-1-128 0,1-2 192 16,-1-1-192-16,0-1 176 0,-1 1-176 0,0-1 160 16,1 0-160-16,0-2 128 0,-1 1-128 0,-2 1 128 15,0-1-128-15,0 3 160 0,1-2-160 0,-2-2 160 16,1 2-160-16,2-2 192 0,0 0-192 0,0 0 192 15,0-3-48-15,0 1 0 0,1-2 0 0,1 0 0 16,0-2-144-16,3-3 160 0,2 2-160 0,-1-5 160 16,5-7-160-16,-2 11 0 0,2-11 0 0,0 0 128 0,0 0-128 0,0 0 0 15,0 0 0-15,0 0 0 0,0 0 0 0,0 0-192 16,0 0 64-16,0 0 128 16,0 0-528-16,0 0 16 0,0 0 0 0,12-7 0 15,-12 7-1616-15,13-9-320 0,-2-1-64 0</inkml:trace>
  <inkml:trace contextRef="#ctx0" brushRef="#br0" timeOffset="99069.75">25804 17400 8287 0,'0'0'368'0,"0"0"80"0,0 0-448 0,0 0 0 16,0 0 0-16,0 0 0 0,-3-7 1632 0,3 7 240 0,0 0 48 0,-1-8 16 15,1 8-800-15,0 0-176 0,-1-8-16 0,1 8-16 16,0 0 96-16,0 0 32 0,0 0 0 0,0 0 0 16,0 0-32-16,0 0 0 0,0 0 0 0,0 0 0 15,0 0-384-15,0 0-64 0,0 0-32 0,0 0 0 16,4 13-208-16,2 2-32 0,0 1-16 0,4 1 0 16,-2 4-112-16,2-1-32 0,0 0 0 0,1 6 0 15,-3-2-16-15,3 4-128 0,0 0 192 0,2 2-64 16,-2 2 32-16,1-1 0 0,-2 3 0 0,1 0 0 15,2-1 112-15,0 4 32 0,1 1 0 0,0 3 0 16,1-3 32-16,0 0 16 0,-1 2 0 0,-1 4 0 16,-2-1-64-16,2 5-16 0,-3-3 0 0,0 2 0 15,-1-2-80-15,-2 2 0 0,-2 2-16 0,1 0 0 16,0 2-32-16,-1-2 0 0,1 1 0 0,-3-5 0 16,1 1 96-16,-1-4 16 0,-3-4 0 0,0-1 0 15,0 1 192-15,0-1 64 0,-3-1 0 0,1 3 0 16,-2-1-144-16,0 0-32 0,-2-1 0 0,-2 0 0 0,-2 1-16 0,0-3-16 15,-2-5 0-15,1 3 0 0,-2-1 32 0,-1-3 16 16,-2 2 0-16,0-1 0 0,-1-2-64 0,-1 3-16 16,0-2 0-16,1-4 0 0,2 1 48 0,1 0 0 15,2-5 0-15,1-2 0 0,2-1-320 0,2-3 160 16,-1 0-160-16,3-2 128 0,0 0-128 0,1-2 0 16,4-11 0-16,-2 6 128 0,2-6-128 0,-3 9 0 15,3-9 0-15,0 0 0 0,0 0-304 0,0 0-32 16,0 0-16-16,5-9 0 15,-1-2-2272-15,0-6-464 0</inkml:trace>
  <inkml:trace contextRef="#ctx0" brushRef="#br0" timeOffset="100037.76">22229 17578 8287 0,'0'0'736'15,"0"0"-592"-15,0 0-144 0,4-10 0 0,-2 2 928 0,-2 8 160 0,1-10 16 0,0 3 16 16,0-3-640-16,-1 10-128 0,3-9-32 0,1-2 0 16,1 3-112-16,-4-4-16 0,2 4-16 0,-1 0 0 15,1 1 304-15,-3 7 64 0,5-10 16 0,0 5 0 16,-5 5 336-16,5-9 80 0,-5 9 16 0,0 0 0 16,4-8 0-16,-4 8 0 0,0 0 0 0,0 0 0 15,2-6-176-15,-2 6-48 0,0 0 0 0,0 0 0 16,-6-2-304-16,6 2-64 0,-9 5-16 0,-1-3 0 15,-3 2-160-15,0 2-32 0,1 2-16 0,-2 2 0 0,-2 3 64 0,0 1 16 16,-1 1 0-16,1 0 0 0,-1-1 80 16,-2 3 32-16,-4 1 0 0,1 3 0 0,1-2-80 0,-2 3-16 15,-2 0 0-15,1 4 0 0,-3-2 80 0,3 4 16 16,1 2 0-16,1 1 0 0,1 1 32 0,-1 4 16 16,2 1 0-16,2 2 0 0,2 2-128 0,3 4-32 15,4 0 0-15,-1 3 0 0,2-1-256 0,1 0 0 16,1 3 0-16,3 2 0 0,1-2 128 0,0-2-128 15,2 1 0-15,0 0 0 0,2-6 128 0,0 3-128 16,-1-2 0-16,1 3 0 0,1-4 0 0,0 2 128 16,-1-3-128-16,1 4 0 0,-1-4 240 0,-1-2-64 0,3 1-16 0,3-2 0 15,-1 2 0-15,4-2 0 0,0 2 0 16,3-4 0-16,1-1-160 0,1-2 192 0,2-1-192 0,2 1 192 16,-1-2-192-16,1 0 0 0,1 0 0 0,2-3 128 15,1 0-128-15,-1-4 0 0,1 2 0 0,1-3 0 16,-1 0 0-16,-1-2 0 0,-2-2 0 0,-1-2 0 15,-2 0 0-15,-1-3 128 0,1-3-128 0,-2-1 0 16,-2 1 0-16,-2-4 128 0,-2 1-128 0,-1-2 0 16,-8-7 192-16,0 0-32 0,0 0-16 0,0 0 0 15,7 5 64-15,-7-5 16 0,0 0 0 0,0 0 0 16,0 0-32-16,0 0-16 0,-10-4 0 0,-1-1 0 16,-1-4-368-16,0 3-64 0,-2 2 0 0,-2-6-16 15,1-1-2016-15,-1-4-400 0</inkml:trace>
  <inkml:trace contextRef="#ctx0" brushRef="#br0" timeOffset="101006.7">25758 17497 12319 0,'0'0'544'0,"0"0"112"0,-2-8-528 0,2 8-128 16,-2-10 0-16,2 10 0 0,-2-9 768 0,0-1 112 16,0 4 16-16,1-2 16 0,1 8-96 0,0 0-32 15,-4-9 0-15,3-1 0 0,1 10-32 0,1-8-16 16,-1 8 0-16,0 0 0 0,1-8-256 0,-1 8-48 0,0 0-16 0,0 0 0 16,4-8-16-16,-4 8 0 0,8-4 0 0,-8 4 0 15,0 0 80-15,11-2 16 0,-1 0 0 0,0 2 0 16,-10 0 64-16,13 4 16 0,-2-1 0 0,1 3 0 15,1 3 96-15,-1-3 32 0,2 4 0 0,3-1 0 16,1 4-240-16,-1 1-32 0,-3 2-16 0,3 2 0 16,2 0-80-16,0 2-16 0,0 2 0 0,-1 1 0 15,0 2-16-15,0 1-16 0,-2 3 0 0,-2-1 0 16,0 1-64-16,0 2-16 0,-3-2 0 0,1 4 0 16,-2 0-16-16,-1 3 0 0,0 0 0 0,-4 4 0 15,4 1 0-15,0-1-16 0,0-3 0 0,-2 1 0 16,0-1-32-16,0 0 0 0,-2-1 0 0,0-3 0 0,-1 1 32 0,1-1 0 15,-1-4 0-15,1 2 0 16,2 2 16-16,-4 0 16 0,-1 0 0 0,-2-1 0 0,0-1-16 0,0 2-16 16,-2 0 0-16,-1-1 0 0,0-1-176 0,0-1 192 15,1 1-192-15,-1-5 192 0,-2 4-64 0,0-4-128 16,0 2 192-16,0-1-64 0,-1 1 16 0,-1-3 0 16,1 3 0-16,-2-1 0 0,-1 2-16 0,1 2 0 15,-3 1 0-15,1-4 0 0,-3 2 64 0,2-1 16 16,0 2 0-16,-2-1 0 0,0-2 80 0,-1-1 16 15,-1 0 0-15,-2-1 0 0,1 0-32 0,-1 0 0 16,1-1 0-16,-1 0 0 0,6-1-144 0,-2-2-128 16,-2-3 144-16,0 0-144 0,1 0 0 0,1-1 0 0,2-2 0 15,0-3 0 1,1 0-352-16,1-6-112 0,0 1-32 0,9-8 0 16,-8 1-2400-16,8-1-496 0</inkml:trace>
  <inkml:trace contextRef="#ctx0" brushRef="#br0" timeOffset="101772.12">22321 17456 9215 0,'0'0'400'0,"0"0"96"0,0 0-496 0,0 0 0 0,0 0 0 0,0 0 0 15,0 0 1872-15,0 0 288 0,0 0 48 0,0 0 16 16,0 0-848-16,0 0-160 0,-10 8-48 0,-2 1 0 16,1-2-144-16,-1 5-16 0,0-1-16 0,-2 1 0 15,-4 0-352-15,0 6-64 0,3 1 0 0,-2 4-16 16,0 4-32-16,-2 5 0 0,1-1 0 0,-5 6 0 16,1 5-48-16,-2 0-16 0,-3 6 0 0,1 3 0 15,2 4-160-15,-3 1-48 0,1 0 0 0,4 4 0 16,1 2-80-16,3-1-32 0,4 4 0 0,3-2 0 15,1 3 224-15,3 2 32 0,4-3 16 0,3 1 0 16,2 0-32-16,2-5-16 0,1-2 0 0,4-3 0 0,1-1-112 16,3 0 0-16,1-3-16 0,4-1 0 0,2-6-32 0,3 2 0 15,0-7 0-15,2-1 0 0,-1 1-64 0,0-2-16 16,1-4 0-16,-4-1 0 0,-3 0-128 0,0 3 160 16,0-1-160-16,1 2 160 0,-3 0-160 0,1 1 0 15,-1-2 144-15,1-2-144 0,-2-1 0 0,0 0 144 16,2 0-144-16,-1-1 0 0,2-5 304 0,-3 1-48 15,1-3-16-15,-1-1 0 0,-1-1-16 0,0-1 0 16,0-4 0-16,-1-3 0 0,-2-1-224 0,-1-1 128 16,-2-2-128-16,-1 0 0 0,0-4 160 0,-7-7-160 15,6 5 160-15,-6-5-160 0,0 0 0 0,0 0 0 16,0 0 0-16,0 0 0 16,0 0-336-16,0 0-112 0,0 0-32 0,0 0 0 15,0 0-2768-15,0 0-544 0</inkml:trace>
  <inkml:trace contextRef="#ctx0" brushRef="#br0" timeOffset="106977.47">22123 17572 16527 0,'0'0'720'0,"-3"-8"176"0,3 1-720 0,0-3-176 16,0 3 0-16,1-2 0 0,-1 9 992 0,5-9 160 15,-1-2 48-15,0 3 0 0,-3-2-592 0,2 2-112 16,-3 8-32-16,5-10 0 0,-5 10 16 0,0 0 0 16,4-6 0-16,-4 6 0 0,0 0 256 0,0 0 48 0,0 0 16 0,0 0 0 15,0 0-240-15,0 0-48 0,0 0-16 0,-8 11 0 16,-1 3 0-16,0 3 0 0,-1 2 0 0,-1 3 0 15,-3 3-96-15,-3 2-16 0,3 3 0 0,-2 6 0 16,-3-1 48-16,-2 5 0 0,0-1 0 0,-1 4 0 16,2 1-128-16,-1 4-32 0,0 0 0 0,-1 2 0 15,3 2-112-15,0 3-32 0,-1 1 0 0,1 2 0 16,0 0-128-16,1 5 0 0,0 0 144 0,3 3-144 16,1-2 192-16,4 1-48 0,1-6 0 0,2 5 0 15,1 0 96-15,5 0 16 0,3-1 0 0,2 0 0 16,5 5-80-16,5-6-16 0,5 1 0 0,8-2 0 15,3 3-160-15,6-4 128 0,3 0-128 0,7 2 128 16,6-1-128-16,-1 0 0 0,-1-8 0 0,-2-5 0 0,3-3-320 16,0-6 16-16,2-2 0 0,-1-6-10576 15,-1-6-2128-15</inkml:trace>
  <inkml:trace contextRef="#ctx0" brushRef="#br0" timeOffset="107875.97">25595 17419 10127 0,'0'0'896'0,"0"0"-704"0,0 0-192 0,8 5 0 15,-8-5 1088-15,0 0 176 0,10 4 32 0,-1 1 16 16,-9-5-256-16,11 4-48 0,0 1-16 0,-2 0 0 15,-2 0-80-15,1-1-16 0,-1 1 0 0,4 4 0 16,1-1-48-16,1 5-16 0,0-1 0 0,-1 2 0 16,2 4-64-16,2 5 0 0,0 4-16 0,-1 4 0 15,-2 2-96-15,2 4-16 0,3 4 0 0,1 5 0 16,3-2 0-16,2 7 0 0,4 2 0 0,3 3 0 16,0 2-160-16,1 1-32 0,0 1-16 0,0 0 0 15,-3 0-64-15,-4-2-16 0,-4-1 0 0,-4 2 0 16,1-3 288-16,-4 0 48 0,-5-1 16 0,-1 0 0 15,3-4-64-15,-4-3-16 0,-5 3 0 0,-1-3 0 16,-1 1-256-16,-3-2-48 0,-5 1-16 0,-2 4 0 16,-3-1-96-16,-2-4-16 0,-2-1 0 0,-3-3 0 0,-2-2-64 15,-1-3 0-15,1 0-128 0,-1-2 192 0,-1-2-192 0,2 1 144 16,-1 1-144-16,1 0 128 0,2-3-128 0,4 1 0 16,2-3 0-16,0-1 0 0,-2-3 0 0,4-1 0 15,1-3 0-15,4 1 0 0,-3-5 0 0,2-1 0 16,3-4 0-16,0 0 0 0,1-4 0 0,4-10-144 15,0 0 144-15,0 0 0 0,0 0-192 0,0 0 192 16,0 0-192-16,0 0 192 0,0 0-192 0,0 0 64 16,0 0 128-16,4-14-208 0,-2 2 48 0,1 3 16 15,2-3 0-15,0 3 0 16,-1-2-992-16,1 1-192 0,0 1-32 0,-1-1-9792 16,1 1-1968-16</inkml:trace>
  <inkml:trace contextRef="#ctx0" brushRef="#br1" timeOffset="44685.93">16256 18182 1839 0,'0'0'160'0,"0"0"-160"0,0 0 0 0,0 0 0 15,0 0 2192-15,0 0 416 16,0 0 80-16,0 0 0 0,0 0-1840 0,0 0-368 0,0 0-80 0,0 0-16 16,0 0-160-16,0 0-32 0,0 0-16 0,0 0 0 15,0 0-176-15,0 0 0 0,2-6 0 0,-2 6 128 16,0 0 64-16,3-4 16 0,1 1 0 0,-4 3 0 16,3-3 432-16,-3 3 64 0,0 0 32 0,7-8 0 15,-1 3 208-15,-6 5 32 0,6-7 16 0,-6 7 0 16,0 0-96-16,0 0-32 0,5-6 0 0,-5 6 0 15,0 0-32-15,0 0 0 0,0 0 0 0,0 0 0 16,-1-9-32-16,-2 0-16 0,3 9 0 0,-5-6 0 16,-1-2-176-16,1 3-32 0,0 0-16 0,-1 1 0 15,-1-1-112-15,-3 1-32 0,-2 2 0 0,0 1 0 16,-1-2-96-16,-4 1 0 0,1-2-16 0,1 2 0 16,-1 1 0-16,0-1 0 0,-1 3 0 0,-1 0 0 0,1 0-32 0,-2 1 0 15,0 3 0-15,-2-1 0 0,1 2-16 16,-1 3 0-16,-1-3 0 0,1 4 0 0,2-1-16 0,1 3-16 15,3 0 0-15,2-1 0 0,1 1-96 0,2-1 0 16,2 1-128-16,3 1 192 0,0-4-192 0,4 1 0 16,1-10 0-16,2 11 0 0,2-3 192 0,2 3-48 15,6-2-16-15,-1 3 0 0,3-3 48 0,3 2 0 16,0 6 0-16,1-6 0 0,0 2-176 0,0 1 192 16,-2-1-192-16,1-1 192 0,-4 1-64 0,1 2 0 15,-4-1 0-15,-1-1 0 0,-2 2 32 0,0-1 0 16,-2 1 0-16,-4 2 0 0,-1-2 0 0,0 0 0 15,-4-2 0-15,-1 0 0 0,-1 1-16 0,-3-3 0 16,-3 2 0-16,3 0 0 0,-2-4-144 0,0 2 160 0,-1-2-160 0,-1 0 160 16,-2-4-160-16,5 3 0 0,-1-3 0 15,-1-2 128-15,2 3-128 0,1-1 0 0,9-5 144 0,-9 3-144 16,2 1 0-16,7-4 0 0,0 0 0 0,-8 4 128 16,8-4-128-16,0 0 0 0,-8 6 0 0,8-6 0 15,0 0 0-15,-4 8 0 0,4-8-144 0,-2 13 144 16,-1 1 0-16,3-3 0 0,0 1 0 0,3 3 0 15,-1 1-144-15,1 5 144 0,1-2 0 0,-2 4 0 16,0 2 0-16,-1-1 0 0,0 0 0 0,-1 4 0 16,-1-1 0-16,0 2 0 0,-1 3 0 0,1 0 0 15,0-2 0-15,1 1 0 0,0 1 0 0,1-3 0 16,0 1 128-16,3 0 16 0,1-2 16 0,0-2 0 16,3-2-160-16,2-2 192 0,4-3-192 0,0 3 192 15,3-5-192-15,2-1 0 0,0-5 0 0,4-1 0 16,1-5-1600-16,0-2-368 15,5-3-64-15</inkml:trace>
  <inkml:trace contextRef="#ctx0" brushRef="#br1" timeOffset="45452.81">16799 18019 14735 0,'0'0'1312'0,"0"0"-1056"0,0 0-256 0,-1-9 0 16,-3 3 1664-16,4 6 288 0,0 0 48 0,-5-9 16 16,5 9-336-16,-5-6-64 0,1-3-16 0,4 9 0 15,0 0-448-15,5-8-80 0,-5 8-32 0,9-9 0 16,1 3-384-16,2 4-80 0,2-2 0 0,0 2-16 0,-2 2-160 0,1 2-16 15,0-1-16-15,0 2 0 0,-1-1-48 0,0 3-16 16,-1 3 0-16,-1-2 0 0,-2 6-112 0,-2-2-32 16,-1 2 0-16,-1 2 0 0,-3-1 32 0,-1 1 0 15,-2 0 0-15,-2 3 0 0,-2 0 80 0,-3 4 32 16,-1 0 0-16,-3 5 0 0,0-5-64 0,-2 4-16 16,0 0 0-16,-1-2 0 0,2 1-96 0,3-1-128 15,2-4 176-15,3 0-176 0,2-2 0 0,4-5 0 16,3 1 0-16,3 1 0 0,3-4 0 0,2 2 0 15,3-1 0-15,1-2 0 0,3 2 0 0,0-4 0 16,1 2 0-16,1-4 0 0,1 0 0 0,-2 1 128 0,-3-1-128 0,-2-2 0 16,-1-1 192-16,-3 0-192 0,-10-2 192 15,0 0-192-15,0 0 288 0,0 0-48 0,0 0-16 0,0 0 0 16,0 0 32-16,0 0 0 0,-1 12 0 0,-3 2 0 16,-1-2 16-16,1 0 16 0,-2 1 0 0,1 1 0 15,2-1-288-15,1 6 128 0,0 0-128 0,4 5 0 16,0 0 0-16,1 7 0 0,1-3 0 0,-1 2 0 15,1 3 0-15,3 2 0 0,-2-4 0 0,1 0 0 16,-3-3 0-16,0-3 0 0,0 1 0 0,-1-3 0 16,-2 1 160-16,0-1-32 0,0-3 0 0,-3-1 0 15,-2 0 224-15,-2 0 32 0,0 1 16 0,-2 1 0 16,-3-5-16-16,0 3 0 0,-1-1 0 0,-1 1 0 16,-1-4-192-16,-1-1-32 0,0 3-16 0,-1-2 0 15,0 0-144-15,0-2 0 0,-2-3 0 0,0 2 0 16,1-6-592-16,2-1-208 0,-1 0-32 0,2-5-16 15,0-2-1424-15,1-2-288 0,1-1-48 0</inkml:trace>
  <inkml:trace contextRef="#ctx0" brushRef="#br1" timeOffset="46436.6">15245 17630 11967 0,'0'0'1072'0,"12"-10"-864"0,-2 1-208 0,1-2 0 0,-4 3 1696 0,1-1 288 15,-8 9 64-15,6-9 16 0,-1-1-688 0,-5 10-144 16,3-7-16-16,-3 7-16 0,-1-10 80 0,1 10 0 16,-4-8 16-16,0 0 0 0,4 8-208 0,-6-5-64 15,6 5 0-15,-13-5 0 0,-2 0-208 0,-2 4-48 16,1 2-16-16,-5 2 0 0,-3 2-240 0,-3-2-32 15,-2 3-16-15,-1 4 0 0,-2 0-208 0,0 3-32 16,-1 2-16-16,-1 0 0 0,-3 2 160 0,3 0 16 16,-1 1 16-16,3 1 0 0,2 2 96 0,-1-2 16 15,2-2 0-15,1 1 0 0,4 0-240 0,1-1-32 0,3-1-16 16,2-2 0-16,3-1-224 0,3-1 176 0,5 2-176 0,3-2 160 16,4-1-160-16,4 2 0 0,3-3 0 0,5 4 128 15,2 0-128-15,5 3 192 0,1-3-192 0,4 2 192 16,2-2-64-16,-1 1-128 0,-1 2 192 0,-2-2-64 15,-2 0-128-15,-1-1 192 0,-1-2-192 0,0 2 192 16,-3 2-192-16,-1 1 0 0,-2-1 0 0,-3 0 0 16,-3 0 128-16,-2-2-128 0,-2 0 128 0,0 0-128 15,-4-1 208-15,-2-2-32 0,1 5-16 0,-4-2 0 16,-3 1 32-16,-1-4 16 0,-1 2 0 0,0 1 0 16,-2-1-48-16,-2-2-16 0,1 2 0 0,-1 0 0 15,-1-5-144-15,-2 4 160 0,-3-5-160 0,-1 2 160 16,-1-4-160-16,1 2 0 0,1-1 0 0,-3-3 128 0,2-2-128 15,3-1 0-15,2 0 0 0,3 0 128 0,1-1-128 0,3 1 0 16,2-2 0-16,9 2 128 0,0 0-128 0,-8-2 0 16,8 2 0-16,0 0 0 0,0 0 0 0,0 0 0 15,0 0 0-15,0 0 0 0,0 0-128 0,0 0 128 16,0 0 0-16,0 0 0 0,12 4 0 0,-12-4 0 16,12 6 0-16,-2 4 0 0,-2-2-128 0,-2 3 128 15,-6-11 0-15,8 14 0 0,-2 0 0 0,-2 4 0 16,-4 2 0-16,-1 2 0 0,-2 1 0 0,-2 2 0 15,-1 2 0-15,-4 7 0 0,0 3 0 0,-2 3 0 16,1 3 0-16,1-1 0 0,-4-3 160 0,2 2-160 16,2 0 192-16,1-1-192 0,1 0 288 0,3 3-48 15,0-5-16-15,4 0 0 0,2 0-96 0,3-2-128 0,2-4 176 16,6-3-176-16,-1 1 128 0,3 2-128 0,3-6 0 0,3 1 0 16,4-4 0-16,4 0 0 0,4 3 0 0,4-6 0 15,2-2-160-15,0 0-32 0,1-6-16 0,5-3 0 31,1-4-2080-31,5-2-400 0,2-7-96 0</inkml:trace>
  <inkml:trace contextRef="#ctx0" brushRef="#br1" timeOffset="47488.36">16925 17628 5519 0,'-9'0'496'0,"-1"0"-496"0,0 0 0 0,-2 0 0 16,5-3 3008-16,7 3 496 0,-10-2 96 0,10 2 32 15,0 0-1696-15,0 0-336 0,-6-7-64 0,6 7 0 16,0 0-192-16,0-10-48 0,4 3 0 0,4-2 0 16,2 2-304-16,4 1-64 0,3-3-16 0,3 3 0 15,4-3-160-15,0 3-48 0,5 0 0 0,-2 0 0 16,1 2-144-16,1 2-48 0,1 0 0 0,0 1 0 15,2 1-64-15,-2 1-32 0,0 3 0 0,-4 4 0 16,0 0-96-16,-2 4 0 0,-3 0-16 0,-1 5 0 16,-3 3-112-16,-1 1 0 0,-5 1-16 0,-1 1 0 0,-1-1-48 15,-3 5 0-15,0 0 0 0,-3 1 0 0,0-3 0 0,-2 3 0 16,-1-2 0-16,-1 2 0 0,-2-4 32 0,2 2 0 16,-1-1 0-16,0 1 0 0,-2-3-32 0,2 1-128 15,-1-2 192-15,1 2-64 0,1-4-128 0,1 1 0 16,0 0 0-16,0 2 128 0,0-1-128 0,1-2 0 15,0-2 0-15,2 1 128 0,-1 1-128 0,2-1 0 16,-1 1 0-16,3-3 0 0,-1-3 0 0,1 2 0 16,-1-4 0-16,2 0 0 0,-1-1 0 0,1-2 0 15,-7-9 0-15,7 10 0 0,-7-10 0 0,8 5 0 16,-8-5 128-16,0 0-128 0,0 0 0 0,0 0 128 0,0 0-128 16,0 0 128-16,0 0-128 0,0 0 128 15,7-4-128-15,-7 4 128 0,0 0-128 0,0 0 128 0,5-6-128 0,-5 6 128 16,0 0-128-16,0 0 0 0,0 0 0 0,0 0 0 15,-1-10 0-15,1 10 128 0,0 0-128 0,0 0 0 16,0 0 128-16,0 0-128 0,0 0 0 0,0 0 128 16,0 0 0-16,0 0-128 0,-5-8 192 0,5 8-64 15,0 0-128-15,0 0 128 0,0 0-128 0,0 0 128 16,0 0-128-16,-8 5 0 0,1 7 0 0,2-2 0 16,0 1 128-16,1 3-128 0,0 6 0 0,3-1 128 15,0 1-128-15,1 2 0 0,1 2 0 0,1 2 128 16,1 0-128-16,1 3 0 0,1 3 0 0,0-3 128 15,2 4-128-15,-3 0 0 0,0 1 0 0,0 1 0 16,-2-1 128-16,2 0-128 0,-4-3 192 0,0 3-64 0,0-1 160 16,-4 2 32-16,2-1 0 0,-2 3 0 0,-1-3 64 0,0 0 32 15,-1 2 0-15,-2 0 0 0,0-2-48 0,1-1-16 16,-3-5 0-16,-1 1 0 0,-1-2-48 0,-1 1-16 16,-1-1 0-16,0-2 0 0,-4-3-16 0,0-1 0 15,1 3 0-15,-2-3 0 0,-1-1-48 0,3-4-16 16,-5-2 0-16,2-1 0 0,-1-1-208 0,2-1 128 15,2-5-128-15,-1-3 0 0,0-3 0 0,3-4-160 16,-1-6 0-16,1 0 0 16,4-8-1600-16,1-4-320 0,1-2-64 0,1-4-11568 15,3-6-2320-15</inkml:trace>
  <inkml:trace contextRef="#ctx0" brushRef="#br1" timeOffset="51223.03">20001 14295 11967 0,'-15'4'528'0,"5"0"112"0,-2 0-512 0,2-2-128 15,0 1 0-15,1-1 0 0,0 2 2368 0,3 1 448 16,6-5 96-16,0 0 16 0,0 0-1840 0,-7 5-352 16,7-5-80-16,0 0-16 0,0 0-128 0,0 0-16 15,0 0-16-15,11 7 0 0,1-1 288 0,5-2 64 16,3-3 16-16,4 0 0 0,3 0 16 0,4 2 0 15,3-2 0-15,5 3 0 0,6-3-160 0,4 2-48 16,5-1 0-16,4 1 0 0,2 1-160 0,0 0-48 16,-2 1 0-16,2-3 0 0,0 2-96 0,1 0-32 15,0 1 0-15,0 0 0 0,0-1-32 0,0 0-16 0,-2-2 0 0,0 2 0 16,-1 0-80-16,-3-4 0 0,0 1-16 0,-2-1 0 16,0 0-176-16,-2 0 128 0,-2 0-128 0,-1-1 128 15,-1 1-128-15,-3 0 0 0,1-1 0 0,-4-1 0 16,-2 1 0-16,-1 1 0 0,-1 0 128 0,0 1-128 15,0 2 0-15,-2-2 0 0,1 2 144 0,-3 0-144 16,-3 0 0-16,1 1 144 0,-1-2-144 0,-4 1 0 16,-4-1 160-16,-2 0-160 0,-2-2 128 0,-1 0-128 15,-3 1 128-15,0-1-128 0,-1-1 0 0,-1 1 128 16,0 0-128-16,-2 0 128 0,1 0-128 0,-2 0 128 16,-9 0-128-16,10 0 192 0,-10 0-192 0,10 0 192 15,-10 0-192-15,0 0 160 0,0 0-160 0,0 0 160 16,9 0-32-16,-9 0 0 0,0 0 0 0,0 0 0 15,0 0-128-15,0 0 0 0,0 0 0 0,-9-4 0 16,-4 0-1456-16,-1-1-208 0,0 1-64 0,-6 0-15104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9:22:57.91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109 12 2759 0 0,'-2'1'207'0'0,"-3"2"-186"0"0,0-1 0 0 0,0 0 0 0 0,0-1-1 0 0,1 1 1 0 0,-2-1 0 0 0,-8 1 0 0 0,-33 1 970 0 0,46-3-983 0 0,1 0 0 0 0,-1 0-1 0 0,1 0 1 0 0,-1 0 0 0 0,1 0-1 0 0,-1 0 1 0 0,0-1-1 0 0,1 1 1 0 0,-1 0 0 0 0,1 0-1 0 0,-1 0 1 0 0,1 0-1 0 0,-1-1 1 0 0,1 1 0 0 0,0 0-1 0 0,-7-2 2613 0 0,7 2-2490 0 0,2-2 181 0 0,1-1-259 0 0,0 1 0 0 0,0 0 0 0 0,0 0 0 0 0,1 1 1 0 0,-1-1-1 0 0,0 0 0 0 0,1 1 0 0 0,-1 0 0 0 0,1 0 0 0 0,-1 0 0 0 0,7-1 0 0 0,10 1 145 0 0,-9 0-160 0 0,0 0 1 0 0,23 2 0 0 0,-26 0-33 0 0,0 1 0 0 0,0 0 0 0 0,0 0 0 0 0,0 1 0 0 0,-1 0 0 0 0,1 0 0 0 0,-1 1 0 0 0,11 6 0 0 0,-8-3 1 0 0,0 1 0 0 0,-1 0 0 0 0,1 0 0 0 0,14 19-1 0 0,-11-13-5 0 0,0-1 0 0 0,1 0 0 0 0,18 13 0 0 0,-30-25 0 0 0,17 15 0 0 0,-5-5 0 0 0,0-1 0 0 0,18 11 0 0 0,13 6 76 0 0,-20-12 65 0 0,46 21 1 0 0,-40-24-9 0 0,0-1 0 0 0,1-2 0 0 0,0-1 0 0 0,49 6 0 0 0,-37-10-13 0 0,133 10 354 0 0,-118-14-288 0 0,147 4 338 0 0,93 3-78 0 0,-185-10-357 0 0,-84 1-43 0 0,52-11 0 0 0,-29 0 4 0 0,-1-2 1 0 0,0-2-1 0 0,51-26 0 0 0,-79 32 0 0 0,-14 7-34 0 0,0 0 0 0 0,-1-1 0 0 0,11-6 0 0 0,-9 1-6 0 0,-3 1-23 0 0,-7 8-66 0 0,-1-1-62 0 0,-1-6-19 0 0,1 7-7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58:51.97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7029 2782 10943 0,'0'0'480'0,"-5"-8"96"0,-1-2-448 0,0 1-128 15,-1-4 0-15,-2 4 0 0,-1 2 912 0,1 0 176 16,0-1 16-16,2 1 16 0,0 0-96 0,0 2 0 16,-2 2-16-16,9 3 0 0,-13-4 64 0,4 2 16 15,-1-2 0-15,1 3 0 0,0-2-160 0,9 3-32 16,-10 0 0-16,1 0 0 0,9 0-80 0,-9 0-32 0,9 0 0 0,0 0 0 15,-9-1-16-15,9 1-16 16,0 0 0-16,0 0 0 0,0 0-96 0,0 0-16 0,0 0 0 0,0 0 0 16,0 0-240-16,13-5-48 0,2-3-16 0,3 3 0 15,2 2-64-15,5 0-16 0,1-4 0 0,6 2 0 16,1 3 32-16,5-2 0 0,-3-3 0 0,8 4 0 16,3 0-32-16,6 1-16 0,1-4 0 0,3 0 0 15,1 1 32-15,0 2 16 0,-1 0 0 0,4 0 0 0,4 2-144 0,-1 1-16 16,1 0-128-16,2-1 192 0,1-2-192 0,2 2 176 15,1 2-176-15,-2 0 160 0,2 2-160 0,1-2 0 16,2-1 0-16,-1 3 128 0,1-2-128 0,1 0 0 16,-1 2 0-16,2-2 128 0,0 3-128 0,2 0 0 15,0 1 0-15,-1-1 128 0,-1-2 16 0,0 3 0 16,2 4 0-16,-2-1 0 0,5-2 0 0,-1-1 0 16,-3-2 0-16,0 3 0 0,-1 3-144 0,0-3 0 15,1 3 144-15,-2-4-144 0,1-1 128 0,1 2-128 16,-1 1 128-16,-1-2-128 0,4-1 0 0,-2-1 0 15,0-3 0-15,2-2 128 0,-2-2-128 0,0 0 0 16,0 2 0-16,1 0 128 0,-1-1-128 0,-1-4 0 16,-1 1 0-16,-3 2 128 0,-1 2-128 0,0-2 0 15,0 1 0-15,-3 1 0 0,0-1 0 0,-3 2 128 16,-1-2-128-16,0 1 128 0,-1-1-128 0,-1 2 0 0,-1-2 128 0,-2 1-128 16,1 1 0-16,-3-2 144 0,-2-2-144 0,-2-1 0 15,-3 1 128-15,-3 1-128 0,-5-1 0 0,0 1 0 16,-1-1 128-16,-4 2-128 0,0 1 0 0,-3 0 0 15,-2-1 128-15,-3 0-128 0,-3-1 0 0,-3 3 0 16,-3-2 0-16,-2 2 0 0,-3-1 128 0,-2-1-128 16,-5 1 0-16,-7 2 128 0,0 0-128 0,0 0 0 15,0 0 160-15,0 0-160 0,0 0 128 0,0 0-128 0,-12-4 128 0,-5 1-128 16,-2 3 128-16,-5-1-128 0,-4 1 0 0,-1 0 0 16,-9 0 128-16,1 1-128 0,-5-1 0 0,-3 3 0 15,-4 2 0-15,-5 1 128 0,-2-1-128 0,-6 0 0 16,-3 2 0-16,-6-2 0 0,0-1 0 0,-3 3 0 15,-1 0 0-15,-2 0 128 0,-5 3-128 0,-3-3 0 16,-2-1 0-16,-2 0 0 0,-2 5 0 0,-3-2 0 16,-5 2 0-16,-1-1 0 0,-1 2 0 0,0-2 0 15,-5 2 0-15,-1 1 0 0,-1-6 0 0,-1 1 0 16,0 0 128-16,-3 2-128 0,-3-3 0 0,2 1 0 16,1 1 0-16,-2 4 0 0,-2-1 0 0,-2-1 0 15,1-1 128-15,1-1-128 0,1 5 0 0,0-3 0 0,0-2 0 16,0 3 0-16,0-2 0 0,0 1 0 0,1 3 0 15,4-3 0-15,5 0 0 0,2-2 0 0,-1 0 128 0,6 0-128 16,1 0 0-16,5-6 0 0,5 1 0 0,1-1 0 16,3-3 0-16,5 0 0 0,5-2 0 0,5 0 0 15,6-2 144-15,4 2-144 0,-1-2 160 0,5-4-160 16,0 0 0-16,7-2 0 0,4 5 0 0,5 1 0 16,2-3 0-16,6 0 0 0,2 1 0 0,6-3 0 15,4 5 0-15,6-1 0 0,1-1 0 0,4 1 0 16,4 0 0-16,3 5 0 0,0 0 0 0,3-10 0 15,4 3-144-15,4 0 144 0,1 0 0 0,5 3-144 16,4 1 144-16,5-1 0 0,1 0-144 0,6 3 144 16,6 1 0-16,5-2-144 0,5 1 144 0,3-1 0 15,1 0 0-15,7 2-128 0,5 4 128 0,6-4 0 0,5 1 0 16,4 1 0-16,4-1-128 0,5 0 128 0,4 1 0 0,5-1 0 16,1-1 0-16,5 0 0 0,2 0 0 15,7 0-128-15,5 0 128 0,2-1 0 0,-1-1 0 0,6 2 0 16,4 3 0-16,1-2 0 0,0-2 0 0,2 1 0 15,5 4 0-15,-2-3 0 0,0-1 0 0,1 0 0 16,2 0 0-16,-2 1 0 0,-4 0 0 0,1-1 0 16,-1-1 0-16,-3 0 0 0,-3 0 0 0,0-2 0 15,0 3 128-15,-7-2-128 0,-4-4 0 0,-5 5 0 16,-3 0 128-16,-6-3-128 0,-6-5 0 0,-10 4 0 16,-6 1 0-16,-9 1 0 0,-7-1 0 0,-5 1 128 0,-9 1-128 15,-6 2 0-15,-11-2 0 0,-6 4 0 0,-10-1 0 0,-6 1-160 31,-10-2-912-31,0 0-176 0,-9-1-32 0,-10 2-10752 0,-10 2-2128 16</inkml:trace>
  <inkml:trace contextRef="#ctx0" brushRef="#br0" timeOffset="1984.14">20656 3642 7359 0,'0'0'320'0,"0"0"80"0,2-5-400 0,1 0 0 16,-3 5 0-16,0 0 0 0,0 0 2064 0,0 0 336 16,0 0 64-16,0 0 16 0,0 0-1392 0,0 0-256 15,0 0-64-15,0 0-16 0,0 0-112 0,7 6 0 16,-1 2-16-16,-1 1 0 0,0 2-48 0,0-2-16 15,-1 1 0-15,2 3 0 0,-1 4 64 0,0 2 16 16,0 2 0-16,2 2 0 0,-2-2-48 0,0 3 0 16,0 4 0-16,0 2 0 0,-1 2-80 0,0 2 0 15,-1 1-16-15,1-1 0 0,0-1-96 0,-1 1-16 16,-3-1 0-16,0 0 0 0,-2-1 0 0,1 1 0 16,0-2 0-16,-1-2 0 0,0-5-16 0,1 0-16 15,-1 0 0-15,2-4 0 0,2-4-32 0,0-2-16 16,1 0 0-16,1-1 0 0,1-4-96 0,1 0-16 15,2-4 0-15,1 0 0 0,3 0 64 0,1-3 0 16,1 0 0-16,1-2 0 0,2 0-48 0,0-3 0 0,4-1 0 16,2-1 0-16,2 1-208 0,2 2 176 0,2-2-176 15,3-2 160-15,0 1-160 0,6 1 0 0,-3-1 0 0,5 0 128 16,2 2-128-16,2 2 0 0,3-1 144 0,4 0-144 16,0-1 128-16,1-3-128 0,1 0 128 0,3 2-128 15,2-4 0-15,0 3 128 0,3 1-128 0,24-2 0 16,-9 1 0-16,-4 1 128 0,-4 0-128 0,-4-1 0 15,-3-1 0-15,1 2 0 0,2 1 0 0,1 2 128 16,-1 1-128-16,-1 0 0 0,-4 0 0 0,0-2 0 16,-1-3 0-16,3 2 0 0,2 0 0 0,1 2 0 0,4 1 0 0,-2 0 0 15,-1 0 0-15,0-1 0 0,-2 1 0 0,2-3 0 16,-1 1 0-16,2 4 0 0,2 2 0 0,0 1 0 16,-1 0 0-16,-3-3 0 0,-3-2 0 0,0 0 0 15,0 1 0-15,3 1 0 0,4 1 0 0,-2 2 0 16,-1 0 0-16,-6-2 0 0,-1-3 0 0,-2 1 0 15,-2 0 0-15,3 2 0 0,1 2 0 0,0 1 0 16,1-1 0-16,-3-2 128 0,-3-2-128 0,2 0 0 16,-2 2 0-16,0-2 128 0,-1-1-128 0,3 4 0 15,2 0 0-15,2-2 0 0,-1 1 0 0,-3-1 0 0,-2 0 0 0,-1-2 0 16,-1-2 0-16,0 2 0 0,-1 2 0 0,3-1 0 16,3-2 0-16,2 1 0 0,-2 2 0 0,-2 1 128 15,-5-3-128-15,0 0 0 0,0-3 0 0,-2 3 0 16,0 3 0-16,0-1 0 0,3 1 0 0,-1-2 0 15,4 2 0-15,-3-2 0 0,1-1 0 0,-2-1 0 16,-2-3 0-16,1 4 0 0,1 0 0 0,1 0 0 16,1 0 0-16,2 4 0 0,2 1 0 0,-2 0 128 15,-1-1-128-15,-2-3 0 0,-3 2 0 0,-1 0 0 16,-3 4 0-16,2-2 0 0,0-1 0 0,1 3 0 16,1-2 0-16,0 0 0 0,-1 3 0 0,-2-2 0 15,1-1 0-15,-2 6 0 0,0-4 0 0,-3 3 0 0,-3-3 0 16,-1 3 0-16,1-5 0 0,0 5 0 15,-1-1 0-15,-1 1 0 0,0-1 0 0,0 0 0 0,-3-3 0 0,-1 2 0 16,-2 0 0-16,-1-3 0 0,-2 0 0 0,1 0 0 16,-3-3 0-16,-1 0 0 0,-3 0 0 0,0 0 0 15,2-2 128-15,-1 1-128 0,-2-1 0 0,1 0 0 16,-1-1 0-16,-1-1 128 0,0 2-128 0,0 0 0 16,-1 0 0-16,1-1 0 0,0 0 0 0,0-1 0 15,1-1 0-15,1-2 0 0,-1-1 0 0,0 1 128 16,-1-4-128-16,4 2 0 0,-3-5 0 0,2 1 144 15,1-4-144-15,-2-2 0 0,-1-2 208 0,1-5-64 16,-1 1-16-16,-2-2 0 0,1-7 176 0,4-1 16 16,-1-3 16-16,2-4 0 0,-1-11 48 0,-1-1 0 0,1-3 0 0,1-1 0 15,0-2-192-15,0 0-16 0,-2 6-16 0,1 7 0 16,-2 1-160-16,-1 4 160 0,-2 2-160 0,-1 2 160 16,-3 2-160-16,-1 2 192 0,0 3-192 0,-2-2 192 15,-2 6-192-15,-3-1-144 0,-2 3 144 0,-3 6-12880 16,-4-1-2464-16</inkml:trace>
  <inkml:trace contextRef="#ctx0" brushRef="#br0" timeOffset="2868.9">19409 6014 12543 0,'0'0'560'0,"0"0"112"0,5 5-544 0,-1 3-128 0,-4-8 0 0,4 7 0 15,-1 1 1280-15,0 0 208 0,1-1 48 0,-4-7 16 16,0 0-144-16,0 0-48 0,0 0 0 0,0 0 0 0,0 0-80 0,0 0 0 16,6-2-16-16,2-3 0 0,-1-8-48 0,2-2-16 15,0-4 0-15,1-4 0 0,0-3-368 0,1-3-80 16,1-1-16-16,-2-2 0 0,3-4-304 0,0-1-64 15,1-1-16-15,0-2 0 0,0-2-112 0,-4-5-32 16,1-3 0-16,-2-1 0 0,-1-3-208 0,0 0 144 16,-1 2-144-16,1 6 128 0,1 8-128 0,0 6 0 15,0 8 0-15,-1 3 0 0,0 7 0 0,0 3 0 16,-1 9 0-16,2 6 0 0,0 6 0 0,-1 6-176 16,2 9 176-16,-1 8-128 0,0 2 0 0,-2 6 0 15,0 7 0-15,-1 4 0 0,-1 5-32 0,-1 1 0 16,-2-1 0-16,2-1 0 0,-1-4-112 0,1-5-32 15,2-6 0-15,0-6 0 0,1-4 176 0,3-11 128 16,-1-5-192-16,4-3 192 0,-1-8 0 0,3-7 0 16,3-8 0-16,1-6 0 0,0-3 496 0,3-7 48 15,-3-3 16-15,1-5 0 0,-1-2-144 0,1-1-32 16,-1-5 0-16,-3 0 0 0,-1-6-16 0,-1 2-16 0,-2 2 0 0,-1 3 0 16,-1 0-192-16,-1 6-32 0,0 4-128 0,0 7 192 15,-1 5-192-15,-2 3-160 0,0 6 32 0,1 2 0 31,-7 9-1488-31,0 0-304 0,0 0-48 0,7 6-13264 0</inkml:trace>
  <inkml:trace contextRef="#ctx0" brushRef="#br0" timeOffset="3220.05">20489 5523 22111 0,'0'0'1968'0,"0"0"-1584"16,0 0-384-16,-2 11 0 0,-1 1 704 0,-3 4 64 16,-1-1 16-16,0 6 0 0,-2 2 368 0,-1 0 80 15,-2 3 16-15,1-1 0 0,-2 6-352 0,0-2-80 16,-1 3-16-16,4-2 0 0,-1 1-320 0,5-6-64 16,-1-1-16-16,5-1 0 0,2-3-80 0,3-2 0 15,4-4-16-15,2-5 0 0,1 1 192 0,3-6 32 16,-1-4 16-16,4-3 0 0,1-4 176 0,2-2 48 15,2-5 0-15,0-4 0 0,-2-2-272 0,3-6-48 16,-2 1-16-16,1 1 0 0,-1-4-208 0,0 1-32 16,-1-3-16-16,-1-1 0 0,-1-1 64 0,-2 2 16 15,0-2 0-15,-1 0 0 0,-1 2-256 0,-2 3 128 16,0 4-128-16,-1 0 0 0,-1 4 0 0,-2 3 0 16,-2 3 0-16,-1-2 0 15,0 3-1088-15,-4 12-192 0,0 0-64 0,0 0 0 16,0 0-1680-16,0 0-352 0</inkml:trace>
  <inkml:trace contextRef="#ctx0" brushRef="#br0" timeOffset="3518.94">21150 4976 22111 0,'0'0'976'0,"0"0"208"0,0 0-944 0,0 0-240 15,0 0 0-15,0 0 0 0,0 0 1024 0,0 0 176 16,0 0 16-16,4 15 16 0,-1 5 112 0,-6 1 0 16,-2 3 16-16,-3 5 0 0,-1 4-304 0,1 3-64 15,-6 2-16-15,1 4 0 0,-1 2-304 0,-1 3-64 16,-3 3-16-16,3 1 0 0,-3 1-240 0,1 1-48 16,2 0-16-16,1 0 0 0,1-6-288 0,1-2 160 15,0-3-160-15,5-5 128 0,-1-6-128 0,4-5 0 16,0-1 0-16,6-8 0 0,0 0 0 0,2-4-224 15,1-7 32-15,3-4 0 16,2-2-1152-16,1-6-240 0,1-8-32 0,2-4-16 16,3 1-1328-16,0-3-272 0,-1-8-48 0</inkml:trace>
  <inkml:trace contextRef="#ctx0" brushRef="#br0" timeOffset="3751.78">21493 4893 11967 0,'11'-10'1072'16,"0"-3"-864"-16,2 2-208 0,-2 4 0 0,-11 7 2880 0,9 2 512 0,-9-2 128 0,5 12 0 16,-5 6-1552-16,-2 4-320 0,-3 6-64 0,-3 6-16 15,-6 5-288-15,-1 5-48 0,-1 6-16 0,1 3 0 16,0 1-416-16,-5 2-96 0,-2 1 0 0,0 4-16 16,2 0-304-16,2 0-48 0,-1 2-16 0,3-6 0 0,0-1-320 0,2-5 0 15,3-1 0-15,1-6 0 16,0-4-1648-16,7-4-336 0,-1-8-80 0,2-1-12880 15</inkml:trace>
  <inkml:trace contextRef="#ctx0" brushRef="#br0" timeOffset="4186.32">22487 5485 21183 0,'-15'-3'1888'0,"3"-1"-1504"16,1 0-384-16,2-1 0 0,1 2 1600 0,-1 1 256 15,-3-2 64-15,-1 3 0 0,0-1-1520 0,-4 1-400 0,-2-1 128 0,-4-2-128 16,-2 1 128-16,-3 3-128 0,-3 3 192 0,1 3-192 15,-2-1 192-15,0 5-192 16,-2-1 192-16,1 3-192 0,2-5 128 0,3 3-128 0,5-1 0 0,2 2 0 16,4-5 0-16,6 3 0 0,2-2 128 0,9-7-128 15,5 12 256-15,4-5-16 0,1 0 0 0,7 2 0 16,0-3 208-16,8 6 32 0,4-4 16 0,-3 5 0 16,0 1 0-16,2 3 0 0,-3 0 0 0,2 0 0 15,-3-1-80-15,-4 2-16 0,-2 1 0 0,-4 2 0 0,-4 0 16 16,-5 1 0-16,-3 1 0 0,-4-3 0 0,-3-1 32 0,-4 2 16 15,-6-1 0-15,-4 0 0 0,-4-1-16 0,-2 0 0 16,-3 0 0-16,-4-3 0 0,-5-5-224 0,-3 1-48 16,-4-5-16-16,4-2 0 0,2-2-352 0,2-4-80 15,3-3-16-15,6-3 0 16,6-7-2800-16,5-1-560 0</inkml:trace>
  <inkml:trace contextRef="#ctx0" brushRef="#br0" timeOffset="4621.88">22875 5583 23039 0,'-7'19'2048'0,"-1"4"-1648"15,0 5-400-15,1 3 0 0,-1 7 1120 0,-1 2 144 16,-2 1 16-16,1 5 16 0,-3 0-112 0,-1 3-32 0,-1 3 0 0,-2-1 0 15,-1-4-672-15,4-1-144 16,0-3-16-16,2-2-16 0,1-4-176 0,4-3-128 0,-2-6 144 0,3-6-144 16,0-10 368-16,5 0-32 0,0-7 0 0,1-5 0 15,0 0 80-15,0 0 16 0,8-5 0 0,0-11 0 16,3-9 64-16,0 0 16 0,3-6 0 0,0-6 0 16,-1-1-256-16,2-3-64 0,0-6 0 0,0-3 0 15,1-5-16-15,0-2-16 0,1 0 0 0,2 1 0 16,1 1-32-16,6 4 0 0,0 4 0 0,5 5 0 0,2 3-128 15,1 3 128-15,0 4-128 0,0 8 128 0,-1 3-128 0,-2 8 128 16,-3 3-128-16,-4 6 128 0,-1 0-128 0,-4 8 160 16,-3 5-160-16,-4 7 160 0,-3 8-160 0,-4 2 0 15,-2 3 0-15,-6 0 0 0,-4 4 0 0,-6 2 0 16,-5 0 0-16,-5 5 0 0,-6 4 0 0,-4-6-192 16,-5-2 32-16,-3-3 16 0,-2-9 0 0,2-2 0 15,2-3 0-15,5-5 0 16,2-3-960-16,6-7-192 0,5-4-48 0,4-2-9472 15,5-7-1920-15</inkml:trace>
  <inkml:trace contextRef="#ctx0" brushRef="#br0" timeOffset="4996.08">23794 5527 25103 0,'0'0'1104'0,"0"0"240"0,0 0-1072 0,0 0-272 0,-2-5 0 0,-2 1 0 15,-3 1 992-15,0 1 144 16,-2 1 16-16,-1 2 16 0,-3 1-336 0,-1 3-64 0,-4 2 0 16,-1 2-16-16,-2 5-144 0,-4 3-32 0,0 0 0 15,0 3 0-15,-1 2-128 0,3 4-16 0,2-3-16 0,3 1 0 16,3 1-128-16,3-3-32 0,2 0 0 0,4-1 0 16,4-3-96-16,2-3-32 0,4-1 0 0,3-5 0 15,1-3-128-15,5-4 192 0,2-2-192 0,2-4 192 16,1-3 80-16,0 0 32 0,-2-6 0 0,2 0 0 15,-2 1 80-15,-2-4 32 0,-1 3 0 0,-3 0 0 16,-1 4-128-16,-2 0-32 0,-2 4 0 0,-5 5 0 0,0 0-80 16,0 0-32-16,0 0 0 0,3 10 0 0,0 2-144 0,1 3 0 15,-4 3 0-15,0 1 0 16,1 1 0-16,3-1 0 0,0 1 0 0,-1-2 0 16,3 0-1872-16,0 0-256 0,2-4-48 0,4 4-13952 15</inkml:trace>
  <inkml:trace contextRef="#ctx0" brushRef="#br0" timeOffset="5248.92">24725 5424 30399 0,'0'0'2704'0,"-7"0"-2160"16,-3 0-544-16,1 2 0 0,-3 0 528 0,-4 3 0 15,-3 2 0-15,-2-1 0 0,-5 3 48 0,-2-2 16 16,-1 5 0-16,-14 4 0 0,2 0-272 0,4 4-64 0,2 2-16 0,0-2 0 16,0 0-112-16,5 1 0 0,2 0-128 15,3 2 192-15,2-1-48 0,2-1-16 0,4 1 0 0,7 0 0 16,2-2-128-16,6-1 0 0,3-1 0 0,5 0 128 16,3-1-128-16,3-1 0 0,2-6 0 0,2 1 0 15,2-7-144-15,4-1 144 0,0-5-192 0,-2 2 192 16,2-1-1408-16,5 0-160 15,1-4-32-15,1-3-8048 0,2 0-1600 0</inkml:trace>
  <inkml:trace contextRef="#ctx0" brushRef="#br0" timeOffset="5626.3">24778 5668 18431 0,'0'0'816'16,"0"0"160"-16,4 7-784 0,0-1-192 0,2 0 0 0,3 0 0 0,1-3 1712 0,4 1 288 16,1-4 64-16,3-1 16 0,2-4-464 0,2 0-80 15,2-5-32-15,2 1 0 0,0-4-544 0,4-1-96 16,0-1-32-16,1-2 0 0,-3-2-64 0,-3 0-32 16,-3 0 0-16,-3 1 0 0,-4-1-208 0,-4 1-32 15,-3 1-16-15,-5 0 0 0,-3 0 144 0,-6 2 16 16,-4 3 16-16,-5 1 0 0,-5 8-240 0,-4 3-48 15,-4 2-16-15,-3 7 0 0,-1 1-160 0,0 8-48 16,1 5 0-16,0 5 0 0,1 4-144 0,3-2 128 16,4 3-128-16,4-1 128 0,4 0-128 0,5-4 0 0,3 1 0 15,6 0 128-15,4-2-128 0,3-2 0 16,4-4 0-16,14 3-176 16,7-8-1296-16,6-2-272 0,6-6-48 0,9-2-15504 0</inkml:trace>
  <inkml:trace contextRef="#ctx0" brushRef="#br0" timeOffset="6273.79">26016 5601 13823 0,'-14'0'1216'0,"-4"0"-960"16,3 0-256-16,-5 1 0 0,1 1 1568 0,0 0 272 15,1 3 48-15,1 4 16 0,2 0-192 0,2 4-48 16,2 2 0-16,1 3 0 0,0 0-720 0,2 2-160 15,3-1-16-15,0 0-16 0,1-1-144 0,4 0-32 16,0 1 0-16,4-4 0 0,0-1-224 0,2-5-48 16,3 0-16-16,2-3 0 0,3-2 112 0,1 0 32 15,1-3 0-15,0-1 0 0,3-1-176 0,-1-1-48 16,0 2 0-16,-2-3 0 0,1-1-80 0,-3 0 0 0,-1 1-128 0,-2-3 192 16,-1 1-192-16,-1 1 144 0,-2-2-144 0,-1-4 128 15,0-2-128-15,-1 2 0 0,-2-4 0 0,1 1 128 16,-2 2-128-16,2-3 0 0,0 0 0 0,1-4-176 15,1-2 176-15,3 1-160 0,0-4 160 0,1-4-160 16,2 0-16-16,2-2 0 0,1 5 0 0,1-3 0 0,1 2-16 16,0-3 0-16,0 1 0 0,2-3 0 15,2 1 192-15,-1 1-128 0,-1-5 128 0,0 1-128 0,-1 4 128 16,0-3 0-16,0 3 0 0,-1 3 0 0,-1-3 0 0,-2 5 0 16,2 4 0-16,-2 2 0 0,-4 3 0 0,-1 6 0 15,-1-1 0-15,-8 9-128 0,0 0 128 0,0 0 0 16,2 14 128-16,0 5-128 0,-4 6 0 0,-1 6 0 15,-3 6 0-15,0 8 0 0,0 4 0 0,-2 7 144 16,-2 2-16-16,1 9-128 0,-4 5 240 0,1-1-64 16,-4 0-16-16,4 3 0 0,-5-1 0 0,-1 2 0 15,-3 0 0-15,0-2 0 0,-3-7-160 0,0 0 0 16,0-2 0-16,1-2 0 16,-1-5-1200-16,1-5-320 0,1-7-64 0,5-6-7840 15,0-11-1584-15</inkml:trace>
  <inkml:trace contextRef="#ctx0" brushRef="#br0" timeOffset="6341.53">26038 6247 28047 0,'28'-13'1232'0,"-4"5"272"0,6-4-1200 0,7-2-304 0,4 2 0 0,2 0 0 15,2-2 784-15,3 0 112 0,3 0 0 0,1-3 16 16,0-1-224-16,1-1-48 0,5-1-16 0,-5 2 0 31,-2 3-1008-31,-4 0-208 0,-5-1-48 0,-7 0 0 0</inkml:trace>
  <inkml:trace contextRef="#ctx0" brushRef="#br0" timeOffset="7407.47">27763 6210 18143 0,'0'0'800'0,"0"0"160"0,0 0-768 0,0 0-192 0,0 0 0 0,9-3 0 15,-2-4 1136-15,3-4 176 0,4-6 32 0,3-6 16 16,2-3-112-16,1-4-32 0,2-6 0 0,1-4 0 16,0-5-320-16,1-3-64 0,4-3 0 0,0-1-16 15,-5-5-96-15,2-6-16 0,0 0 0 0,1-6 0 16,-1 1-128-16,-1 0-48 0,-1 3 0 0,0 2 0 0,3 4-144 0,-4 9-16 16,0 6-16-16,-4 4 0 0,-2 7-112 0,-2 5-32 15,-2 9 0-15,-3 2 0 0,-3 7-208 0,0 4 128 16,-6 6-128-16,0 0 0 0,8 11 0 0,-2 5 0 15,-2 6 0-15,0 5 0 0,0 6 0 0,0 4 0 16,-3 5 0-16,3 1 0 0,1 6 0 0,-3 5 0 16,1 2 0-16,-1 2 0 0,-2 1 0 0,0-1 0 15,2-6 0-15,0-3 0 0,2-1 0 0,-1-2 128 16,0-6-128-16,1 0 0 0,-2-3 0 0,1-3 128 16,1-2-128-16,1-6 0 0,-1 0 0 0,1-6 128 15,0 0-128-15,0-1 0 16,-1-1-336-16,0-4-112 0,-4-14-32 0,2 8 0 15,-2-8-2944-15,0 0-592 0</inkml:trace>
  <inkml:trace contextRef="#ctx0" brushRef="#br0" timeOffset="7544.75">27902 5860 28559 0,'0'0'1264'0,"0"0"272"0,11-2-1232 0,3-2-304 0,5 3 0 0,4-4 0 16,6-2 544-16,5 2 48 0,7-4 16 0,6-1 0 15,5-4 176-15,3-1 48 0,1 0 0 0,-2 2 0 0,-4-1-304 16,-2 2-48-16,-6 2-16 0,-3-1 0 0,-2 3-464 16,-2-1-256-16,-4 4 16 0,0 1-10128 15,-3-1-2016-15</inkml:trace>
  <inkml:trace contextRef="#ctx0" brushRef="#br0" timeOffset="7850.83">29193 5755 16575 0,'0'0'1472'0,"0"0"-1168"16,0 0-304-16,0 0 0 0,0 0 2960 0,0 0 544 16,0 0 96-16,0 0 32 0,9 6-1872 0,2-6-368 15,3-2-80-15,5-3-16 0,6-1-352 0,0 1-80 16,-1-5-16-16,0 3 0 0,1-5-384 0,-1 4-80 0,-1-2 0 0,-1 3-16 16,-2-3-368-16,-2 3 0 0,-1 0 0 0,-1 0 0 31,1 3-2144-31,-5-2-352 0,0 1-64 0</inkml:trace>
  <inkml:trace contextRef="#ctx0" brushRef="#br0" timeOffset="8742.33">29749 5185 14735 0,'0'0'640'0,"0"0"160"0,0 0-640 0,0 0-160 16,0-10 0-16,0 10 0 0,7-6 1040 0,2-2 176 15,2 3 48-15,7-4 0 0,3 0-192 0,5-2-48 16,-1 2 0-16,3-2 0 0,3 2-160 0,1-3-32 16,2 1-16-16,2 2 0 0,-1-4-96 0,1 4-16 0,2-2 0 15,1 7 0-15,2 4-48 0,2 3-16 0,0 3 0 0,-1 5 0 16,-2 7-320-16,-6 1-64 0,0 5 0 0,-3 4-16 15,-4 2-16-15,-2 0 0 0,-1 7 0 0,-2 0 0 16,-4 2 0-16,1 2 0 0,1 2 0 0,-4 3 0 16,-3 0-48-16,-1-2-16 0,-2-5 0 0,-1 1 0 15,-3-3-160-15,-1-3 192 0,0 0-192 0,-1-3 192 16,-1-3-192-16,-3-1 192 0,-2-3-192 0,1 2 192 16,-2-5-192-16,1 0 128 0,-1 1-128 0,0 0 128 15,-1-7-320-15,0-1-80 0,0-1-16 0,4-13-9824 16,0 0-1984-16</inkml:trace>
  <inkml:trace contextRef="#ctx0" brushRef="#br0" timeOffset="8869.62">30590 5389 27695 0,'0'0'1216'0,"0"0"272"0,0 0-1184 0,0 0-304 16,0 0 0-16,-9 11 0 0,1 2 704 0,-1 2 64 15,2 4 32-15,-4 3 0 0,-1 1 160 0,-4 2 16 16,0 7 16-16,1 1 0 0,2 1-272 0,-1 1-48 16,0-4-16-16,0 5 0 0,3 0-80 0,-5-2-32 15,-1-1 0-15,-3 0 0 0,1 3-240 0,0-3-48 16,2-4-16-16,-1 1 0 0,0 1-240 0,0-7 176 16,3-2-176-16,3-1 160 0,1-3-160 0,6-5 0 15,1-2 0-15,4-11-176 16,0 0-1648-16,0 0-336 0,0 0-64 0,0 0-16 0</inkml:trace>
  <inkml:trace contextRef="#ctx0" brushRef="#br0" timeOffset="9225.7">31065 5911 11055 0,'0'0'480'0,"0"0"112"0,0 0-464 0,-4 14-128 0,2-1 0 0,-2-2 0 16,0 3 2800-16,0 2 528 0,0-1 128 0,1-4 0 15,-2 3-1936-15,1 1-400 0,1 3-80 0,1 1-16 0,-1 2-176 16,3 0-32-16,1 2-16 0,1-1 0 0,1-3-240 0,3 0-48 16,1-1-16-16,2-3 0 0,1-1 0 0,2-5 0 15,0 0 0-15,2-4 0 0,0 1 160 0,2 0 48 16,-1-3 0-16,3-2 0 0,1-3 0 0,-2-5 0 15,-1-2 0-15,-2-1 0 0,-2 0 48 0,2-5 16 16,-3 0 0-16,-4-2 0 0,-3 1-144 0,-1-1-32 16,-6 1 0-16,0-5 0 0,-4-2-96 0,-3-6-32 15,-3 2 0-15,-1-1 0 0,-3 4-304 0,1 4-160 16,-1 0 160-16,2 1-160 0,0-2 0 0,1 6-288 16,2 0 32-16,2 2 16 15,1 2-2032-15,4 2-416 0,3-4-64 0</inkml:trace>
  <inkml:trace contextRef="#ctx0" brushRef="#br0" timeOffset="9740.91">31584 4746 11055 0,'0'0'976'0,"-9"-2"-784"0,9 2-192 0,0 0 0 0,0 0 2336 0,0 0 416 16,0 0 96-16,0 0 16 0,0 0-1200 0,0 0-256 16,0 0-32-16,14-4-16 0,1-2-144 0,3 1-16 15,2 0-16-15,6-3 0 0,1 2-192 0,3-3-32 16,-1 1-16-16,1 2 0 0,2-4-240 0,3 4-32 16,0-5-16-16,1 6 0 0,-4 0-224 0,-2 0-48 15,-3 1-16-15,-2 2 0 0,-1 1-208 0,-3-2-32 0,0 2-128 0,-2 2 192 16,-1 2-192-16,-1-1 0 15,-1 2 0-15,-1 1 0 0,1-2 0 0,1 0-128 0,1 1 128 0,-8 0-208 32,1 4-1056-32,0-2-208 0,0 4-32 0</inkml:trace>
  <inkml:trace contextRef="#ctx0" brushRef="#br0" timeOffset="9993.95">32065 4782 28559 0,'0'0'1264'0,"0"0"272"0,-7 11-1232 0,0-3-304 0,2 5 0 0,2 1 0 0,-3 0 0 0,3 9-304 15,-2 0 64-15,1 6 16 0,0-1 992 0,1 8 208 16,1 3 48-16,1 7 0 0,-1 0-256 0,1 4-64 15,0 5 0-15,-2 1 0 0,1 1-64 0,-1-2 0 16,-1 0-16-16,0 0 0 0,2 4-256 0,-3-6-48 16,1-3-16-16,0 1 0 0,2-4-176 0,0-1-128 15,4-5 144-15,-1-4-144 0,1-4 128 0,2-1-128 16,0-3 0-16,1-3 144 0,0 1-144 0,0-3-176 16,2-4 48-16,-2-3 0 15,1-3-1536-15,1-6-320 0,-7-8-48 0</inkml:trace>
  <inkml:trace contextRef="#ctx0" brushRef="#br0" timeOffset="10223.17">31665 6228 18431 0,'0'0'816'0,"0"0"160"16,0 0-784-16,15 1-192 0,4 3 0 0,2-3 0 0,2-1 3072 0,1 1 576 0,6 1 128 0,8-2 0 15,7 0-2048-15,2-3-400 0,1-2-96 0,-1 0-16 16,1-4-240-16,2 3-48 0,0-3-16 0,-22 5 0 16,5 0-160-16,2-1-48 0,2-1 0 0,0 1 0 0,-1-1-496 15,-2 0-208-15,-2 1 176 0,20-1-176 16,-13-1-208-16,-7 3-144 0,-8 2-32 0,-2-1 0 16,-2 2-2512-16,-2 0-512 0</inkml:trace>
  <inkml:trace contextRef="#ctx0" brushRef="#br0" timeOffset="12042.98">28896 2444 4607 0,'-16'-5'400'0,"6"1"-400"0,-2-1 0 0,2 2 0 16,1 1 2416-16,-1-1 400 0,-1 2 64 0,0 1 32 16,1 0-1520-16,-1 0-304 0,-2-1-64 0,3 1-16 15,1-2-272-15,0 5-48 0,0 1-16 0,9-4 0 16,0 0-112-16,-9 1-32 0,9-1 0 0,0 0 0 15,0 0 176-15,0 0 48 0,0 0 0 0,0 0 0 16,0 0-128-16,0 0-32 0,0 0 0 0,8 11 0 16,2-2-80-16,3 1-32 0,2 1 0 0,6-1 0 15,0 0-128-15,1-4-32 0,2 1 0 0,3-1 0 16,3-1 32-16,-1-1 0 0,3 0 0 0,1-1 0 16,1-1-96-16,1 0-32 0,-1 0 0 0,3-1 0 15,2-2-32-15,3 1 0 0,2 0 0 0,-3-2 0 16,-1 0 48-16,1-2 0 0,-1 0 0 0,-2 0 0 0,-2-1 0 0,-2-4 0 15,1 3 0-15,-1-4 0 0,-1 1-80 0,1-1-16 16,-2 3 0-16,0 0 0 0,0-2-144 0,1 0 160 16,-2 1-160-16,-1 2 160 0,-4-3-160 0,0 4 0 15,-1 1 0-15,-2-2 128 0,-5 1-128 0,0 2 0 16,-4-1 0-16,-2-1 0 0,-1 0 0 0,-3 1 0 16,-8 4 128-16,0 0-128 0,11-2 0 0,-11 2 0 15,0 0 0-15,0 0 0 0,0 0 0 0,0 0 0 16,0 0 0-16,0 0 0 0,0 0 0 0,0 10 0 15,-3 1 0-15,-2 2 0 0,-4-3 0 0,-1 3 0 16,0 1 0-16,-4 3 0 0,-3 0 0 0,-2 1 0 16,-1-4 0-16,0 1 128 0,-3 2-128 0,-3-2 192 0,-2-1-192 0,-1-4 192 15,-1 0-192-15,-2 2 192 0,0-4-192 0,0 3 192 16,-1-3-64-16,1 2-128 0,2-3 192 0,1 2-64 16,-2-4-128-16,-2 2 192 0,-3-1-192 0,1-1 192 15,2-1-192-15,-3-1 160 0,-1-5-160 0,3 1 160 16,2-3-160-16,3 0 0 0,0-3 144 0,2 0-144 15,2 1 128-15,1-4-128 0,1 0 128 0,4 1-128 16,1-5 128-16,1 1-128 0,-1-5 160 0,2 3-160 16,-1-3 128-16,2 0-128 0,0-4 0 0,1 1 0 15,-1 1 0-15,1 2 128 0,-2 2-128 0,4-1 0 16,0 1 0-16,-2 0 0 0,0 4 0 0,2-2 0 16,0 2 0-16,-1 5 0 0,-2-2 0 0,1 1 0 15,2 2 0-15,-2-2 0 0,-2 4 0 0,4 3 0 16,1-2 0-16,2 2 0 0,1 2 0 0,8-1 0 0,0 0 0 15,0 0-128-15,0 0 128 0,0 0 0 0,0 0 0 16,-2 11 0-16,6 3 0 0,4 1 0 0,3-1-144 0,6-2 144 16,4 2 0-16,3 3-144 0,-1 2 144 0,4 1 0 15,2 1 0-15,3-1 0 0,-3-2 0 0,2-3 0 16,-1-1 0-16,3 0 0 0,0 1 0 0,2-2 0 16,-1-4 0-16,3 1 0 0,1-4 128 0,1 0-128 15,1-1 160-15,-1-2-160 0,1 0 160 0,-2 0-160 16,0-3 160-16,-2-2-160 0,-2 0 128 0,0-1-128 15,-1 1 0-15,-1-2 144 0,-4-1-144 0,2 2 0 16,-2-1 144-16,-1-1-144 0,-3 0 0 0,2 0 0 16,2-4 0-16,-5 2 128 0,-3-2-128 0,-1 2 0 0,-1 2 0 15,-2-2 0-15,-2-1 0 0,-1 2 0 0,-2-2 0 16,0 2 128-16,-1-6-128 0,-1 5 0 0,-3-4 0 0,-1 5 0 16,0-2 0-16,-5 8 128 0,0 0-128 0,4-6 0 15,-1 1 0-15,-3 5 0 0,2-9 0 0,-2 9 0 16,0 0 0-16,0 0 0 0,0 0 0 0,0 0 0 15,0 0 0-15,0 0 0 0,0 0 0 0,0 0-128 16,0 0-96-16,0 0-16 0,0 0 0 0,0 0 0 16,0 0-1424-1,0 0-304-15,0 0-48 0,-6 10-13216 0</inkml:trace>
  <inkml:trace contextRef="#ctx0" brushRef="#br0" timeOffset="17764">13323 7087 14735 0,'0'0'1312'0,"0"0"-1056"15,0 0-256-15,3-6 0 0,1-5 896 0,-4 11 128 16,7-7 32-16,-7 7 0 0,7-8-368 0,1 3-80 16,0-4-16-16,-1 3 0 0,2 2 144 0,1-2 32 15,0 2 0-15,3 1 0 0,1 2 0 0,1 0 0 16,3 1 0-16,4 0 0 0,3 1-400 0,3 0-80 16,3 1-16-16,2-2 0 0,2 0-128 0,-2 0-16 15,-2-2-128-15,-1 1 192 0,2 0-192 0,-3-1 0 16,-1 2 0-16,-1 0-8208 15,-4 0-1584-15</inkml:trace>
  <inkml:trace contextRef="#ctx0" brushRef="#br0" timeOffset="17919.93">13344 7416 27519 0,'0'0'1216'0,"0"0"256"0,0 0-1168 0,10 10-304 15,3-5 0-15,5 3 0 0,4-3 576 0,3-2 48 0,4-2 16 0,6-4 0 0,3 1 176 16,2-5 32-16,4 0 16 0,0-5 0 0,1 0-512 0,0-2-96 16,-1-2-32-16,-3 2 0 15,-1 2-1856-15,-2-2-368 0</inkml:trace>
  <inkml:trace contextRef="#ctx0" brushRef="#br0" timeOffset="18479.93">14957 6938 9215 0,'0'0'400'0,"3"-11"96"0,-1 1-496 0,1 1 0 0,-2-2 0 0,-1 11 0 16,0-7 2592-16,-2-2 416 0,-3 0 96 0,-2 0 16 15,-2 4-1456-15,-2 1-304 0,-3-1-48 0,-4 1-16 16,-1 4-368-16,-4 4-80 0,-1 0-16 0,-1 2 0 16,-3 6-288-16,-3-2-64 0,-1 3-16 0,2 2 0 15,1 1-160-15,2 2-48 0,1-1 0 0,6-1 0 16,4 2-112-16,5 0-16 0,5-2-128 0,5-2 192 16,5 2-192-16,6-1 0 0,3 1 0 0,7 0 0 15,1-1 176-15,4-1-176 0,1-1 192 0,2 2-192 0,2-1 192 16,-3 0-64-16,0-3 0 0,-3 2-128 0,-1 1 224 15,-6 0-64-15,1 0-16 0,-4 0 0 0,-4 0 96 0,-4 2 16 16,-2 2 0-16,-7 0 0 0,-6 0 176 16,-2 0 32-16,-2-3 16 0,-3 1 0 0,-6 1-16 0,-2-3 0 15,-3 0 0-15,-2 0 0 0,-5-1-208 0,-2-5-32 16,1-1-16-16,-1-3 0 0,0-4-208 0,3-4 0 16,3 0 128-16,3-1-128 15,4-1-1152-15,5-3-288 0,3 1-48 0,6-2-13728 0</inkml:trace>
  <inkml:trace contextRef="#ctx0" brushRef="#br0" timeOffset="18805.31">15303 7031 26719 0,'0'0'2368'0,"0"0"-1888"0,-4 9-480 0,-2 2 0 16,-2 1 320-16,-2 2-48 15,-3 5 0-15,-1 1 0 0,0-2 224 0,2 1 32 16,-1 3 16-16,3-3 0 0,2 0-128 0,6-1-32 0,2-1 0 0,3 1 0 16,3-3-192-16,4-1-64 0,4-4 0 0,2 2 0 0,3-6 160 0,-1-1 32 15,0-1 0-15,2-4 0 0,-2-4 208 0,1 2 48 16,0-5 16-16,-4 4 0 0,-1-5 0 0,2 0 0 16,-2-3 0-16,-2 1 0 0,0-3-80 0,-2-2 0 15,-2 0-16-15,-2-1 0 0,-2 0-112 16,-2-2-32-16,-2-2 0 0,-1-2 0 0,-3 0-192 0,-2 0-32 15,0-4-128-15,-1 3 192 0,0 3-384 0,0 1-64 16,0 1-32-16,-1-1 0 16,-2 6-1936-16,3 4-384 0,1 6-80 0,6 3 0 0</inkml:trace>
  <inkml:trace contextRef="#ctx0" brushRef="#br0" timeOffset="19131.16">15997 6350 19583 0,'0'0'864'0,"0"0"176"0,0 0-832 0,3 7-208 0,-3 6 0 0,-2-2 0 16,0 5 1040-16,-3 3 176 0,0 5 16 0,-4 14 16 15,0-1-16-15,-1 1 0 16,-4 4 0-16,0 4 0 0,-2 3-272 0,0 3-48 0,-2 3-16 0,-1 4 0 16,-1 3-192-16,-2 0-64 0,1-3 0 0,-1-3 0 15,4-4-400-15,4-4-96 0,1-7-16 0,5-6 0 16,0-4-128-16,4-5-192 0,2-4 32 0,3-5 16 16,3-6-1136-16,2-1-208 0,-6-10-48 15,13 0-12032-15</inkml:trace>
  <inkml:trace contextRef="#ctx0" brushRef="#br0" timeOffset="19355.16">16006 7108 17503 0,'-6'14'768'0,"3"-7"176"0,1 4-752 0,-2 3-192 16,1 0 0-16,-1 1 0 0,1 2 1856 0,-1 0 352 15,-1-2 64-15,0 4 16 0,2-3-896 0,3-4-176 16,1-5-48-16,3 5 0 0,0-6-720 0,2 1-128 15,2-2-48-15,2-4 0 0,2-1 256 0,3-4 48 16,1-2 16-16,2-1 0 0,2-3 112 0,2 0 32 16,1-4 0-16,0-2 0 0,-2-1-48 0,1-1-16 15,-4-1 0-15,1-1 0 0,-4-2-128 0,2-1-32 16,-3 2 0-16,-2 0 0 0,-1 2-240 0,-3 0-48 16,0 1-16-16,-2 2 0 0,1 1-208 0,-2 1 0 15,-1-3 0-15,-2 6-160 16,1-1-1152-16,-1 5-224 0,0-3-64 0,0 2-14784 0</inkml:trace>
  <inkml:trace contextRef="#ctx0" brushRef="#br0" timeOffset="19635.28">16762 6428 24879 0,'0'0'2208'0,"0"0"-1760"15,0 0-448-15,0 0 0 0,0 0 416 0,0 0 0 16,3 18 0-16,-3 1 0 0,-3 2 240 0,2 3 48 16,-5-1 16-16,1 11 0 0,-2 4-224 0,0 4-48 15,-2 1-16-15,-1-1 0 0,-3 4-96 0,-1 0-16 16,-1 2 0-16,-1 2 0 0,1-2-192 0,2 0-128 16,3 1 128-16,3-8-128 0,3-2 0 15,3-8-208-15,2-5 16 0,3-5 16 16,-2-7-752-16,6-2-160 0,-3-2-16 0,-5-10-11680 15</inkml:trace>
  <inkml:trace contextRef="#ctx0" brushRef="#br0" timeOffset="19760.99">16584 6975 16575 0,'0'0'1472'0,"14"0"-1168"15,0-4-304-15,4 3 0 0,2 1 1920 0,2 0 320 0,0-3 64 0,1 2 0 16,1-1-1248-16,2 0-256 0,2-3-48 0,0-1-16 15,-2 1-512-15,2 2-96 0,-3-2-128 0,-1-2-12288 16</inkml:trace>
  <inkml:trace contextRef="#ctx0" brushRef="#br0" timeOffset="19933.16">17249 6976 20271 0,'-4'16'1792'0,"3"-5"-1424"0,1 6-368 0,0 2 0 0,-4 1 1152 0,-2 5 176 15,-6 1 16-15,-2 2 16 0,-1-4-80 0,-1 0-32 16,-2-1 0-16,3-3 0 0,-2-1-768 0,2-1-160 16,0-3-16-16,2-1-16 0,1-1-512 0,5 1-96 15,2-4-32-15,5-10-8544 16,0 0-1696-16</inkml:trace>
  <inkml:trace contextRef="#ctx0" brushRef="#br0" timeOffset="20247.96">17501 7122 11055 0,'0'0'976'0,"-7"9"-784"15,-1 2-192-15,0 4 0 0,-2 0 2736 0,-2 2 496 16,1-2 96-16,1 0 32 0,1-2-1472 0,2-1-288 16,2-3-64-16,3 2-16 0,2-3-368 0,4 1-80 15,3-4-16-15,2 1 0 0,1-1-416 0,4-2-64 0,2-1-32 0,-2-2 0 16,3-3-160-16,2-1-48 0,3-1 0 0,0-1 0 15,-1 0-112-15,1-5-32 16,-2 4 0-16,1-5 0 0,-4 2 0 0,0 0-16 0,-4-3 0 0,-3 1 0 16,-3-1 0-16,-2-1 0 0,-5-3 0 0,-2 2 0 15,-4 1 64-15,-5 0 16 0,-1-1 0 0,-2 1 0 16,-2 1-256-16,0 6 0 0,-1-2 0 0,-7 1 0 16,3 0-1056-1,2 6-256-15,1 2-48 0,3-1-14368 0</inkml:trace>
  <inkml:trace contextRef="#ctx0" brushRef="#br0" timeOffset="20559.08">18026 7101 18431 0,'-9'18'816'0,"6"-9"160"0,0 5-784 0,0 2-192 15,-2 2 0-15,-1 1 0 0,-2 0 1888 0,-1 0 336 16,-1 0 64-16,0-2 16 0,0-2-576 0,-1-2-128 15,1-7 0-15,3 0-16 0,0 1-512 0,7-7-112 16,0 0 0-16,0 0-16 0,0-7-192 0,3 0-48 16,1-5 0-16,4 1 0 0,1-3-352 0,3-3-80 15,1 0-16-15,1-1 0 0,1-3-128 0,1 2-128 16,1 0 144-16,1 0-144 0,1-2 0 0,0 3 128 0,1 4-128 0,-2 1 0 16,1 3 0-16,-1 6 0 0,-2 4 0 0,-3 4 0 15,0 5 0-15,-4 4 0 16,1 4 0-16,-4 6-160 0,-2 1 160 0,-2 3 0 15,0-2 0-15,-2 6 0 0,-2 1 0 0,0-3 0 16,-1 0 0-16,2-2 0 16,0 1-496-16,0-5-64 0,1-2-16 0,1-3 0 15,0-3-1024-15,0-3-224 0,4-5-32 0</inkml:trace>
  <inkml:trace contextRef="#ctx0" brushRef="#br0" timeOffset="20733.74">17297 6463 40895 0,'-11'-7'1808'0,"11"7"368"0,0 0-1728 0,0 0-448 0,0 0 0 0,0 0 0 0,0 0 0 0,0 0 0 15,0 0 0-15,6-10 0 16,2 3-1216-16,1-4-160 0,1 3-32 0</inkml:trace>
  <inkml:trace contextRef="#ctx0" brushRef="#br0" timeOffset="21314.34">19991 6962 11055 0,'-20'-19'480'0,"7"8"112"0,-1 2-464 0,-1-1-128 15,1 0 0-15,-3-1 0 0,-1 6 2512 0,-2-4 496 16,0 3 80-16,-1 0 32 0,-2-1-1728 0,1 5-352 15,-5 2-64-15,0 4-16 0,1 2-352 0,-4-1-80 16,0 1-16-16,2 5 0 0,2-3 64 0,4 3 0 16,1 1 0-16,6 0 0 0,3 1-144 0,6 0-32 15,2-2 0-15,4-11 0 0,4 12-112 0,4 2-32 16,3-2 0-16,4 2 0 0,3 1-16 0,4 0-16 16,2 3 0-16,0-1 0 0,2 0-224 0,-2 0 176 15,-3-2-176-15,-2-1 160 0,-2 3-160 0,-3-2 0 16,-6-1 0-16,-2 2 0 0,-2-2 176 0,-8-1 0 0,-2 0 0 15,-6 1 0-15,-2 0 368 0,-6-1 80 0,-4-1 16 16,-6 1 0-16,-3-5-240 0,-1-2-32 0,-2-2-16 0,1-4 0 16,-2-3-192-16,1-2-32 0,5-3-128 0,1-3 192 15,5 1-976 1,3-4-208-16,5-1-32 0,5-1-16 0,6 2-1968 16,6-1-384-16</inkml:trace>
  <inkml:trace contextRef="#ctx0" brushRef="#br0" timeOffset="21659.67">20044 7068 21071 0,'0'0'928'0,"8"14"208"0,1 0-912 0,1 0-224 0,1-2 0 0,2-3 0 16,0 0 1392-16,-2-5 224 0,3 1 48 0,2-1 16 0,-1-4-784 0,0-3-144 15,2 1-48-15,0-3 0 0,1 0 80 0,0-4 16 16,0 1 0-16,0-3 0 0,-2 1-240 0,2-3-48 15,-3 3-16-15,-1-2 0 0,0-2-128 0,-4 2-32 16,-2 0 0-16,-2-1 0 0,-2-3 0 0,-3 2 0 16,-2 1 0-16,-1 3 0 0,-4-1-80 0,0 4 0 15,-3 2-16-15,-1 1 0 0,-1 4-64 0,-1 5-16 16,-1 1 0-16,-1 2 0 0,1 3-160 0,-1 4 0 16,0 1 0-16,1 3 128 0,1 0-128 0,3 3 0 15,2 1 0-15,2 1 0 0,2-4 0 0,3 1 0 16,3-3 0-16,2-1 0 0,1 0-192 0,3-2 16 0,3-3 16 15,3-2 0 1,3-3-1056-16,4 0-224 0,5-3-32 0,4-3-8784 16,2-4-1760-16</inkml:trace>
  <inkml:trace contextRef="#ctx0" brushRef="#br0" timeOffset="21856.86">20881 6549 25791 0,'0'0'2304'0,"0"0"-1856"0,-3 8-448 0,1 5 0 0,-1 3 832 16,-4 2 64-16,-2 1 0 0,0 4 16 0,-1 2 304 0,-1 2 64 15,1 3 16-15,0 2 0 0,0 0-640 0,1 4-128 16,1-1-16-16,2-1-16 0,0-2-304 0,-1 1-64 16,2 3-128-16,0-1 192 15,0-3-1008-15,2-5-208 0,0 1-32 0,-1-6-16 16,0-3-1984-16,0-4-400 0</inkml:trace>
  <inkml:trace contextRef="#ctx0" brushRef="#br0" timeOffset="21986.93">20446 6971 27647 0,'10'-11'2448'0,"-1"4"-1952"16,4 1-496-16,5 1 0 0,6-3 704 0,1 3 64 16,3 1 0-16,4 1 0 0,4-5 64 0,3 2 0 15,3 2 16-15,5-1 0 0,5 3-400 0,3 2-64 0,2-1-32 0,-1 0-10480 16,-3 1-2096-16</inkml:trace>
  <inkml:trace contextRef="#ctx0" brushRef="#br0" timeOffset="22687.45">22198 7125 18879 0,'-8'-8'832'0,"8"8"192"0,0 0-832 0,0 0-192 15,-6-5 0-15,6 5 0 0,-9-6 1024 0,1 7 144 16,-1 6 48-16,-1 3 0 0,0 2-256 0,-3 2-32 16,-1 4-16-16,-1 0 0 0,0 0-192 0,2 0-32 15,2-2-16-15,2 3 0 0,1 2-224 0,3-2-64 0,2-2 0 0,2-3 0 16,0 0-224-16,2-1-160 0,3-1 192 0,-4-12-192 15,0 0 496-15,11 1-16 0,2-2 0 0,2-3 0 16,1-1 48-16,-2-3 16 0,-2-5 0 0,1-1 0 16,-2 0-272-16,1 2-48 0,-6-2-16 0,2 0 0 15,-3 5-208-15,-1-1 0 0,-3-1 128 0,-1 11-128 16,0-10 0-16,0 0 128 0,0 10-128 0,0-8 0 16,0 8 0-16,0 0 0 0,0 0 0 15,3-8 0-15,-3 8 0 0,6-8 0 0,3 3 0 16,5-4 0-16,1 1-144 0,-1-1 144 0,3 2 0 15,3-5-144-15,3 1 144 0,1-4 0 0,0-2 0 0,3-1 0 16,1 1 0-16,-2-4-160 0,2-4 160 0,-2 2 0 16,-1 0 0-16,-1-2-128 0,1 0 128 0,-3 0 0 15,-1-2 0-15,-3 2 0 0,-3-3 0 0,-1 5 0 16,-3-1 0-16,-1 2 0 0,-2 1 0 0,-2 3 0 0,-1 1 0 0,1 6 0 16,-3 3 128-16,-3 8-128 0,0 0 0 0,0 0 0 15,-3 13 0-15,-3 1 0 0,-1 6 128 0,-1 4-128 16,-2 10 0-16,1 1 144 0,-2 3-144 0,-5 4 0 15,1 7 0-15,-4 4 0 0,-1 2 128 0,-4 2-128 16,-3 0 128-16,-2 4-128 0,1-3 144 0,1 1-144 16,2-2 160-16,6-2-160 15,-2-7-352-15,3-3-160 0,6-7-48 0,-6 5 0 16,3-8-1696-16,3-8-352 0,3-13-64 0,3-9-16 0</inkml:trace>
  <inkml:trace contextRef="#ctx0" brushRef="#br0" timeOffset="22801.65">22259 7536 19343 0,'0'0'1728'0,"9"-2"-1392"16,-2 0-336-16,3-1 0 0,3-1 1712 0,2 2 272 0,2-1 48 0,3 1 16 16,3-1-1040-16,5-2-208 0,4-2-32 0,3 1-16 15,5-1-496-15,0 0-80 0,1 2-32 0</inkml:trace>
  <inkml:trace contextRef="#ctx0" brushRef="#br0" timeOffset="23682.9">23831 7543 6447 0,'0'0'272'0,"-2"9"80"0,-4-1-352 0,3 1 0 16,3-9 0-16,-3 9 0 0,3-9 2352 0,-1 10 400 16,1-10 64-16,0 0 32 0,0 0-992 0,0 0-192 15,0 0-32-15,0 0-16 0,0 0-176 0,0 0-32 16,0 0-16-16,9-9 0 0,-2-1-304 0,3-6-64 16,2-3-16-16,1 0 0 0,-1-4-176 0,4-3-16 15,1 0-16-15,1-4 0 0,3-2-320 0,1-2-64 16,3-3-16-16,0-1 0 0,3-3-32 0,-3-5-16 15,2-2 0-15,-2-2 0 0,0-1-160 0,-2-1-48 16,-1 0 0-16,-4 4 0 0,0 3-144 0,-3 9 0 16,0 5 0-16,-1 9 128 0,-2 3-128 0,-2 5 0 15,0 8 0-15,-10 6 0 0,12 1 0 0,-2 7-176 16,0 7 176-16,-1 8-128 0,-3 9 128 0,4 5-128 0,-2-2 128 16,1 9-128-16,-4 1 128 0,-1 5 0 0,1 2 0 0,-2 0 0 15,-2-4 0-15,-1 1 0 0,0-2 0 16,1-7 0-16,-1-3 0 0,0-4 0 0,1-1 0 15,2-5 0-15,-1 0 0 0,0-7 0 0,1-1 0 0,0-3 0 32,-2-3-432-32,-1-13 0 0,0 0 0 0,0 0 0 0,0 0-2064 15,0 0-400-15,0 0-96 0,-12-10-9632 0</inkml:trace>
  <inkml:trace contextRef="#ctx0" brushRef="#br0" timeOffset="23815.1">24092 7303 27759 0,'0'0'1216'0,"0"0"272"0,0 0-1184 0,0 0-304 0,7-3 0 0,3 1 0 0,3 1 768 0,2-1 80 16,3 0 32-16,3-2 0 0,1 0-112 0,4 0 0 16,2-3-16-16,-8 3 0 0,4 0-368 0,2 0-64 15,-1-1 0-15,1 3-16 16,-1 0-1584-16,0 1-304 0,1 0-64 0</inkml:trace>
  <inkml:trace contextRef="#ctx0" brushRef="#br0" timeOffset="24720.3">24791 7209 19343 0,'0'0'1728'0,"-9"-1"-1392"16,9 1-336-16,-8-2 0 0,8 2 1408 0,0 0 224 15,0 0 32-15,0 0 16 0,0 0-272 0,0 0-64 16,0 0-16-16,0 0 0 0,12-7-160 0,2 2-16 16,2-3-16-16,-1 4 0 0,3-1-400 0,4 1-80 0,1-3-16 0,1 2 0 15,1 2-224-15,3-1-48 16,4-2-16-16,-1 2 0 0,0 0-352 0,0 3 0 16,-2-2 0-16,-1 1 128 0,-1-1-416 0,-3 3-80 0,-3-1-16 15,0 1 0 1,-2 1-2864-16,-3 2-576 0</inkml:trace>
  <inkml:trace contextRef="#ctx0" brushRef="#br0" timeOffset="25087.84">25711 6915 13823 0,'0'0'1216'16,"-5"-6"-960"-16,-3 0-256 0,3-7 0 0,1 4 688 0,3 0 80 15,1-4 32-15,3 3 0 0,1-3 688 0,2 3 144 16,1 1 32-16,5-2 0 0,2 2-256 0,2-1-32 16,4 5-16-16,0-3 0 0,0 1-352 0,4 1-80 15,3 1-16-15,-8 4 0 0,4 5-176 0,2 1-32 16,2 0-16-16,1 8 0 0,0 2-368 0,-1 3-64 15,2 2 0-15,-1 2-16 0,-3 6-112 0,-3-2-128 16,-3 5 176-16,-2-2-176 0,-3 4 208 0,-3-1-64 16,-2 1-16-16,-3 0 0 0,-2 0 0 0,-4-2-128 15,-3-3 192-15,2 0-64 0,-3 1-128 0,1 0 0 16,-1-4 144-16,0-2-144 0,1-5 0 0,-2-1-160 0,0-2 16 16,1-2 0-1,2-8-1328-15,2-5-256 0,0 0-48 0,0 0-12016 0</inkml:trace>
  <inkml:trace contextRef="#ctx0" brushRef="#br0" timeOffset="25305.37">26183 6986 26607 0,'0'0'1168'0,"-7"0"256"0,1-1-1136 0,-2 2-288 0,-1 2 0 0,-1 3 0 16,-1-1 816-16,-3 7 96 0,-3 3 32 0,-1 3 0 0,-1 1 208 0,0 1 64 15,0 2 0-15,-10 12 0 0,2-1-336 0,3-3-64 16,1-1-16-16,2 3 0 0,2-3-368 0,1 3-80 15,1-1-16-15,5-1 0 0,1-6-208 0,1 1-128 16,3 1 128-16,0-6-128 0,3-2 0 0,3-2-320 16,2-3 64-16,-1-13 16 15,7 8-1488-15,-7-8-288 0,14 3-64 0,-3-5-12640 0</inkml:trace>
  <inkml:trace contextRef="#ctx0" brushRef="#br0" timeOffset="25573.3">26391 7374 16575 0,'-8'13'1472'0,"5"-7"-1168"15,-1 7-304-15,-1-2 0 0,0 3 1680 0,-2 4 288 0,2 4 48 0,-2 1 16 16,-1-4-320-16,2 1-64 16,-1 0-16-16,3 1 0 0,3-2-400 0,4-1-80 15,1-2 0-15,2-2-16 0,2 0-496 0,5-5-80 16,3 0-32-16,0-3 0 0,1-3-16 0,1-2 0 0,1-2 0 0,0-3 0 15,0-1-16-15,-1-4-16 0,-2 1 0 0,-2-3 0 16,-2-2-112-16,-2 2-32 0,-4-5 0 0,-5 0 0 16,-1-1 48-16,-3 1 16 0,-4-2 0 0,-2-2 0 15,-2-1-208-15,-3 0-64 0,-3-1 0 0,1 3 0 16,-1 1-352-16,2 4-80 0,1-1-16 0,0 0-12064 16,3 0-2416-16</inkml:trace>
  <inkml:trace contextRef="#ctx0" brushRef="#br0" timeOffset="26214.04">26903 6707 18831 0,'0'0'832'0,"0"0"176"0,0 0-816 15,0 0-192-15,13-4 0 0,-3 1 0 0,3 1 960 0,2-2 160 16,3-1 32-16,-3 0 0 0,4 1 80 0,4 0 32 16,3-1 0-16,3-1 0 0,4 1-368 0,1 1-80 0,3-2-16 0,0 1 0 15,1-1-224-15,-1 4-32 16,-4-3-16-16,-2 2 0 0,-5 1-336 0,-2 0-64 16,-2 2 0-16,-3 0-128 0,-4 0 0 0,-1 2-320 0,-2-1 32 0,-2 0-9248 15,-10-1-1840-15</inkml:trace>
  <inkml:trace contextRef="#ctx0" brushRef="#br0" timeOffset="26418.32">27299 6650 18431 0,'0'0'1632'0,"0"0"-1312"0,0 0-320 0,-4 9 0 16,1 2 1616-16,2 0 256 0,-3 3 48 0,0 4 16 15,-1 3-672-15,0 4-144 0,0 3-32 0,0 4 0 16,0 2-160-16,0 0-32 0,1 1-16 0,0 0 0 15,0 2-480-15,1 1-80 0,-1-2-32 0,-1 1 0 0,-2-2-288 0,0 1 160 16,-2 1-160-16,0-2 128 0,-1 3-384 16,0-2-96-16,-1-2-16 0,1 1 0 15,0-2-2272-15,3-4-464 0,-4-2-96 0</inkml:trace>
  <inkml:trace contextRef="#ctx0" brushRef="#br0" timeOffset="26579.5">26989 7565 22111 0,'0'0'1968'0,"10"-1"-1584"15,-10 1-384-15,11 0 0 0,3 1 1328 0,3 1 176 16,2 1 32-16,4-1 16 0,2 2-256 0,4 1-48 16,4-2-16-16,4-1 0 0,4 0-336 0,2-2-64 15,-4 1 0-15,3 0-16 0,-3-1-432 0,-3 0-96 16,0 1-16-16,-3-1 0 16,-2 0-976-16,-5 0-208 0,-3-2-48 0,-4 1-14096 0</inkml:trace>
  <inkml:trace contextRef="#ctx0" brushRef="#br0" timeOffset="27106.82">23418 6601 11967 0,'0'0'1072'0,"-6"10"-864"15,-3 1-208-15,0 4 0 0,0 1 1248 0,0 4 208 16,-1 1 32-16,-2 3 16 0,0 7 128 0,-1 3 32 15,0 2 0-15,-1 7 0 0,3 5-320 0,-1 6-64 16,2 2-16-16,1 2 0 0,3-1-432 0,5 0-64 0,1 1-32 16,3-1 0-16,4-4-304 0,6-1-64 0,4-2-16 0,2-1 0 15,0-5-96-15,4-4 0 0,3-4-16 0,6-3 0 16,3-3-48-16,3-2-16 0,4-1 0 16,1-3 0-16,3 2-464 0,0-5-96 0,-4-2 0 15,-10-6-14048-15</inkml:trace>
  <inkml:trace contextRef="#ctx0" brushRef="#br0" timeOffset="27767.54">27911 6394 6447 0,'0'0'576'0,"0"0"-576"16,0 0 0-16,0 0 0 0,0 0 1808 0,0 0 256 16,12-4 48-16,-2 3 16 0,0-1-640 0,3 2-128 15,0 1-16-15,4 3-16 0,1 3 16 0,-3 2 16 16,4 0 0-16,4 4 0 0,3 3-400 0,3 6-64 15,4 3-32-15,0 3 0 0,1 5-112 0,-1 3-32 16,-1 2 0-16,0 7 0 0,-3-1-176 0,-2 6-32 16,-5 2-16-16,-5 2 0 0,-3 4-80 0,-1 3-16 15,-7-2 0-15,-1 6 0 0,-5 1 16 0,-2 0 0 0,-4 3 0 16,-6-6 0-16,-4 1-32 0,-2-4-16 16,-1 1 0-16,-3-8 0 0,-1-6-16 0,-5 0 0 15,3-4 0-15,-2-1 0 0,2-6-160 0,-1-6-16 16,2 1-16-16,-8 7 0 0,6-6-160 0,7-5-272 15,1-5 64-15,4-10-16224 0</inkml:trace>
  <inkml:trace contextRef="#ctx0" brushRef="#br0" timeOffset="28226.16">28973 7163 11967 0,'0'0'528'0,"0"0"112"0,0 0-512 0,16-2-128 15,-2 0 0-15,4 1 0 0,0 0 2544 0,2-3 464 0,7 0 112 0,2 2 16 16,3-1-1552-16,2-1-304 0,3-2-64 0,2-4-16 16,3-2-544-16,-2 5-96 0,-3-2-32 0,-3 4 0 15,-2 2-528-15,-4 2 0 0,-5 1 0 0,-4 0-13024 16</inkml:trace>
  <inkml:trace contextRef="#ctx0" brushRef="#br0" timeOffset="28373.26">29113 7372 14735 0,'0'0'640'0,"0"0"160"0,0 0-640 0,0 0-160 0,0 0 0 0,0 0 0 0,0 0 2656 0,10 5 496 15,1-4 112-15,3 1 0 0,4 0-2304 0,2-4-448 16,3 0-112-16,4-1-16 15,1 1-1488-15,0-2-304 0</inkml:trace>
  <inkml:trace contextRef="#ctx0" brushRef="#br0" timeOffset="29057.52">29041 7227 6447 0,'0'0'576'0,"-6"4"-576"0,-2 2 0 0,8-6 0 0,-10 6 1856 0,1-2 272 15,2 1 48-15,7-5 16 0,-10 3-784 0,1-1-144 16,0 1-48-16,0-1 0 0,-1 1-64 0,1-1 0 16,0-2-16-16,9 0 0 0,-10 3-48 0,10-3 0 15,0 0 0-15,0 0 0 0,0 0 64 0,0 0 0 16,0 0 0-16,0 0 0 0,0-13-352 0,5 3-64 16,2-3-16-16,4 1 0 0,1-1-160 0,2-1-48 15,2 1 0-15,1 3 0 0,2-1-192 0,3 3-32 16,1-3-16-16,0 3 0 0,3-4-32 0,4 6-16 15,-2-2 0-15,5 3 0 0,4-3 48 0,-1 5 16 16,0 6 0-16,-2 3 0 0,-2-2-16 0,-4 5 0 16,-2 2 0-16,-4 4 0 0,-1 2-144 0,-3 1-128 15,-2 1 192-15,1 2-192 0,-3 2 240 0,-3 5-64 16,-1 1-16-16,2-1 0 0,-1 2 32 0,-1-1 0 0,0 1 0 16,-1 2 0-16,-1-5-64 0,-3-6-128 0,-1 2 192 15,1-1-64-15,0-1 16 0,0 2 0 0,0-4 0 0,2 0 0 16,-1-1-16-16,0-1-128 0,1-1 192 0,-1-3-64 15,0 1-128-15,2 0 0 0,-3-5 144 0,1 1-144 16,1-4 0-16,-1 1 0 0,-6-7 0 0,0 0 128 16,8 0-432-16,-2-3-80 0,-6 3 0 0,5-5-16 15,-1 0-1664-15,-2-4-336 16,2 0-64-16,-4-3-8144 0,-4-2-1616 0</inkml:trace>
  <inkml:trace contextRef="#ctx0" brushRef="#br0" timeOffset="29405.09">29751 7046 19119 0,'0'0'832'0,"5"-9"192"0,-1 2-816 0,-1-5-208 16,1 3 0-16,1-2 0 0,0 1 1536 0,-1 2 256 16,-1-1 48-16,-3 9 16 0,0 0-192 0,0 0-16 15,1-6-16-15,-1 6 0 0,0 0-496 0,-6 4-112 16,-2 3 0-16,-1 1-16 0,-2 6-304 0,-3 4-64 15,-3 3-16-15,-8 15 0 0,1-1 0 0,-2 4 0 0,-1-1 0 16,1 8 0-16,-2 4 16 0,0 1 16 16,0-1 0-16,0 1 0 0,-1 1-192 0,-1 0-32 15,1-1-16-15,3-3 0 0,-4-7-208 0,4-4-32 0,1-3-16 0,3-4 0 16,1-6-160-16,3 1 192 0,4-6-192 0,3-3 192 16,2 1-192-16,5-5 0 0,-1-3 0 15,5-9 0 1,0 0-1216-16,5 8-288 0,-5-8-48 0,14-3-10720 0,2-4-2128 15</inkml:trace>
  <inkml:trace contextRef="#ctx0" brushRef="#br0" timeOffset="29737.12">30203 7355 23375 0,'0'0'1024'0,"0"0"240"0,0 0-1008 0,0 0-256 16,10 5 0-16,3 2 0 0,2-4 1216 0,4 0 192 0,4 1 32 0,7-3 16 15,0-4-432-15,4 1-96 16,2-1-16-16,1 0 0 0,1-3-352 0,-1 0-80 16,-2-3-16-16,1 3 0 0,0 2-320 0,-14 1-144 15,1-2 128-15,-1 3-128 0,-3-1 0 0,-2 2-320 16,-3 1 48-16,-6 1 16 15,-8-1-2880-15,0 0-576 0</inkml:trace>
  <inkml:trace contextRef="#ctx0" brushRef="#br0" timeOffset="29871.21">30305 7575 12895 0,'-23'13'1152'0,"12"-7"-928"0,0 3-224 0,4-3 0 16,7-6 2960-16,-2 12 560 0,2-12 96 0,11 9 32 16,0 0-1920-16,7-6-368 0,4 1-80 0,4-3 0 15,6 1-288-15,4-5-48 0,3-1-16 0,2 1 0 0,-1-5-544 0,2 2-96 16,0 0-32-16,-13 0 0 15,3-2-2176-15,0 2-448 0</inkml:trace>
  <inkml:trace contextRef="#ctx0" brushRef="#br0" timeOffset="30334.59">31716 7236 34095 0,'0'0'1504'0,"0"0"320"0,2-7-1456 0,-2 7-368 16,2-10 0-16,-2 10 0 16,0 0-704-16,0 0-224 0,-12-1-32 0,-1 2-16 0,0 2 816 0,-5 2 160 15,0 0 0-15,-4 2 0 0,-2 2 416 0,-1 3 0 0,-2 2 0 0,0 7 0 16,2 2 128-16,-2 1 32 0,-2 3 0 0,4 1 0 15,2 4-192-15,1 2-16 0,2 2-16 0,4 2 0 16,4 0-192-16,4-2-32 0,4-3-128 0,6 0 192 16,3-7-32-16,5 1-16 0,4-7 0 0,5-1 0 0,4-3 192 15,5-4 48-15,4-7 0 0,2 1 0 16,3-3 256-16,0-3 48 0,-1-5 16 0,1-1 0 0,-1-4-160 16,-11 5-32-16,5-7 0 0,0 1 0 0,1-3 16 0,-1-3 0 15,-1 1 0-15,1-3 0 0,-2-3 16 0,-3-3 0 16,-3-2 0-16,-5-4 0 0,-5 0-144 0,-3-1-16 15,-4-1-16-15,-3 0 0 0,-3 0-176 0,-5 2-16 16,-4 5-16-16,-4-1 0 0,-4 4-160 0,-3 4 0 16,-1 2-160-16,-14-2 160 15,0 5-1520-15,2 5-208 0,1 2-32 0,1 2-11312 16,2 4-2272-16</inkml:trace>
  <inkml:trace contextRef="#ctx0" brushRef="#br0" timeOffset="30930.88">28889 6703 12895 0,'0'0'1152'0,"0"0"-928"16,0 0-224-16,0 0 0 0,0 0 1584 0,0 0 272 15,0 0 48-15,0 0 16 0,14-4-448 0,2-1-96 16,3 0-16-16,3-4 0 0,2 2-224 0,3-4-48 15,3 4-16-15,3-3 0 0,2 2-176 0,3-4-16 16,4 0-16-16,4 2 0 0,3-1-192 0,-1 4-32 16,1-5-16-16,-5 5 0 0,-1-2-176 0,-3 2-16 15,-5-1-16-15,-3 0 0 0,-1-2-224 0,-6 2-32 16,1 3-16-16,-6-3 0 0,-5 3-144 0,-2 3 160 16,-3-2-160-16,-10 4 160 0,0 0 96 0,0 0 32 15,-2-13 0-15,-6 3 0 0,-6 1 160 0,-4-1 48 16,-3 4 0-16,-5-4 0 0,-4 1-208 0,0-2-32 0,0 5-16 15,-1 2 0-15,0 2-240 0,0-1 0 0,3 2 128 0,4 0-128 32,2-1-1104-32,3 4-272 0,3 3-48 0,6-1-14928 0</inkml:trace>
  <inkml:trace contextRef="#ctx0" brushRef="#br0" timeOffset="33523.79">6987 2835 14735 0,'-21'-20'640'0,"11"6"160"0,1 1-640 0,-1 0-160 0,2-3 0 0,3-1 0 0,1 2 1536 0,1 1 288 16,1 1 48-16,-1 1 16 0,0-1-1184 0,-1 3-256 15,0-2-32-15,0 6-16 0,4 6 32 0,-4-9 0 16,-1 4 0-16,5 5 0 0,0 0-176 0,-6-6-48 15,6 6 0-15,0 0 0 0,0 0-208 0,0 0 128 16,0 0-128-16,0 0 0 0,0 0 128 0,16-2-128 16,6 0 0-16,7-1 0 0,4 1 496 0,7-1 0 15,7-3 0-15,7-2 0 0,11-2 144 0,9 0 16 16,6-5 16-16,4 1 0 0,2-2-80 0,10 5-16 16,4-2 0-16,2 2 0 0,-2 1 0 0,3-2 0 15,3 5 0-15,3-2 0 0,4 2-96 0,-2 2-32 16,-2-2 0-16,4 2 0 0,3 1-192 0,-3-1-64 15,-4 1 0-15,1 0 0 0,-1 2-16 0,-1-1-16 16,-1 0 0-16,-7 1 0 0,-2 1-160 0,-1 1 0 0,-1 0 0 0,-4 0 0 16,-7 0 0-16,-5 0 0 0,-6-2 0 0,-3 2 0 15,-2-1 0-15,-5 0 0 0,-5 0 0 0,-6-2 128 16,-7 2-128-16,-8-1 0 0,-6 0 144 0,-3 1-144 16,-7 1 0-16,-4 2 128 0,-7 1-128 0,-11-3 0 15,0 0 0-15,0 0 0 0,-9 12 0 0,-5 0 0 16,-4-1 0-16,-7 1 0 0,-7 3 0 0,-10 2 0 15,-7 0 0-15,-7 1 128 0,-5 0-128 0,-5 2 0 16,-4-2 0-16,-5 0 0 0,-5 0 0 0,-3-1 128 16,-6 1-128-16,-1 1 0 0,-1 2 0 0,-3-4 128 15,-2 0-128-15,-1-3 0 0,-3-4 0 0,4 0 0 16,1 4 0-16,-3-1 0 0,0-5 0 0,2 0 128 0,3-4-128 0,3 1 0 16,1 3 0-16,-3-4 128 0,-2-3-128 0,5-1 0 15,8-1 0-15,5 0 0 0,4 1 0 0,4 0 0 16,0-2 0-16,6 1 0 0,4-2 0 0,5-2 0 15,9-2 0-15,7 2 128 0,7 0-128 0,7 1 0 16,5 1 0-16,6 1 0 0,12 2 0 0,0 0-192 16,0 0 64-16,14-10 0 0,6 3-80 0,11-2-16 15,10 2 0-15,11-2 0 0,10-1 224 0,10-4-192 16,4-2 192-16,10 5-192 0,11-2 192 0,7 3-144 16,12 0 144-16,7-2-128 0,5 5 128 0,7-3 0 15,10 2 0-15,6 0 0 0,7 2 0 0,0 2 0 16,1-5 0-16,3 4 0 0,6 1 0 0,2 2 0 15,1-1 0-15,-2 3 0 0,-1 0 0 0,1 0 0 0,1 0 128 0,-1 5-128 16,-1 0 176-16,-4 1-48 0,-4-1 0 16,1 0 0-16,-2 0-128 0,-9 4 128 0,-9-7-128 0,-3 1 128 15,-4 2-128-15,-10-1 0 0,-13 0 0 0,-10-1 0 16,-11 0 0-16,-12 1 128 0,-11-1-128 0,-14 0 0 16,-11-7 128-16,-15 4-128 0,-12 1 0 0,-15-1 128 15,-12-2 32-15,-14-2 0 0,-12 0 0 0,-15 1 0 16,-17-4-160-16,-14 5 0 0,-17 0 144 0,-15 4-144 31,-15 0-368-31,-17 7-144 0,-8 1-16 0,-8 7-16 0,-5 6-2096 16,-13-2-432-16</inkml:trace>
  <inkml:trace contextRef="#ctx0" brushRef="#br0" timeOffset="34831.17">14477 7717 16575 0,'0'0'1472'0,"0"0"-1168"0,-9-2-304 0,9 2 0 16,-10 1 960-16,10-1 144 0,-10 4 32 0,1-2 0 16,0 1-320-16,0-1-64 0,0 1-16 0,9-3 0 15,-9 1-224-15,9-1-32 0,0 0-16 0,0 0 0 16,0 0-16-16,0 0-16 0,0 0 0 0,0 0 0 15,0 0 32-15,13 3 16 0,2-3 0 0,5 1 0 16,5-1-80-16,4 0-16 0,5 0 0 0,6 0 0 16,1-1 64-16,4 0 0 0,3-2 0 0,4 2 0 15,3-2-64-15,4 2-16 0,0-2 0 0,7 3 0 16,4 0-64-16,3 0-16 0,2 0 0 0,1 3 0 16,2-3 16-16,0 2 0 0,7 1 0 0,2 1 0 15,-1-2-80-15,2 2-16 0,1 0 0 0,3 0 0 16,4 0-64-16,0-1-16 0,-1 0 0 0,1 1 0 15,1 0-128-15,2-2 128 0,5 1-128 0,-1-1 128 0,-3-2-128 0,3 3 0 16,-1 2 0-16,4-3 0 0,-3-2 0 0,-1 2 0 16,-4-2 128-16,1 4-128 0,2 1 0 0,0 0 128 15,-2-5-128-15,-5 1 128 0,-3 1 16 0,2 1 0 16,4-3 0-16,-3 0 0 0,-3-1-144 0,-3 1 192 16,0 1-192-16,0-1 192 0,1-1-48 0,-2-1 0 15,-5 1 0-15,-2 0 0 0,-1 1-144 0,-2 0 160 16,1 0-160-16,-3-1 160 0,2-4-160 0,-4 2 0 15,-2-1 0-15,-4 2 128 0,-1 2-128 0,-2 0 192 16,-2 0-192-16,-1-2 192 0,-1-3-192 0,-3-2 0 16,-5 3 0-16,-4 1-176 0,-2 1 176 0,-3-2 0 15,-3 1 0-15,-1 1 0 0,2-1 0 0,-5 1 0 0,-5 2 0 16,-3 0 0-16,-2-3 0 0,-2 2 0 0,-3-3 0 0,-1 3 0 16,-7 0 0-16,-2-1 0 0,-11 2 0 0,0 0 0 15,0 0 0-15,0 0 0 0,0 0 0 0,0 0 0 16,0 0 0-16,-18 3 0 0,-2 1 0 0,-5-2 0 15,-1 1 0-15,-7-2 0 0,-6 0 0 0,-1 2 0 16,-3-2 0-16,-2 0 0 0,-6 1 0 0,-2-1 0 16,-3 4 0-16,-5-1 0 0,-6-3 0 0,-3 2 0 15,0-2 0-15,-4 2 0 0,-2 2 0 0,-7 0 0 16,-7-1 0-16,-3 1 0 0,-1 0 0 0,-3-2 0 16,-4 1 0-16,-6-1 0 0,-5 2 0 0,-2-1 0 15,-1-2 0-15,-4 2 0 0,-7 0 0 0,1 4 0 16,1-2 0-16,-3 3 0 0,-5-4 0 0,-1 1 0 15,2 2 0-15,-3-3 0 0,-6 0 0 0,1 4 0 16,3-4 0-16,-4 4 0 0,-3-3 0 0,2 2 0 0,5 2 0 16,-2-1 128-16,-4-1-128 0,4 0 0 0,1 8 0 0,7-4 0 15,2-4 0-15,10 2 0 0,8-1 0 16,3 1 0-16,3-2 0 0,8 0 0 16,12-6-416-16,8 3-48 0,8 2-16 0,10-2-10656 15,7-4-2112-15</inkml:trace>
  <inkml:trace contextRef="#ctx0" brushRef="#br0" timeOffset="37169.87">31314 8274 4607 0,'0'0'192'0,"0"0"64"0,0 0-256 0,-9 1 0 0,9-1 0 0,-7-1 0 0,-1 0 2528 0,8 1 464 16,0 0 80-16,0 0 32 15,0 0-1504-15,0 0-288 0,0 0-64 0,0 0-16 0,0 0-160 0,0 0-48 16,0 0 0-16,0 0 0 0,0 0-208 0,0 0-48 16,0 0-16-16,11-7 0 0,2 4-48 0,2-4-16 15,2 2 0-15,5 3 0 0,4-2 16 0,2-1 16 16,1 1 0-16,4-1 0 0,6-2-256 0,-1 0-48 15,-1 3-16-15,2-1 0 0,0-3-112 0,1 3-32 16,-2 3 0-16,-1-5 0 0,-2 2-96 0,-2 1-32 16,-1 1 0-16,-5 0 0 0,-3-1-128 0,-5 3 0 15,-4 0 0-15,-3 1 0 0,-12 0 0 0,0 0 0 16,0 0 0-16,0 0 0 0,0 0 0 0,0 0 0 16,0 0 0-16,-13 4 0 0,-5 1 0 0,-5-2 0 0,-2 3 0 0,-2 0 0 15,-2-1 128-15,0-1-128 0,-2 0 0 0,-2 2 128 16,-2-1-128-16,-1-1 0 0,1 1 0 0,-4 1 0 15,1-2 0-15,-1 0 0 0,-1-3 0 0,1 0 0 16,1 1 0-16,2 0 160 0,2-2-160 0,5 0 160 16,1-2-160-16,7 2 160 0,4 0-160 0,5 2 160 15,3-6-160-15,9 4 0 0,0 0 144 0,0 0-144 16,0 0 0-16,16-1 128 0,3-1-128 0,4-1 0 16,3 2 0-16,5 0 128 0,4-1-128 0,1-2 0 15,0-1 0-15,2 2 0 0,-1 0 0 0,-1 1 0 16,1-1 0-16,0-1 0 0,0 0 0 0,-1 3 0 15,-3-1 0-15,0 0 0 0,-3 2 0 0,-1 0 0 16,-3 0 0-16,-1 0 0 0,-4 2 0 0,-6 0 0 16,-15-2 0-16,0 0 0 0,0 0 0 0,0 0 0 0,-3 10 0 0,-6-3 0 15,-5-1 0-15,-3 0 128 0,-2-2-128 16,-6 1 0-16,-3 2 0 0,-2-2 0 0,-4 0 0 0,-1 2 0 16,0-2 0-16,-3 1 0 0,-4-3 0 0,1 4 0 15,-1-4 0-15,-1 1 0 0,0-2 0 0,2-1 0 16,0-1 0-16,6 1 0 0,3 3 0 0,4-3 0 15,4-1 0-15,6-1 0 0,6-2 0 0,12 3 0 16,0 0 0-16,0 0 0 0,8-6 128 0,7 2-128 16,4 0 128-16,8 1-128 0,2-2 0 0,4-1 0 15,7 1 0-15,-1-1 0 0,-1 1 0 0,0 2 0 16,2-4 0-16,-2 0 0 0,0 1 0 0,0-2 144 16,0 3-16-16,-1 3-128 0,-2-1 0 0,-4 1 0 15,-1-1-160-15,-4 3 160 0,-3 3-144 0,-5-2 144 16,-5 0 0-16,-13-1 0 0,0 0 0 0,0 0 0 0,0 0 0 0,0 0 0 15,-14 5 0-15,-5 0 0 0,-7 0 0 16,1-1 0-16,-6-1-128 0,0 2 128 0,-5 1 0 0,-2-1 0 16,-2-2 0-16,0 1 0 0,-5-2 0 0,5 1 0 15,-1-1 0-15,3-2 0 0,1-3 0 0,5 1 0 16,4 4 0-16,7-2 0 0,4-2 0 0,7 2 0 16,10 0 0-16,0 0 0 0,0 0 0 0,16 2 0 15,6-2 160-15,6 0-160 0,6 0 160 0,3 0-160 16,0 0 0-16,2 0 0 0,3-2 0 0,-2 1 0 15,-2-2 0-15,0 1 0 0,0-1 0 0,-2 1 0 16,-1 1 0-16,-4 1 0 0,-2 0 0 0,-4 1 0 16,-4 0 0-16,-1 2 0 0,-6-3 0 0,-4 1 0 15,-10-1 0-15,0 0 0 0,0 0 0 0,0 0 0 0,-11 0 0 0,-4 0 144 16,-3 0-144-16,-4 0 128 0,-2 0-128 0,-4 1 0 16,-4 0 144-16,1-1-144 0,-1 0 128 15,0 2-128-15,0-1 128 0,0 2-128 0,-1-2 0 0,3 1 128 16,3-2-128-16,3 0 0 0,2 0 0 0,5 0 0 15,1 0 0-15,6 2 128 0,10-2-128 0,0 0 0 16,0 0 0-16,0 0 0 16,0 0-512-16,0 0-64 0,13-2 0 0,0 0-10016 15,1-1-2000-15</inkml:trace>
  <inkml:trace contextRef="#ctx0" brushRef="#br0" timeOffset="38697.05">31304 8255 7359 0,'-11'6'320'0,"11"-6"80"0,-11 5-400 0,1-2 0 0,1 1 0 0,0 2 0 16,2-2 1856-16,0 0 304 0,7-4 48 0,-7 5 16 15,0 1-752-15,7-6-160 0,0 0-32 0,0 0 0 16,0 0-224-16,0 0-48 0,8 7-16 0,5-4 0 16,2-1-48-16,4-2-16 0,4-2 0 0,7 2 0 15,7 0-320-15,3 0-64 0,0-3-16 0,4-1 0 16,-1-5-208-16,-1 2-32 0,2 2-16 0,1-2 0 15,1 0-32-15,-1 2-16 0,0-1 0 0,-2 1 0 16,0 1 96-16,-5 0 32 0,-5-1 0 0,-5 1 0 16,-3 2-160-16,-6 2-16 0,-7 0-16 0,-2 0 0 15,-10 0-160-15,0 0 128 0,0 0-128 0,-7 2 128 16,-5 2 48-16,-5 4 0 0,-6-4 0 0,-4 1 0 0,-3 0-32 16,-5 1 0-16,0-3 0 0,-2-1 0 0,-1 5-144 0,1-1 0 15,0-4 0-15,1 2 0 0,5 5 128 0,-4-2-128 16,1 3 192-16,3-5-64 0,3-4 16 0,7 2 0 15,2-1 0-15,5 1 0 0,4-2-144 16,10-1 160-16,0 0-160 0,0 0 160 0,0 0-16 0,15-1 0 16,3-3 0-16,5 1 0 0,3 2-144 0,3 0 0 15,1-3 144-15,3-1-144 0,-3 0 0 0,3 1 128 16,3 0-128-16,-1-2 0 0,0 2 0 0,-1 0 0 16,-1 4 0-16,-4-1 0 0,-1 0 0 0,-6-1 0 15,-5 1 0-15,-6 1 0 0,-11 0 0 0,0 0 128 16,0 0-128-16,-8 4 0 0,-6-2 0 0,-6 4 0 15,-3 0 0-15,-2-2 128 0,-5-2-128 0,-1 2 0 0,-2 1 0 16,-2 0 0-16,0-1 0 0,0-1 0 0,1 0 0 16,0 3 0-16,1-1 0 0,2-2 128 0,3 1-128 0,4 1 0 15,5-2 0-15,4-2 0 0,2 0 0 16,13-1 128-16,0 0-128 0,0 0 0 0,0 0 128 0,0 0-128 16,17-3 0-16,3-2 144 0,3-2-144 0,2 5 0 15,2-2 128-15,0 0-128 0,1 1 0 0,2-2 0 16,1 2 0-16,-1-4 0 0,-1 1 0 0,-1 2 0 15,-1-1 0-15,-3-1 0 0,-4 3 0 0,-3 2 0 16,-6-1 0-16,-11 2 0 0,0 0 0 0,0 0 0 16,0 0 0-16,-12 3 0 0,-6 1 0 0,-5 1 0 15,-5-1 0-15,-2-2 0 0,-3 2 0 0,-3 0 0 16,-1 1 0-16,-4-2 0 0,1-1 0 0,0-1 0 0,2 1 0 16,1-2 0-16,0-2 0 0,7 2 0 0,5 0 0 0,4 0 208 15,3 2-64-15,8-2-16 0,10 0-128 0,0 0 0 16,0 0 144-16,0 0-144 0,0 0 0 0,0 0 144 15,14-3-144-15,5 1 0 0,3 0 128 0,3 1-128 16,2 0 0-16,4-3 0 0,-4 0 0 0,4-1 0 16,-2 1 0-16,3-1 0 0,-4 3 0 0,-4-1 0 15,-4 2-240-15,1-2 80 16,-6 2-448-16,-1-2-96 0,-3 0 0 0,-11 3-16 16,0 0-2192-16,8-7-432 0</inkml:trace>
  <inkml:trace contextRef="#ctx0" brushRef="#br0" timeOffset="39495.58">31206 8203 6447 0,'0'0'272'0,"0"0"80"0,0 0-352 0,9 9 0 0,4-5 0 0,2-1 0 16,4 0 2704-16,3-1 480 0,3-2 80 0,6-2 32 16,5-1-1376-16,3 0-256 0,-3 0-64 0,3-2-16 15,1-3-480-15,1 3-80 0,-2 1-32 0,1-2 0 16,-1-2-416-16,1 5-64 0,-2-4-32 0,-1 2 0 16,-3 1 0-16,-1-1 0 0,-3 0 0 0,-2 3 0 0,-7 2-208 15,-6 1-32-15,-4 1-16 0,-11-2 0 0,0 0-224 0,0 0 144 16,-7 9-144-16,-7-2 128 0,-8 3-128 15,-3-1 128-15,-4 1-128 0,-3-1 128 0,-4 1-128 0,1-1 0 16,-2 0 0-16,1-2 0 0,1 1 0 0,3-3 0 16,-1 0 0-16,3 2 0 0,6-4 0 0,5 0 0 15,7 1 128-15,12-4-128 0,0 0 368 0,0 0-16 16,0 0 0-16,0 0 0 0,0 0 16 0,16 2 0 16,4-2 0-16,5 0 0 0,0-1-176 0,3 1-48 15,2-1 0-15,6-2 0 0,0-1-144 0,0 1 0 16,1-2 144-16,1 1-144 15,1-1-1440-15,0-2-352 0,-1-3-80 0</inkml:trace>
  <inkml:trace contextRef="#ctx0" brushRef="#br0" timeOffset="40446.19">19462 6238 7359 0,'0'0'656'0,"0"0"-528"16,0 0-128-16,0 0 0 0,0 0 1632 0,0 0 288 15,0 0 64-15,0 0 16 0,0 0-608 0,0 0-128 16,0 0-32-16,10 4 0 0,3-4 32 0,4-4 0 16,4 0 0-16,6 1 0 0,1-2-448 0,5 2-96 15,4-3-16-15,6 4 0 0,4-2-336 0,5-1-80 0,3-1-16 16,1 1 0-16,0-1 0 0,2-2 0 0,1 3 0 0,0 2 0 15,0 0 32-15,-1 2 0 16,-1 1 0-16,1-2 0 0,-1 0-64 0,-1 1-16 16,-3 1 0-16,-2 0 0 0,-3 0-224 0,-1 1 144 15,-1 1-144-15,-1 0 128 0,0-1-128 0,-1 2 0 16,-5 0 144-16,-1-1-144 16,-1 2-880-16,-4 2-240 0,-2-1-48 0</inkml:trace>
  <inkml:trace contextRef="#ctx0" brushRef="#br0" timeOffset="45749.53">6605 9585 5519 0,'0'0'496'0,"0"0"-496"16,0 0 0-16,0 0 0 0,0 0 1440 0,11 0 192 16,-1-4 32-16,4 2 16 0,3 2-656 0,4-1-144 15,2 0-32-15,5-2 0 0,5 1-128 0,4-2-16 16,1-1-16-16,6 0 0 0,0 0-176 0,6 0-16 15,4 0-16-15,9 2 0 0,7 2-32 0,7-1-16 16,6 0 0-16,-1-1 0 0,1 2-240 0,7 4-64 16,6 3 0-16,-2 2 0 0,0-5-128 0,-2 3 0 0,1 5 0 0,5-1 128 15,8 2-128-15,-6 2 0 0,-5 2 0 0,1-2 128 16,3 0-128-16,0 0 0 0,0 1 0 0,-4-5 0 16,-3 1 0-16,1-4 128 0,2 0-128 0,-3-5 0 15,0-1 160-15,-3-2-160 0,-3 0 192 0,-3-2-192 16,1-2 0-16,2 0-304 0,-3 0 48 0,-3-3 0 31,-3 2-320-31,-7 1-64 0,-7-1-16 0</inkml:trace>
  <inkml:trace contextRef="#ctx0" brushRef="#br0" timeOffset="46616.7">14910 9435 16991 0,'31'1'752'0,"-6"1"144"0,7 1-704 0,7-1-192 15,10 1 0-15,4 0 0 0,6 0 0 0,-2-1 0 0,-1-2 0 0,1 0 0 16,3 1 128-16,4 3 0 0,5 0 0 0,2-2 0 16,6-3-128-16,-2 1 0 0,-2-1 0 0,2 3 0 15,2 2 176-15,8 0-48 0,5-1-128 0,-2-1 192 16,-4-6-192-16,-1 4 0 0,0 4-144 0,7-2 144 15,6 0 0-15,-1-2 0 0,-3-2 0 0,2 4 0 16,1-1 0-16,3 0 0 0,1-1 0 0,-1 0 0 16,-3 0 0-16,3 4 128 0,4 2 16 0,-1-2 0 15,0-1 192-15,-5-2 48 0,-2 4 0 0,2 3 0 16,6-3-128-16,-7-1 0 0,-6-3-16 0,-5 4 0 16,-4 0-240-16,0 0 0 0,1 3 128 0,-6-5-128 15,-4 0 0-15,-7 0 0 0,-6 0 0 0,-3 4-9104 16</inkml:trace>
  <inkml:trace contextRef="#ctx0" brushRef="#br0" timeOffset="48024.21">10517 11789 13823 0,'0'0'1216'0,"0"0"-960"0,0 0-256 0,-6-6 0 31,0 1-336-31,6 5-112 0,-8-5-32 0,0 3 0 0,-2 2 1088 0,1-2 224 0,0 0 32 0,-1 1 16 16,-1-3-160-16,-2 4-16 0,-1 0-16 0,0 0 0 15,-1-1 304-15,-2 1 64 0,1 3 16 0,-1-1 0 16,1-2 80-16,0 0 0 0,4-2 16 0,0 2 0 16,1 0-240-16,2 2-48 0,9-2-16 0,0 0 0 15,0 0-192-15,0 0-32 0,0 0-16 0,0 0 0 16,0 0 32-16,11-7 16 0,2 2 0 0,5 0 0 15,4-1-160-15,3 1-16 0,3 1-16 0,4 0 0 16,-1 0-224-16,4 3-32 0,0 5-16 0,0-2 0 16,-2 1-208-16,0-2 144 0,0 0-144 0,0 1 128 15,-1-1-128-15,-1 0 0 0,0-1 0 0,-3 0 128 0,1 0-128 0,-5 0 192 16,-1-1-192-16,-2 1 192 0,-5 0-192 0,-4 1 0 16,-12-1 0-16,0 0 0 0,0 0 176 0,0 0-48 15,0 0-128-15,-14 8 192 0,-6-3 32 0,-2 1 0 16,-5 4 0-16,-2-2 0 0,-3 0-96 0,-2-3 0 15,-3 1-128-15,-3 4 192 0,0-3 0 0,-4 0-16 16,-1-3 0-16,0 1 0 0,1-2-48 0,0 1-128 16,1-3 192-16,4 0-64 0,3 2-128 0,6-2 0 15,2-1 144-15,6 0-144 0,6 1 0 0,4 0 0 16,3-1 0-16,9 0 0 0,0 0 0 0,0 0 0 16,0 0 0-16,10 3 0 0,6 0 0 0,3-2-160 0,5 1 160 0,5 1 0 15,5-1 0-15,5 0 0 16,1-1 0-16,5 0 0 0,2 1 0 0,-1-2 0 0,-3-2 0 15,-1 1 0-15,-3 0 0 0,-3 1 128 0,-5 0-128 16,-1 0 0-16,-5-2 128 0,-3 1-128 0,-4 0 0 16,-4 0 0-16,-4 1 160 0,-10 0-160 0,0 0 160 0,0 0-160 15,0 0 192-15,-14 2-48 0,-4 1-16 0,-5 1 0 16,-5-2-128-16,-4 2 160 0,-5 1-160 0,-2-2 160 16,-2 0-160-16,-2 1 0 0,-4 1 0 0,0-2 128 15,3-2-128-15,2 0 160 0,2-1-160 0,7 0 160 16,4 2-160-16,6-1 0 0,4 1 0 0,5 0 0 15,6-2 0-15,8 0 0 0,0 0 0 0,0 0 0 16,12 2 0-16,2 2-176 0,7-3 48 0,6 1 0 16,5-1 128-16,5 0-128 0,2-1 128 0,6 0-128 15,3 0 128-15,-1 0 0 0,-1 0 0 0,1 0 0 0,0 0 0 0,-3 0 0 16,0 1 0-16,-3-1 0 0,-1-1 0 16,-5 1 0-16,-1-1 0 0,-8 1 0 0,-4-1 0 0,-4 1 0 15,-7 0 0-15,-11 0 0 0,0 0 0 0,0 0 128 16,0 0-128-16,0 0 128 0,-10 5 64 0,-10 1 0 15,-8 2 16-15,-2-5 0 0,-3 1-208 0,0 0 176 16,-4 0-176-16,1 0 160 0,-5 0-160 0,4-1 160 16,0 0-160-16,2 2 160 0,-1-1-160 0,2 1 0 15,-2 2 0-15,4-3 128 0,-1-2-128 0,4 0 0 16,2 1 0-16,4-2 0 0,3-1 0 0,5 1-144 16,3 0 144-16,3-1-160 15,9 0-416-15,0 0-96 0,0 0-16 0,0 0 0 16,0 0-96-16,9-5-32 0,3 2 0 0,4-1 0 0,6-5 336 0,1 3 64 15,5-5 16-15,1 5 0 0,0-4 128 0,2 2 16 0,-3-1 16 0,-2 2 0 32,-1 0-1104-32,-4-2-240 0,-2 3-32 0</inkml:trace>
  <inkml:trace contextRef="#ctx0" brushRef="#br0" timeOffset="51773.29">29143 8180 7359 0,'0'0'656'0,"0"0"-528"0,-10 1-128 0,10-1 0 16,-9 2 1552-16,9-2 288 0,0 0 48 0,0 0 16 15,-9 2-704-15,9-2-144 0,0 0-32 0,0 0 0 16,0 0-304-16,0 0-64 0,0 0-16 0,0 0 0 16,0 0 144-16,0 0 32 0,13-1 0 0,2 0 0 15,3-3-64-15,2 1-16 0,6-1 0 0,2-1 0 16,3 0-208-16,2 3-32 0,0 0-16 0,2-1 0 16,-1-4-64-16,-2 2-16 0,-4 1 0 0,-3-2 0 15,-1 2 112-15,-1 0 32 0,-1 3 0 0,1 0 0 0,0 0-32 16,-3 1-16-16,-2 0 0 0,0 0 0 0,-3 0-160 15,-2 0-16-15,-3 0-16 0,-10 0 0 16,0 0-304-16,0 0 160 0,0 0-160 0,0 0 128 0,0 0 64 0,0 0 0 16,-5 8 0-16,-4 3 0 0,-5-5-48 0,-1 3 0 15,-6-4 0-15,2 1 0 0,-1 3-144 0,-3-2 160 16,-3 3-160-16,0-3 160 0,-5 2-160 0,-1-4 0 16,-1 2 144-16,0-1-144 0,-1-2 192 0,1-2-16 15,1 1-16-15,3-1 0 0,4 2 32 0,2-1 0 16,4-2 0-16,5 2 0 0,3-1-192 0,11-2 160 15,0 0-160-15,0 0 160 0,0 0-160 0,0 0 192 16,0 0-192-16,13-2 192 0,5 0 0 0,5-1 0 16,1-4 0-16,5 2 0 0,-1 1-192 0,3-2 0 0,-2 1 144 15,4 0-144-15,-1-4 0 0,0 3 0 0,-2 0 0 0,-3 0 128 16,-1 2-128-16,-1 0 0 0,0 3 0 0,-2-1 0 16,-4-1 0-16,-5 1 0 0,-1 4 0 0,-13-2 0 15,0 0 0-15,0 0 0 0,0 0 0 0,0 0 128 16,-13 5-128-16,-2-1 0 0,-6 0 128 0,-3 2-128 15,-2-1 0-15,-5 0 128 0,-5 3-128 0,-2-3 0 16,-1 0 0-16,-4 1 0 0,-6-3 0 0,7 1 0 16,3 0 0-16,3-1 0 0,5 4 0 0,5-5 128 15,3 0-128-15,6-1 0 0,6 0 0 0,11-1 0 16,0 0 0-16,0 0 0 0,0 0 0 0,11-2 0 16,1-2 0-16,5-1 0 0,2-2 0 0,6 4 128 15,2-1 0-15,6-1 0 0,3 0 0 0,0 1 0 16,1-1-128-16,0-2 0 0,0 2 0 0,-3 3-128 0,-1-2 128 15,-3 0 0-15,-4 3 0 0,0 0 0 16,-3-2 0-16,-4 2 128 0,-8 1-128 0,1 0 128 16,-12 0-128-16,0 0 0 0,0 0 0 0,0 0 128 0,0 0 0 0,0 0 16 15,-12 4 0-15,-1-1 0 0,-4 1-16 0,-2-1 0 16,-3-1 0-16,0 0 0 0,-2 0-128 0,0-1 0 16,-1-1 144-16,2 2-144 0,1 0 128 0,3 1-128 15,-1-3 128-15,6 1-128 0,1 0 0 0,4 2 128 16,9-3-128-16,0 0 0 0,0 0 0 0,0 0 0 15,0 0 0-15,0 0 0 0,10-4-256 0,2-1-32 16,2 0 0-16,4 1 0 16,2-4-1856-16,-1-1-368 0,1 3-80 0</inkml:trace>
  <inkml:trace contextRef="#ctx0" brushRef="#br0" timeOffset="53459.53">29463 8227 11967 0,'0'0'528'0,"0"0"112"0,0 0-512 0,0 0-128 0,0 0 0 0,0 0 0 16,0 0 576-16,0 0 96 0,9 4 16 0,-9-4 0 16,0 0-688-16,12 2 0 0,-12-2 0 0,10 2-6336 15</inkml:trace>
  <inkml:trace contextRef="#ctx0" brushRef="#br0" timeOffset="55924.22">31436 6867 6447 0,'-7'-4'576'0,"-1"2"-576"0,-2-1 0 0,0 2 0 16,-1 0 1696-16,3-1 224 0,-1 2 64 0,0-1 0 16,0 1-512-16,0 0-112 0,0-3-16 0,0 3 0 15,0 2-224-15,0 0-48 0,0 0-16 0,1-1 0 0,0-1 16 0,2 1 0 16,-1 2 0-16,7-3 0 0,0 0-176 0,0 0-48 15,0 0 0-15,0 0 0 0,0 0-256 0,0 0-48 16,0 0-16-16,8 6 0 0,2-1 0 0,3-2 0 16,1-1 0-16,2-1 0 0,2-1-144 0,4 0-16 15,2 0-16-15,1 0 0 0,1-1-112 0,0-1-32 16,1-1 0-16,1 1 0 0,0-2-32 0,0-1-16 16,-1 0 0-16,1 1 0 0,1-4 96 0,0 3 0 15,0 1 16-15,1 0 0 0,-3 1-32 0,1 1-16 16,-1 2 0-16,0 0 0 0,3-1 0 0,-3 1 0 15,-4-1 0-15,-1 1 0 0,-3 2-96 0,-3 0 0 16,-1 0-128-16,-1-2 192 0,-2-2-64 0,-2 2 0 16,-1-2-128-16,-9 2 192 0,0 0-192 0,7 5 128 15,-7-5-128-15,0 0 0 0,0 0 128 0,0 0-128 16,0 0 0-16,0 0 144 0,0 0-144 0,0 0 160 0,0 0-160 16,0 0 160-16,-5 5-160 0,-1-2 128 15,0 0-128-15,-1-1 128 0,-3 2-128 0,0-2 160 16,-1 2-160-16,-1-4 160 0,-1 0-160 0,-1-1 0 15,-1-2 0-15,-1 2 128 0,-2 0-128 0,0-2 0 16,-2 2 0-16,-1 0 128 0,1-3-128 0,-2 1 0 0,1-2 0 0,-2 0 0 16,1 3 0-16,-2-1 0 15,1 1 0-15,2 2 0 0,0-3 0 0,1 2 0 0,0 0 128 0,-1-1-128 16,1 2 0-16,0 0 0 16,-1 0 0-16,2 0 0 0,0-2 0 0,0 1 0 0,-1-1 0 0,1 1 0 15,0 1 0-15,1 0 0 0,0 0 0 0,2 0 0 16,2 0 0-16,-3 0 0 0,3 0 0 0,1 1 0 15,1 1 0-15,0-1 0 0,1 1 0 0,1 0 0 16,1-2 0-16,1 0 0 0,2 0-144 0,-1 0 144 16,1 0 0-16,1 1 0 0,5-1 0 0,0 0 0 15,0 0 0-15,0 0 0 0,0 0 0 0,0 0 0 0,0 0 0 0,0 0-128 16,0 0 128-16,0 0 0 0,0 0 0 0,0 0 0 16,0 0 0-16,10 0 0 0,0 1 0 0,2 0 0 15,0 1 0-15,4-2 0 0,0 0 0 0,2 1-128 16,2 0 128-16,3 0 0 0,5-1 0 15,-1 2 0-15,1-2 0 0,1 0 0 0,3 0 0 0,0 0 0 16,1 0 0-16,-2 0 0 0,4 0 0 0,-2 0 0 16,1 0 0-16,-1 1 0 0,0 2 0 0,0 0 0 15,2 0 0-15,-2-2 0 0,0-2 0 0,-2 1 0 0,-1-1 0 16,-4 1 144-16,0-2-144 0,-2 1 160 16,-1-1-160-16,-3 0 160 0,-1 1-160 0,-2-2 128 0,-2 1-128 0,-1 1 128 15,-3 1-128-15,1 0 0 16,-1-2 0-16,-2 1 128 0,-1 0-128 0,-1 0 0 15,2-1 0-15,-1 0 0 0,-8 2 0 0,8 0 0 16,-1 0 128-16,-7 0-128 0,9 0 0 0,-5 0 0 0,1-1 0 16,-5 1 128-16,0 0-128 0,0 0 0 15,0 0 0-15,0 0 0 0,0 0 0 0,0 0 0 0,0 0 0 0,0 0 0 16,0 0 0-16,0 0 128 0,0 0-128 0,0 0 0 16,-1-6 0-16,-2 4 0 0,-1-2 0 0,-1-1 0 15,-1 1 0-15,0-1 0 0,-2 1 128 0,-1-3-128 16,-5-1 0-16,0-2 0 0,0 2 0 0,-2-1 0 15,0 2 0-15,0-2 0 0,-2 0 0 16,0-3 0-16,0 2 0 0,2-2 0 0,-1-1 128 16,1 1-128-16,-2-3 0 0,2 0 0 0,-1 1 0 0,2 1 0 15,0 3 0-15,1-3 0 0,2 4 0 0,1-1 0 16,0 3 0-16,3-1 0 0,0 2 0 0,2 3 0 0,6 3 0 0,0 0 0 16,0 0 0-16,0 0 0 0,0 0-128 0,0 0 128 15,0 0 0-15,0 0 0 0,0 0 0 0,0 0 0 16,10 8-144-16,1 1 144 0,2-6 0 0,2 4 0 15,2 2-128-15,1-4 128 0,-1 5 0 0,1-2 0 16,0 2 0-16,1-1 0 0,0 1 0 0,0-3 0 16,-1 5 0-16,1-4 0 0,0 2 0 0,-1-3 0 15,2 4 0-15,-2-4 0 0,0 2 0 0,-6-4 0 16,2 1 128-16,-1 3-128 0,1-1 0 0,-2 2 128 16,-1-3-128-16,2 1 0 0,-3-3 144 0,4 2-144 15,-4-1 128-15,0-1-128 0,-2-2 128 0,-8-3-128 16,0 0 128-16,6 4-128 0,-6-4 128 0,0 0-128 15,0 0 128-15,0 0-128 0,0 0 128 0,0 0-128 0,0 0 0 0,0 0 128 16,0 0-128-16,0 0 0 0,-6 7 144 0,1-3-144 16,-4 1 128-16,1-2-128 0,-1-2 160 0,-1 2-160 15,0-2 128-15,-3 0-128 16,-1 0 0-16,0 2 144 0,0-1-144 0,-3 4 0 0,-4-1 0 0,2-2 0 16,3 0 0-16,-3 2 0 0,-2 0 128 0,1-1-128 15,1-2 0-15,0 2 0 0,-2 1 0 0,1-1 0 16,0-3 0-16,-1 1 0 0,1-1 0 0,1 0 0 15,1 2 0-15,2 1 0 0,0-2 0 0,1 2-176 32,0-4-320-32,1 1-64 0,0-1-16 0,1 0 0 0,3 0-1584 0,0 0-320 15,1 0-64-15</inkml:trace>
  <inkml:trace contextRef="#ctx0" brushRef="#br0" timeOffset="57279.08">28073 2675 15375 0,'0'0'672'0,"0"0"160"0,-9 0-672 0,9 0-160 0,-9 3 0 0,9-3 0 15,0 0 528-15,-9 5 80 0,9-5 16 0,0 0 0 16,0 0 80-16,0 0 0 0,0 0 16 0,0 0 0 16,0 0 0-16,0 0 0 0,0 0 0 0,0 0 0 15,0 0-208-15,0 0-32 0,0 0-16 0,12-4 0 16,0 3-16-16,2-1-16 0,1 2 0 0,5-1 0 0,0 0-48 15,4-1 0-15,1 2 0 0,3-1 0 0,3 0-64 0,1-2-32 16,-1 2 0-16,1 0 0 0,0-3 96 0,-1 1 32 16,-3 0 0-16,-2 0 0 0,1-1 96 0,0-1 0 15,-1 3 16-15,1-1 0 0,0 1-80 0,-2 0-32 16,1 1 0-16,-2 0 0 0,0 1-208 0,-3 0-32 16,1 0-16-16,-2 0 0 0,2-1-32 0,-3-1 0 15,-4-2 0-15,-1 3 0 0,-1 0-128 0,-2 0 0 16,-11 1 0-16,11-3 128 0,-11 3-128 0,9-2 160 15,-9 2-160-15,0 0 160 0,0 0 48 0,0 0 16 16,0 0 0-16,0 0 0 0,0 0 32 0,0 0 16 16,-4-11 0-16,4 11 0 0,-7-6-128 0,0 1-16 15,-2-1-128-15,0 2 192 0,0 0-192 0,-2-1 0 0,-3-3 0 16,0 3 0-16,-3-2 128 0,1 0-128 0,-2 0 0 0,1-2 144 16,1 2-144-16,-2-2 0 0,-1 2 0 0,0-5 0 15,0 2 160-15,1 1-160 0,0 4 192 0,2 1-192 16,-1-5 160-16,3 4-160 0,1 0 128 0,2 0-128 15,2 4 0-15,9 1 0 0,-9-1 0 0,9 1 0 32,0 0-1216-32,0 0-288 0,0 0-48 0,0 0-13680 0</inkml:trace>
  <inkml:trace contextRef="#ctx0" brushRef="#br0" timeOffset="58197.63">25940 2753 15263 0,'0'0'672'0,"-8"2"144"0,-1 1-656 0,9-3-160 16,-9 5 0-16,2 0 0 0,7-5 960 0,-9 5 144 15,1-4 48-15,8-1 0 0,-7 5-128 0,7-5-32 16,0 0 0-16,0 0 0 0,0 0-208 0,0 0-32 16,0 0-16-16,11 7 0 0,3-5-16 0,4-2 0 15,2 3 0-15,7-6 0 0,2 2-224 0,7 0-48 0,-1-5-16 0,7 5 0 16,1 0-176-16,1-2-16 0,-1-2-16 16,-1 2 0-16,-3-1 48 0,1 1 16 0,0-1 0 0,2 1 0 15,-1 0 96-15,0 2 32 0,-2 5 0 16,0-1 0-16,1-1-64 0,-7 0-16 0,-3-1 0 0,-3 2 0 15,-1-2-208-15,-6-2-128 0,-2-2 128 0,-4 3-128 16,-3 4 128-16,-2 0-128 0,-9-4 160 0,0 0-160 16,0 0 288-16,0 0-32 0,0 0-16 0,0 0 0 15,0 0 32-15,0 0 16 0,0 0 0 0,-9 4 0 16,-2-3 32-16,-2-2 0 0,-1-3 0 0,-1 0 0 16,-2-1-80-16,-1-4-16 0,-1 0 0 0,0-2 0 15,-4 1-32-15,2-4 0 0,-1 0 0 0,2-1 0 16,-1-2 0-16,1 3-16 0,2 0 0 0,4 0 0 15,0 3-176-15,3 3 160 0,2-2-160 0,3 3 160 16,6 7-160-16,0 0 0 0,-5-5 0 0,5 5 0 0,0 0-192 16,0 0 48-16,0 0 0 0,14-2 0 15,1 2-1296-15,3 1-256 0,2 0-48 0,4 1-14128 16</inkml:trace>
  <inkml:trace contextRef="#ctx0" brushRef="#br0" timeOffset="61611.5">10093 14263 27007 0,'0'0'1200'0,"-9"-1"240"0,9 1-1152 0,0 0-288 15,0 0 0-15,0 0 0 0,5-6 288 0,4-1 0 16,5 1 0-16,2 1 0 0,1-5-288 0,7 2 128 15,1 3-128-15,3-4 0 0,2 3 272 0,4-2-48 16,3 3-16-16,3 1 0 0,5 0 160 0,-1-1 16 16,0 3 16-16,-2-1 0 0,-2 1 112 0,1 2 0 15,0 0 16-15,-2 0 0 0,0 0-16 0,-2 2-16 16,-2 2 0-16,-1 1 0 0,2 0-32 0,-8-1 0 16,-3 0 0-16,-6 1 0 0,-4-2-80 0,1 0 0 15,-6-1-16-15,-10-2 0 0,0 0 16 0,0 0 0 16,0 0 0-16,0 0 0 0,0 0 192 0,-18 5 32 15,-6 0 16-15,-5-1 0 0,-7-2-368 0,-5-1-80 0,-5 2-16 0,-2-1 0 16,-4 1 0-16,1 2 0 0,-2-1 0 0,-6-2 0 16,-4-2 144-16,2-1 16 0,1 0 16 0,5-3 0 15,6-2-16-15,3 2-16 0,5 1 0 0,8 2 0 16,3-1-304-16,8 0 160 0,6 1-160 0,6 1 128 16,10 0-128-16,0 0 0 0,0 0 0 0,0 0 0 15,0 0-176-15,17 0 48 0,9 0 0 0,4 0 0 16,8 3 128-16,7-1 0 0,4-1 0 0,6 2 0 15,5 1 0-15,0 0 0 0,-2-7 0 0,-1 2 0 16,-2 1 0-16,-3-2 0 0,-7 2 0 0,-5 0 0 16,-3-1 192-16,-6 1 0 0,-7 0 16 0,-8 1 0 15,-6-1-48-15,-10 0-16 0,0 0 0 0,0 0 0 16,-17 3 176-16,-9 1 16 0,-6 0 16 0,-10-2 0 16,-8 5-192-16,-9 0-32 0,-8 0-128 0,-11 3 192 15,-8 0-800-15,-4 6-160 0,-2 5-48 0,-5 4-12560 16,-6 1-2528-16</inkml:trace>
  <inkml:trace contextRef="#ctx0" brushRef="#br0" timeOffset="63444.65">12411 14094 23039 0,'-19'0'2048'0,"6"-1"-1648"0,3 0-400 0,0-1 0 16,1 1 752-16,9 1 64 0,0 0 16 0,0 0 0 16,0 0 0-16,0 0 16 0,0 0 0 0,0 0 0 15,16-7-512-15,4-1-96 0,5-3-32 0,8 3 0 16,5 0-208-16,6 2 128 0,3-4-128 0,2 1 0 16,3-1 128-16,6 2-128 0,4-2 0 0,8 2 144 15,6-2-144-15,4 4 128 0,3-3-128 0,1 2 128 16,0 2 80-16,3 2 16 0,2-3 0 0,1 4 0 15,-2 1 0-15,-1 2 0 0,-3 0 0 0,3 2 0 0,2 1 160 16,-4-1 16-16,1 0 16 0,-1 1 0 0,-4 0 0 0,-1 1 0 16,0-2 0-16,-1 1 0 0,-4 1-96 0,-5 0-32 15,-4-3 0-15,-5 2 0 0,-2-1-96 0,-6 2 0 16,-5 2-16-16,-3-2 0 0,-2-1-16 0,-6 2 0 16,-5-1 0-16,-8 1 0 0,-7 0 16 0,-4-1 0 15,-5-3 0-15,-8-2 0 0,0 0 80 0,-9 10 32 16,-6-2 0-16,-9 2 0 0,-8-1-16 0,-9-1 0 15,-7-1 0-15,-7 0 0 0,-6 2-272 0,-6-3 0 16,-2 4 128-16,-8-6-128 0,-10-4 128 0,2 2-128 16,-1 2 192-16,-5 3-192 0,-3-2 320 0,-2-3-32 0,-6 1-16 15,5 1 0-15,1 3 0 0,-2-3 0 0,-5-1 0 0,1 0 0 16,3 2-272-16,5 1 0 0,4 1 0 0,2 1-144 16,0-6 144-16,6 0 0 0,8 0 0 0,8 1 0 15,7-1 0-15,10 3 0 0,6-2 0 0,4-1 0 16,5 2 0-16,7-1 0 0,8-5 0 0,4 4 0 15,6-1 0-15,9-1-160 0,0 0 160 0,14 3-160 16,7-3 16-16,5 0 0 0,6 0 0 0,9 0 0 16,7 0 144-16,9 2-128 0,9 2 128 0,8 0-128 15,6 1 128-15,4 1 0 0,-1-3-144 0,7 2 144 16,5 1 0-16,3 1 0 0,1-2 0 0,-2 2 0 16,-2-4 0-16,3 1 0 0,2 1 0 0,0 1 0 15,-3-1 224-15,-5-1-32 0,-4-2-16 0,-3 0 0 16,-1-1 80-16,-5 2 32 0,-8-2 0 0,-8-1 0 15,-5 2-32-15,-8-2 0 0,-8 0 0 0,-7 0 0 0,-9-1-64 0,-5 1-32 16,-7 0 0-16,-14 0 0 16,0 0-160-16,0 0 192 0,-14 0-192 0,-10 0 192 0,-10 1-192 0,-9 1 128 15,-6-1-128-15,-14-1 128 0,-10 0-128 0,-9 0 0 16,-4 2 0-16,-7 2 0 0,-5-2 0 0,-5 1 0 16,-7 2 0-16,2-1 0 0,1 0 0 0,-6 2 0 15,-3-1 0-15,2 3 0 0,3 1 0 0,4-3 0 16,6 5 0-16,4-5 0 0,4 0 0 0,9 2 0 15,12-1 0-15,10 2 0 0,7-4 0 0,9 1 0 16,9 0 0-16,9-2 0 0,7-3 0 0,8 0 0 16,13-1-128-16,0 0 128 0,0 0-304 0,22 0 16 15,4-2 0-15,15 2 0 0,7-2 80 0,12 1 16 0,10 0 0 16,9 0 0-16,7-1 192 0,4 0-144 0,2-1 144 0,6 3-128 16,5-1 128-16,0 0 0 0,-2-1-144 0,1 1 144 15,2 0 0-15,2-2 0 0,1 1 0 0,-4-2 0 16,-8 0 208-16,-2 2-32 0,-2 0-16 0,-7 0 0 15,-6 1 144-15,-11-2 16 0,-10-1 16 0,-11 3 0 16,-9 0-32-16,-9 1-16 0,-7 0 0 0,-8 2 0 16,-13-2 0-16,0 0 0 0,-18 8 0 0,-10-4 0 15,-10 5-64-15,-15-3-16 0,-16 0 0 0,-11 3 0 32,-10-4-1168-32,-9 4-256 0,-7-2-32 0,-6-1-11984 0,-6 0-2384 0</inkml:trace>
  <inkml:trace contextRef="#ctx0" brushRef="#br0" timeOffset="64355.53">10053 12647 6447 0,'-14'8'272'0,"4"0"80"0,0-4-352 0,1 1 0 16,0 1 0-16,9-6 0 0,0 0 3008 0,0 0 544 15,0 0 96-15,0 0 32 0,0 0-2640 0,0 0-528 0,0 0-96 0,5 9-32 16,-5-9 16-16,0 0 0 0,13 3 0 0,1-3 0 15,1-3 192-15,3 1 48 0,2-2 0 0,5 0 0 16,1-2 48-16,3 1 16 0,6-3 0 0,4 3 0 16,4 2-144-16,4 2-32 0,3 1 0 0,0-1 0 15,-1 0-80-15,-1-1-32 0,1 2 0 0,-2 0 0 16,-3 0 16-16,1 2 0 0,-2-1 0 0,0 3 0 16,0-1-96-16,1 3-16 0,-4-4 0 0,-2-1 0 15,-2 6-144-15,-5-1-48 0,-6-1 0 0,-2-1 0 16,-4 0-128-16,-3 1 128 0,-2-1-128 0,-3-3 128 15,-11-1 48-15,0 0 0 0,0 0 0 0,0 0 0 16,0 0 288-16,0 0 64 0,-8 2 16 0,-6 1 0 16,-3-3 16-16,-3-1 0 0,-4-1 0 0,-3 0 0 0,-2-4-112 15,0-3 0-15,0 1-16 0,-1-5 0 16,2-1-128-16,3 0-32 0,2 2 0 0,4-1 0 0,0-2-272 0,2 3 0 16,1 3 0-16,2 0 0 15,1 4-992-15,2 0-256 0,1 1-48 16,10 4-10160-16,-9-3-2016 0</inkml:trace>
  <inkml:trace contextRef="#ctx0" brushRef="#br0" timeOffset="65211.46">10273 10220 15663 0,'-19'5'688'0,"6"0"144"0,-1-2-656 0,2 1-176 0,0 1 0 0,2 1 0 16,1-2 528-16,9-4 80 0,-6 5 16 0,6-5 0 15,0 0-288-15,0 0-48 0,0 0-16 0,0 0 0 16,0 0 176-16,0 0 48 0,0 0 0 0,0 0 0 16,13 4 288-16,1-4 64 0,1-2 16 0,3 1 0 15,2 0-160-15,2 0-16 0,2-1-16 0,1 2 0 16,1 0-112-16,2-1-32 0,2-1 0 0,2 0 0 15,0 0-48-15,1-2-16 0,0 3 0 0,2-2 0 16,2-1 16-16,1 2 0 0,-2 2 0 0,1-3 0 16,0 1-96-16,1-2 0 0,1 3-16 0,1-1 0 0,-5 0-112 15,1 1-32-15,-2 2 0 0,-1-1 0 16,-4-1 0-16,-3 1 0 0,-5-2 0 0,-2 2 0 16,-5 0-16-16,-2-1 0 0,-2 0 0 0,-10 1 0 0,0 0 64 0,0 0 16 15,0 0 0-15,0 0 0 0,0 0 304 0,-4-12 64 16,-3 6 16-16,-4-6 0 0,-3 2-160 0,-2-2-16 15,-2-4-16-15,-2 4 0 0,-2-1 0 0,-1-2 0 16,0-1 0-16,-1-1 0 0,3-2-192 0,-1 2-32 16,0 1-16-16,2 3 0 0,2 1-240 0,1 0 0 15,0 1 128-15,3 5-128 16,3 2-880-16,0 3-208 0,2 1-64 0,9 0-10912 16,-5 8-2192-16</inkml:trace>
  <inkml:trace contextRef="#ctx0" brushRef="#br0" timeOffset="66065">10080 12563 12319 0,'0'0'544'0,"-8"10"112"0,1-4-528 0,-1 3-128 0,2-4 0 0,-1 3 0 16,7-8 448-16,-5 9 64 0,5-9 16 0,0 0 0 16,-7 5 464-16,7-5 96 0,0 0 0 0,0 0 16 15,0 0-304-15,0 0-64 0,0 0-16 0,0 0 0 16,14 2-16-16,1-2 0 0,0-1 0 0,4-3 0 0,3 0-64 0,3 1 0 16,2-1-16-16,2 0 0 0,3 0-64 15,2 2-16-15,4-1 0 0,3 3 0 0,2 0 208 0,2-1 32 16,-1-3 16-16,0 1 0 0,-4 1-96 0,1 1-32 15,1 1 0-15,0 0 0 0,0 0-240 0,-3 2-48 16,-1 2-16-16,0 1 0 0,2-2-240 0,-6-1-128 16,-3-1 160-16,-1 1-160 0,-1-1 128 0,-3-1-128 15,-5-1 0-15,-2-1 144 0,-1 1-16 0,-2 1-128 16,-4-2 192-16,1-1-64 0,-4-3 256 0,-9 6 32 16,9-4 16-16,-9 4 0 0,4-5 112 0,-4 5 32 15,0 0 0-15,-3-10 0 0,-3 3-48 0,-3 0 0 16,-4-2 0-16,-3 5 0 0,-6-1-256 0,-5 1-48 15,-5-1-16-15,-2-1 0 0,-4-3-208 0,-3 1 144 16,-1-3-144-16,2 0 128 0,-2 1-128 0,2 0 0 16,3 1 0-16,3-2 128 0,5 2-288 0,1 0-64 0,5 4-16 0,4 1 0 31,4 2-2624-31,2-1-528 0</inkml:trace>
  <inkml:trace contextRef="#ctx0" brushRef="#br0" timeOffset="70484.34">24369 13496 16575 0,'0'0'1472'0,"0"0"-1168"15,0 0-304-15,0 0 0 0,0 0 624 0,0 0 64 16,0 0 16-16,0 0 0 0,2-8 320 0,2-3 80 16,5-2 16-16,0-4 0 0,5 0-224 0,0-4-32 0,1-3-16 15,2 1 0-15,0-6-80 0,2 1 0 0,2-5-16 16,0 1 0-16,1-1-112 0,0-1-32 0,-2-1 0 0,-1-3 0 15,-2-2-80-15,-2 0-16 0,0-2 0 0,-1 0 0 16,-1-1-128-16,-1-1-48 0,1 2 0 0,0 1 0 16,-2 2-64-16,1 2-16 0,-2 0 0 0,1 1 0 15,-2 6-48-15,1 1-16 0,-1 1 0 0,2 3 0 16,0 4-64-16,-1 2 0 0,-1 4-128 0,0 1 192 16,0 2-192-16,-2 3 0 0,1 2 128 0,-8 7-128 15,0 0 0-15,0 0 0 0,0 0 0 0,10 7 0 16,-2 5 0-16,-2-1 0 0,1 4 0 0,0 4-160 15,1 2 160-15,-1 3 0 0,4 0 0 0,-2 7-128 16,-1-1 128-16,1 6 0 0,0 4 0 0,0-2-128 16,3 1 128-16,-1 3 0 0,-3 1 0 0,2-3 0 15,-3-1 0-15,1 0 0 0,-2-2 0 0,1-3 0 0,-2-2 0 16,-1-2 0-16,-1-3 0 0,3 1 0 0,-1-8 0 0,-2-1 128 16,0-2-128-16,1-2 0 0,0-1 0 0,-1-1 0 15,-3-13 0-15,3 10 0 16,-3-10-528-16,0 0-176 0,0 0-48 0,0 0-9488 15,-9 5-1888-15</inkml:trace>
  <inkml:trace contextRef="#ctx0" brushRef="#br0" timeOffset="70679.72">24624 13164 25791 0,'0'0'2304'0,"0"0"-1856"0,0 0-448 16,0 0 0-16,0 0 496 0,0 0 0 0,15 0 0 0,3-4 0 15,1-5 144-15,4 3 16 0,0-4 16 16,3 1 0-16,0-4 64 0,3 2 16 0,3 0 0 0,3 0 0 16,1 3-304-16,3-1-64 0,-1 6-16 0,2-1 0 15,0-4-368-15,-3 3 0 0,-6 3-160 0,-3 0-9888 16,-2-2-1968-16</inkml:trace>
  <inkml:trace contextRef="#ctx0" brushRef="#br0" timeOffset="71500.64">25754 12824 20671 0,'0'0'912'0,"0"0"192"0,0 0-880 0,0 0-224 15,0 0 0-15,0 0 0 0,0 0 176 0,0 0-16 16,0 0 0-16,12 0 0 0,-12 0 96 0,10 3 32 15,-10-3 0-15,11 10 0 0,2-1 416 0,0 4 64 0,1-2 32 0,2 3 0 16,2 1-48-16,2 3-16 0,2 3 0 0,2 3 0 16,0-3-32-16,2 1 0 0,-1 1 0 0,3 2 0 15,-2-1-336-15,1 2-80 0,1-1-16 0,-2-3 0 16,-1-1-144-16,-2 0-128 0,-4-1 192 0,-1-5-192 16,0 1 160-16,-3-1-160 0,-3 1 128 0,-2-2-128 15,-1-6 0-15,-2 1 0 0,0-4-192 0,-7-5 192 31,0 0-1984-31,0 0-256 0,0 0-64 0</inkml:trace>
  <inkml:trace contextRef="#ctx0" brushRef="#br0" timeOffset="71768.53">26232 12647 18431 0,'-4'-9'1632'0,"-1"0"-1312"0,0-1-320 0,-2 2 0 0,0 3 1792 15,7 5 272-15,-6-6 64 0,6 6 16 0,-9 0-1104 0,0 5-208 16,0 0-64-16,-2 2 0 0,-2 6-272 0,0 4-64 16,1 3-16-16,-2 7 0 0,0-1 112 0,-3 6 32 15,2 0 0-15,0 0 0 0,-2 4 64 0,1 4 16 16,-1-2 0-16,2 0 0 0,0 7-336 0,1-1-64 16,-3-1-16-16,1 2 0 0,-1-6-224 0,2-2 176 15,1-3-176-15,-2-2 160 0,1-9-160 0,4-1 0 16,1-5 0-16,2-1 128 0,2-4-128 0,6-12-144 15,0 0 144-15,0 0-208 16,0 0-1344-16,0 0-272 0,2-15-48 0,3-3-7536 16,2-5-1488-16</inkml:trace>
  <inkml:trace contextRef="#ctx0" brushRef="#br0" timeOffset="72137.62">25712 12527 25791 0,'-20'-4'2304'0,"9"3"-1856"0,-1-2-448 0,4 1 0 16,8 2 496-16,0 0 0 0,3-12 0 0,5 5 0 16,4-5-144-16,7 1-32 0,6-4 0 0,1-1 0 15,2-1 160-15,5-2 32 0,5-3 0 0,3 2 0 0,2-1 656 16,8 2 144-16,6 1 32 0,2-1 0 15,2 0-1776-15,-3-1-336 0,-2 1-80 0,-2 2-16 16,-5 2 864-16,-2 0 368 0,-2 2-32 0,-2 3 0 0,-4-1 112 0,-4 4 32 16,-4-2 0-16,-5 3 0 0,-6 2-272 0,-5-1-48 15,-15 5-16-15,0 0 0 0,0 0 144 0,-8-1 32 16,-10-2 0-16,-5 3 0 0,-4 1-112 0,-3 2-16 16,-5 2 0-16,1-1 0 0,0-4-192 0,2 1 0 15,0 3 0-15,4 0 0 16,3 0-512-16,1-2-64 0,2 1 0 0,3 1 0 15,1 1-1728-15,7 1-336 0,3-2-80 0</inkml:trace>
  <inkml:trace contextRef="#ctx0" brushRef="#br0" timeOffset="72463.98">27235 12734 13823 0,'0'0'1216'0,"0"0"-960"0,0 0-256 0,0 0 0 0,0 0 2160 0,0 0 384 16,0 0 80-16,13 2 0 0,2-2-1008 0,4-3-208 16,1 0-32-16,5-2-16 0,-1 0-400 0,2-1-96 15,4-6-16-15,1 4 0 0,3-3-368 0,0 5-80 16,1-5-16-16,-1 4 0 0,1 0-384 0,2 2 0 16,1 5 0-16,-5-3 0 15,-2-1-2816-15,-6 0-656 0</inkml:trace>
  <inkml:trace contextRef="#ctx0" brushRef="#br0" timeOffset="72613.32">27421 12922 24879 0,'-12'7'2208'0,"12"-7"-1760"16,0 0-448-16,0 0 0 0,0 0 1728 0,0 0 272 0,8 4 48 0,3-2 16 16,3-1-1488-16,7-2-288 0,5-1-64 0,5 0-16 15,1-5 16-15,4 0 0 0,4 0 0 0,4-2 0 31,2 1-1664-31,1-2-336 0</inkml:trace>
  <inkml:trace contextRef="#ctx0" brushRef="#br0" timeOffset="73619.28">28527 12266 13823 0,'0'0'608'0,"0"0"128"0,0 0-592 0,1-10-144 0,-1 10 0 0,7-9 0 16,2-2 1328-16,4 2 224 0,0 0 48 0,5-2 16 16,1 1-384-16,2-4-80 0,3 1 0 0,4 3-16 15,4-3-176-15,4 3-16 0,2 0-16 0,-1-1 0 16,-2 4-128-16,0 2-32 0,-1 0 0 0,-2 3 0 0,-2 1-288 0,2 6-64 15,0 5-16-15,-3 4 0 0,-4 2-112 0,1 3-32 16,-2 2 0-16,-1 2 0 0,1 6-256 0,-6-1 0 16,0 0 128-16,-4 4-128 0,-2-3 128 0,0 2-128 15,-3 2 192-15,-4-3-192 0,1-2 160 0,-3 2-160 16,-3-5 128-16,-2 0-128 0,-1-2 160 0,-1-2-160 16,0 0 192-16,-1-3-192 0,-3 0 192 0,1-3-192 15,-2-1 192-15,0-5-192 0,1 0 0 0,2-3-304 16,6-6 48-16,0 0 0 15,0 0-1872-15,0 0-368 0,-9-4-80 0</inkml:trace>
  <inkml:trace contextRef="#ctx0" brushRef="#br0" timeOffset="73877.71">29115 12231 24879 0,'0'0'2208'0,"-10"5"-1760"0,0 6-448 0,0 0 0 16,-1 3 512-16,3 1 0 0,-3 4 16 0,0 1 0 16,-2 6 336-16,1 3 64 0,-1 1 16 0,1 0 0 15,1 1-80-15,-1 1-16 0,1 2 0 0,0 1 0 16,-2-2-192-16,1-1-32 0,1-2-16 0,1 2 0 16,0-4-352-16,2-1-64 0,0-3 0 0,3-1-16 15,2-3-176-15,0-2 128 0,2-3-128 0,2-4 128 16,-1-11-320-16,5 12-64 0,-5-12 0 0,8 4-16 15,2-4-1872-15,1-3-368 0,2-3-80 16</inkml:trace>
  <inkml:trace contextRef="#ctx0" brushRef="#br0" timeOffset="74194.71">29995 12072 26367 0,'0'0'1168'0,"0"0"240"0,0 0-1120 0,0 0-288 0,0 0 0 0,5 15 0 15,0-1 352-15,3 3 16 0,2 1 0 0,1 2 0 16,2 3 368-16,3 0 80 0,2 5 16 0,3-4 0 15,-1 2-128-15,3 1-32 0,0-3 0 0,-1 2 0 16,1-3-256-16,0-2-48 0,0-2-16 0,-4-1 0 16,0 0-192-16,-1-2-32 0,-3 1-128 0,-3-2 192 15,-2-7-192-15,-2 1 0 0,-8-9 0 0,0 0 0 32,0 0-1152-32,0 0-320 0,0 0-64 0,0 0-12400 0</inkml:trace>
  <inkml:trace contextRef="#ctx0" brushRef="#br0" timeOffset="74443.87">30299 11958 23951 0,'0'0'2128'0,"0"0"-1696"16,0 0-432-16,0 0 0 0,0 0 880 0,-4 12 80 16,-3 4 32-16,-2-1 0 0,1 1-160 0,-4 5-16 15,-3 3-16-15,-2 3 0 0,0-2 160 0,-3 7 48 16,0 0 0-16,-1-1 0 0,-2 2-112 0,1 2 0 15,2 0-16-15,-1 1 0 0,2-2-320 0,-1 0-64 16,2 1-16-16,3-1 0 0,-3-1-304 0,4-2-176 16,3-5 192-16,1-1-192 0,2-3 0 0,3-3 0 15,4-2-192-15,1-6 48 16,0-11-560-16,0 0-128 0,0 0 0 0,10 3-16 16,0-6-2224-16,3-5-448 0</inkml:trace>
  <inkml:trace contextRef="#ctx0" brushRef="#br0" timeOffset="74879.35">29752 11682 16575 0,'-29'1'1472'0,"8"2"-1168"0,1-1-304 0,4 1 0 16,3 1 2016-16,4-3 352 0,9-1 64 0,0 0 0 0,0 0-1040 0,0 0-224 15,0 0-32-15,0 0-16 0,14-7-304 0,5 2-64 16,6-4-16-16,8-2 0 16,8-2-160-16,5-1-16 0,2 0-16 0,2-2 0 0,1-3-256 0,2 0-48 15,3 1-16-15,1 0 0 0,4 0-16 0,3 2 0 16,0 1 0-16,-1-2 0 0,-5 3 48 0,-3 0 0 15,-4 1 0-15,-3 1 0 0,-2 1 80 0,-3 4 32 16,-4-2 0-16,-4 1 0 0,-6 2-112 0,-2-2-32 16,-6 3 0-16,-5 3 0 0,-6-2 32 0,-10 4 0 15,0 0 0-15,0 0 0 0,-8-9 192 0,-2 5 64 16,-8 0 0-16,-5-1 0 0,-2 1-256 0,-3 2-64 0,-5 1 0 16,1 2 0-16,-4 3-192 0,1 0 144 0,-2 1-144 15,3-3 128-15,1-1-128 0,1 2 128 0,3 1-128 0,3-2 128 16,3 2-368-16,4-1-80 0,3-2 0 0,6 1-16 31,10-2-2800-31,0 0-544 0</inkml:trace>
  <inkml:trace contextRef="#ctx0" brushRef="#br0" timeOffset="76294.45">24814 15059 12671 0,'0'0'560'0,"0"0"112"0,0 0-544 0,0 0-128 0,0 0 0 0,0 0 0 16,0 0 896-16,0 0 160 0,0 0 32 0,0 0 0 16,0 0-112-16,0 0-16 0,0 0 0 0,0 0 0 15,0 0-48-15,0 0-16 0,0 0 0 0,3-11 0 16,4 0 256-16,-2-1 32 0,3-4 16 0,2 0 0 16,1-3-304-16,1-1-48 0,-4-2-16 0,4-5 0 15,2 1-128-15,1-5-48 0,0-1 0 0,2 2 0 16,1-2-208-16,1-1-64 0,-1 1 0 0,1 2 0 15,-2 2-160-15,1 0-32 0,0 4-16 0,-1 2 0 16,-1 0-176-16,-1 5 128 0,-2 0-128 0,0 4 128 16,-3 4-128-16,1 2 128 0,0 2-128 0,-11 5 128 15,11 0-128-15,-1 2 0 0,-10-2 0 0,13 8 128 16,0 3-128-16,-1 6 0 0,0 1 0 0,-1 1 0 16,1-2 0-16,-1 3 0 0,0-1 0 0,2 2 0 0,-1 7 0 15,-2-4 0-15,1 4 0 0,1-1 0 0,-2 2 0 0,0-1 0 16,-1 1 0-16,-4 2 0 0,-2-6 0 0,2 2 0 15,-2-4 0-15,3 0 0 0,-3-3 0 0,4 2-144 16,-4-4 0-16,3-4 0 16,-1 1-640-16,1-2-128 0,-1-2-32 0,-5-11 0 15,0 0-2192-15,0 0-448 0,0 0-96 0,0 0-16 0</inkml:trace>
  <inkml:trace contextRef="#ctx0" brushRef="#br0" timeOffset="76476.69">25018 14915 13823 0,'-9'-1'1216'0,"9"1"-960"0,-9-2-256 0,9 2 0 16,0 0 3376-16,0 0 624 0,0 0 128 0,12-8 32 15,3 2-3024-15,7-3-608 0,3 1-112 0,4-2-32 16,4 1 64-16,1-1 16 0,0 1 0 0,0 0 0 16,-1 4-336-16,0 1-128 0,-2-2 0 0,-2 1 144 31,2 1-1488-31,0-1-320 0,0 0-48 0,-4 1-10784 0</inkml:trace>
  <inkml:trace contextRef="#ctx0" brushRef="#br0" timeOffset="76893.13">26153 14530 20271 0,'0'0'1792'0,"0"0"-1424"16,-9 3-368-16,3 3 0 0,0 2 1344 0,3 1 208 15,-2-3 48-15,1 4 0 0,-1-2-896 0,1 3-192 16,-2-1-16-16,2 4-16 0,0 0 64 0,1 0 16 16,-1 0 0-16,0 4 0 0,0 0-32 0,2 1 0 15,-1 1 0-15,3 1 0 0,3 0-80 0,0-2 0 16,3-1-16-16,1 0 0 0,5-2-176 0,2 1-48 15,1-3 0-15,1-3 0 0,2 1 0 0,1-5 0 16,0 1 0-16,3-4 0 0,0 0 32 0,-1-4 0 0,-1-4 0 16,1 0 0-16,-3-2 128 0,-1-3 16 15,1-3 16-15,0 1 0 0,0-3-80 0,-3-3 0 0,-1 2-16 16,-6 0 0-16,-2-2-112 0,-5 1 0 0,-5-1-16 16,-2 2 0-16,-4-3 48 0,-3 1 16 0,-2-1 0 0,-2 0 0 15,0 1-112-15,-2 2-128 0,-4 0 176 0,2 2-176 16,-1 2 0-16,0-1-144 0,0 6-16 0,-1-4 0 31,1 1-416-31,1 0-96 0,3 5-16 0,3-1 0 16,1-1-2304-16,4 1-464 0</inkml:trace>
  <inkml:trace contextRef="#ctx0" brushRef="#br0" timeOffset="77308.08">25917 14294 20207 0,'-18'1'896'0,"9"0"192"0,9-1-880 0,-9 3-208 0,9-3 0 0,0 0 0 0,0 0 336 0,-6 9 32 15,6-9 0-15,0 0 0 0,0 0-16 0,5 6 0 16,3 1 0-16,3-4 0 0,-1-4 240 0,1 0 48 15,-1 0 16-15,4-6 0 0,3 2 64 0,4-4 16 16,-1 2 0-16,7 0 0 0,0-2-160 0,7 4-16 16,3 0-16-16,2-2 0 0,1 1-96 0,-2-1-32 0,0-1 0 0,-3 4 0 15,0-5 128-15,-1 3 32 0,-1-3 0 0,-1 2 0 16,0-4 32-16,-1 3 16 0,-1-4 0 16,-4 3 0-16,0-2-128 0,-5 3-32 15,-3-2 0-15,-4 2 0 0,-4-1-96 0,-3 3-32 16,-7 6 0-16,0-10 0 0,-7 1 240 0,-3 0 64 0,-1 4 0 0,-7-1 0 15,-5-4-240-15,-2 2-32 0,-5-1-16 0,0 4 0 16,-1 2-352-16,2 1 128 0,0-3-128 0,3 3 0 16,2 2 0-16,5 2 0 0,3-1 0 0,4 2-192 31,2-2-1424-31,10-1-304 0,0 0-48 0,0 0-9232 0,0 0-1856 0</inkml:trace>
  <inkml:trace contextRef="#ctx0" brushRef="#br0" timeOffset="77814.95">27463 14398 11967 0,'0'0'1072'0,"0"0"-864"15,0 0-208-15,0 0 0 0,0 0 2528 0,12-1 464 16,1-2 80-16,1-2 32 0,0 1-1744 0,5-1-336 16,5-2-80-16,2-2-16 0,4-3-496 0,5 2-112 15,1-4 0-15,2 3-16 0,-1-1-304 0,-1 1 0 16,-3 4 0-16,-4 0-8192 16,-5 1-1600-16</inkml:trace>
  <inkml:trace contextRef="#ctx0" brushRef="#br0" timeOffset="77976.23">27639 14524 27007 0,'0'0'1200'0,"0"0"240"0,0 0-1152 0,0 0-288 0,0 0 0 0,12 4 0 16,4 0 0-16,2-3 128 0,2-2-128 0,5-3 0 16,1 0 144-16,5-2-144 0,2-5 0 0,1 1 144 15,-1 0-288-15,2-3-64 0,-1 3-16 0</inkml:trace>
  <inkml:trace contextRef="#ctx0" brushRef="#br0" timeOffset="78824.5">28619 14014 11967 0,'0'0'1072'0,"0"0"-864"15,-7 0-208-15,7 0 0 0,0 0 1408 0,0 0 256 16,0 0 32-16,0 0 16 0,0 0-496 0,0 0-80 16,0 0-32-16,0 0 0 0,9-7-416 0,3 1-96 15,2 0-16-15,4 1 0 0,4 1 144 0,2 0 32 0,3-1 0 0,2 3 0 16,3 1 32-16,1 1 16 0,2 2 0 0,0 4 0 16,-4 0-144-16,4 5-16 0,-2 2-16 0,-2 3 0 15,0 1-416-15,-2 1-80 0,-1 1 0 0,-1 3-128 16,-3 4 160-16,-2 1-160 0,-2-1 128 0,-2 0-128 15,-2 3 0-15,-2-2 0 0,-2 1 128 0,-3-3-128 16,-2 0 0-16,0-3 0 0,-4 0 0 0,0-3 128 16,-2-4-128-16,-1-1 0 0,-1 0 0 0,0-4 0 15,-3 2 0-15,4-12-192 0,-5 7 0 0,5-7 16 32,-8 8-1680-32,8-8-320 0,-13 0-80 0,1-4-9808 0</inkml:trace>
  <inkml:trace contextRef="#ctx0" brushRef="#br0" timeOffset="79084.82">29095 14149 11055 0,'0'0'976'0,"0"0"-784"16,-9 6-192-16,0 1 0 0,1-2 3008 0,2-1 544 15,-2 6 112-15,1 1 32 0,0 4-2160 0,0 4-448 16,-1 2-64-16,1 2-32 0,-2 0 96 0,0 5 0 15,1-3 16-15,0 5 0 0,1 0-192 0,0 1-32 16,2 3-16-16,0 0 0 0,0-2-432 0,0-1-96 16,-1 1-16-16,1-1 0 0,-4 0-192 0,0-5-128 15,0-2 160-15,0 0-160 0,0-3 0 0,2-2 0 0,1-3 0 0,0-1 0 32,2-3-400-32,2-2-128 0,2-10-32 0,0 0 0 15,0 0-1808-15,0 0-352 0,0 0-80 0</inkml:trace>
  <inkml:trace contextRef="#ctx0" brushRef="#br0" timeOffset="79547.86">30147 13899 21535 0,'0'0'960'0,"-6"7"192"0,-3 1-928 16,1 1-224-16,-2 2 0 0,4 3 0 0,-2 1 640 0,-1 4 64 15,-2-1 32-15,-1 3 0 0,1 4 224 0,0 4 64 16,-1-2 0-16,2 2 0 0,1 3-16 0,0-3 0 15,2 2 0-15,1 0 0 0,4-4-272 0,3 0-48 16,4-3-16-16,3-4 0 0,1-1-176 0,4-5-48 16,2-1 0-16,5-5 0 0,0-2-16 0,6-5-16 0,1-2 0 0,2-5 0 15,1-1 32-15,1-2 0 0,-1-1 0 16,1-4 0-16,-1-1-64 0,-2-1-16 0,-2-2 0 16,-3 0 0-16,-4 0-96 0,-5 0-16 0,-4-1 0 15,-4-1 0-15,-6-2 16 0,-4 1 0 0,-5-5 0 16,-3 1 0-16,-6-2 0 0,-4 0 0 0,-3 3 0 0,-2 1 0 15,-1 2-272-15,0 4 0 0,-2 3 128 0,4 4-128 16,-2 0 0-16,6 5-272 0,-1 0 48 0,2 4 16 31,1 1-1568-31,1-3-304 0,2 3-64 0,2 0-9056 0,0 0-1824 0</inkml:trace>
  <inkml:trace contextRef="#ctx0" brushRef="#br0" timeOffset="80025.42">29674 13690 13823 0,'-17'3'608'0,"6"0"128"0,1 0-592 0,1 1-144 16,3 2 0-16,6-6 0 0,-8 8 2080 0,8-8 384 15,0 0 80-15,0 7 16 0,0-7-1136 0,0 0-208 16,9 8-64-16,3-4 0 0,0-4-176 0,4-1-32 16,1-3-16-16,4-3 0 0,2 2-304 0,1 2-64 15,3-6-16-15,1 1 0 0,2-6-32 0,2 3 0 16,1 3 0-16,0-5 0 0,-1-2-32 0,-1 2-16 16,0-1 0-16,1 0 0 0,0 3 32 0,1 1 0 0,-2-3 0 0,2 4 0 15,0-5-208-15,-1 6-32 0,0 1-16 0,-1 0 0 16,-1-1-240-16,-3 3 176 0,-4-1-176 0,-3 0 160 15,-2 0-160-15,-3 1 0 0,-1-3 0 0,-3 3 128 16,2 0-128-16,-3-3 128 0,0 2-128 0,-1-2 128 16,0 3 112-16,-1 1 16 0,-3-2 0 0,-5 6 0 15,6-9-64-15,-2 4 0 0,-4 5 0 0,0 0 0 16,1-11-48-16,-1 3-16 0,0 8 0 0,-3-10 0 16,-4 5 64-16,-2-3 16 0,-3 3 0 0,-2 1 0 15,-3-1-208-15,1 0 176 0,0 0-176 0,0 2 160 16,-2 0-160-16,4 0 0 0,-1 0 144 0,1 2-144 15,0-1 0-15,1 0 0 0,2 2-160 0,2 0 160 16,9 0-1712-16,0 0-224 16,-9-1-48-16,9 1-14784 0</inkml:trace>
  <inkml:trace contextRef="#ctx0" brushRef="#br0" timeOffset="82659.55">28647 14235 11055 0,'0'0'976'0,"-9"2"-784"0,1-1-192 0,0 1 0 16,8-2 608-16,-10 3 80 0,0-2 16 0,1 1 0 0,0-2-112 0,9 0-16 16,0 0 0-16,0 0 0 0,-10 0 336 0,10 0 64 15,-8-2 16-15,8 2 0 0,0 0 16 0,0 0 0 16,0 0 0-16,0 0 0 0,0 0 16 0,0 0 0 15,0 0 0-15,0 0 0 0,6-5-400 0,2 1-80 16,1-3-16-16,2 0 0 0,1 2 112 0,2-5 0 16,-2 0 16-16,5-1 0 0,-1 0-224 0,4 2-48 15,-3-3-16-15,4 3 0 0,-1-1-112 0,0 2-32 16,1-2 0-16,-2 2 0 0,2-2-32 0,0 4 0 16,-1-4 0-16,2 2 0 0,-2-3-16 0,0 4-16 15,1 1 0-15,-2 1 0 0,0 1 48 0,1 0 16 16,0 2 0-16,1 2 0 0,-3 2-32 0,-1 2 0 0,0 2 0 15,-2 2 0-15,0-3-48 0,1 3-16 0,-1 2 0 0,0 2 0 16,-1-3 48-16,0 4 0 0,-1-3 0 16,-2 7 0-16,2 4 16 0,-2 0 16 0,1 0 0 0,1 1 0 15,-1 3-64-15,1-2-16 0,-2 1 0 0,2 4 0 16,0-2 0-16,-2 2-128 0,1-3 192 0,-2 1-64 16,0-5 16-16,0 0 0 0,0-4 0 0,2 1 0 15,-2 0-16-15,0-3-128 0,0 0 192 0,-1-3-64 16,-1 1-128-16,0-2 128 0,-1-5-128 0,2 1 128 15,-9-7-128-15,8 5 0 0,-1 0 0 0,-7-5 0 16,0 0-432 0,11-4-112-16,-11 4-32 0,6-10 0 0,-2 1-2288 0,-3-4-464 15,-2-5-80-15</inkml:trace>
  <inkml:trace contextRef="#ctx0" brushRef="#br0" timeOffset="82976.89">29151 14215 9215 0,'0'0'816'0,"0"0"-656"16,-7-10-160-16,4 2 0 0,0-3 1728 0,0 1 304 15,1 1 64-15,2 9 16 0,0 0-512 0,0 0-112 16,0 0-16-16,0 0 0 0,0 0-224 0,0 0-48 15,0 0-16-15,0 0 0 0,0 0-176 0,-3 11-48 16,0 2 0-16,-3 6 0 0,1 6 64 0,-1 3 16 0,0 5 0 0,-3 3 0 16,-3 1-448-16,0 0-80 0,-2 0-32 15,-2-1 0-15,1 5 32 0,-1-4 0 0,-1-1 0 16,3-2 0-16,0-6-272 0,3-1-48 0,-2-6-16 0,3-2 0 16,1-2-176-16,3-1 0 0,0-3 0 0,4-3 0 31,2-10-1424-31,0 0-368 0,0 0-80 0,0 0-13056 0</inkml:trace>
  <inkml:trace contextRef="#ctx0" brushRef="#br0" timeOffset="83727.82">24976 15989 10127 0,'-5'-12'896'0,"1"4"-704"0,1-5-192 0,-1 1 0 0,1-1 2288 0,2-1 416 16,0 0 96-16,1 1 16 0,0-1-1280 0,1 3-240 15,-1-2-48-15,1 6-16 0,1-4-160 0,-2 11-48 16,0 0 0-16,3-7 0 0,-3 7-224 0,0 0-48 15,0 0-16-15,0 0 0 0,0 0-240 0,11 6-48 16,-5 8-16-16,0 1 0 0,-1 3-96 0,0 4-16 16,-1 6 0-16,1 2 0 0,0 5-128 0,-1 1-16 15,-1 4-16-15,-3 3 0 0,-2-4-160 0,0 2 0 16,-2 2 0-16,0-5 128 0,0 1-128 0,2-6 0 0,-2-3 0 0,2-4 0 31,-1-5-704-31,2-2-64 0,-1-5 0 0,2-1-8944 0,0-13-1776 0</inkml:trace>
  <inkml:trace contextRef="#ctx0" brushRef="#br0" timeOffset="84169.74">24858 16204 20271 0,'0'0'1792'0,"0"0"-1424"0,0 0-368 0,0 0 0 15,0 0 1056-15,13 0 144 0,-13 0 16 0,15-1 16 16,2-7-752-16,2 3-160 0,1 1-16 0,2-4-16 0,2-1-160 0,1-4-128 15,1 2 192-15,-1-3-192 0,0-2 0 0,1 0 0 16,-1 1 0-16,-1 1 0 0,-2 0 0 0,-2 0 0 16,-1 0 0-16,-1 2 0 0,-2 3 128 0,-3-2-128 15,1 2 0-15,-1 0 0 0,0 3 416 0,-3 2-32 16,0-3 0-16,0 5 0 0,-1 2 256 0,1 2 64 16,-10-2 0-16,11 9 0 0,-4 0-128 0,0 3-32 15,-1 3 0-15,-3 1 0 0,-1 2-256 0,-1 3-48 16,2 2-16-16,-1 2 0 0,-3-1 16 0,1 0 0 15,1 4 0-15,-2-2 0 0,-3-1 80 0,1-3 0 16,1-1 16-16,-2-2 0 0,2-1 208 0,-2-3 32 16,2 1 16-16,0-2 0 0,2-7-96 0,0-7-32 15,0 0 0-15,0 0 0 0,0 0-144 0,0 0-48 0,10-5 0 16,-2-5 0-16,0 0 144 0,-2-5 32 0,0-3 0 0,2-3 0 16,0-1-256-16,1 0-64 0,-1 0 0 0,3 3 0 15,-1-1-128-15,1 1 0 0,1 0 144 0,0 1-144 16,1 1 0-16,1 2 0 0,0 1 0 0,1 5 0 15,1 0-384-15,0 6 0 0,1-1 0 0,0 3 0 32,-1 1-2688-32,-1 0-512 0</inkml:trace>
  <inkml:trace contextRef="#ctx0" brushRef="#br0" timeOffset="84478.44">26106 15989 20271 0,'0'0'1792'0,"-7"4"-1424"0,-1 1-368 0,2 4 0 0,2 0 2960 0,0 4 528 16,-2 2 96-16,2 3 32 0,0 1-2752 0,3 1-544 16,-2 1-128-16,2-1 0 0,1-5-48 0,1 2 0 15,1-1 0-15,3 0 0 0,1-4-144 0,0-4 192 16,2 1-192-16,1-4 192 0,1-4 0 0,0 0 0 15,0-3 0-15,4-2 0 0,0-5 256 0,2 2 48 16,0-6 16-16,-1-2 0 0,-4-2 0 0,-1-3 16 16,0-2 0-16,-1 0 0 0,0 0-208 0,-3 1-32 15,-2 0-16-15,-3-1 0 0,-1 4 16 0,-2-2 0 16,-3-2 0-16,1 2 0 0,-1 2-128 0,-2-1-32 0,0 1 0 16,0 6 0-16,2-1-384 0,-1 1-96 0,0 6-16 15,0 1 0 1,0-1-2064-16,6 6-400 0,0 0-96 0,0 0-12064 0</inkml:trace>
  <inkml:trace contextRef="#ctx0" brushRef="#br0" timeOffset="84801.47">26561 15974 26207 0,'0'0'1152'0,"7"10"256"0,-7-10-1136 0,10 9-272 0,0 0 0 0,0-4 0 15,2 0 912-15,3-2 128 0,-1-3 32 0,2-3 0 16,4-2-336-16,-1-4-64 0,-2 0-16 0,1-2 0 0,-1-4-128 0,-1 0-16 16,-2-3-16-16,-1 0 0 0,-2 0-240 0,-2 0-32 15,-2 2-16-15,-4 1 0 0,-1-1-48 0,-2 4-16 16,-3 1 0-16,-3 0 0 0,-4 3 224 0,-3 1 32 16,-1 4 16-16,-3 1 0 0,-3 2-160 0,-3 1-16 15,-3 5-16-15,0 4 0 0,2 1-224 0,0 4 144 16,1 5-144-16,1 3 128 0,1-1-128 0,3 2 0 15,1 3 0-15,6-5 0 0,2 3 0 0,7-1 0 16,0-4 0-16,6 0 0 0,2-1 0 0,6-2-144 16,2-1 144-16,5-4 0 15,5-4-1600-15,4-3-192 0,5-4-64 0</inkml:trace>
  <inkml:trace contextRef="#ctx0" brushRef="#br0" timeOffset="85123.39">27972 15478 19343 0,'0'0'1728'0,"0"0"-1392"0,4-10-336 0,0-1 0 0,-1 1 1680 0,-1-2 272 0,-1 3 48 0,-1 0 16 16,0 1-832-16,-1 1-160 0,1 7-48 0,0 0 0 0,-6-7-160 16,-1 0-48-16,7 7 0 0,-9-2 0 0,-1 3-240 0,0 7-48 15,-1-1-16-15,-1 8 0 0,0 3-176 16,-1 1-32-16,0 3-16 0,2 6 0 0,-2 1 16 0,2 7 16 16,-1 3 0-16,2 2 0 0,-2-3-272 0,2 3 128 15,1-2-128-15,2 3 0 0,-1-1 0 0,3-1 0 16,1 0 0-16,2-3-192 15,0-2-1600-15,2-3-304 0,3-3-64 0,2-3-11760 0</inkml:trace>
  <inkml:trace contextRef="#ctx0" brushRef="#br0" timeOffset="85517.35">27665 15921 30111 0,'0'0'1344'0,"0"0"256"0,0 0-1280 0,0 0-320 0,14-3 0 0,1 2 0 16,3-2 176-16,1-2-48 0,1 2 0 0,3-3 0 16,-1 1 0-16,2-4 0 0,1 2 0 0,-1-3 0 15,-2 1-128-15,0-1 128 0,-2 2-128 0,2-2 128 16,-5 2-128-16,1-1 0 0,1 3 0 0,-1 0 0 16,-3 4 0-16,-1 1 0 0,-2 0 0 0,-2 3 0 15,-10-2 0-15,11 10 0 0,-2 3 0 0,-2-1 0 16,-2 3 176-16,0 0 0 0,-3 2 0 0,1-2 0 15,-2 0-16-15,0-1 0 0,1 0 0 0,-2-1 0 16,0-2 112-16,0-11 32 0,1 8 0 0,-1-8 0 16,0 0 112-16,0 0 32 0,0 0 0 0,0 0 0 15,11 2-32-15,-2-2 0 0,-9 0 0 0,9-6 0 0,-3-5-32 0,0 2 0 16,-1-4 0-16,-3 3 0 0,-1 1-32 0,-1-4-16 16,-2 1 0-16,-4 0 0 0,-1-2 112 0,-2 3 0 15,-2-1 16-15,-1 0 0 0,0 0-80 0,-1 3 0 16,-1-2-16-16,1 4 0 0,1 4-368 0,0-1 0 15,-1 3 0-15,2 2 0 16,0 1-1152-16,-1 2-320 0,5-1-48 0,-1 1-10080 16,0-1-2032-16</inkml:trace>
  <inkml:trace contextRef="#ctx0" brushRef="#br0" timeOffset="86210.29">28555 15757 23151 0,'0'0'1024'0,"0"0"208"0,-7-13-976 0,3 7-256 0,4 6 0 0,0 0 0 16,-5-8 704-16,5 8 80 0,0 0 32 0,0 0 0 16,0 0-16-16,-6 10 0 0,1 3 0 0,0 0 0 15,1 3-96-15,0 2 0 0,0 1-16 0,1 3 0 16,-1-1-16-16,1 2 0 0,-1 0 0 0,2 1 0 16,-1-2-96-16,2-4-32 0,0-2 0 0,1-3 0 15,0-3-48-15,0-10-16 0,0 0 0 0,0 0 0 16,0 0 112-16,11 3 32 0,-1-7 0 0,2-5 0 15,0-5 64-15,2-5 16 0,0-5 0 0,-1-2 0 16,0 2-464-16,0-3-96 0,-3 3-16 0,0-1 0 16,0 1 0-16,0 1 0 0,-1-3 0 0,1 6 0 0,0 2-128 0,1 3-224 15,-2 5 48-15,-1-2 16 16,0 5-304-16,1 0-64 0,0 4-16 0,-9 3 0 16,10 2-1888-16,0 5-384 0,0-1-80 0,-1 3-16 15</inkml:trace>
  <inkml:trace contextRef="#ctx0" brushRef="#br0" timeOffset="87007.76">29837 15555 21183 0,'0'0'1888'0,"0"0"-1504"0,0 0-384 0,0 0 0 16,-5-10 880-16,5 10 96 0,-6-4 32 0,-2 1 0 16,-1 2-240-16,0 2-32 0,-1 2-16 0,0-1 0 15,0 5-80-15,-2 3-32 0,0-4 0 0,0 7 0 16,-2 1 144-16,-1 1 16 0,-2-2 16 0,2 5 0 15,0-2-304-15,1 1-64 0,1 0-16 0,2 1 0 16,1-2-16-16,2-1-16 0,2-4 0 0,4 1 0 16,1-2-16-16,1-4 0 0,0-6 0 0,3 10 0 0,-3-10-144 0,6 5-16 15,2 2-16-15,0-3 0 0,-8-4 80 16,12 3 0-16,-3 0 16 0,-9-3 0 0,10 1-128 0,3 0-16 16,-13-1-128-16,10 0 192 0,0 3-192 0,0 0 128 15,-10-3-128-15,13 6 0 0,-3-2 0 0,0-2 128 16,0 2-128-16,1 0 0 0,-11-4 0 0,12 6 0 15,0-2 0-15,2-3 0 0,0-2 0 0,0 1 0 16,-3-1 0-16,2-3 0 0,2 0 128 0,0-1-128 16,-2 0 0-16,0-3 144 0,-1-1-144 0,1 1 0 15,2 0 0-15,1-2 0 0,-5-2 0 0,1-3 0 16,-2 1 0-16,0 0 0 0,0 0 0 0,-2 1 0 16,-2-4 0-16,0 3 0 0,1-2 0 0,-2 4 0 15,-1-5 0-15,-3 3-176 0,1-1 32 0,0 1 0 0,0 3 0 16,0-2 0-16,-4-1 144 0,2 2-208 0,2 4 80 0,-2 1 128 15,0 7-176-15,-2-9 176 0,2 4-128 0,0 5 128 16,0 0 0-16,0 0 0 0,0 0 0 0,-2-7-128 16,2 7 128-16,0 0 0 0,0 0 0 0,-2-8-128 15,2 8 128-15,0 0 0 0,0 0 0 0,0-9 0 16,0 3-128-16,0 6 128 0,0-7-128 0,0 0 128 16,0 7 0-16,0 0 0 0,0-8 0 0,2 3 0 15,-2 5 0-15,0 0 0 0,0-9 0 0,0 9 0 16,0-8 0-16,0 8 0 0,0 0 0 0,0 0 0 15,0-11 0-15,0 5 0 0,-2-2 0 0,2 2 0 16,0 6 0-16,0 0 0 0,0-5 0 0,0 5 0 16,0 0 0-16,0 0 0 0,0 0 0 0,0 0-128 15,4-11 128-15,-4 11 0 0,0 0 0 0,0 0 0 16,0 0 0-16,0 0-160 0,0 0 160 0,0 0 0 16,0 0 0-16,0 0-128 0,0 0 128 0,0 0 0 0,0 0 0 0,0 0 0 15,0 13 0-15,0-13 0 0,0 0 0 0,0 0-192 16,0 10 192-16,0-10-160 15,0 0-336-15,0 0-64 0,0 0-16 0,0 0 0 16,-4 12-2352-16,4-12-464 0</inkml:trace>
  <inkml:trace contextRef="#ctx0" brushRef="#br0" timeOffset="88231.58">29964 15564 9215 0,'0'0'816'0,"0"0"-656"0,10-3-160 0,-10 3 0 15,9-2 1456-15,-9 2 256 0,10-7 48 0,-2 1 16 16,0-1-432-16,-2-1-64 0,0 1-32 0,1 2 0 15,-2-4-128-15,0 3-32 0,1-3 0 0,-2 3 0 16,-4 6-224-16,4-11-48 0,-2 3-16 0,1-4 0 16,-2 3-224-16,1-2-32 0,-2 3-16 0,0 8 0 15,0-11 48-15,-2 3 16 0,-2-1 0 0,4 9 0 16,0 0-80-16,-8-5 0 0,-1 1-16 0,0-1 0 0,-3 1-112 16,1 2-32-16,-2 3 0 0,-2 3 0 0,-3 4-96 0,0 0 0 15,-2 5-16-15,1 2 0 0,-3-2 16 0,-1 4 16 16,1 6 0-16,-1-1 0 0,1 0-64 0,3 5-16 15,0-2 0-15,0 4 0 0,1-3-192 0,3 4 176 16,2-3-176-16,4 0 160 0,2-6 32 0,3 2 0 16,3-2 0-16,2 0 0 0,5-2 16 0,2-1 16 15,2-4 0-15,4-1 0 0,-1-1-32 0,4-4-16 16,2-2 0-16,3-2 0 0,0-3 0 0,3-2 0 16,2-4 0-16,-2-4 0 0,-1 2-176 0,2-6 192 15,-2-4-192-15,0 1 192 0,-2-3-192 0,-3 0 0 16,-1-2 144-16,-2-3-144 0,-1 0 0 0,-1 0 128 15,-1-4-128-15,-1 3 0 0,-2-3 128 0,-1 1-128 16,-3-4 128-16,-1 6-128 0,-2-3 128 0,-2 4-128 16,-1 0 128-16,0 5-128 0,-1 3 0 0,-2 6 0 0,-1 1 0 0,4 9 128 15,0 0-128-15,0 0 0 0,-10 5-128 0,1 3 128 16,0 6-160-16,2 1 160 0,-1 2-192 0,3 2 192 16,-3 0-128-16,4 1 128 0,1 4 0 0,0 2 0 15,3-5 0-15,0 1-128 0,0 0 128 0,4-2 0 16,-2 0 0-16,2-4 0 0,4-2 0 0,-3-2 0 15,3 1 0-15,1-4 0 0,1 0 0 0,1-4 0 16,1-1 176-16,0-2-16 0,1-3 0 0,2 1 0 16,-1-4 0-16,0 2 0 0,3-2 0 0,-2-3 0 15,0 1-160-15,2 0 192 0,-1-4-192 0,2 2 192 16,1-4-192-16,0 1 0 0,2 0 144 0,-1-3-144 16,-1-3 0-16,0-1 128 0,1-1-128 0,2-1 0 0,-3-3 0 15,1 0 144-15,-2 0-144 0,0-2 0 0,0-2 128 16,-2-2-128-16,1-2 0 0,-2 1 0 0,0-3 0 0,-1 0 0 15,2-2 0-15,-2-3 0 0,-3-1 0 0,0 0 0 16,0-1-192-16,-3-2 192 0,0 0-176 0,0 3 176 16,-3-1-192-16,1 7 192 0,-2 2-176 0,0-1 176 15,-2 6-160-15,-2 2 160 0,0 5-160 0,-1 4 160 16,0 2-160-16,0 2 160 0,-2 4-176 0,3 7 176 16,0 0-192-16,0 0 192 0,-11-1-224 0,0 4 64 15,1 3 16-15,-1 8 0 0,-3 3 0 0,0 3 0 16,0 5 0-16,1 5 0 0,-3 3 144 0,0 2 0 15,1 1-144-15,1 3 144 0,-1 9 0 0,2-2 0 16,-1 1 0-16,3-6 0 0,1-3 0 0,1-1 0 0,1-3 0 16,3-1 0-16,1-1 128 0,3 0 32 0,2-5 16 0,3 1 0 15,1-8-176-15,3-2 192 0,2-3-192 0,1-5 192 16,1 0-192-16,0-3 0 0,2-4 144 0,0 1-144 16,0-8 128-16,3-1-128 0,1-1 160 0,1-5-160 15,0-2 128-15,1-1-128 0,0-5 0 0,1-4 0 16,-1 0 128-16,-1 0-128 0,0-6 0 0,2 1 144 15,-1 0-144-15,2-1 0 0,2 1 0 0,-3-4 0 16,2 0 0-16,0 2 0 0,-3-5 0 0,5 0 0 16,-5-1 0-16,-1-1 0 0,-1-1 0 0,-2 0 0 15,0-3 0-15,-2 2 0 0,-4 1 0 0,0 0 0 16,-2-2 0-16,-1 3 0 0,-4 2 0 0,-1 1-176 16,1 4 32-16,-2 5 0 0,0 6 0 0,-1 2 0 15,-1 5 144-15,0 0 0 0,-2 6-144 0,3 6 144 0,0 0 0 0,-9 2 0 16,2 1-144-16,-2 11 144 0,-1 5-128 0,-2 1 128 15,-2 6-192-15,0 3 192 0,-2 5 0 16,0 3 0-16,0 1 0 0,-1 7 0 0,1 1 0 0,1 3 0 16,-1-1 128-16,2 1-128 0,2 2 208 0,3-2-48 15,4-6-16-15,1 2 0 0,1-5 0 0,3-1 0 16,3-4 0-16,2-3 0 0,1-3-144 0,2-3 0 16,2 0 0-16,0-4 128 0,3-4-352 0,-2-3-80 15,5-5-16-15,-1-1 0 16,1-5-2624-16,2-4-512 0</inkml:trace>
  <inkml:trace contextRef="#ctx0" brushRef="#br0" timeOffset="88795.55">31607 14818 27231 0,'0'0'1216'0,"0"0"240"0,0 0-1168 0,0 0-288 16,0 0 0-16,0 0 0 0,-6-11 704 0,5-1 96 15,1 0 16-15,4 1 0 0,1-4 0 0,1-2 0 16,5-2 0-16,-1 1 0 0,1 2-416 0,3-1-80 15,1 1 0-15,3 2-16 0,3 3-48 0,-1 1-16 16,0 5 0-16,1 0 0 0,-2-4 144 0,4 4 16 0,-2 5 16 0,3 0 0 16,2 3 0-16,-1 3 0 0,1 3 0 0,-1 5 0 15,-1 5-176-15,-2 3-48 0,-4 2 0 0,-1 4 0 16,0-3-48-16,1 6-16 16,-4 3 0-16,-2 1 0 0,0 1-128 0,-1-3 128 0,-1-4-128 0,1 3 128 15,-4 0-128-15,0-2 128 0,-2-4-128 0,2-2 128 16,-2 0-128-16,-1-4 128 0,0 1-128 0,-1-3 128 15,-1-3-128-15,1 0 0 0,-2-5 0 0,-1 2 0 32,0-12-528-32,0 0-48 0,-3 11 0 0,3-11 0 0,0 0-1536 0,0 0-304 15,-10 0-64-15</inkml:trace>
  <inkml:trace contextRef="#ctx0" brushRef="#br0" timeOffset="89112.04">32069 14760 21183 0,'0'0'1888'15,"0"0"-1504"-15,0 0-384 0,0 0 0 0,0 0 1568 0,0 0 240 16,0 0 48-16,0 0 16 0,-6 9-944 0,-1-2-192 15,2 0-32-15,0 2-16 0,-1-1 192 0,-2 2 32 16,-1 6 16-16,-1 2 0 0,-1 1-16 0,-3 3 0 0,-3 6 0 0,0-1 0 16,-1 3 0-16,-1 3 0 0,-2 5 0 0,1 0 0 15,1 0-256-15,-1 1-48 0,-1 3-16 0,0-3 0 16,3-3-224-16,-1-2-48 0,1-4-16 0,3 1 0 16,-2-4-176-16,4-5-128 0,3 0 192 0,1-2-192 15,1-2 0-15,2-3 0 0,3-1 0 0,0-1-144 31,3-5-1584-31,0-8-320 0,0 0-64 0</inkml:trace>
  <inkml:trace contextRef="#ctx0" brushRef="#br0" timeOffset="98736.37">25436 17215 11167 0,'0'0'496'0,"0"0"96"0,0 0-464 0,0 0-128 16,0 0 0-16,0 0 0 0,-6 9 560 0,6-9 80 16,0 0 32-16,0 0 0 0,0 0 208 0,0 0 32 15,0 0 16-15,0 0 0 0,0 0 192 0,13-4 32 16,0-3 16-16,2 1 0 0,3 1-208 0,2-4-64 0,2 3 0 0,4-4 0 15,5-2-224-15,3-1-48 0,2 3-16 0,-1 0 0 16,1-4-96-16,-3 0-32 0,-3 1 0 0,1 2 0 16,-2 1 32-16,0 2 16 0,1-4 0 0,-1 4 0 15,-2-1-160-15,0 3-48 0,-2 2 0 0,-4-1 0 16,-2 1-320-16,-1 1-192 0,-4 2 32 0,-2 0 0 31,-12 1-976-31,0 0-192 0,0 0-32 0,0 0-6928 0,0 0-1376 0</inkml:trace>
  <inkml:trace contextRef="#ctx0" brushRef="#br0" timeOffset="98950.27">25790 17383 19343 0,'0'0'1728'0,"0"0"-1392"16,0 0-336-16,0 0 0 0,0 0 1472 0,13 2 208 15,-1 1 48-15,2-3 16 0,0-3-928 0,0 1-192 16,0-2-48-16,3-3 0 0,1 2-336 0,-1 1-80 16,-3-2-16-16,2 2 0 0,-2 2-144 0,2-1 0 15,-2 3 0-15,1 0 0 0,1-2 0 0,-1 0-256 16,0 1 64-16,0 0 16 16,1-3-1168-16,-1 3-224 0,-2-2-48 0,-1 1-9008 0</inkml:trace>
  <inkml:trace contextRef="#ctx0" brushRef="#br0" timeOffset="99321.2">25947 16910 22975 0,'-8'-7'1024'0,"8"7"192"0,0 0-960 0,0 0-256 0,2-5 0 0,-2 5 0 16,0 0 320-16,12-6 0 0,0 3 16 0,6 2 0 15,0 0 0-15,1 0 0 0,4 1 0 0,2 0 0 0,2-2 112 16,3 5 0-16,3 1 16 0,2 2 0 0,-1-1 160 0,0 4 16 16,-2 1 16-16,-5 3 0 0,0-2 64 0,-3 6 16 15,-1 1 0-15,0 1 0 0,-1 0-224 0,-3 4-32 16,-3 0-16-16,-4 4 0 0,-1-1-32 0,-5 1-16 15,0-1 0-15,-3 4 0 0,-4 0-80 0,-5 1-16 16,-2 0 0-16,-3-3 0 0,-5 0-64 0,-1-1 0 16,1 0-16-16,-2-1 0 0,-1 0-80 0,0-5-16 15,1 1 0-15,2-3 0 16,-2-5-448-16,3-1-80 0,1-7-32 0,5-1-10528 16,9-5-2112-16</inkml:trace>
  <inkml:trace contextRef="#ctx0" brushRef="#br0" timeOffset="99852.94">27291 17032 5519 0,'0'0'496'0,"0"0"-496"0,11-3 0 0,0 1 0 0,-1 2 2112 0,0-4 320 16,-10 4 64-16,10-7 0 0,2 2-1456 0,-6 2-288 15,-6 3-64-15,10-9-16 0,-4 1 32 0,0 3 16 16,-6 5 0-16,5-9 0 0,-5 9 144 0,0 0 32 15,5-5 0-15,-5 5 0 0,0 0 0 0,0 0 0 16,0 0 0-16,0 0 0 0,-9 6-144 0,-1 6-32 16,-3-2 0-16,2 3 0 0,-6 1-144 0,0 3-16 15,0 6-16-15,0 4 0 0,-2-2-16 0,1 6 0 16,0-4 0-16,3 2 0 0,3-2-32 0,4-1-16 16,3 0 0-16,5-2 0 0,4-4-160 0,2-1-48 15,2-4 0-15,3-3 0 0,3-2 16 0,4-2 0 16,1-2 0-16,3-3 0 0,0-5 48 0,1-1 16 0,0-5 0 0,-1-1 0 15,1-5-32-15,-2-1 0 16,0-3 0-16,-1-2 0 0,0-3-112 0,-1-1-16 0,-1 1-16 0,-3 2 0 16,-2-1-32-16,-1-3 0 0,-4 1 0 0,0 1 0 15,-7-2 112-15,-1 2 32 0,-1 1 0 0,-5 2 0 16,-2-3-48-16,-2 5-16 0,-2 3 0 0,0 4 0 16,-4-2-224-16,0 7 0 0,-2-1 0 0,0 3 0 31,1 1-1648-31,-2 3-272 0,-2 0-48 0,-4 0-14496 0</inkml:trace>
  <inkml:trace contextRef="#ctx0" brushRef="#br0" timeOffset="100303.03">26952 16850 20495 0,'0'0'896'0,"0"0"208"0,-8 9-880 0,8-9-224 16,0 0 0-16,0 0 0 0,0 0 768 0,0 0 128 15,0 0 0-15,0 0 16 0,0 0-96 0,0 0-32 0,13-4 0 0,2 0 0 16,0-1-176-16,3-5-32 0,-4 1-16 0,4-2 0 16,2 0-144-16,4 0-32 0,0-2 0 0,6 2 0 15,3-3 288-15,1 0 48 0,2 1 16 0,1 1 0 16,-2-4-16-16,-2 1 0 0,0-2 0 0,-2 2 0 16,-2 0-48-16,0 1-16 0,0 1 0 0,1-1 0 15,-5 0-144-15,-1 4-48 0,-2-3 0 0,-3 5 0 16,-4 0-208-16,-1 3-32 0,-5-3-16 0,-9 8 0 15,0 0-80-15,0 0 0 0,0 0-128 0,0 0 192 16,-8-6-192-16,-3 2 144 0,-3-1-144 0,-1 2 128 31,-2 1-448-31,1-1-80 0,-2 3-32 0,1 3 0 0,1-1-2064 0,3 1-400 16,3 1-96-16</inkml:trace>
  <inkml:trace contextRef="#ctx0" brushRef="#br0" timeOffset="100752.09">28378 16789 15663 0,'0'0'1392'0,"0"0"-1120"0,0 0-272 0,0 0 0 16,-4-9 2048-16,4 9 368 0,0 0 64 0,0 0 16 15,0 0-1408-15,0 0-256 0,-6 9-64 0,6-9-16 16,-4 13-368-16,-2 1-80 0,2 0-16 0,0 3 0 16,1 0-64-16,2 2-16 0,-4 0 0 0,2 0 0 15,2-2-64-15,0 0-16 0,0 1 0 0,1-4 0 0,1-2-272 0,0-1-64 16,-1-11-16-16,0 0 0 15,0 0-736-15,0 0-160 0,0 0-32 0,0 0-10496 16</inkml:trace>
  <inkml:trace contextRef="#ctx0" brushRef="#br0" timeOffset="101255.09">28150 16544 32415 0,'0'0'1440'0,"0"0"288"0,0 0-1376 0,0 0-352 15,0 0 0-15,0 0 0 0,0 0 320 0,0 0-16 16,0 0 0-16,0 0 0 0,0 0-304 0,0 0-304 15,9-5 64-15,-2-2 16 16,1 2-2160-16,1 1-432 0</inkml:trace>
  <inkml:trace contextRef="#ctx0" brushRef="#br0" timeOffset="101604.12">28782 16610 2751 0,'0'0'256'0,"-10"1"-256"0,0-1 0 0,1 0 0 15,1 3 6176-15,-1-1 1184 0,2 4 256 0,-2 3 32 16,1-1-6112-16,-1 3-1232 0,-1-2-304 0,2 1 0 16,-2 2 128-16,3-1-128 0,-3 2 192 0,2-1-192 15,2-2 416-15,2 2-32 0,0-3 0 0,3 3 0 0,-1-1 192 0,4-1 16 16,1 3 16-16,3 0 0 0,0-3-192 0,2 3-32 15,2-1-16-15,1 0 0 0,1-1-160 0,0 2-16 16,1-5-16-16,0-1 0 0,-1 1-176 0,0-1 0 16,-3 1 144-16,-9-8-144 0,7 6 160 0,-7-6-32 15,0 0-128-15,0 0 192 0,0 0 80 0,0 0 16 16,-2 12 0-16,-2-6 0 0,-4-1-96 0,-1 2-32 16,-3-4 0-16,-2 0 0 0,1-2-160 0,-2-1-256 15,-2 0 64-15,3-2 16 16,3-2-1744-16,-1-2-368 0,4 0-64 0</inkml:trace>
  <inkml:trace contextRef="#ctx0" brushRef="#br0" timeOffset="102023.18">29608 16506 18431 0,'0'0'1632'0,"0"0"-1312"0,-9 2-320 0,9-2 0 15,-7 4 1952-15,-1 5 320 0,1-2 64 0,-2 7 16 16,-2 4-1424-16,1 0-288 0,0 0-48 0,-1 2-16 16,-1 6 96-16,1-2 16 0,-2-3 0 0,2-2 0 15,-2 3 16-15,1-3 0 0,-1-1 0 0,2-4 0 16,2 0-256-16,3-4-32 0,0-2-16 0,2-5 0 0,4-3-80 0,0 0 0 15,0 0-16-15,0 0 0 16,0 0 208-16,5-11 32 0,4-2 16 0,-3-1 0 0,3-2-224 0,0-1-32 16,0-1-16-16,1 1 0 0,2 0-288 0,-2 2 0 15,0 2 128-15,-1 0-128 0,-2 1 0 0,1 5 0 16,0 1 0-16,-8 6 0 0,0 0 0 0,10 6 0 16,-10-6 0-16,9 16 0 0,-4 4 0 0,-3 0 0 15,-2 1 0-15,-1 0 0 0,-1 3 0 0,-2-2 0 16,0-3 0-16,-1 1 0 0,-2-3-320 0,4-1-32 15,-4-2 0-15,4-2 0 16,3-12-1504-16,0 0-288 0,0 0-64 0,0 0-16 16,0 0-768-16,13-1-144 0</inkml:trace>
  <inkml:trace contextRef="#ctx0" brushRef="#br0" timeOffset="102307.11">29950 16574 13823 0,'0'0'1216'0,"0"0"-960"0,-7 4-256 0,-2 1 0 15,0 0 2800-15,-1 4 512 0,-2-1 96 0,-2 4 32 16,-2 2-1824-16,-1 0-352 0,1 0-80 0,-1 3-16 16,1-1-176-16,0 0-32 0,1-1-16 0,2 3 0 15,2-4-144-15,2-3-32 0,3 1 0 0,3 0 0 16,3-12-224-16,7 8-48 0,-7-8-16 0,12 5 0 16,6-1-224-16,2-6-64 0,4-3 0 0,2-1 0 15,1 1-16-15,1-8-16 0,0-1 0 0,-3-1 0 16,-3 0 0-16,-2 1 0 0,-2 0 0 0,-4-3 0 15,-3-1 16-15,-1 2 0 0,-5 1 0 0,-1 1 0 16,-1-3-48-16,-3 6-128 0,-4-3 192 0,-1 5-64 0,-2-1-128 16,-1 5 0-16,-3 0 0 0,-4 3 0 15,0 1-528-15,-3 2-96 0,-2 1-16 16,1 1 0-16,0 0-2560 0,0-1-512 0</inkml:trace>
  <inkml:trace contextRef="#ctx0" brushRef="#br0" timeOffset="102544.99">30277 16148 24879 0,'0'0'2208'0,"0"0"-1760"16,0 0-448-16,0 0 0 0,0 0 1536 0,-6 9 240 0,-1 3 32 15,0 2 16-15,-4 3-928 0,1 5-192 16,-1 2-48-16,-1 5 0 0,0 3-192 0,1-1-32 0,1 0-16 0,3 3 0 15,-1 0-176-15,2-2-48 0,-3-3 0 0,5 1 0 16,0 2-192-16,2-3-160 0,-1-1 32 0,2-2 0 31,0-1-2944-31,1-6-592 0,1-1-112 0</inkml:trace>
  <inkml:trace contextRef="#ctx0" brushRef="#br0" timeOffset="102688.24">30060 16514 14735 0,'0'0'1312'0,"0"0"-1056"0,0 0-256 0,0 0 0 16,7-3 3648-16,3 0 656 0,2-1 144 0,2-1 32 16,4 0-3328-16,3 1-672 0,3-2-128 0,4-2-32 0,3 2-320 0,3-2 0 15,2 2 0-15,7 1-9536 16,7-3-1792-16</inkml:trace>
  <inkml:trace contextRef="#ctx0" brushRef="#br0" timeOffset="103285.91">30742 16546 25567 0,'0'0'1136'0,"0"0"224"0,0 0-1088 0,0 0-272 0,0 0 0 0,0 0 0 16,8 9 912-16,3-4 128 0,2-4 32 0,2-2 0 15,3-3-192-15,2-2-48 0,2-2 0 0,2-3 0 0,5 1-400 0,-3-3-96 16,-2-5-16-16,-4 0 0 0,2 1-320 0,-4 0 0 16,-4-1 0-16,0 2 0 0,-4 1 0 0,-3 1 0 15,-3 1 0-15,0-1 128 0,-4 2 16 0,-1 4 16 16,-3-5 0-16,-2 5 0 0,-6-3 304 0,-1 7 64 15,-3 0 16-15,-4 4 0 0,-5 3-544 0,0 2 0 16,0 6 0-16,-1 1 0 0,2 4 0 0,1 5 0 16,2 3 0-16,1-1 0 0,3 1 0 0,3 1 0 15,2-2 128-15,5 1-128 0,2 0 208 0,3-3-16 16,2-2 0-16,5 0 0 0,0-1 48 0,7-3 0 16,1 1 0-16,2-4 0 0,4-1-240 0,4-1 176 15,2-5-176-15,6-2 160 0,2-3-416 0,4-1-96 16,-1-2-16-16,1-4-10688 15,-1-2-2128-15</inkml:trace>
  <inkml:trace contextRef="#ctx0" brushRef="#br0" timeOffset="103448.85">31315 16659 38175 0,'0'0'1696'0,"0"0"352"0,0 0-1648 0,0 0-400 0,0 0 0 0,0 0 0 16,0 0 832-16,0 0 64 0,0 0 32 0,0 0 0 16,8-7-672-16,-2-2-128 0,5-1-128 0,0-3 192 31,2 0-576-31,-1 2-128 0,0-3 0 0,1 0-16 0,2 4-1200 0,0-2-224 0,-1 3-48 0,-1-1-13744 16</inkml:trace>
  <inkml:trace contextRef="#ctx0" brushRef="#br0" timeOffset="103883.73">31666 16095 11967 0,'0'0'1072'0,"0"0"-864"0,0 0-208 0,0 0 0 16,0 0 3456-16,-4 10 656 0,2 3 128 0,-1 2 32 15,0 2-2800-15,-1 2-544 0,0 0-112 0,0 5-32 16,-1 4 64-16,1-1 16 0,2-1 0 0,-1 2 0 16,-1 3-256-16,2-1-48 0,-1-3-16 0,2 1 0 15,1-1-160-15,0-2-16 0,0-6-16 0,0-1 0 16,1-2-160-16,2-2-16 0,-2-2-16 0,2-1 0 15,-3-11 224-15,0 0 32 0,0 0 16 0,0 0 0 16,0 0 144-16,11 0 16 0,2-5 16 0,-2-2 0 16,-1-4-96-16,2-1-32 0,0-6 0 0,1 0 0 15,0-1-288-15,0-1-64 0,-1-3-128 0,2 0 192 16,-4-3-192-16,3-2 0 0,-1 3 128 0,2-2-128 16,-2 3 0-16,2 3 0 0,2 2 128 0,-2 1-128 15,-2 1 0-15,1 3 0 0,-2 3 0 0,2 3 0 0,-3-1-272 0,-1 3 48 16,-1 2 16-16,-1 0 0 15,-7 4-1568-15,0 0-304 0,0 0-64 0</inkml:trace>
  <inkml:trace contextRef="#ctx0" brushRef="#br0" timeOffset="104254.55">31948 16437 13823 0,'0'0'608'0,"0"0"128"15,0 0-592-15,0 0-144 0,11 1 0 0,3 2 0 0,2-3 4256 0,2 0 816 0,1-4 176 0,-1 1 16 16,-2-4-4096-16,1-1-816 0,-1-2-160 0,0 1-48 16,-2-4-144-16,-3 4 160 0,-2-2-160 0,-1 3 160 15,-2-2 224-15,-1 4 32 0,-1-2 16 0,-4 8 0 16,0 0 176-16,0 0 32 0,-4-6 16 0,4 6 0 15,-10-3-272-15,-2 3-64 0,-2 3-16 0,-1 1 0 16,-1 1-176-16,-2 4-128 0,-3 1 144 0,1 2-144 16,0 4 160-16,-1-1-160 0,1-1 160 0,2-3-160 15,4 2 0-15,3 1 128 0,1-2-128 0,5-1 0 16,2 0 0-16,4-3 0 0,2 2 128 0,2-3-128 0,-5-7 0 16,13 6 0-16,1-1 0 0,1-2 0 15,3-2-1216-15,1-2-176 0,0-2-32 16</inkml:trace>
  <inkml:trace contextRef="#ctx0" brushRef="#br0" timeOffset="104539.13">32396 16423 27759 0,'0'0'1216'0,"0"0"272"0,0 0-1184 16,0 0-304-16,0 0 0 0,0 0 0 0,0 0 800 0,-9 9 96 0,1-2 32 0,-1 5 0 16,-1-2-352-16,-1 3-64 0,1 2 0 0,2-10-16 31,2 8-880-31,-3-1-192 0,0 0-16 0,0 1-16 0,1 1 1696 0,2-4 352 0,1 2 64 0,-4 10 16 16,6-5-1104-16,3-2-224 0,0-15-32 0,4 8-16 15,1 2-144-15,2-5 0 16,0 2 0-16,2-3 0 0,1-3-176 0,1 2-112 0,0-2-32 0,9-2 0 31,-2-2-1360-31,-3 0-288 0,-1-8-48 0</inkml:trace>
  <inkml:trace contextRef="#ctx0" brushRef="#br0" timeOffset="104731.09">32673 15986 23951 0,'-5'10'2128'16,"0"5"-1696"-16,-2 4-432 0,1 8 0 0,-3 1 1424 0,0 5 208 16,0 2 32-16,-1 1 16 0,-2-3-768 0,-4 0-144 15,1-5-48-15,-1 3 0 0,-2-2-352 0,1 0-80 16,1 3-16-16,0 3 0 0,1 2-272 0,-1 0 0 16,2-1 0-16,1-2-144 15,1-2-1472-15,2-2-304 0,1-4-48 0</inkml:trace>
  <inkml:trace contextRef="#ctx0" brushRef="#br0" timeOffset="105184.24">32459 16472 26719 0,'0'0'1184'0,"0"0"240"16,0 0-1136-16,0 0-288 0,11-5 0 0,1 0 0 0,1 1 1216 0,1 2 192 0,1 1 48 0,1-3 0 15,0-1-1120-15,1 1-208 0,-2-1-128 0,-1 1 128 16,-3-4 48-16,2 3 16 0,0 2 0 0,-3-1 0 16,-10 4 272-16,10-4 64 0,-10 4 16 0,0 0 0 15,10 4 64-15,-10-4 16 0,4 10 0 0,-4 4 0 16,-3 2-256-16,-2 3-48 0,-2 2-16 0,-1 2 0 16,-1 2-80-16,-1-3-16 0,-1-1 0 0,0 1 0 0,3 0-16 15,-3-3-16-15,1-3 0 0,4-2 0 0,3 0 16 0,2-1 16 16,1-13 0-16,4 10 0 0,1 0 32 0,3-5 0 15,2-4 0-15,1-2 0 0,1-1 64 0,0-2 16 16,4-6 0-16,-1 1 0 0,-1-4-64 0,0 0-16 16,0-1 0-16,0-1 0 0,-3 0-112 0,-1-2-128 15,-1-3 176-15,-2 1-176 0,-1-3 192 0,-3 1-64 16,-2 2 0-16,-1 1-128 0,-1 4 0 0,-2 2 0 16,-3 1 0-16,-1 5 0 15,2-1-448-15,-4 1-80 0,0 2-32 0,2 3 0 16,7 1-2576-16,-9-1-512 0,9 1-96 0</inkml:trace>
  <inkml:trace contextRef="#ctx0" brushRef="#br0" timeOffset="105435.98">32737 16621 24879 0,'-11'13'1088'0,"6"0"256"0,0-1-1088 0,0 4-256 0,0 1 0 0,2 1 0 15,-2 0 1536-15,2-3 240 0,-1 0 48 0,0-2 16 16,0-3-1040-16,2 0-208 0,2-10-32 0,-3 9-16 16,3-9 32-16,-4 12 16 0,4-12 0 0,0 0 0 15,0 0 176-15,0 0 16 0,0 0 16 0,0 0 0 16,0 0 0-16,0 0 0 0,0 0 0 0,0 0 0 16,12-9 16-16,-1 0 0 0,-2-1 0 0,4 0 0 0,-2-6-304 15,3 2-64-15,-2-1-16 0,0 3 0 0,1-4-192 0,-5 9-48 16,2 0 0-16,0 1 0 0,0-3 48 0,2 4 0 15,0-3 0-15,2 3 0 0,2 1-64 0,12-1-16 16,-4 0 0-16,-3 5 0 0,-2 5-160 0,-2 0 0 16,-3-1 0-16,-3 3 0 15,-2 1-448-15,-1-1-64 0,-8-7 0 0,6 0 512 16</inkml:trace>
  <inkml:trace contextRef="#ctx0" brushRef="#br0" timeOffset="108604.81">32773 17119 27759 0,'0'0'1216'0,"0"0"272"0,9-5-1184 0,-9 5-304 0,8-5 0 0,-8 5 0 0,0 0 1008 0,0 0 144 15,0 0 16-15,0 0 16 0,0 0-432 0,0 0-96 16,0 0-16-16,0 0 0 0,-13 4-256 0,-2-1-64 16,-3 0-16-16,-2 3 0 0,1 0 32 0,-3-1 16 15,-2 3 0-15,-3 0 0 0,-4 0 48 0,-3 2 16 16,0 2 0-16,-3-2 0 0,-3 3-32 0,0-3 0 15,-3 2 0-15,19-3 0 0,-5-1-128 0,-3 3-16 16,-2-2-16-16,-3-1 0 0,-1 2-96 0,-2 2 0 16,-2-5-128-16,-37 11 192 0,8-5-192 0,6-1 176 0,2-3-176 15,4 4 160-15,0 2-160 0,1-3 0 0,5-1 144 16,-2 3-144-16,-1-2 0 0,-2-1 144 0,-2 0-144 0,0 1 0 16,-1-1 144-16,30-4-144 0,-5 2 0 0,-5-3 144 15,-6 3-144-15,-1-3 0 0,-4 1 0 0,0 1 128 16,-2-2-128-16,-42 8 160 0,17-3-160 0,13-1 160 15,5 2-32-15,4-5-128 0,0 3 192 0,4-3-64 16,5 2-128-16,1-4 0 0,0 1 0 0,0 2 0 16,4-6 0-16,0 2 0 0,1 4 0 0,-4-5 0 15,-1-3 160-15,-1 3-160 0,-5-3 192 0,4 1-192 16,-1 1 0-16,1-1 0 0,0 0 0 0,4 2-192 16,1 0 192-16,2 0 0 0,-2 1 0 0,-1-2 0 15,0-2 0-15,-4 2 0 0,1-1 0 0,0-1 0 16,1-1 0-16,1-2 0 0,0 2 0 0,3 1 0 0,1 0 0 15,1 0 0-15,-1 0 0 0,1 0 0 0,-1 1 0 16,1 2 0-16,-1-2 0 0,1 0 0 0,3 0 128 0,1 3-128 16,2 0 0-16,-3 0 0 0,2 0 0 0,3 1 0 15,1 1 0-15,0-1 0 0,1 0 0 0,0 2 0 16,-5-5 0-16,3 2 0 0,-1-3 0 0,0 1 0 16,1-1 0-16,2-1 0 0,1 0 0 0,0 0 0 15,3 0 0-15,0 1 0 0,0-1 0 0,2-1 128 16,1 0-128-16,1 1 0 0,0 0 256 0,0-2-64 15,-1-2-16-15,2 3 0 0,-2 0-16 0,1-2 0 16,0-3 0-16,0 0 0 0,0 1-160 0,-1-3 128 16,0 2-128-16,0-1 128 0,1-3-128 0,-1 2 0 0,1 0 0 15,2 1 0-15,-1-2 0 0,2 4 0 0,0-1-176 16,3-2 176-16,0 3-128 0,1-2 128 0,-1 1-128 16,2 3 128-16,1 0-128 0,-1-1 128 0,-1 0-128 15,1 3 128-15,0 0 0 0,-2 0 0 0,0 1 0 0,-4 1-128 16,-2 0 128-16,0 0 0 0,-1-1 0 0,-1 4-128 15,-1 0 128-15,0-1 0 0,-1-1 0 0,0 1 0 16,2-1 0-16,0 3 0 0,-2 0 0 0,1-1 0 16,1-2 0-16,1 1 0 0,-4 2 0 0,2-1 0 15,1-1 0-15,2 2 0 0,0 0 0 0,0-1 0 16,-1-2 0-16,0 2 0 0,-1-3 0 0,-1 1 0 16,1-1 0-16,-2 1 0 0,0 0 0 0,1-2 0 15,0 0 0-15,0 0 0 0,-1-4 0 0,2 3 0 16,-3 1 0-16,2-2 0 0,-1 1 0 0,2 0 0 0,0 1 0 15,-2 0 0-15,0 1 0 0,0 0 0 0,0-1 0 16,-1 0 0-16,-2 2 0 0,0-1 0 0,-1-1 0 16,1 4 0-16,-2-2 0 0,0 1 0 0,3-3 0 0,1 0 0 15,-1 2 0-15,1 1 128 0,-1-2-128 16,2 0 0-16,2 3 0 0,-1-1 0 0,1-1 0 0,-1 0 0 16,0 0 0-16,-4 1 0 0,1-2 0 0,-3 0 0 15,1 0 0-15,-4 1 0 0,1 0 0 0,1 0 128 16,-1-2-128-16,2 1 0 0,0 1 144 0,1 0-144 15,2-1 192-15,1 1-192 0,2 0 160 0,-2 0-160 16,2 2 128-16,-1-1-128 0,-1-3 0 0,1 1 128 16,-3 0-128-16,1-1 0 0,-4 0 0 0,0-1 0 15,-1-2 0-15,1 0 0 0,-2-1 0 0,2 0 0 16,0 0 128-16,1-2-128 0,1 1 0 0,-1 0 0 0,1-2 144 0,1 0-144 16,-1 2 144-16,1-4-144 0,-5 1 192 0,1-2-192 15,-4 2 176-15,2-4-176 0,0 1 160 0,0-1-160 16,2 0 160-16,1 1-160 0,2-2 160 0,1 2-160 15,-1-2 128-15,2-1-128 0,1-1 0 0,1-3 0 16,-1 0 128-16,2-1-128 0,-1 0 0 0,0-1 0 16,0-3 128-16,0 1-128 0,-3 0 0 0,1 2 0 15,0-5 0-15,0-1 0 0,-1-2 0 0,1 2 0 16,-1-1 0-16,-1-1 128 0,3-1-128 0,1 1 0 16,2-4 0-16,0 2 0 0,-1-4 0 15,2 0 0-15,0-3 0 0,1 0 0 0,-1 2 0 0,2-2 0 16,1-2 0-16,0-2 0 0,0-5 0 0,2 3 0 15,1-5 0-15,1 3 0 0,2-3 0 0,1 0 0 16,0 1 0-16,1-1 0 0,3 0 0 0,1 2 0 16,0-1 0-16,0 3 0 0,1-3 0 0,-3 0 0 0,4 1 0 15,-1-2 0-15,1-1 0 0,0 1 0 0,1-5 0 16,1 1 0-16,0-2 0 0,1 1 0 0,-1-2 0 0,1-1 0 16,1-1 0-16,-2 0 0 0,-1-2 0 0,2-3-128 15,2 1 128-15,-1 3-208 0,-2-2 208 0,-1 0-192 16,-2 0 192-16,-1 1-192 0,-1 0 192 0,2 2 0 15,1 0 0-15,-1-3 0 0,-2 2 0 0,2 0 0 16,-2 0-128-16,2 0 128 0,-2 0 0 0,4 2 0 16,0 0 0-16,-1 3 0 0,1 0 0 0,2-2 0 15,0-1 0-15,2 1 0 0,-1 2 0 0,3 0 0 16,0-2 0-16,1 0-144 0,1-2 144 0,2 3 0 16,-3-1 0-16,1 0 0 0,2 1 0 0,0-1 0 0,-2 2 0 15,4-2 0-15,-3-1 0 0,2 3 0 0,-1-2 0 0,0 2 0 16,0 0 0-16,0 3 0 0,1-1 0 15,0 4-128-15,1 0 128 0,2 3 0 0,-1-1 0 0,2 1 0 16,0-3 0-16,0 5 0 0,1 1 0 0,2 0 0 16,-1 0 0-16,2-2 0 0,1 0 0 0,2 3-128 15,1 2 128-15,1-2 0 0,0-2 128 0,1 1-128 16,2 0 0-16,2 3 0 0,1 1-192 0,2 2 64 16,-1-1 128-16,3 2 0 0,3-1 0 0,-5 2 0 15,4-2 0-15,-1 0 0 0,1 1 0 16,2 0 0-16,1 0 0 0,4-1-128 0,1 3 128 0,1 1 0 15,6-1 0-15,1 0-128 0,5 3 128 0,-2 0 0 16,-1-4 0-16,1 0 0 0,0 6 0 0,2 0-128 16,3-2 128-16,3 4 0 0,3-3 0 0,2 2 0 0,3 1 0 15,-2 2 0-15,-1 0 0 0,2-2-128 0,1 0 128 0,4 2 0 16,5-2 0-16,0 2 0 0,0 2 0 0,-7-2 0 16,-1 0 0-16,-1 1-128 0,1 1 128 15,2 2 0-15,7-1 0 0,-3 1 0 0,1-1 0 0,-3-2 0 16,-3 2 0-16,0 1 0 0,1 1 0 0,2 0 0 15,1 1 0-15,-1-1 0 0,-2-1 0 0,1 1 0 16,2 0 0-16,-1 2 0 0,0-1 0 0,4 2 0 16,1 0 0-16,-3-1 0 0,-3 1 0 0,2-3 0 15,-2-1 0-15,2 3 0 0,2 1 0 0,0 1 0 16,1 1 0-16,-3-2 0 0,-4-3 0 0,2 3 0 16,1-2 0-16,1 2 0 0,3 0 0 0,-3-2 0 15,-3-1 0-15,-1-1 0 0,-4 1 0 0,2 4 0 0,1 4 0 0,3-1-128 16,3-1 128-16,-3 0 0 0,-2-5 0 0,-2 2 0 15,-1 0 0-15,0 2 0 0,2-1 0 0,1 0 0 16,1 1 0-16,0 2 0 0,-1-3 0 0,0-3 0 16,-1 2 0-16,1 0 0 0,-4-2 0 0,3-1-128 15,2-1 128-15,-4 3-160 0,2 2 160 0,-3-1-160 16,-5-2 160-16,-1 2 0 0,-1 0-144 0,2 2 144 16,-1 1 0-16,0-2 0 0,0 0-144 0,-2 2 144 15,-4 0 0-15,0-2 0 0,-2 2-128 0,-1 4 128 16,-1-1 0-16,-1 4-128 0,0 2 128 0,0 0 0 15,-3-4-128-15,3 3 128 0,-3 1 0 0,0 0 0 16,-1-1-144-16,-1-1 144 0,-1 0 0 0,1 4-144 16,1 1 144-16,0 0 0 0,0 0 0 0,4 2 0 0,-1 3 0 15,1 2-128-15,-3-3 128 0,1-1 0 0,-2 0 0 0,0 0 0 16,-2 2 0-16,0-2-128 0,0 0 128 0,-2 2 0 16,1 1 0-16,0 2 0 0,0 2 0 0,3-2 0 15,-4 3 0-15,2-1 0 0,-1 2 0 0,-1 1 0 16,-2-5 0-16,-2 4 0 0,-1-2 0 0,0 4 0 15,2 1 0-15,-2 2 0 0,-3-1 0 0,2 2 0 16,-1-1 0-16,-2 1 0 0,3 1 0 0,-3 0 0 16,-1 1 0-16,0-1 0 0,0 0 0 0,-3 0 0 15,2 2 0-15,0 3 0 0,-3-1 0 0,-1 3 0 16,-1-2 0-16,0-1 0 0,-2 3 0 0,-7-14 0 0,2 4 0 16,3 1 0-16,1 3 0 0,2 4 0 15,0 0 0-15,1 6-128 0,-1 0 128 0,18 29 0 0,-9-9 0 16,-3-4 0-16,-4-4 0 0,-3-2 0 0,-2-2 0 15,0-5 0-15,-1-5 0 0,-1 0 0 0,-4-5 0 0,0 3 0 16,0 0 0-16,0 1 0 0,-3 4 0 0,0 3 0 16,0 3 0-16,-1 2 0 0,0 1 0 0,0 1 0 15,-2-2 0-15,0-1 0 0,2-4 0 0,0-1-128 16,-2-6 128-16,0 1 0 0,1 0 0 0,-1 2 0 16,-1 2 0-16,0 4 0 0,0 2 0 0,-1 1 0 15,0 4 0-15,-1-2 0 0,-1-2 0 0,1 1 0 16,-1-1 0-16,1-6 0 0,-2-2 0 0,0 1 0 15,1-6 0-15,-2 5 0 0,0 2 0 0,0 4 0 16,-2 5 0-16,1 2 0 0,0-1 0 0,-1 3 0 0,1-1 0 16,1-1 0-16,-2-6 0 0,0-1 0 0,2-3 0 15,0-1 0-15,0 2 0 0,0 2 0 0,2 1 0 0,0 2 0 16,1 6 0-16,-1-1 0 0,1 0 0 0,-1-3 0 16,2 3 0-16,0-6 0 0,-1-3 0 0,0-3 0 15,0-4 0-15,1 3 0 0,-2 1 0 0,1-13 0 16,1 7 0-16,-1 1 0 0,0 5 0 0,1 3 0 15,0-1 0-15,-1 1 0 0,1-1 0 0,3 25 0 16,-2-12 0-16,1-7 0 0,0-7 0 0,1-1 0 16,-1 0 0-16,3 2 0 0,0 0 0 0,1 3 0 15,0 1 0-15,0-1 0 0,-1 0 0 0,1-1 0 16,2-2 0-16,-2-2 0 0,-2 0 0 0,1-1 0 16,-1-5 0-16,4 0 0 0,-6-5 0 0,4 5 0 0,2-1 0 15,-2 3 0-15,0-1 0 0,2 2 0 0,-10-26 0 0,-2-4 0 16,0 0 0-16,0 0 0 0</inkml:trace>
  <inkml:trace contextRef="#ctx0" brushRef="#br0" timeOffset="110094.16">23168 12823 19743 0,'0'0'880'0,"10"-1"176"0,4-4-848 0,0 2-208 0,1 0 0 0,3 0 0 15,1 2 352-15,0-2 32 0,0-2 0 0,-1 1 0 16,-2 0-128-16,1 2 0 0,-2-3-16 0,-1-2 0 16,-1 2 224-16,-7 4 48 0,0-1 16 0,-1-5 0 15,1 3 64-15,-4 1 16 0,1 0 0 0,-3 3 0 16,0 0 192-16,0 0 32 0,-4-10 16 0,-3 4 0 16,-1 0-32-16,-1 0-16 0,-4 5 0 0,-2-2 0 15,-3 1-112-15,-1 2-32 0,0 0 0 0,-3 0 0 16,-2 0 0-16,0 1 0 0,-3 3 0 0,-3 1 0 0,-5 0 0 0,0 0 0 15,-5 3 0-15,1 1 0 0,-2 3 16 0,1-2 0 16,-1 3 0-16,2 0 0 0,0-2-240 0,1 2-48 16,1 1-16-16,2 0 0 0,-1-1-192 0,2-1-48 15,1 1 0-15,2-4 0 0,2 2-128 0,0-2 0 16,0 2 0-16,3-5 0 0,3 4-176 0,4-4-64 16,0 2-16-16,3-2 0 15,2-1-528-15,1 2-112 0,3-3-32 0,2-3-11072 16,8-1-2208-16</inkml:trace>
  <inkml:trace contextRef="#ctx0" brushRef="#br0" timeOffset="110411.15">22226 12430 21183 0,'-8'2'1888'0,"-1"-2"-1504"0,1 4-384 0,1 2 0 16,2 3 3744-16,-2 7 672 0,-2 5 144 0,1 2 32 16,-1 1-3440-16,-1 0-672 0,-3 5-144 0,-2 0-16 15,-2 3-80-15,-3 2-16 0,-1 3 0 0,1 4 0 16,-2 2-224-16,-2-2 176 0,-2 1-176 0,1 0 160 16,5-4-160-16,4-1 0 0,2-3 0 0,3-5 128 0,4-2-128 0,4-4 0 15,7 2 0-15,5-3 0 16,4-3 0-16,7-3 0 0,8-2 0 0,2-3 0 0,5 0 160 15,4-3-160-15,3 1 192 0,3-6-192 0,-1 1 160 0,4-1-160 16,3-1 128-16,3 2-128 16,2-5-1056-16,2-2-288 0,1 3-64 0,-2 0-15248 15</inkml:trace>
  <inkml:trace contextRef="#ctx0" brushRef="#br1" timeOffset="114681.53">10880 16329 21535 0,'-26'2'960'0,"13"1"192"0,1-1-928 0,0 1-224 0,1 0 0 0,1-1 0 15,-1 1 816-15,3-2 112 0,-1 1 32 0,9-2 0 16,-12 2-256-16,3-1-32 0,9-1-16 0,0 0 0 16,-9-1 1168-16,9 1 224 0,0 0 64 0,0 0 0 15,0 0-1840-15,0 0-272 0,0 0-224 0,-1-8 32 0,1 8 448 0,0 0 64 16,7-8 32-16,0 3 0 0,2 3-176 0,1-1-48 16,3 2 0-16,1 1 0 0,1 0 16 0,4 3 0 15,2-2 0-15,4 3 0 0,6-2 48 0,2 2 16 16,3 1 0-16,3-2 0 0,0 0 80 0,4 3 16 15,3 1 0-15,2-2 0 0,-1 0-128 0,3 2-32 16,6-4 0-16,0 3 0 0,1-3-144 0,-1 4 160 16,0-3-160-16,-2-1 160 0,-1 1-32 0,0 0 0 15,-1-3 0-15,1 1 0 0,2-2 16 0,-3 0 0 16,-2 2 0-16,-3-2 0 0,-4 0 16 0,-5 0 0 16,-5-1 0-16,0 1 0 0,-3 1-32 0,-5-1 0 15,-5 0 0-15,-2 0 0 0,-4 0 48 0,-4 0 0 0,-10 0 0 0,0 0 0 16,0 0 64-16,0 0 16 0,0 0 0 0,-11 0 0 15,-10 0 96-15,-3 0 32 0,-7 0 0 0,-9 0 0 16,-7 0-240-16,-6 0-144 0,-8-1 192 0,-4 1-192 16,-4-1 128-16,-1-1-128 0,-3 1 0 0,-5 0 0 15,-5-3 144-15,-2 3-144 0,0-1 0 0,1 2 144 16,-1 0-144-16,0-1 0 0,-2-1 0 0,2 0 128 16,1 1-128-16,6 1 0 0,3 0 0 0,2 0 0 15,3 0 0-15,5 1 0 0,4-1 0 0,5 3 0 16,6 1 0-16,6 1 0 0,9-1 0 0,4-2 0 15,11 2 0-15,6 0 0 0,14-4 144 0,0 0-144 16,5 10 0-16,10-3-192 0,8 4 32 0,10-2 0 16,9 1 160-16,6 0-160 0,7-2 160 0,1-1-160 15,4 2 160-15,3-1 0 0,5 2 0 0,3-3 0 0,4 2 0 16,1-1 0-16,-1 0 0 0,-1-5 0 0,-2 3 0 16,0 0 128-16,-4-2-128 0,-2-2 176 0,0 1-176 0,-3-2 128 15,-5-1-128-15,-7-1 128 0,-8 1 96 0,-5 0 16 16,-5-2 0-16,-7 2 0 0,-8 0-48 0,-6 2 0 15,-12-2 0-15,0 0 0 0,0 0 0 0,-10 4-16 16,-10-2 0-16,-8 2 0 0,-8-2-48 0,-10 1 0 16,-4-3 0-16,-9 3 0 15,-4-2-1408-15,-2 0-272 0,-1 0-64 0,6-1-11472 16,7 0-2288-16</inkml:trace>
  <inkml:trace contextRef="#ctx0" brushRef="#br1" timeOffset="115813.9">17117 16539 29599 0,'-19'-4'1312'0,"9"1"272"0,0 1-1264 0,10 2-320 0,-7-4 0 0,7 4 0 16,0 0 832-16,0 0 96 0,0 0 32 0,10-5 0 15,6 0-240-15,1 1-32 0,4 0-16 0,7 0 0 16,4-2-144-16,6 0-16 0,5 2-16 0,3-4 0 15,2 0-144-15,5 3-32 0,6-2 0 0,3 2 0 16,5-2 16-16,8 1 0 0,7 1 0 0,2 0 0 16,2 0-16-16,2 2-16 0,2-2 0 0,8 4 0 15,5 0-16-15,0-1 0 0,0 0 0 0,2-1 0 0,3 2-128 16,-1 1-32-16,0 0 0 0,-2 1 0 16,-2-1-128-16,3 4 0 0,-1-3 0 0,-3 1 128 0,-4-2 0 0,0 0-128 15,0 2 192-15,-3-1-64 0,-2 3 224 0,-2 0 32 16,-3 2 16-16,0-3 0 0,-2 2-96 0,-2-1-32 15,-3 0 0-15,0-1 0 0,-8 1-64 0,-3 0-16 16,-4 1 0-16,-1 0 0 0,0-2-192 0,-8 1 144 16,-2-2-144-16,-6 2 128 0,-3-3-128 0,-3 3 0 15,-6-3 0-15,-2 1 128 0,-9-1-128 0,-2 0 0 16,-5 0 0-16,-2 1 0 0,-7-1 0 0,-10-1 0 16,0 0 0-16,0 0 0 0,0 0 0 0,0 0-176 15,-18 1 176-15,-5-1-128 0,-6 0 128 0,-4 3 0 16,-4 1 0-16,-8-3 0 0,-8 0 0 0,-6-1 0 15,-7 0 0-15,-4 1 0 0,-3 1 0 0,-6-1 0 16,-3 0 0-16,-8 2 0 0,-7-2 0 0,-2 1 0 0,-3 0 0 16,-5-1 0-16,-3 0 0 0,-6 2 0 0,-2-2 0 0,-2 2 0 15,-2-2 0-15,-1 0 0 0,-3-1 0 0,0 0-128 16,1 0 128-16,-3-1 0 0,-1-2 0 0,-1 2 0 16,2 0 0-16,1 0-128 0,2-5 128 0,4 0-128 15,-1 2 0-15,5 1 0 0,3-5 0 0,7 2 0 16,5 0 128-16,6-1-160 0,2 0 160 0,9 4-160 15,2-5 160-15,9 4-160 0,8 2 160 0,9-1-160 16,7 1 160-16,10 0 0 0,5 0 0 0,9 0 0 16,4 1 0-16,8-1 0 0,5 0 0 0,9 2-128 15,0 0 128-15,12 0 0 0,5 0 0 0,11 0 0 16,9 2-128-16,10-1 128 0,8 0-128 0,14 2 128 16,11 1 0-16,10-3 0 0,8 1 0 0,9 1 0 0,6 2 0 15,11 1 0-15,10-2 0 0,6 1 0 0,8 3 0 0,6-3 0 16,4-2 0-16,6 0 0 0,5 0 0 0,5 2 0 15,3-2 0-15,-1-1 0 0,0-2 144 16,2 1-144-16,0-1 192 0,-2 2-192 0,0 0 128 0,-6 1-128 16,-3 0 0-16,-6 3 0 0,-1-3 0 0,-10 6-256 15,-8 1 32-15,-4 3-12896 16,-5 1-2560-16</inkml:trace>
  <inkml:trace contextRef="#ctx0" brushRef="#br1" timeOffset="119317.18">11127 16405 4607 0,'0'0'400'0,"0"0"-400"0,0 0 0 0,0 0 0 16,0 0 1776-16,0 0 272 0,0 0 48 0,0 0 16 15,0 0-784-15,0 0-160 0,0 0-16 0,0 0-16 16,0 0 64-16,0 0 16 0,0 0 0 0,0 0 0 16,0 0 0-16,0 0 16 0,0 0 0 0,0 0 0 15,0 0-272-15,0 0-64 0,0 0-16 0,0 0 0 16,0 0-304-16,6 12-48 0,-6-12-16 0,3 10 0 16,2 0-16-16,-1 4-16 0,-1-5 0 0,1 3 0 15,2 0-96-15,2 1-32 0,-3 1 0 0,1 3 0 16,0 2-48-16,2 2-16 0,2 0 0 0,-5 4 0 15,0-3-96-15,0 3 0 0,2 0-16 0,-1 0 0 0,2 5 0 0,-3 3 0 16,1-2 0-16,-1 0 0 0,2 2-48 0,-1 0-128 16,-1 0 192-16,1-1-64 0,1-3 0 0,-2 3 0 15,2 1 0-15,2-1 0 0,0-2 64 0,1 1 16 16,1 1 0-16,0-3 0 0,0 3 16 0,2-2 0 16,0-1 0-16,0-2 0 0,1 1-32 0,0-3-16 15,0 5 0-15,0-4 0 0,0 4-176 0,1-6 192 16,-1-1-192-16,1 2 192 0,0-2-192 0,-1 2 128 15,3-1-128-15,-3 1 128 0,-2 0-128 0,1-2 128 16,-3 2-128-16,2 1 128 0,-2-5-128 0,-1 3 0 16,0 2 0-16,0-5 0 0,-2 2 0 0,1 2 128 15,1-3-128-15,-2 1 0 0,1-1 0 0,1 2 128 16,-3-2-128-16,2 1 0 0,-2-2 128 0,3 2-128 0,0-1 128 0,1-2-128 16,0 0 0-16,3 2 0 0,-1 0 0 0,0-2 0 15,1-2 0-15,0 1 0 0,-1 0 0 0,1 0 0 16,-1-1 0-16,-1 1 0 0,-1 0 0 0,0 0 0 15,1 0 0-15,-1 0 0 0,0-1 0 0,0 1 0 16,0 0 0-16,0 1 128 0,-1-2-128 0,0 1 0 16,-2-1 0-16,1 0 0 0,0-4 128 0,0 2-128 15,-2 1 0-15,0 1 0 0,2-2 0 0,0 1 128 16,-2-2 48-16,2 1 0 0,1 0 0 0,-2-1 0 16,1-1-176-16,-1 1 192 0,2 3-192 0,0-4 192 15,1 0-192-15,-1 0 0 0,1 4 0 0,-2-6 128 16,1 0-128-16,-1 2 0 0,-2 0 144 0,2 0-144 15,-1 0 0-15,1 2 0 0,-2-1 0 0,1-1 128 16,-1-1-128-16,0 2 0 0,2-1 0 0,0 2 0 0,-1-5 0 16,1 2 0-16,-1 1 0 0,0 1 128 0,0-1-128 0,0-1 0 15,-3 1 0-15,1 1 0 0,1-1 0 0,-1-3 0 16,0 1 0-16,3 3 0 0,-2-1 0 0,2-1 128 16,-1-1-128-16,2 2 0 0,0-3 192 0,0 0-16 15,-1-1-16-15,2-2 0 0,0 2-16 0,0-2 0 16,-1-2 0-16,1 2 0 0,0-5-144 0,1 4 160 15,-2 0-160-15,1-1 160 0,1 0-160 0,1 2 128 16,-4-5-128-16,5 2 128 0,-3 2-128 0,1-3 0 16,-3 1 0-16,1-2 0 0,0 4 0 0,-9-7 0 15,10 4 0-15,-10-4 0 0,0 0-176 0,0 0-64 16,0 0-16-16,0 0 0 16,0 0-2288-16,5-8-464 0</inkml:trace>
  <inkml:trace contextRef="#ctx0" brushRef="#br1" timeOffset="120590.36">12959 19643 8287 0,'0'0'736'0,"0"0"-592"0,0 0-144 0,0 0 0 0,0 0 1952 0,0 0 352 0,0 11 80 0,0-11 16 15,0 0-800-15,1 10-144 0,-1-10-48 0,0 0 0 16,0 0-64-16,0 10-32 0,0-10 0 0,0 0 0 15,0 0-160-15,0 0-16 0,0 0-16 0,0 0 0 16,0 0-208-16,0 0-32 0,0 0-16 0,8-4 0 16,0-7-32-16,-1-3-16 0,3-1 0 0,2-6 0 15,1 1-432-15,1-3-64 0,1 0-32 0,3-3 0 16,-2-1-80-16,1-4-16 0,-1 2 0 0,2 1 0 0,-4-6 64 0,0-3 0 16,0-2 0-16,0-3 0 0,-1 0-80 0,1 1-16 15,0-3 0-15,1 3 0 0,0 2-160 0,-1 2 0 16,1 2 0-16,1 4 0 0,-2 1 0 0,1 5 0 15,0 0 0-15,2 2 0 0,-3 1 0 0,1 3 0 16,-2 2 0-16,-1 3 0 0,0 0 0 0,-2 4 0 16,-3 0 0-16,1 4 0 0,-2-1 128 0,-6 7-128 15,6-7 128-15,-6 7-128 0,0 0 0 0,0 0 0 16,0 0 0-16,0 0 0 0,0 0 0 0,7 11 0 16,-2-2 0-16,-1 3 0 0,-3 3 0 0,1-1 0 15,-1 0 0-15,3 4 0 0,-2-1 0 0,2 4 0 16,0 0 0-16,0 1 0 0,0 0 0 0,-1 6 0 15,1-2 0-15,0 6 0 0,2 1 0 0,-1 1 0 0,0 1 0 16,-1-2 0-16,1 1 128 0,-1 2-128 0,1-5 0 16,-2 1 128-16,-2-5-128 0,4 1 0 0,-2-4 0 0,-1-1 0 15,2-3-208-15,0-2 80 0,-2-1 128 0,1-3-208 32,0 1-352-32,-3-1-64 0,0-2-16 0,0-3 0 15,0-9-1360-15,0 0-288 0,0 0-48 0,0 0-7392 0,0 0-1488 0</inkml:trace>
  <inkml:trace contextRef="#ctx0" brushRef="#br1" timeOffset="120775.49">13065 19369 27935 0,'0'0'1232'0,"0"0"256"0,11 0-1184 0,4-1-304 0,6-4 0 0,2-1 0 0,2-1 576 0,5-3 64 16,5 0 16-16,3-2 0 0,4 3-128 0,2-1-16 15,5 1-16-15,4-2 0 0,2 1-96 0,-2 1-16 16,0-4 0-16,-7 4 0 16,-5-3-1264-16,-4 3-256 0,-5 1-48 0</inkml:trace>
  <inkml:trace contextRef="#ctx0" brushRef="#br1" timeOffset="121413.31">14207 19064 10127 0,'0'0'896'0,"0"0"-704"16,-6-5-192-16,0-4 0 0,1 4 2800 0,-1-4 528 15,6 9 96-15,-2-7 32 0,-3-2-1328 0,5 9-256 0,-1-9-48 16,1 9-16-16,1-9-496 0,-1 9-96 0,0 0-32 0,10-4 0 16,-10 4-480-16,10 1-80 0,0 4-32 0,1 2 0 15,1 5-224-15,1 1-48 0,0 9-16 0,1-2 0 16,1 3-48-16,-1 4 0 0,0 1 0 0,0 5 0 16,-1 0-64-16,-1 2 0 0,-3-2-16 0,-1 0 0 15,-2 2-176-15,-1-1 192 0,0-2-192 0,-1-3 192 16,-1-5-192-16,-1 0 0 0,-1 1 0 0,1-5 0 15,-1-4-160-15,0-2-64 0,-1-3-16 0,0-1 0 16,0-10-1408 0,0 0-272-16,0 0-64 0,0 0-7968 0,0 0-1584 0</inkml:trace>
  <inkml:trace contextRef="#ctx0" brushRef="#br1" timeOffset="121705.33">14516 18947 11967 0,'0'0'1072'0,"0"-7"-864"0,0 7-208 0,-1-7 0 0,1 7 2656 0,0 0 480 15,0 0 112-15,0 0 16 0,-6-5-1536 0,6 5-320 16,0 0-48-16,-9 5-16 0,0 2-416 0,0 4-96 16,0 2 0-16,-2 6-16 0,0 2-32 0,0 2 0 15,1 0 0-15,-3 6 0 0,0-3-48 0,1 3-16 16,-2 0 0-16,0 3 0 0,-4-1-144 0,3-5-48 15,-2 4 0-15,-1-1 0 0,1-1-256 0,0 0-48 16,-1-8-16-16,3 0 0 0,0-2-208 0,3-1 0 0,3-3 0 0,3-5 0 16,0-1-192-16,6-8-128 0,0 0-16 0,0 0-16 31,0 0-608-31,0 0-128 0,0 0-32 0,7-10 0 16,2 3-1728-16,1-6-352 0,1 0-64 0</inkml:trace>
  <inkml:trace contextRef="#ctx0" brushRef="#br1" timeOffset="122081.75">14151 18838 19583 0,'0'0'864'0,"-6"-4"176"0,0-1-832 0,6 5-208 0,-8-9 0 0,8 9 0 0,0 0 1072 16,0 0 160-16,0-6 48 0,0 6 0 0,6-12-240 0,3 6-32 16,4 2-16-16,0-2 0 0,2 1-96 0,-4 1 0 15,3 1-16-15,0-2 0 0,2-1-48 0,0 2 0 16,2-1 0-16,1 0 0 0,3 2-256 0,-1 2-64 16,0 1-16-16,-1 1 0 0,4 1-160 0,2 1-16 15,-2 3-16-15,0-3 0 0,-3 1 16 0,0 1 16 16,-1 2 0-16,-1-4 0 0,-4 3-160 0,-2-1-48 15,-3-2 0-15,-10-3 0 0,0 0 112 0,0 0 16 16,0 0 0-16,0 0 0 0,0 0 96 0,0 0 32 16,-11 2 0-16,-2-2 0 0,-1-4-128 0,0-1-32 0,-4 1 0 0,2-1 0 15,-1-4-224-15,1 1 0 0,-1 3 128 0,2-1-128 16,1 3-272-16,3 1-112 0,0 1 0 0,4 1-16 31,7 0-2752-31,0 0-560 0</inkml:trace>
  <inkml:trace contextRef="#ctx0" brushRef="#br1" timeOffset="122595.72">15076 19031 8287 0,'0'0'368'0,"0"0"80"0,0 0-448 0,0 0 0 0,0 0 0 0,0 0 0 16,0 0 2880-16,0 0 480 0,0 0 96 0,0 0 32 16,0 0-1760-16,0 0-368 0,12 1-64 0,2-1-16 15,1 2-128-15,1-2-48 0,2 0 0 0,-1 1 0 16,6-1-528-16,1 1-96 0,-2-1-32 0,-2 1 0 16,1 2-448-16,-2 0 128 0,0-2-128 0,-3 0 0 15,1 0-1664-15,-6 1-368 16,1 0-80-16</inkml:trace>
  <inkml:trace contextRef="#ctx0" brushRef="#br1" timeOffset="122754.02">15145 19367 20271 0,'0'0'1792'0,"0"0"-1424"0,0 0-368 0,14 0 0 0,2 1 2624 0,0 0 448 16,2-2 80-16,2-2 32 0,2-2-1968 0,2 0-400 15,0 0-80-15,3-4-16 0,1 0-368 0,4-1-80 16,-1 0-16-16,1 0 0 0,3 4-256 0,-1-3 0 15,-1 1 0-15,0 4-10368 16,0-1-2160-16</inkml:trace>
  <inkml:trace contextRef="#ctx0" brushRef="#br1" timeOffset="123508.3">16642 18847 9215 0,'0'0'816'0,"3"-8"-656"16,-3 8-160-16,3-7 0 0,-1-4 1872 0,-2 4 352 0,0-2 64 0,-1 3 16 15,1 6-800-15,-2-7-160 0,-3-4-16 0,-1 6-16 16,6 5 32-16,-8-7 0 0,0 2 0 0,0 1 0 16,-1-1-304-16,1 1-48 0,-1 3-16 0,0 0 0 15,0 0-160-15,0 1-48 0,-1 1 0 0,0 4 0 16,-2 0-176-16,1-1-32 0,-1 1-16 0,1 4 0 15,-4-1-96-15,-1 4-32 0,0 5 0 0,2-1 0 16,-3-2-32-16,1 4-16 0,-2 2 0 0,0 3 0 16,-1 3-32-16,0 3 0 15,0 4 0-15,2 3 0 0,2 4-80 0,0 0 0 0,5 2-16 0,2-3 0 16,3 0-240-16,4 0 128 0,5-5-128 0,2-4 0 16,3-4 0-16,5-1 128 0,5-2-128 0,3-4 0 15,-1-4 128-15,6 1-128 0,2-5 176 0,0 1-176 16,4-2 256-16,2-5-64 0,-2-3-16 0,1-2 0 15,2-2 48-15,0-2 16 0,1-5 0 0,0 1 0 0,0-4 80 16,-1-2 0-16,-3-1 16 0,0-3 0 0,-5-4-48 0,-3-1-16 16,-2-5 0-16,-3 2 0 0,-2-1 80 0,-3-1 16 15,-3-5 0-15,-8 0 0 0,-3 2 32 0,-5 1 16 16,-5-3 0-16,-3 2 0 0,-4 2-96 0,-2 2-32 16,1 3 0-16,-5 4 0 0,-3 3-288 0,-3 5-192 15,-3 0 16-15,-2 6 16 16,-5 1-1232-16,2 3-240 0,1 0-48 0,6 6-11440 15,3-2-2304-15</inkml:trace>
  <inkml:trace contextRef="#ctx0" brushRef="#br1" timeOffset="124504.92">17479 19159 19583 0,'0'0'864'0,"0"0"176"0,0 0-832 0,0 0-208 15,0 0 0-15,0 0 0 0,0 0 1040 0,0 0 176 0,0 0 16 0,0 13 16 16,0-1-80-16,2-1-16 0,0 4 0 0,2 2 0 15,1-1-128-15,3 2-48 0,0 1 0 0,3 3 0 16,0 3-288-16,-2-2-64 0,1 1-16 0,2 2 0 16,-2-3-192-16,2-1-32 0,-1 4-16 0,-1-2 0 15,-1 0-240-15,0 0-128 0,1-3 160 0,-3-4-160 16,0-1 0-16,-2-4 0 0,-3 1 0 0,3 1 0 31,-2-5-352-31,-3-9-160 0,0 0-48 0,0 0-9632 0,0 0-1936 0</inkml:trace>
  <inkml:trace contextRef="#ctx0" brushRef="#br1" timeOffset="124727.55">17759 19132 11967 0,'0'0'1072'0,"0"0"-864"16,-10-7-208-16,1 3 0 0,1 1 3536 0,8 3 672 15,-10 0 128-15,0 0 16 0,-2 3-2592 0,1 6-528 16,-2 0-96-16,1 5-32 0,-4 3-336 0,1 3-64 16,-3 3 0-16,0 4-16 0,2-2-192 0,-2 7-48 15,0-3 0-15,3 0 0 0,-3 4-80 0,2 0-32 16,-1-1 0-16,3 0 0 0,3 1-336 0,1-1 128 16,1-4-128-16,1-4 0 15,2-4-448-15,3-3-144 0,2-3-48 0,1-8 0 16,0-6-1872-16,0 0-384 0,0 0-80 0</inkml:trace>
  <inkml:trace contextRef="#ctx0" brushRef="#br1" timeOffset="125120.14">17379 18856 11967 0,'-13'-4'528'0,"7"1"112"0,-1 0-512 0,2-4-128 0,5 7 0 0,0 0 0 0,0 0 3088 0,0 0 592 16,4-6 112-16,2 1 32 0,2-3-2464 0,4 3-480 16,2 0-112-16,1-1 0 0,3 1 80 0,2 1 32 15,5-5 0-15,3 5 0 0,2 0-192 0,0-1-48 16,2 5 0-16,0-1 0 0,-1 1-144 0,1 0-48 15,4 1 0-15,-1 2 0 0,-2-2-32 0,-2 0-16 16,-4-1 0-16,-5 3 0 0,-4-2-48 0,-6-1-16 16,-3 0 0-16,-9 0 0 0,0 0 112 0,0 0 32 15,0 0 0-15,0 0 0 0,-14 5 32 0,-5 0 16 16,-4-2 0-16,-8-5 0 0,-3-1-256 0,-2-4-48 0,1 2-16 16,2-1 0-16,0-3-208 0,3 4 0 15,4-3 0-15,3 2-160 16,2 2-1248-16,6-2-240 0,4 3-48 0,11 3-15408 0</inkml:trace>
  <inkml:trace contextRef="#ctx0" brushRef="#br1" timeOffset="125915.41">18312 19246 9215 0,'0'0'400'0,"-9"0"96"0,9 0-496 0,-9 0 0 16,9 0 0-16,0 0 0 0,0 0 4048 0,0 0 720 15,0 0 144-15,0 0 16 0,0 0-2896 0,0 0-592 0,0 0-112 0,14 0-32 16,3 4-352-16,0-4-80 0,1-4-16 0,4 1 0 15,2 3-240-15,-3 0-48 0,1 0-16 0,0-1 0 16,-2 1-224-16,-1 0-64 0,0-1 0 0,-1 0 0 16,-3 1-256-16,-1 0-256 0,-1-2 64 0,-2 1-10848 15,-11 1-2160-15</inkml:trace>
  <inkml:trace contextRef="#ctx0" brushRef="#br1" timeOffset="126085.43">18145 19514 15663 0,'0'0'688'0,"14"-1"144"0,3 0-656 0,4 1-176 0,6-2 0 0,5 1 0 16,2 0 2464-16,4-1 464 0,4 1 80 0,-4-1 32 16,1 4-2192-16,0-4-432 0,0-2-96 0,0 0-8384 15,-3 2-1664-15</inkml:trace>
  <inkml:trace contextRef="#ctx0" brushRef="#br1" timeOffset="126560.51">19638 19022 18431 0,'-8'-14'1632'0,"3"5"-1312"0,-1 2-320 0,-2-3 0 15,-1 1 1040-15,1 0 144 0,-2 2 32 0,-1 1 0 16,-1 0-64-16,1 2-16 0,-3 3 0 0,-3 1 0 16,-2 3-112-16,-2 5 0 0,-3 0-16 0,-1 7 0 15,-1-1-256-15,0 4-48 0,-2 2-16 0,3 2 0 16,1 6-16-16,1 0 0 0,1 5 0 0,3 2 0 15,-1 2-320-15,1 5-64 0,1 1-16 0,3-1 0 16,2 0-272-16,5 0 0 0,5-4 128 0,5 0-128 16,4-5 0-16,7-3 0 0,6-9 0 0,3 0 0 15,3-5 0-15,7-3 0 0,5-6 0 0,4 1 0 16,1 0 0-16,1-6 0 0,0-2 0 0,-1-2 0 16,0-6 192-16,-3-1 16 0,1-2 16 0,-2-1 0 15,-3-4 256-15,-2-5 48 0,1-3 16 0,-3 0 0 0,-1-4 112 0,-5 3 32 16,-2-5 0-16,-5 4 0 0,-6-5 64 0,-7 1 16 15,-6-6 0-15,-6-3 0 0,-6-3-112 0,-5-3-16 16,-7 5 0-16,-2 3 0 0,-2 4-640 0,-2 6 0 16,-4 3 0-16,-2 7 0 15,-5 7-1296-15,-1 1-240 0,-1 7-64 0,-7 3-17504 0</inkml:trace>
  <inkml:trace contextRef="#ctx0" brushRef="#br1" timeOffset="128049.56">20572 19068 15663 0,'0'0'1392'0,"0"0"-1120"0,0 0-272 0,0 0 0 15,0 0 960-15,0 0 128 0,0 0 16 0,0 0 16 0,0 0 16 0,0 0 0 16,0 0 0-16,15 0 0 0,-1-1-112 15,8-1-32-15,1 1 0 0,5 1 0 0,2 3-336 0,4-2-64 16,3-1-16-16,3 1 0 0,3 1-320 0,0-1-80 16,0-1-16-16,-2 1 0 0,-4 4-160 0,-4-2 0 15,-3-2 0-15,-2 2-8960 16,-2-1-1680-16</inkml:trace>
  <inkml:trace contextRef="#ctx0" brushRef="#br1" timeOffset="128273.06">20627 19439 25919 0,'0'0'1152'0,"0"0"224"0,14 1-1104 0,0 1-272 0,5-2 0 0,2 2 0 16,3 1 128-16,3-1-128 0,2 1 144 0,3-3-144 15,2 0 208-15,3 0-48 0,0 0-16 0,1 0 0 16,-1 0 112-16,-3 0 0 0,-2 1 16 0,-3 2 0 15,1-2-272-15,-4 0 160 0,0 2-160 0,-5-1 128 32,-2 0-1456-32,-1-1-288 0,-3-1-64 0,-1-1-16 0</inkml:trace>
  <inkml:trace contextRef="#ctx0" brushRef="#br1" timeOffset="128641.51">20909 18979 25567 0,'1'-10'1136'0,"3"1"224"0,1 0-1088 0,3-1-272 16,0 4 0-16,3-3 0 0,-1 5 416 0,1-1 32 16,1-2 0-16,4 4 0 0,1 0 128 0,0 0 48 15,1 1 0-15,1 2 0 0,0 0-128 0,4 4-32 16,-1 0 0-16,2 6 0 0,3-1-80 0,2 5 0 15,-1 0-16-15,1 1 0 0,2 0 80 0,0 7 0 16,4 1 16-16,-1-2 0 0,-1 2 48 0,-1 1 0 16,-4-1 0-16,-4 5 0 0,0-4-128 0,-5 2 0 0,-5 2-16 15,-2-4 0-15,-6 5 112 0,-3-5 32 0,-5 3 0 16,-3-3 0-16,-5 4 144 0,-5-3 48 0,-4 5 0 0,-4-2 0 16,-5 2-112-16,0 1-16 0,-4-3 0 0,0 1 0 15,-1-4-256-15,0 3-64 0,-1-1-16 0,2-3 0 16,0-4-240-16,3-2 0 0,2-4 0 0,7-2 0 31,2-4-1104-31,6-5-272 0,12-3-48 0,-5-10-10928 0,2-2-2176 0</inkml:trace>
  <inkml:trace contextRef="#ctx0" brushRef="#br1" timeOffset="129558.02">22171 20053 17503 0,'0'0'1552'0,"0"0"-1232"16,0 0-320-16,0 0 0 0,0 0 1120 0,4-6 160 15,-4 6 48-15,4-12 0 0,2 5-240 0,-1-6-32 16,1-1-16-16,1-1 0 0,-2-1 144 0,1 0 32 15,3-3 0-15,1-3 0 0,0 2-16 0,2-3 0 16,-2 0 0-16,3-5 0 0,1 1-400 0,1-3-80 16,0-3-16-16,3 1 0 0,1-2-224 0,0-4-48 15,0-2-16-15,4 2 0 0,1-3-128 0,0 2-32 16,-1 1 0-16,-1 0 0 0,-3 1-64 0,3-2 0 0,-3-3-16 16,-2 0 0-16,0 4-176 0,-3-1 192 0,0 3-192 0,1 1 192 15,-2 1-192-15,0 3 128 0,-1 3-128 0,-2-1 128 16,1 5-128-16,-1 2 0 0,0 2 144 0,0 2-144 15,-1 6 0-15,0-1 128 0,-1 3-128 0,-2 2 0 16,0 3 0-16,-6 5 0 0,0 0 0 0,0 0 128 16,0 0-128-16,0 0 0 0,7 9 0 0,-2 2 0 15,-1 0 0-15,-1 3 0 0,0 2 0 0,2 3-128 16,-1 7 128-16,1 0 0 0,1 5 0 0,1 0-128 16,-1 6 128-16,2 1 0 0,-1 1 0 0,0 4 0 15,-1 1 0-15,0 1 0 0,-2 1 0 0,-1-4 0 16,-3 2 0-16,-2-2 128 0,2 2-128 0,-2-2 0 15,-2-3 128-15,0 0-128 0,0-3 128 0,1-3-128 0,-3-2 0 16,3-4 144-16,-1-3-144 0,3-3 0 16,-5-2 0-16,4-4 0 0,-1-4 0 0,3 2-192 15,-1-3-432-15,1-10-80 16,0 0 0-16,0 0-16 0,0 0-2400 0,0 0-464 0,0 0-112 0</inkml:trace>
  <inkml:trace contextRef="#ctx0" brushRef="#br1" timeOffset="129754.05">22325 19514 13823 0,'0'0'1216'0,"0"0"-960"15,0 0-256-15,0 0 0 0,0 0 4032 0,0 0 752 16,10 13 144-16,3-7 48 0,4-1-3376 0,5 2-688 0,5-5-128 0,3 2-16 16,6-1-192-16,2-1-16 15,0 1-16-15,0-2 0 0,-1-1-64 0,1 0-16 0,3 0 0 0,1-4 0 16,0 2-240-16,0 0-48 0,-3 1-16 0,-1 0 0 31,0-2-2080-31,-3 1-432 0,-5-2-80 0</inkml:trace>
  <inkml:trace contextRef="#ctx0" brushRef="#br1" timeOffset="130172.4">23473 19290 11967 0,'0'0'1072'0,"0"0"-864"16,0 0-208-16,0 0 0 0,0 0 3168 0,0 0 592 15,0 0 112-15,12 0 32 0,0 7-2336 0,-1-1-464 16,3 4-80-16,-1 0-32 0,1 2-160 0,2 3-16 16,2 3-16-16,3 1 0 0,-2 3-224 0,0 3-64 0,1-1 0 0,-2 5 0 15,-4 1-64-15,1 1-32 0,0 1 0 0,-1-3 0 16,-2 2-112-16,2-1-32 0,-2-2 0 0,1-1 0 15,-3-7-272-15,-1 1 128 0,-1-3-128 16,-3-3 0-16,3 1 0 0,-5-3 0 0,0-3 0 0,-3 0-144 31,0-10-1584-31,0 0-304 0,0 0-64 0</inkml:trace>
  <inkml:trace contextRef="#ctx0" brushRef="#br1" timeOffset="130496.47">23952 19280 13823 0,'0'0'608'0,"0"0"128"0,-7-2-592 16,7 2-144-16,0 0 0 0,0 0 0 0,-10 2 4160 0,0 5 816 16,0 3 144-16,-2 2 48 0,0 2-3472 0,-1 3-688 15,-1 1-144-15,-1 2-32 0,-3 6-176 0,2-1-32 16,-2 3-16-16,0 2 0 0,0 1 32 0,0 2 16 15,-1 1 0-15,0 1 0 0,-1-1-272 0,0 0-48 16,-1 1-16-16,3-5 0 0,-2-1-320 0,5-1 0 16,-6-5 0-16,6-4 128 0,2 0-256 0,3-3-64 15,1-2 0-15,2-4 0 16,2-1-1392-16,5-9-272 0,0 0-64 0,0 0-8912 16,0 0-1776-16</inkml:trace>
  <inkml:trace contextRef="#ctx0" brushRef="#br1" timeOffset="130859.88">23461 19064 8287 0,'0'0'368'0,"-10"-4"80"0,0-5-448 0,3 4 0 0,2-5 0 0,5 10 0 16,0 0 4288-16,0 0 784 0,0-9 160 0,3-1 16 15,3 3-3408-15,4-1-688 0,4 3-144 0,4-2-32 16,5-4-80-16,4 2-32 0,1-2 0 0,5 3 0 0,-3-3-64 0,2 2-16 16,0 0 0-16,0 0 0 0,-1 0-128 0,2 3-16 15,3-1-16-15,1 2 0 0,0 3-144 0,0-1-32 16,-2 3 0-16,0 0 0 0,-2-1-64 0,-4 1-32 15,-4 1 0-15,-3 2 0 0,-4-2-176 0,-4 0-48 16,-5-2 0-16,-9 1 0 0,0 0 144 0,0 0 32 16,0 0 0-16,0 0 0 0,0 0 80 0,-11-1 32 15,-3-1 0-15,-3 1 0 0,-9-4-240 0,-1 1-48 16,-3 0-128-16,1-1 192 0,1-2-192 0,-1 0 0 16,2 0 0-16,4-1 0 15,6 0-512-15,3 1-64 0,7 2 0 0,7 5 0 16,0 0-1328-16,0 0-272 0,6-13-48 0,6 4-14672 0</inkml:trace>
  <inkml:trace contextRef="#ctx0" brushRef="#br1" timeOffset="131300.44">24510 19354 7359 0,'0'0'320'0,"-8"-1"80"0,-2-2-400 0,2 3 0 16,0 0 0-16,8 0 0 0,-9 4 3760 0,9-4 656 15,-11 4 144-15,11-4 32 0,0 0-2432 0,0 0-496 16,0 0-80-16,0 0-32 0,0 0-384 0,13 2-80 15,2-2 0-15,4 0-16 0,7-1-336 0,3-1-64 0,3-4-16 0,3 1 0 16,4 0-400-16,-4 0-64 0,-2 0-32 0,-1-3 0 16,-3 2-160-16,2 2 0 0,-1-1 0 0,-3 1-176 31,-3 2-1856-31,-2 1-368 0,-4-1-80 0</inkml:trace>
  <inkml:trace contextRef="#ctx0" brushRef="#br1" timeOffset="131494.22">24507 19543 25791 0,'0'0'2304'0,"0"0"-1856"0,0 0-448 0,0 0 0 15,0 0 1920-15,14 4 304 0,-1-4 48 0,5 1 16 16,2-1-1520-16,7 0-320 0,-1-1-48 0,6-1-16 0,1-1 32 0,2-1 0 16,-2 0 0-16,2 1 0 0,3 0-208 15,1 1-32-15,-3-4-16 0,1 4 0 0,-2-2-416 0,-1 2-96 16,-2 0-16-16,-1 1 0 15,-3-2-2512-15,-2 0-496 0</inkml:trace>
  <inkml:trace contextRef="#ctx0" brushRef="#br1" timeOffset="131929.2">25794 19114 12895 0,'0'0'576'0,"-4"-12"112"0,-3 2-560 0,1 0-128 0,-1 1 0 0,-1 1 0 16,-4 2 2656-16,0-3 496 0,-2 5 112 0,-3 2 0 16,-2 1-1424-16,-1 3-304 0,-2 1-48 0,-2 3-16 15,0 4-480-15,1 3-96 0,-2-2-32 0,2 6 0 16,0 4-224-16,3 4-32 0,2-1-16 0,0 6 0 15,4-1-64-15,1 5-16 0,3 2 0 0,2 4 0 16,3-1-256-16,4 1-48 0,2-4-16 0,4 3 0 16,4-1-192-16,3-5 144 0,3-1-144 0,3-6 128 15,2-2-128-15,3-5 0 0,2-2 0 0,5-2 128 16,1-5 192-16,4 1 16 0,2-8 16 0,0-3 0 16,1-3 416-16,-3-6 96 0,-2-1 16 0,-2-6 0 0,-2-3-112 0,-4-4 0 15,3 0-16-15,-6 1 0 16,-2-5-144-16,-4 3-32 0,-5 1 0 0,-5-3 0 0,-3 1 48 0,-6-4 0 15,-4 0 0-15,-3-3 0 0,-3 1-272 0,-4 6-48 16,-2-1-16-16,-2 7 0 0,-2 3-288 0,-4 4-304 16,-2 2 64-16,-4 6 16 15,-5 1-2016-15,1 0-384 0,-4 0-96 0</inkml:trace>
  <inkml:trace contextRef="#ctx0" brushRef="#br1" timeOffset="132739.74">27191 18744 7359 0,'0'0'656'0,"0"0"-528"0,0 0-128 0,-4-6 0 16,-1-6 3744-16,5 12 720 0,0 0 144 0,0 0 16 15,0 0-2720-15,0 0-560 0,0 0-96 0,0 0-32 16,-4 15-416-16,-2 1-96 0,-2-1 0 0,0 5-16 15,1 3 16-15,-1 4 0 0,-1 2 0 0,2 4 0 16,-2 0-64-16,0 4-16 0,1 1 0 0,-1 1 0 16,0 0-352-16,2-3-64 0,-2-3-16 0,1-2 0 15,1-4-192-15,1-3 128 0,3-8-128 0,0 0 0 16,6-2 256-16,-3-3-64 0,0-11 0 0,6 6 0 16,-6-6 160-16,10 4 32 0,3-4 0 0,0-5 0 15,1-1-80-15,0-6-16 0,0 1 0 0,0-3 0 0,1 0-112 16,1-1-32-16,0-4 0 0,0 2 0 0,-2 6-144 0,1-1 0 15,-1 3 0-15,-1 3 128 0,-3 3-128 0,-10 3 0 16,12 5 0-16,-3 8 0 0,-2 1 0 0,-2 4 0 16,-1 1-144-16,0 3 144 0,-4-1 0 0,-3 1 0 15,-1-1 0-15,1 0 0 0,-2-1-192 0,0-1 192 16,-2-2-192-16,1-3 192 16,1-4-512-16,1-1 0 0,4-9 0 0,0 0 0 15,0 0-2464-15,0 0-480 0</inkml:trace>
  <inkml:trace contextRef="#ctx0" brushRef="#br1" timeOffset="133108.51">27798 19065 20271 0,'0'0'1792'0,"-11"2"-1424"0,-2-2-368 0,0 1 0 16,1 2 2512-16,-4-1 432 0,-1 3 96 0,0-1 16 15,1 2-1760-15,-2 3-336 0,-1-2-80 0,1 4-16 16,0 0-288-16,0 3-48 0,3 0-16 0,0 2 0 15,2-5 0-15,5 1-16 0,0 0 0 0,4-3 0 16,4-9-80-16,1 9-16 0,3-4 0 0,3 0 0 16,2-1-208-16,3-3-32 0,3-2-16 0,-1-3 0 15,3 3-144-15,-1-3 128 0,-1-1-128 0,1-3 128 16,-2 2 0-16,-2 1 0 0,0-3 0 0,-2 3 0 16,0 0 0-16,-10 5-128 0,0 0 192 0,0 0-64 15,0 0 16-15,0 0 0 0,0 0 0 0,0 0 0 16,-4 7-144-16,0 4 160 0,-2-1-160 0,1 3 160 0,1 2-160 15,2-1 0-15,-1 0 0 0,1 0 0 0,4-1 0 16,2 1 0-16,1-5 0 0,1 1 0 0,-6-10-144 0,13 5-16 16,1-1 0-16,3-3 0 15,-1-4-480-15,2-2-80 0,-2-5-32 0,3 1 0 16,1-5-2848-16,-1 0-576 0</inkml:trace>
  <inkml:trace contextRef="#ctx0" brushRef="#br1" timeOffset="133395.53">28241 18964 29487 0,'0'0'1296'0,"-4"-8"288"0,1-3-1264 0,3 11-320 0,0 0 0 0,-7-5 0 16,-2 0 992-16,0 1 144 0,-3 4 16 0,1 2 16 15,-2 0-368-15,-1 3-80 0,-1 2-16 0,2 3 0 16,-3-2-208-16,3 2-48 0,2-3-16 0,2 4 0 15,2-2-192-15,4 1-48 0,1 3 0 0,5-4 0 16,2 3 32-16,0 1 0 0,4-4 0 0,2 4 0 16,2-4-80-16,2 3-16 0,3 1 0 0,-4-3 0 15,1 2 0-15,-1 0-128 0,0 0 192 0,-2 0-64 16,-2 1 48-16,-4-1 0 0,-3-1 0 0,-3 2 0 16,0-6 160-16,-5 2 48 0,-4-2 0 0,-3 3 0 15,-2-4-32-15,-5 1 0 0,-4-2 0 0,-1 0 0 16,-2 1-176-16,-1-2-48 0,-2 0 0 0,4-2 0 0,1 0-128 0,5-1-192 15,4-2 32-15,4-1 16 16,11 2-2976-16,-8-9-592 0</inkml:trace>
  <inkml:trace contextRef="#ctx0" brushRef="#br1" timeOffset="133945.6">29466 18951 25791 0,'0'0'1152'0,"0"0"224"0,0 0-1104 0,0 0-272 0,0 0 0 0,-9 4 0 15,0 3 1056-15,0 5 160 0,0-2 16 0,-1 5 16 16,0 3-528-16,-3 0-96 0,-3 0-32 0,2 5 0 15,-3 1-128-15,2-3-16 0,2 0-16 0,1-2 0 16,-2 1-48-16,2-3-16 0,3-3 0 0,2-2 0 0,2-2 16 0,5-10 16 16,-3 8 0-16,3-8 0 0,0 0 48 0,9 3 0 15,2-5 0-15,1-3 0 0,3-7 0 0,0-2 0 16,2-3 0-16,-1 1 0 0,1-2-208 0,-1 0-48 16,1-1 0-16,-2 2 0 0,2 2-192 0,0 2 0 15,-3-1 0-15,0 3 0 0,-1 3 0 0,0 6 0 16,-3 2 0-16,0 4 0 0,0 7 0 0,-2 1 0 15,-2 2 0-15,-1 5 0 0,-2 3 0 0,1 5 0 16,-5-3 0-16,-2 3 0 0,0-3 0 0,0-1-128 16,-1 1 128-16,-1-2 0 0,0-3-128 0,0-3 128 0,-1 0-192 15,4-6 192 1,2-10-592-16,0 0-16 0,0 0 0 0,0 0 0 16,0 0-2288-16,0 0-464 0</inkml:trace>
  <inkml:trace contextRef="#ctx0" brushRef="#br1" timeOffset="134255.98">29979 19054 29823 0,'0'0'1328'0,"-6"-4"272"0,6 4-1280 0,-11-1-320 0,-1 1 0 0,1 4 0 16,-1 3 640-16,0 0 64 0,-4 2 0 0,1 1 16 15,0 4 0-15,0 2 0 0,1 0 0 0,3 0 0 16,0-2-288-16,5 0-64 0,3 0-16 0,6 1 0 15,-1-5-112-15,7 1-32 0,4-3 0 0,3-1 0 0,2-5-208 0,2 2 128 16,2-1-128-16,1-1 0 0,-1-3 160 16,-2-2-160-16,-1 1 160 0,-1-1-160 0,-4-3 352 0,-2-3-32 15,-1 3 0-15,-5-4 0 0,-1 3-16 0,-5-3-16 16,0 1 0-16,-5-1 0 0,-1 4 144 0,-5-2 16 16,0-1 16-16,-4-1 0 0,-4 4-272 0,-2-3-64 15,0 2-128-15,2 4 192 0,-2-3-432 0,2 0-80 16,2 0-32-16,1 3 0 15,4-2-1712-15,3 1-352 0,2 1-64 0,7 3-13008 0</inkml:trace>
  <inkml:trace contextRef="#ctx0" brushRef="#br1" timeOffset="134589.37">30412 18922 8287 0,'0'0'368'0,"0"0"80"0,0 0-448 0,-9 6 0 0,2 4 0 0,1-1 0 16,-3 3 4800-16,-1 2 864 0,-3 0 176 0,3-2 48 15,-3 2-3616-15,3 0-720 0,-1-1-144 0,3-3-16 16,3 2-464-16,5-12-96 0,0 0 0 0,0 0-16 16,0 0 16-16,0 0 16 0,0 0 0 0,0 0 0 15,12-14-208-15,-2 0-32 0,4-2-16 0,1-1 0 16,1-2-208-16,2 1-32 0,0-1-16 0,0 3 0 15,0 4-144-15,1-1-16 0,0 0-16 0,0 4 0 16,-1-1-160-16,-1 5 160 0,-1 1-160 0,-1 3 160 16,-5 2-160-16,0 4 0 0,-2 9 0 0,0 2 0 0,-6 3 0 0,-1 2 0 15,-2 3 0-15,-1 4 0 0,-5-1-304 0,1 1 64 16,-2-4 16-16,1 2 0 16,-1-3-1616-16,2-4-320 0,0-3-64 0,3-3-14928 15</inkml:trace>
  <inkml:trace contextRef="#ctx0" brushRef="#br1" timeOffset="135141.34">30910 18759 17503 0,'0'0'1552'0,"-8"-1"-1232"0,-1-6-320 0,9 7 0 0,0 0 2192 0,0 0 384 16,0 0 80-16,11-1 16 16,0-1-1824-16,3-2-352 0,3 1-80 0,2-2-16 0,0-1 240 0,1 1 64 15,0 0 0-15,-1-2 0 0,-1 1 64 0,0 2 32 16,-1-1 0-16,-3 1 0 0,-3 4-96 0,0 4-32 16,-11-4 0-16,11 9 0 0,-5 0-352 0,-1 4-64 15,-4 2 0-15,-1 1-16 0,-2 2 16 0,-3 1 0 16,-4 2 0-16,-3 0 0 0,-3 2-80 0,-3-1-16 15,-3-3 0-15,-1-1 0 0,-3 1-160 0,3-2 0 16,0 1 144-16,3-1-144 0,2-1 0 0,4-2 0 16,4-2 0-16,5 0 0 0,4 1 0 0,0-13 0 15,8 9 0-15,4 1 128 0,5-3-128 0,2-1 0 16,1-1 0-16,2-1 0 0,0-3 0 0,2 0 0 16,1-2 0-16,1 0 0 0,-1-1 0 0,2-1 0 0,-1-2 0 15,0 0 0 1,-2-2-384-16,-4-3-32 0,-2 1-16 0,-5-4-10832 0,-4 2-2176 0</inkml:trace>
  <inkml:trace contextRef="#ctx0" brushRef="#br1" timeOffset="135301.91">30779 18959 23039 0,'0'0'2048'0,"0"0"-1648"0,0 0-400 0,17 2 0 16,0 1 1552-16,5-1 240 0,5 1 32 0,3-6 16 15,4 3-1072-15,3-1-192 0,3-2-64 0,-1 0 0 16,-2-1-16-16,1 0-16 0,-1 0 0 0,-3 0 0 0,-3 1-304 0,-3-1-176 16,-4-3 192-16,-2 2-192 15,-3 2-1264-15,-2-3-352 0,-4 0-80 0,-1 1-11520 16</inkml:trace>
  <inkml:trace contextRef="#ctx0" brushRef="#br1" timeOffset="135594.26">31324 18858 8287 0,'0'0'368'0,"0"0"80"0,0 0-448 0,10 0 0 15,1-1 0-15,0-2 0 0,3 5 4368 0,3-4 800 16,-1-1 144-16,2-1 48 0,0-5-3312 0,1 3-640 16,-1-3-144-16,-2 0-32 0,-2-4-448 0,-1 3-80 15,0-3-32-15,-2 0 0 0,-3 5-64 0,-3-4-16 0,-2 3 0 0,-3-1 0 16,0 10-64-16,-5-6-16 0,-2-1 0 0,-3 5 0 15,-4 1-128-15,-2 3-48 0,-1 4 0 0,-2 1 0 16,-3-5-336-16,0 7 128 0,-1 1-128 0,4 3 0 16,2 0 0-16,0 0 0 0,3 2 0 0,4 1 128 15,2 0-128-15,3 0 0 0,3-2 0 0,2-1 0 16,3 1 0-16,4 0 0 0,0-4 0 0,2 0-128 31,0-2-864-31,5 1-160 0,0 2-48 0,1-3-9808 0,1-2-1984 0</inkml:trace>
  <inkml:trace contextRef="#ctx0" brushRef="#br1" timeOffset="135920.03">31647 18823 16575 0,'0'0'1472'0,"-5"12"-1168"15,0 1-304-15,0-1 0 0,-1 0 1760 0,-1 1 288 16,1-4 64-16,1 1 16 0,5-10-224 0,-7 8-48 15,7-8-16-15,0 0 0 0,0 0-448 0,0 0-96 16,0 0-16-16,0 0 0 0,0 0-352 0,0 0-80 16,0 0-16-16,12-8 0 0,-1-6-160 0,2 0-32 15,1 0-16-15,1-2 0 0,1-1-208 0,0-1-32 16,2 0-16-16,0 1 0 0,-2-1-48 0,1 1 0 16,-1 1 0-16,-1 1 0 0,-2 1-160 0,0 3-32 15,0 0-128-15,-2 5 192 0,-2-2-192 0,-1 4 0 0,-1 0 0 16,-7 4 0-1,10-1-1024-15,-10 1-256 0,0 0-64 0</inkml:trace>
  <inkml:trace contextRef="#ctx0" brushRef="#br1" timeOffset="136169.59">32233 18712 8287 0,'0'0'368'0,"0"0"80"0,0 0-448 0,0 0 0 0,0 0 0 16,0 0 0-16,-11 8 5952 0,-1-2 1120 0,0 8 224 0,-2 1 32 16,-2 2-5472-16,0 1-1088 0,-2-2-208 0,-1 6-48 15,0-2 96-15,1 0 32 0,0 3 0 0,6-4 0 16,1-1-144-16,6-3-32 0,5-15 0 0,3 17 0 0,-3-17-224 0,14 16-48 16,2-4-16-16,3-7 0 0,2-2 208 0,-1-5 32 15,-1 0 16-15,2-7 0 16,-1 0 224-16,-1-6 48 0,0-1 16 0,-1-1 0 0,-2 1-96 0,-8 10-32 15,0-5 0-15,-1 2 0 0,-2-4-192 0,-1 0-32 16,-3 2-16-16,-1-4 0 0,-2-1-208 0,-2 1-144 16,-1 0 192-16,-5 1-192 15,0 0-576-15,-3-1-240 0,-2 1-32 0</inkml:trace>
  <inkml:trace contextRef="#ctx0" brushRef="#br1" timeOffset="136862.12">27411 19667 11055 0,'0'0'976'16,"3"-8"-784"-16,-3 8-192 0,0 0 0 0,12-5 1680 0,-12 5 304 16,0 0 48-16,0 0 16 0,0 0-912 0,0 0-176 15,0 0-48-15,0 0 0 0,0 0 400 0,0 0 80 16,0 0 16-16,0 0 0 0,0 0 240 0,0 0 48 0,0 0 16 0,0 0 0 15,0 0-640-15,0 0-128 0,-8 6-32 0,-3 2 0 16,-1-2-384-16,-4 4-80 0,-5-2 0 0,0 0-16 16,-3 2-176-16,-2 1-48 0,1-2 0 0,2 3 0 15,4-3-80-15,-1 2 0 0,2-2-128 0,6 0 192 16,2 0-192-16,4 0 0 0,-2-3 0 0,8-6 0 16,0 11-160-16,0-11 160 0,6 12-128 0,3-3 128 15,3 3 0-15,1-5-160 0,3 2 160 0,2-4 0 16,0 1 0-16,-1 3 0 0,-4-1 0 0,1 3 0 15,-2-5 0-15,-4 5 0 0,-1-5 0 0,-5 4 0 16,-2-2 0-16,-1 3 0 0,-3-2 0 0,-2 3 0 16,-3-2 0-16,-4 2 0 0,-1 0 0 0,-3-3 0 15,-4 2 176-15,-2-3-16 0,-1 2 0 0,0-2 0 16,-3-1-16-16,3-3 0 0,-1 0 0 0,2-3 0 0,3-2-144 16,3-2 0-16,4 1 0 0,3-5 128 15,4-1-448-15,3 1-80 0,3 7-32 0,7-14 0 16,1-1-2544-16,6 0-512 0,6-2-96 0,1 1-32 15</inkml:trace>
  <inkml:trace contextRef="#ctx0" brushRef="#br1" timeOffset="137193.66">27683 19791 12895 0,'-11'12'576'0,"4"-2"112"0,0 0-560 0,0 1-128 0,-2 2 0 16,3-3 0-16,-1 2 2752 0,2 3 512 15,1-4 96-15,2 1 32 0,0-1-1856 0,4-2-384 0,3 3-64 0,1-3 0 16,3-1-256-16,3-2-64 0,0 0 0 0,5 0 0 16,3-2-64-16,2-1 0 0,1-2-16 0,2-2 0 15,2-2-208-15,-1 1-32 0,1-6-16 0,-4 0 0 16,-4 2 32-16,-4-4 16 0,-1 2 0 0,-2-2 0 16,-5 1-192-16,-2-1-32 0,-2 2-16 0,-3-1 0 15,0 9 208-15,-5-9 32 0,-1-1 16 0,-3 3 0 16,-3-5-128-16,-3 2-32 0,-4 1 0 0,-4-1 0 15,-1 0-336-15,0 0 0 0,-2 3 0 0,1-2 0 16,2 4-192-16,3 3-128 0,-1 1 0 0,3-1-16 16,3 1-1408-1,3 1-288-15,0-1-48 0,3-1-13664 0</inkml:trace>
  <inkml:trace contextRef="#ctx0" brushRef="#br1" timeOffset="137501.03">28263 19470 1839 0,'0'0'160'0,"0"0"-160"16,0 0 0-16,0 0 0 0,0 0 3072 0,-1 10 576 15,-1 1 112-15,0-1 16 0,1 2-1664 0,-1 3-320 0,-1 0-80 16,-2 2-16-16,0 1 16 0,-2 1 0 0,-1 1 0 0,-1 0 0 16,0 3-240-16,1 4-32 0,-1-5-16 0,0-1 0 15,2 1-432-15,-3-1-96 0,3-2 0 0,0 3-16 16,-1-3-432-16,3-1-96 0,1 1-16 0,0-2 0 16,2-1-208-16,0-1-128 0,1-2 160 0,2 0-160 15,1-1 0-15,2-1-192 0,-2-1 16 0,2 3 0 31,1-6-544-31,0-1-112 0,-5-6-32 0,6 7 0 16,-6-7-2208-16,0 0-432 0</inkml:trace>
  <inkml:trace contextRef="#ctx0" brushRef="#br1" timeOffset="138048.07">28134 19789 9215 0,'0'0'816'0,"0"0"-656"0,0 0-160 0,0 0 0 15,0 0 2064-15,0 0 384 0,0 0 80 0,0 0 16 16,0 0-1440-16,0 0-272 0,0 0-64 0,0 0-16 16,0 0-80-16,0 0-16 0,0 0 0 0,10 0 0 0,-10 0-320 0,0 0-64 15,0 0-16-15,0 0 0 0,0 0 192 0,0 0 48 16,0 0 0-16,0 0 0 0,0 0-496 0,0 0 128 15,0 0-128-15,0 0 0 0,0 0-192 0,0 0-64 16,0 0-32-16,0 0 0 16,0 0-320-16,0 0-64 0,0 0-16 0,0 0 0 15,0 0-624-15,0 0-128 0,0 0-32 0,0 0 0 0</inkml:trace>
  <inkml:trace contextRef="#ctx0" brushRef="#br1" timeOffset="138898.26">28523 20073 20671 0,'0'0'912'0,"0"0"192"0,0 0-880 0,0 0-224 0,0 0 0 0,0 0 0 0,12 2 720 15,1-4 112-15,0-3 0 0,0 0 16 0,-1-5 224 0,1 1 32 16,2-2 16-16,-1-1 0 0,0 0-336 0,2-2-64 16,-1-3-16-16,-1 4 0 0,-2 3-176 0,1-3-32 15,0 2-16-15,-2 2 0 0,-1 0-64 0,-1 2-16 16,-1-1 0-16,0 0 0 0,-8 8-144 0,0 0-48 16,7-3 0-16,-7 3 0 0,0 0-208 0,0 0 128 15,0 0-128-15,0 0 0 0,0 0 128 0,0 0-128 16,0 0 0-16,0 0 144 0,0 0-144 0,0 0 0 15,0 0 144-15,0 0-144 0,0 0 0 0,0 0 0 0,0 0 0 16,0 0 0-16,0 0 0 0,0 0 0 16,0 0 0-16,0 0 128 0,0 0 48 0,0 0 16 0,0 0 0 0,0 0 0 15,0 0-32-15,12 3 0 0,-12-3 0 0,10 4 0 16,-10-4-32-16,6 9-128 0,-6-9 192 0,0 0-64 16,5 6-128-16,-5-6 192 0,0 0-192 0,4 13 192 15,-4-13-48-15,3 10 0 0,-3 0 0 0,0-10 0 16,0 14-16-16,0-3 0 0,-2-1 0 0,0 3 0 15,-3-5-128-15,2 4 192 0,-2-5-192 0,0 5 192 16,0-3-64-16,-1 2-128 0,-1 2 192 0,0-3-64 16,-2 2-128-16,1-4 128 0,4 1-128 0,-1-1 128 15,5-8-128-15,-5 10 0 0,5-10 0 0,0 0 0 16,0 0 0-16,0 0 128 0,0 0-128 0,0 0 0 16,0 0 0-16,0 0 128 0,0 0-128 0,8-9 0 15,2 0 128-15,1-5-128 0,0-1 128 0,0 2-128 0,3-1 128 16,1-1-128-16,0-3 0 0,2 3 128 0,0 1 0 0,-1 4 0 15,-1-3 0-15,1 3 0 0,-4 0 48 0,1 0 0 16,0 5 0-16,-2 1 0 0,1-2-16 0,-2 3 0 16,-10 3 0-16,10 1 0 0,-10-1-160 0,9 8 0 15,-9-8 0-15,7 11 0 0,0 3 0 0,-3 2 0 16,-2-1 0-16,1 0 0 0,-2 0 0 0,1-2 0 16,1 1 0-16,1 0 0 0,1-1 0 0,0-2 0 15,1 1 0-15,3-1 128 0,1-5 64 0,2 1 16 16,1-1 0-16,1-3 0 0,2-1-80 0,1-2-128 15,-1 0 176-15,2 0-176 0,1 0 0 0,-1-1 0 16,-3-2-240-16,2-3-12240 16,0 0-2432-16</inkml:trace>
  <inkml:trace contextRef="#ctx0" brushRef="#br1" timeOffset="139275.74">30124 19940 25791 0,'0'0'2304'0,"0"0"-1856"16,0 0-448-16,0 0 0 0,4 14 2304 0,-1 0 384 15,-2 2 64-15,3 1 0 0,-2-1-1936 0,2 2-400 16,0 0-80-16,0-1-16 0,-2 0-144 0,1-1-48 15,-1 0 0-15,2-3 0 0,-4-13-272 0,5 11-64 16,-1 1-16-16,1-6 0 16,-5-6-2000-16,0 0-400 0,0 0-64 0</inkml:trace>
  <inkml:trace contextRef="#ctx0" brushRef="#br1" timeOffset="139436.6">30066 19819 23039 0,'0'0'2048'0,"0"0"-1648"0,0 0-400 0,0 0 0 16,0 0 2752-16,0 0 448 0,0 0 112 0,0 0 16 16,0 0-2800-16,10-4-528 0,0-2-144 0,3 0-16 31,0 1-1904-31,1-2-384 0,0 0-80 0</inkml:trace>
  <inkml:trace contextRef="#ctx0" brushRef="#br1" timeOffset="139787.67">30932 19672 11967 0,'0'0'1072'0,"10"-3"-864"0,-1-7-208 0,-2 2 0 0,0-3 4368 0,-1 3 832 16,-1-2 176-16,-1 3 16 0,-2-4-3664 0,-2 2-752 16,-1-2-144-16,-1 1-16 0,-2 1 16 0,-3-1 16 15,-1 2 0-15,-3 3 0 0,0-1-144 0,-2 2-16 16,-2 1-16-16,-2 3 0 0,0 2-176 0,-2 1-48 15,1 4 0-15,-3-1 0 0,0 6-176 0,-1-2-32 16,1 4-16-16,0 0 0 0,2-2-32 0,3 5 0 16,0 0 0-16,2 0 0 0,4 4 32 0,0 0 0 15,1 0 0-15,4-1 0 0,-1-1 0 0,3 1 0 0,2 1 0 0,1 0 0 16,2-3-80-16,4 2-16 0,0-2 0 16,0 1 0-16,2-1-128 0,-2 0 0 0,1 0 0 0,-1 2 0 15,0-1 0-15,-1-1 0 0,-1 0 0 0,-1-1 0 16,-1 0-256-16,-2 1 32 0,-1-3 0 0,0-4 0 31,-3 2-1168-31,0-5-224 0,-1 1-48 0,-3-4-16 16,1-3-1488-16,-2-2-288 0</inkml:trace>
  <inkml:trace contextRef="#ctx0" brushRef="#br1" timeOffset="139909.88">30506 20037 21183 0,'0'0'944'0,"0"0"192"0,12-4-912 0,1 1-224 0,2-2 0 0,2 0 0 15,1 1 3232-15,1 0 608 0,4 2 112 0,2-1 16 16,2-2-2512-16,2 4-512 0,3-3-112 0,0 2 0 15,1 0-416-15,1 0-80 0,3-1-16 0,-3-1 0 16,-1 2-320-16,-1 1 0 0,-3-1 0 0,-5 1-11696 16,-5 1-2368-16</inkml:trace>
  <inkml:trace contextRef="#ctx0" brushRef="#br1" timeOffset="140627.2">25048 20511 24927 0,'0'0'1104'0,"0"0"240"0,-4-8-1088 0,4 8-256 15,0 0 0-15,-9-4 0 0,0 0 960 0,0 3 128 16,-1-1 16-16,-2 0 16 0,0 2 32 0,-1 3 0 16,-1 1 0-16,0 3 0 0,-1 3-384 0,2 4-80 15,-1 0-16-15,-1 4 0 0,-2 1-272 0,3 4-48 16,3-3-16-16,1 5 0 0,1 1-16 0,1 1 0 16,3 0 0-16,3-1 0 0,2 1-160 0,2-4-32 0,2-1-128 0,5-1 192 15,0-3-64-15,3-4 0 16,4-1-128-16,3-2 192 0,2-6 16 0,5-1 0 0,2-3 0 0,3-2 0 15,4-2 240-15,2-2 64 0,0-6 0 0,-2-2 0 16,-3-2 16-16,0-5 16 0,-3-2 0 0,-2-1 0 16,-5 2-80-16,-1-4-16 0,-2-1 0 0,-5 2 0 15,-3-3 96-15,-3 4 16 0,-3-1 0 0,-2 1 0 16,-5 1-80-16,0-2-16 0,-7-1 0 0,-3 2 0 16,-2 5-224-16,-1 0-48 0,-3 6-16 0,-2 4 0 15,-3-1-176-15,-1 4-224 0,0 4 48 0,0 1 16 16,1 0-1168-16,3 4-224 15,3-1-48-15,6 5-11840 0,3-4-2352 0</inkml:trace>
  <inkml:trace contextRef="#ctx0" brushRef="#br1" timeOffset="140971.22">26020 20664 27647 0,'0'0'2448'0,"0"0"-1952"0,0 0-496 0,-8 11 0 16,-2 0 1424-16,5 0 192 0,-1 3 48 0,-1 2 0 15,1-2-912-15,1 0-176 0,-1 2-48 0,3-1 0 16,0-1-272-16,2 2-64 0,1-4-16 0,0-1 0 16,1 1-176-16,-1-12-256 0,0 0 64 0,6 7 16 31,-6-7-2640-31,0 0-512 0</inkml:trace>
  <inkml:trace contextRef="#ctx0" brushRef="#br1" timeOffset="141118">25951 20534 18431 0,'0'0'1632'0,"0"0"-1312"0,-10 1-320 0,1 0 0 0,9-1 3648 0,0 0 672 16,-7 6 128-16,7-6 32 0,0 0-3392 0,0 0-688 15,0 0-128-15,0 0-16 0,0 0-256 0,0 0-256 16,10 2 48-16</inkml:trace>
  <inkml:trace contextRef="#ctx0" brushRef="#br1" timeOffset="141463.35">26636 20572 28559 0,'0'0'1264'0,"-8"3"272"16,8-3-1232-16,-11 4-304 0,4 0 0 0,-2 1 0 0,-1 0 1152 0,-1 2 192 0,0-5 16 0,-2 2 16 15,1 0-752-15,0 2-160 0,-1-2-16 0,3 1-16 16,0 1-32-16,3-1 0 0,7-5 0 0,0 0 0 16,0 0-160-16,-4 8-48 0,4-8 0 0,0 12 0 15,0-12 0-15,7 8-16 0,3 3 0 0,2 1 0 16,-1-3-176-16,2 3 0 0,0-3 144 0,-2 1-144 15,1 2 0-15,-3-3 0 0,-3 2 0 0,0-4 128 16,-6-7 96-16,4 14 32 0,-4-1 0 0,-2-3 0 16,-6 0 128-16,0-2 48 0,-4 1 0 0,-5-2 0 15,-3 3-176-15,-2-2-16 0,-1 1-16 16,-1-3 0-16,0-2-224 0,2 4 0 0,2-3 0 0,3-4-160 16,3-2-1408-16,3-2-288 0,2 1-48 0</inkml:trace>
  <inkml:trace contextRef="#ctx0" brushRef="#br1" timeOffset="141936.71">27460 20724 11055 0,'0'0'480'0,"0"0"112"15,0 0-464-15,0 0-128 0,-1-7 0 0,-2 0 0 0,3 7 3296 0,0 0 640 0,-6-5 128 0,2-1 32 16,-4 1-2464-16,1 0-480 0,-1 1-112 0,-1-1-16 16,-1 1-48-16,0 1-16 0,-1 0 0 0,-1 0 0 15,-1 0-96-15,1 1-32 0,-1 2 0 0,3 2 0 16,0 4-480-16,1-1-96 0,-1 2-32 0,1 3 0 15,0 3-224-15,1-1 0 0,2-1 0 0,2 6 0 16,1 0 0-16,3 1-128 0,2-3 128 0,2-2 0 16,1-1 0-16,2-1 0 0,2-5 0 0,1-1 0 15,3 0 0-15,0-2 0 0,-1-3 0 0,0-1 144 16,-1-4 80-16,0 0 16 0,-4 1 0 0,1-3 0 0,-3-1 336 0,0 1 64 16,-5 7 0-16,0 0 16 0,2-13-112 0,-2 13-32 15,0-10 0-15,0 10 0 0,0 0-80 0,0 0-32 16,0 0 0-16,0 0 0 0,0 0-272 0,0 0-128 15,3 14 128-15,0 0-128 0,3 1 0 0,0-2 0 16,2-1 0-16,2 0 0 16,0-3-448-16,3 0-32 0,1-5 0 0,1 0 0 15,3-3-2432-15,0-2-480 0</inkml:trace>
  <inkml:trace contextRef="#ctx0" brushRef="#br1" timeOffset="142335.26">27977 20657 8287 0,'0'0'368'0,"-5"7"80"0,5-7-448 0,-7 9 0 0,0 0 0 0,2 1 0 15,-1 2 4368-15,0-5 800 0,1 2 144 0,-2-2 48 0,1-2-3504 0,6-5-688 16,-8 7-144-16,8-7-16 0,0 0-16 0,0 0 0 16,0 0 0-16,0 0 0 0,0 0-160 0,0 0-48 15,0 0 0-15,7-10 0 0,-1 3-144 0,-1-4-16 16,4 3-16-16,-2-4 0 0,1 3-160 0,1 3-16 15,0 2-16-15,1-1 0 0,0-1-32 0,2 2 0 16,0 3 0-16,2 2 0 0,-2 1-128 0,-1 3-16 16,1 4-16-16,-2 0 0 0,-1 4-224 0,0 1 144 15,-4 1-144-15,0 0 128 0,-3-1-128 0,0 3 0 16,-2-1-160-16,-2 0 160 16,0-2-592-16,1-2-32 0,-1 1 0 0,2-1 0 15,0-12-2464-15,0 0-496 0</inkml:trace>
  <inkml:trace contextRef="#ctx0" brushRef="#br1" timeOffset="143033.76">28954 20664 13823 0,'0'0'1216'0,"0"0"-960"0,0 0-256 0,0 0 0 16,0 0 2048-16,0 0 352 0,0 0 80 0,0 12 16 15,0-12-1024-15,2 13-192 0,5-5-32 0,1 1-16 16,-8-9 48-16,12 9 16 0,3 0 0 0,0-4 0 16,3 0-192-16,1-1-32 0,3-6-16 0,1 0 0 15,1 2-224-15,1-1-32 0,1-3-16 0,-1 0 0 16,-1-3-112-16,-1 0-32 0,-1 1 0 0,-3-3 0 15,-1 2-320-15,-4-5-64 0,-3 3 0 0,-2-1-16 16,-4 4-112-16,-5 6 0 0,-1-12-128 0,-3 3 192 16,-1-1-192-16,-4 5 144 0,-4-2-144 0,-3 1 128 15,1 4-128-15,-3 1 0 0,-1 2 0 0,1 3-176 16,-4 5 176-16,2-1-208 0,1 5 80 0,1-1 128 0,2 3-192 0,2 3 192 16,2-1-160-16,3 4 160 0,4 0-128 0,3 1 128 15,2-3 0-15,3 0-144 0,4-1 144 0,3-3-160 16,4-3 160-16,1 0-160 0,3 1-144 0,1-7-16 15,0 1-16-15,3-3 0 16,-1-4-1776-16,0 0-336 0,-2-3-80 0</inkml:trace>
  <inkml:trace contextRef="#ctx0" brushRef="#br1" timeOffset="143200.29">29551 20836 2751 0,'0'0'256'0,"0"0"-256"0,0 0 0 0,0 0 0 16,0 0 6816-16,0 0 1312 0,0 0 272 0,0 0 48 16,0 0-6272-16,0 0-1248 0,0 0-256 0,0 0-48 15,0 0-480-15,0 0-144 0,0 0 0 0,0 0 0 32,0 0-1920-32,5-6-512 0</inkml:trace>
  <inkml:trace contextRef="#ctx0" brushRef="#br1" timeOffset="143750.78">29908 20598 17503 0,'0'0'1552'0,"0"0"-1232"0,-9 4-320 0,2 0 0 16,7-4 1248-16,-8 11 192 0,2 0 32 0,2 3 16 15,1 1-864-15,3 1-176 0,0 2-48 0,3 0 0 16,0 0 144-16,0 1 32 0,2 0 0 0,3 0 0 15,-2-1 96-15,6-3 32 0,-1-1 0 0,2-5 0 16,1 1-48-16,0-2 0 0,0-2 0 0,0-2 0 16,-3-4 176-16,1 0 48 0,1-1 0 0,-2-5 0 15,-1 3-48-15,-1-4-16 0,-1-3 0 0,-1 1 0 16,1-3-96-16,-3-1-16 0,1-4 0 0,1 5 0 16,-2-4-176-16,0 1-32 0,0-3-16 0,1 2 0 15,-1-1-256-15,2 2-48 0,-1 2-16 0,0 1 0 0,0 0-160 16,-1 4 0-16,-2 0-192 0,-3 8 192 15,0 0-1472-15,0 0-192 0,0 0-16 0</inkml:trace>
  <inkml:trace contextRef="#ctx0" brushRef="#br1" timeOffset="145053.6">30612 20662 11967 0,'0'0'1072'0,"0"0"-864"0,0 0-208 0,0 0 0 0,0 0 3808 0,-2-6 720 0,2 6 144 0,0 0 16 15,0 0-3168-15,-5-9-640 0,-1 2-128 0,6 7-32 16,-9-5 192-16,0-1 48 0,0 2 0 0,0 3 0 16,0 1-272-16,0 2-48 0,-1 5-16 0,-1-2 0 15,-3 4-352-15,1 2-64 0,0 4-16 0,0 2 0 16,-1 1-192-16,3 1 176 0,0-1-176 0,2 2 160 15,1 0-160-15,4-1 0 0,0-1 0 0,4-3 128 16,3-1-128-16,1-5 0 0,-4-9 0 0,7 9 0 16,1-3 0-16,1-2 0 0,1-4 0 0,-1-1 0 15,-9 1 176-15,11-5 0 0,5 0 0 0,-5-4 0 16,-2 1 16-16,-1-2 16 0,-2 2 0 0,0 0 0 16,-2-1-208-16,1-3 144 0,-1 3-144 0,-4 9 128 15,5-10-128-15,-5 10 0 0,0 0 0 0,0 0 0 16,0 0 0-16,0 0 0 0,0 0-192 0,0 0 192 0,0 0-320 15,4 12 64-15,0-3 16 0,-2 2 0 0,1 2-16 0,-2-4-16 16,-1-9 0-16,4 10 0 0,-4-10 16 0,8 5 0 16,-8-5 0-16,12 0 0 0,0-1 256 0,-1-5-160 15,2 0 160-15,2 0-128 0,-2-6 128 0,2 3 0 16,0-3 128-16,2 3-128 0,-1-4 128 0,1 2-128 16,-2-1 160-16,-1 0-160 0,0 1 144 0,0 2-144 15,-1-3 128-15,0 2-128 0,-1-2 144 0,1-1-144 16,1 2 160-16,1-2-160 0,2-3 128 0,0-1-128 15,1-2 0-15,0 1 144 0,0 1-144 0,0-1 0 16,-1-6 0-16,1-3 0 0,-1 2 0 0,-1-5 0 16,0 1 0-16,-2-1 0 0,0-6 0 0,-4 0-176 0,0 3 176 15,-1-1-192-15,-2 0 192 0,1 4-192 0,-2 4 192 0,-1 3-192 16,2 0 192-16,-2 5 0 0,0 5 0 0,-1 1 0 16,-2 2 0-16,-2 10 0 0,0 0 128 0,0 0-128 15,0 0 144-15,0 0-144 0,-7 11 192 0,-2 4-192 16,0 3 144-16,-4 1-144 0,2 1 0 0,-1 7 144 15,-4-1-144-15,-1 4 192 0,-1 1-192 0,-4 2 192 16,0 2-16-16,-2 1 0 0,-2-1 0 0,5 2 0 16,-1 1-48-16,1-1 0 0,3 1 0 0,3-6 0 15,2 0 0-15,5 0-128 0,4-6 192 0,3 1-64 16,4-7-128-16,3 0 160 0,4-4-160 0,4-1 160 16,3-5-160-16,4-1 0 0,1-2 0 0,2-2 0 0,0-8 0 15,2 2 0-15,0-2 0 0,0 0 0 16,-3-1 0-16,-2-6 0 0,2 1 0 0,-3-3 0 15,3 3 0-15,-1-3 0 0,-2-1 0 0,-1-1 0 0,0 0 0 16,-1 0 0-16,-3 0 0 0,-1 1 0 0,-2-1 208 0,-2-1-32 16,-1 0-16-16,-3 1 0 0,-2 2 0 0,0 2 0 15,-2-2 0-15,0 3 0 0,-2 9-160 16,0 0 160-16,0 0-160 0,0 0 160 0,0 0-160 0,0 0 0 16,0 0 0-16,-10 4 0 0,1-1 0 0,1 6 0 15,2-2 0-15,-1 4 0 0,1 0 0 0,1 3 0 16,-1 3 0-16,0 1 0 0,1 0 0 0,0-1 0 15,0 1 0-15,1 0 0 0,2 0 0 0,1-3 0 16,1-4 0-16,2 1 0 0,2-1 0 0,1-2 0 16,0 3 0-16,3-7 0 0,-8-5 0 0,12 4 0 15,4-3 0-15,-2-2 0 0,-2-2 128 0,2-2 0 16,2 0 0-16,0-5 0 0,2 2 32 0,-2-2 0 0,0 2 0 16,0-3 0-16,1 1 0 0,-1 1 0 0,-4 0 0 0,-1 1 0 15,-1 1 16-15,-1-2 0 0,-1 2 0 0,-2 0 0 16,-6 7-176-16,8-7 0 0,-8 7 0 0,6-5 0 15,-6 5 0-15,0 0 0 0,0 0 0 0,0 0 0 16,0 0 0-16,0 0 0 0,0 0 0 0,0 0 0 16,4 9 0-16,-4-9 0 0,4 14 0 0,-2-1 0 15,1-4 0-15,-3-9-176 0,5 11 176 0,-5-11-192 16,8 9 192-16,-1 0 0 0,-7-9-144 0,12 3 144 16,0-3 0-16,1-3 0 0,0-1 0 0,2-3 0 15,2-2 0-15,2-3 0 0,1 2 0 0,2 0 128 16,1-4-128-16,2 0 128 0,-1 1-128 0,-1-2 128 15,-1 0 32-15,-2-2 0 0,-2 3 0 0,-2-1 0 0,-2 0 16 0,-1-1 0 16,-2-1 0-16,0-1 0 0,-6-3 16 0,-2 2 0 16,-1 0 0-16,-5 0 0 0,-2-1-192 0,-3 3 160 15,0 6-160-15,-3 0 160 0,0 7-160 0,-2 1 160 16,-1 3-160-16,-4 7 160 0,1 4-160 0,-2 3 0 16,0 4 0-16,-2 5 0 0,2 0 0 0,3 3 0 15,0 2 0-15,4 1 0 0,1-3 0 0,5 2 0 16,4-4 0-16,4-2 0 0,3-2 0 0,5-1 0 15,4-3 144-15,4-2-144 0,2-1 0 0,5-4 0 16,0-1 0-16,3-6 0 0,5-4 0 0,3-6 0 16,4 2 0-16,0-4 0 0,0-3-320 0,1-1 32 15,0-1 0-15,-1 1 0 16,0 2-2688-16,-19 5-544 0</inkml:trace>
  <inkml:trace contextRef="#ctx0" brushRef="#br1" timeOffset="156476.57">23797 20485 8287 0,'0'0'368'0,"0"0"80"0,0 0-448 0,0 0 0 0,0 0 0 0,0 0 0 16,4-9 2672-16,-4 9 448 0,0 0 80 0,2-9 32 16,-2 9-1376-16,0 0-256 0,0 0-64 0,0 0-16 15,3-8-240-15,-3 8-64 0,0 0 0 0,1-7 0 16,-1 7-224-16,0-9-48 0,0 9-16 0,-1-6 0 16,-2-2-144-16,3 8-16 0,-5-5-16 0,0 3 0 15,-3-2-256-15,2 0-48 0,-2 2-16 0,-1 2 0 16,1 1-192-16,-5 3-48 0,-2-1 0 0,-5 1 0 15,-1 1-192-15,-6 3 144 0,-5-3-144 0,-3 3 128 16,-3 1-128-16,2-1 0 0,-2 1 0 0,0 0 0 0,0 0 0 0,0-1 0 16,1 1 0-16,2-2 0 0,4 2 0 0,0-2 0 15,2-1 0-15,0 2 0 0,-1-3 0 0,2-2-192 16,0-1 32-16,3-2 16 16,3 0-272-16,5 3-48 0,3 0-16 0,2-3 0 15,3-1-896-15,9 1-176 0,0 0-48 0,8-12 0 16,5 3-1056-16,3-2-224 0</inkml:trace>
  <inkml:trace contextRef="#ctx0" brushRef="#br1" timeOffset="156860.4">23860 20653 11055 0,'0'0'976'0,"-6"4"-784"0,-3-2-192 0,-1 1 0 16,0-1 2480-16,-2 2 448 0,1-4 80 0,-1 0 32 15,1-1-1408-15,-2-2-288 0,1 1-48 0,-2-1-16 16,0 0-176-16,-3 0-32 0,-3-1-16 0,-3-1 0 0,-1 3-160 15,-3 0-16-15,-6 1-16 0,1 2 0 0,-2 1-352 0,-2 0-64 16,-1 1 0-16,0 0-16 0,-1 1-240 0,1-1-32 16,1 2-16-16,-1 3 0 0,-1-3-144 0,-4 0 0 15,0 1 0-15,1-1 0 0,3 1 0 0,2 3 0 16,3-4 0-16,3 1 0 0,3 0-304 0,3-2 16 16,2 0 0-16,5-1 0 15,1 1-400-15,4-1-80 0,1-3 0 0,11 0-16 16,0 0-2096-16,0 0-400 0</inkml:trace>
  <inkml:trace contextRef="#ctx0" brushRef="#br1" timeOffset="157255.59">23164 20389 20559 0,'0'0'896'0,"0"-12"208"0,0 1-880 0,0-2-224 0,0 2 0 0,1 2 0 16,-1-1 1136-16,0 3 176 0,0 7 32 0,-3-6 16 16,3 6-80-16,-3-7 0 0,3 7-16 0,0 0 0 15,-9 0-320-15,-3 4-64 0,0 3-16 0,-4-1 0 16,0 4-320-16,-3 2-64 0,-4 2-16 0,-1 2 0 15,-2 2 32-15,1 1 0 0,1 1 0 0,-2 3 0 16,3 1 0-16,-1 2 0 0,3 2 0 0,-1-4 0 0,0 3-112 16,3-5 0-16,3 3-16 0,1-1 0 0,2-3-112 0,4-3 0 15,3 0-16-15,-1-4 0 0,5-3-240 0,-1 2 176 16,2 0-176-16,2-4 160 0,-1-9-160 16,5 11 128-16,3-1-128 0,2-1 128 0,3-1-128 0,2-1 0 15,3-1 144-15,3-1-144 0,5 0 0 0,3-3 0 16,2 1 0-16,3-3 0 15,4 0-336-15,1-3-96 0,1-1-16 0</inkml:trace>
  <inkml:trace contextRef="#ctx0" brushRef="#br1" timeOffset="158978.67">18701 20485 19231 0,'0'0'848'0,"0"0"176"0,-5-6-816 15,1 1-208-15,4 5 0 0,-5-9 0 0,-2 4 1024 0,7 5 176 16,-8-5 16-16,-1-2 16 0,0 4-32 0,0 0-16 16,0 0 0-16,0 2 0 0,-2 0-224 0,-1 1-64 15,1 1 0-15,-2 2 0 0,-2-2-384 0,3 3-64 16,-2 0-32-16,2 3 0 0,-1-2-160 0,0 4-16 0,1-1-16 0,-1 3 0 15,0-2-96-15,0 4 0 16,2 1-128-16,-1-3 192 0,0 1-192 0,3 3 176 0,-1 0-176 0,2-1 160 16,-1 2 0-16,4 0 0 0,4-1 0 0,1 1 0 15,0 0-160-15,4-1 0 0,1-3 0 0,2-1 128 16,2 1-128-16,1-3 128 0,2 2-128 0,-1-5 128 16,2-1 0-16,1 2 0 0,1-3 0 0,-1-1 0 15,0 1-128-15,1-3 0 0,1-1 144 0,-1-1-144 16,0-1 0-16,0-3 144 0,2 0-144 0,0-6 0 15,-1 1 208-15,2-3-64 0,0-2-16 0,-2-1 0 16,-1-2-128-16,1-1 192 0,-1 0-192 0,0 1 192 16,-1 0-192-16,-2 0 192 0,0 1-192 0,0-2 192 15,-1-2 32-15,1 1 16 0,-2-3 0 0,0 1 0 0,-1 1 32 0,0-2 16 16,-2-1 0-16,1 1 0 0,-2 0-160 0,1-2-128 16,-1 0 144-16,0 5-144 0,0 2 128 15,-4 3-128-15,-1 2 0 0,1 6 144 0,-2 7-144 0,0 0 192 16,0 0-192-16,0 0 192 0,-2-7-192 0,2 7 192 15,0 0-192-15,-9 8 192 0,1 2-192 0,-3 5 0 16,0 3 0-16,1 1 0 0,-2 3 0 0,2-1 0 16,0 0 0-16,0 2 0 0,-2 2 0 0,3-1 0 15,1 2 0-15,-1 0 0 0,0 1 0 0,1 1 0 16,1-5 0-16,1 2 0 0,3-2 0 0,1 0 0 16,2-1 0-16,0-2 0 0,2-2 0 0,1-4 0 15,4 0 128-15,2-2-128 0,2-3 0 0,1 0 0 0,2-4 0 16,0 0 0-16,1 1 0 0,1-4 0 0,2-1 0 15,1-1 0-15,-2-2 0 0,1-3 0 0,-1-2 0 0,-1 2 0 16,-2-4 0-16,0 0 0 0,0-5 0 0,-3 2 0 16,-1 0 0-16,0 0 0 0,2 0 144 0,-3 5-144 15,-2-5 0-15,0 3 128 0,-2-1-128 0,0 4 0 16,-5 6 128-16,4-10-128 0,-4 10 128 0,0 0-128 16,0 0 0-16,0 0 144 0,0-8-144 0,0 8 0 15,0 0 0-15,0 0 0 0,0 0 0 0,-8 0 0 16,8 0 0-16,-10 4 0 0,3 2 0 0,1 3 0 15,0-3 0-15,-1 4-144 0,2-1 144 0,3 2-128 16,-2-3 128-16,4-8-160 0,-3 11 160 0,1-1-160 16,2-10 160-16,0 0-128 0,0 9 128 0,0-9-128 15,0 0-16-15,5 11 0 0,-5-11 0 0,6 6 0 16,-6-6 144-16,10 6 0 0,-1-1-144 0,2-3 144 0,-11-2 0 16,12-1 0-16,0 0 0 0,-1-3 0 0,-1 0 0 0,2 0 0 15,-3 0 0-15,1-3 0 0,0-1 0 0,0-2 0 16,2 0 0-16,0-3 0 0,1 0 0 0,0 1 128 15,-2-2-128-15,2-2 128 0,-2 4-128 0,2-4 0 16,0 1 0-16,-1-1 0 0,1-3 0 0,0-2 128 16,-3 2-128-16,1 0 0 0,0-1 160 0,-1-1-160 15,-1 0 192-15,-3-5-192 0,0 0 128 0,-1-1-128 16,1 0 0-16,-3-1 0 0,-3 4 0 0,4 3 0 16,-1-5 128-16,-1 7-128 0,-2 5 0 0,0 1 0 15,-1 1 0-15,0 4 0 0,-2-1 0 0,-2 4 0 16,5 5 0-16,0 0 0 0,-6 0 0 0,6 0 0 0,-10 4 0 0,-1 6 0 15,0 2 0-15,0 4 0 0,-1 7 0 16,2 1 0-16,-1 2 0 0,0 4 0 0,2 3-128 0,1-1 128 16,-3 2 0-16,2 2 0 0,2 3 0 0,-2-1 0 15,1-1 0-15,1 0 0 0,2-1 0 0,0-2 0 16,1 2 0-16,0-3 0 0,0-7 0 0,2 1 0 16,0-7 0-16,5-1-256 0,-1-2 80 0,1-2 16 31,1-7-1808-31,-4-8-352 0,0 0-80 0</inkml:trace>
  <inkml:trace contextRef="#ctx0" brushRef="#br1" timeOffset="159148.88">19125 20484 29487 0,'0'0'2624'0,"0"0"-2112"0,11 6-512 0,-1-2 0 0,2-3 1024 0,2 1 112 0,3-1 16 0,2-1 0 0,1-1-896 0,2-2-256 15,1-1 0-15,2-2 128 0,2-2-128 0,0-1-160 16,2 1 160-16,-1-3-10032 16,0 1-1872-16</inkml:trace>
  <inkml:trace contextRef="#ctx0" brushRef="#br1" timeOffset="159616.13">19663 20856 20271 0,'0'0'896'0,"0"0"192"0,0 0-880 0,6-9-208 0,1-3 0 0,0-1 0 16,1-1 2752-16,1 0 496 0,2-4 96 0,-1-5 32 16,2-2-1744-16,2 0-352 0,0-5-64 0,2-1 0 15,1 0-208-15,-1 3-48 0,4-4 0 0,-1 3 0 16,0 0-224-16,-2-3-48 0,-1 2-16 0,0 2 0 16,0 1-160-16,-3 3-48 0,0 2 0 0,0 2 0 0,-3 2-256 15,-1 4-48-15,-1 0-16 0,-2 8 0 0,-6 6-144 0,0 0 0 16,0 0 0-16,0 0 0 0,11 4 0 0,0 4 0 15,-5 8 0-15,2 3 0 0,-2 1-160 16,0 5 160-16,-1 2 0 0,2 4-144 0,-3 0 144 16,-1 4 0-16,1 2 0 0,0 1 0 0,-3 0 0 0,0 0 0 15,-1 0-144-15,-1-2 144 0,1-4-224 0,-1-1 32 16,-2-3 0-16,1-1 0 16,-1-7-448-16,1-2-96 0,1-3-16 0,-2-2 0 15,3-13-2192-15,-5 6-448 0,5-6-96 0</inkml:trace>
  <inkml:trace contextRef="#ctx0" brushRef="#br1" timeOffset="159757.81">19836 20556 10127 0,'0'0'896'0,"0"0"-704"0,0 0-192 0,10 4 0 16,0-3 4656-16,2 2 896 0,0 0 176 0,2-2 32 15,0 0-4224-15,2-1-864 0,1 0-160 0,1-1-48 16,3 0-304-16,-2 1-160 0,-2 0 160 0</inkml:trace>
  <inkml:trace contextRef="#ctx0" brushRef="#br1" timeOffset="160208.9">20343 20509 20271 0,'0'0'896'0,"0"0"192"16,0 0-880-16,0 0-208 0,0 0 0 0,0 0 0 0,0 0 1584 0,8 2 272 0,4-2 48 0,2 0 16 15,4-2-576-15,4 1-128 0,2 0 0 0,1-2-16 16,2 2-192-16,-2 1-48 0,1-1 0 0,1 1 0 16,-2 1-224-16,2 3-48 0,-1-3-16 0,0 2 0 15,-3-1-192-15,0 2-32 0,-4-1-16 0,-2 2 0 16,-3-2-432-16,-1 0 0 0,-4-2 0 0,-9-1-176 16,0 0-1392-16,0 0-288 0,0 0-48 0</inkml:trace>
  <inkml:trace contextRef="#ctx0" brushRef="#br1" timeOffset="160389.22">20496 20678 23951 0,'0'0'1056'16,"0"0"224"-16,11 7-1024 0,-1-3-256 0,2-2 0 0,-1 2 0 0,2-2 2032 0,1 1 336 15,1 0 80-15,3-6 16 0,1 0-1024 0,3 0-208 16,2-1-32-16,1-4-16 0,2 1-464 0,-2 0-80 15,-1-3-32-15,-1 2 0 0,-1-2-608 0,-1 3-208 16,2-5 0-16</inkml:trace>
  <inkml:trace contextRef="#ctx0" brushRef="#br1" timeOffset="160974.07">21628 20254 24239 0,'0'0'1072'0,"0"0"224"0,-9-6-1040 0,2 2-256 0,-2 0 0 0,9 4 0 0,-10 1 496 0,-1-1 32 16,1 0 16-16,1 3 0 0,0-1 336 0,1 3 64 15,-3 2 16-15,1-2 0 0,-1 2-128 0,-1 4 0 16,0-3-16-16,-1 1 0 0,0-1-112 0,-1 2 0 16,0 3-16-16,-1-3 0 0,-2 3-112 0,2-1-32 15,0 1 0-15,1 5 0 0,-1-1-240 0,1 2-48 16,-2 3-16-16,4 3 0 0,0 1-240 0,2 1 176 15,3-2-176-15,3 2 160 0,2-3-16 0,5 4 0 16,3-4 0-16,3 2 0 0,1-3 80 0,3-4 16 0,2-1 0 16,3-1 0-16,3-3-32 0,3-2 0 15,2-2 0-15,2-4 0 0,2-2 0 0,0 0 0 0,1-3 0 0,-2-6 0 16,-4-3 112-16,2 1 0 0,-3-5 16 16,0 0 0-16,0-4 48 0,1-1 16 0,-3-4 0 0,0 0 0 15,-3 0 96-15,-1 1 16 0,-2 0 0 0,-4-2 0 16,-1 2 144-16,-4-2 48 0,-2 1 0 0,-7-5 0 15,-1 1-96-15,-5 2-16 0,-3-1 0 0,-3 3 0 16,-2 4-288-16,0 4-64 0,-3 1-16 0,-3 3 0 16,-2 3-224-16,0 5 0 0,-4 2-144 0,-1 3 144 31,-3 4-1264-31,0-3-144 0,0 5-48 0,4-4-19648 0</inkml:trace>
  <inkml:trace contextRef="#ctx0" brushRef="#br1" timeOffset="164365.04">22196 19913 4607 0,'0'0'400'0,"0"0"-400"15,0 0 0-15,0 10 0 0,0-10 1120 0,0 0 144 16,2 12 16-16,-2-12 16 0,0 0-640 0,-2 10-128 16,2-10-16-16,-2 11-16 0,2-11 192 0,-3 11 32 15,-1-1 16-15,4-10 0 0,-3 9 144 0,-1 0 16 16,4-9 16-16,-4 8 0 0,4-8 96 0,-4 9 16 16,4-9 0-16,0 0 0 0,-5 9-64 0,5-9-16 15,-4 9 0-15,4-9 0 0,0 0-192 0,-2 9-48 0,2-9 0 0,0 0 0 16,0 0 32-16,0 0 0 0,0 0 0 0,0 0 0 15,0 0 112-15,0 0 32 0,0 0 0 0,0 0 0 16,0 0-240-16,0 0-32 0,0 0-16 0,0 0 0 16,10-8-144-16,0-2-16 0,2-2-16 0,-2-4 0 15,1-1 0-15,-1-3 0 0,2-1 0 0,2-3 0 16,-2 1-96-16,2 1 0 0,0-3-16 0,0 1 0 16,0 1-96-16,0-3-16 0,0 2 0 0,2 0 0 15,-2-6 0-15,1 2 0 0,1 1 0 0,2-5 0 16,0 0-48-16,-1 3-16 0,-2-1 0 0,1 2 0 15,1 2-128-15,-2 0 128 0,-1 0-128 0,0 2 128 16,-1-3-128-16,-2 3 0 0,1-1 0 0,-2 1 0 16,-3-1 0-16,1-1 0 0,-3 2 128 0,1-2-128 0,1 3 0 15,-1 2 0-15,-1-1 0 0,4-1 0 0,-2 0 0 0,0 0 0 16,0 3 0-16,-1 0 0 0,1-2 0 16,1 2 0-16,0-1 128 0,-1 2-128 0,1-1 0 15,-2 2 0-15,-1 2 0 0,-1 0 0 0,1 1 0 0,-1 2 0 16,-1-2 0-16,2 1 0 0,0 3 0 0,0 3 0 15,-1 2 0-15,-4 6 0 0,5-8 0 0,-5 8 0 16,0 0 0-16,9-2 0 0,-9 2 0 0,0 0 0 16,11 1 0-16,-11-1 0 0,9 5 0 0,0 4 0 15,-9-9 0-15,6 10 0 0,1 0 0 0,-2 4 0 16,-1-1 0-16,-1 2 0 0,1 0 0 0,-1 5 0 16,-2 0 0-16,-1 4 0 0,-1-1 128 0,-1 6-128 0,0 0 192 15,-1 3-64-15,1 4 0 0,-2 1-128 0,-1-1 192 16,1 4-64-16,-1 1 0 0,1-2-128 0,0-2 192 0,2 1-64 15,1 0-128-15,-1 0 160 0,2-1-160 0,2 2 160 16,-1 0-160-16,4-3 128 0,-4-1-128 0,3-1 128 16,0-2-128-16,1-2 0 0,-4 0 0 0,2-4 0 15,-3 2 0-15,2-4 0 0,-2-1 0 0,0-1 0 16,0-3 0-16,2-1 0 0,-2-2 0 0,0-2 0 16,0 0-224-16,0-1 32 0,1-4 0 0,-1-9 0 31,0 0-416-31,0 0-80 0,0 0-16 0,0 0 0 15,0 0-1504-15,0 0-304 0,0 0-64 0,0-12-12320 0</inkml:trace>
  <inkml:trace contextRef="#ctx0" brushRef="#br1" timeOffset="164640.21">22348 19499 13823 0,'-17'0'608'0,"8"1"128"0,-1 2-592 0,2 0-144 16,8-3 0-16,0 0 0 0,0 0 2656 0,0 0 496 15,0 0 112-15,0 0 0 0,0 0-1344 0,14 6-256 16,3-3-64-16,3-1-16 0,4-2-176 0,4-2-16 16,5 0-16-16,2 1 0 0,2-2-416 0,-2 2-64 15,0-1-32-15,0 1 0 0,2 1-304 0,-1 0-64 16,-3 0-16-16,1 0 0 0,2 0-320 0,-3 0-160 0,-2-2 160 0,-3 2-160 31,-4 2-704-31,1 1-256 0,-5-1-32 0,-1 1-10672 16,-1-1-2144-16</inkml:trace>
  <inkml:trace contextRef="#ctx0" brushRef="#br1" timeOffset="165322.56">23485 19251 7359 0,'0'0'656'0,"0"0"-528"0,-10-4-128 0,10 4 0 16,-7-4 2352-16,7 4 432 0,0 0 96 0,0 0 0 15,-6-6-1024-15,6 6-192 0,0 0-64 0,0 0 0 16,0 0-432-16,0 0-80 0,0 0-32 0,0 0 0 16,0 0-160-16,12-3-48 0,-12 3 0 0,13 8 0 15,-1-4-32-15,1 5-16 0,1-2 0 0,0 6 0 16,-1 0-192-16,4 3-32 0,4 2-16 0,-3 4 0 0,-1-2-144 0,2 2-32 16,-2-1 0-16,1 4 0 15,0 1-128-15,-1-3-16 0,-3 2-16 0,3-2 0 0,-1 2-224 0,-2-3 144 16,-2-1-144-16,-2-1 128 0,0-1-128 0,-1-1 0 15,-1-2 0-15,-2 0 0 0,-1-5-272 0,0 1 16 16,-5-12 0-16,5 11 0 16,-5-11-1552-16,0 0-304 0,0 0-64 0,0 0-11952 0</inkml:trace>
  <inkml:trace contextRef="#ctx0" brushRef="#br1" timeOffset="165561.91">23856 19257 17903 0,'0'0'784'0,"0"0"176"0,0 0-768 0,0 0-192 0,0 0 0 0,0 0 0 16,0 0 1600-16,0 0 288 0,0 0 48 0,0 0 16 15,-8 7-480-15,-3 5-112 0,1 4-16 0,0 1 0 16,1 4-272-16,-2 2-64 0,-2 2-16 0,0 3 0 15,-1 3-272-15,2-1-48 0,-2 2-16 0,0 1 0 16,0 1-192-16,-2 1-32 0,2-1-16 0,-1-2 0 16,1-4-272-16,-1 0-144 0,3-6 160 0,1 0-160 15,2-5-192-15,3-3-128 0,2-6-16 0,4-8-16 16,0 0-1856 0,0 0-368-16,0 0-80 0</inkml:trace>
  <inkml:trace contextRef="#ctx0" brushRef="#br1" timeOffset="166200.81">23630 18823 13823 0,'-15'0'608'0,"6"1"128"0,-1 1-592 0,-3 0-144 0,0-2 0 0,1 4 0 16,-1-1 1056-16,2 2 176 0,-2-1 48 0,1 1 0 15,1-1-48-15,1 0 0 0,2 1 0 0,2-1 0 16,-2-2-208-16,8-2-32 0,0 0-16 0,0 0 0 15,0 0-208-15,0 0-32 0,0 0-16 0,0 0 0 16,0 0 112-16,0 0 0 0,12 6 16 0,2-3 0 16,1 1-80-16,1-3 0 0,1-2-16 0,2 1 0 15,3 0-208-15,3 1-32 0,-1-1-16 0,2 3 0 16,-1-2-208-16,3 2-32 0,0-1-16 0,1 1 0 16,-2 1-96-16,3-2-16 0,3-1 0 0,1-1 0 15,-1 0-128-15,0 0 128 0,-2-1-128 0,0 0 128 0,-2-3 0 0,-2 4-128 16,-2 0 192-16,-3 0-64 0,-3 3 16 0,0-3 0 15,-5 0 0-15,-3 1 0 0,0 0-144 0,-11-1 128 16,0 0-128-16,10 0 128 0,-10 0-128 0,0 0 0 16,0 0 0-16,0 0 128 0,0 0-128 0,0 0 128 15,0 0-128-15,0 0 128 0,0 0-128 0,0 0 128 16,0 0-128-16,0 0 128 0,0 0-128 0,0 0 0 16,-3-11 0-16,3 11 128 0,-6-8-128 0,-2-1 0 15,1 3 0-15,-4-2 0 0,0 2 0 0,-2 1 0 16,1-5 0-16,-2 2 0 0,-2-2 160 0,0 1-160 15,-3-5 192-15,0 1-192 0,-2 2 224 0,0-1-64 16,-1 0-16-16,2 3 0 0,2-1-144 0,-2 5 160 16,2-1-160-16,3 1 160 0,-3 2-160 0,4 1 0 0,1 5-160 15,2-2 160 1,6-1-1728-16,5 0-256 0,0 0-64 0</inkml:trace>
  <inkml:trace contextRef="#ctx0" brushRef="#br1" timeOffset="172621.76">14182 18390 13695 0,'0'0'608'0,"-9"-1"128"0,0-1-592 0,0 0-144 0,-3 2 0 0,0-1 0 16,3 0 1152-16,-2 0 192 0,-1-1 32 0,2 2 16 16,-1-1-192-16,2 1-48 0,-3 1 0 0,2 1 0 0,1-1-128 0,9-1-16 15,0 0-16-15,0 0 0 0,-7 2-80 16,7-2-16-16,0 0 0 0,0 0 0 0,0 0-192 0,0 0-32 15,0 0-16-15,11 4 0 0,2 0-144 0,1 0-48 16,2-2 0-16,3 1 0 0,0-2-16 0,3 2-16 16,5-1 0-16,-2 1 0 0,-2 1-96 0,1-1-16 15,2 1 0-15,0 1 0 0,2-2 48 0,3 1 0 16,-1-2 0-16,2 1 0 0,6-3-32 0,2 0 0 16,2 0 0-16,0 0 0 0,5 0-96 0,0 1-32 15,0 2 0-15,1-2 0 0,0-1-80 0,1 0-128 16,1-1 176-16,2-2-176 0,2 1 128 0,1-2-128 15,2-1 0-15,-1 1 0 0,-3 0 0 0,0 1 0 16,1 1 0-16,-3-2 0 0,0-1 128 0,1 1-128 16,1-1 0-16,0 0 0 0,1 2 0 0,-3 2 0 0,-3 1 128 0,-1 1-128 15,0-2 0-15,0 1 0 0,-4 0 0 0,2 0 0 16,-1-1 0-16,1 0 128 0,3-1-128 0,-1 2 0 16,3 0 160-16,-5-1-160 0,0-1 128 0,-2 0-128 15,0 2 0-15,2-1 128 0,-2-3-128 0,-1 3 0 16,2-2 0-16,2 2 0 0,1 0 128 0,0 0-128 15,-1 1 0-15,-1-2 0 0,-4 0 0 0,-1-1 0 16,-2-2 0-16,-1 3 0 0,-2 0 0 0,0 0 0 16,-1 1 128-16,-1-1-128 0,3 1 0 0,-1 0 128 15,3-1-128-15,-2 0 160 0,0 1-160 0,-3-1 160 16,-2 1-160-16,0 0 192 0,-4 0-192 0,-1-1 192 16,2 2-192-16,-1 2 192 0,-2-2-192 0,0 0 192 15,-5 0-192-15,2 1 0 0,-2 0 0 0,4 0 128 16,-5 1-128-16,3 1 128 0,1 0-128 0,-2 0 128 0,0-2 0 15,0 1-128-15,0 1 192 0,0 1-64 0,1 1 0 0,-1-1-128 16,0-3 192-16,-2 1-64 0,-1 0-128 0,-3 0 192 16,0 2-192-16,-1-1 192 0,0-2-192 0,-1 0 128 15,-2 0-128-15,-1 1 128 0,0-1-128 0,-10-1 192 16,11 0-192-16,-11 0 192 0,11 1-192 0,-2 2 0 16,-9-3 0-16,0 0 0 0,0 0 0 0,0 0 0 15,0 0-192-15,0 0 192 16,0 0-592-16,0 0 0 0,0 0 0 0,-11 5-12048 15,-3-3-2400-15</inkml:trace>
  <inkml:trace contextRef="#ctx0" brushRef="#br1" timeOffset="175905.95">5761 18685 13823 0,'0'0'608'0,"0"0"128"0,0 0-592 0,0 0-144 16,4-9 0-16,4 4 0 0,1-1 1216 0,3-2 192 15,2 2 64-15,2-3 0 0,5 3-448 0,3-3-96 0,4 0-16 0,5 0 0 16,4 0-64-16,-16 5-16 0,6-2 0 0,2 2 0 15,6 0-176-15,3 3-32 0,5-1-16 0,-1-1 0 16,2-1 176-16,40 2 48 0,-9-1 0 0,-6 2 0 16,-4 2 0-16,1 2 16 0,0 1 0 0,-3 1 0 15,-2-2-80-15,-1 0-32 0,-3 1 0 0,-2 1 0 16,-3-1-96-16,-2 1 0 0,-1 1-16 0,-2 2 0 16,-2-3-96-16,-2 4-16 0,-1-3 0 0,-4 2 0 15,-6-1-112-15,-2 0-16 0,-3 2-16 0,0-4 0 16,-1 1-176-16,0 3-48 0,-6-3 0 0,1 4 0 15,-1-2-144-15,-1 2 0 0,-1-3 0 0,1 4 0 16,1-2-832-16,1 2-256 0,0-4-64 0,-1 3-10688 16,1-1-2128-16</inkml:trace>
  <inkml:trace contextRef="#ctx0" brushRef="#br1" timeOffset="176706.6">14566 18408 9215 0,'-14'7'400'0,"14"-7"96"0,0 0-496 0,0 0 0 15,0 0 0-15,0 0 0 0,0 0 2432 0,2 9 400 16,6 3 80-16,2-7 16 0,4-3-1632 0,5 0-320 15,4 1-64-15,5-3-16 0,6 0 224 0,6-2 32 0,0 0 16 0,6-1 0 16,5 1-224-16,4-1-48 0,3-3-16 0,8 1 0 16,8 1-240-16,-2 1-32 0,-2 0-16 15,2-2 0-15,-1-1-16 0,5 3-16 0,4-4 0 0,1 1 0 16,0 0-176-16,0-3-16 0,-2 4-16 0,0-2 0 16,1 1-48-16,0 2-16 0,0 2 0 0,-5-1 0 15,1 2 0-15,-7 3 0 0,-6 2 0 0,0 0 0 16,0 2-32-16,-1 1 0 0,1-2 0 0,-6 4 0 15,-6-3-64-15,-3 3 0 0,0-3-16 0,-5 2 0 16,-3-2-32-16,-2-2 0 0,-1-1 0 0,0-1 0 16,-2 1-144-16,-3 0 128 0,-3 0-128 0,-3 0 128 15,-3-2-128-15,-6-1 128 0,-4 0-128 0,-1 0 128 16,-12 0-128-16,9 2 0 0,-9-2 0 0,0 0 0 16,0 0-272-16,0 0-144 15,0 0-32-15,-14 4-11264 0,-4 1-2240 0</inkml:trace>
  <inkml:trace contextRef="#ctx0" brushRef="#br1" timeOffset="178274.96">25588 18458 8287 0,'0'0'736'0,"0"0"-592"15,6-6-144-15,-6 6 0 0,4-11 1584 0,1 8 272 16,-5 3 64-16,0 0 16 0,8-6-752 0,-8 6-160 0,0 0-16 0,11-3-16 16,-1 1 32-16,0 2 0 0,3 2 0 15,0-1 0-15,0 1 0 0,3 1 0 0,2 0 0 0,1-2 0 16,1-1-208-16,2 0-48 0,1 0 0 0,1 0 0 16,1 0-224-16,6 1-48 0,-1 0-16 0,6-1 0 15,3 0-80-15,7-1-16 0,5 0 0 0,4 0 0 16,4-1 64-16,1 2 0 0,-1 2 0 0,2-1 0 15,1-1-128-15,4 1-32 0,3-1 0 0,2 3 0 16,1 0-32-16,-2 4-16 0,-2-3 0 0,-2-1 0 16,0 0 0-16,2-1 0 0,2 2 0 0,0-1 0 15,0-1-32-15,-4 1 0 0,-6-3 0 0,-2 0 0 16,1 1-48-16,-4-1-16 0,-1 0 0 0,0 0 0 16,-1-1 16-16,-1 0 0 0,-4-1 0 0,-3 2 0 15,-6-1-160-15,-1 0 192 0,-1 1-192 0,-1 0 192 0,-6 0-192 0,1-1 0 16,-4-1 0-16,-1 2 128 0,-5 0-128 15,0 0 0-15,0-1 0 0,-1 1 0 0,-2 1 128 0,-2-1-128 16,1 0 0-16,-3 0 128 0,-3 0-128 0,2 3 0 16,-3-1 0-16,1 0 0 0,-2 0 0 0,-9-2 0 15,9 1 128-15,0 2-128 0,-9-3 0 0,9 5 0 16,-9-5 0-16,0 0 0 0,0 0 0 0,0 0 0 16,0 0 0-16,0 0 128 0,0 0-128 0,0 0 0 15,0 0 0-15,0 0 0 0,-9 4 0 0,0-2 128 16,-3 0-128-16,-4-2 0 0,-4 0 0 0,-2 0 0 15,-1 0 0-15,-3 0 0 0,-3 0 0 0,-2 0 0 16,-1 0 0-16,-3-2 0 0,-3 1 0 0,-4 0 0 16,-5-2 0-16,-4 2 0 0,-8-3 0 0,-6 2 0 15,-3-2 0-15,-2 1 0 0,-4 1-128 0,-5-1 128 0,-5-2-160 0,-3 1 160 16,-6 1 0-16,3 1-144 0,2 0 144 0,-1-1 0 16,-3-2 0-16,1 3 0 0,-1 0 0 0,3 1 0 15,7-1 0-15,2-1 0 0,1 2 0 0,4 1 0 16,1-2 0-16,6 2 0 0,4 2 0 0,7-2 176 15,5-2-176-15,7-1 0 0,3 0-160 0,5-1 160 16,4 2 0-16,4-1 0 0,5 1 0 0,6-1 160 16,5 1-160-16,13 2 0 0,0 0 0 0,0 0 0 15,0 0 0-15,16-4 0 0,9 1 0 0,6 1 0 16,6-1 0-16,11-1 0 0,10 2 0 0,13 0 0 16,12 2-144-16,4 0 144 0,0 0 0 0,5 3 0 15,3 1 0-15,6-2-128 0,3 1 128 0,-3-1 0 16,-5 6 0-16,2 0 0 0,2-6-128 0,-2 3 128 0,0 3-256 15,-7-3 16-15,-6 1 0 0,-3 1 0 16,-3-3-784-16,-4-1-176 0,-4 1-16 0,-9 0-14352 16</inkml:trace>
  <inkml:trace contextRef="#ctx0" brushRef="#br1" timeOffset="179366.93">29798 18529 11055 0,'0'0'480'0,"-9"1"112"0,9-1-464 0,-9 3-128 0,0-2 0 15,9-1 0-15,-10 3 1440 0,10-3 272 0,-9 5 48 0,9-5 16 16,0 0-400-16,0 0-80 0,0 0-16 0,0 0 0 15,0 0-128-15,0 0-48 0,14 4 0 0,4-3 0 16,3-1-48-16,7 1-16 0,7-1 0 0,4 0 0 16,2-1-400-16,2 0-96 0,1 1-16 0,5-3 0 15,3 0-272-15,5 1-64 0,4 2-16 0,6 0 0 16,5 0 80-16,-1 0 32 0,-1-1 0 0,0 1 0 16,0 3 32-16,1-1 0 0,1-1 0 0,-2-1 0 15,-3 1-96-15,-6-1-16 0,-7 0 0 0,-5 2 0 16,-4-2-64-16,-6 1-16 0,-3-1 0 0,-7 0 0 15,-6 0-128-15,-4 0 160 0,-5 0-160 0,-4 0 160 16,-10 0-160-16,0 0 0 0,0 0 144 0,0 0-144 0,-11 2 0 0,-6 0 0 16,-2-1 0-16,-6 0 0 15,-4-1 0-15,-2 0 0 0,-2 0 0 0,-5 0 0 0,-4-1 0 0,-6 0 0 16,-7-1 0-16,-2 1 128 0,-3 0-128 0,-1 0 128 16,-3-3-128-16,0 0 128 0,-3 1 0 0,0 1 16 15,-7-1 0-15,6 1 0 0,4-1 192 0,7-1 48 16,6-1 0-16,9 3 0 0,9-1-16 0,6 2 0 15,6 1 0-15,6-1 0 0,4-2-224 0,11 3-144 16,0 0 192-16,9-6-192 0,7 1 0 0,12 2 0 16,10-1 0-16,10 2 0 0,10-2 0 0,9 1 0 15,5 3 0-15,3 2 0 0,1-1 0 0,2 0 0 16,1 2 0-16,2-2 0 0,3 0 0 0,-5 2 0 0,-8-2-128 16,-4-1 128-16,-2 1 0 0,-6 1 0 0,-6-1 0 15,-6 2 0-15,-8-1 128 0,-7 1 0 0,-13-3 16 0,-6 0 0 16,-13 0 0-16,0 0 0 0,-13 1 0 0,-10-1 0 15,-7 0 16-15,-12-1 0 0,-10-2 0 0,-7 1 0 16,-4-2-160-16,-12 1 0 0,-7-1 0 0,0 2-176 16,0-3 176-16,0 1 0 0,-1 1 0 15,1 0 0-15,-2-5 0 0,6 4 0 0,9 2 0 0,11-1 0 16,7 1 288-16,13-2-16 0,9 1 0 0,8 2 0 16,7 0-272-16,14 1 0 0,0 0 0 0,0 0 0 31,21-3-1792-31,7 2-304 0,7-2-64 0</inkml:trace>
  <inkml:trace contextRef="#ctx0" brushRef="#br1" timeOffset="188132.14">11031 16558 10127 0,'0'0'448'0,"0"0"96"0,0 0-544 0,0 0 0 0,-10-7 0 0,10 7 0 16,-11-4 2080-16,1 2 304 0,3-2 64 0,7 4 16 15,-10-2-1008-15,10 2-208 0,-11-6-32 0,11 6-16 16,-11-5-112-16,11 5 0 0,0 0-16 0,0 0 0 16,-10-2-208-16,10 2-32 0,0 0-16 0,0 0 0 0,0 0-272 0,0 0-48 15,0 0-16-15,0 0 0 0,6-4-160 0,8-1-16 16,4 1-16-16,7-1 0 0,6 0 16 0,7-1 0 15,3 1 0-15,3-1 0 0,4-1-80 0,7 0-16 16,5 2 0-16,3-4 0 0,5 3-208 0,-3-2 0 16,-3 2 0-16,0 1 0 0,0-3 0 0,-1 2 128 15,0-3-128-15,-5 4 0 0,-2 1 0 0,-8 2 0 16,-6-5 0-16,-7 2 0 0,-7 1 128 0,-7 1-128 16,-5 0 176-16,-8-2-176 0,-6 5 560 0,0 0 0 15,-2-6 0-15,-10 2 0 0,-10-1-48 0,-2 1 0 0,-9 0 0 16,-7 3 0-16,-6 0-288 0,-2 1-64 0,-2 1-16 15,-3 4 0-15,-3 5 240 0,-5 0 32 0,-4 2 16 0,-3-1 0 16,0-3-144-16,3 1-32 0,-1-3 0 16,5-1 0-16,1-1 144 0,4 1 32 0,3-1 0 0,4-2 0 15,5 1-208-15,5 1-32 0,3 0-16 0,7-2 0 16,3-1-176-16,9 1 128 0,1-1-128 0,7 0 128 16,9-1-128-16,0 0 0 0,0 0 0 0,0 0 0 15,18 3 0-15,6-2 0 0,4-1 0 0,9-1 0 16,8-3 0-16,7 1 0 0,4 0 0 0,5-1 128 15,2 2-128-15,7 2 0 0,5 2 0 0,1 0 0 16,-1 0 0-16,-2-1 0 0,-4 0 0 0,-5 2 0 16,-4-2 0-16,-5 3 0 0,-7 2 0 0,-5-3 0 15,-6-2 0-15,-9 1 0 0,-5-2 0 0,-8 2 0 16,-5-4 128-16,-10 2-128 0,0 0 0 0,0 0 128 16,-16 2 32-16,-10-2 0 0,-7 0 0 0,-7 2 0 0,-9 2-16 0,-4 4 0 15,-7-3 0-15,-6 4 0 0,-5-2-144 16,-3 3 0-16,-1-3 0 0,2-1 0 0,1 4 128 0,1-2 32 15,0 2 16-15,1-2 0 0,1 3-176 0,5-3 0 16,1 1 144-16,7-3-144 0,6 3 0 0,8-4 0 16,9-1 0-16,7 0 128 0,10 0-128 0,5-1 0 15,11-3 0-15,0 0-128 0,0 0 0 0,16 2 0 16,7-1 0-16,10-1 0 0,7-1 128 0,10-3 0 16,8-3 0-16,3 2 0 0,2 0 0 0,3-1 0 15,0 2 0-15,1 0-128 0,-1 2 128 0,-2-1 0 16,-6 2 0-16,-4 1 0 0,-7-4 0 0,-8 2 0 0,-7 0 0 15,-8 1 0-15,-7 1 0 0,-7 0 0 16,-10 0 0-16,0 0 0 0,-8 6 192 0,-10 1 0 0,-11-2 16 0,-11 5 0 16,-13-1 48-16,-8 2 0 0,-6-2 0 0,-5 3 0 15,-6-1-64-15,-3 2 0 0,-6 3 0 0,-2 0 0 16,-1-1 112-16,4-1 16 0,3-1 0 0,3 1 0 16,2-2-112-16,7 1-16 0,8-7 0 0,7 1 0 15,5 0-192-15,8-3 0 0,4-1 0 0,8-1 0 31,1-2-736-31,11 0-192 0,3-1-32 0,16 1-16 16,0 0-2112-16,7-5-432 0</inkml:trace>
  <inkml:trace contextRef="#ctx0" brushRef="#br1" timeOffset="190366.39">7169 16506 10127 0,'-7'-4'896'0,"1"-3"-704"0,1 2-192 0,2 0 0 16,-4-2 1472-16,7 1 256 0,-2 3 48 0,2 3 16 15,0-8-560-15,0 8-96 0,5-8-32 0,-5 8 0 16,10-10-272-16,1 3-48 0,1-4-16 0,4 5 0 16,3 0 0-16,2-1 0 0,2 4 0 0,2 0 0 15,3 2 0-15,4-1-16 0,1 2 0 0,5 0 0 16,3 2-80-16,7-1-16 0,0-1 0 0,11 1 0 15,7 3-48-15,6 0-16 0,6 4 0 0,1-5 0 0,-1 2-208 0,4 1-32 16,0-3-16-16,4 0 0 0,-3-1-80 0,-1-2-32 16,-3 0 0-16,-3 2 0 0,0-2 80 0,0-2 16 15,-1 0 0-15,-2 1 0 0,-3-3 32 0,-4-3 16 16,-3 1 0-16,-2 1 0 0,-2 0-80 0,-3-1-16 16,-2 0 0-16,-3-2 0 0,-4 2-32 0,-5 1-16 15,-4-1 0-15,-6 1 0 0,-4 0-32 0,-4 0-16 16,-5-2 0-16,-3 4 0 0,-5 0 48 0,-11 3 16 15,0 0 0-15,0 0 0 0,-5-8 208 0,-6 5 64 16,-7 0 0-16,-6 2 0 0,-9 1-288 0,-13 1-48 16,-14 3-16-16,-5 0 0 0,-5 2-160 0,-3-2 0 0,-5 2 0 15,-5 1 0-15,-6-5 0 0,-1 3 128 0,1 5-128 16,-2-2 128-16,-6-2 48 0,-1 2 0 0,-2-2 0 0,-1 3 0 16,5-1-176-16,-1 1 160 0,2-3-160 0,2 0 160 15,3 1-160-15,5-3 0 0,3-1 0 0,7 3 0 16,4 0 0-16,5-2 0 0,4-2 128 0,8 0-128 15,9-2 0-15,6 0 0 0,8 0 0 0,4-2 0 16,9 1 0-16,4 1 0 0,5 0 0 0,9 0 0 16,0 0 0-16,0 0 0 0,0 0 0 0,21 1 0 15,4 3 0-15,9-3 0 0,8-2-144 0,8 0 144 16,6-2 0-16,7 1 0 0,9-1 0 0,6 1 0 16,9 0 0-16,4 1 0 0,6-3 0 0,2 3 0 15,3-2 0-15,3 0 0 0,5 3 0 0,-1-3 0 16,2-1 0-16,0 0 0 0,6 3 0 0,-2 1 0 0,-1-1 0 0,2 1 0 15,1 0 0-15,0 0 0 0,0-1 0 16,1 1 0-16,-4 1 0 0,4 0 0 0,1-1 0 0,-4 0 0 16,0 0 0-16,-1 0 0 0,2 0 0 0,-2 0 0 15,-4 0 0-15,-2-1 0 0,-3 0 0 0,-3-1 0 16,-6 0 0-16,-3 1 0 0,-6-3 0 0,-6-3 144 16,-7 1-144-16,-4 4 128 0,-7-5-128 0,-6 3 0 15,-7 1 0-15,-11 0 0 0,-7-1 0 0,-8-1 0 16,-8 1 0-16,-8 2 0 0,-8 2 0 0,0 0 0 15,-8-5 0-15,-9 0 0 0,-7 3 0 0,-10 1 0 16,-11 0 0-16,-7 3 0 0,-7 3 0 0,-4 0 0 16,-7 1-192-16,-9 0 192 0,-7-2-192 0,-8 2 192 15,-3 4-160-15,-5-2 160 0,-3 2 0 0,-7-2-144 0,-9 4 144 0,-1-1 0 16,1 0 0-16,-3 2 0 0,-5-4 0 0,0 1 0 16,6-3 0-16,-5 2 0 0,-2-4 0 0,0 2 0 15,5-1 0-15,-2-2 0 0,-2 0 0 0,1 0 0 16,6 3 0-16,0-2 0 0,-1 0 0 0,6 0 0 15,7-2 0-15,4-1 0 0,4 2 0 0,8-1 0 16,3-2 0-16,8 0 0 0,7-2 0 0,8 2 0 16,9 2 0-16,8-1 0 0,8 0 0 0,7-1 0 15,6 0 0-15,7-1 0 0,6 0 0 0,7-1 0 16,10 1 0-16,0 0-128 0,0 0 128 0,14-1 0 16,4-1-176-16,7 0 176 0,6-2-208 0,6 3 80 15,6 0 128-15,8 1 0 0,6-2 0 0,9 1 0 16,6 1 0-16,5 0 0 0,1-1 0 0,8 1-192 0,4 0 192 15,5 0 0-15,9 0 0 0,3 0 0 0,1 0 0 0,5 0 0 16,6 0 0-16,0 0 0 0,-1 0 0 0,4 0 128 16,3 0-128-16,-1 0 128 0,1 0-128 0,0 2 0 15,0 2-128-15,3 0 128 0,-3 0 0 0,3-3 0 16,0 3 0-16,-2-2 0 0,-4 1 0 0,-1 1 0 16,-3-2 0-16,0 1 0 0,-4-3 0 0,-4-1 0 15,-9-2 0-15,-1-1 0 0,-4 2 0 0,-4-2 0 16,-10 0 0-16,-2-1 0 0,-3-1 0 0,-7 2 0 15,-6 1 0-15,-4-2 128 0,-7-1-128 0,-5 1 0 16,-8 1 0-16,-8 0 0 0,-10-1 0 0,-7 1 0 16,-8 2 0-16,-7 2 0 0,-8-4 0 0,-12-1 128 0,-9 2-128 15,-10-1 0-15,-9 2 0 0,-10 1 0 0,-6-2 0 16,-11 2 0-16,-11-1 0 0,-6 2 0 0,-9 0 0 0,-6 2 0 16,-4 0-192-16,-8 1-64 0,-8 1-16 0,3 3 0 31,3 0-1088-31,-1 0-224 0,-1 2-32 0,6 0-16 15,9 1-832-15,7 4-160 0,10 0-48 0</inkml:trace>
  <inkml:trace contextRef="#ctx0" brushRef="#br1" timeOffset="191434.38">17469 16385 24879 0,'-46'-4'1088'0,"15"3"256"0,-6 2-1088 0,1 1-256 0,3 0 0 0,4 0 0 16,2 0 1424-16,7 0 240 0,6 2 32 0,5-3 16 15,9-1-1056-15,0 0-208 0,5-10-32 0,8 4-16 0,8-5-224 16,11 5-48-16,9 0-128 0,7-1 192 0,5 1-192 0,10-3 0 16,8 3 0-16,10-2 0 0,11 3 0 0,6 0 0 15,1 1 0-15,8 3 0 0,2-3 128 0,1 3 48 16,7-3 0-16,3 4 0 0,-1 3 288 0,5-1 64 16,-2-2 16-16,-2 5 0 0,0-2 80 0,3-2 16 15,6 2 0-15,-2-1 0 0,-3 2-64 0,3 0-16 16,4-3 0-16,-2 2 0 0,-5-2-192 0,0 1-48 15,3 0 0-15,-7 0 0 0,-5 1-96 0,-3 1-32 16,-4-2 0-16,-5 1 0 0,-3-2-32 0,-6 1-16 16,-6 1 0-16,-4 0 0 0,-2-2-144 0,-5 4 0 15,-6-4 0-15,-9 2 0 0,-7-2 0 0,-6 1 128 0,-5 0-128 16,-7-2 0-16,-6-2 0 0,-8 2 0 16,-8 0 128-16,-3 0-128 0,-12 0 0 0,0 0 0 0,0 0 0 0,0 0 0 15,-18-1 0-15,-5 0 160 0,-5 1-160 0,-5-1 160 16,-6 1-160-16,-11 0 0 0,-6 0 0 0,-6 0-176 15,-7 1 176-15,-2 1 0 0,-4 2 0 0,-6-2 0 16,-7-4 0-16,-6 4 0 0,-3 3 0 0,-3-2 0 16,-4-1 0-16,-8 0 128 0,-8 1-128 0,0 3 128 15,-2-2-128-15,-5-1 128 0,-6-1-128 0,-1 1 128 16,0 2-128-16,-3-1 0 0,-6-2 0 0,5 1 128 16,2 2-128-16,1 0 0 0,2-3 0 0,2 1 0 15,7 1 0-15,5-1 0 0,2 3 0 0,10-3 0 16,11 0 0-16,9 1 144 0,10 0-144 0,7 1 0 15,5-2 0-15,9 0 0 0,10-2 0 0,11 1-144 16,8-1 144-16,8-1 0 0,7 0-144 0,12 0 144 16,0 0-144-16,14 2 144 0,11 1-192 0,11-1 192 0,13 0-128 0,9-2 128 15,10-2 0-15,8 4 0 0,9 0 0 0,13-2 0 16,11 0 0-16,7 2 0 0,3 0 0 0,7 1 0 16,8-2 0-16,3 3 0 0,2-2 0 0,5 0 144 15,6-2-144-15,2 1 192 0,-1 0-192 0,2-1 0 16,0 0 0-16,1 3 0 0,0 0 128 0,-3 2 32 15,-6-1 16-15,0 0 0 0,-1 1 16 0,-7 3 0 16,-6-3 0-16,-4 1 0 0,-2 2-192 0,-9-3 192 16,-5 5-192-16,-5-5 192 0,-9 0-192 0,-5 0 0 15,-12 3 0-15,-9 0 0 16,-11-1-2848-16,-13-3-544 0</inkml:trace>
  <inkml:trace contextRef="#ctx0" brushRef="#br0" timeOffset="195110.46">7120 14035 19343 0,'-14'-8'1728'0,"2"2"-1392"0,3-3-336 0,3 2 0 16,3 1 1424-16,3-4 224 0,3 3 32 0,2 0 16 15,4 2-816-15,4-2-176 0,3 0-16 0,7 2-16 16,2-3-368-16,5 3-80 0,3 1-16 0,5 2 0 15,3-2 128-15,2 0 32 0,0 1 0 0,4 2 0 0,4 0-32 0,3 1 0 16,6 1 0-16,8 2 0 0,9-1-48 0,1 2-16 16,-1 0 0-16,3 0 0 0,3 1-48 15,7 4-16-15,7-2 0 0,-1 2 0 0,0-4-16 0,2 4-16 16,3-2 0-16,1 1 0 0,1 1-48 0,-1-4 0 16,-2 3 0-16,6-2 0 0,2 6 0 0,-4-6-128 15,0-2 192-15,-1 4-64 0,0-2 48 0,2-1 0 16,1 0 0-16,1-2 0 0,-7-2 16 0,4 1 16 15,3 1 0-15,-3 0 0 0,-3-5-80 0,-2 2 0 16,-2 3-128-16,-1-1 192 0,0-2-192 0,-6-2 0 16,-8-2 128-16,-5 1-128 0,-7 2 0 0,-3 0 128 15,-6-2-128-15,-5-4 0 0,-7-1 128 0,-4-1-128 16,-11 3 0-16,-6-3 0 0,-7 1 208 0,-7 3-48 0,-7-2-16 0,-7 7 0 16,0 0 272-16,-10-8 48 0,-9-3 16 15,-8 6 0-15,-8 1-192 0,-9-3-32 0,-8 5-16 0,-2-2 0 16,-7 1-240-16,-3 1 0 0,-7 2 0 0,-9-1 0 15,-7-1 0-15,-5 0 0 0,-6 1 0 0,-5 2 0 16,-5 3 0-16,-5-2 0 0,-4 1 128 0,-5-1-128 16,-5 3 0-16,-4 3 128 0,-4-3-128 0,-1 4 0 15,-3-3 0-15,-2 3 128 0,-1 1-128 0,2 2 0 16,1-3 0-16,5 1 0 0,2-5 0 0,4 3 0 16,4 3 0-16,6-3 176 0,4-3-176 0,10 0 160 15,6 5-160-15,6-4 0 0,-1-1 0 0,10-2 128 16,12-3-128-16,7 4 0 0,7 0 0 0,9-3 0 15,7-1 0-15,9 0 0 0,8 1 0 0,8 0 0 16,7 1 0-16,9-2 0 0,0 0 0 0,13-3 0 0,6 2 0 0,11 1 0 16,11-3-192-16,10 2 192 0,10 0-192 0,10 1 192 15,9 1-160-15,8-1 160 0,-1 0 0 0,13 0-144 16,5 4 144-16,6-3 0 0,4 0 0 0,2 2 0 16,4 1 0-16,4 0-128 0,3-7 128 0,2 6 0 15,1 0 0-15,1 0 0 0,-4-4 0 0,4 1 144 16,-5 2-144-16,2-2 160 0,-1-2-160 0,-3 0 192 15,-4 2-192-15,-3-2 192 0,-3-6-192 0,-3 3 128 16,-7 1-128-16,-4 2 128 0,-2-1 0 0,-7 1-128 16,-7-3 192-16,-7 0-64 0,-9-3-128 0,-8 4 128 15,-6 3-128-15,-9 0 128 0,-8-2-128 0,-9 0 0 0,-8 0 144 16,-10 1-144-16,-11 2 144 0,0 0-144 16,-18-2 192-16,-8 1-192 0,-9 2 320 0,-11 5-64 0,-9-2 0 0,-12 1 0 15,-9 4-128-15,-10-1-128 0,-10-1 192 0,-3 3-192 16,-6 3 272-16,-11 0-48 0,-11 2-16 0,-3 3 0 15,-2 2 64-15,-6 1 16 0,-6-1 0 0,-1 2 0 16,-1 0-32-16,0 3 0 0,-2-5 0 0,7 1 0 16,-4 4-128-16,9-1-128 0,4-4 144 0,9-1-144 15,-1 0 0-15,11-2 0 0,8-3 0 0,11-3 0 32,9 1-1024-32,13-5-208 0,11 1-48 0,11-3 0 15,6 1-2016-15,13-2-416 0</inkml:trace>
  <inkml:trace contextRef="#ctx0" brushRef="#br0" timeOffset="196135.17">13387 14224 23039 0,'-58'4'1024'0,"19"0"192"15,-3-3-960-15,0 3-256 0,0-2 0 0,4 2 0 0,2 0 2304 0,4 1 432 0,3-3 80 0,5 2 0 16,4 3-1968-16,3 0-400 0,4-3-64 0,3 1-32 16,10-5-176-16,0 0-48 0,0 0 0 0,9 8 0 15,5-6 128-15,11 1 32 0,10-1 0 0,9-2 0 0,10 0 0 0,8 0 0 16,5 0 0-16,13-1 0 0,8-1-80 0,6 0-16 16,7 2 0-16,0 0 0 0,-2-2-16 0,4-1-16 15,5-1 0-15,-2 2 0 0,-3-2 160 0,-3 0 16 16,-1-1 16-16,2 0 0 0,1 3-32 0,-7-2 0 15,-6-3 0-15,-1 2 0 0,-2 1-96 0,-3 1-32 16,-8-5 0-16,-9 2 0 0,-8-1-64 0,-7-2-128 16,-9 4 176-16,-10 0-176 0,-8-4 192 0,-10 6-192 15,-14 3 192-15,0 0-192 0,-10-9 240 0,-13 4-64 16,-10 1-16-16,-16 4 0 0,-13 0-160 0,-13 0-176 0,-11 0 48 16,-10 1 0-16,-9 5 0 0,-8 2 0 0,-10-3 0 15,-5 1 0-15,0 3 128 0,-2-1 0 0,1 1-144 0,3-2 144 16,6 4 0-16,1-4 0 0,-3 5 0 0,7-1 0 15,10-1 0-15,7 3 0 0,5-3 0 0,11 3 0 16,9 1 0-16,13-5-176 0,12 0 176 0,13-2-128 16,9 1-48-16,11-3 0 0,15-5 0 0,0 0 0 31,10 8-272-31,13-2-64 0,11-3-16 0,15-1 0 0,13-2 272 0,9 1 64 0,7-1 16 0,8-1 0 16,8 0 176-16,5 0 0 0,5-1 0 0,3 1 0 15,1 1 0-15,5-1 0 0,8-1 0 0,-1 1 0 16,-6-4 0-16,3 3 176 0,2-1-48 0,-4 0 0 15,-7-2 112-15,-3 0 16 0,-2 3 0 0,-3-2 0 16,-8 1 160-16,-4 0 32 0,-10-1 16 0,-11 0 0 16,-6-1-80-16,-9 0 0 0,-5-2-16 0,-9 4 0 15,-10 0-80-15,-7 1-16 0,-10-1 0 0,-11 3 0 0,0 0 0 0,-18 0 0 16,-10 1 0-16,-10 2 0 0,-11-2-272 0,-11 2 0 16,-13-1 0-16,-12 5 0 0,-13-1 0 15,-5 2 0-15,-3-1 0 0,-10 1 0 0,-9 2 0 0,1 0 0 16,-1 3 0-16,-4 2 0 0,-8-1 0 0,5-1 0 15,6-1 128-15,2 4-128 0,-1 0 144 0,7 2-16 16,6-1-128-16,8-1 192 0,6 1-192 0,8-1 0 16,7-3 128-16,12 0-128 0,10-1 0 0,11-3 176 15,11 1-176-15,10-2 160 0,10 0-160 0,6-3-144 16,13-5 144-16,0 0-208 16,20 12-432-16,15-3-96 0,13 1-16 0,17-4 0 15,16-6-2384-15,12-3-464 0</inkml:trace>
  <inkml:trace contextRef="#ctx0" brushRef="#br0" timeOffset="196899.34">17254 14346 30399 0,'-32'-14'2704'0,"16"8"-2160"16,3-2-544-16,6 3 0 0,7 5 464 0,0 0-16 16,0 0 0-16,0 0 0 0,0 0-112 0,20 0-16 15,8 1-16-15,10-1 0 0,7-1-80 0,5 1-16 16,10 1 0-16,7-2 0 0,5-2-16 0,14 2-16 15,12 1 0-15,5 0 0 0,1 0-176 0,8 0 0 0,6 0 0 0,2 1 0 16,2 2 0-16,1-1 0 0,0 1 0 0,2 2 0 16,1-1 0-16,-2 0 0 0,1 0 0 0,-2 2 0 15,4-2 192-15,-2 3 96 0,-4 1 32 0,-2-3 0 16,-3 1 48-16,-2 3 16 0,-4-4 0 0,-1 4 0 16,1-1-64-16,-5 1 0 0,-7-4 0 0,-7 0 0 15,-7 3-80-15,-5-3-32 0,-4-3 0 0,-8 2 0 16,-7 0-208-16,-9 0 144 0,-11-2-144 0,-7-1 128 15,-6-1-128-15,-9 0 0 0,-9 0 0 0,-9 0 0 16,0 0 0-16,-9-3 0 0,-8-2 0 0,-8 2-176 16,-11 2 48-16,-9-1 0 0,-13 0 0 0,-1 1 0 15,-10-3 128-15,-6 0-160 0,-8 3 160 0,-7-1-160 0,-13 1 160 16,-5 1 0-16,-2 0 0 0,-6 1 0 0,-9-1 0 16,-3 2 0-16,-4-1 0 0,-6 3 0 0,-4-2 0 0,1 1 0 15,2-1 0-15,-2 1 0 0,-2 0 0 0,4 0 0 16,12 0 0-16,4-1 0 0,3 0 0 0,14-1 0 15,10 2 0-15,11-1 0 0,6 1 0 0,9 2 0 16,8-3 0-16,10 1 0 0,10 1-144 0,11-2 0 16,12-1 0-16,10 3 0 0,9-4-48 0,16 5-16 15,10-2 0-15,15 1 0 0,12-2 208 0,15 2-192 16,12-1 192-16,19-1-192 0,18-1 192 0,13 2 160 16,3-2-32-16,15 0 0 0,9-1 144 0,14 0 32 15,7 0 0-15,5 0 0 0,3 2-16 0,8-2 0 16,1-2 0-16,7 2 0 0,6 3-64 0,0 1-16 0,2-2 0 15,-4 2 0-15,-4 1-32 0,-3 3-16 0,-2-2 0 16,-3 4 0-16,-5-3-160 0,-6 5 0 0,-6 1 0 0,-17 2-17984 16</inkml:trace>
  <inkml:trace contextRef="#ctx0" brushRef="#br0" timeOffset="199424.48">3390 13618 15663 0,'-10'17'688'0,"2"-4"144"0,-1-1-656 0,2-2-176 0,-1 1 0 0,2-2 0 15,1 3 1904-15,0-6 336 0,5-6 80 0,0 0 16 16,-5 9-1120-16,5-9-240 0,0 0-32 0,0 0-16 16,0 0-48-16,-6-8-16 0,6 8 0 0,-3-14 0 0,-1-4-176 0,1 1-48 15,2-4 0-15,0 1 0 0,-3-3-128 0,1 0-16 16,1-6-16-16,-2 1 0 0,-2-3 32 0,-1-3 0 15,0-5 0-15,-1-4 0 0,0 1-192 0,2-3-48 16,1 3 0-16,0 3 0 0,5 3-272 0,0 3 0 16,0 6 128-16,2 3-128 0,4 4 0 0,-1 3 0 15,0 3 0-15,1 6 0 0,3 2 0 0,1 1 0 16,-10 5-128-16,15 2 128 0,2 3 0 0,2 0 0 16,1 6-160-16,3 1 160 0,3 2 0 0,-2 3 0 15,2 6 0-15,2 4 0 0,-1-2 0 0,2 3 0 16,1-2 0-16,-2 4 0 0,-2 1 0 0,-2-3 0 15,-1 0-160-15,-2-3 160 0,-1 1 0 0,-2-5 0 0,-3-2 0 16,-1-1 0-16,-1-3 0 0,-6-2 0 16,-2 0 0-16,-2 1 0 0,-3-3 0 0,-4-1 0 0,-2 2 208 0,-6-2-64 15,-2 3 128-15,-3 1 32 0,-4-4 0 0,-5 3 0 16,-8 0-80-16,-1 0-16 0,-6-4 0 0,-1 1 0 16,-1-3-16-16,0-1 0 0,-3 0 0 0,3-3 0 15,1-6 0-15,3-2-16 0,3 0 0 0,0-1 0 16,2-7-176-16,2-1 160 0,2-2-160 0,6-3 160 15,3-6-160-15,7 2 0 0,5-3 0 0,6 2 0 16,1-6 0-16,9-1 0 0,4-1 0 0,11-4 0 16,6-4-128-16,3-2 128 0,2-2-160 0,4-1 160 15,7 1 0-15,1-3-144 0,6-2 144 0,3 3 0 16,4-2 0-16,0 1 0 0,1 1 0 0,-3-1 0 16,-3 4 0-16,-2 5 0 0,-1 5 0 0,-5 5 0 15,-4 7 0-15,-7 10 0 0,-6 7 0 0,-6 10 0 16,-7 5 0-16,-7 8 0 0,-8 7 0 0,-6 9 0 0,-7 7 0 0,-11 11 0 15,-8 7 192-15,-9 6-64 0,-5 4 0 0,-9 3 16 16,-6 5 0-16,-6 1 0 0,-2-3-144 0,-3-2 0 16,4-6 144-16,4 2-144 0,8-1 0 0,5-8-128 15,4-4 0-15,10-5-12080 16,4-3-2400-16</inkml:trace>
  <inkml:trace contextRef="#ctx0" brushRef="#br0" timeOffset="200383.03">3635 15906 17503 0,'-12'12'1552'0,"-1"0"-1232"15,0-2-320-15,2 3 0 0,-1-5 1376 0,0 3 224 16,0-4 32-16,1 1 16 0,-1-6-240 0,2 1-64 16,-1-3 0-16,2-1 0 0,0-2 192 0,0-4 16 15,0-2 16-15,0-4 0 0,0-1-384 0,3-1-80 16,2-6-16-16,-2-3 0 0,3-2-336 0,1-5-80 15,-1-2-16-15,1-1 0 0,-2-4-192 0,0 1-32 16,-1-1-16-16,-1-4 0 0,-5-2-160 0,4 4-48 16,-3-2 0-16,-1 0 0 0,4 2-80 0,-1 2 0 0,1 0-128 15,2 6 192-15,-1 4-192 0,6 6 0 0,-2 2 0 16,2 3 0-16,0 4 0 0,0 13 0 0,0 0 0 0,0 0 0 16,0 0 0-16,0 0 0 0,11 11-160 0,2 1 160 15,1 3-160-15,-3 5 160 0,2 5-192 0,2 0 192 16,2 7-144-16,-1 2 144 0,1 0 0 0,0 2-144 15,0 0 144-15,1-1 0 0,0 3-144 0,0-5 144 16,-2-3 0-16,1-2 0 0,-2-3 0 0,-2 2 0 16,-3-7 0-16,-2 0 0 0,-1-2 0 0,0-1 0 15,-2-1 0-15,-2-1 0 0,0 1 0 0,-2-5 0 16,-3 3 0-16,-2 0 0 0,-2-1 0 0,-3-2 0 16,-2 1 0-16,0-3 0 0,0 1 144 0,-5 0-144 15,-1-4 0-15,-1 3 144 0,-3 0-144 0,-2-4 0 16,-1 2 128-16,-1-4-128 0,-4-1 0 0,1-2 0 15,1-2 0-15,-3 0 0 0,-2-3 0 0,1 0 0 16,1-3 0-16,-2-6 0 0,-2-4 0 0,1-2 0 0,0-6 0 0,-1 0 0 16,3-6 0-16,3-1 0 0,4-1 0 0,5 1-144 15,5 1 144-15,3-3-128 0,8 0 128 0,4-2-160 16,4 3 160-16,9-1-160 0,2 0 160 0,7-3-192 16,8-4 192-16,2-2-192 0,2 3 192 0,4-4 0 15,-1 2 0-15,4-2 0 0,2 3 0 0,3 2 0 16,4-1 0-16,2 4 0 0,0 2 0 0,0 2 0 15,-1 3 0-15,-4 6 0 0,-3 5 0 0,-5 6 0 16,-1 2 128-16,-8 8-128 0,-4 5 0 0,-3 4 128 16,-3 5-128-16,-5 3 0 0,-4 6 0 0,-5 2 0 15,-3 10 0-15,-5 5 128 0,-7 4-128 0,-5 8 144 16,-4 7-144-16,-8 7 160 0,-6 1-160 0,-2 5 192 0,-6 1-192 16,-4 2 192-16,-4 3 128 0,-6 2 16 0,-4 0 16 0,-1 1 0 15,0 4 64-15,-2 1 16 0,0 2 0 16,-1 1 0-16,-1 1-432 0,4-6 0 0,-1 1 0 0,7-9 0 31,6-1-1232-31,7-5-336 0,5-7-64 0,7-2-16848 0</inkml:trace>
  <inkml:trace contextRef="#ctx0" brushRef="#br0" timeOffset="204972.48">1909 12966 31679 0,'-9'83'2816'0,"-1"15"-2256"0,-1 5-560 0,-2 3 0 0,0 2 0 0,-1 1 0 0,-1-3 0 0,-3 0 0 16,2 2 128-16,-2 0-128 0,0 2 0 0,-1-2 0 15,-3-3 176-15,1 2-32 0,2 1 0 0,-2-4 0 16,4-2 256-16,-1-4 48 0,5-7 16 0,-2-2 0 16,0-5 0-16,-2-4 0 0,2-6 0 0,1-1 0 0,1-1-128 15,2-3-16-15,1-5-16 0,-1-4 0 0,4-4-176 0,0-4-128 16,0-5 144-16,3-5-144 0,1-2 0 0,3-5 128 16,-1-4-128-16,1-2 0 0,4-4 0 0,-3 0 0 15,3-3 0-15,2-3 0 0,5-1 0 0,0-1 0 16,2-4 0-16,2-1-160 0,0 2 160 0,3-4 0 15,1 2 0-15,1-2 0 0,0-5 0 0,1 0 0 16,3 4 0-16,2-4 0 0,0-1 0 0,5 0 0 16,1 1 0-16,-1-1 0 0,5 1 0 0,2 2 192 15,3 0-32-15,2-1-16 0,2 2 0 0,-1-3 0 16,-1 0 0-16,0 1 0 0,6-2-144 0,-1 0 160 16,2 0-160-16,3 1 160 0,3-1-160 0,2-3 192 0,1 0-192 15,-1-1 192-15,-3 0-192 0,0-1 0 0,-3 0 144 16,4-2-144-16,2 0 0 0,2 1 128 15,2 1-128-15,1-1 0 0,-1 0 0 0,-1 2 0 0,-3-1 0 0,5-1 0 16,-1 1 0-16,4 0 0 0,4 0 0 0,-1-1 0 16,0-3 0-16,-1 1 0 0,-2-1 0 0,3 1 0 15,2-1 0-15,4 2 0 0,4-1 0 0,-2 2 0 16,-4 1 0-16,-1 0 0 0,2 1 0 0,1 2 0 16,4 1 0-16,-1 1 0 0,0 1 0 0,-1 0 0 15,-3-2 0-15,2 2 0 0,3 2 0 0,4-3 0 16,3 2 0-16,-3-1 0 0,-6-2 0 0,4 0 0 15,0-2 0-15,4 3 0 0,4 1 160 0,-3 1-160 16,-3-6 0-16,1 3 0 0,-1-2 0 0,2 3-160 16,2 2 160-16,0-1 0 0,-4-1 0 0,-2 1 0 15,0 3 0-15,3-2 0 0,3 5 0 0,0-4 0 16,-3 3 0-16,-1-2 0 0,-2 1 0 0,3-2 0 0,5 3 0 16,-1-3 0-16,1 2 0 0,0-1 0 0,-2-1 0 0,5 2 0 15,2-4 0-15,0 1 128 0,0 2-128 0,-4-3 128 16,2-1-128-16,4 2 128 0,6-2-128 0,-4 1 0 15,-4 1 0-15,3 1 0 0,3 0 0 0,-2 2 0 16,1-4 0-16,0 4 0 0,-1-4 0 0,4 3 0 16,2 1 0-16,-2-3 0 0,-3 0 0 0,1 0 128 15,-2-3-128-15,6 4 0 0,5 0 0 0,-4-2 0 16,-5 1 0-16,3 1 0 0,2-3 144 0,0 2-144 16,-2 3 192-16,-1-1-192 0,1 2 0 0,2 3 0 15,5-4 0-15,-5 3 0 0,-1-3 192 0,3 1-64 16,2-2 0-16,-1 2-128 0,-1-2 208 0,0 1-64 15,1-4-16-15,0 1 0 0,6-1-128 0,-4 2 160 0,-5-1-160 0,3 2 160 16,4-5-160-16,-2 0 0 0,-6-2 0 0,1 2 0 16,3 3 0-16,0-3 128 0,2-1-128 0,-1 2 0 15,-4 1 0-15,5-1 0 0,2-2 0 0,-2 1 0 16,-6-2 0-16,3 2 0 0,3-2 128 0,1 3-128 16,-1-4 0-16,0-3 0 0,0 2 0 0,3 0 0 15,4 0 0-15,-3-2 0 0,-2 0 0 0,4 2 128 16,3-3-128-16,-4-1 0 0,-2-1 0 0,2 3 0 15,2 0 0-15,-1-4 0 0,-5 2 128 0,3 3-128 16,-1-1 0-16,1 1 128 0,3-4-128 0,-3 4 128 16,-5 1-128-16,3-1 128 0,6 1-128 0,-2-1 128 15,-6-5-128-15,6 2 0 0,0 1 0 0,0-1 0 16,-1-2 0-16,-2 1 0 0,0-2 128 0,0 1-128 0,3 2 0 0,-4-2 0 16,-4-1 0-16,4 4 0 15,3-1 0-15,-1 2 0 0,-5 1 0 0,0-2 0 0,0 0 0 0,1-1 0 16,-5 1 128-16,-2 1-128 0,-4-1 0 0,7 0 0 15,2-1 0-15,-3 0 0 0,-5 1 0 0,-3 0 0 16,0 0 0-16,0 3 128 0,-2 0-128 0,0 1 0 16,-3-1 0-16,-3 2 0 0,0 1 0 0,-1 2 0 15,-2-3 0-15,-2 2 0 0,-5-1 0 0,-3 2 0 16,-2-1 0-16,3-1 0 0,1 2 0 0,-5 0 0 16,-5-1 128-16,-2 2-128 0,0 1 0 0,-2-1 0 15,-2 1 0-15,-2 3 0 0,2-2 0 0,0 3 0 16,-3-3 0-16,-5 5 0 0,-2-6 0 0,2 3 0 15,-2-2 0-15,-2 0 0 0,-2 2 0 0,1 0 0 0,2 0 0 16,1 0 0-16,-6-2 0 0,-4-2 0 0,-1 1 0 0,-3 1 0 16,-3-3 0-16,1 2 0 0,-2 3 0 0,1-5 0 15,-5 0 0-15,-1 1 0 0,1-1 128 0,-2-2-128 16,0 1 0-16,-2-2 0 0,0-1 0 0,-1 1 0 16,-2 1 0-16,-1-2 0 0,-2-3 128 0,-1 1-128 15,-2 0 0-15,-2 0 0 0,-4-6 0 0,-1 1 0 16,-1 0 160-16,1-3-160 15,1 1 192-15,-2-4-192 0,-2-3 208 0,1-2-64 0,-1-1-16 0,2-4 0 16,0-4 16-16,1 2 0 0,2-7 0 0,-1-1 0 16,1-4-144-16,0-1 0 0,1-5 144 0,0-2-144 15,1-5 0-15,0-4 144 0,-1-2-144 0,-1-1 0 16,1-5 128-16,-2-4-128 0,1-5 0 0,-1-2 0 16,1-2 128-16,0-1-128 0,0-4 0 0,3-3 0 15,-1 2 144-15,0-1-16 0,0 2-128 0,0-1 192 0,0-8-192 16,1 4 0-16,1 0 0 0,-2 1 0 0,1-3 144 15,-4 1-16-15,2 3 0 0,0 2 0 0,-2-2-128 0,2 6 0 16,-2-1-160-16,1 0 160 0,-1 1 0 0,-1 1 0 16,4-3-128-16,-1 4 128 0,0 0 0 0,-1 1-192 15,1 3 192-15,0 0-192 0,-2-3 192 0,2 3-192 16,-3 3 192-16,0 0-192 0,-1 7 48 0,-1 0 16 16,-2 3 0-16,-2 1 0 0,-1 2 128 0,-1 4-192 15,-2 0 192-15,-1 4-192 0,-2 1 192 0,1 3-128 16,-1 4 128-16,-3 2-128 0,1 0 128 0,-2 3 0 15,1 3 0-15,1 5 0 0,0-1 0 0,0 0 0 0,0 3 0 16,0 0 0-16,-2 5 0 0,2-2 0 16,0 2 0-16,1 2 0 0,0 0 0 0,1 3 0 15,-1 0 0-15,1 3 0 0,1-2 0 0,-1 3 0 0,1-2 0 0,-1 3 0 16,1 3 0-16,-1 0 0 0,-2-2 0 0,5 8 0 16,-6-5 0-16,-1 1 0 0,0 0 128 0,-2 1-128 15,-3-1 0-15,3 1 0 0,-1 2 0 0,-4 1 128 16,-4-1-128-16,-1-1 0 0,-1 1 0 15,-3 1 0-15,-4-1 0 0,-3 1 0 0,-2 0 0 0,-3-1 0 16,-1 2 0-16,-2-1 128 0,-4-4-128 0,-3 3 0 16,-2-2 0-16,-3 1 128 0,-4-1-128 15,-7 3 0-15,-9-4 0 0,-1 2 128 0,-3-3-128 0,-1 2 0 16,-2 1 0-16,-10-1 0 0,-7-1 0 0,-4-1 128 16,1 3-128-16,-6-1 0 0,-4 2 0 0,-4 0 0 15,-3-1 0-15,-2 0 0 0,-3-1 0 0,-5-1 0 16,-3 2 0-16,-2 1 0 0,-2-3 0 0,-4-1 0 0,-2-3 0 15,-4 3 0-15,-2 0 0 0,0-1 0 0,-6-1 0 0,-2 3 0 16,-7-2 0-16,3 3 0 0,4 0 0 16,-7-1 0-16,-7-3 0 0,-3 4 0 0,-1 0 0 0,2 1 0 15,3-1 0-15,-3 1 0 0,-4-5 0 16,-2 5 0-16,-1-1 0 0,1 1 0 0,3-4 0 0,-4 1 0 16,-5 2 0-16,1 0 0 0,1 2 0 0,0 1 0 15,2-2 0-15,-3 0 0 0,-3-3 0 0,2 2 0 16,-4 3 0-16,5 0-128 0,3-1 128 0,-6 0 0 15,1-1 0-15,-4 2 0 0,-2 2 0 0,7 0 0 16,3 1 0-16,0-1 0 0,-5-4 0 0,2 4 0 16,0 1 0-16,4-1 0 0,4 0 0 0,2-2 0 0,-4-2 0 15,1 4 0-15,1-2 0 0,4 0 0 0,6 0 0 16,-2 0 0-16,-2 0 0 0,1 1 0 0,0 2 0 0,2-1 0 16,1-1 0-16,-2 2 0 0,1-1 0 0,4 1 0 15,7 2 0-15,-6 0 0 0,-1-2 0 0,2 2 0 16,4-1 0-16,1-1 0 0,-3 0 0 0,5-1 0 15,2 4 0-15,2-3 0 0,2-3 0 0,0 0 0 16,-2 2 0-16,4 0 0 0,6-1 0 0,-2 2 0 16,-4 1 0-16,5-2 0 0,3 0 0 0,0-2 0 15,-4 0 0-15,3 1 0 0,7 0 0 0,-1 2 0 16,-3-2 0-16,5 2 0 0,5-1 0 0,-1 3 0 16,-1-1 0-16,3-1 0 0,2 0 0 0,4 2 0 15,1-2 0-15,2 0 0 0,2-1 0 0,4 1 128 16,5-3-128-16,0 0 0 0,-5-2 0 0,5 1 0 15,3 0 0-15,5 0 144 0,1-1-144 0,1 1 160 0,-3 0-160 16,2 1 0-16,6 0 0 0,-3 0 128 0,4-2-128 0,-2 2 0 16,-3 0-160-16,2 3 160 0,1 1 0 0,7-3 0 15,1 0 0-15,1 2 0 16,-2 1 160-16,2-1-160 0,-2-3 128 0,4 3-128 0,1 0 144 0,3 0-144 16,0 1 160-16,-3 1-160 0,-1-1 128 0,2-1-128 15,4 0 0-15,0 4 144 0,2-1-144 0,2-1 0 16,0 4 0-16,-1-1 128 0,-4 1-128 0,1-2 0 15,3 2 0-15,3-1 0 0,0 2 0 0,4-4 0 16,-1 1 128-16,0 2-128 0,-1-3 144 0,0 2 0 16,1-1 0-16,3 1 0 0,4-2-144 0,2 1 0 0,1 4 0 15,4-3-176-15,5-1 176 0,0 0 0 16,0-1 0-16,2 3 0 0,2-4 0 0,5 1 0 0,5 1 0 16,5-2-128-1,3 4-688-15,3-3-128 0,6 2-16 0,5-1-11856 16,5-7-2368-16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01:25.1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23523 20696 17903 0,'0'0'784'0,"0"0"176"0,11 3-768 15,-11-3-192-15,10 9 0 0,-10-9 0 0,5 6 1040 0,-5-6 176 16,0 0 16-16,-4 13 16 0,-2-1 0 0,-4-4 0 16,-3 0 0-16,-1-1 0 0,-1 2-96 0,-2 0-32 15,-1-3 0-15,-1 3 0 0,0-4 32 0,-1 2 0 16,-4 0 0-16,-1-3 0 0,0 0-448 0,0 2-64 16,-3-1-32-16,0-1 0 0,-3 0-320 0,-3-1-64 0,-7 0-16 15,-2 0 0-15,-7 0-80 0,2 0-128 0,1 0 176 0,4-1-176 16,1 2 192-16,4-1-64 0,2-1 0 0,3 0-128 15,3 0 160-15,2 1-160 0,5-2 128 0,-1 0-128 16,-2-1-192-16,5 0-112 0,3-1-16 0,1 0-16 31,5-1-1904-31,0 2-384 0,12 0-80 0</inkml:trace>
  <inkml:trace contextRef="#ctx0" brushRef="#br1" timeOffset="58826.55">1727 4209 16751 0,'0'0'1488'0,"0"0"-1184"16,2-6-304-16,-1-2 0 0,-1 8 704 0,0-7 96 15,-3-2 16-15,2 2 0 0,1-3 16 0,-2 4 0 16,0-3 0-16,1 3 0 0,1 6 192 0,0 0 32 0,-2-7 16 0,2 7 0 16,0 0-224-16,0 0-32 0,0 0-16 0,0 0 0 15,0 0-192-15,0 0-32 0,-7 8-16 0,3 6 0 16,-3 0-304-16,2 6-64 0,1 2-16 0,3 8 0 15,-4 3 144-15,1 7 16 0,-1 2 16 0,1 6 0 16,0 7 32-16,-2-2 16 0,-5 2 0 0,3-1 0 16,1 2-160-16,0-2-48 0,-2-5 0 0,0-4 0 15,1-1-192-15,3-6 176 0,-1-5-176 16,1-2 160-16,-2-7-160 0,5-2 0 0,0-1 144 0,2-6-144 16,0-2 0-16,0-13-160 0,7 6 16 0,-7-6 0 15,0 0-1472-15,0 0-304 0,7-5-48 0,0-5-11792 16</inkml:trace>
  <inkml:trace contextRef="#ctx0" brushRef="#br1" timeOffset="59358.37">1842 3674 17615 0,'-6'-16'768'0,"2"4"192"0,-1-1-768 0,-2-2-192 15,-2-1 0-15,-2 0 0 0,-3 5 1072 0,1 1 176 16,2 1 32-16,-7 2 16 0,-6 4-80 0,1 0 0 15,-1 3-16-15,-2 4 0 0,0 5-368 0,-5 5-64 0,-4 5 0 0,-4 6-16 16,-1 1-320-16,-3 7-64 16,-2 6-16-16,1 8 0 0,-1 5 32 0,2 8 0 0,0 10 0 0,3 2 0 15,3 10-16-15,-1 2 0 0,3 5 0 16,2 6 0-16,0 4-224 0,5 3-144 0,5-4 192 0,7 1-192 16,8-6 0-16,4-2 0 0,9-4 0 0,4-29 0 15,3 3 0-15,8-5 0 0,6-4 0 0,2-5 0 16,3-6 0-16,4-9 0 0,5-7 0 0,8-7 0 15,5-8 208-15,6-2-64 0,6-10-16 0,5-8 0 16,-4-9 160-16,23-15 32 0,-12-3 0 0,-6-4 0 16,-5-6 0-16,-5-5 0 0,-1-5 0 0,-4-2 0 15,-4-2 96-15,-6-1 32 0,-9-7 0 0,-2-3 0 0,-5-3 64 16,-6-9 32-16,0-4 0 0,-9-4 0 0,-12-5-96 0,-7-3 0 16,-7 3-16-16,-5 2 0 0,-3 6-272 0,-1 15-160 15,-6 14 192-15,1 14-192 0,-8 13 0 0,-1 11 0 16,-2 4 0-16,-2 11 0 15,-4 6-1104-15,0 5-176 0,4 2-48 0,5 6-15888 0</inkml:trace>
  <inkml:trace contextRef="#ctx0" brushRef="#br1" timeOffset="59674.5">3607 3968 19343 0,'0'0'1728'0,"0"0"-1392"0,0 0-336 0,0 0 0 15,0 0 1776-15,4 17 272 0,-1 5 64 0,-3 1 16 16,0 4-1616-16,-4 3-320 0,-2 4-64 0,-1 3 0 15,1 5 80-15,-2 5 32 0,-2 4 0 0,-1 5 0 16,-3 9 0-16,0 5 0 0,0 2 0 0,1 5 0 16,0 0-48-16,2 3-16 0,-1-2 0 0,4-3 0 15,0-4-176-15,4-9 0 0,3-11 0 0,1-22 0 0,1-1-336 0,2-5 0 16,-1-5 0-16,5 0 0 16,0-11-1056-16,3-7-208 15,2-7-32-15</inkml:trace>
  <inkml:trace contextRef="#ctx0" brushRef="#br1" timeOffset="59857.94">3393 4177 28911 0,'0'0'1280'0,"0"0"256"0,6-9-1216 0,5-2-320 16,5 1 0-16,5 0 0 0,7-4 0 0,5-2 128 15,5 0-128-15,4-2 0 0,2-2 432 0,-1 1-32 16,0-2 0-16,2 4 0 0,-1-2-192 0,-1 1-32 15,0 3-16-15,-1 3 0 0,-2 3-304 0,-3 3-64 16,-3 1-16-16,-4 2-8864 16,-4 2-1760-16</inkml:trace>
  <inkml:trace contextRef="#ctx0" brushRef="#br1" timeOffset="60003.64">3613 4535 21183 0,'0'0'1888'0,"11"10"-1504"0,2-6-384 0,4-1 0 15,5 1 1008-15,2 1 128 0,0-2 16 0,4-3 16 16,5-7-576-16,0 0-112 16,1-5-32-16,5 1 0 0,4-4-160 0,5-1-32 0,5 5-16 0,0 0-12496 15</inkml:trace>
  <inkml:trace contextRef="#ctx0" brushRef="#br1" timeOffset="60192.92">4680 4668 29487 0,'-2'28'1296'0,"0"-10"288"0,0 5-1264 0,-2 17-320 16,-1 0 0-16,-1 0 0 0,-3 5 960 0,-3-3 144 16,0 0 32-16,-4-2 0 0,0-4-736 0,1-2-144 15,1-3-16-15,3-2-16 16,5-5-2144-16,2-3-416 0,3-4-96 0</inkml:trace>
  <inkml:trace contextRef="#ctx0" brushRef="#br1" timeOffset="60543.06">5069 4851 30111 0,'-2'20'1344'0,"2"-2"256"0,2 1-1280 0,-2 4-320 0,0 4 0 0,-4-3 0 16,-1 1 784-16,0-3 96 0,-1-2 16 0,1-4 0 16,1-8-368-16,4-8-64 0,0 0-16 0,0 0 0 15,0 0-240-15,0 0-48 0,8-10-16 0,3-5 0 16,1-3 64-16,4-2 16 0,4-4 0 0,1-2 0 16,-1-2-224-16,2 2 128 0,1-4-128 0,-2 4 0 15,-1-5 0-15,0 5 0 0,-4 0 0 0,-1 7 0 0,-1 5 160 0,-1 6-160 16,-3 3 160-16,0 3-160 0,-10 2 352 0,12 11-32 15,-3 5 0-15,-3 5 0 0,-1 6-160 0,-2 2-32 16,-3 4-128-16,-3 1 192 0,-1 2-64 0,-1 0-128 16,-2-1 176-16,-1 0-176 0,2-1 0 0,1-6 0 15,1-1 0-15,2-7 0 0,1-5 0 0,4-1-176 16,2-8 176-16,2 0-208 16,-7-6-368-16,13 3-80 0,4-8-16 0,-5 0-10224 15,4-2-2048-15</inkml:trace>
  <inkml:trace contextRef="#ctx0" brushRef="#br1" timeOffset="60976.01">6517 4691 34847 0,'-11'-15'1536'0,"4"8"320"0,0-3-1472 0,-4 5-384 0,3 0 0 0,-1 2 0 15,0 7 320-15,-3 1 0 0,-3 4 0 0,-3 5 0 16,0 4-320-16,-4 2 0 0,-3 6 0 0,1-1 128 16,0 7-128-16,1 0 0 0,2 1 0 0,0 2 0 15,-2 3 0-15,7 1 0 0,3-1 0 0,4-6 0 16,4-8-128-16,8-4 128 0,6-5-128 0,1-3 128 16,4-7 0-16,4-4-128 0,2-6 128 0,5-9 0 0,5-5 0 0,0-8 0 15,-1-2 192-15,2-8-64 0,1-6 0 0,-3 1 16 16,-1-1 0-16,-3-3 0 0,-1 0 128 0,-2-1 32 15,-3-5 0-15,-1-3 0 0,-3-6 224 0,-3-3 48 16,-4-6 16-16,-2-4 0 0,-1-4-320 0,-3 0-64 16,-2-1-16-16,1 11 0 0,-2 13-192 0,4 11 0 15,1 16 128-15,-2 9-128 0,-1 7 192 0,-1 12 0 16,0 0 0-16,-3 26 0 0,-4 14-192 0,0 4 0 16,-1 8 0-16,-2 9 0 0,1 8 0 0,-3 10 0 15,0 5 0-15,-1 10 0 0,0 4 0 0,3-1-128 16,2-1 128-16,5-7-160 15,3-5-448-15,3-11-96 0,5-9 0 0,4-9-10992 16,3-8-2192-16</inkml:trace>
  <inkml:trace contextRef="#ctx0" brushRef="#br1" timeOffset="61442.14">8576 4868 15663 0,'0'0'1392'16,"0"0"-1120"-16,0 0-272 0,3 14 0 0,1-3 2160 0,-1 2 368 15,-3-13 80-15,6 15 16 0,-1-6-1376 0,-5-9-272 16,10 10-48-16,2-5-16 0,4-4 16 0,3 1 0 16,2-2 0-16,4-3 0 0,1-2-272 0,2-4-48 15,3 2-16-15,1-5 0 0,-1 1-304 0,0-5-64 16,-1-1-16-16,-4-2 0 0,-6-2 32 0,-3-2 0 16,-3 0 0-16,-4 4 0 0,-3-2-16 0,-3 3 0 15,-3 1 0-15,-3 1 0 0,-4-1 224 0,-5 2 64 16,-3 0 0-16,-3 5 0 0,-6 0-96 0,-4 8-16 15,-2 7 0-15,-3 7 0 0,-5 4-176 0,-1 7-32 16,-3 8-16-16,1 3 0 0,0 4-176 0,2 10 0 16,1 5 0-16,4 2 0 0,4 1 0 0,7-1 0 15,6-3 0-15,7-5 0 0,4-2 0 0,5-5 0 16,2-1 0-16,10-8 0 0,3-7-144 0,7-3-16 16,4-10 0-16,5 1 0 15,3-6-2720-15,3-3-528 0,18-10-112 0,-1-7-32 0</inkml:trace>
  <inkml:trace contextRef="#ctx0" brushRef="#br1" timeOffset="61590.64">9358 5161 30399 0,'0'0'2704'0,"0"0"-2160"0,-4 13-544 0,2-5 0 16,-1-183 1584-16,1 362 208 0,2-187 32 0,-2 7 16 15,2-7-560-15,0 0-128 0,0 0 0 0,0 0-16 16,0 0-752-16,0 0-128 0,5-8-48 0,2-2 0 15,-1-2-1808-15,4-3-384 0,3-3-64 16</inkml:trace>
  <inkml:trace contextRef="#ctx0" brushRef="#br1" timeOffset="62126.86">11269 4580 30815 0,'0'0'1360'0,"0"0"288"0,0 0-1328 0,0 0-320 0,0 0 0 0,1 12 0 15,-1 6 0-15,0 7 0 0,0 3 0 0,0 9 0 0,0 6 192 0,0 3 64 16,-3 3 0-16,-1 7 16 0,-2 4-80 0,-2-2 0 16,0-2-16-16,-5 0 0 0,-1-2 0 15,-1-5 0-15,2-4 0 0,1-3 0 0,4-5 0 0,1-11 0 16,3-5 0-16,3-6 0 0,1-4 112 0,0-11 32 16,0 0 0-16,9-3 0 0,1-11 496 0,4-4 96 15,1-6 32-15,2-4 0 0,1-4-496 0,-2-2-112 16,2-2-16-16,0-1 0 0,0-2-192 0,-2-3-128 15,-1-4 160-15,2 5-160 0,1 3 0 0,1 4 0 16,1 3 0-16,2 8 0 16,-3 4-320-16,2 3-144 0,1 1-48 0,2 7-10896 15,2 4-2192-15</inkml:trace>
  <inkml:trace contextRef="#ctx0" brushRef="#br1" timeOffset="63599.59">12522 4968 30399 0,'0'0'2704'0,"0"0"-2160"0,0 0-544 0,0 0 0 16,0 0 1344-16,0 0 144 0,-8 5 48 0,-2-2 0 16,-3-2-1216-16,-1 1-320 0,-2 0 0 0,-2-2 0 15,-2-2 192-15,-2 4-48 0,0 0-16 0,-8 6 0 16,2-3-128-16,1 6 0 0,2 0 0 0,1 3 0 15,3 3 0-15,2 1 0 0,2 0 0 0,0 1 0 16,3 0 0-16,3-1 0 0,2 0-128 0,1-3 128 0,2-2 0 0,3-3 0 16,3 0 0-16,3-1 0 0,1 1 144 0,2-4 48 15,-6-6 16-15,11 4 0 0,1-3-48 0,2 2-16 16,-2-6 0-16,2 2 0 0,-1-1 16 0,2-1 0 16,2-1 0-16,-2-1 0 0,-2-2-160 0,0 2 192 15,-1-6-192-15,0 5 192 0,-2 1-192 16,1-1 192-16,-4-1-192 0,0 1 192 0,1-3-192 0,0 3 128 15,-3-3-128-15,-5 9 128 0,7-7-128 0,-7 7 0 16,0 0 0-16,7-6 0 0,-7 6 0 0,0 0 0 16,0 0 0-16,0 0 0 0,0 0 0 0,0 0 0 15,0 0 0-15,0 0 0 0,0 0-128 0,0 0 128 16,9 5-160-16,-2-1 160 0,-7-4-208 0,10 6 48 16,-1 1 16-16,0-4 0 0,1 1-16 0,0-1 0 15,1-3 0-15,0-2 0 0,3 2 160 0,1-2 0 16,1-2 0-16,1-5 0 0,1 0 0 0,1-3 0 0,3 0 0 0,-1-3 0 15,2-3 0-15,-2-1 0 16,-1 0 0-16,0-4 0 0,1 0 0 0,-2 0 0 16,-1-5 0-16,-2 4 0 0,1-2 0 0,-6 6 0 15,2-1 0-15,-1-5 128 0,1-3-128 0,1 0 0 0,-1 0 0 16,0-6 0-16,-2-1 0 0,0-4 0 0,0-4 0 0,-2 3 0 16,-3-3 0-16,3 2 128 0,-3 2-128 15,-3 2 0-15,3 2 0 0,-2 3 0 0,-3 3 0 0,-1 4 0 16,0 2 0-16,-1 5 0 0,-2 4 0 0,1 5 0 0,-3 0 0 15,0 5 0-15,-2 5 0 0,0 1 0 16,-2 4 0-16,-1 6-128 0,-2 2 128 0,1 5 0 16,-2 5 0-16,-7 16 0 0,1 6 0 0,1 0 0 15,0 5 0-15,0 3 0 0,2 1 0 0,0 2 0 16,0 0 0-16,4 0 0 0,2-3 192 0,3-2-64 0,0-2 48 0,5-4 16 16,-1-5 0-16,4-3 0 0,2-2-16 0,2-7 0 15,1-3 0-15,2-5 0 0,5-3-48 0,-1-4 0 16,1-4 0-16,2-6 0 0,6-1 64 0,-7-4 0 15,4-1 0-15,4-8 0 0,1 2 0 0,0-7 0 16,1-2 0-16,2-1 0 0,-1-1-192 0,1-3 128 16,-1 0-128-16,-1 0 128 0,-2-5-128 0,-1 0 128 15,1-2-128-15,-2 3 128 0,-2 0-128 0,-1 7 0 16,-2 1 0-16,-1 2 128 0,-4 2-128 0,2 4 0 16,-6 3 0-16,2 4 128 0,-8 4-128 0,0 0 128 0,0 0-128 15,3 9 128-15,0 4-128 0,-2 2 0 16,0-1 0-16,-2 3 0 0,-3 2 0 0,1 1 0 15,-1 2 0-15,0-1 0 0,0-2 0 0,2 0 0 16,0-1 0-16,2-1 0 0,3-5 0 0,2 1 0 0,1-4 0 0,2 1 0 16,1-3 0-16,1-2 0 15,3-2 128-15,2-1-128 0,1-2 144 0,2-5 0 0,0-2 0 16,1 1 0-16,0-4 32 0,0 2 0 16,0-3 0-16,0-1 0 0,-1-1-176 0,-1 0 0 0,-2-4 144 15,0 2-144-15,0-1 0 0,-2 4 144 0,-1-2-144 16,-1-1 0-16,-2 1 144 0,0 3-144 0,-3 1 0 0,-1 4 144 15,-1 0-144-15,-4 6 0 0,0 0 0 0,0 0 0 16,0 0 0-16,-1 10 0 0,-2-1 0 0,1 3 0 16,-2 4 0-16,1-1 0 0,1 1 0 15,2 2 0-15,2 0 0 0,2 0 0 0,3-2 0 0,3-3 0 0,0-2 0 16,5 1 0-16,0-5 0 0,3 0 0 0,4-1 0 16,1-3 0-16,1-2 0 0,0-4 0 0,0-3 0 15,2 0 0-15,-2-1 0 16,2-3 0-16,-1 3 0 0,-1-5 0 0,-1 4 0 0,-2-4 128 0,0-1-128 0,-2 0 0 15,-2-1 0-15,0-1 128 0,-1 1-128 0,0 0 0 16,-2 0 0-16,-3-2 0 0,2 0 128 0,-2 1-128 16,-2 1 0-16,-1 0 128 0,-2 0-128 0,-1 0 0 15,-1-2 0-15,-1 0 128 0,-3 4-128 0,0 0 0 16,-2-2 0-16,-1 3 0 0,-3 1 0 0,-1 1 0 16,-2 4 128-16,-3 3-128 0,0 1 0 0,-4 4 0 15,0 1 0-15,-3 6 0 0,-1-1 0 0,-1 3 0 16,2 5-144-16,1 1 144 0,1-2 0 0,1 1 0 15,5 0 0-15,1 0 0 0,1-3 0 0,5-1-128 16,4 1 128-16,3-4 0 0,0-1 0 0,5-2 0 0,3 1 0 0,3-3 0 16,3-1 0-16,2 1 0 15,3-2 0-15,2-3 0 0,4-3 0 0,1-2 0 0,4 0 0 16,0 1 0-16,0-4 0 0,1 1 0 0,-2 0 0 0,0-2 0 16,-2 4 0-16,1-1 0 0,1 2 0 0,-2 3 0 15,-2 2 0-15,0 6 0 0,-1-1 128 0,-2 5-128 16,-2 1 0-16,-1 4 0 0,-3 3 128 0,-1 3-128 15,-4 0 0-15,-3-2 0 0,-3 0 128 0,-4 1-128 16,-1-2 176-16,-4 1-16 0,-3 0 0 0,-3-2 0 16,-4-1 224-16,-3-2 64 0,-3-1 0 0,-2-3 0 15,-7-3 0-15,-1 0 16 0,-2-2 0 0,-3-3 0 0,-1-3-272 16,-2-3-64-16,-2-5-128 0,0 1 192 16,2-5-1280-16,1 1-272 15,3-3-48-15,1-1-12240 0,6 1-2448 0</inkml:trace>
  <inkml:trace contextRef="#ctx0" brushRef="#br1" timeOffset="64567.34">17911 5250 13823 0,'0'0'608'0,"-3"13"128"0,-2 0-592 0,-1-6-144 0,6-7 0 0,-6 10 0 15,0-2 2208-15,6-8 416 0,0 0 64 0,0 0 32 16,0 0-688-16,0 0-144 0,2-11-32 0,3-6 0 0,4-3-672 15,1-6-144-15,1-4-16 0,5-5-16 16,-1-3-528-16,3-4-96 0,2-8-32 0,3-3 0 0,2-2-144 0,-1-4-16 16,0-6-16-16,1-1 0 0,1-4 96 0,0-4 32 15,0-3 0-15,2 2 0 0,0 3-144 0,-3 8-32 16,-2 11 0-16,0 12 0 0,-1 7-128 0,-3 7 0 16,-3 7 0-16,-1 7 0 0,-2 4 0 0,0 9 0 15,-1 9 0-15,0 4 0 0,-1 7 0 0,0 7 0 16,-3 9 0-16,-1 5 0 0,-1 2 0 0,-2 3 0 15,-1 6 0-15,-5 7 0 0,0 4 0 0,-2 2 0 16,-1-6 0-16,4-15 0 0,-2 2 0 0,0 1 0 16,1-4 0-16,1 0 0 0,-1-2 0 0,2-4 0 0,3-2 0 15,-2-2 0-15,0-7 0 0,2-2-176 16,1-1 176-16,2 2-192 16,1-4-416-16,-2-6-96 0,1-4 0 0,-6-11-9824 15,0 0-1952-15</inkml:trace>
  <inkml:trace contextRef="#ctx0" brushRef="#br1" timeOffset="64756.02">18036 4931 23951 0,'0'0'1056'0,"0"0"224"0,0 0-1024 0,0 0-256 0,13 0 0 0,1 0 0 0,3-1 1632 0,6 0 272 16,5-2 48-16,7-1 16 0,7-5-1040 0,5 2-208 15,3-3-32-15,3-2-16 0,-3-3-208 0,0 0-32 16,0 2-16-16,-3 4 0 15,-3 1-1008-15,-2 5-208 0,-3 0-32 0,1 2-9024 16,1-2-1792-16</inkml:trace>
  <inkml:trace contextRef="#ctx0" brushRef="#br1" timeOffset="65091.89">19823 4812 29599 0,'0'0'1312'0,"0"0"272"0,0 0-1264 0,14 0-320 0,1 1 0 0,3-1 0 16,0 0 592-16,5 0 64 0,2-5 16 0,5 0 0 0,1-3-112 16,1-5-32-16,4 1 0 0,1 2 0 0,-1-4-272 0,5 2-64 15,-3 2-16-15,3-1 0 0,-2 3-176 0,1-2 0 16,-3 2 0-16,-1-1 0 15,0 4-1920-15,-2 0-272 0,-3-1-48 0</inkml:trace>
  <inkml:trace contextRef="#ctx0" brushRef="#br1" timeOffset="65479.06">20921 4209 17503 0,'6'-11'1552'0,"-3"2"-1232"16,4-1-320-16,3 2 0 0,3-1 864 0,1 4 112 15,2 3 32-15,4-2 0 0,2-1 16 0,3 1 0 0,0 1 0 0,1 3 0 16,2 2-32-16,4 3 0 0,1 5 0 0,3 4 0 16,-2 4-320-16,-1 4-64 0,-1 9-16 0,0 2 0 15,-1 3-224-15,-1 3-48 0,-4 3-16 0,-4 5 0 16,-4-1 48-16,-3 3 16 0,-2 3 0 0,-3 3 0 16,-4-2-160-16,-2 0-16 0,-1-4-16 0,-2-6 0 0,-2-2-48 15,-1-5 0-15,-2-5 0 0,2-1 0 0,-4-5-128 16,-1-1 0-16,1-2 0 0,0-6 0 15,-1-6-1264-15,1-1-272 0,-3-5-64 0,0-1-11920 16</inkml:trace>
  <inkml:trace contextRef="#ctx0" brushRef="#br1" timeOffset="65734.03">21343 4593 22111 0,'0'0'976'0,"0"0"208"0,0 0-944 0,0 0-240 15,0 0 0-15,0 0 0 0,3 14 1664 0,-3 1 304 16,-1 3 48-16,-4 1 16 0,-4 1-608 0,-4 6-112 16,0-1-32-16,-3 7 0 0,-5 1-320 0,0 3-64 15,-5 2 0-15,1 1-16 0,0 3-240 0,-3 4-64 16,-2-2 0-16,0 1 0 0,-3-2-368 0,4-2-80 16,2-3 0-16,5-4-128 15,3-3-304-15,5-1-160 0,4-6-48 0,8-6 0 16,2-5-1872-16,3-4-384 0,-3-9-80 0,18-1-11104 0</inkml:trace>
  <inkml:trace contextRef="#ctx0" brushRef="#br1" timeOffset="66316.96">22238 4163 5519 0,'0'0'496'0,"0"0"-496"0,0 0 0 0,0 0 0 15,0 0 1856-15,0 0 288 0,0 0 48 0,0 0 16 16,0 0-624-16,0 0-128 0,0 0-32 16,0 0 0-16,0 0-288 0,12-6-64 0,-3 2-16 0,0-2 0 15,-9 6-16-15,14-6 0 0,0-1 0 0,1 0 0 16,4 0-96-16,2 1-32 0,5-3 0 0,4 3 0 15,6-5 32-15,1 5 0 0,1-3 0 0,1 2 0 16,3-2-304-16,-1 1-64 0,-2 2-16 0,-2-3 0 16,-1 1-304-16,-2-1-64 0,-1 3-16 0,-10 2 0 15,0 0-176-15,-1 3 0 0,-2 1 0 0,0-1 0 0,-2-2 0 16,0 2-320-16,-2 0 48 0,1 1 16 16,-6 0-2080-16,-11 0-416 0,0 0-64 0,0 0-32 0</inkml:trace>
  <inkml:trace contextRef="#ctx0" brushRef="#br1" timeOffset="66609.13">22636 4181 17503 0,'0'0'1552'0,"0"0"-1232"15,0 0-320-15,0 0 0 0,0 0 1888 0,0 0 320 0,8 9 64 0,-8-9 16 16,5 8-816-16,-3 3-176 15,-2 2-16-15,-1 0-16 0,0 6-112 0,0 4 0 0,-2 1-16 16,-1 6 0-16,-1 2-544 0,0 1-96 0,0 4-32 0,0 4 0 16,-3-1-144-16,2 3-48 0,-2 1 0 0,3-2 0 15,0 1-64-15,0-3-16 0,0 0 0 0,1-3 0 16,0-3-192-16,1 0 0 0,-1-1 0 0,0-5 0 16,-1-1 0-16,0 0-160 0,1-1 32 0,0-3 0 31,0 0-1712-31,-1 0-336 0,-1-1-64 0,0-4-12064 0</inkml:trace>
  <inkml:trace contextRef="#ctx0" brushRef="#br1" timeOffset="66766.7">22137 5309 23951 0,'0'0'2128'15,"10"2"-1696"-15,4-4-432 0,4 0 0 0,6 1 1520 0,5 1 208 16,7 0 64-16,2-1 0 0,5 0-704 0,8-3-144 15,6-5-32-15,1 0 0 0,2-1-48 0,-1 0-16 16,-2-4 0-16,-15 7 0 0,5-3-496 0,2 4-96 16,4-4-32-16,0 3 0 0,-1-3-224 0,-2 2 0 15,-5-2 0-15,-1 3-11152 16,-8-4-2160-16</inkml:trace>
  <inkml:trace contextRef="#ctx0" brushRef="#br1" timeOffset="68316.85">15978 5121 20271 0,'-8'-11'896'0,"5"5"192"0,-1-2-880 0,-1-2-208 0,0-4 0 0,-2 4 0 32,1-1-576-32,-2 3-176 0,-2-2-16 0,1 2-16 0,0-2 1184 0,0 4 240 0,1-2 64 0,-1 3 0 15,-2 0 32-15,-1 0 16 0,0 2 0 0,1 1 0 16,-2-2 16-16,0 3 0 0,1-1 0 0,-2 2 0 16,0 2-48-16,-1-1 0 0,-1 0 0 0,1 3 0 0,-2 4-144 0,1-1-16 15,-1 3-16-15,0 1 0 16,-1 3-160-16,0 1-16 0,0 0-16 0,0 2 0 0,1 0 80 0,-1 2 16 15,3 1 0-15,1 0 0 0,0 0-192 0,1 4-16 16,0 2-16-16,3-5 0 0,0 1-224 0,4-2 144 16,-2 4-144-16,4-3 128 0,2-2 0 0,-1 0 0 15,0 1 0-15,3 1 0 0,3-5-128 0,2-2 128 16,1-1-128-16,2-4 128 0,2 2 48 0,2-4 0 16,0-1 0-16,2-1 0 0,0-5-16 0,2-1 0 15,0-3 0-15,2-1 0 0,-2-3 96 0,2-3 0 16,3-5 16-16,0-1 0 0,1-5 16 0,-1 0 0 0,0-4 0 0,-1-1 0 15,-1-5-288-15,0 2 128 0,-2 1-128 0,-1-3 0 16,-2 0 128-16,0-1-128 16,0-1 0-16,0-3 0 0,-1-3 128 0,0 0-128 0,-2-6 0 0,0 3 0 15,0-4 0-15,0 2 0 0,1-3 128 16,-4 3-128-16,-1 0 0 0,-1 1 0 0,1 0 0 0,-1 3 0 16,-1-3 0-16,-1 7 0 0,0 3 0 15,-1 3 0-15,1 1-144 0,-1 7 144 16,2 5-128-16,-3 4 128 0,1 1-160 0,-3 13 160 0,0 0-192 0,0 0 192 15,0 0-160-15,0 0 160 0,0 0-128 0,-5 15 128 16,-2 6-128-16,2 6 128 0,-1 0-128 0,1 8 128 16,0 2 0-16,-1 6-128 0,-3 0 128 15,-2 7 0-15,-1 2 0 0,0 4 0 0,2 1 0 0,-1 6 0 16,-1 0 0-16,1 0 0 0,2-4 0 0,3-3 0 0,0-5 0 16,4-2 0-16,3-7 0 0,2-5 0 0,-1-7 0 15,5-4 144-15,2-6-144 0,1-2 160 0,2-3-32 0,2-2-128 16,2-8 192-16,1 3-64 0,-1-5-128 0,-1-3 192 15,3-5-192-15,2-5 192 0,-1-3 48 0,1-3 16 16,2-3 0-16,-2 0 0 0,0-4-128 0,0 0 0 16,1-1-128-16,0 1 192 0,-3 0-192 15,-2-2 0-15,-2 1 128 0,-1 1-128 0,-2-3 0 0,1 5 0 16,-3 2 0-16,-3 2 0 0,-2 2 0 0,1 5 128 16,-5-2-128-16,0 12 0 0,-5-10 0 0,1 5 0 15,4 5 0-15,-12 1 0 0,1 6 0 0,-2 0 0 16,-3 7 0-16,-1 3 0 0,-2 2 0 0,1 2 0 15,2 2 0-15,1 4-160 0,-1 0 160 0,5 2 0 16,2-2 0-16,-1 2 0 0,4-4 0 0,2-1 0 0,2-3 0 0,4-5 0 16,3-2 0-16,2-1 0 15,5 0 0-15,3-3 0 0,3-5 144 0,4-5-144 16,3-3 192-16,2-3-192 0,1-3 272 0,1-2-48 0,1-5-16 0,1-1 0 16,-2-4-208-16,0 1 144 15,1-3-144-15,-4 1 128 0,0-3-128 0,-2 1 0 0,-3-3 0 16,2 1 0-16,-1-8 0 0,0 3 0 0,-5-5 0 0,5-2 0 15,-2-3 0-15,-1-3 0 0,-1-3 0 0,0-5 0 16,-2-7 0-16,0-3 0 0,-2-4 0 16,0 4 0-16,-2-1 0 0,0 6 0 0,-2 2 0 0,0 8 0 15,-2 3 0-15,-2 7 0 0,-2 5 0 0,0 9 0 16,-2 6 0-16,-2 3 0 0,-1 7-144 0,1 7 144 16,0 0 0-16,-9 4-160 0,-1 9 160 0,-1 7-128 15,-2 7 128-15,-4 6-192 0,1 2 192 0,-1 9-192 16,-1 3 192-16,1 6 0 0,-4 4 0 0,5 3 0 0,2 2 0 0,0 4 0 15,1 3 0-15,3 1-128 0,2 2 128 0,2 0 0 16,2-4 0-16,3-7 0 0,1-4 0 0,4-6 0 16,-2-4 0-16,3-6 0 0,0-7-192 15,2-6-64-15,-1-1-16 0,4-8 0 16,-2-1-1872-16,0-5-368 0,-3-8-80 16</inkml:trace>
  <inkml:trace contextRef="#ctx0" brushRef="#br1" timeOffset="68473.87">16527 4930 28959 0,'0'0'1280'0,"18"4"272"0,4-1-1232 0,3 1-320 0,2-1 0 0,8-1 0 16,3-2 368-16,4-1 16 0,3 0 0 0,-4-2 0 16,-1-6 64-16,2 2 32 0,1-1 0 0,1-1 0 31,-1 4-1040-31,0-4-208 0,-1 3-32 0,4-4-12640 0</inkml:trace>
  <inkml:trace contextRef="#ctx0" brushRef="#br1" timeOffset="68827.08">17979 4049 13823 0,'0'0'1216'0,"-12"-1"-960"15,0 2-256-15,-4 5 0 0,1 5 1984 0,-6 3 336 16,-6 5 80-16,-4 3 16 0,0 8-624 0,-5 5-128 0,-1 5-32 0,-1 4 0 15,0 7-320-15,-2 7-64 16,1 9-16-16,1 4 0 0,-2 1-464 0,5 7-80 16,3 2-32-16,3 6 0 0,1 1-272 0,6-3-64 0,7-5-16 0,6 1 0 15,7-2-160-15,7-4-16 0,4-5-128 0,8-5 192 16,4-8-192-16,4-1 0 0,4-5 0 0,10-2 0 31,6-7-640-31,7-1-192 0,8-4-16 0,13-9-14592 0</inkml:trace>
  <inkml:trace contextRef="#ctx0" brushRef="#br1" timeOffset="69367.13">24310 3412 17503 0,'0'0'768'0,"0"0"176"0,0 0-752 0,0 0-192 0,0 0 0 0,4 10 0 0,1 2 1248 16,4 2 224-16,2 5 32 0,7 6 16 16,0 3-304-16,2 4-64 0,3 4-16 0,4 7 0 15,4 3-496-15,0 7-80 0,4 4-32 0,-2 7 0 16,-3 2-32-16,-1 2-16 0,-3 7 0 0,-2 2 0 0,-4 4-128 0,-4 3-32 16,-6 1 0-16,-4-4 0 0,-3 2-128 0,-5-2-16 15,-3-7-16-15,-1-3 0 0,-6-6-32 16,-3-5-128-16,-5-12 192 0,0-2-64 0,-5-8-128 0,-1-2 128 15,-1-3-128-15,-1-9 128 16,3-1-1360-16,-1-4-288 0,1-6-48 0,1-3-11552 0</inkml:trace>
  <inkml:trace contextRef="#ctx0" brushRef="#br1" timeOffset="69620">25721 4299 15663 0,'15'-1'1392'0,"3"-3"-1120"0,0-3-272 0,1 0 0 16,0 4 3408-16,0-4 624 0,0 3 128 0,0 2 32 16,0-1-2272-16,1-1-464 0,-1-2-96 0,0 1-16 15,2 1-688-15,1-2-144 16,1 0-16-16,1 0-16 0,1-1-336 0,2 0-144 0,2 4 128 0,0-1-128 15,-1-1 0-15,0 2-176 0,-1 1 16 0,-1 0 0 32,-1 1-608-32,-3 1-112 0,-3 0-16 0,-3 1-9520 0,-3 3-1888 0</inkml:trace>
  <inkml:trace contextRef="#ctx0" brushRef="#br1" timeOffset="69773.21">25843 4588 18431 0,'-16'14'1632'0,"11"-8"-1312"0,1 3-320 0,0-1 0 0,3 2 1792 0,1-2 304 15,2 2 48-15,3-3 16 0,3 4-1120 0,2-6-208 16,4 0-64-16,3 0 0 0,2-1 96 0,4-3 16 16,3-2 0-16,4-2 0 0,5-2-448 0,7 2-96 15,5-2-16-15,4 0 0 16,1-5-1520-16,-1 1-304 0,-3-2-64 0</inkml:trace>
  <inkml:trace contextRef="#ctx0" brushRef="#br1" timeOffset="70266.33">28271 3753 30399 0,'-1'-13'2704'0,"1"-1"-2160"16,1 3-544-16,-1 11 0 0,0 0 0 0,-11 5-224 0,-3 1 16 0,-5 8 0 15,-7 1 208-15,-2 6-144 0,-6 3 144 0,-3 9-128 16,-4 3 256-16,1 8 48 0,-2 7 16 0,0 5 0 16,-1 5-16-16,-2 2 0 0,-1 6 0 0,6 1 0 0,4 2-176 0,6 0 160 15,4-1-160-15,8-3 160 0,6-2-160 16,8-3 0-16,8-5 0 0,10-3 128 15,7-8-128-15,12-6 160 0,12-6-160 0,-7-12 160 0,8-1 384 0,6-3 80 16,6-3 16-16,7-4 0 0,5-6-64 0,4-6 0 16,1-4 0-16,-2-5 0 0,-6-5 64 0,-3-3 0 15,-1-4 0-15,-4-3 0 0,1-6 64 0,-1-5 32 16,-2-4 0-16,-4-4 0 0,-2-6-128 0,-5-4-32 16,-6-9 0-16,-3-2 0 0,-5-6-96 0,-5-4-32 15,-6-6 0-15,-4 4 0 0,-9 2-208 0,-6 6-48 16,-6 9-16-16,-7 7 0 0,-7 6-32 0,-9 7 0 15,-7 7 0-15,-8 6 0 0,-8 0-144 0,-5 7 0 16,-4 5 0-16,-3 5 0 16,-3 8-1024-16,-5 5-96 0,-4 3-16 0,-30 3 0 15,6 2-2160-15,16 3-432 0,-18 7-96 0,24-3-10704 0</inkml:trace>
  <inkml:trace contextRef="#ctx0" brushRef="#br1" timeOffset="72352.22">4424 7335 14223 0,'0'0'624'0,"0"0"144"0,0 0-624 0,0 0-144 15,3-7 0-15,-3 7 0 0,0 0 1056 0,0 0 176 16,-5-2 48-16,0 1 0 0,-1-1-368 0,-3 2-64 0,-3 3-16 0,-2-1 0 16,-2 2 64-16,-3-1 16 0,0-1 0 0,-3 3 0 15,-4 3-176-15,-4-3-32 16,-1 0-16-16,-3 3 0 0,0-3-208 0,0 1-32 15,-1 1-16-15,2-2 0 0,2-2-48 0,0 3-16 16,3-1 0-16,2-2 0 0,0 1-48 0,2-1 0 16,-1-2 0-16,3-1 0 0,2-2 112 0,0 0 16 0,3 1 0 15,1 1 0-15,2 0-160 0,2-1-32 0,-1-1 0 0,2 2 0 16,0 3-112-16,4 1-16 0,0 1-128 0,2-3 192 16,5-2-64-16,0 0 0 0,-2 4-128 0,2-4 192 15,0 8-192-15,1 2 0 0,2-2-192 0,2 2 192 16,1 4 0-16,2-1 0 0,1 2 0 0,-1 3 0 15,0 3 0-15,0 3 0 0,-1 0 0 0,1 7 0 0,1 0 0 0,-1 4 0 16,-2 4 0-16,2 5 0 0,-1 3 0 0,-1 2 0 16,0 5 0-16,-4 3 0 0,3 1 0 0,-2 6 0 15,-1-4 0-15,1 1 0 0,-3 2 0 0,0 1 192 16,0 3-48-16,-1 1-16 0,-3 0 16 0,-1 0 0 16,-2-1 0-16,1-1 0 0,1 1-16 0,-1 2-128 15,-1-3 192-15,0 4-64 0,0 0-128 0,1 1 0 16,-1-1 0-16,0 29 128 0,-1-12-128 0,1-4 0 15,-2-2 144-15,1-5-144 0,2-4 0 0,-3 5 0 16,-3-3 0-16,1 1 128 0,-1-7-128 0,2 2 0 16,-1 2 0-16,-1-3 128 0,4-4-128 0,-4-2 0 15,2 5 0-15,0-2 0 0,-2-5 0 0,2 1 0 16,-1-5 0-16,3 0 0 0,-2-2 0 0,4-2 0 16,-2 1 0-16,0-2 128 0,2-3-128 0,-2-1 0 15,2-1 0-15,0 1 0 0,-2-5 0 0,2-1 0 16,-2-5 0-16,3-5 128 0,1-3-128 0,2-4 0 15,-1 1 128-15,2-6-128 0,-1 0 0 0,2-1 128 16,2-2-128-16,0 0 0 0,1-3 0 0,2-2 128 16,0-2-128-16,3 2 0 0,1-5 0 0,1 1 0 0,0-4 0 0,4 0 0 15,4 1 0-15,3-1 0 0,5-8 128 0,2 1-128 16,0-2 224-16,2 1-32 0,3-1 0 0,1-2 0 16,2-4-64-16,5 3 0 0,5-3-128 0,2 3 192 15,3-4-192-15,6 3 176 0,5-1-176 0,-1 2 160 16,-4-1-160-16,-2 3 0 0,-2-2 0 0,-2 3 128 15,-2 3-128-15,-5 1-192 0,-3 1 32 0,-3 1-11264 16,-3-2-2256-16</inkml:trace>
  <inkml:trace contextRef="#ctx0" brushRef="#br1" timeOffset="73091.74">5242 7584 8287 0,'0'0'736'0,"4"-12"-592"16,0 5-144-16,0-5 0 0,-2 2 1984 0,1 1 384 0,-1-2 64 0,-2 11 0 15,0 0-432-15,0 0-80 16,1-7-32-16,-1 7 0 0,0 0-480 0,0 0-80 0,0 0-32 0,0 0 0 15,-5 8-480-15,0 5-112 0,-1 3 0 0,0 9-16 16,0 4 0-16,0 4 0 0,4 0 0 0,-2 2 0 16,1 4-112-16,3-3-32 0,2 1 0 0,0 1 0 15,1 1-32-15,-1-4-16 0,4-1 0 0,2-2 0 16,1-6-144-16,1-1-32 0,0-2 0 0,1-3 0 16,-1-2-128-16,2-3-48 0,1-1 0 0,0-5 0 15,0 0-144-15,1-5 0 0,0-2 0 0,3-2 128 16,5-1-128-16,-2-1-272 0,1-5 64 0,-1-3 16 15,2-3-2128-15,-1 1-432 16,-1-2-64-16</inkml:trace>
  <inkml:trace contextRef="#ctx0" brushRef="#br1" timeOffset="73335.06">5827 7593 17503 0,'0'0'768'0,"0"0"176"0,0 0-752 0,0 0-192 16,-1 15 0-16,-1 3 0 0,1 3 2624 0,-2 6 480 16,1 1 96-16,-2 6 32 0,-1 5-1344 0,-1 4-272 15,-3-1-48-15,1 7-16 0,-1 3-512 0,2 2-96 16,-2 0-32-16,0 0 0 0,-1-2-304 0,0 0-64 16,-1-4-16-16,1 4 0 0,4 1-400 0,1-5-128 15,2-5 0-15,3-2 0 16,3-4-1232-16,2-6-368 0,1-1-64 0,4-2-9184 15,3-6-1840-15</inkml:trace>
  <inkml:trace contextRef="#ctx0" brushRef="#br1" timeOffset="73958.46">10979 7217 12895 0,'0'0'1152'0,"0"0"-928"0,0 0-224 0,0 0 0 16,0 0 1664-16,0 0 304 0,0 0 48 0,0 0 16 15,0 0-736-15,0 0-144 0,0 0-16 0,0 14-16 16,0 1-48-16,-3 5-16 0,-1 6 0 0,-1 4 0 16,5 3-48-16,-2 4-16 0,-1 2 0 0,1 5 0 15,-1-3-144-15,2 1-16 0,1 3-16 0,0-2 0 0,-1 3-240 0,-1-3-32 16,0 0-16-16,-1-1 0 0,1 1-256 0,-2 1-48 16,-1-6-16-16,1-3 0 0,1-4-208 0,2-4 176 15,1 1-176-15,0-4 160 0,0 1-288 0,4-1-64 16,-2-5-16-16,4-2-10784 15,1-3-2144-15</inkml:trace>
  <inkml:trace contextRef="#ctx0" brushRef="#br1" timeOffset="74593.66">5428 9562 20447 0,'0'0'896'0,"0"0"192"0,0 0-864 0,0 0-224 15,11 1 0-15,2 1 0 0,0 0 1536 0,1-1 256 0,2-1 48 0,2-3 16 16,1-2-576-16,1 0-96 0,1 1-32 0,1-4 0 16,4-1-512-16,1-3-96 0,2 5-32 0,-2-5 0 15,1 1-272-15,-3 2-64 0,-1 0-16 0,-2 1 0 16,-3-2-160-16,-3 1-256 0,0-2 64 0,-4 4 16 15,0 4-2736-15,-12 3-544 0</inkml:trace>
  <inkml:trace contextRef="#ctx0" brushRef="#br1" timeOffset="74921.19">5509 9591 22975 0,'-15'8'1024'0,"6"0"192"0,-3 1-960 0,0 4-256 0,2 2 0 0,-3 2 0 0,-4-3 960 0,2 0 160 15,0 0 32-15,0 1 0 0,2 0 96 0,3 0 32 16,1 1 0-16,5-2 0 0,1-3-352 0,6 3-64 16,3-1-16-16,5 0 0 0,0 2-304 0,5-1-64 15,6 0-16-15,4-2 0 0,1 5-240 0,4 0-48 16,3-1-16-16,4 2 0 0,6 1-160 0,-2 3 160 16,0 2-160-16,-3-4 160 0,-3-2 64 0,-1 1 16 15,-4 0 0-15,-3 3 0 0,-3 2 240 0,-2-1 48 16,-3-4 16-16,-7 1 0 0,-3 0 48 0,-4-1 16 15,1-1 0-15,-6 3 0 0,0 1-32 0,-3 0 0 0,-7 0 0 0,0-5 0 16,-4 1-64-16,-3 3-32 0,-5 1 0 16,-4 0 0-16,-4 0-208 0,-6 1-32 0,-4-2-16 0,-3 1 0 15,-1-4-224-15,2-4 0 16,1-3 0-16,-13 2 0 16,12-7-1664-16,7-2-384 0,6-4-80 0,15-4-16592 0</inkml:trace>
  <inkml:trace contextRef="#ctx0" brushRef="#br1" timeOffset="75736.89">10708 9796 13823 0,'0'0'1216'0,"0"0"-960"15,0 0-256-15,0 0 0 0,0 0 1504 16,0 0 256-16,1-9 48 0,-1 9 16 0,0 0-208 0,0 0-32 15,0 0-16-15,-7-3 0 0,-2-1-464 0,-1 4-80 16,-1 5-32-16,4 2 0 0,-5 3-384 0,2 1-80 16,-3 5-16-16,-1 6 0 0,-1 4-32 0,0 6-16 15,1 1 0-15,4-5 0 0,-4 6 48 0,1 5 0 16,0 5 0-16,2-1 0 0,-2 4-320 0,4-1-48 16,4 1-16-16,0 0 0 0,3-7-128 0,3-2 0 15,3-1 0-15,3-4 128 0,3-2 80 0,4-7 16 16,3-2 0-16,3-2 0 0,3-5-32 0,4-2-16 15,2-5 0-15,3-1 0 0,2-4 112 0,3-5 32 16,1-4 0-16,2 0 0 0,-1-6 144 0,-1 0 48 16,-1-6 0-16,-1-1 0 0,-3-3-144 0,-3-1-32 15,-3-2 0-15,-3-2 0 0,-2 3 160 0,-3-4 16 16,-4 1 16-16,-4-3 0 0,-3-2 48 0,-4-2 16 16,-5-3 0-16,-3-1 0 0,-6-2-16 0,-3 2 0 15,-4 3 0-15,-3-1 0 0,-4 2-432 0,-3 3-144 0,-2 3 0 0,-2 2 0 16,-2 4 0-16,4 4-272 0,0 2 16 15,-7-6 16 1,7 5-1680-16,7 4-320 0,6 4-80 0,6-2-16032 0</inkml:trace>
  <inkml:trace contextRef="#ctx0" brushRef="#br1" timeOffset="76961.38">15142 7167 13823 0,'0'0'1216'0,"0"0"-960"16,0 0-256-16,0 0 0 0,0 0 1472 0,0 0 240 15,5-8 48-15,2 2 16 0,5-3-304 0,2 1-48 16,2-2-16-16,5 4 0 0,2-2-352 0,3 1-80 0,1 0-16 0,1-2 0 16,1 2-144-16,0-3-48 0,-1 2 0 0,2-2 0 15,-2 3-96-15,1 0-32 0,0 2 0 0,0 2 0 16,0 1-288-16,-2-1-64 0,-3 1-16 0,-1 2 0 15,-4 2-144-15,-2 2-128 16,-3 1 144-16,-2 5-144 0,-1 0 176 0,-2 6-176 16,-3 3 192-16,-1 7-192 0,-2 4 224 0,-5 6-64 0,0 8-16 15,-2 4 0-15,0 8 0 0,-4 4 0 0,0 2 0 0,-3 7 0 16,0 0-144-16,-3 5 160 0,1 1-160 0,-2 4 160 16,0-1-160-16,1 2 160 0,1-3-160 0,0 2 160 15,3-1 32-15,-1-5 0 0,1 0 0 0,1-2 0 16,-2 1 16-16,4 1 16 0,-1-3 0 0,2-2 0 15,2 1-80-15,2-2-16 0,-1 4 0 0,2-1 0 16,2 0 0-16,2 0 0 0,0-1 0 0,4 25 0 0,-1-6-128 16,3-6 128-16,0-6-128 0,1-1 128 0,3-3-128 0,-1-4 0 15,2 2 0-15,2-4 0 0,0-2 0 0,1 1 0 16,-1-4 128-16,1 4-128 0,-3-4 0 0,4-2 0 16,-1-2 144-16,1-2-144 0,0-1 0 0,-3-2 0 15,-1-4 0-15,0 2 128 0,-1-2-128 0,-3-1 0 16,0-1 0-16,2-1 128 0,-2-5-128 0,1-2 0 15,-1 0 128-15,1 0-128 0,-3-4 0 0,1-2 144 16,2-1-144-16,-1-2 0 0,0 3 176 0,0 0-176 0,-1-6 160 16,0 3-160-16,0 1 0 0,1-5 128 0,-2 2-128 0,-1-3 0 15,0-2 0-15,-1-1 0 0,0-2 128 0,2-1-128 16,-1-4 0-16,0 0 144 0,-2-5-144 0,-5-9 128 16,9 10 80-16,-3-2 16 15,-6-8 0-15,0 0 0 0,7 10 64 0,-7-10 16 0,5 7 0 16,-5-7 0-16,0 0-16 0,0 0 0 0,1 12 0 0,-1-12 0 15,0 0-96-15,0 0-32 0,-4 10 0 0,4-10 0 16,-8 6 128-16,0 1 32 0,-3-3 0 0,0-1 0 16,-3-1-32-16,-4-1 0 0,-3-1 0 0,-5 0 0 15,-3 3-160-15,-3 0-128 0,-5 2 144 0,-6 2-144 16,-9 0 0-16,-7 4 128 0,-5 0-128 0,-6 0 0 16,0 6 0-16,-4 3 0 0,-5 7 0 0,-7-3 0 0,-10 0 0 0,1 6-256 15,1 0 16-15,-6-1 16 16,-7 2-1616-16,0 1-320 15,2-3-64-15</inkml:trace>
  <inkml:trace contextRef="#ctx0" brushRef="#br1" timeOffset="78032.82">25025 477 16287 0,'0'0'720'0,"0"0"160"0,0 0-704 0,0 0-176 0,14 0 0 0,-2 0 0 15,5-1 912-15,2 0 160 16,4-2 16-16,1 2 16 0,1-3-48 0,2-2-16 15,0 1 0-15,-12 3 0 0,2-3-336 0,2-1-80 0,2 0-16 0,2-1 0 16,0 1-288-16,0 2-64 0,1 3-16 0,14-2 0 16,-6 3-240-16,-18 2 176 15,-1-1-176-15,-1 1 160 0,0 2-384 0,-2 3-80 16,-1-2-16-16,-3 1 0 16,-1 3-1888-16,-1 6-384 0,-5-3-80 0</inkml:trace>
  <inkml:trace contextRef="#ctx0" brushRef="#br1" timeOffset="78272.2">25265 606 5519 0,'0'0'496'0,"0"0"-496"16,0 0 0-16,0 0 0 0,0 0 2688 0,0 0 448 0,0 12 96 0,-1 2 16 0,-1 2-1552 0,-1 1-304 15,-3 2-64-15,1 3-16 0,-1 2-544 0,-3 4-96 16,1 0-32-16,-2 3 0 0,-1 0-160 0,-1 5-32 15,-2 2-16-15,0 2 0 0,-1 2-144 0,-1-2-32 16,-2 2 0-16,1 3 0 0,1-3-128 0,2 2-128 16,0-3 192-16,4-4-192 15,2-4-528-15,0-3-224 0,2-1-32 0,2-1-6768 16,2-5-1344-16</inkml:trace>
  <inkml:trace contextRef="#ctx0" brushRef="#br1" timeOffset="78450.48">24765 1572 16575 0,'0'0'736'0,"0"0"160"0,0 0-720 0,0 0-176 15,0 0 0-15,0 0 0 0,13 7 1472 0,2-5 256 0,4-1 48 0,3-2 16 16,2-3-880-16,9-4-160 0,4 1-48 0,6-6 0 16,7 0-320-16,1 2-80 0,1-3-16 0,-3 2 0 15,-2 3-288-15,-2-3 128 16,-6-1-128-16,1 3-7856 0,-1-2-1632 15</inkml:trace>
  <inkml:trace contextRef="#ctx0" brushRef="#br1" timeOffset="78681.92">26078 1101 23039 0,'13'-3'2048'0,"0"1"-1648"0,3-1-400 15,5-3 0-15,3 1 0 0,4 2 0 16,2-5 0-16,0 0 0 0,0 2 176 0,-2-3 0 16,-1 1 0-16,-3 1-7088 15,-1-1-1424-15</inkml:trace>
  <inkml:trace contextRef="#ctx0" brushRef="#br1" timeOffset="78824.45">26211 1298 26719 0,'0'0'1184'0,"0"0"240"0,0 0-1136 0,0 0-288 0,0 0 0 0,11 9 0 16,0-4 0-16,5-1-144 0,4-4 16 0,4-1 0 15,3-2 128-15,2-5 0 16,2-3 0-16,2 0 0 0</inkml:trace>
  <inkml:trace contextRef="#ctx0" brushRef="#br1" timeOffset="79539.78">28135 331 4607 0,'0'0'400'0,"-9"-2"-400"16,-1-2 0-16,0-1 0 0,0 1 1504 0,-4 1 224 0,-2 2 32 0,-1 1 16 15,-2 0-768-15,-2 1-160 0,-2 2-16 0,4 1-16 0,-2 2-272 0,0-2-48 16,2-2-16-16,0 3 0 16,1 3-16-16,1-4 0 0,-1 1 0 0,0 1 0 0,1-1 64 0,4-2 16 15,1 1 0-15,3 1 0 0,9-5 96 16,-7 5 32-16,7-5 0 0,0 0 0 0,0 0-256 0,0 0-48 16,-7 5-16-16,7-5 0 0,0 0-144 0,-1 8-16 15,0-2-16-15,1 0 0 0,1 3-16 0,1-1 0 16,2 5 0-16,-1 2 0 0,2 0-160 0,5 16 0 15,-4 0 0-15,1 2 0 0,-2 4 144 0,-1-1-144 16,-1-2 160-16,-1 4-160 0,-2 3 192 0,-4 4-64 16,-1-5-128-16,-5 5 192 0,0 0-64 0,-6 5-128 15,-4 0 176-15,2-5-176 0,-1 2 176 0,1-5-176 16,0 2 160-16,1-5-160 0,-1-2 192 0,1 0-48 16,2-3-16-16,1 0 0 0,0-1 256 0,3-2 32 15,1-3 16-15,-1 2 0 0,1-6-112 0,-1 1-32 16,2-1 0-16,0-3 0 0,4-3-96 0,2 0 0 15,3 0-16-15,3-4 0 0,-1-3 16 0,5 1 0 16,2 0 0-16,2-5 0 0,1-1 64 0,3 0 0 16,3-2 16-16,3-1 0 0,3-1-64 0,6 1-16 0,1-2 0 0,4 2 0 15,0-6-192-15,0 1 0 0,-2-3 0 16,-2 1 0 0,-1-4-2144-16,-4 0-368 0</inkml:trace>
  <inkml:trace contextRef="#ctx0" brushRef="#br1" timeOffset="79883.48">28589 362 16991 0,'0'0'752'0,"0"0"144"0,0 0-704 0,0 0-192 0,0 0 0 0,0 0 0 16,0 0 1104-16,0 0 192 15,0 0 48-15,1 9 0 0,-2 5-320 0,1 3-48 16,-3 4-16-16,0 0 0 0,-1 2-448 0,-3 0-112 0,4 2-16 0,-5 24 0 15,0-11-224-15,4-5-160 16,2-3 192-16,1-7-192 0,-1-2 192 0,4-1-192 0,-1 0 192 0,-1-2-192 16,0-3 0-16,2-2-192 15,2-1 0-15</inkml:trace>
  <inkml:trace contextRef="#ctx0" brushRef="#br1" timeOffset="80342.03">29518 1403 16575 0,'0'0'1472'0,"0"0"-1168"0,0 0-304 0,0 0 0 0,0 0 1056 0,0 0 160 16,0 0 16-16,0 0 16 0,0 0 224 0,3 7 64 15,-2 3 0-15,-1 3 0 0,-1 0-320 0,-1 2-64 0,0-1-16 0,-1 3 0 16,1-1-512-16,-1-1-112 16,2-2 0-16,-3 1-16 0,2 1-304 0,0 1-48 0,1 1-16 0,1 0 0 15,0-3-128-15,1-1 0 0,2 1 0 0,-1 5 128 16,1-2-384-16,-1-3-96 0,2-2-16 0,-1-4-9200 15,-3-8-1840-15</inkml:trace>
  <inkml:trace contextRef="#ctx0" brushRef="#br1" timeOffset="80790.23">28618 1358 15663 0,'0'0'1392'0,"0"0"-1120"16,-10 5-272-16,0-1 0 0,-2 2 848 0,1 2 112 15,-1 1 32-15,0 2 0 0,-2-4 224 0,0 5 64 16,2 4 0-16,0 1 0 0,-1 3-496 0,1 0-80 0,2 3-32 0,3 1 0 16,0-2-368-16,5-3-80 15,-1 0-16-15,3 1 0 0,1-2-80 0,3-2 0 16,3 1-128-16,2-4 192 0,2-2 0 0,3-1 0 0,0-5 0 16,4 0 0-16,5-1 192 0,0 0 16 15,-2-4 16-15,3-1 0 0,-1-2 144 0,1-3 16 16,0-1 16-16,-1 2 0 0,1-4-32 0,-1 2-16 0,-2-6 0 0,-2 2 0 15,-3-1-96-15,-3-2-32 0,-4 0 0 0,-4 0 0 16,-2-1-80-16,-5-5-16 0,-3-4 0 0,-4-1 0 16,-2-4-144-16,-4 4-48 0,-3-2 0 15,-1 5 0-15,0 1-128 0,0 2-272 0,-2 1 64 0,1 3 16 16,2-1-2048-16,3 5-416 0,-3 1-80 16,5 0-16-16</inkml:trace>
  <inkml:trace contextRef="#ctx0" brushRef="#br1" timeOffset="81406.45">29522 331 11967 0,'0'0'1072'0,"0"0"-864"0,0 0-208 0,0 0 0 0,-8-4 832 0,8 4 112 16,-10-2 16-16,0 2 16 0,-2 4 272 0,0-2 48 15,-1 3 16-15,-1 3 0 0,-2 2-336 0,-2 5-64 16,-3 3-16-16,10-4 0 0,-3 5-128 0,0 4-16 16,-1 2-16-16,1 0 0 0,1 3-272 0,4-2-48 15,3 1-16-15,3 15 0 0,6-7-128 0,3-3-16 16,4-10-16-16,0-8 0 0,4-4 224 0,3 0 48 16,2-5 16-16,10 4 0 0,-1-8 176 0,-1-2 16 15,-2-3 16-15,0-2 0 0,-1-3-192 0,-1-2-32 16,-2-5-16-16,0 2 0 0,-4 2-240 0,-5 0-64 15,-2 2 0-15,-1 0 0 0,-3-4 32 0,-2 0 0 16,1-1 0-16,-4-7 0 0,-3 2-48 0,-2-1-16 16,1 4 0-16,-2-1 0 0,-2 0-160 0,2 7 0 15,-3 0-192-15,0-1 192 16,1 2-1952-16,-1 1-272 0,1 0-48 0,0 1-16 0</inkml:trace>
  <inkml:trace contextRef="#ctx0" brushRef="#br1" timeOffset="82050.35">29849 95 18431 0,'0'0'1632'0,"0"0"-1312"0,-3-10-320 0,3 4 0 0,0 6 672 0,0 0 64 16,6-6 16-16,1 0 0 0,0 1 272 0,4 1 64 16,0-1 16-16,3 1 0 0,1 0-224 0,2 2-48 15,-1-3-16-15,3-1 0 0,0 1-192 0,3 3-48 16,0-2 0-16,0 0 0 0,1 2-112 0,0 0-16 16,-2 2-16-16,-2 3 0 0,-3 1-208 0,-1 0-32 15,-2-1-16-15,-1 4 0 0,-5 2-32 0,1-3 0 16,-2 3 0-16,-3 1 0 0,-2 1-16 0,-2 3-128 15,-2-2 192-15,-2 6-64 0,-1 1 0 0,-2 4-128 16,-1-2 192-16,0 0-64 0,-1 1-128 0,-1 6 0 16,-2 4 0-16,5-3 0 0,1 12 0 0,-1 1 0 15,-1 5 128-15,4 0-128 0,-1 4 0 0,2 1 0 16,3 0 0-16,-2 19 0 0,6-2 0 0,-1-4 0 16,3 0 0-16,3-6 0 0,2 4 0 0,3-6 0 15,1 0 0-15,4-1 0 0,2-1 0 0,0-1 0 0,-1 3 0 0,-1-6 128 16,0-2-128-16,-3 0 192 15,-3-7-192-15,-2 1 192 0,-3-6 144 0,0-1 48 0,-1-6 0 0,-1 1 0 16,0-2-16-16,-2-4 0 0,1 1 0 0,-2-3 0 16,1-2-144-16,3-2-32 0,-3-1 0 15,0-1 0-15,0-2 48 0,-2 0 0 0,1-5 0 0,-1 1 0 16,0-2 80-16,-1-1 32 0,-2-1 0 0,0 3 0 16,1-5-80-16,-2 3-16 0,-2-2 0 0,0-1 0 0,-1 4 32 15,-2-3 0-15,-2 1 0 0,-1 0 0 0,-3 1 48 16,-12 3 16-16,0-3 0 0,4 0 0 0,-1-2-48 15,-2 3-16-15,-3-3 0 0,-3 2 0 0,2 1-96 16,-3-4 0-16,-1 2-16 0,0-1 0 0,-1 0-176 0,1 2 128 16,1-3-128-16,1-2 128 0,3 1-128 0,1 0 0 15,2-3 0-15,-6 1 0 16,4-2-448-16,7 0-112 0,3 1-16 0,4-1-16 16,2-1-2496-16,11 1-496 0,-12-7-112 0,12 7-16 0</inkml:trace>
  <inkml:trace contextRef="#ctx0" brushRef="#br0" timeOffset="87544.79">23633 941 10303 0,'0'0'448'0,"0"0"112"0,-7-5-560 0,7 5 0 15,-9-7 0-15,4 0 0 0,2 2 1072 0,3 5 96 16,-7-6 32-16,7 6 0 0,-2-8-48 0,2 8-16 15,-2-8 0-15,2 8 0 0,4-11-192 0,0 5-48 16,-4 6 0-16,9-10 0 0,2 3-256 0,0 0-48 16,0 1-16-16,3 0 0 0,0-2-192 0,1 5-64 15,0-2 0-15,3-2 0 0,1 2-16 0,0 3-16 16,0-1 0-16,3 3 0 0,1 3-48 0,1-1-16 16,0 3 0-16,0 5 0 0,-1 3-96 0,-1 2 0 15,-2 6-128-15,1 0 192 0,-1 1-32 0,-1 3-16 16,-2 5 0-16,-4 1 0 0,1 0 64 0,-2-1 16 15,-3 1 0-15,-2 1 0 0,1-2-32 0,-4-1 0 16,2 1 0-16,-2-6 0 0,-1 2-48 0,-2-1-16 16,0-5 0-16,0 0 0 0,-1-2 0 0,0-3 0 15,0 1 0-15,0-2 0 0,2-4-128 0,-2 2 0 16,0-12 0-16,0 12 0 0,2-3-288 0,-2-9-96 16,0 0 0-16,0 0-8384 15,0 0-1664-15</inkml:trace>
  <inkml:trace contextRef="#ctx0" brushRef="#br0" timeOffset="87797.37">24008 986 21183 0,'0'0'1888'0,"0"0"-1504"0,0 0-384 0,-2-10 0 0,2 10 752 0,0 0 80 15,0 0 0-15,0 0 16 0,-8 5 624 0,-4 6 128 16,-2 6 32-16,-1 0 0 0,0 6-352 0,-4 4-80 15,-4 0-16-15,0 4 0 0,-4 3-480 0,0 1-80 16,-2 3-32-16,0 0 0 0,0 0-176 0,1 2-32 16,0-3-16-16,2-2 0 0,2-3-240 0,3-1-128 15,-5-5 160-15,5 0-160 0,1-6 0 0,4-2 0 16,3-2 0-16,3 0 0 16,2-6-1424-16,5 1-288 0,1-2-48 0,2-9-13360 15</inkml:trace>
  <inkml:trace contextRef="#ctx0" brushRef="#br0" timeOffset="88579.36">28045 510 7359 0,'0'0'656'0,"0"0"-528"0,0 0-128 0,0 0 0 15,5-6 2400-15,0-3 448 0,-5 9 96 0,8-8 0 16,-2-4-1344-16,0 7-256 0,3-4-64 0,3 1-16 16,3-2-480-16,3 1-80 0,2-2-32 0,0 2 0 15,3-1-160-15,20-4-48 0,-2 3 0 0,-4 1 0 0,-4 4-16 0,-5 0-16 16,-1 0 0-16,-1 3 0 0,-1 1 48 0,1 2 16 15,0 4 0-15,-2 6 0 0,-3 1-176 0,-9 0-16 16,-1 3-16-16,1 2 0 0,-3 4-96 0,0 0-32 16,-3 0 0-16,0 3 0 0,-3 0 64 0,2 20 16 15,-5-7 0-15,-1-8 0 0,-2-3-48 0,1-6-16 16,-2 0 0-16,0-2 0 0,0-4-48 0,0-2 0 16,2 0 0-16,0-2 0 0,-4 0-128 0,2-4-192 15,4-5 32-15,-5 9 16 16,-1-4-1440-16,6-5-272 0,0 0-64 0</inkml:trace>
  <inkml:trace contextRef="#ctx0" brushRef="#br0" timeOffset="88804.33">28570 374 21183 0,'0'0'1888'16,"0"0"-1504"-16,0 0-384 0,0 0 0 0,-12 9 1024 0,9-2 128 15,-4 4 16-15,0 2 16 0,-1 3 272 0,-2 3 48 16,-3 3 16-16,0 1 0 0,-1 4-416 0,-15 21-80 16,1-5 0-16,3-5-16 0,1-6-400 0,1-4-80 0,0 1-16 0,2-6 0 15,0-1-256-15,2 1-48 0,2-4-16 0,1-2 0 16,4-3-192-16,0 3 0 0,0-2 0 0,3 0 0 31,3 1-2144-31,1-4-368 0</inkml:trace>
  <inkml:trace contextRef="#ctx0" brushRef="#br0" timeOffset="89483.29">29116 1438 14047 0,'0'0'624'0,"0"0"128"0,0 0-608 16,0 0-144-16,0 0 0 0,0 0 0 0,0 0 1344 0,0 0 256 16,0 0 32-16,0 0 16 0,0 0-256 0,0 0-48 15,0 0-16-15,13-5 0 0,1-1-448 0,4 1-96 16,1 0-16-16,3-2 0 0,2 5-80 0,5-1-32 15,3 1 0-15,1 0 0 0,-3 4-128 0,1 1-16 16,1 1-16-16,-4 6 0 0,-3 2-128 0,-1 2-32 16,-2 4 0-16,-2 3 0 0,-3 3-80 0,-2-1-32 15,-1 3 0-15,0-3 0 0,-5 2 16 0,0 0 0 16,-1-3 0-16,0 1 0 0,-4-3-48 0,-3-1 0 16,2-1 0-16,-6 0 0 0,2 2-48 0,-2-1-16 15,1-5 0-15,-2 0 0 0,-1-1 0 0,0 0 0 16,0-3 0-16,0 1 0 0,0-4-128 0,5-7-224 0,-7 9 48 0,7-9 16 31,0 0-1776-31,0 0-368 0,-9-2-64 0,9 2-11072 0</inkml:trace>
  <inkml:trace contextRef="#ctx0" brushRef="#br0" timeOffset="89694.3">29640 1512 23039 0,'-11'5'2048'0,"4"3"-1648"0,-2-1-400 0,2 5 0 16,-3-2 720-16,-1 4 64 0,-4 4 16 0,-1 2 0 16,-3 4 736-16,0 2 160 0,-4 2 32 0,-2-2 0 0,0 2-464 15,-3-1-96-15,-2 2-16 0,-2-2 0 0,0 0-576 0,0-3-112 16,2 1-16-16,2-2-16 0,4-1-272 0,3-1-160 16,3-3 192-16,2-3-192 0,3-1 0 0,3-2-320 15,1-5 32-15,4 3 16 16,5-10-2432-16,0 0-496 0</inkml:trace>
  <inkml:trace contextRef="#ctx0" brushRef="#br0" timeOffset="90646.76">6598 8232 10815 0,'0'0'480'0,"0"0"96"0,0 0-448 0,0 0-128 15,0 0 0-15,0 0 0 0,12-1 1024 0,-2 1 192 16,-10 0 48-16,11 0 0 0,1 0 224 0,-2 0 48 16,0 1 16-16,3-1 0 0,0 1-80 0,2 1 0 15,1-1-16-15,5 0 0 0,0-1-368 0,2 0-64 0,1 0 0 0,1 1-16 16,0 1-304-16,0 0-48 0,0-4-16 15,1 2 0-15,-3 0-320 0,1 0-80 16,-1 0-16-16,1 0 0 0,0 2-64 0,-1-2-16 16,-1 0 0-16,0 0 0 0,-2-4-144 0,-1 2 160 15,3-1-160-15,-3 1 160 16,0-5-1552-16,0 1-304 0,-4 1-64 0</inkml:trace>
  <inkml:trace contextRef="#ctx0" brushRef="#br0" timeOffset="91030.39">7407 7778 14735 0,'0'0'1312'0,"-4"-7"-1056"15,1 2-256-15,2-3 0 0,0-1 960 0,1 3 144 0,2-4 32 0,2 3 0 0,1-3 16 0,3 2 0 16,2-2 0-16,2 5 0 0,2-2-320 0,2 0-48 16,3 1-16-16,3-2 0 0,-1 4 32 0,5 2 0 15,1 1 0-15,3 2 0 0,3 1-224 0,3 7-32 16,-1 0-16-16,1 5 0 0,-2 0-144 0,1 0-48 16,-5 3 0-16,1 0 0 0,-2 3-112 0,-3 4-32 15,-1 0 0-15,-3 3 0 0,1-3 0 0,-1 2-16 16,-3 2 0-16,-2 3 0 0,-2-3 16 0,-2 2 16 15,-3 2 0-15,-1-1 0 0,-3-3-208 0,-2-3 144 16,-2 0-144-16,0-2 128 0,-2-1-128 0,-2 1 0 16,2-3 0-16,-4-2 0 0,2-3-224 0,-1-2-80 15,0-2-16-15,0 1 0 16,1-5-848-16,2-7-176 0,-6 7-48 0,6-7-11840 0</inkml:trace>
  <inkml:trace contextRef="#ctx0" brushRef="#br0" timeOffset="91249.02">8035 7772 26431 0,'0'0'1168'0,"0"0"240"0,0 0-1120 0,-5 14-288 0,-3 4 0 0,-3 2 0 16,-2 6 1088-16,-4-1 176 0,0 5 16 0,-5 1 16 0,-2 3-32 0,-4 3-16 15,-3 3 0-15,-2 0 0 0,-4 1-224 0,1 2-32 16,-4-1-16-16,3-3 0 0,0 1-400 0,6-3-96 15,-1-2-16-15,1-2 0 0,1-1-336 0,4 0-128 16,4-4 0-16,3 0 144 16,3-4-1040-16,5-2-224 0,2-2-32 0,6-2-10288 15,3-6-2048-15</inkml:trace>
  <inkml:trace contextRef="#ctx0" brushRef="#br0" timeOffset="91867.33">11771 10383 11967 0,'0'0'528'0,"0"0"112"0,0 0-512 0,0 0-128 15,0 0 0-15,0 0 0 0,0 0 2048 0,0 0 384 0,0 0 80 0,9-4 16 16,-1 0-736-16,5 0-128 16,5-1-48-16,4 1 0 0,4 1-112 0,6-1-32 15,5 1 0-15,2-2 0 0,3 0-496 0,1 3-96 16,2-4-32-16,-1-1 0 0,0 0-336 0,1 0-64 16,-1 3 0-16,1 0-16 0,0 2-176 0,-2-2-16 0,3-1-16 15,-3 2 0-15,-2 1-96 0,-3-1 0 0,-3-1-128 0,-1-1 192 16,-4 3-192-16,-1-1 0 0,-1 2 0 0,-2 0 0 31,-5 1-864-31,0-2-272 0,-4 1-48 0,0 1-9376 0,-3 0-1856 0</inkml:trace>
  <inkml:trace contextRef="#ctx0" brushRef="#br0" timeOffset="92316.41">12929 9909 12895 0,'0'0'1152'0,"0"0"-928"16,-7-7-224-16,7 7 0 0,-6-7 2288 0,6 7 400 15,0-8 96-15,4-2 16 0,0 0-1168 0,-1 1-224 16,4-3-64-16,5 5 0 0,2-3-352 0,5 2-80 16,2-3-16-16,2 2 0 0,3-4-192 0,4 1-64 15,0 1 0-15,2-2 0 0,0 3-128 0,1 3-16 16,2 3-16-16,1 0 0 0,-1 0-80 0,2 4-16 16,0 1 0-16,1 6 0 0,0 0-64 0,-1 6-32 15,-2 5 0-15,-4 0 0 0,-1 2-112 0,-4 7-32 0,0-3 0 16,-5 5 0-16,-3 0-144 0,0 4 0 0,-4 4 144 0,-3 1-144 15,-2 2 144-15,3 4-144 0,-6-1 192 0,2 3-192 16,-2 0 128-16,-2-2-128 0,1 0 0 0,-1-4 0 16,-2-3 0-16,0-3 0 0,-1-2 0 0,-1 0 0 15,0 1 0-15,1-1 0 0,-1-7 0 0,0 2 0 16,0-5-256-16,3-3 0 0,-1-2 0 0,1 0 0 16,-2-3-1744-16,-1-14-368 0,0 0-64 0,0 0-11808 15</inkml:trace>
  <inkml:trace contextRef="#ctx0" brushRef="#br0" timeOffset="92558.53">13686 10024 22111 0,'-4'-10'976'0,"4"10"208"0,0 0-944 0,0 0-240 15,-2-11 0-15,2 11 0 0,0 0 1856 0,0 0 336 16,-7 5 64-16,0 5 16 0,-2 0-704 0,-2 7-144 15,-2 6-16-15,-5 1-16 0,0 4-304 0,-3 3-48 16,-4 5-16-16,-3 2 0 0,2 4-16 0,-6-1-16 16,-1 5 0-16,-3-2 0 0,-2 6-368 0,-1 2-80 15,-1 1-16-15,-3 0 0 0,-4-2-320 0,-1-2-64 16,-4-1-16-16,1-2 0 0,0-3-128 0,3 0 0 16,2 0 0-16,0-1 0 15,2 4-1088-15,4-4-240 0,3 2-48 0,2-2-17200 0</inkml:trace>
  <inkml:trace contextRef="#ctx0" brushRef="#br1" timeOffset="98505.56">1077 9715 16703 0,'0'0'736'0,"-4"-5"160"0,-1 0-720 0,0-2-176 0,0-2 0 0,-3 0 0 16,0 0 1296-16,-1 0 240 0,-3 0 32 0,-1 2 16 15,-1-1-512-15,-3-1-112 0,1 3 0 0,-2-2-16 16,-1 3-336-16,0 2-64 0,0 3-16 0,-4 0 0 16,-2 4-144-16,-1 5-16 0,2 3-16 0,2 0 0 15,-3 5-176-15,1 1-48 0,-2 3 0 0,2 3 0 16,1 3 192-16,2 6 16 0,1 0 16 0,-5 10 0 15,5 2-112-15,2-3-32 0,2-2 0 0,0 4 0 0,6-2-208 0,3 0 0 16,0 1 0-16,5-4 0 0,2-3 0 0,2-4 0 16,2-7 0-16,2-2 0 0,3-4 304 0,2-4-48 15,0-3 0-15,3-5 0 0,1 0 192 0,3-7 16 16,1-3 16-16,-1-5 0 0,2 0-160 0,2-5-16 16,1-4-16-16,0-1 0 0,2-1-96 0,0-2 0 15,1-6-16-15,6-8 0 0,-2 0-48 0,-2 1-128 16,-4 1 192-16,0-3-64 0,-2-3-128 0,-2-1 0 15,-1 0 144-15,0-5-144 0,-2 1 128 0,-2-8-128 16,-1-3 160-16,-1-2-160 0,-2-5 160 0,0 1-160 16,-4-6 160-16,1 5-160 0,-3-1 0 0,1 4 128 15,-2-2-128-15,1 4 0 0,-1 5 0 0,0 6 0 0,0 3 0 0,-2 5 0 16,-2 5 0-16,-1 6 0 0,1 5 0 0,-1 5 0 16,-2 3 0-16,1 3 0 0,-1 6 0 0,3 5 0 15,-6 5-128-15,-2 7 128 0,-1 2-192 16,-1 5 192-16,0 5-192 0,-2 8 192 0,0 5-192 0,-1 8 192 15,0 5-160-15,0 10 160 0,-1 2-128 0,3 7 128 16,0 1 0-16,2 2 0 0,2 0 0 0,5 1-128 16,2-2 128-16,2-5 0 0,2-7 0 0,1-5 0 15,2-3 0-15,1-3 0 0,3-6 0 0,-1-5 0 16,1-4 144-16,3-6-144 0,-1 0 192 0,1-8-192 16,-1-1 288-16,1-3-48 0,1-5-16 0,0-2 0 0,2-6 144 0,-2-2 16 15,1-2 16-15,1-7 0 0,1-1-80 0,-4-4-32 16,1-4 0-16,0 0 0 0,2-1-112 0,1-3-32 15,-2-2 0-15,1 0 0 0,-3 0-144 0,1-4 160 16,-2 2-160-16,-1 0 160 0,-2 3-160 0,3-3 0 16,-3 4 144-16,1 1-144 0,-3 2 0 0,0 3 0 15,-2 0 0-15,-3 6 128 0,-2-1-128 0,-1 4 0 16,0 7 0-16,0 0 0 0,0 0 0 0,0 0 0 16,-7 8-176-16,-1 5 176 0,-1 0-144 0,-1 3 144 15,-3 2-128-15,0 6 128 0,1 1 0 0,0 2 0 16,1-3 0-16,2 2-128 0,0-1 128 0,4-3 0 15,1-1 0-15,3-2 0 0,1-1 0 0,4-1 0 16,1-5 0-16,4 1-128 0,1-4 128 0,3-1 0 0,2-6 0 16,3-3 0-16,2-5 0 0,3-1 0 15,1-6 0-15,1 0 128 0,2-5 0 0,1-3 16 16,-1-1 0-16,-2-3 0 0,-2-4-144 0,4 0 192 16,-1 0-192-16,1-4 192 0,-3-2-192 0,2 0 0 15,-1-3 0-15,1-6 128 0,-1-1-128 0,-1-4 0 16,-4 0 144-16,1-5-144 0,-2-3 128 0,-3-4-128 15,-2-8 160-15,-2 0-160 0,-2-5 144 0,-1 1-144 0,0-2 128 0,-3 5-128 16,1 4 0-16,-1 10 0 0,-1 8 0 16,-1 9 0-16,0 6 0 0,-3 9 0 0,-1 5 0 0,-1 3 0 15,-1 10 0-15,2 6 0 0,-6 6 0 0,-3 12 0 16,-4 5 0-16,1 9 0 0,-1 5 0 0,0 8 0 16,-1 4-176-16,0 12 176 0,-1 9-128 0,0 5 128 15,-1 2 0-15,5 8 0 0,-2 3 0 0,2 1 0 16,3 1 0-16,2-5-160 0,3-3 160 0,1-9 0 15,2-7-352-15,2-5 32 0,1-3 16 0,1 8 0 16,0-13-336-16,-1-10-64 0,0-10 0 0,-1-8-16 16,0-9-2352-16,-2-16-480 0,0 0-96 15,-13-11-9376-15</inkml:trace>
  <inkml:trace contextRef="#ctx0" brushRef="#br1" timeOffset="98652.07">1574 9605 25791 0,'-7'-13'1152'0,"7"13"224"0,3-9-1104 0,3-2-272 15,4 2 0-15,3 0 0 0,5 3 2784 0,0-5 496 16,-2 1 112-16,6 1 0 0,3 3-2112 0,3-3-416 16,-4 4-96-16,7-1 0 0,2 2-336 0,6 3-64 15,2 1-16-15,1 2 0 0,1 1-352 0,2 3 0 16,-1-1-192-16,-1 2-12224 0,-3 1-2432 0</inkml:trace>
  <inkml:trace contextRef="#ctx0" brushRef="#br1" timeOffset="99603.87">17144 9053 13295 0,'0'0'576'0,"0"0"144"0,0 0-576 0,0 0-144 15,0 0 0-15,0 0 0 0,0 0 1632 0,0 0 288 16,0 0 64-16,14 7 16 0,1-2 48 0,5-2 16 0,7-3 0 0,2-1 0 16,4-1-512-16,4-5-96 0,2 1-32 0,3-4 0 15,0 0-736-15,2-3-160 0,0 3-16 0,3 1-16 16,1 2-304-16,2 0-48 0,0 2-16 0,0 1 0 16,-3-1-128-16,-7 2 0 0,-7 1 0 0,-6 1 0 15,-3 3-2704-15,-8 2-480 16</inkml:trace>
  <inkml:trace contextRef="#ctx0" brushRef="#br1" timeOffset="99712.7">17428 9385 33983 0,'0'0'1504'0,"0"0"304"0,0 0-1440 0,13 8-368 0,2-5 0 0,7 2 0 0,1 1 864 0,4-4 96 16,2-2 32-16,5-1 0 0,4-4-176 0,7 0-48 15,3 0 0-15,4-3 0 0,3-1-448 0,-2 3-80 16,-3-2-32-16,-16 6 0 15,3-1-1408-15,0 3-272 0,-3-3-64 0</inkml:trace>
  <inkml:trace contextRef="#ctx0" brushRef="#br1" timeOffset="101705.22">20006 8171 9215 0,'0'0'400'0,"0"0"96"0,0 0-496 0,0 0 0 0,0 0 0 0,-4 9 0 15,1 1 1440-15,-4-2 192 0,0 2 32 0,-2-2 16 0,0 2-464 0,0-1-80 16,-3 2-32-16,0-3 0 0,-2 1 80 0,-1 0 16 16,-3 3 0-16,-1 2 0 0,-2 3-160 0,1 2-16 15,-2 1-16-15,0 2 0 0,-3 6-160 0,1 0-16 16,1 3-16-16,-5 6 0 0,0 4-256 0,3 5-48 15,-3 1-16-15,3 5 0 0,-2 1-144 0,1 6-32 16,2 0 0-16,3 4 0 0,-2-1-112 0,6 0-16 16,6 1-16-16,3-5 0 0,6-2-48 0,3-4 0 15,5-1 0-15,2-3 0 0,5-5 48 0,2-2 0 16,0-3 0-16,2-6 0 0,-1-1-32 0,2-3 0 16,1-4 0-16,-1-1 0 0,0-2-16 0,1 0-128 15,0-8 192-15,2 0-64 0,0-1-128 0,-2-7 0 16,-1-1 0-16,-1-3 0 15,-1-1-1936-15,-4-1-272 0,-1-3-48 0</inkml:trace>
  <inkml:trace contextRef="#ctx0" brushRef="#br1" timeOffset="102055.2">20205 8592 11055 0,'1'-13'976'0,"-1"13"-784"0,0 0-192 0,2-9 0 0,-2 9 2032 0,0 0 352 16,0 0 80-16,0 0 16 0,0 0-736 0,0 10-144 16,-1 4-16-16,-1 4-16 0,-1 2-416 0,0 5-64 15,1-2-32-15,-1 2 0 0,0 2-176 0,0-1-48 16,0 5 0-16,2 1 0 0,0-2-128 0,1-3-48 15,1 2 0-15,2-6 0 0,1-3-208 0,1-1-64 16,0-2 0-16,2-3 0 0,2-1 0 0,1-7 0 16,2-2 0-16,3-2 0 0,3 0-64 0,2-4 0 15,3-3-16-15,3-1 0 0,0-6-304 0,1 1 0 16,-3-1 0-16,-1-3 0 16,-4-1-640-16,1-1-176 0,-1-2-32 0,-1 0-16 15,-1 0-2576-15,-3-1-512 0</inkml:trace>
  <inkml:trace contextRef="#ctx0" brushRef="#br1" timeOffset="102261.64">20724 8480 25455 0,'0'0'1120'0,"-3"10"240"0,-1 4-1088 0,0 4-272 16,0 2 0-16,-2 7 0 0,-4 2 1072 0,1 5 144 0,-4 3 48 0,-2 4 0 16,0 0 80-16,-3 4 32 0,0 1 0 15,0 4 0-15,0-2-256 0,1-1-48 0,-4 1-16 0,2-3 0 16,1 1-576-16,2 1-112 15,2-4-32-15,2-1 0 0,2 0-336 0,1-5-208 0,3-3 16 0,2-5 16 16,2-2-704 0,2-8-144-16,1-5-16 0,1-6-16 0,-2-8-2432 15,0 0-480-15</inkml:trace>
  <inkml:trace contextRef="#ctx0" brushRef="#br1" timeOffset="102453.06">20788 9105 33455 0,'0'0'1472'0,"0"0"320"0,15 0-1424 0,-2 0-368 15,3 2 0-15,4-2 0 0,2 1 800 0,1 0 96 16,0-2 0-16,1 0 16 0,2-4-368 0,-1-3-80 16,1 3-16-16,-1-2 0 0,-1 0-256 0,-1 3-64 15,0-2-128-15,-1-1 192 16,-1 2-1344-16,-2 1-288 0,0-1-48 0,5 0-14240 0</inkml:trace>
  <inkml:trace contextRef="#ctx0" brushRef="#br1" timeOffset="102940.04">21763 8654 23039 0,'0'0'2048'0,"0"0"-1648"15,9-11-400-15,1 0 0 0,1 1 960 0,3-1 128 16,2 1 0-16,4 1 16 0,3 4-336 0,4-2-64 16,3 1 0-16,3 2-16 0,3 0 16 0,1 3 0 15,2 1 0-15,-2 5 0 0,-2 3-192 0,1 7-48 16,2 5 0-16,-2 8 0 0,-6 3-272 0,0 1-48 15,-4 3-16-15,0 6 0 0,-2 2 64 0,-4 4 0 16,-3-4 0-16,-3 6 0 0,-3-2 32 0,-2-2 16 16,-4-1 0-16,1-2 0 0,-3-4-96 0,-1-4-16 0,0-5 0 0,0-2 0 15,-2-7-128-15,0-2 0 0,0-1 0 0,0-5 0 32,0-4-448-32,0-8 16 0,0 0 16 0,0 0 0 15,0 0-2544-15,-10-5-512 0,0-5-112 0</inkml:trace>
  <inkml:trace contextRef="#ctx0" brushRef="#br1" timeOffset="103147.9">22435 8856 9215 0,'-1'-14'816'0,"1"14"-656"0,0-7-160 0,0 7 0 15,0 0 3440-15,0 0 656 0,-4-8 128 0,4 8 16 16,-7 4-1808-16,-4 3-384 0,0 4-64 0,-3 5 0 16,-2 6-896-16,-2 2-192 0,-3 6-16 0,0 1-16 15,-2 2 0-15,0 5 0 0,1 5 0 0,0-1 0 0,-1 0-48 0,-2 3-16 16,0-3 0-16,0 5 0 15,-2 0-400-15,0-5-80 0,1-2 0 0,1-4-16 0,1-4-304 0,4-2 0 16,3-7 0-16,7-4-144 16,1-2-1056-16,7-5-208 0,7-5-32 15,5-5-16-15,5-4-1184 0,6-3-240 0</inkml:trace>
  <inkml:trace contextRef="#ctx0" brushRef="#br1" timeOffset="103479.43">22662 8108 22975 0,'0'0'1024'0,"10"1"192"0,2-1-960 0,2 2-256 15,4 5 0-15,1-1 0 0,0 6 816 0,3-2 112 16,2 4 32-16,4 3 0 0,3 6 224 0,3 8 48 16,4 3 16-16,-9-2 0 0,4 6-336 0,2 7-64 15,0 7-16-15,0 6 0 0,-4 4-192 0,-3 2-32 16,-3 2-16-16,-6 4 0 0,-7 5-64 0,-2 4-16 0,-7 0 0 0,-7 3 0 16,-5-7-160-16,-5-1-32 0,-7-2-16 0,-2-3 0 15,-5-9-160-15,-17 20-16 0,1-17-128 0,4-11 192 16,5-11-192-16,6-7-160 0,-1-6 32 0,5-8 0 15,3-4-2512-15,2-11-496 0</inkml:trace>
  <inkml:trace contextRef="#ctx0" brushRef="#br1" timeOffset="103883.77">23994 8096 16575 0,'0'0'736'0,"-9"1"160"0,0 4-720 0,-1-1-176 15,-2 1 0-15,1 7 0 0,-2-2 1008 0,-2 5 160 16,-2 3 48-16,-2 6 0 0,-4 2 192 0,-1 7 32 0,-2 3 16 0,-1 12 0 16,0 0-176-16,-2 10-16 0,-3 2-16 0,3 6 0 15,-2 5-416-15,2 3-64 0,-3 2-32 16,6 3 0-16,2 1-304 0,3-1-64 0,6 1-16 0,2-6 0 16,4-3-144-16,3-7-16 0,4-2-16 0,3-8 0 15,4-4-176-15,4-8 192 0,3-4-192 0,6-6 192 16,9-2-192-16,0-5 0 0,-1-1 0 0,5-7 0 15,-2-4-1936-15,-1-8-272 16</inkml:trace>
  <inkml:trace contextRef="#ctx0" brushRef="#br1" timeOffset="104108.06">23867 9196 26719 0,'0'0'2368'0,"0"0"-1888"0,12-6-480 0,4 0 0 16,-1 1 944-16,5 3 80 16,-1-2 32-16,4-3 0 0,3 1 0 0,2-3 0 15,2 1 0-15,1 2 0 0,-2-4-608 0,0 4-112 0,-1-3-16 0,-1 2-16 16,-4 0-304-16,-3 0 0 15,-1 5-208-15,0-3 80 16,-1-2-2592-16,-3 2-512 0,4-1-96 0,-2 1-32 0</inkml:trace>
  <inkml:trace contextRef="#ctx0" brushRef="#br1" timeOffset="104480.06">24598 8793 21183 0,'-12'-8'1888'0,"12"8"-1504"0,-4-6-384 0,4 6 0 0,2-13 368 0,4 0 0 16,3 3 0-16,2-1 0 0,2-2 144 0,2 3 16 15,3-3 16-15,2 0 0 0,3 3 288 0,3 0 64 16,2 2 16-16,-2-2 0 0,1 3 32 0,1-2 0 15,0 4 0-15,0 2 0 0,-1 6-320 0,-1-1-64 16,1 4-16-16,-2 5 0 0,1 0-352 0,-11-3-192 16,3 4 192-16,2 0-192 0,-2 2 0 0,0 2 0 15,-3 2 0-15,-1 1 0 0,0 0 0 0,-1 3 0 16,-2 2 0-16,1-2 0 0,-3 3 0 16,3 1 0-16,0-4 0 0,-1 1 0 0,-1 3 128 0,2-5-128 0,-1 2 0 0,1-2 0 15,-1-4 0-15,0 1 0 0,2 0 0 16,0 0 0-16,-2-2-224 0,1-1-96 0,-1-1-32 15,-2 0 0 1,0-2-496-16,-1-1-112 0,-3-1 0 0,1-3-8016 0,-1-1-1600 16</inkml:trace>
  <inkml:trace contextRef="#ctx0" brushRef="#br1" timeOffset="104740.77">24980 8871 27231 0,'0'0'1216'0,"0"0"240"0,0 0-1168 0,0 0-288 0,9 4 0 0,-1 3 0 0,-2 4 1040 0,-3 3 160 15,-3-1 16-15,-3 3 16 0,-1 3-144 0,-2 7-48 16,-2 0 0-16,-3 5 0 0,-2 2-256 0,-2 3-48 16,-2 0-16-16,-2 3 0 0,-4-3 32 0,2 3 0 15,-1-3 0-15,2 1 0 0,-3-1-368 0,3-3-80 16,-1-1-16-16,2 0 0 0,3-5-288 0,0 0 0 15,4-7 0-15,2-2 0 16,1-1-448-16,5-3-64 0,0-8 0 0,4-6 0 16,4 7-2368-16,-4-7-496 0</inkml:trace>
  <inkml:trace contextRef="#ctx0" brushRef="#br1" timeOffset="105133.26">25370 7768 28559 0,'0'0'2544'0,"0"0"-2032"0,0 0-512 0,14 5 0 15,-1-2-272-15,0 4-160 0,1 1-16 0,2 5-16 16,3 3 464-16,3 3 208 0,1 3-16 0,6 7 0 0,5 6 0 0,5 3 0 16,1 2 0-16,2 9 0 0,-1-1 272 0,0 5 48 15,0 6 16-15,1 3 0 0,2 5 32 0,-5 7 0 16,0 6 0-16,-2 2 0 0,-1 0-32 0,-6 0 0 16,-3 0 0-16,-8 2 0 0,-7-3 96 0,-7 2 16 15,-5-8 0-15,-4-4 0 0,-4-2 48 0,-6-9 16 16,-2-5 0-16,-3-4 0 0,-3-1-16 0,-3-2 0 15,-3-5 0-15,0-3 0 0,-3-6-368 0,1-1-80 16,-3-1-16-16,8-13 0 0,-2 0-224 0,-4-1 0 16,-5-2 0-16,1 1 0 15,-2-4-1856-15,1-4-320 0,2-3-64 0</inkml:trace>
  <inkml:trace contextRef="#ctx0" brushRef="#br1" timeOffset="105774.91">27310 8874 14735 0,'-37'5'640'0,"14"3"160"0,-1-2-640 0,5-1-160 0,5 2 0 0,5-4 0 16,9-3 2784-16,0 0 528 0,0 0 96 0,12 5 32 15,6-1-1472-15,6 1-304 0,1-5-48 0,8-5-16 16,7-1-416-16,3-4-96 0,6 1 0 15,6-4-16-15,6 0-608 0,6 2-112 0,10-6-32 0,-2 3 0 16,-2 0-128-16,-1 2-16 0,-4-2-16 0,0 0 0 16,-4 5-160-16,-18 1 0 0,4 4 0 0,-2-1 0 15,-2 0-1424-15,-3 1-320 16,-5 1-64-16,8-2-13472 0</inkml:trace>
  <inkml:trace contextRef="#ctx0" brushRef="#br1" timeOffset="106164.9">29538 8191 24015 0,'0'0'1056'0,"0"0"224"0,0 0-1024 0,0 0-256 0,0 0 0 0,0 0 0 16,8-1 1152-16,2 0 192 15,3-2 16-15,2 2 16 0,3-1-240 0,4-2-48 0,2 1-16 0,5-2 0 16,5-3-320-16,6 3-64 0,4-4-16 0,2 2 0 16,0 1-368-16,-1-2-80 0,-1 3-16 0,-4-3 0 15,-2 1-208-15,-3 1 0 0,-3 0 0 0,-4 1 0 16,-4 2-1264 0,-3 1-240-16,-3-1-48 0,-4 2-8160 0,-4 1-1616 0</inkml:trace>
  <inkml:trace contextRef="#ctx0" brushRef="#br1" timeOffset="106474.58">29521 8251 28559 0,'-39'19'1264'0,"23"-7"272"0,-3-2-1232 0,0 5-304 15,1 3 0-15,-6 11 0 0,1-2 656 0,5 1 80 16,4-5 16-16,3 2 0 0,1-1-16 0,7-1 0 0,3 1 0 0,5-8 0 16,5 3-224-16,4 2-64 0,4 2 0 0,4-1 0 15,1 3-80-15,5-1-32 16,-1 3 0-16,4 1 0 0,0 1-80 0,0 2-32 15,2-1 0-15,0 3 0 0,2 4 64 0,-4 0 16 16,0 1 0-16,0 3 0 0,-5 1 160 0,1-4 48 16,-6 0 0-16,-1-1 0 0,-5-2 64 0,-4-2 0 0,-3 0 16 0,-2 7 0 15,-6-6-16-15,-5-1 0 16,-6-9 0-16,-7-2 0 0,-6-3-32 0,-5-1-16 0,-6 1 0 16,-5-3 0-16,-6 0-160 0,-5-1-48 0,-6 0 0 15,-9-2 0-15,-8-5-160 0,-4 0-32 16,3-2-128-16,2-1 192 15,1 0-672-15,3 1-144 0,-1-2-16 0,-2 0-16 16,1 0-2000-16,4 1-400 0,5-2-80 0</inkml:trace>
  <inkml:trace contextRef="#ctx0" brushRef="#br1" timeOffset="107458.2">2035 14408 28559 0,'14'-6'2544'0,"6"-2"-2032"15,10-4-512-15,3 3 0 0,6 1 752 0,7 4 48 16,3 0 16-16,5-1 0 0,3 3-656 0,3-2-160 16,1 0 0-16,-5-2 0 0,-8 1 0 0,-5 1-224 15,-5 3 48-15,-2-1-9056 0,-3 4-1824 0</inkml:trace>
  <inkml:trace contextRef="#ctx0" brushRef="#br1" timeOffset="107617.05">2390 14804 26719 0,'-9'11'2368'0,"5"2"-1888"0,4-13-480 0,6 11 0 15,6-2 1408-15,6 1 192 0,6-5 48 0,5-1 0 16,5 0-848-16,3-3-160 0,3-2-48 0,-1 0 0 15,2-1-256-15,3 0-48 0,2-5-16 0,2-4 0 16,1 0-128-16,3-1-16 0,4-3-128 0,2 2 192 16,2 2-1744-16,-4-3-368 0</inkml:trace>
  <inkml:trace contextRef="#ctx0" brushRef="#br1" timeOffset="108926.39">22151 9872 12895 0,'0'0'1152'0,"0"0"-928"0,0-183-224 0,0 366 0 15,0-183 1616-15,7 10 288 0,-2 1 48 0,-1 2 16 16,-1-1-432-16,-1 0-64 0,-2 5-32 0,0-2 0 16,0 3-240-16,0 2-48 0,-1 1-16 0,1 1 0 15,-1 3-320-15,-1-3-64 0,0 4-16 0,-2-1 0 16,0-3-96-16,0 2-32 0,-1 1 0 0,-1-3 0 15,-2 1-272-15,2-1-48 0,-2-2-16 0,2-2 0 0,0-3-144 0,2-2-128 16,1-2 192-16,3-11-192 0,-2 6 176 0,2-6-176 16,0 0 160-16,0 0-160 0,0 0 160 0,11 2-160 15,1-5 160-15,4-1-160 0,2-6 176 0,1 4-176 16,5-3 192-16,3 1-192 0,2-3 0 0,2 3 0 16,0-2 0-16,4 4 0 0,2 1 0 0,5-2 0 15,3 2 0-15,2 3 0 0,0 2 0 0,-1 0 0 16,-4 0 0-16,4 0 0 0,0 0 0 0,4 0 0 15,6 1 0-15,5 0-144 0,8-2 144 0,1 1 0 16,0 1 0-16,-2-1 0 0,-1-1 0 0,-1 1 0 16,1 1 0-16,2 2 0 0,2-1-128 0,0 2 0 15,-7-1 0-15,-2-3 0 0,-2 0 128 0,-2 2-208 16,1 2 80-16,3 1 128 0,3 1-176 0,0 1 176 16,-7 2-128-16,-3-2 128 0,-5 3-208 0,-1-2 32 15,-2 4 16-15,-3-2 0 0,1 2 160 0,-6 6-208 16,-1-1 80-16,0-1 128 0,-1 2-176 0,-4-1 176 0,-6 0-128 15,0-3 128-15,-7 2 0 0,-2-2 0 0,-3 0 0 0,-2-2-128 16,-3 0 128-16,-1-1 0 0,-1-2 0 0,-1 0 0 16,-7-9 0-16,8 6 0 0,-2 2 0 0,-6-8 0 15,0 0 0-15,9 5 0 0,-9-5 160 0,0 0-160 16,0 0 192-16,0 0-64 0,0 0-128 0,10 1 192 0,-1-2 64 16,-9 1 0-16,8-5 0 0,-2-4 0 15,0 1 112-15,0-4 16 0,-1-1 16 0,0 0 0 0,0-5 176 0,0-3 48 16,4 2 0-16,0-4 0 0,0-3-96 0,0-4-16 15,-2-4 0-15,2-2 0 0,0-1-112 0,1-3-16 16,2-10-16-16,-2 3 0 0,0 5-144 0,-1 4-32 16,-2 4 0-16,1 2 0 0,-2 8-192 0,-2 3 0 15,-1 6 128-15,-2 2-128 0,-2 3 0 0,-2 4 0 16,3 6-144-16,-7-4 144 16,-2 4-2272-16,-3 4-352 0,-9 6-80 0,0 4-16 0</inkml:trace>
  <inkml:trace contextRef="#ctx0" brushRef="#br1" timeOffset="109826.73">4393 14193 22111 0,'-1'-11'1968'0,"-1"-4"-1584"16,2-1-384-16,3 0 0 0,1-1 688 0,1 1 48 15,3 1 16-15,3 2 0 0,3-2 16 0,2 2 0 16,4 2 0-16,1-1 0 0,3 3 48 0,6 3 16 16,4 3 0-16,3 2 0 0,0 2-176 0,1 6-16 15,2 3-16-15,0 5 0 0,-2 4-208 0,1 3-32 16,1 3-16-16,2 6 0 0,-2 3-144 0,0 7-32 15,-2 4 0-15,0 1 0 0,-2 4 0 0,-5 1-16 16,-4 2 0-16,-9-11 0 0,1 8-32 0,-3 2 0 16,0-2 0-16,-5 5 0 0,-3-13-16 0,-3 3-128 15,-1-6 192-15,-2 0-64 0,0 3-128 0,-2-4 0 16,-3-3 0-16,2-3 128 0,-2-3-128 0,2-4-192 16,-2 1 32-16,2-7 16 15,-3-2-1392-15,0-4-256 0,2-6-64 0</inkml:trace>
  <inkml:trace contextRef="#ctx0" brushRef="#br1" timeOffset="110046.84">5115 14249 28559 0,'-10'0'2544'0,"0"3"-2032"0,2 1-512 0,-1 7 0 15,0-3 1056-15,-2 8 112 0,-2 6 32 0,-1 6 0 16,-1-1-304-16,-3 4-48 0,-2 5-16 0,4-9 0 15,0 7-32-15,-3 3-16 0,-3 5 0 0,1 2 0 0,-2 5 112 0,-1 3 0 16,-2 0 16-16,0 1 0 0,-1-1-352 0,0 0-80 16,-2 2-16-16,1-6 0 0,1-1-336 0,3-6-128 15,4-3 0-15,2-4 0 16,7-3-384-16,2-7-192 0,2-5-16 0,5-6-16 16,2-4-1680-16,0-9-336 0,7-6-64 0,7-6-13088 0</inkml:trace>
  <inkml:trace contextRef="#ctx0" brushRef="#br1" timeOffset="110443.35">5524 13132 36863 0,'-4'-14'1632'0,"6"5"336"0,0-5-1584 0,6 0-384 16,7 3 0-16,4-1 0 0,3 3-192 0,2 2-128 0,1 0-32 0,1-1 0 15,-3 3 352-15,-2 2 0 0,0 0 192 0,-2 3-64 16,1 2-128-16,-2 2 128 0,-3 4-128 0,-1 5 128 16,-1 2-128-16,-2 7 0 0,-4 5 0 0,-2 2 0 15,-5 1 0-15,-3 7 0 0,-2 5 0 0,-3 3 0 16,-2-2 128-16,-1 1-128 0,-2-5 128 0,0-1-128 0,-1-1 384 15,3-3 0-15,0 0 0 0,2-5 0 0,1-4 336 16,3-5 64-16,4-1 16 0,2-4 0 16,4-1-224-16,3-5-64 0,1-1 0 0,2-4 0 0,2-1-144 0,2-3-48 15,3-2 0-15,2-1 0 0,2-2-96 0,3-5-32 16,6-3 0-16,-2 1 0 0,-1-4-192 0,1 2 0 16,2 5 0-16,0 1 0 15,1-1-1664-15,1 1-320 0,2 4-64 0,-5 0-15616 16</inkml:trace>
  <inkml:trace contextRef="#ctx0" brushRef="#br1" timeOffset="111495.29">6773 14760 23039 0,'0'0'1024'0,"0"0"192"0,0 0-960 0,0 0-256 0,0 0 0 0,10 3 0 16,2-3 2000-16,6-1 368 0,4-2 64 0,3 1 0 16,3-4-832-16,7 0-192 0,6 1-16 0,5 1-16 15,8-3-288-15,4 3-64 0,7 1-16 0,0 1 0 16,-2-6-320-16,0 4-64 0,-4 2-16 0,-1-1 0 15,-6 1-256-15,0-1-48 0,-1 2-16 0,-3 1 0 16,-2 0-288-16,-3 0 0 0,-6-4 0 0,-3 3 0 16,-2 1-1232-16,-4-2-304 0,-3 0-64 0</inkml:trace>
  <inkml:trace contextRef="#ctx0" brushRef="#br1" timeOffset="113229.61">20283 9854 17903 0,'0'0'784'0,"0"0"176"0,0 0-768 0,0 0-192 16,0 6 0-16,0 1 0 0,0-7 1088 0,-2 9 160 15,2 3 32-15,0 0 16 0,0 2 80 0,0 2 16 0,0 1 0 0,2 3 0 16,1 4-608-16,1 3-112 0,0-2-32 0,1 6 0 16,1 3-128-16,2 1-16 0,-1-1-16 0,1 1 0 15,1 2-32-15,1 1 0 0,1 1 0 0,3 0 0 16,-1-2-112-16,1-2-16 0,1 0-16 0,1-2 0 15,-1 2-32-15,0 4 0 0,0-3 0 0,2 0 0 16,-1-3-16-16,1 0 0 0,-1 1 0 0,1-1 0 16,-2-2-64-16,2-1-32 0,-1 2 0 0,2-1 0 0,2-5-32 0,1 2 0 15,-1-2 0-15,9 11 0 0,0-4-128 16,-2-2 192-16,1-5-192 0,3 1 192 0,0-6 0 0,2 2 16 16,1 2 0-16,0-3 0 0,1-3-80 0,1-1-128 15,-2 0 176-15,2 0-176 0,0-1 176 0,0-1-176 16,3-5 160-16,-3 3-160 0,4 0 128 0,0 0-128 15,2-3 0-15,-1 2 0 0,-2 2 128 0,1-1-128 16,-1-1 0-16,-1 0 0 0,-2-3 0 0,0-4 128 16,2 3-128-16,-3-2 0 0,2-4 0 0,0 2 0 15,1 2 128-15,3-5-128 0,3 3 0 0,0-1 144 16,-2 1-144-16,1-2 128 0,-4-2-128 0,1-1 0 16,-4 1 144-16,4-1-144 0,2 0 0 0,0 2 144 15,1-1-144-15,0 3 0 0,2 0 128 0,4-2-128 16,0-2 0-16,-2 1 0 0,-7 2 0 0,1-3 0 15,-3 0 0-15,-1 0 0 0,0 0 0 0,2 0 0 16,1-1 0-16,2 1 0 0,-1-2 0 0,7 2 0 16,0 0 0-16,-2 0 0 0,-3-2 128 0,-4-2-128 15,-2 2 0-15,0-1 0 0,-3-1 128 0,2 3-128 16,1-3 0-16,0 0 0 0,-1 2 128 0,3-1-128 0,3 2 0 16,-2-2 0-16,0 2 0 0,0-1 0 0,-2-1 0 0,-1-2 0 15,-2 0 0-15,-5 0 0 0,-1-4 0 16,-1 4 0-16,3 0 128 0,-1-2-128 0,1 2 0 0,-3 3 0 15,2-2 0-15,1-1 160 0,-1 1-160 0,2 0 128 16,1 0-128-16,0-3 0 0,-2 0 0 0,-1 1 0 16,-1-4 0-16,-1 2 0 0,-1-3 0 0,-2 2 0 15,1 0 0-15,-1-2 128 0,2-1-128 0,0-1 0 0,-3 2 0 0,3 1 0 16,2-3 128-16,-2 0-128 0,0 4 0 0,4-3 0 16,-1 2 0-16,2-2 128 0,-3-2-128 0,2 0 0 15,-4 0 0-15,-2-1 0 0,-1 1 0 0,-2-3 0 16,-3 1 0-16,-1-2 128 0,-2 3-128 0,1-2 0 15,-2 0 0-15,-1-1 128 0,0 0-128 16,-1 4 0-16,1-3 0 0,-2 1 128 0,1-2 0 16,-3 0 0-16,2 2 0 0,-2 1 0 0,-1-2 0 0,-2 4 0 15,-1 3 0-15,-3-3 0 0,0 6 0 0,-3 7 0 16,4-10 0-16,-4 10 0 0,2-8 0 0,-2 8-128 16,0 0 192-16,0 0-64 0,0 0-128 0,0 0 0 15,0 0 144-15,0 0-144 0,0 0 0 0,0 0 0 0,-10-2 0 0,10 2 0 16,0 0-192-16,0 0-48 15,-10 5-16-15,10-5 0 16,-9 5-2064-16,0 1-432 0,1 2-64 0,1-3-32 0</inkml:trace>
  <inkml:trace contextRef="#ctx0" brushRef="#br1" timeOffset="114033.67">9110 13737 22511 0,'4'-16'992'0,"-1"5"224"0,-1 1-976 0,2-2-240 0,-2 1 0 0,3 0 0 0,-2-1 1136 0,-3 12 176 16,0 0 32-16,0 0 16 0,0 0-384 15,0 0-80-15,0 0 0 0,-1 17-16 0,-2 2-256 0,-2 9-48 16,-1 4-16-16,-2 5 0 0,-2 2-64 0,-1 3-16 16,-1 5 0-16,-1 1 0 0,-1-3 32 0,0 4 16 15,0-2 0-15,3 0 0 0,2-1 48 0,0-4 0 16,4-5 0-16,3-3 0 0,2-3 64 0,3-7 32 15,4-2 0-15,4-5 0 0,3-4-208 0,5-4-32 0,4-1-16 0,1-7 0 16,2-1-160-16,3-4-16 16,3-5-16-16,3 0 0 0,5-6-224 0,2-3 176 15,1-5-176-15,-1-2 160 16,1 1-1056-16,-4-2-224 0,-4 0-32 0,-5-2-16 16,-2-1-1920-16,-2 1-384 0</inkml:trace>
  <inkml:trace contextRef="#ctx0" brushRef="#br1" timeOffset="114264.92">9863 13488 26719 0,'0'0'2368'0,"0"0"-1888"0,-2 10-480 0,0 2 0 16,-1 3 896-16,1 6 64 0,-2 7 32 0,-2 4 0 16,-3 8-32-16,-1 4 0 0,-6 8 0 0,0 3 0 15,-2 2-16-15,-2 5-16 0,-2 1 0 0,-1 4 0 16,0 3 16-16,-2 1 0 0,1 4 0 0,-2-2 0 15,2-4-432-15,8-19-64 0,0 3-32 0,-1 2 0 0,-1-2-416 0,2-2 128 16,2 0-128-16,3-8 0 16,0-2-528-16,3-3-192 0,3-7-48 0,4-5 0 15,2-5-1984-15,4-7-416 0,4-8-80 0</inkml:trace>
  <inkml:trace contextRef="#ctx0" brushRef="#br1" timeOffset="114615.26">10272 14144 12895 0,'0'0'1152'16,"0"0"-928"-16,-3-10-224 0,2 1 0 0,5-3 3488 0,-4 12 656 15,0 0 128-15,10-6 16 0,2-4-3344 0,2 5-688 0,0-3-128 0,1 2-128 16,0-1 704-16,4 1 16 0,1 2 16 0,2 3 0 16,0 4-96-16,2 2 0 0,1 3-16 15,1 5 0-15,-2 5-144 0,0 5-32 0,-1 4 0 0,0 4 0 16,0 5 16-16,-2 3 0 0,-2 5 0 0,0-4 0 16,0 1-64-16,-2 2-16 0,-2-3 0 0,-2 1 0 15,-2 3-160-15,-2-16-32 0,-1 1-16 0,-2 1 0 16,-2-3-32-16,-1 2 0 0,-1-2 0 0,-3 0 0 15,-3-6-144-15,3-3 0 0,-3 0-192 0,-2-4 192 16,6-14-2064 0,0 0-304-16,-9-6-48 0,4-2-16 0</inkml:trace>
  <inkml:trace contextRef="#ctx0" brushRef="#br1" timeOffset="114831.05">10708 14220 22111 0,'-10'8'1968'0,"-2"3"-1584"15,0 4-384-15,-2 3 0 0,-2 3 2800 0,-1 4 464 16,-2 3 112-16,-3 5 16 0,-2 1-1888 0,-4 2-368 0,-4 0-80 0,-1-1-16 16,-5 4-48-16,10-12-16 15,-4 5 0-15,0 1 0 0,1 3-336 0,-3-1-64 0,4 2 0 0,2-3-16 16,1-1-384-16,3-5-176 0,3-1 160 0,3-3-160 31,3-3-1120-31,3-5-320 0,2-2-64 0,4-1-16 16,2-4-1536-16,2 0-304 0</inkml:trace>
  <inkml:trace contextRef="#ctx0" brushRef="#br1" timeOffset="115171.71">11631 14274 22111 0,'-9'7'976'0,"9"-7"208"0,0 0-944 0,0 0-240 15,0 0 0-15,0 0 0 0,0 0 2608 0,9 5 464 16,2-2 112-16,3-2 16 0,1-1-1872 0,3-3-368 16,1-3-80-16,2 0-16 0,0-1-160 0,2-1-48 15,-3 1 0-15,5-2 0 0,0 2-400 0,2-1-64 16,-1 3-32-16,4 0 0 16,1-4-832-16,0 1-160 0,-4-2-48 0,-1 3-10352 15,0 0-2080-15</inkml:trace>
  <inkml:trace contextRef="#ctx0" brushRef="#br1" timeOffset="115542.66">12969 13480 20271 0,'0'0'896'0,"0"0"192"0,0 0-880 0,0 0-208 16,16-3 0-16,0 0 0 0,4-1 2336 0,2 2 416 15,2-3 96-15,2-2 16 0,2 2-1552 0,1-1-304 16,-3-4-64-16,2 2-16 0,0-2-448 0,2 0-96 0,-1 1 0 0,3-3-16 16,-3 3-240-16,-1-1-128 0,0 1 128 0,0-1-128 31,-5 3-272-31,0-2-128 0,-3 2-32 0,-2-2 0 16,-2 0-2800-16,-4-1-560 0,-3-1-112 0,-9 11-32 0</inkml:trace>
  <inkml:trace contextRef="#ctx0" brushRef="#br1" timeOffset="115854.58">12864 13482 14735 0,'-28'16'1312'0,"-3"2"-1056"0,1-2-256 0,-1 7 0 15,5-2 3648-15,1 2 656 0,4-1 144 0,1 5 32 16,0-3-2928-16,3 3-576 0,1-4-112 0,6 0-32 16,4-2-192-16,5 1-32 15,4-2-16-15,8 1 0 0,4-2-272 0,4 1-48 0,6 0-16 0,2-1 0 16,4 2-64-16,4-2-32 0,5 2 0 0,1 1 0 0,4 2-16 0,3 2 0 15,2-5 0-15,-4 7 0 0,-3 0 160 16,-6 4 16-16,-3-3 16 0,-7-1 0 16,-6 3 64-16,-3-3 16 0,-4 2 0 0,-4 2 0 0,-5-7-32 15,-3 3-16-15,-6-2 0 0,-5 0 0 0,-5-3 0 0,-8 1 0 16,-6 2 0-16,-6-1 0 0,-8 4-80 0,-4-4-16 16,-3-5 0-16,13-5 0 0,-3-1-96 0,-3 1-32 15,-3 2 0-15,-14-2 0 16,6-10-1104-16,8-1-240 0,3-5-32 0,7-3-16 15,6-7-1664-15,8-1-336 0,7-3-64 0</inkml:trace>
  <inkml:trace contextRef="#ctx0" brushRef="#br1" timeOffset="116178">14392 13899 25391 0,'0'0'1120'0,"0"0"240"0,0 0-1088 0,10 3-272 0,3 2 0 0,1-1 0 16,3-4 1248-16,5 2 192 0,3-2 32 0,8-3 16 0,3-3-368 0,3-1-80 15,3-3-16-15,0 2 0 0,4-4-448 0,0 2-112 16,-4-3-16-16,1 0 0 0,0 4-448 0,0-2 0 16,1-1 0-16,-5 3-10624 15,-2 4-2176-15</inkml:trace>
  <inkml:trace contextRef="#ctx0" brushRef="#br1" timeOffset="116326.66">14548 14251 16575 0,'0'0'736'0,"0"0"160"0,0 0-720 0,15 6-176 16,7 0 0-16,5-1 0 0,3-3 3968 0,6-4 752 15,4-4 144-15,5-3 48 0,4-7-4144 0,6-7-768 16,7-3-288-16,10 3-14688 0</inkml:trace>
  <inkml:trace contextRef="#ctx0" brushRef="#br1" timeOffset="116892.47">16926 12966 17503 0,'0'0'1552'0,"0"0"-1232"16,-10 1-320-16,1 0 0 0,0 4 1616 0,0 0 272 15,1 3 48-15,-3 2 16 0,0 3-688 0,-2 2-144 16,-3 2-32-16,-1 0 0 0,-1 1-64 0,2 2 0 16,-6 8-16-16,-1 2 0 0,0 3-64 0,2 6-16 0,-3 7 0 0,1 5 0 15,0 5-288-15,1 2-48 0,1 7-16 0,0 4 0 16,2 3-224-16,0 3-48 0,1 1-16 0,-2 2 0 16,1-3-144-16,3-1-16 0,2-2-128 0,2-2 192 15,2-4-32-15,5-2-16 0,0-7 0 0,4-3 0 16,2-1 112-16,4-18 0 0,0 3 16 0,3 3 0 15,2-2-144-15,4 1-128 0,2-3 192 0,3-2-192 16,3-2 0-16,2-6 0 0,4-2-192 0,19-2 48 16,3-5-2128-1,2-12-416-15</inkml:trace>
  <inkml:trace contextRef="#ctx0" brushRef="#br1" timeOffset="117651.14">17487 13920 14735 0,'0'0'640'0,"0"0"160"0,0 0-640 0,-4-7-160 16,3-5 0-16,0 4 0 0,1-2 1456 0,0 10 256 0,5-9 48 0,3-1 16 15,4 3-368-15,-1-2-64 16,2 2 0-16,1-3-16 0,4 0-240 0,3-3-32 16,1 2-16-16,5-1 0 0,2 1-176 0,4 3-32 0,4 1-16 0,2 4 0 15,2 3-256-15,0 7-48 0,-4 4-16 0,-1 5 0 16,0 5-224-16,-2 3-32 0,-1 5-16 0,0 6 0 16,-2 0-64-16,-2 2-16 0,-1 5 0 0,-4 1 0 15,0 0 48-15,-5 4 0 0,-2-2 0 0,-2 1 0 16,-2-3-64-16,-3 0-128 0,-3-4 192 0,-1-3-64 15,-4-4-128-15,0-4 160 0,-4 1-160 0,1-2 160 0,-1-2-160 16,-2-5 160-16,1-2-160 0,1-5 160 16,-1 0-160-16,1-3-144 0,2-1 144 0,0-9-208 15,0 0-1360-15,0 0-272 0,0 0-48 0,0 0-7920 16,-8-14-1584-16</inkml:trace>
  <inkml:trace contextRef="#ctx0" brushRef="#br1" timeOffset="117937.87">18086 14023 18015 0,'0'0'800'0,"0"0"160"0,-4-13-768 0,1 4-192 16,1-1 0-16,2 10 0 0,0 0 1424 0,0 0 240 15,0 0 64-15,0 0 0 0,0 0-112 0,0 0-16 16,-8 5 0-16,2 7 0 0,-1 2-464 0,0 4-112 15,-6 2 0-15,3 5-16 0,0 2-240 0,-2 6-64 16,-2 3 0-16,-1 3 0 0,0 8 32 0,-3-1 0 16,-2 2 0-16,-1-1 0 0,1 3-48 0,3-13-16 0,-3 7 0 0,-2-1 0 15,0 4-224-15,-1-3-64 0,0 1 0 0,4-6 0 16,0-4-384-16,2-1 0 16,4-8 128-16,5-2-128 15,1-6-1056-15,5-6-240 0,2-1-48 0,0-11-10496 16,10-2-2080-16</inkml:trace>
  <inkml:trace contextRef="#ctx0" brushRef="#br1" timeOffset="118460.81">18966 14295 15663 0,'0'0'688'0,"0"0"144"0,0 0-656 0,0 13-176 0,0-13 0 0,0 0 0 16,7 10 2784-16,0-1 528 0,4-3 96 0,0-1 32 0,3-3-1536 15,0-4-304-15,6-1-64 0,2 0-16 0,3 0-560 0,2 1-96 16,1-4-32-16,4-5 0 0,5 1-128 0,2 0-16 16,4-5-16-16,1 2 0 0,-1 3-368 0,-4-3-80 15,-2 6-16-15,-3-5 0 0,-2 2-208 0,-8 2 0 16,-3 6-144-16,-2-5 144 15,-3 1-2432-15,-2 2-384 0,-4 0-64 0</inkml:trace>
  <inkml:trace contextRef="#ctx0" brushRef="#br1" timeOffset="118870.42">20286 13821 12895 0,'-9'5'1152'0,"0"-2"-928"0,9-3-224 0,0 0 0 0,0 0 2768 16,0 0 512-16,0 0 112 0,15-2 0 16,6 1-1808-16,4-4-368 0,7-4-80 0,2 3-16 0,3-4-128 15,1 2-32-15,2-3 0 0,-1 0 0 0,-1-1-320 0,2-4-80 16,1 1-16-16,0 2 0 0,-1 5-288 0,-4-4-64 15,1 3-16-15,-2-1 0 0,-1 4-176 0,-7 1-176 16,-6-1 48-16,-3 4 0 16,-5-1-2624-16,-13 3-512 0</inkml:trace>
  <inkml:trace contextRef="#ctx0" brushRef="#br1" timeOffset="119237.16">20305 13832 16575 0,'-19'9'1472'0,"0"0"-1168"16,0 3-304-16,1 0 0 0,0 2 3296 0,3 4 608 16,2 1 112-16,2 4 16 0,-2-1-2512 0,4-2-512 15,2 2-112-15,1 1 0 0,5-2-400 0,5-1-80 16,4 0-16-16,4 1 0 0,5 2-160 0,4 1-48 16,6-3 0-16,5-2 0 0,4 2-32 0,7 0-16 0,2 1 0 15,5 0 0-15,0 0-144 0,-1-1 192 0,0 0-192 16,-2 3 192-16,0-3-48 0,-3 3 0 0,-2 3 0 0,-3 0 0 15,0 5 208-15,-9 1 32 0,-5 0 16 0,-8-12 0 16,-3 7 32-16,-4-4 0 0,-5 3 0 16,-5 0 0-16,-5-2 48 0,-5 3 16 0,-4 0 0 0,-5 0 0 15,-8 0-192-15,-2-4-48 0,-4 2 0 0,-3-2 0 16,-4-4-256-16,-2-2 0 0,-1-3 0 0,-3-2 0 16,-3-3-896-16,-1-6-304 15,1-3-48-15,-13-5-16 0,14-6-2240 0,8-5-448 0</inkml:trace>
  <inkml:trace contextRef="#ctx0" brushRef="#br1" timeOffset="119603.57">21321 13088 20271 0,'0'0'1792'0,"0"0"-1424"16,0 0-368-16,0 0 0 0,7-11 896 0,5 6 128 15,2-1 0-15,9 5 16 0,2-1-304 0,3 4-64 0,1 0-16 0,4 3 0 16,3 0 368-16,1 6 64 0,-1-3 0 0,3 8 16 15,3 5-176-15,0 9-32 0,1 4-16 0,1 4 0 16,3 0-288-16,3 7-48 0,-1 4-16 0,0 5 0 16,-2 2-112-16,-9 3-32 0,-4 2 0 0,-5 5 0 15,-7 2 112-15,-4 4 16 0,-7 3 0 0,-6 4 0 16,-5 2-48-16,-6 1 0 0,-7 3 0 0,-5-4 0 16,-4-7-128-16,0-21-16 0,-6 3-16 0,-9 1 0 15,-6 2-64-15,-2-3-16 0,0 0 0 0,-1-5 0 0,-2-2-96 16,6-4-128-16,0-6 176 0,2-3-176 15,0-1-784-15,0-7-272 0,2-5-48 0,1-5-16 16,2-9-1760-16,3-5-368 0</inkml:trace>
  <inkml:trace contextRef="#ctx0" brushRef="#br1" timeOffset="119972.85">23282 13215 23951 0,'-18'-5'2128'0,"7"3"-1696"0,-2 1-432 0,-1 1 0 16,-1 3 384-16,-3 2-16 0,-1 0 0 0,-3 2 0 15,-1 5 336-15,-2 4 64 16,-6 6 0-16,-2 5 16 0,-3-1 176 0,0 7 48 16,0 6 0-16,-1 6 0 0,-1 4-32 0,3 5 0 0,0 9 0 0,4 3 0 15,-2 5-304-15,2 3-64 0,3 1-16 0,4 8 0 16,2 6-272-16,5-2-48 0,3-1-16 0,5-1 0 16,4-3-96-16,5-26-32 0,3 1 0 0,4 0 0 0,2-4-128 15,3-3 0-15,4-7 0 0,1-2 0 16,3-5 0-16,0-6-320 0,4-2 48 0,13 0 16 15,1-8-2096-15,1-11-400 0,3-6-96 0</inkml:trace>
  <inkml:trace contextRef="#ctx0" brushRef="#br1" timeOffset="120412.69">23184 14167 11967 0,'-8'-10'528'0,"5"3"112"16,-2-3-512-16,2 0-128 0,4 0 0 0,2 0 0 0,1-4 2752 0,1 0 528 0,6-3 112 0,1 4 0 16,0 1-1792-16,6-5-352 0,4-1-80 0,3 1-16 15,3 1-192-15,4 0-32 0,2 0-16 0,6 4 0 16,-2-1-16-16,6 2-16 0,3 3 0 0,3 4 0 16,-7 2-336-16,-2 5-64 0,-4 3-16 0,-3 6 0 15,-1 2-144-15,-1 8-48 0,-4 2 0 0,0 8 0 0,-5 1-144 16,-3 5-128-16,-4 0 192 0,0 4-192 0,-5 3 160 15,-1 0-160-15,-3 4 128 0,-4-1-128 0,0-4 0 0,-2 2 128 16,0-3-128-16,-1 1 0 0,-1-5 0 0,-1-5 0 16,-2-4 0-16,-1-3 0 0,0 0-176 15,0 0-112-15,-2-8-32 0,1-1 0 16,1-6-1936-16,-3-4-400 0,1 1-80 0</inkml:trace>
  <inkml:trace contextRef="#ctx0" brushRef="#br1" timeOffset="120654.69">23774 14117 23039 0,'0'0'1024'0,"0"0"192"0,-4-5-960 0,0 0-256 16,4 5 0-16,0 0 0 0,0 0 1968 0,0 0 336 15,-6 5 80-15,0 3 16 0,-2 6-1280 0,-1 3-256 16,-2 5-48-16,-2 5-16 0,-2-2 96 0,-2 7 0 15,-1 4 16-15,-1 0 0 0,-4 3-80 0,0 0-32 16,-5 3 0-16,6-3 0 0,-3 3-256 0,1 1-48 0,0-2-16 0,1 1 0 16,0 0-352-16,2-1-128 15,0-6 0-15,-3 14 144 0,5-13-1104 16,5-8-208-16,4-5-48 0,5-7-16 0,5-4-1824 16,0-12-352-16</inkml:trace>
  <inkml:trace contextRef="#ctx0" brushRef="#br1" timeOffset="120986.52">24789 13827 34383 0,'0'0'1520'0,"0"0"320"0,-5 4-1472 0,0 1-368 15,-1 3 0-15,0 2 0 0,-2 5 256 0,-1 4 0 16,-1 4-16-16,-2 3 0 0,1 3 208 0,-2 1 64 16,-1 5 0-16,0 4 0 0,2 1-48 0,-2-1 0 15,-2 2 0-15,2 2 0 0,2-2-80 0,-1-1-32 16,0-2 0-16,-3 14 0 15,6-6-608-15,-3-8-128 0,3-5-32 0,1-6 0 16,1-7-1456-16,2-4-304 0,-1-4-48 0,4-7-7840 16,-2 1-1584-16</inkml:trace>
  <inkml:trace contextRef="#ctx0" brushRef="#br1" timeOffset="121138.82">24294 14313 18431 0,'0'0'816'0,"0"0"160"0,0 0-784 0,0 0-192 0,9-4 0 0,3 2 0 16,2-2 2624-16,4 0 464 0,2 1 112 0,5 1 0 15,1 1-1872-15,7-1-384 0,4-2-80 0,5 2-16 0,4-4-384 16,1 1-80-16,0-2 0 0,0-2-16 0,-4 4-112 16,3-4-32-16,-4 3 0 0,18-4 0 15,-8 2-2000-15,-4 4-400 0,-3-2-64 0</inkml:trace>
  <inkml:trace contextRef="#ctx0" brushRef="#br1" timeOffset="121433.92">25522 13675 28559 0,'0'0'1264'0,"0"0"272"0,5-4-1232 0,-5 4-304 16,0 0 0-16,7 6 0 0,0 5 1088 0,-3 3 176 15,-2 3 16-15,-2 4 16 0,-2 7-512 0,-4 1-96 0,-1 3-32 0,-3 3 0 16,-3 2 112-16,0 5 32 0,1 4 0 0,-4 6 0 15,-4 0 80-15,2 3 16 0,3-1 0 0,-2 5 0 16,1-3-384-16,1 0-64 0,1 0 0 0,1-2-16 16,1-2-432-16,2-2 0 15,0-3 0-15,-1 13 0 0,3-12-1120 0,4-11-304 16,3-7-64-16,3-9-16 0,2-6-1040 0,1-9-208 0</inkml:trace>
  <inkml:trace contextRef="#ctx0" brushRef="#br1" timeOffset="122136.69">25897 12879 28447 0,'0'0'1264'0,"0"0"256"0,-5 8-1216 0,5 1-304 0,2-3 0 0,4 7 0 0,2-2 208 0,4 2-16 15,3 3 0-15,3 3 0 0,1 1 272 0,5 5 48 16,5 3 16-16,4 8 0 0,3 4-64 0,3 2-16 15,2 3 0-15,-1 5 0 0,-1 5 48 0,0 5 0 16,-3-2 0-16,-2 8 0 0,-5 1-48 0,0 2-16 16,-1 6 0-16,-2 2 0 0,-2-2-48 0,-5 6-16 15,-5 2 0-15,-4 2 0 0,-5-3 128 0,-5-1 16 16,-7-4 16-16,-1 1 0 0,-6-3-144 0,2-22-16 16,-4 2-16-16,-4 2 0 0,-3 1 96 0,-4 3 32 0,-3-5 0 0,-5-1 0 15,-3-2-352-15,-3-2-128 0,-4-6 0 0,-1 0 144 16,0-7-272-16,3-1-64 0,2-5-16 15,-11 4 0 1,13-13-1696-16,8-8-336 0,6-10-64 0,11-5-8640 0,2-5-1728 16</inkml:trace>
  <inkml:trace contextRef="#ctx0" brushRef="#br1" timeOffset="122401.66">27483 13896 21183 0,'0'0'1888'0,"0"0"-1504"16,0 0-384-16,0 0 0 0,14 0 2304 0,1 0 400 15,0-1 80-15,7 1 16 0,6-3-1344 0,4-1-272 16,5 1-48-16,7-3-16 0,8-4-512 0,2 3-96 16,-1-3-32-16,-1 2 0 0,-4-1-336 0,1 3-144 15,-1 2 128-15,-3 0-128 16,-5 0-1968-16,-5 5-464 0,-7 6-112 0,-8 0-16 0</inkml:trace>
  <inkml:trace contextRef="#ctx0" brushRef="#br1" timeOffset="122544.95">27549 14348 17503 0,'-38'16'1552'0,"18"-5"-1232"16,1-3-320-16,5-2 0 0,3 1 3760 0,11-7 688 0,0 0 144 0,0 0 16 16,0 0-3184-16,11 2-640 0,3-2-128 0,6-2-16 15,5-6-256-15,7 0-32 0,6-3-16 0,9-1 0 16,9-4-208-16,5 1-128 0,3-1 160 0,-2 4-160 16,-1-1-768-16,1 2-256 15,3-1-64-15</inkml:trace>
  <inkml:trace contextRef="#ctx0" brushRef="#br1" timeOffset="123074.54">30060 13433 23039 0,'-12'-10'2048'0,"12"10"-1648"0,-9-7-400 0,0 0 0 16,0 1 2000-16,9 6 320 0,-11 0 64 0,0 4 16 16,-2 1-1952-16,-2 0-448 0,-3 2 0 0,-5 2 0 15,-8 4 0-15,2-2 0 0,-1 6 0 0,-3 3 0 16,-3 6 496-16,2-1 128 0,-1 6 16 0,4 3 16 15,0 2 416-15,2 3 80 0,2 9 0 0,2 1 16 16,1 3-592-16,1 6-128 0,1 4-32 0,2 3 0 16,4-1-256-16,6-1-160 0,3-3 192 0,2 2-192 15,6-3 128-15,7-6-128 0,5-7 0 0,5 0 0 16,3-4 0-16,7-5 0 0,5-6 128 0,6-3-128 16,9-5 352-16,11-2 16 0,8-4 0 0,7-4 0 0,2-9-32 15,3-3 0-15,0-6 0 0,3-4 0 16,4 2-208-16,1-6-128 0,0-6 128 0,-5-3-128 15,-5 1 0-15,-4-9 0 0,-3-1 0 0,0-6 0 0,-1-5 304 0,-7-10-16 16,-6-3 0-16,-6-9 0 0,-7-7 416 0,-5-5 64 16,-5-4 32-16,-6 0 0 0,-8 6-384 15,-8 13-80-15,-4 8-16 0,-9 4 0 0,-7 10-320 0,-7 5 128 16,-8 3-128-16,-12 6 0 0,-11-3 0 0,-10 4 0 16,-14 2-160-16,-8 4 160 15,-6 2-1712-15,-7 2-224 0,-3 1-48 0,-7 3-10944 16,-2 0-2192-16</inkml:trace>
  <inkml:trace contextRef="#ctx0" brushRef="#br1" timeOffset="123787.29">15320 17535 33055 0,'11'-6'1472'0,"0"2"288"0,6-4-1408 0,6 2-352 0,6 1 0 0,7-3 0 15,3 2 240-15,8-3-32 0,7 0 0 0,1 3 0 0,4-4-208 0,-4 2 0 16,-3-2 0-16,-1 5 0 16,-2-2-672-16,-2 2-80 0,0 1-16 0,-2 2 0 15,-3 1-1936-15,-3 2-400 0,-3 1-80 0</inkml:trace>
  <inkml:trace contextRef="#ctx0" brushRef="#br1" timeOffset="123971.98">15553 17944 25791 0,'-27'18'2304'0,"1"-3"-1856"16,3-1-448-16,5 0 0 0,4-3 2240 0,6 0 336 16,8-11 80-16,0 0 16 0,7 13-1968 0,6-6-400 0,6 0-80 0,6-1-16 15,6-2-80-15,7-2 0 0,9 1-128 16,6-2 192-16,0-1 64 0,4 0 0 0,-1-2 0 0,2-1 0 16,3 1-256-16,4-1 176 0,2-2-176 0,1 1 160 15,-2 0-160-15,-8-1-144 16,-7-4 144-16,-4 2-208 15,-2-3-1776-15,-8 1-368 0,-6-3-64 0,-5 3-11760 0</inkml:trace>
  <inkml:trace contextRef="#ctx0" brushRef="#br1" timeOffset="124314.66">15707 17065 24191 0,'9'-12'1072'0,"-2"7"208"0,-7 5-1024 0,16-4-256 0,2-1 0 0,1-1 0 0,4 2 1152 0,0 2 192 15,2 0 16-15,4-1 16 16,4-3-464-16,4 3-80 0,3-1-32 0,5 4 0 0,9 0-64 0,6 4-16 16,4 1 0-16,0 4 0 0,-3 3-144 0,3 1-16 15,0 4-16-15,1 3 0 0,6 5-16 0,1-1 0 16,-5 3 0-16,-6 1 0 0,-8 3-144 0,-4 2-16 15,-5 5-16-15,-5 3 0 0,-4 7-208 0,-6 1-144 16,-9 1 192-16,-6 6-192 0,-2 4 160 0,-8-3-160 16,-4 1 128-16,-8-1-128 0,-6-1 128 0,-6-1-128 15,-6-4 128-15,-6-3-128 0,-2 1 272 0,-4 0-16 0,-3 2-16 16,-4-4 0-16,-10 0-96 0,0-6-16 0,1-2 0 16,4-2 0-1,4-1-832-15,6-6-192 0,7-1-16 0,3-8-10928 0,9-7-2192 0</inkml:trace>
  <inkml:trace contextRef="#ctx0" brushRef="#br1" timeOffset="124744.73">18323 17306 29423 0,'0'0'1296'0,"0"0"288"0,7-10-1264 0,0 2-320 16,5-3 0-16,0 5 0 0,2-2 576 0,4 3 48 16,1 0 16-16,2-3 0 0,-1 3-272 0,0 0-48 15,1-1-16-15,4 3 0 0,0 1 400 0,3 2 64 16,3 1 32-16,4 9 0 0,2 2-192 0,7 4-32 0,3 4-16 0,1 5 0 16,-1-3-176-16,-1 9-16 0,-7 1-16 0,-2 2 0 15,-4 2-160-15,-2 0-16 0,-2 0-16 0,-4 1 0 16,-3 2-160-16,-3-1 0 0,-4-1 0 0,-3 0 128 15,-5 3-128-15,0-1 0 0,-5-5 0 0,-2-1 0 32,-2 0-1136-32,-4-3-208 0,0-6-32 0,-3-1-9520 0,-1-4-1904 0</inkml:trace>
  <inkml:trace contextRef="#ctx0" brushRef="#br1" timeOffset="125013.14">19012 17474 22111 0,'-9'8'1968'15,"-1"2"-1584"-15,0 4-384 0,-1-1 0 0,-1 3 3888 0,-6 7 688 16,1 2 144-16,-8 8 16 0,-1 3-3376 0,-2 1-672 16,0 1-144-16,0 1-32 0,-1 5 32 0,2-4 0 15,0 6 0-15,2-3 0 0,-1 2-96 0,0 1 0 16,1-1-16-16,3-3 0 0,4-4-208 15,4-2-32-15,0-3-16 0,5-3 0 16,4-3-1328-16,4-4-256 0,4-4-48 0,4-4-16 16,3-3-1808-16,4-10-368 0</inkml:trace>
  <inkml:trace contextRef="#ctx0" brushRef="#br1" timeOffset="125300.55">20203 17566 31327 0,'0'0'2784'0,"0"0"-2224"0,0 0-560 0,13-2 0 16,-2 1 1456-16,5-2 176 0,1 1 32 0,6-3 16 0,0 1-1104 0,8 0-208 15,0-1-48-15,5-2-16 16,0 0-80-16,1 0-16 0,-2-1 0 0,-1 4 0 16,-3-2-528-16,-3 3-128 0,-3 1 0 0,-3 2-10896 15,-4 2-2176-15</inkml:trace>
  <inkml:trace contextRef="#ctx0" brushRef="#br1" timeOffset="125456.03">20164 17986 39615 0,'0'0'1760'0,"0"0"352"0,13 5-1680 0,2-1-432 16,6 0 0-16,5-4 0 0,6-1 448 0,7-2 16 16,8-1 0-16,3-6 0 0,3-2-464 0,3-2 0 0,-1-2 0 0,3 1 0 31,4 0-2064-31,4-3-304 0,4 1-64 0</inkml:trace>
  <inkml:trace contextRef="#ctx0" brushRef="#br1" timeOffset="126211.68">22630 16814 27007 0,'0'0'1200'0,"0"0"240"0,0 0-1152 0,0 0-288 16,0 0 0-16,0 0 0 0,-3-11 1280 0,-3 2 192 16,-4 3 32-16,-3-2 16 0,-3 4-496 0,-5-1-112 15,-4-2-16-15,-6 1 0 0,1 3-288 0,-2 0-64 16,-4 3-16-16,1 4 0 0,-3-2-160 0,0 6-48 16,-1 4 0-16,3 3 0 0,-3-5-128 0,0 1-16 15,-3 3-16-15,0-1 0 0,0-3 32 0,4 3 0 0,5-3 0 16,1 2 0-16,3 0 0 0,5 0 0 0,3-3 0 15,4-3 0-15,3 2-32 0,4-3 0 0,1-2 0 0,9-3 0 16,0 0-32-16,0 0 0 0,0 0 0 0,0 0 0 16,0 0-128-16,0 0 160 0,0 0-160 0,0 0 160 15,0 0-160-15,0 0 0 0,0 0 0 0,0 0 0 16,0 0 0-16,0 0 0 0,0 0 0 0,6 9 0 16,-6-9 0-16,0 0 0 0,3 11 0 0,-3-11 0 15,-3 12 0-15,-1 0 0 0,-2-3 0 0,-2 5 0 16,-1 0 0-16,-1 0 0 0,-3 2 128 0,1 2-128 15,-1 6 0-15,-1 1 0 0,-1 7 0 0,1 1 0 16,-4 0 0-16,4-1 0 0,1 1 0 0,2-1 0 16,4 0 0-16,4-6 0 0,1 2 0 0,5-4 0 15,3-2-144-15,4 2 144 0,3-3 0 0,2-2 0 16,6-2 0-16,2 0 0 0,5-3 0 0,3-1 0 0,5-1 160 16,5 4-160-16,3-2 160 0,6 1-160 0,3 0 160 0,-1 2-160 15,-3-1 160-15,-5 2-160 0,-3 0 0 0,-2 3 128 16,-1 2-128-16,0 0 0 15,-5 1 128-15,-1 4-128 0,-4 4 176 0,-2-4-176 0,-4 2 192 0,0 2-192 16,-5-3 192-16,-5 2-192 0,-3 1 256 0,-2 0-48 16,-4-2-16-16,-3 1 0 0,-2 0 16 0,-3-4 0 15,-4 1 0-15,-3-4 0 0,-3 4 176 0,-3-5 48 16,-3 0 0-16,-3 1 0 0,-4-2 0 0,-2-2 0 16,-1-1 0-16,0-2 0 0,1-5-224 0,0-4-32 0,1 1-16 15,-1-8 0-15,-1-3-160 0,2-7-192 0,1-2 32 0,1-4 16 31,3-1-1936-31,5-8-384 0,5-3-80 0,8-1-16240 0</inkml:trace>
  <inkml:trace contextRef="#ctx0" brushRef="#br1" timeOffset="126476.52">23340 18046 31327 0,'7'17'2784'0,"-1"-7"-2224"0,2 1-560 0,2 6 0 0,1 3 1808 15,1 7 256-15,-2-1 48 0,-2 6 16 16,-5 1-1200-16,-1-2-240 0,-5 2-48 0,-2 1-16 0,-4-1-16 0,-2 0 0 16,-5-1 0-16,-3-3 0 0,-4 2 48 0,1 1 16 15,-3-5 0-15,1 4 0 0,-1 1-240 0,-2-7-48 16,-1 1-16-16,0-6 0 0,2-1-368 0,-2-1-192 15,2-4 32-15,6-4 0 16,2-5-1952-16,5-9-400 0,4-3-80 0</inkml:trace>
  <inkml:trace contextRef="#ctx0" brushRef="#br1" timeOffset="126858.02">24235 17632 34143 0,'0'0'1520'0,"0"0"304"0,0 0-1456 0,0 0-368 0,0 0 0 0,0 0 0 15,12 0 1008-15,0 0 128 0,0 1 16 0,3-2 16 16,3-3-96-16,2-2-32 0,4 0 0 0,3 1 0 0,1-4-176 16,5 3-32-16,5-3-16 0,5 3 0 0,6 1-416 0,0-3-80 15,1 2 0-15,-2-3-16 0,-1 1-304 0,-1 2 128 16,-3-3-128-16,2 4 0 0,-1-3-208 15,-1 2-160-15,-2 0-16 0,-2-2-16 16,1 3-1840-16,-3 0-352 0,-5-2-80 0,-4 1-14576 0</inkml:trace>
  <inkml:trace contextRef="#ctx0" brushRef="#br1" timeOffset="127211.62">25888 16633 40479 0,'0'0'1792'0,"0"0"384"0,0 0-1744 0,0 0-432 0,4 9 0 0,-2 2 0 15,1 4 592-15,-1 4 48 0,1 3 0 0,-3 7 0 16,-3 5-176-16,1 6-16 0,-1 4-16 0,-1 8 0 16,-2 7 32-16,1 3 16 0,-3 11 0 0,-1 2 0 15,-3 3 192-15,-2 5 32 0,-2 2 16 0,-1 4 0 16,-3 4-144-16,-2-2-48 0,-3-2 0 0,-1 2 0 16,-3-4-208-16,3-4-64 0,1-5 0 0,2-5 0 0,2-3-256 15,4-5 160-15,1-7-160 0,5-2 128 16,2-5-848-16,3 0-176 15,1-1-48-15,1-6-13808 0,1 1-2768 0</inkml:trace>
  <inkml:trace contextRef="#ctx0" brushRef="#br1" timeOffset="130594.16">28141 16263 21183 0,'0'0'1888'0,"-6"-7"-1504"0,6 7-384 0,-8-10 0 15,2 1 1488-15,0 0 240 0,6 9 32 0,-9-7 16 16,0-5-1136-16,-1 5-208 0,-2-5-48 0,-2 5-16 16,-2-5-176-16,-2 1-16 0,-2-1-16 0,-4-2 0 15,-6 0-160-15,-4 0 192 0,-4 4-192 0,-8-4 192 16,-5-2-192-16,-2 2 192 0,-2 2-192 0,-2-2 192 16,-3 2-48-16,-5 0 0 0,-3-2 0 0,-6-2 0 15,-5-2 96-15,-3 4 16 0,-1 1 0 0,-2 0 0 16,-3-3 64-16,-6 1 0 0,-9 1 16 0,0 5 0 0,-1-4-64 0,-8 2-16 15,-10 4 0-15,0 1 0 0,1 1-48 0,-8 2-16 16,-10-1 0-16,0 4 0 0,2 0 80 0,-8 3 16 16,-11 0 0-16,1 0 0 0,1 5-96 0,-2-3-32 15,-3 3 0-15,-1-2 0 0,-3 0 32 0,4 6 16 16,5-3 0-16,-5 1 0 0,-3-2-208 0,0 0 0 16,6-1 0-16,1 2 0 0,1-3 0 0,-1 4 0 15,0-2 0-15,4 3 0 0,2-1 0 0,1 1 0 16,-4 0 0-16,2-2 0 0,2 4 0 0,4 1 0 15,-1 0 0-15,4 2 0 0,2 3 0 0,0 0 0 16,2-1 0-16,4 4 0 0,3 1 0 0,2-4 128 16,1-3-128-16,6 3 0 0,4 2 144 0,4-1-144 15,0-1 128-15,5 1-128 0,3 2 128 0,5-2-128 0,1 1 0 0,2 1 128 16,0 4-128-16,5-1 0 0,3 6 0 0,0-3 128 16,1 1-128-16,2 4 0 0,-3-4 0 0,5 4 0 15,2 3 0-15,4 0 0 0,0-1 0 0,2 2 0 16,-1-1 0-16,4 2 0 0,5 2 0 0,1 1 0 15,3 1 0-15,2 3 0 0,1-4 0 0,4 5 0 16,-1 0 128-16,0 2-128 0,5 2 0 0,3 1 128 16,5 2-128-16,1 2 0 0,1 1 0 0,6 0 0 15,6-2 0-15,3 1 0 0,2 1 0 0,7-3 0 16,3-2 0-16,5 0 0 0,5-2 0 0,3-2 0 16,5 2 0-16,2-3 0 0,3-2 0 0,5-1 0 15,-2 4 0-15,1-3 0 0,2-1 0 0,1-3 0 16,1 5 0-16,3-2 0 0,1 3 0 0,1-2 0 0,1 2 0 0,2-1 0 15,3 0 0-15,6 0 0 0,0 2 0 0,6-3 0 16,3 3 0-16,6-5 0 0,5 0 0 0,1 0 0 16,1 0 0-16,3 1 0 0,6 1 144 0,7 4-144 15,5-4 160-15,5 1-160 0,3-6 176 0,3 2-176 16,3-3 192-16,5-2-192 0,6-3 192 0,4 1-64 16,3-2 0-16,2-2-128 0,4-4 192 0,5 2-64 15,3-2 0-15,7 1-128 0,2-4 144 0,2-1-144 16,2-2 0-16,6 0 144 0,1-2-144 0,4-3 128 15,-2-3-128-15,7-2 128 0,6-2-128 0,0-5 160 16,-3 2-160-16,5-5 160 0,3-2-160 0,7-2 128 16,4 0-128-16,-1-7 128 0,0-3-128 0,0 0 0 15,4-1 144-15,2-3-144 0,4-4 0 0,-4-1 0 0,-4 0 0 16,2 1 128-16,3-5-128 0,6 3 0 0,2-3 0 0,-6 2 0 16,-7-2 0-16,3 0 0 0,-1-3 0 0,5-1 0 15,4-2 0-15,-10-4 0 0,-9-7 0 0,0-2 0 16,0-4 0-16,-2-3 0 0,0 0 0 0,-6-3 0 15,-9-4 0-15,-1 0 0 0,1 1 0 0,-12-9 128 16,-13 0-128-16,-2-2 0 0,-5-2 0 0,-7-4 0 16,-9-6 0-16,-7-2 0 0,-8-4 128 0,-7 2-128 15,-7-1 128-15,-6 7-128 0,-7-1 128 0,-8 7-128 16,-12 7 384-16,-8 6 16 0,-7 5 0 0,-9 2 0 16,-9 6 128-16,-7 1 32 0,-8 5 0 0,-8 3 0 15,-6-3-288-15,-9 1-48 0,-11 2-16 0,-5-1 0 16,-6 0-1424-16,-6 3-272 0,-6 1-64 0,-12 6-10864 15,-11-1-2176-15</inkml:trace>
  <inkml:trace contextRef="#ctx0" brushRef="#br1" timeOffset="131444.99">26776 19625 23951 0,'0'0'1056'0,"-7"6"224"0,7-6-1024 0,0 0-256 0,0 0 0 0,0 0 0 15,0 0 224-15,11 5-16 0,4-4 0 0,2-1 0 16,1-1 400-16,2-1 80 15,0-7 16-15,6 1 0 0,2-3 448 0,5-3 112 0,5 0 16 0,3-3 0 16,-2-1-320-16,3 1-48 0,0-3-16 0,1 1 0 16,-7-2-240-16,-3 2-48 0,-4 1-16 0,-5 0 0 15,-5 2-336-15,-2-1-80 0,-6 2-16 0,-3 1 0 16,-2-1-16-16,-6 3 0 0,-4 3 0 0,-2 0 0 16,-4 2 112-16,-8 3 0 0,-6-2 16 0,-7 3 0 15,-4 1-32-15,-5 2-16 0,-3 2 0 0,-3 8 0 16,1 0-224-16,0 8 144 0,2 5-144 0,3 1 128 15,4 5-128-15,3 1 0 0,2 3 0 0,3 2 0 16,4 2 0-16,5 0 0 0,7-1 0 0,4-2 128 16,2-2-128-16,8-6 0 0,5 1 0 0,7-8 0 15,4-1 192-15,4-5 0 0,3-3 0 0,4-1 0 16,4-5-192-16,2-1 160 0,2 0-160 0,1-3 160 0,4 0-160 0,2-1 0 16,4-3 0-16,0 0 0 15,-1-4-1536-15,-3 1-224 0,-2-6-48 0,-3 2-14720 16</inkml:trace>
  <inkml:trace contextRef="#ctx0" brushRef="#br1" timeOffset="131616.75">27848 19786 31327 0,'0'0'2784'0,"-8"3"-2224"0,8-3-560 0,0 0 0 15,0 0 1744-15,0 0 240 0,0 0 64 0,0 0 0 16,0 0-1200-16,0 0-224 0,0 0-48 0,0-9-16 15,3 0-432-15,1 1-128 0,2 2 0 0,2-4 0 32,-1 1-1216-32,1-3-288 0,-1 3-64 0,2 2-14976 0</inkml:trace>
  <inkml:trace contextRef="#ctx0" brushRef="#br1" timeOffset="132061.66">28229 19106 30399 0,'-4'-6'2704'0,"3"-6"-2160"16,1 2-544-16,3 0 0 0,-3 10 1440 0,0 0 176 16,0 0 48-16,0 0 0 0,10 8-832 0,-1 1-144 15,0 4-48-15,1 7 0 0,-3 4-48 0,2 5-16 16,-2 3 0-16,2 2 0 0,2 3-272 0,-2 0-64 16,-3 0-16-16,1 1 0 0,0-1-224 0,0-1 144 15,-1 0-144-15,2-2 128 0,-1-3-128 0,3-6 0 16,-1-2 0-16,0-4 0 0,-1-3 0 0,1-5 128 15,1-7-128-15,-1-3 0 0,-2-4 128 0,3-4-128 0,1-6 0 0,0-5 128 16,1-2 192-16,0-7 48 0,1 1 0 0,2-6 0 16,-1 0-80-16,-1-1-16 0,-3 1 0 0,2-2 0 15,-2-3-272-15,0 0 0 0,-1 2 128 0,1 2-128 16,0 3 0-16,-1 7 0 0,0 2-208 0,0 3 80 31,1 5-1104-31,-2 1-224 0,-1 5-32 0,-7 7-16 16,12-1-1504-16,-1 2-320 0</inkml:trace>
  <inkml:trace contextRef="#ctx0" brushRef="#br1" timeOffset="132443.71">29212 19110 17503 0,'0'0'1552'0,"0"0"-1232"0,-8-4-320 0,8 4 0 0,0 0 3136 0,-9-1 576 16,0 0 128-16,0 2 0 0,0 0-2832 0,-2 2-576 15,-2 0-112-15,-1 1-32 0,0-1 160 0,-2 4 48 16,-4 1 0-16,-1 1 0 0,1 2 80 0,0 5 32 16,-1 0 0-16,2 5 0 0,0-1-96 0,0 1-32 15,0 0 0-15,2 0 0 0,6-2-272 0,1-1-48 16,3-1-16-16,5-3 0 0,2-4-16 0,4-1-128 16,2 0 192-16,2-5-64 0,2-2 0 0,1-3-128 15,2-3 192-15,1 1-64 0,0-4 96 0,0-2 16 0,1-1 0 16,-1 1 0-16,-2-3-80 0,-1 4-16 15,-1-3 0-15,-2 5 0 0,-2-2-144 0,-6 8 128 0,0 0-128 0,0 0 128 16,0 0-128-16,10 11 0 0,-2-3 0 0,-2 5 0 16,-1 2 0-16,1 3 0 0,-3 0 0 0,1 0 0 15,-1 0 0-15,2-2 0 0,0-2 0 16,2-2 0 0,4-1-608-16,0-6 0 0,3-2 0 0,3-6 0 15,3-3-624-15,2-7-128 0,-1-2-32 0,3-3 0 0,4-2-1424 16,-2-3-304-16,0-3-48 0</inkml:trace>
  <inkml:trace contextRef="#ctx0" brushRef="#br1" timeOffset="132759.04">29672 18407 29663 0,'0'0'1312'0,"0"0"272"0,0 0-1264 0,0 0-320 16,0 0 0-16,0 0 0 0,-6 10 960 0,-1 3 128 15,0 5 16-15,-1 6 16 0,0 3-288 0,-1 4-64 16,-5 7-16-16,0 3 0 0,-1 4-16 0,1 3 0 16,1 1 0-16,-1 1 0 0,2-2-160 0,2 4-48 15,1 1 0-15,1 0 0 0,2-1-256 0,3-5-48 16,1 0-16-16,2-7 0 0,1-4-352 0,4-3-80 15,0-5-16-15,1-5 0 16,3-6-1632-16,-1-7-336 0,1 0-64 0,2-9-8448 0,1-2-1696 16</inkml:trace>
  <inkml:trace contextRef="#ctx0" brushRef="#br1" timeOffset="133030.21">29860 18919 23951 0,'-11'9'1056'0,"2"0"224"0,-2 0-1024 0,1 2-256 0,4 2 0 0,0 4 0 16,-1 4 2256-16,2 1 400 0,1 1 80 0,2 1 16 15,-1-4-1888-15,5 1-368 0,0-2-80 0,3-4-16 16,3-5 48-16,2 1 16 0,0 2 0 0,4-6 0 16,3-2-32-16,3-2-16 0,3-3 0 0,0-5 0 0,-2 0 176 0,1-5 48 15,-2-4 0-15,1-4 0 0,-4-1 16 0,1 1 16 16,-1-3 0-16,-1 1 0 0,-2-3-112 0,-1 2-32 15,-3-2 0-15,0 3 0 0,-2 5-128 16,-3-2-16-16,-1 1-16 0,-2 2 0 0,-2 0-240 0,0 5-128 16,-2-1 160-16,1 3-160 0,1 7 0 0,0 0-320 15,0 0 64-15,0 0 0 16,-6-7-2112-16,6 7-400 0,0 0-96 0,0 0-14608 0</inkml:trace>
  <inkml:trace contextRef="#ctx0" brushRef="#br1" timeOffset="133381.34">30395 18867 28911 0,'0'0'1280'0,"0"0"256"0,0 0-1216 0,0 0-320 0,0 0 0 0,13 3 0 15,1-2 992-15,0-2 144 0,4-3 16 0,3-4 16 16,0-1-288-16,0-1-64 0,-1 0-16 0,2-4 0 15,0 0-256-15,-3 0-48 0,0 1-16 0,0-1 0 16,-1 0-32-16,-2 0 0 0,-2 2 0 0,-2-2 0 16,-2-2-112-16,-3 4-16 0,-1 0-16 0,-3 0 0 15,-1 1-48-15,-6 5 0 0,4 6 0 0,-10-1 0 16,-4 5-80-16,-4 6-32 0,-1 3 0 0,-4 4 0 0,1 4-144 0,-3 3 0 16,1 2 0-16,2 4 0 0,-2 1 0 15,2-1 0-15,5 2 0 0,1-2 128 0,4 1-128 16,5-2 0-16,3 1 0 0,8-2 0 0,3-5 0 0,4-4 0 15,3-1-144-15,4-4 144 0,1-5-368 0,2-4-16 16,1-3 0-16,4-5 0 16,0-2-1984-16,3-3-416 0,-1-6-80 0,3-1-16 0</inkml:trace>
  <inkml:trace contextRef="#ctx0" brushRef="#br1" timeOffset="133724.85">31359 18537 24879 0,'-21'-4'2208'0,"7"3"-1760"0,-1-2-448 15,0 3 0-15,0 1 2016 0,-2 3 320 0,-1 5 64 0,0-4 16 16,1 3-1328-16,1-1-272 0,4-2-48 0,2 3-16 16,2-3-48-16,8-5-16 0,0 0 0 0,0 8 0 15,2 1-192-15,5 0-48 0,4 1 0 0,2-3 0 16,2 2 32-16,4-1 0 0,4 2 0 0,0 0 0 15,4 4 16-15,-1 1 0 0,7 2 0 0,-2 0 0 16,-1 0-16-16,-3 2 0 0,-3 0 0 0,-5 4 0 16,-3-2-224-16,-4 2-32 0,-7-1-16 0,-2-1 0 15,-6-1 176-15,-5 0 48 0,-8 3 0 0,-4 0 0 16,-5 0 16-16,-7 1 16 0,-8-2 0 0,-2-2 0 16,-3-2-224-16,-1 0-48 0,1-3-16 0,2-2 0 0,0 1-176 15,0-2 0-15,1-5 0 0,0 0 128 16,0-4-1264-16,4-3-256 0,3-3-48 0,5-3-19488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03:44.5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1068 5048 17503 0,'0'0'1552'0,"-2"-11"-1232"15,1-1-320-15,4-1 0 0,1-2 512 0,1 1 64 16,-2-2 0-16,6-2 0 0,0-1 288 0,4-1 64 16,-2-2 16-16,5 2 0 0,3-1-32 0,1 2 0 15,-1-1 0-15,3 5 0 0,3-1-240 0,2 2-48 16,3 3-16-16,3 5 0 0,0 2-32 0,1 5 0 15,-3 2 0-15,1 4 0 0,-1 3-192 0,-1 4-64 16,1-1 0-16,-2 5 0 0,-2 3 64 0,-1 4 0 16,2 5 0-16,-1 6 0 0,-3 4-48 0,-1 5 0 0,0 1 0 0,-2 2 0 15,0-4-96-15,-3 5-32 0,-2-5 0 0,1 1 0 16,-5-5-80-16,1-2 0 0,-3 1-128 0,0-5 192 16,1-2-192-16,-4-1 176 0,-2 0-176 0,0-6 160 15,0-2-160-15,0 0 0 0,1-2 0 0,-4-2 128 16,1-4-400-16,-1-2-96 0,2-3-16 0,-4-10 0 15,0 0-1920-15,0 0-400 0,0 0-80 0</inkml:trace>
  <inkml:trace contextRef="#ctx0" brushRef="#br0" timeOffset="234.07">1839 4885 25791 0,'0'0'2304'0,"-9"9"-1856"15,1 4-448-15,-1 6 0 0,-2 4 528 0,-1 6 16 16,-5 7 0-16,-3 4 0 0,-3 5 896 0,1-1 176 16,-4 5 48-16,-1 2 0 0,-4 2-432 0,-3 4-80 15,-4-2 0-15,-1 5-16 0,-3 3-304 0,-2-3-64 16,0 1-16-16,15-20 0 0,-4-1-432 0,0 3-64 16,0-2-32-16,5-2 0 0,3-2-224 0,6-5 0 15,3-6 0-15,1 3 0 16,6-10-2176-16,9-8-368 0,0-11-80 0</inkml:trace>
  <inkml:trace contextRef="#ctx0" brushRef="#br0" timeOffset="627.92">2938 5010 13823 0,'-17'2'1216'0,"7"0"-960"16,2 2-256-16,8-4 0 0,-9 3 2112 0,9-3 384 15,0 0 80-15,0 0 16 0,0 0-704 0,0 0-144 16,9 5-16-16,5-5-16 0,4-1-208 0,5-3-32 16,5 1-16-16,2-1 0 0,1-5-640 0,4 3-128 0,1-3-32 0,2-3 0 15,-2 2-416-15,-2 1-96 0,2-1-16 0,-2 4 0 16,-2 0-128-16,-4 1 0 0,-4 2-160 15,-4 0 160 1,-3 2-2464-16,-6 2-400 0</inkml:trace>
  <inkml:trace contextRef="#ctx0" brushRef="#br0" timeOffset="790.67">2868 5423 17503 0,'0'0'1552'0,"2"10"-1232"0,3-1-320 0,5-3 0 16,3 3 2864-16,1-2 512 0,4 2 96 0,5-4 32 0,5-1-1856 0,2-3-368 15,5-2-80-15,4-3-16 16,-1-3-352-16,3-3-80 0,0-1-16 0,-2 1 0 0,2-3-544 0,-3 1-192 16,-1 4 0-16,-4-4-10896 15,-5 3-2288-15</inkml:trace>
  <inkml:trace contextRef="#ctx0" brushRef="#br0" timeOffset="1284.17">4924 4632 4607 0,'0'0'400'0,"0"0"-400"0,-10 0 0 0,10 0 0 0,-10 0 3232 0,10 0 560 16,0 0 112-16,0 0 32 0,0 0-1424 0,0 0-272 16,0 0-64-16,0 0-16 0,11 0-512 0,5 0-112 15,4-5 0-15,7 2-16 0,2-1-432 0,3-1-64 16,2-4-32-16,2 1 0 0,1-2-480 0,1 1-112 16,1-4-16-16,-1 2 0 0,-1 1-224 0,-1-3-160 15,-1 2 192-15,-2 2-192 0,-2-4 0 0,-5 5 0 16,-3 1 0-16,-2 2 0 15,-5 2-1936-15,-3 1-400 0,-13 2-80 0,0 0-11680 0</inkml:trace>
  <inkml:trace contextRef="#ctx0" brushRef="#br0" timeOffset="1634.76">4914 4601 20271 0,'-11'1'1792'0,"-1"0"-1424"0,1 2-368 0,-1 2 0 16,0 2 1520-16,-4 1 224 16,0 4 48-16,-1 0 16 0,-2 0-400 0,-2 4-96 0,-5 1-16 0,2 2 0 15,-1 1-224-15,3 0-48 16,3 1-16-16,4-2 0 0,5-1-368 0,3 2-64 0,3-1 0 0,4 0-16 16,4-1-304-16,3 1-48 0,3-1-16 0,4 0 0 15,5-2 0-15,4 3-16 0,5 2 0 0,1 0 0 16,1 2 32-16,7-1 16 0,7-2 0 0,3 3 0 15,3 4-32-15,3-2 0 0,-3 2 0 0,-3-2 0 0,-2 3-64 0,-4-1 0 16,-6-1-128-16,-2-1 192 0,-4-3 64 0,-4 3 16 16,-8-4 0-16,0 0 0 0,-2-4 304 0,-6 1 64 15,-5 0 16-15,-4 0 0 0,-4-1-64 0,-6 1-16 16,-5 0 0-16,-8 0 0 0,-8 1 64 0,-6-3 0 16,-7 0 0-16,-7-4 0 0,-9 1-272 0,-2 0-48 15,-3-4-16-15,-3 1 0 0,0 1-304 0,3-3 160 16,3-3-160-16,6 0 128 0,3-4-304 0,7-2-64 15,4-4-16-15,9-1 0 16,5-3-2624-16,9 0-512 0</inkml:trace>
  <inkml:trace contextRef="#ctx0" brushRef="#br0" timeOffset="2854.04">6753 5049 19343 0,'-2'-15'848'0,"2"7"192"0,0 8-832 0,2-12-208 15,1 2 0-15,0 1 0 0,-2-1 2752 0,0 2 496 16,-1 8 96-16,1-12 32 0,1 5-2288 0,-1-3-464 16,-1 10-96-16,2-9-16 0,0-1-512 0,-2 10 0 15,0 0-192-15,0 0-9632 16,0 0-1920-16</inkml:trace>
  <inkml:trace contextRef="#ctx0" brushRef="#br0" timeOffset="2986.62">6722 5540 23039 0,'0'0'2048'0,"-8"4"-1648"0,8-4-400 0,0 0 0 16,0 0 2448-16,-9 5 416 15,9-5 80-15,0 0 0 0,0 0-1984 0,0 0-416 0,0-10-80 0,5 2-16 31,2-1-2000-31,3 2-416 0</inkml:trace>
  <inkml:trace contextRef="#ctx0" brushRef="#br0" timeOffset="3585.67">9289 4601 18591 0,'0'0'832'0,"0"0"160"0,-1-13-800 0,-1 4-192 16,-2-2 0-16,-3 3 0 0,-2-1 1216 0,-2 3 208 0,-3-3 48 0,-2 4 0 15,-2 0-368-15,-3 0-64 16,-1 3-16-16,-3 2 0 0,-1 3-272 0,-2 6-64 0,-3 2-16 0,-1 1 0 15,-2 2-304-15,0 2-64 0,-1 3-16 0,4 2 0 16,0-1-48-16,5 1-16 16,-1 4 0-16,9-4 0 0,3 3-32 0,5 2-16 0,5-3 0 0,7 0 0 15,6-1-48-15,6 1-128 0,7 4 192 0,3 0-64 16,2-4-128-16,3 2 0 0,4-1 144 0,3 5-144 16,-1-1 0-16,0 2 0 0,-1-5 0 0,-4 4 0 15,-5-1 0-15,-1 0 0 0,-5 0 0 0,-6-9 128 0,-5 0-128 16,1 2 0-16,-6-1 0 0,-3 0 0 15,-3-1 320-15,-6 0 32 0,-2 0 16 0,-4 1 0 0,-6-1 336 0,-3-2 64 16,-5 1 0-16,-17 8 16 0,-1-7-304 0,0-2-64 16,0-4-16-16,0-5 0 0,-1-2-208 0,3-1-32 15,5-2-16-15,4-4 0 0,6-6-272 0,5 0-64 16,8 0-16-16,4-2 0 16,5 0-2432-16,8-3-496 0,8-2-80 0,6-2-32 0</inkml:trace>
  <inkml:trace contextRef="#ctx0" brushRef="#br0" timeOffset="3890.03">9700 5081 16575 0,'-14'6'1472'0,"5"3"-1168"16,-2-1-304-16,-3 6 0 0,-5 3 1664 0,-2 2 256 15,0 1 64-15,-2 3 16 0,-1 5-368 0,-2-2-80 16,-2 5-16-16,5-4 0 0,2-1-432 0,4-3-80 15,6 3-32-15,4-5 0 0,5-2-480 0,4-3-80 0,5-6-32 16,4-1 0-16,11-6-128 0,2-1-16 16,4-5-16-16,1-1 0 0,3-5-16 0,0 1 0 0,-2-8 0 0,2 1 0 15,-1 0 112-15,-2 0 32 0,-3 1 0 0,-1 0 0 16,-5-2 96-16,-2-1 32 0,-6 0 0 0,-1 0 0 16,-6 4 96-16,-4 1 32 0,-4-2 0 0,-3 0 0 15,-4 0-192-15,-4 0-48 0,-5-1 0 0,-1 0 0 16,-2-2-384-16,-1 2 0 0,-1 1 128 0,2 2-128 15,3-2-1152-15,3 0-256 0,0 3-48 16,6 2-10336-16,3-4-2080 0</inkml:trace>
  <inkml:trace contextRef="#ctx0" brushRef="#br0" timeOffset="4154.79">10280 4346 13823 0,'0'0'1216'0,"0"0"-960"16,0 0-256-16,0 0 0 0,0 0 3568 0,6 12 656 15,-2 2 144-15,-7 4 32 0,1 2-2608 0,-3 8-512 16,-2 2-96-16,0 6-32 0,-2 3-304 0,0 2-64 16,0 0-16-16,0 5 0 0,-2-1-192 0,0 4-32 15,1 1-16-15,3 4 0 0,-4 1-304 0,1 2-64 0,1-3-16 0,0 0 0 16,2-5-144-16,4 1 0 15,-1-4 0-15,2-7 0 16,1-5-656-16,1-6-16 0,2-5 0 0,3-4 0 16,0-2-1760-16,3-4-336 0,2-11-80 0</inkml:trace>
  <inkml:trace contextRef="#ctx0" brushRef="#br0" timeOffset="4487.79">10531 4870 24527 0,'0'0'1088'0,"0"0"224"0,0 0-1056 0,4 14-256 16,-1 4 0-16,-3 2 0 0,0-2 720 0,0 2 96 15,-2 3 16-15,1 5 0 0,0 4 304 0,1 0 64 16,2 1 16-16,0 0 0 0,3 0-320 0,0 3-64 16,2-3-16-16,2-7 0 0,-1-2-432 0,1-3-96 15,0-9-16-15,0-1 0 0,1-5 176 0,0 0 48 16,0-4 0-16,3-5 0 0,1-5 272 0,0 0 64 15,1-8 16-15,-2 0 0 0,-2-3-144 0,1 0-48 16,-1-2 0-16,1-3 0 0,-4-1-256 0,1 2-48 16,-2-3-16-16,-1 2 0 0,-1-5-144 0,-1 1-16 15,0-2-16-15,0 2 0 0,-2 1-160 0,-1 5 128 16,-1 1-128-16,2 4 128 0,0 4-128 0,1 2-192 16,-1 3 32-16,-2 8 16 15,0 0-1824-15,0 0-352 0,0 0-80 0,0 0-14976 0</inkml:trace>
  <inkml:trace contextRef="#ctx0" brushRef="#br0" timeOffset="4829.46">11252 5028 24879 0,'9'7'2208'0,"1"4"-1760"0,4-4-448 0,-3 1 0 16,5-2 608-16,0-2 32 0,1 0 16 0,2-3 0 15,1-2 240-15,3-2 64 0,1-2 0 0,2-4 0 16,-1 0-128-16,2-3 0 0,-1 0-16 0,0-2 0 16,-2-1-176-16,-1-2-16 0,-3 1-16 0,-3-1 0 15,-5 1-160-15,-1-1-48 16,-4 1 0-16,-3 3 0 0,-5 0 96 0,-4 3 16 0,-2 1 0 0,-5 4 0 0,-4 0 0 16,-4 4 0-16,-5 2 0 0,1 4 0 0,-2 0-96 0,-2 3-16 15,-2 6 0-15,-15 11 0 0,6-2-16 0,6 3-16 16,5 4 0-16,5 2 0 0,4-2-48 0,4 1-16 15,3-2 0-15,10-2 0 0,2 2-176 0,6-3-128 16,2 0 192-16,0-8-192 0,5 0 0 0,6 0 0 16,4-1 0-16,19 8 0 15,6-8-1344-15,7-3-288 0,5-5-48 0,3-4-16640 16</inkml:trace>
  <inkml:trace contextRef="#ctx0" brushRef="#br0" timeOffset="6163.01">14131 5562 10127 0,'0'0'896'0,"0"0"-704"0,-1 8-192 0,1-8 0 0,0 0 1872 0,0 11 352 15,0-11 64-15,0 0 16 0,0 0-448 0,0 0-96 16,0 0-16-16,0 0 0 0,0 0-16 0,0 0 0 16,5-14 0-16,3-3 0 0,2-2-480 0,2-3-96 15,5-2-32-15,1-2 0 0,0-9-448 0,1 0-96 16,0 2 0-16,2-5-16 0,2-9-192 0,0 2-48 16,0-3 0-16,0-6 0 0,0-5-160 0,-2-6-32 15,1-1-128-15,-1 1 192 0,1-1-192 0,0 5 128 16,-2 0-128-16,4 6 0 0,-2 8 0 0,-1 6 0 15,-2 10 0-15,-2 5 0 0,-3 8 0 0,-1 8 0 16,-1 3 0-16,1 7 0 0,-3 7-144 0,2 5 144 16,-1 8 0-16,-1 7-144 0,-2 6 144 0,0 4 0 15,-1 1-144-15,0 6 144 0,-2 6 0 0,1 1 0 16,-3 2 0-16,-1 3 0 0,-2 0 0 0,-1 1 0 0,0 3 0 0,-1-4 0 16,1-8 0-16,1-3 0 0,-3-1 0 0,2-5 0 15,-1-2 0-15,0-4 128 0,1-3-128 0,1-2 0 16,-1-7 0-16,1-2 0 0,-1-2-144 0,-1-3 144 31,2-14-1696-31,0 0-224 0,0 0-64 0,-9 2-12944 0</inkml:trace>
  <inkml:trace contextRef="#ctx0" brushRef="#br0" timeOffset="6307.18">14304 5188 29487 0,'0'0'2624'0,"13"1"-2112"16,1-2-512-16,3 0 0 0,3-1 416 0,1 0-32 15,3 1 0-15,4-1 0 0,5-2 192 0,4 2 16 16,3-3 16-16,2-2 0 0,1 1 48 0,0-3 16 16,1 0 0-16,-3 3 0 0,-3-2-544 0,-1 5-128 15,-3-3 0-15,-1 0-10480 16,-3 0-2128-16</inkml:trace>
  <inkml:trace contextRef="#ctx0" brushRef="#br0" timeOffset="6775.02">15778 5018 22111 0,'0'0'1968'0,"0"0"-1584"15,0 0-384-15,0 0 0 0,0 0 1264 0,0 0 160 16,8 8 48-16,2-4 0 0,2-4 128 0,2 2 16 16,3 0 16-16,4-1 0 0,0-3-544 0,4 1-96 15,1-3-32-15,4-4 0 0,-1 0-336 0,5-2-80 16,0 4-16-16,1 0 0 0,-2-5-272 0,0 6-48 15,-1 0-16-15,-3 3 0 0,-4-3-336 0,-1 1-80 0,-2-5-16 0,-3 4 0 32,-4 2-2400-32,-1 2-496 0</inkml:trace>
  <inkml:trace contextRef="#ctx0" brushRef="#br0" timeOffset="7181.16">16966 4458 18591 0,'0'0'832'0,"0"0"160"0,0 0-800 0,0 0-192 16,0 0 0-16,0 0 0 0,0 0 1552 0,12 4 272 15,4-3 48-15,-2-2 16 0,3-1-416 0,5 0-96 16,0-2-16-16,4-2 0 0,2 0-400 0,4 1-96 15,1-2-16-15,1 4 0 0,-2-4-288 0,1-3-64 0,2 1-16 0,-2-2 0 16,-4 3-240-16,-1-1-48 16,-3 3-16-16,-3-2 0 0,-3 3-176 0,-1 3 0 15,-2-2 0-15,-4-1 0 16,-5 1-2240-16,-7 4-320 0,0 0-64 0</inkml:trace>
  <inkml:trace contextRef="#ctx0" brushRef="#br0" timeOffset="7539.65">17141 4411 23439 0,'-10'9'1024'0,"10"-9"240"0,-10 3-1008 0,0 4-256 0,-2 5 0 0,-1-1 0 16,-3-1 848-16,-1 3 128 0,1 0 32 0,-1 0 0 0,0 0 80 16,-1 3 32-16,0-1 0 0,1-1 0 0,1-1-272 0,4 2-48 15,6 0-16-15,2 2 0 0,3-1-208 16,5 0-32-16,1 0-16 0,6 3 0 0,0-1-288 0,5 0-64 15,2-1-16-15,3 3 0 0,4-1-32 0,3 1-128 16,2-2 192-16,3 3-64 0,3 5 0 0,1-2-128 16,-1 3 192-16,-1 1-64 0,-5-2 48 0,-2 4 0 15,-4 1 0-15,-1 1 0 0,-4-3 96 0,-2 1 32 16,-3-5 0-16,-5 2 0 0,-2-3 64 16,-3 2 16-16,-4-4 0 0,-1 0 0 0,-4-2 80 0,-4 0 32 15,-2-2 0-15,-6-1 0 0,-5-2-32 0,-1 0 0 16,-3 0 0-16,-5-2 0 0,-4-4-160 0,-2 1-48 15,-3-5 0-15,2 2 0 0,-1-1-112 0,2-2-16 16,0-3-128-16,4-1 192 16,3-6-1360-16,4-3-288 0,5 4-48 0,5-8-10944 15,6-3-2192-15</inkml:trace>
  <inkml:trace contextRef="#ctx0" brushRef="#br0" timeOffset="7935.62">18084 4379 14735 0,'0'0'640'0,"0"0"160"0,0 0-640 0,10-5-160 16,3 0 0-16,2 0 0 0,1-2 2544 0,1 2 464 15,4 2 112-15,0-1 16 0,2-1-1600 0,3 1-304 16,2 2-64-16,0 2-16 0,0-2-80 0,2 1-32 15,3-1 0-15,-1 0 0 0,-2 2-432 0,-2 3-96 16,-2 1 0-16,-3-2-16 0,-3 1-336 0,-1 1-160 0,-2 1 160 0,-2-1-160 16,-4-1 0-16,0 1 0 0,-11-4-176 0,8 7 176 31,-8-7-1920-31,0 0-256 0,0 0-48 0</inkml:trace>
  <inkml:trace contextRef="#ctx0" brushRef="#br0" timeOffset="8174.85">18472 4424 15663 0,'0'0'1392'0,"0"0"-1120"0,-5 13-272 0,0-1 0 0,0 5 2064 0,-3 6 368 0,0 1 64 0,-2 6 0 16,0 1-528-16,0 2-112 0,0 0-32 0,0 4 0 15,-1 2-592-15,3 5-112 0,-1-3-32 0,0 5 0 0,1-1-272 16,1 4-64-16,-1 0-16 0,0-2 0 15,2 1-432-15,0 2-96 0,0-7-16 0,3 2 0 16,0-3-192-16,1 4 128 0,-1-4-128 0,0-4 0 16,2-3-304-16,1-2-144 0,0-8-48 0,0 0 0 15,1-2-1872-15,-1-4-368 0,0-2-80 0</inkml:trace>
  <inkml:trace contextRef="#ctx0" brushRef="#br0" timeOffset="8369.51">18013 5611 21183 0,'0'0'1888'0,"14"5"-1504"16,1-2-384-16,4-1 0 0,2 1 1456 0,4-1 208 15,6 1 64-15,4 1 0 0,10-3-176 0,4-1-16 16,5-1-16-16,2-3 0 0,1 0-480 0,0 0-80 0,-1 1-32 0,0-4 0 16,-5 2-384-16,-13 3-80 15,0 0-16-15,0-3 0 0,-2-1-448 0,-3-1 0 0,1 0 0 16,-7 0 0-1,-4 4-2304-15,-4-2-576 0</inkml:trace>
  <inkml:trace contextRef="#ctx0" brushRef="#br0" timeOffset="8907.28">14193 4402 18879 0,'-24'16'832'0,"4"-6"192"0,-2 4-832 0,-4 1-192 16,-4 5 0-16,-1 5 0 0,-4 2 928 0,0 1 144 0,-2 3 16 0,0 5 16 15,0 3 96-15,-4 7 16 0,-1-1 0 0,-1 8 0 16,-3 4-160-16,5 4-32 0,0 7 0 0,5 4 0 16,6 1-320-16,7 1-80 0,8 0-16 0,8 2 0 15,10 0-192-15,10-2-32 0,7-4-16 0,5-4 0 16,6-2-176-16,3-5-48 0,4-4 0 0,4-3 0 15,1-1-144-15,6-1 0 0,4-6 0 0,9-5 128 16,10-8-1008-16,6-3-208 0,8-5-32 0,1-4-13344 16</inkml:trace>
  <inkml:trace contextRef="#ctx0" brushRef="#br0" timeOffset="9408.23">19449 4011 21183 0,'-12'-10'1888'0,"12"10"-1504"0,0 0-384 0,0 0 0 0,0 0 320 0,0 0-16 16,16-2 0-16,2 5 0 0,-1 3-48 15,3 3-16-15,4 4 0 0,0 3 0 0,4 1 352 0,5 3 80 16,2 7 16-16,1 4 0 0,3 4-224 0,0 7-32 16,0 4-16-16,1 6 0 15,-2 3 96-15,0 7 32 0,-1 9 0 0,0 0 0 16,-3-1-160-16,-5 4-16 0,-3 2-16 0,-6 2 0 0,-6 3 0 16,-5-3 0-16,-6-5 0 0,-6 4 0 0,-5-5 96 0,-3 0 32 15,-3-3 0-15,-5-4 0 0,-5-5-64 0,-2-7-16 16,-2-6 0-16,0-9 0 0,0-3-224 0,0-6-48 15,2-6-128-15,0-4-10288 16,2-7-2160-16</inkml:trace>
  <inkml:trace contextRef="#ctx0" brushRef="#br0" timeOffset="9727.81">20751 4620 30111 0,'0'0'1344'0,"0"0"256"0,0 0-1280 0,0 0-320 0,8 15 0 0,-1-1 0 15,0 1 0-15,2 7-160 0,3 1 16 0,2 2 0 0,3 4 528 0,-3-7 128 16,5 6 0-16,4 2 16 0,2 9 128 16,2 1 32-16,0 1 0 0,1 3 0 0,1 0-304 0,0-1-64 15,-2 0-16-15,7 12 0 0,-6-10-304 0,-4-4 128 16,-2-5-128-16,-4-6 0 0,-3-2-192 0,-1-4-128 16,-2-2-48-16,-5-12 0 15,2 0-1296-15,-3-3-256 0,-6-7-48 0,0 0-11120 0</inkml:trace>
  <inkml:trace contextRef="#ctx0" brushRef="#br0" timeOffset="9957.12">21240 4691 29487 0,'0'0'2624'0,"0"0"-2112"15,0 0-512-15,-7 13 0 0,-2 1 224 0,-2 5-64 16,-1 6-16-16,-3 2 0 0,-3 1 480 0,-2 6 80 15,-3 3 32-15,-3 2 0 0,-3-1 96 0,-1 7 0 16,-1 1 16-16,-2 1 0 0,-2-8-224 0,-1 4-48 16,0-1-16-16,2-1 0 0,1 0-304 0,4-1-64 15,1 0-16-15,1 0 0 0,2-3-336 0,6-2-64 0,3-4-16 0,4-4 0 16,3-4-2048 0,5-8-400-16,4-15-96 0,0 0-11088 0</inkml:trace>
  <inkml:trace contextRef="#ctx0" brushRef="#br0" timeOffset="10288.45">20489 4460 27647 0,'-14'-12'1216'0,"14"12"256"0,-1-11-1168 0,5-3-304 15,7-2 0-15,3 4 0 0,4 2 272 0,4-4 0 16,1 0 0-16,4 0 0 0,7 0 224 0,2-2 32 16,3 0 16-16,-8 4 0 0,7 1 240 0,6-2 48 15,1 1 16-15,4 1 0 0,-2 0-96 0,1-2-32 16,0 4 0-16,15-3 0 0,-10 5-288 0,-8 1-64 16,-12 2-16-16,-5 2 0 0,-6 2-160 0,-5-2-48 15,-7 2 0-15,-10 0 0 0,0 0 48 0,0 0 0 16,0 0 0-16,-9 0 0 0,-5 0 0 0,-4-1 16 15,-1 0 0-15,-5-1 0 0,-2-1-208 0,-2-1 0 16,0-1 128-16,1 2-128 16,3-1-976-16,1-1-240 0,1 3-64 0,3 1-9664 15,1-1-1952-15</inkml:trace>
  <inkml:trace contextRef="#ctx0" brushRef="#br0" timeOffset="10628.44">22391 4699 18431 0,'-19'7'816'0,"9"-3"160"0,1 1-784 0,2 3-192 15,7-8 0-15,-3 6 0 0,3-6 2352 0,0 0 416 16,0 0 96-16,6 11 16 0,3-4-1312 0,4-1-256 16,2-6-48-16,5 0-16 0,4 1-496 0,-2-2-112 15,5-1 0-15,2-2-16 0,1-1-400 0,3-2-80 16,-1 2-16-16,1 1 0 0,-1-1-352 0,-2 0-80 0,0 0-16 0,7 4-10144 15,-8 0-2032 1</inkml:trace>
  <inkml:trace contextRef="#ctx0" brushRef="#br0" timeOffset="10797.24">22368 5032 18431 0,'0'0'816'0,"0"0"160"0,0 0-784 0,0 0-192 0,8 8 0 0,3 1 0 16,2-4 3072-16,-1-1 576 0,5-1 128 0,6-6 0 15,5 1-2096-15,2-2-416 0,2 0-96 0,2-4-16 0,1 2-576 16,-1 1-112-16,-2-4-16 0,16-2-16 16,-5-2-1344-16,-4 2-272 0,-3 2-48 0,1-2-14320 15</inkml:trace>
  <inkml:trace contextRef="#ctx0" brushRef="#br0" timeOffset="11343.97">25392 3997 16127 0,'0'0'704'0,"-5"-9"160"0,-4-2-688 0,-1-1-176 0,-3 3 0 0,0 2 0 15,-4 2 1088-15,-4 2 176 16,-3 0 32-16,-3 5 16 0,-1 0 0 0,-3 3 0 0,-5 4 0 16,-1 1 0-16,0 6-416 0,1 3-64 0,0 5-32 0,0 3 0 15,-1 4 144-15,1 5 16 0,-4 7 16 0,2 7 0 16,1 6-224-16,-2 6-48 0,1 3-16 0,0 7 0 15,-1 4-368-15,5-1-64 0,4 0 0 0,5 0-16 16,8 0-112-16,5-1 0 0,7-5-128 0,9-6 192 16,9-8-48-16,9-4-16 0,10-9 0 0,8-3 0 0,4-6 48 0,7-6 0 15,6-7 0-15,6-6 0 16,3-5 144-16,5-1 48 0,4-4 0 0,-3-7 0 0,-3-7-96 0,-6-5-16 16,-2-7 0-16,-2-2 0 0,-2-3 96 0,-12 8 16 15,4-2 0-15,24-15 0 0,-9 0 0 0,-5-4 0 16,-6-5 0-16,-6-4 0 0,-5-6 128 0,-5-5 16 15,-4-5 16-15,-6 1 0 0,-2-5-48 0,-7 3-16 16,-5-2 0-16,-8 7 0 0,-5 7-192 0,-8 4-32 16,-8 8-16-16,-10 5 0 0,-8 4-96 0,-5 2-128 15,-8 4 176-15,-9 1-176 0,-10 5 0 0,-4 2 0 16,-3 2-160-16,3 5 160 16,5 4-1728-16,3 3-240 0,0 1-32 0,-4 3-16432 0</inkml:trace>
  <inkml:trace contextRef="#ctx0" brushRef="#br0" timeOffset="16164.31">7939 7586 6447 0,'0'0'576'0,"0"0"-576"15,0 0 0-15,0 0 0 0,0 0 1840 0,0 0 256 16,0 0 48-16,0 0 16 0,0 0-864 0,0 0-160 16,6-3-48-16,-6 3 0 0,0 0-256 0,0 0-64 15,0 0-16-15,0 0 0 0,0 0-32 0,0 0 0 16,0 0 0-16,0 0 0 0,1-7-128 0,-1 7-16 16,0 0-16-16,0 0 0 0,0 0-112 0,0 0 0 15,-7-1-16-15,-1 1 0 0,-4 1-192 0,-2 2-48 16,-2 2 0-16,-2-1 0 0,0-3-64 0,-2 3 0 15,-3 3-128-15,0-2 192 0,-3-1-48 0,1 0-16 16,0 1 0-16,-1-1 0 0,1-1 0 0,-1 0-128 0,0 0 192 0,-1 1-64 16,0-2 0-16,-3 1 0 0,-1-2 0 0,0-1 0 15,-4 1-128-15,3 1 0 0,1-4 0 0,-2 2 0 16,-3 0 0-16,0 0 128 0,2 2-128 0,2-2 0 16,3 0 0-16,2 0 0 0,3 0 128 0,3 1-128 15,0 0 0-15,3 0 0 0,2 1 0 0,1-1 0 0,1-1 0 16,2 3 0-16,3-1 0 0,2 1 0 15,0-2 0-15,7-1 0 0,0 0 0 0,-5 4 0 16,5-4 0-16,0 0 0 0,0 0 0 0,-2 9 0 0,2-9 0 0,0 7 0 16,0 3 144-16,2-1-144 0,2 4 0 0,1 1 128 15,0 1-128-15,0 6 0 0,2 1 0 0,-1 1 0 16,0 7 0-16,1 1 0 0,-2 5 0 0,-3 3 0 16,1 5 0-16,0 4 0 0,-2 1 144 0,0 0-144 15,-1 2 192-15,-1 2-192 0,0 4 192 0,-3 2-64 16,-3-1 0-16,-2 2-128 0,-2 2 256 0,0-1-48 15,-1 0-16-15,-1-1 0 0,1-2 16 0,-4 5 0 16,2-5 0-16,0 2 0 0,-1 2 48 0,0-3 16 16,-3-1 0-16,3 0 0 0,0 0-96 0,1-4-32 15,0 0 0-15,2 0 0 0,-2 1-16 0,3 0 0 16,1-1 0-16,-3 0 0 0,0-2-128 0,3 1 128 16,-4 1-128-16,1-4 128 0,4 3-128 0,-3-6 128 15,0 0-128-15,1-3 128 0,1 3-128 0,0-5 0 16,-1-1 144-16,2-3-144 0,1-2 128 0,0-3-128 15,-1-3 128-15,0 1-128 0,3-3 304 0,-1-4-16 16,2 0 0-16,0-1 0 0,0-3-288 0,1-2 0 16,1-2 0-16,1 2 0 0,1 1 0 0,2 0 0 0,1-1 0 0,1-1 0 15,1-5 0-15,1 4 0 0,0 0 0 0,4-1 0 16,0 1 0-16,3-2 0 0,0-2 128 0,2 1-128 16,2-2 0-16,4-4 0 0,3 0-128 0,3-3 128 15,5-2 304-15,2-4 144 0,3 2 48 0,0 2 0 16,3-2-144-16,1 0-32 0,4-2 0 0,1 0 0 15,2-3-128-15,4 2-16 0,5 1-16 0,23-1 0 0,-9 3-160 0,-5 0 128 16,-7 0-128-16,-3 1 128 16,-2 3-1200-16,-3-3-240 0,-2-2-48 0</inkml:trace>
  <inkml:trace contextRef="#ctx0" brushRef="#br0" timeOffset="17280.3">8574 7686 15135 0,'0'0'672'0,"0"0"144"0,6-4-656 0,-6 4-160 16,4-5 0-16,-4 5 0 0,4-5 1344 0,-4 5 224 15,0 0 48-15,0 0 16 0,0 0-176 0,0 0-48 0,0 0 0 0,0 0 0 16,0 0-480-16,0 0-96 15,0 0-32-15,-4 5 0 0,0 4-160 0,2 2-16 16,-2 4-16-16,0 3 0 0,-1 1 128 0,0 5 32 16,-2 4 0-16,5 0 0 0,-1 3-256 0,1 0-64 0,-1 5 0 0,1 0 0 15,-1-3 48-15,1-3 0 0,2 2 0 16,0-2 0-16,2-5-16 0,1 0 0 0,2-5 0 0,0-1 0 16,0-2-48-16,3-2-16 0,-1-2 0 0,5 0 0 15,-2-2-48-15,1-3-16 0,2 1 0 0,1-4 0 16,0 0-160-16,4-1-16 0,0-2-16 0,-1-2 0 15,2 0-160-15,2 0 0 0,0-2 0 0,6-1 0 16,-2 1-1232-16,-4-1-336 16,-6 0-64-16,-5 2-9952 0,0 0-2000 0</inkml:trace>
  <inkml:trace contextRef="#ctx0" brushRef="#br0" timeOffset="17533.9">9136 7858 26719 0,'0'0'2368'0,"0"0"-1888"15,0 0-480-15,0 0 0 0,0 13 768 0,-3 2 64 16,-2 3 16-16,-3 4 0 0,-1 2 496 0,1 8 80 16,-1 5 32-16,-2 3 0 0,-1 3-480 0,-1-1-80 15,0 5-32-15,2-2 0 0,-2 3-96 0,2-2 0 16,-1 0-16-16,1 2 0 0,1-2-432 0,0 1-96 15,1-5-16-15,1-3 0 0,3-5-208 0,1-2 0 16,2-1 0-16,2 4 0 16,3-8-832-16,4-3-256 0,2-5-48 0,0-10-10512 15,-3 1-2096-15</inkml:trace>
  <inkml:trace contextRef="#ctx0" brushRef="#br0" timeOffset="18196.79">13199 7772 18431 0,'0'0'1632'0,"0"0"-1312"0,0 0-320 0,0 0 0 16,0 0 1088-16,0 0 160 0,7 8 32 0,-2-1 0 0,0 7 240 0,-3 4 48 16,0 4 16-16,-2 6 0 0,0-2-432 0,0 7-96 15,0 5-16-15,-2 7 0 0,0 1-48 0,-1 2-16 16,-2-2 0-16,-1 1 0 0,2 2-192 0,-2-4-32 15,-2-1-16-15,0-4 0 0,1-1-384 0,0-2-80 16,1-4-16-16,0-1 0 0,-1-7-128 0,2 2-128 16,3-5 192-16,1-3-192 0,-1-2 0 0,2-1 0 15,2-4 0-15,0-3-11840 16,1 0-2304-16</inkml:trace>
  <inkml:trace contextRef="#ctx0" brushRef="#br0" timeOffset="18769.41">8789 9410 11231 0,'0'0'496'0,"-6"3"96"0,6-3-464 0,-5 2-128 15,0 1 0-15,5-3 0 0,0 0 800 0,0 0 144 16,0 0 16-16,0 0 16 0,0 0 688 0,0 0 144 16,8 3 32-16,3-1 0 0,1-4-96 0,6-1-16 0,-1-1 0 0,4 0 0 15,0 2-576-15,2-5-128 0,0 1-32 0,0 1 0 16,0-4-464-16,0 3-80 0,-2-3-32 0,1 1 0 15,0 3-288-15,-3-2-128 0,-3 0 0 0,5 3 128 32,-6-2-1408-32,-4 2-304 0,-11 4-48 0</inkml:trace>
  <inkml:trace contextRef="#ctx0" brushRef="#br0" timeOffset="19146.34">8749 9408 18431 0,'-15'0'816'0,"9"2"160"0,-2 3-784 16,2 3-192-16,-3-2 0 0,-2 2 0 0,0 2 2368 0,-2 4 448 15,-1 1 64-15,-1-1 32 0,-1 3-1216 0,0 0-240 16,0 0-48-16,2 4-16 0,0 2-480 0,2-1-80 16,1 0-32-16,2 1 0 0,3 0-224 0,3-2-64 15,2-3 0-15,3 0 0 0,5-2-144 0,4 1-48 16,4-2 0-16,5-1 0 0,1 0 0 0,7 0 0 15,1 1 0-15,7-1 0 0,2-2-160 0,0 2-32 0,4 2-128 16,-4 0 192-16,0-2-192 0,-2 1 144 16,-2 0-144-16,-1 0 128 0,-3 2 0 0,-1 1-128 15,-5 0 192-15,-2-1-64 0,-3 0 64 0,-4 1 0 16,-2-1 0-16,-4 0 0 0,-4-1-64 0,-4 1-128 0,-5 1 192 0,-5-2-64 16,-4 1 16-16,-6-2 0 15,-3 2 0-15,-6-1 0 0,-5 1 0 0,-3-2 0 0,-2 0 0 16,-3-5 0-16,-1-1-144 0,3-2 0 15,2 0 0-15,-10-2 0 16,9-3-2144-16,9-2-512 0,7-2-96 0,12 1-32 0</inkml:trace>
  <inkml:trace contextRef="#ctx0" brushRef="#br0" timeOffset="19785.18">13005 9543 15087 0,'0'0'656'0,"0"0"160"0,-6-3-656 0,-3 0-160 0,-2 2 0 0,1-1 0 16,0 0 1168-16,-3 0 208 0,-2-2 32 0,0 2 16 16,-2-1 16-16,1 2 0 0,-2-1 0 0,-1 4 0 15,-1-2-240-15,-2 2-48 0,0 3-16 0,0 4 0 16,-3 0-240-16,0 3-64 0,-3 2 0 0,0 2 0 16,1 3-192-16,2 1-64 0,1 3 0 0,-2 4 0 15,3-2-96-15,4 6-32 0,3-4 0 0,4 2 0 16,4 3-96-16,2-3-32 0,4 3 0 0,4-3 0 15,9-4-96-15,1 2-32 0,6-4 0 0,4 0 0 0,4 1-32 0,5-6-16 16,2-6 0-16,4 0 0 0,2-2 0 16,1-4 0-16,3-1 0 0,0-2 0 0,0-3 48 0,1-1 0 15,0-3 0-15,-2-2 0 0,-3-6 192 0,-3 1 32 16,-3-2 16-16,-5-2 0 0,-4-2 48 0,-4-1 16 16,-4 1 0-16,-6-2 0 0,-1-2 80 0,-7 0 0 15,-4-5 16-15,-7 2 0 0,-6-6-192 0,-4-1-32 16,-6-1-16-16,-4-1 0 0,-4 0-352 0,-1 3 128 15,0 4-128-15,0 0 0 0,4 3 0 0,2 4-192 16,3 1 32-16,-6-3 0 16,12 6-1440-16,2 0-304 0,6 4-48 0,5 2-16544 0</inkml:trace>
  <inkml:trace contextRef="#ctx0" brushRef="#br0" timeOffset="21060.36">16606 7666 7359 0,'0'0'656'0,"0"0"-528"16,0 0-128-16,-1-6 0 0,-1 1 2336 0,2-4 432 15,0 3 96-15,2-4 16 0,0 1-944 0,3-4-176 0,2 4-32 0,0-2-16 16,3-1-528-16,3 3-96 0,1-1-32 0,3 3 0 16,0-2-352-16,3 2-80 0,-3 2-16 0,2-1 0 15,0 1-208-15,-1 2-32 0,-1-1-16 0,-1 1 0 16,0 1-64-16,-2 2-16 0,-3 4 0 0,0-1 0 16,-2 0-144-16,0 3-128 0,-1 4 192 0,-2 1-192 15,1 4 240-15,-2 5-64 0,0 4-16 0,-1 1 0 16,-2 6 0-16,-1 0 0 0,-1 2 0 0,0 7 0 15,-1 0 16-15,0 2 0 0,1 5 0 0,1 2 0 0,2-2-176 0,0 1 0 16,4 4 0-16,0-1 0 0,1-3 0 0,1 4 0 16,2-2 0-16,1 1 128 0,-2 2-128 0,1 1 0 15,1-1 0-15,-1-2 0 0,2-3 208 0,1-1-32 16,0 0-16-16,1-1 0 0,2 2 160 0,1-1 16 16,2-1 16-16,2 1 0 0,-1-2-96 0,5-1-32 15,-2-2 0-15,0 3 0 0,-4-2-96 0,3-1 0 16,0-2-128-16,-3 1 192 0,-1-3-192 0,-2 2 144 15,-2-5-144-15,0 2 128 0,-2-1-128 0,-3-1 0 16,-1-3 0-16,0 1 128 0,-1 3-128 0,-3-3 0 16,-3-3 144-16,0 2-144 0,-4 0 0 0,0-3 128 15,-3-4-128-15,-2 2 0 0,0-3 192 0,0-1-16 16,-2-1-16-16,-1 1 0 0,0-6 160 0,-1-1 16 16,-2-2 16-16,-1-2 0 0,-1 2 32 0,-4-2 16 15,-3-2 0-15,-2 1 0 0,-3 0 32 0,-2 1 0 16,-2 0 0-16,-4-1 0 0,1 2-96 0,-2 2-16 15,-2-3 0-15,-2 1 0 0,0 1-192 0,-2 0-128 16,-3-2 128-16,1 1-128 0,-2-3 0 0,2-3 0 0,0 4 0 16,-14-3 0-1,8 0-752-15,7-5-208 0,5-6-64 0,9-2 0 16,3-1-1856-16,7-2-384 0</inkml:trace>
  <inkml:trace contextRef="#ctx0" brushRef="#br0" timeOffset="21883.34">19041 7378 12895 0,'0'0'1152'0,"0"0"-928"0,-3-5-224 0,-2-4 0 16,-2 1 576-16,0 2 64 0,-4-2 0 0,-1 3 16 0,-4-1 528 16,-1-2 96-16,-4 3 32 0,-2 0 0 0,-3 1-416 0,-6 3-64 15,-1-2-32-15,-1 3 0 0,-2 0-272 0,-2 3-48 16,-2 3-16-16,0-1 0 0,-1 4-96 0,2 2-32 16,-1 1 0-16,2 0 0 0,0-2-80 0,2-4-32 15,5 2 0-15,0-2 0 0,4 3 160 0,5-1 48 16,1-1 0-16,5 2 0 0,3-4-48 0,3 4-16 15,3-2 0-15,2 0 0 0,5-7 64 0,3 10 16 16,1 3 0-16,2 0 0 0,3 3-208 0,4 7-48 16,2 3 0-16,1 5 0 0,1 2-192 0,-2 4 0 15,1 1 128-15,-3 3-128 0,0 6 0 0,-3 4 0 16,-1 4 0-16,-2 2 0 0,-4 0 0 0,0 7 0 16,-3-1 0-16,-3 3 0 0,-2 3 144 0,-2 0-144 15,-1-2 128-15,-2 3-128 0,-2 1 160 0,-4-1-160 16,-3-1 192-16,-3-2-192 0,-3-1 192 0,-2 1-64 15,2 1 0-15,-3-2-128 0,0-6 208 0,1-1-64 16,2-2-16-16,2-3 0 0,2-5-128 0,5 1 128 0,2-3-128 16,4-5 128-16,2 2-128 0,4-2 160 15,4-2-160-15,4-3 160 0,4-4-160 0,3-1 160 0,3-7-160 0,5 2 160 16,4-6 240-16,4 0 48 0,2-4 16 0,4-1 0 16,5-1-144-16,3-5-48 0,5-1 0 0,-3-4 0 15,0-1-96-15,0 0-32 0,1-4 0 16,-4-3 0-16,-2-1-144 0,-1-1-192 0,0 1 32 0,0-4-10816 15,-1 0-2160-15</inkml:trace>
  <inkml:trace contextRef="#ctx0" brushRef="#br0" timeOffset="22236.34">19645 7203 23039 0,'0'0'2048'0,"0"0"-1648"16,0 0-400-16,0 0 0 0,0 0 384 0,9 5-16 15,0 0 0-15,0 4 0 0,0 2 240 0,0 4 48 0,0 4 16 0,1 7 0 16,0 2 48-16,3 5 16 0,2 2 0 0,-1 2 0 16,1 4-80-16,2 3-16 0,-1 0 0 0,2 1 0 15,0 0-192-15,1 2-64 0,-1-3 0 16,-2 1 0-16,1-7-144 0,-1-4-48 0,1-4 0 0,-2-2 0 16,-2-4-352-16,-1-1-80 0,1-7-16 15,1 1 0 1,-2-6-1664-16,-4-5-320 0,-8-6-80 0,7-2-16 0</inkml:trace>
  <inkml:trace contextRef="#ctx0" brushRef="#br0" timeOffset="22434.52">20069 7337 26367 0,'0'0'1168'0,"0"0"240"0,0 0-1120 0,-8 5-288 0,0 7 0 0,-1 1 0 0,-2 0 560 0,-6 9 48 16,0 2 16-16,-2 7 0 0,-2-3 592 0,-2 3 128 15,-3 6 32-15,-2 0 0 0,-2-1-656 0,4-1-128 16,-2 0-16-16,0 0-16 0,1 2-256 0,0-1-48 16,2-2-16-16,3-3 0 0,3-6-416 0,4 3-80 15,2-5 0-15,1 1-16 16,4-6-2976-16,8-7-592 0</inkml:trace>
  <inkml:trace contextRef="#ctx0" brushRef="#br0" timeOffset="22613.58">20423 7791 27647 0,'-2'14'2448'0,"-2"5"-1952"0,-1 8-496 0,-2-2 0 16,-2 6 848-16,-1-2 80 0,-2 3 16 0,-2 2 0 16,-2 2 160-16,1-1 48 0,-1-2 0 0,2 0 0 15,1-3-768-15,1-1-128 0,4 0-48 0,-5 9 0 31,5-4-2112-31,3-4-416 0</inkml:trace>
  <inkml:trace contextRef="#ctx0" brushRef="#br0" timeOffset="22943.9">19528 9067 11055 0,'0'0'976'0,"0"0"-784"15,0 0-192-15,5-7 0 0,-5 7 3312 0,0 0 608 16,7 0 128-16,0 6 32 0,2-1-2096 0,1 9-400 15,1 3-96-15,1 3-16 0,1 3-640 0,2 1-128 16,-2 4-16-16,0-1-16 0,-1 1-208 0,1 2-32 16,0-5-16-16,-3 5 0 0,1-5-208 0,-2 2-32 15,0-2-16-15,0-2 0 0,-4 0-160 0,0-3-272 16,0-1 64-16,3 2 16 16,-2-5-2416-16,1-8-464 0</inkml:trace>
  <inkml:trace contextRef="#ctx0" brushRef="#br0" timeOffset="23139.74">19971 9030 21183 0,'0'0'1888'0,"-5"5"-1504"0,-2 7-384 0,1-2 0 16,-3 4 1984-16,-2 4 336 0,-2 2 64 0,-4 6 16 0,-2 2-1120 0,-1 3-208 16,-2-1-48-16,-1 0-16 0,-1 2-240 0,-1 1-32 15,-2 0-16-15,0-3 0 0,1 1-320 0,2 1-64 16,2-3-16-16,3 1 0 0,2 0-320 0,5-6 0 15,0-3 0-15,3 5 0 16,3-6-2160-16,3-7-336 0,3-13-80 0</inkml:trace>
  <inkml:trace contextRef="#ctx0" brushRef="#br0" timeOffset="23462.48">20155 9424 21183 0,'0'0'944'0,"0"0"192"0,8-1-912 0,2-1-224 16,1 0 0-16,2 2 0 0,2 0 1776 0,3 0 304 15,2 2 64-15,4 1 16 0,3 1-496 0,-1 0-112 16,2 5-16-16,-2-1 0 0,0 3-656 0,-5 0-144 0,-3 5-32 16,-4 1 0-16,-3 3-272 0,-2 0-64 15,-4 1-16-15,-2 1 0 0,-6 0 48 0,-2 2 16 0,-2 4 0 0,-3-2 0 16,-3 2 48-16,-1-1 16 0,-1-1 0 0,-1-5 0 15,4 0-16-15,1-2 0 0,3-3 0 16,2-1 0-16,4-2-128 0,3-4-16 0,4 0-16 0,4-3 0 16,4-2-96-16,3 0-16 0,5-4 0 0,3-4 0 15,3-2-192-15,3-1 0 0,2-5 0 0,16-6 0 16,1 0-2080 0,-5-2-464-16,-1-4-80 0,4-1-32 0</inkml:trace>
  <inkml:trace contextRef="#ctx0" brushRef="#br0" timeOffset="24218.79">21127 7204 10127 0,'0'0'896'0,"0"0"-704"0,0 0-192 0,0 0 0 16,0 0 1488-16,0 0 272 0,4-5 48 0,0 0 16 15,2 1-160-15,-1-3-16 0,3 1-16 0,1 1 0 16,1-3-416-16,3 2-96 0,1-2-16 0,1 1 0 16,-1 0-432-16,3 0-96 0,-2 0 0 0,0 4-16 15,0-4-368-15,-1 2-64 0,-1 3 0 0,2-2-128 16,-1 1 256-16,2 1-64 0,-1 1-16 0,0-1 0 15,2 1 144-15,-5 1 48 0,1 3 0 0,0 2 0 0,-2 0-96 0,-1 0-16 16,2 5 0-16,-5-1 0 0,0 4-16 16,-1 3-16-16,-1 6 0 0,-1 6 0 0,-1 1 16 0,-2 8 0 15,-1 5 0-15,0 3 0 0,-1 9-16 0,-1 8 0 16,0 4 0-16,0 5 0 0,1 7 16 0,0-1 0 16,1 6 0-16,1 0 0 0,2 3-240 0,1 2 176 15,-2-2-176-15,4 3 160 0,-2-4-160 0,0-2 160 16,0 1-160-16,1 0 160 0,1-5-160 0,1-2 128 15,2 1-128-15,-1-2 128 0,1-2-128 0,0-1 160 16,3 0-160-16,-1-3 160 0,1 0-160 0,-1-3 160 16,2 3-160-16,-1-7 160 0,2 1-16 0,2-3 0 15,-1-1 0-15,8 16 0 0,-3-11 112 0,2-7 32 16,-6-8 0-16,7-3 0 0,-4-1-112 0,0-7-32 0,-1-1 0 0,0-1 0 16,-2-3-16-16,0-2 0 0,-2-6 0 15,-3 2 0-15,-1-6-128 0,-3 0 160 0,-4 0-160 0,-1-3 160 16,-5-1-32-16,-2-1-128 15,-5 1 192-15,-3 0-64 0,-5 0 256 0,-2 1 64 0,-4-1 0 0,-5-2 0 16,-4-2 48-16,-4 1 16 0,-3 2 0 0,-2-2 0 16,-3 2-352-16,-6-3-160 0,-5-2 160 0,16-3-160 15,-2 0 160-15,-3 0-160 0,-1-1 160 0,0 2-160 16,2-3 0-16,2 2-320 0,2-4 64 0,-12-1 0 16,6-5-1856-1,10-3-352-15,5-2-80 0,10-9-13968 0</inkml:trace>
  <inkml:trace contextRef="#ctx0" brushRef="#br0" timeOffset="24684.69">23126 8129 20783 0,'0'0'912'0,"0"0"208"0,0 0-896 0,0 0-224 0,0 0 0 0,0 0 0 16,0 0 1552-16,14 7 272 0,2-5 48 0,3-1 16 0,1-1-592 0,6-1-112 15,2-1-32-15,4-4 0 0,2 1-576 0,4 2-112 16,4-6-16-16,6 2-16 0,8-3-176 0,1 2-48 15,1 2 0-15,-5-3 0 0,-3 2-208 0,-5 0 0 16,-4 5-144-16,-2 2 144 16,-4 2-1568-16,-5 3-224 0,-4 0-32 0,-6-2-11344 15</inkml:trace>
  <inkml:trace contextRef="#ctx0" brushRef="#br0" timeOffset="24833.44">23134 8574 23039 0,'-8'4'2048'0,"8"-4"-1648"0,0 0-400 16,0 0 0-16,8 11 1920 0,6-3 288 16,2 1 64-16,4-5 16 0,3-1-1248 0,6-1-240 15,7-2-48-15,4-5-16 0,6-2-224 0,8-2-64 16,9 3 0-16,4-5 0 0,5-1-304 0,-4-2-144 16,0-2 128-16,-3 0-128 15,-2 0-1952-15,3 1-480 0</inkml:trace>
  <inkml:trace contextRef="#ctx0" brushRef="#br0" timeOffset="25619.9">26218 6770 16575 0,'-4'-11'1472'0,"4"11"-1168"0,-1-10-304 0,-1 5 0 16,-3-3 448-16,-4 3 48 0,-3 1 0 0,-2 0 0 16,-5 1 512-16,-4 1 96 0,-3 2 32 0,-5 0 0 15,-3 5-592-15,-2 0-112 0,1 1-32 0,-5 2 0 16,-2-1-208-16,-4 3-64 0,-2-2 0 0,-3 2 0 16,-1-4 224-16,4 0 32 0,3 1 16 0,7-2 0 15,6 0 192-15,7 3 48 0,5-3 0 0,4-2 0 0,4 1-256 0,2 3-32 16,3-4-16-16,7-3 0 0,0 0-80 0,0 0-32 15,-2 12 0-15,3-3 0 0,3 2 96 0,3-2 0 16,2 3 16-16,3 3 0 0,6 5-16 0,3 4-16 16,6 7 0-16,3 3 0 0,5 6-304 0,0 7 160 15,0 1-160-15,-5 7 128 0,-3 6-128 0,-6 2 0 16,-3 7 0-16,-5 1 0 0,-6 2 0 0,-5 5 0 16,-5 1 0-16,-6 8 0 0,-5 5 0 0,-6 6 0 15,-8-1 0-15,-8 0 0 0,-4 0 176 0,-2 0-48 16,-1 1-128-16,1-5 192 0,0-4 80 0,0-4 16 15,0-1 0-15,0-3 0 0,0-2 48 0,1-7 16 16,-1-4 0-16,7-6 0 0,-1-5-208 0,8-2-144 16,5-6 192-16,9-5-192 0,5-2 496 0,7-3-16 15,4-2 0-15,9-3 0 0,4-5-160 0,6-1-48 16,6-5 0-16,7-2 0 0,3-5 32 0,3 1 0 16,0-2 0-16,4-2 0 0,0-6-144 0,6 0-32 15,3-2 0-15,6-7 0 0,4-5-128 0,1 0-192 16,-2-2 32-16,-5 1 16 15,-5-5-1840-15,-3 0-384 0,0 2-64 0</inkml:trace>
  <inkml:trace contextRef="#ctx0" brushRef="#br0" timeOffset="26086.04">27089 6753 20959 0,'0'0'928'0,"-10"-6"192"0,0 4-896 0,-2-1-224 16,5 2 0-16,-5 5 0 0,-3 4 320 0,-3 4 32 15,-4 6 0-15,-3 6 0 0,-4 7 224 0,-4 3 32 16,1 4 16-16,0 3 0 0,2 3 96 0,0 2 32 16,2 5 0-16,7 2 0 0,4 2-112 0,6 0 0 15,5-1-16-15,8-2 0 0,8-5-224 0,4-3-32 16,8-6-16-16,3-4 0 0,6-6 336 0,4-4 64 0,3-3 16 0,3-5 0 16,4-3-128-16,-3-4 0 15,1-5-16-15,1-4 0 0,2-7-256 0,-1 0-48 16,-1-5-16-16,-13 4 0 0,-1-6-80 0,-1-1-16 15,-1-3 0-15,-2-1 0 0,-3-2 224 0,-4-2 32 0,-7-5 16 0,-1 0 0 16,-6-3-32-16,-5-3-16 0,-5-3 0 0,-6 2 0 16,-1-5-240-16,-15-13-64 0,-5 5 0 0,-2 9 0 15,-7 6-128-15,-3 11 0 0,-5 4-192 16,1 5 192-16,0 7-1344 16,2 4-160-16,2 6-32 0,2 1-9664 0,0 4-1952 0</inkml:trace>
  <inkml:trace contextRef="#ctx0" brushRef="#br0" timeOffset="26473.42">26987 8603 35007 0,'-23'22'3120'0,"11"-4"-2496"15,-1-1-496-15,3 5-128 0,1 3 0 0,1 7-160 16,1 8 160-16,-2 3-208 0,2 9 208 0,1 0 0 16,1-1 0-16,2-3 160 0,3-2 16 0,3-4 0 0,1-3 0 0,5-3 0 15,2-4-48-15,6-6 0 16,3-4 0-16,3-4 0 0,2-4 64 0,4-7 16 16,5-1 0-16,2-4 0 0,4-6 192 0,3-1 48 15,2-2 0-15,-1-6 0 0,2-8-48 0,-3 0 0 16,-1-2 0-16,-3-4 0 0,-3-6 48 0,-6 1 0 15,-4-1 0-15,-5 3 0 0,-8-3 128 0,-5-1 48 0,-8-5 0 16,-5-1 0-16,-5-1-144 0,-4 0-32 16,-6-4 0-16,-2 3 0 0,-6 0-256 0,-3 1-48 0,-4 9-16 0,-1 2 0 15,2-1-128-15,-4 7-256 16,-2-1 64-16,5 4 16 16,3 2-1520-16,4 3-304 0,2 1-64 0,6 2-15872 0</inkml:trace>
  <inkml:trace contextRef="#ctx0" brushRef="#br0" timeOffset="27007.59">27853 6331 27983 0,'-19'-25'1232'0,"12"15"272"0,2-2-1200 0,4 1-304 16,2 1 0-16,4-1 0 0,1 3 384 0,4-1 0 16,4 3 16-16,3 0 0 0,5-6 48 0,5 2 16 15,5-2 0-15,3 0 0 0,3-1-144 0,6 3-48 16,4-2 0-16,3 5 0 0,2-2-48 0,-5 4-16 15,1 2 0-15,-9 3 0 0,-2 2 0 0,-8 1 0 16,-5 5 0-16,-3 3 0 0,-4 6-208 0,-4 3 0 16,-3 7 0-16,-5 7 0 0,-3 8 0 0,-4 10 0 0,-5 4 128 0,-4 12-128 15,-4 5 0-15,-2 7 144 0,-2 7-144 16,-2 6 128-16,-3 6-128 0,0 3 0 0,0-1 0 16,1 7 128-16,2 7-128 0,1-5 128 0,1-2-128 0,8-1 128 15,5 0-128-15,8-5 128 0,4-6-128 0,10 1 128 16,0 1-128-16,-1-32 192 0,3 4-192 0,9 31 192 15,-2-4-192-15,0-12 192 0,-3-4-192 0,-2-6 192 0,1 0-64 16,1-1 0-16,-3 2 0 0,1-2 0 0,-1-4 256 0,0-4 32 16,1-1 16-16,-1-4 0 0,1-1 192 0,-1-7 32 15,-4-5 16-15,-3-1 0 16,1-1-80-16,-5-5-16 0,-4-2 0 0,-3-3 0 0,-2-3-336 16,-4-1-80-16,-4-7-16 0,-6 3 0 0,-7-5 16 0,-2 0 0 15,-3-4 0-15,-5 0 0 0,-3-4-160 0,-2-3 0 16,-1-5 0-16,-2-2 0 15,-3-6-1408-15,-4-7-192 0,-2-2-64 0,0-5-9984 16,1-5-1984-16</inkml:trace>
  <inkml:trace contextRef="#ctx0" brushRef="#br0" timeOffset="27747.71">24423 3481 17903 0,'-16'-3'784'0,"16"3"176"0,-9 0-768 0,9 0-192 0,-9-1 0 0,9 1 0 15,0 0 1136-15,0 0 176 0,0 0 32 16,12-6 16-16,4-4-80 0,9 2-32 0,7-4 0 0,10 2 0 16,8 1-480-16,3-3-112 15,2-2-16-15,3 2 0 0,3-2 32 0,3 2 0 0,2 1 0 0,8 0 0 16,4 6-80-16,1-5-16 0,-2 1 0 0,1-1 0 16,2 2-128-16,6-1-48 0,4 4 0 0,-4 0 0 15,-8-5-112-15,-6 3-32 0,-6-3 0 0,-1 5 0 16,-6 0-64-16,-5 0 0 0,-3 2-16 0,-8 0 0 15,-6-1 16-15,-9 0 0 0,-6-1 0 0,-6 1 0 0,-5 2 64 16,-11 2 0-16,0 0 16 0,0 0 0 0,0 0 240 16,-12-9 64-16,-7 0 0 0,-8 2 0 0,-7-1-192 0,-5 1-48 15,-7-2 0-15,-1 3 0 0,0-2-208 0,0 1-128 16,0-1 128-16,2-2-128 0,3 0 0 0,4 0 128 16,4-6-128-16,0 2 0 0,-1 0 0 0,6 4 0 15,4-3 0-15,4 3 0 0,5 1-192 0,6 4-128 16,4-4 0-16,6 9-12032 15,11-1-2416-15</inkml:trace>
  <inkml:trace contextRef="#ctx0" brushRef="#br1" timeOffset="33040.14">9588 8185 16527 0,'0'0'720'0,"0"0"176"0,-5 0-720 0,-1 1-176 16,-2 3 0-16,0-1 0 0,1-1 1408 0,-1 0 240 0,1 0 48 0,7-2 16 15,0 0-112-15,0 0 0 16,0 0-16-16,0 0 0 0,0 0-448 0,0 0-96 16,11 0-16-16,4 0 0 0,4-2-48 0,4-1-16 15,1-2 0-15,4-3 0 0,2 2-256 0,3-2-64 0,1 2-16 0,0 1 0 16,2-3-112-16,-1 3 0 0,1 1-16 0,-3-2 0 16,1 2-208-16,-1 2-32 0,-2-1-16 0,-2 3 0 15,-3-2-240-15,-2 0 0 0,-3 1 0 0,2 0 0 16,-4-2-1120-1,-5 2-320-15,-2-2-64 0,-5 2-9568 0,-7 1-1920 0</inkml:trace>
  <inkml:trace contextRef="#ctx0" brushRef="#br1" timeOffset="33613.26">10553 7752 13823 0,'0'0'608'0,"0"0"128"0,0 0-592 0,0 0-144 16,6-3 0-16,3 1 0 0,1-2 1536 0,2-3 256 15,2 2 64-15,1 0 16 0,3-4-464 0,2 2-112 16,2-2-16-16,-2 1 0 0,4-3-192 0,0 3-32 0,2-2-16 0,0 1 0 15,1-4-224-15,-1 3-48 0,-1 1-16 0,-1 3 0 16,-2-4-368-16,-2 3-80 0,-2 0-16 0,-2 2 0 16,-2 1-288-16,-2-1 0 0,-2 2 0 0,-2 2 0 15,-8 1-256-15,0 0-96 0,0 0-32 0,0 0 0 32,0 0-832-32,0 0-192 0,0 0-16 0,-9 3-16 15,-1 0-528-15,-2-1-96 0,1 1-32 0,-2-1 0 16,0-1 48-16,-3 4 0 0,-5 3 0 0,0-2 0 0,-1 0 880 0,-1 3 176 0,-1 0 32 15,6-1 16-15,-2-3 1840 0,-2 4 384 0,-2-3 64 0,-4 4 0 16,-2-2 400-16,-3 3 80 0,-2 0 16 0,0 1 0 16,-2-2-176-16,1 3-16 0,0 0-16 0,2 3 0 0,4-4-352 15,5 2-64-15,3 0 0 0,5 1-16 0,5-1-272 0,5-1-48 16,4-2-16-16,6 2 0 0,6-4-112 0,5 2-32 16,7-2 0-16,3 3 0 0,5-1-32 0,4 0-16 15,3 3 0-15,2 2 0 0,2-2-176 0,2 0-48 16,-1 2 0-16,1 3 0 0,-1 3-96 15,-1 1-32-15,-4-2 0 0,-3 2 0 0,-5 0-48 16,-3-1-16-16,-7-2 0 0,-4 2 0 0,-4-3 80 0,-5-2 16 16,-5 1 0-16,-5 0 0 0,-5 0 144 0,-4 0 16 15,-7-3 16-15,-6 1 0 0,-4 2-144 0,-4-1-48 16,-5-1 0-16,0 2 0 0,-4 0-208 0,1-3-128 16,0 0 160-16,1-3-160 0,0-2 0 0,1-4-160 15,3 2 0-15,-10-3 0 16,11 0-1936-16,10-2-384 0,10 0-80 0,8-3-15040 0</inkml:trace>
  <inkml:trace contextRef="#ctx0" brushRef="#br1" timeOffset="34198.42">13762 9776 19119 0,'0'0'832'0,"0"0"192"0,0 0-816 0,0 0-208 0,0 0 0 0,0 0 0 15,0 0 2144-15,0 0 384 0,7-3 80 0,0 0 16 16,2 2-576-16,4-3-96 0,2-1-32 0,4 1 0 15,4-1-592-15,5 0-128 0,4-3-32 0,4 2 0 16,3-3-416-16,-1 1-96 0,4-4-16 0,0 2 0 16,1 1-320-16,-2 2-64 0,-3-2 0 0,-1 2-16 15,-1-1-240-15,-3 1 0 0,-3-1 128 0,7-4-128 16,-7 6-1024-16,-7-2-240 0,-1 3-48 0,-11 3-10624 16,0-4-2128-16</inkml:trace>
  <inkml:trace contextRef="#ctx0" brushRef="#br1" timeOffset="34912.31">15728 9018 21247 0,'0'0'944'0,"0"0"192"0,0 0-912 0,0 0-224 16,-3-5 0-16,-2-1 0 0,-1 4 1552 0,-3-1 272 0,1 1 48 0,-3 1 16 15,-3-2-304-15,0 0-64 0,-3 1-16 0,-2 1 0 16,-1-1-288-16,-1 1-64 16,-3 1-16-16,1 1 0 0,-1 1-368 0,-1 1-64 15,-2 0 0-15,-1 0-16 0,-1-1-256 0,1 2-48 16,0 0-16-16,0 0 0 0,0 1-80 0,1-2-16 0,2 0 0 0,1 0 0 15,-3-1-48-15,6-1-16 16,-1 2 0-16,2-1 0 0,-1 0-32 0,2 0-16 0,-1 1 0 0,2 2 0 16,2-1-160-16,0-2 128 0,1 1-128 0,-5 2 128 0,2 2-128 0,4-1 0 15,4-1 144-15,1 0-144 16,0-3 0-16,9-2 128 0,-9 5-128 0,9-5 0 0,0 0 160 0,0 0-32 16,-9 4-128-16,9-4 192 0,0 0-48 0,0 0-16 15,-2 10 0-15,2-10 0 0,0 0 0 0,-3 8-128 16,3-8 192-16,-3 11-64 0,3-11-128 0,-2 11 0 15,-3 0 0-15,1 0 0 0,0 0 0 0,0 0 0 16,-1 3 0-16,-1-1-176 0,-3 2 176 0,-1 3 0 16,-2 0 0-16,2 1 0 0,-1 2 0 0,1 1 0 15,1-2 0-15,1 1 0 0,2 3 0 0,2 2 0 16,3-3 0-16,3-1 0 0,2-1 0 0,4 0 0 16,2-2 0-16,3-1 0 0,3-1 0 0,6-1 0 15,2-4 0-15,-3-1-128 0,5-4 128 0,4 3 0 16,6-2 0-16,5 2 0 0,3-2 0 0,4 2 0 15,2 3 0-15,0-3 0 0,-2 1 0 0,-2-2 0 16,-2 0 0-16,-1-1 0 0,-2 4 0 0,-2 0 0 0,-2-3 0 16,-1 3 0-16,-2 0 0 0,-2 1 0 15,-7 1 0-15,0-2 0 0,-5 1 0 0,-4 2 0 0,-3 3 0 16,-3 0 0-16,-3 0 0 0,-3 1 144 16,-3-3-144-16,-1 2 0 0,-5 0 320 0,-3 0-64 15,-3 1 0-15,-6-1 0 0,-3-1 192 0,-4 0 48 16,-4-1 0-16,-3 0 0 0,1 0-48 0,-19 6 0 0,4 1 0 0,0-2 0 15,2-8-208-15,1-2-48 0,0-2-16 0,1 0 0 16,4-5-176-16,-1 0 0 0,0-2-160 0,3-2 160 16,2-2-1840-1,2-3-272-15,2-2-48 0</inkml:trace>
  <inkml:trace contextRef="#ctx0" brushRef="#br1" timeOffset="37377.69">815 6459 12959 0,'0'0'576'0,"0"0"112"0,0 0-560 0,0 0-128 16,10-6 0-16,-10 6 0 0,10-3 688 0,2 2 96 16,-1 0 32-16,0-1 0 0,1 0 0 0,2 0 0 15,1 1 0-15,3-3 0 0,2-2 16 0,4 1 0 16,4-1 0-16,4-5 0 0,1 4-48 0,4-5 0 16,2 0 0-16,5 3 0 0,4 0 16 0,5 2 0 0,6 5 0 0,4-6 0 15,5 1 0-15,0-6 0 0,5 2 0 0,6 0 0 16,2 5-96-16,5-2-32 0,5 2 0 0,-1-3 0 15,-1 1-272-15,2 3-48 0,4-2-16 0,0 2 0 16,0 1-144-16,-2-2-48 0,-5-1 0 0,4 3 0 16,1 1 80-16,1-4 16 0,2 2 0 0,-5 0 0 15,-1-1 32-15,-1 1 16 0,0 2 0 0,-1-1 0 16,0-1-128-16,-4 0-32 0,-5 1 0 0,1 2 0 16,-3 0-128-16,-1 1 0 0,-3-3 0 0,-2 2 0 15,0-2 0-15,-3 1 0 0,-5 0 128 0,1-1-128 16,-2 3 0-16,-4-1 0 0,-3 1 0 0,-1 1 0 15,-2 0 0-15,0 0 0 0,-5 0 0 0,-3 0 0 16,-3 0 128-16,-3 0-128 0,-2 0 0 0,-3 0 128 16,-3 0-128-16,-2 0 128 0,-2 0-128 0,-1 0 128 15,-7 0-128-15,0 0 0 0,-3 0 0 0,-2 0 0 0,-2 1 128 16,-2-1-128-16,-9 0 0 0,11 2 128 0,0-2-128 0,-3 1 0 16,-8-1 0-16,9 2 0 0,-9-2 0 0,11 3 0 15,-11-3 128-15,10 2-128 0,-10-2 0 0,9 2 0 16,-9-2 0-16,0 0 0 0,6 0 0 0,-6 0 0 15,0 0 0-15,9 1 0 0,-9-1 0 0,0 0 128 16,9 1-128-16,-9-1 0 0,0 0 0 0,0 0 0 16,0 0 128-16,0 0-128 0,0 0 0 0,0 0 0 15,7-1 0-15,-7 1 0 0,0 0 128 0,8-1-128 16,-8 1 0-16,0 0 128 0,0 0-128 0,8 0 0 0,-8 0 0 16,9 1 0-16,-9-1 0 0,8 0 0 15,0-1 0-15,0 1 0 0,1 0 0 0,-9 0 0 16,8 0 0-16,1-2 0 0,0 1 0 0,-1 0 0 15,-8 1 0-15,10-1 0 0,-10 1 0 0,9-2 0 16,1 0 0-16,0 2 0 0,-2 0 0 0,-8 0 0 0,8-1 0 0,-1 1 0 16,1 1 0-16,1 1 0 0,-9-2 0 0,10 2 0 15,-1-2 0-15,-9 0 0 0,9 0 0 0,-9 0 0 16,7 0 0-16,-7 0 0 0,0 0 0 0,10 0 0 16,-10 0 0-16,8 0 0 0,-8 0 0 0,0 0 0 15,0 0 0-15,9 2 0 0,-9-2 128 0,0 0-128 16,0 0 0-16,0 0 0 0,8 0 0 0,-8 0 0 15,0 0 0-15,0 0 0 0,0 0 128 0,8 0-128 16,-8 0 0-16,9-1 0 0,-9 1 0 0,0 0 128 16,8-5-128-16,-8 5 0 0,6-5 0 0,-6 5 128 15,7-5-128-15,-2-3 0 0,1 2 144 0,-6 6-144 16,5-7 0-16,0 0 144 0,-1 0-144 0,0 1 0 0,0-2 0 0,1 3 0 16,-1-2 0-16,1-1 0 0,0-2 128 0,1 0-128 15,-1-2 0-15,3 1 0 0,0-2 0 0,0-2 0 16,1 1 0-16,2 1 0 0,-1-2 128 0,0-2-128 15,-1-2 0-15,1-1 0 0,-1-4 128 0,1 1-128 16,0-4 0-16,3-1 0 0,-2-2 0 0,2 1 128 16,0-2-128-16,-2-5 0 0,-2-4 128 0,0-7-128 15,0-3 0-15,-2-2 0 0,1 1 128 0,-3 0-128 16,0-5 0-16,-3-2 0 0,-2 0 144 0,0-5-144 16,1 1 0-16,-1-4 144 0,-1 1-144 0,-1-1 0 15,2-1 0-15,-2 3 0 0,0-2 0 0,2 0 0 0,2 1 0 16,0 0 0-16,0 2 0 0,0 0 0 15,-1 5 0-15,1 1 0 0,-1 6 0 0,0 0 0 0,0 0 0 0,2 3 0 16,-2 2 0-16,3 2 0 0,-3 3 0 0,2 2 0 16,-2-2 0-16,3 4 0 0,-1 3 0 0,-1 3 0 15,2 1 0-15,-3 4 0 0,2 2 0 0,-1 4 0 16,-1 1 0-16,2 2 0 0,0 2 0 0,-2 3 0 16,-1 0 0-16,0 2 0 0,1 2 0 0,-1 8 0 15,4-11-128-15,-4 11 128 0,2-8 0 0,-2 8 0 16,3-10 0-16,-3 10 0 15,0 0 0-15,0 0 0 0,0 0 0 0,0 0 0 0,0 0 0 0,0 0 0 16,0 0-144-16,0 0 144 0,0 0 0 0,-11 2 0 16,-1 2-144-16,-1 0 144 0,-2 0 0 0,-3 2-144 15,-3 2 144-15,-5-2 0 0,1 4 0 0,-4-2 0 16,-6 2 0-16,-1-2 0 0,-6 2 0 0,-2-1 0 16,-1 2 0-16,-6 2 0 0,-5-2 0 0,-3 3 0 0,-3 2 0 15,-5-3 0-15,-7-1 0 0,1 3 0 0,-3 2 0 0,-5-1 0 16,-4 1 0-16,-4-1 0 15,-5-2 0-15,0 0 0 0,-2 3 0 0,-3 1 0 0,-1-1 0 0,-3 1 0 16,-3 0 0-16,1-2 0 0,-2 0 0 0,0-1 0 16,2 2 0-16,2-2 128 0,1-3-128 0,0 1 0 15,-2-1 0-15,6-5 0 0,3 2 0 0,2-5 0 16,2 1 0-16,2-2 0 0,0-2 0 0,2-2 0 16,-2 1 0-16,4-2 0 0,4 0 0 0,1-2 0 15,0 0 0-15,1-3 0 0,1-1 160 0,3-2-32 0,5 2-128 16,5-3 192-16,1-1-192 0,1 0-128 15,2-2 128-15,4 2-208 0,2 3 208 0,3-4 0 0,3 2 0 16,3-2 0-16,4-3 0 0,3 2 0 0,1 1 0 16,1 3 0-16,1-2 0 0,3 4 0 0,1-4 0 0,4 5 0 15,2-4 0-15,1 2 0 0,4-3 0 0,2-1 0 16,1 4 0-16,1-1 0 16,2 2 0-16,2-2 0 0,2 3 0 0,2-2 0 0,2 2 0 0,0 2 0 15,-2-1 0-15,9 6 0 0,-7-4 0 0,7 4 0 16,0 0 0-16,0 0-144 0,-8 0 144 0,8 0 0 15,0 0 0-15,-6 6-128 0,-1 2 128 0,3-2 0 16,4-6 0-16,-3 14 0 0,-1 2 0 0,0-2-128 16,0-3 128-16,-1 3 0 0,-1 3 0 0,1 0 0 15,-2 6 0-15,1 5 0 0,-3-1 0 0,0 5 0 0,0 2 0 16,0 3 0-16,1 2 0 0,-1 4 0 0,-3 1 0 16,3-15 0-16,2 6 0 0,-5 5 0 0,-1-1 0 0,0 10-128 15,-3 5 128-15,1 7 0 0,0 7 0 0,-12 57 0 16,5-23 0-16,5-14 0 0,3-8 0 0,2 6 0 15,3 10 0-15,2-7 0 0,0-7 0 16,2 0 0-16,1-4 0 0,2-3 0 16,1 0 0-16,1 0 0 0,1 2 0 0,0-7 0 0,0-12 0 0,3-2 0 15,-1-4 0-15,1 3 0 0,-2 2 0 0,2-1 0 16,0-1 0-16,2-6 0 0,-2-1 0 0,0-7 0 16,0-5 0-16,-1-5 0 0,0-9 0 0,-1-2 0 15,1-3 0-15,0-2 0 0,-2 2 0 0,1-3 0 16,1-3 0-16,-1-1 0 15,1 3-976-15,0-2-224 0,-1 3-32 0</inkml:trace>
  <inkml:trace contextRef="#ctx0" brushRef="#br0" timeOffset="43681.52">9691 13351 15663 0,'0'0'1392'0,"0"0"-1120"16,0 0-272-16,0 0 0 0,0 0 1152 0,0 0 160 15,0 0 32-15,0 0 16 0,0 0-960 0,0 0-192 16,0 0-32-16,0 0-16 0,0 0 272 0,0 0 48 16,-11-3 16-16,-1 2 0 0,-3 1 192 0,-3 2 32 15,-2 2 16-15,-2 3 0 0,-1-2 272 0,-2 1 48 0,-2 0 16 16,-3-1 0-16,-2 4-224 0,-4-4-32 0,-1-2-16 0,1 1 0 15,-1 0-368-15,1 1-80 16,1-3-16-16,0 0 0 0,1-2-16 0,2 0-16 0,0 0 0 0,3 0 0 16,4 0 48-16,2-2 16 0,2 0 0 0,2-3 0 15,0 3-112-15,2 0-32 0,0-2 0 0,3 3 0 16,0-1-224-16,3 1 128 0,2 0-128 0,9 1 0 16,-9 0 0-16,9 0 0 0,0 0 0 0,0 0 0 15,0 0 0-15,0 0 0 0,0 0 0 0,-1 10 0 16,1 2 0-16,1-4 0 0,0 3 0 0,3 1 0 15,0 0 0-15,1 4 0 0,0 2 0 0,0 2 0 16,0 3 0-16,1 3 0 0,1 3 0 0,-1 5 0 16,-1 2 0-16,0 5 0 0,0 3 0 0,2 6 0 15,-6 2 0-15,2 4 0 0,0 5 0 0,0 0 0 16,-3 7 0-16,0 0 0 0,-3-1 0 0,0 3 0 16,-1 1 0-16,-4 5 128 0,0 2-128 0,0 2 0 0,-4-1 0 15,-2-2 0-15,0 2 128 0,0 1-128 0,-1 7 160 0,-3-7-16 16,-1 0 0-16,0-3 0 0,1 3 16 0,0-2 0 15,2-2 0-15,2 2 0 0,-3-5 16 0,2 0 0 16,-1-2 0-16,-1-5 0 0,2 2-48 0,-3-2-128 16,0-4 192-16,-1 3-64 0,0 0-128 0,1-1 0 15,0 1 144-15,2-2-144 0,1-2 0 0,-2-6 144 16,1 1-144-16,-1-2 0 0,-2-1 128 0,1-1-128 16,0-3 0-16,5-6 0 0,-5-1 128 0,0 0-128 15,0-5 0-15,3-3 0 0,2-4 0 0,2 0 0 16,-1-2 0-16,2-4 0 0,1 1 128 0,2-1-128 15,-1-5 0-15,2 0 0 0,2-1 128 0,1-1-128 0,1-3 0 16,0-3 0-16,2-1 0 0,0-10 0 0,0 0 0 0,0 0 0 16,6 9 0-16,1-1 128 0,-7-8-128 0,15 2 0 15,2 1 192-15,1-1-192 0,1-3 192 0,5-1-192 16,1-1 160-16,3-1-160 0,2-2 128 0,1 2-128 16,1-1 0-16,5-1 128 0,5 2-128 0,2 0 0 15,5 0 0-15,4-2 0 0,6 2 128 0,3-1-128 16,3 0 128-16,0-3-128 0,-2 3 192 0,2 3-64 15,-2-3 0-15,6 1 0 0,4 0 0 0,-2 1 0 16,-3 0 48-16,-3-2 0 0,-4 2 0 0,-2 0 0 16,-5 1-176-16,0-1 128 0,-3-2-128 0,-2-1 128 15,1 1-912 1,-5-4-192-16,-4 0-48 0,-5-1-16896 0</inkml:trace>
  <inkml:trace contextRef="#ctx0" brushRef="#br0" timeOffset="45066.53">9883 14126 12895 0,'-1'0'1152'0,"1"0"-928"0,0 0-224 0,0 0 0 0,0 0 1936 0,0 0 352 16,0 0 64-16,12-4 16 0,2 2-688 0,2-2-128 16,0 0-16-16,6-1-16 0,-1-1-16 0,4 1 0 15,1 2 0-15,2-3 0 0,3-1-480 0,2 3-112 16,0-1-16-16,2-1 0 0,1 1-320 0,2 1-64 15,2 0 0-15,-5-1-16 0,-2 4-272 0,0-3-48 16,-2 2-16-16,-5-1 0 0,-1 2-160 0,-5-3 0 16,-4 1 0-16,5 0 0 15,-7 0-304-15,-3 3-80 0,-11 0-32 0,0 0 0 16,8-6-2416-16,-8 6-496 0</inkml:trace>
  <inkml:trace contextRef="#ctx0" brushRef="#br0" timeOffset="45349.08">11119 13440 11055 0,'0'0'976'0,"0"0"-784"0,0 0-192 0,0 0 0 15,0 0 4256-15,0 0 800 0,0 0 176 0,0 0 16 16,0 0-3072-16,0 0-640 0,-2 14-112 0,0 2-16 15,-1 6-288-15,-2 7-48 0,1 5-16 0,0 4 0 16,1 6-160-16,-4 4-48 0,1 4 0 0,-3 3 0 16,1 2-112-16,-2-1-32 0,0 2 0 0,0-2 0 15,0 0-368-15,2-2-80 0,-1-5 0 0,3-2-16 16,2-1-240-16,0-8 0 0,2-2 0 0,2 8 0 16,3-4-880-1,4-14-208-15,3-3-64 0,4-6 0 0,4-5-1856 16,2-7-384-16</inkml:trace>
  <inkml:trace contextRef="#ctx0" brushRef="#br0" timeOffset="46133.43">14352 13263 14047 0,'0'0'624'0,"0"0"128"0,0 0-608 0,7-3-144 16,-7 3 0-16,5-5 0 0,1 2 1280 0,-1-4 240 15,-5 7 32-15,7-4 16 0,-2-1-80 0,-5 5-16 0,0 0 0 0,6-2 0 16,-6 2-128-16,0 0-48 0,0 0 0 0,0 0 0 15,0 0-160-15,5 4-48 0,0 3 0 0,-1 5 0 16,-2 3-224-16,1 3-48 0,-2-1-16 0,1 5 0 16,-1 5-64-16,0 2-16 0,2 5 0 0,-1 4 0 15,-1 1-48-15,1 4-16 0,-2 3 0 0,0 2 0 0,-2 3-16 16,2-4 0-16,-2-3 0 0,-2-1 0 16,3-1-128-16,-2-2-16 0,1-3-16 0,0-3 0 0,0-2-304 0,1-6-176 15,1 2 192-15,0-5-192 0,0 0 0 0,0-4 0 16,1-1 0-16,0 6 0 15,0-9-1184-15,2-4-288 0,1-2-64 0,-4-9-17248 16</inkml:trace>
  <inkml:trace contextRef="#ctx0" brushRef="#br0" timeOffset="46905.03">10338 15712 2751 0,'0'0'256'0,"-6"0"-256"0,-1-1 0 0,-2 1 0 16,2 0 1520-16,-1 0 256 0,1 0 48 0,-1 0 16 15,0 1-1424-15,2 2-288 0,0-2-128 0,6-1 128 0,-7 0-128 0,7 0 0 16,0 0 0-16,0 0 0 16,0 0 0-16,0 0 0 0,0 0 0 0</inkml:trace>
  <inkml:trace contextRef="#ctx0" brushRef="#br0" timeOffset="47690.51">11136 15390 8287 0,'14'-2'736'16,"3"1"-592"-16,1 0-144 0,-7-1 0 0,1 0 2128 0,-1 2 400 0,-1-1 80 0,0-1 16 15,-1 1-976-15,-4 0-192 0,-5 1-48 0,0 0 0 16,0 0 96-16,0 0 16 0,0 0 0 0,0 0 0 0,0 0 80 0,0 0 0 16,0 0 16-16,-5 4 0 0,-2-1-528 0,-4 1-96 15,-3 3-32-15,-1-5 0 0,-3 1-144 0,1 0-48 16,-5 5 0-16,-1-3 0 0,-2-2-128 0,-5 2-48 15,-1 1 0-15,-4-1 0 0,-3-2-256 16,-2 2-48-16,-1 1-16 0,1-2 0 0,5-1-128 0,-2 0-16 16,0 2-128-16,0-1 192 0,7 0-192 0,-2 0 128 15,4-2-128-15,3 1 0 0,3 1 0 0,-1-3 0 16,7 0 0-16,-1-1 0 0,2 0 144 0,3 0-144 16,3-1 128-16,2 0-128 0,0 0 128 0,7 1-128 15,0 0 128-15,0 0-128 0,0 0 0 0,0 0 128 16,0 0-128-16,0 0 0 0,0 0 0 0,0 0 0 15,0 0 0-15,0 0 0 0,0 0 0 0,0 0 0 16,0 0 0-16,0 0 0 0,-3 6 0 0,0 2 0 16,1 0 0-16,-1 1 0 0,0 2 0 0,1 2 0 15,-3 0 0-15,1 2 0 0,-4 3 0 0,0 0 0 0,-4 0 0 0,-1 2 0 16,-1 2 192-16,-1 1-64 16,1 0 0-16,-2 3 0 0,-1-2-128 0,1 4 160 0,-1-1-160 15,2 1 160-15,0-4-160 0,2 2 0 0,3-1 0 16,1-3 128-16,2-1-128 0,4 0 0 0,0 0 0 0,4-3 0 15,3-3 0-15,4-1 0 0,2-1 0 0,3 1 0 16,1-5 0-16,6 2 0 0,3-3 0 0,4 2 0 16,3-2 0-16,4 2 0 0,2-4 0 15,0 6 0-15,-3-5 0 0,-2 5 0 0,1-1 0 0,-1 3 0 16,-1 1 0-16,-1 2 0 0,-3 2 0 0,-2-1 128 16,-2 1-128-16,-5 0 0 0,-3 4 0 0,-3-3 0 0,-4-1 0 15,-4 1 192-15,-5 1 0 0,-3 0 0 0,-4 2 336 0,-1-1 80 16,-5-2 16-16,-5 3 0 0,-4 3-224 0,-3-4-32 15,-2-1-16-15,-3 0 0 0,-4 0-208 0,-3-5-144 16,-4-2 192-16,1-1-192 0,0-4 0 0,2-2 0 16,3-3 0-16,-10-4 0 15,12-2-800-15,7-2-272 0,5-4-48 0,9 1-16 16,4-7-1104-16,9-2-240 0,6-1-32 0,5 1-15344 16</inkml:trace>
  <inkml:trace contextRef="#ctx0" brushRef="#br0" timeOffset="48202.77">13249 16151 31103 0,'0'0'1376'0,"0"0"288"0,0 0-1344 0,0 0-320 0,0 0 0 0,0 0 0 0,0 0 704 0,0 0 64 15,10 1 0-15,2 0 16 0,0-1 96 0,4-1 16 16,1 0 0-16,4 1 0 0,2-4-128 0,2-2-32 15,2 1 0-15,3 2 0 0,4 1-288 0,0-2-48 16,-3-3-16-16,1 2 0 0,0 3-208 0,-2-2-48 16,-3-1-128-16,-2 1 192 0,-2 1-192 0,-1 0-160 15,-2-2 32-15,7 0 0 16,-3-1-1408-16,-2 1-256 0,-3-2-64 0,-6 3-9216 0,1 1-1824 16</inkml:trace>
  <inkml:trace contextRef="#ctx0" brushRef="#br0" timeOffset="48768.67">14346 15775 16575 0,'0'0'1472'0,"0"0"-1168"0,0 0-304 0,0 0 0 0,0 0 2944 0,0 0 544 16,0 0 96-16,11-2 32 0,0-4-1904 0,1 1-384 15,2 0-80-15,3 1-16 0,3-4-272 0,4 2-64 16,0 0-16-16,6-3 0 0,-1 1-368 0,3-2-64 16,1 2 0-16,0-2-16 0,-1 1-240 0,-3-1-64 15,-3 3 0-15,0-2 0 0,-5 2-128 0,0-2 0 16,-2 3 0-16,-3-2 0 0,-3 3-128 0,-1 1-64 16,-4-1-16-16,0-1 0 15,-8 6-592-15,0 0-112 0,0 0-32 0,0 0 0 16,-8-2-1456-16,-2 2-288 0,-1 3-64 0,-3 2-16 15,-4-1-176-15,-4 1-48 0,-3 5 0 0,-5-3 0 16,-6 4 1760-16,-2-2 336 0,-4 3 80 0,13-6 16 0,-3 4 1952 0,-1 0 384 16,0 3 64-16,-2 2 32 0,1-1 544 0,-1 0 96 15,3 3 32-15,-1 1 0 0,-2-1-384 0,2 2-64 16,0 4 0-16,0-1-16 0,4-2-576 0,1 3-112 16,4 1-32-16,5-2 0 0,4-1-544 0,6 0-96 15,4-1-32-15,6-1 0 0,4-1-80 0,9 0-32 0,5 5 0 0,5-4 0 16,5-1-48-16,6-2-16 0,0 1 0 0,7 0 0 15,-2 2 112-15,4 2 32 16,2-2 0-16,0 1 0 0,-1 2 32 0,-1 2 16 16,-5-4 0-16,-2 2 0 0,-5 1 32 0,-6-2 0 0,-5 2 0 0,-6-1 0 15,-5-2 144-15,-5 2 48 0,-6-3 0 0,-5 0 0 16,-7 4 32-16,-5-3 16 0,-9-1 0 0,-6 2 0 16,-7-1-288-16,-4 0-64 0,-6-2-16 0,-3 0 0 15,-1-2-240-15,-5-2-128 0,-3 0 160 0,1-6-160 16,-3-2 0-16,6-3-336 0,3-3 48 0,-13-3 16 15,12-3-1776-15,14 0-368 0,11-8-64 16,17 2-11072-16,5-2-2208 0</inkml:trace>
  <inkml:trace contextRef="#ctx0" brushRef="#br0" timeOffset="49847.56">15390 12634 12895 0,'0'0'576'0,"0"0"112"0,0 0-560 15,0 0-128-15,0 0 0 0,0 0 0 0,0 0 2240 0,0 0 432 16,0 0 80-16,10-4 0 0,2 1-1232 0,1 0-256 15,-1-9-48-15,4 5-16 0,3-5-48 0,5 2-16 16,3 1 0-16,5-4 0 0,2-1-288 0,2 2-48 16,1-2-16-16,1 1 0 0,0 3-352 0,0-2-80 15,-2 1-16-15,-2 3 0 0,-1 6-128 0,-1-3-16 16,-3 2-16-16,-1 2 0 0,-1 2-176 0,-2 4 128 16,-3 0-128-16,-3 0 128 0,-3 4-128 0,-2 1 128 0,-1 6-128 0,-4 2 128 15,-3-1-128-15,-2 6 192 16,-2 5-192-16,-2 6 192 0,0 2-192 0,-1 5 192 15,-3 8-192-15,2 5 192 0,-4 4-192 0,2 8 160 16,0 3-160-16,0 3 160 0,-2 1-160 0,1 1 0 0,-2 3 144 16,1 3-144-16,1-1 176 0,-4 2-48 0,3 1 0 15,-2 2 0-15,0-1 48 0,2-3 0 16,1 2 0-16,1-2 0 0,2 5-176 0,-1 0 192 0,2-6-192 16,-1 2 192-16,1-3-192 0,1 2 0 0,1 0 0 0,1 0 128 15,0 2-128-15,0 0 0 0,0-4 144 0,-1 0-144 16,3 8 0-16,-1-2 128 0,-1-4-128 0,1 0 0 15,-1-5 288-15,0 1-16 0,-2-4 0 0,1 1 0 16,0-2 224-16,2-4 32 0,0-2 16 0,1-5 0 16,1-5-160-16,2-1-48 0,-1 0 0 0,-1-17 0 15,0 3-16-15,0 3-16 0,0-1 0 0,4 16 0 0,-2-5-176 0,-1-6-128 16,-1-1 192-16,-1-7-192 0,-2-2 128 16,0-1-128-16,-1 0 0 0,-1-3 0 0,1-3 144 15,-2-9-144-15,-2 1 0 0,1-2 144 0,-1 2-144 0,1 1 0 16,-1-3 144-16,1-1-144 0,-1 1 0 0,2 0 0 15,0-1 0-15,-1-2 128 0,1 1-128 0,0-1 0 16,0-1 0-16,1 0 128 0,0-3-128 0,0 1-192 16,0 0 64-16,0 2 0 0,-2-2 128 0,1-2 256 15,1 1-64-15,-2 4-16 0,2-1-176 0,-2 2 0 16,1-2 0-16,0 2 0 0,-2 0 0 0,1-1 0 16,-1-1 0-16,1-1 0 0,-2-2 0 0,2 0 0 15,0-4 144-15,-1 1-144 0,1-4 0 0,-2 2 128 16,-1-4-128-16,-1-1 0 0,-2 3 528 0,-1-3 48 0,-4-3 0 0,-1 0 0 15,-5-1-112-15,-1-1-16 16,-3 0 0-16,-1 1 0 0,-3 0-448 0,-2-1 0 0,-3 2 0 16,-3 2 0-16,-6-1 400 0,0 2-16 15,-2 2 0-15,2-2 0 0,1 3-384 0,-1 2 0 0,2-2 128 16,2 1-128-16,1 2 0 0,4 0-144 0,2 0 144 0,2-5-208 31,2-1-1072-31,5-1-224 0,3-2-32 0,7-5-12592 0,7-4-2512 16</inkml:trace>
  <inkml:trace contextRef="#ctx0" brushRef="#br0" timeOffset="51104.07">18425 12584 13935 0,'0'0'608'0,"16"3"144"0,-16-3-608 0,17 0-144 0,-2 0 0 0,-15 0 0 16,16 1 1008-16,-16-1 160 0,13-4 48 0,-13 4 0 15,0 0 128-15,0 0 16 0,0 0 16 16,0 0 0-16,0 0-32 0,0 0 0 0,-5-5 0 0,-3 1 0 16,-5 1-496-16,-6-3-96 0,-8 4-32 0,-5-1 0 15,-6 3-144-15,-3-1-16 0,-4 0-16 0,-4 0 0 16,5 1-32-16,-3-2 0 0,-3 2 0 0,3-1 0 15,0-2-160-15,-4 0-32 0,1 1-16 0,-3 0 0 0,4-2-112 16,3 3-32-16,3-2 0 0,5 2 0 0,6 2-16 16,1 0 0-16,6 1 0 0,2-1 0 0,4 3 0 15,1 2 0-15,6 1 0 0,1-2 0 0,3 2-144 0,1 0 0 16,7-7 0-16,0 14 0 0,3 0 0 0,1 0 0 16,2 3 0-16,3 0 0 0,3 2 0 0,2 5 0 15,0 0 0-15,3 5 0 0,-1-2 0 0,1 5 0 16,-2 2 0-16,1 3 0 0,-3 1 0 0,1 8 0 15,0 1 0-15,-1 6 0 0,0 1 0 0,-2 6 0 16,-1-1 0-16,1 9 0 0,-4-1 0 0,1 3 0 16,-3 1 0-16,-2 3 0 0,-3 1 0 0,-3 1 0 15,-1-1 0-15,-3 3 0 0,0-1 0 0,-4-1 0 16,1 2 0-16,-4 0 0 0,0-3 144 0,-2-1-144 16,-1 0 160-16,0 5-160 0,-1-3 160 0,-3 3-160 15,-1 0 160-15,0-4-160 0,0-4 160 0,2 2-160 16,0-1 160-16,2 2-160 0,1-3 176 0,-1 3-176 15,3-1 192-15,-3 2-192 0,-3-4 144 0,4-1-144 16,-2 4 0-16,1-5 144 0,0-1-144 0,3-2 0 16,-3-1 0-16,3-5 0 0,1-1 0 0,1-2 128 15,1-3-128-15,2-1 0 0,0-4 0 0,3-2 128 0,-1-6-128 0,3 1 0 16,1-5 0-16,1-3 0 16,1-4 128-16,1 0-128 0,1-6 0 0,2-1 0 0,1-2 0 0,1 1 0 15,-1-2 0-15,6 1 0 0,-2-4 0 0,0 1 0 16,2 0 0-16,3 0 0 0,0-2 0 0,2 2 0 15,3 0 0-15,1 0 192 0,2-2-192 0,2-1 192 16,0-3-16-16,4-1 0 0,-1 1 0 0,3-3 0 0,0 0-16 0,4-3 0 16,4 0 0-16,0 3 0 0,3-5 64 0,0 1 16 15,0 0 0-15,5-1 0 0,-2-2-240 16,-1 1 144-16,-1-3-144 0,-2-1 128 0,-4-1-128 0,-2 1 0 16,-4 0 0-16,-3-4 128 15,-2-4-1280-15,-2 3-256 0,-3-7-48 0,-2 0-10032 16,-3-3-2016-16</inkml:trace>
  <inkml:trace contextRef="#ctx0" brushRef="#br0" timeOffset="51620.69">19175 12573 12895 0,'-6'-9'576'0,"6"9"112"0,0 0-560 0,0 0-128 0,0 0 0 0,0 0 0 0,0 0 2480 0,0 0 464 15,3 11 80-15,1 5 32 0,1 0-1712 0,2 3-320 16,0 2-80-16,5 3-16 0,0 5 32 0,5 4 0 15,2 1 0-15,4 1 0 0,4 1-160 0,1 3-32 16,-1-5 0-16,0 4 0 0,2 3-384 0,-2-2-96 16,-1-2-16-16,-4-1 0 0,1-2-272 0,-5-2 0 15,0-3 128-15,-5-4-128 0,-1 2 0 0,-3-4 0 16,1-5 0-16,-2-1-144 16,2 0-512-16,-2-6-112 0,1 1 0 0,-3-2-16 15,0-5-2128-15,-6-5-416 0,0 0-96 0</inkml:trace>
  <inkml:trace contextRef="#ctx0" brushRef="#br0" timeOffset="51830.32">19702 12661 30399 0,'0'0'1344'0,"0"0"288"0,0 0-1312 0,0 0-320 15,-5 6 0-15,-1 8 0 0,-3 4 1024 0,-1 5 144 0,-2 7 32 0,-4 3 0 16,-4 3-304-16,-2 4-48 0,0 1-16 0,-3 7 0 15,-3 4-176-15,-2 2-32 16,-4-5-16-16,-1 0 0 0,-3-2-160 0,2 1-16 0,4-1-16 0,3-2 0 16,2-6-256-16,7-2-160 0,2-3 192 0,2-1-192 15,6-9-896-15,3-2-304 16,5-3-48-16,2-2-16 0,2-6-1936 16,6-5-400-16</inkml:trace>
  <inkml:trace contextRef="#ctx0" brushRef="#br0" timeOffset="52019.01">20424 13280 16575 0,'-25'35'1472'0,"7"-9"-1168"0,-3 0-304 0,2 7 0 0,2 2 5200 0,2 3 992 0,0 5 192 0,-1 0 32 0,1-3-4720 0,1-2-944 16,0-1-192-16,3-3-48 0,-1-4-384 0,3 0-128 15,3-5 0-15,1-1 0 16,5 0-1600-16,2-3-384 0,2-1-80 0,0-1-14368 0</inkml:trace>
  <inkml:trace contextRef="#ctx0" brushRef="#br0" timeOffset="52398.75">18796 15386 29135 0,'0'0'1280'0,"0"0"288"0,12-2-1248 16,0 2-320-16,1 2 0 0,2 2 0 0,3 4 896 0,5 3 112 15,-3 5 16-15,3 6 16 0,1 1-208 0,0 5-64 16,-1 3 0-16,-1 4 0 0,1 0-256 0,-3 3-64 16,0 7-16-16,0-4 0 0,-4-1-32 0,-1 3 0 15,-2-4 0-15,-2-1 0 0,1-3-240 0,-3 0-160 16,0-7 192-16,-4-2-192 15,1 0-1072-15,-2-1-320 0,-1-5-64 0,-3-2-16 16,0-1-1664-16,0-8-320 0,0-9-80 0,0 0-16 0</inkml:trace>
  <inkml:trace contextRef="#ctx0" brushRef="#br0" timeOffset="52632.09">19472 15298 25791 0,'0'0'1152'0,"0"0"224"0,-11 4-1104 0,-1 2-272 16,1 2 0-16,0 6 0 0,-2 4 2096 0,-4 6 352 0,-3 4 80 0,-3 1 16 16,-2 0-1600-16,-2 4-320 0,-2 4-64 0,-2 1-16 15,0 2 16-15,-3 4 0 0,0 3 0 0,0 1 0 0,1 3-128 16,0 1-32 0,1-1 0-16,0-2 0 0,2-4-400 0,-1 4 0 0,2-5 0 0,1 1-176 15,3-9-2448-15,4 1-480 0,7-2-96 16</inkml:trace>
  <inkml:trace contextRef="#ctx0" brushRef="#br0" timeOffset="52929.8">19729 16006 32255 0,'0'0'1424'0,"0"0"304"0,8-9-1392 0,2 1-336 16,3-2 0-16,3 4 0 0,3 2 1120 0,5 2 160 16,4 2 16-16,-1 2 16 0,-4 2-736 0,-3 4-160 15,-4 0-32-15,-3 5 0 0,-1 0-64 0,-4 3 0 16,-3 9-16-16,-4-1 0 0,-4 5-96 0,-3 1-16 16,-4 5 0-16,-4-1 0 0,-4 3-192 0,-4 0 176 0,-3 1-176 0,1 1 160 15,0-2-16-15,2-5 0 16,2-2 0-16,3-3 0 0,5-5 496 0,4-3 112 15,3-4 16-15,5-7 0 0,5 2-416 0,1-5-80 16,6 1-16-16,2 1 0 0,5-7-256 0,6-3 0 0,4-3 0 16,22-4 0-16,-1-4 0 0,-1-5-192 0,1-8 16 0,3-2 16 31,5-6-1920-31,4-2-384 0,3-3-80 0</inkml:trace>
  <inkml:trace contextRef="#ctx0" brushRef="#br0" timeOffset="53556.77">21023 12434 29487 0,'-11'-20'1296'0,"7"6"288"16,3 1-1264-16,4-2-320 0,6-7 0 0,3 2 0 0,3 0 192 0,2-1 0 16,-1 2-16-16,2 0 0 0,0-1 0 0,1 1 0 15,1 1 0-15,3 2 0 0,1-2 48 0,2 2 16 0,-1 2 0 16,2 6 0-16,-1-3-96 0,1 8-16 15,0 0 0-15,1 4 0 0,0 3-128 0,-3 4 0 0,-2 2 144 0,-3 1-144 16,-2 3 0-16,-1 4 0 0,-3 2 0 0,-3 8 0 16,-5 7 0-16,-2 3 0 0,-1 6 0 15,-3 10 128-15,-5 7-128 0,0 10 0 0,-3 1 128 16,-4 10-128-16,-1 3 144 0,-1 10-144 0,0 2 192 0,-2 5-192 16,0-6 160-16,2 7-160 0,2 0 128 0,1-1-128 15,2-1 192-15,3 1-32 0,1-3-16 0,3 3 0 16,2-2-16-16,4-4 0 0,0-4 0 0,4-1 0 15,2-2-128-15,2 1 0 0,4 1 0 0,0-4 0 16,2-6 0-16,-1-3 160 0,-1 3-160 0,2-3 160 0,3-2-32 0,-1-4-128 16,-3-2 192-16,0-2-64 0,-3-2 64 0,0-4 16 15,0 0 0-15,0-3 0 0,-3-3 160 0,-1-3 16 16,1 0 16-16,-4-3 0 0,-2-7 160 0,-2 2 16 16,-3-3 16-16,-3 0 0 0,-2 2 32 0,-1-4 0 15,-3-1 0-15,-1 3 0 0,-5 0-80 0,-1-4-16 16,-3 1 0-16,-2 1 0 0,-6-2-144 0,-2 0-48 15,-2-4 0-15,-2-2 0 0,-3-1-176 0,3-1-32 16,2-4-128-16,1 0 192 0,2-5-192 0,4-5 0 16,1-4 0-16,3-4 0 15,1-4-864-15,3-2-272 0,2-6-48 0,2-6-16 16,6-3-1744-16,1-10-336 0</inkml:trace>
  <inkml:trace contextRef="#ctx0" brushRef="#br0" timeOffset="53859.4">22862 13686 18431 0,'0'0'1632'0,"0"0"-1312"0,0 0-320 0,14-1 0 16,4-2 1872-16,4 1 304 0,2 1 64 0,8-3 16 0,5 1-1264 0,2-2-256 16,0-1-48-16,1-3-16 0,-2 1-480 0,-2-2-192 15,-2 1 176-15,-2 0-176 16,-1 6-1424-16,-3 1-384 0</inkml:trace>
  <inkml:trace contextRef="#ctx0" brushRef="#br0" timeOffset="54005.4">22725 14268 26719 0,'-13'12'1184'0,"13"-12"240"0,0 0-1136 0,0 0-288 16,6 11 0-16,4 1 0 0,2-6 2208 0,7 0 384 15,4 0 80-15,9-9 16 0,5-2-1952 0,9-3-384 16,8-3-80-16,9-3-16 0,4-3-256 0,0-2 0 15,2-1 0-15,-2-2-11072 0,5-2-2176 16</inkml:trace>
  <inkml:trace contextRef="#ctx0" brushRef="#br0" timeOffset="54790.72">26068 11917 30399 0,'-24'-4'2704'0,"-1"0"-2160"16,-2-1-544-16,0 3 0 0,1 0 400 0,-1 4-16 16,0 0-16-16,-2 2 0 0,-4 0-48 0,0-2 0 15,-1 0 0-15,-3-1 0 0,-3-1 0 0,3 0-16 16,6-1 0-16,-2-1 0 0,3 1 16 0,1 0 16 0,4-2 0 0,-1 3 0 15,0 0-176-15,0-1-32 16,2 1-128-16,1 3 192 0,1-1-192 0,2 1 0 16,1 0 128-16,0 1-128 0,1 3 0 0,2-2 0 0,0 1 0 0,4 2 0 15,-1-3 0-15,2 4 0 0,0 1 0 0,3 3 0 16,0 1 0-16,3 1 0 0,1 3 0 0,1 6 0 16,1 5 0-16,4 3 0 0,1 5 0 0,1 5 0 15,1 1 0-15,1 8 0 0,1 6 0 0,-2 5 0 0,-1 0 0 16,-4 8 0-16,0 1 0 0,-3 4 0 15,-3 6 0-15,-3-1 0 0,0 4 0 0,-4 1 0 16,-1-1 0-16,-1 2 0 0,-2 0 0 0,2 1 0 0,1-6 0 16,1 2 0-16,1 1 0 0,-1-5 0 0,0-3 0 0,2 0 128 15,-1-3-128-15,2-1 0 0,0 2 0 0,1 1 0 16,0-2 128-16,0 0-128 0,-1-5 0 0,4-18 0 16,-2 5 0-16,-1 2 0 0,2 5 128 0,-3 2-128 15,-2 1 0-15,-6 22 144 0,0-12-144 0,6-20 0 16,-1 2 0-16,-1 4 128 0,-1-2-128 0,-3-2 0 15,-2 0 144-15,-8 22-144 0,2-13 0 0,0-4 128 16,-2-8-128-16,0-1 0 0,0-1 0 0,1-1 128 16,2-3-128-16,7-15 0 0,-3 2 0 0,2 0 128 0,0 1-128 15,2-2 0-15,1-1 240 0,2-4-32 0,0 1 0 0,-1 8 0 16,4-5 16-16,2-1 0 16,4-6 0-16,2 2 0 0,3-5-224 0,3 0 0 15,2-1 128-15,1-3-128 0,3 0 0 0,2-3 0 0,3 2 0 0,-1-9 0 16,2 1 144-16,6-2-144 0,2 1 128 0,6-6-128 15,6 1 160-15,6-2-160 0,2-6 192 16,3 0-192-16,0-5 0 0,1 0 0 0,1-6 0 0,22-7 0 31,-5-3-1472-31,1 1-384 0,-1-4-96 0,-5-2-13472 0</inkml:trace>
  <inkml:trace contextRef="#ctx0" brushRef="#br0" timeOffset="55269.62">27135 12100 28559 0,'-12'-11'2544'0,"0"-3"-2032"16,-4 0-512-16,1 3 0 15,-1 0-272-15,-1 7-160 0,0 3-16 0,-2 5-16 0,-2 2 624 0,-3 7 128 16,-3 5 32-16,-1 4 0 0,-3 11-64 0,-2 7 0 16,-1 3 0-16,0 5 0 0,-2 7-48 0,7 7-16 15,5 2 0-15,6 1 0 0,5 0 0 0,11-3 0 16,7 1 0-16,10-4 0 0,11-3 96 0,4-4 16 15,3-4 0-15,3-6 0 0,1-2 224 0,2-7 48 16,-1-7 16-16,1-3 0 0,1-5-80 0,1-2-32 16,0-5 0-16,1-4 0 0,2-5 160 0,-2-5 48 0,-2-7 0 15,0-4 0-15,-2-1 0 0,-4-8 0 0,-5-3 0 16,-3-3 0-16,-6 1 80 0,-2-4 0 0,-3-3 16 16,-6-3 0-16,-3-9-112 0,-4 1-32 0,-5-4 0 0,-4-3 0 15,-4-4-336-15,-1 5-80 0,-5 2-16 0,-2 9 0 16,-3 7-208-16,-2 5 0 0,-2 6-192 0,-2 5 192 15,-3 3-1536-15,-2 8-192 16,-2 4-32-16,1 8-10736 0,3 1-2160 0</inkml:trace>
  <inkml:trace contextRef="#ctx0" brushRef="#br0" timeOffset="55796.91">26882 15210 23039 0,'0'0'1024'0,"0"0"192"0,-9-5-960 0,4 1-256 0,5 4 0 0,0 0 0 16,-8-6 3328-16,8 6 608 0,0 0 128 0,0 0 32 15,-9 6-3136-15,9-6-640 0,-6 11-112 0,1 4-16 16,1 1-192-16,0 3 0 0,-1 6 0 0,0-1 0 16,0 9 0-16,0 1 0 0,0 3 0 0,1 1 0 15,0 0 0-15,2 4 0 0,0 4 0 0,2-2 0 16,3 1 0-16,2-4 0 0,1-2 176 0,3-3-176 15,1-5 0-15,3-1 0 0,1-6 0 0,1-4 0 0,2-5 352 16,1-3-32-16,2-7 0 0,4-5 0 0,3-3 80 16,2-8 16-16,3-7 0 0,1-4 0 0,2-4-160 0,4-6-16 15,-1-4-16-15,2-2 0 0,0-2 80 0,-3-2 16 16,-2 1 0-16,-3 3 0 0,-5 2-64 0,-3 3 0 16,-4 1 0-16,-1 6 0 0,-3 0-256 0,-4 3 0 15,-2-3 128-15,-3 2-128 0,-2-1 0 0,-5 3 0 16,-4 1 0-16,-2 0 0 0,-6 2 0 0,-4-1 0 15,-3-2 0-15,-5 3-144 0,-6 1-208 0,-1-3-32 16,-5 1-16-16,-1 2 0 16,-1 2-1440-16,5-1-272 0,2-1-64 0,6 3-14592 15</inkml:trace>
  <inkml:trace contextRef="#ctx0" brushRef="#br0" timeOffset="56578.05">28237 11520 20271 0,'-36'-21'896'0,"17"4"192"0,-3-3-880 0,3 1-208 0,3 1 0 0,4 2 0 15,1 2 1824-15,5 0 320 0,2 1 64 0,5 1 16 16,3 0-944-16,4-1-176 0,3 0-32 0,4 1-16 0,4-4-352 15,4 1-64-15,4-1 0 0,6-2-16 0,6 1-256 0,5 3-48 16,-2-1-16-16,1 1 0 0,-1-1-160 0,-2 3-16 16,0 1-128-16,-1 1 192 0,-1 5-192 0,-1-2 0 15,-3-2 0-15,0 7 0 0,-4 2 144 0,-1 1-16 16,-2 2 0-16,-2 0 0 0,-6 1-128 0,-2 0 0 16,-4 4 0-16,-3 3 0 0,-1 2 0 0,-3 0 0 15,-2 6 0-15,-2 6 0 0,2 2 0 0,-4 7 0 16,-2 4 0-16,-1 8 0 0,-1 9 0 0,-1 4 0 15,-2 6 0-15,-1 6 0 0,-1 4 0 0,-4 12 0 16,-2 7 0-16,-1 5 0 0,-1 0 0 0,1 5 0 16,-1 6 0-16,1 3 0 0,-2 1 0 0,1-1-144 0,1 2 144 15,0-2-160-15,-1 4 160 0,1-7 0 0,1-3 0 0,2 0 0 16,3-4 0-16,-1 2-128 0,2 1 128 0,1-3 0 16,1-3 128-16,-1-2 96 15,3 6 32-15,1-2 0 0,0-2 112 0,3 2 16 0,2 0 16 0,2-2 0 16,-1 2-208-16,4 2-32 0,0-5-16 0,2 2 0 15,0-6-144-15,3 4 0 0,-1-5 0 0,1-2 128 16,2-7-128-16,1-3 0 0,0-3 0 0,0-1 0 16,-1-2 0-16,-1-7 0 0,1-6 0 0,0-4 0 0,-2-6 192 0,1-3-64 15,-1-1 0-15,-1-7 0 0,3-2 112 0,-3-3 16 16,-4-3 0-16,-2-2 0 0,-1-4-256 0,-3-6 144 16,-3 1-144-16,-2 0 128 0,-5-5 80 0,0-1 16 15,-7-2 0-15,-1 0 0 0,-2 0 224 0,-3-1 32 16,-3-1 16-16,-1 0 0 0,-4 1-96 0,2-2-16 15,-3 1 0-15,2 0 0 0,-4 0-144 0,-1-3-48 16,-2 1 0-16,-1 1 0 0,-2-4-192 0,0 1 144 16,1-2-144-16,2 3 128 0,0-3-128 0,1 1-144 15,1-2 144-15,-1 1-208 16,2-2-256-16,2 1-48 0,0-3-16 0,4 1 0 16,0-4-2400-16,3-3-464 0</inkml:trace>
  <inkml:trace contextRef="#ctx0" brushRef="#br0" timeOffset="57207.64">27381 14962 12431 0,'0'0'544'0,"0"0"128"0,0 0-544 0,9-1-128 16,-9 1 0-16,0 0 0 0,9-1 1120 0,-9 1 192 16,10-3 32-16,-10 3 16 0,0 0-272 0,0 0-64 15,10-2-16-15,-10 2 0 0,0 0-32 0,0 0 0 16,0 0 0-16,0 0 0 0,0 0 48 0,0 0 16 0,0 0 0 0,0 0 0 15,0 0-208-15,0 0-32 16,0 0-16-16,0 0 0 0,-6-5-144 0,-2-2-16 0,0 1-16 16,-3 3 0-16,0 0-32 0,-3-2 0 15,1 2 0-15,-2 0 0 0,-2 1-144 0,1 1-48 0,-4 2 0 16,1-1 0-16,-2 0-64 0,1 0-32 0,-3 1 0 0,1 3 0 16,2 0-32-16,-2 2 0 15,-2-1 0-15,1 4 0 0,1 1-64 0,-1 3 0 16,-2-3-16-16,1 4 0 0,1 3 32 0,-1 2 16 0,3 2 0 0,0 2 0 15,1 0 48-15,1 1 16 0,1-1 0 0,3 1 0 16,2 6 16-16,2-1 0 16,1 0 0-16,2-1 0 0,2 0-112 0,2 2-32 0,3 0 0 0,4 0 0 15,5 1-160-15,2-5 0 0,2 1 0 0,2-4 0 16,3 1 0-16,1-1 0 0,0-1 0 0,4-3 0 31,-1-3-1872-31,5-2-256 0,2-4-48 0</inkml:trace>
  <inkml:trace contextRef="#ctx0" brushRef="#br0" timeOffset="60008.94">1632 18528 5519 0,'0'0'496'0,"-2"-12"-496"16,2 5 0-16,0 7 0 0,0-10 2736 0,0 10 448 15,0-8 80-15,0 8 32 0,0 0-1296 0,0 0-256 16,0 0-48-16,0 0-16 0,0 0-320 0,0 0-64 15,-2 14-16-15,1 4 0 0,-2 3-448 0,1 5-112 16,-3 7-16-16,1 6 0 0,0 7-32 0,-1 4-16 16,-2 2 0-16,-2 6 0 0,-3-1-208 0,2 7-32 15,1-3-16-15,0 5 0 0,-3-3-192 0,1 0-32 16,1-6-16-16,3-4 0 0,-2-8-160 0,4-2 0 16,-1-6 0-16,4-4 128 15,2-6-496-15,2-2-96 0,5-7-32 0,-1-7 0 16,2-2-2336-16,2-8-480 0</inkml:trace>
  <inkml:trace contextRef="#ctx0" brushRef="#br0" timeOffset="60225.68">1388 18565 27871 0,'0'0'1232'0,"12"-3"256"0,1-1-1184 0,7-5-304 0,5 3 0 0,2-4 0 16,3 2 336-16,1-1 16 0,2 2 0 0,0-3 0 15,2 1 32-15,2-2 16 0,1 4 0 0,3-6 0 0,1 0-16 0,0 2-16 16,0-2 0-16,-4 3 0 0,-4 1-240 0,-1 3-128 16,-5-2 128-16,-1 4-128 0,-8 1-160 0,-5 0-96 15,-1-1-32-15,-13 4-13712 16</inkml:trace>
  <inkml:trace contextRef="#ctx0" brushRef="#br0" timeOffset="60389.86">1614 19046 15663 0,'0'0'1392'0,"14"2"-1120"15,0-5-272-15,8-1 0 0,5-2 3008 0,3 1 560 16,2 1 96-16,2 0 32 0,2-1-2688 0,2 0-544 15,0-1-96-15,4-4-32 16,1 1-1136-16,-2-4-224 0,11-9-64 0,-11 6 0 0</inkml:trace>
  <inkml:trace contextRef="#ctx0" brushRef="#br0" timeOffset="60726.01">2310 19180 5519 0,'-8'10'496'0,"0"-1"-496"0,3 1 0 0,-1 4 0 16,-2 1 5152-16,2 2 928 0,0 1 192 0,-5 3 48 16,0 1-4992-16,2 1-1008 0,-1-3-192 0,2-1-128 15,3-1 288-15,3-3-32 0,2-2-16 0,7 0 0 0,1-8 144 0,2-2 16 16,3-1 16-16,0-4 0 0,4-1 352 0,2-4 64 15,3-5 0-15,-3 0 16 0,0 1-80 0,0-5 0 16,0-1-16-16,-2-1 0 0,-6 0-16 0,-2 2 0 16,-4-2 0-16,-1 4 0 0,-3 0 64 0,-2 1 16 15,-5-1 0-15,-5 0 0 0,1 1-112 0,-5 2-32 16,-5-2 0-16,-2 6 0 0,-3 0-448 0,-1 3-96 16,1 2 0-16,-2 2-128 15,-1 1-1072-15,3 2-320 0,2-1-64 0,4 1-17104 0</inkml:trace>
  <inkml:trace contextRef="#ctx0" brushRef="#br0" timeOffset="61163.86">2926 18997 30751 0,'0'0'1360'15,"-4"14"288"-15,2 1-1328 0,1 3-320 0,1 2 0 0,0 6 0 0,-2 4 560 0,1 4 32 16,-3 2 16-16,0 0 0 0,-5-3 32 0,-1 0 16 16,-1-3 0-16,-1 3 0 0,0-2-144 0,-1-3-48 15,-1-2 0-15,1-5 0 0,1-3-80 0,3-3 0 16,4-10-16-16,5-5 0 0,0 0 224 0,0 0 48 16,-2-17 16-16,6-3 0 0,2-4 0 0,5-4 0 15,3 2 0-15,2-4 0 0,1 2-352 0,0-1-80 16,1-2-16-16,1 5 0 0,2 0-16 0,3 2 0 15,1 1 0-15,2 0 0 0,1 4-192 0,1 4 0 0,2 3 128 16,-1 4-128 0,-2 3-576-16,0 2-176 0,0 4-16 0,0 2-16 15,-1 1-2304-15,3-2-464 0</inkml:trace>
  <inkml:trace contextRef="#ctx0" brushRef="#br0" timeOffset="61728.87">4453 18574 17503 0,'-2'-9'1552'0,"2"-3"-1232"15,3-3-320-15,5 0 0 0,1-3 1664 0,3 1 256 16,5 2 64-16,1-1 16 0,-1-2-1152 0,5 4-224 16,2 1-48-16,2 4-16 0,0 4 16 0,2 1 0 0,1 7 0 0,-1 2 0 15,-5 1-208-15,-1 8-48 0,0 5 0 0,-3 5 0 16,-4 6-128-16,-2 3-16 0,-3 4-16 0,-6 3 0 16,-4 7-16-16,-3 2 0 0,-3 1 0 0,-6 4 0 15,-3-1-144-15,-5 6 128 0,-3-2-128 0,-4-2 128 16,-3 2-128-16,-4-4 0 0,-4-5 0 0,1-3 0 15,-1 1 0-15,-1-4 128 0,1-2-128 0,2 0 0 16,3-5 416-16,4-4 0 0,7-3 0 0,7-5 0 16,4-2 0-16,6-4 0 0,7-4 0 0,4-1 0 15,6-5-272-15,6 0-144 0,6-3 160 0,6-1-160 16,5-2 160-16,7 1-160 0,5 2 160 0,2-3-160 16,3-2 0-16,0 0 128 0,-2-2-128 0,-2 0 0 15,1-6 0-15,-2 1 0 0,-3 0-144 0,-1-3-15392 16</inkml:trace>
  <inkml:trace contextRef="#ctx0" brushRef="#br0" timeOffset="62046.98">5486 18795 27647 0,'0'0'2448'0,"0"0"-1952"0,0 0-496 0,0 0 0 32,0 0-592-32,0 0-224 0,0 0-32 0,0 0-16 0,-2 11 1264 0,0 4 256 0,2 4 48 0,2 3 16 15,0 2 304-15,2 2 48 16,2 4 16-16,2 3 0 0,1 3-256 0,0-2-32 0,1-1-16 0,1-1 0 15,1 1-240-15,3 0-48 0,-3-1-16 0,0-6 0 16,1 4-352-16,1-6-128 0,-1-3 0 0,-1-1 144 31,1-5-1696-31,-2-5-352 0,0-1-64 0,-4-7-11936 0</inkml:trace>
  <inkml:trace contextRef="#ctx0" brushRef="#br0" timeOffset="62261.59">5683 18860 32479 0,'-11'11'1440'0,"6"-1"288"0,0 0-1376 0,0 7-352 15,-1 4 0-15,-2 7 0 0,-4 7 816 0,-4 2 80 16,-5 1 32-16,-3 2 0 0,-4 5 144 0,-1-4 16 16,-3-1 16-16,0 5 0 0,-2-3-400 0,0 1-64 15,1-2-32-15,2-5 0 0,3 1-480 0,5-4-128 16,2-7 0-16,8-6 0 15,4-5-1216-15,7-5-272 0,2-10-48 0,10 0-16 16,4-7-1264-16,5-6-240 0</inkml:trace>
  <inkml:trace contextRef="#ctx0" brushRef="#br0" timeOffset="62685.81">6286 18690 19343 0,'-13'-16'1728'0,"5"5"-1392"0,5-2-336 0,-1-4 0 16,0 2 1024-16,3 0 128 0,2 2 16 0,1 2 16 16,4-1 0-16,1 3 0 0,3-2 0 0,3 1 0 15,1-2-112-15,1 0-32 0,3 0 0 0,0 3 0 16,1-1-144-16,1 5-16 0,1 2-16 0,0 3 0 15,1 0-352-15,-1 3-64 0,-1 3 0 0,-1 4-16 16,-2 4-240-16,0 3-32 0,-3 2-16 0,-1 3 0 0,-3 3 96 16,-5 4 16-16,-5 7 0 0,-4 3 0 0,-5 7 16 15,-5 1 16-15,-5 6 0 0,-4 2 0 0,-1 1 32 16,-5-1 0-16,-3 2 0 0,-2-2 0 0,-3 2 64 0,-1-5 0 16,-4-4 16-16,-1-3 0 0,1-2 0 0,3-4 0 15,6-1 0-15,7-2 0 0,4 0-112 0,7-6-32 16,5-6 0-16,6 0 0 0,5-1-256 0,8-4 0 15,4-5 128-15,6 0-128 0,6-2 0 0,8-3 0 16,7-2 0-16,3-5 0 0,0-2 0 0,7-6 0 16,-2-2 0-16,2 0 0 0,0-6-272 0,-1 0-16 15,0-3 0-15,1 1 0 16,-1-2-2496-16,-1-1-496 0</inkml:trace>
  <inkml:trace contextRef="#ctx0" brushRef="#br0" timeOffset="63137.9">8278 19082 33983 0,'-20'-11'1504'0,"10"4"304"0,-1 1-1440 0,-1-4-368 16,0 3 0-16,-1 1 0 0,-2 1 256 0,-3 4 0 16,-1 2-16-16,-3 4 0 0,-2 5 80 0,-1 3 0 15,-2-2 16-15,-2 8 0 0,1 5-32 0,-3 4-16 16,0 5 0-16,1 3 0 0,2-2 0 0,4-1 0 16,4-1 0-16,3-1 0 0,6-2-48 0,3-2-16 15,3 1 0-15,6-2 0 0,6 0-224 0,6-3 0 0,4-1 128 16,4 0-128-16,2-3 0 0,1-4-208 0,2-4 32 15,4-1 16 1,1-6-656-16,4-3-128 0,-1-2-16 0,2-2-15168 0</inkml:trace>
  <inkml:trace contextRef="#ctx0" brushRef="#br0" timeOffset="63508.16">8878 19163 25791 0,'-9'-10'2304'0,"2"1"-1856"0,0 0-448 0,-2 0 0 16,0 3 1472-16,-1 2 208 0,-2 3 48 0,-3 4 0 15,-3 2-784-15,-2 6-160 0,-4-1-16 0,-2 7-16 0,-2 7-272 0,-1 0-48 16,1 4-16-16,-2 3 0 0,2 2-32 0,3 0 0 16,4 0 0-16,4-4 0 0,5-1 0 0,4-4 0 15,4-2 0-15,3-3 0 0,6-3-144 0,4-4-48 16,4-2 0-16,3-5 0 0,3-3-192 0,2-4 176 15,0-3-176-15,1-4 160 0,-1 0-32 0,1-5-128 16,-2-1 192-16,1-2-64 0,-2 1 16 0,-3-1 0 16,-3 1 0-16,-2 3 0 0,-2-1 224 0,-1 3 32 15,-3 2 16-15,-5 9 0 0,0 0-48 0,0 0-16 16,0 0 0-16,0 0 0 0,0 0-192 0,0 0-32 0,-6 10-128 16,-1 4 192-16,1 2-192 0,1 2-240 0,1 0 48 15,0 0 16 1,2 0-224-16,0-2-48 0,5 1-16 0,3-1 0 15,3-3-2176-15,4-4-432 0,3-3-96 0</inkml:trace>
  <inkml:trace contextRef="#ctx0" brushRef="#br0" timeOffset="63903.64">9597 19064 23039 0,'-10'-24'1024'0,"5"10"192"0,0-4-960 0,0-1-256 0,-1 1 0 0,0 4 0 0,0 3 1824 16,-2 5 320-16,2 2 64 0,-3 5 16 15,-1 4-864-15,-6 5-160 0,-1 0-48 0,-4 7 0 0,-3 5-320 0,-4 4-64 16,-1-2 0-16,-2 7-16 0,-3 2-144 0,4-4-32 16,0-1 0-16,6-1 0 0,4 0-32 0,2-7-16 15,2-1 0-15,4-1 0 0,5 0-320 0,1-3-64 16,4-2-16-16,2-3 0 0,0-10-128 0,8 11 0 15,-1-6 0-15,5 0 0 0,0-1 0 0,2-1 0 16,2-2 0-16,3 1 0 0,1 0 0 0,2-1 0 16,0 0 0-16,0 2 0 0,-3 1 0 0,-2-2 0 15,-5 1 0-15,1 1 0 0,-3-1 0 0,-10-3 0 16,10 9 0-16,-10-9 0 0,4 9 0 0,-5 3 0 16,-5 0 0-16,-5 1 0 0,-4 4 0 0,-5-1 192 15,-7-1-64-15,-1 1 0 0,-2 0 0 0,-1-2 0 16,2-2 0-16,-2-1 0 0,3-3-128 0,3-1 192 0,0-2-192 15,3-1 192-15,4-3-192 0,4-2 0 0,5-3-160 0,4 0 160 32,1-6-2304-32,10 1-384 0,1-5-64 0,6-1 0 0</inkml:trace>
  <inkml:trace contextRef="#ctx0" brushRef="#br0" timeOffset="64896.72">9849 19119 13823 0,'-7'7'1216'0,"-3"2"-960"0,3-2-256 0,0 2 0 16,7-9 1568-16,-2 10 272 0,2 1 48 0,2 1 16 16,5-3-672-16,-1-1-128 0,5-2-16 0,2-4-16 15,6 1 16-15,1-2 0 0,7-5 0 0,0 2 0 16,1-2-256-16,1-5-32 0,0 1-16 0,2-3 0 16,-1-1-336-16,0 1-64 0,-3-3 0 0,1 0-16 15,-2-1 0-15,-5-2 0 0,-1 2 0 0,-4-2 0 16,-2 0 16-16,-1 0 0 0,-6 2 0 0,0 2 0 15,-3 4 96-15,-7-2 32 0,0 3 0 0,-3-1 0 16,-4 4 16-16,-4 1 16 0,-4 0 0 0,-2 7 0 16,-4 1-160-16,-6 2-16 0,0 6-16 0,-3 4 0 15,-1 6-160-15,-2 3-16 0,-1 6-16 0,2 2 0 16,-1 1 32-16,3 0 16 0,2 1 0 0,7-5 0 0,5 2 64 0,5 0 16 16,5-7 0-16,4 2 0 0,5-4-96 15,5-3 0-15,5-1-16 0,7-1 0 0,5-2-176 0,3-2 0 16,3-1 144-16,4-5-144 0,3-1 0 0,3-3 0 15,3-5 0-15,2-4 0 16,4-3-1280-16,2-2-240 0,-1 0-32 0,0-3-10368 16,1 3-2080-16</inkml:trace>
  <inkml:trace contextRef="#ctx0" brushRef="#br0" timeOffset="65173.84">11194 18863 28559 0,'0'0'1264'0,"-7"-7"272"0,7 7-1232 0,0 0-304 0,-4-7 0 0,4 7 0 16,0 0 2496-16,-7-3 448 0,7 3 96 0,0 0 16 16,-9-11-2352-16,1 8-448 0,-1 1-112 0,9 2-16 15,-11 2-2432-15,2 4-512 0,-2 2-80 16</inkml:trace>
  <inkml:trace contextRef="#ctx0" brushRef="#br0" timeOffset="65301.12">10989 19513 27647 0,'-8'2'2448'0,"8"-2"-1952"16,-7 4-496-16,7-4 0 0,0 0 2240 0,-7 8 336 15,0-6 80-15,-2-2-17632 0</inkml:trace>
  <inkml:trace contextRef="#ctx0" brushRef="#br0" timeOffset="66764.08">13014 18867 21183 0,'-5'-5'1888'0,"-2"0"-1504"16,0 1-384-16,7 4 0 0,0 0 640 0,0 0 48 15,0 0 16-15,-8 7 0 0,2-1-80 0,2 3-16 0,1 2 0 0,5 3 0 16,1-2-304-16,4 4-64 0,0 3-16 0,4-1 0 16,0-3 112-16,3 2 32 0,1-3 0 0,4 0 0 15,2-5 80-15,3 0 32 0,1-6 0 0,3-1 0 16,-1-4-16-16,2-1 0 0,2-9 0 0,0-1 0 16,-1 3-112-16,0-5-32 0,1-2 0 0,-1 0 0 15,-2-2-176-15,-2 1-144 0,-4 0 192 0,-2 1-192 16,-5 2 192-16,-5 1-64 0,-4 2 0 0,-2-1-128 15,-3 0 240-15,-4 3-64 0,-4-1-16 0,-3 2 0 16,-4-3 160-16,-4 3 48 0,-2 2 0 0,-4 4 0 16,-5 4-80-16,-1 7-16 0,0 5 0 0,-6 5 0 15,1 4-272-15,-1 6 0 0,0 4 0 0,1 5 0 16,-5 2 0-16,5 5 0 0,3 0 0 0,4-1 0 16,3 3 176-16,6-7-176 0,5-3 160 0,7-2-160 15,6-3 128-15,5-6-128 0,5-1 0 0,6-2 144 0,5-7-144 16,4 1 128-16,6-5-128 0,0-3 128 0,3-3-128 0,2-5-272 15,-1-2 64-15,1-3-10640 16,5-1-2128-16</inkml:trace>
  <inkml:trace contextRef="#ctx0" brushRef="#br0" timeOffset="67220">14096 18805 19343 0,'0'0'1728'0,"-11"-1"-1392"0,2-2-336 0,9 3 0 15,-7-2 1312-15,7 2 192 0,0 0 32 0,0 0 16 16,-7 3-544-16,7-3-112 0,-5 8-32 0,3-2 0 15,2-6-352-15,0 16-64 0,1-1 0 0,3 3-16 16,1 1 80-16,0 2 0 0,0 5 16 0,0 3 0 0,0 4 16 0,-1 0 0 16,-1 3 0-16,-3 0 0 0,-3 1-144 0,1 0-16 15,-3-2-16-15,-1-4 0 0,0-1-208 0,1-2-32 16,0-4-128-16,1-3 192 0,-1 1-368 0,0-7-80 16,0-2 0-16,2 0-16 15,3-13-1776-15,0 0-336 0,0 0-80 0</inkml:trace>
  <inkml:trace contextRef="#ctx0" brushRef="#br0" timeOffset="67982.02">15023 18863 2751 0,'0'0'256'0,"0"0"-256"15,0 0 0-15,0 0 0 0,0 0 1760 0,0 0 304 16,-8-3 64-16,8 3 16 0,-11-3-1264 0,4 0-256 15,-1 1-48-15,8 2-16 0,0 0-368 0,-10-3-192 16,1 2 192-16,9 1-192 0,0 0 272 0,-9-2-48 16,9 2-16-16,0 0 0 0,-7-6 416 0,7 6 80 15,-6-6 0-15,6 6 16 0,-7-4 528 0,7 4 96 0,-9-7 32 0,0 2 0 16,0 2-208-16,1 2-32 16,1-2-16-16,-3 2 0 0,-2 0-320 0,0 1-64 0,-4 2-16 0,1 2 0 15,0 2-240-15,0 5-48 0,-1 1-16 16,-2 0 0-16,-1 2-16 0,-2 2 0 0,-3 2 0 0,1 0 0 15,1 2-16-15,4 2-16 0,3 2 0 0,4-2 0 16,2-2-112-16,6-2-32 0,7-2 0 0,5-4 0 16,4-3-224-16,6-2 0 0,4-1 0 0,2-2 0 15,2-4 0-15,3-1 128 0,2-3-128 0,4-2 0 16,2-2 0-16,0 1 128 0,-1-5-128 0,-2-1 0 16,0 5 128-16,-5-4-128 0,-2 3 0 0,-2 0 0 15,-6 4 128-15,-4 1-128 0,-3 2 0 0,-13 2 0 16,9 5 0-16,-4 3 0 0,-2 6 0 0,-5 3 0 0,-1 9 368 15,-5 2-32-15,-4 6 0 0,-3 4 0 0,-3 3 0 0,-2 2 0 16,-2-1 0-16,0 5 0 0,-1 0 32 16,-3 1 0-16,1 1 0 0,-1-2 0 15,0 0 16-15,0 0 16 0,1-4 0 0,1-2 0 0,0 1 112 0,1-6 32 16,-3 0 0-16,1-7 0 0,-1-1-288 0,2-4-48 16,4-3-16-16,2-5 0 15,2-3-1008-15,5-7-208 0,11-6-32 0,0 0-10496 16,-2-10-2096-16</inkml:trace>
  <inkml:trace contextRef="#ctx0" brushRef="#br0" timeOffset="68349.22">15533 19010 28559 0,'0'0'2544'0,"0"0"-2032"0,-1 15-512 0,1-4 0 16,2 1 576-16,1 0 0 0,-3-12 16 0,9 8 0 15,-9-8-464-15,11 3-128 0,2-6 0 0,4-3 0 16,3-10 160-16,1 1-32 0,4-4-128 0,-4 0 192 16,1-3-192-16,-2 2 0 0,-1-3 0 0,0 3 0 15,-3-1 128-15,-4 2 16 0,-2 0 16 0,-2 3 0 16,-3 2 240-16,-1 0 48 0,-4 2 16 0,0 2 0 0,0 10 112 15,0 0 0-15,-9-4 16 0,-1 7 0 16,-4 6-176-16,-1 1-32 0,-6 4-16 0,1 5 0 0,-4 5-240 0,0 4-128 16,1 4 160-16,1 1-160 15,3 4 160-15,3-2-160 0,0 2 160 0,5-2-160 0,2-4 128 16,4 0-128-16,2-2 0 0,3-7 0 0,4-6 0 0,8 0-128 16,-2-8-16-16,8-1 0 15,3-6-1792-15,6-5-368 0,3-5-64 0</inkml:trace>
  <inkml:trace contextRef="#ctx0" brushRef="#br0" timeOffset="68673.37">16277 18886 11967 0,'-9'15'528'0,"2"-1"112"0,-1 2-512 0,0 5-128 0,-1 2 0 16,0 0 0-16,-1 4 3376 0,0-2 640 0,0 6 128 0,-2-5 16 15,0 4-2336-15,0-6-480 16,2-1-80-16,1-3-32 0,3-1 48 0,-2-5 0 0,4-8 0 0,4-6 0 15,0 0-512-15,0 0-112 0,0 0-16 16,12 0 0-16,0-9-352 0,4-2-80 0,-1-8-16 0,3-4 0 16,2-1-32-16,3 1-16 0,-2-4 0 0,1 2 0 15,-2-6-144-15,1 6 128 0,-2-2-128 0,1 3 128 16,-2 4-128-16,1 2 128 0,0 3-128 0,-1 3 128 16,0 7-128-16,-3 5 0 0,-4 7 0 0,1 5 0 15,-6 6 0-15,1 6 0 0,-2 3-128 0,-5 3 128 16,0 6 0-16,-5-4 0 0,-1 1-144 15,-1 2 144-15,-2 5-128 0,-2-5 128 0,-2-1-192 0,1-3 192 16,3-3-1488-16,1-5-192 16,2-4-48-16,3-4-8896 0,3-8-1776 0</inkml:trace>
  <inkml:trace contextRef="#ctx0" brushRef="#br0" timeOffset="69023.09">17496 18777 32415 0,'4'-14'1440'0,"-2"9"288"0,1-4-1376 0,-3 9-352 15,0-9 0-15,-3-2 0 0,-3 3 608 0,-3 0 48 16,-4 3 16-16,-1 3 0 0,-7-1-288 0,-2 6-48 0,-8 2-16 0,-2 8 0 16,-4 1-192-16,-6 2-128 0,0 2 128 0,2 1-128 15,6 1 256-15,4 1 0 0,6-4-16 0,4 1 0 16,10 0-48-16,2-2 0 0,6 0 0 0,7-4 0 15,4 4-192-15,5-4 0 0,3 0 0 0,4-3 0 16,3 2 0-16,4-2 0 0,4 1 0 0,0-2 0 16,1 1 0-16,-1-2 0 0,-1 5 0 0,-3-3 0 15,-6 2 0-15,-3 2 0 0,-4-2 0 0,-4 3 0 16,-3 2 128-16,-5 0-128 0,-2-1 176 0,-5 6-176 16,-5-1 320-16,-5 0-64 0,-8-1 0 0,-6 0 0 15,-6-1-128-15,-3-4-128 0,-3-2 144 0,2-5-144 16,1-2 0-16,4-1 0 0,3-4 0 0,7-5-160 15,5-1-1248-15,5-6-240 16,2 0-48-16,9-6-13952 0</inkml:trace>
  <inkml:trace contextRef="#ctx0" brushRef="#br0" timeOffset="69428.94">18289 18716 31903 0,'0'0'1408'0,"-3"16"304"0,0 2-1376 0,-1 5-336 16,-3 1 0-16,1 7 0 0,-3-1 768 0,-1 6 96 15,-1-1 16-15,-2 6 0 0,-2 0-272 0,1 1-48 16,-4 2-16-16,1-3 0 0,-3 2-256 0,1-1-48 16,-3-3-16-16,2 0 0 0,1-6-224 0,2-4 176 15,3-5-176-15,3-5 160 0,2-2 0 0,4-8 0 16,5-9 0-16,0 0 0 0,0 0 208 0,0 0 32 0,8-8 16 0,4-5 0 15,4-3-128-15,3-6-32 0,2-5 0 0,3-4 0 16,2-1-96-16,2-1-32 0,-2-3 0 0,2-2 0 16,2-1-128-16,-2-2 0 0,0-6 0 0,2 4 0 15,-1-3 0-15,1 8 128 0,-2 1-128 0,-1 1 0 16,0 6 0-16,-1 6 0 0,0 5 0 0,-2 3 0 16,-3 4 0-16,-1 7 0 0,-2 2 0 0,-5 6 0 15,-3 5 0-15,-4 5 0 0,-5 2 0 0,-3 5 0 16,-6 0 0-16,-4 5 0 0,-5 1 0 0,-5 4 0 15,-4 1-176-15,-4 0 176 0,-3 3-128 0,-2-1 128 16,-6-3-304-16,2-4 32 0,-1-4 0 0,5-3 0 16,2-2-144-1,7-6-32-15,7-8 0 0,5-3 0 0,3-3-2592 16,8-9-528-16</inkml:trace>
  <inkml:trace contextRef="#ctx0" brushRef="#br0" timeOffset="69804.37">19504 18579 35935 0,'0'0'1600'0,"0"0"320"0,0 0-1536 0,-11-3-384 16,-2 3 0-16,-4 1 0 0,-2 2 544 0,-2-1 32 16,-3 4 16-16,-3 2 0 0,-4 1-176 0,2 4-32 15,0 0-16-15,0 5 0 0,-1 1-160 0,4 1-16 0,-1-1-16 0,3 1 0 16,1-1 16-16,5 2 0 0,4 2 0 0,5-4 0 15,3-7-192-15,3 1 192 0,5 0-192 0,3-6 192 16,2 2-192-16,5-4 0 0,2-3 144 0,2-2-144 16,2-2 0-16,3-1 128 15,-1-4-128-15,2 1 0 0,-3-4 144 0,0 0-144 0,-2-1 192 0,1 2-192 16,-1-3 144-16,-3 2-144 0,-4-2 0 0,-2 1 144 16,-2 2-144-16,-1 0 192 0,-5 9-192 0,1-8 192 15,-1 8-192-15,0 0 0 0,0 0 144 0,0 0-144 16,-11 7 0-16,2 4 0 0,-3 2 0 0,2 1 0 15,0 4 0-15,0 1 0 0,0-2 0 0,1 1-192 16,1 0-48-16,3-3-16 0,1-1 0 0,3-1 0 16,1-13-1536-1,1 10-304-15,-1-10-64 0,0 0-13968 0</inkml:trace>
  <inkml:trace contextRef="#ctx0" brushRef="#br0" timeOffset="70065.73">20144 18518 33279 0,'-11'-8'1472'0,"4"3"320"0,-2-5-1440 0,-1 3-352 16,-2 0 0-16,-1 2 0 0,0 2 400 0,-5 3 16 0,-5 1 0 0,-1 6 0 15,0 4 144-15,-3 3 16 0,-2 3 16 0,1 2 0 16,0 1-16-16,2 3-16 0,2 9 0 0,1-4 0 15,4 1-176-15,4 0-16 0,3-1-16 0,5 1 0 16,3 2-160-16,5-4-48 0,3-3 0 0,5-1 0 16,4-4-144-16,5 0-272 0,1-1 64 0,5-4 16 31,2-4-1712-31,5-3-336 0,2-2-64 0,0-5-13168 0</inkml:trace>
  <inkml:trace contextRef="#ctx0" brushRef="#br0" timeOffset="70472.75">20413 18621 30175 0,'0'0'1344'0,"11"6"256"0,5 0-1280 0,3-3-320 15,6-2 0-15,1-1 0 0,-1 0 384 0,2-1 16 16,-1-3 0-16,4-5 0 0,0 1-32 0,2-3-16 16,-2 2 0-16,0-5 0 0,-2-2 96 0,-2 0 32 15,-3 1 0-15,-1 0 0 0,-3 2 160 0,-4-1 48 16,-2 4 0-16,-6 1 0 0,-3-1-112 0,-5 4 0 16,-4-1-16-16,-9 1 0 0,-4 2-224 0,-6 3-32 15,-4 3-16-15,-4 5 0 0,-3 3-160 0,-2 5-128 16,0 2 192-16,0 3-192 0,1 2 192 0,2 4-192 15,0 0 192-15,3 4-192 0,5-2 368 0,4 1-48 0,6-4 0 0,7 0 0 16,6-3 64-16,7-2 0 0,6 2 0 0,7-5 0 16,4-3-224-16,8-1-32 0,3-4-128 0,4-3 192 15,3-8-192-15,7-2-256 0,4-1 48 0,7-2 16 32,5-3-2016-32,5-4-400 0</inkml:trace>
  <inkml:trace contextRef="#ctx0" brushRef="#br0" timeOffset="71379.53">22997 18605 24991 0,'-10'-10'1104'0,"4"0"240"0,-3-3-1088 0,2 4-256 15,1-2 0-15,1 3 0 0,1 1 768 0,4 7 112 16,-6-4 16-16,6 4 0 0,-8 5-64 0,-1 5-16 16,-2 4 0-16,-1 4 0 0,1 2-560 0,0 6-96 15,-1 5-32-15,2 1 0 0,0 1-128 0,1-1 0 16,1-1 0-16,3-2 128 0,3-3-128 0,2-1 0 15,2-6 0-15,6-4 0 0,2-4 0 0,4 0 0 0,4-8 0 0,2-1 0 16,4-5 432-16,3-2 96 0,1-5 32 16,0 1 0-16,-1-4 0 0,-1-3 0 0,-2-2 0 0,-2 3 0 15,-3-3-240-15,-4 1-32 0,-3 1-16 0,-5 3 0 16,0 0 48-16,-7 13 0 0,0 0 0 0,0 0 0 16,0 0 64-16,0 0 0 0,0 0 16 0,0 0 0 15,-12 5-400-15,3 8 0 0,-2 4 128 0,5-1-128 16,-1-1 0-16,5-1 0 0,0 0 0 0,4-1-176 15,3-5 176-15,2 1-192 0,5-4 192 0,1-3-192 16,-1-2 32-16,4-5 0 0,0-4 0 0,3-1 0 16,1-8 160-16,2 1 0 0,-2-6 0 0,2-1 0 15,0-1 0-15,-2 1 0 0,-2-1 160 0,-6 3-160 16,0 1 128-16,-3 0-128 0,-7 0 0 0,-2 3 144 16,-1 4-16-16,0 1 0 0,-7 0 0 0,3 5 0 0,0-4-128 15,-3 7 0-15,1-1 0 0,-1 3 128 0,0 2-336 0,8 1-80 16,-8 0-16-16,8 0 0 15,0 0-2640-15,-7-3-512 0,7 3-128 0,0 0 0 16</inkml:trace>
  <inkml:trace contextRef="#ctx0" brushRef="#br0" timeOffset="71587.25">23767 18443 21183 0,'-8'11'1888'0,"3"-3"-1504"16,-2 4-384-16,1 4 0 0,-3 3 976 0,3 0 128 15,-2 2 32-15,2 1 0 0,-2 2 272 0,2 0 48 0,-5 7 16 16,4-5 0-16,-5 4-288 0,2-5-48 16,-1 2-16-16,-1-3 0 0,3 0-384 0,-1-1-80 15,3-4-16-15,2-4 0 0,5-3-416 0,0-1-96 0,0-11 0 0,5 8-128 16,-5-8 0-16,8 6-352 0,1-5 48 0,3-3 16 31,1-4-2384-31,-1-2-464 0</inkml:trace>
  <inkml:trace contextRef="#ctx0" brushRef="#br0" timeOffset="71885.08">24356 17778 22511 0,'0'0'992'0,"0"0"224"0,0 0-976 0,0 0-240 0,0 0 0 0,0 0 0 0,0 0 832 0,-10 0 128 16,-3 2 32-16,2 9 0 0,-1 1-112 0,0 7-32 16,-2 5 0-16,0 4 0 0,0 4 288 15,0 5 48-15,0 4 16 0,2 3 0 0,-3 6-304 0,2 2-64 16,-1 4-16-16,-1 2 0 0,-2 1-336 0,2 4-64 16,1 1-16-16,0-1 0 0,-1-3-208 0,2-1-64 15,3-6 0-15,1-6 0 0,2-2-128 0,2-7 0 16,-1-5 0-16,5-9 0 15,1-2-608-15,3-7 0 0,1-3 0 0,-4-12-10336 16,11 4-2048-16</inkml:trace>
  <inkml:trace contextRef="#ctx0" brushRef="#br0" timeOffset="72143.28">24792 17647 24879 0,'0'0'1088'0,"0"0"256"0,0 0-1088 0,0 0-256 0,0 0 0 0,-3 10 0 15,0 5 1312-15,-1 6 208 0,-3 4 32 0,0 2 16 16,-2 6-736-16,-2 5-160 0,-2 8-32 0,-4 2 0 16,1 5 160-16,-1 8 32 0,1 2 0 0,-3 3 0 15,-3 2-64-15,-1 2-16 0,-1 2 0 0,4 0 0 16,-1 0-368-16,2-2-80 0,3-4-16 0,2-2 0 15,1-3-496-15,4-8-112 0,2-6 0 0,3-8-16 16,1-6-2464-16,3-8-480 0</inkml:trace>
  <inkml:trace contextRef="#ctx0" brushRef="#br0" timeOffset="72338.87">23710 17975 42623 0,'-12'-1'1888'0,"12"1"384"0,0 0-1824 15,0 0-448-15,0 0 0 0,0 0 0 0,-8 7 192 0,8-7-48 0,-5 10-16 0,5-10 0 16,-4 11-320-16,4-11-64 0,0 0 0 0,3 10-16 31,-3-10-2144-31,6 7-416 0</inkml:trace>
  <inkml:trace contextRef="#ctx0" brushRef="#br0" timeOffset="73203.11">26194 18343 14735 0,'-11'-21'1312'0,"4"9"-1056"16,1-4-256-16,1-1 0 0,0 3 1792 0,1 2 288 15,0-1 64-15,0-1 16 0,0 3-176 0,2 3-48 16,2 8 0-16,0 0 0 0,-4-10-512 0,4 10-96 15,0 0-32-15,0 0 0 0,-7 6-640 0,-1 4-128 16,-1 6-16-16,1 9-16 0,2 7-352 0,0 10-144 16,1 3 128-16,1 5-128 0,1 1 0 0,4 1 0 0,2-2 0 15,2 0 0-15,3-1 0 0,4-2 0 0,1-5 0 16,6-5 0-16,3-6 0 0,1-7 0 0,1-4 0 0,3-5 0 16,1-4 0-16,-1-7 0 0,1-7 0 0,3-5 0 15,-1-5 160-15,2-2-160 0,4-6 192 0,-3-4-192 16,0-2 336-16,-1-2-32 0,-2 2-16 0,-1-2 0 15,-2-2-112-15,-4 5-32 0,-3-2 0 0,-4 2 0 16,-6-4 32-16,-4 2 0 0,-1 1 0 0,-5 2 0 16,-2-2-176-16,-5 6 160 0,-2 1-160 0,-1 5 160 15,-1 4-432-15,-2 3-96 0,3 3-16 0,0 1 0 32,1 3-2368-32,9 1-464 0</inkml:trace>
  <inkml:trace contextRef="#ctx0" brushRef="#br0" timeOffset="73514.35">27536 18155 29423 0,'-17'-5'1296'0,"5"4"288"0,-1 1-1264 0,-1 1-320 16,-1 2 0-16,-1 3 0 0,-3 4 272 0,-3 1 0 15,-2 2 0-15,-2 0 0 0,-2 0 64 0,-1 0 16 16,1 3 0-16,0 1 0 0,4-3-144 0,6 1-16 15,6-1-16-15,7-1 0 0,5-1 128 0,6 2 16 16,5-4 16-16,6 2 0 0,7-1-80 0,3 1-32 16,1-1 0-16,0 3 0 0,0-1-80 0,-2 1-16 15,-2-1 0-15,-3 1 0 0,-5-2 48 0,-3 2 0 16,-3-1 0-16,-3 2 0 0,-6-2 208 0,-2 1 64 0,-5 1 0 16,-4 0 0-16,-5 3 32 0,-5 0 16 0,-6 0 0 0,-8 0 0 15,-5-1-288-15,-6-3-48 16,-3-2-16-16,1-2 0 0,5-6-144 0,4 0 0 0,5-1 0 0,6-5 0 31,4-3-1392-31,9 0-208 0,3-4-32 0,8 0-14160 0</inkml:trace>
  <inkml:trace contextRef="#ctx0" brushRef="#br0" timeOffset="73911.23">28069 18185 12895 0,'0'0'1152'0,"-8"2"-928"15,-1 1-224-15,9-3 0 0,-8 6 2656 0,1 3 480 16,2 0 112-16,1 5 16 0,0 1-1696 0,1 4-336 15,0 4-64-15,3 2-16 0,0 0-192 0,4 3-32 16,1-2-16-16,4 2 0 0,0-4-288 0,1 0-64 16,0-2-16-16,3-4 0 0,1-4-96 0,1-1 0 15,3-2-16-15,0-6 0 0,-1-1 144 0,3-4 48 0,-1-3 0 0,1-2 0 16,3-6 144-16,0-1 16 16,-2-4 16-16,3-3 0 0,-4-5-144 0,-1 1-16 0,-2-4-16 0,-1 2 0 15,-4 2-256-15,-3-3-48 0,-2 2-16 0,-4 1 0 16,-3-2-128-16,-2 2-32 0,-3-5 0 0,-2 4 0 15,-1 2-144-15,-1 1 0 0,0-1-192 0,1 7 192 32,1 1-1664-32,0 1-224 0,2 6-32 0,-1 0-10032 0,6 7-2000 0</inkml:trace>
  <inkml:trace contextRef="#ctx0" brushRef="#br0" timeOffset="75113.06">28998 18047 27695 0,'0'0'1216'0,"-9"-2"272"0,-3-3-1184 0,0 1-304 0,-2 3 0 0,-1 3 0 0,-3 3 560 0,-4-1 48 15,1 2 16-15,-3 6 0 0,-2 1-320 0,1 3-64 16,1 3-16-16,2 3 0 0,2-1 160 0,2 2 16 16,3 1 16-16,5-3 0 0,2-3-96 0,5 1 0 15,5-2-16-15,3 0 0 0,5-7-304 0,3 0 0 16,1-2 0-16,5-1 0 0,2-5 144 0,3-4-16 15,1-4-128-15,-3 0 192 0,0-2 192 0,-2-2 48 16,-1-1 0-16,-2-1 0 0,-4-3-128 0,-2 2-32 16,-2 3 0-16,-1-3 0 0,-6 2-112 0,1 3-32 15,-3 8 0-15,0 0 0 0,0 0 0 0,0 0 0 16,-8-4 0-16,8 4 0 0,-6 5-128 0,1 7 0 16,1-2 0-16,-1 3 0 0,4-4-256 0,1 2 64 15,2 1 0-15,3-5 16 0,-5-7-128 0,12 5-16 0,0-1-16 0,2-4 0 16,2-5-32-16,-1-1 0 15,3-5 0-15,3 1 0 0,2-5 224 0,1 0 144 0,2-3-192 0,0-1 192 16,1-1 0-16,-2 1 0 0,1-2 0 0,-2 2 0 16,0 0 0-16,0-1 0 0,-2-1 0 0,-3 2 0 15,-1 0 240-15,-3 0-48 0,-2 0-16 0,-1 0 0 16,-1 0-48-16,-1 1 0 0,0-1 0 0,0-2 0 16,2-5-128-16,-1 1 128 0,2-6-128 0,-1-2 128 15,1-4-128-15,0-2 0 0,1-3 144 0,-1-5-144 16,-2-1 0-16,0-5 144 0,1 1-144 0,-3 0 0 15,0-1 144-15,0 3-144 0,1 2 0 0,0 7 144 16,0-1 80-16,0 9 16 0,-2 3 0 0,-3 6 0 16,3 0-96-16,-3 6-16 0,-3 4 0 0,1 5 0 0,-3-1-128 0,0 10 0 15,-3-7 0-15,3 7 0 16,-9 7 0-16,0 4 0 0,1 4 0 0,-4 6 0 0,-3 7 0 0,0 2 0 16,-1 6 0-16,1 8 0 0,-1 3-160 0,-1 7 160 15,-1 4 0-15,-1 3-144 0,0 5 144 0,0 0 0 16,0 4 0-16,5-2 0 0,3-1 0 0,3-6 0 15,4-1 0-15,4-6 0 0,4-5 0 0,2-5 0 16,4-7 0-16,6-6 0 0,-4-9 0 0,5-3 0 16,-2-3 0-16,3-10 0 0,1-3 0 0,1-8 128 15,1-7-128-15,3-6 0 0,3-2 160 0,1-4-32 16,0-3-128-16,-1-1 192 0,3-6-64 0,-2-2-128 16,2-1 176-16,1-3-176 0,-2-5 0 0,3-6 0 0,-1-6 0 15,0-1 0-15,1-6 0 0,-3 2 0 0,-1-4 192 16,-1 4-192-16,-3-3 176 0,0 7-176 15,-1 4 160-15,-2 3-160 0,-3 7 0 0,-1 3 0 0,-2 4 0 0,-2 4 0 16,-3 4 0-16,-1 2 128 0,-3 7-128 0,-3 2 0 16,-3 4 0-16,-3 6 0 0,-1 2 0 0,-2 3 0 15,-4 6 0-15,-4 5 0 16,-4 2 0-16,-1 6 0 0,-3 3 0 0,-2 8 0 0,1 1 0 0,-2 6 0 16,-2 7 0-16,-1 3 0 0,0 9 0 0,-2 1 0 15,-2 1 0-15,4 2 0 0,1 4 0 0,7-4 0 16,5 0 0-16,3-2 0 0,5-5 0 0,4-3 0 15,6-7 0-15,2-1 128 0,4-5 0 0,1-5 16 16,0-4-16-16,3-3-128 0,-1-5 192 0,1-3-64 16,0-5-128-16,1-3 128 0,1-5-128 0,3-3 128 15,2-5 64-15,1-2 0 0,-2-6 0 0,0-1 0 0,-2-5 0 0,3 2 0 16,-4-2 0-16,-2-4 0 0,-2 1-192 16,0 3 128-16,1-2-128 0,-2 8 128 0,-2-1-128 0,-1 4 0 15,-2 4 0-15,-6 8 128 0,0 0-128 0,0 0 0 16,10 5 0-16,-1 8 0 0,-4 1 0 0,2 7-144 15,-5 3 144-15,0 6 0 0,-4 0-144 0,2 5 144 16,-2 0 0-16,0 2-144 0,0-4 144 0,2-1 0 16,1-6 0-16,3 1-128 0,2-8 128 0,3-1 0 15,3-5 0-15,2-4 0 0,2-2 0 0,3-4 0 16,0-6 0-16,6-2 0 0,-1-5 192 0,5-4-48 16,-1-4 0-16,1-1 0 0,-1 0 64 0,-1-2 16 0,-2-2 0 15,-1 4 0-15,-3-1-80 0,-1 3-16 16,-1 0 0-16,-2 6 0 0,-3-1-128 0,-2 7 0 15,-2 0 0-15,-10 5 128 0,0 0-128 0,12 8 0 0,-8 2 144 16,0 4-144-16,-3 4 0 0,-2 2 0 0,-3 3 0 0,0 1 128 16,-1 8-128-16,-2-2 0 0,-3 3 128 0,-1 3-128 15,-2 5 176-15,-2-1-48 0,-4 1 0 0,-4 0 0 16,-4 2 144-16,-1-5 32 0,-3-1 0 0,-5 1 0 16,-5-1-64-16,-1-2-16 0,-2 0 0 0,1-3 0 15,-2-6-224-15,4 0-160 0,2-6 32 0,5-2-13120 16,-2-7-2624-16</inkml:trace>
  <inkml:trace contextRef="#ctx0" brushRef="#br0" timeOffset="75754.59">31290 16903 28623 0,'0'0'1264'0,"0"0"272"0,0 0-1232 0,0 0-304 0,-5 7 0 15,-4 4 0-15,1 6 816 0,-2 7 96 0,-2 5 32 0,-2 8 0 16,-3 6-96-16,0 5-16 0,1 6 0 0,1 3 0 16,1 4-224-16,-2-3-48 0,2 2-16 0,3 0 0 15,2-4 96-15,2-1 0 16,0-5 16-16,3-4 0 0,2-6-336 0,3-5-80 0,3-6-16 0,1-2 0 16,1-8-96-16,2-6 0 15,3-3-128-15,3-7 192 0,2-2 16 0,4-5 0 0,4-5 0 0,3-1 0 16,1-7 64-16,4 0 16 0,-1-1 0 0,1 0 0 15,1-1-288-15,0 2 160 0,0 3-160 0,-2 4 128 16,-3 0-128-16,-2 8 0 0,1-1 0 0,-3 6 0 16,-3 5 0-16,-4 5 0 0,-3 2 0 0,-3 6-176 15,-5 3 176-15,-2 3 0 0,-3-3-144 0,-4 4 144 16,-3-5 0-16,-4 5 0 0,-3-3 0 0,-3 3 0 0,-7-5 0 0,-1 0 0 16,-6-2 0-16,0 0 0 0,-4-6 0 0,-1-2 0 15,2-2 0-15,1-5 0 0,2 3 0 0,2-5 0 16,3-4 0-16,3-1 0 0,3-3 0 15,2-2 0-15,5-1 0 0,3-3 0 0,2 1-208 0,5-2-80 16,1 2-16-16,4-1 0 16,5 2-144-16,2-1-48 0,0 3 0 0,3-2 0 0,2 2 240 0,3 3 32 15,0 0 16-15,1 3 0 0,0 0 208 0,0 2-176 16,-1 2 176-16,-2 4-160 0,0 0 0 0,-5 4 0 16,-3-3 0-16,-2 1 0 0,-1-1-112 0,-5-9-32 15,0 0 0-15,-1 13 0 0,1-6 48 0,0-7 16 0,-8 10 0 16,8-10 0-1,-9 4-1296-15,2-1-256 0,-1-3-48 0,8 0-12224 0</inkml:trace>
  <inkml:trace contextRef="#ctx0" brushRef="#br0" timeOffset="76227.39">31882 17572 26719 0,'0'0'2368'0,"-7"8"-1888"0,2-2-480 0,1 5 0 0,4-2 1152 0,4 3 144 16,-1 0 32-16,5-3 0 0,4 3-304 16,3-7-48-16,4-1-16 0,5-3 0 0,4-1-128 0,4-3-48 15,-3-3 0-15,1-3 0 0,-2-1-176 0,-1-4-32 16,-3 0-16-16,-3 1 0 0,-1-1 16 0,-2 0 0 16,0-1 0-16,-7 2 0 15,-2 2-32-15,-4-2 0 0,-2 2 0 0,-3 2 0 0,-3-1-64 0,-3 3-16 16,-5 4 0-16,-3 0 0 0,-3 3-272 0,-4 4-48 15,-3 3-16-15,-4 6 0 0,-4 5-128 0,-3 4 160 16,1 3-160-16,-2 3 160 0,0 6-160 0,6 2 0 16,4 1 144-16,7 0-144 0,5-1 128 0,7 3-128 15,4-4 128-15,7-1-128 0,6-1 128 0,7-1-128 16,3-6 160-16,8-1-160 0,8-3 128 0,4-4-128 16,3-5 0-16,5-5 0 0,0-2 0 0,-18-4-288 15,8-2 32-15,8-2 16 16,6-1-1824-16,3 0-368 0,0 1-80 0</inkml:trace>
  <inkml:trace contextRef="#ctx0" brushRef="#br0" timeOffset="77221.32">12585 20324 24991 0,'0'0'1104'0,"0"0"240"0,-7 1-1088 0,7-1-256 15,-9-2 0-15,9 2 0 0,0 0 1264 0,1-7 192 0,4-3 32 16,3 0 16-16,2-5-192 0,3-3-32 16,-1 0-16-16,4-1 0 0,0-6-480 0,-1-1-80 0,6 1-32 0,0-5 0 15,2 2-288-15,0 2-48 0,0-5-16 0,0 7 0 16,1-1 64-16,0 3 0 0,0 2 0 0,-1 3 0 16,-1 5-64-16,-4 1 0 0,-1 6 0 0,0 1 0 15,-2 4-192-15,-2 7-128 0,-4 0 128 0,1 6-128 16,-2 2 0-16,-2 6 0 0,-1 2 0 0,-2 5 0 15,-2 0 0-15,0 3 0 0,-1 2 0 0,0 4 0 16,-2 1 0-16,-1 2 128 0,1 2-128 0,-2-2 0 16,-1 0 128-16,2 4-128 0,-2-3 160 0,0 0-160 0,-1 2 160 0,-1-2-160 15,1-3 160-15,0 0-160 0,-1-1 128 0,2-4-128 16,0-3 0-16,1-6 0 16,3-1-752-16,1-5-240 0,0-4-48 0,2-1-16 15,-2-13-2320-15,0 0-464 0</inkml:trace>
  <inkml:trace contextRef="#ctx0" brushRef="#br0" timeOffset="77404.39">12604 20865 35583 0,'0'0'1584'0,"0"0"320"0,11 3-1520 0,3-2-384 15,2-1 0-15,3-1 0 0,3-2 432 0,3-3 16 0,6 0 0 0,3-3 0 16,3 1 80-16,5-2 32 15,4-2 0-15,4-2 0 0,4 3-192 0,2 0-48 16,-3-5 0-16,-6 2 0 0,-2 0-320 0,-2 3 0 16,-2-2 0-16</inkml:trace>
  <inkml:trace contextRef="#ctx0" brushRef="#br0" timeOffset="77798.24">14205 20363 34383 0,'0'0'1520'0,"0"0"320"0,0 0-1472 16,0 0-368-16,0 0 0 0,0 0 0 0,0 0 464 0,11 7 32 15,3-5 0-15,1 1 0 0,3-3 192 0,3-2 32 16,-1 0 16-16,4 1 0 0,5-3-352 0,2-1-64 16,1 1 0-16,1 0-16 0,-2 1-560 0,6-2-96 15,1-5-32-15,-1 3-11200 16,1-5-2256-16</inkml:trace>
  <inkml:trace contextRef="#ctx0" brushRef="#br0" timeOffset="78358.12">15852 20173 25919 0,'-16'-9'1152'0,"4"2"224"0,-3 1-1104 0,-2-3-272 15,-2 1 0-15,-1 0 0 0,-3 0 928 0,-2-1 128 16,2 3 32-16,0 3 0 0,1-1-144 0,2 3-32 16,2 2 0-16,-2 4 0 0,2 2-400 0,0 4-64 15,1 3-32-15,-1 4 0 0,0 4-112 0,3 3-32 0,-1 3 0 0,2 4 0 16,2-3-128-16,2 4-16 0,2 1-128 0,4-1 192 15,3-2-192-15,3-3 0 0,5 0 0 0,2-7 0 16,0 0 0-16,6-6 0 16,1-7 0-16,5-1 0 0,2-5 0 0,1-5 0 15,1-7 0-15,4-3 144 0,3-5 32 0,0-2 0 16,0-4 0-16,-2-2 0 0,-1-3 16 0,-2-4 16 16,-5 0 0-16,-1-3 0 0,-3 1-48 0,-1-1-16 0,-6 1 0 0,1-1 0 15,-2-2 208-15,-1 1 32 0,-3 0 16 16,-1 0 0-16,-4-3-80 0,1-5 0 0,-2 3-16 0,-2-1 0 15,-2 2-80-15,1 7-16 0,-1 6 0 0,1 5 0 16,1 9-208-16,-1 3 144 0,-1 8-144 0,4 3 128 16,-3 10-128-16,-1 8 0 0,-1 5 0 0,1 4 0 15,0 6 0-15,0 2 0 0,2 4 0 0,-1 1 0 16,1 3-128-16,2 4 128 0,-3 3 0 0,3 1 0 0,-1 0-160 0,1 1 160 16,-1 0-208-16,1-4 80 15,1-3-1216-15,-1-3-256 16,1-2-32-16</inkml:trace>
  <inkml:trace contextRef="#ctx0" brushRef="#br0" timeOffset="78708.97">16461 20072 28559 0,'0'0'2544'0,"0"0"-2032"0,0 0-512 0,0 0 0 0,0 0 1184 0,-2 14 144 0,2 3 16 0,-2 2 16 16,-2 2-416-16,2 6-96 0,-2-2-16 16,0 6 0-16,0-1-32 0,-2 2-16 0,1 1 0 0,0 2 0 15,-1-2-320-15,2 0-64 0,-1-3-16 0,1-3 0 16,1 1-384-16,2-8 0 0,1-8 0 0,1-1-176 16,2-3-2512-16,-3-8-496 0</inkml:trace>
  <inkml:trace contextRef="#ctx0" brushRef="#br0" timeOffset="79224.38">17055 20096 3679 0,'0'0'320'0,"0"0"-320"16,-7 7 0-16,1 4 0 0,0-2 4352 0,-1 7 816 15,-2 4 144-15,0 0 48 0,-1 0-3312 0,-1 3-640 16,-1-1-144-16,1-1-32 0,0 1 16 0,0-2 0 0,2-2 0 0,-1-1 0 16,1-3-160-16,2 0-16 15,-1-6-16-15,8-8 0 0,0 0-96 0,0 0 0 16,0 0-16-16,0 0 0 0,5-15-224 0,3-3-32 16,3-3-16-16,1-3 0 0,0-2-96 0,4-3 0 15,3 0-16-15,1 2 0 0,0-2-320 0,2 3-64 0,-2-3-16 0,2 5 0 16,-2 0-32-16,3 5-128 15,0 1 192-15,1 5-64 0,-1 1-128 0,-1 7 0 0,-2 1 0 0,-1 8 0 16,-1 2 0-16,-4 8 0 0,-3 1 0 0,-2 4 0 16,-2 4-176-16,-4 5 176 0,-3-3-128 0,-2 1 128 15,-3 1 0-15,-3-3 0 0,-1 4 0 0,-1-7-128 16,-1-2-16-16,-1-2 0 0,6-3 0 0,0-7 0 16,6-7 144-16,0 0 0 0,0 0 0 0,0 0 0 15,0 0 0-15,6-11 0 0,4-6 0 0,3-2 0 16,1-5 0-16,4 0 0 0,3-3 0 0,2 2 0 0,-3 2 0 15,2-1 0-15,0 1 0 0,0 4 0 0,0 3 0 16,1 4 0-16,0 3 0 0,-2 7 0 0,1 3 0 0,-2 4 0 16,1 8 0-16,-3 3 0 0,-2 5 0 0,-3 4 0 15,-6 3 0-15,1-3 0 0,-4 3 0 0,-4-1 0 16,-1 2 0-16,-5 0 128 16,0-4-1088-16,0 0-224 0,-1-2-32 0,4-4-16 15,-1-2-1648-15,1-7-336 0</inkml:trace>
  <inkml:trace contextRef="#ctx0" brushRef="#br0" timeOffset="79659.96">18157 19982 22511 0,'0'0'992'0,"-2"10"224"0,2-10-976 16,-5 10-240-16,2 2 0 0,1 0 0 0,1-1 1232 0,2 0 208 0,-1 2 32 0,4-4 16 15,2 2 32-15,1-5 0 0,0 2 0 0,5-4 0 16,1-2-208-16,1-2-32 0,3-2-16 0,5-2 0 15,0-2-368-15,2-2-80 0,0-3-16 0,0 0 0 0,-2 0-224 0,-1-4-32 16,1-2-16-16,-2 1 0 0,-1-1-176 0,-2 4-32 16,-4-1-16-16,-3 0 0 0,-4 2-128 0,-3 2-32 15,-1-2 0-15,-2 12 0 0,-2-9 48 0,-3 3 16 16,-2 2 0-16,-3 5 0 0,-4 7-208 0,-3 1 0 16,-4 5 0-16,-3 2 0 0,-2 5 0 0,-2 0 0 15,3 6 0-15,-1 1-160 0,5 4 160 0,2-2 0 16,5-3 0-16,2 1 0 0,9-3 0 0,1-2 0 15,5-1-128-15,4-7 128 0,6 0-320 0,5-3 32 16,4-5 0-16,6-2 0 16,3-6-1664-16,4-5-336 0,2-3-64 0,-2-6-14656 0</inkml:trace>
  <inkml:trace contextRef="#ctx0" brushRef="#br0" timeOffset="79995.67">18876 19928 33055 0,'-16'13'1472'0,"7"0"288"0,0 1-1408 0,-1 6-352 15,-3 1 0-15,0 1 0 0,1 6 768 0,-2-2 64 0,2-1 32 0,1 1 0 16,1-3-32-16,1-2-16 0,2-2 0 0,3-1 0 16,-1-3-176-16,4-2-48 0,1-13 0 0,4 9 0 15,-4-9-208-15,10 5-64 0,-1-6 0 0,6-4 0 16,3-4 48-16,2-4 0 0,2-5 0 0,2-1 0 15,4-2 16-15,-2-1 0 0,2-2 0 0,-4 0 0 0,-1 1-192 16,1-3-48-16,-4 2 0 0,2 4 0 0,-2 1 48 0,2 2 0 16,-1 2 0-16,0 6 0 0,-4 4-192 0,1 2 0 15,-4 9 144-15,0 4-144 0,-2 2 0 0,-4 6 0 16,-1 3 0-16,-2 3-192 0,-3 4-48 0,-3-2-16 16,-4 2 0-16,-3-1 0 15,-2 2-1088-15,0-5-208 0,1-2-48 0,2 1-16 16,0-4-1696-16,2-6-336 0</inkml:trace>
  <inkml:trace contextRef="#ctx0" brushRef="#br0" timeOffset="80387.75">20199 19729 27759 0,'0'0'1216'0,"-7"-6"272"0,0-5-1184 0,-1 5-304 0,-3-2 0 16,1 5 0-16,-2 0 816 0,-1 3 96 0,-1 3 32 0,-1 4 0 16,-3 1-176-16,-1 5-16 0,-3-2-16 0,-1 6 0 15,-3 0-96-15,0 1 0 0,-1 2-16 0,3 1 0 16,3-2-176-16,4 0-48 0,4-4 0 15,7-2 0-15,5 1-176 0,5-1-32 0,2-5-16 0,5 3 0 16,5-4-48-16,3 2-128 0,2-4 192 0,2 3-64 0,3 1 32 16,-2 0 0-16,0 1 0 0,-4 1 0 0,1-2-160 0,-2 3 0 15,-2-2 0-15,-3 3 128 0,-2-1-128 16,-3 0 0-16,-3 0 144 0,-3 2-144 0,-5-2 304 0,-3-1-16 16,-4 2 0-16,-3 2 0 0,-5-1-112 0,-2-1-32 15,-5 0 0-15,-3-1 0 0,-3-3-144 0,-3-1 0 16,-3-6 0-16,2-2 128 0,3-5-400 15,5-2-96-15,3-3-16 0,6-2 0 16,6-3-2800-16,6-2-560 0</inkml:trace>
  <inkml:trace contextRef="#ctx0" brushRef="#br0" timeOffset="80620.21">20794 19743 29999 0,'0'0'1328'0,"0"0"272"0,-3 10-1280 0,-1 4-320 0,-1 1 0 0,-3 6 0 15,0 4 912-15,-2-1 112 0,-1 2 32 0,-3 0 0 16,-3 5-192-16,1-2-32 0,-3 3-16 0,0 1 0 16,0-1-304-16,1-3-64 0,0-1-16 0,0-3 0 15,3 1-304-15,2-6-128 0,3-2 0 0,4-4 128 31,3-4-1776-31,3 0-352 0,0-10-80 0</inkml:trace>
  <inkml:trace contextRef="#ctx0" brushRef="#br0" timeOffset="81292.81">21317 19859 29487 0,'-8'8'2624'0,"-1"0"-2112"16,-1 4-512-16,-3 4 0 0,-2 2 608 0,-3 3 16 16,-3 5 0-16,-2 2 0 0,0 0-48 0,1-3-16 15,5 1 0-15,3 0 0 0,0 0 320 0,6-2 64 16,3-4 16-16,4-1 0 0,2-1-480 0,4-3-96 16,4-3 0-16,4-1-16 0,2-4-176 0,5-4-16 15,3-5-16-15,5-1 0 0,2-3 160 0,2-3 16 16,0-1 16-16,-1-5 0 0,-3-1-160 0,1 1-16 15,-4 1-16-15,-3-1 0 0,-4 0 0 0,-6-1 0 16,0 2 0-16,-7 3 0 0,-1-3 160 0,-4 0 48 16,-3 4 0-16,-3 0 0 0,-6-3-368 0,-4 0 0 0,-5 1 0 0,-1-2 128 15,-3 1-400-15,1 3-80 16,-1-3-16-16,3 3 0 16,3 1-96-16,3 1-32 0,2 1 0 0,7 2 0 0,3-4-160 15,4 9-48-15,6-9 0 0,5-3 0 16,3 2-96-16,6-1-32 0,4-1 0 0,7 6 0 0,2 1 208 15,4-1 48-15,1 0 0 0,0 4 0 0,-1-1 288 0,-1 2 64 0,-3 1 16 0,-3 1 0 0,-1 2 208 16,-2 1 160-16,-3 5-32 0,-3 0 0 0,-5 3 336 16,-2 2 64-16,-4 0 16 0,-3 4 0 0,-2 0-16 0,-4 5 0 15,-2-3 0-15,-3 2 0 16,-4-3-64-16,3 1-16 0,-2-1 0 0,-1-1 0 0,-1-2 256 0,1-2 32 16,2-2 16-16,1-5 0 0,5-7-32 0,0 0 0 15,0 0 0-15,0 0 0 0,0 0-224 0,0 0-48 16,8-6-16-16,0-7 0 0,1-1-176 0,3-2-48 15,2 1 0-15,1-3 0 0,3-1-208 0,0 1 144 16,-1 0-144-16,1 2 128 0,4-1-128 0,-2 4 0 16,2-1 0-16,-1 4 0 0,0 3 0 0,-2 4 0 15,-1 1 0-15,-2 2 0 0,-1 3 0 0,1 6-144 16,-2 3 144-16,-3 3 0 0,-1 0-128 0,-2 4 128 16,1 2 0-16,-3-2 0 0,0 0 0 0,0 0-128 15,-3 1 128-15,1-1 0 0,0-1 0 0,1 0 0 0,1-3 0 0,1-1 0 16,0 0 0-16,1-5 0 15,0 0 176-15,-1-4-176 0,2 0 0 0,3 0 0 16,-1-1 0-16,2-3 0 16,1-1-320-16,1-2-80 0,0-3-16 0,1-1 0 15,-1-1-1936-15,0-5-384 0,-2 0-80 0</inkml:trace>
  <inkml:trace contextRef="#ctx0" brushRef="#br0" timeOffset="82024.87">22627 19784 30399 0,'0'0'1344'0,"0"0"288"0,-1-5-1312 0,1 5-320 15,-3-8 0-15,3 8 0 0,0 0 1264 0,-10 4 176 16,0 0 32-16,-3-1 16 0,-1 4-672 0,-3 2-144 16,-5-2-32-16,3 5 0 0,-3 3-32 0,3 0-16 0,0 2 0 0,3 0 0 15,0 1-144-15,4 3-48 16,0-1 0-16,5-2 0 0,2 1-224 0,2-1-48 15,3-2-128-15,4-3 192 0,2-6-192 0,3 1 0 16,4 0 128-16,2-6-128 0,3-2 128 0,3-1 0 16,2 1-128-16,2-5 192 0,-1-5 32 0,-3 2 0 15,0-2 0-15,-5-2 0 0,-2 1-64 0,-1-2-16 16,-2 2 0-16,-2 1 0 0,-2 0 0 0,-2 2 0 0,-2-2 0 0,-3 10 0 16,3-9-16-16,-3 9-128 0,1-9 192 0,-1 9-64 15,0 0-128-15,0 0 0 0,0 0 0 0,0 0 0 16,-6 10-160-16,0 3 160 0,3-3-208 0,2 3 80 15,1-4 128-15,2 2 0 0,2 1-144 0,1-4 144 16,2 3 0-16,1-5-176 0,3 0 176 0,1-1-128 16,2-5 128-16,3-1 0 0,1-4 0 0,2-1-128 15,3-1 128-15,2-4 0 0,1-3 0 0,0-1 0 16,0-2 0-16,-1 2 0 0,-2-2 0 0,1 0 0 0,0-4 0 16,-1 0 144-16,-2 0-144 0,-2 0 0 0,-3-4 176 0,-3-1-176 15,-3-1 160-15,-2-2-160 0,-3 0 160 0,-3-2-160 16,-3-2 160-16,0-3-160 0,-6-2 144 0,2 5-144 15,-1 2 128-15,-3 8-128 0,1 2 128 0,3 9-128 16,0 1 128-16,5 11-128 0,0 0 128 0,-9 7-128 16,-2-1 0-16,1 9 128 0,-2 3-128 0,3 6 0 15,1 8 0-15,1 4 0 0,2 6 0 0,3 3 0 16,-1 5 0-16,3 1 0 0,3-3 0 0,0 2 128 16,2 1-128-16,4 1 128 0,3-5 16 0,1 0 0 15,-1-2 0-15,2-4 0 0,0-4-144 0,0-3 0 16,1-6 0-16,-1-4 0 15,-2-6-592-15,-1-3-112 0,1-4 0 0,-1-5-16 16,-11-6-1824-16,7-13-352 0,-2-4-80 0</inkml:trace>
  <inkml:trace contextRef="#ctx0" brushRef="#br0" timeOffset="82219.87">21223 19327 45151 0,'-22'2'4016'0,"4"-2"-3216"0,4 0-640 0,4 1-160 15,1 0 672-15,9-1 96 0,0 0 32 0,0 0 0 0,0 0-592 16,0 0-208-16,0 0 144 0,0 0-144 16,0 0-288-16,2-9-144 15,1 2-16-15,5-5-16 0,3 5-2864 0,2-2-560 0</inkml:trace>
  <inkml:trace contextRef="#ctx0" brushRef="#br0" timeOffset="83050.89">23928 20236 36863 0,'-4'-4'3264'0,"0"2"-2608"0,1-2-528 0,3 4-128 0,0 0 848 0,0 0 144 15,0 0 32-15,0 0 0 0,0 0-272 0,0 0-48 16,0 0-16-16,0 0 0 0,0 0-480 0,0 0-80 16,0 0-128-16,0 0 176 0,16-3-352 0,-5-2-64 15,-1-1-16-15,2 1-12432 16,-5-1-2496-16</inkml:trace>
  <inkml:trace contextRef="#ctx0" brushRef="#br0" timeOffset="83709.58">25787 19428 23039 0,'0'0'1024'0,"0"0"192"0,0 0-960 0,0 0-256 16,0 0 0-16,0 0 0 0,0 0 1472 0,0 0 256 15,-7 10 64-15,0 4 0 0,1 4-832 0,-2 5-144 0,3 4-48 0,0 8 0 16,1 5-224-16,2 1-48 15,-1 4-16-15,1 2 0 0,-2 4-240 0,3-3-48 0,-2-2-16 0,2 3 0 16,-2 1-176-16,-1-3 192 0,1 1-192 0,-1-1 192 16,-1-5-192-16,0-1 0 0,-3-6 0 0,2-4-176 31,-1-8-1808-31,4-4-384 0,0-8-64 0</inkml:trace>
  <inkml:trace contextRef="#ctx0" brushRef="#br0" timeOffset="84192.78">25370 19654 26719 0,'4'-9'2368'0,"6"0"-1888"16,6-2-480-16,3-1 0 0,1-2 1088 0,5-2 112 16,6-2 16-16,7 0 16 0,7-2-528 0,3-4-96 15,3-2-32-15,-2 3 0 0,-3-5 64 0,-1 3 16 16,-1-3 0-16,-1 4 0 0,-1 2-272 0,-4 3-48 15,0 1-16-15,-4 4 0 0,-1 2-192 0,-3 4-128 16,-2 0 160-16,-3 6-160 0,-4 2 224 0,-2 5-48 16,-1 5-16-16,-4 3 0 0,-3 0-160 0,-1 6 0 15,-5 6 0-15,-2 2 0 0,-3 3 0 0,-3 5 0 16,-2 3 144-16,-2 4-144 0,-2 2 128 0,-3 1-128 0,-3 0 128 0,-1 0-128 16,-4-1 128-16,0-7-128 0,1 0 160 0,-4-4-160 15,2-1 384-15,4-5-32 16,0-6 0-16,4-2 0 0,2-1 96 0,4-5 0 15,4-3 16-15,3-10 0 0,0 0-272 0,0 0-48 0,12-1-16 16,-1-4 0-16,3-4 32 0,4-5 0 0,3-3 0 0,0 1 0 16,2-2 0-16,1 0 0 0,-1 2 0 0,-2 2 0 15,0 1-160-15,-2 1 0 0,-1 6 0 16,-1 4 0-16,-1 4 0 0,-1 3 0 0,-2 5 0 0,2 3 0 16,-4 4 0-16,1 5-144 0,-7 1 144 0,0 3 0 15,-1 2-144-15,-1-2 144 0,-3 2 0 0,0 2-144 0,0-5 144 16,0-1 0-16,2-1 0 0,0-4 0 0,1-6 0 15,1 0-128-15,1-1 128 0,1-3 0 0,2-2-128 0,3-5 128 16,2-2-128-16,1-2 128 0,2-5-144 0,2 0 144 16,0-5-160-16,0 3 160 15,0-4-432-15,-1 2 16 0,0 0 0 0,-3-3 0 16,0 1-2768-16,-3 1-544 0</inkml:trace>
  <inkml:trace contextRef="#ctx0" brushRef="#br0" timeOffset="84613.72">26847 19594 22111 0,'0'0'1968'0,"0"0"-1584"0,0 0-384 0,0 12 0 16,3 2 2848-16,0 3 480 0,0 4 112 0,1 5 16 16,0 1-2384-16,1 2-480 0,0-1-80 0,-1 0-32 15,2-1-224-15,-1 0-32 0,2-3-16 0,0-3 0 16,0 2-208-16,0-5 176 0,1-5-176 0,1 0 160 15,-3-2-16-15,6-6 0 0,-3 0 0 0,1-5 0 0,1-1 272 0,1-3 48 16,-1 0 16-16,0-7 0 0,0 1 192 0,-1-3 32 16,-1-5 16-16,-2 0 0 0,1 2-160 0,-2-2-48 15,-1-1 0-15,-2 0 0 0,1 1-176 0,-2-1-32 16,1-3-16-16,-3 0 0 0,0-1-288 0,-1 4 128 16,-1 0-128-16,1 1 0 15,0 2-288-15,-1 5-160 0,2 2-48 0,-2 3 0 16,2 6-1760-16,0 0-368 0,0 0-64 0,0 0-13904 15</inkml:trace>
  <inkml:trace contextRef="#ctx0" brushRef="#br0" timeOffset="84907.75">27611 19517 22111 0,'0'0'976'0,"-11"0"208"0,-1 0-944 0,1 1-240 15,0 1 0-15,-3 6 0 0,-3-2 2400 0,-1 7 432 0,1 0 96 0,-1 0 16 16,0 1-2048-16,1 0-384 0,2 2-96 16,2 1-16-16,3-2 0 0,4-1 0 0,2-3 0 0,4 2 0 15,3-3 112-15,3 2 0 0,3 0 16 0,2-2 0 16,2 3-160-16,4-1-48 0,-1-2 0 0,3 1 0 16,0-3 0-16,0 5-16 0,-2-2 0 0,-2-1 0 15,-1 4 48-15,-5 0 16 0,-3-4 0 0,-2 2 0 16,-4 0-48-16,-4 1-16 0,-2 0 0 15,-3 1 0-15,-6 0-112 0,-3-4-32 0,-5 3 0 0,-1-6 0 0,-1 2-160 0,-2-5-176 16,-1-3 48-16,1-3 0 16,1-2-1808-16,1-4-368 0,2-1-64 0</inkml:trace>
  <inkml:trace contextRef="#ctx0" brushRef="#br0" timeOffset="85429.84">29372 19529 15663 0,'0'0'688'0,"-10"-3"144"0,-2-3-656 0,1 4-176 0,-2-2 0 0,0 2 0 16,1 2 2944-16,-1-2 544 0,0 2 112 0,-1 0 32 15,-1 0-1776-15,-1 2-368 0,-2 0-64 0,0 2-16 0,0 2-576 0,0 3-112 16,-1 5-16-16,0 3-16 0,-1 2-208 0,2 1-32 16,2 4-16-16,2 3 0 0,1-2-208 0,4 2-32 15,5-3-16-15,2-1 0 16,2-5-176-16,5-3 192 0,2 0-192 0,5-1 192 0,2-1-192 0,4-7 128 16,2 0-128-16,1-4 128 0,2 3-128 0,1-6 160 15,-3-7-160-15,0 3 160 0,0-1 224 0,-2-2 32 16,-1 1 16-16,-3-5 0 0,-2-1 80 0,-4 3 0 15,-4-4 16-15,-3 3 0 0,-4-1-96 0,-2-2-32 16,-8 2 0-16,-2 0 0 0,0 0-400 0,-3-1 0 16,-4-4 128-16,0 6-128 15,-2-1-1088-15,2 5-240 0,1-2-48 0,2 4-16 16,4-2-1440-16,5 2-304 0</inkml:trace>
  <inkml:trace contextRef="#ctx0" brushRef="#br0" timeOffset="85760.61">29687 19482 28911 0,'-11'14'1280'0,"4"-1"256"0,-2-2-1216 0,-2 10-320 0,0 2 0 0,-3 1 0 16,-2 1 384-16,1-1 0 0,-1 2 16 0,-1 1 0 16,6-3 368-16,-1-3 80 0,1 0 16 0,2-6 0 15,1 0-112-15,7-3-32 0,-3-5 0 0,4-7 0 16,0 0-112-16,0 0-32 0,0 0 0 0,12-7 0 15,-1-5 0-15,2-1-16 0,1-4 0 0,0 1 0 0,-2 0-192 0,4-2-48 16,0-1 0-16,-1 1 0 0,1 2-128 0,0-1-48 16,1 1 0-16,0 0 0 0,3 1-144 0,-1 5 192 15,0-1-192-15,0 7 192 0,-3 1-192 0,1 7 0 16,-1 4 144-16,-3 4-144 0,-4 4 0 0,-4 4-128 16,0 3 0-16,-5 3 0 0,-2-1 0 0,-4 3 0 15,-2-3 0-15,-1 3 0 16,-2-6-272-16,1 0-48 0,-1-1-16 0,2-3 0 15,3-3-1776-15,1-2-336 0,1-7-80 0</inkml:trace>
  <inkml:trace contextRef="#ctx0" brushRef="#br0" timeOffset="86046.11">30628 18908 16575 0,'0'0'1472'0,"-8"-3"-1168"0,8 3-304 0,-9-1 0 15,9 1 2720-15,-7 3 480 0,2 0 112 0,-2 8 16 16,2-3-1968-16,0 8-384 0,-1 4-80 0,-1 7 0 16,1 3-128-16,-2 6 0 0,1 2-16 0,-1 3 0 15,-1 6-96-15,0-4-16 0,0 4 0 0,0-4 0 16,-1 0-80-16,1 1-32 15,-1 1 0-15,1 0 0 0,3 2-256 0,-2-5-48 0,1-4-16 0,2 1 0 16,1-4-400-16,3-5-96 0,-1-7-16 0,2-5 0 16,3-4-1872-16,1-7-368 0,1 0-80 0</inkml:trace>
  <inkml:trace contextRef="#ctx0" brushRef="#br0" timeOffset="86269.29">30750 19416 21183 0,'0'0'1888'0,"0"0"-1504"16,0 0-384-16,4 13 0 0,-1 2 1920 0,2 4 304 16,1 2 64-16,0 0 16 0,0 2-912 0,2 0-176 15,1 4-48-15,0-3 0 0,0 0-592 0,1 1-112 16,-1-4-16-16,2-1-16 0,2 0-224 0,0-4-32 15,1-1-16-15,-2-5 0 0,0 2-368 0,-1-6-80 16,-11-6-16-16,12 0-10128 16,-12 0-2016-16</inkml:trace>
  <inkml:trace contextRef="#ctx0" brushRef="#br0" timeOffset="86452.68">31055 19484 25791 0,'-7'14'2304'0,"0"5"-1856"0,1 6-448 0,-3 6 0 16,2 5 1904-16,-4 8 272 0,-2-1 64 0,-3 5 16 16,-5-3-1392-16,-2-1-288 0,-3-1-48 0,-1 1-16 15,0-4 112-15,3 0 16 0,3-2 0 0,0-5 0 0,3-1-640 16,3-4 0-16,2-4 0 0,3-3-16880 16</inkml:trace>
  <inkml:trace contextRef="#ctx0" brushRef="#br0" timeOffset="87770.54">17025 20968 21183 0,'0'0'1888'0,"-5"-9"-1504"0,0 0-384 0,1 1 0 16,2-4 1904-16,2 12 304 0,0 0 64 0,0 0 16 16,0 0-768-16,0 0-160 0,0 0-16 0,0 0-16 0,0 0-624 0,-3 12-112 15,2 0-16-15,1 2-16 0,-1 4-304 0,1 2-48 16,-1 3-16-16,1-9 0 0,-3 0-48 0,-1 5-16 16,2 2 0-16,-2-1 0 0,0-1 48 0,0 1 0 15,0-2 0-15,-1 11 0 0,2-8 32 0,0-6 16 16,0-7 0-16,3-8 0 0,0 0 224 0,0 0 64 15,0 0 0-15,0 0 0 0,8-8-48 0,0-6 0 16,1-1 0-16,-1-6 0 0,1-5-160 0,-2 13-48 16,-1-5 0-16,4-2 0 0,0 2-256 0,3 0 160 15,1 0-160-15,0 4 128 0,1 1 64 0,15-7 0 16,-5 6 0-16,-1 9 0 0,0 4-64 0,-1 5-128 16,0 4 192-16,-1 4-64 0,-3 6-128 0,-9-5 0 0,0-1 0 15,0 5 0-15,0 1 0 0,-1 1 0 16,-2 4-128-16,-1-3 128 0,-1-1-272 0,3 17 16 15,-3-10 0-15,0-1 0 16,-1-8-1328-16,-4-17-256 0,0 0-48 0</inkml:trace>
  <inkml:trace contextRef="#ctx0" brushRef="#br0" timeOffset="88231.44">17885 20957 4095 0,'0'0'0'0,"0"0"0"15,0 0 5408-15,0 0 1088 0,5 7 224 0,1 2 32 0,2-4-4640 0,-1 2-944 16,-7-7-176-16,13 6-32 0,1-3 224 0,0-3 48 16,1-2 16-16,3 0 0 0,0-5-256 0,2 2-48 15,2 0-16-15,-1-4 0 0,0 3-320 0,-3-5-64 16,1 0-16-16,-2-1 0 0,0 0-112 0,-2 2-32 16,-2-3 0-16,-3 2 0 0,-2 1-144 0,-2 0-48 15,-3 2 0-15,-2-2 0 0,-4 1-48 0,0 1-16 16,-2 3 0-16,-4 4 0 0,-3 1 32 0,-3 0 0 15,-2 4 0-15,-2 5 0 0,-1 0-160 0,0 5 0 16,-5 2-160-16,3 3 160 16,1 3-224-16,3 3 48 0,2 2 16 0,2 3 0 0,1 0-32 0,8-14-16 0,3 3 0 15,0 3 0-15,2-2-112 0,4-2-32 16,3-2 0-16,3-3 0 0,2 0-32 0,19 5-16 16,1-7 0-16,-1-7 0 15,4-5-352-15,2-4-64 0,-2-4-16 0,2-3 0 16,0-2-2032-16,-15 4-400 0</inkml:trace>
  <inkml:trace contextRef="#ctx0" brushRef="#br0" timeOffset="88608.21">18623 20962 16575 0,'0'0'1472'0,"0"0"-1168"16,0 0-304-16,0 0 0 0,0 0 2608 0,0 0 464 16,9 5 80-16,1-1 32 0,0-4-1392 0,2-3-256 15,-1-1-64-15,2 1-16 0,0-2-144 0,-2-4-32 16,2 4 0-16,0-4 0 0,-1 0-160 0,0-1-32 16,-2 2-16-16,-2 2 0 0,-1-3-288 0,0 4-48 15,-4-4-16-15,-3 9 0 0,0 0-336 0,0 0-64 16,0 0 0-16,0 0-16 0,-2-7-32 0,-3 6 0 15,-2 1 0-15,-3 3 0 0,-1 2-272 0,-2 2 0 0,0 1 0 0,-2 5 0 32,1-3 0-32,-1 5 0 0,1 0 0 0,1 2 0 0,0 2 0 0,5-1 0 15,0 0 0-15,3-2 0 0,1 1-192 0,4-10 48 0,0 2 16 0,1-1 0 32,2-1-384-32,-3-7-80 0,9 7-16 0,0-3 0 15,1 1-1552-15,11-4-304 0,1-5-64 0</inkml:trace>
  <inkml:trace contextRef="#ctx0" brushRef="#br0" timeOffset="89071.85">19408 20888 25167 0,'0'0'1104'0,"0"0"240"0,0 0-1072 0,0 0-272 0,0 0 0 16,1-6 0-16,-2-6 1408 0,1 12 240 0,-4-9 32 0,-3 2 16 0,-3 2-320 15,1-3-64-15,-3 2-16 0,0 3 0 0,-1 2-336 0,-1 1-64 16,-2 0 0-16,1 1-16 0,1 2-208 0,-2-1-32 16,2 2-16-16,0 4 0 0,2 1-288 0,-1 3-48 15,2 0-16-15,-1-1 0 16,2 4-272-16,1 3 0 0,0 0 0 0,4 1-144 0,0 1 144 0,2 1-128 16,3 0 128-16,3-12-128 0,2 4 128 0,0-4 0 15,3 1 0-15,2-1-128 0,3 0 128 0,1-4 0 16,1-1 0-16,13 2-128 0,-1-6 128 0,-2-2 0 15,-1-7 0-15,-11 5 0 0,0-6 0 0,3 1 0 0,-1-5 128 16,1-1-128-16,-1-2 176 0,-1-1-48 16,-1-1 0-16,7-16 0 0,-6 5 128 0,-3 2 32 15,0 3 0-15,-4-2 0 0,-2-2 16 0,-2 2 0 16,-1-1 0-16,-2 0 0 0,0-3-64 0,-4 1-16 0,3 1 0 0,-3 1 0 16,1 5 16-16,0 6 0 0,1 1 0 15,2 7 0-15,0 9-80 0,0 0-16 16,0 0 0-16,0 0 0 0,-4 12-144 0,2 8 0 0,1 8 0 15,1 8 0-15,-1 3 0 0,1 7 0 0,1-2 0 0,2 5 0 16,-2-1 0-16,2 0 0 0,-3 2 0 16,1-21 0-16,0 0-176 0,0 3 176 0,3 1-128 0,1-4 128 15,2-2-1664-15,1-3-256 16,3-2-64-16</inkml:trace>
  <inkml:trace contextRef="#ctx0" brushRef="#br0" timeOffset="89769.01">21346 20786 11055 0,'0'0'976'0,"0"0"-784"0,-6 9-192 0,6-9 0 0,-5 8 2416 0,5-8 432 16,0 0 96-16,0 0 0 0,-6 10-832 0,6-10-160 16,0 0-32-16,0 0-16 0,0 0-160 0,0 0-16 15,0 0-16-15,0 0 0 0,12-6-240 0,1-3-64 16,-2-3 0-16,3-2 0 0,1 1-448 0,1-5-112 16,-4-1-16-16,2 0 0 0,3-3-240 0,-1 3-48 15,0 0-16-15,-2 2 0 0,-4 1-128 0,1 3-16 16,1 0-16-16,-4 3 0 0,-2 3-368 0,-6 7 128 15,0 0-128-15,0 0 0 0,0 0 128 0,10 6-128 16,-3 7 160-16,-2 6-160 0,2 5 0 0,-1 8 0 16,-1 2 0-16,-1 2 0 0,0 0 0 0,0 1 0 15,-2 1 0-15,1 3 0 0,-2-2 0 0,-1-17 0 16,0 5 0-16,0-1 0 0,-1 6 0 0,1-3 0 16,0 3 0-16,0-1 0 0,-2-2 0 0,2 19 0 0,0-7 0 0,2-9-160 31,-1-4-304-31,2-4-64 0,-1-5-16 0,2-4 0 15,-2-1-1808-15,1-2-352 0,-3-12-80 0</inkml:trace>
  <inkml:trace contextRef="#ctx0" brushRef="#br0" timeOffset="89963.54">21378 21283 31327 0,'0'0'1392'0,"0"0"272"0,0 0-1328 0,14-1-336 0,4 0 0 0,-1 1 0 0,5-3 960 0,3 1 112 16,2-3 16-16,1 1 16 0,-1 0-208 0,2 2-32 16,0-2-16-16,4 0 0 0,4 1-208 0,1 3-32 15,3 0-16-15,2-1 0 0,2-1-304 0,-1 0-64 16,-1 0-16-16,1-2 0 16,-2-1-1152-16,-4 0-224 0,-5 1-48 0</inkml:trace>
  <inkml:trace contextRef="#ctx0" brushRef="#br0" timeOffset="91259.58">25092 20441 12831 0,'0'0'576'0,"0"0"112"0,0 0-560 15,0 0-128-15,0 0 0 0,0 0-3776 16,0 0-768-16</inkml:trace>
  <inkml:trace contextRef="#ctx0" brushRef="#br0" timeOffset="95033.08">23156 20800 2751 0,'0'0'256'0,"0"0"-256"0,-4-10 0 0,-1 0 0 0,-1 0 4816 0,6 10 928 15,0 0 176-15,0 0 32 16,0 0-4416-16,0 0-896 0,0 0-192 0,0 0-16 0,-4 10 64 0,3 4 16 16,1-1 0-16,0 3 0 0,1 3 80 0,0 3 32 15,2 1 0-15,-1 1 0 0,1 4 32 0,-1-1 16 16,0 2 0-16,-2-11 0 0,0 2-176 0,0 3-48 16,-2 1 0-16,2-1 0 0,0-4-96 0,0 0-32 15,0-1 0-15,0 11 0 0,2-10-48 0,0-7-16 16,-2-12 0-16,0 0 0 0,0 0 32 0,12-4 0 15,-1-5 0-15,1-8 0 0,-4-4 144 0,1 7 16 16,0-4 16-16,1-2 0 0,1-4-272 0,-1-1-48 16,-1 1-16-16,0-2 0 0,1 3-128 0,6-21 0 15,-2 13 0-15,-1 4 128 0,-2 7-128 0,-2 7 0 16,1 5 0-16,-10 8 0 0,13-4 0 0,-13 4 128 0,14 6-128 0,0 8 128 31,-1 3-128-31,0 5 0 0,-5 2 0 0,1 5 0 0,-4 4 0 0,-1-14 0 16,0 3 0-16,1 3 0 0,0 3 0 0,-1 2 0 0,0-4 0 0,0 4 0 15,0-4-368-15,3 21 48 0,-1-10 16 0,5-8 0 32,-1-7-1664-32,1-7-336 0,2-6-64 0</inkml:trace>
  <inkml:trace contextRef="#ctx0" brushRef="#br0" timeOffset="95350.6">23996 20858 27071 0,'-6'-11'1200'0,"6"11"240"0,0 0-1152 16,0 0-288-16,0 0 0 0,0 0 0 0,-6-6 832 0,6 6 128 15,0 0 0-15,-11 5 16 16,4 2-352-16,0 1-80 0,1 6-16 0,-2 6 0 0,1 4-240 0,-1 0-48 16,2 4-16-16,3-13 0 0,1 3-96 0,2 3 0 15,0 0-128-15,2-1 192 0,2-1-192 0,2-1 128 16,3-3-128-16,10 7 0 0,0-7 176 0,4-9-176 15,-1-3 192-15,0-4-192 0,-2-6 624 0,-1-3 16 16,-2-3 0-16,-3-2 0 0,-4-3-32 0,-3 7 0 16,0 1 0-16,-1-3 0 0,-1-1-80 0,-2 1-16 15,-3 1 0-15,-2-2 0 0,-1-2-16 0,-10-6-16 0,-2 1 0 16,-2 5 0-16,-1 0-480 0,-1 1 128 0,-2 3-128 0,3 3 0 31,1 0-1088-31,3 4-272 0,3 1-48 0,3 1-16 16,8 3-2240-16,0 0-448 0</inkml:trace>
  <inkml:trace contextRef="#ctx0" brushRef="#br0" timeOffset="95661.45">24512 20799 12895 0,'-14'17'576'0,"7"-5"112"0,-2 1-560 0,1 4-128 16,1 3 0-16,0 3 0 0,1 0 3472 0,1 3 672 0,-4 2 128 0,5-11 16 15,0 1-3120-15,0 1-624 0,1 0-128 0,0-1-32 16,1-1 304-16,-1 0 48 0,2-4 16 0,1 6 0 0,2-8 16 0,-2-11 0 16,0 0 0-16,13-1 0 0,-3-7 64 15,3-6 32-15,1-3 0 0,-6 5 0 0,0-1-240 0,0-2-48 16,0-3-16-16,1 1 0 0,2-1-160 0,-2 0-16 16,1 1-16-16,10-11 0 0,-1 7-16 0,-2 6 0 15,-4 4 0-15,1 5 0 16,-2 6-192-16,2 4-32 0,-1 1-128 0,0 8 192 0,0-1-192 0,-1 7 0 15,-3 4-144-15,-4-10 144 0,-1 5-288 0,-1 5 32 16,-1 0 16-16,1 2 0 16,-1 2-1312-16,1-3-272 0,-1 3-48 0</inkml:trace>
  <inkml:trace contextRef="#ctx0" brushRef="#br0" timeOffset="96401.97">25318 20765 24991 0,'0'0'1104'0,"0"0"240"0,0-8-1088 16,0 8-256-16,3-10 0 0,-3 10 0 0,7-8 560 0,2 0 48 16,1 2 16-16,3-1 0 0,-1 0 208 0,3 4 32 0,4 0 16 0,3 2 0 15,0 2-160-15,1 3-16 0,0 4-16 0,0 2 0 16,-1 4-240-16,-2 2-32 0,-1 2-16 0,-5 0 0 15,-4 1-112-15,-2 0-32 16,-4 1 0-16,-3 1 0 0,-2 2 0 0,-3 2 0 0,-2-1 0 0,-3 7 0 16,-4 0-64-16,5-12-32 0,-1 3 0 0,-1 0 0 0,-1 2-160 15,1 1 128-15,-1-3-128 0,4-2 128 0,0-2-128 0,2 12 0 16,5-8 0-16,7-5 128 0,4-5-128 16,6-5 0-16,3-2 0 0,7-4 0 0,3-4 0 0,2 0 0 15,-1 0 176-15,2-3-176 0,-3-4 128 0,4 3-128 16,3-2 0-16,0 3 144 0,0-4-144 0,0 3 0 15,-2-3 0-15,-2 3 0 0,-3-4-432 0,-6 4 48 16,-4-3 0-16,-5 3 0 16,-4-2-2672-16,-10 1-528 0</inkml:trace>
  <inkml:trace contextRef="#ctx0" brushRef="#br0" timeOffset="96598.32">25517 21056 35007 0,'0'0'3120'0,"0"0"-2496"0,0 0-496 0,12 6-128 16,2-2 0-16,4 0 0 15,2-2 0-15,-4-2-128 0,3-1 448 0,4 0 112 0,3 0 16 0,1-1 0 16,0 1-160-16,-1 1-32 16,1-1 0-16,23-3 0 0,-7-2-256 0,-4 1 0 0,-1 1-128 0,-2-3 128 31,-2 2-2240-31,-2 2-368 0,-4-5-64 0</inkml:trace>
  <inkml:trace contextRef="#ctx0" brushRef="#br0" timeOffset="97017.96">26517 21008 23039 0,'0'0'1024'0,"0"0"192"16,0 0-960-16,0 0-256 0,0 0 0 0,9-8 0 0,1 3 1280 0,3-4 192 16,2 0 64-16,3-2 0 0,1-1-240 0,1-2-32 15,1-2-16-15,0-1 0 0,2 1-240 0,0-1-48 16,-2-2-16-16,-3 1 0 0,-1 1-416 0,-6 0-80 0,-3 3 0 15,-4 4-16-15,-3 0-64 0,-2 2-16 16,-6 0 0-16,-2 5 0 0,-7 0 144 0,-3 2 16 16,-7 5 16-16,0 1 0 0,-2 4-400 0,-3 3-128 0,-1 5 0 0,3 1 0 15,1 2 0-15,3 2 0 16,1 0 0-16,1 5 0 0,2 0 0 0,5 3 0 0,1-3 0 0,5 1 0 16,-1-3 0-16,9-11 0 0,2-1 0 15,1 1 0-15,5-2 0 0,1 0 0 0,2 0 0 0,5-6 0 16,5 0-256-16,21 5 32 0,0-10 16 0,-1-2 0 15,1-8-1408 1,0 0-288-16,1-6-48 0</inkml:trace>
  <inkml:trace contextRef="#ctx0" brushRef="#br0" timeOffset="97406.48">27164 20727 21183 0,'0'0'944'16,"-9"0"192"-16,0 1-912 0,9-1-224 0,-6 5 0 0,6-5 0 0,-5 13 1504 0,1 3 256 15,1 2 48-15,1 0 16 16,1 2-848-16,1 2-160 0,0-1-48 0,1 5 0 0,0-2 16 0,0 3 0 0,3-3 0 0,-3-9 0 15,2 3-128-15,0 0-16 16,-1 0-16-16,2-1 0 0,0-1-16 0,-1-4 0 0,1 1 0 0,4 6 0 16,2-6-32-16,0-9-16 0,2-4 0 0,-1-4 0 15,2-6 224-15,-6 2 48 0,1-3 16 0,1-2 0 16,2-5-288-16,-2-2-64 16,3-1-16-16,-1 0 0 0,2-1-336 0,10-17-144 15,-5 4 128-15,-2 6-128 0,-3 8 0 0,0 0 0 0,-1 3 0 0,0 3 0 31,-1 4-720-31,1 3-32 0,0 0 0 0,0 5 0 16,-1 0-2448-16,-1 3-512 0</inkml:trace>
  <inkml:trace contextRef="#ctx0" brushRef="#br0" timeOffset="97688.46">27933 20727 16575 0,'0'0'1472'0,"0"0"-1168"0,0 0-304 0,-8 5 0 0,1 1 3408 0,0 2 624 16,2 6 128-16,-1 1 32 0,0 3-3104 0,-2 2-608 15,0 2-128-15,1-1-32 0,-1 5 144 0,-2-2 32 16,2 0 0-16,-1 2 0 0,3-5 16 0,3 1 0 16,5-3 0-16,0-9 0 0,3-2-64 0,2-1-16 15,2-2 0-15,2-2 0 0,0-1 96 0,3-2 32 16,3-2 0-16,1-2 0 0,2-5 176 0,-1 0 32 15,-1-5 16-15,-1 0 0 0,-1-2-80 0,8-12 0 16,-7 2-16-16,-7 5 0 0,-5 0-240 0,-5 2-32 16,-5 2-16-16,-4-1 0 0,-4 1-400 0,-2 3 0 15,-3-1 128-15,-2 4-128 16,-3-1-1536-16,0 6-320 0,0 3-80 0</inkml:trace>
  <inkml:trace contextRef="#ctx0" brushRef="#br0" timeOffset="98861.33">29657 20775 23951 0,'0'0'2128'0,"0"0"-1696"0,0 0-432 0,-2-10 0 0,1 2 880 0,1 8 80 0,0 0 32 0,-5-10 0 0,1 5 16 0,-2-1 0 15,-3 1 0-15,0 1 0 0,0 2 208 0,-1 2 64 16,0 2 0-16,0 0 0 0,-3 2-528 0,-1 4-112 16,0-1 0-16,0 6-16 0,-1 1-256 0,-1 1-48 15,1 6-16-15,1-1 0 16,-1 2-144-16,0-1-32 0,-1 5 0 0,6-4 0 0,3-1-128 0,4 0 0 16,3 0 0-16,6 0 0 0,6-2 0 0,-6-11 0 15,3 2 0-15,4-2 0 0,1 2 0 0,2-2 0 16,3-1 0-16,2 2 0 0,0-4 0 0,18 8 0 15,-9-5 128-15,-6-1-128 0,-2-4 0 0,-8 1 0 16,-2-1 0-16,-6 2 0 0,-6-5 240 0,0 0-48 16,0 0 0-16,-6 8 0 0,-2 1 256 0,-5-3 32 15,-5 1 16-15,-2-1 0 0,-4-1-224 0,1-2-32 16,-3 0-16-16,2 0 0 0,0-3-224 0,2 0 0 16,2-1 0-16,2 2 0 15,3 3-368-15,2-4-112 0,1-1-32 0,12 1 0 16,0 0-2464-16,0 0-496 0,0 0-112 0</inkml:trace>
  <inkml:trace contextRef="#ctx0" brushRef="#br0" timeOffset="99154.47">29938 20826 26543 0,'0'0'1168'0,"-9"5"256"0,0-1-1136 0,2 3-288 0,2 4 0 0,1 1 0 15,2-2 0-15,-1 3 160 0,2 1-160 0,1-2 128 0,0-1 160 0,1 2 32 16,3-3 0-16,1 1 0 0,0 2 288 0,2-4 64 16,2 1 16-16,0-4 0 0,-1 0 160 0,4-1 48 15,1-3 0-15,-1-2 0 0,0-2 16 0,-1-3 16 16,1-2 0-16,-1 2 0 0,-1-5-112 0,-2 1-32 16,-2-4 0-16,-1-1 0 0,-1 2-128 0,-4 0-16 15,-2-2-16-15,-2 2 0 0,-1-1-96 0,-2-1-16 16,0-1 0-16,-3 1 0 0,-3-2-272 0,-1 5-64 15,-1-4-16-15,-1 1 0 0,0 2-336 0,3 3-64 16,0-1-16-16,3 4 0 16,5 2-1472-16,5 4-320 0,0 0-48 0</inkml:trace>
  <inkml:trace contextRef="#ctx0" brushRef="#br0" timeOffset="99453.21">30291 20176 13823 0,'0'0'1216'16,"0"0"-960"-16,0 0-256 0,0 0 0 0,10 13 3184 0,-2 2 592 15,-2 2 112-15,-1 3 16 0,0 2-2624 0,-2 2-544 0,-1 3-96 0,-2-1-32 16,0 7 144-16,-4 3 16 0,-1 2 16 0,0 4 0 0,-1 0 16 0,0 2 0 15,-2 3 0-15,2 3 0 0,1 0-224 0,1-3-32 16,0-2-16-16,0-4 0 0,0-1-336 16,2-6-192-16,0-4 192 0,1-6-192 0,1-3 0 0,1-5 0 15,3-3 0-15,0-3-144 16,-4-10-1520-16,0 0-320 0,0 0-48 0</inkml:trace>
  <inkml:trace contextRef="#ctx0" brushRef="#br0" timeOffset="99840.05">30529 20762 14735 0,'0'0'1312'0,"0"0"-1056"0,0 0-256 0,0 0 0 0,0 0 3904 0,0 0 736 15,-5 9 144-15,1 4 16 0,0 1-3456 0,1 2-704 0,0 0-144 0,0 0-32 16,0-1 48-16,1 3 0 16,-1-1 0-16,1-1 0 0,-1 1-176 0,2-2-16 0,1-1-16 0,1-5 0 15,-1-9-48-15,5 10-16 0,-5-10 0 0,0 0 0 16,0 0 176-16,12 3 32 0,-12-3 16 0,11-5 0 16,1-6 176-16,-1 1 16 0,-1-4 16 0,0-2 0 15,1 0-144-15,-1-1-16 0,3-1-16 0,-5 1 0 16,5 3-240-16,1 3-32 0,-2-2-16 0,-1 7 0 0,0-2-80 15,2 6 0-15,-13 2-128 0,14 4 192 0,-1 3-64 16,0 2 0-16,-2 4-128 0,-1 5 192 16,-1 1-192-16,-3 4 0 0,-2 3 0 0,-1-2 0 0,-3 4 0 0,0-12 0 15,0 1 0-15,0 0 0 0,-2 3 0 0,0-1 0 16,-1-1-128-16,1-1 128 16,-2-3-384-16,-1 10-32 0,-1-9 0 0,3-6 0 15,3-9-3056-15,0 0-624 0</inkml:trace>
  <inkml:trace contextRef="#ctx0" brushRef="#br0" timeOffset="100678.74">31206 20563 11055 0,'0'0'480'0,"0"0"112"0,0 0-464 0,0 0-128 0,0 0 0 0,0 0 0 16,0 0 2976-16,0 0 576 0,0 0 112 0,0 0 32 15,0 0-1904-15,0 0-384 0,1 10-80 0,-2 1-16 0,-1 3-224 0,-4-3-32 16,1 2-16-16,-2 3 0 16,-3-1-304-16,-3 2-64 0,-1 0-16 0,1 2 0 0,0 0-240 0,0 1-48 15,0-3-16-15,0 0 0 0,2-1-144 0,2-3-16 16,2 0-16-16,2-2 0 0,5-11-32 0,-2 8 0 31,2-8 0-31,0 0 0 0,0 0-16 0,6 9-128 0,3-5 192 0,2-2-64 0,2-2 64 0,1 0 16 16,3 0 0-16,0 0 0 0,3-1-208 0,-1 1 144 15,1 1-144-15,0 2 128 0,-1-1-128 0,0 3 0 16,-2-2-160-16,-3-1 160 16,-1 0-480-16,-2-1 0 0,-11-1 0 0,0 0 0 15,0 0-1504-15,0 0-320 0,0 0-48 0</inkml:trace>
  <inkml:trace contextRef="#ctx0" brushRef="#br0" timeOffset="100876.24">31165 20767 26719 0,'0'0'1184'0,"0"0"240"15,0 0-1136-15,0 0-288 0,0 0 0 0,12-1 0 0,-12 1 1120 0,15 0 160 0,0-1 48 0,4 0 0 16,2-1-416-16,0 0-80 0,2-3 0 0,4 0-16 16,2-2-80-16,6 0-16 0,-1-1 0 0,0 3 0 15,0-4-400-15,0 4-96 0,-8-4-16 0,-3 3 0 31,-4 1-1808-31,-2-2-352 0,-5 3-80 0</inkml:trace>
  <inkml:trace contextRef="#ctx0" brushRef="#br0" timeOffset="101374.56">31848 20115 10127 0,'0'0'448'0,"0"0"96"15,0 0-544-15,0 0 0 0,0 0 0 0,0 0 0 0,0 0 3968 0,0 0 704 16,0 0 128-16,0 0 16 0,6 12-3392 0,-2 3-672 15,0 5-144-15,-1 6-32 0,-3-2 0 0,0 6-16 0,-2 3 0 0,1-1 0 16,-3 1 80-16,0 4 0 0,1-1 16 0,-3 3 0 16,1-2-144-16,-2 0-48 15,-1-3 0-15,1-2 0 0,-2 0-160 0,1-3-48 16,2-6 0-16,1-3 0 0,-1 1 0 0,4-7 0 0,1-2 0 0,1-12 0 16,0 0-48-16,0 0-16 15,0 0 0-15,12 2 0 0,1-6 64 0,0-5 0 0,-2 0 0 0,4-5 0 16,1-3-128-16,0 2-128 0,1 0 176 0,1 5-176 15,-2-4 0-15,2 4 0 0,-2 2 0 0,0 2 0 16,-1-1 0-16,-2 6 0 0,-1 4 0 16,0 2 0-16,-1 1 0 0,-1 5-144 0,-1 0 144 0,-4 3-128 15,-1 3 128-15,-4 1 0 0,-2-1 0 0,-3 0-128 16,-2 1 128-16,-2 1 0 0,-5-1 0 0,-1 1 0 16,-3-1 0-16,-1-3 0 0,0-3 0 0,0-1 0 0,0 1 0 15,0-5 0-15,-1-2 0 0,2-1 128 0,3-5-416 0,1-4-80 16,0-2-16-16,2-3 0 15,1 1-2288-15,2-5-464 0,2 0-80 0</inkml:trace>
  <inkml:trace contextRef="#ctx0" brushRef="#br0" timeOffset="101752.56">32261 20465 16575 0,'0'0'736'0,"0"0"160"0,-2-9-720 0,2 9-176 15,-3-9 0-15,3 9 0 0,0 0 2176 0,0 0 416 0,0 0 80 16,0 0 16-16,-10 5-1344 0,0 2-256 0,1 5-48 0,-1 1-16 16,1 3-160-16,-3 5-32 15,3 2-16-15,1-2 0 0,-3-2-192 0,4 2-48 0,-2-1 0 0,6-1 0 16,1-2-160-16,2-3-32 0,2 0-16 0,1-6 0 15,-3-8-144-15,10 8-32 0,-10-8 0 0,14 3 0 16,0-3 48-16,-3-4 0 16,2-5 0-16,0 1 0 0,0-4 160 0,1-1 48 0,-1 0 0 0,-6 3 0 15,-1 0-208-15,1 0-48 0,-2-4 0 0,0 1 0 0,-1 2-64 16,-2-3-128-16,1 2 176 0,-1-6-176 0,-2 7 144 0,0 11-144 16,-4-9 0-16,4 9 144 0,0 0-336 0,-3 3-64 15,-1 3 0-15,-3 0-16 16,1 4-496-16,1-1-112 0,0 3-16 0,0-3 0 15,0 2-1376-15,2-3-288 0,1 1-48 0</inkml:trace>
  <inkml:trace contextRef="#ctx0" brushRef="#br0" timeOffset="102115.98">32628 20259 11055 0,'0'0'976'0,"0"0"-784"16,-8-8-192-16,8 8 0 0,0 0 4544 0,-11-1 880 0,3 2 160 0,-6 4 48 15,0 2-3936-15,-2 0-784 16,1 4-144-16,-1 1-48 0,-2 5-144 0,1-2-48 16,2 0 0-16,1-1 0 0,3 0-96 0,0-1-32 0,4-4 0 0,2 2 0 15,2-3-208-15,3-8-32 0,1 11-16 0,-1-11 0 16,7 9-144-16,0 1 0 0,2-3 0 0,1 2 0 15,2-4 0-15,1 1 0 0,-1 2 0 0,4-2 128 16,-4 3-128-16,0-3 0 0,-5 2 0 0,0 1 128 16,-2 0-128-16,-1 1 0 0,-3 1 0 0,-2 0 128 0,-3 1-128 15,-3-2 160-15,-1 2-160 0,-3 1 160 0,-1-3-160 16,-2 0 0-16,-2-1 0 0,0 0 0 16,-1-4-416-16,1-1-64 0,2-4-16 0</inkml:trace>
  <inkml:trace contextRef="#ctx0" brushRef="#br0" timeOffset="102320.34">32714 20301 29487 0,'0'0'1296'0,"1"13"288"16,1-3-1264-16,1 4-320 0,-3 0 0 0,0 2 0 0,-1 1 768 0,-2-1 112 16,-1 0 16-16,1-2 0 0,-3 1-192 0,3-1-48 15,-1 1 0-15,1-4 0 0,1 1-656 0,2-12 0 16,-3 11 0-16,3-11 0 16,0 0-2048-16,0 0-432 0,0 0-80 0</inkml:trace>
  <inkml:trace contextRef="#ctx0" brushRef="#br0" timeOffset="102528.71">32621 19940 36863 0,'0'0'1632'0,"0"0"336"0,-9 0-1584 0,9 0-384 0,0 0 0 0,0 0 0 0,0 0 640 0,0 0 32 16,0 0 16-16,0 0 0 0,0 0-688 0,0 0 0 15,0 0-128-15,0 0 128 16,8 5-1680-16,-8-5-224 0,7 5-32 0</inkml:trace>
  <inkml:trace contextRef="#ctx0" brushRef="#br0" timeOffset="102868.03">32934 20211 26719 0,'0'0'2368'0,"-9"1"-1888"0,9-1-480 0,-9 2 0 0,9-2 1408 0,-9 8 192 0,3-2 48 0,6-6 0 16,-7 8-848-16,2 1-160 0,0 0-48 0,1 0 0 15,4-9-144-15,-4 14-48 0,2-4 0 16,1 1 0-16,1-2 176 0,1 1 48 0,-1-10 0 0,4 14 0 15,1-3 48-15,1-1 16 0,0 1 0 0,2-2 0 16,0 1-128-16,-1-1-32 0,2 3 0 0,-2-3 0 16,-2 2 64-16,-2-2 16 0,1 1 0 0,-2 3 0 0,-4-3-128 0,-2 1-32 15,-1 2 0-15,-2-2 0 0,-5 2-64 16,0 1-32-16,-4-4 0 0,0 2 0 0,-2 0 48 0,7-6 16 16,-5-3 0-16,0 2 0 0,-2 1-208 0,0-3-32 15,-1-1-16-15,1-1 0 16,1-2-1024-16,-13-3-208 0,7-5-32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05:32.68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1644 5147 10127 0,'-12'0'896'0,"7"0"-704"15,5 0-192-15,-10-5 0 0,2 1 1920 0,2-2 336 16,1-3 80-16,0 3 16 0,-2-6-320 0,2 5-64 16,5 7-16-16,-1-13 0 0,1-2-592 0,1-1-112 15,4 2-32-15,3 0 0 0,2-1-512 0,2 0-128 16,0-2 0-16,6 3-16 0,6-2-272 0,0 1-48 16,1 2-16-16,3 2 0 0,5 4 64 0,0 5 16 15,3 3 0-15,0 5 0 0,3 7-304 0,0 3 160 16,-1 6-160-16,-1 5 128 0,-3 6-128 0,-1 4 160 15,-3 1-160-15,-2 5 160 0,-3 2 32 0,-4 0 16 0,-3 1 0 0,-3 4 0 16,-2 0 16-16,-3 3 0 16,-2-1 0-16,-3-4 0 0,0-6-64 0,-1-3-16 15,-2-2 0-15,1-2 0 0,-2-4-144 0,-1 1 128 16,0-4-128-16,0-1 128 0,0-7-320 0,1-3-80 0,1-6-16 0,0-2 0 31,-2-9-2352-31,0 0-480 0</inkml:trace>
  <inkml:trace contextRef="#ctx0" brushRef="#br0" timeOffset="227.52">2254 5054 27871 0,'-13'2'1232'0,"13"-2"256"0,0 0-1184 0,-9 14-304 16,-4 1 0-16,-1 3 0 0,-2 6 736 0,-2 5 96 15,-1 4 0-15,-1 3 16 0,-4 3 240 0,-2 6 64 16,-1 0 0-16,3 2 0 0,-1-5-304 0,-2 8-48 15,-2 2-16-15,-2 0 0 0,1-1-256 0,-2 1-48 16,0 0-16-16,2-1 0 0,2 1-272 0,0-2-64 16,0-6-128-16,5-1 192 0,5-4-192 0,3-5-256 15,4-6 48-15,4-3 16 16,5-7-2192-16,5-6-432 0,-3-12-96 0</inkml:trace>
  <inkml:trace contextRef="#ctx0" brushRef="#br0" timeOffset="584.97">3047 5143 21183 0,'-26'7'1888'0,"14"-3"-1504"0,-1-1-384 0,4 1 0 0,9-4 752 0,0 0 80 15,0 0 0-15,0 0 16 0,0 0 176 0,14 8 48 16,4-6 0-16,2 0 0 0,4-4 32 0,7-4 16 15,5-3 0-15,2-1 0 0,2 0-544 0,2-2-128 16,0 3 0-16,1-2-16 0,-1 3-432 0,-2-2 0 16,-3 6 128-16,-4 1-128 15,-4-1-2016-15,-6 1-432 0</inkml:trace>
  <inkml:trace contextRef="#ctx0" brushRef="#br0" timeOffset="725.96">3114 5484 28559 0,'-1'11'2544'0,"5"0"-2032"16,3 0-512-16,5 3 0 0,2-1 256 0,1-3-64 16,2 3 0-16,3-6 0 0,4 0 16 0,3-6 0 0,2-4 0 0,4-3 0 15,9 1-32-15,3-4-16 16,2 0 0-16,1-4-13664 0</inkml:trace>
  <inkml:trace contextRef="#ctx0" brushRef="#br0" timeOffset="1448.06">5353 4676 9215 0,'7'-12'816'0,"-2"5"-656"16,3-1-160-16,0-2 0 0,3 2 2480 0,-1 1 464 15,-3 1 80-15,-1-1 32 0,-6 7-1760 0,0 0-336 16,1-9-80-16,-2-3-16 0,-4 4 560 0,-1-3 112 16,-3 5 32-16,-2-2 0 0,-2 2-288 0,-3 4-48 15,-4 0-16-15,-4 4 0 0,-5-2-496 0,-5 2-96 16,-1 3-32-16,-3 2 0 0,-4-2-320 0,-3 5-64 0,-2-3-16 0,2 5 0 15,-1-3-64-15,3 2 0 16,3-3-128-16,2 2 192 0,2-2-48 0,5 1-16 16,0-4 0-16,4 1 0 0,6 2-128 0,2-3 160 15,2 1-160-15,3 0 160 0,2-3-160 0,1-2 0 0,11-1 0 0,0 0 0 16,0 0 160-16,0 0-160 0,0 0 192 16,0 0-192-16,0 0 240 0,0 0-64 0,0 0-16 0,0 0 0 15,0 0-160-15,0 0 192 16,0 0-192-16,0 0 192 0,9 7-192 0,-1 1 0 15,-8-8 0-15,0 0 128 0,0 0-128 0,6 9 0 0,-3 3 0 16,-1 0 0-16,-2 1 0 0,0 2 0 0,-2 3 0 0,-2 1 0 16,-5 2 0-16,0 2 0 0,-2-2 0 0,1 5 0 15,-3 2 0-15,-1 5 128 0,1 1-128 0,2 1 0 16,-1 1 0-16,2-2 0 0,1-3 0 0,2-1 0 16,2 2 0-16,3-6 0 0,4 0 128 0,3-3-128 15,3-1 0-15,5-1 0 0,2-2 0 0,7 3 0 16,6-3 0-16,5-1 0 0,4-2 0 0,4-3 0 0,3-1 0 15,2 0 0-15,1-2 0 0,0 3 0 0,-1 1 0 0,-2-1 0 16,-2 1 0-16,-4 1 0 0,-5 2 0 0,-2 0 0 16,-4 1 0-16,-5 3 0 0,-1-1 0 0,-5 3 0 15,-3 0 0-15,-4-4 0 0,-4 0 160 0,-5 1 0 16,-4 0 0-16,-3 6 0 0,-9-2 432 0,-4 0 96 16,-6 0 16-16,-3-3 0 0,-5-2-80 0,-5 0-16 15,-5 2 0-15,-1 0 0 0,-2-5-272 0,-1 1-48 16,1-3-16-16,0 0 0 0,-2-7-144 0,1 0-128 15,3-6 192-15,7-2-192 0,4-4-128 0,6-2-144 16,6-3-32-16,4 0 0 16,6-5-2896-16,6-3-592 0</inkml:trace>
  <inkml:trace contextRef="#ctx0" brushRef="#br0" timeOffset="1723.89">6370 5105 24879 0,'0'0'2208'0,"0"0"-1760"0,-3-2-448 0,1-3 0 0,2 5 1856 0,-4-7 272 15,4 7 64-15,-3-6 16 0,-1 0-976 0,2-3-192 16,1 2-32-16,-1-2-16 16,0 3-736-16,0-2-128 0,2 3-128 0,0 5 144 15,0 0-1312-15,0 0-272 0,0 0-48 0,7 5-13312 16</inkml:trace>
  <inkml:trace contextRef="#ctx0" brushRef="#br0" timeOffset="1859.38">6188 5653 33455 0,'0'0'1472'0,"0"0"320"0,0 0-1424 0,0 0-368 16,0 0 0-16,0 0 0 0,10-2 368 0,0-1 0 15,-10 3 0-15,14-1 0 0,1-1-368 0,-1 4 0 16,0-2 0-16,3-2 0 0</inkml:trace>
  <inkml:trace contextRef="#ctx0" brushRef="#br0" timeOffset="2846.58">11726 1363 10127 0,'0'0'448'0,"0"0"96"0,0 0-544 0,-9 2 0 16,9-2 0-16,-9 1 0 0,9-1 2144 0,0 0 320 0,0 0 64 0,0 0 16 15,0 0-464-15,0 0-96 0,0 0 0 0,0 0-16 16,9-5-560-16,1 0-128 0,1 0 0 0,-3 2-16 16,4 0-480-16,7-5-80 0,0 0-32 0,1-2 0 15,2 3-224-15,0-1-32 0,-3 1-16 0,4 3 0 16,-1-1-224-16,1-1-48 0,0 0-128 0,-1-2 192 15,-2 2-880-15,-1 2-176 0,-1 0-32 0,-3-1-13840 16</inkml:trace>
  <inkml:trace contextRef="#ctx0" brushRef="#br0" timeOffset="3286.03">12241 848 21183 0,'0'0'944'0,"0"0"192"0,8-8-912 0,2-1-224 16,0-2 0-16,3 1 0 0,3-5 576 0,2 1 64 0,2 0 0 0,6 3 16 15,2-3 48-15,3 1 0 16,4 3 0-16,-2-4 0 0,-4 1-272 0,0 2-48 15,-1-3-16-15,-4 1 0 0,-3 5-368 0,-5-1 0 0,-4 3 0 0,0 0 0 32,-4 1-576-32,-8 5-176 0,0 0-32 0,0 0-16 15,0 0-1104-15,-11 7-208 0,-5 0-64 0,-3 0 0 16,-4 1 256-16,-1 0 32 0,0 2 16 0,-1-1 0 0,-2 2 1872 0,0-2 576 0,2 0 0 0,1 0 16 16,-2 0 1040-16,5 0 208 0,-2 2 32 15,2 3 16-15,2 0-352 0,2 0-80 0,1 1-16 0,4-1 0 16,0 0-288-16,2-4-64 0,2 0-16 0,3 2 0 15,7-2-416-15,4 4-80 0,4-1 0 0,2-2-16 16,2 1-112-16,1 2 0 0,3-4-16 0,3 4 0 16,3 1-128-16,3 3-32 0,0 0 0 0,-3 1 0 15,1 0 112-15,-4 1 0 0,-5-1 16 0,-3 0 0 0,-4 0-16 0,-4 0-16 16,-3 3 0-16,-4-2 0 0,-5-2 160 0,-1-1 48 16,-8-2 0-16,0 0 0 0,-2 0-112 0,-2 2-16 15,-3-2 0-15,1-1 0 16,2-4-288-16,2 0-160 0,2-1 160 0,3-1-11728 15,1-3-2336-15</inkml:trace>
  <inkml:trace contextRef="#ctx0" brushRef="#br0" timeOffset="3816.12">13367 2192 6447 0,'0'0'576'0,"-7"3"-576"0,-2-1 0 0,0 3 0 0,0-1 2160 0,0 0 320 16,1 1 64-16,1 2 16 0,7-7-704 0,-8 3-144 16,8-3-32-16,0 0 0 0,0 0 80 0,0 0 16 15,0 0 0-15,0 0 0 0,0 0-128 0,10-4-32 16,2-6 0-16,4 1 0 0,3-1-704 0,5 1-144 16,-1-4-16-16,4-1-16 0,1-1-336 0,2 0-64 15,1 2-16-15,-1-1 0 0,0-2-176 0,0 0-144 16,1 1 192-16,-2 0-192 0,-1 3 0 0,-1-2 0 0,-6 1 0 0,0 1 0 31,-2-1-2112-31,-3 1-384 0</inkml:trace>
  <inkml:trace contextRef="#ctx0" brushRef="#br0" timeOffset="4320.25">14183 1656 22111 0,'0'0'1968'0,"0"0"-1584"0,-5-9-384 0,3 1 0 16,2 8 1152-16,0 0 128 0,0 0 48 0,3-10 0 15,2-2 176-15,3 2 32 0,2 1 16 0,3-2 0 16,1 3-720-16,1-3-160 0,3 1-32 0,0-3 0 15,1 0-384-15,1-1-96 0,1 4-16 0,-2-1 0 0,-4 3-144 0,0-1 0 16,-2 3 0-16,-2-1 128 0,-2 0-128 0,-9 7 0 16,0 0 0-16,0 0 0 0,0 0 0 0,0 0 0 15,0 0 0-15,-13 0 0 0,-3 2-320 0,-3 3 64 16,-5 2 16-16,-3 0 0 0,-3 5 240 0,-1 4-176 16,-2 0 176-16,-1 0-160 0,-1 1 160 0,1 1 0 15,2-1 0-15,3 2 0 0,2 0 224 0,3 1 32 16,4-3 0-16,3 0 0 0,6-2-16 0,3-3 0 15,4 0 0-15,4 0 0 0,4-3-64 0,6 3-16 16,4-2 0-16,5 1 0 0,4-4 112 0,5 2 32 0,0-3 0 0,4 6 0 16,1-2-144-16,0 3-32 15,-2 0 0-15,-3 1 0 0,-4 1-128 0,-3 5 192 0,-2 3-192 16,-5 0 192-16,-3 2 64 0,-6-2 0 16,-5-1 16-16,-5-2 0 0,-6-1 208 0,-3-1 32 15,-3 0 16-15,-6 0 0 0,-4-2-32 0,-2 2-16 16,-7-2 0-16,-3-2 0 0,2-1-272 0,1-5-48 0,1-3-16 15,3 1 0 1,1-3-1920-16,6-2-384 0</inkml:trace>
  <inkml:trace contextRef="#ctx0" brushRef="#br0" timeOffset="6322.83">9061 4386 11055 0,'0'0'976'0,"0"0"-784"0,0 0-192 0,0 0 0 15,0 0 1392-15,0 0 224 0,0 0 48 0,0 0 16 16,-4-9-336-16,-1 3-64 0,-2 2 0 0,-2 1-16 16,-1 2-384-16,-1 1-80 0,-1-3-16 0,-4 3 0 15,-4 0-48-15,-6 4-16 0,-2 0 0 0,-1-3 0 16,-3-2-144-16,-2 0-48 0,-4 1 0 0,1 0 0 16,1-1-48-16,1 1-16 0,0 1 0 0,0-1 0 15,-1-1-144-15,1-1-16 0,-1-2-16 0,2 3 0 16,-1 0-144-16,4 0-16 0,1-1-128 0,2 0 192 0,0-5-192 15,4 0 128-15,4 2-128 0,3 0 0 0,5 0 224 0,1 1-48 16,3 1-16-16,8 3 0 0,0 0-32 0,0 0-128 16,0 0 192-16,0 0-64 0,0 0-128 0,0 0 0 15,0 0 0-15,3 12 0 0,4-3 0 0,0 5 0 16,2 2 0-16,3 2 0 0,0 1 0 0,1 3 0 16,-1 7 0-16,-1 5 0 0,-1 5 0 0,0 3 0 15,0 4 0-15,-2 1 0 0,-2 8 0 0,-2 2 0 16,-1 0 0-16,-3 2 0 0,-1 4 0 0,-1-2 0 15,1-1 0-15,-2 2 0 0,-2 4 272 0,-1-3-16 16,0 2-16-16,-3-1 0 0,0 4 96 0,-1 0 32 16,-2 1 0-16,1 0 0 0,-1-3-128 0,1 1-32 15,0 0 0-15,-2 2 0 0,1 1 16 0,0-4 0 0,-1-1 0 16,0-5 0-16,-1-1-48 0,2 0-16 16,-2-2 0-16,0-1 0 0,-2-1-32 0,2-1 0 15,2-3 0-15,-4 1 0 0,1 2-128 0,-3-4 128 16,1 1-128-16,0-4 128 0,2-2-128 0,-1-2 0 15,3-2 144-15,-1-2-144 0,-3-1 144 0,3 0-144 16,-1-5 192-16,2-6-192 0,3 0 240 0,0-7-64 0,3-2-16 16,1-1 0-16,0-4 0 0,2-4 0 0,4-9 0 15,0 0 0-15,0 0-16 0,15 2 0 0,0-5 0 16,6-1 0-16,3 2 16 0,-4-1 0 0,4 2 0 0,20-5 0 16,0 1-160-16,4 2 128 0,4 0-128 0,3 3 128 15,1 0 112-15,-18 0 16 0,4-1 0 0,18-3 0 16,-5-1 112-16,-7 1 16 0,-5-1 16 0,-4 2 0 0,-4 0-16 15,-3 2-16-15,-2 1 0 0,-2 2 0 16,-1 1-784-16,-3 1-160 0,-3-4-16 16,-3 0-12368-16,-4 0-2464 0</inkml:trace>
  <inkml:trace contextRef="#ctx0" brushRef="#br0" timeOffset="7778.63">9064 4931 16575 0,'0'0'1472'0,"0"0"-1168"15,-3 10-304-15,3-10 0 0,-7 8 864 0,7-8 112 16,0 0 32-16,0 0 0 0,0 0 384 0,0 0 80 16,12 2 0-16,2-2 16 0,1-1-240 0,3-1-48 0,2-3-16 0,3 1 0 15,2-4-368-15,1 2-80 0,2 2-16 0,2-2 0 16,2-1-224-16,-1 3-48 0,-2-1-16 0,-1 0 0 16,-2 1-208-16,4 3-32 0,-7 0-16 0,-4 1 0 15,-4-1-176-15,-1-1 0 0,-1 1 0 0,-2 1 0 16,-11 0-1968-16,10 1-416 0</inkml:trace>
  <inkml:trace contextRef="#ctx0" brushRef="#br0" timeOffset="8032.21">10104 4510 24879 0,'0'0'1088'0,"0"0"256"0,0 0-1088 0,0 0-256 16,0 0 0-16,0 0 0 0,-2 12 1184 0,-3 3 176 16,-2 4 48-16,-3 5 0 0,-3 2-64 0,3 6 0 15,-3-1 0-15,2 5 0 0,0 3-496 0,-2-2-96 16,1-1-32-16,2-1 0 0,0 3-320 0,1-2-64 16,3-3-16-16,2 1 0 0,1-4-320 0,3-4 144 15,0-4-144-15,4-2 0 16,3-2-896-16,0-4-304 0,3-1-48 0,-2-8-14688 0</inkml:trace>
  <inkml:trace contextRef="#ctx0" brushRef="#br0" timeOffset="8618.82">12409 4481 2751 0,'-2'-10'256'0,"2"-4"-256"15,2-1 0-15,-1 1 0 0,2 1 3920 0,-2 4 752 16,-1 9 128-16,0 0 48 0,0 0-2352 0,0 0-448 0,0 0-112 0,0 0-16 16,0 0-720-16,-1 15-160 0,-1 3-16 0,1 5-16 15,1 6-80-15,0 2-16 0,0 2 0 0,0 1 0 16,0 1-224-16,0 0-48 0,0 3-16 0,0-3 0 15,-1-2-32-15,-1-2 0 0,1-3 0 0,1 2 0 16,0-2-336-16,0-6-80 0,1-2-16 0,2-3 0 16,-2 1-160-16,2-3 128 0,1-3-128 0,-1-1 128 15,3-3-1264-15,-6-8-256 16,6 9-48-16</inkml:trace>
  <inkml:trace contextRef="#ctx0" brushRef="#br0" timeOffset="9182.23">9577 5822 11967 0,'0'0'1072'0,"0"0"-864"16,0 0-208-16,0 0 0 0,0 0 1408 0,0 0 256 15,-2 12 32-15,2-12 16 0,0 0-112 0,0 0-32 16,0 0 0-16,11 1 0 0,0-2 16 0,4-3 0 16,3-3 0-16,1 2 0 0,1-1-560 0,3-4-96 15,3 0-32-15,-1-1 0 0,3 1-384 0,1 1-64 16,1 1-32-16,-2 0 0 0,-2-2-160 0,1 2-48 15,-3 2 0-15,-1-1 0 0,-3 5-208 0,-3-1-192 16,-4-1 48-16,-5-1-10128 0,-8 5-2016 0</inkml:trace>
  <inkml:trace contextRef="#ctx0" brushRef="#br0" timeOffset="9536.06">9479 5907 24015 0,'-12'7'1056'0,"12"-7"224"0,0 0-1024 0,-9 6-256 0,9-6 0 0,-8 5 0 16,8-5 1152-16,-11 5 192 0,11-5 16 0,0 0 16 16,-3 13-400-16,3-13-80 0,0 13 0 0,1-3-16 15,1 1-544-15,2 2-96 16,3-2-32-16,0 2 0 0,1 0 48 0,1-2 16 0,2 4 0 0,-2 1 0 0,0-1 224 16,1 0 32-16,0-1 16 0,0 1 0 0,-1-1 96 0,0 2 0 15,-1-4 16-15,-1 0 0 0,0 3-80 0,-1 0 0 16,1 2-16-16,-2-1 0 0,0 0-112 0,-1 0 0 15,-2-2-16-15,2 1 0 0,-2 1-64 0,-2-1-16 16,-1-1 0-16,-1-1 0 0,0-1-112 0,0 2-32 16,-2 0 0-16,-2-4 0 0,-1 2-16 0,-4 2-16 15,1 1 0-15,-3-3 0 0,-4 0-48 0,0-3 0 16,-4 0 0-16,-2-4 0 0,-3 2 64 0,-2-4 0 16,0-1 0-16,-1-4 0 0,-3 0-352 0,1-3-64 15,3 0-16-15,0-2 0 16,3-4-1824-16,3 2-368 0,3-2-80 0,9 2-14832 0</inkml:trace>
  <inkml:trace contextRef="#ctx0" brushRef="#br0" timeOffset="10850.19">13227 4424 11055 0,'0'0'480'0,"-5"-3"112"0,1 0-464 0,2-5-128 16,-1 2 0-16,2-3 0 0,1 1 2224 0,3 3 416 16,2-3 96-16,2 2 16 0,2-3-1248 0,3 2-240 15,2-2-48-15,2 1-16 0,2 3-304 0,1-3-48 0,1 2-16 16,2 2 0-16,0-1-128 0,0 3-16 16,1-1-16-16,0 2 0 0,-1 1-224 0,-1 1-64 0,1 2 0 0,0 2 0 15,-5-3-80-15,0 2-32 0,-3 2 0 0,-3 3 0 16,-2-2-80-16,-1 5-32 0,-2 4 0 0,-1 3 0 15,-1 1 0-15,-3 8 0 0,-1 5 0 0,0 5 0 16,-1 5-160-16,2 3 128 0,-2 7-128 0,0 2 128 0,0 2-128 0,-1 2 0 16,0 0 0-16,1 6 128 0,1-1-128 15,0 3 0-15,1-1 144 0,1 2-144 0,2-3 0 16,1 2 0-16,2-4 0 0,0-2 128 0,3 3-128 0,-1-4 0 16,0-3 128-16,0-1-128 0,0 2 0 0,-1-6 0 15,-1 1 0-15,1-1 128 0,-2-1-128 0,2-2 0 16,0-1 0-16,-1-3 0 0,2 1 0 0,1-2 144 15,-1 2-144-15,0-3 0 0,0 4 128 0,2-2-128 16,2 3 0-16,0-1 0 0,-2-4 224 0,1 0-16 16,-2-1 0-16,1-4 0 0,-1-3 48 0,-1-1 0 15,0-5 0-15,-1 2 0 0,-3 2 0 0,-1-6 0 0,-2 1 0 16,-2-3 0-16,0 2 128 0,-2-6 48 16,-2 2 0-16,-1 1 0 0,-3-3 80 0,1-2 0 15,-2 0 16-15,-3 0 0 0,-2-1-32 0,0-3-16 16,-2 0 0-16,-2-5 0 0,-1 0 16 0,-4-2 0 15,-4 0 0-15,1-4 0 0,-2-1 0 0,-4 2 0 16,-2-1 0-16,-2-2 0 0,0-2-496 0,2 0 0 16,1 0 0-16,1-2 0 0,0-2-352 0,3-1 32 0,3-1 16 15,-5-11 0 1,6 0-2960-16,8-2-608 0</inkml:trace>
  <inkml:trace contextRef="#ctx0" brushRef="#br0" timeOffset="11603.22">15063 4392 14735 0,'0'0'1312'0,"0"-5"-1056"15,2-3-256-15,1 1 0 0,-1 2 1008 0,1-3 144 0,1 2 16 0,-4 6 16 16,1-8 224-16,-1-1 32 0,-1 4 16 0,1 5 0 16,0 0-352-16,-5-7-64 0,-2 0-16 0,-3 3 0 15,0 2-272-15,-1-2-64 0,-3 3-16 0,-2 2 0 16,0 2 640-16,-2-2 128 0,-2 1 32 0,-10 1 0 16,2 1-1744-16,1 0-352 0,1 2-64 0,7-2-16 15,-3 1 704-15,1 1 304 0,-2-2-32 0,-8 0 0 16,6 0 48-16,2-1 16 0,4 1 0 0,3-1 0 0,3-1-16 15,3-2 0-15,1 2 0 0,9-2 0 0,0 0-64 0,0 0-32 16,0 0 0-16,0 0 0 0,0 0-224 16,0 0 176-16,0 0-176 0,5 12 160 0,1-3-160 0,2 3 0 15,1-3 0-15,1 2 0 0,-1 4 0 0,0 2 0 16,0 3 0-16,-1 3 0 0,-1 4 0 0,-1 4 0 16,-1 9 0-16,-1 4 0 0,0 6 0 0,-4 5 0 15,-4 2 0-15,0 4 0 0,-3 1 0 0,-4 5 0 16,0 3 0-16,-3 2 0 0,-2-1 0 0,-4 0 0 15,-4-4 0-15,1 1 0 0,-2 0 128 0,0 1-128 16,-2-2 0-16,0-4 128 0,-1-1-128 0,2-1 192 16,-2 2-192-16,1 0 192 0,1 0-192 0,2-4 0 15,4-5 0-15,2-3 0 0,4-6 0 0,1 0 0 16,2-1 176-16,3-2-176 0,5-6 160 0,0 1-160 16,6-1 160-16,0-7-160 0,5-1 128 0,2-5-128 15,4 1 0-15,1-2 0 0,5-3 256 0,4-1-64 0,2-2 0 0,5-3 0 16,-1 0 48-16,6 1 0 15,3 0 0-15,3-4 0 0,2-1-112 0,-1-4-128 0,-3 0 176 16,1 0-176-16,-3-4 176 0,-1-2-176 0,-3-3 160 16,-1 0-160-16,1 0 0 0,-3 1 0 0,0-6 0 15,-1 1 0 1,-2-5-2464-16,0 3-480 0,-1-3-112 0</inkml:trace>
  <inkml:trace contextRef="#ctx0" brushRef="#br0" timeOffset="12363.41">17109 4252 10127 0,'0'0'896'0,"0"0"-704"16,0 0-192-16,0 0 0 0,0-7 1904 0,0 7 336 0,4-12 80 0,3 5 16 15,-1-1-864-15,3 2-192 16,1-1-16-16,3-2-16 0,-1 3-400 0,5-2-80 0,2 1 0 0,1 2-16 16,-1-4-208-16,2 4-32 0,-1 0-16 0,-1-2 0 15,-1 4-80-15,-2 0-16 0,0 2 0 0,-1 1 0 16,-2 0-80-16,-2 2-32 0,-2 3 0 0,-1 3 0 15,-1 0-96-15,1 6-32 0,-2 5 0 0,-1 5 0 16,-1 4 32-16,-1 6 0 0,-2 3 0 0,-2 10 0 16,-4 4 16-16,1 6 16 0,-4 3 0 0,-1-1 0 0,-1 6 0 0,-1 3 0 15,-3 2 0-15,-2 2 0 16,1-1-32-16,0 4 0 0,1 1 0 0,1-1 0 0,2-2-64 0,2-1-128 16,2-6 176-16,4 1-176 0,3-5 304 0,0-1-48 15,3-5-16-15,5-2 0 0,4 1-16 0,0-3 0 16,2-1 0-16,1-5 0 0,1 0-32 0,-1-3-16 15,-1 1 0-15,-1-2 0 0,-2 4-16 0,2-7 0 16,-2-2 0-16,1 0 0 0,-2 0 32 0,1-1 16 16,1-2 0-16,-2 0 0 0,0-1 0 0,2-2 0 15,-1 1 0-15,-1-1 0 0,-2 1-64 0,-1-5-16 16,1 1 0-16,0-4 0 0,-2-1 32 0,-1-2 0 0,-1-2 0 16,-2-1 0-16,-2 0 160 0,-3-4 48 15,-2 0 0-15,-1-1 0 0,-1-1 80 0,-3-3 32 16,-4 3 0-16,-3-5 0 0,-2 4-32 0,-2-5 0 0,-4 3 0 15,-1-2 0-15,-5 4-128 0,-3-4-16 16,-3 0-16-16,8 1 0 0,-6-1-288 0,0 2 0 0,-2-4 0 16,-2 4 0-16,-1-3 0 0,2 2 0 15,0 1 0-15,-13 2 0 16,7-1-640-16,4 0-144 0,3-5-32 0,7-5 0 16,1-1-2048-16,6-5-400 0</inkml:trace>
  <inkml:trace contextRef="#ctx0" brushRef="#br0" timeOffset="12763.17">18429 5180 25391 0,'0'0'1120'0,"0"0"240"0,0 0-1088 0,12 3-272 15,-1 1 0-15,4-3 0 0,3-1 624 0,2-1 64 0,2-3 16 16,3 1 0-16,4-1-144 0,4-1-32 0,2-4 0 0,2 3 0 16,2 0-256-16,0-1-48 0,1 2-16 0,-2 3-9168 15,-3 1-1856-15</inkml:trace>
  <inkml:trace contextRef="#ctx0" brushRef="#br0" timeOffset="12925.28">18491 5676 32255 0,'0'0'2864'0,"10"5"-2288"0,3-2-576 0,2 2 0 0,3-3 192 0,5 0-192 16,1-2 192-16,4 0-192 0,4-6 208 0,7-1-64 15,7-1-16-15,5-3 0 16,3-3-1712-16,2 0-336 0</inkml:trace>
  <inkml:trace contextRef="#ctx0" brushRef="#br0" timeOffset="13743.76">21448 4142 24639 0,'-8'-9'1088'0,"4"0"240"0,-1 0-1072 0,1-4-256 16,-3 1 0-16,-1 2 0 15,-1-2 0-15,-2 4 0 0,-3-2 0 0,-1 1 0 0,-3-2 480 0,-1 2-16 16,-2 3 0-16,-2 3 0 0,-2 1-96 0,-3-1-32 16,1-1 0-16,-2 2 0 0,0-1-32 0,-3 2-16 15,-2 1 0-15,1 0 0 0,1-1 0 0,0 3 0 16,-1 3 0-16,3 2 0 0,3-5 128 0,3-1 32 16,2 2 0-16,3 0 0 0,4 2-112 0,2-2-16 15,3 0 0-15,10-3 0 0,0 0 0 0,0 0 0 16,-8 2 0-16,8-2 0 0,0 0-176 0,0 0-144 15,0 0 192-15,0 0-192 0,0 0 128 0,2 11-128 16,-2-11 0-16,5 10 0 0,-5-10 192 0,7 11-192 0,-2-2 192 16,3 1-192-16,-2 3 0 0,1-2 0 0,-1 2 0 0,-1 2 0 15,2-1 0-15,-5 2 0 0,2 4 0 16,0 2 0-16,0 1 0 0,-1 3 0 0,-1 0 0 16,0 5 0-16,1 4 0 0,-1 4 0 0,1 6 0 0,-1 3 0 15,2 4 0-15,-3 0 0 0,2 3 0 16,-3-1 0-16,-1 1 0 0,-2 2 0 0,-1 2 0 0,1 1 0 15,-1 1 208-15,-3 2-64 0,0-1-16 0,-1 2 0 16,-1-2 192-16,-2 7 48 0,-3 2 0 0,0 0 0 16,-1 0-48-16,-2-2-16 0,-1-3 0 0,0-4 0 0,2 2-80 15,-1-2-16-15,1 4 0 0,2-1 0 0,-3-1-16 16,2-2-16-16,1-5 0 0,5-17 0 0,-1 5 16 0,1 1 0 16,-1 1 0-16,2-1 0 0,-4 0-64 0,1-4 0 15,0 2 0-15,1-3 0 0,1-1-128 0,3-3 192 16,1-4-192-16,2-1 192 0,3 0-48 0,3-8 0 15,2-1 0-15,2 0 0 0,2 0-16 0,1-6 0 16,3 0 0-16,1-3 0 0,3-1-128 0,0-2 0 16,4 1 144-16,2-6-144 0,-1-1 0 0,5-1 0 15,0-4 0-15,2-1 0 0,3-1-208 0,2 0-112 16,3-3-32-16,18-4 0 16,-6 0-2208-16,-6-6-448 0,-1-2-96 0</inkml:trace>
  <inkml:trace contextRef="#ctx0" brushRef="#br0" timeOffset="14412.8">22201 4144 6447 0,'0'0'576'0,"0"0"-576"0,0 0 0 0,0 0 0 0,0 0 1392 0,0 0 160 16,0 0 48-16,-7-5 0 0,7 5-816 0,0 0-144 15,0 0-48-15,0 0 0 0,0 0-128 0,0 0-16 16,0 0-16-16,0 0 0 0,0 0-192 0,0 0-48 16,0 0 0-16,0 0 0 0,0 0 32 0,0 0 0 15,0 0 0-15,0 0 0 0,0 0 208 0,0 0 32 16,-8 0 16-16,8 0 0 0,-10 2 112 0,10-2 32 15,-9 2 0-15,0 2 0 0,3 2 16 0,-3-1 16 16,-1 5 0-16,-2 2 0 0,0 3 0 0,-4 4 0 16,0 5 0-16,-2 1 0 0,0-1-80 0,-1 4 0 15,-2 0-16-15,2 2 0 0,2 2-176 0,4 0-48 16,3-4 0-16,5 3 0 0,3 2-192 0,5 1-144 0,8-5 192 0,4-3-192 16,4-5 448-16,4-3-32 0,1-2 0 15,4-2 0-15,4-4 208 0,1-1 32 0,5-5 16 16,0-3 0-16,1-2-96 0,3-2-32 0,0-4 0 15,1-1 0-15,1 2-48 0,-2-6-16 0,-2 0 0 0,-3-4 0 16,-5 1-32-16,-3-3-16 0,-2-2 0 0,-4 0 0 16,-4-3 144-16,-4-1 48 0,-4-4 0 0,-4 1 0 15,-3-3 0-15,-6-4 0 0,-3 1 0 16,-6 0 0-16,-2 2-272 0,-5-1-48 0,-6 1-16 0,-4 7 0 0,-1 1-288 0,-5 5 160 16,-3 4-160-16,0 3 128 0,0 3-128 0,2 2 0 15,1 2-192-15,4 4 192 16,-4 3-1904-16,7 1-256 0,7 1-48 15,3-1-15232-15</inkml:trace>
  <inkml:trace contextRef="#ctx0" brushRef="#br0" timeOffset="14990.66">22189 5534 17503 0,'0'0'1552'0,"0"0"-1232"0,0 0-320 0,7-4 0 15,-7 4 544-15,0 0 48 0,0 0 16 0,7-10 0 16,-2 3 656-16,-5 7 128 0,0 0 16 0,0 0 16 16,0 0-256-16,-3-10-48 0,1 2-16 0,2 8 0 15,0 0-336-15,0 0-64 0,-9 2 0 0,0 2-16 0,0 1-176 0,-1 5-16 16,-2 5-16-16,-3 4 0 0,-3 1 32 0,-1 7 0 16,0 1 0-16,-1 6 0 0,1 3-112 0,-1 7-16 15,-1 1 0-15,2 4 0 0,0-2-256 16,4 0-128-16,2-2 128 0,5-3-128 0,3 2 0 15,4-2 0-15,2-4 128 0,4-7-128 0,4-4 0 0,4-1 0 16,4-4 144-16,3-3-144 0,3 2 128 0,1-5-128 16,3-4 128-16,-2-7-128 0,3-3 336 0,0-3 0 15,0 0 0-15,1-8 0 0,0-1 192 0,2-4 48 16,-1-1 0-16,1-2 0 0,-1 1-128 0,0-4-32 16,-4-1 0-16,1-1 0 0,-1-4 32 0,-4 0 16 15,-4-4 0-15,-8-2 0 0,-6 0-64 0,-6-6-16 16,-6-7 0-16,-5 1 0 0,-3-3 0 0,-3 5 0 15,-2 0 0-15,0 6 0 0,-2 7-240 0,4 1-144 16,-2 5 160-16,4 4-160 0,-1 3 0 0,1 1 0 16,1 1 0-16,1 1 0 15,2 1-1408-15,3 0-160 0,1 0-32 0,2 2-11120 16,4 0-2208-16</inkml:trace>
  <inkml:trace contextRef="#ctx0" brushRef="#br0" timeOffset="15681.13">23245 4119 21183 0,'0'0'1888'0,"0"0"-1504"0,-4-5-384 0,4 5 0 0,-1-12 176 0,1 12-48 16,4-7 0-16,1-2 0 0,0 1 1360 0,4-2 272 15,2 2 48-15,5-2 16 0,3 3-592 0,5-2-112 16,4 1-32-16,5-2 0 0,0 2-336 0,6-1-80 15,4 2-16-15,1-2 0 0,-1 3-80 0,-5 3-32 16,-5 0 0-16,-1 3 0 0,-4 4-176 0,-3 0-48 16,-3 2 0-16,-4 3 0 0,-7 3-320 0,1 1 128 15,-6 4-128-15,2 2 0 0,-6 3 0 0,-2 5 0 16,-1 6 0-16,-4 7 0 0,-4 7 0 0,-4 7 128 16,0 2 0-16,-2 6 0 0,-4 5-128 0,0 5 0 15,0 0 128-15,-1 4-128 0,-1 1 0 0,1-2 0 0,1-2 0 0,1 4-192 16,2-1 192-16,0-1 0 0,-2 0 0 0,3-2 0 15,1 1 0-15,3-1 0 0,3-1 0 0,6-5 0 16,2-2 0-16,2-2 128 0,2-2-128 0,5-2 0 16,2 6 0-16,6-5 0 0,-2-4 0 0,3 0 128 15,0-3-128-15,1-3 0 0,2-6 0 0,0 1 0 16,-2-2 0-16,0 3 176 0,0-4-176 0,1 2 192 16,-1-2-192-16,3 3 0 0,2-1 0 0,-2-1 0 0,1-1 0 0,-3-4 0 15,-1-1 0-15,0-1-176 0,-2 1 176 0,-2-4 0 16,-4-4 0-16,-2-5 0 15,-1-5 128-15,-2 1 0 0,-2-2 0 0,-2 0 0 0,0-3 352 0,-4 2 80 16,0-3 16-16,-3 0 0 0,-2 0 0 0,-3 0 16 16,-2-2 0-16,-4 0 0 0,-1-1 0 0,-4 1 0 15,-2-5 0-15,-2 0 0 0,-4-1-80 0,-2-1-32 16,-1 0 0-16,-6 0 0 0,-5-2-64 0,-7 1-16 16,-7 2 0-16,0 0 0 0,0-2-272 0,0 1-128 15,1-1 128-15,0 1-128 0,-1-1 128 0,-3 0-128 16,-5 2 0-16,1 2 128 0,0 1-256 0,4 0-64 15,3-3-16-15,2 4 0 16,2-1-2336-16,-5 3-464 0,-5-4-80 0</inkml:trace>
  <inkml:trace contextRef="#ctx0" brushRef="#br0" timeOffset="19641.15">1809 9642 17503 0,'0'0'1552'0,"-7"-5"-1232"16,0-3-320-16,-1 3 0 0,1-3 672 0,-5 3 80 15,1 1 16-15,-2 3 0 0,-5-1-128 0,-5 2 0 16,-1 1-16-16,-3 1 0 0,-1 0-16 0,-2 1 0 15,-2 1 0-15,-2 1 0 0,-3-1-32 0,15 1-16 16,-3 4 0-16,-3 0 0 0,-1 3-64 0,1-1-16 16,2 2 0-16,4-1 0 0,1 4-160 0,-9 5-48 15,8 0 0-15,11-5 0 0,7-2-272 0,6-4 160 16,3 0-160-16,6-1 128 0,4 0 64 0,6-1 0 16,7-1 0-16,4 0 0 0,3 3-64 0,3-1-128 15,4 4 192-15,-13-2-64 0,4-2 16 0,-1 4 0 16,1-2 0-16,-3 4 0 0,-2 2 160 0,-2 2 16 0,-5 3 16 0,-2 4 0 15,-3 1 288-15,-6 3 48 0,-4 3 16 0,-6 2 0 16,-6-1 144-16,-6 0 16 0,-3 3 16 16,-5-1 0-16,-3-1-160 0,-5 0-16 0,-4 0-16 0,-5 0 0 15,-3-4-288-15,-4 3-64 0,-1-3-16 0,0 0 0 16,4-6-176-16,3-2-128 0,4-5 144 0,-9-2-144 16,10-9-656-1,10-8-240-15,9-7-32 0,7-7-16 0,6-8-2256 0,8-1-448 0</inkml:trace>
  <inkml:trace contextRef="#ctx0" brushRef="#br0" timeOffset="20041.45">2013 9412 26719 0,'0'0'1184'0,"0"0"240"0,0 0-1136 0,0 0-288 15,0 0 0-15,-1 7 0 0,-1 6 576 0,-1 4 64 16,-1 3 16-16,0 7 0 0,-1 2 48 0,0 6 0 16,0 7 0-16,0 2 0 0,-2 6-16 0,-1 4 0 15,0 2 0-15,1 5 0 0,-4 2-128 0,4 6-32 16,-3 1 0-16,2-4 0 0,-2-4-288 0,4-6-64 16,-1-4-16-16,2-12 0 0,3-9 32 0,0-5 0 15,2-5 0-15,3-7 0 0,-2-3 208 0,-1-11 48 0,9 0 16 0,0-4 0 16,5-9-32-16,0-2-16 0,2-4 0 15,2-2 0-15,0-3-224 0,0-2-32 16,0 0-16-16,-2-3 0 0,1 1-144 0,-1 1 0 16,-2 6 0-16,3 0 128 0,-3 4-128 0,0 4 0 0,-2 1 0 15,1 9 0-15,0 4-128 0,-2 6 128 16,-2 4-160-16,-1 5 160 0,-2 6-192 0,-1 3 48 0,-2 1 16 0,-3 3 0 16,2-1 128-16,-2 2 0 0,0 2 0 0,0 6-128 31,0-3-1040-31,4-10-208 0,2-2-32 0,5-9-16 0,0-4-1120 15,4-5-208-15,2-6-64 0,-3-3 0 0</inkml:trace>
  <inkml:trace contextRef="#ctx0" brushRef="#br0" timeOffset="20315.27">2676 10000 13823 0,'-12'8'608'0,"6"-1"128"0,-3 1-592 0,-4 6-144 15,2 3 0-15,-3 2 0 0,-3 1 3008 0,1 7 560 16,-2-2 112-16,0 4 32 0,-2-3-1728 0,1 2-320 15,2-5-80-15,5-1-16 0,3 0-432 0,1-4-96 16,6-3-16-16,2-2 0 0,2-4-304 0,4-2-64 16,5-5-16-16,3-2 0 0,3-3-176 0,2-6-32 15,2 0-16-15,0-6 0 0,2-3-208 0,0 0-32 16,-1-2-16-16,-3-2 0 0,-1-3-160 0,-3 2 160 16,-2 3-160-16,-5 0 160 0,-1 0-32 0,-2 3 0 15,-3 1 0-15,0 2 0 0,-6 0-128 0,-2 4 192 16,-3 0-192-16,-1 5 192 0,-2-1-352 0,-1 3-64 15,-2 2-16-15,-5 1 0 16,2 1-2208-16,4 2-448 0,5 0-96 0</inkml:trace>
  <inkml:trace contextRef="#ctx0" brushRef="#br0" timeOffset="20576.34">2863 9900 17503 0,'0'0'1552'0,"3"10"-1232"0,1-4-320 0,-1 7 0 15,1 2 1600-15,-1 3 272 0,2 4 48 0,-2 2 16 16,-3 2-448-16,0-1-80 0,0 3-32 0,-4-2 0 16,0 4-80-16,-1-5-16 0,0 0 0 0,0-3 0 15,0-4-384-15,1-3-64 0,0-4-32 0,2 0 0 16,-1-4-160-16,3-7-48 0,0 0 0 0,0 0 0 16,0 0 176-16,5-7 48 0,-1-5 0 0,3-3 0 0,0-4-320 0,2-1-64 15,0-3-16-15,0 1 0 0,1-5-224 0,0 3-32 16,0 1-16-16,2-1 0 0,-1 4-144 0,2 2 0 15,0 3 0-15,4-4 128 0,4 3-128 0,-2 8 0 16,-3-1 0-16,2 4 0 16,0 1-1568-16,1 1-288 0,1 2-64 0</inkml:trace>
  <inkml:trace contextRef="#ctx0" brushRef="#br0" timeOffset="20870.66">3761 9788 8287 0,'0'0'736'0</inkml:trace>
  <inkml:trace contextRef="#ctx0" brushRef="#br0" timeOffset="21211.21">3657 9121 10127 0,'-10'-27'448'0,"6"13"96"0,2 1-544 0,0 0 0 16,-2 6 0-16,4 7 0 0,0 0 4096 0,0 0 720 15,-6 7 144-15,-2 9 32 0,0 3-3328 0,-1 8-672 16,-2 6-128-16,1 6-32 0,-1 7-32 0,-1 5-16 16,0-1 0-16,3 4 0 0,-1-1-112 0,-1 4-32 0,1 3 0 15,0 2 0-15,0-4-256 0,-1-1-48 0,3-3-16 16,0 2 0-16,2-1-160 0,2-2-32 15,3 0-128-15,2-5 192 0,3-6-192 0,2-7 0 0,4-5 0 16,2-8-160-16,-1-6-272 16,5-5-48-16,-1-7-16 0,0-4 0 0,-1-5-1648 15,-2-5-336-15,-1-3-64 0</inkml:trace>
  <inkml:trace contextRef="#ctx0" brushRef="#br0" timeOffset="21348.66">3226 9892 26719 0,'0'0'1184'0,"0"0"240"0,0 0-1136 0,5-9-288 0,4 4 0 0,5 0 0 0,6-3 992 0,3 1 144 16,3 0 16-16,4-3 16 0,6-1-512 0,2 2-96 16,4-2-32-16,4 2 0 0,1-3-272 0,0 5-64 15,1-5-16-15,-5 4-10016 16,-2-2-2000-16</inkml:trace>
  <inkml:trace contextRef="#ctx0" brushRef="#br0" timeOffset="21539.75">4008 9858 29487 0,'0'0'2624'0,"11"-3"-2112"16,5-1-512-16,3 1 0 0,5 1 1024 0,0 0 112 15,-2-2 16-15,-1-2 0 0,1-2-912 0,-2 3-240 16,-2-4 0-16,0 1 0 15,-2-2-2016-15,-1 3-480 0</inkml:trace>
  <inkml:trace contextRef="#ctx0" brushRef="#br0" timeOffset="21886.83">5137 9625 27647 0,'-14'-13'2448'16,"3"6"-1952"-16,1-3-496 0,0 2 0 0,-1-3 1408 0,-3 6 176 16,-5 1 32-16,-4 0 16 0,-4 4-1344 0,-5 5-288 15,-3 0 0-15,-1 7 0 0,-1-1 0 0,0 5 0 16,1 4 128-16,0 5-128 0,0-1 336 0,8 5-16 15,4-2-16-15,4 1 0 0,2-4-112 0,7 0-32 16,2 2 0-16,9-5 0 0,4 0-160 0,6-4 160 16,4 0-160-16,6-2 160 0,5-2 80 0,2-7 16 15,4-2 0-15,0-1 0 0,0-6-16 0,3-2 0 16,4-1 0-16,1-4 0 0,-4-2-96 0,1 2-16 16,-2-5 0-16,-3 1 0 15,-3 0-736-15,-3 0-160 0,-5-2-16 0,-3 1-15232 0</inkml:trace>
  <inkml:trace contextRef="#ctx0" brushRef="#br0" timeOffset="22190.39">5302 9604 13823 0,'2'10'1216'0,"0"2"-960"0,-1 5-256 0,0 1 0 16,0 5 2112-16,-1 2 384 0,-2-1 80 0,-1 2 16 0,1 0-624 15,-1-4-128-15,0-2-32 0,0-1 0 0,0-1-528 16,5 0-128-16,-1-4 0 0,2-1-16 0,0-6-496 0,4 1-112 16,0-6-16-16,5-2 0 0,0-3-48 0,4-5-16 15,2 0 0-15,2-4 0 0,-2-4-16 0,1 0-16 16,0-3 0-16,-1-2 0 0,-2 2-32 0,-1-1 0 16,-1 0 0-16,0-3 0 0,-2 0 16 0,-3 1 0 15,-2 2 0-15,-4-3 0 0,1 2-208 0,-2 0-32 16,-1 5-16-16,-1-2 0 0,0-2-144 0,-1 4-192 15,0 6 32-15,0-1 16 16,1 1-2224-16,0-1-432 0,0-1-80 0,1 3-32 0</inkml:trace>
  <inkml:trace contextRef="#ctx0" brushRef="#br0" timeOffset="22435.14">5829 8793 29311 0,'0'0'1296'0,"2"9"272"0,-1 1-1248 0,-1 8-320 0,0 6 0 0,0 1 0 15,-1 7 784-15,-1 3 112 0,0 6 0 0,-2 5 16 16,-1 3 64-16,2 1 16 0,1 2 0 0,-2 2 0 16,1-1-352-16,0-1-64 0,-2-1 0 0,1 2-16 15,0-2-272-15,0-1-48 0,0-5-16 0,1 2 0 16,0-2-384-16,3-3-80 0,-1-7-16 0,-1-5 0 15,0-6-800-15,-1-6-160 16,0-7-48-16,-1-2 0 0,4-9-848 0,0 0-160 0,-12-8-32 0</inkml:trace>
  <inkml:trace contextRef="#ctx0" brushRef="#br0" timeOffset="22573.63">5603 9596 20207 0,'5'-24'896'16,"3"9"192"-16,3-1-880 0,6 1-208 0,1 1 0 0,1 0 0 0,0-1 1456 0,2 2 240 15,3 3 48-15,3-3 16 0,0 1-432 0,1-2-96 16,1 1-16-16,4-2 0 0,5 3-480 0,0 2-96 15,3-3-32-15,4 6 0 0,7-4-352 0,0 5-80 16,0-3-16-16,-3 4 0 16,0-2-1968-16,-6 0-400 0</inkml:trace>
  <inkml:trace contextRef="#ctx0" brushRef="#br0" timeOffset="23296.81">7636 9160 16575 0,'0'0'1472'0,"0"0"-1168"16,0 0-304-16,0 0 0 0,0 0 1984 0,0 0 352 15,0 0 64-15,-3 10 16 0,1 2-1520 0,-1 3-288 16,0 0-64-16,-3 4-16 0,1 2 336 0,0 4 64 16,0 2 16-16,0 4 0 0,-3 0-304 0,1 1-64 15,-2-1-16-15,0 3 0 0,-1-1-48 0,-2-4-16 16,-1 0 0-16,2-6 0 0,1-4-240 0,1-4-64 16,1-1 0-16,8-14 0 0,0 0 256 0,0 0 64 15,0 0 0-15,4-15 0 0,1-5 64 0,4-3 32 16,3-8 0-16,1 2 0 0,-1 1-288 0,1-4-48 15,1 2-16-15,1 1 0 0,0-3-256 0,0 0 0 0,1 0 0 0,0 4-144 16,1 0 144-16,2 7 0 0,0-1 0 0,0 4 0 16,0 3 0-16,0 5 0 15,-1 3 0-15,-3 9 0 0,-1 4-144 0,-1 7 144 16,-1 6-160-16,0 6 160 0,-2-1-128 0,-5 6 128 0,-2-4 0 0,-5 5-144 16,-1 1 144-16,-4-2 0 0,0 2 0 15,-2-3 0-15,1-5 0 0,2-2 0 0,1-4 0 16,2-4 0-16,3-14 0 0,0 0 0 0,0 0 0 0,0 0 128 15,8-8 32-15,3-3 16 0,3-7 0 0,3 0 0 16,1-1-48-16,-1-4 0 0,1-2 0 0,1 2 0 0,0-1-128 16,0-1 0-16,2 5 0 0,-2 4 128 15,0-1-128-15,1 8 0 0,-1 0 0 0,0 7 0 16,-2 3 0-16,-1 7 0 0,2 2 0 0,-3 9 0 0,-1 6 0 16,-3 2 0-16,-5 5 0 0,0 1 0 0,-2-3-128 0,-3 2 128 15,-2 1 0-15,0 0 0 16,-2 0-1120-16,3-3-160 0,-1-3-16 0,1-1-9904 15,4-3-1968-15</inkml:trace>
  <inkml:trace contextRef="#ctx0" brushRef="#br0" timeOffset="23664.56">8515 9305 2751 0,'-10'13'128'0,"5"-6"16"0,1 5-144 0,2-2 0 0,0 1 0 0,4 3 0 15,0-1 5456-15,2-2 1072 0,4 0 192 0,-1-6 64 16,1 0-4800-16,5-5-960 0,4-3-192 16,1-1-48-16,4-5-160 0,1 1-48 0,2-5 0 0,2 0 0 15,-1-1-96-15,2-2-32 0,0-2 0 0,-1 0 0 16,-3-1 96-16,-3 0 16 0,-6 1 0 0,-4 2 0 0,-3 0-208 15,-3 2-32-15,-5 2-16 0,-4 0 0 16,-1-2 32-16,-4 5 16 0,-3 3 0 0,-6 3 0 0,-4 3-160 16,-2 6-16-16,0 5-16 0,0 3 0 15,-1 2-160-15,1 4 0 0,0 2 0 0,1 3 128 16,0 5-128-16,4 2 0 0,3-3 0 0,2 3 0 0,4-2 0 0,3 1 0 16,4-3-144-16,4 2 144 0,3-3 0 0,6 0 0 15,2-7 0-15,5-1 0 16,2-2-608-16,3-2-16 0,3-5 0 0,3-1-10400 15,3-6-2096-15</inkml:trace>
  <inkml:trace contextRef="#ctx0" brushRef="#br0" timeOffset="23923.26">9554 8535 27647 0,'-9'-12'2448'0,"9"12"-1952"16,0 0-496-16,0 0 0 0,0 0 1088 0,-6 8 112 16,2 2 16-16,0 5 16 0,-1 6-784 0,0 5-176 15,-2 3-16-15,0 6-16 0,-1 3 128 0,0 6 16 16,2 6 16-16,-4 3 0 0,0 5-48 0,1 0-16 0,-1 3 0 0,2 0 0 16,-1 4-48-16,5-2-16 0,1 2 0 0,0-4 0 15,0 2-272-15,2-6 0 0,0-5 0 16,1 17 0-1,1-11-2528-15,4-12-512 0,0-4-96 0,2-11-9920 0</inkml:trace>
  <inkml:trace contextRef="#ctx0" brushRef="#br0" timeOffset="24378.41">9245 9122 21183 0,'19'-15'1888'0,"-6"10"-1504"0,7-6-384 0,4 0 0 0,3-2 336 0,3-2 0 16,3-2 0-16,6-2 0 0,-8-2 128 0,2-3 32 16,2-1 0-16,-4-1 0 0,-3-1 16 0,2-2 0 15,-4 2 0-15,0-2 0 0,-3 1 48 0,-3-5 16 16,0 0 0-16,-4-3 0 0,-2 1 192 0,-2-1 32 16,-3-2 16-16,-1 1 0 0,-2 1-384 0,-2 3-80 15,-1 2-16-15,-1 8 0 0,-1 5 0 0,-1 4 0 16,-2 3 0-16,1 7 0 0,1 4 16 0,-8 11 0 15,0 6 0-15,1 4 0 0,-2 11-352 0,1 6 0 0,0 5 0 0,2 8 128 16,0 4-128-16,-2 5 128 0,-1 3-128 16,0 5 128-16,0 3 64 0,-1 1 32 0,-2 1 0 15,-1-1 0-15,1-2 16 0,1-5 0 16,0-7 0-16,0-6 0 0,4-10 48 0,0-3 16 0,4-8 0 0,1-3 0 16,4-9 144-16,0-6 48 0,2-3 0 15,1-5 0-15,1-5-128 0,3-5-32 0,1-4 0 0,3-1 0 16,1-4-160-16,0 0-48 0,1-1 0 0,2 2 0 15,-2-1-128-15,0 2 0 0,2 5 0 0,1 2 0 0,0 5 0 16,-1 4 0-16,-1 1-176 0,-1 6 176 16,0 2-128-16,-1 5 128 0,-4 5-128 0,2-2 128 0,-6 4-128 15,0 1 128-15,-2-3-128 0,1 11 128 16,-2-4-1776-16,2-6-272 0,-3-1-48 0,2-9-16 0</inkml:trace>
  <inkml:trace contextRef="#ctx0" brushRef="#br0" timeOffset="24713.41">10470 9235 28559 0,'-15'-13'2544'0,"9"9"-2032"16,-2 1-512-16,0 3 0 0,1 0 480 0,-2 6 0 15,-3 4 0-15,0 4 0 0,-2 3 32 0,0 3 0 16,0 3 0-16,0 2 0 0,2 3 80 0,0 2 32 15,3-5 0-15,2 4 0 0,2 0-240 0,3 1-64 0,2-6 0 0,4 1 0 16,2-3-144-16,4-4-48 16,2-1 0-16,3-1 0 0,1-7-128 0,3-2 128 15,2-3-128-15,2-4 128 0,-1-4 96 0,3-5 16 0,0-1 0 0,0-4 0 16,-2-2 128-16,-1-2 16 0,-3 1 16 0,-2-1 0 16,-3 1 160-16,-3-1 16 0,-1 0 16 0,-5-1 0 15,-2 0-80-15,-3-3 0 0,-4-1-16 0,-4 1 0 16,-3 0-304-16,-2-2-48 0,-3-2-16 0,-3 5 0 15,-4 0-128-15,0 4 0 0,0 1 0 0,-9 0 0 16,2 3-608 0,3 7 0-16,3 1 0 0,5 0 0 0,2 1-2704 0,6 0-528 15</inkml:trace>
  <inkml:trace contextRef="#ctx0" brushRef="#br0" timeOffset="25197.13">11377 9023 23615 0,'0'0'1040'0,"0"0"224"0,-6-5-1008 0,-1 1-256 16,-2-3 0-16,-1 5 0 0,-3 2 832 0,-1 2 112 15,-2 4 16-15,-3-1 16 0,-3 4-304 0,-2 1-64 0,-2 2-16 16,0 1 0-16,-2 4-176 0,-3 0-32 0,-3 3-16 15,3 1 0-15,1 1 112 0,2 2 32 16,1 4 0-16,3-1 0 0,5 0-192 0,1 0-16 16,2 2-16-16,4 3 0 0,5-4-96 0,3 0-32 0,4-5 0 0,5-1 0 15,4-3 80-15,3-4 16 16,5-2 0-16,5-10 0 0,2-3 128 0,2-3 48 0,2-4 0 16,3-4 0-16,1-6 0 0,1-2 0 0,-3-4 0 0,2-5 0 15,-3-1-144-15,2 1-32 0,-6-5 0 0,2 0 0 16,-3-2-256-16,-1-2 160 0,-2-1-160 15,0-2 128-15,-1-6 96 0,-2-2 16 0,-4-5 0 16,0-7 0-16,-3 0-64 0,-2-6-16 0,-1-1 0 0,-2-2 0 16,-1 0-160-16,0 5 0 0,-2 6 0 0,0 10 128 15,-1 10-128-15,-1 9 160 0,-1 7-160 0,-1 8 160 16,-1 8-160-16,2 6 192 0,-7 15-192 0,-4 8 192 0,-1 10-192 0,0 11 0 16,-2 6 0-16,0 12-176 0,0 7 176 15,0 6 0-15,0 5 0 0,0 6 0 0,1 7 0 0,0 3 0 16,3-2 0-16,2-2 0 0,2 0 0 15,2-4 192-15,3-3-32 0,5-8-16 0,3-5-144 0,4-8 192 16,1-3-192-16,14 19 192 16,2-10-2448-16,5-10-496 0</inkml:trace>
  <inkml:trace contextRef="#ctx0" brushRef="#br1" timeOffset="28857.5">12805 9366 29135 0,'0'0'1280'0,"-1"-8"288"0,0 1-1248 0,1-4-320 0,0 4 0 0,0-5 0 16,1 2 800-16,2-1 96 0,-2-3 32 0,1 1 0 16,1-1-272-16,-1 1-48 0,1-1-16 0,0-1 0 15,-2 0-400-15,0 1-64 16,0 3-128-16,1-5 176 0,-2 6-1552 0,0 10-304 16,0 0-64-16</inkml:trace>
  <inkml:trace contextRef="#ctx0" brushRef="#br1" timeOffset="29007.25">12646 9806 27647 0,'0'0'2448'0,"0"0"-1952"15,0 0-496-15,0 0 0 0,0 0 832 0,0 0 64 16,0 0 0-16,0 0 16 0,0 0-544 0,8-2-112 16,1-3-32-16,1-1-9520 15,0 0-1904-15</inkml:trace>
  <inkml:trace contextRef="#ctx0" brushRef="#br1" timeOffset="29625.42">14384 10216 19343 0,'0'0'848'0,"0"0"192"0,0 0-832 0,0 0-208 0,0 0 0 0,0 0 0 16,0 0 1056-16,8-6 160 0,-1-7 48 0,5-2 0 16,-1-5-432-16,4-2-64 0,-1-6-32 0,3 1 0 0,1-3-128 0,1-3-32 15,0-3 0-15,1-1 0 16,2-1 48-16,-1-2 0 0,0-6 0 0,0-3 0 0,0 0-112 0,-1-4-32 16,0-5 0-16,-2 0 0 0,-3-2-224 15,-1-2-32-15,-2 1-16 0,-2 1 0 0,-1 0-80 0,-3 6-128 16,-1 4 176-16,-1 8-176 0,0 7 0 15,0 9 0-15,0 3 0 0,-4 12 0 0,0 11 0 0,0 0 0 16,0 10-128-16,1 10 128 0,0 8-192 0,0 8 48 16,1 5 16-16,0 6 0 0,0 2 128 0,0 3 0 15,1 4 0-15,0 1 0 0,-1 3-160 0,1 1 0 16,3-4 0-16,1-5 0 0,0-7 32 0,3-7 0 16,4-6 0-16,0-7 0 0,0-6 128 0,2-7 0 15,2-3 0-15,2-8 0 0,3-6 608 0,3-7 48 16,-3-3 16-16,3-5 0 0,3-8 32 0,-1 0 0 15,-1-5 0-15,-1 0 0 0,-4-3-256 0,-1-2-32 0,-3 0-16 16,-3-7 0-16,-2 1 32 0,-3-6 0 16,-3 0 0-16,0-1 0 0,-1 1-304 0,2 3-128 15,-5 8 0-15,3 3 128 0,-1 4-400 0,1 8-96 16,-1 6-16-16,1 2 0 16,-6 16-2128-16,0 0-432 0,11 2-96 0</inkml:trace>
  <inkml:trace contextRef="#ctx0" brushRef="#br1" timeOffset="30002.31">15523 9735 27871 0,'0'0'1232'0,"3"12"256"0,2-2-1184 0,2 2-304 16,2-3 0-16,3 0 0 0,0-2 0 0,2 0 160 15,2-5-160-15,0-3 128 0,2-5 288 0,1-3 48 16,1-7 16-16,2 1 0 0,-1-5-64 0,1-1-16 16,-3 2 0-16,1-2 0 0,-4-2-176 0,-2 3-32 15,-3-1-16-15,-2 1 0 0,-3 1 16 0,-2 0 16 16,-4 1 0-16,-1 1 0 0,-3 3 160 0,-2 6 16 16,-2 0 16-16,-6 3 0 0,-1 5-144 0,-3 7-48 15,-2 7 0-15,-1 6 0 0,0 6-208 0,-2 2 144 16,-1 4-144-16,2 5 128 0,2 2 0 0,3 4 0 15,3-2 0-15,5 1 0 0,1-1-128 0,5-3 0 16,6-3 144-16,3 0-144 0,4-6 0 0,5-1 128 0,4-5-128 0,6-4 0 16,1-5 0-16,5-1 0 0,2-7 0 0,0-4 0 31,-1-4-1648-31,-1-1-400 0,2-8-64 0</inkml:trace>
  <inkml:trace contextRef="#ctx0" brushRef="#br1" timeOffset="30318.58">16120 9796 23775 0,'-10'7'1056'0,"10"-7"224"0,-4 8-1024 0,4-8-256 0,-1 12 0 0,2 0 0 0,-1-12 992 0,8 8 160 16,2-2 16-16,5-2 16 0,6-6-176 0,3-3-48 15,1-1 0-15,3-3 0 0,3-1-400 0,-1-5-96 16,1-2-16-16,-2-1 0 0,0 1-16 0,1 0-16 15,-2 1 0-15,-3-1 0 16,-1 0-32-16,-5 4 0 0,-2-3 0 0,-3 2 0 0,-4 2-144 0,-4 3-48 16,-3-2 0-16,-1 5 0 0,-2 6 112 0,-7-5 16 15,-6 3 0-15,0 4 0 0,-6 1-80 0,0 4-16 16,-4 7 0-16,-1 4 0 0,-1 0-224 0,-1 1 0 16,2 0-192-16,2 4 192 0,1 3-144 0,3-1 144 15,2 0 0-15,3-2-144 0,4-1 144 0,4 2 0 16,2 1 0-16,6-3 0 0,4-1 0 0,5 0 0 15,3-6 0-15,4-2-128 0,0-7-128 0,3 0-32 16,2-1 0-16,1-5 0 16,3-2-1952-16,0-4-384 0,0-3-64 0</inkml:trace>
  <inkml:trace contextRef="#ctx0" brushRef="#br1" timeOffset="30815.39">17038 9724 5519 0,'0'0'496'0,"-9"7"-496"0,-3-2 0 0,0 0 0 16,1 0 2816-16,-5 1 448 0,2 4 112 0,-2-1 16 0,-1 3-1536 0,0-3-320 15,-1 2-48-15,-1-1-16 0,0 2-208 0,0 3-48 16,-2 3-16-16,3 0 0 0,2 1-384 0,2 2-80 15,1 0-16-15,2-1 0 0,2-2-64 0,4 0-16 16,1 2 0-16,4-7 0 0,4-2-144 0,3-2-48 16,5-1 0-16,3-6 0 0,4 2 176 0,3-7 16 15,2-3 16-15,1-5 0 0,2-3-144 0,1-3-48 16,3 1 0-16,-1-6 0 0,1-2-112 0,-1-4-32 16,2 1 0-16,-3-3 0 0,0-2-112 0,1 0-16 15,-2-2-16-15,-3-3 0 0,0-5 0 0,0 0 0 16,-4 0 0-16,-1-5 0 0,-2-6-48 0,-2-3-128 15,-1-7 192-15,-1-4-64 0,-2-9 0 0,1-2-128 16,-3-3 192-16,-2 1-64 0,1-5-128 0,0 10 0 16,0 9 144-16,-2 12-144 0,-2 14 256 0,0 14-32 15,-2 10 0-15,-4 8 0 0,1 8-16 0,-8 13 0 16,-3 10 0-16,-3 10 0 0,-2 9-208 0,1 7 0 16,-3 7 0-16,1 9-160 0,-2 5 160 0,-1 6 0 0,1 9-144 15,2 2 144-15,-2 3 0 0,-1 0 0 0,1 0 0 0,4-1 0 16,1-2 0-16,5-8 0 0,4-6 0 0,5-8 0 15,4-9-160-15,6-4-64 0,7-9-16 0,4-4 0 16,1-8-2256 0,5-1-448-16</inkml:trace>
  <inkml:trace contextRef="#ctx0" brushRef="#br1" timeOffset="31589.51">19259 9211 11967 0,'-7'5'1072'0,"1"3"-864"15,-2-1-208-15,2 0 0 0,6-7 1872 0,-4 10 336 16,4-10 64-16,0 0 16 0,0 0-624 0,0 0-128 16,0 0-32-16,0 0 0 0,0 0 128 0,12-12 32 15,3-2 0-15,4-5 0 0,4-6-384 0,2-6-80 16,3 3-16-16,3-5 0 0,2-4-544 0,1-1-96 15,2-2-32-15,-2-1 0 0,-1-1-128 0,0-3-48 16,2 2 0-16,-2-2 0 0,-3 1-80 0,-1 0-32 16,-1 3 0-16,-1 8 0 0,-3 8-224 0,-4 4 176 15,-2 6-176-15,-4 4 160 0,-4 7-160 0,-10 4 0 0,11 7 0 0,-4 11 0 16,1 8 0-16,-3 4 0 0,-1 10 0 0,-3 5 0 16,-2 7 0-16,-2 7 0 0,-1 3 0 0,-2 7 0 15,-3 2 0-15,-4 4 0 0,-2 6 0 0,-4 2 0 16,-1 0 0-16,-2-5 0 0,-1 5 0 0,3-8 0 15,2-4 128-15,2-2-128 0,2-9 128 0,2-4-128 16,3-3 0-16,5-20 0 0,-1 1 0 0,3 13 0 16,-2-5-480-16,3-5-80 15,0-5-16-15,-1-8-16704 0</inkml:trace>
  <inkml:trace contextRef="#ctx0" brushRef="#br1" timeOffset="31786.77">18991 10245 24879 0,'0'0'2208'0,"0"0"-1760"16,0 0-448-16,0 0 0 0,0 0 2640 0,12 3 448 15,5 0 96-15,4-5 16 0,6 0-2208 0,6-3-432 16,5-2-96-16,9 0-16 0,8-6 256 0,2-1 32 16,5-1 16-16,3-2 0 0,0 1-352 0,4 0-64 15,1 2-16-15,28-6 0 0,-7 2-320 0,-11 3 0 16,-9 1 0-16,-3 6-12432 15,-3-2-2416-15</inkml:trace>
  <inkml:trace contextRef="#ctx0" brushRef="#br1" timeOffset="32669.67">22256 8864 17615 0,'0'-15'768'0,"-1"6"192"0,-2 0-768 0,2 2-192 0,1 2 0 0,0 5 0 15,0-6 1216-15,0 6 224 0,0 0 32 0,0 0 16 0,0 10-576 0,-1 5-112 16,1 7-32-16,-4 6 0 0,0 1-176 15,2 8-32-15,-3 4-16 0,2 5 0 0,-5 4-160 0,1 2-48 16,-5 1 0-16,1-3 0 0,-3-1 128 0,-1 2 32 16,1 1 0-16,1-3 0 0,3 1-96 0,-2-10-16 15,1-4 0-15,5-4 0 0,2-9 144 0,0-4 32 16,3-4 0-16,1-15 0 0,0 0-16 0,11 3 0 16,0-7 0-16,3-10 0 0,0-7 96 0,7-1 0 15,2-8 16-15,1 0 0 0,1-6-336 0,2-1-80 16,0 1-16-16,-1-1 0 0,4-1-224 0,0-1 128 15,2-1-128-15,3-2 0 0,4 1 0 0,-4 4 0 16,-1 5 0-16,-2 7 0 0,-3 3 0 0,-3 8 0 16,-2 6 0-16,-1 8 0 0,-3 6 0 0,-2 7 0 15,-3 11 0-15,-3 5-160 0,-3 7 160 0,-4 2 0 16,-3 2-144-16,-3 4 144 0,-4 5 0 0,-4 3 0 16,0 0-144-16,-4 2 144 0,-2-2 0 0,1-4 0 15,0-1-128-15,2-4 128 0,0-7-304 0,3-7 0 0,3-7 0 16,3-6 0-1,2-3-1552-15,1-13-320 0,0 0-64 0,17-2-12224 0</inkml:trace>
  <inkml:trace contextRef="#ctx0" brushRef="#br1" timeOffset="32955.65">23340 9215 19343 0,'-20'3'848'0,"6"3"192"0,-5 2-832 0,-1 5-208 0,1 4 0 0,-3 3 0 15,-1 3 1984-15,0 6 336 0,-2 2 80 0,1-1 16 16,1 1-1216-16,-1-2-240 0,1 3-64 0,6-1 0 16,2-4-256-16,9-1-48 0,7-7-16 0,8-2 0 0,5-3-224 0,5-6-48 15,5-3-16-15,4-5 0 0,2-4 80 0,4-2 16 16,1-7 0-16,1-3 0 0,-1-5 0 0,1 1 16 16,1-2 0-16,-2-3 0 0,1 1-144 0,-4 0-16 15,-3-2-16-15,-5 3 0 0,-6-3 48 0,-4 3 16 16,-7 2 0-16,-7 2 0 0,-8 2-64 0,-8-1-16 15,-5 0 0-15,-5 4 0 0,-2 4-208 0,0 1 0 16,-1 6-192-16,5 3 192 16,0 2-1600-16,5 0-224 0,1 2-32 0,5 0-13824 0</inkml:trace>
  <inkml:trace contextRef="#ctx0" brushRef="#br1" timeOffset="33321.68">23877 8993 24879 0,'0'0'2208'0,"0"0"-1760"16,-4 8-448-16,0 4 0 0,3-2 576 0,-3 5 48 16,-4 7 0-16,3 3 0 0,-2 0 144 0,-2 5 16 0,-1-4 16 0,-2 4 0 15,1-4 80-15,-2 6 16 16,-1 0 0-16,0 1 0 0,0 1-160 0,1-2-32 0,2-2 0 0,1 1 0 16,1-9-288-16,3-2-64 15,0-2-16-15,3-6 0 0,0-4-16 0,3-8 0 0,0 0 0 0,0 0 0 16,9-8 368-16,2-7 64 0,2-3 16 0,2-2 0 15,1-7-96-15,4-1-16 0,-1 0 0 0,0 0 0 16,-1-5-528-16,2 2-128 0,4 3 0 0,2-2 0 16,1 2 0-16,1 4 0 0,1 5 0 0,1 1 0 0,1 7 0 15,-3 7 0-15,-4 5 0 0,-2 12 0 0,-5 5 0 16,0 5 0-16,-3 6 0 0,-5 3 0 0,0-3-192 0,-7 5 192 16,-2 5-160-16,-2-1 160 0,-6-1-384 0,0 1 32 15,1-1 0-15,-2-3 0 16,0-4-2560-16,4 0-512 15,2-9-96-15,5-3-32 0</inkml:trace>
  <inkml:trace contextRef="#ctx0" brushRef="#br1" timeOffset="33747.78">24754 9000 19119 0,'0'0'832'0,"0"0"192"0,5-10-816 0,3 2-208 0,3-1 0 0,4 3 0 15,6 2 1440-15,2 0 240 0,2-3 48 0,3 3 16 16,4 2-560-16,1 0-112 0,1-1-32 0,5 5 0 15,3 0-144-15,-2 2-16 0,-3 2-16 0,-4 3 0 0,-3 3-256 0,-4 0-48 16,-7 7-16-16,-3 3 0 0,-7 0-288 0,-4 2-64 16,-4 4-16-16,-4 2 0 0,-8 3 16 0,-4 2 16 15,-6 0 0-15,-9 2 0 0,-5 0 96 0,-5 4 16 16,-3-2 0-16,0 0 0 0,1-3 32 0,4-2 16 16,2-2 0-16,7-3 0 0,1 1 128 0,4-6 16 15,4 0 16-15,4-4 0 0,7-3-208 0,7-5-32 16,4 1-16-16,7-3 0 0,5-5-64 0,7-2-16 15,4 0 0-15,7-2 0 0,5 0-16 0,7-2-16 16,7-3 0-16,5 0 0 0,0-1-160 0,-1-3 0 16,-5 2 144-16,-3-3-144 0,-1 2 0 0,-3-4 0 15,-3 1-160-15,-5 0 160 16,-3 4-1488-16,-4-3-192 0,-9 2-48 0,-5 2-9680 16,-9-5-1952-16</inkml:trace>
  <inkml:trace contextRef="#ctx0" brushRef="#br1" timeOffset="33908.96">24713 9466 25791 0,'0'0'2304'0,"0"0"-1856"15,0 0-448-15,14 3 0 0,3 1 688 0,2 1 32 0,2-1 16 0,6-3 0 16,5-2-32-16,6-1-16 16,5 0 0-16,12-2 0 0,8 1 144 0,2 0 48 0,0 0 0 0,-4-1 0 15,-4-3-448-15,-2 2-96 0,-5 1-16 0,0 0 0 31,-1-1-1696-31,0 1-352 0,1 1-64 0</inkml:trace>
  <inkml:trace contextRef="#ctx0" brushRef="#br1" timeOffset="34221.39">25613 9338 15663 0,'0'0'1392'0,"0"0"-1120"15,12 6-272-15,4 2 0 0,4-2 1360 0,5-2 224 16,0-1 32-16,3-5 16 0,0-1 192 0,1-4 32 15,0-4 16-15,2-1 0 0,-2-2-160 0,0-2-48 16,-3-1 0-16,1-1 0 0,-2 1-880 0,-5 0-176 16,-3-1-32-16,-4 2-16 0,-3-2-272 0,-6-1-48 15,-4 0-16-15,-4 1 0 0,-5-2-32 0,-4 2 0 16,-5 3 0-16,-2 1 0 0,-3 2-192 0,-4 6 0 0,-1 5 128 0,-3 6-128 16,-2 5 0-16,-2 3 0 15,0 2 0-15,-1 8 0 0,0 1 0 0,3 6 0 16,4 0 144-16,3 1-144 0,4 3 176 0,8 0-48 0,5 1-128 15,6 0 192-15,6-1-192 0,7 0 144 16,7-2-144-16,6-1 128 0,5-2-128 0,5-6 0 0,5-3 0 16,0-5 128-16,0-2-320 0,0-8-64 0,0-5 0 0,-11-2-16 31,2-3-2352-31,0-6-480 0</inkml:trace>
  <inkml:trace contextRef="#ctx0" brushRef="#br1" timeOffset="34481.56">26200 9112 23951 0,'0'0'2128'0,"0"15"-1696"0,0 1-432 0,0 5 0 16,2 0 272-16,-2 6-16 0,-2-1-16 0,-3 1 0 15,0-1 640-15,-2 2 128 0,-4-3 16 0,0 3 16 16,-2-4 512-16,2-1 112 0,1-1 0 0,2-7 16 0,2-1-496 0,1-2-96 16,5-12-32-16,0 0 0 15,0 0-288-15,0 0-64 0,0 0-16 0,10-13 0 0,1-4 192 0,1 0 32 16,2-3 16-16,2 1 0 15,2-3-480-15,1-4-80 0,-1 2-32 0,-4 6 0 0,1-2-208 0,3-2-128 16,2-2 128-16,2 0-128 0,-1 1 0 0,1-1 0 16,0 5 0-16,-1 2 128 0,2 6-128 0,0-1-160 15,0 7 160-15,-1 3-208 16,-1 3-1488-16,1 2-288 0,-1 2-64 0,3 2-10144 0,-1 0-2016 16</inkml:trace>
  <inkml:trace contextRef="#ctx0" brushRef="#br1" timeOffset="34790.03">27123 9034 34095 0,'0'0'1504'0,"-5"-7"320"0,5 7-1456 0,0 0-368 0,-9 5 0 0,-3 4 0 31,-5 4-368-31,-2 7-144 0,-4 2-16 0,-1 5-16 0,-3-1 1232 0,-2 3 240 0,1-3 48 0,1 5 16 16,2 2 176-16,5 0 48 0,1-1 0 0,5 0 0 15,5-2-704-15,4-1-144 0,3-6-32 0,5-6 0 0,3-2-160 0,3-4-48 16,4 0 0-16,2-5 0 0,2 0 256 0,2-2 32 16,4-4 16-16,1-4 0 0,1-5 16 0,-1 2 0 15,-1-2 0-15,-1 0 0 0,-2-4-288 16,-2-1-160-16,-2-1 192 0,-2 1-192 0,-3-2 176 16,-4-2-176-16,-3-1 160 0,-4-3-160 0,-4 0 0 0,-3 5 128 15,-1 0-128-15,-4 2 0 16,-4 2-960-16,2 1-224 0,0 1-48 15,0 2-11536-15,0-1-2304 0</inkml:trace>
  <inkml:trace contextRef="#ctx0" brushRef="#br1" timeOffset="35336.82">28938 8601 23903 0,'0'0'1056'0,"0"0"224"0,0 0-1024 0,-10 2-256 0,1 1 0 0,-1-1 0 0,-3 2 912 0,-3 3 144 16,-3-2 32-16,-5 2 0 0,-6 3-352 0,-1 1-64 15,-4 3-16-15,1 0 0 0,0 1-144 0,-1 0-16 16,2 0-16-16,3-1 0 0,3 3 112 0,8-1 32 15,6-3 0-15,6 1 0 0,3 0-304 0,7 3-48 16,4-4-16-16,6 1 0 0,0 0-64 0,7-2 0 16,2 2-16-16,3 0 0 0,2 0-32 0,1-1 0 15,1 1 0-15,-1 1 0 0,-2 0-144 0,-1 2 0 16,-5-2 0-16,-2 1 128 0,-7-2-128 0,-6 3 0 16,-5-2 0-16,-5 0 128 0,-6 1 160 0,-3-1 32 15,-9 0 0-15,-4 0 0 0,-5 1 128 0,-2-4 16 16,-3 0 16-16,-1-3 0 0,-3 2-240 0,1-3-48 0,-3-1-16 15,1-3 0-15,1-3-176 0,0-1 0 16,1-1 144-16,5-1-144 16,9-3-1184-16,8-1-304 0,8 3-64 0,10 3-14720 0</inkml:trace>
  <inkml:trace contextRef="#ctx0" brushRef="#br1" timeOffset="35690.98">29543 8694 12895 0,'-12'-7'1152'0,"7"5"-928"0,-2-2-224 0,0 1 0 0,-2 2 2304 0,-1 1 400 15,-2 1 96-15,-6 4 16 0,1 4-1728 0,-2-1-320 16,-2 3-80-16,0 3-16 0,-4 0 304 0,3 4 64 16,0 1 16-16,5 4 0 0,3-1-224 0,4-1-64 15,3 3 0-15,5 2 0 0,5-3-320 0,5 0-80 16,2-1-16-16,6-1 0 0,8-5-48 0,2 0-16 15,-2-8 0-15,-5 0 0 0,4-2 256 0,2-2 48 16,3-1 16-16,-1-3 0 0,1-1-112 0,-1-2-32 16,1 0 0-16,-3-3 0 0,-2-3-208 0,-4 3-32 15,-1-4-16-15,-6 2 0 0,-1-3-16 0,-4-1-16 0,1 2 0 16,-7-4 0-16,-2 1 32 0,-5 2 16 16,-3-3 0-16,-2 0 0 0,-1 0-224 0,0 1 128 15,-2-1-128-15,0 0 0 0,0 2 0 0,2 3 0 16,-1-2 0-16,2 4 0 0,0 2-128 0,2 0-80 15,2 1-16-15,0 1 0 16,2 2-592-16,5 1-112 0,0 0-32 0,0 0 0 16,0 0-1488-16,0 0-304 0,0 0-64 0</inkml:trace>
  <inkml:trace contextRef="#ctx0" brushRef="#br1" timeOffset="36205.51">30328 7625 24879 0,'0'0'1088'0,"0"0"256"0,0 0-1088 0,0 0-256 15,0 15 0-15,0 4 0 0,-2 6 576 0,-1 10 64 16,-2 7 16-16,-4 3 0 0,-4 7 176 0,-1 6 48 16,-1 6 0-16,-1 3 0 0,-1-1 192 0,-1 1 32 0,-1 2 16 0,0-2 0 15,0-1-272-15,-2 1-48 0,0 2-16 0,-1-3 0 16,1-7-432-16,0-3-96 0,1-6 0 0,3-1-16 16,2-9-240-16,5-3 128 0,2-5-128 15,3-8 0-15,1-1 0 0,3-6-128 0,4-6-16 0,2-3 0 16,0-1-1488-1,4-5-288-15,5-5-64 0,-3-6-12816 0</inkml:trace>
  <inkml:trace contextRef="#ctx0" brushRef="#br1" timeOffset="36691">31148 7462 7359 0,'0'0'656'0,"0"0"-528"16,0 0-128-16,0 0 0 0,6-3 2176 0,0-2 384 0,1 1 96 15,-1 1 16-15,-6 3-1328 0,5-4-256 0,0-3-48 16,0 2-16-16,-3 0-224 0,-2 5-48 0,0 0-16 0,5-4 0 15,-2-2-160-15,-3 6-16 0,0 0-16 0,0 0 0 16,6-4-80-16,-6 4-16 0,0 0 0 0,0 0 0 16,0 0-16-16,0 0-16 0,0 0 0 0,0 0 0 15,2 13 48-15,-2-2 16 0,-2 2 0 0,-4 2 0 16,-1 1 96-16,-2 3 32 0,-2 2 0 0,-3 5 0 16,-3-3-32-16,-2-2 0 0,-3 6 0 0,-3-3 0 0,-1 0-80 0,-1-1-32 15,-4-3 0-15,4-2 0 0,-2-1-208 0,4-2-32 16,2-2-16-16,4-1 0 0,1-4-208 0,4 1 144 15,4-4-144-15,3-1 128 16,7-4-1616-16,0 0-336 0,0 0-64 0,13-5-12672 16</inkml:trace>
  <inkml:trace contextRef="#ctx0" brushRef="#br1" timeOffset="37105.49">31317 8236 25791 0,'-5'18'2304'0,"2"-7"-1856"16,-1 3-448-16,0 6 0 0,1 2 528 0,-4 4 16 0,-2 1 0 0,-1 3 0 15,-1 0 528-15,-2 1 96 0,-2 0 32 0,-2 1 0 16,-1 0-432-16,1 1-96 0,-1-4-16 0,3-5 0 15,2-3-128-15,0-3-16 0,3-3-16 0,2-1 0 16,5-8 208-16,1 2 32 0,2-8 16 0,0 0 0 16,0 0-32-16,5-1 0 0,6-5 0 0,1-1 0 0,7-6-176 0,2-3-32 15,0-1-16-15,1-3 0 16,0-2-336-16,2 1-160 0,2-5 160 0,2 2-160 0,2 1 0 16,0-2 0-16,3 2 0 0,-1 2 0 15,0 4 0-15,-1 1 0 0,0 2 0 0,-2 7 0 0,-2 3 0 16,-2 5 128-16,1 4-128 0,-5 8 0 0,0-2 0 15,-4 11 144-15,-1 4-144 0,-2 7 128 0,-4 3-128 0,-2 3 0 16,-6 1 144-16,-1 5-144 0,-2 0 0 0,-1 2 128 16,-4 2-128-16,0 17 0 15,1-3-624-15,1-9-192 0,0-3-32 0,3-8-16 16,2-4-1504-16,2-7-320 0</inkml:trace>
  <inkml:trace contextRef="#ctx0" brushRef="#br1" timeOffset="44560.51">15936 4174 11679 0,'0'0'512'0,"0"0"128"0,0 0-512 0,4-3-128 16,-4 3 0-16,4-6 0 0,-4 6 960 0,0 0 160 16,0 0 32-16,0 0 16 0,0 0-368 0,0 0-80 15,0 0-16-15,0 0 0 0,0 0-96 0,0 0-32 16,0 0 0-16,1 10 0 0,-2 1 256 0,-1 1 64 15,1 3 0-15,-1 2 0 0,-2 0-128 0,1 4 0 16,1 3-16-16,-1 0 0 0,-1 1-96 0,2 3-16 16,-1-1 0-16,1 1 0 0,-1 1-16 0,2-2-16 15,0 1 0-15,1-4 0 0,0 0-64 0,-2 0-16 16,1-3 0-16,1-2 0 0,0-1-144 0,0-1-48 16,-1-1 0-16,0-1 0 0,-1-2-144 0,1 1-16 15,-2-1-16-15,1-2 0 0,-1-1-160 0,2 1 0 16,0-2 144-16,0 3-144 0,1-12 0 0,-2 6 144 15,2-6-144-15,0 9 0 0,0-2 0 0,2 2-256 0,-2-9 32 0,2 8-10000 16,1 2-2000-16</inkml:trace>
  <inkml:trace contextRef="#ctx0" brushRef="#br1" timeOffset="45058.56">15752 5712 19119 0,'0'0'832'0,"0"0"192"0,0 0-816 0,0 0-208 16,0 0 0-16,-4 10 0 0,-1-4 688 0,1 3 80 0,-1 0 32 0,1 2 0 15,-1 3 416-15,1 0 64 0,2 0 32 0,-1 4 0 16,2 0-224-16,0 1-64 0,-1 4 0 0,1 2 0 16,0-1-96-16,1 6-32 0,-1-1 0 0,1 3 0 15,-2 1-304-15,0 1-64 0,2-2-16 0,0 0 0 16,0 2-272-16,0 1-64 0,0 0-16 0,0-1 0 16,0-1-160-16,0 1 0 0,0 3 0 0,4-1 128 15,-3-2-128-15,0 3 0 0,0 1 0 0,1 19 0 16,-1-7-2112-1,1-2-288-15,1-2-64 0</inkml:trace>
  <inkml:trace contextRef="#ctx0" brushRef="#br1" timeOffset="46778.87">15871 4190 7359 0,'0'0'656'16,"0"0"-528"-16,0 0-128 0,0 0 0 15,-2-8 1152-15,-2 3 208 0,4 5 48 0,-5-3 0 0,1-4-384 0,0 1-80 16,-1 1-16-16,1 1 0 16,4 4-32-16,-5-6 0 0,0 1 0 0,1 1 0 0,4 4-64 0,-5-5 0 15,5 5-16-15,-4-5 0 0,4 5-80 0,0 0-16 16,-5-4 0-16,5 4 0 0,0 0-160 0,0 0-48 16,0 0 0-16,0 0 0 0,0 0-256 0,-5 5-48 15,5-5-16-15,-4 9 0 0,2 3 128 0,1 0 0 16,-1 3 16-16,2 2 0 0,0 2 240 0,0 2 64 15,2 2 0-15,-2 1 0 0,-3 1 0 0,-1 2 0 16,2 1 0-16,-1 4 0 0,-1 1-192 0,1 2-48 16,-3 0 0-16,1-1 0 0,0 0-160 0,3-5-48 15,-2 1 0-15,0 0 0 0,0-5-64 0,2 2 0 16,-1-3-128-16,2-4 192 0,0-1-192 0,1 0 0 16,1-1 0-16,4 9 0 15,0-6-640-15,4 0-240 0,0-2-32 0,0-8-13936 0</inkml:trace>
  <inkml:trace contextRef="#ctx0" brushRef="#br1" timeOffset="47777.67">15970 4259 4607 0,'0'0'400'0,"3"-7"-400"0,-3 7 0 0,4-6 0 16,-4 6 1280-16,0-5 160 0,0-3 32 0,0 8 16 0,0 0-592 0,0 0-112 16,-5-5-16-16,1 1-16 0,0-2-112 0,0 1-32 15,4 5 0-15,-5-4 0 0,0-1 64 0,0-1 16 16,0 1 0-16,0 1 0 0,0 0-176 0,0-1-48 16,1 1 0-16,-1 2 0 0,0-2-80 0,5 4-32 15,0 0 0-15,0 0 0 0,-5-3-64 0,5 3-16 16,0 0 0-16,-6 4 0 0,3 0-64 0,-1 3-16 15,1 2 0-15,2 4 0 0,0 1 160 0,0 4 32 16,-1 3 0-16,2 2 0 0,-4 4 64 0,2 4 0 16,-2 0 16-16,-2 5 0 0,-2 2 32 0,-1 1 0 15,0 3 0-15,-1-1 0 0,0-5-224 0,1-2-32 16,0-4-16-16,2 0 0 0,0-4 48 0,2-4 16 16,1-4 0-16,2-2 0 0,-2-3 160 0,4 0 16 15,-1-2 16-15,2-6 0 0,-1-5-96 0,0 0-32 16,0 0 0-16,0 0 0 0,0 0 16 0,5-6 0 15,1-6 0-15,-1 0 0 0,-1-2-176 0,0-4-48 16,-1-4 0-16,2 2 0 0,-1 0-144 0,2-2 0 16,-1-5 144-16,0 1-144 0,0-5 0 0,0-1 0 0,0 1 0 15,-1-5 128-15,0-1-128 0,0-1 0 0,0 2 0 0,-2 5 0 16,1-1 0-16,0 0 144 0,-3 2-144 0,2 3 0 16,-1 5 0-16,-1 2 0 0,0 2 0 0,0 3 0 15,0 0 0-15,0 3 0 0,-1 5 0 0,1 7 0 16,-2-7 0-16,2 7 0 0,0 0 0 0,-6 7 0 15,0-1-144-15,1 7 144 0,-2 3-128 0,2 5 128 16,0 3 0-16,1 5-128 0,1 0 128 0,-1 3 0 16,1 4 0-16,1 4 0 0,-1 1 0 0,1 2 0 15,2 2 0-15,0-5 0 0,0 0 0 0,0 0 0 0,2-1 0 0,1-5 0 16,-1-5 0-16,2 0 0 0,0-3 0 16,1-1 0-16,-3-3 0 0,3-3 0 0,-1-1 0 0,3-1 0 15,-2 0 0-15,4 3 0 16,0-3-1760-16,-2-3-416 0</inkml:trace>
  <inkml:trace contextRef="#ctx0" brushRef="#br1" timeOffset="48463.33">15794 5764 10127 0,'2'-22'896'0,"0"11"-704"0,0-2-192 0,1 0 0 16,-2-2 960-16,1-2 176 0,1-2 16 0,0 0 16 15,-1 0-112-15,1 0-32 0,-2-1 0 0,1 1 0 16,0 1-192-16,-1 1-64 0,-1 5 0 0,1-1 0 0,1 3 16 0,-2 2 0 15,0 2 0-15,0 6 0 0,0 0-112 0,0 0-32 16,0 0 0-16,-3 8 0 0,0 4-192 0,1 3-32 16,-1 3-16-16,2 4 0 0,-1 2 32 0,2 4 0 15,-3-1 0-15,0 6 0 0,1 4 48 0,1 1 16 16,-2 0 0-16,1 4 0 0,-2-2-48 0,0 5-16 0,0-3 0 16,2 2 0-16,-2 2-208 0,0-3-32 15,3-1-16-15,-2-5 0 0,1-3-176 0,-1-3 192 16,-1-2-192-16,2-1 192 0,-1-5-48 0,1-5 0 15,-1-2 0-15,1-2 0 0,0-5 224 0,2 0 32 16,0-9 16-16,0 0 0 0,0 0 96 0,0 0 32 16,3-9 0-16,1-3 0 0,-2-7-160 0,3-3-16 15,-1 0-16-15,0-2 0 0,-2-4-176 0,1-1-48 16,-3-3 0-16,2-3 0 0,-2-6-128 0,0 1 0 0,2 2 0 16,-1 4 0-16,-1 4 0 0,0 4 0 0,3 8 128 0,-3 4-128 15,0 5 0-15,-3 3 0 0,3 6 0 0,-5 8 0 16,2 4 0-16,-2 9-144 0,-1 3 144 0,-2 5 0 15,-1 4 0-15,-1 7-128 0,0 0 128 0,0 1 0 16,0 2 0-16,0 2 0 0,-2 2 0 16,-3 16 0-16,1-2-320 0,4-6-16 0,1-4 0 0,4-2-10928 15,2 2-2192-15</inkml:trace>
  <inkml:trace contextRef="#ctx0" brushRef="#br1" timeOffset="53254.28">15773 4397 1839 0,'0'0'160'0,"0"0"-160"16,0 0 0-16,0 0 0 0,0 0 1440 0,0 0 256 16,0 0 48-16,0 0 16 0,0 0-1376 0,0 0-384 15,0 0 128-15</inkml:trace>
  <inkml:trace contextRef="#ctx0" brushRef="#br1" timeOffset="53768.94">12507 4746 9215 0,'0'0'816'0,"0"0"-656"16,0 0-160-16,0 0 0 0,0 0 416 0,2-6 48 0,-2 6 16 0,0 0 0 16,0 0-240-16,0 0-48 0,0 0-16 0,0 0 0 15,0 0-176-15,8 6 0 0,-1-1 0 0</inkml:trace>
  <inkml:trace contextRef="#ctx0" brushRef="#br1" timeOffset="54294.58">15417 6339 12671 0,'0'0'560'15,"0"0"112"-15,0 0-544 0,0 0-128 0,0 0 0 0,0 0 0 0,0 0 400 0,0 0 48 16,0 0 16-16,0 0 0 0,0 0-320 0,0 0-144 16,0 0 128-16,0 0-128 0,0 0 0 0,0 0 0 15,0 0 128-15,0 0-128 0,0 0 0 0,0 0-192 16,0 0 32-16,0 0 16 15,0 0-336-15,0 0-64 0,-10 6-16 0,10-6-5152 0</inkml:trace>
  <inkml:trace contextRef="#ctx0" brushRef="#br0" timeOffset="61606.47">13220 2221 8287 0,'0'0'736'0,"0"0"-592"0,0 0-144 0,0 0 0 15,0 0 624-15,0 0 80 16,7-2 32-16,-7 2 0 0,0 0-352 0,7-4-64 0,-7 4 0 0,0 0-16 15,7 0-112-15,-7 0 0 16,0 0-16-16,0 0 0 0,0 0 160 0,8 0 48 0,-8 0 0 0,6 0 0 16,-6 0 48-16,9-1 16 15,-2-2 0-15,-7 3 0 0,7 0 192 0,1-2 32 0,-1-1 16 0,2 0 0 16,1-2 208-16,2 0 32 0,1 0 16 0,1 0 0 16,1-5-112-16,1 0 0 0,3 1-16 0,2-1 0 15,0 1-176-15,4-1-16 0,-1 2-16 0,0-2 0 16,0 2-256-16,0-2-48 0,-1 1-16 0,0-2 0 15,1 2 48-15,0-3 16 0,-2 3 0 0,-1-1 0 0,0 4-32 16,-2-2 0-16,-4 3 0 0,0 0 0 0,-3 0-160 0,-3 3-32 16,0-1-128-1,-9 3 192-15,0 0-192 0,0 0 0 0,0 0 0 0,-5 5-9008 16,-4 4-1840-16</inkml:trace>
  <inkml:trace contextRef="#ctx0" brushRef="#br0" timeOffset="62475.63">11773 6309 4607 0,'0'0'400'0,"0"0"-400"0,-6 3 0 0,-1-3 0 16,2 0 1024-16,-2 1 128 0,-1 0 32 0,-1 0 0 15,-1-1 64-15,1-1 16 0,2 0 0 0,0 0 0 16,0-2 16-16,0 3 0 0,1 0 0 0,-1 0 0 15,2 0-80-15,5 0-16 0,-9 5 0 0,3-1 0 16,6-4-240-16,-6 1-48 0,6-1-16 0,0 0 0 0,-7 4-80 0,7-4-16 16,0 0 0-16,0 0 0 0,0 0 112 0,0 0 32 15,0 0 0-15,8 1 0 0,5-2 0 0,1 0 0 16,2-1 0-16,3 0 0 0,0-1-384 0,3 0-80 16,2-3-16-16,-2 1 0 0,1 2-176 0,0-5-32 15,-1 2-16-15,1 0 0 0,1-1-96 0,1 0 0 16,-6 4-128-16,-2-4 192 0,0 2-192 0,1 1 144 15,-4-1-144-15,0 0 128 0,0 1-128 0,-2 2 0 16,1-2-160-16,4-2 160 16,-5 1-1728-16,0 2-256 0,-2-1-64 0,-5 2-7888 15,3-2-1584-15</inkml:trace>
  <inkml:trace contextRef="#ctx0" brushRef="#br0" timeOffset="63143.8">12606 5693 16575 0,'0'0'1472'0,"0"0"-1168"0,0 0-304 0,0 0 0 16,0 0 1152-16,0 0 192 0,0 0 16 0,0 0 16 16,0 0-16-16,0 0 0 0,0 0 0 0,0 0 0 0,0 0 112 0,10 0 32 15,1 0 0-15,3 0 0 0,2-2-672 16,0 1-144-16,3-3-32 0,0-1 0 0,2 1-352 0,-1 0-80 16,0-1-16-16,1-1 0 0,-4 1-208 0,1 2 144 15,0-3-144-15,-4 1 128 0,0 1-128 0,-1-1 128 16,-1-1-128-16,-3 1 128 0,-1 1-128 0,-2-3 0 15,-6 7 0-15,0 0 0 16,0 0-640-16,0 0-64 0,-2-6-16 0,2 6 0 16,-9-4-416-16,-1 2-80 0,-3 0 0 0,-1 1-16 15,-1 1 256-15,-1 1 48 0,1 1 16 0,2 0 0 0,-2 0 592 0,-3 1 112 16,-1 2 16-16,-1 4 16 0,-2-1 176 0,0 2 128 16,-4-1-128-16,1 1 176 0,-1 2 240 0,1-3 48 15,1 1 16-15,0-1 0 0,-1 3 208 0,4 0 32 16,-1-1 16-16,3 2 0 0,1 2 96 0,3-2 32 15,1 1 0-15,5 0 0 0,0-3-352 0,3-1-64 16,1 3 0-16,5-1-16 0,2-4-80 0,5 5-16 16,2-1 0-16,2 2 0 0,4 0 48 0,3 2 16 15,2-1 0-15,3 2 0 0,1 1-16 0,3 1-16 0,0 0 0 0,1 0 0 16,-1-1-128-16,-1 1-32 0,0-1 0 0,-3 1 0 16,-3 0 0-16,0 1 0 0,-2-2 0 0,-3 0 0 15,-1-1-16-15,-2 2 0 0,-3 1 0 16,-1-1 0-16,-2 2 32 0,-4-2 0 0,-3 0 0 0,-2-1 0 15,-2-1 64-15,-2-1 16 0,-2-1 0 0,-4 3 0 16,-2-1 112-16,-4-2 32 0,-3-1 0 0,-3 1 0 16,-5-1-16-16,-1-1 0 0,-4 0 0 15,-2 1 0-15,-3-2-112 0,-2 0 0 0,-5 0-16 0,1 0 0 0,0-6-128 16,0 1-32-16,2-2 0 0,2-3 0 0,1-3-144 0,5-3 0 16,2 2 0-16,-9-2 0 15,8 1-1536-15,3-1-384 0,3-2-64 0</inkml:trace>
  <inkml:trace contextRef="#ctx0" brushRef="#br0" timeOffset="66693.61">12044 6534 6447 0,'0'0'576'0,"0"0"-576"15,0 0 0-15,0 0 0 0,0 0 592 0,0 0 16 16,0 0 0-16,0 0 0 0,0 0-368 0,0 0-80 15,0 0-16-15,0 0 0 0,0 0-144 0,0 0 0 16,0 0 0-16,0 0 128 0,0 0-128 0,0 0 192 16,0 0-192-16</inkml:trace>
  <inkml:trace contextRef="#ctx0" brushRef="#br0" timeOffset="67517.47">15649 6623 1839 0,'0'0'160'0,"0"0"-160"0,0 0 0 0,0 0 0 16,0 0 768-16,0 0 112 0,0 0 16 0,0 0 16 15,0 0-704-15,0 0-208 0</inkml:trace>
  <inkml:trace contextRef="#ctx0" brushRef="#br0" timeOffset="70810.84">3532 12600 11055 0,'-12'1'480'0,"3"-1"112"0,-1-1-464 0,0-2-128 0,2 0 0 0,8 3 0 15,0 0 2160-15,0 0 400 0,-9-2 96 0,9 2 16 16,0 0-880-16,0 0-160 0,0 0-32 0,10-10-16 16,3 2-624-16,6-1-128 0,3 4-32 0,4 0 0 15,5-5-288-15,4 3-48 0,1-3-16 0,5 3 0 0,3-3-32 0,3 3-16 16,1-2 0-16,3 3 0 16,3 1-144-16,0 1-48 0,2-1 0 0,-6 1 0 0,-6 2-208 0,-2 0 176 15,-4 1-176-15,-5 1 160 0,-3 0-160 0,-5 1-176 16,-6-1 48-16,-4 4 0 15,-2 2-1472-15,-4 2-272 0,-9-8-64 0,-1 10-10736 16</inkml:trace>
  <inkml:trace contextRef="#ctx0" brushRef="#br0" timeOffset="71010.92">3654 12915 20271 0,'-27'14'1792'0,"14"-8"-1424"16,0 3-368-16,8-3 0 0,5-6 816 0,0 13 80 15,0-13 32-15,10 10 0 0,5 2-256 0,3-6-48 16,1 3-16-16,5-7 0 0,2-2 160 0,2-1 48 16,4-1 0-16,4-3 0 0,6-1-144 0,4 3-32 15,2-4 0-15,5 1 0 0,0 0-192 0,0-2-64 16,-3 2 0-16,-3 1 0 0,-5-2-256 0,-3 2-128 16,-2 1 128-16,-4-1-128 15,-2-1-304-15,-3 2-144 0,-3 1-16 0,-3-2-8928 0,-6-2-1776 0</inkml:trace>
  <inkml:trace contextRef="#ctx0" brushRef="#br0" timeOffset="71394.52">3914 12040 23039 0,'0'0'1024'0,"0"0"192"0,14-6-960 0,4-3-256 16,2 1 0-16,8-1 0 0,6 3 0 0,4 1-192 16,3-1 48-16,2 3 0 0,0 2 624 0,2 1 128 15,2 2 32-15,3 7 0 0,2 1 352 0,5 7 80 16,4 3 16-16,2 6 0 0,0-1-192 0,-2 6-16 16,1 0-16-16,-5 1 0 0,-1 5-416 0,-2 4-64 15,-4-2-32-15,-1 4 0 0,-4 3-160 0,-5-3-16 16,-8 2-16-16,-6-2 0 0,-5 5-16 0,-6-6 0 15,-9 2 0-15,-3-4 0 0,-6 2 176 0,-6 1 48 16,-5-1 0-16,-9 3 0 0,-10-5 160 0,-5 0 48 16,-5 1 0-16,-4 2 0 0,-6-4 64 0,-3 2 32 15,0 2 0-15,-3-2 0 0,-7 3-144 0,0 1-16 16,-2-5-16-16,1 1 0 0,5 1-256 0,5-4-48 16,6 2-16-16,4-5 0 15,4-1-896-15,7-8-176 0,7-6-48 0,9-7-11072 16,6-4-2208-16</inkml:trace>
  <inkml:trace contextRef="#ctx0" brushRef="#br0" timeOffset="72313.42">6995 11214 11967 0,'20'-10'1072'0,"-4"4"-864"0,-1-6-208 0,3 3 0 16,-1-2 976-16,1 2 160 0,-3-1 16 0,-1 3 16 15,-2-2 128-15,-3 6 32 0,-9 3 0 0,0 0 0 16,0 0-208-16,2-7-32 0,-2 7-16 0,0 0 0 16,-10-4-64-16,-1 6-16 0,-3 3 0 0,-3 1 0 0,-2 4-480 0,-2 0-112 15,-2 4-16-15,-5 3 0 0,-4 0-128 0,-2 0-48 16,-5 1 0-16,-1 1 0 0,-3 2 16 0,1 0 0 16,-2-1 0-16,4 0 0 0,0-4 176 0,3 1 48 15,4-1 0-15,3 1 0 0,1-2-48 0,3 1 0 16,1 0 0-16,2-2 0 0,3-3-208 0,3 2-64 15,4-2 0-15,4-2 0 0,2 0-128 0,2-3 0 16,5-6 0-16,-1 12 128 0,1-3-128 0,3 3 0 16,4 0 0-16,3 3 0 0,1 2 0 0,5 2 160 15,1 1-160-15,4 7 160 0,-2 1-160 0,4 3 0 16,1 4 0-16,0 2 128 0,0 1-128 0,0 6 0 0,0 1 0 0,-1 3 0 16,-1 3 0-16,-2 0 0 15,-1 1 0-15,-5 4 0 0,-4 2 0 0,-3 3 0 16,-3-2 128-16,-3-17-128 0,-1 7 0 0,-3 2 0 0,-2 2 0 15,-5 21 128-15,-3-9 32 0,1-3 0 0,-2-3 0 16,0-2 0-16,0 0 80 0,4-17 16 0,-3 2 0 0,0 3 0 16,0 1-64-16,2 5-16 0,-3 0 0 0,1-2 0 15,2 0-176-15,-1-1 0 0,5 1 0 0,2-5 0 16,0 1 0-16,1-4 0 0,1 4 0 0,3-7 128 16,0-3-128-16,3-4 0 0,1-1 0 0,2-2 0 15,3-5 0-15,1-2 128 0,0-2-128 0,5-4 0 0,2-1 0 16,3-4 0-16,2-1 128 0,2-5-128 15,5-2 0-15,1-3 0 0,3-3-192 0,-2-1 192 16,-1-9-2112-16,1-1-320 0,-1-3-48 16</inkml:trace>
  <inkml:trace contextRef="#ctx0" brushRef="#br0" timeOffset="72624.61">8040 11236 17503 0,'-3'-13'768'0,"1"7"176"0,-1-1-752 0,2-2-192 16,1 9 0-16,0 0 0 0,0 0 2112 0,0 0 400 15,-3 12 80-15,0-2 16 0,-2 3-1040 0,-1 2-208 0,0 1-32 0,0 5-16 16,-2 5-288-16,2 5-64 0,-2 2-16 16,2 1 0-16,-1 4-432 0,1 1-64 15,-2-1-32-15,1 2 0 0,-1 0-224 0,1 0-32 0,-1 2-16 0,2 0 0 16,-1-4-144-16,2-1 128 0,1-4-128 0,2 0 128 31,-1-5-1664-31,2 2-352 0,1-5-64 0</inkml:trace>
  <inkml:trace contextRef="#ctx0" brushRef="#br0" timeOffset="72880.82">8040 13048 29487 0,'-5'9'2624'0,"4"0"-2112"15,-2 4-512-15,3 2 0 0,0 3 2000 0,0 1 304 16,-4 2 48-16,0 14 16 0,1-2-1856 0,-3-1-384 16,-1-7-128-16,-1 0 0 0,-1-2 208 0,0 0-64 15,2 3-16-15,0-5 0 0,2 0-128 0,2-2-176 0,0 1 48 16,2 0 0 0,1-3-1024-16,2-1-208 0,3 0-48 0,2-2-9056 15,0-4-1824-15</inkml:trace>
  <inkml:trace contextRef="#ctx0" brushRef="#br0" timeOffset="73467.34">8711 10882 24703 0,'0'0'1088'0,"5"-9"240"0,-1 0-1072 0,2 1-256 16,2-5 0-16,-2 3 0 0,3 1 496 0,1-4 32 15,-1-1 16-15,1 1 0 0,2-2 32 0,1-3 16 16,-1 2 0-16,6-1 0 0,1 2-32 0,1 1-16 15,3 3 0-15,-1-2 0 0,0 4-144 0,-3-1-16 16,-2 4-16-16,-3 0 0 0,2 5-176 0,-5 4-16 16,-2 2-16-16,-1 0 0 0,-8-5-160 0,6 15 128 15,-2 2-128-15,-2 3 128 0,0 4-128 0,-2 7 0 16,-2 6 144-16,1 10-144 0,-7 8 128 0,3 6-128 16,-1 8 160-16,-2 9-160 0,-3 7 0 0,1 6 0 15,-2 7 0-15,3-1 0 0,2 2 128 0,0-1-128 16,2 5 0-16,4-2 144 0,4-3-144 0,0-4 128 15,3-6-128-15,2-1 128 0,5-4-128 0,2-4 0 0,4-4 144 0,3-2-144 16,5-6 0-16,-1-1 128 16,1-4-128-16,2-2 0 0,4-3 160 0,2-3-32 0,-1 2-128 0,4-3 192 15,-1-2 96-15,0-3 16 0,-3-3 0 16,1 3 0-16,-7-4-48 0,-3 2 0 0,-3-5 0 0,-3 0 0 16,-3-2 0-16,-4-1 0 0,-4-5 0 0,-4-9 0 15,-4-1 144-15,0 6 32 0,-2-2 0 0,-6 15 0 16,-3-6 96-16,-5-1 32 0,-5-4 0 15,-6 1 0-15,-8-1-144 0,-6-3-32 0,-5 1 0 0,-1-1 0 16,-1-5-128-16,-2 0-48 0,-1-2 0 0,16-9 0 0,-3 0-208 0,-3-5-288 16,-2 1 64-16,0-7 16 15,-5-5-2288-15,8-2-448 0,3-2-80 16</inkml:trace>
  <inkml:trace contextRef="#ctx0" brushRef="#br0" timeOffset="73867.24">10854 12016 28559 0,'0'0'2544'0,"8"-8"-2032"0,-8 8-512 0,10-3 0 15,5 1-176-15,-3 4-128 0,-5 4-16 16,2 4-16-16,-4 5 1232 0,0 1 240 0,-1 1 48 0,-3 0 16 15,-1 2-368-15,-2 4-80 0,-2 4-16 0,-1 2 0 16,-1 4-336-16,-2 3-64 0,0 0-16 0,-3 0 0 0,1 0-128 0,1 2-16 16,0-1-16-16,4-6 0 0,-1-4-400 0,0-4-80 15,3-5 0-15,-1 1-16 16,3-9-2992-16,1-10-576 0,0 0-128 0,-2-12-32 0</inkml:trace>
  <inkml:trace contextRef="#ctx0" brushRef="#br0" timeOffset="74006.64">10708 11729 28559 0,'0'0'2544'0,"1"-7"-2032"15,-1 7-512-15,4-5 0 0,-4 5 592 0,6-2 32 16,-6 2 0-16,8-3 0 0,0 2-496 0,-8 1-128 16,10 3 0-16,0-1-9104 15,1-3-1840-15</inkml:trace>
  <inkml:trace contextRef="#ctx0" brushRef="#br0" timeOffset="74346.31">12151 11892 35471 0,'0'0'1568'0,"0"0"336"0,0 0-1520 0,0 0-384 16,0 0 0-16,0 0 0 0,-5-2 272 0,-6 2-16 0,-3 3 0 0,-5-1 0 15,-1 5 0-15,-7 3-16 0,-3-1 0 0,1 2 0 16,1 3 208-16,2-1 32 0,5 3 16 0,3-2 0 16,5 0 64-16,4 2 16 0,5 0 0 0,4 3 0 15,5 0-400-15,4 2-176 0,3 0 160 0,3 3-160 0,3-1 176 0,2 0-176 16,2 4 192-16,-1-3-192 0,1 6 160 0,0-3-160 16,-3 1 128-16,-2-4-128 0,-3 0 128 0,-2 2-128 15,-6-6 0-15,-1 2 128 0,-6-2 64 16,-5-1 16-16,-4-2 0 0,-7 1 0 0,-5-2 224 0,-6-1 32 15,-3-1 16-15,-6-4 0 0,-4-1-272 0,-1-2-48 16,-1 0-16-16,-14-4 0 16,10-6-784-16,7-3-144 0,9-2-48 15,5-4 0-15,6-4-2000 0,6-3-416 0</inkml:trace>
  <inkml:trace contextRef="#ctx0" brushRef="#br0" timeOffset="74831.06">13759 12036 19343 0,'-7'-190'1728'0,"1"364"-1392"0,-2-187-336 0,-1 0 0 15,-1 5 2352-15,0-3 400 0,-1 4 64 0,-1 3 32 16,1 1-1440-16,-2 1-304 0,-1 7-48 0,-1 1-16 16,-3 6-528-16,-2 0-96 0,-2 6-32 0,0 5 0 0,1-1-80 0,1 4-32 15,0 2 0-15,4 3 0 0,2-2-16 0,4 3-16 16,3-2 0-16,5-2 0 0,2 0-48 0,5-2 0 15,3-2 0-15,2-8 0 0,2-4 80 16,5-2 16-16,1-6 0 0,2-3 0 0,2-3 128 0,1-3 32 16,-1-8 0-16,3-2 0 0,-2-3-128 15,-1-1-32-15,-4 0 0 0,0 0 0 0,-4 0-144 0,-1-1-16 16,-3 4-128-16,-1 1 192 0,-3 3 0 0,2 5-16 16,-8 7 0-16,0 0 0 0,0 0 16 0,0 0 16 0,6 11 0 0,-2 2 0 15,2 5-208-15,-1 2 0 16,0 3 128-16,2-2-128 0,0 4 0 0,4 2 144 0,0-4-144 0,2 3 128 15,1-3-128-15,2-2 0 16,3 1-192-16,12 6 192 16,-4-10-1344-16,2-7-128 0,1-3-48 0,2-7-15952 0</inkml:trace>
  <inkml:trace contextRef="#ctx0" brushRef="#br0" timeOffset="75208.64">14857 11913 32879 0,'0'0'1456'0,"0"0"304"0,0 0-1408 0,0 0-352 0,-6 1 0 0,-1 6 0 16,1 4 400-16,-1 2 16 0,0 1 0 0,-2 6 0 0,-1 1-32 0,0 0 0 15,-1 3 0-15,1 3 0 0,-1-2-16 0,1 3-16 16,0-2 0-16,1 1 0 0,1-5-32 0,3 0 0 16,1-3 0-16,3-4 0 15,1-2 80-15,2-5 16 0,3-1 0 0,3-4 0 0,2-3 352 0,0-7 64 16,3-1 0-16,4-5 16 0,2-4-208 0,2 0-64 16,5-3 0-16,-2 0 0 0,-1 0-320 0,1 1-64 15,0 1 0-15,1 1-16 0,1 7-176 0,-1 5 0 16,-1 1 0-16,1 7 128 0,-1 6-128 0,-1 1 0 15,-4 5 0-15,1 3 0 0,-5 4 0 0,1-1-144 16,-4 3 144-16,2 7-160 16,-5-4-1632-16,0-2-336 0,0-3-64 0,-1-3-15696 0</inkml:trace>
  <inkml:trace contextRef="#ctx0" brushRef="#br0" timeOffset="75731.03">16737 11895 18431 0,'-23'16'816'0,"12"-9"160"0,0 3-784 0,4-1-192 16,2 3 0-16,3-2 0 0,4 4 2304 0,2 0 400 15,2-187 96-15,1 365 16 0,4-182-1152 0,3-4-240 16,1 1-32-16,5-3-16 0,3-4-192 0,4 0-32 15,2 0-16-15,2-3 0 0,3 1-432 0,3-2-64 16,2 0-32-16,2-1 0 0,-2-2-288 0,-2 1-64 0,-4-5-16 0,-1 3 0 16,-4-3-240-16,-4 3 176 15,-6-5-176-15,-3 2 160 0,-6 1-160 0,-4-2 160 16,-1 2-160-16,-9-1 160 0,-4 0-160 0,-6 3 0 16,-6-1 0-16,-3 4 0 0,-5 1-192 0,-2 4 0 0,-2 2-16 0,-2 5 0 15,-1 3 208-15,-2 6-176 0,0 2 176 0,0 5-160 16,-2 4 160-16,5-1 0 0,2 5 0 0,3-1 0 15,5-4 128-15,5 4 0 0,4-2 0 0,8 2 0 16,4-5-128-16,6 3 144 0,5-3-144 0,5-1 160 0,5-1-160 16,7-4 0-16,1-1 0 0,6-1 0 15,1-6-1392-15,2-3-256 16,3-1-48-16,1-3-14768 0</inkml:trace>
  <inkml:trace contextRef="#ctx0" brushRef="#br0" timeOffset="75912.44">17550 12439 33167 0,'0'0'1472'0,"0"0"304"0,0 0-1424 0,0 0-352 16,0 0 0-16,0 0 0 0,0 0 2400 0,0 0 416 16,0 0 64-16,-2-6 32 0,3-4-2048 0,2 0-416 15,-1-7-64-15,3 2-32 0,3 0-352 0,-2 4-240 16,2-1 48-16,1-2 0 15,-2 4-2736-15,2-3-528 0</inkml:trace>
  <inkml:trace contextRef="#ctx0" brushRef="#br0" timeOffset="76453.05">18701 11608 25791 0,'-3'-10'2304'0,"-1"1"-1856"16,2-5-448-16,-1 6 0 0,3 8 672 0,0 0 32 15,0 0 16-15,0 0 0 0,0 0 16 0,-2 13 0 16,-1 6 0-16,-1 5 0 0,1-1-144 0,0 8-16 15,-2 6-16-15,1 2 0 0,2-1-64 0,-1 3-16 16,1-3 0-16,0-2 0 0,2 2-80 0,0-8-16 16,0-1 0-16,2-6 0 0,0-4-208 0,3-3-48 0,0-4-128 0,2-5 192 15,-7-7 464-15,11 0 96 0,3-5 16 0,0-7 0 16,0 2 32-16,5-7 16 16,-1-8 0-16,1 1 0 0,0 0-448 0,-1-3-96 15,-3 2-16-15,-2-5 0 0,1 2-80 0,-4 11-32 16,0-1 0-16,5-10 0 0,-1 4-144 0,-1 2 0 15,0 7 0-15,-2 2 0 16,1 3-544-16,0 4-144 0,1 3-16 0,1 2-16 16,0 1-3072-16,0 0-624 0</inkml:trace>
  <inkml:trace contextRef="#ctx0" brushRef="#br0" timeOffset="76703.86">19416 11804 25791 0,'0'0'2304'0,"0"0"-1856"0,0 0-448 0,0 0 0 0,0 0 1360 0,0 0 176 16,0 0 48-16,9-9 0 0,-5 3-720 0,2-6-144 16,2 2-16-16,1-1-16 0,0 2-48 0,0-3 0 15,0-3 0-15,-5 2 0 0,-2 4-272 0,-1-1-64 16,-2 3-16-16,1 7 0 0,0 0-16 0,-11-2 0 16,-2 5 0-16,-4 3 0 0,0 6-112 0,-2 5-32 15,-2 2 0-15,-2 6 0 0,-1 1 32 0,8-7 0 16,-2 0 0-16,-6 14 0 15,6-5 32-15,1-1 16 0,5-3 0 0,5 2 0 0,2-3-208 0,5-2 0 16,3 0 128-16,3-2-128 0,4 2 0 0,4-6-240 16,4-2 48-16,5 0-11616 15,6-9-2336-15</inkml:trace>
  <inkml:trace contextRef="#ctx0" brushRef="#br0" timeOffset="76934.25">20042 11716 27647 0,'-8'-2'2448'0,"-2"0"-1952"0,-1 2-496 0,-2 5 0 16,-2 2 1008-16,-3 4 96 0,-1 2 32 15,-5 0 0-15,-1-2-48 0,0 4-16 16,-2-1 0-16,3 3 0 0,1-2-80 0,2 2-16 0,3-2 0 0,4 1 0 16,4 1-416-16,3-2-96 0,6 0-16 0,1-2 0 15,4-3-320-15,5 0-128 0,5-2 0 0,4-3 144 16,3-2-144-16,6-3 0 0,2-4 0 0,2-1 0 15,0 0-1216-15,4-5-112 16,2-3-16-16,-2 0-9920 0,-3-2-1968 0</inkml:trace>
  <inkml:trace contextRef="#ctx0" brushRef="#br0" timeOffset="77155.25">20724 10844 9215 0,'0'0'816'0,"0"0"-656"0,0 0-160 0,-8 10 0 0,0 4 4000 0,-2 8 768 16,-3 2 160-16,-1 9 16 0,-1 4-3600 0,-3 6-736 16,-2 7-144-16,-1 3-16 0,0 6 576 0,-3 4 128 15,-2 3 32-15,2 3 0 0,0 5-160 0,-3-2-48 16,-2 1 0-16,1 0 0 0,0 1-624 0,1-2-128 16,2 0-32-16,1-5 0 15,2-6-1568-15,3-6-320 0,4-8-64 0,3-10-12960 0</inkml:trace>
  <inkml:trace contextRef="#ctx0" brushRef="#br0" timeOffset="77519.24">20243 11681 24879 0,'0'0'1088'0,"0"0"256"0,10-8-1088 0,3 2-256 0,-1 2 0 0,2 1 0 16,4 2 2048-16,2 1 368 0,5-1 64 0,-1-2 16 0,0 1-1312 0,1-1-256 15,3 0-48-15,0 2-16 16,-1-1-352-16,0-2-64 0,-1-1 0 0,-2 0-16 0,-2 2-304 0,0 1-128 15,-1-1 0-15,-2-1 128 0,-3 3-128 0,-4 2 0 16,-2 4 0-16,-3 2 128 0,-7-7-128 0,1 16 0 16,-3 3 0-16,-4 3 0 0,-1 3 0 0,-5-1 0 15,-4 2 0-15,-1 1 0 0,1 3 0 16,1-5 0-16,2 0 0 0,4 0 0 0,1-5 0 16,4 1 0-16,3-2 0 0,4-5 0 0,1-3 416 0,4-2 96 15,5 0 32-15,1-4 0 0,4-4 48 0,1-3 16 16,1-5 0-16,-4 2 0 0,0-1-112 0,2-3-32 15,0-2 0-15,-2-2 0 0,-2-1-160 0,-4 1-48 16,2 1 0-16,-6-4 0 0,-3-1-64 0,-3-1 0 16,-5 1-16-16,-3 1 0 0,-3 0-176 0,-10-4 192 15,-3 4-192-15,-1 3 192 0,-2 4-192 0,2-1-176 0,2 2 48 16,4 3 0 0,1 0-1200-16,5 2-224 0,4 2-48 0,9 1-16 15,-4-4-1712-15,4 4-352 0,0 0-64 0,14-5-16 0</inkml:trace>
  <inkml:trace contextRef="#ctx0" brushRef="#br0" timeOffset="78249.02">21313 11536 18431 0,'-18'-11'816'0,"8"8"160"0,0-4-784 0,0 2-192 0,3 3 0 0,7 2 0 0,0 0 1232 0,-7 11 208 16,0-2 32-16,2 8 16 0,0 5-160 0,0 3-48 15,-1-1 0-15,-1 4 0 0,1 0-192 0,1 3-64 16,1 1 0-16,-1 2 0 0,-4 0-336 0,3-5-80 16,2-1-16-16,1-10 0 0,1-1-176 0,-1 2-32 15,2-3-16-15,1-7 0 0,0-9 320 0,0 0 64 16,0 0 16-16,13-7 0 0,1-9 224 0,4-5 48 15,-2-9 16-15,7-3 0 0,1-3-448 0,4-4-96 16,3 0 0-16,2-1-16 0,2-1-336 0,2 4-160 16,0 3 160-16,-1 2-160 0,0 3 0 0,1 1 0 15,-1 6 0-15,2 6 0 0,-1 3 0 0,0 3 0 16,-2 8 0-16,-3 4 0 16,0 3-2112-16,-5 5-400 0,-6 2-96 0</inkml:trace>
  <inkml:trace contextRef="#ctx0" brushRef="#br0" timeOffset="78855.81">23025 11529 20559 0,'0'0'896'0,"8"-9"208"0,-2-5-880 0,-1 4-224 16,2-2 0-16,-2 1 0 0,-5 11 1056 0,0 0 160 16,0 0 48-16,0 0 0 0,0 0-16 0,0 0 0 15,-2 13 0-15,0 4 0 0,1 3-608 0,-3 7-128 16,-1 2-32-16,1 3 0 0,-1-1-208 0,1 2-32 16,0 0-16-16,2 2 0 0,0-1-80 0,5-2-16 15,2-5 0-15,3-6 0 0,-3-2-128 0,4-5 128 16,1-6-128-16,4-3 128 0,5-5 480 0,2-5 96 15,5-5 0-15,2-6 16 0,2-8 0 0,2 0 0 0,1-5 0 0,-1 2 0 16,-2-6-416-16,0 4-96 0,-5 2-16 0,-3 3 0 16,-1 5-192-16,-4 3 0 15,-4 3 128-15,-5 1-128 0,-8 12 0 0,0 0 128 0,0 0-128 0,7 12 0 16,-5 1 0-16,-2 7 0 0,-1 3 0 0,-1 1 0 16,-2 5 0-16,0-3 0 0,-1 0 0 0,1-5 0 15,1 0 0-15,3-4 0 0,0-3 0 0,0-14 0 16,8 6 128-16,2-5 0 0,3-6-128 15,5-7 192-15,2-9 512 0,3-2 80 0,2-7 32 0,2-2 0 0,-2-2-432 16,2-3-64-16,-6-1-32 0,-2 0 0 16,-3 1-288-16,-1-1 128 0,-1-7-128 0,-2 3 0 15,-3 3-256-15,2 2-144 0,-2 3-48 16,0 2 0-16,-3 6-2304 0,3 3-480 0,0 8-96 0</inkml:trace>
  <inkml:trace contextRef="#ctx0" brushRef="#br0" timeOffset="79134.03">24409 10740 16575 0,'-1'-19'1472'0,"1"13"-1168"15,-1-5-304-15,1 11 0 0,0 0 1808 0,0 0 304 16,-1 16 64-16,-2 4 16 0,-1 8-448 0,-2 6-80 15,0 3-32-15,-1 6 0 0,1 9-64 0,-2 9-16 16,-3 3 0-16,-5 11 0 0,3 13-224 0,-3 4-48 0,-2 9-16 0,-2 4 0 16,0 5-608-16,-3 0-112 0,1 3-32 0,-1-8 0 15,-1-6-320-15,1-10-64 16,3-8 0-16,2-10-128 0,3-12 128 0,5-11-128 0,3-9 0 0,5-7 0 31,3-5-1680-31,4-13-400 0,3-9-80 0</inkml:trace>
  <inkml:trace contextRef="#ctx0" brushRef="#br0" timeOffset="80278.13">24878 11542 13823 0,'-20'11'1216'0,"9"-3"-960"0,-3 5-256 0,1 2 0 0,3-2 1248 0,-2 2 208 16,2 1 32-16,1 2 16 0,4 1-32 0,1-2 0 15,4-4 0-15,0 1 0 0,3 1-192 0,3-4-32 16,6-2-16-16,0-5 0 0,4-1-32 0,4-5-16 16,2-2 0-16,2-4 0 0,1 0-496 0,-6-2-112 15,8-2 0-15,15-9-16 0,0-1-224 0,0 2-32 16,-3-2-16-16,-4 3 0 0,-5-3-112 0,-5 3-32 16,-5 2 0-16,-5 0 0 0,-5 3-144 0,-5 1 160 0,-2 4-160 0,-3 9 160 15,-3-12 32-15,-3 3 16 16,-6 3 0-16,-4 3 0 0,-5 3 48 0,4 4 0 0,-10 3 0 0,-10 9 0 15,-2 5-256-15,-1 2 0 16,1 6 0-16,3 2 0 0,3 4 0 0,13-5 128 16,0 4-128-16,-6 17 144 0,7-5-144 0,11-16 192 15,2-3-192-15,4 12 192 0,4-10-192 0,6-1 0 16,3-7 0-16,4-5 128 0,3-3-128 0,5-4 128 0,2-3-128 0,6-2 128 16,3-4-128-16,-7-1 0 0,5-2 0 15,17-6 0 1,-2-2-1472-16,-5-2-288 0,-4-2-48 0,-2 0-13984 0</inkml:trace>
  <inkml:trace contextRef="#ctx0" brushRef="#br0" timeOffset="80471.56">25644 12036 24879 0,'-16'9'1088'0,"6"-4"256"0,0-2-1088 0,0-1-256 0,1-2 0 0,0 2 0 0,9-2 3008 0,-10 1 560 16,0-1 96-16,10 0 32 15,0 0-1840-15,-5-3-384 0,1-2-64 0,1-6 0 0,3 1-800 0,3 0-160 16,1-4-16-16,1-2-16 0,2 0-416 0,4-1 0 16,1 2-144-16,4 2 144 15,0-2-1808-15,2 5-256 0,0 2-48 0,-1-2-15488 0</inkml:trace>
  <inkml:trace contextRef="#ctx0" brushRef="#br0" timeOffset="80809.96">25956 11204 25791 0,'0'0'2304'0,"0"0"-1856"0,0 0-448 0,0 0 0 15,3 13 640-15,1 4 48 0,0 1 0 0,3 6 0 16,1 4 464-16,1 2 112 0,0 5 16 0,1 3 0 15,-1 3-272-15,0 0-48 0,-2 3-16 0,0-3 0 16,-2-2-80-16,0-1-16 0,-1-2 0 0,3-4 0 16,1-4-288-16,1-4-64 0,1-6-16 0,0-1 0 15,1-4-144-15,-2-5-16 0,2-3-16 0,-1-4 0 0,1-3 240 0,2-5 48 16,0-7 16-16,1-4 0 16,2-2-96-16,1-3-32 0,0-5 0 0,1 2 0 0,-1-5-320 0,-2 0-160 15,-2-2 160-15,-2 2-160 0,-1-2 0 0,0-2 0 16,1 0 0-16,-1 3 0 15,0 7-320-15,3 2-96 0,-3 5-32 0,1 5 0 16,1 2-1776-16,0 4-352 0,4 0-80 0</inkml:trace>
  <inkml:trace contextRef="#ctx0" brushRef="#br0" timeOffset="81905.73">27111 11322 4607 0,'0'0'192'0,"0"0"64"16,-11-2-256-16,1-2 0 0,0 0 0 0,-1 3 0 0,-2 1 5424 0,-1 1 1040 15,0 0 192-15,-1 0 64 0,-3 1-4288 0,-2 3-832 16,-2-1-192-16,0 2-16 0,1 4-400 0,-2 0-80 16,-4 4-16-16,4 3 0 0,0 2-272 0,-2 5-64 15,2 0-16-15,0 3 0 0,3 0-336 0,2-1-64 0,3 1-16 0,6-3 0 16,5-4-128-16,4-2 0 15,4-3 144-15,4-1-144 0,4-2 0 0,6-4 0 0,2-2 0 0,5-2 128 16,0-8-128-16,4-1 0 16,-1 0 0-16,0-4 128 0,0 0-128 0,-1-4 128 0,-3-1-128 0,-2 2 128 15,-3-1-128-15,-2 1 0 0,-1 2 0 16,-2 0 128-16,-4 4-128 0,-10 6 0 0,0 0 0 0,0 0 0 16,0 0 0-16,0 0 0 0,0 0 0 0,0 0 0 15,-3 10 0-15,-2 3 0 0,-4 1 0 0,3-2 0 0,1 0 0 16,0 0 0-16,1 2 0 0,1-3-128 0,0 0 128 0,3-11 0 15,2 9 0-15,-2-9 0 0,0 0 0 0,10 9 0 16,2-7 0-16,2-3-128 0,1-1 128 0,4-4 0 16,3-2 0-16,4 0 0 0,5-4 0 0,2 1 0 15,0 0 0-15,3-5 128 0,-1-1-128 16,-1-4 0-16,1 0 0 0,-1-5 0 0,2 1 0 0,1-4 0 16,-1-1 0-16,3 4 0 0,-1-7 0 0,0 0 0 15,0-2 0-15,1-2 0 0,1-2 0 0,-2 0 0 16,-5-5 0-16,-3 0 128 0,-2-7-128 0,-3-2 0 15,-5-3 0-15,-2 1 0 0,-3-2 0 0,-4-4 0 16,-2 1 0-16,-2 5-128 0,-2 2-128 0,-1 9 0 16,-3 5-16-16,-2 14 0 0,-2 6 272 0,-2 5-192 15,-1 5 192-15,-5 9-160 0,-1 9 160 0,-5 9-160 16,-3 5 160-16,-3 5-160 0,0 3 160 0,-6 7-160 0,0 6 160 16,-2 7-160-16,-3 3 160 0,1 5 0 15,0 5 0-15,1 6 0 0,1 3 0 0,3 1 0 16,4-1 0-16,1-2 0 0,4-2 0 0,8-8 128 15,3-8-128-15,8-5 128 0,5-12 48 0,7-4 16 0,4-6 0 0,3-5 0 16,3-9 64-16,2-3 32 0,3-7 0 0,1-4 0 16,1-6-64-16,3-1-16 0,1-6 0 0,-1-3 0 15,-3-2-32-15,-1-5-16 16,-3 0 0-16,-2 0 0 0,-4-5-160 0,-1 4 0 0,-4-1 144 0,-1 0-144 16,-2 1 0-16,-1 5 144 0,-1 5-144 0,-2 2 0 15,-4 1 0-15,-3 13 0 0,5-5 0 0,-5 5 0 16,0 0 0-16,-2 10 0 0,-2 0-128 0,0 6 128 15,0 1 0-15,1 4 0 0,-2 0-128 0,3 5 128 16,0-3 0-16,-1 2 0 0,2-1 0 0,1-1 0 0,0-1 0 0,2-1 0 16,2-4 0-16,3-4 0 0,2-2 0 0,-2-3 0 15,2-2 0-15,3-2 0 0,1-4 0 0,3-3 0 16,0-1 0-16,2-3 0 0,0-1 0 0,0-3 128 16,-1 2-128-16,1-3 160 0,-1 1-160 0,-2-1 0 15,-1-1 0-15,0 0 128 0,-1 3-128 0,-6 2 0 16,1 2 0-16,0-2 0 0,-1 2 0 0,0 3 0 15,-7 3 0-15,0 0 0 0,0 0 0 0,7 0 0 16,1 1 0-16,-8-1 0 0,5 5 0 0,0 3 0 16,0-2-144-16,0 2 144 0,0 1 0 0,0 0 0 0,5 0 0 0,-3 2 0 15,0-4 0-15,2 0 0 0,0 1 0 0,0-3 0 16,1-1 0-16,3-2 0 0,0-2 0 0,1-1 0 16,2-2 0-16,0 0 0 0,1-2 0 0,1-6 0 15,0 5 0-15,1-7 0 0,1-1 128 16,-2-1-128-16,-3 0 0 0,2-2 0 0,-4 1 0 15,-2-2 0-15,-3 0 160 0,-3 0-160 0,-3 1 160 16,-2-1-160-16,-2 3 192 0,-5 1-48 0,-4 5-16 0,-2 1 0 16,-2 6 160-16,-3 4 32 0,-2 4 0 0,-3 3 0 15,1 8-160-15,-2 2-32 0,0 1 0 0,2 6 0 16,2 0-128-16,4 4 128 0,0-4-128 0,5 4 128 16,3-4-128-16,6 2 0 0,2-2 0 0,6 0 0 15,2-3-672-15,4 0-224 16,5-4-32-16,3-2-11696 0,2-5-2352 0</inkml:trace>
  <inkml:trace contextRef="#ctx0" brushRef="#br0" timeOffset="82289.87">29821 10692 25791 0,'-8'1'2304'0,"8"-1"-1856"0,0 0-448 0,0 0 0 16,16 4 2368-16,7-2 384 0,7 2 80 0,8-1 16 16,2-3-1696-16,6-3-320 15,4-1-80-15,4 0-16 0,6-7-400 0,-14 6-80 16,7-3 0-16,3-1-16 0,3 0-240 0,-3 1 128 16,-3-3-128-16,-1 4 0 15,-6-3-256-15,-3 2-160 0,-5-5-32 0,-6 7 0 16,-1-2-2384-16,-9 3-496 0</inkml:trace>
  <inkml:trace contextRef="#ctx0" brushRef="#br0" timeOffset="82639.24">30029 10626 16575 0,'-23'1'736'0,"9"-1"160"0,-1 1-720 0,1 2-176 15,0 0 0-15,0 6 0 0,1 1 2784 0,-3 4 528 16,-3 3 96-16,-2 1 32 0,-2-2-2192 0,3 2-432 15,0 1-96-15,1 2-16 0,1 0-144 0,5 2-48 0,4-3 0 0,6 2 0 16,5 2-64-16,7 3-32 16,4-2 0-16,7 3 0 0,7-1-32 0,3 1-16 15,6 2 0-15,3-3 0 0,3 1-160 0,1-3-16 16,3 5-16-16,4-4 0 0,2 4 96 0,-13-11 32 0,3 1 0 0,4 3 0 16,1 2 176-16,-1-1 32 15,-4 2 16-15,-5-1 0 0,-4 3 112 0,-5-1 32 16,-6 3 0-16,-1-4 0 0,-7-2-32 0,-4 0-16 15,-5 2 0-15,-6 0 0 0,-4-5 144 0,-7-1 48 0,-4 0 0 0,-8 2 0 16,-8-2-144-16,-24 4-32 0,-1-1 0 0,-4-4 0 16,-3-2-304-16,-2-3-64 0,-3 0-16 0,-2-5 0 15,-4 1-256-15,-2-4 160 0,0-2-160 0,6 1 128 32,2-1-1248-32,7-3-256 0,5-2-48 0,5 1-12784 0,-2-3-2544 0</inkml:trace>
  <inkml:trace contextRef="#ctx0" brushRef="#br0" timeOffset="84253.03">1539 16854 16175 0,'-9'12'704'0,"6"-4"176"0,-4 1-704 0,1 1-176 0,0 2 0 0,0-1 0 16,1-2 1056-16,2 2 176 15,0-2 48-15,0 1 0 0,1-2-64 0,2-8-16 0,0 0 0 0,0 0 0 16,0 0 240-16,0 0 48 0,1-6 16 0,3-6 0 15,1-6-256-15,4-4-48 0,2-5-16 0,9-21 0 16,1-3-544-16,-1-3-128 0,-2-3 0 0,0-4-16 16,2 0-304-16,-1-1-48 0,3-5-16 0,-3-2 0 15,-1 0 80-15,-3 1 16 0,-2-4 0 0,-2 1 0 16,1 4 32-16,-1 2 0 0,1 2 0 0,0 7 0 16,2 5-64-16,0 13-16 0,-1 10 0 0,-2 3 0 15,2 9-176-15,-3 6 0 0,-1 2 144 0,-9 8-144 16,14 10 0-16,-1 7 0 0,-3 2 0 0,3 9 0 15,0 4 0-15,-2 6 0 0,-1 6 0 0,2 6 0 0,-4 5 0 16,1 4 0-16,-1 9 0 0,-3 2 0 0,0 1 0 16,-2 0-160-16,1 0 160 0,-1-5 0 0,1-2-224 0,0-5 64 15,-3-6 16-15,1-8 0 0,-1-7 144 0,5-3-208 16,2-10 80-16,-1-1 128 16,-3-10-1424-16,0-3-176 0,2-5-16 0,-6-6-8752 15,0 0-1760-15</inkml:trace>
  <inkml:trace contextRef="#ctx0" brushRef="#br0" timeOffset="84405.63">1420 16424 33983 0,'0'0'1504'0,"0"0"304"0,0 0-1440 0,11-2-368 16,7-1 0-16,5-2 0 0,4-3 0 0,2 2 0 15,5-4 0-15,-1 2 0 0,0-7 0 0,3 0 0 16,1-3 0-16,0 1-10112 15,-1 0-1920-15</inkml:trace>
  <inkml:trace contextRef="#ctx0" brushRef="#br0" timeOffset="84771.21">2697 15948 29487 0,'-7'20'2624'0,"-1"4"-2112"0,0 9-512 0,1 1 0 16,0 4 1040-16,0 2 112 0,-2 4 0 0,-1-2 16 16,-2 4-432-16,1-1-96 0,-3-5 0 0,1 1-16 15,0-2-192-15,2-4-48 0,1-6 0 0,2-2 0 16,3-6-240-16,1-4-144 0,3-5 160 0,1-12-160 16,0 0 256-16,0 0-64 0,-1-11 0 0,1-2 0 0,2-5 320 0,5-4 64 15,2-8 16-15,1 1 0 0,1-4-160 0,3 1-48 16,0 1 0-16,1 0 0 0,1-1 16 0,-2 0 0 15,0 4 0-15,0 3 0 0,1 3-272 0,1 6-128 0,1 3 0 16,1 7 128-16,1 3-128 0,-1 6 128 16,-4 6-128-16,0 7 128 0,1 8-128 0,-4 3-144 15,-1 6 144-15,-2 3-208 0,-2 3 80 0,-4 1 128 16,-4 0-208-16,2 0 80 16,-5-3-432-16,2 1-80 0,-1-1 0 0,1-3-16 15,3-5-1904-15,0-6-368 0,1-4-80 0,3-4-7168 16,1-6-1424-16</inkml:trace>
  <inkml:trace contextRef="#ctx0" brushRef="#br0" timeOffset="85190.02">3494 16223 27583 0,'3'-14'1216'0,"-2"7"256"0,-1-3-1168 0,0 1-304 0,-1-4 0 0,-2 2 0 0,0-1 784 0,-4-2 112 16,-3 1 0-16,-1 3 16 15,-3-3-288-15,0 5-64 0,-3 3-16 0,1 5 0 16,-1 3-192-16,-2 5-32 0,1 3-16 0,0 7 0 0,3 5-128 16,-3 2-32-16,1 5 0 0,-1 1 0 0,0 1 224 0,5 4 32 15,0 1 16-15,3 0 0 0,4 1-96 0,3-5-32 16,3-3 0-16,3-2 0 0,1-6-288 16,6-4 160-16,0-9-160 0,5-3 128 0,1-5 16 0,1-10 0 15,4-5 0-15,2-9 0 0,1-3 272 0,1-7 48 16,1-7 16-16,0-2 0 0,0-1-144 0,-3-4-16 15,-2 3-16-15,-3-3 0 0,-3 1 0 0,-3-3 0 16,-6-3 0-16,-2 0 0 0,-4-4 16 0,-3-1 16 16,-3-6 0-16,-2-1 0 0,-2-6-192 0,-1-1-144 15,-1-2 192-15,3 6-192 0,-1 9 144 0,4 12-144 0,1 13 0 16,2 10 144-16,2 8 0 0,1 15 0 16,0 0 0-16,-6 16 0 0,2 11-144 0,0 9 0 0,0 5 0 0,4 13 128 15,0 6-128-15,0 6 0 16,-2 5 0-16,0 9 0 0,1 8-192 0,1 6 192 0,0 1-160 0,3 2 160 31,-1 1-576-31,3-7-32 0,5-7 0 0,7-10 0 16,3-11-2000-16,6-8-400 0,0-12-64 0</inkml:trace>
  <inkml:trace contextRef="#ctx0" brushRef="#br0" timeOffset="85852.78">6002 16096 12895 0,'0'0'1152'0,"-5"-12"-928"16,-1-5-224-16,-1 2 0 0,0 1 2960 0,-1 0 560 0,-1-1 96 0,0 1 32 15,1-3-2128-15,-1 0-432 0,-3 1-64 16,-1 2-32-16,-4-4-160 0,0 2-48 16,1 0 0-16,-1 4 0 0,1 3-192 0,-1 2-32 0,-1 6-16 0,-1 5 0 15,-1 4-144-15,0 4-16 0,-3 6-16 0,-2 6 0 16,0 9-240-16,-4 4-128 0,1 5 160 0,1 5-160 15,2-4 144-15,1 7-144 0,-1 2 128 0,11-16-128 16,2 4 128-16,0-2-128 0,5-5 128 0,2-2-128 0,1-7 128 16,4-4-128-16,5-4 128 0,4-4-128 0,3-6 288 15,6-6-32-15,5-6 0 0,15-9 0 0,3-5 128 16,0-4 0-16,-1-6 16 16,0-1 0-16,-3-2-240 0,-6-2-160 0,-4 0 192 0,-3 2-192 0,-3 1 160 0,-4 0-160 15,-1 2 128-15,-5 3-128 0,-3-1 176 0,-2 4-48 16,-2 5-128-16,-4 1 192 0,-4 1-48 0,-2 6-16 15,-2 2 0-15,-2 1 0 0,-3 3 80 0,-1 4 16 16,-4 2 0-16,-1 3 0 0,-2 4-224 0,-2-3-160 16,-1 5 32-16,0-4 0 15,-2 1-1600-15,4-2-304 0,3-3-64 0</inkml:trace>
  <inkml:trace contextRef="#ctx0" brushRef="#br0" timeOffset="86924.16">1638 16352 4607 0,'0'0'400'0,"0"0"-400"0,0 0 0 0,0 0 0 15,0 0 2832-15,0 0 496 0,0 0 80 0,0 0 32 16,0 0-976-16,0 0-192 0,0 0-32 0,0 0-16 16,6-4-416-16,2 3-80 0,9-1 0 0,0 2-16 15,0 2-560-15,6-1-96 0,0 1-32 0,2 1 0 16,5 1-400-16,2 2-96 0,-1-3-16 0,5-1 0 16,-3 1-272-16,0-1-64 0,1 0-16 0,-2 1 0 15,-1-3-160-15,-3 0 0 0,-2-1 0 0,12-1 0 16,-2-1-2336-16,-6-1-448 0</inkml:trace>
  <inkml:trace contextRef="#ctx0" brushRef="#br0" timeOffset="87606.04">5972 15920 14847 0,'0'0'656'0,"0"0"144"0,-5-4-640 0,-2 0-160 16,1-2 0-16,1 2 0 0,5 4 1296 0,0 0 240 15,-6-2 32-15,6 2 16 0,-8 0-112 0,8 0 0 16,0 0-16-16,0 0 0 0,-6 6-80 0,0 2-16 0,4-1 0 0,1 7 0 16,1-1-192-16,1 0-32 15,1 5-16-15,2 4 0 0,-2 1-336 0,1 0-64 0,2 3-16 0,3-2 0 16,-2 8-208-16,1-2-48 15,-1 0-16-15,0 2 0 0,1-4-80 0,0-2-16 0,2 0 0 0,0-1 0 16,0-6-208-16,1-1-128 0,2-3 160 0,0-4-160 16,2-1 0-16,-1-5 0 0,0-1-128 0,8-3 128 31,-3-2-1856-31,1-4-272 0,2-3-48 0,-4-5-13408 0</inkml:trace>
  <inkml:trace contextRef="#ctx0" brushRef="#br0" timeOffset="87940.42">6906 15231 25791 0,'0'0'2304'0,"0"0"-1856"0,0 0-448 0,0 0 0 0,0 0 704 0,-4 7 64 16,-1 7 0-16,-1 4 0 0,2 5 80 0,-1 7 32 15,-1 7 0-15,-1 4 0 0,-2 6 16 0,0 4 16 16,-2 6 0-16,-1 1 0 0,-2 0-144 0,1 5-48 16,-3 0 0-16,2 3 0 0,2-3-208 0,-1 1-32 15,0 2-16-15,3-8 0 0,1-1-336 0,3-4-128 16,1-6 0-16,2-8 144 0,1-6-320 0,0-8-64 0,4-3-16 0,1 2 0 31,2-12-1440-31,-5-12-288 0,17-3-64 0,0-7-13024 0</inkml:trace>
  <inkml:trace contextRef="#ctx0" brushRef="#br0" timeOffset="88161.55">7399 15125 22111 0,'0'0'1968'0,"0"0"-1584"0,-4 8-384 0,1 6 0 16,1 1 2096-16,0 8 336 0,-1 9 64 0,-2 6 0 0,-4 5-1136 0,-2 8-224 15,-2 6-48-15,-1 7-16 0,-2 0 16 0,-2 6 16 16,-3 5 0-16,2 3 0 0,2 1-240 0,-1 3-48 16,1 1-16-16,3-4 0 0,2-2-528 0,3-3-96 15,4-7-32-15,2-6 0 16,3-11-848-16,4-6-192 0,1-9-16 0,4-10-11088 15,4-6-2208-15</inkml:trace>
  <inkml:trace contextRef="#ctx0" brushRef="#br0" timeOffset="88941.21">10233 15650 18431 0,'0'0'1632'0,"0"0"-1312"0,-3-6-320 0,-1-2 0 16,4 8 1600-16,-4-6 240 0,-2-3 48 0,1 2 16 15,-4-3-272-15,0 3-48 0,-1 0-16 0,-1 0 0 16,-1 2-432-16,-3 0-96 0,2 2-16 0,-1 3 0 16,0 5-448-16,0 0-80 0,0 7-32 0,0 0 0 15,0 7-304-15,2 7-160 0,-2 2 160 0,-2 2-160 16,2 2 0-16,3 2 0 0,3 2 0 0,1 0 0 15,4 0 0-15,4-1 0 0,6-6 0 0,2-1 0 16,2-4 0-16,4-2 0 0,2-7 0 0,3-4 0 0,2-3 0 0,1-3 0 16,0-5 0-16,1-5 0 0,1-3 384 0,-2-2 0 15,1 0-16-15,-1-5 0 0,-1-2 16 0,-2 1 16 16,-5-2 0-16,-1-1 0 0,-4-1-144 0,-2 2-16 16,-4 1-16-16,-2 2 0 0,-5-2 144 0,-4 1 16 15,-3-1 16-15,-4 3 0 0,-4-1-144 0,-1-1-48 16,-1 0 0-16,-1 4 0 0,1 0-208 0,2 1-240 15,3 4 48-15,-3-3 16 16,6 6-1296-16,12 4-272 0,0 0-48 0,0 0-9472 16,0 0-1904-16</inkml:trace>
  <inkml:trace contextRef="#ctx0" brushRef="#br0" timeOffset="89333.46">11084 14840 15663 0,'-1'-15'1392'0,"1"8"-1120"0,0 7-272 0,0 0 0 0,0 0 2016 0,0 0 352 16,0 0 64-16,0 0 0 0,-3 12-1168 0,0 6-240 16,-3 6-64-16,1 7 0 0,-1 4-112 0,0 7-16 15,-4 7-16-15,-1 5 0 0,-1 6 32 0,-1 5 16 16,0 6 0-16,-1 4 0 0,-1 2-112 0,0 0-32 15,-3 0 0-15,0 2 0 0,4-4-464 0,1-3-112 16,5-4-16-16,-5 14 0 16,8-15-2112-16,1-15-416 0,5-9-96 0,2-20-6960 15,-3-7-1392-15</inkml:trace>
  <inkml:trace contextRef="#ctx0" brushRef="#br0" timeOffset="89787.49">10962 15423 27231 0,'0'0'1216'0,"9"-7"240"0,4-4-1168 0,3-1-288 0,3-4 0 0,4-1 0 15,1-3 880-15,2-4 112 0,2-2 32 0,1-4 0 16,-1-1-320-16,0 1-48 0,1-4-16 0,0-1 0 16,1 0-400-16,-2-1-96 0,-2-1-16 0,0-1 0 15,-1-3 128-15,-4 3 32 0,-2 1 0 0,-3 2 0 16,-1 0-64-16,-1 6-16 0,-2 3 0 0,-2 4 0 15,-5 5 16-15,0 6 0 0,-1 3 0 0,-4 8 0 16,0 9-80-16,-1 8-16 0,-3 9 0 0,0 6 0 0,0 6-128 0,-2 8 0 16,0 9 0-16,-5 5 0 0,-1 1 0 0,-4 5 0 15,0 0 0-15,-2 0 0 0,0 1 176 0,0-2-48 16,1-7-128-16,0-4 192 0,2-5 512 0,3-8 80 16,1-5 32-16,2-3 0 0,3-10-304 0,2-4-64 15,4-4-16-15,1-4 0 0,-1-11-240 0,0 0-32 16,9-5-16-16,3-2 0 0,0-5-144 0,2 0 0 15,3-5 0-15,1 0 0 0,1 3 0 0,1-1 0 16,-1 4 0-16,1 2 0 0,-1 5 0 0,3 5 0 16,0 4 0-16,-1 8 0 0,0 4 0 0,-4 3-176 15,-1 3 176-15,0 6-128 0,-3 3 128 0,-2 0 0 16,-2 3 0-16,-1 2 0 0,-3 0-192 0,-1-3 64 16,1-1 0-16,0 11 0 15,-1-10-464-15,0-6-96 0,1-5-16 0,0-5 0 16,0-8-1200-16,5-4-240 0,-2 0-48 0,2-7-12848 0</inkml:trace>
  <inkml:trace contextRef="#ctx0" brushRef="#br0" timeOffset="90112.18">11890 15574 25791 0,'0'0'2304'0,"0"0"-1856"0,0 0-448 0,12 2 0 15,0 1 1344-15,5-1 192 0,1 0 16 0,1-4 16 16,2 0-416-16,2-4-64 0,4-5-32 0,-2 0 0 0,-2-2-288 0,0-3-48 16,0-2-16-16,0 0 0 15,-2-1-240-15,0 0-48 0,-3 1-16 0,-2-1 0 0,-2-1-224 0,-3 2-48 16,-2 3-128-16,-1 1 192 0,-5 0-48 0,-2 4-16 16,-2 2 0-16,1 8 0 0,-8-1 80 0,-1 2 16 15,-1 7 0-15,-2 4 0 0,-4 5-224 0,1 4 0 16,-2 5 0-16,1-1 0 0,3 5 0 0,-1 0 0 15,5 4 0-15,0 3 0 0,5 3 0 0,2-4 128 16,3-1-128-16,3-3 0 0,3-3 0 0,2-1 0 16,3-5 0-16,11 3 0 15,1-7-1104-15,1-5-224 0,-1-6-32 0,-6-5-9952 16,4-6-1984-16</inkml:trace>
  <inkml:trace contextRef="#ctx0" brushRef="#br0" timeOffset="90397.12">12714 15430 19343 0,'-5'13'1728'0,"0"5"-1392"15,0 6-336-15,-1 3 0 0,1 4 2592 0,0 5 448 0,-2-1 96 0,-4 1 0 16,1-2-1424-16,-1-1-304 0,-1-6-48 0,1 0-16 16,3-6-288-16,-1-2-64 0,6-3-16 0,0-7 0 15,2 0-224-15,1-9-48 0,0 0-16 0,6-7 0 16,4-3 160-16,2-7 48 0,-1-3 0 0,1-5 0 15,2-2-272-15,1-2-48 16,1-2-16-16,2-3 0 0,1-3-144 0,0-2-32 0,0 2 0 0,2 3 0 16,0 2-160-16,2 1-32 0,1 3-16 0,1 3 0 15,1 5-176-15,4 0 0 0,0 6 0 0,16-2-176 32,-6 10-1008-32,0 1-208 0,-2 3-32 0,-2 4-18720 0</inkml:trace>
  <inkml:trace contextRef="#ctx0" brushRef="#br0" timeOffset="91164.61">15126 15015 20095 0,'-20'3'896'0,"12"0"176"0,-2 1-864 0,3 0-208 0,-2 3 0 0,2 0 0 15,1 4 1280-15,2-1 192 16,3 5 64-16,2-1 0 0,3-3-464 0,4 0-96 0,6 2-16 0,1-4 0 16,6 1-352-16,6-6-80 0,5-6-16 15,1 0 0-15,3-6 320 0,2-1 64 0,2-5 16 0,5-4 0 16,1-2-48-16,1 0-16 0,0-4 0 0,1-1 0 16,-3 3-288-16,-4-4-64 15,-1 2-16-15,-7 2 0 0,-5 0-288 0,-5 1-64 0,-5 6-128 0,-6 1 192 16,-4 0-64-16,-4 6-128 0,-6-1 176 0,-4 7-176 15,-7 1 144-15,-4 3-144 0,-9 10 0 16,-4 2 144-16,-6 6-144 0,-1 3 0 0,-2 3 0 0,1 6-176 16,0 4 176-16,2 3 0 0,0 4 0 0,6 1-128 0,1 4 128 15,3-1-128-15,6 3 128 0,3-2-128 0,5-1 128 16,5-5 0-16,3-7 0 0,6 1-128 16,4-8 128-16,4-3-160 0,5-5 160 0,12 2-160 15,1-8-1536-15,4-7-304 0,4-7-64 0</inkml:trace>
  <inkml:trace contextRef="#ctx0" brushRef="#br0" timeOffset="91328.62">16057 15541 34095 0,'-17'18'3024'0,"10"-13"-2416"15,-1 0-480-15,0 2-128 0,2-2 1152 0,1 2 224 16,1 0 32-16,4-7 16 0,0 0-448 0,0 0-80 15,0 0-32-15,7-2 0 0,-1-8-608 0,2 0-128 16,0-4-128-16,8-8 176 16,-2 0-1456-16,1 2-304 0,-1-2-48 0,2 3-15696 0</inkml:trace>
  <inkml:trace contextRef="#ctx0" brushRef="#br0" timeOffset="91811.67">16978 14781 13823 0,'0'0'608'16,"0"0"128"-16,-6 5-592 0,0-1-144 0,1-1 0 0,0 5 0 0,-1 1 2448 0,0 5 464 15,0 2 96-15,1 6 0 0,0 1-1488 0,1 6-304 16,0-1-64-16,1 5-16 0,2 1-352 0,1 2-64 15,1 1-16-15,2 0 0 0,1-4-320 0,0-1-64 16,-2-7 0-16,3-1-16 0,0-4 0 0,3-3 0 0,-2-7 0 0,3-1 0 16,0-4 320-16,1-2 64 15,-2-5 16-15,-1-1 0 0,2-9 192 0,2-2 32 16,1-1 16-16,-2-5 0 0,3-3-336 0,1-1-64 16,1-3-16-16,1 1 0 0,-1-4-368 0,0 3-160 0,-2-2 128 15,2 2-128-15,0-2 0 0,3 5 0 0,2-1 0 16,-2 2 0-16,0 4 0 0,0 0-144 0,1 3 0 0,9 0 0 31,-3 4-1536-31,-2 5-304 0,-1 4-64 0,-1 1-14144 0</inkml:trace>
  <inkml:trace contextRef="#ctx0" brushRef="#br0" timeOffset="92111.23">17609 15043 14735 0,'0'0'1312'0,"0"0"-1056"0,0 7-256 0,4-1 0 0,3-2 3360 0,3-4 608 16,3-2 128-16,4-5 32 0,3 1-2720 0,5-5-528 16,2-5-112-16,1-1-32 0,1-4-256 0,-1 0-48 15,-1-2-16-15,-2 1 0 0,-5-3-176 0,-3 3-48 16,-1 3 0-16,-4 3 0 0,-4 0 16 0,-3 5 0 16,-4-2 0-16,-3 7 0 0,-5 1 240 0,-2 5 32 15,-3 2 16-15,-5 6 0 0,-4 1-224 0,-4 6-32 16,-1 4-16-16,-2 4 0 0,0 1-32 0,2 1 0 0,2 3 0 0,3 0 0 15,2 2 32-15,3-1 0 16,6-4 0-16,4 2 0 0,3-2-96 0,6-2-128 0,3-1 176 0,6-3-176 16,3-2 0-16,5-5-192 15,7 0 0-15,15-5 0 16,2-7-1584-16,0-4-304 0,-2-2-64 0,-6-5-13008 0</inkml:trace>
  <inkml:trace contextRef="#ctx0" brushRef="#br0" timeOffset="92372.79">18658 14882 8287 0,'0'0'736'0,"0"0"-592"0,0 0-144 0,0 0 0 16,7-1 3376-16,-7 1 640 0,0 0 128 0,0 0 16 15,0 0-1968-15,0 0-400 0,0 0-64 0,0 0-32 16,0 0-256-16,0 0-48 0,-2-5-16 16,-2-1 0-16,-1 3-480 0,-3 2-80 0,0 1-32 0,-7 1 0 0,0 3-208 15,-2 5-64-15,-2 0 0 0,0 5 0 0,2 3-112 0,-1 1-16 16,0 0-16-16,1 2 0 0,2-1-176 0,2 1-16 15,3-1-16-15,3 2 0 16,3 1-160-16,3-3 0 0,1-5 144 0,3-4-144 0,4 1 0 0,3-2 0 16,3-1 0-16,3-7 0 0,2-2 0 0,5-3 0 15,5-6 0-15,2-3-128 16,3-4-1056-16,3-4-208 0,0-4-32 0,3-2-9840 16,3 3-1952-16</inkml:trace>
  <inkml:trace contextRef="#ctx0" brushRef="#br0" timeOffset="92595.79">19713 13836 26719 0,'0'0'2368'0,"0"0"-1888"16,-11 3-480-16,3 2 0 0,-3 3 1776 0,1 5 256 16,-1 8 48-16,-1 8 16 0,-2 5-1360 0,-2 6-272 0,-2 8-48 0,0 7-16 15,-2 3-32-15,-2 10-16 0,-1 3 0 16,-2 2 0-16,-3 0 32 0,-1-2 16 15,-3 0 0-15,3-3 0 0,-2-5-96 0,2-1-32 0,6-3 0 0,3-3 0 16,5-4-400-16,4-5-96 0,2-6-16 0,3-7 0 16,2-6-2960-1,4-5-576-15,0-7-128 0</inkml:trace>
  <inkml:trace contextRef="#ctx0" brushRef="#br0" timeOffset="92983.08">19180 14712 19343 0,'0'0'1728'0,"0"0"-1392"16,0 0-336-16,15-3 0 0,2 0 2272 0,3 0 384 16,3 3 80-16,5-2 16 0,5-6-1632 0,1 0-320 15,3-1-64-15,1-1-16 0,-6-2-112 0,0-1-32 16,-2 0 0-16,1 0 0 0,-2 7-352 0,-2-3-80 16,-3 2-16-16,-4 0 0 0,-3 5-128 0,-3 7 192 15,-4 0-192-15,-2 2 192 0,-5 5-192 0,-1 6 160 16,-4 5-160-16,1 6 160 0,-4 3 32 0,-3 3 0 15,0 2 0-15,-3 0 0 0,0-2-192 0,1 0 192 16,2-5-192-16,1-2 192 0,0-2 160 0,5-3 32 16,3-4 16-16,4-5 0 0,3-3 80 0,2-2 16 15,2-3 0-15,5-6 0 0,3 0-240 0,2-6-32 16,0-8-16-16,2-1 0 0,1-3 64 0,-1 0 16 16,-1-1 0-16,-4-3 0 0,-5 1-96 0,-2 0 0 15,-6 1-16-15,-6 0 0 0,-3-1 144 0,-5 2 48 0,-6-3 0 16,-2-3 0-16,-4 3-224 0,-2 4-144 15,-3 0 192-15,1 8-192 16,0 3-256-16,1 6-144 0,-1 1-48 0,3 4 0 0,1 4-2048 16,5-2-400-16,3-1-96 0</inkml:trace>
  <inkml:trace contextRef="#ctx0" brushRef="#br0" timeOffset="93233.43">20494 14627 28559 0,'-12'28'2544'0,"3"-7"-2032"0,0 6-512 0,0 2 0 0,0-1 832 0,-1 5 64 16,-2 6 0-16,0-3 16 0,-5 1 160 0,2-5 16 15,1-4 16-15,3-5 0 0,-1-4-304 0,3-4-64 16,4-7-16-16,5-8 0 0,-2 10-144 0,2-10-48 16,0 0 0-16,5-11 0 0,2-5 240 0,3-2 32 15,3-2 16-15,1-1 0 0,1-2-384 0,1-5-80 16,1 1-16-16,1 0 0 0,4 3-336 0,-1-4 144 15,1 0-144-15,1-1 0 0,0 5 0 0,1 0 0 16,0 2 0-16,3 4 0 0,1 2 0 0,-9 11 0 16,1 2 0-16,1 2 0 15,-1 0-1712-15,-1 2-288 0,-3 3-64 0,0 1-9856 16,-4 4-1968-16</inkml:trace>
  <inkml:trace contextRef="#ctx0" brushRef="#br0" timeOffset="93556.23">21624 14627 32255 0,'-2'-8'2864'0,"-1"2"-2288"0,-2-4-576 0,1 3 0 16,4 7 1184-16,-11-1 128 0,-3 1 32 0,-4 4 0 16,-2 1-848-16,-4 3-176 0,-4-1-16 0,-4 5-16 15,-4-2-288-15,2 4 128 0,2 2-128 0,3 1 0 16,2 1 288-16,4-2-48 0,8 1-16 0,5-3 0 0,5-3 48 0,5 2 16 15,4 2 0-15,5-2 0 0,1-2-288 0,4 1 160 16,5-3-160-16,2 2 128 0,4 2-128 0,1-2 192 16,4 2-192-16,0 2 192 0,-1 2-192 0,1 0 192 15,-3 1-192-15,-4 0 192 0,-5 1 64 0,-5-1 32 16,-4 4 0-16,-5 0 0 0,-7 4 128 16,-3-2 32-16,-7 0 0 0,-7 0 0 0,-6-2-48 0,-4-1 0 15,-7-4 0-15,-1 0 0 0,-4-5-272 16,0-3-128-16,1-1 128 0,2-6-128 15,2-2-1280-15,4-6-320 0,6-7-80 0,3-3-16800 0</inkml:trace>
  <inkml:trace contextRef="#ctx0" brushRef="#br0" timeOffset="94195.15">23602 14645 20271 0,'-11'-16'1792'0,"1"2"-1424"0,-1-2-368 0,5-1 0 0,0 1 2224 0,1 4 368 16,2 2 80-16,3 10 16 0,-2-7-1328 0,2 7-256 15,0 0-48-15,0 0-16 0,-3 9-544 0,0 7-112 16,-2 6-32-16,2 6 0 0,0 1-112 0,1 5-32 15,-1 3 0-15,2 2 0 0,-1 1-16 0,2-3-16 16,2 0 0-16,2-3 0 0,2-6-176 0,3-3 192 16,2-6-192-16,2-1 192 0,1-5-48 0,4-7 0 0,-1-3 0 0,3-6 0 15,0-1 432-15,0-7 96 16,1-4 16-16,1-4 0 0,3-4-48 0,-3 0 0 16,3-4 0-16,-6 4 0 0,-1-3-400 0,-5 1-96 0,-1 5-16 0,-2 2 0 15,-2 6-128-15,-2 4 160 16,-1 0-160-16,-5 8 160 0,0 0-160 0,5 11 0 15,-1 5 0-15,-1 3 0 0,-1 8-128 0,2 1 128 16,0 2-160-16,3-1 160 0,1 2 0 0,2-3 0 0,0-5 0 0,4-4 0 16,4-1-192-16,2-4 48 0,2-5 16 0,2-3 0 15,2-5 128-15,-1-6 0 0,4-4 0 0,-2-7 128 16,-2-2 144-16,0-6 48 0,-3-5 0 0,0-2 0 16,-2 1-144-16,-3-2-32 15,-4-1 0-15,-3-3 0 0,-3 1-144 0,-1-2 0 0,-3-3 144 0,0 3-144 0,-3 1 0 0,1 2-208 16,0 3 16-16,1 4 16 15,-2 7-1696-15,2 3-352 16,2 7-64-16,-1 1-14624 0</inkml:trace>
  <inkml:trace contextRef="#ctx0" brushRef="#br0" timeOffset="94404.22">24821 14554 18431 0,'0'0'1632'0,"-6"12"-1312"16,0 2-320-16,0 5 0 0,0 3 4032 0,1 4 720 16,1 2 160-16,-1 4 16 0,-1 1-3472 0,-1 1-704 15,-4 3-144-15,0-1-32 0,-2-1-128 0,-4 0-16 16,3-1-16-16,0-2 0 0,0-3-208 0,2 2-32 16,-1-2-16-16,4-5 0 15,1-1-480-15,6-5-112 0,1-6-16 0,2 1 0 16,1-7-2304-16,5-2-448 0,-7-4-112 0</inkml:trace>
  <inkml:trace contextRef="#ctx0" brushRef="#br0" timeOffset="94722.84">25879 13858 23951 0,'0'0'2128'0,"0"0"-1696"0,-10 0-432 0,10 0 0 15,-12 6 1600-15,1 9 256 0,-1 5 32 0,0 4 16 0,-5 6-880 0,-1 8-192 16,-3 11-16-16,-2 0-16 16,-1 2-16-16,-2 10 0 0,1 0 0 0,1 6 0 0,0 3 16 0,1 2 0 15,1-5 0-15,4 3 0 0,0 2-256 0,3-6-48 16,1-1-16-16,3-8 0 0,2-5-480 0,3-4 0 15,4-10 0-15,4-7 0 16,3-8-368-16,1-5-16 0,3-6 0 0,2-7 0 16,2-4-1424-16,4-7-304 0,2-7-48 0,1-5-13248 0</inkml:trace>
  <inkml:trace contextRef="#ctx0" brushRef="#br0" timeOffset="94969.96">26451 13595 31263 0,'0'0'1392'0,"-9"11"272"0,0-1-1328 0,-1 8-336 0,0 8 0 0,-6 4 0 16,-1 7 832-16,-8 10 112 0,-1 6 16 0,-3 7 0 16,-3 5-48-16,-4 4 0 0,-4 2 0 0,-1 4 0 15,1 4 112-15,2 2 0 0,0-1 16 0,4 1 0 16,3 2-592-16,6-6-112 0,5-2-16 0,3-6-16 15,6-3-304-15,3-9-256 0,5-4 64 0,3-12 0 16,4-2-1904-16,3-10-368 16,-4-9-80-16,6-7-13632 0</inkml:trace>
  <inkml:trace contextRef="#ctx0" brushRef="#br0" timeOffset="95477.58">28105 13446 34031 0,'-7'-22'1504'0,"6"11"320"0,0-4-1456 0,2 2-368 0,-1 13 0 0,0 0 0 15,0 0 304-15,0 0-16 0,4 11 0 0,-2 7 0 16,-2 5-144-16,-1 10-16 0,-2 8-128 0,1 11 192 16,-2 6-32-16,2 10-16 0,-5 4 0 0,-2 7 0 15,-2 1-16-15,-6 5 0 0,-3-1 0 0,-3 0 0 16,-1 1 128-16,-3 0 32 0,-1-3 0 0,-1-3 0 0,0-6-160 0,-2-4-128 15,5-13 192-15,-2-8-192 0,5-7 176 0,5-9-176 16,5-10 160-16,7-6-160 0,6-16 304 0,0 0-48 16,13-4 0-16,4-8 0 0,5-5-48 0,3-6-16 15,5-4 0-15,-1 2 0 0,0-7-192 0,-1 1 0 16,3 3 0-16,0 2 0 0,3 4 0 0,-1 6 0 16,1 0 0-16,1 9 0 0,-1 3 0 0,-1 9 0 15,-2 5 0-15,-5 7 0 0,-2 4-176 0,-8 5 176 16,-7 4-160-16,-9 1 160 0,-7 1 0 0,-7 1 0 15,-8 2 0-15,-6-1 0 0,-5 0 0 0,-4-3 128 16,-2-3 0-16,-3 2-128 0,-4-5 0 0,0-2 0 16,1-5 0-16,-1-4 0 0,0-7 0 0,3-7-352 15,0-9 48-15,7-1 16 16,8-6-2528-16,6-9-512 0,6 0-112 0</inkml:trace>
  <inkml:trace contextRef="#ctx0" brushRef="#br0" timeOffset="95819.04">28829 14589 35183 0,'0'0'1552'0,"0"0"336"0,15 9-1504 0,6 0-384 0,3-4 0 0,3-4 0 15,2-1 640-15,3-4 48 0,2-5 16 0,4-2 0 16,3-6-352-16,2-4-64 0,0-1-16 0,3-1 0 0,1 2-144 0,-3-5-128 15,-2 2 144-15,-4-3-144 0,-4 3 0 0,-5 1 128 16,-5 0-128-16,-5 0 0 0,-4 3 0 16,-3 2 128-16,-7 2-128 0,-4 4 0 0,-5 1 256 0,-5 6-64 15,-2 4 0-15,-9 4 0 0,-6 4-48 0,-4 7-16 16,-7 2 0-16,-5 6 0 0,-4 7 0 0,2 2-128 16,0 2 192-16,5 2-64 0,2 2 240 0,7 1 32 15,3 2 16-15,9-6 0 0,4-5-176 0,6 2-48 16,3 3 0-16,9-7 0 0,4-3-192 0,6-3 0 15,4-1 0-15,7-5 0 0,3-5-176 0,6-4-80 16,6-6 0-16,7-1-12320 16,4-4-2464-16</inkml:trace>
  <inkml:trace contextRef="#ctx0" brushRef="#br0" timeOffset="96331.63">30934 14277 30111 0,'0'0'1344'0,"0"0"256"0,-2-14-1280 0,-5 4-320 0,0 3 0 0,-4 4 0 0,0 2 960 0,-3 5 128 15,-4 4 32-15,-1 6 0 0,-4 7-544 0,-2 3-128 16,-4 6 0-16,-2 3-16 0,-2 3-16 0,4 1 0 16,2 2 0-16,5-2 0 0,5 0 160 0,4-3 48 15,4-1 0-15,5-6 0 0,4-1-304 0,5-7-48 16,6-5-16-16,1-8 0 0,3-1-128 0,6-6-128 15,3-4 192-15,4-8-192 0,4-5 544 0,2-2 0 16,3-2 0-16,0-3 0 0,1-1-224 0,-4 1-32 16,-3-3-16-16,-3 4 0 0,-3-3 32 0,-3 3 0 0,-4-3 0 15,-3 4 0-15,-4 6-64 0,-2 3-16 0,-1 6 0 0,-8 8 0 16,0 0-80-16,0 0-16 0,6 10 0 0,-1 7 0 16,-2 3-128-16,-1 7 0 15,1 2 0-15,2 0 128 0,0 3-128 0,1 1 0 16,2-1 0-16,3-3 0 0,2 3 0 0,5-4 0 0,2-4 0 0,7-4 0 15,3-2 0-15,6-3 0 16,3-2 0-16,8-8 0 0,7-2 0 0,4-3 0 0,0-3-160 0,3 2 160 31,1-7-2048-31,3 3-304 0,1 1-64 0</inkml:trace>
  <inkml:trace contextRef="#ctx0" brushRef="#br0" timeOffset="97329.46">1804 18291 10127 0,'-4'-19'896'0,"1"7"-704"16,0-1-192-16,-1-1 0 0,0 0 1984 0,0-1 352 15,2-1 80-15,-2 2 16 0,2 0-496 0,2 4-80 0,0-1-32 16,0 11 0-16,3-8-464 0,-3 8-80 16,0 0-32-16,0 0 0 0,10 10-352 0,0 8-80 15,1 5-16-15,-1 4 0 0,0 6-400 0,0 6-80 16,-1 7 0-16,-1 2-16 0,-3 9-48 0,-3 2-16 0,-2-1 0 0,-1-16 0 16,-2 3 16-16,1-3 16 0,-1 1 0 0,-1-6 0 15,2-5 80-15,-1-8 16 0,1-5 0 0,2-4 0 16,2-7 0-16,-2-8 0 0,0 0 0 0,8-8 0 15,1-8 48-15,1-6 16 0,2-6 0 0,2-5 0 16,2-5-240-16,1-2-32 0,0-2-16 0,5-19 0 0,-2 8-144 16,-1 6 0-16,-1 1 0 0,0 6 0 0,4-2 0 15,-6 7 0-15,4 6 0 0,0 4 0 0,-3 6 0 0,4 7 0 16,-2 3 0-16,1 9 0 0,-1 8 0 0,0 5-192 16,-1 9 64-16,-5 0 128 0,-1 5-192 0,0 6 192 15,-2 5-192-15,-1 6 192 0,-3 2-128 0,1 3 128 16,-4 0 0-16,0-3 0 0,-2 0 0 0,2-4-176 15,-6 0 176-15,3-6-128 0,0-4-192 0,3-4-16 16,1-5-16-16,3 5 0 16,1-13-2784-16,3-11-544 0</inkml:trace>
  <inkml:trace contextRef="#ctx0" brushRef="#br0" timeOffset="97615.07">3090 18148 6447 0,'-11'12'576'0,"-3"6"-576"0,-4 4 0 0,4 3 0 16,-3 7 4800-16,2 2 832 15,-1 2 192-15,0 2 16 0,1-1-4432 0,1 0-896 16,3 1-192-16,2-1-16 0,1-3 192 0,6-1 32 0,2-6 16 0,2-3 0 16,3-6-32-16,5-8-16 0,3-1 0 0,5-8 0 15,6-3-144-15,1-11-32 0,2-4 0 0,2-3 0 16,-1-4 256-16,-1-4 64 0,-2-3 0 0,-4 3 0 15,-5-1-64-15,-4 6-16 0,-5-2 0 0,-1 3 0 16,-4 4 80-16,-4 1 0 0,-7 0 16 0,-3 6 0 16,-3-2-64-16,-5 4-16 0,-5 3 0 0,-1 3 0 15,-4 3-448-15,1 0-128 0,0 3 0 0,2 1 0 32,6-2-2048-32,3 2-448 0,5-3-64 0</inkml:trace>
  <inkml:trace contextRef="#ctx0" brushRef="#br0" timeOffset="97933.35">3778 18055 23951 0,'-9'33'2128'0,"5"-6"-1696"16,0 2-432-16,-1 4 0 0,0 1 1616 0,1-6 240 16,0 1 64-16,-2 3 0 0,-3 0-768 0,2 1-128 15,-2-4-48-15,-5 11 0 0,1-11-272 0,4-5-48 16,3-6-16-16,2-8 0 0,4-10-128 0,0 0-48 15,0 0 0-15,9-10 0 0,0-7 0 0,2-7 0 16,1-2 0-16,3-6 0 0,1-1-208 0,2-2-64 16,-1 1 0-16,2 2 0 0,1 2-192 0,-2-1 128 15,-2 3-128-15,1 2 0 0,-2 4 320 0,3 4-48 0,-1 6 0 16,-1 8 0-16,-1 5-272 0,-1 10 0 16,0 7 0-16,-1 5 0 0,-2 9 0 0,-3 2 0 15,-3 6 0-15,-2 2 0 0,-5 3 0 0,1 0 0 0,-5 2 0 0,-1 0-144 31,-1 0-304-31,0-1-48 0,0-4-16 0,2-6 0 16,3-4-1696-16,2-9-352 0,1-1-64 0</inkml:trace>
  <inkml:trace contextRef="#ctx0" brushRef="#br0" timeOffset="98432.4">4759 17899 2751 0,'-11'-3'256'0,"-1"-2"-256"16,2 1 0-16,1 3 0 0,9 1 6544 0,0 0 1264 0,0 0 256 0,0 0 64 16,0 0-5728-16,0 0-1136 15,13-1-240-15,1-3-32 0,0-3-416 0,5 4-64 16,2-1-32-16,5 3 0 0,2-1-160 0,2 4-16 0,3 0-16 0,-1 3 0 16,1 4-144-16,-1 0-16 15,-1 2-128-15,-2 6 192 0,-1 1-192 0,-4 1 144 16,-5 2-144-16,-5 6 128 0,0-1-128 0,-5 3 0 0,-5-1 144 15,-4 3-144-15,-4 4 128 0,-1-12-128 0,-4 5 128 0,-4 0-128 16,-3 2 144-16,-2 3-144 0,-3 1 192 0,-1 1-192 16,-3-1 128-16,1 0-128 0,0-1 0 0,3 1 0 15,-1-3 0-15,8 1 0 0,3-5 0 0,0-1 0 16,5-5 0-16,2-2 0 0,4-3 0 0,5 0 0 16,4-5 0-16,4-1 0 0,3 0 0 0,3-4 0 15,4-3 0-15,3 0 0 0,2-2 0 0,3-5 0 16,5-1 0-16,0-4 0 0,-2 2-176 0,-2-7 176 15,-2 0-656 1,-2-3-32-16,-2-2 0 0,-3 0-10576 0,-2 0-2112 0</inkml:trace>
  <inkml:trace contextRef="#ctx0" brushRef="#br0" timeOffset="98605.26">4819 18336 17503 0,'0'0'1552'0,"0"0"-1232"0,0 0-320 0,7 2 0 15,5 0 3040-15,4-1 544 16,1-1 128-16,6-1 0 0,4-1-2560 0,4 1-528 16,5-3-112-16,3 2 0 0,5-2-304 0,1-1-48 15,1 0-16-15,18-7 0 16,-10 0-1232-16,-2-4-240 0,0-1-48 0,-1-4-16 0</inkml:trace>
  <inkml:trace contextRef="#ctx0" brushRef="#br0" timeOffset="98912.22">6025 18116 27935 0,'0'0'1232'0,"12"2"256"0,0 2-1184 0,2-1-304 0,2-4 0 0,1-3 0 0,2 0 1152 16,2-5 160-16,-1 0 32 0,-1-5 16 0,-1-1-336 0,-4-2-64 15,-4 0 0-15,-2-1-16 0,-2 0-336 0,-2 0-64 16,0 0-16-16,-3 1 0 0,-4 0-16 0,0 4-16 15,-4 1 0-15,-3 0 0 0,0 3-96 0,-2 2-16 16,-4 3 0-16,-1 4 0 0,0 2-128 0,-1 7-48 16,0 2 0-16,0 5 0 0,-1 6-208 0,1 2 128 15,1 4-128-15,1 2 0 0,2 3 192 0,4 3-64 16,1 1-128-16,4 0 192 0,1-2-192 0,4-6 0 16,0-1 128-16,4 2-128 0,3 1 0 0,0-4 0 15,2 2 0-15,4-6 0 16,1-1-1136-16,2-4-160 0,3-6-48 0,5-1-10480 15,2-6-2096-15</inkml:trace>
  <inkml:trace contextRef="#ctx0" brushRef="#br0" timeOffset="99201.17">6602 18002 23039 0,'-11'22'1024'0,"2"-5"192"0,-1 2-960 0,0 4-256 0,-1 6 0 0,1 0 0 16,0 4 2800-16,0 4 512 15,0-1 96-15,1-8 32 0,-1-3-2288 0,1 4-464 16,-3 1-96-16,2-2-16 0,1 1 128 0,3-6 32 0,-2-3 0 0,3-3 0 16,1-2-208-16,3-7-32 0,1-2-16 0,0-6 0 15,0 0-128-15,10-12-32 0,2-4 0 0,2-4 0 16,-2-2 112-16,2-5 16 0,2 1 0 0,1-5 0 16,-1 1-192-16,0 2-48 0,1 0 0 0,1 4 0 15,-1-3-208-15,2 1 0 0,0 2 0 0,3 1 0 16,5 6 0-16,-2 0 0 0,-1 6-128 0,0 0 128 15,-1 8-1856-15,-2-1-272 0,-2 1-48 16</inkml:trace>
  <inkml:trace contextRef="#ctx0" brushRef="#br0" timeOffset="99500.9">7414 17991 20271 0,'0'0'1792'0,"-7"9"-1424"0,-2 0-368 0,-1 1 0 0,-2 2 3904 0,0 4 720 16,-4 3 144-16,0 6 32 0,-3 5-3568 0,0 2-704 16,-3 2-144-16,0-1-16 0,0 1-48 0,1-2 0 15,3 1 0-15,4 0 0 0,6-2 176 0,0-6 16 16,7 2 16-16,2-7 0 0,5-4-368 0,6-4-160 16,0-2 128-16,8-3-128 0,4-3 0 0,5-8 128 15,1-3-128-15,2-4 0 0,0-3 432 0,4-8 0 16,-5-2 0-16,1 0 0 0,-3-4 48 0,-3 1 16 15,-5-2 0-15,-4 6 0 0,-4-1 80 0,-6 1 0 0,-3 2 16 16,-4-2 0-16,-8-1-160 0,-4 1-48 0,-7 1 0 16,-3 3 0-16,-3 1-384 0,-1 4 0 0,-2 3-192 15,-2 5 192 1,-5 0-1952-16,1 3-272 0,5 0-48 0,-3 1-17072 0</inkml:trace>
  <inkml:trace contextRef="#ctx0" brushRef="#br0" timeOffset="100222.11">9011 17863 14735 0,'-11'5'1312'0,"11"-5"-1056"0,-11 4-256 0,4 0 0 16,-1 2 2736-16,3 2 480 0,0 4 112 0,1 6 0 16,2 1-2208-16,-1 7-448 0,1 2-96 0,0 3 0 15,0-1 32-15,2 4 16 0,0 4 0 0,0-9 0 16,-3 4-16-16,1 6 0 0,-5-1 0 0,1-1 0 0,0-2 16 0,-2-2 0 15,-1-1 0-15,1-8 0 16,1-2 16-16,0-6 16 0,2-3 0 0,2-2 0 0,-1-6-16 0,4-5 0 16,0 0 0-16,1-7 0 0,4-10 48 15,3-6 0-15,1-2 0 0,7-16 0 0,-1-2-432 0,3 4-64 16,-1-1-32-16,2 0 0 0,1-2-160 0,-1 1 0 16,4 2 0-16,1 3 0 0,-2 3 0 15,5 1 0-15,2 4 0 0,1 3 0 0,1 7 0 0,-1 8 0 16,3 3-144-16,-2 11 144 0,-2 10 0 0,-2 7-192 15,-2 5 192-15,-3 6-160 0,-4-1 160 0,-2 4-160 16,-4 3 160-16,-6 3-160 0,-6-3 160 16,-1-11 0-16,-3 2 0 0,-1 2 0 0,-2-5 0 0,-3 0 0 15,3-6 0-15,-1-2 0 0,0-5 0 0,2-3 128 16,0-3-128-16,6-7 128 0,0 0 80 0,0 0 32 16,0-9 0-16,0-3 0 0,6-5 16 0,0-2 0 15,2-4 0-15,2 0 0 0,4-3-256 0,1 3 0 16,-1-6 128-16,4 4-128 0,-4 1 0 0,4 3 0 0,1 3 0 15,1 5 0-15,1 3 0 0,0 7 0 0,2 3-128 16,0 8 128-16,0 5 0 0,0 6-192 0,-2 6 192 16,0 2-160-16,-3 5 160 0,-3-1-192 0,-1 1 192 0,-2 1-192 15,-1 0-1664 1,-2 0-352-16,-2-2-64 0</inkml:trace>
  <inkml:trace contextRef="#ctx0" brushRef="#br0" timeOffset="100563.66">10238 18106 35647 0,'-13'10'1584'0,"8"-4"320"0,-3 6-1520 0,2 2-384 16,-3 4 0-16,0 2 0 0,0 3-128 0,0 1-112 15,0 3-16-15,3-2 0 0,-2 0 848 0,3-2 176 16,4 0 16-16,4-4 16 0,0-2-160 0,2-2-48 16,1-2 0-16,4-6 0 0,0 1-208 0,3-5-64 15,2-3 0-15,3-4 0 0,1-6 176 0,1-2 16 16,0-2 16-16,5-4 0 0,-3-3-96 0,1-1-32 0,-1 1 0 0,0-2 0 16,-6-3-112-16,2 2-32 0,-3 0 0 15,-2-3 0-15,-3 3-256 0,-1-3 0 16,-3 3 128-16,4-10-128 15,-3 3-1088-15,-2 7-256 0,1 4-64 0,-1 7-11152 0,-2 2-2224 16</inkml:trace>
  <inkml:trace contextRef="#ctx0" brushRef="#br0" timeOffset="100833.88">11211 17069 25791 0,'0'0'2304'0,"0"0"-1856"15,2 8-448-15,-2 0 0 0,-2 5 2112 0,1 5 320 16,-1 1 64-16,-2 6 0 0,-3 6-1520 0,1 4-304 16,-4 7-64-16,0 5-16 0,-2 5 112 0,1 8 0 15,-4 4 16-15,1 2 0 0,0 2 48 0,-4 3 0 16,-3 2 0-16,1-3 0 0,1-2-304 0,-1 0-48 15,-2-1-16-15,4-4 0 0,-1-4-400 0,1-5 0 16,3-6 0-16,1-2 0 16,5-8-1088-16,2-3-256 0,2-5-64 0,1-1 0 15,4-10-1600-15,4-8-320 0</inkml:trace>
  <inkml:trace contextRef="#ctx0" brushRef="#br0" timeOffset="101091.84">11805 17156 34095 0,'0'0'3024'0,"0"0"-2416"0,-12 0-480 0,4 4-128 16,1 5 1200-16,2 4 208 0,-4 5 64 0,0 6 0 15,-1 7-1104-15,-5 9-224 0,-4 2-144 0,-1 7 192 16,-3 7-192-16,1 7 0 0,2 0 0 0,-2 4 0 0,-1 3 240 0,3 2-48 15,-2-3 0-15,11-18 0 0,-2 1 80 16,3 3 16-16,1 0 0 0,0 17 0 16,4-12-976-16,5-8-192 15,3-10-32-15,2-8-16 0,2-7-2080 0,1-9-432 0,2-7-80 16</inkml:trace>
  <inkml:trace contextRef="#ctx0" brushRef="#br0" timeOffset="101252.68">11440 17862 26719 0,'0'0'1184'0,"0"0"240"0,0 0-1136 0,9 0-288 16,0-2 0-16,4 2 0 0,1 0 2368 0,3 0 400 15,5-2 96-15,9-1 16 0,-5 0-2352 0,0 0-528 0,0-3 0 0,1-2 0 32,1 0-2688-32,-3-3-544 0,7-9-96 0,-4 2-32 0</inkml:trace>
  <inkml:trace contextRef="#ctx0" brushRef="#br0" timeOffset="101760.94">12147 17896 13823 0,'-5'24'1216'0,"1"-6"-960"0,0 2-256 0,-1 6 0 16,0 2 3968-16,-4 6 736 15,0 2 160-15,-4 0 16 0,-1 4-3232 0,-3 2-656 0,-4-4-128 0,-2-1-32 16,-1-4-416-16,0-3-96 0,3 1 0 0,0 1-16 15,3-4-304-15,3-3 160 0,2-6-160 0,6-5 128 0,3-4-128 0,4-10 0 16,0 0 0-16,0 0 0 16,8-4-528-16,4-3-144 0,1-6-32 0,2-3 0 15,3-5-1200-15,1 0-240 0,2-4-48 0,-1 3-16 16,0-6 736-16,1 2 160 0,-2-2 32 0,-3 2 0 16,-2-6 448-16,-1 1 112 0,-2 3 16 0,-1-2 0 0,-2 4 1024 15,1 1 224-15,-3 1 32 0,1 3 16 0,-2 1 928 0,0 1 176 16,-1 1 32-16,2 2 16 0,-2-1 160 0,1 2 16 15,-3 0 16-15,5 1 0 0,-2 2-592 0,0 0-112 16,0-1-16-16,0 3-16 0,-1-2-448 0,1 5-96 16,1-1-16-16,-6 8 0 0,0 0-304 0,9-4-64 0,-1-1-16 0,-8 5 0 15,11-1-80-15,-11 1-32 0,0 0 0 0,12 5 0 16,-2-1-144-16,-1 2 128 0,-9-6-128 0,10 12 128 16,0 0-128-16,-1 0 0 0,0 2 144 15,-3 1-144-15,-1 0 0 0,-2 3 144 0,0-1-144 0,-5 0 0 16,0 1 128-16,-2 0-128 0,-2 0 0 0,-2 1 0 15,-2-1 224-15,-2-2-64 0,0 2-16 0,-5 0 0 16,-2-2 48-16,0-3 0 0,0-2 0 0,1 0 0 16,0-6-48-16,2-3 0 0,1-2 0 0,1-1 0 15,-2-3-144-15,4-5 0 0,-1 0 144 0,1-5-144 16,4 0-192-16,2-2-128 0,5-1 0 0,2-1-16 16,5 2-1152-16,1 1-240 15,5-2-32-15,0 3-9904 0,1-1-1984 0</inkml:trace>
  <inkml:trace contextRef="#ctx0" brushRef="#br0" timeOffset="102100.29">12907 16949 11967 0,'-3'-23'1072'0,"2"12"-864"16,-1-3-208-16,0 2 0 0,2 3 3328 0,0 9 608 0,0 0 128 0,0 0 32 15,0 0-2048-15,0 0-384 0,0 0-96 0,-5 13-16 16,1 5-528-16,1 7-128 0,-1 3 0 0,0 8-16 16,0 7-112-16,0 5 0 0,-2 5-16 0,-3 9 0 15,-1 4 80-15,-1 4 0 0,-3 2 16 0,-3 6 0 16,-1-2 0-16,0 3 0 0,2-3 0 0,-2-2 0 15,-1-4-464-15,1-2-80 0,2-8-32 0,3-5 0 16,-1-6-272-16,3-2 0 0,0-8 0 0,4-6 0 31,4-9-384-31,2-3-16 0,1-7-16 0,4-6 0 0,-4-8-2416 0,11-4-496 16,1-7-80-16</inkml:trace>
  <inkml:trace contextRef="#ctx0" brushRef="#br0" timeOffset="102399.7">13084 17866 33743 0,'0'0'1488'0,"0"0"320"16,10-2-1440-16,3 1-368 0,1 0 0 0,0-1 0 0,1-1 640 0,0-1 48 16,0-1 16-16,2-5 0 0,-1-1-176 0,1-3-16 15,-3 2-16-15,0-2 0 0,0 1-128 0,-3-1-32 16,-3 1 0-16,0 3 0 0,-5 0 240 0,-3 10 32 15,0-8 16-15,0 8 0 0,-7-5 0 0,-3 5 0 16,-2 5 0-16,1 2 0 0,-5 7-368 0,0 4-64 16,-1 3 0-16,-3 5-16 0,-3 0-16 0,3 6 0 15,-3 1 0-15,4 0 0 0,0 0 240 0,6 3 48 0,4-2 16 16,7 0 0-16,2-1-256 0,5-1-48 0,4-5-16 0,5 0 0 16,5-6-144-16,5-2-272 0,4-3 64 0,6-9 16 31,4-4-2240-31,7-7-448 0,4-4-96 0</inkml:trace>
  <inkml:trace contextRef="#ctx0" brushRef="#br0" timeOffset="103051.92">15393 17574 33455 0,'-15'-5'1472'0,"5"4"320"0,-3 2-1424 16,-1 6-368-16,-1-1 0 0,-3 8 0 0,-2 3 672 0,-3 3 64 15,-2 3 16-15,2 6 0 0,-3-1-192 0,2 3-48 16,1 2 0-16,5-3 0 0,3-1 64 0,5 2 16 16,2 1 0-16,6-6 0 0,1 2-224 0,6-5-48 15,4 0-16-15,4-4 0 0,5-4-128 0,3-2-32 0,1-5 0 16,4-3 0-16,6-4 0 0,-3-6 0 0,-1-4 0 0,0-2 0 16,-3-2 32-16,-1-5 0 0,1-2 0 0,-6 1 0 15,-4 1-176-15,-4 0 192 0,-3-1-192 0,-4 0 192 16,-4 1-192-16,-3 0 0 0,-2 2 144 0,-4-2-144 15,-2 0 0-15,-2 2 0 0,0 3 0 0,2 2 0 16,0 3-128-16,2 2-64 0,9 6 0 0,0 0 0 16,-9-3-96-16,9 3-32 0,0 0 0 0,0 0 0 15,11-5 176-15,8-5 144 0,5 1-208 0,7-5 80 16,4-1 128-16,5-3 0 0,3-2 0 0,5-3 128 16,3-5-128-16,-1-4 0 0,-2 0 0 0,0-2 0 15,-2-3 128-15,-1 0-128 0,-3-5 160 0,-4 1-160 16,-3-2 320-16,-3 0-48 0,-3 0 0 0,-4-3 0 0,-8 0 16 15,-3 1 0-15,-4 3 0 0,-1 1 0 0,-4 5-144 16,-2 10-16-16,-3 7-128 0,-1 6 192 0,1 13 0 0,0 0-16 16,-10 11 0-16,-2 10 0 0,-3 12-176 0,2 9 128 15,-1 12-128-15,1 9 128 0,2 4-128 0,0 9 0 16,-1 4-192-16,3 7 192 0,-3 4 0 0,-2 3 0 16,0 4 0-16,-2 0 0 0,0 0 0 15,-1-4 0-15,2 0 0 0,0 0 0 0,2-1-128 0,-2-7 128 16,1-7 0-16,1-6 0 15,-1-6-400-15,1-10-16 0,1-7 0 0,-2-11-12528 16,0-6-2512-16</inkml:trace>
  <inkml:trace contextRef="#ctx0" brushRef="#br0" timeOffset="103199.84">15617 18415 23951 0,'25'-7'1056'0,"-5"2"224"0,1-1-1024 0,7-4-256 0,4 0 0 0,1 1 0 16,3-4 3664-16,4 1 688 0,5-2 128 0,2-1 16 15,0-1-3568-15,1 2-720 0,0 0-208 0,1 0 0 32,-4-4-1040-32,-1 1-304 0,-4 0-64 0,-3 0-15104 0</inkml:trace>
  <inkml:trace contextRef="#ctx0" brushRef="#br0" timeOffset="103844.08">18609 16587 25791 0,'0'0'1152'0,"0"0"224"0,-5-8-1104 0,0 3-272 15,-1-2 0-15,6 7 0 0,-8-6 1648 0,-1 3 272 0,-2-4 48 16,-2 2 16-16,-2 1-1424 0,-2-1-288 16,-1 1-48-16,-2 2-16 0,-4-2 224 0,-1 3 32 15,-2 1 16-15,-4 0 0 0,1 2 32 0,-2 2 16 0,-2 3 0 0,3-2 0 16,-1-2-208-16,1 5-32 0,-1-2-16 0,0 1 0 15,0 2-32-15,4-3-16 0,3 3 0 0,2-4 0 16,3 1-80-16,2 2-16 0,0-4 0 0,5 1 0 16,3 0 0-16,3 1-128 0,7-6 192 0,-7 7-64 15,2 2-128-15,5-9 192 0,0 8-192 0,3 4 192 16,1-4-48-16,2 4 0 0,3 0 0 0,2 0 0 16,2 6 64-16,1 3 16 0,0 1 0 0,1 5 0 15,0 5-96-15,1 2-128 0,-2 3 176 0,-5 4-176 16,-4 3 144-16,-2 2-144 0,3 5 0 0,-6 2 144 15,-3 2-16-15,-3 1-128 0,-3 5 192 0,-1-4-64 16,-1 3-128-16,-1-1 128 0,-2-1-128 0,-2-2 128 16,0-3-128-16,1 0 160 0,-6-3-160 0,6-7 160 0,-3-1 224 15,1 0 32-15,-1-1 16 0,2-3 0 0,4-3-112 0,3 0 0 16,0-2-16-16,5-1 0 0,3-7-176 0,3 4-128 16,4-5 144-16,0 2-144 0,3-5 128 0,3 0-128 15,4-1 0-15,2-1 144 0,1-2-144 16,1-1 0-16,2-1 0 0,2-4 0 0,1-1 0 0,3-1 0 15,0 1-144-15,1-5 144 0,-2-4-304 0,1-2 0 16,0-3 0-16,1-1 0 16,0-5-1440-16,2-2-304 0,1-3-48 0,-2-1-15728 0</inkml:trace>
  <inkml:trace contextRef="#ctx0" brushRef="#br0" timeOffset="104135.52">19237 16433 35935 0,'7'-14'3200'0,"-2"0"-2560"0,1 1-512 0,0 4-128 16,-6 9 256-16,0 0 16 0,0 0 16 0,0 0 0 15,8 12 160-15,-4 1 16 0,-4 3 16 0,-3 6 0 16,-2 4 112-16,-2 5 32 0,-2 1 0 0,-2 6 0 16,-1 3 16-16,-1 0 0 0,-1 4 0 0,0-4 0 0,1-1-144 0,1-2-32 15,0 2 0-15,1-7 0 0,-1-1-256 0,3-2-48 16,4-3-16-16,3 1 0 0,1-8-304 0,1 1-64 16,2-4-16-16,2 1 0 15,1-1-2736-15,1-3-544 0</inkml:trace>
  <inkml:trace contextRef="#ctx0" brushRef="#br0" timeOffset="104355.61">19133 17821 37775 0,'-22'34'3360'0,"11"-9"-2688"0,2-1-544 0,4 6-128 16,1 3 1616-16,2 5 304 0,0 2 48 0,1-2 16 15,-2 0-1488-15,1-4-304 0,-1-6-48 0,2-6-16 16,1-6-128-16,1-2-144 0,2-2 144 0,2 1-208 31,1-6-704-31,5 3-144 0,1-2-32 0,1-3 0 16,4-7-2080-16,2-2-416 0,9-4-96 0,0-7-16 0</inkml:trace>
  <inkml:trace contextRef="#ctx0" brushRef="#br0" timeOffset="104952.62">19941 16169 19343 0,'-22'-16'1728'15,"9"9"-1392"-15,0-3-336 0,3 2 0 0,1-3 1568 0,4 3 240 16,4-2 48-16,2 5 16 0,3-3-208 0,3 0-32 16,4 3-16-16,1-1 0 0,2 2-656 0,3 0-128 15,1-5-16-15,2 4-16 0,0 2-272 0,3-4-48 0,-3 2-16 0,2 1 0 16,1 2-64-16,1-1-16 0,0 2 0 0,-1 2 0 15,-1 2-144-15,-1-1-48 0,0 2 0 0,-1 8 0 16,-1-1-192-16,-1 6 176 0,-3 7-176 0,-1 2 160 16,-4 7-160-16,-1 7 0 0,-4 7 0 0,-1 6 128 15,-4 6-128-15,-1 6 0 0,-3 4 0 0,0 6 0 16,0 3 0-16,2 5 0 0,-3-2 0 0,2 3 0 16,3 1 0-16,0 1 0 0,1-2 128 0,3 0-128 15,0-2 0-15,2-6 0 0,3-4 0 0,2-1 0 16,3-4 0-16,-1-8 0 0,5-2 144 0,3-6-144 15,3-2 0-15,-1-7 144 0,1 0-144 0,1-2 0 16,1-3 256-16,-2-6-64 0,-1-1-16 0,0-1 0 16,-2-5-176-16,0 3 192 0,-1-4-192 0,-4-4 192 15,-3 0-48-15,-3 1 0 0,-2-2 0 0,-3 0 0 0,-2 2 112 0,-5 1 0 16,-2 0 16-16,-3 1 0 0,-6 1 240 0,-5 4 32 16,-2-3 16-16,-4 4 0 0,-4-3 32 0,-5 3 16 15,-4-4 0-15,-5 2 0 0,-4-1-96 0,2-2-32 16,1 1 0-16,-3 0 0 0,-1-2-144 0,1-1-16 15,0-2-16-15,3 1 0 0,2 2-304 0,3-4 0 16,0-4 0-16,1-1 0 16,0 0-1648-16,4-7-384 0,4-2-80 0,5-7-17488 0</inkml:trace>
  <inkml:trace contextRef="#ctx0" brushRef="#br0" timeOffset="105836.41">21200 17034 8287 0,'0'0'368'0,"0"0"80"0,0 0-448 0,0 0 0 16,0 0 0-16,10-2 0 0,4-3 4448 0,6-2 800 15,6-4 176-15,4-2 16 0,6-3-3424 0,7-1-688 0,3-1-144 0,2-1-32 16,3 0-304-16,2 3-64 0,-1-1-16 0,1 4 0 15,-4-1-512-15,-1 6-96 0,-1 1-32 0,-2 5 0 32,-3-1-1616-32,-8 3-336 0,-7 3-64 0</inkml:trace>
  <inkml:trace contextRef="#ctx0" brushRef="#br0" timeOffset="105964.75">21291 17461 21183 0,'-19'18'944'0,"12"-9"192"0,7-9-912 0,0 0-224 0,14 4 0 0,6-3 0 15,8-1 3984-15,9-1 752 0,9-3 160 0,3-5 32 16,5 0-3808-16,1-5-752 0,6 2-160 0,6 0-16 16,-3-3-192-16,6 0 0 0,3 1 0 0,-2 1 0 15,-1 3-2768-15,-3-3-640 16</inkml:trace>
  <inkml:trace contextRef="#ctx0" brushRef="#br0" timeOffset="106654.33">24115 16889 13823 0,'-8'-6'1216'0,"8"6"-960"0,-6-8-256 0,-2 2 0 0,-2 1 1856 0,-2-3 320 15,-2 2 64-15,0 0 0 0,-2-5-640 0,-2 4-128 16,-2-3-16-16,-3 5-16 0,-1-1-416 0,-2 3-64 16,0 3-32-16,-1 5 0 0,-2 1-336 0,-2 8-64 15,1 4-16-15,-5 3 0 0,-3 5-64 0,0 4 0 16,-4 5-16-16,-1 2 0 0,1 1 16 0,2 4 16 15,4 1 0-15,3 4 0 0,3-3-80 0,7 3-32 0,8-6 0 0,4-1 0 16,7-2-80-16,8-5-16 0,3-3 0 0,10-3 0 16,7-3 48-16,7-4 0 0,5-3 0 0,6-3 0 15,3-4 16-15,3-2 16 0,2-6 0 0,1-3 0 16,1-5-96-16,1-1-32 0,0-4 0 0,5-1 0 16,-2-2-48-16,-6-2-16 0,-4 1 0 0,-5-1 0 15,-3 2-416-15,-7 2-96 0,-7-1-16 0,-7 5-11616 16,-4 1-2336-16</inkml:trace>
  <inkml:trace contextRef="#ctx0" brushRef="#br0" timeOffset="107687.46">25491 16063 15999 0,'-10'-7'704'0,"4"1"160"0,-3 3-688 0,0-1-176 16,-1 0 0-16,-2-2 0 0,-1-1 1408 0,1 3 256 15,-1-2 64-15,-2 0 0 0,-3-1-320 0,-1-1-48 16,0 1-16-16,0-3 0 0,-5 4-256 0,0 1-64 0,-3-2-16 0,0 3 0 16,0 2-224-16,-2-2-32 0,-4-1-16 0,3 1 0 15,2 2 64-15,2 0 16 0,3 1 0 0,3 1 0 16,1 0-384-16,1 0-80 0,3 0-16 0,2 1 0 16,1 2-176-16,3-1-32 0,0 1-128 0,0 3 192 15,0-1-192-15,5 4 176 0,0-2-176 0,0 2 160 16,4-9-160-16,-2 11 0 0,2 0 144 0,1 1-144 15,-1 1 128-15,3 2-128 0,1 1 160 0,1 3-160 16,0 2 0-16,1 3 128 0,0 3-128 0,2 3 0 16,0 7 0-16,2 4 0 0,-3 9 0 0,1 1 0 15,0 3 0-15,-2 4 0 0,2 8 0 0,-3 0 0 16,0 4 0-16,0 5 0 0,-2 3 0 0,-2-1 0 16,-2 5 0-16,-3-3 0 0,-3 4 0 0,-2-3 0 15,-1 3 0-15,-4-3 0 0,0 0 0 0,-5-3 0 16,-5-1 0-16,-1-3 0 0,2 4 0 0,-5-6 0 0,0-1 128 15,0-5-128-15,-1-2 0 0,2-6 144 0,0-1-144 0,4-4 0 16,2-1 0-16,3-7 128 0,1-3 0 0,5-1-128 16,3-3 192-16,4-3-64 0,2-5 0 0,3-2 0 15,4-4 0-15,2-3 0 0,3-2 32 0,4-3 0 16,2-2 0-16,3-3 0 0,2 0 64 0,2 0 16 16,1-4 0-16,1-3 0 0,3 2-80 0,-1 1-16 15,2-5 0-15,2-1 0 0,0 1-144 0,2-1 0 16,-2-1 0-16,3-4 0 0,2-3-320 0,2 0-64 15,2-3 0-15,3-4 0 16,-3 0-2368-16,1-3-464 0</inkml:trace>
  <inkml:trace contextRef="#ctx0" brushRef="#br0" timeOffset="108001.62">26169 16195 20271 0,'-4'-7'1792'0,"4"7"-1424"0,0 0-368 0,0 0 0 0,0 0 1152 15,0 0 144-15,0 0 48 0,0 0 0 0,-5 15-608 0,1 3-112 16,-1 1-32-16,1 1 0 0,1 3 304 0,1 5 48 16,-1 3 16-16,2-1 0 0,0 3-128 0,0 1-32 15,-1-1 0-15,2 2 0 0,0-2-416 0,2 0-96 16,-1-3-16-16,1 1 0 16,1 1-864-16,2-6-176 0,-2 1-48 0,0-4-13728 0</inkml:trace>
  <inkml:trace contextRef="#ctx0" brushRef="#br0" timeOffset="108221.17">26115 17934 33919 0,'-14'29'1504'0,"7"-8"304"0,2 2-1440 0,-1 1-368 0,3 5 0 0,0 0 0 15,-1 6 368-15,3-2 0 0,-2-4 0 0,1-4 0 16,-1 2-176-16,2-3-48 0,4-4 0 0,-1-2 0 16,2 0-144-16,0-4 0 0,1 0 0 0,3-3 0 31,0 0-1600-31,3-5-336 0,-2-1-80 0</inkml:trace>
  <inkml:trace contextRef="#ctx0" brushRef="#br0" timeOffset="108885.65">26837 15790 23039 0,'-20'1'1024'0,"8"-1"192"0,4-2-960 0,8 2-256 0,0 0 0 0,0 0 0 16,0 0 656-16,0 0 96 0,0 0 16 0,10-9 0 15,5 2-80-15,3-2-16 0,0 1 0 0,2-5 0 16,4 0 64-16,3 2 16 0,3-3 0 0,2 1 0 16,0 0-96-16,1 2-16 0,0 5 0 0,0 0 0 15,-1 4-208-15,-2 2-48 0,0 2-16 0,-5 5 0 16,-2-1-368-16,-4 6 144 0,-4-1-144 0,-1 4 0 16,-1 3 0-16,-4 2 0 0,-5 5 0 0,-3 1 0 15,-2 7 128-15,-3 7-128 0,-1 4 0 0,-3 6 0 16,-1 8 0-16,-2 5 128 0,-3 6-128 0,-2 8 0 15,0 4 192-15,1 3-192 0,-3 5 192 0,0 4-192 16,2-2 0-16,2-1 0 0,1 2 0 0,4-2 0 0,1-1 0 16,5-1 0-16,1 0 0 0,6-3 0 0,1-1 0 0,7-3 0 15,3-5 0-15,5 1 0 0,3-1 0 0,4-6 0 16,3-8 0-16,1 3 0 0,-1-5 0 0,1-2-144 16,-1-2 144-16,-2 4 0 0,-2-4-128 0,-1 5 128 15,-1 1-128-15,-2 0 128 0,-3 3 0 0,-3 2 0 16,0-2 0-16,-5 3 0 0,-3-1 0 0,-3-6 0 15,-5-6 0-15,-3-3 0 0,-3-5 0 0,-2-9 0 16,-3-3 0-16,-4-3 0 0,-4-5 624 0,-4 1 96 16,-3-5 32-16,-3-3 0 0,-4-1 400 0,-6-2 64 15,-7-5 32-15,-5 2 0 0,-4-6-416 0,1-3-96 16,-2-5-16-16,2-1 0 0,2 0-720 0,6-3 0 16,6-3 0-16,2-4 0 15,1-3-1344-15,5 1-272 0,3-2-48 0,5 0-16432 0</inkml:trace>
  <inkml:trace contextRef="#ctx0" brushRef="#br0" timeOffset="115309.77">28668 17588 13823 0,'0'0'1216'0,"0"0"-960"0,0 0-256 0,7 9 0 15,5-1 1472-15,2 3 240 0,4 5 48 0,1-1 16 0,5 3-1200 0,-1 0-224 16,-2 1-48-16,0 2-16 0,-5-2 64 0,-2 4 16 16,-4 3 0-16,-1 0 0 0,-3 7 448 15,-3-11 80-15,0 7 32 0,-2 2 0 0,0 0 32 0,-2 5 16 16,-3 0 0-16,-2 0 0 0,-4 1-320 0,-15 29-64 16,5-11-16-16,-5-9 0 0,-5-9-272 0,2-4-64 15,0-5-16-15,0-2 0 0,-1-3-224 0,5-4 0 16,0-3 0-16,6-8 0 15,3-1-1936-15,3-10-384 0</inkml:trace>
  <inkml:trace contextRef="#ctx0" brushRef="#br0" timeOffset="115692.26">30145 17091 19343 0,'0'0'1728'0,"0"0"-1392"0,0 0-336 0,0 0 0 16,-9 2 1056-16,-1-2 144 0,-2-2 16 0,1 0 16 15,-1 6-176-15,1-2-32 0,-7 1-16 0,0 3 0 16,-3 4-112-16,-3 1 0 0,-2 4-16 0,-8 1 0 0,-6 2-208 0,1 4-32 16,-3 3-16-16,0 1 0 0,0 3-208 0,1 4-32 15,3 2-16-15,4 0 0 0,1-5-64 0,5 2-16 16,5 1 0-16,7-6 0 0,4-2-96 0,6-3 0 16,3-1-16-16,6 0 0 0,3-5-176 0,6 0 128 15,2-1-128-15,5-3 128 0,4-5-128 0,3-2 128 16,5-1-128-16,2 0 128 0,6-3-128 0,2 1 128 15,1 2-128-15,0-1 128 0,0-1-128 0,0-2 0 16,-4 0-192-16,0 0 192 16,-8 0-1968-16,0 0-272 0,-4-2-48 0</inkml:trace>
  <inkml:trace contextRef="#ctx0" brushRef="#br0" timeOffset="116135.48">30454 17295 23951 0,'-18'-1'1056'0,"9"1"224"0,3 0-1024 0,6 0-256 16,0 0 0-16,0 0 0 0,12 1 1312 0,6-1 208 16,1 0 32-16,4-3 16 0,2-3-720 0,5-2-144 15,3 2-16-15,0-2-16 0,2 3-352 0,2 0-80 16,1 0-16-16,-2 3 0 0,-4 2-224 0,1-2 0 16,0 4 0-16,-4 0 0 15,-5 2-1664-15,-5 0-384 0,-2 0-80 0,-7 2-16 0</inkml:trace>
  <inkml:trace contextRef="#ctx0" brushRef="#br0" timeOffset="116294.65">30616 17501 26031 0,'0'0'1152'0,"0"0"240"0,12-2-1120 0,0 1-272 0,4 1 0 0,0 1 0 16,2-2 480-16,1 1 32 0,4-1 16 0,2 0 0 15,1-2-80-15,2 2-32 0,2-2 0 0,1 1 0 16,-1-2-416-16,-2 1 0 0,0 0 128 0,-2 0-8832 15,-2-2-1776-15</inkml:trace>
  <inkml:trace contextRef="#ctx0" brushRef="#br0" timeOffset="116682.09">30871 16802 25279 0,'0'0'1120'0,"0"0"224"0,-7-5-1072 0,7 5-272 0,0 0 0 15,0 0 0-15,0 0 1184 0,0 0 176 0,-9 8 48 0,3 3 0 16,1 4-496-16,-3 7-80 0,-1 5-32 0,0 7 0 16,-1 2-32-16,-1 5-16 0,-2 7 0 0,-1 1 0 15,-2 3 128-15,-2 4 16 0,0 7 16 0,-2-2 0 16,-2 3-144-16,0-3-16 0,0 1-16 0,0-3 0 16,2-3-400-16,3-4-80 0,1-3 0 0,4-8-16 15,3-4-240-15,3-3 0 0,1-2 128 0,4-7-128 16,2-1-304-1,3-5-96-15,1-5-32 0,2-6 0 0,3-5-2176 0,4-6-432 16,3-5-96-16</inkml:trace>
  <inkml:trace contextRef="#ctx0" brushRef="#br0" timeOffset="117125.63">31853 16705 15663 0,'0'0'1392'0,"0"0"-1120"0,0 0-272 0,0 0 0 16,-10 0 1920-16,0 5 320 0,0 5 64 0,-4 4 0 15,-3 4-896-15,1 6-176 0,-2 2-32 0,-3 4-16 16,-4 4-64-16,0 5-16 0,-2 5 0 0,-1 6 0 16,-3 7-144-16,1 3-16 0,-2-2-16 0,-1 3 0 15,1-1-288-15,1 1-64 0,4 2-16 0,7-7 0 16,7-4-240-16,9-7-64 0,7-6 0 0,9-8 0 16,9-3 80-16,8-9 16 0,6-6 0 0,7-10 0 15,4-1 80-15,5-4 16 0,4-9 0 0,3-2 0 16,4-5-128-16,1-3-32 15,-4-3 0-15,-1 0 0 0,-2-6-144 0,-9 0-16 0,-7-1-128 0,-4 0 192 16,-6-4-64-16,-4 2 0 0,-8 0-128 0,-7-1 192 16,-7-4 192-16,-8 0 16 0,-7 1 16 0,-7-3 0 15,-6-2-96-15,-4 4 0 0,-5 1-16 0,-4 3 0 16,-3 0-304-16,-2 6 0 0,-5 0 0 0,3 7 0 16,1 5-1248-16,3 2-208 0,5 2-32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07:46.46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1458 5108 6447 0,'-13'1'576'0,"13"-1"-576"16,-10 1 0-16,0 1 0 0,0 0 1776 0,1-2 240 16,9 0 48-16,-8-2 16 0,8 2-208 0,-5-4-32 15,5 4-16-15,0-8 0 0,3-2-576 0,3-1-112 0,3-5-32 0,2 0 0 16,2-1-528-16,2 1-128 15,2 1 0-15,1-1-16 0,1 1-96 0,1 1-16 16,0-3 0-16,-1 0 0 0,3-2 0 0,1 1-16 0,0 0 0 0,4 3 0 16,-1 0 160-16,1 2 48 0,-4 1 0 0,2 0 0 15,2-4-128-15,1 4-32 0,4 2 0 0,-2 1 0 16,-1 4-128-16,2 3-32 0,-1 1 0 0,3 4 0 16,1 5-64-16,-1 5-128 0,-2 5 176 0,1 0-176 15,0 1 224-15,1 8-64 0,3 3-16 0,0 4 0 0,-1 3 32 0,0 4 0 16,-3 0 0-16,4 3 0 0,-1 1-176 0,1-1 0 15,-4 1 0-15,-2-2 0 0,-1 0 304 0,-2 0-32 16,-3 3 0-16,-1-2 0 0,-5 1 96 0,-4-3 16 16,-1 1 0-16,-3-2 0 0,-1-4 192 0,-2-12 64 15,-2 3 0-15,0-3 0 0,-1 2-192 0,3-1-16 16,-2-4-16-16,-1 3 0 0,-2-4-208 0,1 2-32 16,-1-3-16-16,1 3 0 0,-2-4-160 0,0-1 160 15,2 0-160-15,-3-3 160 0,-3-3-160 0,2 0-224 16,0-4 48-16,1-8 16 15,0 0-2272-15,0 0-448 0</inkml:trace>
  <inkml:trace contextRef="#ctx0" brushRef="#br0" timeOffset="350.23">2561 5109 17391 0,'-10'-9'768'0,"5"3"160"0,0-1-736 0,0 4-192 0,0-5 0 0,5 8 0 15,0 0 1344-15,0 0 224 0,-10-4 48 0,10 4 16 16,0 0-112-16,0 0-32 0,-7 10 0 0,1 1 0 16,0 3-400-16,-3 2-96 0,0 2-16 0,-3 2 0 15,1 4 64-15,-4 2 16 0,-3 6 0 0,-1 3 0 0,-2 5-160 0,-1 4-16 16,-5 7-16-16,-2 5 0 0,-4 2-112 0,1-2-32 15,-3-1 0-15,10-18 0 16,-4 5-80-16,-3 3-32 0,-2-4 0 0,-1-2 0 0,0-2-144 0,0-2-16 16,2-2-16-16,2-1 0 0,4-2-208 0,3-6-32 15,3-2-16-15,4-4 0 0,4-4-176 0,3-3 0 16,2-5 0-16,8-6 0 16,0 0-1680-16,8-9-368 0,5-3-80 0,1-4-16176 0</inkml:trace>
  <inkml:trace contextRef="#ctx0" brushRef="#br0" timeOffset="867.68">3843 5112 12543 0,'-22'3'560'0,"9"1"112"0,-1-1-544 0,0 2-128 16,-1 1 0-16,-1-1 0 0,-2 2 1424 0,1-1 256 15,-1-1 48-15,2-1 16 0,-1 1 64 0,3 0 16 16,2-2 0-16,3-2 0 0,9-1-512 0,0 0-96 15,0 0-32-15,0 0 0 0,11 0-320 0,3-3-64 16,8 1-16-16,6-6 0 0,6 1 0 0,6-4 0 0,4 5 0 0,8-3 0 16,8 3-64-16,6 2-16 15,5-2 0-15,0 2 0 0,-1 0-192 0,-4 3-64 0,-2-2 0 0,-2 2 0 16,-3 0-128-16,-5 2-48 16,-2 3 0-16,-6 0 0 0,-5 3-128 0,-4 2-16 15,-4 1-128-15,-8-1 192 16,-4 4-928-16,-5-3-192 0,-2 1-32 0,-5 3-10560 0,-7-1-2096 0</inkml:trace>
  <inkml:trace contextRef="#ctx0" brushRef="#br0" timeOffset="1101.13">3932 5588 27647 0,'0'0'2448'0,"11"5"-1952"0,0 0-496 0,7-2 0 0,3-2 832 0,5-1 64 15,6 0 0-15,4-1 16 0,2 0 752 0,1-4 128 16,3-4 48-16,1-1 0 0,3 1-576 0,2-7-112 16,2 0-32-16,3-1 0 0,2 1-544 0,-3-1-96 15,-4 1-32-15,-2 2 0 0,-4-1-256 0,-1 1-48 16,-9 2-16-16,-2 2 0 16,-2-3-608-16,0 4-128 0,-1 0-32 0,-2 7-11904 15,-1-1-2400-15</inkml:trace>
  <inkml:trace contextRef="#ctx0" brushRef="#br0" timeOffset="1617.26">6935 3814 21183 0,'-9'-15'1888'0,"9"15"-1504"16,-5-11-384-16,5 11 0 0,-5-7 832 0,5 7 112 15,0 0 16-15,0 0 0 0,0 0 192 0,-9 6 32 16,0 6 16-16,2 7 0 0,0 9-368 0,1 3-80 15,1 10-16-15,0 7 0 0,0 12-144 0,1 2-16 16,0 6-16-16,4 4 0 0,-1 5 48 0,0 9 16 16,-3 5 0-16,1 0 0 0,2-4-208 0,-2 1-32 15,-2-3-16-15,3-6 0 0,-5-1 128 0,1-11 16 16,0-3 16-16,-3-6 0 0,-3-3-16 0,2-2-16 16,-2-5 0-16,1-3 0 0,1-1-256 0,0-4-48 15,0-2-16-15,1-3 0 16,1-4-624-16,2-1-128 0,2-4-32 0,2-2-11328 15,2-4-2272-15</inkml:trace>
  <inkml:trace contextRef="#ctx0" brushRef="#br0" timeOffset="2191.33">4179 7219 9215 0,'-3'5'816'0,"-5"-1"-656"15,3-1-160-15,0-1 0 0,5-2 2416 0,0 0 448 16,0 0 80-16,0 0 32 0,-4-5-768 0,1-3-160 15,1 1-16-15,3-12-16 0,0 0-608 0,3-6-112 16,4 1-16-16,5-1-16 0,-1-4-592 0,2-3-112 16,3-4-32-16,-1 1 0 0,-2-3-96 0,3-1-32 0,1 1 0 15,-2-2 0-15,-2-2 0 0,4 4 0 0,1 1 0 0,-4 2 0 16,-2 5-48-16,-2 2-16 0,1 1 0 0,-2 7 0 16,0 5-176-16,-1 6-32 0,-1 0-128 0,-8 9 192 15,0 0-192-15,11 13 0 0,1 6 0 0,-5 6 0 16,3-1 0-16,-2 7 0 0,0-1 0 0,-2 4 0 15,-1 3 0-15,-2-9 0 0,0 3 0 0,1 21 0 16,-1 3 128-16,-3-1-128 0,-1-4 0 0,-1-3 144 16,1-5-144-16,-4-4 160 0,1-5-160 0,0-3 160 15,1-2-160-15,1-9 0 0,-3-1-192 0,1 4 192 16,2-4-2016-16,-2-6-288 0,1-3-48 0</inkml:trace>
  <inkml:trace contextRef="#ctx0" brushRef="#br0" timeOffset="2400.75">4326 7054 15663 0,'0'0'1392'0,"-2"15"-1120"15,5 4-272-15,1 0 0 0,-2 0 2688 0,0-3 496 16,4 1 80-16,-1 4 32 0,-2 2-1184 0,0 2-256 16,2-2-32-16,3 11-16 0,-3-1-528 0,0 0-128 15,0-2 0-15,-2-6-16 0,-3 2-560 0,-1 3-128 16,-2 5 0-16,0 13-16 0,1-6-272 0,-2-3-160 15,2-1 192-15,-1-1-192 16,2-2-1568-16,1 0-416 0,1 0-96 0,0-10-16 0</inkml:trace>
  <inkml:trace contextRef="#ctx0" brushRef="#br0" timeOffset="3101.77">2223 9004 8287 0,'1'-9'736'0,"-1"-4"-592"16,-1-2-144-16,1 1 0 0,1-1 1776 0,-1 2 320 15,-3-1 64-15,0 1 16 0,1 6-320 0,0-2-48 16,0 1-16-16,2 8 0 0,0 0-416 0,0 0-96 16,0 0 0-16,0 0-16 0,-5 9-656 0,1 5-128 15,3 4-32-15,-2 3 0 0,-1 6-64 0,3 3-32 16,1 7 0-16,0 4 0 0,1 7-32 0,2 1 0 0,1 1 0 0,-1 4 0 16,4 0-96-16,0-1-32 0,1-4 0 0,2-8 0 15,2-7-192-15,-2-6 176 0,-3-6-176 0,4-7 160 16,1-5 176-16,4-2 48 0,1-8 0 0,5-8 0 15,2-2 256-15,7-9 48 0,-1-8 16 0,2 2 0 16,0-4-240-16,-2-1-32 0,-2-1-16 0,-2-1 0 16,-4 0-256-16,0 0-160 0,-3 2 192 0,-2-2-192 15,-3-1 160-15,-2 5-160 0,0 3 128 0,-2 4-128 0,-2 3 0 0,0 8 0 16,1 6 128-16,-9 4-128 0,0 0 0 0,9 14 0 16,-1 7-160-16,0 3 160 0,-2 3 0 0,2 1-144 15,-3 2 144-15,2 3 0 0,-2 1 0 16,3 1 0-16,-2 0 0 0,3-2-128 0,0-5-80 0,3-4-16 15,0-8 0-15,2-6 0 0,0-2 224 0,4-3-192 16,1-7 192-16,1-9-192 0,-1-7 192 0,4-6 0 16,1-7 192-16,-1 1-192 0,-2 1 192 0,-2-2-192 15,-3-2 192-15,-3 0-192 0,-3-2 176 0,-1 0-176 16,-3 2 160-16,0-2-160 0,-4-4 0 0,-3 0 128 16,-2-2-128-16,-1-2 0 15,1 1-1856-15,1 7-400 0,2 5-96 0,5 7-16 0</inkml:trace>
  <inkml:trace contextRef="#ctx0" brushRef="#br0" timeOffset="3436.64">3552 8768 4607 0,'0'0'400'0,"7"12"-400"0,0-3 0 0,-2 6 0 16,0 4 2736-16,-2 5 464 0,1 4 80 0,-1 3 32 16,-3 1-1456-16,1 6-272 0,0 1-64 0,-2 3-16 15,-3 5-352-15,2-1-64 0,-3 0 0 0,1-8-16 16,0-4-160-16,0-5-16 0,3-5-16 0,-2-6 0 0,2-6 432 0,1-12 96 16,0 0 0-16,0 0 16 0,0 0-96 0,0 0-32 15,7-13 0-15,1-4 0 0,1-2-336 0,0-4-80 16,0-4-16-16,0-1 0 0,0 2-384 0,1 1-80 15,2-3-16-15,0 2 0 0,2-2-224 0,1 4-160 16,1-1 192-16,-1 2-192 0,0 4 0 0,0 1 0 16,2 4 0-16,0 4 0 0,-1-2 0 0,3 2-272 15,-2 4 48-15,-1 3 16 16,-1 2-3344-16,-1 1-672 0</inkml:trace>
  <inkml:trace contextRef="#ctx0" brushRef="#br0" timeOffset="3802.17">4518 8785 30399 0,'0'0'2704'0,"0"0"-2160"0,0 0-544 0,0 0 0 16,0 0 304-16,-12 4-48 0,-1 6-16 0,-3-1 0 15,-2 2 208-15,-1 0 32 16,0 1 16-16,0 5 0 0,0 4 256 0,1 6 48 0,0-2 16 0,2 5 0 15,0-1-416-15,5 3-80 0,3-2 0 0,5 3-16 16,1-6-304-16,6 0 0 0,5-6 0 0,2-4 0 16,2-8 160-16,5-2-32 0,2-4 0 0,4-3 0 15,3-9 240-15,1-1 32 0,0-7 16 0,1-2 0 16,2-2 192-16,-3-4 32 0,-2 1 16 0,-1 1 0 16,-2-2-208-16,-6 2-32 0,-3 3-16 0,-2-2 0 0,-5-1 16 0,-2 3 0 15,-3 1 0-15,-5 1 0 0,-2 0-144 16,-5 2-16-16,-4-1-16 0,-4 2 0 0,-3 2-112 0,-2-2 0 15,0 0-128-15,1 1 192 0,2 2-384 0,2 0-96 16,0 3-16-16,4 2 0 16,5 2-1824-16,4-1-368 0,5 6-80 0,0 0-14624 15</inkml:trace>
  <inkml:trace contextRef="#ctx0" brushRef="#br0" timeOffset="4187.62">5081 8532 24879 0,'0'0'2208'0,"-2"9"-1760"16,1 4-448-16,0 2 0 0,0 1 912 0,-2 5 112 15,-1 3 0-15,-3 3 16 0,-1-3 192 0,-1 4 48 16,-1-3 0-16,1 6 0 0,-1-2-304 0,1 1-48 16,0 3-16-16,1-3 0 0,0-6-304 0,0-3-64 0,2-1-16 0,2-4 0 15,0-1 0-15,3-1 0 16,1-14 0-16,0 0 0 0,0 0 128 0,0 0 32 0,6-10 0 0,3-1 0 15,1-5-16-15,2-1 0 0,0-6 0 0,1-1 0 16,0-2-240-16,1-3-48 0,-2 0-16 0,5 1 0 16,2-5-144-16,1 1-32 0,2-4 0 0,-1 3 0 15,1 4-192-15,2 1 0 0,2 5 0 0,-1 0 0 16,1 0 0-16,-1 7 0 0,-1 8 0 0,-2 8 0 16,-2 7 0-16,-1 5 0 0,-2 5 0 0,-5 7-160 15,1 5 160-15,-4 6-160 0,0-1 160 0,-3 2-160 0,-3 0-32 0,-1 1-16 16,-2 3 0-16,-2-2 0 15,2-1-240-15,-2-3-32 0,4-4-16 0,-2-8 0 0,4-5 208 0,-1-5 32 16,-3-12 16-16,7 8 0 0,0 0 240 0,2-3-144 16,-9-5 144-16,16-3-128 15,-1-1-1216-15,0-5-224 0,0 2-48 0,3-2-16 16,1 2-1568-16,5-3-320 0</inkml:trace>
  <inkml:trace contextRef="#ctx0" brushRef="#br0" timeOffset="4636.53">6620 8297 6447 0,'3'-14'272'0,"0"3"80"0,2 2-352 0,1-4 0 15,-3-1 0-15,-3 0 0 0,-1 1 6080 0,-5-1 1136 16,-7-2 224-16,-2 0 48 0,-3 0-5248 0,-2 1-1040 0,-3 1-224 0,-3 2-32 15,-3 0-272-15,0 8-48 0,1 5-16 0,-1 5 0 16,-2 6-224-16,1 4-32 0,-1 6-16 0,2 5 0 16,1-2-336-16,3 3 0 0,0-3 0 0,8 5 0 15,4-4 0-15,4 4 0 0,4-4 0 0,5 1 0 16,2-7 0-16,9-1 0 0,3-1 0 0,5-3-128 16,2-6 128-16,5-2 144 0,2-6-16 0,1-5-128 0,-2-3 320 0,2-1-64 15,0-6 0-15,2 0 0 0,-1-1 16 0,1-2 0 16,-5-1 0-16,-7 7 0 0,-1-4-96 0,1-2-32 15,-1 2 0-15,-2 1 0 0,0 2 16 0,-2 0 0 16,-3 4 0-16,-1 1 0 0,1 1-16 0,-3 6 0 16,-8 0 0-16,8 6 0 0,-2 5-144 0,-1 4 0 15,-1 4 0-15,-4 4 128 0,0 6-128 0,0 6 0 16,-5 3 0-16,-1 4 0 0,-3 6 144 0,-1-2-144 16,-3 1 160-16,-7 23-160 0,1-8 176 0,0-2-176 15,-3-6 192-15,0-3-192 0,2-2 176 0,-3-2-176 16,-2 0 160-16,-1-2-160 15,1 0-816-15,-1-3-256 0,1 0-48 0,-4 1-11520 16,-4-5-2304-16</inkml:trace>
  <inkml:trace contextRef="#ctx0" brushRef="#br0" timeOffset="5403.7">2463 10892 11055 0,'0'0'976'0,"-3"-6"-784"15,3 6-192-15,-4-5 0 0,0 0 1184 0,0-3 192 16,0 2 32-16,2 1 16 0,-1-3-176 0,-1 1-32 16,1-2-16-16,-1 0 0 0,0 2-240 0,-1-3-64 15,0 3 0-15,0-2 0 0,0 2-32 0,0 0-16 16,0 0 0-16,-1 4 0 0,1-4-192 0,0 3-32 16,0 1-16-16,-1 1 0 0,-2 0-128 0,1-1-32 15,-1 2 0-15,-1-2 0 0,0 3-96 0,0 3-32 16,0 0 0-16,0 0 0 0,-1 0-176 0,1 2-144 15,-1 4 192-15,0-3-192 0,-1 3 128 0,2-2-128 0,1-1 0 0,3 3 0 16,-3-5 0-16,3 1 0 0,5-5 0 0,-5 5 0 16,0 0 0-16,5-5 0 0,0 0 0 0,0 0 0 15,-4 4 0-15,2 3 0 0,-3 0 0 0,1-1 0 16,4-6 128-16,0 10-128 0,-3-2 144 0,2 3-144 16,1 1 0-16,0-2 0 0,-1 1 0 0,0-2 0 15,1 3 0-15,0-4 0 0,0 3 0 0,0 1 0 16,-3-4 144-16,2 2-144 0,-1-2 128 0,2 1-128 0,-2-3 160 15,-2 2-160-15,3 1 192 0,-2-2-192 16,-1 2 368-16,2-3-48 0,-2 3 0 0,0-4 0 0,2 7 0 0,-1-5-16 16,1 1 0-16,-1 1 0 0,1 0-128 0,-1 0-32 15,0-3 0-15,3 4 0 0,0-10-144 0,0 7 0 16,0-7 144-16,0 0-144 0,0 10 0 0,0-10 0 16,0 0 0-16,0 0 0 0,0 0 128 0,0 0-128 15,0 0 128-15,0 0-128 0,0 0 160 0,0 0-32 16,0 0-128-16,0 0 192 0,0 0-192 0,0 0 144 15,0 0-144-15,0 0 128 0,0 0-128 0,4-6 0 16,0-1-160-16,1 0 160 16,0-5-2160-16,0 1-336 0,0-2-64 0</inkml:trace>
  <inkml:trace contextRef="#ctx0" brushRef="#br0" timeOffset="6021.81">2372 10768 4607 0,'0'0'400'0,"0"0"-400"0,0 0 0 0,0 0 0 0,0 0 2384 0,-6-1 400 15,6 1 80-15,-8 0 16 0,-2 0-1040 0,1 1-208 16,0 0-32-16,0 2-16 0,-1 1-496 0,0 3-112 16,-2 0-16-16,-7 8 0 0,-1-1-128 0,1 0-48 15,4 1 0-15,-2 3 0 0,2 2-288 0,5-5-64 16,1 4-16-16,0 4 0 0,-1 0 0 0,-1 6 0 15,5-1 0-15,0 3 0 0,1-3-208 0,2 0-32 16,2-3-16-16,3 2 0 0,2-4-160 0,1-3 128 16,2-1-128-16,2-4 128 0,2-2 96 0,2-5 16 15,2-3 0-15,2-5 0 0,2-5 272 0,2-3 48 16,2-8 16-16,1-3 0 0,2-3 0 0,0-7 0 16,1-3 0-16,1-1 0 0,0 0-288 0,9-17-48 0,-7 2-16 0,-3 5 0 15,-8-2-96-15,-1 1-128 16,-2-6 176-16,0 2-176 0,-2 1 240 0,-2-3-64 15,0-2-16-15,-6-1 0 0,-5 1-32 0,-3-2-128 16,-3-2 192-16,-2 0-64 0,0-1-128 0,0 6 160 0,2 7-160 0,2 11 160 16,0 9-160-16,2 7 0 0,-1 8 0 15,2 9 0-15,0 0-176 0,4 12 48 0,0 11 0 0,0 6 0 16,1 9 128-16,1 7-128 0,6 2 128 0,-3 3-128 16,1 5 128-16,1 3 0 0,1 2 0 0,-2 3-128 15,3-1 128-15,-1 0 0 0,5 0 0 0,-7-21 0 16,0 0 0-16,2-2 0 0,0-3-144 0,5 8 144 15,-3-4-512-15,-1-11-48 0,-2-8 0 0,0-7 0 16,1-6-1360-16,-2-8-288 0,0-8-48 0</inkml:trace>
  <inkml:trace contextRef="#ctx0" brushRef="#br0" timeOffset="6290.88">3020 10595 16575 0,'-1'23'1472'0,"3"-5"-1168"15,5 3-304-15,-1 2 0 0,-1 4 1088 0,-1 3 176 16,-4 2 16-16,0 2 16 0,-1-7 432 0,-2-6 96 16,-1 1 16-16,-2 0 0 0,4-3 80 0,-4-1 0 15,1-2 16-15,0-4 0 0,4-6-656 0,1-6-144 16,0 0-32-16,0 0 0 0,0-6-272 0,1-12-48 16,4-6-16-16,2 1 0 0,-1-4-272 0,4 1-64 15,0-5-16-15,2-1 0 0,-1 2-240 0,2-2-48 16,2 4-128-16,2 1 192 0,1-1-192 0,1 3 0 15,-2-3 0-15,4 6 0 0,-5 6 0 0,7 2-160 0,1 2 32 0,1 2 0 32,-1 5-1648-32,0 4-320 0,-1 2-64 0,-2 1-14784 0</inkml:trace>
  <inkml:trace contextRef="#ctx0" brushRef="#br0" timeOffset="6629.07">3860 10360 24879 0,'0'0'2208'0,"0"0"-1760"0,-10 13-448 0,0-2 0 15,-1 3 864-15,-5 4 96 0,-3 2 0 0,2 3 16 16,-1-1 320-16,-1 2 64 0,0 5 16 0,-3-1 0 0,-2 1-416 0,2 3-96 16,3-2-16-16,4 1 0 15,5 0-464-15,2-6-112 0,7-1-16 0,2-6 0 0,3-7-112 0,5-1-16 16,4-7-128-16,3-2 192 0,4-3 16 0,2-7 0 15,1 0 0-15,1-4 0 0,0-1 112 0,0-5 32 16,4-5 0-16,-4 1 0 0,-2-4 80 0,-2 5 16 16,1-3 0-16,-3 0 0 0,-4 2-48 0,-3 0 0 15,-1 0 0-15,-4 4 0 0,-4 0-48 0,-5 3-16 16,-2 4 0-16,-5 0 0 0,-3 1-144 0,-5 5-16 16,-2 4-16-16,-2-1 0 15,0 3-832-15,1 4-160 0,2 1-48 0,1 1 0 16,2-2-2256-16,4-3-464 0</inkml:trace>
  <inkml:trace contextRef="#ctx0" brushRef="#br0" timeOffset="7028.06">4399 10088 26719 0,'0'0'1184'0,"-3"10"240"0,-1 1-1136 0,0 6-288 0,1 1 0 0,2 3 0 15,1 6 1040-15,-1 0 160 0,0 3 16 0,-1 0 16 16,0 1-32-16,-2 5-16 0,-1 2 0 0,1 5 0 16,0 2-544-16,0 3-96 0,-2 5-32 0,0 0 0 15,-1-1-240-15,0-3-48 0,-1-4-16 0,2-3 0 0,1-5-64 16,1-7-16-16,0-3 0 0,4-13 0 0,-1-2 272 16,-1 0 48-16,1-6 16 0,1-6 0 0,0 0 112 0,0 0 32 15,1-14 0-15,-1-4 0 16,-1-2-144-16,1-4-16 0,0-7-16 0,1 0 0 0,1-4-176 0,-1-2-16 15,0-3-16-15,2-2 0 0,-1-5-80 0,1 2-16 16,1 2 0-16,2 1 0 0,3 1-128 0,2 2 0 16,1 2 0-16,1 7 0 0,1-1 0 0,1 7 0 15,-1 2 0-15,2 6 0 0,1 2 0 16,-2 3 0-16,0 4 0 0,-1 3 0 0,-2 9 0 0,-2 1 0 16,-10-6-144-16,8 14 144 0,-5-1 0 0,-3 5 0 15,-3 1 0-15,-4 2 0 0,-2-1-160 0,-3 3 160 16,-4-1-128-16,1-1 128 0,0-2-352 0,-2-2 16 0,5-6 0 15,0 1 0 1,2-6-736-16,1 2-144 0,9-8-16 0,0 0-10880 16,-6-7-2176-16</inkml:trace>
  <inkml:trace contextRef="#ctx0" brushRef="#br0" timeOffset="7457.05">4858 9963 31679 0,'0'0'1408'0,"4"14"272"0,1-1-1344 0,-1 10-336 0,2 5 0 0,2 4 0 16,-4-1 336-16,1 0 0 0,-6 3 0 0,-1 2 0 15,0 1 576-15,-2 0 112 0,-4 1 32 0,1 1 0 16,-1 3-368-16,2 2-80 0,-2-2-16 16,0-2 0-16,-2-7-272 0,1-3-64 0,2-4-16 0,-1-6 0 15,0-5 112-15,3-2 32 0,5-13 0 0,0 0 0 16,0 0 128-16,0 0 16 0,-6-10 16 0,4-3 0 0,2-3-112 0,0-8-32 15,1-2 0-15,1-4 0 0,1-3-128 16,-1 1-16-16,1-3-16 0,2 0 0 0,-1-2-240 0,1-2 144 16,0-2-144-16,1 0 128 0,3 2-128 0,0 3 0 15,1 3 0-15,1 3 0 16,0 4 0-16,5 2 0 0,-4 5 0 0,-1 8 0 0,0-1 0 0,-11 12 0 16,10 2-144-16,-10-2 144 0,7 13 0 0,-3 1 0 15,-1 0 0-15,-6 3 144 0,1 2-144 0,-5 5-192 16,-2 0 32-16,0 0 16 15,-5 1-272-15,0-5-48 0,0 2-16 0,3-3 0 16,1-4-624-16,1-2-128 0,3-7-32 0,6-6 0 16,0 0-976-16,0 0-208 0,-7-4-48 0,5-6-12224 0</inkml:trace>
  <inkml:trace contextRef="#ctx0" brushRef="#br0" timeOffset="7772.94">5156 10130 8287 0,'0'0'368'0,"11"9"80"0,1-5-448 0,2-3 0 0,3-1 0 0,4 0 0 0,-2 1 4976 0,0-1 912 16,0-1 176-16,1-3 32 0,2-5-3728 0,3 0-768 15,-2-5-128-15,3 0-48 0,-5-2-544 0,3-2-112 16,-2-1-32-16,-2 1 0 0,-1-1 16 0,-2 1 0 16,-2 0 0-16,-2 2 0 0,-3-1-160 0,-2 5-16 15,-5-1-16-15,0 1 0 0,-3 12-160 0,0 0-16 16,-5-7-16-16,-3 3 0 0,-1 0-128 0,-5 5-32 15,-2 6 0-15,-1-1 0 0,0 7-208 0,-1 1 0 16,0 4 128-16,0 1-128 0,0 1 0 0,2 0 0 16,-1 2 0-16,3 3 0 0,3 0 0 0,3-3 0 15,1 4 0-15,2-6 144 0,1-2-144 0,4-1 0 16,2-2-192-16,2-2 192 0,1-2-176 0,4-5 176 16,1 1-128-16,4-5 128 15,1 0-1376-15,3-4-192 0,1-4-32 0,2-2-16 16,-1-1-2096-16,0 0-432 0,12-3-80 0,-1 2 0 0</inkml:trace>
  <inkml:trace contextRef="#ctx0" brushRef="#br0" timeOffset="8192.62">6066 9911 18431 0,'0'0'816'0,"0"0"160"0,0 0-784 0,-9 0-192 16,0 3 0-16,-1 2 0 0,0 2 2048 0,-4 1 352 16,-3 4 80-16,-1-1 16 0,-5 4-752 0,1 3-144 0,-1 2-16 0,1 6-16 15,-1-3-416-15,2 3-96 0,-2-2-16 16,1 6 0-16,3-7-288 0,3 2-64 0,2 0-16 0,3-3 0 16,4 0-240-16,2-5-48 0,1-1-16 0,4-4 0 15,0-12-112-15,8 7 0 0,3-5-16 0,3-3 0 0,2-3 96 0,4-5 32 16,-1-3 0-16,3-6 0 0,3-5 16 0,1-1 0 15,2-2 0-15,2-5 0 0,-5 0-176 0,0-3-16 16,1-4-16-16,-3 2 0 0,0 6 48 0,-3-1 16 16,-2-5 0-16,-2 1 0 0,-3-1 0 0,-2-3 0 15,-2-3 0-15,-5 0 0 0,-3-5-112 0,-2-1 0 16,-3-2-128-16,-1 3 192 0,-2 6-192 0,-1 6 144 16,0 6-144-16,3 15 128 0,1 3-128 0,1 6 0 15,3 5 0-15,-6 5 128 0,-2 12-128 0,0 5 0 16,0 7 0-16,2 5 0 0,2 5-160 0,0 6 160 15,2 5 0-15,1 0-144 0,-1 1 144 0,4 0 0 16,0-3 0-16,2 7 0 0,1 5 0 0,3 0-128 16,-1 1 128-16,1-3-128 15,1-6-992-15,1-2-192 0,0-3-32 0,0-5-16 16,0-5-640-16,-1-4-128 0,-1 0-32 0</inkml:trace>
  <inkml:trace contextRef="#ctx0" brushRef="#br0" timeOffset="8711.9">1776 10239 27647 0,'0'0'2448'0,"0"0"-1952"0,0 0-496 0,0 0 0 31,-8-1-240-31,-1 3-144 0,0 7-16 0,-2 3-16 0,-7 6 896 0,0 8 176 16,-1 5 48-16,-1 8 0 0,-2 4-16 0,-1 9 0 16,1 7 0-16,0 8 0 0,2 8 240 0,9-18 48 0,3 5 16 0,4 6 0 15,4 5-224-15,4 0-32 0,2 1-16 16,5-4 0-16,5-3-352 0,0-7-80 0,2-4-16 0,5-4 0 15,1-7-128-15,1-6-16 0,1-3-128 16,4-2 192-16,5-9-336 0,5-2-80 0,7-6-16 0,26 3 0 16,0-12-2976-1,-3-7-608-15,24-12-112 0,-8-3-32 0</inkml:trace>
  <inkml:trace contextRef="#ctx0" brushRef="#br0" timeOffset="9564.57">6964 9628 5519 0,'-13'9'240'0,"13"-9"64"0,-9 6-304 0,0-1 0 16,-1-1 0-16,2 4 0 0,2-2 3648 0,6-6 688 0,-6 10 128 0,3-4 16 16,3-6-1968-16,0 0-400 0,0 0-64 0,0 0-32 15,0 0-320-15,15-1-64 0,3-1-16 0,1-6 0 16,2 0-400-16,6-2-64 0,-1 0-32 0,4-4 0 16,1 0-320-16,0 1-64 0,1 1-16 0,1-1 0 15,1 3-96-15,-1 0-32 0,-2 2 0 0,-3-2 0 16,-3 2-144-16,-3-2-16 0,-2 2-16 0,-4 2 0 0,-2 3-272 0,-2 2-144 15,-3 0 160-15,-9 1-160 16,0 0-736-16,0 0-240 0,0 0-48 0,0 0-11776 16,9 8-2368-16</inkml:trace>
  <inkml:trace contextRef="#ctx0" brushRef="#br0" timeOffset="10353">8543 9107 15663 0,'0'0'688'0,"0"0"144"0,-9-3-656 0,0 2-176 0,1 0 0 0,-1 1 0 15,-2 1 1376-15,0 3 240 16,0-1 48-16,-2 4 16 0,-1 0-512 0,-3 1-96 15,-2 2-32-15,2 4 0 0,-5-1-400 0,2 3-64 16,-1 1-32-16,3-1 0 0,2 2 64 0,3-2 16 0,8 0 0 0,3-2 0 16,3-3-176-16,4 0-16 0,1-2-16 0,4-1 0 15,3 0-32-15,2 1-16 0,3-3 0 0,3 1 0 16,3-4-32-16,-1 0 0 0,-3 1 0 0,-1 1 0 16,-1 3-128-16,-4-3-16 0,-3 5-16 0,-1-4 0 15,1 2 64-15,-11-8 16 0,3 10 0 0,-3 3 0 16,-2-2 48-16,-2 3 16 0,-5 0 0 0,-2 3 0 0,-5-1-64 0,-1 4 0 15,-6-2 0-15,-1 0 0 0,-3-3-112 0,1-3-16 16,0-1-128-16,0 1 192 0,1-5-192 0,3 2-128 16,5-4 128-16,3-2-208 15,3-5-1392-15,5 0-288 0,3-6-48 0,5-1-12704 16</inkml:trace>
  <inkml:trace contextRef="#ctx0" brushRef="#br0" timeOffset="10511.59">8739 9133 17503 0,'-3'19'1552'0,"1"2"-1232"0,-3-2-320 0,0 1 0 16,-3 2 1104-16,2 1 176 16,1 2 16-16,0-1 16 0,-2 3 288 0,2-2 64 15,-2-1 16-15,0 2 0 0,2-3-832 0,1 0-160 16,2-1-48-16,-1 0 0 0,3-2-640 0,4-2 0 0,1-1 0 0,3-5-9056 31,1-3-1760-31</inkml:trace>
  <inkml:trace contextRef="#ctx0" brushRef="#br0" timeOffset="10919.93">9120 9110 26895 0,'0'0'1184'0,"-3"-7"256"0,-1-5-1152 0,-1 6-288 0,5 6 0 0,-9-6 0 0,0 2 880 0,0 3 112 16,0 1 32-16,0 2 0 0,-1 2-224 0,-1 4-32 15,-2-2-16-15,0 7 0 0,0 1-304 0,1 3-64 16,-2 2-16-16,0 1 0 0,0-3-112 0,2 1-32 16,2 1 0-16,1 0 0 0,4-4-224 0,1-1 0 15,4-3 0-15,0-11 0 0,4 11 0 0,-4-11 128 16,10 4-128-16,3-2 0 0,1-3 240 0,3-1 0 15,-2-5 0-15,1-2 0 0,0 0-48 0,0-3 0 16,-1-3 0-16,-1 2 0 0,-1 3-32 0,0-3-16 16,-2 3 0-16,-1 1 0 0,-3 2 48 0,-7 7 0 15,6-7 0-15,-6 7 0 0,0 0-48 0,0 0 0 16,6 7 0-16,-2 2 0 0,-3 5-144 0,-1 2 128 16,0 1-128-16,0 5 128 0,-1 7-128 0,-3 0 0 15,-6 3 0-15,0 3 0 0,0-2 144 0,-3 5 0 16,-1-1 0-16,-1 1 0 0,-3-1-144 0,0-2 192 15,1-3-192-15,-1-4 192 0,0-3-192 0,3-4 0 16,-1-3 144-16,4-2-144 16,0-5-272-16,3-4-128 0,9-7-32 0,0 0-11184 0,0 0-2240 15</inkml:trace>
  <inkml:trace contextRef="#ctx0" brushRef="#br0" timeOffset="11288.9">9485 9094 21183 0,'0'0'1888'0,"0"0"-1504"0,0 0-384 0,-5 10 0 0,1 0 640 0,0 7 48 16,-1 3 16-16,-2 3 0 0,-1-1 480 0,-1-2 96 16,-5 0 32-16,7 1 0 0,-1-1-112 0,0 0-32 15,1-1 0-15,0-2 0 0,1-3-400 0,1 0-96 16,0-4-16-16,5-10 0 0,0 0-128 0,0 0-16 15,0 0-16-15,0 0 0 0,0 0 144 0,10-8 16 16,0-2 16-16,2-4 0 0,0 0-272 0,4-2-48 16,-1-2-16-16,1-1 0 0,-3 0-176 0,1 1-32 15,0 1-128-15,1 2 192 0,1 0-48 0,-1 4-16 16,-3-1 0-16,2 8 0 0,2 4-128 0,-1 5 0 16,-1 7 0-16,-1 2 0 0,-2 4 0 0,-1 2 0 15,-1 0 0-15,-4 2 0 0,-2 3 0 0,-2-1 0 0,-2-1 0 0,0-1 0 16,-2 0 0-16,0-3 128 15,1 0-128-15,1-7 128 0,1 0-352 0,0-12-80 16,0 0-16-16,0 0 0 16,3 10-1872-16,-3-10-384 0,0 0-80 0</inkml:trace>
  <inkml:trace contextRef="#ctx0" brushRef="#br0" timeOffset="12359.79">9676 8094 12895 0,'0'0'576'0,"0"0"112"0,0 0-560 0,0 0-128 0,0 0 0 0,0 0 0 16,0 0 1248-16,14-2 224 0,-2 2 32 0,4 3 16 0,-1 2-176 0,5 1-48 16,1 2 0-16,5 1 0 15,5-4 16-15,2 6 0 0,3 1 0 0,3 4 0 0,3 3-144 0,1 6-16 16,-1-3-16-16,3 10 0 0,3 4-336 0,1 3-64 16,2 7-16-16,3 2 0 15,0 6-272-15,-2 3-64 0,-5 5-16 0,-2 0 0 0,-6 4-176 16,-6 4-48-16,-5 2 0 0,-2 4 0 0,-6 6 384 0,-5-3 80 15,-4-3 16-15,-4-3 0 0,-3-1 240 0,-1-4 48 16,-5 2 16-16,-4-3 0 0,-4 0 32 0,-4-4 16 16,0-2 0-16,-4-5 0 0,-1-3-304 0,2-16-64 15,-3 2-16-15,-5 7 0 0,-3-1-192 0,-4 3-32 16,-6-4-16-16,-3 1 0 0,0-6-224 0,1 1-128 16,2-4 160-16,-1 0-160 15,0-5-448-15,2 0-192 0,3-5-48 0,2-3 0 16,0-8-2640-16,4-2-512 0</inkml:trace>
  <inkml:trace contextRef="#ctx0" brushRef="#br0" timeOffset="14052.9">11664 5133 11967 0,'0'0'1072'0,"0"0"-864"0,0 0-208 0,0 0 0 15,0 0 3072-15,0 0 576 0,0 0 128 0,0 0 0 16,0-9-1216-16,0 3-240 0,2-3-48 0,-2 1-16 15,0-3-1040-15,0 2-192 0,2-4-64 0,0 3 0 16,1-1-608-16,1-3-128 0,1 1-32 0,1 3 0 16,2 0-192-16,-2 5-192 0,2 2 48 0,-8 3-10992 15,7 7-2208-15</inkml:trace>
  <inkml:trace contextRef="#ctx0" brushRef="#br0" timeOffset="14200.99">11609 5840 38175 0,'0'0'1696'0,"0"0"352"0,0 0-1648 0,0 0-400 16,0 0 0-16,0 0 0 0,0 0 256 0,0 0-16 15,4-6-16-15,1-3 0 0,0 1-96 0,0 3 0 16,-5 5-128-16,8-9-11536 16,-2 4-2416-16</inkml:trace>
  <inkml:trace contextRef="#ctx0" brushRef="#br0" timeOffset="15577.89">15285 4208 14223 0,'0'0'624'0,"0"0"144"0,10-3-624 0,-10 3-144 16,8-5 0-16,-8 5 0 0,0 0 1472 0,0 0 256 0,0 0 48 0,0 0 16 16,0 0-352-16,0 0-64 15,-8-4-16-15,-7 4 0 0,-4 3-528 0,-2 3-128 16,-5-1 0-16,-4 6-16 0,-7-2-144 0,-3 1-32 16,-2-4 0-16,-1 5 0 0,-1 1-160 0,-2 1-32 0,0-1-16 0,-1 0 0 15,-1-1-176-15,0 2-128 0,-1-4 144 16,2-2-144-16,0-4 176 0,4-2-176 15,2-1 192-15,6 2-192 0,3-1 128 0,0 1-128 0,4 1 0 16,3-1 0-16,4 2 128 0,4 0-128 0,1 0 192 0,7 0-192 16,9-4 160-16,0 0-160 0,0 0 128 0,0 0-128 15,0 0 128-15,0 0-128 0,9 11 0 0,4-2 128 16,0 0-128-16,2-3 0 0,2 6 144 0,0-2-144 16,2 3 0-16,0 3 128 0,1 3-128 0,-1 4 0 15,1 4 0-15,-1 5 128 0,-1-2-128 0,0 6 0 16,-2 4 128-16,-1 1-128 0,-2 3 160 0,-1 5-160 0,-2 2 128 0,-3 5-128 15,-3 3 0-15,0 4 0 0,-4-6 160 0,-1 4-160 16,-3 0 160-16,-4 1-160 0,-2 2 240 0,-3 2-48 16,1 0-16-16,-4 2 0 0,-1-1 32 0,-2-1 16 15,-2-2 0-15,0 5 0 0,-2 1-80 0,0 4-16 16,1-1 0-16,-1-1 0 0,-1-5 64 0,3 0 16 16,0-6 0-16,1 3 0 0,-2-1 16 0,1 2 0 15,-3 3 0-15,7-24 0 0,2 7-32 0,-2 2-16 16,1 5 0-16,0 1 0 0,0 0-16 0,-1-2 0 15,1 1 0-15,-1 2 0 0,1-3-160 0,1-1 192 16,1-1-192-16,-2-3 192 0,4-4 80 0,-1-4 32 16,1 0 0-16,1-3 0 0,0-3-304 0,2-1 0 0,0-2 128 0,1 0-128 15,1-6 0-15,0-4 0 16,2 1 0-16,1-2 0 0,2-5 0 0,0-3 0 16,4-3 0-16,3-3 0 0,0-2 0 0,4 0 0 15,4-6 0-15,3 1 0 0,3-2 0 0,8 0 0 16,2-1 0-16,7-1 0 0,3 0 128 0,4-1-128 0,2 1 144 0,3 0-144 15,3 1 384-15,4-1 0 0,2-1-16 16,5 1 0-16,2 0 176 0,2 0 32 0,1-2 16 0,28 0 0 16,-7 0-448-16,-5 1-144 0,2 2 0 0,-4 0 0 15,-2-1 0-15,-5 0 0 0,-4-2 0 0,-4 2 0 16,-4 0-2240 0,-1-3-464-16,-1-2-96 0</inkml:trace>
  <inkml:trace contextRef="#ctx0" brushRef="#br0" timeOffset="17247.16">15462 4293 6447 0,'0'0'576'0,"0"0"-576"0,0 0 0 0,0 0 0 15,0 0 1856-15,0 0 272 0,10-1 48 0,-10 1 16 16,0 0-400-16,10-4-96 0,-10 4-16 0,0 0 0 16,0 0-192-16,10 1-32 0,-10-1-16 0,0 0 0 15,7 9-416-15,-3 5-64 0,-3 1-32 0,-1 3 0 16,-3 0-32-16,0 2-16 0,-1 4 0 0,-1 6 0 15,0-1-272-15,-1 4-48 0,0 0-16 0,2 1 0 16,-1 1-112-16,1-4-32 0,2-3 0 0,-1 2 0 0,3-7-160 0,5-3-48 16,1-2 0-16,0-4 0 0,1-2 0 0,5-4-16 15,2 0 0-15,4-3 0 0,1-4 32 0,4 0 16 16,3-1 0-16,1-1 0 0,1-3-80 0,0-6-16 16,1 1 0-16,0-4 0 0,1 2-128 0,-4 1 0 15,-1-3 0-15,-1 2 0 16,-4-1-1344-16,-2-1-256 0,-3 3-64 0,-1 1-8592 15,-4-1-1728-15</inkml:trace>
  <inkml:trace contextRef="#ctx0" brushRef="#br0" timeOffset="17463.03">16011 4302 13823 0,'0'0'608'0,"0"0"128"0,0 0-592 0,-2 16-144 15,-1 5 0-15,-2 4 0 0,-1 1 2640 0,-3 5 496 16,-2 4 112-16,0 0 16 0,-2 2-1168 0,1 1-240 0,-5 2-32 0,1 4-16 16,-2-1-464-16,0 4-80 0,0-3-32 0,2 0 0 15,-1-2-672-15,3 0-144 0,0 1-32 16,1-3 0-16,3-5-384 0,0 0 0 0,4-7 0 0,2-3 0 16,4-6-1488-1,4-4-288-15,2-5-48 0</inkml:trace>
  <inkml:trace contextRef="#ctx0" brushRef="#br0" timeOffset="17982.02">16853 4737 13823 0,'0'0'1216'0,"0"0"-960"0,0 0-256 0,0 0 0 0,0 0 1408 0,0 0 256 0,12-2 32 0,2 1 16 16,2 1 64-16,3-1 16 0,1-2 0 0,5 1 0 0,3-3-512 0,3-3-112 15,1 2-16-15,-1-3 0 0,2 1-400 0,0-1-96 16,-2 4-16-16,-1 0 0 0,-4 3-416 0,-2-4-96 16,-2 4 0-16,-1-1-128 15,0 1-896-15,-4-1-272 0,-3 1-64 0,-2-2-12320 16</inkml:trace>
  <inkml:trace contextRef="#ctx0" brushRef="#br0" timeOffset="18246.91">17906 4293 14735 0,'0'0'1312'0,"0"0"-1056"16,0 0-256-16,0 0 0 0,0 0 2112 0,5 10 384 16,-3 3 64-16,-2 5 0 0,-3 2-976 0,-1 4-208 15,-1 3-32-15,-1 6-16 0,-2 4-192 0,-3 1-48 16,-3 3 0-16,0 2 0 0,0-2-128 0,0-1-48 0,-1 5 0 16,1-3 0-16,1-2-576 0,-1 2-112 0,-1-2-32 0,1-3 0 15,2 1-192-15,2-3-288 0,2 0 64 0,5-6-10528 16,0-4-2096-16</inkml:trace>
  <inkml:trace contextRef="#ctx0" brushRef="#br0" timeOffset="18980.13">21229 4297 9215 0,'-1'-17'400'0,"1"11"96"0,0 6-496 0,0 0 0 16,4-11 0-16,-4 11 0 0,3-9 2880 0,-3 9 464 15,0 0 112-15,0 0 0 0,0 0-1536 0,2 16-320 16,-2 3-64-16,-2 8-16 0,1 3-304 0,-1 6-48 15,-1 5-16-15,1 2 0 0,-1 4-64 0,-1 0 0 16,-1 0-16-16,-3 1 0 0,0 3-288 0,-1-3-48 16,2 3-16-16,2-4 0 0,4-6-352 0,-3-2-80 15,2 2-16-15,0-4 0 0,5-3-272 0,-1-5 128 0,1 1-128 16,-1-7 0-16,4-2 0 0,1 2 0 16,3-5-240-16,1 1 80 15,-3 0-2368-15,0-2-480 0,6 3-80 0,-8-5-32 0</inkml:trace>
  <inkml:trace contextRef="#ctx0" brushRef="#br0" timeOffset="20263.43">16441 6083 16575 0,'0'0'1472'0,"0"0"-1168"0,0 0-304 0,0 0 0 0,0 0 1120 0,0 0 160 15,0 0 48-15,0 0 0 0,0 0-272 0,0 0-48 16,0 0-16-16,0 0 0 0,0 0-256 0,11-2-48 16,-11 2-16-16,14-5 0 0,0 0-224 0,1 1-64 15,1 1 0-15,-2-2 0 0,0 2-192 0,0 0-32 16,-2 1-16-16,0-1 0 0,-2-3-144 0,-10 6 0 16,0 0 144-16,8-5-144 0,-8 5 0 0,0 0 144 15,0 0-144-15,0 0 0 0,-3-9 160 0,-6 3-160 16,-2 3 128-16,-6 4-128 0,-3 6 0 0,-3-2 0 15,-4 3 0-15,-3 2 0 0,-2 0 0 0,-4 0 0 16,1 3 0-16,-2-2 0 0,-1 2 0 0,2 2 0 16,2 3 144-16,0-3-144 0,0 0 320 0,3-1 0 15,-1 2 0-15,3 1 0 0,2 3 160 0,5 1 32 16,5-1 0-16,4 1 0 0,4-6-64 0,5-2-16 16,3-1 0-16,6 4 0 0,5 0-224 0,8 1-32 15,6-1-16-15,5 1 0 0,6-3-160 0,3 1 128 0,4 0-128 0,2 2 128 16,2-1-128-16,0 3 0 0,-2 1 0 0,-1 0 128 15,1 3-128-15,-7-2 0 0,-3-2 0 0,-7 0 0 16,-2 1 416-16,-2-1 0 0,-7 1 0 0,-4 2 0 16,-6 2 96-16,-5-4 32 0,-6-2 0 0,-2 1 0 15,-7 0 96-15,-4 1 0 0,-5 1 16 0,-2-2 0 16,-7 0-80-16,-5 0-32 0,-1 2 0 0,-7-2 0 16,-2-1-240-16,3 0-48 0,-2-5-16 0,2-2 0 0,2-1-240 15,1-3 128-15,4-2-128 0,5-3 0 16,8-4-816-16,4-1-256 0,2-1-48 0,8-1-16 15,5-5-2192-15,5-1-432 0</inkml:trace>
  <inkml:trace contextRef="#ctx0" brushRef="#br0" timeOffset="20867.49">20540 6435 15887 0,'0'0'704'0,"0"0"144"0,-6 5-672 0,-4 0-176 15,2 5 0-15,-2-1 0 0,-3 2 784 0,0 0 128 16,-1 1 32-16,-2 5 0 0,1 3 128 0,-2 7 16 16,-1 0 16-16,0 4 0 0,-1 1-80 0,3 1 0 15,-2 0-16-15,0 3 0 0,1 2-240 0,3 1-64 16,2-3 0-16,4-3 0 0,6-1-192 0,4-4-64 16,5-8 0-16,4-2 0 0,6-3 0 0,4-5 0 15,5-1 0-15,4-6 0 0,1-5 128 0,3 0 0 16,2-7 16-16,-1 1 0 0,-2-4-48 0,0-1-16 15,-1-5 0-15,-1-1 0 0,-2 0-32 0,-2 0-16 16,-4 1 0-16,-4 0 0 0,-4 1-48 0,-4-1-16 16,-4-3 0-16,-4 2 0 0,-4 2 32 0,-5-4 16 15,-3 1 0-15,-5-4 0 0,-4-2-240 0,-1 1-48 16,-3-4-16-16,1 1 0 0,-2 1-160 0,1 3 0 16,3-1-160-16,0 8 160 15,1 8-688-15,4 3-32 0,2 3-16 0,3 2 0 16,9 1-2464-16,0 0-512 0</inkml:trace>
  <inkml:trace contextRef="#ctx0" brushRef="#br0" timeOffset="21088.21">20986 6619 21183 0,'0'0'1888'0,"0"0"-1504"0,0 0-384 0,2 10 0 15,1 0 1008-15,5-2 128 0,3 0 16 0,3-4 16 16,4-3 368-16,4-1 64 0,2-1 0 0,-6 1 16 0,3-3-656 0,2 0-144 16,4-2-32-16,-2 2 0 0,1-3-464 0,0 3-80 15,1-4-32-15,-1 2 0 0,-4 1-208 0,0-3 0 16,1-1 0-16,2-1-160 16,-3 0-1344-16,-3 6-272 0,-4-5-48 0,-1 2-11696 15</inkml:trace>
  <inkml:trace contextRef="#ctx0" brushRef="#br0" timeOffset="21316.36">21821 6267 20271 0,'-2'10'1792'0,"1"0"-1424"15,-3 3-368-15,0 4 0 0,-5 2 1968 0,3 6 320 16,-3 4 64-16,0 4 16 0,-4 0-800 0,-5 14-160 15,1 2-16-15,-1-2-16 0,0-3-320 0,3 2-64 16,-2-4-16-16,5 0 0 0,1-1-528 0,2-2-128 0,2-1 0 16,4 0-16-16,1-2-304 0,0-3 128 0,2-3-128 15,3-7 0 1,1-4-464-16,2-2-208 0,3-1-32 0,-1-9-10288 0,2 0-2048 0</inkml:trace>
  <inkml:trace contextRef="#ctx0" brushRef="#br0" timeOffset="22182.88">22405 4132 13823 0,'0'0'1216'0,"0"0"-960"0,0 0-256 0,0 0 0 16,4-11 368-16,5 6 16 0,-1-2 16 0,5 2 0 0,2-2 624 0,4-3 128 15,2 3 32-15,3-4 0 0,-1 2-368 16,2-1-80-16,3 4-16 0,4-6 0 0,-1 1-80 16,-9 3 0-16,4 2-16 0,12-5 0 15,-4 3 80-15,-1 0 32 0,-1 5 0 0,-3-1 0 0,-2 1-240 0,-4 1-48 16,-4 2-16-16,-2 5 0 0,-5 0-272 0,-2 8-160 16,-1-1 192-16,-4 9-192 0,-1 3 240 0,-4 5-64 15,-2 1-16-15,-5 9 0 0,-2 6 112 0,-3 5 32 16,-4 2 0-16,0 8 0 0,-1 8-176 0,0 4-128 15,-1-1 192-15,0 3-192 0,-1 2 160 0,1 8-160 16,0 6 128-16,1-1-128 0,0 0 0 0,3-1 128 16,4-1-128-16,2 2 0 0,3-1 128 0,5-4-128 15,5 1 128-15,5-4-128 0,2-6 160 0,2-1-160 16,0 1 192-16,0-1-192 0,0-2 272 0,0-6-48 16,-2-5-16-16,4-2 0 0,-2-5 0 0,-2-1 0 0,0-3 0 15,-1 0 0-15,-1-2 112 0,1 2 0 16,-1-2 16-16,1-1 0 0,2-4-160 0,-2 2-48 15,-2-7 0-15,1 0 0 0,1-4-128 0,-1 1 160 16,-3-3-160-16,0-4 160 0,0 0-160 0,-2 1 0 0,1-5 144 0,-1-2-144 16,0-1 0-16,-1 5 0 0,-3-2 0 0,-1 1 128 15,-1-2-128-15,-1-1 128 0,-2 2-128 0,-1 0 128 16,-2-2 96-16,-1-2 32 0,-1 0 0 0,-1 1 0 16,-3 3 16-16,-2-4 16 0,-4-1 0 0,-3-1 0 15,-2 0 144-15,1-1 16 0,-2 3 16 0,-2-4 0 16,-2-2-112-16,0-4-32 0,-2 0 0 0,1-2 0 15,-1 2-128-15,-2-5-48 0,-2-2 0 0,-2-2 0 16,0-2-144-16,10-2 0 0,-5-1 0 0,-13-8 128 16,4-1-1024-16,7 0-192 15,3-3-64-15,7-6-10352 0,5-8-2064 0</inkml:trace>
  <inkml:trace contextRef="#ctx0" brushRef="#br0" timeOffset="23515.98">23743 5021 19343 0,'-11'-7'848'16,"11"7"192"-16,-5-5-832 0,5 5-208 0,-1-10 0 0,1 10 0 0,0 0 1584 0,0 0 272 15,12-3 48-15,0 6 16 0,3 3-976 0,4 7-192 16,3 3-48-16,3 6 0 0,0 3-176 0,10 3-32 16,2 6-16-16,5 8 0 0,2 4-128 0,1 4-32 15,-2-1 0-15,-3 0 0 0,0 0-64 0,-5 1-32 16,0-1 0-16,-6-3 0 0,0 0-64 0,-3-4-16 16,-5-3 0-16,0-3 0 0,-4-4-144 0,-1-2 192 15,-4-7-192-15,0-3 192 0,-3-2-352 0,-2-5-64 0,0-6-16 0,-7-7 0 31,0 0-1856-31,10-1-368 0,-2-5-80 0,-3-7-16 0</inkml:trace>
  <inkml:trace contextRef="#ctx0" brushRef="#br0" timeOffset="23736.34">24552 4865 25743 0,'0'0'1136'0,"0"0"240"0,-9 3-1104 0,4 2-272 0,-4 7 0 0,0 6 0 15,-5 3 496-15,0 4 32 0,-2 7 16 0,-2 3 0 0,-4 6 336 16,0 1 64-16,0-3 16 0,-3 6 0 16,0 2-48-16,-2 5 0 0,-2 1 0 0,1 3 0 15,-4 0-336-15,-1 3-64 0,-1 3 0 0,-3-5-16 0,-2-1-352 16,2-3-144-16,4-3 128 0,4-4-128 0,3-6-144 16,6-4-112-16,3-8-32 0,8-4 0 15,3-6-1392-15,6-7-288 0,0-11-48 16,10 3-7264-16,4-9-1440 0</inkml:trace>
  <inkml:trace contextRef="#ctx0" brushRef="#br0" timeOffset="24100.47">23780 4604 24479 0,'0'0'1088'0,"5"-6"208"0,7-4-1040 0,2 2-256 15,5-1 0-15,5 1 0 0,4-6 208 0,7-3-16 0,7-1 0 0,5-1 0 16,4 0 384-16,3-1 64 16,-2-3 0-16,2 0 16 0,1 0-64 0,2 0-16 0,3 0 0 15,2 7 0-15,2 6-160 0,-4-2-32 0,-6 2-16 0,-4-3 0 16,-3 2-176-16,-5 2-16 0,-4-2-16 0,-9 4 0 15,-6 0 0-15,-5 3 0 0,-4 0 0 0,-14 4 0 16,0 0 176-16,0 0 48 0,0 0 0 0,-10-3 0 16,-8 1 256-16,-5 2 48 0,-9 1 16 0,-5 0 0 15,-5-1-416-15,-3 2-80 0,-2-1-16 0,0-1 0 0,-2-3-192 0,5 1 0 16,3-2 128-16,6 2-128 0,4 0-192 0,8 0-64 16,5-1-32-16,7 1 0 15,2-2-2656-15,9 4-512 0</inkml:trace>
  <inkml:trace contextRef="#ctx0" brushRef="#br0" timeOffset="24441.1">25461 5393 18431 0,'0'0'816'0,"0"0"160"0,0 0-784 0,14-3-192 0,1 2 0 0,4-2 0 15,1-1 1600-15,8-1 256 0,4 1 64 0,4 2 16 16,-1-1-1072-16,2 0-224 0,2-3-32 0,-3 0-16 16,-4-3-352-16,-4 3-80 0,-4 2-16 0,-5 0 0 15,-4 3-1296-15,-3 2-272 0,-12-1-48 0,0 0-9520 16</inkml:trace>
  <inkml:trace contextRef="#ctx0" brushRef="#br0" timeOffset="24562.73">25632 5592 15663 0,'-28'13'1392'0,"13"-6"-1120"0,1 2-272 0,4-4 0 0,2 2 1952 0,8-7 336 15,0 0 64-15,0 0 16 0,9 5-1008 0,8-3-192 16,7-2-32-16,4-1-16 0,2 0-656 0,3-4-128 16,8-4-16-16,0 3-16 0,1-5-304 0,-11 6-256 15,4-5 64-15,2 1-12656 0</inkml:trace>
  <inkml:trace contextRef="#ctx0" brushRef="#br0" timeOffset="24974.17">27957 4560 18431 0,'0'-13'1632'0,"0"13"-1312"0,0 0-320 0,-1-7 0 16,-2 0 1536-16,-1 5 224 0,4 2 48 0,-10 2 16 15,-2 5-1392-15,-5 2-288 0,-5 3-144 0,-3 2 160 16,-9 4 352-16,-2 5 64 0,-3-1 0 0,-17 17 16 16,4 5 176-16,5 2 16 0,2 5 16 0,3 5 0 15,2 6-416-15,3 2-96 0,1 3-16 0,7 1 0 16,6-5-272-16,8-1 128 0,7-6-128 0,11-6 0 16,8-7 144-16,9-5-144 0,8-5 0 0,7-5 144 0,5-5 64 15,-5-10 16-15,7-6 0 0,6 0 0 16,5-6 192-16,3-3 32 0,0-5 16 0,-2-4 0 0,-4-1 16 0,-3-3 0 15,-2-4 0-15,-3-1 0 0,-3-5 48 0,-3 3 16 16,-3 0 0-16,-5-5 0 0,-4 2 128 0,-7-6 32 16,-3-3 0-16,-8-2 0 0,-9-3-272 15,-6-19-48-15,-8 2-16 0,-9 2 0 0,-6 6-368 0,-3 3 0 16,-3 9 0-16,7 13 128 16,-4 1-448-16,-6-1-96 0,-5-2-16 0,-21-4 0 15,5 3-2624-15,6 5-528 0</inkml:trace>
  <inkml:trace contextRef="#ctx0" brushRef="#br0" timeOffset="25452">27409 3866 11055 0,'-15'-8'480'0,"15"8"112"0,0 0-464 0,0 0-128 0,0 0 0 0,0 0 0 16,0-7 2240-16,5-3 448 0,4 2 64 0,4-2 32 16,1 2-1728-16,5-2-352 0,6 2-64 0,4-2 0 15,4 1 0-15,8-2 0 0,6 1 0 0,5-2 0 16,5 5 32-16,6-4 16 0,0 1 0 0,3 1 0 15,3 3-48-15,-16 2-16 0,10 3 0 0,4 2 0 16,3 4-240-16,6 2-64 0,-1 4 0 0,5-1 0 16,3 4-192-16,-2 3-128 0,-2 1 128 0,-4-1-128 0,-6 1 0 0,-3 0 0 15,-8-2 0-15,0 1 0 0,-8-6 0 0,-1 2 128 16,-7 1-128-16,-2-4 0 0,-2-1 0 0,-4-1 0 16,-7-2 0-16,-2-3 128 0,-6-5 288 0,-3 0 64 15,-3-2 16-15,-4 0 0 0,-2 0 16 0,-4-2 0 16,-6-4 0-16,-3 1 0 0,-3-4-112 0,-5-3-16 15,-6-1 0-15,-4-1 0 0,-4-2-64 0,-3 0 0 16,-4-6-16-16,-3 2 0 0,-4 0-32 0,-2-1 0 16,2 2 0-16,-2 2 0 0,-2-3-144 0,2 3-128 0,-2-1 144 0,3 2-144 15,-2 1 0-15,5 0-240 0,0 1 32 16,5 3-11312-16,1-1-2240 0</inkml:trace>
  <inkml:trace contextRef="#ctx0" brushRef="#br0" timeOffset="26816.45">15433 9410 18431 0,'0'0'816'0,"0"0"160"0,0 0-784 0,0 0-192 15,4-9 0-15,-4 9 0 0,6-7 1328 0,-6 7 208 16,0-10 64-16,0 10 0 0,0 0-320 0,0 0-48 15,-13 1-16-15,-2 2 0 0,-3-2-464 0,-2 3-112 0,-3-1 0 0,-3 4-16 16,-4 2 16-16,-3-2 0 0,-3 0 0 0,-1-4 0 16,-1-1-96-16,0-1-16 0,0 0 0 0,1-1 0 15,2 0-96-15,-2 0-32 0,0-1 0 0,1 1 0 16,3 1-144-16,0 2-48 0,1-1 0 0,2 1 0 16,-1-3-208-16,3 0 128 0,2 1-128 0,0 2 0 15,0-1 128-15,1 3-128 0,3 2 0 0,3-2 0 0,1-4 128 16,2 2-128-16,3-1 0 0,1 4 0 0,2 0 144 15,2 0-144-15,2 3 128 0,2-3-128 0,4-6 0 0,-2 13 0 16,0-3 128-16,2 4-128 0,0 4 0 0,2 5 0 16,0 3 0-16,2 1 0 0,0 1 0 0,1 5 0 15,0 0 0-15,3 4 0 0,-1 1 0 0,2 3 0 16,1 6 0-16,0 4 0 0,2-2 0 0,-1 6 0 16,2 7 0-16,0 3 0 0,-2-4 0 0,-1 4 0 15,-1-2 0-15,-2 5 0 0,-4-2 0 0,0 0 0 16,-4 1 0-16,-3 2 0 0,-3 0 0 0,-1-1 0 15,-4 0 144-15,-1 0-144 0,-2 2 128 0,-1 3-128 16,-2 0 128-16,0 5-128 0,0-4 0 0,-1 1 144 16,-1 2-144-16,1 4 0 0,1 2 128 0,-1-3-128 15,-3-2 0-15,1 1 0 0,3-2 128 0,3-1-128 16,-3 3 144-16,1-5-144 0,2 0 240 0,2-3-48 16,3-1-16-16,-3 1 0 0,1-4-48 0,2-1 0 0,-3 3 0 0,1-2 0 15,2-3-128-15,1-1 0 0,3 2 0 0,2-6 128 16,-2-1-128-16,5-2 0 0,-1-4 0 0,1-1 128 15,0-1-128-15,1-7 0 0,0 1 0 0,0-6 0 16,0-3 0-16,-1-3 0 0,-1-6 0 0,1 2 0 16,0-2 0-16,-1-5 0 0,0-4 0 0,1-3 0 15,1-5 0-15,0-9 0 0,3 9 0 0,-3-9 0 16,0 0-192-16,14 3 16 0,2 0 16 0,-1-3 0 16,1-3 160-16,2 1 0 0,0 1 0 0,1 1 0 15,1-2 0-15,3 1 128 0,4 1-128 0,-7 1 0 0,3 1 0 16,3-1 0-16,3 3 0 0,18-1 128 15,2 1-128-15,2-2 0 0,1-2 128 0,-1 0-128 0,-1-6 0 0,2-1 128 16,1-1-128-16,2-3 0 0,2 1 0 0,3-1 0 16,2-4 0-16,-1 1 128 15,-2 7-336-15,-7-6-64 0,-5 0-16 0,-5 0-17248 16</inkml:trace>
  <inkml:trace contextRef="#ctx0" brushRef="#br0" timeOffset="29504.81">16020 9549 5519 0,'0'0'496'0,"0"0"-496"0,0 0 0 0,9-8 0 0,0 3 2576 0,2-1 432 16,4-2 64-16,5 1 32 0,2-5-1072 0,8 3-224 16,0-2-32-16,3 2-16 0,2 0-512 0,-1-2-96 15,-1 2-32-15,0-1 0 0,-1 3-176 0,0 5-48 16,-1-1 0-16,-1 1 0 0,-4 2-224 0,0 5-48 15,-5 0-16-15,0 6 0 0,-4-1-352 0,-3 4-64 16,-5 3 0-16,-5-1-16 0,-5 1 16 0,-4 2 0 16,-5 1 0-16,-4 4 0 0,-4 3-32 0,-1 0 0 15,0 3 0-15,-7-2 0 0,1-5-160 0,1-1 0 0,1 1 0 16,2-2 0-16,5-2 0 0,3-2 128 0,4-3-128 0,5 0 128 16,2-3-128-16,2-11 0 0,9 10 0 0,5 2 128 15,2 1 0-15,6-3 0 0,2 1 0 0,3 3 0 16,-1-2-128-16,2 4 192 0,3-1-192 0,5 4 192 15,3 4 64-15,-2 4 0 0,1-3 16 0,-6 3 0 16,-6-3 96-16,-3 4 16 0,-5 0 0 0,-5 1 0 16,-8-1 112-16,-4 1 16 0,-5 1 16 0,-6-4 0 15,-8 4 192-15,-4 0 48 0,-10-2 0 0,-5 1 0 0,-8-6-128 16,-2 5-32-16,-3-1 0 0,-3 2 0 0,-3-5-272 0,-2 0-48 16,-3 2-16-16,-1-7 0 0,-2-1-272 0,7-2 0 15,6-7 0-15,9-1 0 16,7-6-1312-16,7-3-320 0,5-4-64 0,10-4-10832 15,8 0-2160-15</inkml:trace>
  <inkml:trace contextRef="#ctx0" brushRef="#br0" timeOffset="30057.96">19307 9000 11967 0,'0'0'528'0,"0"0"112"0,-4-9-512 0,4 3-128 16,3 0 0-16,-3 6 0 0,0 0 2256 0,0 0 432 16,0 0 64-16,0 0 32 0,0 0-1104 0,0 0-208 15,5 14-64-15,-1 4 0 0,-3 3-144 0,2 0-48 16,-3 5 0-16,0 4 0 0,0 7-192 0,0 4-32 16,-3 3-16-16,3 4 0 0,-3 6-96 0,0 1-32 15,-2 2 0-15,-2 2 0 0,1 6-208 0,0-2-64 16,-1 0 0-16,1-1 0 0,-2 2-192 0,2-4-32 15,1-3-16-15,1 0 0 0,1-9-32 0,3-1-16 16,-1-2 0-16,1-3 0 0,3-7-96 0,-1-4-32 0,1-3 0 0,2 0 0 16,1-5-160-16,3-3 0 15,0-2 0-15,1-2 0 16,2 0-2224-16,-2-5-416 0,-3 1-96 0</inkml:trace>
  <inkml:trace contextRef="#ctx0" brushRef="#br0" timeOffset="30673.78">15950 11688 5519 0,'0'0'240'0,"0"0"64"0,0 0-304 0,0 0 0 0,0 0 0 0,0 0 0 16,0 0 3424-16,0 0 624 0,0 0 128 0,13 3 32 16,-3-3-2096-16,5-3-400 0,-2-1-96 0,5-1-16 15,3 1-352-15,-4-2-80 0,3 1-16 0,15-4 0 0,1 0-368 0,1-1-80 16,-2 0 0-16,-1-3-16 0,-4 2-368 0,-2-1-64 15,0-3 0-15,-2 4-16 0,-3 0-240 0,-1 0 144 16,0 3-144-16,-3-1 128 16,-5 4-448-16,-5 4-80 0,-4-1-32 0,-5 2 0 15,0 0-2512-15,0 0-496 0</inkml:trace>
  <inkml:trace contextRef="#ctx0" brushRef="#br0" timeOffset="30973.29">16024 11626 21023 0,'-31'14'928'0,"11"-7"192"0,-2 4-896 0,2-1-224 15,0 4 0-15,1-1 0 0,1-3 1296 0,1 2 224 16,5 6 32-16,0 0 16 0,1-4-752 0,4-3-160 16,4 2-16-16,3 1-16 0,5-1-80 0,1-7-16 15,3 3 0-15,10 2 0 0,4 1 176 0,3-3 16 16,2 2 16-16,4-2 0 0,3 1-224 0,3 3-64 0,1-3 0 0,3 4 0 16,1 1 80-16,-2 3 16 15,-7-1 0-15,-3 1 0 0,-6-1-80 0,-10-4-16 0,-2 4 0 0,1 7 0 16,-2-4 128-16,-6-1 0 0,-4 3 16 0,-4-2 0 15,-3 0 176-15,-8 3 16 0,-2-1 16 0,-8 1 0 16,-5 3-160-16,-6-1-48 0,-7 3 0 16,-3-4 0-16,-3-1-240 0,-3 1-48 0,-1-1-16 0,3-3 0 15,2-3-160-15,-2-1-128 0,-1-1 144 0,4-5-144 16,1-2 0-16,5-5 0 0,2-6-208 0,7-3 64 16,6-1-1568-1,4-4-304-15,6-2-64 0,7-5-10480 0,4-2-2096 0</inkml:trace>
  <inkml:trace contextRef="#ctx0" brushRef="#br0" timeOffset="32822.44">18439 11864 4607 0,'0'0'400'0,"0"0"-400"16,0 0 0-16,0 0 0 0,0 0 4032 0,0 0 736 16,0 0 144-16,0 0 16 0,8-4-2416 0,2-1-480 15,0-2-112-15,1 2 0 0,2 1-416 0,5-2-80 16,2 0-16-16,6 2 0 0,-1-1-512 0,2-2-96 15,2 2-32-15,3 2 0 0,2-3-320 0,3 3-64 0,2 0 0 0,-2 1-16 16,-1 2-208-16,-2 0-32 0,-5 0-128 0,-3 0 192 16,-5 0-192-16,-3 0 0 0,-4-2-192 0,-2 0 192 31,-2 0-1952-31,-10 2-288 0,10-5-48 0,-10 5-12496 0</inkml:trace>
  <inkml:trace contextRef="#ctx0" brushRef="#br0" timeOffset="33073.75">19236 11368 17503 0,'0'0'768'0,"0"0"176"0,10-4-752 0,-10 4-192 16,12 0 0-16,-12 0 0 0,10 9 2848 0,-3 2 544 16,0 5 96-16,-6 4 32 0,2 5-1616 0,-5 2-320 15,0 4-64-15,-5 4-16 0,0 2-352 0,-1 4-64 16,-2 2 0-16,0 0-16 0,-2 2-144 0,1-3-32 15,-1 1 0-15,0 1 0 0,0-1-320 0,3-12-64 16,-1 3 0-16,0 3-16 0,0-1-368 0,1 2-128 16,-1-3 0-16,0 1 144 0,1-2-144 0,1-2 0 15,2-4-160-15,-1 0 160 16,5-4-1408-16,1-2-176 0,2-2-32 0,1-8-10544 0,6-1-2112 0</inkml:trace>
  <inkml:trace contextRef="#ctx0" brushRef="#br0" timeOffset="34241.49">19767 8413 11967 0,'0'0'1072'0,"0"0"-864"16,-9 1-208-16,9-1 0 0,0 0 1056 0,0 0 160 15,0 0 48-15,11-5 0 0,0-4 32 0,5 3 16 16,6 2 0-16,2-5 0 0,4 0-464 0,7-4-80 16,0 1-32-16,1 3 0 0,-1-2-176 0,2 4-48 15,-1-3 0-15,1 2 0 0,2 3 80 0,0 0 16 0,1 4 0 0,1-1 0 16,-2 2-64-16,-2 4-16 15,-3 5 0-15,-5 0 0 0,1 2-272 0,-5 6-48 16,-3 3-16-16,-5 7 0 0,-1 0 32 0,-4 8 0 16,-1 6 0-16,-6 7 0 0,-2 7-16 0,0 7 0 15,-3 2 0-15,0 7 0 0,0 5-48 0,-1 7-16 0,-2 4 0 0,-2 5 0 16,-1 1-144-16,-1 2 192 0,1 0-192 0,-2-2 192 16,-1-5-192-16,2 0 0 0,-1-2 144 0,1-2-144 15,-1 0 128-15,2 0-128 0,-1-7 128 0,5 2-128 16,0-1 144-16,4-1-144 0,0 4 192 0,1-2-192 15,3-4 128-15,2 3-128 0,-1-1 0 0,2 5 0 16,0-2 0-16,0 4 128 0,1-6-128 0,-1 4 0 16,0-3 144-16,1 2-144 0,2-5 0 0,0 2 144 15,1-5 96-15,4 1 16 0,-1-1 0 0,2-2 0 16,1-5-32-16,0 0 0 0,0 0 0 0,0-4 0 16,3 1 16-16,-1-5 0 0,0-1 0 0,-2-2 0 0,0-3-80 0,0-1-16 15,1-4 0-15,-1-5 0 16,-1-3 48-16,-1 1 0 0,-5-5 0 0,1 0 0 0,-1-5-16 0,-4-3 0 15,-1 0 0-15,-3-3 0 0,-1-4 16 0,-3 2 0 16,-3-7 0-16,0 3 0 0,-3-1 64 0,-3-1 0 0,-4-2 16 16,-3 0 0-16,-5-4 176 0,-2 0 48 15,-3 0 0-15,-4-3 0 0,-3-1-112 0,-2 0-32 0,-2-1 0 0,-2 0 0 16,-2 3-176-16,0-3-48 0,-2-2 0 0,-2-1 0 16,-2-2-128-16,0-1 0 0,4-3 0 0,3-6-176 31,4 0-1280-31,5-5-256 0,5-5-48 0,4-2-10064 0,6-5-2000 0</inkml:trace>
  <inkml:trace contextRef="#ctx0" brushRef="#br0" timeOffset="34712.76">21721 9724 24815 0,'0'0'1088'0,"0"0"256"0,0 0-1088 0,0 0-256 15,10-1 0-15,-10 1 0 0,10 6 720 0,2 2 96 16,-1 5 16-16,2 3 0 0,3 5-112 0,2 2-16 16,4 7 0-16,3 4 0 0,3 6-64 0,5 5 0 15,3 1-16-15,2 4 0 0,0-1-96 0,-1 4-16 16,-1 2 0-16,-2 1 0 0,0-1-192 0,1 0-32 15,-2 3-16-15,-2-1 0 0,-3 1-272 0,-2-3 128 16,-2 1-128-16,-4-3 0 0,-2-6 192 0,-1-3-192 16,-3-7 192-16,-2 1-192 0,-2-5 176 0,-1 1-176 15,-1-4 160-15,-3-5-160 0,3-5 0 0,-3-1 128 16,-1-3-128-16,-1-4 0 0,0-7-256 0,-3-5-80 0,0 0-32 0,0 0 0 31,0 0-2560-31,-8-13-512 0</inkml:trace>
  <inkml:trace contextRef="#ctx0" brushRef="#br0" timeOffset="35000.17">22482 9792 23039 0,'-3'-16'1024'15,"3"16"192"-15,-4-7-960 0,4 7-256 0,0 0 0 0,0 0 0 0,0 0 1216 0,-9-1 192 16,-1 4 32-16,-2 9 16 0,-3 1-560 0,-2 7-96 15,0 4-32-15,-5 3 0 0,-1 4 80 0,-4 4 16 16,0 2 0-16,-1 6 0 0,-5 4 0 0,-2 5 0 16,-2 3 0-16,-3 3 0 0,-5 3-368 0,-4 1-80 15,-5 2-16-15,2 3 0 0,0 6-256 0,2-1-144 16,1-1 160-16,3-2-160 0,3-7 0 0,5-4 0 16,2-5 0-16,7-6 0 0,5-9-192 0,6-2-96 15,5-6-16-15,3-8 0 16,8-6-1936-16,2-16-384 0,0 0-64 0,11-1-11408 0</inkml:trace>
  <inkml:trace contextRef="#ctx0" brushRef="#br0" timeOffset="35424.8">21477 9070 16575 0,'-36'-18'1472'0,"16"7"-1168"0,2 3-304 0,0-6 0 0,4-1 1312 0,4 1 208 15,3 1 32-15,3 0 16 16,3 3-176-16,3 1-48 0,6-4 0 0,7 5 0 0,4-5-336 0,8 1-80 15,7-5-16-15,5 1 0 0,6 2-400 0,3 0-64 16,4-1-32-16,6 1 0 0,-3-1-48 0,8 2-16 16,3-1 0-16,0 2 0 0,-4 0-64 0,-1-1-16 15,-4-1 0-15,-3 3 0 0,-2 1 80 0,-6-3 16 16,-3 0 0-16,-9 3 0 0,1-3 112 0,-9 6 32 16,-4-2 0-16,-7 3 0 0,-7-5-80 0,-7 3-16 15,-3-4 0-15,-9 4 0 0,-4 1 176 0,-4-1 48 16,-8-3 0-16,-6 4 0 0,-1 2-336 0,-4 0-64 15,-3 0-16-15,-1 3 0 0,-2-2-224 0,-2 1-192 0,-1-3 48 16,1 2 0 0,0 3-1440-16,4 0-272 0,6 2-64 0,5-1-9168 15,6-3-1840-15</inkml:trace>
  <inkml:trace contextRef="#ctx0" brushRef="#br0" timeOffset="35976.12">23549 10159 15663 0,'-20'4'688'0,"8"-2"144"0,12-2-656 0,0 0-176 0,0 0 0 0,0 0 0 16,0 0 2192-16,15-1 416 0,6 1 80 0,3-1 0 15,5-2-928-15,3 1-192 0,5-3-32 0,1 0-16 16,3-3-512-16,3-3-112 0,4 3 0 0,7-2-16 16,6 5-224-16,3-6-32 0,-1 1-16 0,-2-2 0 0,-6-1-368 15,-4 3-80-15,-4 0-16 0,-4 4 0 0,-4 3-144 0,-4-1 0 16,-6 4 0-16,-9 4-176 16,-5-3-2688-16,-15-1-528 0,0 0-128 0,-8 19 0 15</inkml:trace>
  <inkml:trace contextRef="#ctx0" brushRef="#br0" timeOffset="36142.31">23715 10509 23039 0,'-16'10'2048'0,"16"-10"-1648"0,0 0-400 0,0 0 0 0,10 9 2704 0,4 0 464 16,4-3 96-16,5-2 0 0,5-4-2432 0,5 0-512 16,5 0-80-16,9-4-32 0,6-2 384 0,7-2 80 15,4 3 16-15,-3-2 0 0,-7-4-416 0,-2 3-80 16,-2-3 0-16,-16 7-16 15,3-1-1136-15,1-3-240 0,0 2-32 0,18-7-14720 0</inkml:trace>
  <inkml:trace contextRef="#ctx0" brushRef="#br0" timeOffset="36781.33">26471 9333 2751 0,'5'-9'256'0,"-1"1"-256"16,0-3 0-16,0 5 0 0,-4 6 2304 0,4-11 432 15,-2 4 80-15,-2 7 0 0,0 0-2048 0,0 0-432 16,0 0-80-16,0 0 0 0,-4-8-32 0,4 8 0 16,0 0 0-16,0 0 0 0,-7-4-80 0,7 4-16 0,-9 2 0 0,9-2 0 15,-9 1 192-15,9-1 48 16,-8 2 0-16,8-2 0 0,0 0 96 0,0 0 32 15,-6 5 0-15,6-5 0 0,0 0-48 0,0 0 0 0,0 0 0 16,0 0 0-16,0 0 192 0,0 0 16 16,0 0 16-16,0 0 0 0,-7-8-128 0,7 8-32 0,-2-8 0 0,2 8 0 15,0 0-64-15,0 0-32 0,0 0 0 0,0 0 0 0,1-10-224 0,-1 10-64 16,0 0 0-16,0 0 0 0,0 0-128 0,0 0 0 16,0 0 0-16,8-5 0 0,-8 5 0 0,0 0-144 15,0 0 0-15,0 0 0 16,0 0-368-16,4-9-64 0,-4 9 0 0,0 0-16 15,0 0-240-15,0 0-64 0,0 0 0 0,0 0 0 16,0 0-576-16,0 0-128 0,0 0-32 0,0 0-5728 16</inkml:trace>
  <inkml:trace contextRef="#ctx0" brushRef="#br0" timeOffset="37612.33">27019 8242 7359 0,'0'0'656'0,"13"-6"-528"16,-1 1-128-16,1 0 0 0,-1-2 1552 0,-2 4 288 16,0-1 48-16,-1 0 16 0,-2-1-400 0,-7 5-80 15,0 0-16-15,0 0 0 0,0 0-192 0,0 0-64 16,0 0 0-16,-14 6 0 0,-2-2-224 0,-3 2-48 16,-4 1-16-16,-4-1 0 0,-2 6-48 0,-1-4-16 15,-3 4 0-15,-3-4 0 0,-1 0-16 0,-2-1 0 16,-2-1 0-16,-1 3 0 0,-1-4-144 0,2 3-16 15,3-2-16-15,2-1 0 0,2 2-96 0,4-2-32 16,3-2 0-16,3 3 0 0,1 0-160 0,5-1-16 16,3 1-16-16,5 1 0 0,10-7-144 0,-9 3-16 15,9-3-128-15,0 0 192 0,0 0-192 0,0 0 0 16,0 0 128-16,6 13-128 0,2 0 0 0,1 2 0 16,2 3 0-16,-1 4 0 0,0 4 0 0,-1 3 0 15,0 3 0-15,-1 10 0 0,-3 4 0 0,-1 6-128 16,-3 4 128-16,-1 6 0 0,-3 4 0 0,0 4 0 0,-4 5 0 15,1 3 0-15,-2-1 0 0,-1 5 0 0,-1 0 0 0,-2 2 0 16,-1 3 0-16,-1 0 0 0,-3 1 144 0,0-2-144 16,-4-2 128-16,0-1-128 0,-2-4 128 0,-1 1-128 15,1-3 240-15,-1 5-48 0,-4-6 0 0,3-4 0 16,4-3 64-16,2-2 0 0,1 0 0 0,3-1 0 16,1-3-16-16,4-2 0 0,1-2 0 0,2-2 0 15,3 0-96-15,2-2-16 0,1-1 0 0,1 0 0 16,2-2 0-16,1-4-128 0,2 2 192 0,0-3-64 0,1-7-128 0,2 0 0 15,1-5 0-15,2-1-176 0,1-3 176 0,0-5 0 16,2-3 128-16,3-2-128 0,2-4 192 0,1-5-48 16,1 2 0-16,3-2 0 15,1-6-144-15,2 2 192 0,0-3-192 0,-1-3 192 0,1 1-192 0,0-2 0 16,-1 1 0-16,4 0 0 0,0 3 0 0,1-2 0 16,-1-1 0-16,-1 3 0 0,2 2-400 0,-2-2 32 15,0 1 16-15,2 1 0 16,-1-4-1120-16,2 0-208 0,2-1-48 0</inkml:trace>
  <inkml:trace contextRef="#ctx0" brushRef="#br0" timeOffset="38094.8">27863 8502 3679 0,'-9'-7'320'0,"0"-2"-320"0,-1 4 0 0,-1 1 0 0,-2 2 4400 0,-4 4 800 15,-3 2 176-15,-3 4 16 0,-2 2-4000 0,-2 4-816 16,-2 3-144-16,0 5-48 0,-2 5 336 0,2 6 64 16,0 3 16-16,2 3 0 0,3 4 16 0,5 6 0 15,1 3 0-15,6 6 0 0,6-1-448 0,6-3-96 16,6-6-16-16,6-5 0 0,3-3 64 0,7-6 16 16,6-5 0-16,5-7 0 0,2-3 336 0,7-4 64 15,4-1 16-15,2-7 0 0,1-4-192 0,-1-3-48 16,-1-3 0-16,-2-4 0 0,-4-4-112 0,0 2-16 15,-3-3-16-15,-2-3 0 0,-3-1-48 0,-5-1-16 16,-4-1 0-16,-5-1 0 0,-5-1 160 0,-5-2 48 16,-5-4 0-16,-4-1 0 0,-5-6 16 0,-5-1 16 15,-7-2 0-15,-3 4 0 0,-3 6-544 0,-3 1 0 16,-3 6 0-16,0 9 0 0,0 3-352 0,-2 7 32 0,-1 6 0 0,1 3 0 31,-1 3-1920-31,3 6-384 0,-1 4-80 0</inkml:trace>
  <inkml:trace contextRef="#ctx0" brushRef="#br0" timeOffset="38472.14">27915 10273 25791 0,'-18'18'2304'0,"2"0"-1856"0,-2 1-448 0,2 8 0 0,0 1 2032 0,0 6 304 15,-1 4 64-15,-2 7 16 0,-1 0-1952 0,-1 6-464 16,0 0 0-16,2 0 0 16,2 0 144-16,1-3-16 0,2 2-128 0,5 1 192 0,3-2-192 0,3-4 0 15,2 0 0-15,6-7 0 0,5-3 256 0,3-8 16 16,2-5 0-16,8-3 0 0,5 1 304 0,2-7 48 16,3-4 16-16,3-4 0 0,2-5-112 0,-4-3-16 15,1-4 0-15,2-4 0 0,-2-1 16 0,3-5 0 16,-2-5 0-16,-3-2 0 0,-1-2-16 0,-3-4 0 15,-2-3 0-15,-4-1 0 0,-4-2-48 0,-5-1-16 16,-6-2 0-16,-2-6 0 0,-6 1-112 0,-6-2-16 16,-4 5-16-16,-4 4 0 0,-2 3-112 0,-3 4-32 15,-4 0 0-15,0 4 0 0,0 4-160 0,1 4 0 16,0 3 0-16,3 1 0 16,-1 1-1200-16,4 1-160 0,2 4-48 0,3-3 0 15,2-2-1952-15,2-1-400 0</inkml:trace>
  <inkml:trace contextRef="#ctx0" brushRef="#br0" timeOffset="39214.12">28741 7926 13823 0,'-21'-18'1216'0,"11"7"-960"15,-2 0-256-15,3-1 0 0,3-5 1728 0,1-1 288 16,1 1 64-16,1 0 16 0,2 1-704 0,4-2-144 15,2 0-32-15,6 0 0 0,5 0 64 0,4 2 0 16,4-1 0-16,4 3 0 0,4 0-512 0,3-1-112 16,3 1-16-16,-2 4 0 0,2-2-192 15,-1 4-64-15,0 0 0 0,-1 3 0 0,-2-3-224 0,-1 3-160 16,0 3 192-16,-3-1-192 0,-3 1 208 0,-1-1-64 16,-2 3-16-16,-3 4 0 0,-2 0-128 0,-2 1 0 15,-3 4 0-15,-3 1 128 0,-3 2-128 0,-2 6 0 16,-1 0 0-16,-1 5 0 0,-2 5 0 0,-5 6 0 0,-2 4 0 15,-4 6 0-15,-4 8 0 0,-5 11 0 16,-6 10 128-16,-1 5-128 0,-1 6 0 0,-3 7 0 16,-1 4 0-16,0 7 128 0,4 3-128 0,2 2 0 15,1 0 0-15,4 2 0 0,1-1 0 0,1-2 0 16,5-2 0-16,0-4 0 0,1 2 0 0,3 0 0 16,1-8 128-16,1 1-128 0,4 2 0 0,2-6 0 0,2-2 0 0,4-3 128 15,0-3-128-15,3 1 0 16,4-3 144-16,2 2-144 0,0 1 256 0,3 0 0 0,1-2-16 0,1 4 0 15,3-4-96-15,1 3-16 0,2-1 0 0,2 1 0 16,1-5-128-16,1 2 0 0,2-3 144 0,1 2-144 16,-1-2 0-16,2-3 144 0,-2-5-144 0,-1-1 0 15,-1 0 176-15,-2-4-176 0,1-6 160 0,1-4-160 0,-1-3 0 16,4-1 0-16,0-3 0 0,0-6 0 0,-5-3 0 0,0-1 0 16,-3-4 0-16,1-1 144 0,-3-3-144 0,-3-2 0 15,-4-3 0-15,-5-2 0 0,-3-4 208 0,-4-2 112 16,-4-2 32-16,-4 0 0 0,-2-2 288 0,-5 1 64 15,-3-2 16-15,-4 1 0 0,-4 0-96 0,-3-4-32 0,-7 1 0 16,-3-2 0-16,-7-1-144 0,0-3-48 0,-5 5 0 0,-3-2 0 16,-6-1-64-16,-10 2-16 0,-5-5 0 0,-4 1 0 15,-1 1-192-15,1-1-128 0,-3 4 128 0,-5-4-128 16,-7-3 0-16,0 0-256 0,-2 3 32 0,-2 0-13376 16,-5-1-2672-16</inkml:trace>
  <inkml:trace contextRef="#ctx0" brushRef="#br1" timeOffset="49351.24">2181 14708 5519 0,'0'0'240'0,"2"12"64"15,-2-5-304-15,0 3 0 0,-2-2 0 0,1 2 0 0,0-1 2272 0,-1 1 400 16,1 2 80-16,0-5 0 0,-3 1-848 0,3 1-176 15,1-9-48-15,0 0 0 0,0 0-144 0,0 0-48 16,0 0 0-16,0 0 0 0,0 0-144 0,1-10-16 16,3-3-16-16,0-5 0 0,0-7-608 0,1 1-128 15,1-6-32-15,3-1 0 0,1-2-128 0,-1-4-32 16,-3-3 0-16,1 0 0 0,0-2 0 0,0-7-16 16,-2-1 0-16,0-5 0 0,-1 0-144 0,-1 1-32 15,0-1 0-15,1 0 0 0,0 2-192 0,-1 3 0 16,0 6 128-16,3 1-128 0,1 4 0 0,0 6 0 15,1 7 0-15,0 2 0 0,-1 8 0 0,1 5 0 16,-2 7 0-16,3 5 0 0,1 4 0 0,-1 9-160 16,3 5 160-16,-1 7-192 0,0 4 192 0,3 6-160 15,2 2 160-15,0 5-160 0,-1 2-16 0,1 3 0 16,0-2 0-16,-1 0 0 0,2-6-64 0,-2-3-16 16,-2-4 0-16,0-2 0 0,1-8 256 0,-3-3 0 15,-1-4 0-15,2-2 0 0,-1-5 0 0,2-1 192 16,-2-7-16-16,1-1 0 0,-2-5 144 0,1-5 16 0,1-3 16 0,-1-4 0 15,1-5-32-15,0-1-16 0,0-4 0 16,-2 1 0-16,-1-7-48 0,1 1-16 0,-4-1 0 0,1 1 0 16,-3-2 48-16,-2-2 16 0,-2-2 0 0,0 2 0 15,0 1-80-15,-1 3-16 0,-2 1 0 0,1 9 0 16,2 3-208-16,1 2-160 0,-1 2 32 0,0 1 0 16,3 5-1312-16,-3 9-256 0,0 0-48 0,0 0-9072 15,0 0-1792-15</inkml:trace>
  <inkml:trace contextRef="#ctx0" brushRef="#br1" timeOffset="49701.49">3047 14092 24639 0,'-4'11'1088'0,"4"-2"240"0,0-1-1072 0,3 2-256 16,0 3 0-16,3-5 0 0,-1 1 1088 0,2-2 176 15,2-2 16-15,1-3 16 0,0-3-192 0,3-4-32 16,2-3-16-16,-1-3 0 0,0 1-384 0,0-2-80 16,0-3-16-16,0-3 0 0,0 0-192 0,-1 1-32 15,-2-4-16-15,0 2 0 0,-1 0-144 0,-4 3-48 16,-3 0 0-16,-1 0 0 0,-2 1 32 0,-4 2 0 16,-2 5 0-16,-4 2 0 0,0 1 64 0,-3 5 16 15,-2 5 0-15,-3 1 0 0,-4 7-256 0,-1 1 128 16,1 8-128-16,-1 1 0 0,1-1 0 0,2 6 0 0,2-2 0 0,3 2 0 15,2-4 0-15,4 3 0 0,5-3 0 0,4-3 0 16,4 0 0-16,4-2 0 0,2-3 0 0,4-2 0 16,4-1 0-16,2-5 0 0,4 0-128 0,13-4 128 31,-4-2-1632-31,1-4-224 0,1-2-32 0,-2-6-13232 0</inkml:trace>
  <inkml:trace contextRef="#ctx0" brushRef="#br1" timeOffset="50034.86">3446 13840 26719 0,'0'0'2368'0,"0"0"-1888"16,0 0-480-16,5 8 0 0,1 2 624 0,3-3 16 16,2 4 16-16,4-4 0 0,0 0 304 0,2-1 64 15,2-3 16-15,2-3 0 0,3-2-272 0,1-3-64 16,1-4-16-16,-3 2 0 0,-1-5-240 0,-1 2-64 15,0 0 0-15,-1-4 0 0,-6-1-64 0,1 2-32 16,-2-1 0-16,-3-1 0 0,-4-1-128 0,-2 4-32 16,-4 3 0-16,-2-1 0 0,-6 3 0 0,0 1 0 15,-3 0 0-15,0 3 0 0,-5 3-128 0,-1 1 0 16,-4 1 144-16,1 1-144 0,1 5 0 0,-2 0 0 16,2 3 0-16,2 2 0 0,0 1 0 0,2 4 0 15,1 2 0-15,4-1 0 0,3 1 0 0,5 1 0 16,1-2 0-16,3 1 0 0,4-2 0 0,3 0 0 0,3-2 0 0,3 1 0 15,4-5 0-15,3-4-208 0,2-3 80 16,11 1 128 0,1-3-1712-16,-2-6-208 0,1-4-64 0</inkml:trace>
  <inkml:trace contextRef="#ctx0" brushRef="#br1" timeOffset="50451.82">4317 13597 27871 0,'0'0'1232'0,"0"0"256"0,-10 4-1184 16,-2 2-304-16,1 2 0 0,2-2 0 0,-1 3 704 0,-6 3 64 15,0-2 32-15,-3 4 0 0,-2 4-64 0,-1 1-16 16,-1 2 0-16,-1 7 0 0,-3 0-80 0,4 4 0 16,1 0-16-16,5 5 0 0,1-2-352 0,4 1-64 15,3 0-16-15,4-5 0 0,2-7-192 0,6-1 0 16,2-2 128-16,4-6-128 0,3-2 0 0,5-7 0 15,2-5 128-15,2-5-128 0,2-2 224 0,2-9 0 16,1-6 0-16,0-3 0 0,-1-6 128 0,-1-4 32 16,0-5 0-16,-1-3 0 0,0-1-128 0,-3 0 0 15,-3-3-16-15,-3 3 0 0,-1-3 208 0,-4 2 32 16,-7-5 16-16,3-4 0 0,-5 0-160 0,-1-3-16 16,-3-8-16-16,-1 1 0 0,-4-5-144 0,0 1-32 15,0 3 0-15,2 6 0 0,0 10-128 0,2 6 0 16,3 11 0-16,-1 4 128 0,-1 11 0 0,1 10 0 15,3 6 0-15,-6 10 0 0,1 11-128 0,2 7 0 0,-1 8 0 16,0 11 0-16,1 9-176 0,-2 10 176 0,2 9-128 0,1 3 128 16,4 4-320-16,3 1 32 0,0 2 0 15,7 31 0 1,5-25-624-16,2-16-128 0,0-13-32 0,3-8 0 16,3-8-2128-16,3-11-448 0</inkml:trace>
  <inkml:trace contextRef="#ctx0" brushRef="#br1" timeOffset="51319.5">6195 13046 13823 0,'0'0'608'0,"7"-5"128"0,0-6-592 0,1 4-144 16,0 0 0-16,-1 0 0 0,0 2 1648 0,-7 5 288 15,0 0 64-15,7 2 16 0,-2 5-1056 0,-1 2-224 16,-3 3-32-16,-2 1-16 0,-4 3 144 0,-3 5 48 16,0 3 0-16,-6 1 0 0,-3 6 112 0,-3 3 32 15,-1 3 0-15,-3 2 0 0,-2 5-128 0,-4 0-32 16,-1 1 0-16,-1-1 0 0,-4-2-256 0,1 0-48 15,-1-3-16-15,-1-3 0 0,-2-3-96 0,-1-5-32 16,2-1 0-16,1-7 0 0,2-3-16 0,0-7 0 16,2-3 0-16,3-4 0 0,3-6 64 0,3-4 16 15,1-3 0-15,5-6 0 0,4 0-208 0,2-3-32 16,1-3-16-16,4-3 0 0,2 1-224 0,1-3 0 16,4-1 128-16,5-4-128 0,3 4 0 0,1-1 0 15,5-2 0-15,3 6-160 0,5 0 160 0,5 0-160 16,2 6 160-16,3 2-160 0,1 1 160 0,5 9-128 15,-1 2 128-15,1 5-128 0,-1 3-32 0,-2 1 0 16,1 0 0-16,-2 2 0 0,-1 5-16 0,0-4 0 0,-1 3 0 0,-1-1 0 16,-1 0 176-16,1-1 0 15,-1-1 0-15,1-3 0 0,2-1 0 0,-3-5 0 0,2 0 0 16,-2-4 0-16,0-3 176 0,-2 1-48 0,-2-5 0 0,4-3 0 16,-4-1 16-16,-3-2 0 0,0-1 0 0,-1-2 0 15,-3-1 16-15,-4 2 0 0,-2-1 0 16,-4 2 0-16,-3-3 16 0,-5-1 0 0,-6 1 0 0,-4-1 0 15,-5 0 192-15,-5 2 32 0,-2 3 16 0,-6 4 0 16,-2 2-160-16,-4 4-16 0,0 5-16 0,-3 3 0 16,-2 2-224-16,1 3 0 0,1 1 0 0,3 4-160 0,4-1-96 0,2 3-32 15,4-4 0-15,-1 5 0 16,7-5-2208-16,10-2-448 0,7-5-96 0</inkml:trace>
  <inkml:trace contextRef="#ctx0" brushRef="#br1" timeOffset="51688.4">7334 12516 28735 0,'0'0'1280'0,"0"0"256"0,0 0-1232 0,0 0-304 0,0 0 0 0,5 7 0 16,1 5 992-16,-4 2 144 16,1 7 16-16,-2 2 16 0,-1 6-416 0,-1 4-96 0,-2 7-16 0,-2 1 0 15,-1 2-176-15,-2 1-32 0,2-2-16 0,-3 4 0 16,0 0-160-16,1 1-48 0,1-4 0 0,-1 0 0 15,-1-3-208-15,1-5-256 0,3-2 48 0,-2 5 16 16,3-11-512-16,3-8-80 16,1-7-32-16,0-12 0 0,0 0-208 15,0 0-32-15,10-12-16 0,1-2 0 0,2-4-1584 0,2-1-320 0</inkml:trace>
  <inkml:trace contextRef="#ctx0" brushRef="#br1" timeOffset="51877.99">7474 12540 14735 0,'7'-13'1312'0,"-1"8"-1056"0,0 1-256 0,-1-1 0 0,-5 5 2368 0,0 0 400 16,7 4 96-16,-1 1 16 0,-1 0-1344 0,-1 6-256 16,0 2-48-16,-3 2-16 0,-1 8-432 0,-1 0-80 15,0 5-32-15,-2 0 0 0,2 6-144 0,-4 2-16 16,0 0-16-16,-1 1 0 0,1-2-288 0,2 2-48 16,1 1-16-16,1-2 0 0,0-3-272 0,-1-1-64 15,2-6-16-15,-1 10 0 16,0-7-432-16,1-5-96 0,-1-2-16 0,-2-8 0 15,1-4-1568-15,2-10-320 0,-6 8-64 0</inkml:trace>
  <inkml:trace contextRef="#ctx0" brushRef="#br1" timeOffset="52040.95">7093 12927 21183 0,'0'0'1888'0,"0"0"-1504"0,0 0-384 0,6-7 0 15,3 2 1648-15,4-4 256 0,2 1 48 0,3 2 16 16,5-4-1264-16,2 1-256 0,3-3-64 15,3 0 0-15,0 0-64 0,1 1 0 16,-1-1-16-16,-3 5 0 0,-2-5-176 0,-1 6-128 0,-3 1 192 0,6-3-192 16,-7 2-1888-16,-7 3-480 15</inkml:trace>
  <inkml:trace contextRef="#ctx0" brushRef="#br1" timeOffset="52180.49">7137 13110 3679 0,'-15'7'160'0,"15"-7"32"0,0 0-192 0,0 0 0 0,0 0 0 0,8 2 0 0,3-3 6768 0,10-1 1296 15,3-2 272-15,6-3 48 0,6-4-6336 0,2-2-1264 16,1-2-256-16,2-3-48 0,1-1-288 0,2 1-64 16,1-1-128-16,22-4 192 15,-3 6-1632-15,-2 3-336 0</inkml:trace>
  <inkml:trace contextRef="#ctx0" brushRef="#br1" timeOffset="52939.7">3466 15618 29487 0,'-10'14'2624'0,"-3"2"-2112"0,-1 3-512 0,1 2 0 16,-1 8 144-16,1 2-144 0,0 2 0 0,3 1 144 0,1-2 32 0,1 0 0 15,2-4 0-15,2 0 0 0,2-5-48 0,3 0 0 16,2-1 0-16,3-3 0 0,1-3-128 0,5-5 0 16,2-1 144-16,4-6-144 0,2-3 336 0,4-3 0 15,4-1 0-15,1-4 0 0,2-1 64 0,1-3 16 16,2-1 0-16,-3 0 0 0,-4-2-224 0,0-2-64 16,-1 2 0-16,-5 0 0 0,-2 2 0 0,-3-1-128 15,-1 1 192-15,-4 0-64 0,-4 0 80 0,-5 2 16 0,-3-1 0 16,-3 2 0-16,-2-3-80 0,-3 2-16 15,-3 1 0-15,-3 0 0 0,-1 2-128 0,-5 0 0 16,-4 0 0-16,-2 0 0 0,-1-1 0 0,0-1-144 0,0-2 144 16,4 3-160-16,2-1 160 0,6 1 0 15,1-3-144-15,5 0 144 0,2-1 0 0,5-1-144 16,3-2 144-16,5-3 0 0,4-2-160 0,4-3 160 16,6-3-128-16,3-3 128 0,2-1 0 0,3-5 0 15,2-4 0-15,1-2 0 0,2-3 176 0,1-1-48 16,1-2 0-16,-1 3 0 0,-1-6-128 0,-4 4 128 0,-1 3-128 0,-3 4 128 15,0 2-128-15,-6 3 0 0,-4-1 0 0,-3 7 128 16,0 3 64-16,-6 6 16 0,-1 1 0 0,-4 4 0 16,0 5 176-16,0 9 48 0,0 0 0 0,-6 9 0 15,0 6-192-15,-2 8-48 0,1 8 0 0,-1 7 0 16,2 5-192-16,2 8 176 0,0 7-176 0,4 7 160 16,1 8-32-16,3 7 0 0,0 1 0 0,2 8 0 15,3 4-128-15,0 3 0 0,-1-2 0 0,1-1 0 16,-2-3 0-16,1-2 0 0,-3-5 0 0,0-7 128 0,2-5-128 15,-5-5-256-15,-1-10 64 0,-2-2 16 16,-1-6-1872-16,-4-6-368 16,0-5-80-16,-9 6-12352 0</inkml:trace>
  <inkml:trace contextRef="#ctx0" brushRef="#br1" timeOffset="53023.24">3729 16418 24351 0,'14'-22'1088'0,"-3"9"208"0,4-4-1040 0,4-5-256 16,3-3 0-16,4-3 0 0,6-5 384 0,5 1 0 15,1-1 16-15,5 0 0 0,2 1-224 0,-3 1-48 0,-3 1-128 0,11-12-11504 16</inkml:trace>
  <inkml:trace contextRef="#ctx0" brushRef="#br1" timeOffset="53432.05">5461 15008 31503 0,'0'0'1392'0,"0"0"288"0,-2-4-1344 0,-1 1-336 0,3 3 0 0,-7-6 0 16,-2 4 720-16,-2 2 80 0,-3 2 16 0,-1 6 0 16,-3 0-432-16,-2 4-96 0,-2 1-16 0,-3 2 0 15,-3 8-96-15,-3 0-32 0,-1 5 0 0,1-2 0 0,-3 2 176 0,4-3 48 16,2 0 0-16,4 1 0 0,5-5-16 0,4 1 0 15,6-2 0-15,4-2 0 0,3-1-224 0,6-2-128 16,5-1 128-16,5 1-128 0,5-1 176 0,4-2-48 16,4 0 0-16,1 0 0 0,1-2 64 0,0 1 0 15,-2-2 0-15,-2 3 0 0,-1 0-64 0,-5 0 0 16,-2-1 0-16,-3 2 0 0,-4-2 96 0,-4 2 16 16,-2 1 0-16,-4 3 0 0,-6-1 176 0,-6 3 32 15,-3 3 16-15,-5-3 0 0,-4 0-272 0,-6-1-64 16,-3 0-128-16,-2-2 192 0,-2-7-464 0,1-1-112 15,5-7 0-15,3-1-16 16,3-4-2080-16,6-6-400 0,5-3-96 0,2-10-12640 0</inkml:trace>
  <inkml:trace contextRef="#ctx0" brushRef="#br1" timeOffset="54305.37">5903 15041 25455 0,'0'0'1120'0,"0"0"240"0,0 0-1088 0,-1 9-272 0,-2 3 0 0,2 4 0 16,0 2 1024-16,1 5 160 0,-3 1 32 0,1 0 0 16,-1-1-320-16,1 2-48 0,0 0-16 0,2-3 0 15,-1 0 0-15,1 1-16 0,3-2 0 0,2 0 0 16,-3-5-368-16,6 1-64 0,1-3 0 0,1-4-16 16,1-1-80-16,2-3-16 0,-2-1 0 0,3 0 0 15,2-3-64-15,2-2-16 0,-3-4 0 0,-1-2 0 0,2-1 80 16,0-2 16-16,-1 0 0 0,-3-2 0 0,-1 2 64 0,-2-1 16 15,-2 0 0-15,0-2 0 0,-2 1-160 16,-2 3-16-16,1-3-16 0,0 2 0 0,-3-1 16 0,2 2 0 16,-1-3 0-16,1 2 0 0,0-3-192 0,0 0 192 15,2-2-192-15,2 0 192 0,2-2-192 0,-4-1 0 16,4-4 0-16,0 1 0 0,-1-4 0 16,3 1 0-16,0 0 0 0,-2-4 0 0,5 2 0 0,0-4 0 15,0-2 0-15,-1 1 0 0,-1-5 0 0,0-2 0 16,0-1 0-16,-3-4 0 0,-1 2 0 0,-2-7 0 15,-1-4 0-15,-3 3 0 0,-2-3 0 0,-2 0 128 16,0 0-128-16,-3 5 0 0,1 0 0 0,0 6 0 16,-1 0 0-16,0 9 0 0,0 4 0 0,0 7 0 15,-2 4 0-15,2 6 0 0,-1 4 0 0,1 8 0 16,0 5-176-16,-1 8 176 0,-3 5-208 0,0 11 32 16,2 1 16-16,2 10 0 0,1 2 160 0,2 8-128 15,-1 4 128-15,0 5-128 0,1-1 128 0,1 3 0 0,0-2 0 0,2 0 0 16,5 0 0-16,2-6 0 0,2-4 0 0,2-8 0 15,-1-2 0-15,3-7 0 0,-1-6 0 16,2-9 0-16,2-2 0 0,0-8 0 0,0-4 0 16,1-7 176-16,3-8 0 0,1-4 0 0,-1-4 0 15,0-4 0-15,-1-3-48 0,0-4-128 0,1-1 192 0,-3-1-64 16,-2-2-128-16,-1 0 128 0,-1-1-128 0,2 2 128 16,-1 4-128-16,0 3 160 0,-1 4-160 0,0 5 160 15,-1 6-160-15,-2 2 0 0,-1 5-160 0,2 6 160 16,-3 5-144-16,0 2 144 0,-2 5-128 0,0 4 128 0,-1 1 0 15,-1 5 0-15,-1-1 0 0,0-1-128 16,0 2 128-16,2-2 0 0,-1-5 128 0,-1-1-128 0,2-1 0 16,0-7 0-16,2-2 0 0,2-4 0 0,-1-3 0 0,1-7 0 15,3-3 192-15,1-2-64 0,1-5 0 0,1-2 16 16,-1-3 0-16,3 1 0 0,1-6-144 16,-2 3 0-16,0 1 144 0,1-1-144 0,0 1 0 0,-1 4 0 15,1 2 0-15,0 3 0 0,0 4 0 0,0 0 0 16,-2 4 0-16,3 3 0 0,1 6 0 0,0 1 0 15,0 3 0-15,-1 5 0 0,0 2 0 0,-1 0 0 16,-2 0 0-16,1 1 0 0,-2 3 0 0,-1-2 0 16,0-1 0-16,-2 2 0 0,-2-1 0 0,0-2 0 15,0-3 0-15,-2 0 0 0,-2-6 240 0,0 0-32 16,-6-5 0-16,0 0 0 0,0 0 240 0,0 0 64 16,0 0 0-16,0 0 0 0,0 0-176 0,0 0-16 0,-7 5-16 0,-6-1 0 15,-9 0-96-15,-3 1-16 0,-5 4 0 0,-1-3 0 16,0 6-192-16,-2-5 0 0,0 3 0 15,-10 1 0 1,6 0-512-16,6-2-208 0,3-5-48 0,11-3-13168 16,1-1-2640-16</inkml:trace>
  <inkml:trace contextRef="#ctx0" brushRef="#br1" timeOffset="55155.65">2325 17724 19343 0,'-8'-17'848'0,"4"8"192"0,1-1-832 0,-2-4-208 16,-2 0 0-16,3 2 0 0,1-1 1664 0,1 6 272 15,1-2 64-15,1 9 16 0,0 0-816 0,0 0-176 16,0 0-16-16,5 11-16 0,1 2-368 0,2 9-80 16,1 2-16-16,-1 8 0 0,2 5-80 0,1 3 0 15,2 8-16-15,-3 2 0 0,3 1-128 0,-3 6-32 16,-1 0 0-16,1 2 0 0,-1 1-80 0,-3-1 0 16,1-5-16-16,-4-6 0 0,1-4-16 0,1-8 0 15,-1-4 0-15,0-9 0 0,1-6 304 0,1-4 64 16,2-8 16-16,1-3 0 0,2-6-176 0,2-8-48 15,1-3 0-15,0-4 0 0,3-5-160 0,0 1-32 16,1-6-128-16,3 1 192 0,-4 1-192 0,2 0 0 0,2 6 0 16,0 4 0-16,1 6 0 0,-2 2 0 0,3 6 0 15,0 7 0-15,1 6 0 0,-1 6 0 0,-3 5 0 16,-2 5 0-16,-4 4 0 0,-6 4 144 0,-3 1-144 0,-5 2 192 16,-5-2 128-16,-3 3 16 0,-6 0 16 0,-1 1 0 15,-3-3-32-15,-3 0-16 0,-5-2 0 0,1-1 0 16,-2-3-304-16,2-7 0 0,-3-6 0 0,-2-4 0 15,1-9-1104 1,1-5-336-16,4-7-64 0,1-4-16 0,3-8-1520 0,5-5-304 16,2-2-64-16</inkml:trace>
  <inkml:trace contextRef="#ctx0" brushRef="#br1" timeOffset="55454.67">3230 18068 26719 0,'-4'20'2368'0,"4"-9"-1888"0,0 5-480 0,3 1 0 0,-1 4 960 0,2 3 80 16,1 5 32-16,-1 2 0 0,4-1-208 0,-2 3-32 15,2 2-16-15,0-2 0 0,0-8-272 0,1 0-48 16,1-4-16-16,2-3 0 0,0-3-32 0,2-6-16 16,1-2 0-16,2-4 0 0,-3-3 80 0,3-4 0 15,0-5 16-15,0-1 0 0,-1-5 288 0,0-4 48 16,-1-4 16-16,-1-3 0 0,0-4-160 0,-3 2-16 15,-1-3-16-15,-2 2 0 0,-2 1-272 0,-2-2-48 0,-2 1-16 0,-4 2 0 16,0 4-160-16,-2-2-48 16,0 2 0-16,-1 2 0 0,0 2-144 0,1 3-224 0,2-1 48 15,0 3 16 1,2 0-1696-16,3 2-352 0,2-4-64 0,5-5-15696 0</inkml:trace>
  <inkml:trace contextRef="#ctx0" brushRef="#br1" timeOffset="55661.85">3857 17161 15663 0,'0'0'688'0,"0"0"144"0,0 0-656 0,0 0-176 0,-3 12 0 0,1 3 0 0,2 4 4160 0,2 7 784 16,1 5 176-16,0 7 16 0,4 8-3664 0,-1 4-720 15,3 2-160-15,1 5-16 0,0 3 48 0,1 5 16 16,1-1 0-16,0 4 0 0,2 0-256 0,-2 1-64 15,1-3 0-15,2-1 0 16,-1-3-1184-16,2-6-240 0,-2-6-48 0,0-9-16 16,-4-7-1712-16,-3-9-352 0,0-4-64 0</inkml:trace>
  <inkml:trace contextRef="#ctx0" brushRef="#br1" timeOffset="55812.04">3728 17796 34559 0,'0'0'1536'0,"0"0"304"0,4-5-1472 0,4-4-368 0,2 2 0 16,3-2 0-16,4 3 640 0,6-3 48 0,3 0 16 0,3-1 0 16,4 0-336-16,1-4-64 0,4 0-16 0,21-9 0 31,-1 0-2048-31,-6-2-416 0</inkml:trace>
  <inkml:trace contextRef="#ctx0" brushRef="#br1" timeOffset="56279.28">5373 16981 24879 0,'-13'8'2208'0,"8"-6"-1760"0,-4 3-448 0,2 3 0 0,3 1 1344 0,1 5 192 15,1 3 48-15,2 4 0 0,1 7-1136 0,3 1-240 16,0 4-32-16,1 1-16 0,0 2 32 0,3 2 0 0,-2 5 0 0,0-1 0 15,-2-2 64-15,0-1 32 16,1-2 0-16,-1-3 0 0,-3-2 112 0,-1-4 32 16,0-5 0-16,-1-5 0 0,-1-6 592 0,0-5 112 15,2-7 16-15,0 0 16 0,-5-7-16 0,1-7 0 0,-2-3 0 0,1-5 0 16,1-6-528-16,1-1-112 0,-2-3-32 0,3-2 0 16,0-2-288-16,2-1-48 0,3 0-16 0,3 2 0 15,2 0-128-15,3 1 0 0,6 0 0 0,1 2 0 16,-2 0 0-16,10 6 0 0,2-1 0 0,6 4 0 15,0 4-912 1,3 2-64-16,2 2-16 0,0 4 0 0,-1-1-1504 16,-3 2-320-16,-3 4-48 0,-3 1-16 0</inkml:trace>
  <inkml:trace contextRef="#ctx0" brushRef="#br1" timeOffset="56579.62">6133 16741 32479 0,'-11'17'1440'0,"6"-5"288"0,-3 1-1376 0,0 6-352 0,1 6 0 0,-2 3 0 0,0 5 400 0,0 1 16 16,0 2 0-16,2 1 0 0,0 0 176 0,3-2 48 15,2 0 0-15,1-4 0 0,1-4-128 0,5-1-32 16,1-6 0-16,4-2 0 0,3-7-160 0,2-5-48 16,2-3 0-16,4-4 0 0,0-4 288 0,1-9 48 15,1-4 16-15,3-6 0 0,-2-3 80 0,-2-1 0 16,-3-2 16-16,-2-2 0 0,-3 1-272 0,-3 5-48 15,-4-4-16-15,0 4 0 0,-7-2 32 0,-3 4 0 16,-3-2 0-16,-7 5 0 0,-6 0-208 0,-3 3-32 16,-2 3-16-16,-1 5 0 0,-3 1-304 0,-2 5-64 0,1 4-16 15,0 2 0 1,2 3-1072-16,3 2-224 0,1 1-32 0,3 2-16 16,5-4-960-16,2 3-192 0,3-2-32 0</inkml:trace>
  <inkml:trace contextRef="#ctx0" brushRef="#br1" timeOffset="57017.36">6586 16455 3679 0,'-4'9'320'0,"0"2"-320"0,0 4 0 0,-1 3 0 0,4 4 5632 0,-2 3 1072 16,2 0 208-16,1 6 32 0,0-2-4736 0,0 4-944 16,1 4-192-16,-1-1-48 0,2-1-256 0,0 1-48 15,1-4-16-15,3-1 0 16,2-6-64-16,3-4 0 0,1-2-16 0,0-6 0 0,4-3 48 0,0-5 16 15,2-3 0-15,2-5 0 0,-1-6 64 0,3-1 16 16,-2-5 0-16,-1-4 0 0,-1-7-48 0,0 1 0 16,-3-2 0-16,-1-2 0 0,-4 2-288 0,-1 0-64 15,-1-1-16-15,-3 4 0 0,-3 3-96 0,1-1 0 16,-3 1-16-16,3 4 0 0,-3 7-240 0,0 0 0 16,0 5 128-16,0 5-128 0,0 0 0 0,6 12 0 15,1 4-144-15,2 1 144 0,2 4-320 0,1 0 48 0,1 5 0 16,4 2 0-16,-1 1-64 0,1-5-16 15,0 0 0-15,1-1 0 16,-1-8-96-16,2-2 0 0,-1-4-16 0,-1-4 0 0,1-6 464 0,-3-8 0 16,2-3 0-16,-2-5 0 0,0-8 272 0,-1 0 160 15,-1-5 16-15,-3-2 16 0,-5-1-64 0,0-3-16 16,-5-3 0-16,-5-1 0 0,-4 0-64 0,-3-6 0 0,-5 0-16 16,-1-3 0-16,-1 3-304 0,0 4 128 15,3 2-128-15,-5-5 0 16,4 10-464-16,6 11-208 0,0 6-32 0,6 7-16 15,1 5-3072-15,4 6-624 0,0 0-112 0,0 0-16 0</inkml:trace>
  <inkml:trace contextRef="#ctx0" brushRef="#br1" timeOffset="57586.7">7994 15796 27519 0,'-5'-15'1216'0,"1"9"256"0,-1-6-1168 0,-1 2-304 16,-2-3 0-16,-1 1 0 0,-2 0 1264 0,-2 1 192 0,-3 3 32 0,-2-1 16 15,-3 4-400-15,-1 4-80 0,-4 3 0 0,1 3-16 16,-3 7-496-16,0 3-80 0,-1 3-32 0,-3 6 0 15,0 9-224-15,3 3-48 0,3 2-128 0,3 0 192 16,2 0-64-16,3 0-128 0,3-1 176 0,6-4-176 16,5-4 224-16,5-6-64 0,6-2-16 0,0-5 0 15,6-2 32-15,4-2 0 0,2-6 0 0,6-1 0 16,3 0 80-16,4-2 32 0,3-3 0 0,-2 0 0 0,0 1 0 16,-2-1 0-16,-3 1 0 0,-3 0 0 0,-3 5-32 0,-4 1-16 15,-4 1 0-15,-3 5 0 0,-3 2 64 0,-4 1 16 16,-6 2 0-16,-3 4 0 0,-4 2-144 0,-6 3-32 15,-5-1 0-15,-6 3 0 0,-2-2-144 0,-2 0 0 16,-6-6 0-16,2-3-176 16,3-2-1104-16,4-8-208 0,2-1-48 0,5-7-10656 15,5-7-2128-15</inkml:trace>
  <inkml:trace contextRef="#ctx0" brushRef="#br1" timeOffset="58013.69">9211 15145 21183 0,'-16'-15'1888'0,"9"8"-1504"0,-3-2-384 0,-2 0 0 15,-1 0 1744-15,-1-3 288 16,-2 4 48-16,-1-1 16 0,0 4-656 0,-1 3-128 0,0 1-32 0,-1 2 0 15,2 3-528-15,2 8-112 0,-3 3-32 0,1 5 0 16,-1 4-256-16,-3 8-48 0,2 4-16 0,2 1 0 16,0 4 0-16,4 3 0 0,2-2 0 0,3 2 0 15,7-3-48-15,3-4-16 0,4-4 0 0,1-7 0 16,6 0-224-16,1-10 144 0,4-4-144 16,-2-3 128-16,1-11 128 0,1-5 32 0,-2-2 0 0,1-6 0 0,0-6 304 15,-1-4 64-15,1-1 16 0,-3-3 0 0,-3 1-224 0,-3-1-64 16,0 4 0-16,-3-3 0 0,-2 5-64 0,-3-1-32 15,-2 3 0-15,0 1 0 0,-3 1-96 0,0 4 0 16,0 4-16-16,1 3 0 0,0 2-176 0,4 6 0 16,0 0 0-16,-4 7 0 0,4 4 0 0,0 3 0 15,3 3-160-15,3 3 160 0,3 2-128 0,4-2 128 16,-1 2 0-16,5 1-144 0,2-1 144 0,4-1 0 16,2-2 0-16,5-3 0 0,1-2-128 0,2-5 128 15,2-1-128-15,0-4 128 16,0-3-480-16,-4-2-16 0,-1-7 0 0,5-6 0 15,-4-5-1680-15,-6 0-320 0,-3-4-80 0</inkml:trace>
  <inkml:trace contextRef="#ctx0" brushRef="#br1" timeOffset="58314.17">9795 14629 30399 0,'2'11'2704'0,"-2"3"-2160"15,0 3-544-15,0 5 0 0,0 5 1072 0,0 3 96 16,1 3 32-16,-2 7 0 0,-1-4-352 0,0 1-64 0,-1 0-16 0,-1-1 0 16,2-2-48-16,-2-5-16 0,0-2 0 0,2-4 0 15,-1-3-272-15,3-3-64 0,0-5-16 0,-2-4 0 16,2-8 48-16,0 0 16 0,0 0 0 0,2-8 0 16,-2-3 112-16,3-5 32 0,-1-6 0 0,1 0 0 15,1-4-144-15,-1-1-32 0,1-6 0 0,3 1 0 16,0 0-224-16,3 1-160 0,3-3 192 0,2 1-192 0,1 3 128 0,3 2-128 15,2 1 0-15,5 2 0 0,2-2 0 0,1 4 0 16,0 3 0-16,2 3 0 0,-2 3 0 0,1 6 0 16,0-1 0-16,10 2 0 15,-4 7-1136-15,-3 4-176 0,-3 1-32 0,-8 2-11616 16,1-2-2320-16</inkml:trace>
  <inkml:trace contextRef="#ctx0" brushRef="#br1" timeOffset="58688.23">10751 14608 19343 0,'0'0'848'0,"4"-10"192"0,1-2-832 0,-1 1-208 16,0-5 0-16,-2 1 0 0,-2-3 2640 0,0-1 496 0,0-1 80 0,0-3 32 16,-1-2-1328-16,-2-1-256 15,0-4-48-15,-1 1-16 0,-3 1-512 0,4 1-128 16,-2 7 0-16,-1 4-16 0,0 6-240 0,0 4-32 16,-1 8-16-16,0 5 0 0,-2 5-144 0,-1 9-16 0,0 5-16 0,-3 7 0 15,1 4-288-15,1 4-48 0,2 4-16 0,3-2 0 16,1 2 208-16,2-4 48 0,3 2 0 0,5-6 0 15,2-2-128-15,4-7 0 0,3-1-16 0,8-6 0 16,-2-5-240-16,7-5 0 0,3-6 128 0,7-7-128 0,5-7 0 16,5-2-160-16,2-3 32 0,19-15 0 15,-7-3-960-15,-5 3-192 0,-3-2-48 0,-1 3-11696 16,-2 3-2336-16</inkml:trace>
  <inkml:trace contextRef="#ctx0" brushRef="#br1" timeOffset="59379.32">4771 19792 14735 0,'-6'18'1312'0,"6"-10"-1056"15,-2 3-256-15,2-2 0 0,0 3 1312 0,2-3 208 16,-2-1 32-16,0-8 16 0,0 0 32 0,4 6 16 15,-4-6 0-15,0 0 0 0,8-3-208 0,1-2-64 16,-2-8 0-16,2-2 0 0,0-5-144 0,1-6-48 0,2-6 0 0,1-10 0 16,-2-3-336-16,3-5-80 15,4-1-16-15,-3-2 0 0,3-2-256 0,-2 1-48 0,-3-1-16 0,0 0 0 16,-2-2-144-16,-3 1-48 0,-3 0 0 16,-3-1 0-16,-3 1 176 0,-4 4 48 0,-1 2 0 0,-3 1 0 15,-5 1-176-15,1 7-16 16,-1 3-16-16,1 6 0 0,3 5-224 0,0 8 144 0,-4 3-144 0,4 7 128 15,1 6-128-15,1 6 0 0,-6 8 0 0,4 5 128 16,1 8-128-16,2 5 0 0,-1 10 0 0,3 6 0 16,-1 6 0-16,3 5 0 0,1 3-176 0,2 5 176 15,1 3 0-15,3-5 0 0,2 1 0 16,2-5 0-16,-1 1 0 0,3-5 0 0,3-4 0 0,0-3 0 16,0-6 0-16,1-4 0 0,1-6 0 0,3-7-128 15,1-1-176-15,2-7-16 0,2-6-16 0,3-8 0 16,-2-3-1264-16,2-4-256 0,0-9-64 15,3-4-9104-15,-1-1-1840 0</inkml:trace>
  <inkml:trace contextRef="#ctx0" brushRef="#br1" timeOffset="59608.5">5514 19298 24879 0,'0'0'2208'0,"-2"8"-1760"15,-2 1-448-15,1-2 0 0,1 3 1376 0,0 3 192 16,2-4 32-16,0 4 16 0,0-2-16 0,0 1-16 0,0 0 0 0,0-3 0 16,0 1-272-16,2-2-48 15,-2-8-16-15,0 0 0 0,0 0-528 0,0 0-96 16,0 0-32-16,0 0 0 0,0 0-336 0,5-6-64 16,-1-3 0-16,-2-1-16 15,3-2-848-15,-2-2-160 0,-1 0-48 0,0-1 0 16,-1-2-2736-16,0 1-544 0</inkml:trace>
  <inkml:trace contextRef="#ctx0" brushRef="#br1" timeOffset="60643.13">5432 19092 6447 0,'1'-6'576'0,"0"-1"-576"0,0-4 0 0,1 2 0 15,0-4 2624-15,-1 4 400 0,1 1 96 0,-1 2 16 0,-1 6-1040 0,0 0-208 16,0 0-32-16,0 0-16 0,0 0-16 0,0 0 0 16,2 8 0-16,1 6 0 0,0 4-544 0,-1 1-128 15,1 5 0-15,0 7-16 0,3 0-512 0,-3 2-112 16,0-1 0-16,-1 3-16 0,0-1-240 0,0 1-32 16,-2 2-16-16,0-2 0 0,2-2-208 0,-2 0 144 15,0-5-144-15,0-2 128 0,2-4-320 0,1-5-64 16,0-4 0-16,3-7-16 15,-6-6-2096-15,7-4-432 0,1-5-80 0</inkml:trace>
  <inkml:trace contextRef="#ctx0" brushRef="#br1" timeOffset="60975.16">5827 18846 26431 0,'-9'10'1168'0,"8"-3"240"0,-3 2-1120 0,1 5-288 15,1 4 0-15,0 1 0 0,1 1 720 0,0 6 96 16,0-1 16-16,1 4 0 0,-3-2-208 0,3 5-48 16,0 0 0-16,0-2 0 0,0 2 32 0,3 0 0 15,-3-2 0-15,0-3 0 0,0 1-96 0,0-5 0 0,0-4-16 0,1-3 0 16,-1 0-48-16,1-7 0 0,2-2 0 0,-3-7 0 16,0 0-192-16,5-6-64 0,0-3 0 0,3-6 0 15,-1-4 16-15,1-4 0 0,-1-9 0 0,2-2 0 16,0-1-64-16,1 0-16 0,2-2 0 0,1 3 0 15,-1 2-128-15,2 3 0 0,-2 1 0 0,-1 6 128 16,3 4-128-16,1 5 0 0,1 8 0 0,0 5 128 16,1 3-128-16,-2 7 0 0,0 2 0 0,-1 5 0 0,-1 7 0 0,-2 3 0 15,-1 6 0-15,-3 2 0 0,-2-2-384 0,-3 0 64 16,0-2 0-16,0 0 0 16,0-3-688-16,-1-5-128 0,-1-5-16 0,1-4-16 15,2-6-1280-15,-3-8-256 0,0 0-48 0</inkml:trace>
  <inkml:trace contextRef="#ctx0" brushRef="#br1" timeOffset="61276.08">6452 18872 19343 0,'0'0'1728'0,"0"0"-1392"0,0 0-336 0,0 0 0 0,0 0 1600 0,8-2 240 15,-1-1 48-15,1-4 16 0,1-4-512 0,0-1-112 16,1-5 0-16,0-1-16 0,2-1-176 0,-1-2-16 15,1-1-16-15,-1-2 0 0,-2 1-544 0,0 1-96 16,-2 3-32-16,-1 2 0 0,-4 0-80 0,-2 3-32 16,-1 5 0-16,-3 0 0 0,1 5 48 0,-3 3 16 15,-3 2 0-15,2 5 0 0,-4 6-192 0,1 5-144 0,0 2 192 0,0 4-192 16,-2 3 0-16,2 0 0 0,3 4 0 16,-1-2 0-16,2 3 0 0,1 1 0 0,1 1 0 0,2-5 0 15,4 0 0-15,0-6 0 0,1 1 0 0,2-2 0 16,3-7 0-16,4-2-224 0,1-3 32 0,3-5 16 15,4-5-1168-15,1-7-256 0,3-1-32 0,13-11-13520 16</inkml:trace>
  <inkml:trace contextRef="#ctx0" brushRef="#br1" timeOffset="61614.51">7088 18323 11967 0,'-17'-1'528'0,"8"1"112"0,-2 0-512 0,-2 0-128 15,1 0 0-15,-2 4 0 0,0-2 4768 16,-2 3 928-16,1 5 176 0,1 3 32 0,1 2-4080 0,-1 6-816 16,2 4-176-16,0 1-16 0,1 4-496 0,1 1-80 15,2-1-32-15,3 1 0 0,2-1-16 0,2-4 0 16,4-2 0-16,0-3 0 0,3-4 0 0,1-7 0 16,3-1 0-16,3-5 0 0,0-6-192 0,1-4 0 15,1-3 128-15,1-6-128 0,-2-3 160 0,0-2-16 16,-1-2 0-16,-3-3 0 0,2-1 160 0,-3 1 16 0,-2 1 16 0,0 2 0 15,-4 1-96-15,0 2-32 0,-2 2 0 16,-1 3 0-16,0 0-80 0,-1 8 0 0,0-1-128 0,1 7 192 16,0 0-192-16,0 0 0 15,-2 12 0-15,0 3 0 0,2 2 0 0,2 2 0 16,-2 0 0-16,2 1 0 0,2 2-192 0,1 0 192 16,0 0-192-16,1-2 192 15,0-1-496-15,1-1 16 0,2-2 0 0,0-6 0 16,1-1-1376-16,1-4-288 0,2-4-48 0,3-4-12960 0</inkml:trace>
  <inkml:trace contextRef="#ctx0" brushRef="#br1" timeOffset="62230.65">7506 18331 26719 0,'-13'-4'1184'0,"13"4"240"0,-6-6-1136 0,-2-1-288 15,1 1 0-15,0-3 0 0,1 4 1168 0,0-3 176 16,1 2 48-16,5 6 0 0,-4-4-624 0,4 4-128 0,0 0-32 0,0 0 0 16,0 0-256-16,-2 10-48 0,2 6-16 0,2 1 0 15,-1 4-96-15,3 3 0 0,0 0-16 0,-1 0 0 16,1 3-176-16,-1-4 0 0,2 1 144 0,-3-4-144 16,0-1 128-16,0-4-128 0,1-4 160 0,1-2-160 0,-4-9 480 0,0 0 0 15,0 0 0-15,5-8 0 0,-2-4 256 0,1-4 48 16,1-7 16-16,2-2 0 0,-2-5-288 0,0 1-48 15,-1-4-16-15,0-1 0 0,-1 2-256 0,0 0-64 16,2 3-128-16,3-1 192 0,-1-1-192 0,2 4 0 16,0 1 0-16,2 1 0 0,1 6-144 0,1 2-80 15,-1-1-16-15,0 4 0 16,2 1-2064-16,0 3-400 0,-3-3-96 0</inkml:trace>
  <inkml:trace contextRef="#ctx0" brushRef="#br1" timeOffset="62444.54">7910 17274 33455 0,'-5'12'1472'0,"4"-3"320"0,1 0-1424 0,0 5-368 15,1 4 0-15,2 6 0 0,-1 2 176 0,2 7-48 0,1 2 0 0,0 2 0 16,2-1 240-16,0 5 32 0,0 4 16 0,1-3 0 15,-1 5-80-15,-1-2-16 0,-1 4 0 0,2-5 0 16,0 1-320-16,3-3 0 0,-1-4 0 0,1-5 0 31,1-3-320-31,-1-6-96 0,1-1-16 0,1-9 0 0,-1-4-752 0,1-7-160 16,-2-3-16-16,0-5-12800 0</inkml:trace>
  <inkml:trace contextRef="#ctx0" brushRef="#br1" timeOffset="62761.52">8360 17616 26719 0,'0'0'2368'0,"0"0"-1888"16,0 0-480-16,0 0 0 0,1 7 1792 0,1 2 272 15,0-2 48-15,3 6 16 0,2 1-1072 0,2 3-224 0,1 0-32 0,0 1-16 16,-1 0-144-16,1 0-48 16,1 1 0-16,1-1 0 0,-1-2-336 0,2-2-80 0,1 1-16 0,-1-2 0 15,-1-4-320-15,1 0-64 16,1-5-16-16,-1-4 0 15,-2-3-1392-15,-2-1-288 0,1-6-48 0,-2 0-16 16,1-7-1456-16,-3-2-288 0</inkml:trace>
  <inkml:trace contextRef="#ctx0" brushRef="#br1" timeOffset="62898.27">8581 17496 20271 0,'0'0'896'0,"0"0"192"0,2 11-880 0,-2 1-208 0,1 3 0 0,1 4 0 16,1 6 1920-16,2 3 352 0,0 5 64 0,2 5 16 15,0 6-960-15,1 1-192 0,-1 5-48 0,1 2 0 16,-2 1-384-16,-1 2-96 0,-1 0-16 0,-1-2 0 15,-1-1-48-15,0-2-16 0,-2-6 0 0,1 1 0 16,-1-7-1776-16,1-4-352 0,-1-4-80 0</inkml:trace>
  <inkml:trace contextRef="#ctx0" brushRef="#br1" timeOffset="63304.58">9650 16892 32255 0,'0'0'704'0,"0"0"160"0,0 0 32 0,0 0 0 0,4 11-720 0,0 3-176 0,2 3 0 0,2 3 0 16,0 3 416-16,3 8 48 0,-1 0 16 0,3 4 0 0,0 2-160 0,-1 2-16 15,2 0-16-15,-2 2 0 0,0 0-32 16,0-3 0-16,-2-1 0 0,0-4 0 0,-1-5-256 0,0-2 0 16,0-4 0-16,-1-3 0 15,-1-4-2704-15,0-8-448 0</inkml:trace>
  <inkml:trace contextRef="#ctx0" brushRef="#br1" timeOffset="63614.78">10238 16717 27695 0,'-2'21'608'0,"0"-9"128"0,1 3 32 0,-2 3 0 0,0 2-608 0,2 5-160 16,0 1 0-16,-2 3 0 0,0 2 1024 0,-4-2 160 16,0 3 32-16,-2 1 16 0,-1-3-144 0,1-2-16 0,0 0-16 0,2-6 0 15,0-2-208-15,2-5-32 0,1-6-16 0,4-9 0 16,0 0-64-16,0 0-16 0,0-8 0 0,5-6 0 15,-1-6-352-15,2-3-80 0,0-6-16 0,5-1 0 16,1-1-272-16,2-3 0 0,-1-2 0 0,4 2 0 16,-1 1 192-16,1 2-32 0,0 3 0 0,2 2 0 15,2 4-160-15,-1 4 128 0,0 3-128 0,2 6 128 0,1 3-128 16,-1 6 0-16,-1 4 0 0,0 2 0 16,-5 8-272-16,-2 4 16 0,3 1 0 0,-6 1 0 15,-3 3-352-15,-3 2-64 0,0-1-16 16,-3 1 0-16,1-2-2256 0,-1-3-448 0,2-2-80 0</inkml:trace>
  <inkml:trace contextRef="#ctx0" brushRef="#br1" timeOffset="64079.5">10972 16464 20559 0,'0'0'896'0,"3"-7"208"0,-2 0-880 0,2-4-224 15,-2 4 0-15,0-5 0 0,-1 0 1856 0,-1 1 336 16,-2-1 64-16,-2-1 16 0,-1 0-704 0,-4 1-144 16,-3-2-16-16,-1 2-16 0,-2 3-512 0,0 4-112 15,-1-2 0-15,-1 5-16 0,1 4-80 0,1 6-16 16,0 1 0-16,1 8 0 0,-1 3-320 0,0 6-64 16,2 0-16-16,2 5 0 0,0 3-432 0,3 1-80 0,2-1-32 0,2 0 0 15,1-5 432-15,3 1 96 16,1-5 16-16,3 0 0 0,2-3-256 0,4-4 144 0,0-3-144 15,3-6 128-15,0-3-128 0,2-7 0 0,3-5 0 0,1-6 0 16,1-5 0-16,2-8 160 0,4-3 16 0,-1-3 0 16,-1-5 48-16,-1 0 16 0,-1 1 0 0,-3-3 0 15,-2 0-112-15,2-20 0 0,-7 5-128 0,-3 2 192 16,-4 3-64-16,-7-4 0 0,-4-3-128 0,-5 0 192 16,-1-4-192-16,0 0 176 0,-3 1-176 15,2 9 160-15,2 10-160 0,1 12 0 0,4 6 0 0,0 12 0 0,4 4 0 16,3 5 0-16,-5 10 0 0,-1 10 0 0,5 8 0 15,1 7 0-15,1 3-128 0,3 5 128 0,1 4 0 16,2 5-144-16,3 4 144 0,-4-13 0 0,1 3-240 0,0 5 64 16,1 1 16-16,2 0 0 15,0-2-1072-15,-1-3-224 0,4-5-32 0,-3-3-16 16,3-3-1568-16,-1-10-304 0,6 19-64 0,-6-26-16 16</inkml:trace>
  <inkml:trace contextRef="#ctx0" brushRef="#br1" timeOffset="64395.88">11383 16258 28559 0,'0'0'2544'0,"0"0"-2032"16,0 0-512-16,13-7 0 0,1-2 1248 0,1 2 160 0,1-3 16 15,2-2 16-15,-1-1-384 0,1-4-80 0,-1-4-16 0,0 0 0 16,-3 0-304-16,-1 0-64 0,-3 0-16 0,-3 0 0 15,-4 3-32-15,1 3-16 0,-4 0 0 0,-4 2 0 16,0 3 80-16,-4-1 16 16,0 6 0-16,-4 4 0 0,-2 2-272 0,0 4-48 0,-2 7-16 0,-2 2 0 15,-1 4-288-15,-2 3 0 0,0 6 0 16,2 3 0-16,3 4 0 0,2-3 0 0,3-1 0 0,6-9 0 16,1 3 0-16,4-2 0 0,0 0 0 0,4-1 0 15,4 1 0-15,4-4 0 0,5-3 0 0,8 1 0 16,2-4-384-1,2-6-48-15,3-2 0 0,-2-9 0 0,-3-2-1728 16,0-5-336-16,1-2-80 0,-4-1-13856 0</inkml:trace>
  <inkml:trace contextRef="#ctx0" brushRef="#br1" timeOffset="64806.91">11946 15692 14735 0,'-11'14'640'0,"4"0"160"0,0 3-640 0,0 3-160 15,5 4 0-15,-1 8 0 0,2 2 3888 0,1 5 736 16,0 7 160-16,-1 0 16 0,-2 2-3024 0,1 3-624 16,-4 0-112-16,4-1-16 0,-3 0-64 0,2 0-16 0,1 1 0 0,-1-17 0 15,3-2-336-15,0 0-64 16,0-1-16-16,3-3 0 0,1-6-112 0,-1-7-32 0,2-5 0 16,-1-2 0-16,3-10 112 0,-1-9 16 15,0-6 0-15,5-4 0 0,-3-3-208 0,3-5-48 16,-1-3 0-16,1-4 0 0,-4-2 160 0,-1-4 32 15,0-6 0-15,-1-3 0 0,-2-5-288 0,2 0-160 0,0 0 192 0,5 3-192 16,3 2 144-16,2 3-144 0,4 7 0 0,3 4 144 16,-2 2-144-16,3 8 0 0,0 6 0 0,-1 4 0 15,2 9 0-15,-1 6 0 0,-1 4 0 0,0 6 0 16,2 9 0-16,-1 7 0 16,-3 1 0-16,0 7 0 0,-4-2-192 0,-5 3 192 0,0 2-160 0,-8 0 160 15,-3 1-176-15,-2 1 176 0,-6 0-192 0,-3 0 192 16,-3-7-160-16,-1-2 160 0,-1-5-128 0,-4-4 128 15,-2-4 0-15,-2-6 0 0,1 1 0 0,-3-5 0 16,-1-3-384-16,-2-5 16 0,-3-3 0 0,-2-7 0 16,-2-4-1232-16,0-2-240 0,0-2-48 0,0-2-16 15,4-2-960-15,3 2-192 0,0-4-32 16</inkml:trace>
  <inkml:trace contextRef="#ctx0" brushRef="#br1" timeOffset="65012.14">10147 15759 41471 0,'-28'7'3680'0,"3"2"-2944"15,6-4-592-15,6 0-144 0,3 1 592 0,1-2 96 16,0 2 16-16,-1 1 0 0,10-7-464 0,0 0-96 15,0 0-16-15,0 0 0 16,0 0-2368-16,0 0-496 0</inkml:trace>
  <inkml:trace contextRef="#ctx0" brushRef="#br1" timeOffset="69532.59">15996 9568 8287 0,'0'0'368'0,"0"0"80"0,0 0-448 0,-5-9 0 0,1 4 0 0,4 5 0 0,0 0 1200 0,0 0 144 16,0 0 48-16,-5-9 0 0,5 9-512 0,0 0-112 15,0 0 0-15,0 0-16 0,-5-8-96 0,5 8-16 16,0 0 0-16,0 0 0 0,0 0-128 0,0 0-48 16,0 0 0-16,0 0 0 0,0 0-128 0,0 0-16 15,-9 7-16-15,3 0 0 0,6-7 272 0,-7 7 64 16,7-7 16-16,-9 9 0 0,2-4 208 0,-1 0 32 15,8-5 16-15,0 0 0 0,-9 8-144 0,9-8-48 16,-8 5 0-16,8-5 0 0,0 0-144 0,0 0-16 16,0 0-16-16,0 0 0 0,0 0 160 0,0 0 16 0,7-12 16 0,-1 2 0 15,2-3-336-15,3 2-64 0,2-1-16 0,1 0 0 16,4 2-144-16,0-1-48 0,2-3 0 0,1 3 0 16,4 2-128-16,0-1 0 0,3 1 144 0,-1-1-144 15,-1 1 0-15,2-1 144 0,0 2-144 0,-1-1 0 16,-2 2 128-16,1 2-128 0,-1-2 0 0,-3 5 0 15,-3 2 0-15,0 1 0 0,0 0 0 0,-1 2 0 16,-3 3 0-16,-1-1 0 16,-4 1 0-16,0 3 0 0,-2-4 0 0,0 6 0 0,-2-5 0 0,-1 3 0 15,-1-1 144-15,0 3-144 0,-4-11 0 0,2 13 144 16,-2-1-16-16,-1 2-128 0,-3-1 192 0,-1-3-64 16,-1 4 80-16,-3 1 16 0,-1-1 0 0,-3-1 0 15,-5 0 0-15,-2 2 0 0,2 0 0 0,-1-2 0 16,-3-1-32-16,2 2-16 0,0-3 0 0,-1 2 0 15,1-2-176-15,2-3 0 0,2 1 144 0,2-4-144 16,2-1 0-16,12-4 0 0,-9 6 0 0,9-6 128 0,0 0-128 0,0 0 0 16,0 0 0-16,0 0 0 0,0 0 0 0,0 0 128 15,0 0-128-15,13 0 0 0,1 0 0 0,1 1 0 16,1 3 0-16,-1-3 128 0,0 3-128 0,2 1 0 16,0 1 0-16,1 0 0 0,0 4 0 0,-4-1 0 15,1 3 0-15,2 1 0 0,1 0 0 0,-3 3 0 16,-2 1 0-16,-2 1-128 0,0-1 128 0,0 2 0 15,-6-1 0-15,1 1 0 0,-2-1 0 0,-3 1 0 16,2 2 0-16,-3-1 0 0,-3-1 0 0,1 0 0 16,-3 3 0-16,-1-5 0 0,0 1 256 0,-3 1-32 15,-1 2 0-15,0-1 0 0,-4-1 224 0,-1-1 32 0,-2-2 16 16,-2-2 0-16,-3 0-16 0,0 0 0 16,-3-2 0-16,-1 0 0 0,-4 1-176 0,0-4-48 0,2 2 0 0,-1-4 0 15,-2-2-96-15,2 0-32 0,0-1 0 0,3-4 0 16,1 0-128-16,5-1 128 0,1-3-128 0,2 0 128 15,2 1-128-15,5 0 0 0,-1 0 0 0,3-1 0 32,0 2-1904-32,8 2-304 0,0 0-64 0,-3-11-15456 0</inkml:trace>
  <inkml:trace contextRef="#ctx0" brushRef="#br1" timeOffset="70240.62">19189 9001 1839 0,'0'0'0'0,"14"-2"160"0,-3-7-160 0,1 2 0 0,-1 2 0 0,1-2 0 16,-1 0 1920-16,2 1 368 0,0-3 64 0,-1 4 16 15,3-3-1296-15,-1 1-256 0,-1-6-48 0,-1 3-16 16,-5-3 688-16,2 2 144 0,0 2 16 0,-1-3 16 16,-3 0-80-16,0 1 0 0,0 0-16 0,-1 5 0 0,-4 6-400 0,0 0-80 15,4-8-16-15,-4 8 0 0,0 0-384 16,0 0-96-16,0 0-16 0,0 0 0 0,1 10 16 0,-1 5 0 16,-1 3 0-16,-2 4 0 0,0 1 160 0,1 5 16 15,-2 2 16-15,0 2 0 0,-1 6-96 0,1 4-32 16,-1 3 0-16,-1 4 0 0,-2 4-96 0,1 5 0 15,-2 4-16-15,-1-4 0 0,-3 2-32 0,0 0 0 16,-1-4 0-16,3 4 0 0,-2-1-48 0,0-4-16 16,1-7 0-16,0-1 0 0,3-1 48 0,-2-5 0 15,2-4 0-15,3-1 0 0,1 0-64 0,1 0 0 16,1-1 0-16,-1 1 0 0,2-4-192 0,-1-2-64 16,-1 2 0-16,2 0 0 0,-1-6-128 0,2 4 0 15,0-2 0-15,1-6 0 16,0 0-880-16,1 1-96 0,0-2-32 0,2-3-11712 0,-1-1-2336 0</inkml:trace>
  <inkml:trace contextRef="#ctx0" brushRef="#br1" timeOffset="71067.27">15758 11627 15887 0,'0'0'704'0,"0"0"144"0,0 0-672 0,0 0-176 15,0 0 0-15,0 0 0 0,0 0 960 0,0 0 176 16,0 0 16-16,13 4 16 0,-3-2 112 0,-10-2 32 16,11-1 0-16,2 0 0 0,0 0 32 0,2-2 0 15,3-4 0-15,2-1 0 0,2 2-192 0,3-3-48 16,3 2 0-16,3-4 0 0,1 1-368 0,2-2-80 16,0 8-16-16,4-3 0 0,2 0-128 0,-1 2-48 15,-1-2 0-15,-2 2 0 0,-4 2-112 0,-2 1-32 16,-2-4 0-16,-2 4 0 0,-4-1-128 0,0 2-48 0,-3 0 0 0,-2 0 0 15,-3 1-144-15,-2-2 0 0,-3 1 0 0,-9 1 128 16,0 0-128-16,0 0 0 16,9-3-160-16,-9 3 160 15,0 0-1984-15,0 0-320 0,0 0-48 0</inkml:trace>
  <inkml:trace contextRef="#ctx0" brushRef="#br1" timeOffset="71623.95">15968 11508 8287 0,'0'0'368'0,"-10"-5"80"0,0-1-448 0,1 0 0 0,9 6 0 0,-11-5 0 16,4 1 3136-16,7 4 528 0,0 0 112 0,-10-4 32 15,2 1-2032-15,8 3-416 0,0 0-80 0,-10 5 0 0,2 0-144 0,-1 2-32 16,2 2 0-16,2-1 0 0,0 3-112 0,1 1-32 15,0-1 0-15,0 3 0 0,2 0-224 0,-1 1-48 16,0 3-16-16,1 1 0 0,-1 2-144 0,1 0-16 16,-2 3-16-16,0 3 0 0,0-3-64 0,-1 4-16 15,0-1 0-15,0 1 0 0,0-5-96 0,-1-2-32 16,2 2 0-16,-1-2 0 0,-2-5-48 0,2-2-16 16,0 0 0-16,1-1 0 0,-2-1-80 0,6-12-16 15,0 0 0-15,0 0 0 0,0 0 32 0,0 0 0 0,0 0 0 0,0 0 0 16,0 0-16-16,13 0 0 0,-2-3 0 0,1-2 0 15,2 0-144-15,1-3 128 0,0 0-128 0,2 3 128 16,1-1-128-16,2 1 0 0,1 2 0 0,1 1 0 16,-3 2 0-16,4 2 0 0,-3 1 0 0,2 1 0 15,0 2 0-15,-2 2 0 0,-2 4 0 0,2-2 0 16,-2 1 0-16,0 3 0 0,-1-2-144 0,-1 2 144 16,-2 0 0-16,-2 3 0 0,1-3 0 0,-1-2 0 15,-1 9 0-15,-1-3 0 0,0-1 0 0,-2 0 0 16,-2 1 0-16,-1-1 0 0,-1 0 0 0,-1 2 0 15,1 4 0-15,-6-3 0 0,-2-2 0 0,-1 0 0 16,-2 1 0-16,-5-1 144 0,-2 0-16 0,-5-2 0 16,-5 1 208-16,-3-1 48 0,-3 2 0 0,-4-2 0 15,-3 0-64-15,-3-1 0 0,-2 0 0 0,-2-1 0 16,-2-2-64-16,-1-2 0 0,-2 1-16 0,-2-3 0 16,-1-4-112-16,3-2-128 0,2-6 176 0,5 3-176 15,3 1 0-15,3-4 0 0,3-1 0 0,3-1 0 16,7 1-1328-16,3 1-208 0,2-1-64 0,5-3-11392 15,4 1-2304-15</inkml:trace>
  <inkml:trace contextRef="#ctx0" brushRef="#br1" timeOffset="72268.33">18427 11858 9215 0,'-15'2'400'0,"6"-1"96"0,-1 0-496 0,10-1 0 16,-7 4 0-16,7-4 0 0,0 0 2736 0,0 0 448 15,0 0 80-15,0 0 32 0,0 0-1680 0,0 0-336 16,0 0-64-16,14 3 0 0,2 0 192 0,1-3 64 16,0-2 0-16,4-1 0 0,0 0-336 0,5-1-64 0,0 0-16 0,2-2 0 15,3 0-480-15,-2 3-80 0,2-5-32 0,0 3 0 16,2 1-144-16,-2-1-16 0,1 0-16 0,-4 1 0 16,-2 2-160-16,1 0-128 0,-3 0 192 0,-1-1-192 15,-1-1-144-15,-2 1-144 0,-2-1-32 0,0 1-10608 16,-2-2-2128-16</inkml:trace>
  <inkml:trace contextRef="#ctx0" brushRef="#br1" timeOffset="72586.05">19348 11320 17503 0,'0'0'768'0,"2"-12"176"0,0 3-752 0,-2 9-192 16,7-7 0-16,-7 7 0 0,0 0 1344 0,0 0 256 15,0 0 32-15,9 5 16 0,-4 4-448 0,-2 1-96 16,-5 4-16-16,1 2 0 0,-3 3 240 0,1 7 32 15,-1-1 16-15,0 8 0 0,0 3-416 0,-1 2-64 16,-3 1-32-16,1 6 0 0,-2-2-288 0,-1 7-48 16,-2 6-16-16,1 1 0 0,-4 2-256 0,-1 0-64 15,1-2-16-15,-3 3 0 0,-3 0-176 0,2-4 0 0,0-1 0 16,-2 3 128 0,1-5-1104-16,1 0-240 0,0 1-32 0,1-3-14384 0</inkml:trace>
  <inkml:trace contextRef="#ctx0" brushRef="#br1" timeOffset="76103.11">16694 15362 13823 0,'0'0'608'0,"0"-11"128"0,0 11-592 0,1-9-144 16,-1 9 0-16,4-8 0 0,-4 8 2240 0,0 0 400 16,0 0 96-16,11-4 16 0,-11 4-1472 0,10 0-304 15,-10 0-48-15,11 7-16 0,-5 4-144 0,0 3-48 16,-3 0 0-16,1 5 0 0,-1 3-80 0,1 5 0 16,0 4-16-16,-3 7 0 0,2 9-80 0,-1 4-16 0,0 3 0 15,-4 9 0-15,0 4-80 0,-1 8 0 16,2 9-16-16,-7 4 0 0,1 3-176 0,-2 3-48 0,-3 4 0 0,1-4 0 15,0-2-16-15,-2-1-16 0,-4-4 0 0,2-2 0 16,1-9 176-16,0 0 32 0,0-5 16 0,3-2 0 16,-1-5 128-16,2-2 32 0,0 3 0 0,0-8 0 15,2-1-320-15,1-5-64 0,-1-3-16 0,3-4 0 16,2 1-160-16,1-6-144 0,-1-6 144 0,3-5-208 31,3-1-1184-31,2-8-224 0,-1-4-48 0,2-8-14592 0</inkml:trace>
  <inkml:trace contextRef="#ctx0" brushRef="#br1" timeOffset="76754.49">17364 15284 10127 0,'-16'-1'448'0,"6"1"96"0,-1 0-544 0,1-2 0 0,-1 0 0 0,4-1 0 16,-1 2 2544-16,8 1 400 0,0 0 64 0,0 0 32 15,-1-10-1392-15,3 2-288 0,5-2-48 0,2 3-16 16,1 3-432-16,3-3-96 0,4 1 0 0,2 2-16 15,-1 0 80-15,4 1 0 0,-1 0 16 0,4 3 0 16,1-1-288-16,1 3-64 0,-2 5-16 0,0-2 0 16,-3 1-224-16,1 3-64 0,-5-3 0 0,-1 6 0 0,-5-2-192 15,-3 4 144-15,-5 0-144 0,-3 4 128 0,-3-1-128 0,-5 1 128 16,-3 1-128-16,-3 0 128 0,-3-1 96 0,-2 1 16 16,-1 2 0-16,-1-2 0 0,-1-3 16 0,2-2 0 15,4 0 0-15,2-4 0 0,2 1 176 0,5-4 32 16,6-7 16-16,0 0 0 0,0 10-192 0,5-1-32 15,2 0-16-15,5-1 0 0,4 2-240 0,2 1 0 16,2 1 0-16,1 0 0 0,-1 2 0 0,0 3 0 16,1 1 0-16,-3 1 0 0,-4 2 0 0,-4 4 0 15,-5 0 0-15,-5-1 0 0,-8 2 336 0,-2 0-16 16,-8 4-16-16,-3-4 0 0,-6 2 192 0,-2-4 32 16,-7 2 16-16,2-1 0 0,-1-4-192 0,0-2-32 15,-2-2-16-15,0-1 0 0,0-7-304 0,4-2 0 16,3-4 0-16,4-3 0 15,8-3-1184-15,6-3-352 0,7-4-64 0,9-2-10176 0,9-3-2032 0</inkml:trace>
  <inkml:trace contextRef="#ctx0" brushRef="#br1" timeOffset="77220.69">19385 14947 20271 0,'0'0'896'0,"-5"-10"192"0,-2 4-880 0,7 6-208 16,-7-4 0-16,7 4 0 0,-9 5 1984 0,1 1 336 15,0 7 80-15,0 2 16 0,-3 4-1168 0,1 5-224 16,1 8-64-16,0 6 0 0,-2 9-128 0,0 0-16 0,0 6-16 0,0 5 0 15,-2 3-64-15,2-1-16 16,-1 3 0-16,2-2 0 0,1 3-336 0,2-3-64 0,0 4 0 0,5-7-16 16,3-1-304-16,3-5-192 0,1-2 16 0,1-8 16 31,3-1-1632-31,0-8-320 0,0-5-64 0</inkml:trace>
  <inkml:trace contextRef="#ctx0" brushRef="#br1" timeOffset="77798.02">17186 16818 23327 0,'0'0'1024'0,"0"0"224"0,0 0-992 0,0 0-256 0,0 0 0 0,9-4 0 0,2 2 1136 0,3-2 176 15,2-2 32-15,5 2 16 0,2 0-240 0,3-1-48 16,5-3-16-16,-1 3 0 0,5-6-288 0,0 2-64 15,2-3-16-15,4 5 0 0,1-3-336 0,0 2-64 16,0-1-16-16,0 2 0 0,0-2-272 0,-3 1 0 16,-2-5 0-16,-4 4 0 15,-8-2-2608-15,-4 3-416 0</inkml:trace>
  <inkml:trace contextRef="#ctx0" brushRef="#br1" timeOffset="78121.39">17416 16723 35423 0,'-13'5'1568'0,"8"1"320"0,-3 1-1504 0,2 0-384 0,1 5 0 0,0 2 0 15,1 1 400-15,0 3 16 0,0 0 0 0,2 1 0 16,-1-2-272-16,2 4-144 0,1-1 160 0,1 3-160 16,2 1 240-16,1-1-48 0,2 0-16 0,2 2 0 15,-1-1 208-15,3 1 32 0,2 1 16 0,0-2 0 16,1 1-48-16,1 0-16 0,3-5 0 0,2 2 0 15,0-2-112-15,0 2 0 0,-1-2-16 0,0 1 0 16,-1-4-112-16,-1 2 0 0,-4-1-128 0,0-1 192 16,-3-2-64-16,-2-2 0 0,0-1-128 0,-5 2 192 15,-2 0 48-15,-2-2 0 0,-5-1 0 0,-2 2 0 16,-2-3 16-16,-3 2 0 0,-4-5 0 0,-2 3 0 16,-4-2-128-16,-1 1-128 0,1-5 176 0,1-2-176 15,-1 1 0-15,3-4-304 0,0-3 48 0,4 0 0 16,0-5-1696-16,4 0-336 0,4-4-64 15,7 2-14656-15</inkml:trace>
  <inkml:trace contextRef="#ctx0" brushRef="#br1" timeOffset="78358.7">18411 17048 31327 0,'-14'8'2784'0,"14"-8"-2224"0,-9 0-560 0,9 0 0 16,0 0 1424-16,0 0 176 0,0 0 48 0,10-4 0 15,2-1-1056-15,2 0-208 0,3-4-32 0,0 1-16 16,3-2-96-16,4 0-32 0,3-3 0 0,0 2 0 31,0 1-496-31,-2 0-96 0,0 1-32 0,1-3 0 16,-2 3-1776-16,-1-2-368 0,-2 5-64 0</inkml:trace>
  <inkml:trace contextRef="#ctx0" brushRef="#br1" timeOffset="78574.27">19082 16752 26719 0,'0'0'1184'0,"0"0"240"0,-1 14-1136 0,0 4-288 0,-1 5 0 0,-2 1 0 16,1 8 2080-16,-2 2 352 0,-2 4 80 0,0 3 16 0,-1 5-1312 0,-1-1-256 15,-1 4-48-15,-3 1-16 0,2-1 0 0,-2-1-16 16,3-1 0-16,-3-5 0 16,3 1-432-16,2-3-64 0,3-1-32 0,1-6 0 0,4-5-544 0,4-1-96 15,1-7-32-15,3-3 0 16,2-5-2320-16,3-7-480 0,2-6-80 0,4-9-32 0</inkml:trace>
  <inkml:trace contextRef="#ctx0" brushRef="#br1" timeOffset="79080.47">20096 14441 22111 0,'0'0'1968'0,"0"0"-1584"0,0 0-384 0,0 0 0 0,0 0 928 0,0 0 96 16,0 0 32-16,4 13 0 16,0 4-288-16,-3 3-64 0,3 9-16 0,1 2 0 0,-1 7-48 0,1 5 0 15,0 9 0-15,0 5 0 0,-1 7 32 0,1 6 0 16,0 5 0-16,-1 5 0 0,-1 6 16 16,-1 10 0-16,2 3 0 0,-4 5 0 0,-4 3-352 0,0 3-64 15,-3 1-16-15,-1 1 0 0,-2 1-64 0,0-5-32 16,-2-4 0-16,0-7 0 0,-1-2 176 0,-1-6 48 15,0-4 0-15,0-2 0 0,0-7 128 0,0-5 16 16,-1-3 16-16,1-7 0 0,0-4-272 0,2-3-48 16,2 1-16-16,1-7 0 0,4-2-208 0,1-8 0 15,1-3 0-15,1-6 0 16,2-2-576-16,2-8-48 0,1-4-16 0,3-6 0 16,1-2-2224-16,3-5-448 0,3-4-80 0</inkml:trace>
  <inkml:trace contextRef="#ctx0" brushRef="#br1" timeOffset="79489.64">21082 15664 18431 0,'-8'1'1632'0,"8"-1"-1312"15,-11 3-320-15,11-3 0 0,0 0 2976 0,0 0 528 16,0 0 96-16,14 0 32 0,3 0-2144 0,6-1-416 16,6-2-96-16,6-2-16 0,7-3-64 0,5 5-32 0,4-4 0 15,6 3 0-15,5 1-480 0,0-1-112 16,-1-4-16-16,0 3 0 0,0 2 0 0,-1 0 0 16,-1 0 0-16,-1 1 0 0,-1 0-256 0,-5 2 128 0,-3 4-128 15,-10-4 0 1,-7 0-960-16,-8 3-288 0,-5 0-64 0,-6 4-9760 0,-4 4-1968 0</inkml:trace>
  <inkml:trace contextRef="#ctx0" brushRef="#br1" timeOffset="79689.98">21177 15983 23039 0,'-8'8'1024'0,"8"-8"192"0,0 0-960 0,0 0-256 0,13 11 0 0,2-3 0 16,6 1 3392-16,4-3 624 0,3 2 128 0,4-1 16 15,1 0-3136-15,9-2-624 0,1-4-128 0,4-1-16 0,0-1 112 0,3-1 16 16,-2 0 16-16,4-1 0 16,1 0-208-16,1-5-64 0,-2 2 0 0,3-1 0 15,2-2-928-15,-5 2-192 0,-5-5-32 16,-5 3-10448-16,-7-3-2096 0</inkml:trace>
  <inkml:trace contextRef="#ctx0" brushRef="#br1" timeOffset="80010.92">21992 14842 24879 0,'-9'-2'2208'0,"-3"1"-1760"0,1 2-448 0,0 4 0 15,3 8 1552-15,-1 1 240 0,0 8 32 0,0 3 16 16,-2 7-496-16,-2 6-80 0,3 7-32 0,-2 11 0 16,-2 2-304-16,3 11-64 0,-4 3-16 0,-3 3 0 15,-1 4 16-15,-1 2 0 0,-2 4 0 0,-2-1 0 16,1 4-64-16,0 0-16 0,0 1 0 0,2-3 0 16,1-1-400-16,1-8-96 0,0-5-16 0,2-3 0 15,3-8-272-15,1-5 0 0,5-4 0 0,1-5 0 16,-1-5-144-16,5-5-96 0,5-8-16 0,0-5 0 15,2-8-1792-15,2-4-352 16,5-6-80-16</inkml:trace>
  <inkml:trace contextRef="#ctx0" brushRef="#br1" timeOffset="80460.97">23358 15032 30687 0,'-14'0'1360'0,"5"5"288"0,-2 1-1328 0,1 6-320 0,-3 6 0 0,-4 5 0 15,2 10 384-15,-1 5 16 0,-1 7 0 0,-2 5 0 16,-3 4 112-16,-2 3 32 0,-2 5 0 0,-4 6 0 16,0 2 0-16,-1-2 0 0,1 1 0 0,4-3 0 15,7-1-96-15,7-8-32 0,5-6 0 0,10-7 0 16,8-6 32-16,10-5 16 0,7-3 0 0,5-9 0 16,6-4 80-16,3-10 16 0,-1-5 0 0,6-6 0 15,1-6 176-15,4-11 32 0,2-3 16 0,-1-1 0 16,2-4-144-16,-5-2-16 0,-5-3-16 0,-4-4 0 15,-10-4 224-15,-4-7 32 0,-5 0 16 0,-7-6 0 16,-5-7-32-16,-6 2 0 0,-4-3 0 0,-3 5 0 16,-4 5-464-16,-6 6-80 0,-5 10-32 0,-6 7 0 15,-5 4-272-15,-8 7 0 0,-11 4 0 0,-3 7 0 16,-4 2-640-16,-2 7-176 0,-2 7-32 16,1 3-16-16,-2 6-1584 0,-2 4-320 0,-5 2-64 15</inkml:trace>
  <inkml:trace contextRef="#ctx0" brushRef="#br1" timeOffset="81645.92">24892 15381 1839 0,'-22'0'160'0,"8"1"-160"0,-2-2 0 0,6 1 0 15,-1-2 3184-15,-1 2 592 0,2-1 128 0,1 0 32 16,0 0-1760-16,3-3-368 0,3 0-64 0,3 4-16 16,0 0-400-16,7-8-96 0,2-2-16 0,6 0 0 15,4-4-208-15,8-1-48 0,2-2-16 0,12 1 0 16,4-2 16-16,7 0 0 0,4 0 0 0,-1 3 0 0,-2 1-512 0,0 3-112 16,-3-3-16-16,20 0 0 15,-9 7-320-15,-7 3-240 0,-7 3 48 0,-8 5-9952 16,-7 1-1984-16</inkml:trace>
  <inkml:trace contextRef="#ctx0" brushRef="#br1" timeOffset="81783.86">24880 15602 28047 0,'0'0'1232'0,"0"0"272"0,0 0-1200 0,0 0-304 15,9 2 0-15,12-2 0 0,6-1 0 0,7-3 160 16,6 0-160-16,8-4 128 0,4-4 96 0,-1-2 16 15,0 0 0-15,-2 0 0 0,0 3-96 0,1-3-16 16,0 1 0-16,1 3 0 16,2-2-2112-16,-2 5-416 0</inkml:trace>
  <inkml:trace contextRef="#ctx0" brushRef="#br1" timeOffset="82129.74">25330 14703 25791 0,'0'0'1152'0,"0"0"224"0,0 0-1104 0,14-5-272 0,3-3 0 0,4 5 0 15,-1 3 144-15,7 1-16 0,6 1-128 0,6 2 192 16,6 1 144-16,2 2 32 0,0 4 0 0,0 2 0 15,-3 0 16-15,1 2 16 0,-3 3 0 0,1 3 0 16,0 5-16-16,2-1 0 0,0 3 0 0,1 1 0 16,0 2-64-16,-3 3 0 0,-6 4-16 0,-3 5 0 15,-2 2 16-15,-8 2 0 0,-5-3 0 0,-6 6 0 0,-3-4 80 16,-7 2 32-16,-7 3 0 0,-5-3 0 0,-5-2 176 0,-7 2 32 16,-4 3 16-16,-6-4 0 0,-9 0-272 0,-2 1-64 15,-2-2-16-15,2 0 0 0,2-5-304 0,5-2-192 16,2-2 16-16,4-7 16 15,3-3-3296-15,7-8-640 0</inkml:trace>
  <inkml:trace contextRef="#ctx0" brushRef="#br1" timeOffset="82774.87">27910 14507 11055 0,'-5'-14'976'0,"2"9"-784"0,1-4-192 0,2 9 0 16,-3-8 1072-16,3 1 160 0,3-2 48 0,-1 4 0 15,-2 5 336-15,6-10 80 0,1 0 16 0,3 0 0 16,2 3-304-16,4 1-64 0,6 2-16 0,2 2 0 16,1 0-496-16,6 4-112 0,6 3-16 0,4 5 0 15,3 6-304-15,3 2-64 0,0 1-16 0,0 4 0 16,-5 6-192-16,-1-1-128 0,-3 2 128 0,0 4-128 0,-1 1 0 0,0 6 0 16,0 5 0-16,-3-2 128 0,-2 5-128 0,-3-2 0 15,-2-3 128-15,-3 3-128 0,-5-1 0 16,-3 0 128-16,-2-3-128 0,-3 1 0 15,-5-3-448-15,-2-3-144 0,-4-3-48 0,-4-2-8128 16,-2-3-1616-16</inkml:trace>
  <inkml:trace contextRef="#ctx0" brushRef="#br1" timeOffset="83025.02">28612 14556 4607 0,'-24'-7'400'0,"10"6"-400"0,-2 2 0 0,2 3 0 16,-2-1 5072-16,-1 2 944 0,3 5 176 0,-1 3 32 15,-1 6-4560-15,-1 5-896 0,1 1-192 0,-4 7-48 16,-2 5-112-16,-3 1-32 0,0 4 0 0,-2 2 0 16,-1 4 80-16,2-3 16 0,0 5 0 0,3-1 0 15,0 0-112-15,3 2-32 0,2 1 0 0,3-1 0 16,1-1-208-16,4-4-128 0,4-1 128 0,3-9-128 31,4-4-288-31,4-6-128 0,3-5-32 0,3-5-9216 0,3-8-1840 0</inkml:trace>
  <inkml:trace contextRef="#ctx0" brushRef="#br1" timeOffset="83271.71">29393 14585 28271 0,'0'0'1248'0,"0"0"272"0,12 0-1216 0,3-1-304 15,3-2 0-15,1 1 0 0,1 0 320 0,2-2 16 16,0-4 0-16,3 2 0 0,2 1-160 0,-4-1-48 15,-1 1 0-15,0 1 0 16,-2-2-2176-16,-2 3-448 0,0 3-96 0,-18 0-16 0</inkml:trace>
  <inkml:trace contextRef="#ctx0" brushRef="#br1" timeOffset="83408.25">29437 14933 29999 0,'0'0'1328'0,"10"-2"272"0,3-2-1280 0,2 0-320 0,4 0 0 0,4 0 0 15,3-6 144-15,6 0-144 0,5-4 192 0,6-4-192 16,4-1 160-16,4-2-160 0,3-4 128 0,0 4-9152 16,0 1-1824-16</inkml:trace>
  <inkml:trace contextRef="#ctx0" brushRef="#br1" timeOffset="83692.87">30717 13738 25791 0,'0'0'2304'0,"0"0"-1856"16,10 0-448-16,0 5 0 0,-2 7 688 0,-1 4 32 15,-2 6 16-15,2 9 0 0,-5 3 32 0,-3 8 0 16,-3 9 0-16,-3 5 0 0,-4 8 0 0,-3 5 16 15,-3 7 0-15,-4 1 0 0,-2 0 160 0,1 6 16 16,0 3 16-16,0 2 0 0,2 0-400 0,1-3-96 0,1 0-16 16,2 0 0-16,0 0-464 0,2-6-208 15,0-3 16-15,3-5 0 16,2-3-2336-16,0-8-464 0,2-8-80 0</inkml:trace>
  <inkml:trace contextRef="#ctx0" brushRef="#br1" timeOffset="84171.6">27062 16812 28559 0,'0'0'1264'0,"-9"2"272"15,9-2-1232-15,-7 7-304 0,2 2 0 0,0 5 0 0,2 2 704 0,0 4 96 0,1 2 16 0,1 2 0 16,-1 3-304-16,1-2-48 0,0 5-16 0,1-2 0 15,-4 1-304-15,3 1-144 0,-2-4 128 0,3 2-128 16,-1-7 128-16,1 0-128 0,0-2 0 0,2-4 128 31,2-1-1424-31,1-6-304 0,-5-8-48 0</inkml:trace>
  <inkml:trace contextRef="#ctx0" brushRef="#br1" timeOffset="84336.37">27028 16523 30399 0,'-14'2'2704'0,"1"-2"-2160"16,3 1-544-16,10-1 0 15,-14 2 464-15,4 2-16 0,10-4 0 0,-8 7 0 0,8-7-448 0,0 0 0 16,0 0 0-16,0 0-160 16,0 0-2848-16,0 0-576 0,21-6-128 0,4 0 0 0</inkml:trace>
  <inkml:trace contextRef="#ctx0" brushRef="#br1" timeOffset="84645.78">28082 16584 20271 0,'-22'13'896'0,"4"-8"192"0,0 3-880 0,-4-2-208 0,-1 3 0 0,-3 1 0 16,0 2 2752-16,-4-2 512 15,-1 0 112-15,-4-2 16 0,-2 2-2176 0,1-1-416 0,-1 2-96 0,5 1 0 16,3-4-496-16,5 4-80 0,4-2-128 0,8 1 176 15,5-3-176-15,7 2 0 0,7 2 0 0,8-2 0 16,8 3 0-16,6 1-224 0,7 0 80 0,1 1 16 16,1 0 128-16,-1 0-128 0,-4 3 128 0,-3 0-128 15,-3 0 128-15,-6 1 0 0,-3-1 0 0,-5 1 128 16,-5-2-128-16,-5 4 176 0,-6-2-176 0,-4 4 192 16,-6 1 80-16,-4-1 32 0,-6 2 0 0,-5-3 0 15,-8-4-304-15,-2-4 0 0,-1-7 128 0,4-3-128 16,5-5-1344-1,6-3-336-15,6-6-64 0,9-2-12624 0</inkml:trace>
  <inkml:trace contextRef="#ctx0" brushRef="#br1" timeOffset="85043.76">29250 16555 28959 0,'-15'1'1280'0,"15"-1"272"0,0 0-1232 0,-7 12-320 0,2 4 0 0,0 3 0 0,1 0 160 0,2 4-32 0,-1-1 0 16,-1 3 0-16,-1 6 128 0,-2 3 32 0,0 0 0 0,-4 5 0 16,-3 1 272-16,0 1 48 0,-3 0 16 0,3-3 0 15,-1-3 272-15,1-2 48 0,3-5 16 0,1-1 0 16,1-7-272-16,4-3-48 0,1-6-16 0,2-3 0 15,2-8-224-15,0 0-32 0,0 0-16 0,13-8 0 16,1-3 32-16,1-7 0 0,3-5 0 0,3-2 0 16,3 1-144-16,2-6-32 0,4 4 0 0,0-5 0 15,1-1-208-15,-1 5 0 0,-1-3 0 0,3 7 0 16,-3 3 0-16,-2 2 0 0,-4 6 0 0,-4 1 0 16,-2 8 0-16,-1 5 0 0,-6 6 0 0,-1 3-160 15,-2 6-16-15,-4 4 0 0,-1 6 0 0,-4 4 0 16,-1-2 176-16,-4 3 0 0,-2 1-144 0,0 0 144 15,-2 1-208-15,-2-2 16 0,-2 1 16 0,2-3 0 16,2-3-496 0,3-2-96-16,7-6-32 0,-2-2 0 0,6-7-2288 0,3-2-464 0</inkml:trace>
  <inkml:trace contextRef="#ctx0" brushRef="#br1" timeOffset="85359.98">30145 16753 30399 0,'-27'11'1344'0,"9"1"288"0,-2 1-1312 0,-2 3-320 16,-1 4 0-16,1 2 0 0,-3 1 1328 0,4 4 192 15,2-3 32-15,0 2 16 0,-2-1-1136 0,5-2-240 16,-1-3-32-16,6-1-16 0,6-2-144 0,3-3 0 0,6 1 144 0,6-4-144 16,6-3 176-16,4-2-48 15,2-2 0-15,2-4 0 0,5-5 192 0,2-1 16 0,0-7 16 0,2-1 0 16,0 1 64-16,0-3 16 0,-1-2 0 0,-4 0 0 15,-4 1-240-15,-5-1-64 0,-6 0 0 0,-5 1 0 16,-6 0 80-16,-4-1 16 0,-6 4 0 0,-8 0 0 16,-6 2 128-16,-1 1 32 0,-2 5 0 0,-3 1 0 15,-3 5-384-15,6 3 0 0,-2 0 0 0,3-1-192 16,0 2-176 0,3-1-32-16,2-1-16 0,5-2 0 15,6-1-1568-15,8 1-320 0,0 0-64 0,10-8-13440 0</inkml:trace>
  <inkml:trace contextRef="#ctx0" brushRef="#br1" timeOffset="85541.47">30996 15972 26719 0,'0'0'2368'0,"0"0"-1888"16,-10 0-480-16,0 6 0 0,0 4 1408 0,-2 5 176 15,1 7 32-15,-2 5 16 0,-1 6-992 0,0 4-208 16,-3 6-48-16,-1 3 0 0,0 4-208 0,0 4-48 15,-2-1-128-15,1 3 192 0,0 5 32 0,1-5 0 16,1-1 0-16,1-1 0 0,6 1-224 0,1-2 144 16,1-2-144-16,3-6-10400 15,1-3-2160-15</inkml:trace>
  <inkml:trace contextRef="#ctx0" brushRef="#br1" timeOffset="85690.27">30512 16624 26719 0,'0'0'2368'0,"6"-8"-1888"0,1-2-480 0,4 2 0 16,4 3 2224-16,8-2 336 0,8 0 80 0,7 2 16 16,5-2-1888-16,11 1-368 0,4 3-80 0,4-2 0 31,1 2-1728-31,-5 0-352 0,-4 0-64 0</inkml:trace>
  <inkml:trace contextRef="#ctx0" brushRef="#br1" timeOffset="86103.51">31851 16556 27359 0,'0'0'1216'0,"0"0"240"0,0 0-1168 0,0 0-288 15,0 0 0-15,-7 5 0 0,-2 2 1232 0,-2 4 192 16,-3 6 48-16,-3-1 0 0,-2 2-592 0,-2 1-112 16,-3 1-32-16,2 2 0 0,-1 0 160 0,4 1 16 15,2-4 16-15,5-2 0 0,2-1-208 0,3-4-32 16,2 1-16-16,4-3 0 0,1-10-384 0,0 0-80 16,10 4-16-16,3-4 0 0,1-2 0 0,1-6 0 15,3 0 0-15,1-4 0 0,0-4 32 0,-1 1 0 0,-2 1 0 16,1 0 0-16,-3 1-224 0,-2 1 176 0,-1-1-176 0,-4 2 160 15,-7 11-160-15,0 0 0 0,0 0 144 0,0 0-144 16,0 0 0-16,0 0 128 0,0 0-128 0,-4 14 0 16,-1 5 0-16,-1 0 0 0,0 2 0 0,-1 1 0 15,2 1 0-15,1-2-160 0,2-2 160 0,2-1-160 32,2-1-688-32,3-6-144 0,2-2-32 0,3-4 0 15,1-2-1152-15,6-6-256 0,-2-3-32 0,3-4-16 16</inkml:trace>
  <inkml:trace contextRef="#ctx0" brushRef="#br1" timeOffset="86377.85">32309 16713 18431 0,'-6'4'1632'0,"0"1"-1312"0,-6 0-320 0,2 4 0 0,0-2 3600 0,0 5 656 15,0-2 128-15,-1 3 32 0,-8 9-2784 0,5-5-544 16,3-4-128-16,3-6 0 0,8-7 0 0,0 0 0 15,0 0 0-15,0 0 0 0,0 0-128 0,9-2-32 16,4-3 0-16,3-7 0 0,4 1-144 0,-8 4-16 16,3 1-16-16,2 1 0 0,3-1-320 0,2 1-64 15,-2 2-16-15,1 0 0 0,0 3-224 0,17 6 144 16,-8 5-144-16,-7 3 128 0,-3 8-128 0,-5 2 0 0,-3 10 0 16,-6 3 128-16,-2 1-128 0,-3 3 0 15,-1 2 0-15,-3-5-176 16,0-2-1040-16,1-1-224 0,-1 0-32 0,-1-4-16 15,0-3-2144-15,0 0-416 0</inkml:trace>
  <inkml:trace contextRef="#ctx0" brushRef="#br1" timeOffset="87045.3">26886 18429 19343 0,'-3'12'1728'0,"4"2"-1392"0,1-5-336 0,1 1 0 15,4 3 560-15,2-3 32 0,3 2 16 0,5-6 0 16,6 0-32-16,1-3-16 0,3-6 0 0,6-2 0 16,3-1 592-16,12-5 112 0,4-2 16 0,0-4 16 15,2-4-192-15,0-2-32 0,-2-1-16 0,0-2 0 16,-2 1-448-16,-2 1-96 0,-2-3 0 0,-3 5-16 15,-6 1-288-15,-3 2-48 0,-5 1-16 0,-8 1 0 16,-6 3-144-16,-7 0 0 0,-6 2 0 0,-6 3 128 16,-7-1 0-16,-6 2-128 0,-7-2 192 0,-3 3-64 0,-7 4 0 15,-3 1 0-15,-2 2 0 0,-1 4 0 0,1 5 48 16,1 6 0-16,1 8 0 0,0 1 0 0,-2-1 176 0,2 7 32 16,0-1 16-16,4 4 0 0,3 1-16 0,7 2 0 15,5 2 0-15,6 1 0 0,6-1-48 0,5-3-16 16,5-6 0-16,7 0 0 0,6 2-128 0,4-3-48 15,3-2 0-15,6-3 0 0,1-5-144 0,4 0 128 16,-4 0-128-16,4-6 128 16,-1-3-416-16,3 0-96 0,2-4 0 0,2 0-11424 15,1-1-2272-15</inkml:trace>
  <inkml:trace contextRef="#ctx0" brushRef="#br1" timeOffset="87219.01">28037 18891 35935 0,'-25'14'1600'0,"12"-6"320"0,3 0-1536 0,1-5-384 0,9-3 0 0,0 0 0 15,-4 12 2464-15,4-12 416 0,3 6 96 0,-3-6 16 16,0 0-2672-16,12 4-512 0,4-3-128 0,-2-2 0 31,-2-2-1568-31,2 0-304 0,2 0-64 0,-1-3-15696 0</inkml:trace>
  <inkml:trace contextRef="#ctx0" brushRef="#br1" timeOffset="87680.46">29032 18296 5519 0,'-8'-14'240'0,"4"7"64"0,0-2-304 0,4 9 0 15,-4-9 0-15,4 9 0 0,0 0 7424 0,0 0 1408 16,0 0 304-16,1 17 48 0,1 3-6960 0,0 5-1392 0,2 7-288 0,1 6-48 15,0 8-304-15,-1 1-48 16,0 4-16-16,1 2 0 0,0 3 64 0,1 0 0 0,-2 0 0 0,4-1 0 16,-1-1 16-16,1-2 16 0,-2-3 0 0,3-6 0 15,0-7-224-15,1-6 0 0,3-3 0 0,-1-8 0 16,-1-5 336-16,0-8 32 0,2-3 0 0,0-7 0 16,2-4 176-16,-2-7 32 0,1-5 16 0,2-8 0 15,2-7-80-15,0 0 0 0,0-3-16 0,-1 0 0 16,0-3-304-16,0-2-48 0,-2 2-16 0,-1-6 0 15,2-1-128-15,0 1 0 0,-1 0 0 0,1 5 128 16,0 4-128-16,-1 3-144 0,-2 3 144 0,-1 10-208 16,1 4-400-1,0 4-80-15,-6 6-16 0,3 3 0 0,-10 5-2096 0,12 4-416 0,-3 1-96 0</inkml:trace>
  <inkml:trace contextRef="#ctx0" brushRef="#br1" timeOffset="88332.17">30324 18532 9215 0,'0'0'400'0,"0"0"96"0,9-5-496 0,-9 5 0 0,6-12 0 0,3 7 0 16,-3-1 4320-16,-6 6 768 16,8-8 160-16,-8 8 16 0,6-6-2992 0,-6 6-608 0,7-9-112 0,-7 9-16 15,9-7-208-15,-9 7-48 0,0 0 0 0,0 0 0 16,0 0-272-16,0 0-64 0,-7-5-16 0,7 5 0 16,-10-6-272-16,-1 5-48 0,-2 2-16 0,0 1 0 15,-1 4-208-15,-1-3-32 0,-3-1-16 0,0 3 0 16,-2 2-176-16,0 0-32 0,-2 2-128 0,1 0 192 15,-4 6-192-15,3-1 128 0,-3-2-128 0,3 4 0 16,1 0 144-16,2 3-144 0,0 2 128 0,3-2-128 16,0 1 0-16,4-1 0 0,1 0 128 0,4-6-128 15,0-4 0-15,7-9 0 0,0 9 0 0,0-9 0 16,0 0 128-16,11 5-128 0,1-5 192 0,0-1-64 0,-1-3 64 0,2-3 16 16,1 0 0-16,1-6 0 15,0 0-48-15,2 2-16 0,-4-1 0 0,1 1 0 0,0 2-144 0,-3 0 0 16,0 3 0-16,0 3 0 0,-11 3 0 0,0 0 0 15,0 0 0-15,0 0 0 0,10 5 0 0,-3 6 0 16,-2-3 0-16,-1 6 0 0,-1 2 0 0,-2 1 0 16,-2 1 0-16,0 0 0 0,-1-4 0 0,1 1 0 15,0 3 0-15,-1-3 0 0,1-2 0 0,2 0 0 16,2-4 0-16,-3-9 0 0,6 12 0 0,3-7 0 16,0-1 0-16,5-2 0 0,0-4 0 0,3 0 0 15,0-2 0-15,3 0 0 0,-3-7 0 0,5 0 0 16,2-1 0-16,0-2 0 0,-1 1 0 0,-1-1 0 15,-3-4 0-15,2 1 0 0,-2 0 0 0,-1-1 0 16,-1-2 0-16,-1-2 0 0,-3-1 0 0,0 4 0 0,-3 1 128 16,-1 1-128-16,0-2 0 0,-3 1 0 0,0 0 0 0,0 2-176 31,-1-1-240-31,-2 2-48 0,0-1-16 0,-1 5 0 16,-2-3-1616-16,0 4-320 0,0 1-64 0,-1-1-15312 0</inkml:trace>
  <inkml:trace contextRef="#ctx0" brushRef="#br1" timeOffset="90048.21">30619 18387 8863 0,'-8'14'384'0,"4"-5"96"0,-1 1-480 0,2-1 0 0,-4 2 0 0,3 2 0 16,1-4 0-16,-1 1 0 0,0-1 0 0,4-9 0 16,-4 11 208-16,2 1 48 0,-2-5 16 0,1 1 0 0,3-8 1216 0,-4 10 240 15,1-2 64-15,3-8 0 0,-6 11 0 0,1-3 16 16,-1-1 0-16,0-2 0 0,-1 3-480 0,0-2-112 15,-2-2 0-15,2 1-16 0,7-5-48 0,-7 8-16 16,-1-4 0-16,8-4 0 0,0 0 16 0,0 0 0 16,0 0 0-16,0 0 0 0,0 0-144 0,5-8-32 15,3-3 0-15,3-3 0 0,1-3-80 0,3-3-32 16,2-3 0-16,3-1 0 0,2-5-224 0,2-1-32 16,2 1-16-16,2-3 0 0,-1-3-144 0,4-1-48 15,-1 3 0-15,1-1 0 0,-2-2-160 0,1 2-48 16,2 1 0-16,-4-1 0 0,-3-2-64 0,0-1 0 15,-4 0-128-15,-2 2 192 0,-1 0-64 0,-3 2-128 16,-2-2 176-16,-3-1-176 0,-3 0 160 0,-4-2-160 16,0 0 128-16,-2 3-128 0,-1 0 0 0,-1 6 0 0,-2 2 0 0,0 5 0 15,-1 2 0-15,0 3 0 0,-1 0 0 16,0 4 0-16,-2 5 0 0,4-1 0 0,3 9 0 0,-7-4 0 16,-2 1 0-16,9 3 0 0,-9 5-144 0,1 6 144 15,-4 0 0-15,1 5-192 0,-2 6 192 0,-4 2-160 16,2 0 160-16,-3 7 0 0,-1 3-144 0,-1 4 144 15,0 6 0-15,1 3 0 0,-2 3 0 0,0 4 0 16,-1-1 0-16,0 3 0 0,1 1 0 0,0 1 0 16,1-3 0-16,2 0 0 0,4-4 0 0,3-1 0 15,2-3 0-15,4-6 0 0,2-2 0 0,3-3 0 16,3-2 0-16,2-4 0 0,4-5 0 0,2 1 0 16,3-6 0-16,2-1 0 0,-1-1 144 0,1-1-144 0,2-6 0 15,1-5 0-15,2-1 0 0,0-3 0 0,1-5 0 16,3-1 0-16,3-4 0 0,1-3 128 0,-1-4-128 0,-1 0 0 15,-2 0 128-15,0-2-128 0,-2-2 0 0,-2 0 0 16,-2 0 0-16,0 0 128 0,-1 0-128 0,-1 1 0 16,-3 0 0-16,1 0 0 0,-1 1 0 0,2-1 0 15,-2 0 0-15,0 1 0 0,-1 0 0 0,1-1 0 16,-1 0 0-16,-1-1 0 0,0 0 0 0,-2 0 0 16,0 1 0-16,0 2 0 0,-2-1 0 0,0 4 0 15,-1 3 0-15,0-1 0 0,-2 3 0 0,-5 8-128 16,2-8 128-16,-2 8 0 0,0 0 0 0,0 0-160 15,0 0 160-15,0 12 0 0,-2 2-144 0,-2 1 144 16,-3 3 0-16,0 1-144 0,-1 1 144 0,-1 2 0 0,-1 2 0 16,0 3 0-16,0-2 0 0,0 3 0 0,1-2 0 0,0 0 0 15,1-5 0-15,3 0 0 0,3 0 0 0,0-2 0 16,1-2 0-16,1-3 0 0,4-1 128 0,1-5-128 16,-5-8 128-16,13 7-128 0,1-3 160 0,1-3-160 15,1-1 192-15,2-1-64 0,1-6-128 0,2-1 192 16,3-2-192-16,-3 0 128 0,0-2-128 0,-1 2 0 15,-1-3 128-15,-1 2-128 0,-4 1 0 0,1-2 0 16,-1 2 160-16,0-1-160 0,-1 0 160 0,-3 4-160 16,1-2 160-16,0 3-160 0,-4 2 160 0,0-1-160 15,-7 5 0-15,6-9 128 0,-6 9-128 0,6-5 0 16,-6 5 0-16,0 0 0 0,0 0 128 0,0 0-128 16,0 0 0-16,0 0 0 0,0 0 0 0,0 0 0 15,0 0 0-15,0 0 0 0,-3 10 0 0,0 1 0 0,0 1-128 16,0-1 128-16,1 2 0 0,2 2 0 0,2-1-128 15,0 0 128-15,1 3 0 0,1-2 0 0,-1-2-144 0,2-1 144 16,2-3 0-16,-1 0-144 0,-6-9 144 0,10 6 0 16,0-2 0-16,1-1 0 0,-1-2 0 0,0 0 0 15,1-1 0-15,1-1 0 0,2-1 0 0,-1-1 0 16,1 0 0-16,-3-2 0 0,3-2 0 0,0 0 0 16,-1-3 0-16,3 1 0 0,-1-3 0 0,1 1 0 15,-1 0 0-15,0-2 128 0,0 3-128 0,2-3 0 16,1-2 128-16,0 2-128 0,-1 2 0 0,-1-3 0 15,-1 3 0-15,0 0 0 0,2-3 0 0,-2-2 0 16,-1 1 0-16,0-1 0 0,1 0 0 0,0 2 0 16,-1-3 0-16,-1 1 0 0,-2-1 0 0,1 0 0 0,-3-3 0 15,2 1 0-15,-4 0 0 0,0 2 0 0,0-1 0 0,-1 1 0 16,-3 1 0-16,-1 0 0 0,1 5 0 16,-2 1 0-16,-1-3 0 0,-1 3 0 0,-2 1 0 15,-1-2 0-15,0 4 0 0,-1 1 0 0,-1 0 0 0,-2 2-128 16,-2 1 128-16,-1 3-128 0,-3 3 128 0,-3 2-128 15,2 4 128-15,-3 0 0 0,-2 2 0 0,0 4 0 16,-2 2 0-16,-1 1 0 0,0 1 0 0,-1 2 0 16,5 3 0-16,1 2 0 0,2-3 0 15,2 3 0-15,2-3 0 0,5 0 128 0,4 0-128 0,3 1 176 16,3-2-176-16,3-3 0 0,4 1 0 0,4-2 128 16,3-1-128-16,4-2 192 0,5 1-192 0,2-3 192 15,0-4-32-15,3 0 0 0,0-4 0 0,2-1 0 16,0 0 16-16,-13-3 0 0,4-1 0 15,3-1 0-15,4-3-176 0,0 1 160 0,2-1-160 0,0-1 160 0,1 0-160 0,25-1 0 16,-9-3 0-16,-8 3 0 16,-9 1-800-16,-5-3-240 0,-3 3-48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09:33.46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 5071 15663 0,'-5'-8'1392'0,"5"8"-1120"0,-2-6-272 0,0 0 0 16,2 1 704-16,0-3 64 0,0 8 32 0,4-6 0 16,0-1 416-16,2-2 64 0,2 2 32 0,0-2 0 15,3 1-320-15,2-1-64 0,2 2-16 0,3-4 0 16,2 5-272-16,3-3-64 0,0 0-16 0,4 4 0 16,3-1-128-16,2 3-32 0,-2 2 0 0,2 5 0 15,2 5-112-15,3 2-32 0,1 6 0 0,4 6 0 16,-2 1 48-16,-1 8 0 0,1 2 0 0,-2 5 0 15,-4 2-48-15,2 5-16 0,-1-1 0 0,0 6 0 16,-5 3 64-16,-1 0 16 0,-2 2 0 0,-2-2 0 0,0-5-144 0,-4 1-32 16,1-6 0-16,-4 1 0 0,-3-7 48 0,-1 0 0 15,-3-2 0-15,1-2 0 0,-3-2-192 0,-2-4 160 16,0 0-160-16,-2-5 160 0,-1-1-160 0,-1-1 0 16,0-6 0-16,1 4 0 15,-4-5-416-15,0-3-112 0,0-11-32 0,0 0-9632 16,0 0-1936-16</inkml:trace>
  <inkml:trace contextRef="#ctx0" brushRef="#br0" timeOffset="233.38">2265 5227 25791 0,'-9'-1'2304'0,"9"1"-1856"16,-9 1-448-16,-1 2 0 0,0 4 784 0,-3 6 64 0,1 6 16 0,-5 7 0 15,-2 2 416-15,-3 5 96 16,-2 5 16-16,-2 6 0 0,-5-2-240 0,-2 9-32 0,-5 6-16 0,0 2 0 16,-3 2-208-16,0-1-64 0,1 3 0 0,2-1 0 15,2 3-352-15,0-4-80 0,0-2-16 0,2-7 0 16,6-6-256-16,9-15-128 0,-1 0 0 0,1-2 128 16,1-1-368-16,4-5-80 0,4-3 0 0,1 2-16 31,8-11-2496-31,10-7-496 0,6-8-112 0</inkml:trace>
  <inkml:trace contextRef="#ctx0" brushRef="#br0" timeOffset="507.49">2988 5352 29487 0,'0'0'2624'0,"0"0"-2112"15,0 0-512-15,8 6 0 0,3 4 688 0,2-3 16 16,1 0 16-16,1-3 0 0,1-4-448 0,4-1-80 16,4-4-32-16,3 0 0 0,1-2 160 0,2-2 48 15,2 2 0-15,2-3 0 0,-2 2-224 0,0-1-144 0,-2 3 192 0,0 1-192 31,-4-2-288-31,-1 2-160 0,-5 3-48 0</inkml:trace>
  <inkml:trace contextRef="#ctx0" brushRef="#br0" timeOffset="669.74">3061 5661 18431 0,'0'0'816'0,"-3"12"160"0,3-12-784 0,7 11-192 16,4-1 0-16,4 1 0 0,6-3 2640 0,0-2 496 0,3-1 80 0,2-2 32 15,-1-4-1712-15,5-3-320 0,3-3-80 0,3 2-16 16,5-5-688-16,4 3-144 0,2-5-32 0,2 3 0 16,2-5-1872-16,-3 1-384 0,-4 2-80 0</inkml:trace>
  <inkml:trace contextRef="#ctx0" brushRef="#br0" timeOffset="1009.66">4219 5396 3679 0,'0'0'320'16,"0"0"-320"-16,0 0 0 0,0 0 0 0,0 0 5424 0,0 0 1008 0,0 0 208 0,7 7 32 15,4-3-4240-15,3-3-832 16,2-2-192-16,5-5-16 0,4 1-448 0,5-1-96 0,2 0-16 0,3-3 0 16,0 2-432-16,5 0-80 0,1 0-32 0,1 2 0 15,-1-4-288-15,1 3 160 0,1-4-160 0,-1 2 128 16,-5-3-256-16,0 2-64 0,1-1-16 0,-2 3-10624 15,-3-1-2128-15</inkml:trace>
  <inkml:trace contextRef="#ctx0" brushRef="#br0" timeOffset="1334.07">5532 4363 20271 0,'0'0'1792'0,"2"9"-1424"16,-2 6-368-16,2 3 0 0,-2 1 2480 0,-2 13 416 0,-1 7 96 0,-2 6 16 15,-2 4-1216-15,1 8-224 16,0 8-48-16,-1 10-16 0,2 10-64 0,1 7-16 15,0 6 0-15,2 2 0 0,2 4-400 0,0 2-96 0,0-3-16 0,2-9 0 16,1-8-480-16,1-4-112 16,1-3 0-16,-1-4-16 0,1-4-304 0,1-5 160 15,-2-8-160-15,4 2 128 16,0-4-768-16,4-1-144 0,-1-3-48 0,2-3-12368 0,0-2-2480 0</inkml:trace>
  <inkml:trace contextRef="#ctx0" brushRef="#br0" timeOffset="23800.93">11741 1244 16927 0,'0'0'752'0,"0"0"144"0,0 0-704 0,0 0-192 15,-6 9 0-15,6-9 0 0,0 0 1680 0,0 0 304 16,0 0 64-16,0 0 16 0,0 0-448 0,0 0-80 0,0 0-32 0,0 0 0 15,0 0-304-15,0 0-64 0,6-9-16 0,3 2 0 16,3-1-224-16,0 0-64 0,1-4 0 0,2 4 0 16,1-4-128-16,0 2-16 0,-1 0-16 0,1-2 0 15,-2 3-112-15,1-2-32 0,1 2 0 0,1-2 0 16,-2 0-208-16,0 3-32 0,1-1-16 0,-1 2 0 16,0 0-144-16,-2-2-128 0,-2 4 192 0,3-4-192 0,-3 1 128 0,0 2-128 15,-1-2 0-15,-1 3 0 0,-1-2 0 16,-1 1 0-16,0 1 0 0,0 0 0 0,-7 5 0 0,9-6 0 15,-2 1-192-15,-7 5 48 16,7-7-480-16,-7 7-80 0,0 0-32 0,8-6 0 16,-8 6-2128-16,0 0-416 0,5-5-96 0</inkml:trace>
  <inkml:trace contextRef="#ctx0" brushRef="#br0" timeOffset="24333.38">12432 360 13295 0,'0'0'576'0,"0"0"144"0,0 0-576 0,-4-9-144 15,4 9 0-15,-4-6 0 0,4 6 1408 0,0 0 256 16,-3-10 64-16,3 10 0 0,0 0-384 0,0 0-64 16,0 0 0-16,0 0-16 0,0 0-352 0,0 0-64 15,0 0-16-15,0 0 0 0,-8 4-256 0,0 5-48 16,0 5-16-16,6-4 0 0,-3 5 80 0,0 7 16 16,-2 2 0-16,1 1 0 0,0 7 144 0,0 1 16 15,1 0 16-15,-2 27 0 0,4-11-272 0,1-7-64 16,2 0-16-16,5-5 0 0,0-3-112 0,2-3-32 15,2 0 0-15,1-9 0 0,1-1-96 0,0-5-32 16,2-2 0-16,2-1 0 0,-1-5-32 0,1-2-128 16,-1 0 192-16,3-3-64 0,-2-2-128 0,2 0 0 15,0-2 0-15,0 0 0 16,1-4-1056-16,-2-3-240 0,-1 0-48 0</inkml:trace>
  <inkml:trace contextRef="#ctx0" brushRef="#br0" timeOffset="24596.65">12639 730 11967 0,'0'0'1072'15,"0"0"-864"-15,0 0-208 0,0 0 0 0,0 0 2928 0,0 0 528 16,0 0 128-16,0 0 0 0,9-7-1440 0,2-4-288 15,2 1-64-15,2-4-16 0,2 0-512 0,0-1-112 16,4-1 0-16,-1 0-16 0,-1 0-512 0,1-1-112 16,1 2 0-16,-2 1-16 0,-1 0-272 0,-2 4-48 15,-1-2-16-15,-2 5 0 0,-1-2-160 0,-3 4 0 16,-2-3 0-16,-7 8 128 16,5-6-1264-16,-5 6-256 0,7-5-48 0</inkml:trace>
  <inkml:trace contextRef="#ctx0" brushRef="#br0" timeOffset="24842.72">12967 209 22399 0,'0'0'992'0,"0"0"208"0,0 0-960 16,0 0-240-16,0 0 0 0,0 0 0 0,0 0 1408 0,6 8 256 15,-2-2 32-15,-2 6 16 0,0-1-304 0,-1 4-64 0,0 4-16 0,1 2 0 16,-1 3-528-16,-1-10-96 0,0 9-32 0,0 0 0 16,1 2-400-16,2 2-80 0,-1-1 0 0,2 2-16 15,2-2-176-15,6 18 0 0,-3-11 144 0,0-9-144 16,-2-3-208-16,1-3-112 0,-2-6-32 0,2 0 0 16,-2-6-2288-16,3-1-464 0</inkml:trace>
  <inkml:trace contextRef="#ctx0" brushRef="#br0" timeOffset="26215.35">7250 5150 26719 0,'0'0'2368'0,"-2"-8"-1888"16,-1 3-480-16,3 5 0 0,-3-5 784 0,3 5 64 0,-4-5 16 0,4 5 0 15,-5-4-144-15,5 4-16 16,-7-2-16-16,7 2 0 0,0 0-688 0,0 0 0 0,0 0 0 0,-5 6-9520 16,0 5-1920-16</inkml:trace>
  <inkml:trace contextRef="#ctx0" brushRef="#br0" timeOffset="26356.01">7209 5639 26719 0,'0'0'2368'0,"0"0"-1888"0,0 0-480 0,0 0 0 16,0 0 1984-16,0 0 288 0,0 0 64 0,0 0 16 16,0 0-1840-16,0 0-352 0,0 0-160 0,0 0-10400 15,11-5-2160-15</inkml:trace>
  <inkml:trace contextRef="#ctx0" brushRef="#br0" timeOffset="27252.73">10648 4060 16703 0,'0'0'736'0,"0"0"160"0,0 0-720 0,8-7-176 16,-8 7 0-16,0 0 0 0,5-8 1152 0,-5 8 192 16,-3-10 32-16,-2 4 16 0,-1-3-560 0,-3 4-96 15,-4 2-32-15,-1 1 0 0,-3-1-256 0,-5-1-64 16,-1 0-16-16,-2 3 0 0,-5 0-160 0,1 1-16 16,-1 1-16-16,-2 0 0 0,-1-1 32 0,1 3 16 15,-1 3 0-15,0-1 0 0,0 2 16 0,0 2 0 16,0-4 0-16,0 2 0 0,0-3 112 0,2 0 32 15,2 1 0-15,4 1 0 0,-2-2 48 0,4-1 16 16,3 1 0-16,3-1 0 0,4 3-144 0,2-3-32 16,2-1 0-16,9-2 0 0,0 0-144 0,0 0-128 15,0 0 144-15,0 0-144 0,-2 10 0 0,2-10 0 16,2 9 0-16,3 2 0 0,0-2 0 0,5 4 0 16,1-1 0-16,0 7 0 0,2 6 0 0,1 4 0 15,1 0 0-15,0 8 0 0,0 7 0 0,-1 7 0 16,-1 8 0-16,-1 3 0 0,-2 4 176 0,-3 4-176 15,-2 4 192-15,1 5-192 0,-4-1 208 0,-3 5-64 16,-3-3-16-16,-1 0 0 0,-1-4 80 0,-1 1 16 16,0 0 0-16,-1 1 0 0,0-3 96 0,-1 0 0 15,2 0 16-15,-5 1 0 0,-2-2-128 0,0-1-16 0,0 0-16 0,-1 1 0 16,0 1-16-16,3-22 0 0,0 7 0 0,-3 1 0 16,-3 1-160-16,1 0 0 0,3 3 0 0,2-3 128 15,0-2-128-15,1-1 0 0,-1-2-192 0,3-3 192 16,-1 0 0-16,0 1 256 0,0-3 0 0,1 1-16 15,0-5-96-15,1-3-16 0,2-3 0 0,1-4 0 16,1-6 16-16,3-4 0 0,-2-4 0 0,3-3 0 0,3 0 96 16,1-7 16-16,1-2 0 0,1 0 0 0,2-7-256 0,3 0 0 15,3 0 0-15,4-2 0 0,4-2 0 0,2-1 0 16,0-1 0-16,5-2 0 0,2-5 336 0,0 2 32 16,2-4 0-16,3 1 0 0,2-4-368 0,-1 1-240 15,1-1 48-15,2-2-11568 16,0-2-2304-16</inkml:trace>
  <inkml:trace contextRef="#ctx0" brushRef="#br0" timeOffset="27886.17">11070 4233 3679 0,'0'-10'320'0,"1"1"-320"15,1 0 0-15,-1-2 0 0,3 2 3280 0,-2-1 592 16,1 0 112-16,-2 1 32 0,-1 2-1584 0,0 7-320 16,0 0-64-16,0 0-16 0,0 0-560 0,0 0-96 15,0 0-32-15,0 0 0 0,0 0-480 0,-5 8-96 16,0 5-32-16,4 3 0 0,-1 6-96 0,1 2 0 15,0 5-16-15,0 2 0 0,1-1-16 0,0 3 0 16,-2 4 0-16,2 0 0 0,3 0-144 0,-1-4-16 16,1-4-16-16,2-6 0 0,1-3-128 0,1-3-32 15,4-3 0-15,2-5 0 0,1 0-80 0,4-5-32 16,0-3 0-16,1-1 0 0,-2-1-32 0,2-3-128 16,2-1 192-16,-1-6-64 0,-1 3-272 0,0-4-64 0,0-2-16 0,-1-1 0 31,-1-2-1728-31,-3 3-352 0,-2 0-64 0,1-1-8064 0,1 2-1632 0</inkml:trace>
  <inkml:trace contextRef="#ctx0" brushRef="#br0" timeOffset="28069.89">11551 4157 23551 0,'0'0'1040'0,"0"0"224"0,2 14-1008 0,-2 1-256 15,-1 3 0-15,-4 2 0 0,-4 3 1568 0,-1 7 272 16,-2 0 48-16,1 3 16 0,-2 3-176 0,1 2-16 15,-1 5-16-15,0 0 0 0,-1 6-704 0,1-2-144 16,2-5-16-16,0 1-16 0,2 0-448 0,1-5-96 16,4-2-16-16,2-5 0 0,0-4-256 0,4 0-224 15,1-3 32-15,3-5 16 16,1-4-2304-16,1-1-464 0</inkml:trace>
  <inkml:trace contextRef="#ctx0" brushRef="#br0" timeOffset="28580.96">12542 4432 17503 0,'0'0'768'0,"-10"6"176"0,10-6-752 0,0 0-192 15,-6 4 0-15,6-4 0 0,0 0 1840 0,0 0 336 16,0 0 64-16,0 0 0 0,10 4-432 0,4-3-80 15,4-1-32-15,2-3 0 0,2 1-512 0,2-5-96 16,1-3-32-16,-1 3 0 0,3-5-416 0,0 2-64 16,4 1-32-16,-1 0 0 0,-2 0-288 0,0-1-64 0,0 3-16 0,-2-2 0 15,-3 4-176-15,1 1 0 16,-1-3-160-16,-1 1 160 16,-3 2-2256-16,-1 3-368 0,-3-2-64 0</inkml:trace>
  <inkml:trace contextRef="#ctx0" brushRef="#br0" timeOffset="29020.5">13994 3668 19919 0,'0'0'880'0,"0"0"192"0,-7 6-864 0,1 7-208 16,-2-2 0-16,0 7 0 0,-3 1 992 0,0 6 160 16,-2 1 16-16,-1 4 16 0,-1 3 160 0,1 4 16 15,0 4 16-15,1 5 0 0,-2 0-320 0,1 3-64 16,1 2-16-16,3 1 0 0,0 1-336 0,1 0-80 16,2-1-16-16,1-4 0 0,3-1-256 0,0-3-48 15,4 0-16-15,2-7 0 0,1-2-224 0,1-4 176 0,1-6-176 16,4-3 160-16,0-3-320 0,3-4-64 0,1-1-16 0,0-5 0 31,1-3-1728-31,3-3-336 0,1-5-80 0</inkml:trace>
  <inkml:trace contextRef="#ctx0" brushRef="#br0" timeOffset="29243.03">14176 4430 27007 0,'0'0'1200'0,"11"2"240"0,0-2-1152 0,2-2-288 16,0 1 0-16,1 0 0 0,0-2 1040 0,4 1 160 15,1-7 16-15,2 1 16 0,1-1-416 0,2-1-96 16,0 0-16-16,3 1 0 0,1-2-448 0,-1 4-80 16,-2 0-32-16,0 0 0 0,0 1-320 0,-3-3-64 15,0 4-16-15,-2 0 0 16,-2-3-2048-16,-3 3-400 0</inkml:trace>
  <inkml:trace contextRef="#ctx0" brushRef="#br0" timeOffset="29512.22">14997 3930 26719 0,'0'0'2368'0,"0"0"-1888"0,4 14-480 0,-3 1 0 16,-2 4 896-16,-2 4 96 0,-2 3 16 0,0 0 0 16,-2 3 400-16,0-1 96 0,-2 4 16 0,1 1 0 15,2 2-576-15,0 0-112 0,-1-2-32 0,3 0 0 16,-1 1-512-16,3-2-96 0,-1-2-32 0,3 2 0 16,2-5-288-16,1 0-64 0,2-5-16 0,2-2 0 15,0-5-2880-15,4-2-576 0,1-6-112 16,-12-7-32-16</inkml:trace>
  <inkml:trace contextRef="#ctx0" brushRef="#br0" timeOffset="30089.61">15406 3434 16175 0,'0'0'704'0,"0"0"176"0,0 0-704 0,0 0-176 0,13 0 0 0,-2-3 0 0,-11 3 1152 0,14 0 208 16,0 4 48-16,0-1 0 0,4-1-240 0,0 2-32 16,2 1-16-16,4 4 0 0,5 4-224 0,3-1-64 15,4 6 0-15,2 5 0 0,3 0 0 0,-1 2 0 16,-2 3 0-16,1 4 0 0,-1 0-64 0,0 6-32 16,-6 3 0-16,-2 2 0 0,-4 4-288 0,-2 6-64 15,-5 2-16-15,-3-2 0 0,-2-1 16 0,-5-3 16 16,-4-5 0-16,-1 2 0 0,-6-1 128 0,-5-1 32 15,-4-1 0-15,-1-1 0 0,-4-4 48 0,-3 4 16 16,-3-4 0-16,-2-1 0 0,-3-1-192 0,1-3-48 16,0-1 0-16,1-4 0 0,-1 1-192 0,10-10-64 0,-2 0 0 15,-6 11 0 1,1-7-1328-16,8-4-272 0,2-3-48 0,2-9-15952 0</inkml:trace>
  <inkml:trace contextRef="#ctx0" brushRef="#br0" timeOffset="30971.99">20212 3372 23951 0,'0'0'2128'0,"0"0"-1696"0,0 0-432 0,8-4 0 16,-8 4 1104-16,10 0 144 15,-10 0 32-15,9 9 0 0,-3 6-240 0,-1 5-32 0,0 7-16 0,-2 3 0 16,-2 2 16-16,0 8 0 15,-1 2 0-15,0 6 0 0,0 1-272 0,-1 6-48 0,-1 2-16 0,-1 2 0 16,1 4-96-16,-1 0 0 0,-1-6-16 16,4-3 0-16,-1 0-304 0,0-3-64 0,1-4-16 0,-2-4 0 15,1 3-176-15,1-6 0 0,0-3 0 0,3 0 128 16,-1-3-480 0,1-1-96-16,1-6-32 0,-1 1-11360 0,2-4-2288 0</inkml:trace>
  <inkml:trace contextRef="#ctx0" brushRef="#br0" timeOffset="31822.65">12087 6088 16575 0,'0'0'1472'0,"0"0"-1168"0,0 0-304 0,0 0 0 16,0 0 2192-16,14-1 384 0,-1 1 80 15,0 1 16-15,-2-4-1040 0,2 2-208 0,3-3-32 16,3-3-16-16,2 0-464 0,1-4-80 0,5 1-32 0,-1-2 0 16,-1 5-544-16,3-5-96 0,-1 1-32 0,2 2 0 15,-2-1-1248-15,-2 5-256 16,-1-1-48-16,-2 0-7936 0,-8 1-1584 0</inkml:trace>
  <inkml:trace contextRef="#ctx0" brushRef="#br0" timeOffset="32115.17">12236 6045 10127 0,'-40'17'896'0,"11"-4"-704"0,-6 4-192 0,-4 2 0 0,0 0 2560 0,0 0 496 16,-2-1 80-16,4-1 32 0,3 4-864 0,3-3-160 16,2-1-32-16,6 2-16 0,3-1-736 0,5 0-144 15,3 0-16-15,6-4-16 0,3-2-608 0,5 2-128 16,3-1-32-16,6 0 0 0,6 1-256 0,4 0-160 16,7-4 192-16,8 3-192 0,4 1 240 0,6 1-64 15,0 0-16-15,2-1 0 0,-1 3 256 0,-1 2 48 16,-3 4 16-16,0 1 0 0,-3 1 112 0,-5 3 32 15,-3 0 0-15,-4-1 0 0,-5 2-96 0,-5-1-16 0,-5 4 0 0,-3 0 0 16,-6-6-16-16,-6 4-16 0,-3-4 0 16,-5 1 0-16,-6 0 0 0,-6 2 0 0,-7 1 0 15,-3 0 0-15,-6 3-160 0,-8-2-48 16,-6 1 0-16,-7-5 0 0,-4 1-144 0,-3-3-128 0,-5-1 192 0,-1-5-192 16,5-2 0-16,6-7 0 0,5 0 0 0,5-7-144 31,8-6-2192-31,9-3-432 0,8 0-96 0</inkml:trace>
  <inkml:trace contextRef="#ctx0" brushRef="#br0" timeOffset="32830.96">19397 6036 13823 0,'0'0'1216'0,"-2"-5"-960"0,-1-3-256 0,3 8 0 15,-5-9 688-15,3 4 80 0,-3-1 32 0,5 6 0 16,-8-5 464-16,-1 3 80 0,0 1 32 0,-2 2 0 16,-3 3-416-16,0 1-96 0,0 4-16 0,0 0 0 0,-1 4 0 0,-2 6 0 15,-1 6 0-15,-1 2 0 0,0 3 48 0,0 5 16 16,0 3 0-16,0 3 0 0,-1 6-80 0,3 6-32 15,2 3 0-15,3 1 0 0,5 3-432 0,2-2-96 16,3-3-16-16,4-8 0 0,5-4 0 0,3-6-16 16,6-3 0-16,1-7 0 0,6-2 112 0,7-5 32 15,3-5 0-15,6-5 0 0,7 1 128 0,1-8 48 16,1-4 0-16,0-7 0 0,1-3-144 0,-1-7-32 16,-1-4 0-16,-1-3 0 0,-2-3-112 0,-2-4-16 0,-1-2-16 15,-5-2 0-15,-1-1 16 0,-4-2 16 16,-6 1 0-16,-3-4 0 0,-6 0 304 0,-6-5 48 15,-6 0 16-15,-6-4 0 0,-5-2-128 0,-5-2 0 0,-6 0-16 16,-5 7 0-16,-4 10-368 0,-3 5-128 0,-5 10 0 16,-2 5 144-16,-4 4-144 0,-1 8-256 15,-4 1 64-15,0 6 16 16,0 4-1728-16,-1 0-336 0,3 1-80 0,3 1-15776 0</inkml:trace>
  <inkml:trace contextRef="#ctx0" brushRef="#br0" timeOffset="33259.65">20191 6369 17503 0,'0'0'768'0,"0"0"176"0,6-5-752 0,-6 5-192 16,9-4 0-16,1 0 0 0,0 1 1856 0,2-2 352 15,-2-1 64-15,2 1 16 0,2 0-608 0,4-1-112 16,3 0-32-16,4 1 0 0,4-2-336 0,2 2-80 0,2 1-16 0,1-4 0 16,-1 2-496-16,0 1-96 0,-1-3-32 0,-2 3 0 15,-3 2-320-15,0-2-160 0,0-1 160 0,-3 2-160 31,-4 2-400-31,-2-1-176 0,-3-3-48 0,-2 2-15312 0</inkml:trace>
  <inkml:trace contextRef="#ctx0" brushRef="#br0" timeOffset="33643.33">21483 5495 11967 0,'0'0'1072'0,"0"0"-864"15,-5-5-208-15,5 5 0 0,-7-6 2000 0,-1 5 368 16,-4 3 64-16,0 5 0 0,-2-1-1088 0,-1 9-208 16,-3 3-48-16,-3 5-16 0,1 4 80 0,-2 2 32 15,1 5 0-15,-1 6 0 0,-1 5-224 0,-1 6-64 0,-1 1 0 0,-1 6 0 16,2 1-176-16,3 6-32 0,2 4-16 0,1-7 0 16,1-1-320-16,8-4-64 0,3-3-16 0,3-4 0 15,3-1-144-15,6-5-128 0,2-6 144 16,8-2-144-16,3-2 0 0,5-7-240 0,5-2 32 0,3-6 0 31,2-2-2288-31,2-6-448 0</inkml:trace>
  <inkml:trace contextRef="#ctx0" brushRef="#br0" timeOffset="33867.21">21296 6367 28559 0,'0'0'2544'0,"9"-5"-2032"16,4 2-512-16,-2 0 0 0,3 0 960 0,4 1 80 15,5-1 32-15,3-2 0 0,2-1-656 0,2 0-128 16,2-3-32-16,0 2 0 0,-2-4-80 0,-1 3-32 16,-1-3 0-16,-1 2 0 15,-2-1-1104-15,0 2-208 0,-5-2-48 0,7-4-8080 16,-7 5-1616-16</inkml:trace>
  <inkml:trace contextRef="#ctx0" brushRef="#br0" timeOffset="34150.97">22315 5773 28735 0,'0'0'1280'0,"0"0"256"0,8 5-1232 0,0 0-304 0,0 4 0 0,-4 2 0 15,-1 6 816-15,0 3 96 0,-3 7 32 0,-3 1 0 16,0 3 16-16,-4 5 0 0,0 3 0 0,-4 2 0 16,0 0-384-16,-2-2-64 0,-2 3 0 0,0 0-16 15,1-1-256-15,0-3-48 0,1 0-16 0,4-1 0 16,-1-5-640-16,2-1-128 0,3-4-32 0,1-2 0 15,3-4-2512-15,1-6-496 0</inkml:trace>
  <inkml:trace contextRef="#ctx0" brushRef="#br0" timeOffset="34625.08">22655 5367 20271 0,'0'0'1792'0,"0"0"-1424"0,0 0-368 0,0 0 0 16,12 4 688-16,-2 1 64 0,1 3 16 0,1 2 0 15,-1 4 384-15,3 5 64 0,1 2 32 0,3 7 0 0,3 2-208 16,4 3-32-16,-1 1-16 0,5 4 0 0,2 5-176 15,2 2-48-15,1 4 0 0,1 4 0 0,-4 2-128 0,-1 8-16 16,-6-3-16-16,-4 6 0 0,-3 0-224 0,-3 2-64 16,-4 2 0-16,-6-4 0 0,-6-5-64 0,-4-3 0 15,-3-5-16-15,-4-2 0 0,-2-5 80 0,-7-6 32 16,-6 1 0-16,-1-3 0 0,-3 0-160 0,-1-5-16 16,-1 0-16-16,2-4 0 0,2-3-400 0,1-3-80 15,2-3 0-15,4-7-11312 16,3-2-2256-16</inkml:trace>
  <inkml:trace contextRef="#ctx0" brushRef="#br0" timeOffset="35511.35">23806 3063 18543 0,'0'0'816'0,"0"0"176"0,1-16-800 0,3 4-192 16,2-2 0-16,3 1 0 0,1-2 1232 0,2-2 208 16,-1 2 32-16,2 2 16 0,1 2-464 0,2-3-112 15,3 0-16-15,2 2 0 0,0 1-320 0,5 1-64 16,3 2 0-16,1 2-16 0,0-1-176 0,-2 4-16 0,-2-1-16 0,1 4 0 15,-2 4-144-15,0 3-16 0,-5 2-128 0,-1 4 192 16,-3 0-192-16,-2 8 0 0,-1 5 0 0,-3 7 0 16,-2 2 176-16,-2 7-16 0,1 8 0 0,-2 7 0 15,-4 8 0-15,0 10 0 0,1 14 0 0,-2 4 0 16,-2 4-160-16,1 4 192 0,1 3-192 0,0 2 192 0,-1 2-192 16,1-2 0-16,0 1 144 0,5 0-144 0,0-4 128 15,0-3-128-15,-2 3 128 0,2-2-128 0,2-5 0 0,2 2 144 16,-1-1-144-16,1-4 0 0,-2-1 160 0,1 0-160 15,0 4 128-15,-1-5-128 0,2-4 144 0,1-4-144 16,2 0 160-16,-2-1-160 0,0-2 160 0,0 0-160 16,0-5 160-16,1-3-160 0,-3-9 144 0,1 1-144 15,2-3 128-15,-3 1-128 0,0-2 320 0,0-4-32 16,-3-3 0-16,0-3 0 0,0-3 48 0,-1-7 16 16,-3-4 0-16,-1-3 0 0,-1-5 32 0,-1 0 16 15,0-5 0-15,-2-4 0 0,2-4 64 0,-5-1 16 16,2-4 0-16,-1-2 0 0,-3-2 112 0,0 1 32 15,-2-2 0-15,-2 0 0 0,-1 0-176 0,-1-1-48 16,-6-2 0-16,1-1 0 0,-4-1-64 0,-3 0-16 0,2 2 0 0,-3-2 0 16,-2 0-112-16,-3-2-16 0,-2 1-16 0,-3-3 0 15,-3-3-176-15,-3 0 128 0,-4-3-128 16,8 4 128-16,2-3-128 0,1 1 0 0,2 1 0 16,5-5 0-16,3 1-208 0,2 2-80 0,5-3-16 0,2 2 0 31,2-4-1280-31,6-1-256 0,1 0-48 0,6-3-9872 0,1-2-1968 15</inkml:trace>
  <inkml:trace contextRef="#ctx0" brushRef="#br0" timeOffset="35878.06">25848 4217 23039 0,'0'0'1024'0,"2"-8"192"0,-2 2-960 0,0 6-256 16,5-9 0-16,-5 9 0 0,0 0 864 0,11 10 128 15,2 0 32-15,-4 6 0 0,0 3-32 0,0 2 0 16,3 3 0-16,3 3 0 0,1 7-224 0,2 4-32 16,-1 6-16-16,6-2 0 0,-1 6-192 0,-1-1-32 15,2 1-16-15,0 4 0 0,-1 3-192 0,1 2-32 16,-2 0-16-16,0-3 0 0,-2-5-240 0,-2 0 176 16,1-6-176-16,0 1 160 0,0-7-160 0,-3-5 0 0,0-7-192 0,-2-2 192 31,0-2-1648-31,0-6-208 0,-3-4-32 0,-3-6-11952 0</inkml:trace>
  <inkml:trace contextRef="#ctx0" brushRef="#br0" timeOffset="36125.58">26400 4158 31327 0,'0'0'1392'0,"0"0"272"0,-3-6-1328 0,3 6-336 0,0 0 0 0,0 0 0 15,-11 3 416-15,1 3 16 0,-2 5 0 0,0 6 0 16,-5 3 144-16,-2 9 16 0,-4 4 16 0,-1 6 0 0,-3 1-96 0,-3 5-32 16,-6 4 0-16,-1 2 0 0,-2 3-112 0,1 1-32 15,1 3 0-15,0 3 0 0,-2-3-176 0,4-2-32 16,0 0-128-16,2-3 192 0,2-6-192 0,3-8 0 16,2-8-144-16,3-3 144 15,4-4-784-15,5-6-64 0,5-6-16 0,4-2 0 16,5-10-2144-16,0 0-416 0</inkml:trace>
  <inkml:trace contextRef="#ctx0" brushRef="#br0" timeOffset="36482.06">25773 3688 15663 0,'-19'-15'1392'0,"10"6"-1120"0,4 3-272 0,1 0 0 16,4 6 2528-16,0-11 448 0,6 3 96 0,1-2 0 15,3 3-1936-15,4-5-400 0,5-1-80 0,6 2-16 16,4-3 64-16,4-1 16 0,2-2 0 0,6 1 0 16,5 0-256-16,5 4-48 0,5-2-16 0,2 0 0 15,1-1-128-15,-2 3-16 0,-3-1-16 0,1 3 0 16,-3 0-32-16,-1-1 0 0,-1 2 0 0,-3-1 0 15,-3 2 48-15,-6-1 16 0,-6 1 0 0,-7-2 0 0,-5 3 0 0,-9-2 0 16,-3 2 0-16,-8 7 0 0,-4-9 112 0,-6 2 0 16,-12 2 16-16,-8-3 0 0,-11 3-144 15,-7 2-16-15,-6 1-16 0,-3 1 0 0,-3 1-224 16,-2 1 0-16,-3 0 0 0,0-2 0 0,-1-4 0 0,8 2-240 16,4 2 48-16,9-2 16 15,5 1-2368-15,10-3-464 0</inkml:trace>
  <inkml:trace contextRef="#ctx0" brushRef="#br0" timeOffset="36794.28">27480 4167 25791 0,'0'0'1152'0,"0"0"224"0,0 0-1104 0,13 4-272 0,6-1 0 0,2-2 0 15,1 0 992-15,5-1 144 0,2-1 16 0,10 0 16 16,4-2-144-16,0-1-16 0,1-3-16 0,1 0 0 15,-1-2-704-15,-2 2-144 0,-4-1-16 0,-2 2-128 0,-3 2 0 16,-2 1-224-16,-5 3 16 0,-5 3-9744 16,-7-1-1952-16</inkml:trace>
  <inkml:trace contextRef="#ctx0" brushRef="#br0" timeOffset="36942.51">27305 4621 23951 0,'-32'14'2128'0,"16"-8"-1696"0,2 3-432 0,6-2 0 0,8-7 1264 0,5 11 160 15,7-5 48-15,5 1 0 0,5-1-640 0,7-6-112 16,6-5-16-16,7-3-16 0,3-2-64 0,7 0-16 16,6-5 0-16,5 1 0 0,8-3-464 0,1 1-144 15,-3-2 0-15,-4 0-9984 16,-6 0-2096-16</inkml:trace>
  <inkml:trace contextRef="#ctx0" brushRef="#br0" timeOffset="37444.62">30019 3291 35935 0,'-10'-35'3200'0,"3"16"-2560"0,2 1-512 0,0 4-128 16,-1 0-976 0,-1 6-224-16,1 2-32 0,-7 4-16 0,-1 0 1056 0,-6 7 192 0,-7 4 0 0,-1 5 160 15,-6 5-160-15,-3 5 192 0,-2 7-192 0,1 6 192 16,-6 6 16-16,4 13 16 0,-1 9 0 0,0 11 0 0,2 9 80 16,1 4 16-16,0 8 0 0,3 3 0 15,5 6-320-15,3-2 0 0,4-1 0 0,11-7 0 0,7-8 0 16,8-10 0-16,10-6 192 0,9-4-192 0,4-14 560 0,7-2 0 15,6-6 0-15,3-5 0 0,3-6 0 0,7-7 0 16,4-2 0-16,8-6 0 0,2-2-96 0,4-11-16 16,0-4 0-16,-3-7 0 0,-3-3-16 0,-1-9-16 15,2-4 0-15,-17 5 0 0,6-4-208 0,2-7-32 16,0-2-16-16,-2-7 0 0,0-6 160 0,-3-9 16 16,-3-8 16-16,0-8 0 0,-1-7 176 0,-2-7 48 15,-5-2 0-15,-3-3 0 0,-2-4-176 0,-9 6-16 16,-5 8-16-16,-9 6 0 0,-10 10-176 0,-8 4-16 15,-6 4-16-15,-11 10 0 0,-9 5-160 0,-10 3 128 0,-7 1-128 0,-5 9 128 16,-7 1-128-16,-35-4 0 16,-4 4 0-16,4 7 0 15,1 6-896-15,-1 0-96 0,0 3-32 0,2-1 0 16,-1 7-2176-16,9 0-448 0</inkml:trace>
  <inkml:trace contextRef="#ctx0" brushRef="#br0" timeOffset="39618.01">11684 9257 15487 0,'0'0'688'0,"0"0"144"0,0 0-672 0,0 0-160 16,0 0 0-16,4 7 0 0,-4-7 1216 0,0 0 224 15,1 8 32-15,-2 1 16 0,-2-3-16 0,0 2-16 16,-4-1 0-16,-2 0 0 0,-2 3-128 0,-2-3-32 0,-2 1 0 0,-3 0 0 15,-3 3-272-15,-2 1-48 0,-3-2-16 0,-2 0 0 16,-3 0-208-16,-3 2-48 0,0-4-16 0,-14 6 0 16,3-5-224-16,2 0-32 0,-1-1-16 0,0 2 0 0,4-2-128 0,-5 2-32 15,-2-3 0-15,4 4 0 0,0-5-64 0,2 3 0 16,4-4-16-16,4 1 0 0,3 1 16 16,3-2 0-16,3 0 0 0,2 1 0 0,1-2-64 0,3 0-128 15,0 1 192-15,3 1-64 0,2-2-128 0,4 1 0 16,2 3 0-16,7-8 0 0,-8 5 128 0,8-5-128 15,-4 10 0-15,4-10 128 0,-2 10-128 0,2 3 0 16,1 1 0-16,1 0 0 0,2 1 0 0,1 3 0 16,-1 1 0-16,4 4 0 0,2 1 0 0,0 5 0 15,0 4 128-15,0 8-128 0,2 1 0 0,-2 8 0 16,0 2 0-16,-1 5 128 0,-3 4-128 0,2 2 0 16,-3-2 0-16,-1 4 128 0,-3-2-128 0,-1 0 0 15,0 2 144-15,0 0-144 0,-4 3 128 0,2-18-128 16,-3 3 128-16,-2 2-128 0,2 3 160 0,-2 6-32 15,-2-3-128-15,0 5 192 0,0-1-192 0,-1 1 144 16,0 1-144-16,0-2 128 0,-3-3-128 0,1 7 0 16,2-3 144-16,-2 27-144 0,-1-10 0 0,1-2 128 15,0-9-128-15,0 1 0 0,2-1 0 0,-1 0 0 16,-2-1 0-16,-2 0 128 0,2 0-128 0,-1 0 0 0,0-1 0 0,0-2 0 16,0-4 0-16,0 2 0 15,-3 1 0-15,1-1 128 0,-1-2-128 0,1 0 0 0,-2-4 0 16,2-4 0-16,-1-2 0 0,2-2 128 0,-3-1-128 0,3-2 0 15,-3-7 0-15,3-2 144 0,-2-2-144 0,3-1 0 16,0-5 0-16,0 0 0 0,-1-3 0 0,1-2 0 16,1 2 0-16,2-4 0 0,2 2 0 0,1 0 0 15,-1-1 0-15,2 0-192 0,-1 3 192 0,1-1-192 16,0-1 192-16,2-4-176 0,1-2 176 0,2 3-160 16,-1-2 160-16,2-4 0 0,1 0-144 0,0-6 144 0,0 1 0 15,4 0-176-15,2-4 176 0,2-1-128 0,2-2 128 0,4-1 0 16,4 0 0-16,3-3 0 0,2 0 0 0,4-1 0 15,1-1 0-15,6 0 0 0,0-1 0 0,7 1 0 16,1 0 128-16,4-2-128 0,1 0 192 0,0-1-16 16,-1-1-16-16,-1 2 0 0,4-2 32 0,-4 3 16 15,4-2 0-15,-2-3 0 0,6 3-32 0,-2-1-16 16,0 1 0-16,-4 0 0 0,-3-2-160 0,-4 1 0 16,1 0 0-16,-7 2 128 15,-2-7-1056-15,-6 1-224 0,-3 2-32 0,-5-4-17312 0</inkml:trace>
  <inkml:trace contextRef="#ctx0" brushRef="#br0" timeOffset="42130.04">13437 9194 13471 0,'0'0'592'0,"0"0"128"16,0 0-576-16,0 0-144 0,0 0 0 0,0 0 0 0,0 0 1232 0,0 0 224 16,0 0 32-16,0 0 16 0,0 0-32 0,0 0 0 15,0 0 0-15,0 0 0 0,0 0-192 0,-1 7-64 16,-4 0 0-16,-2 0 0 0,-2-2-384 0,-2 2-96 16,-3-2-16-16,-10 7 0 0,-2-2-240 0,0 3-48 15,-3-3-16-15,-3 1 0 0,-5 3-112 0,-3-1-32 16,-3-3 0-16,-1 3 0 0,-2-4-32 0,2 1-16 15,0-1 0-15,5 1 0 0,2 2 64 0,1-5 16 16,1 1 0-16,2 1 0 0,0 0-160 0,5-1-16 16,4-2-128-16,-1 0 192 0,6-4-16 0,2 1-16 15,1-2 0-15,5-1 0 0,2 2 32 0,9-2 16 16,0 0 0-16,0 0 0 0,0 0-208 0,0 0 176 16,0 0-176-16,0 0 160 0,0 0-160 0,0 0 128 15,0 0-128-15,0 0 128 0,0 0-128 0,9-4 0 16,-9 4 0-16,0 0 0 0,11-3 0 0,-11 3 0 15,0 0 128-15,0 0-128 0,0 0 0 0,0 0 0 16,0 0 0-16,0 0 0 0,0 0 0 0,0 0 0 0,5 7 144 0,-5-7-144 16,0 0 0-16,2 11 128 0,-4-2-128 0,0 2 0 15,-1-2 128-15,-2 3-128 16,-1-3 128-16,0 1-128 0,-2 2 128 0,0 1-128 0,-1 1 128 0,1 1-128 16,-3 3 0-16,1 0 0 0,-1 0 0 0,1 2 128 15,-3 2-128-15,1 2 0 0,0-3 0 0,2 0 128 16,-1 0-128-16,4 0 0 0,2-3 128 0,2-3-128 15,2-1 128-15,1 0-128 0,1-2 128 0,2 0-128 0,2 1 0 16,2-2 144-16,4-5-144 0,0-1 0 0,2 2 192 0,3-5-64 16,3 0 0-16,3-2-128 0,3-2 256 0,3 1-48 15,4-4-16-15,2 2 0 0,3 1-64 0,3-1 0 16,-1 1-128-16,2 1 192 0,1 2-192 0,-2 1 0 16,-2 0 0-16,1 0 0 0,-6 1 128 0,0 3-128 15,-3 0 0-15,-2 2 0 0,-2 0 128 0,-5-3-128 16,-2 1 0-16,-1 2 0 0,-1-1 192 0,-2 4-48 15,-1-3-16-15,-3 4 0 0,1 3-128 0,-2 0 192 16,-1 2-192-16,-2 1 192 0,1-2-192 0,-2 3 0 16,-1 2 144-16,-1-1-144 0,-1 3 0 0,-3-2 144 15,0 1-144-15,-1-2 0 0,-2 0 208 0,-1-3-64 16,-1-1-16-16,-2 0 0 0,-2 2 0 0,-2-3 0 16,3 2 0-16,-4-2 0 0,-1 0 0 0,-2 3 0 15,0-2 0-15,-3 1 0 0,-2 1 112 0,-2-2 16 16,-1-2 0-16,5-6 0 0,-1 1-112 0,-3-3-16 0,-4 1 0 0,-1 0 0 15,-1-2 64-15,0 2 0 16,-1-1 0-16,0-2 0 0,0 1-192 0,0 0 192 0,-2 1-192 16,2-3 192-16,1-1-64 0,1 1 0 0,2-1 0 15,-1 2 0-15,1-2-128 0,2 0 192 0,3 1-192 16,1-3 192-16,1 1-192 0,3 0 0 0,2 0 0 0,0 1 128 16,3-2-128-16,2 2 0 0,2 2 0 0,6-4 0 15,0 0-272-15,0 0 16 0,0 0 0 0,0 0 0 31,11-2-1856-31,2-2-352 0,5-1-80 0</inkml:trace>
  <inkml:trace contextRef="#ctx0" brushRef="#br0" timeOffset="43480.18">16586 9015 7359 0,'5'-11'656'0,"-1"6"-528"15,-1-6-128-15,4 4 0 0,-7 7 2288 0,9-9 416 16,-2 1 96-16,0 3 16 0,-7 5-944 0,8-7-176 15,0 1-32-15,-8 6-16 0,0 0-416 0,10-2-80 16,-10 2 0-16,0 0-16 0,0 0-240 0,0 0-64 16,0 0 0-16,7 6 0 0,-2 3-80 0,-1 0-32 0,-2 4 0 0,-2 2 0 15,0 4 32-15,0 4 0 16,0 5 0-16,0 1 0 0,0 5-160 0,0 5-16 16,0 4-16-16,0 0 0 0,-2 7-112 0,-1 2-32 0,-1 0 0 0,0 1 0 15,1 2-80-15,-1-2-16 0,0-2 0 0,-1-3 0 16,0-2 112-16,1-5 16 0,0 0 0 0,2-3 0 15,-1-3 0-15,-1-3 16 0,2 0 0 0,-1 0 0 16,2-4-144-16,-2 0-16 0,1-3-16 0,1 2 0 16,1-5-112-16,0 5-32 0,0-5 0 0,0-1 0 15,1 0-16-15,3-2-128 0,-2 0 192 0,1-3-64 16,-1 0 0-16,1-2-128 0,1 0 192 0,-2-3-64 16,1-1 16-16,-2-1 0 0,4 0 0 0,-2 0 0 15,-2-3-144-15,0-1 128 0,-1 2-128 0,0-7 128 0,3 6-128 0,-3-1 0 16,0-5 0-16,0 5 0 0,0-5 128 0,0 0-128 15,0 7 128-15,0-7-128 0,0 0 192 0,0 0-64 16,0 0 0-16,0 0 0 0,0 0 0 0,0 0-128 16,0 0 192-16,0 0-64 0,0 0-128 0,0 0 0 15,-2-8 144-15,2 2-144 0,-2-1 0 0,1-2 0 16,-2 3 0-16,-2-8 0 16,2 0-1456-16,-2 0-208 0,0 1-32 0,-1-4-17952 0</inkml:trace>
  <inkml:trace contextRef="#ctx0" brushRef="#br0" timeOffset="45615.32">13405 12110 16287 0,'0'0'720'0,"0"0"160"0,0 0-704 0,5-4-176 16,-1-3 0-16,-4 7 0 0,4-7 1504 0,-4 7 272 16,0 0 48-16,0 0 16 0,-6-5-416 0,-1-1-80 0,-2 1 0 0,-1 2-16 15,-2 2-240-15,-5-2-32 16,-3 0-16-16,-3 1 0 0,-1 2-144 0,-3 0-48 0,-2 0 0 0,-6 0 0 16,-4 0-256-16,-4 0-48 0,-4-1-16 0,0 0 0 15,-2-2-208-15,2 6-32 0,2 4-16 0,3 0 0 16,1 0-80-16,4 2 0 0,1-2-16 0,5 2 0 15,0-4 80-15,6 1 32 0,2 2 0 0,4-3 0 16,2 2-144-16,5-2-16 0,4-2-128 0,0 1 192 16,8-4-192-16,0 0 128 0,0 0-128 0,0 0 0 15,0 0 128-15,8 7-128 0,-2-3 0 0,3 0 0 0,1 1 128 16,2 2-128-16,-1-4 0 0,1 1 144 0,-2 2-144 0,-1 3 0 16,-2-2 0-16,1 3 0 0,-2-1 0 0,-1 2 0 15,2 3 0-15,-3 0 0 0,-3 0 0 0,0 4 0 16,-1 1 0-16,-2 4 0 0,-2-1 128 0,0 0-128 15,-1 4 0-15,-1-1 128 0,-3 8-128 0,-1-2 192 16,-3-3-192-16,-1 4 192 0,-1-1-192 0,-2 2 160 16,-1-1-160-16,0 2 160 0,-1 1-160 0,2 0 192 15,-4 1-192-15,3-3 192 0,1-1-64 0,-1-4-128 16,4 0 192-16,1-2-64 0,3 0 32 0,2-5 0 16,3-3 0-16,1-2 0 0,4-3-32 0,7-2 0 15,0 0 0-15,5-2 0 0,2 1 64 0,4-5 0 16,5 2 0-16,2-4 0 0,4 0-192 0,2-1 0 15,2-2 0-15,-3 2 0 0,5-1 0 0,-1 3 0 16,3 1 128-16,0-1-128 0,1 0 0 0,1 3 160 16,-2 1-160-16,2 6 160 0,3-3-32 0,-1 2-128 15,2 1 192-15,-2 0-64 0,-3 1 0 0,-2 3 0 0,-2 0 0 16,-2-2 0-16,-3 1-128 0,-4-1 0 0,-2 2 0 16,-4-3 128-16,-2-1-128 0,-3 2 192 15,-3-2-192-15,0 0 192 0,-3 0-192 0,-1 0 0 0,-2 0 0 0,-1-2 0 16,-2 3 0-16,-2-1 0 15,-2 0 0-15,0 0 0 0,-5-1 0 0,-2 2 128 16,-1-2-128-16,-6 2 128 0,-3-2-128 0,-5 1 128 0,-4 0-128 0,-5 0 128 16,-5-4-128-16,-5 0 160 0,-4-2-160 0,-3 0 160 15,-1-5-160-15,2 0 0 0,-1-4 0 0,2-2 0 32,2 2-352-32,3-3-96 0,1-1-32 0,3 0 0 0,2 0-1696 15,2-3-352-15,5 3-64 0,6 1-8880 0,3-5-1776 0</inkml:trace>
  <inkml:trace contextRef="#ctx0" brushRef="#br0" timeOffset="46383.29">16930 11908 18431 0,'0'0'1632'0,"0"0"-1312"16,0 0-320-16,0 0 0 0,0 0 1520 0,0 0 224 15,3 8 48-15,-2 4 16 0,-1 1-336 0,1 5-64 16,0 2 0-16,1 4-16 0,-2 6 48 0,0 0 16 0,0 4 0 0,0 6 0 15,0 4-192-15,-2 6-48 0,1 3 0 0,-3 2 0 16,1 1-272-16,-3 1-64 0,0 0-16 0,0 0 0 16,-2 3-384-16,2-4-80 0,-3-2-16 0,0-1 0 15,0-5-128-15,1-3-48 0,1-1 0 0,-1-6 0 16,1-2-64-16,2-2-16 0,-1-5 0 0,3 2 0 16,-1-8-128-16,0-2 0 0,0 1 0 0,4-8 0 15,4 0-896-15,-1-4-256 0,0-5-48 0,-3-5-16 16,11 0-1920-16,0-7-384 0</inkml:trace>
  <inkml:trace contextRef="#ctx0" brushRef="#br0" timeOffset="47334.96">17789 8785 15663 0,'-6'-9'688'0,"6"9"144"0,0 0-656 0,4-9-176 15,2 0 0-15,2 0 0 0,1 1 960 0,2 0 144 16,2 3 48-16,1-3 0 0,2 2-144 0,2-1-32 16,1 1 0-16,0 2 0 0,0 1-240 0,2 0-48 15,0 2-16-15,2-2 0 0,-1 1-224 0,1-1-32 16,1 2-16-16,-1 0 0 0,1 1-16 0,-3 0-16 15,4 0 0-15,-1 1 0 0,0 0-160 0,-1 3-16 16,-2 1-16-16,0 0 0 0,-3 1 80 0,2 5 0 16,-2-3 16-16,-1 5 0 0,-3 2-16 0,2 2 0 15,-2 1 0-15,-2 3 0 0,0 7 64 0,-1 3 0 16,-1 7 0-16,-2 6 0 0,1 5-128 0,-1 8 0 16,-3 7-16-16,0 7 0 0,-1 6-176 0,-2 3 160 15,1 7-160-15,-3 4 160 0,-2 10-160 0,0-5 0 0,-3 3 144 16,2 2-144-16,-2-1 0 0,0 2 144 0,-3-5-144 0,1 2 0 15,0-5 176-15,-4-3-176 16,0-1 160-16,-1-1-160 0,1-1 384 0,-1 1 0 0,1-2-16 0,2-5 0 16,0 2 64-16,3 1 16 0,1 0 0 15,2-3 0-15,1-1-160 0,3-3-32 16,-1-3 0-16,2 1 0 0,2 1-128 0,2-2-128 0,0 3 144 0,1-4-144 16,1-1 128-16,3-5-128 0,-1-2 0 0,2 0 144 15,-1-1-144-15,2-2 0 0,0-3 0 0,-1-4 128 16,1-4-128-16,2-1 128 0,-1-1-128 0,0-3 128 0,3-5 32 0,1-2 0 15,0-3 0-15,1-1 0 0,1-2-160 0,-2-1 160 16,1 1-160-16,-1-2 160 0,-1 0-160 0,2-2 0 16,-2 2 0-16,-1-3 128 0,1-3-128 0,0-1 0 15,-2 2 0-15,-1-5 0 0,0-1 0 0,-3 2 0 16,3 0 0-16,-4-3 0 0,-2 1 0 0,0 0 128 16,-1 1-128-16,0-2 0 0,-4-2 0 0,-1 0 128 15,-2-3-128-15,-3-2 0 0,-3 1 256 0,-1 1-16 16,-3-1-16-16,-2-1 0 0,-4-1 160 0,-3 4 16 15,-4-1 16-15,-2 0 0 0,-3-2 0 0,-4 1 0 16,-2-3 0-16,-3-1 0 0,-4 4-96 0,1 2-32 16,-2 0 0-16,-4-1 0 0,-1-3-160 0,-4-1-128 15,1 2 192-15,3-7-192 0,4-1 0 0,3 1 0 16,3-5-240-16,-1-2 80 16,2-6-2336-16,7 0-448 0,5-6-112 0</inkml:trace>
  <inkml:trace contextRef="#ctx0" brushRef="#br0" timeOffset="48635.49">20513 9071 14559 0,'4'-20'640'0,"-1"7"144"0,-2 0-624 0,2 3-160 15,-1-3 0-15,-1 2 0 0,1 2 1232 0,-4-1 224 16,2 10 32-16,-6-8 16 0,-3-1-208 0,-2 3-32 15,-2 1-16-15,-2 1 0 0,-3-1-352 0,-4 2-80 16,-4 1-16-16,-2 1 0 0,-2-2-288 0,0 2-64 16,-3 1-16-16,-3 0 0 0,-2 1-48 0,0 2-16 0,-1 3 0 0,-1 2 0 15,-2-5-32-15,0 4 0 0,0-2 0 16,0 0 0-16,-1-2-32 0,1 2-16 0,2 1 0 0,3-1 0 16,1 3-32-16,4 2-16 0,1-3 0 0,3 4 0 15,6-4-16-15,2 3 0 0,1-2 0 0,2 2 0 16,4 3-224-16,3-3 176 0,1 2-176 0,3-2 160 15,0 1-160-15,2 3 0 0,0-5 0 0,4 6 128 16,2 3-128-16,4 2 0 0,0 1 0 0,4 3 0 16,-1 1 0-16,2 6 0 0,2 1 0 0,1 4 0 0,0 3 0 0,1 3 128 15,1 6-128-15,-2 5 0 16,3 6 0-16,0 2 0 0,-1-2 0 0,2 8 0 0,0-1 0 0,0 6 0 16,-2 3 0-16,2 1 0 0,-1-1 0 0,-1 3 0 15,-1-1 128-15,1 0-128 0,-4-2 0 0,0 1 0 16,-6 1 0-16,3 0 0 0,-1 2 0 0,-3 1 0 15,-3-2 0-15,0 4 0 0,-2 2 0 0,-3-2 0 16,-2 2 0-16,0 1 0 0,-1-5 0 0,-3 2 0 16,-3-5 144-16,1 2-144 0,-3 1 208 0,2-1-16 15,0-1-16-15,-1-3 0 0,2-6-48 0,-5 3-128 16,1-1 192-16,1-1-64 0,-1 0-128 0,0-3 0 16,-2 2 144-16,-1-2-144 0,0 2 0 0,-1-2 128 15,0-3-128-15,3-1 0 0,-1-4 0 0,5-6 128 16,-1 0-128-16,5-16 0 0,2 0 0 0,1 0 128 15,-2-3-128-15,1 1 0 0,1-2 0 0,1-5 0 16,0 0 0-16,0 10 128 0,1-7-128 0,1-4 0 16,2 1 0-16,2-5 0 0,0-3 0 0,3-2 0 15,0-3 0-15,3 1 0 0,1-2 0 0,2-4 192 0,3-1-64 16,4-3 0-16,4 4 128 0,3-6 16 0,2 0 16 0,-7-3 0 16,7-2-112-16,3 0-32 0,6-3 0 0,2 1 0 15,3-7-144-15,2 1 0 0,4-5 144 0,19-5-144 16,-5-4-1056-16,-4-2-288 15,-2-1-48-15</inkml:trace>
  <inkml:trace contextRef="#ctx0" brushRef="#br0" timeOffset="49420.31">22927 8803 18303 0,'-9'-10'816'0,"4"3"160"0,0 0-784 0,5 7-192 0,-4-12 0 0,4 12 0 16,-1-11 1312-16,4 2 224 15,-3 9 32-15,6-10 16 0,2 5-480 0,2-2-80 16,3 1-32-16,1 1 0 0,2 2-448 0,3 1-96 0,1-2 0 0,1 3-16 15,-2-1-128-15,1 2-32 0,1 3 0 0,-2 2 0 16,0-1-128-16,-2 3-16 0,-1 4-128 0,-2 1 192 16,-2-1-192-16,0 2 0 0,-1 4 0 0,-2 3 0 15,-2 5 128-15,-1 2-128 0,0 7 0 0,-2 4 144 16,-1 4 96-16,-2 8 16 0,3 9 0 0,-4 3 0 16,-2 6-48-16,0 5 0 0,1 6 0 0,-3 9 0 15,0 1-64-15,0 0-16 0,-2 0 0 0,1 4 0 0,0 2-128 0,-2-1 128 16,0-1-128-16,-4-1 128 0,3 1-128 0,-4 1 192 15,1-1-192-15,-1 0 192 0,-4 1-192 0,0 3 128 16,4-2-128-16,-3-1 128 0,-1-4-128 0,1 4 0 16,0 0 0-16,1 0 0 0,2-2 128 0,2-2-128 15,0-3 0-15,4-1 128 0,3 0 0 0,1 0-128 16,2-5 192-16,2 4-64 0,3-4 96 0,0 1 16 16,0 0 0-16,0-4 0 0,-1-2-48 0,4-2-16 15,-4 0 0-15,-2-6 0 0,0-3-176 0,-2-3 0 16,0-1 0-16,0-3 0 0,-2-5 192 0,1-1 0 15,0 2 0-15,-1-5 0 0,0-1 0 0,-1-2 16 16,-2-5 0-16,1-2 0 0,-1 1 16 0,0-4 0 16,1-4 0-16,-1-3 0 0,0-2-16 0,-2-3 0 15,0-3 0-15,0-1 0 0,-1-1 16 0,-1 0 0 16,-1 0 0-16,-3-2 0 0,-2-1 0 0,0 0 0 16,-3-1 0-16,-1-1 0 0,-1 1 96 0,-3-2 0 0,-1 1 16 0,-1 1 0 15,-4 0-112-15,0 0-32 0,-2-2 0 0,-3 1 0 16,-3 0-64-16,0 0-128 0,-6-5 176 0,5 1-176 15,1-5 0-15,5 0 0 0,2-1-240 0,6-8 80 32,2-3-1728-32,6-6-352 0,4-6-64 0,7-1 0 0</inkml:trace>
  <inkml:trace contextRef="#ctx0" brushRef="#br0" timeOffset="49782.03">24629 10492 24879 0,'0'0'2208'0,"0"0"-1760"0,12 4-448 0,2-3 0 15,1-1 832-15,4-1 96 0,5 1 16 0,2-3 0 16,0 0-80-16,5-1-16 0,2 0 0 0,4-1 0 15,1-5-464-15,1 6-112 0,3 0-16 0,1 0 0 16,3 0-1232 0,-5 1-256-16,-4 1-48 0</inkml:trace>
  <inkml:trace contextRef="#ctx0" brushRef="#br0" timeOffset="49944.9">24671 10922 32879 0,'-15'5'1456'0,"15"-5"304"0,0 0-1408 0,0 0-352 15,0 0 0-15,10 4 0 0,3-2 256 0,5-1-32 16,3-3 0-16,6-2 0 0,2-5 32 0,6-1 0 16,4-5 0-16,7-2 0 0,6 3-256 0,8-1 0 15,6-2-192-15,1 1-10016 16,-1 3-2016-16</inkml:trace>
  <inkml:trace contextRef="#ctx0" brushRef="#br0" timeOffset="50423.41">27810 9507 28559 0,'-30'-20'2544'0,"11"11"-2032"0,0-3-512 0,-1 5 0 16,-4-2-256 0,1 6-160-16,-2 3-32 0,-5 5 0 0,-2 8 448 0,-3 5 0 0,-5 3 0 0,-1 10 0 15,-5 2 176-15,-4 5 64 0,-2 5 16 0,1 7 0 16,-1 3 304-16,3 11 64 0,0 2 16 0,6 8 0 0,4 7-448 0,6 3-64 16,5 1-128-16,6 4 176 0,5 4-176 0,7-7 160 15,7-2-160-15,4-1 160 0,4-7-160 0,6-5 0 16,8-2 0-16,7-13 0 0,3-7 0 0,9-8 0 15,9-3 0-15,9-6 0 0,9-9 400 0,2-8 0 16,2-7 0-16,2-2 0 0,3-7 384 0,-18-6 80 16,10 0 16-16,29-15 0 0,-7-6-256 0,-5 0-48 15,-6-5-16-15,-1-1 0 0,1-7-48 0,-21 11 0 16,5-7 0-16,22-27 0 0,-13-1-160 0,-7-6-32 16,-9-7-16-16,-7-4 0 0,-3-4 128 0,-10-5 16 15,-6 1 16-15,-7 5 0 0,-7 8 80 0,-7 5 16 16,-10 8 0-16,-7 8 0 0,-9 5-96 0,-8 6-16 15,-6 3 0-15,-7 5 0 0,-6 3-320 0,-9 6-128 16,-7 1 0-16,-7 5 144 16,-8 1-1072-16,0 3-224 0,2 3-32 0,-1 5-11712 15,0 4-2336-15</inkml:trace>
  <inkml:trace contextRef="#ctx0" brushRef="#br1" timeOffset="56793.69">1528 11597 12895 0,'-9'11'576'0,"4"-6"112"0,2 0-560 0,0 3-128 15,-3-4 0-15,3 1 0 0,-1 0 1728 0,3-1 304 16,1-4 64-16,0 0 16 0,-6 0-592 0,6 0-112 16,-2-7-32-16,2 0 0 0,0-3-32 0,2-3 0 15,0-6 0-15,2 0 0 0,-2-3-416 0,3 0-96 16,0-4 0-16,0-6-16 0,-3 0-176 0,0-5-16 15,2-3-16-15,0-7 0 0,-2-3-192 0,1 0-32 16,1-2-16-16,-3-6 0 0,2-4-112 0,-3-3-32 16,-3-1 0-16,3 0 0 0,0-2-64 0,0 9-16 15,4 6 0-15,0 8 0 0,-1 7-144 0,-1 8 0 16,2 4 0-16,-1 7 0 0,2 5 0 0,0 5 0 16,-5 9 0-16,0 0 0 0,0 0 0 0,12 3-176 0,-2 9 48 0,-1 3 0 15,0 9 128-15,1 3-128 0,1 7 128 0,0 6-128 16,-1 4 128-16,0 6 0 0,1 2 0 15,0 1 0-15,-2 2 0 0,2-2 0 0,4 1 0 0,-1-10-128 16,-5-7 128-16,3-5-128 0,0-9 128 0,2-3-128 16,0-5 128-16,0-5 0 0,-1-7 0 0,5-4 0 15,-1-4 224-15,5-7 32 0,-2-3 0 0,3-4 0 16,0-4 112-16,-1-4 16 0,-2 1 16 0,-3-5 0 16,-5 1-176-16,-1 0-32 0,-4-4-16 0,-2 1 0 15,-3 1 144-15,-2 0 48 0,-2 3 0 0,1-4 0 16,-4 3-144-16,1 6-32 0,2 3 0 0,-2 6 0 15,1 0-192-15,1 8 0 0,2 7 0 0,0 0 0 16,0 0-1008-16,0 0-144 0,0 0-16 0,-4 9-16 16,3 4-1840-16,1 0-368 0</inkml:trace>
  <inkml:trace contextRef="#ctx0" brushRef="#br1" timeOffset="57073.22">2296 10872 24639 0,'0'0'1088'0,"0"13"240"0,-2 1-1072 0,1 1-256 0,-1 2 0 0,-1 3 0 16,-1 4 1088-16,0 1 144 16,-2-4 48-16,1 2 0 0,0 2 128 0,1-2 16 0,0-3 16 0,4-1 0 15,2-1-496-15,0-3-112 16,2 1 0-16,1-7-16 0,3 1-336 0,2-8-64 0,1-3-16 0,1-1 0 16,3-2 48-16,0-6 0 15,2-4 0-15,-1-3 0 0,3-2 64 0,-1-1 0 16,-3-2 16-16,-2 3 0 0,-4-3-208 0,-1 2-64 0,-3 0 0 0,-3 1 0 15,-2-2 16-15,-2 2 0 0,-3 0 0 0,-3 1 0 16,-1 1-64-16,-2 0-16 0,-2-1 0 0,-1 3 0 16,0 4-192-16,0-1 128 0,0 2-128 0,1 5 0 15,2 2-1344-15,1 2-352 16,10 1-80-16,-8 0-10512 0,8 0-2096 0</inkml:trace>
  <inkml:trace contextRef="#ctx0" brushRef="#br1" timeOffset="57307.16">2723 10287 15663 0,'-7'-20'1392'0,"5"7"-1120"15,-1 4-272-15,3 9 0 0,0-7 3168 0,0 7 576 16,0 0 112-16,0 0 32 0,0 0-2224 0,-4 14-448 16,-2 5-96-16,0 5-16 0,-2 4-464 0,1 5-80 15,-1 4-32-15,2 2 0 0,-1 3-112 0,2 5-32 16,-1 5 0-16,-1 3 0 0,1 2-128 0,2 4-16 15,2-1-16-15,0 1 0 0,1 0-416 0,1-6-64 16,1-6-32-16,4-8 0 16,2-5-1232-16,2-10-240 0,0-2-48 0,1-8-16 15,0-7-1648-15,-1-6-336 0</inkml:trace>
  <inkml:trace contextRef="#ctx0" brushRef="#br1" timeOffset="57489.44">2517 10657 26719 0,'0'0'2368'0,"0"0"-1888"16,0 0-480-16,9-9 0 0,2 6 1600 0,2 0 208 15,1-3 48-15,1-1 16 0,2 0-1200 0,-1-3-240 0,-1 1-48 0,3-3-16 16,1 2-80-16,0 1-16 0,-1-4 0 0,-1 6 0 16,-2-1-416-16,-1 4-96 0,0 2-16 0,4-2 0 15,-4 4-2592-15,-2 4-528 0,5 5-96 0,-4 3-32 0</inkml:trace>
  <inkml:trace contextRef="#ctx0" brushRef="#br1" timeOffset="57790.5">2963 10756 25167 0,'0'0'1104'0,"10"3"240"0,2-3-1072 0,2 0-272 16,2 3 0-16,3-3 0 0,0-3 1040 0,2-1 160 15,-1 0 16-15,0-2 16 0,-1-3-144 0,0 1-48 16,-1-3 0-16,-1-2 0 0,-2-3-64 0,0-1-16 15,-1 2 0-15,-2-1 0 0,-5-1-400 0,0 3-96 16,-2-1-16-16,-3 2 0 0,0 3 0 0,-6 0-16 16,4 10 0-16,-9-7 0 0,-4-2 112 0,-2 6 32 15,-3 3 0-15,-1 2 0 0,-4 5-320 0,-1 3-64 16,-1 5-16-16,0 4 0 0,1 1-48 0,0 7 0 16,1-2 0-16,4 6 0 0,3 1 64 0,4-2 16 15,5 5 0-15,4-2 0 0,3-2 80 0,6 2 16 16,5-1 0-16,6-3 0 0,4-2-304 0,4-4 0 0,4-3 0 15,3-1 0-15,2-1-192 0,2-4 48 0,-2-2 16 16,-3-6 0 0,2-2-1600-16,5 1-320 0,1 0-64 0</inkml:trace>
  <inkml:trace contextRef="#ctx0" brushRef="#br1" timeOffset="59225.06">765 12340 16287 0,'0'0'720'0,"0"0"160"0,0 0-704 0,0 0-176 0,0 0 0 0,0 0 0 0,0 0 720 0,0 0 112 16,0 0 32-16,0 0 0 0,4 10 240 15,-1 3 48-15,-1 2 16 0,1 2 0 0,0 1-96 16,4 3-32-16,0 5 0 0,2 3 0 0,0 4-208 0,0 3-64 16,-1 0 0-16,1 4 0 0,0-1-224 0,1-2-48 15,-1-1-16-15,-2-5 0 0,-2 1 96 0,0-6 0 16,1-3 16-16,-1-6 0 0,-3-4 80 0,1 0 16 16,-2-4 0-16,3-4 0 0,-4-5 32 0,0 0 16 15,0 0 0-15,1-5 0 0,3-7 96 0,-2-2 0 16,1-4 16-16,-1-1 0 0,1-1-480 0,0 0-112 15,-1-3 0-15,2-3-16 0,1 4-240 0,1-4 144 16,-1 3-144-16,3 0 128 0,0 2-128 0,1 0 0 16,-1 4 0-16,1 1 0 0,2 2 0 0,0 4 0 15,0 3 0-15,1 1 0 0,-2 1-240 0,0 4 80 16,2 1 16-16,3 3 0 16,-4-1-1712-16,2 2-352 0,0 2-64 0</inkml:trace>
  <inkml:trace contextRef="#ctx0" brushRef="#br1" timeOffset="59525.55">1546 12289 14735 0,'-9'4'1312'16,"0"5"-1056"-16,0 0-256 0,1 5 0 0,1 4 2752 0,-2 2 512 0,-1 2 80 0,-2 4 32 15,-2 1-1632-15,0 2-320 0,-1-2-64 0,2 4-16 16,3 2-112-16,3 1-16 0,1-1-16 0,4-3 0 15,1 2-592-15,4-6-112 0,4-9-32 0,3-4 0 16,1 0-224-16,1-3-48 0,3-6-16 0,3-5 0 16,1-7 256-16,1 0 48 0,2-4 16 0,-2-2 0 0,-1 0 112 0,0-4 32 15,-3-1 0-15,-4-4 0 0,-3-1-272 0,-2 6-48 16,-2 0-16-16,-3 0 0 0,-4-1-64 0,-2 1-16 16,-3 2 0-16,-1 1 0 0,-4 1-96 0,-4 2 0 15,-6-2-128-15,-1 3 192 0,-1 2-192 0,0 0 0 16,-2 3 0-16,4-2 0 15,1 3-640-15,2 1 0 0,5 3-16 0,4-2 0 16,4 1-1872-16,6 2-368 0,0 0-80 0</inkml:trace>
  <inkml:trace contextRef="#ctx0" brushRef="#br1" timeOffset="59909.4">1791 12255 18431 0,'-1'17'816'0,"1"-6"160"0,1 0-784 0,3 6-192 15,0 3 0-15,-1 4 0 0,1-1 2144 0,0 3 384 16,0 2 80-16,0-4 16 0,-2 1-848 0,1-2-176 16,-1-2-16-16,2-1-16 0,1-2-352 0,0-4-80 15,2-3-16-15,2-5 0 0,2 1-400 0,2 0-80 0,1-5 0 0,1-5-16 16,1-4 0-16,1-1 0 0,-2-4 0 0,3 4 0 16,-1-8-160-16,-1-2-16 0,-2-2-16 0,-2 2 0 15,-2 2-208-15,-3-1-32 0,0 1-16 0,-1 3 0 16,-1 5-176-16,-5 8 128 0,0 0-128 0,0 0 128 15,10-3-128-15,-10 3 0 0,10 5 0 0,1 5 0 16,-1 1 0-16,-3 3 0 0,0 0 0 0,0-1 0 16,4 1 0-16,-1-1 0 0,-1-6 0 0,1 2 0 0,0-2 0 15,-2-4 0-15,1 1 0 0,-1-4 0 0,1-5 0 0,1 0 0 16,3 0 0-16,4-10 0 0,-7-4 0 0,-3 0 160 16,-1-4-160-16,-3 2 160 0,-3 1-32 0,-3-3 0 15,-4 0 0-15,1 7 0 0,-3-5 16 0,-8-9 0 16,0-3 0-16,-1 4 0 0,0 3-304 0,7 10-64 15,-2 0-16-15,-2-1 0 16,4 3-1936-16,5 3-400 0,2 0-80 0</inkml:trace>
  <inkml:trace contextRef="#ctx0" brushRef="#br1" timeOffset="60382.02">2729 12035 27647 0,'0'0'2448'0,"0"0"-1952"15,0 0-496-15,-4-9 0 0,4 3 1024 0,0 6 128 16,4-10 0-16,1 3 16 0,0-2-384 0,4 2-80 16,3 0 0-16,2 1-16 0,0 2-48 0,-3 4-16 15,3 3 0-15,8 7 0 0,-1 1-336 0,0 7-64 16,-4 4-16-16,-1 2 0 0,-5 7-208 0,-5-10 128 15,-1 5-128-15,-1 18 0 0,-4-1 160 0,-1 3-160 16,-3-3 160-16,-1 2-160 0,-1-6 144 0,2-13-144 16,-1-1 128-16,2-5-128 0,3-1 384 0,2-5-16 15,1-2 0-15,4-3 0 0,3-7 160 0,9-3 48 16,4-9 0-16,4 0 0 0,1-6-160 0,3-3-32 16,4-2 0-16,0-5 0 0,2 2-224 0,-10 6-160 15,1-2 192-15,2-2-192 0,0 1 0 0,1 0-144 16,0 0-16-16,11-8 0 15,-9 7-1856-15,-3 5-368 0,-3 3-80 0</inkml:trace>
  <inkml:trace contextRef="#ctx0" brushRef="#br1" timeOffset="60668.56">3802 11768 30175 0,'0'0'1344'0,"0"0"256"0,0 0-1280 16,0 0-320-16,0 0 0 0,0 0 0 0,0 12 896 0,-1 3 128 16,-2 4 0-16,2 5 16 0,-2 0-80 0,-2 6 0 15,-1-1-16-15,1 3 0 0,0-2-176 0,2-10-48 16,-1 2 0-16,1 12 0 0,3-4-400 0,0-6-96 15,0-3-16-15,3 0 0 0,0-6-432 0,1-2-96 16,-4-13 0-16,0 0-16 16,7 2-1984-16,-7-2-400 0,12-7-80 0</inkml:trace>
  <inkml:trace contextRef="#ctx0" brushRef="#br1" timeOffset="60834.13">3610 11650 37551 0,'-10'-6'1664'0,"10"6"336"0,0 0-1600 0,0 0-400 16,-7-7 0-16,7 7 0 0,0 0 496 0,0 0 16 16,0 0 0-16,0 0 0 0,0 0-304 0,0 0-48 15,0 0-16-15,0 0 0 16,0 0-1520-16,0 0-304 0,0 0-64 0,12-2-16 16,1 0-1376-16,4 2-256 0</inkml:trace>
  <inkml:trace contextRef="#ctx0" brushRef="#br1" timeOffset="61127.03">4410 11456 31391 0,'0'0'1392'0,"0"0"272"0,-8 0-1328 0,0 1-336 0,-2 4 0 0,-6 3 0 0,-2 4 528 0,5-4 48 16,-2 3 0-16,-7 7 0 0,4 1 384 0,1-1 64 15,-1 2 32-15,8-1 0 0,2-1-240 0,0-3-48 16,5 1-16-16,1-2 0 0,5 0-336 0,2 0-64 15,1 0-16-15,2 1 0 0,3 0-144 0,0-2-16 16,0-2-16-16,0 2 0 0,1-4-160 0,-2 4 0 16,-2-2 0-16,-3 2 128 0,1-1 0 0,-2 2-128 15,0-2 192-15,-4 2-64 0,-4-1 224 0,-1 3 32 16,-3-2 16-16,-3 0 0 0,-4 1-64 0,-3 1-16 16,0-1 0-16,-4-1 0 0,-3-5-144 0,-1 2-48 15,1-3 0-15,7-2 0 16,-3-5-1120-16,0-2-224 0,3-5-64 0</inkml:trace>
  <inkml:trace contextRef="#ctx0" brushRef="#br1" timeOffset="61793.55">5510 11314 11055 0,'-10'-8'976'0,"5"2"-784"0,-1-2-192 0,1 1 0 0,-6 0 2528 0,4 2 464 0,-2 2 80 0,-1 3 32 15,-3 0-1120-15,-6 4-208 16,4 5-48-16,-2 2-16 0,-1 6-720 0,1 2-144 16,0 2-16-16,1 6-16 0,-1 2-160 0,1 2-16 15,-2 2-16-15,5 1 0 0,3-1-16 0,2 0 0 0,3-6 0 0,5 0 0 16,4-7-304-16,2-4-64 15,2-4-16-15,3-3 0 0,2-8 160 0,2-2 16 0,2-2 16 0,1-7 0 16,-1-4 304-16,-1 4 64 0,4-4 16 0,-2-4 0 16,0-2-224-16,-3 1-64 0,0-2 0 0,-1 2 0 15,-2 0-128-15,-2 3-48 0,-1 2 0 0,1 1 0 16,0 5-80-16,0 5-32 0,0 0 0 0,3 11 0 0,2 4-224 16,1 6 128-16,0 4-128 0,2 2 0 0,1 5 0 0,1-2 0 15,1 1 0-15,1-3 0 0,4-1 0 0,3-4 128 16,0-7-128-16,2 0 0 0,1 0 0 0,-7-11 0 15,2-2 0-15,15-2 0 16,0-8-880-16,0 0-272 0,0-7-48 0,-2-2-17616 16</inkml:trace>
  <inkml:trace contextRef="#ctx0" brushRef="#br1" timeOffset="62611.87">731 13826 7359 0,'-8'0'656'0,"6"1"-528"15,-2-2-128-15,0 2 0 0,2-1 2272 0,-1 2 416 16,0 3 96-16,2 1 16 0,1 0-1168 0,-1 6-224 15,1-2-64-15,1 4 0 0,-1 3-112 0,1 0-16 16,2 2-16-16,0 4 0 0,-2 1-176 0,1-1-16 16,-2 0-16-16,0 4 0 0,0-4-256 0,-1 1-48 15,-3 0-16-15,0-1 0 0,-1-1-144 0,0-8-16 16,0 0-16-16,0-6 0 0,0 3 16 0,0-6 0 16,1 0 0-16,4-5 0 0,0 0 144 0,-4-8 48 15,2-2 0-15,1-1 0 0,1-5-288 0,2 1-48 0,3 0-16 0,-2-4 0 16,3-3-352-16,3-1 144 15,-1-3-144-15,0 1 0 0,6-1 0 0,4-4 0 0,-1 2 0 0,1 7 0 16,-1 1 0-16,2 4 0 0,-1 4 0 0,1 6 0 16,2 5 0-16,-1 4 0 0,-1 2-192 0,-1 8 192 15,-2 2-176-15,-3 1 176 0,-1 2-192 0,-2 4 192 16,0 2-144-16,-4 1 144 0,-1-2 0 0,0-4-144 16,-2-2 144-16,-3-2 0 0,-1-4 0 0,1-3 0 15,0-8 0-15,0 0 176 0,0 0-176 0,2-5 192 0,2-6 112 16,1-5 16-16,3-4 16 0,1-2 0 0,0-4-112 15,2 0-32-15,2-3 0 0,-1 5 0 0,1-2-192 0,2 5 0 16,1 3 0-16,1 4 0 0,-1 4 0 0,0 6 0 16,1 4 0-16,2 4-160 0,2 5 160 0,-3 5-160 15,-1 4 160-15,0 3-160 0,-1 6 160 0,-4 1-160 16,0 1 160-16,-4 2-160 16,-2-3-336-16,-1-1-64 0,0 4-16 0,1-8 0 15,1-4-2096-15,-1-3-416 0,0-8-96 0</inkml:trace>
  <inkml:trace contextRef="#ctx0" brushRef="#br1" timeOffset="62929.93">1659 13648 28095 0,'-8'15'1248'0,"4"-8"256"0,-1 3-1200 0,3 1-304 16,-1 5 0-16,1 3 0 0,-2 1 864 0,1 4 112 16,1-1 32-16,-1 0 0 0,2 4-224 0,1-7-32 15,1-1-16-15,3-1 0 0,1-2-336 0,1 0-64 0,1-6-16 0,0-1 0 16,5-6 32-16,-2-1 0 0,0-4 0 0,2-1 0 16,0-9 256-16,1 1 48 0,1-3 16 0,0-3 0 15,0-2-240-15,-1-1-48 0,1-3-16 0,-2 1 0 16,0 1-128-16,-3 0-32 15,-3 2 0-15,-1 2 0 0,-1-2 0 0,-3 1 0 0,-1 1 0 0,-1 2 0 0,-3-2-208 16,2 3 0-16,-1 3 0 0,1-6 0 16,0 5-2208-16,1-1-336 0,-1 4-64 15</inkml:trace>
  <inkml:trace contextRef="#ctx0" brushRef="#br1" timeOffset="63218.55">2194 13029 12895 0,'1'-20'1152'0,"-2"10"-928"0,0-1-224 0,1 11 0 16,0 0 2352-16,0 0 416 15,0 0 96-15,0 0 16 0,2 12-928 0,2 1-176 0,-1 6-48 0,-1 5 0 16,1 1-496-16,-1 10-96 0,2 4-32 0,-1 5 0 15,-1 1-160-15,1 2-48 16,0 3 0-16,0-2 0 0,-2 1-192 0,2-13-32 0,-1 1-16 0,1 2 0 16,2 4-400-16,0-3-96 0,1 1-16 0,1-1 0 15,-2-8-144-15,0-3 0 0,0-5-160 0,5 3 160 32,-2-12-640-32,-8-15-48 0,11 3 0 0,-2-7-10528 0,0-7-2112 0</inkml:trace>
  <inkml:trace contextRef="#ctx0" brushRef="#br1" timeOffset="63444.9">2724 12804 17503 0,'0'0'768'0,"0"0"176"0,0 0-752 16,0 0-192-16,0 0 0 0,0 0 0 0,-4 13 3696 0,0 5 704 15,1 5 144-15,-3 2 16 0,0 7-2896 0,1 2-592 16,-1 3-112-16,2 6-32 0,-1 2-224 0,1-1-64 15,1 6 0-15,1 3 0 0,1 2-320 0,-1-1-80 0,2-2-16 0,2-13 0 16,-2 5-224-16,1-3 0 16,4 2-144-16,0 14 144 15,0-15-1728-15,2-5-240 0,-1-8-48 0,-1-7-16 16,1-8-976-16,-1-9-192 0</inkml:trace>
  <inkml:trace contextRef="#ctx0" brushRef="#br1" timeOffset="63603.51">2588 13409 28559 0,'0'0'1264'0,"5"-7"272"0,1 0-1232 0,5-2-304 0,1 2 0 0,2-2 0 15,4 0 672-15,2-3 80 0,-2 2 16 0,3 0 0 16,0 1 16-16,1-2 16 0,-3-2 0 0,0 4 0 16,0 0-592-16,0 2-208 0,-1-5 144 0,0 5-10304 15,2-5-2064-15</inkml:trace>
  <inkml:trace contextRef="#ctx0" brushRef="#br1" timeOffset="63774.34">3226 13238 22223 0,'3'17'976'0,"0"0"224"0,3 2-960 0,-3 5-240 16,0 4 0-16,-3-1 0 0,-1 2 960 0,-2 3 160 15,-1-4 32-15,-1 2 0 0,-1 2 256 0,-1 1 64 16,2-2 16-16,0-7 0 0,4-4-976 0,-3 0-192 15,2 2-32-15,-1 6-16 16,2-9-1280-16,2-5-256 0,2-5-48 0</inkml:trace>
  <inkml:trace contextRef="#ctx0" brushRef="#br1" timeOffset="64429.99">3615 13112 23615 0,'0'0'1040'0,"0"0"224"0,0 0-1008 0,8 12-256 16,-2 0 0-16,0 4 0 0,2 5 1344 0,-2 3 208 16,-1 0 48-16,-1 8 16 0,-1 1-224 0,-3 4-48 15,-1 2-16-15,1 2 0 0,0 5-368 0,-2-3-80 16,-2 4-16-16,2-13 0 0,-3 2-272 0,0-1-48 16,0 0-16-16,0 0 0 0,1-3-224 0,3-1-48 15,-1-6-16-15,2-5 0 0,-2-6 144 0,0-2 48 16,4-6 0-16,-2-6 0 0,0 0 80 0,5-6 0 0,0-7 16 0,4-12 0 15,-3-6-224-15,0 1-48 16,2-6-16-16,1 0 0 0,-1 1-240 0,-1-5 128 16,1-2-128-16,0 2 0 0,0-3 0 0,-1-1 0 0,2-3 0 15,2 5 0-15,4 5 0 0,1 2 0 0,-5 3 0 0,4 8 0 16,3 2-144-16,-1 6 144 0,-2 2 0 0,-1 9-144 16,-3 5 144-16,1 6-160 0,-2 3 160 0,-1 6-160 15,-2 4 160-15,-1 3-128 0,-4 2 128 0,-3 7-128 16,-4-3 128-16,-5 5 0 0,-4 1 0 0,-3 2 0 15,-3-3 0-15,-2-4 0 0,0-2 0 0,8-11 0 16,-1-1 0-16,0-5-128 0,2 2 128 0,-6-7-128 16,3-8-1440-16,3-7-288 0,3-2-48 15,3-9-15472-15</inkml:trace>
  <inkml:trace contextRef="#ctx0" brushRef="#br1" timeOffset="64663">4249 12376 19343 0,'0'0'848'0,"0"0"192"0,0 0-832 0,-2 6-208 15,-5 3 0-15,4 1 0 0,-1 4 3760 0,0 5 704 16,-4 4 144-16,3 5 16 0,0 0-2992 0,-1 5-608 16,0 1-112-16,0 5-16 0,-1 0-96 0,2 3-16 15,1 1 0-15,3 4 0 0,1-2-416 0,0-1-96 16,0 3-16-16,0-1 0 0,1 1-256 0,1-6-176 15,2 1 32-15,6 10 0 16,-2-9-2240-16,5-9-448 0,-2-10-96 0,-2-10-7888 16,4-7-1568-16</inkml:trace>
  <inkml:trace contextRef="#ctx0" brushRef="#br1" timeOffset="64946.53">4539 12936 29775 0,'0'0'1312'0,"0"0"288"0,0 0-1280 0,7 5-320 0,0 1 0 0,3-5 0 16,3-2 1088-16,2-2 176 0,3-3 16 0,-1-1 16 0,0-4-144 0,1-1-16 15,1-3-16-15,-1-1 0 0,-1-2-480 0,-2 0-80 16,-2-1-32-16,-2 1 0 0,-2 2-240 0,-1 0-48 16,-3 5-16-16,-3 1 0 0,-2-3-32 0,-1 5-16 15,-3 1 0-15,-2 2 0 0,-3 3 80 0,-1 2 32 16,-4 3 0-16,-2 5 0 0,-1 3-288 0,0 6 160 15,1 3-160-15,2 3 128 0,1 3 144 0,1-1 32 16,1 1 0-16,3-2 0 0,3 1 16 0,3 0 16 16,7-1 0-16,2-2 0 0,5-3-336 0,3-1 0 15,4-3 0-15,12 1 128 16,2-4-1456-16,-1-8-272 0,1-7-64 0</inkml:trace>
  <inkml:trace contextRef="#ctx0" brushRef="#br1" timeOffset="65615.5">5768 12414 28559 0,'-30'0'2544'0,"16"1"-2032"15,-1 0-512-15,-2 3 0 0,-1 3 480 0,3-2 0 16,-1 2 0-16,0 7 0 0,-2 4-128 0,2 1-32 15,1-2 0-15,2 1 0 0,2 1 144 0,2 0 32 16,2 0 0-16,5-3 0 0,2-2-112 0,2 1 0 16,3-2-16-16,4-4 0 0,0 0-16 0,4-4 0 15,2-2 0-15,2-2 0 0,0-2-80 0,3-1-16 16,-1-4 0-16,-2-3 0 0,0 0 0 0,-2-2-16 16,0 1 0-16,-2 1 0 0,-3-5-64 0,-2 2-16 15,-3 2 0-15,-2 0 0 0,-3 2-160 0,0-1 160 16,-2 2-160-16,-2 2 160 0,-1 1-16 0,0 1 0 15,0 1 0-15,5 2 0 0,0 0-144 0,0 0 0 16,0 0 0-16,0 0 128 0,0 0-128 0,0 0-176 16,8-4 48-16,2-5 0 0,3-1 128 0,1-4 0 15,1-1-144-15,1-2 144 0,2-1-192 0,0-2 16 16,1-3 16-16,1-4 0 0,0 2 160 0,-1-3 0 16,-2 0 0-16,0-4-128 0,-1 2 128 0,0-1 0 0,-4 0 0 0,0 1 0 15,-3 4 0-15,-2-2 0 0,-2 3 128 0,-2 4-128 16,-2 4 0-16,-1 3 128 0,0 3-128 0,0 6 0 15,0 5 272-15,0 0-16 0,-2 13 0 0,-1 3 0 16,1 6-80-16,-1 4-32 0,2 9 0 0,-2 5 0 0,3 4-16 16,0 5 0-16,0 2 0 0,0 4 0 0,-2 2-128 15,2 3 0-15,-2 3 0 0,0 2-176 0,-2 4 176 0,2 1 0 16,-1-2 128-16,-2 24-128 16,0-11-272-16,2-14-128 0,1-6-32 0,2-10 0 15,-1-8-1680-15,1-8-352 0,-2-11-64 0,1-11-7344 16,-4-2-1472-16</inkml:trace>
  <inkml:trace contextRef="#ctx0" brushRef="#br1" timeOffset="65749.57">5950 12897 23039 0,'9'-14'2048'0,"5"-1"-1648"15,5-4-400-15,7-3 0 0,7-1 2448 0,7-2 416 16,7 1 80-16,3-1 0 0,-1-4-1712 0,-3 4-336 16,2-3-80-16,0 5-16 0,-5-1-368 0,-4 3-80 15,-1 1-16-15,7-2 0 16,-10 6-2384-16,-9 2-496 0,-1-6-80 0,-11 4-32 0</inkml:trace>
  <inkml:trace contextRef="#ctx0" brushRef="#br1" timeOffset="66382.52">1210 15039 17503 0,'-2'0'1552'0,"-2"0"-1232"15,1 1-320-15,-1 0 0 0,1 1 1376 0,0 4 224 0,3 5 32 0,-1 1 16 16,-3-1-688-16,3 6-144 0,-1 0-32 16,1 5 0-16,-1 6 96 0,-2-1 16 15,1 3 0-15,-2 3 0 0,1 0-32 0,1 2 0 0,-4-6 0 0,3-1 0 16,1-4-48-16,-3-1-16 0,1-4 0 0,-1-5 0 15,2-3 304-15,0-3 64 0,1-2 16 0,3-6 0 16,-7-2-352-16,3-8-64 0,1-6 0 0,0-4-16 16,-1-3-240-16,4-7-64 0,5-5 0 0,0-1 0 15,2-3-448-15,3 1 128 0,4 3-128 0,2-2 0 16,1 0 0-16,1 1 0 0,1 3 0 0,4 3 0 16,3 4 0-16,0 6 0 0,1 2 0 0,0 6-160 0,1 6-128 0,2 5-32 15,-4 4 0-15,-3 1 0 16,0 2-1968-16,-1 4-400 0,-4-1-64 0</inkml:trace>
  <inkml:trace contextRef="#ctx0" brushRef="#br1" timeOffset="66683.56">1931 14801 24879 0,'0'0'1088'0,"-5"5"256"0,-3-1-1088 0,2 1-256 15,2 5 0-15,-1 2 0 0,-3 3 1792 0,1 5 288 16,-2 4 64-16,0 0 16 0,-1 4-1312 0,-2-1-256 16,1 4-48-16,1-1-16 0,-1-1 0 0,4 2 0 15,2-1 0-15,1-3 0 0,1-4-192 0,3-4-32 0,3-2-16 0,3-5 0 16,4-3-32-16,2-5 0 16,1-3 0-16,1-6 0 0,-2-5 256 0,5-3 32 15,-2-2 16-15,0-1 0 0,-1-5 0 0,-4 1 0 16,1-1 0-16,-1 1 0 0,-6 1-224 0,-2 0-32 0,-3 1-16 0,-3 2 0 15,-2 0-48-15,-2 4-16 0,-3 2 0 0,-1-1 0 16,-2 5-224-16,0 2 0 0,-1 0 0 16,1 3 0-1,0 1-1536-15,1 1-288 0,3 2-64 0,0-2-10080 0,4 1-2000 0</inkml:trace>
  <inkml:trace contextRef="#ctx0" brushRef="#br1" timeOffset="67087.98">2611 14673 26719 0,'0'0'1184'0,"-3"7"240"0,-2 0-1136 0,4 4-288 16,-2-1 0-16,2 5 0 0,-3 3 1168 0,-1 1 176 16,1 3 48-16,1 2 0 0,-2-1-400 0,1 1-80 15,-1 2-16-15,3-5 0 0,0 1-352 0,4-3-80 16,0-4-16-16,1-1 0 0,3-5 0 0,1 0 0 15,1-7 0-15,2 0 0 0,1-4-48 0,1 0-16 16,-1-6 0-16,2-2 0 0,1-3 64 0,1-1 16 16,-1-2 0-16,0 2 0 0,0 0-176 0,1 1-32 15,2 7-16-15,0 2 0 0,-4 4-240 0,4 5 128 0,-3 3-128 16,1 4 0-16,1 4 192 0,-1 1-64 16,-1 4-128-16,-2 0 192 0,0 4-192 0,-1-4 128 15,0-2-128-15,-3-2 0 0,1-3 0 0,0-4 128 16,-1-2-128-16,-1-7 0 0,0-5 0 0,0-4 128 0,1-6-128 0,-2-3 0 15,-1-6 192-15,-1-1-48 0,0-7-16 0,-1 2 0 16,-2 0 128-16,-1-2 32 0,-1-2 0 0,-3 0 0 16,-5-1-16-16,0-1 0 0,0 0 0 0,0 3 0 0,-1-1-272 0,2 2 0 15,1 6 0-15,-2-6 0 16,4 9-1232-16,1 5-208 0,0 4-32 0,6 8-17248 16</inkml:trace>
  <inkml:trace contextRef="#ctx0" brushRef="#br1" timeOffset="67681.62">3869 14417 22975 0,'0'0'1024'0,"-6"5"192"0,0 2-960 0,-1-2-256 0,7-5 0 0,0 0 0 0,0 0 1344 0,0 0 208 15,0 0 48-15,0 0 16 0,-2-11-80 0,2-4-32 16,1-4 0-16,2-4 0 0,4-2-640 0,1-6-128 15,1-2-32-15,1-1 0 0,1-2-160 0,3 2-32 16,0 0-16-16,7-11 0 0,-2 10-48 0,-3 5 0 16,-1 8 0-16,-3 4 0 0,-1 4-64 0,1 6-32 15,-2 2 0-15,0 8 0 0,2 5-128 0,1 7-32 16,1 6 0-16,-3-1 0 0,1 8-192 0,0 5 144 16,-1 4-144-16,1 8 128 0,-1 3-128 0,-1 4 128 15,-2 2-128-15,-2 3 128 0,2 4-128 0,-3-2 0 16,-1 1 0-16,-3-2 0 15,0 1-448-15,-2-7 0 0,0-3-16 0,-2-3 0 16,1-7-1104-16,2-4-224 0,-2-8-32 0,2-5-9152 16,-2-2-1824-16</inkml:trace>
  <inkml:trace contextRef="#ctx0" brushRef="#br1" timeOffset="67830.3">3946 14987 36799 0,'0'0'1632'0,"0"0"336"0,0 0-1584 0,10 1-384 0,2 0 0 0,5-1 0 15,2-2 384-15,5-1-16 0,2-3 0 0,3-2 0 16,3-2 144-16,3-2 16 0,1-2 16 0,3-1 0 16,2 0-304-16,1 0-64 0,2-3-16 0,3 0 0 15,2 4-784-15,0-2-144 16,1 0-48-16,17-9-16448 0</inkml:trace>
  <inkml:trace contextRef="#ctx0" brushRef="#br1" timeOffset="68546.39">4840 14179 16575 0,'0'0'1472'0,"0"0"-1168"16,0 0-304-16,0 0 0 0,0 0 2016 0,0 0 352 16,0 0 64-16,0 0 0 0,11 0-624 0,1-5-128 15,2-1-16-15,4-2-16 0,4-4-752 0,3-4-160 0,4 1-32 0,16-8 0 16,-2-3-432-16,0 1-80 0,-1 1-32 0,-2 0 0 15,-3 4-160-15,-6 3 0 16,-4 2 144-16,-3 4-144 0,-4-2-208 0,-2 5-112 0,-4 2-32 0,-14 6 0 16,0 0-2320-16,5 11-464 0,-3 2-80 0</inkml:trace>
  <inkml:trace contextRef="#ctx0" brushRef="#br1" timeOffset="68723.67">5036 14338 12895 0,'-10'10'1152'0,"0"3"-928"0,-3-3-224 0,3 2 0 0,2-1 2992 0,3-4 544 16,5-7 112-16,0 0 32 15,0 0-2016-15,9 1-384 0,3-4-96 0,3 0-16 0,3-6-512 0,6-2-96 16,5-3-32-16,2-3 0 0,2-1-144 0,2-1-16 16,1 1-16-16,1-2 0 0,-3-3-144 0,0 2-16 15,-1 1-16-15,-1 2 0 0,-3 2-176 0,-2 2 0 16,-3 0 0-16,5-4 0 16,-7 4-1824-16,-7 5-448 0,-5 3-96 0,-3 2 0 0</inkml:trace>
  <inkml:trace contextRef="#ctx0" brushRef="#br1" timeOffset="69067.23">5063 13731 9215 0,'-9'-10'400'0,"9"10"96"0,0 0-496 0,-5-5 0 16,4-7 0-16,1 12 0 0,0 0 3232 0,7-6 544 15,1-2 128-15,5 2 0 0,2 1-1840 0,4-3-368 0,3 3-80 0,3 0-16 16,2-4-384-16,2 5-96 0,1-1-16 0,2 0 0 16,1 1-400-16,4 3-64 0,1 1-32 0,2 4 0 15,2 5-160-15,-2 2-48 0,0 4 0 0,0 6 0 16,1 2-16-16,-3 2-16 0,-4 7 0 0,-3 3 0 16,-7 5-128-16,-4 5-32 0,-4 1 0 0,-5 3 0 15,-5-2 64-15,-3 0 16 0,-6 1 0 0,-7-2 0 16,-5-2 192-16,-7 3 32 0,-3-4 16 0,-3 1 0 15,-5-2 32-15,-1-4 0 0,1-1 0 0,0-6 0 0,1-3-272 0,1-1-48 16,2-5-16-16,2-5 0 16,-2-1-976-16,8-10-192 0,3-3-32 0,5-6-11632 15,0-1-2304-15</inkml:trace>
  <inkml:trace contextRef="#ctx0" brushRef="#br1" timeOffset="70233.28">2409 16311 11967 0,'0'0'1072'0,"2"-9"-864"0,-2 2-208 0,2 1 0 15,-2 6 1792-15,1-7 304 0,-1 7 64 0,0 0 16 16,0 0-896-16,0 0-192 0,0 0-16 0,-8 1-16 0,1 4-288 0,-1 0-64 16,-1 2-16-16,0 4 0 0,0 3-80 0,0 0-16 15,-1 3 0-15,0 2 0 0,-1 2 128 0,-1 2 32 16,-1 1 0-16,-2 5 0 0,-4 1-112 0,-4 0-32 15,0 6 0-15,-3-1 0 0,-4 2-112 0,-4 1-32 16,-3-2 0-16,-1-2 0 0,-1-2-80 0,1 0-32 16,-2-5 0-16,5-3 0 0,3-7 192 0,4-5 32 15,4-3 16-15,3-7 0 0,5-2-80 0,1-3-32 16,-1-9 0-16,4-1 0 0,1-2-288 0,3-4-64 16,0-4-128-16,3-1 192 0,4-4-192 0,4 1 0 15,4-2 0-15,4 1 0 0,-1-2 0 0,6-1 0 16,1 3 0-16,5-1 0 0,1 4-128 0,6-1 128 15,2 3 0-15,0 5 0 0,1 1-128 0,3 5 128 16,0 6 0-16,-1 2 0 0,-3 3-176 0,-3 3 176 0,2 3-160 0,-2 6 160 16,0-1-288-16,-2 4 32 0,-3 2 16 15,-2 1 0-15,0-3 240 0,-2-2-144 16,-2 1 144-16,1-1-128 0,-1-6 128 0,-2 0 0 16,0-2 0-16,-1-4 0 0,0-4 0 0,0-1 176 15,1-1-48-15,2-6 0 0,2 0 128 0,0-4 32 0,1-5 0 0,2 1 0 16,-4-3-128-16,0-1-32 0,-1-2 0 0,0 4 0 15,-6 0-128-15,1-3 128 0,-3 4-128 0,-3-1 128 16,-1 4 16-16,-2 1 0 0,-5-1 0 0,0 4 0 16,-3 4 48-16,-4 1 16 0,-4 5 0 0,-5 1 0 15,-4 3-80-15,-6 3 0 0,-5 2-128 0,-3 5 192 16,-5 2-192-16,4 0-192 0,2 4 48 0,-12 8 0 16,7 2-1264-16,9-5-240 0,6-3-48 0,6-4-15200 15</inkml:trace>
  <inkml:trace contextRef="#ctx0" brushRef="#br1" timeOffset="70750.5">3535 15820 19343 0,'-5'-20'1728'0,"2"11"-1392"0,3-6-336 0,0 1 0 0,3-1 1056 0,-3 2 144 16,5 0 16-16,0 2 16 0,-2 3 288 0,-3 8 48 15,0 0 16-15,7-2 0 0,-7 2-576 0,9 5-112 16,-2 9-32-16,1 2 0 0,-1 5-160 0,-2 3-48 15,0 7 0-15,-1 3 0 0,0 1-384 0,-2 2-80 16,1 0 0-16,-2 1-16 0,-1 3-176 0,0-3 128 16,1 1-128-16,-1-2 128 0,1-1-320 0,-1-7-64 15,0-2 0-15,3-6-16 16,2-6-752-16,4-3-128 0,0-8-48 0,2-8 0 16,2-5-1168-16,1-9-224 0,1-6-48 0</inkml:trace>
  <inkml:trace contextRef="#ctx0" brushRef="#br1" timeOffset="70900.07">3949 15496 3679 0,'0'0'320'0,"0"0"-320"16,0 0 0-16,0 0 0 0,0 0 5120 0,-1 10 960 15,0 4 192-15,-2 3 48 0,-2 3-4112 0,0 2-816 16,0 3-176-16,-1 6-16 0,-2 4-576 0,0 4-112 16,0 0-32-16,-1 4 0 0,-2-1-240 0,1 4-48 0,4-3-16 0,-2 4 0 15,2-4-176-15,2 2 0 0,2-5 144 0,2-1-144 16,0-5 0-16,2-2-288 0,2-8 48 0,4-3 16 15,-1-3-2656-15,2-4-512 16</inkml:trace>
  <inkml:trace contextRef="#ctx0" brushRef="#br1" timeOffset="71077.53">3538 15986 31327 0,'0'0'1392'0,"-6"2"272"0,6-2-1328 0,0 0-336 15,0 0 0-15,7-4 0 0,4-3 736 0,5-1 80 16,8-5 16-16,1-2 0 0,4-3-576 0,4-3-128 16,2-2 0-16,2-5-128 0,-1 1 192 0,3-1-192 15,0 2 192-15,0-1-192 16,-2 5-1216-16,-1 3-336 0,-4 1-80 0,3 1-12320 0</inkml:trace>
  <inkml:trace contextRef="#ctx0" brushRef="#br1" timeOffset="71223.11">3653 16212 26719 0,'-5'8'2368'0,"5"-8"-1888"0,0 0-480 0,0 0 0 16,0 0 1552-16,13-4 224 15,2-5 32-15,4 0 16 0,4-4-1216 0,5-3-240 0,0-6-48 0,5-3-16 16,3 0-304-16,3-2 128 0,2-1-128 0,21-12 0 31,-2 5-1376-31,-6 3-384 0</inkml:trace>
  <inkml:trace contextRef="#ctx0" brushRef="#br1" timeOffset="71768.7">4829 15686 36799 0,'-15'15'1632'0,"10"-10"336"0,0 4-1584 0,2-1-384 15,-1 3 0-15,3-1 0 0,1 3 0 0,0 1 0 16,5 4 0-16,-4-4 0 0,2 0-128 0,-2-2 128 16,0 4 0-16,1-2 0 0,0-4-176 0,1 1 48 15,-1-3 0-15,2 1 0 0,1-4 128 0,0 0-160 16,-5-5 160-16,0 0-160 0,8 0 160 0,0-3 0 16,0-1 0-16,-2-4 0 0,-1-1 192 0,0-3 0 15,-2 2 16-15,0-4 0 0,-2 1-80 0,-1 2-128 16,-1-1 176-16,-2 1-176 0,-2 1 128 0,0-2-128 15,2 4 0-15,-1-3 0 0,-1 4 0 0,1-1 0 16,4 8 0-16,-1-6 0 0,-1-3 0 0,2 3 0 16,0 6 0-16,3-6 0 0,2-4 0 0,3 3 0 15,-1-4 0-15,2 4 0 0,1-5 0 0,3 1 0 16,1-2-128-16,0-3 128 0,4-2 0 0,-1-1 0 0,3-4-160 16,0-1 160-16,0-2 0 0,-1-3 0 0,0 0-144 15,0 1 144-15,-1-4 0 0,-1 3 0 0,-3 2 0 0,-3 3 0 16,1-3 0-16,-6 6 0 0,2 0 0 0,-5 4 0 15,0 0 0-15,-3 2 0 0,-1 2 0 0,-3 4 0 16,-1 0 0-16,0 6 0 0,-2 1 0 0,1 4 0 16,-2 1 0-16,1 6 0 0,-2 3 0 0,2 6 0 15,2 4-128-15,3 6 128 0,-3 5 0 0,3 6 0 16,4 4 0-16,0 3 0 0,1 4 160 0,-1 6-32 16,0 5-128-16,-2-1 128 0,1 2-128 0,-2 3 128 15,-2-4-128-15,-1 1 0 0,0 3 0 0,-1-5 0 0,0-3 0 16,1-5 0-16,-1-1-192 0,3-9 64 15,-2-4-1712-15,0-5-336 0,-3-1-64 0</inkml:trace>
  <inkml:trace contextRef="#ctx0" brushRef="#br1" timeOffset="71889.3">5055 16156 25391 0,'14'-5'1120'0,"-6"4"240"0,2-7-1088 0,3 3-272 15,5 0 0-15,-1-3 0 0,1-1 576 0,2 0 64 16,0-1 16-16,1-4 0 0,-1 0-400 0,1-2-96 15,-2 2-16-15,6-14-12624 0</inkml:trace>
  <inkml:trace contextRef="#ctx0" brushRef="#br1" timeOffset="72255.72">6231 14951 35823 0,'-2'-14'1584'0,"-1"9"336"0,0-4-1536 0,0 3-384 0,-2 2 0 0,5 4 0 15,0 0 240-15,-7 1-32 0,-2 3 0 0,-2 5 0 0,-6 0-80 0,-3 5 0 16,-2 2-128-16,-1 5 192 0,-3 0-192 0,-1 5 0 16,-1 2 0-16,10-8 0 0,-1 3 0 0,1 1 0 15,2-2 0-15,5-2 0 0,3-2 160 0,5-2-160 16,3-1 160-16,4-1-160 0,3-3 128 0,1 1-128 15,4 1 0-15,2-4 144 0,4 1-144 0,2-2 128 16,2 3-128-16,2-3 128 0,0 1-128 0,1-3 192 16,1 3-192-16,-2-1 192 0,-5 3-192 0,-3-2 128 15,-3 2-128-15,-3 0 128 0,-2 1 80 0,-3 2 16 16,-7 0 0-16,-6 0 0 0,-6 1 224 0,-5 4 64 0,-3 1 0 16,-2-3 0-16,-5 1-96 0,1-1-16 15,-3-2 0-15,1-1 0 16,-2-1-736-16,3-8-160 0,2-3-16 0,4-3-16 15,4-2-2224-15,4-4-432 0,5-2-80 0</inkml:trace>
  <inkml:trace contextRef="#ctx0" brushRef="#br1" timeOffset="73219.31">6601 14903 9215 0,'0'0'816'0,"0"0"-656"15,0 0-160-15,0 0 0 0,0 0 4448 0,0 0 864 0,-5 5 160 0,0 2 32 16,0 4-3856-16,1 0-784 0,-1 4-160 0,1 2-16 16,-1 4-304-16,0 1-64 0,0 2-16 0,1-1 0 15,1 0-32-15,3 4 0 0,0-3 0 0,5-1 0 16,2 0-144-16,3-4-128 0,0-2 192 0,3-3-192 16,2-2 160-16,0-1-160 0,-1-6 128 0,4 0-128 15,0-5 432-15,2-2 0 0,-2-1 0 0,-3-6 0 0,1-1 160 0,-2-4 48 16,-3 3 0-16,4-8 0 0,-5 1-304 0,-3 3-48 15,0-3-16-15,-4 1 0 0,-4 0-144 0,-2 0-128 16,-3 1 192-16,-1 0-192 0,1 4 128 0,-2 1-128 16,0-1 0-16,-1 2 0 0,-2 2 0 0,1-1 0 15,-1 3 0-15,-1 1 0 0,6-3 0 0,0 2-144 16,6 6 144-16,0-12-128 0,2-2 128 0,3-2-208 0,2-5 80 16,4-4 128-16,3-3-192 0,6-3 192 15,1-2-192-15,-2-2 192 0,-1-3-144 0,-2-6 144 16,-2 0 0-16,1-3 0 0,-4-1 0 0,-1-3 0 0,1-3 0 0,-4 0 0 15,-1-3 0-15,-2-2 0 16,-2 1 0-16,0 2 0 0,-2-5 0 0,-2 9 0 16,2 3 0-16,0 9 0 0,-1 5 0 0,-2 5 0 15,0 3 0-15,0 8 0 0,-1 6 0 0,0 1 0 16,1 8 0-16,3 4 0 0,-9 0 0 0,1 4 0 16,-2 8 0-16,2 6-160 0,-2 4 160 0,0 2-160 15,0 6 160-15,-2 7-160 0,2 5 160 0,1 4-128 0,2 2 128 0,0 2-128 16,4 3 128-16,1 6 0 15,2-1 0-15,3-1 0 0,6-5 0 0,3-1 0 0,1-5 0 0,-3-15 0 16,2-4 160-16,2-4-32 0,-2-1-128 0,2-4 192 16,2-3 96-16,0-1 16 0,1-9 0 0,-1-1 0 15,2-3 0-15,-1-2 0 0,-1-7 0 0,8-7 0 16,-2-3 48-16,-1-1 16 0,0 0 0 0,0-4 0 16,-7-1-144-16,4 1-32 0,-1 4 0 0,-1 1 0 15,-1 2-192-15,1 4 0 0,0 3 0 0,1 2 0 0,-2 4 0 0,2 5 0 16,-1 4 0-16,-1 0 0 0,2 6-176 0,-3 3 176 15,-3 4-160-15,-1 3 160 0,-1-3-160 0,-4 2 160 16,-5 1-160-16,-1 0 160 0,-1-3-144 0,0-4 144 16,-1-5-128-16,3-10 128 0,-3 11 0 0,3-11 0 15,0 0 0-15,0 0 0 0,5-8 128 0,1-3 64 16,1-1 16-16,2-6 0 0,-2-4 64 0,2-3 16 16,0 1 0-16,1 1 0 0,2-1-288 0,0 1 0 15,1 1 0-15,1 3 0 0,0 1 0 0,4 3 0 16,-3 4 0-16,0 4 0 0,-2 3 0 0,-3 4 0 15,0 3-192-15,2 0 48 0,2 2 144 0,-1 2 0 0,-1 0-144 16,1 3 144-16,-2-3 0 0,1 5 0 16,-3-3 0-16,0 2 0 0,-2-2 0 0,0 0-144 15,-7-9 0-15,6 5 0 0,-6-5 144 0,9 1 0 16,0-3 0-16,1-1 0 0,1-4 0 0,2-2 0 16,1-4 144-16,0-1-144 0,0 0 144 0,1-1-144 0,1-2 0 15,-1 5 144-15,0 0-144 0,0 1 0 16,-1 4 144-16,2 1-144 0,-2 5 176 0,0 5-48 0,0 4 0 0,-2 1 0 15,1 4 48-15,0 2 0 0,-4 3 0 0,-3 1 0 16,-4 1 32-16,-3 3 16 0,-4 3 0 0,-3-2 0 16,-3 1 64-16,-2-2 16 0,-4 0 0 0,-4-3 0 15,1-2-16-15,-4-1 0 0,0-5 0 0,-6-5 0 16,-1-3-288-16,-2-4 0 0,-2-3 0 0,-12-6-13952 16,6-7-2704-16</inkml:trace>
  <inkml:trace contextRef="#ctx0" brushRef="#br1" timeOffset="76003.69">3579 9169 21183 0,'-3'-17'1888'0,"-1"0"-1504"0,-2-2-384 0,4-1 0 16,-2 0 144-16,3 0-144 0,0-1 192 0,-3 2-192 15,-2-2 448-15,1 3-32 0,-2 0 0 0,0-1 0 16,-2-3 144-16,0 2 16 0,-3 0 16 0,0 2 0 15,-2 1-16-15,-2 1-16 0,-1 1 0 0,-1 3 0 16,-2 1-144-16,-2 3-32 0,-1-2 0 0,-4 6 0 0,-3 0-224 0,-2 2-160 16,-1-1 192-16,-5 3-192 0,-5 3 128 0,-3-1-128 15,-2 1 0-15,-1-2 0 0,5 3 272 16,-2 0 0-16,-1 0 0 0,3 2 0 0,2-1 208 0,0 5 32 16,0 0 16-16,-2 3 0 0,-1 1-144 0,-2 3-16 15,-4 0-16-15,1 3 0 0,1-3-160 0,-1 4-16 16,4 2-16-16,1 4 0 0,-1-1-160 0,1 3 128 15,-2-3-128-15,2 3 128 0,-1-2-128 0,0 2 0 16,3 3 144-16,0-3-144 0,2 1 128 0,3 2-128 16,2-1 160-16,-2-1-160 0,-1 2 192 0,1 1-64 15,3 1-128-15,1 1 192 0,-4-1-32 0,-2 3-16 16,1-2 0-16,-2 3 0 0,2 2 32 0,-1 0 0 16,1 5 0-16,2-2 0 0,3 2 0 0,-2-3 0 15,-1 2 0-15,2-1 0 0,2 6 80 0,-2-2 0 16,0-2 16-16,1-1 0 0,0-2-16 0,3-3 0 0,-1-2 0 0,3 0 0 15,-1-3 16-15,2 0 0 0,2 1 0 0,0-1 0 16,2 0 0-16,10-15 0 0,-1 3 0 0,-2 1 0 16,-2 5-48-16,2 1-16 0,-1 3 0 0,1 3 0 15,1 5-80-15,-15 31 0 0,7-11-128 0,5-8 192 16,4-5-192-16,2-4 0 0,0-6 128 0,2-3-128 16,-2-2 0-16,2 0 0 0,-1 1 0 0,2 2 0 15,-1 4 0-15,3 0 0 0,0 4 0 0,1-2 0 16,-3-2 0-16,2 3 0 0,3-4 0 0,-3-1 0 15,2-2 0-15,0-2 0 0,-1-4 0 0,0 3 0 16,-2 3 0-16,-1 2 0 0,-2 4 0 0,-1 2 0 16,2-1 0-16,-3 2 128 0,1 0-128 0,1-2 0 0,-1-1 0 0,-1-2 0 15,-1-4 0-15,1 3 0 0,0 0 0 0,0 8 0 16,1 1 0-16,4-16 0 0,3 3 0 0,-3 3 0 16,0 2 0-16,0 1 0 0,-1-2 0 0,1 1 0 15,-4-1 0-15,-10 32 0 0,3-10 0 0,1-1 0 16,2 0 0-16,2-3 0 0,5-28 0 0,10-28 0 15,0 0 0-15,0 0 0 0,0 0 0 0,0 0 0 0,0 0 0 0,0 0 0 16,0 0 0-16,0 0 0 16,0 0 0-16,0 0 0 0,0 0 0 0,0 0 0 0,0 0 0 0,0 0 0 15,0 0 0-15,0 0 0 0,0 0 0 0,0 0 0 16,0 0 0-16,0 0 0 16,0 0 0-16,0 0 0 0,0 0 0 0,0 0 0 15,0 0 0-15,0 0 0 0,0 0 0 0,0 0 0 0,0 0 0 0,0 0 0 16,0 0 0-16,0 0 0 0,0 0 0 15,0 0 0-15,0 0 0 0,0 0 0 0,0 0 0 0,0 0 0 16,0 0 0-16,0 0 0 0,0 0 0 0,0 0 0 16,0 0 0-16,3 2209 0 0,4-2164 0 0,2-1 0 15,0-3 0-15,-1 6 0 0,-1 0 0 0,1 5 0 16,-1 2 0-16,1-2 0 0,0-3 0 0,-1 1 0 16,-2-4 0-16,2-1 0 0,-1-2 0 0,-1 3 0 0,0 4 0 0,3 2 0 15,-3 3 0-15,0-26 0 0,3 4 0 16,-2 2 0-16,2 2 0 0,1 1 0 15,0-1 0-15,-1 3 0 0,3-1 0 0,8 37 0 0,-2-4 0 0,1-6 0 16,0-7 0-16,-1-4 0 0,-2-5 0 0,1-6 0 16,0 1 0-16,1-6 0 0,2-3 0 0,1 0 0 15,-3 1 0-15,4 1 0 0,-1 2 0 0,-1-2 0 16,1-1 0-16,2-2 0 0,0-2 0 0,0-2 0 16,4 0 0-16,-10-15 0 0,4 2 128 0,4 0-128 15,2 2 0-15,2 0 0 0,3 2 0 0,3 1 0 16,2 0 0-16,2 1 0 0,1 0 0 0,3-1 128 15,-1 1-128-15,33 17 0 0,-13-11 0 0,-8-2 0 16,-2-9 0-16,-2-1 0 0,-2-3 0 0,3-2 0 0,0 0 0 16,0-2 0-16,0-3 0 0,-2 3 0 15,-1-4 0-15,2 3 0 0,-2 0 0 0,2 0 0 0,1-1 0 0,2 0 0 16,3-2 0-16,-1 4 128 0,2-6-128 0,-2 1 0 16,-2-3 0-16,0 0 0 15,1-3 128-15,2 0-128 0,1 0 128 0,1-1-128 16,1-3 176-16,2 1-176 0,1-3 0 0,-1 1 0 15,-5-2 0-15,1-1 0 0,0 2 0 0,1-3 0 0,0 2 0 16,0 0 0-16,5 1 128 0,-1-1-128 0,-2-2 0 0,-2 3 0 16,-2-4 0-16,1 3 0 0,1-3 0 0,3 3 0 15,-3-2 0-15,4 2 0 0,-3 2 0 0,2-2 0 16,-3-1 128-16,2 3-128 0,-2-4 0 0,3 3 0 16,-1-3 0-16,2 4 0 0,2 3 0 0,-2 0 0 15,2-2 0-15,-3 0 0 0,0 0 0 0,-2 1 0 16,1-4 0-16,2 0 0 0,1 2 0 0,0-3 0 0,1 0 0 0,-4 2 0 15,-1-4 0-15,0 3 0 0,2-3 0 0,1 4 0 16,1-3 0-16,0 1 0 0,-1-3 0 0,-1-1 0 16,-5-2 0-16,2 2 0 0,1 3 0 0,1-3 0 15,-1 2 0-15,5 3 0 0,1-4 0 0,-3 4 0 16,2-5 0-16,-2 1 0 0,-1-3 0 0,-1-1 0 16,2 1 0-16,0-1 0 0,2-5 128 0,0 1-128 15,-1 0 0-15,1 2 0 0,-2-4 0 0,-2 1 0 16,-1 0 0-16,0-5 0 0,1 0 176 0,2 1-176 15,1-3 160-15,-1 3-160 0,-5-5 0 0,-2 3 0 16,0-2 0-16,-1 3 0 0,-1-3 0 0,2 1 0 16,-1-1 0-16,2 3 0 0,1-4 160 0,-4 3-160 15,-5-2 160-15,0 3-160 0,-1-3 144 0,1 2-144 16,-2 0 128-16,1 3-128 0,0-4 0 0,0 2 0 0,-3 2 128 0,4-6-128 16,-2-2 0-16,-6 1 0 0,-1-3 0 0,-1-2 0 15,0-2 128-15,0-1-128 0,-2-2 128 0,1-2-128 16,-2 0 0-16,0-2 0 15,-2 4 128-15,0 2-128 0,2-2 0 0,-2 0 0 0,-3-1 0 0,-1 2 128 16,-2 0-128-16,-3 0 0 0,-2-3 144 0,-2 5-144 16,-2 2 224-16,-1 0-32 0,-2 1 0 0,-1 1 0 15,0-3 0-15,-2 2-16 0,1 0 0 0,-1-1 0 16,0 0-176-16,-2 0 128 0,-2 0-128 0,-1-1 128 16,-1-2-128-16,-1 0 0 0,-1-3 0 0,-3 3 0 15,1 0 0-15,-2-1 0 0,-1-7 0 0,-3 4 0 0,0 3 0 16,-1-3 0-16,-2 1 0 0,0 0 0 15,0 2 0-15,0-3 0 0,-2 3 0 0,2-1 0 0,-2-1 128 0,0-2-128 16,0 1 0-16,-2 0 128 0,1 0-128 0,-3 2 192 16,1-2-192-16,-5-3 192 0,-2 3-192 0,-2-3 160 15,-1 0-160-15,2-4 160 0,-2 1-160 16,0 1 0-16,0-2 0 0,-2-3 0 0,1 0 0 0,-2 0 0 16,0-3 0-16,0 2 0 0,-1-3 0 0,1 1-176 15,-2-7 176-15,0 2-128 0,-1 0-48 0,-1 0 0 16,1 2 0-16,-3-1 0 0,-3-3 32 0,-5 0 0 15,1-2 0-15,0 3 0 0,-2-2 144 0,1 2-192 16,1 1 192-16,-2-4-192 0,1 3 192 0,-2-3-160 16,0 3 160-16,2-2-160 0,0 2 160 0,-2 0 0 15,-1 2 0-15,-1-1 0 0,2-5 0 0,3 4 0 16,0-4 0-16,2-2 0 0,-1 3 0 0,1-2 0 16,0 1 0-16,1 2 0 0,2-6 0 0,-2 1 0 15,-2-2 0-15,-1-2 0 0,1 3 0 0,-3-1 0 16,-1-2 0-16,1 3-128 0,3 2 0 0,-1-1 0 15,-1-2 0-15,1 3 0 0,-2 0-48 0,-1 3 0 16,-1 4 0-16,-3-2 0 0,-3 1 48 0,-1-4 0 0,-2 4 0 0,3 0 0 16,-2 1 128-16,2 3 0 0,2-2 0 0,2 3 0 15,-1 2 0-15,-1 0 144 0,-3 0-144 16,1 0 0-16,-2-2 176 0,1 2-176 0,5 2 160 0,0 2-160 16,1 0 144-16,-2 2-144 15,-1 1 128-15,0 5-128 0,1 2 144 0,-2-1-144 0,-3-2 160 0,0 4-160 0,3 0 128 16,-2 0-128-16,-1 4 0 0,0 2 0 0,1-2 0 15,1 3 128-15,1 0-128 0,-2 7 0 0,-3-2 0 0,1 3 0 16,-3-3 0-16,1 2 0 0,0-2 0 0,2 2 0 16,0 2 0-16,1-3 0 0,0 2 0 0,-2 1 0 15,-3-2 0-15,1 3 0 0,-1 3 0 0,0 0 0 16,0 3 0-16,1 0 0 0,-1 4 0 0,-2 4 0 16,-3-1 0-16,-1 5 0 0,-3 2 0 0,-2 4-128 15,0 2 128-15,-2 5 0 16,0 6-1088-16,-2 4-96 0,-1 2-32 0,-6 7-11104 15,-3 3-2224-15</inkml:trace>
  <inkml:trace contextRef="#ctx0" brushRef="#br1" timeOffset="85609.94">2662 18115 15135 0,'0'0'672'0,"-2"-10"144"0,2 2-656 0,0-1-160 0,-1 3 0 0,1 6 0 16,-1-9 1344-16,0 2 256 0,-2 1 32 0,3 6 16 16,-2-9-240-16,2 9-64 0,-4-9 0 0,2 2 0 15,2 7-256-15,0 0-48 0,0 0-16 0,0 0 0 0,-2-8-128 0,2 8-16 16,0 0-16-16,0 0 0 0,0 0-288 0,0 0-64 16,-5 14-16-16,2 6 0 0,3 4-176 0,0 8-48 15,-2 5 0-15,2 6 0 0,0 6 112 0,0 7 0 16,-2 10 16-16,1 5 0 0,1 6-64 0,0 10-16 15,-2 4 0-15,-2 5 0 0,-1-1-144 0,-3-4-48 16,-2 1 0-16,-1-11 0 0,-1-8 0 0,-1-8 0 16,-1-2 0-16,-1-2 0 0,-3 0-128 0,2-4 160 15,-1-3-160-15,2-5 160 0,1-5-160 0,3-5 0 16,3-3 0-16,2-2 0 0,1-4 0 0,2-7-224 16,3-2 32-16,4-7 0 15,2-2-1408-15,4-9-256 0,3-4-64 0,4-10-13328 0</inkml:trace>
  <inkml:trace contextRef="#ctx0" brushRef="#br1" timeOffset="86033.18">3363 18183 16575 0,'0'0'1472'0,"0"0"-1168"16,-7-7-304-16,0 2 0 0,7 5 1184 0,0 0 176 16,-6-4 48-16,6 4 0 0,0 0-80 0,0 0-16 15,0 0 0-15,0 0 0 0,0 0-512 0,0 0-96 16,10-8-32-16,3 4 0 0,1-1-16 0,4-1 0 16,0-2 0-16,3 3 0 0,2-2-224 0,2 0-48 15,2 1-16-15,1-2 0 0,-2 2-240 0,1-3-128 0,-4 3 128 16,0-1-128-16,-4-2 0 0,-2 4 0 15,-3-2 0-15,-1 2 0 16,-3-1-1040-16,-10 6-288 0,6-7-48 0,-6 7-16 16,0 0-1280-16,0 0-256 0</inkml:trace>
  <inkml:trace contextRef="#ctx0" brushRef="#br1" timeOffset="86283.91">3346 18117 19231 0,'-18'7'848'0,"5"0"176"0,-1-2-816 0,0 3-208 0,1 1 0 0,1 0 0 16,3 0 1712-16,0 2 288 0,0-3 64 0,5 3 16 15,2-2-768-15,2 4-160 0,2-3-16 0,3 4-16 16,3 2-352-16,6 1-64 0,4-2 0 0,1 3-16 16,1-3-64-16,2 2-16 0,2 1 0 0,0-2 0 15,0-2-304-15,-2 3-64 0,-2 0-16 0,-1 1 0 16,-1-1-224-16,-3-1 144 0,-3 1-144 0,-3-1 128 0,-4 1 224 0,-2-2 32 16,-3-4 16-16,-3 5 0 0,-5-2 144 0,-3 2 32 15,-5 2 0-15,1-1 0 0,-4-7-320 0,-3 2-48 16,0 1-16-16,0-5 0 0,0-1-192 0,4-3-256 15,2-4 48-15,3 0 16 16,1-4-1696-16,4-6-336 0,3-2-64 0,2-1-13168 0</inkml:trace>
  <inkml:trace contextRef="#ctx0" brushRef="#br1" timeOffset="86543.98">4481 17993 15663 0,'0'0'1392'0,"0"0"-1120"16,0 0-272-16,0 0 0 0,4 12 3616 0,-3 0 672 0,-2 3 128 0,-2 5 16 16,0 7-2688-16,-5 5-528 0,-4 3-128 0,1 6 0 15,-3 2-256-15,0 4-64 0,-2 5 0 0,2 2 0 16,0 2-288-16,-1 1-64 0,-1-1-16 0,2 1 0 15,0 2-272-15,2-5-128 0,1-3 0 0,2-5 128 32,3-5-1888-32,3-7-384 0,2-4-80 0,1-3-13264 0</inkml:trace>
  <inkml:trace contextRef="#ctx0" brushRef="#br1" timeOffset="87001.92">2990 19523 17503 0,'0'0'1552'0,"0"0"-1232"0,0 0-320 0,10 0 0 16,1-4 1504-16,6 0 240 0,2-1 48 0,5-4 16 15,0 2-720-15,2-2-160 0,2-3-32 0,0-3 0 16,1 0-560-16,1 0-112 0,1-3-32 0,-1 1 0 16,2 2-192-16,-1 0 0 0,-5-2 128 0,-2 2-128 0,-2 1 0 0,-3 5 0 15,-4-1 0-15,-2 5 0 16,-3 0-288-16,-10 5-96 0,0 0-32 0,0 0-11632 15</inkml:trace>
  <inkml:trace contextRef="#ctx0" brushRef="#br1" timeOffset="87295.59">3110 19434 13823 0,'-12'4'1216'0,"-1"0"-960"16,0 1-256-16,3 2 0 0,1 0 2592 0,2 4 480 15,-2-2 80-15,1 1 32 0,0-2-1776 0,3 2-368 16,0-1-64-16,5-9-16 0,0 14-384 0,0 1-96 15,5 0-16-15,2-1 0 0,2-1 16 0,2 2 0 0,3 2 0 0,-1-1 0 16,-1 1 256-16,2-1 48 0,3 1 16 0,-2 0 0 16,-1-1-128-16,-2-2-32 0,-1 3 0 0,-1-2 0 15,-1 1-80-15,0 0-32 16,-3-1 0-16,0 0 0 0,-3 2-16 0,0-3 0 0,1 1 0 0,-4 1 0 16,-2-2 0-16,0 2-16 0,-2-4 0 0,-2 5 0 15,-1-2-128-15,-3 0-32 0,-3 1 0 0,-2-2 0 16,-3-3-144-16,-3 0-16 0,0 1-16 0,-1-4 0 15,0-2-160-15,2 0 0 0,2-3 0 0,3-3 128 16,1-3-448 0,3-1-80-16,5-4-32 0,4-1 0 0,0-3-2592 15,6-3-528-15</inkml:trace>
  <inkml:trace contextRef="#ctx0" brushRef="#br1" timeOffset="87566.91">4328 19489 28559 0,'0'0'2544'0,"7"6"-2032"15,0 4-512-15,0 3 0 0,-4 6 896 0,1 5 96 16,-5-1 16-16,-3 8 0 0,-1 0-48 0,-3 4-16 15,-1 0 0-15,-1 1 0 0,1 1-208 0,-1 2-32 0,-1-3-16 16,1 1 0-16,1-3-368 0,1-4-64 0,3 0 0 0,1-8-16 16,2-1-240-16,-1-3-288 15,3-6 64-15,1-2 16 16,-1-10-1568-16,0 0-304 0,9-1-64 0</inkml:trace>
  <inkml:trace contextRef="#ctx0" brushRef="#br1" timeOffset="87978.73">5395 17873 16575 0,'-16'-4'736'0,"6"2"160"0,0-1-720 0,0 1-176 15,1-2 0-15,9 4 0 0,-9-1 3552 0,9 1 672 16,-9 5 144-16,9-5 32 0,-9 6-2880 0,2 8-576 16,-2 4-112-16,1 5-32 0,3 7-208 0,-3 5-32 15,1 4-16-15,-1 5 0 0,2 6 16 0,-1 6 0 16,1 4 0-16,0 3 0 0,1 7 16 0,1 8 0 15,0 7 0-15,0 5 0 0,-1 3-192 0,0 6-48 0,1 4 0 0,0-5 0 16,-1 0-112-16,-1-11-32 16,0-9 0-16,-3-6 0 0,0-2-192 0,0-9 0 0,0-2 0 0,0-6 0 15,0-4 0-15,2-5 0 16,-5-5 0-16,6-6 0 16,-2-5-1088-16,3 0-272 0,1-7-48 0,3-3-16 15,-3-6-1248-15,4-12-240 0,0 0-48 0</inkml:trace>
  <inkml:trace contextRef="#ctx0" brushRef="#br1" timeOffset="88272.58">5706 18778 36399 0,'0'0'1600'0,"0"0"352"0,0 0-1568 16,10-5-384-16,6 0 0 0,3 1 0 0,3 0 448 0,3 1 0 16,4-5 0-16,3 3 0 0,3 1-288 0,1-4-160 15,-1 1 192-15,4 0-192 0,1 1 0 0,1 1 0 16,-2 0 0-16,-1-1 0 15,-3 2-1328-15,-3 1-160 0,-2-2-48 0,-6-1 0 16,-1 1-1232-16,-8 2-256 0</inkml:trace>
  <inkml:trace contextRef="#ctx0" brushRef="#br1" timeOffset="88436.95">5899 18983 20271 0,'-6'13'1792'0,"6"-13"-1424"0,-1 11-368 0,4-2 0 16,5 2 1792-16,4-4 304 0,2 2 48 0,5-4 16 15,2 0-1168-15,6 1-224 0,2-6-64 0,4-1 0 16,3-6-192-16,6 4-32 0,3-2-16 0,1-4 0 16,-1 0-272-16,-1-4-64 0,-1 2-128 0,2-2 192 15,-2-5-2336 1,-1 0-480-16</inkml:trace>
  <inkml:trace contextRef="#ctx0" brushRef="#br1" timeOffset="88862.18">7611 18016 20271 0,'0'0'1792'0,"-10"-2"-1424"16,0 1-368-16,-1 4 0 0,-1 4 3312 0,0 3 592 15,-2 7 112-15,-4 4 16 0,-4 7-3024 0,-3 8-624 16,-3 3-112-16,-7 12-16 0,-6 4-128 0,-3 8-128 16,-1 4 176-16,1 5-176 0,2 2 368 0,3 5-48 15,3-2 0-15,7 6 0 0,2 3-96 0,7-5-32 0,6-2 0 0,8-8 0 16,7-13-192-16,10-11 0 0,9-7 0 0,9-9 0 16,6-7 0-16,14-10 0 0,8-8 0 0,8-9 0 15,2-10 240-15,4-6 48 0,2-10 16 0,2-6 0 16,2-2 0-16,-3-5 0 0,0-7 0 0,-6-2 0 15,-2 1 192-15,-3 0 32 0,-6-3 16 0,-5 1 0 16,-4-1 240-16,-6 0 48 0,-4-5 16 0,-10-3 0 16,-7-1-192-16,-14-3-32 0,-10 0-16 0,-13 1 0 15,-10-1-176-15,-14 8-48 0,-8 4 0 0,-9 12 0 16,-8 5-384-16,-11 7-176 0,-12 8 16 0,-6 10 0 16,-3 7-928-1,-1 8-192-15,-2 5-48 0,-4 4-18704 0</inkml:trace>
  <inkml:trace contextRef="#ctx0" brushRef="#br1" timeOffset="90865.97">8885 18527 11967 0,'0'0'528'0,"0"0"112"0,0 0-512 0,0 0-128 15,0 0 0-15,0 0 0 0,0 0 3200 0,0 0 592 16,0 0 128-16,0 0 32 0,-1 13-2528 0,3-1-496 16,4 1-96-16,0 4-32 0,1 1-96 0,4 3-32 0,-1 0 0 15,0 5 0-15,-1-2-96 0,0 2 0 0,0-1-16 0,-2 1 0 16,2 1 32-16,-2 0 16 0,-1-2 0 0,-1-5 0 15,0 1-32-15,-2-5-16 0,0-2 0 0,0-4 0 16,-3-10 32-16,0 0 16 0,0 0 0 0,0 0 0 16,0 0 64-16,0 0 16 0,0 0 0 0,0 0 0 15,8-8-32-15,1-9 0 0,-1-6 0 0,4-2 0 16,-2-1-272-16,1-4-48 0,1-2-16 0,1-4 0 16,1 0-80-16,3-5-32 0,-1 0 0 0,1-3 0 15,4 1-16-15,0-3-16 0,1 1 0 0,1-2 0 16,2 3-48-16,-1-2-128 0,3 1 192 0,0-2-64 15,1 2-128-15,0 0 128 0,-4-2-128 0,0 4 128 16,-2-2-128-16,-2 4 0 0,-1 0 0 0,1-1 0 16,1 3 128-16,-3 3-128 0,-3 4 128 0,-2 4-128 15,-1-1 0-15,0 5 0 0,-2 0 0 0,-4 1 0 0,1 4-128 0,-2 2 128 16,-3 4 0-16,1 2 0 0,-3 1 0 0,0 10 0 16,-3-8 0-16,3 8 0 0,-7-2-144 0,7 2 144 15,0 0 0-15,-11 2 0 0,1 2-192 0,1 6 64 16,3 2 128-16,-2 3-208 0,-2 3 208 0,0 3-176 15,0 6 176-15,-2 0-160 0,1 4 160 0,0 6 0 16,-2 3-144-16,0 4 144 0,-1 5 0 0,0 0 0 16,-1 3 0-16,-2 3 0 0,0 0-128 0,-5 0 128 15,-1-4 0-15,-1 3 0 0,-3-1 0 0,3 2 0 16,-3-2 0-16,1 3 0 0,-1-3 0 0,3 0 0 16,1-1 0-16,1-7 0 0,3-5 0 0,3-5 0 0,2-2 0 15,4-1 0-15,1-6 0 0,2-5 0 0,2-2 0 16,0-3 0-16,1-5 0 0,1-2 0 0,3-9 0 0,0 0 0 15,0 0 0-15,0 0 0 0,0 0 0 0,-9-5 0 16,1-4 0-16,3-4 0 0,0-3 0 0,1-3 0 16,0-2 0-16,-1 1 0 0,0 0 0 0,0-3 0 15,-1 1 0-15,2-1 0 0,-4-2 0 0,1-1 0 16,-2 0 0-16,-2 0 0 0,1 2 0 0,-1-3 0 16,-4 2 0-16,-1-2 0 0,1 3 128 0,1 4-128 15,0 1 0-15,3 2 0 0,1 2 0 0,1 4 0 16,1 0 0-16,0 1 0 0,8 10 0 0,0 0 0 15,0 0 0-15,0 0 0 0,0 0 0 0,0 0 0 16,0 0 0-16,13 0 0 0,1 5-144 0,3 3 144 16,0-2 0-16,1 4 0 0,0-1-128 0,0 4 128 0,0 2 0 0,-2-1 0 15,-1 0 0-15,1 2 0 0,1-4 0 0,0 5-192 16,-6-2 192-16,0 0-160 16,-3-2-800-16,3 0-144 0,-2 1-48 0,-2 0 0 15,0-2-1952-15,-4 2-400 0</inkml:trace>
  <inkml:trace contextRef="#ctx0" brushRef="#br2" timeOffset="102655.06">12611 9408 10127 0,'0'0'896'0,"0"0"-704"16,0 0-192-16,0 0 0 0,0 0 736 0,0 0 112 16,0 0 32-16,0 0 0 0,0 0-48 0,0 0 0 15,0 0 0-15,0 0 0 0,0 0 400 0,0 0 80 16,0 0 16-16,11 0 0 0,-1-1-48 0,1-1-16 16,-11 2 0-16,12 0 0 0,1 0-432 0,1 0-96 15,1 0-16-15,1 0 0 0,0 0 0 0,3-2 0 16,1 0 0-16,2 1 0 0,2 1 48 0,4-1 0 0,1-3 0 15,3 2 0-15,3-2-192 0,1-3-16 0,1 0-16 0,3-2 0 16,0 0-32-16,1 0-16 0,-2 0 0 0,2-1 0 16,-2 2-112-16,0-2 0 0,-4 1-16 0,0 2 0 15,-1 0-80-15,-1 4-16 0,-1-3 0 0,-3 4 0 16,-2 1-144-16,-2 1-128 0,-3 0 192 0,-3 1-192 16,-3 3 128-16,-3 0-128 0,0-2 0 0,-3 1 0 15,-10-3 128-15,0 0-128 0,7 5 0 0,-7-5 0 16,0 0-192-16,0 0-112 0,-7 11-16 0,-3 2 0 31,-4-3-2560-31,-5 0-528 0,-7-2-112 0,-3-1 0 0</inkml:trace>
  <inkml:trace contextRef="#ctx0" brushRef="#br2" timeOffset="104826.05">12604 9306 15663 0,'0'0'1392'0,"0"0"-1120"16,-8-4-272-16,8 4 0 0,0 0 1136 0,0 0 160 16,-8-2 48-16,8 2 0 0,0 0-304 0,0 0-48 15,-9 0-16-15,9 0 0 0,-8 0 224 0,8 0 32 16,-7 4 16-16,7-4 0 0,-9 3-256 0,1 5-48 15,8-8-16-15,-9 8 0 0,2 7-192 0,0 0-32 16,-2 2-16-16,2 1 0 0,-1-3-192 0,-1 5-48 0,0 2 0 0,-1 2 0 16,-1 5-64-16,-1 0 0 0,1 4-16 0,0 4 0 15,-2 4-96-15,0-4-16 0,0-5 0 0,2-1 0 16,0 0 64-16,0-4 0 0,2-2 0 0,2-5 0 16,-1 1-32-16,2-1 0 0,-1-2 0 0,4-3 0 15,-1-2-64-15,3-4-16 0,1-9 0 0,0 0 0 16,1 10-16-16,-1-10-16 0,0 0 0 0,11 4 0 15,2 1 80-15,1-4 0 0,-1-4 16 0,3 0 0 16,2-1-96-16,1-4-32 0,-1 2 0 0,5-1 0 16,0-4-144-16,1 3 0 0,-1-1 0 0,2 2 128 15,3-3-128-15,1 2 0 0,1-3 0 0,0 2 0 16,1 1 0-16,0 3 0 0,1 0 0 0,0 0 0 16,0 1 0-16,-2 1 0 0,1 3 0 0,-2 2 0 0,-2 0 0 0,-1 2 0 15,0 4 0-15,-3-1 0 0,-3 5 0 0,-1-3 0 16,-1 0 0-16,0 5 0 0,-1 1 0 0,0 0 0 15,-2 0 0-15,-2 2 0 0,0 1 0 0,-5 2 0 16,0 0 0-16,1 2 0 0,-3-4 0 0,-1 1 0 16,-1 0 0-16,-1 1 0 0,-3-1 0 0,0 3 0 15,-1 2 0-15,-2-2 0 0,-2-2 0 0,1-1 0 16,-2 3 0-16,-2-2 128 0,2 0 0 0,-3 2-128 16,-1-2 192-16,1 1-64 0,-5-4 32 0,1 4 0 15,0-1 0-15,1 0 0 0,-4-1-32 0,1 2-128 16,0-5 192-16,-2 5-64 0,0-2-128 0,-1-1 192 0,-1-2-192 0,0-2 192 15,-2 0-192-15,1 0 192 16,0 1-192-16,1-1 192 0,-4-2-192 0,0 0 192 0,-1 1-192 0,-2-4 192 16,0 0-192-16,-1-4 128 0,0-2-128 0,-1-1 128 15,-2-2-128-15,3-1 0 0,-1-3 144 0,1 0-144 16,3-1 0-16,-3 0 128 0,2 0-128 0,2-4 0 16,3 1 0-16,2-1 128 0,2 1-128 0,0 3 0 15,5-3 0-15,-1 3 0 0,4 2 0 0,1-1 0 16,7 4 0-16,-6-5 0 0,6 5 0 0,0 0 0 15,0 0 0-15,0 0-192 0,0 0 64 0,0 0 0 16,0 0-32-16,0 0 0 0,14 3 0 0,1 2 0 16,0-5 160-16,3 3-192 0,0-2 192 0,3 0-192 15,4-1 192-15,-1 0 0 0,-1-1 0 0,2 1-128 16,3 0 128-16,0-3 0 0,0-3 0 0,2-2 0 16,2 2 0-16,1-4 0 0,0 2 0 0,3-3 0 0,0-6 0 0,-2 2 0 15,-1 3 0-15,-1 0 0 0,2 2 0 0,-2-1 0 16,-3-4 0-16,-1 0 0 0,-3 1 0 0,0-1 0 15,-3-1 0-15,0 0 0 0,-3-2 0 0,-2 2 0 16,-3-1 0-16,-2 1 0 0,0-2 0 0,-2 0 128 16,-2 0-128-16,-3-1 0 0,-2 0 0 0,-1 1 0 15,-2 0 0-15,-3 1 128 0,-2-4-128 0,-3 2 0 16,-2-1 0-16,-2 2 0 0,-4 3 0 0,0-3 0 16,-5 0 0-16,-1-2 0 0,-4 1 0 0,-2 0 0 15,0 1 0-15,-1 0-128 0,-3 0 128 0,-1 1 0 16,0-4 0-16,1 6-128 0,1 6 128 0,-1 0 0 15,0 3 0-15,3 3 0 0,-3 1 0 0,2 2-192 0,-1 2 32 0,1 2 0 16,-1 1 160-16,2 3-128 0,1-3 128 16,1 5-128-16,2 0 128 0,2 3 0 0,-1-4 0 15,3 0-128-15,2-2 128 0,3 2 0 0,-1-2 0 0,3 2-128 16,0-3 128-16,2 0 0 0,0 4 0 0,1-4 0 16,-1-3 0-16,2 4 0 0,1-3 0 0,3 1 0 15,-1 2 0-15,7-7 0 0,-7 4 0 0,7-4 0 16,-7 4 0-16,7-4 0 0,0 0 0 0,0 0 0 15,0 0 0-15,0 0 0 0,0 0 0 0,0 0 0 16,0 0 0-16,3-8 0 0,-3-2 0 0,3 4 0 16,0-4 0-16,2 2 0 0,2-2 0 0,-3 2 0 15,-1-2 0-15,2 1 0 0,1-4 0 0,0 1 0 16,0-1 0-16,1-2 0 0,-1-1 0 0,0-1 0 16,-1-4 0-16,2 0 0 0,-2-3 0 0,1 1 128 0,-1-4-128 0,2 0 0 15,-1-1 0-15,0-1 0 0,1-4 0 16,-1 4 0-16,0 5 0 0,2-3 0 0,0 0 0 0,-1 3 0 15,0 1 0-15,-1 3 0 0,2 0 0 0,-1 2 0 16,0 1 0-16,-1 2 0 0,-1 1 0 0,0 1 0 16,-1-1 0-16,0 2 0 0,-2 3 0 0,0-2 0 15,-2 4 0-15,0-2 0 0,0 9 0 0,-3-8 0 16,3 8 0-16,-4-10-128 0,-1 3 128 0,0-1 0 16,0 2 0-16,5 6 0 0,-8-6 0 0,1 0-128 15,2 1 128-15,5 5 0 0,0 0 0 0,0 0 0 16,0 0 0-16,0 0 0 0,0 0 0 0,0 0-128 15,0 0 128-15,7-4 0 0,3 0 0 0,3 2-128 16,1-1 128-16,4 1 0 0,1 1 0 0,5-1-128 16,3 0 128-16,3 0 0 0,1 1 0 0,3 0 0 0,2 0 0 0,1-1-128 15,0 1 128-15,3 1 0 0,0 0 0 0,2 1 128 16,-2 2-128-16,1 1 0 0,-3 1-128 16,1 1 128-16,1-1 0 0,-1 0 0 0,-2 2 0 0,1-1-128 15,-2 3 128-15,-3 1 0 0,-5 0 128 0,-3-2-128 16,-1 0 0-16,-1 0 0 0,-2 1 0 0,-4 0-128 15,-1-4 128-15,-2 2 0 0,-3-1 0 0,-1-3 0 16,-10-3 0-16,12 3 0 0,-12-3 0 0,0 0 0 16,0 0 0-16,0 0 0 0,0 0 0 0,0 0 0 15,0 0 0-15,0 0 144 0,0 0-144 0,0 0 0 16,-9-2 128-16,-1 1-128 0,-2-1 0 0,-1 1 0 16,1-3 128-16,-2-1-128 0,-3 1 0 0,1 0 0 15,-1 3 0-15,-1-1 0 0,1-2 0 0,-4 1 0 16,-4 3 144-16,2 3-144 0,-2-1 0 0,-2 0 144 15,-5-1-144-15,3 0 0 0,-2 2-192 0,1-1 192 0,-2 1-160 0,-2 1 160 16,-4-2 0-16,-1-1-144 0,1 1 144 0,0-1-160 16,1-1 160-16,2 1-160 0,-1 2 160 0,3-2 0 15,3-1 0-15,0-1 0 0,4-3 0 0,2 3-128 16,1-3 128-16,4-1 0 0,2 1 0 0,3 0 0 16,1 0 0-16,2-1 0 0,1 1 0 0,1 2 0 15,1-1 0-15,8 3 0 0,-9-2 0 0,9 2 0 16,-7-3 0-16,7 3-128 0,0 0 128 0,0 0 0 15,0 0 0-15,0 0 0 0,0 0 0 0,0 0 0 16,0 0 0-16,0 0-128 0,0 0 128 0,0 0 0 0,-7 5 0 0,7-5 0 16,-6 13 0-16,1-1 0 0,0-1 0 0,0 3-128 15,0-1 128-15,-2 4 0 0,0 3 0 16,-2 0 0-16,-1-1 0 0,-2 3 0 0,1-2 0 0,-1 8-128 16,0-1 128-16,-1 3 0 0,0-3 0 0,2 2 0 15,-1-5 0-15,3 2 0 0,0-4 0 0,2-1 0 16,2-1 0-16,-2 0 0 0,5-2 0 15,1-2 0-15,1-4 0 0,1 2 0 0,1-4 0 0,2 2 0 16,1-3 0-16,2 0 0 0,-7-9 0 0,12 5 0 16,2 2 0-16,-1-3 144 0,1-3-144 0,3 1 0 15,-1-1 192-15,2-2-64 0,1-1 0 0,3 2-128 16,0-2 128-16,6-1-128 0,0-1 0 0,0 3 0 16,4-1 0-16,1-1 0 0,2 1 0 0,-1-1 0 15,-1 3 0-15,1 0 0 0,1 1 0 0,-1 1 0 16,0 1 0-16,0 5 0 0,0 0 0 0,0 3 0 15,-1-2 0-15,-1 4 0 0,-3-3 0 0,-1 3 0 0,0-3 0 16,-3-1 0-16,-2 0 0 0,-3 2 0 0,-2 6 0 16,-2-1 0-16,-2 1 0 0,-3-1 0 0,-3 1 0 0,-2 0 0 15,-2 2 0-15,-2 3 0 0,-2 2 0 0,-2-2 0 16,-3-2 0-16,-2 2 0 0,-2-1 0 0,-3 0 0 16,-2 0 0-16,-4 0 0 0,-2-1 240 0,-5-1-16 15,0 0 0-15,-4 0 0 0,-3 0 32 0,-2-1 0 16,-3-1 0-16,-1-2 0 0,-4-2-16 0,0-1 0 15,-1 4 0-15,-1-2 0 0,1-4-96 0,-1-1-16 16,-2 1 0-16,3-3 0 0,2 4-128 0,2-6 128 16,-1-3-128-16,3 2 128 0,3-1-128 0,2 0 0 15,4 1 0-15,5-3 0 16,3 1-1056-16,5 0-192 0,2 1-32 0,4-2-11776 0,9-1-2336 16</inkml:trace>
  <inkml:trace contextRef="#ctx0" brushRef="#br2" timeOffset="106732.16">21907 11641 18431 0,'0'0'816'0,"0"0"160"0,0 0-784 0,0 0-192 15,0 0 0-15,0 0 0 0,0 0 608 0,0 0 80 16,0 0 16-16,0 0 0 0,-9 5 384 0,0-1 96 16,-1-1 16-16,-1-2 0 0,1 4 112 0,-2-4 32 15,-2-1 0-15,1 1 0 0,-1-1-80 0,0 0-16 0,-3-1 0 0,1 1 0 16,-1 0-352-16,1-1-80 0,-1-3-16 0,-1 2 0 15,-2 2-288-15,-1 0-48 0,-1-2-16 0,-2 1 0 16,-4-2-144-16,0 2-48 0,0-1 0 0,0-1 0 16,0-2-32-16,3 0-16 0,-1 1 0 0,3 2 0 15,0-3 48-15,2 2 0 0,-1 0 0 0,-1 3 0 16,3 0-64-16,-2 3-16 0,1 0 0 0,0 0 0 16,1 0-176-16,1-2 0 0,1-1 0 0,2 4 0 15,2-2 0-15,1-2 192 0,3 0-192 0,-2 4 192 16,3-1-16-16,1-2 0 0,8-1 0 0,-9 0 0 15,9 0-16-15,0 0 0 0,-8 0 0 0,8 0 0 16,0 0-32-16,0 0-128 0,0 0 192 0,0 0-64 0,0 0-128 0,0 0 0 16,0 0 144-16,0 0-144 15,0 0 0-15,0 0 144 0,0 0-144 0,0 0 0 0,6 8 128 16,-6-8-128-16,8 12 0 0,-3-3 0 0,-5-9 128 0,5 13-128 16,-4 0 0-16,3-3 0 0,-1 1 0 0,-1 3 0 15,1-1 0-15,-2 2 0 0,-1 2 0 0,0-1 0 16,0 0 0-16,0 1 0 0,-1 1 0 0,0 0 0 15,-1-1 0-15,0-1 0 0,-1 2 0 0,-1 1 0 16,2 1 0-16,-1-1 0 0,1-1 128 0,-2-1-128 16,0-1 0-16,0-2 0 0,1-1 0 0,0 0 0 15,0 1 128-15,1-3-128 0,1-1 0 0,-1 3 128 16,2-13-128-16,2 13 0 0,1-3 128 0,1 1-128 16,1-4 0-16,2 1 0 0,-7-8 176 0,11 8-176 15,1 0 160-15,0-1-160 0,1 0 192 0,1 0-64 0,1-2-128 16,3-2 192-16,1 1-192 0,1 2 144 0,1-1-144 0,0 0 128 15,4-1-128-15,0 1 0 0,0-2 144 0,2-2-144 16,1 2 0-16,3 0 0 0,-2 4 0 0,-1-2 128 16,-2 4-128-16,2 0 0 0,2-1 0 0,-2 3 0 15,-3 1 0-15,-1 0 128 0,-1 2-128 0,0 0 0 16,-1 1 0-16,-2-1 0 0,0-1 0 0,-1 1 0 16,-2 1 0-16,-2-1 0 0,-1 4 0 0,0-6 0 15,-3 1 0-15,0 2 0 0,-2 2 0 0,-2-2 128 16,0-2-128-16,-2 0 0 0,-2-1 0 0,0 1 0 15,-2 0 0-15,-1 1 0 0,0 1 0 0,-1-1 176 16,-3-3-16-16,-1 2 0 0,-3 0 0 0,0 1 0 16,-4-4 0-16,-3 4 0 0,0-1 0 0,-3-2 0 15,-4 1 64-15,1-4 16 0,0 3 0 0,-2-4 0 16,-2 1 0-16,-3-3 0 0,-3 1 0 0,0 2 0 0,-4-4-48 0,0 1 0 16,-3 0 0-16,1-3 0 0,-1 0-32 0,1-2-16 15,0-2 0-15,1 1 0 0,-1 0-16 0,3 1-128 16,1-5 192-16,3 1-64 0,0 0-128 0,2 0 0 15,2-1 144-15,0 1-144 0,3 2 0 0,3-1 0 16,1 3 0-16,4-1 0 0,1-1 0 0,2 0 0 16,2 2 0-16,10 0 0 0,0 0 0 0,0 0-128 15,-6-5 128-15,6 5-192 16,0 0-176-16,0 0-32 0,0 0-16 0,0 0 0 16,11-2-1056-16,2 0-192 0,0 2-64 0,1 0 0 15,2 2-944-15,2-1-192 0,0-1-32 0</inkml:trace>
  <inkml:trace contextRef="#ctx0" brushRef="#br1" timeOffset="112298.31">16982 9127 15775 0,'0'0'704'0,"0"0"128"0,-5-14-656 0,1 4-176 15,2-2 0-15,2 1 0 0,-3 1 240 0,2-4 16 16,-2 1 0-16,1-1 0 0,1-1 208 0,-1-2 48 16,1-1 16-16,-3 2 0 0,3-1 176 0,-2 1 16 15,1 2 16-15,-1 0 0 0,1-1 64 0,-1 1 16 16,-2 0 0-16,1 1 0 0,1 2-96 0,-1-2-16 16,-1 3 0-16,0 1 0 0,-1 0-192 0,3 3-32 0,-1 0-16 0,0-1 0 15,0-1-64-15,4 8-16 0,-2-6 0 0,2 6 0 16,-3-12 48-16,3 12 0 0,0 0 0 0,0 0 0 15,0-6-112-15,0 6 0 0,0 0-16 0,0 0 0 16,0 0-304-16,0 0 0 0,0 0 0 0,4 10 0 16,0 3 128-16,0 2-128 0,-2 3 0 0,2 4 0 15,-2 3 208-15,2 6-64 0,-1 3-16 0,-1 7 0 16,1 0 112-16,-3 7 16 0,0 5 0 0,0 4 0 16,-4 0-80-16,0 2-16 0,-1-1 0 0,0 6 0 15,-1-2-32-15,-1 3-128 0,1-4 192 0,1-1-64 16,1-4 64-16,2-3 16 0,-1-6 0 0,1 0 0 15,2-4 176-15,0 0 48 0,0-4 0 0,0-1 0 0,0-1-144 16,0-4-32-16,-2-3 0 0,2-4 0 0,0-4 64 16,0 0 16-16,0-3 0 0,2-5 0 0,-2-1 48 0,3-3 0 15,-3-10 0-15,0 0 0 0,0 0 32 0,0 0 16 16,12-5 0-16,-2-4 0 0,-1-9 0 0,0-1 0 16,0-8 0-16,-2 1 0 0,-2-7-240 0,0-2-32 15,-1 0-16-15,-4-3 0 0,0-3-144 0,-4-6 0 16,1-1 144-16,-2-6-144 0,-1-8 0 0,0-7 128 15,0-2-128-15,1 0 0 0,1 0 0 0,1 2 0 16,3 6 0-16,2-5 0 0,0 3 0 0,2 4 0 16,0 7 0-16,1 2 0 0,-1 6 0 0,-1 6 0 15,1 6 0-15,0 7-128 0,0 1 128 0,0 8 0 16,-2 8 0-16,0 1 0 0,-2 9-128 0,0 0-64 16,0 0 0-16,0 0 0 0,0 18-16 0,-2 3-16 0,0 6 0 15,-1 4 0-15,-2 2 224 0,0 8-192 0,0 5 192 16,-3 9-192-16,-2 6 192 0,1 2-144 0,-2 5 144 0,-2 6-128 15,-2 6 128-15,-3-2 0 0,-5 4 0 16,4-6-128-16,1-1 128 0,-1-4 0 0,-1-3 0 0,0-5 0 16,-1-2 0-16,2-6 0 0,3-3 0 0,0-8 0 15,1-4 0-15,1-8 0 0,3-4 160 0,2-6-160 16,1-4 224-16,3-4-48 0,5-14-16 0,0 0 0 16,0 0 224-16,0 0 64 0,-2-14 0 0,4-5 0 15,1-4-16-15,-1-7 0 0,1-6 0 0,1-3 0 16,-1-3-288-16,2-4-144 0,-1 0 160 0,1-3-160 15,-1-7 128-15,2-9-128 0,-2-5 0 0,1-4 0 16,3-7 0-16,0 1 128 0,-1-4-128 0,1 7 0 16,0-2 0-16,0 6 0 0,0 6 0 0,0 3 0 15,-2 7-192-15,2 6 64 0,-5 12 128 0,1 5-208 0,0 7 208 16,-1 8-144-16,0 7 144 0,-1 5-128 0,-2 7-16 16,0 0 0-16,2 15 0 0,0 5 0 0,-1 5-32 0,0 5 0 15,-1 7 0-15,-1 9 0 0,0 3 176 0,-1 8-160 16,0 4 160-16,-2 7-160 0,-1 2 160 0,-2 2 0 15,-1 3-144-15,0 4 144 0,0 0 0 0,1-8 0 16,-1-6 0-16,-2-7 0 0,2-4 0 0,-2-5 0 16,0-9 0-16,2-5 0 0,-2-7 0 0,5-2 0 15,0-7 128-15,1-4-128 0,0-8 256 0,4-7-48 16,0 0 0-16,0 0 0 0,0 0 128 0,5-16 32 16,-1-7 0-16,1-2 0 0,-1-5-64 0,2-3-16 0,0-2 0 15,-3-2 0-15,0-2-288 0,-1-7 160 0,0-5-160 0,-1-5 128 16,0-5-128-16,2-5 128 15,-1-4-128-15,2 0 128 0,1 0-128 0,-1 3 0 0,1-2 0 0,2 8 0 16,1 12 0-16,1 8 0 0,-1 13 0 0,-2 6 0 16,1 7-224-16,-4 6 80 0,-3 9 16 0,7 9 0 15,-2 5-32-15,1 10 0 0,-1 8 0 0,0 9 0 16,-1 10 32-16,0 6 0 0,-1 8 0 0,-2 7 0 16,-1 4 128-16,-1 9-160 0,-2 3 160 0,1-3-160 15,-2-3 160-15,1-6 0 0,-1-2 0 0,2-10 0 16,-2-9 0-16,1-4 0 0,1-7 0 0,1-2 0 15,-1-5 0-15,2-8 0 0,-1-2 160 0,2-7-160 16,2-2 128-16,2-1-128 0,1-3 0 0,5-3 0 16,0-2-1824-16,4-6-464 15,3-5-80-15</inkml:trace>
  <inkml:trace contextRef="#ctx0" brushRef="#br1" timeOffset="113767.54">21663 8845 21183 0,'-6'-14'944'0,"4"5"192"0,-1-1-912 0,3 1-224 16,2-1 0-16,-2 10 0 0,1-8 576 0,-1 8 64 15,2-10 0-15,-2 10 16 0,0 0 144 0,0 0 32 16,0 0 0-16,0 0 0 0,0 0-32 0,0 0 0 16,0 0 0-16,-5 10 0 0,0 3-384 0,1 1-80 15,1 5-16-15,-1 5 0 0,0 1 32 0,1 6 0 0,0 3 0 16,-1 3 0-16,0 4-112 0,-1 7-32 0,0 4 0 15,-2 4 0-15,-1 1-48 0,-1 6-16 0,0-1 0 0,-1 4 0 16,-1-6 64-16,3-2 16 0,0 1 0 0,0-5 0 16,1-3 176-16,-1-6 48 0,4-7 0 0,0 0 0 15,2-1 128-15,-1-4 16 0,1-8 16 0,1-3 0 16,-2-1-32-16,2-2-16 0,-1-1 0 0,2-4 0 16,0-14-112-16,0 0 0 0,0 0-16 0,0 0 0 15,0 0 32-15,0 0 16 0,0 0 0 0,11-1 0 16,-2-9-32-16,1-2-16 0,0-4 0 0,0-3 0 15,-2-7-240-15,2 1-64 0,-3-6 0 0,2 1 0 16,-4-2-128-16,-1-5 0 0,3-5 0 0,-2 0 128 16,-2 2-128-16,0-7 0 0,2-4 0 0,-1-1 128 15,0 0-128-15,1 1 0 0,0 1 0 0,1 1 0 0,1-2 0 16,-1 2 0-16,0 2 0 0,2 2 0 16,-4 4 0-16,1 5-144 0,-1 3 144 0,1 7 0 0,-1-1-144 0,-1 7 144 15,0-1 0-15,-1 5-144 0,1 2 144 0,0 5 0 16,-3-3 0-16,0 12 0 0,0 0-128 0,0 0 128 15,0 0-128-15,0 0 128 0,-7 9-224 0,3 4 32 16,-1 6 16-16,0 0 0 0,0 0 176 0,0 7-192 16,0 2 192-16,0 9-192 0,-1 6 192 0,-3 3 0 15,1 3 0-15,-2 3 0 0,1 2 0 0,-3 1-128 16,0 3 128-16,-2 0-128 0,-1-1 128 0,-1-2 0 16,1-2 0-16,1-2 0 0,4-8 0 0,0-6 0 15,1-6 0-15,1-4 0 0,1-2 0 0,1-7 144 16,4-6-144-16,2-12 160 0,0 0 96 0,0 0 32 0,0 0 0 15,0 0 0-15,1-10 224 0,3-2 32 16,1-5 16-16,0-3 0 0,-1-4-272 0,0-6-48 0,0 1-16 0,-1-3 0 16,0-2-224-16,0 0 128 0,-1-2-128 0,2-1 0 15,0-3 0-15,0-5 128 16,-2-1-128-16,4-2 0 0,1-2 0 0,0 2 0 0,5 2 0 0,-1 3 0 16,2 6 0-16,-2 9 0 0,1 3 0 0,-2 5 0 15,-2 7-176-15,-2 1-16 0,-2 7-16 0,-4 5 0 16,0 0-96-16,0 0-16 0,0 0 0 0,2 14 0 31,-4 2-1424-31,1 1-304 0,-3 4-48 0</inkml:trace>
  <inkml:trace contextRef="#ctx0" brushRef="#br1" timeOffset="114534.84">16800 8943 17503 0,'-2'-14'1552'0,"-1"1"-1232"0,1-4-320 0,-1 2 0 15,3 2 640-15,0 1 64 0,-1 2 0 0,1 10 16 16,-1-9 336-16,1 9 64 0,0 0 16 0,0 0 0 16,0 0-240-16,0 0-32 0,0 0-16 0,0 0 0 15,-5 16-304-15,1 3-64 0,-1 2-16 0,2 7 0 16,2 2 160-16,1 9 16 0,0 3 16 0,1 11 0 0,3 4-128 0,0 6-16 15,-3 1-16-15,2 6 0 0,-2 3-112 16,-1 4-32-16,0 0 0 0,0-3 0 0,0 0 80 0,0-6 16 16,-1-7 0-16,-2-2 0 0,-1-10 32 0,0-2 16 15,1-8 0-15,-1-5 0 0,0-4 192 0,0-7 32 16,2-4 16-16,-2-2 0 0,1-4-16 0,3-13 0 16,0 0 0-16,0 0 0 0,0 0 48 0,0-16 0 15,2-3 0-15,0-6 0 0,1-2-320 0,-1-5-48 16,0 1-16-16,-2-6 0 0,0-1-240 0,0-2-144 15,0 1 160-15,-2-6-160 0,1 1 128 0,0-7-128 16,-1-5 0-16,1-4 144 0,0-1-144 0,1 0 0 16,0-4 0-16,2 8 128 0,4 5-128 0,2 8 0 0,4 8 0 0,-5 11 0 15,2 4 0-15,2 7 0 0,-4 11 0 0,5 6 0 16,-2 13-160-16,-1 5 160 0,-2 11 0 0,0 5-144 16,-4 5 144-16,0 6 0 0,-4 5 0 0,-3 10-128 15,-2 7 128-15,-3 2 0 0,-5 3 0 0,0-1-128 16,-2-2-48-16,2-4 0 0,2-6 0 0,2-7 0 31,1-6-384-31,4-7-80 0,1-4 0 0,5-6-16 16,4-5-1936-16,4-7-384 0,4-7-80 0</inkml:trace>
  <inkml:trace contextRef="#ctx0" brushRef="#br1" timeOffset="115615.27">21626 8830 18431 0,'-7'-11'1632'0,"0"-4"-1312"0,-1 0-320 0,4-2 0 0,0 1 880 0,2-1 96 15,-1 1 32-15,3 2 0 0,2 0 240 0,0-3 48 16,1 2 16-16,-2 1 0 0,-1 3 32 0,1-1 0 16,2 6 0-16,-3 6 0 0,0 0-352 0,0 0-64 15,0 0-16-15,1 7 0 0,-1 9-560 0,4 3-112 16,0 6-32-16,-1 6 0 0,1 2-16 0,1 5 0 15,2 6 0-15,-2 5 0 0,-1 3 48 0,-2 7 0 16,-1 6 0-16,-2 3 0 0,-1 2 0 0,-3-1 0 0,-2 3 0 16,1-4 0-16,-2-2-240 0,1-1 0 0,-1-6 0 0,0-5 0 15,1-7 416-15,0-8-16 16,1-6 0-16,0-8 0 0,1-2 176 0,-1-8 48 0,1-3 0 0,3-2 0 16,2-10 112-16,0 0 32 0,0 0 0 0,0 0 0 15,-4-9-240-15,3-4-32 0,-1-1-16 0,2-7 0 16,-3-4-192-16,1-1-32 0,2-6-16 0,-2-1 0 15,1 2-240-15,-2-3 0 0,0-4 128 0,1-3-128 16,-2 1 0-16,2-7 0 0,-1-4 128 0,1-3-128 16,-1-3 144-16,3-3-16 0,0-4 0 0,3 3 0 15,-1-2-128-15,4 7-192 0,1 3 32 0,-2 6 16 16,0 10 144-16,1 9 0 0,-1 4 0 0,-1 9 0 16,0 3 0-16,-4 12-192 0,0 0 64 0,0 0 0 15,0 0 0-15,8 18 0 0,-5 7 0 0,3 6 0 16,-4 3 0-16,-1 3 0 0,-1 6 0 0,-2 7 0 15,-5 5 128-15,1 7-128 0,-3 3 128 0,-1 3-128 16,-1 1 128-16,-1 0-128 0,1-6 128 0,1-3-128 0,-3-9 128 0,3-6 0 16,1 0 0-16,2-8 0 0,2-9 0 0,1-4 0 15,1-10 0-15,0-4 0 0,3-10 128 0,0 0 0 16,0 0 0-16,0 0 0 0,6-16 288 0,1-6 64 16,-1-7 16-16,2 0 0 0,-2-5-224 0,2-1-32 15,1-3-16-15,-2-2 0 0,0 2-224 0,-1-4 0 16,2-5 128-16,-1-1-128 0,-2-5 0 0,4-6 0 15,1-2 0-15,1 5 0 0,-4 1 0 0,0 8 0 16,0 12 0-16,0 9-160 0,-2 6 160 0,0 7 0 16,-5 13-144-16,0 0 144 0,0 0-128 0,7 13 128 15,-2 7-160-15,1 6 160 0,-3 6-128 0,0 3 128 0,-3 7 0 16,-1 5-144-16,-3 3 144 0,-3 2 0 0,-1 1-144 0,-1 4 144 16,-3-1-384-16,5 0 0 0,-4-2 0 0,5-5 0 31,1-6-1792-31,4 1-352 0,2-4-80 0</inkml:trace>
  <inkml:trace contextRef="#ctx0" brushRef="#br3" timeOffset="124595.32">20418 9535 2751 0,'-14'0'256'16,"1"0"-256"-16,-1-1 0 0,3 1 0 16,3-2 3920-16,1 2 752 0,0 0 128 0,1 2 48 15,1-2-3168-15,-1 1-624 0,6-1-128 0,0 0-32 16,-6-1 240-16,6 1 32 0,0 0 16 0,0 0 0 0,0 0-240 0,0 0-48 16,0 0-16-16,0 0 0 0,0 0-176 0,0 0-48 15,17 2 0-15,1-2 0 0,1 1-80 0,-1 1-32 16,1 0 0-16,1-2 0 0,-1-4-208 0,5 3-32 15,3-1-16-15,1 0 0 0,-1 0 48 0,-1-2 16 16,1 0 0-16,1 0 0 0,1 2-48 0,-1-1-16 16,-1 0 0-16,0-1 0 0,-3 1-32 0,-1 3-16 15,-3 0 0-15,-2 0 0 0,-4 0-112 0,-2 0 0 16,1-1-128-16,-13 1 192 0,0 0-192 0,0 0 176 16,0 0-176-16,0 0 160 0,0 0-32 0,0 0 0 15,-9 1 0-15,-2 0 0 0,-3-1 16 0,-4 0 0 0,-4 0 0 0,0 2 0 16,-4-1-144-16,-1 2 128 0,-2 0-128 0,0 1 128 15,-2-1 16-15,1 1 0 0,-2-1 0 0,0 2 0 16,2-1-144-16,-1-3 160 0,1 1-160 0,2-1 160 16,1 2-160-16,4-1 0 0,6 2 144 0,0-3-144 15,6 0 0-15,3 1 0 0,8-2 0 0,0 0 128 16,0 0-128-16,0 0 0 0,0 0 0 0,8-4 128 16,4-1-128-16,6 1 176 0,4 0-176 0,3 2 192 15,1-2-192-15,4-1 128 0,3 0-128 0,1 1 128 16,-1-5-128-16,0 4 0 0,2 1 0 0,-1 0 0 15,0-2 0-15,-2 1 128 0,-3 2-128 0,-2 1 0 16,-3 3 0-16,-3-1 0 0,-5-1 0 0,-3-1 0 16,-13 2 0-16,0 0 0 0,0 0 128 0,0 0-128 15,0 0 128-15,0 0 0 0,-15 2 0 0,-4-1 0 16,-6 2-128-16,-3-2 0 0,-5 4 0 0,-2 1 0 0,-2-1 0 16,1-1 0-16,-1 1 0 0,1 3 0 0,-4-2 0 0,1 3 0 15,1-4 0-15,1 2 0 0,1-1 0 0,6-2 160 16,3-2-160-16,3 1 160 0,4-2-160 0,4-1 0 15,5 3 0-15,11-3 0 0,0 0 0 0,0 0 0 16,0 0 128-16,0 0-128 0,11 3 0 0,7-1 0 16,4-2 0-16,8-2 0 0,8-1 0 0,4 0 0 15,0-1 0-15,5 0 0 0,2-3 0 0,1-1 0 16,3-1 0-16,-5 3 0 0,0 3 0 0,-1 0 0 16,-4-4 0-16,-3 5 0 0,-3-1 0 0,-8 3 128 15,-6-1-128-15,-7 0 0 0,-4 1 0 0,-12 0 128 0,0 0-128 16,0 0 0-16,0 0 128 0,-9 2-128 0,-6 2 128 15,-8 1-128-15,-8-2 0 0,-2 0 0 0,-6-1 0 0,-1 2 0 16,-2 2 0-16,0-1 128 0,0 0-128 0,1 3 0 16,-3-3 0-16,1-1 0 0,1 1 0 0,4-2 0 15,1 0 0-15,5-3 0 0,6 0 128 0,5 0-128 16,7 0 0-16,5-1 0 0,9 1 0 0,0 0 128 16,0 0-128-16,11-7 0 0,1 1 0 0,7 1 0 15,8-3 0-15,1 3 0 0,4-4 0 0,5 2 0 16,2-1 0-16,4-2 0 0,-2 0 0 0,1 2 0 15,-1 2 0-15,-1-1 0 0,-3 2 0 0,-5 3 0 16,-4-1 0-16,-6 2 0 0,-6 0 0 0,-3 1 0 16,-13 0 0-16,0 0 0 0,0 0 128 0,0 0-128 15,-14 6 0-15,-5 3 0 0,-7 2 0 0,-4 3 0 16,-6 2-752-16,-2 0-224 16,-3 3-48-16,-2 2-11712 0,-3-2-2352 0</inkml:trace>
  <inkml:trace contextRef="#ctx0" brushRef="#br3" timeOffset="128556.66">14712 16746 17503 0,'-24'12'1552'0,"9"-6"-1232"0,-1 1-320 0,2-3 0 0,5-1 1584 0,4-1 256 16,5-2 48-16,0 0 16 0,0 0-544 0,13-1-96 15,2-4-32-15,6-5 0 0,2 1-432 0,2-5-96 16,2-2 0-16,3 1-16 0,2 0-288 0,4-2-48 15,2 2-16-15,2-1 0 0,2 2-336 0,3 0 144 16,2 2-144-16,-4 2 0 0,-1 2 0 0,-4 2-320 16,-2 2 32-16,-5 4 16 15,-6-1-2384-15,-10 1-480 0</inkml:trace>
  <inkml:trace contextRef="#ctx0" brushRef="#br3" timeOffset="128703.17">14872 17029 15663 0,'-20'15'688'0,"8"-6"144"16,2 0-656-16,3-2-176 0,7-7 0 0,0 0 0 0,0 0 3840 0,7 8 752 0,3-4 144 0,3-2 16 16,2-4-3664-16,4 1-720 0,2-3-160 0,3-2-16 15,1-2-192-15,5-1 128 0,1 0-128 0,5-2 128 32,3 1-1680-32,1-4-352 0</inkml:trace>
  <inkml:trace contextRef="#ctx0" brushRef="#br3" timeOffset="129540.61">17123 15162 25631 0,'-15'-4'1136'0,"5"4"224"0,-2 4-1088 0,0-4-272 0,-2-1 0 0,-3 1 0 16,-3 1 384-16,-3 3 0 0,-1 0 16 0,0 1 0 16,-3 1-160-16,-3-2-48 0,-4 0 0 0,0-1 0 15,-3 0-64-15,0 1-128 0,-1-2 176 0,0 1-176 16,1 1 208-16,2-2-64 0,0-2-16 0,2 2 0 15,0 1 96-15,2-3 16 0,3-2 0 0,1 1 0 16,1-1 192-16,2 2 32 0,0 2 16 0,3-2 0 16,0 0-160-16,3 0-48 0,1-4 0 0,1 4 0 15,2 2-144-15,3 0-128 0,1-2 192 0,1 5-192 0,1-2 128 0,8-3-128 16,-7 6 0-16,7-6 0 0,-3 12 128 0,3 3-128 16,3 2 0-16,0 5 0 0,1-1 144 0,4 10-144 15,-1 3 0-15,4 5 144 0,-1 6-144 0,1 6 0 16,2 5 0-16,3 7 0 0,-2 3 0 0,0 6 0 15,0 4 0-15,-1 3 0 0,-3 3 0 0,0 0 0 16,1 0 0-16,-2 2 0 0,-2 0 128 0,-2 1 0 16,0-2 0-16,-2-2 0 0,-1 0 16 0,0 3 0 15,-4-5 0-15,0 3 0 0,-2-4-144 0,0 1 128 16,-2 1-128-16,1-4 128 0,-3 1-128 0,1 2 128 16,-1-4-128-16,0 1 128 0,1-4-128 0,-1 1 128 0,2-5-128 15,-2 2 128-15,0-2-128 0,2-1 160 0,0-5-160 0,-1 3 160 16,0-4-160-16,2 1 128 0,-4-3-128 0,0-3 128 15,0-4-128-15,0 0 192 0,-1-2-192 0,0-7 192 16,1-4 96-16,-3-1 32 0,4 0 0 0,-1-6 0 16,2 0 32-16,1-4 16 0,2-5 0 0,2-2 0 15,2-3-208-15,3-1-32 0,2-3-128 0,4-4 192 16,4 1-192-16,0 1 0 0,2-7 0 0,2 0 0 16,2 1 0-16,1-1 0 0,4-2 0 0,2 2 0 15,-1 0 192-15,7-2-48 0,1-1-16 0,4-1 0 16,2 2 64-16,4-2 16 0,4 1 0 0,7-2 0 15,5-2-80-15,2 1-128 0,-1-3 176 0,2-1-176 16,-3-4 0-16,-2 2-192 0,0-5 0 0,-1-1-17360 16</inkml:trace>
  <inkml:trace contextRef="#ctx0" brushRef="#br3" timeOffset="130610.48">17484 15556 14047 0,'0'0'624'0,"0"0"128"0,0 0-608 0,0 0-144 16,0 0 0-16,0 0 0 0,0 0 1104 0,-10-1 192 15,10 1 48-15,-7-5 0 0,-4 1-256 0,11 4-64 16,0 0 0-16,0 0 0 0,-6-3 256 0,6 3 32 16,0 0 16-16,0 0 0 0,0 0-176 0,0 0-48 15,4-9 0-15,3 3 0 0,2 2-304 0,5-3-64 16,3 0-16-16,3 1 0 0,2-4-208 0,2 1-32 0,3-4-16 0,1 2 0 15,2-1-240-15,2-2-48 0,0 4-16 16,-2 1 0-16,-2-2-160 0,-1 4 0 0,-2 0 0 0,-4 3 0 31,-2 1-272-31,-5 1-144 0,-4 1-32 0,-10 1 0 16,0 0-1568-16,0 0-320 0,0 0-64 0,0 0-10576 0</inkml:trace>
  <inkml:trace contextRef="#ctx0" brushRef="#br3" timeOffset="130942.19">17463 15435 12895 0,'0'0'576'0,"-10"3"112"0,-1 1-560 0,2 2-128 0,2 0 0 0,2 2 0 16,-3 1 2016-16,1 0 368 0,0 1 80 0,0 4 16 16,-2-1-1424-16,-2 1-288 0,0-2-48 0,0 5-16 0,3-1 192 0,0 1 48 15,2-1 0-15,0-2 0 0,1 0-272 0,3 0-48 16,2 0-16-16,2-2 0 0,1-2-192 0,4 1-32 15,2-2-16-15,5 3 0 0,0-3 144 0,2 3 48 16,3-3 0-16,1 3 0 0,2 2-64 0,2 2-16 16,2 1 0-16,-1 0 0 0,-1 0-128 0,-1 0-32 15,-1-3 0-15,-1 2 0 0,0 1-80 0,-4-1-32 16,-1 1 0-16,-5-2 0 0,2 1-16 0,-4 0 0 16,-3-1 0-16,-2 0 0 0,-2 2 64 0,0-1 0 15,-5 1 0-15,-2-1 0 0,-5 2 64 0,0 0 32 16,-5-2 0-16,-3 1 0 0,-3-4 224 0,0-2 32 15,0 2 16-15,-4 2 0 0,-2-5-48 0,1 0-16 0,-2 2 0 0,1-3 0 16,2-2-288-16,-2-3-48 0,-1-3-16 16,2-2 0-1,4-1-720-15,1-6-128 0,2 2-48 0,5-7 0 16,4 0-2528-16,6-2-512 0</inkml:trace>
  <inkml:trace contextRef="#ctx0" brushRef="#br3" timeOffset="132259.59">18555 15135 28559 0,'0'0'1264'0,"0"0"272"0,0 0-1232 0,-8-4-304 0,5-1 0 0,3 5 0 32,0 0-480-32,0 0-160 0,0 0-16 0,-6 8-16 0,0 3 672 0,-2 5 0 0,0 3 0 0,-2 2 0 15,-2-2 0-15,-1 4 256 0,-4 5-64 0,1 3-16 16,-3 7 240-16,-3 3 48 0,-1 2 16 0,0 4 0 15,2 4 208-15,0 2 32 0,2 3 16 0,3-1 0 16,1-2-128-16,3 0-32 0,3 2 0 0,4-4 0 16,5-5-144-16,3-3-48 0,3-5 0 0,3-4 0 15,6-6-176-15,4 0-32 0,4-5-16 0,4-4 0 16,1-4-160-16,5-3 0 0,-3-8 0 0,3-2 0 31,2-3-1216-31,0-2-288 0,1-3-48 0,-2-5-12576 0</inkml:trace>
  <inkml:trace contextRef="#ctx0" brushRef="#br3" timeOffset="132468.62">18743 15756 21183 0,'0'0'1888'0,"0"0"-1504"15,0 0-384-15,0 0 0 0,0 0 2288 0,10-11 384 16,5 5 80-16,5 0 0 0,5-6-1856 0,3 6-384 16,5-6-80-16,-4 2-16 0,-1 3-272 0,1-6-144 15,-2 3 160-15,1-2-160 0,-2 6 0 0,-1-3 0 16,-4 4 0-16,1 0 0 16,-2-1-896-16,-1 2-80 0,0 2-16 0,-1-1-8096 0,-3-4-1632 0</inkml:trace>
  <inkml:trace contextRef="#ctx0" brushRef="#br3" timeOffset="132725.59">19594 15312 25567 0,'0'0'1136'0,"0"0"224"0,-2 13-1088 0,-1 2-272 0,2 3 0 0,0 3 0 16,-2 3 752-16,3 6 80 0,0-2 32 0,-1 3 0 0,-2 3-320 0,1 0-64 16,-1-1-16-16,-2 1 0 15,0 2-272-15,-1-1-48 0,-1-3-16 0,0 1 0 0,-1 0-128 0,1 0 0 16,0-1 0-16,1-3-176 16,1 2-1952-16,0-4-400 0,0-6-80 0,1-2-16 0</inkml:trace>
  <inkml:trace contextRef="#ctx0" brushRef="#br3" timeOffset="133088.98">19620 14863 30927 0,'0'0'1360'0,"0"0"304"0,0 0-1344 0,15 5-320 0,2 6 0 0,3 0 0 16,3 5 352-16,2 4 0 0,3 1 0 0,1 2 0 16,2 0-160-16,1 5-48 0,1 0 0 0,0 2 0 15,0 3-144-15,-1 2 0 0,-3 2 144 0,-1 3-144 16,-1 6 0-16,-1 1 144 0,0 5-144 0,-3 2 0 0,-3-1 128 0,-4 2-128 15,-2-2 0-15,-3 0 0 16,-3-1 0-16,-4-2 160 0,-2 0-160 0,-4-5 128 16,-2 0 80-16,-1-6 16 0,-2-1 0 0,-3-1 0 0,-1 0 80 15,-3-4 16-15,-1-1 0 0,1-7 0 0,-1 1-320 0,3-6 0 16,0-2 128-16,0-2-128 16,2-4-2368-16,0-2-512 0</inkml:trace>
  <inkml:trace contextRef="#ctx0" brushRef="#br3" timeOffset="133395.32">20708 15336 23039 0,'0'0'2048'0,"0"0"-1648"0,0 0-400 0,0 0 0 16,0 0 1200-16,0 0 144 0,0 18 48 0,0 0 0 15,0 1-864-15,0 4-160 0,-1 0-48 0,-1 6 0 16,1-1-64-16,-1 5-32 0,-1 1 0 0,-1 2 0 16,-1-1-32-16,-3 1 0 0,0-1 0 0,0 2 0 15,0-1-16-15,-1-1-16 0,4-1 0 0,2-3 0 16,-1-3-496-16,2-1-112 0,1-4 0 0,1-5-16 31,0-3-736-31,1-6-144 0,-1-9-16 0,0 0-10416 0</inkml:trace>
  <inkml:trace contextRef="#ctx0" brushRef="#br3" timeOffset="133550.4">20520 15697 23039 0,'0'0'2048'0,"0"0"-1648"16,0 0-400-16,11-6 0 0,2 1 1184 0,2-2 160 15,2 0 16-15,4 3 16 0,5-2-784 0,-1-1-144 16,2 2-48-16,3 3 0 0,2-1-272 0,0-2-128 16,-2 1 128-16,5 2-8864 15,0 0-1776-15</inkml:trace>
  <inkml:trace contextRef="#ctx0" brushRef="#br3" timeOffset="134130.34">21935 15162 911 0,'0'0'0'0,"0"0"0"0,0 0 0 0,0 0 0 16,0 0 0-16,0 0 0 0,0 0 5232 0,0 0 960 15,0 0 192-15,8 5 32 0,-8-5-4304 0,7 13-880 0,-3-1-160 0,-1 6-48 16,1 5-32-16,-1 1-16 0,-2 6 0 0,0 0 0 16,1 6-144-16,-1 2-48 0,-2 6 0 0,-1-1 0 15,0 3-144-15,-3 3-48 0,0-2 0 0,-2 0 0 16,0-7-320-16,-2 1-64 0,0-4-16 0,1-2 0 16,1-2-192-16,0-2 0 0,2-6 128 0,0 0-128 15,1-5-176-15,2-4-80 0,0-3 0 0,2-13-16 31,0 0-1648-31,0 0-320 0,0 0-64 0</inkml:trace>
  <inkml:trace contextRef="#ctx0" brushRef="#br3" timeOffset="134544.48">22705 14929 15663 0,'0'0'1392'0,"0"0"-1120"0,0 0-272 0,0 0 0 16,0 0 2576-16,-7 5 464 0,1 3 96 0,0 2 0 16,-3-1-1760-16,1 6-352 0,-3 4-80 0,-2 6-16 15,-2-2-144-15,-2 2-16 0,1 7-16 0,-2 3 0 16,-1 1-112-16,-1 2 0 0,-2 4-16 0,0 2 0 16,1 6-192-16,0 1-48 0,2-3 0 0,3 2 0 15,2-1-160-15,4 0-32 0,1-9-16 0,5 0 0 16,3-6-176-16,5-1 0 0,1-6 144 0,3-1-144 15,5-7 0-15,2-1 0 0,6 0 0 0,0-3 0 16,4-7-1088 0,1 1-176-16,2-5-32 0,3-4-8992 0,-2-4-1792 0</inkml:trace>
  <inkml:trace contextRef="#ctx0" brushRef="#br3" timeOffset="135078.43">22930 15233 22287 0,'0'0'976'0,"14"-4"224"0,1-3-960 0,4 2-240 16,1-2 0-16,2 0 0 0,1-1 960 0,1 0 160 0,2 1 32 0,-2-3 0 15,-1 1-288-15,-1-3-48 16,1 1-16-16,0-1 0 0,-1 0-480 0,-1-2-112 0,1 4-16 0,-2-2 0 16,-4 2-192-16,-2 2 0 0,-3-2-192 0,-3 3 192 31,-2 0-592-31,-6 7-16 0,3-10 0 0,-3 10 0 16,-7-1-704-16,-3 1-144 0,-4 1-16 0,-4 4-16 15,-5 4-176-15,0-1-16 0,-2 2-16 0,0 0 0 0,-5 3 1504 0,0 2 320 0,-3 0 48 0,-1-1 16 16,-1-1 1216-16,1-2 240 0,2 1 48 0,3-2 16 15,2 4-288-15,4 1-48 0,2-2-16 0,4 1 0 16,4 0-384-16,6 1-80 0,2 0 0 0,3 2-16 16,5 2-240-16,5 0-32 0,4 0-16 0,2-1 0 15,5-2 32-15,4 5 0 0,1-2 0 0,6 1 0 16,1 0-144-16,3-1-32 0,-3 1 0 0,0 1 0 0,1 1-80 0,-4-2-32 16,0 3 0-16,-4-3 0 0,-4-1 96 15,-1 4 16-15,0 0 0 0,-1-1 0 0,-7-2-208 0,-2 2-48 16,-2-1 0-16,-6-2 0 0,-6-1 16 0,-4 0 0 15,-3-2 0-15,-2 0 0 0,-2-5 48 0,-2 2 0 16,-2 2 0-16,-2-3 0 0,-2-4-128 0,-1-2-128 16,-5 2 176-16,2-4-176 0,-2-2-128 0,3-4-144 15,1 1-32-15,3-4 0 16,2-5-2256-16,6-2-448 0,4 0-80 0,3-2-32 0</inkml:trace>
  <inkml:trace contextRef="#ctx0" brushRef="#br3" timeOffset="135514.5">23806 14598 7359 0,'0'0'656'0,"0"0"-528"0,0 0-128 0,11-2 0 16,-2 1 4000-16,2 2 768 0,3 3 160 0,2 4 16 0,1 1-2864 0,4 5-576 15,0 2-112-15,2 3-32 0,1 4-240 0,2 8-48 16,1 2-16-16,-2 6 0 0,-2 6-96 0,-2 4-32 16,0 5 0-16,-5 3 0 0,-2 5-32 0,-4 0 0 15,-3 2 0-15,-5 3 0 0,-3 6-400 0,-3 0-96 16,-6 1-16-16,-3 1 0 0,-3-2-192 0,-6-2-64 16,-6-4 0-16,0-2 0 0,-3-5 0 0,-1-6 0 15,0 0 0-15,0-6 0 0,4-7 0 0,3-4-128 16,1-4 192-16,6-3-64 15,3-6-704-15,4-3-128 0,6-5-48 0,4-6-11600 0,1-10-2304 16</inkml:trace>
  <inkml:trace contextRef="#ctx0" brushRef="#br3" timeOffset="136279.51">24815 14406 20271 0,'-13'-13'1792'0,"0"-4"-1424"16,1-2-368-16,2 0 0 0,2-2 2320 0,3 3 400 16,4 4 80-16,1-1 16 0,2-2-1712 0,2 1-336 15,2-2-64-15,3 0 0 0,3-1-384 0,3 0-80 16,4 0-16-16,5 2 0 0,4 2-80 0,4 1-16 15,3-1 0-15,4 2 0 0,4 2 128 0,-1 1 32 16,2 2 0-16,-1 2 0 0,-1-3-96 0,-3 5 0 16,-4 4-16-16,-1 1 0 0,-2 2 0 0,-1 2 0 0,-2 5 0 15,-2 3 0-15,-2 4-176 0,-3 4 192 0,-2 3-192 0,-5 8 192 16,-2 3-192-16,-4 6 128 0,-3 9-128 0,-2 4 128 16,-4 8-128-16,-2 10 0 0,-6 8 144 0,-2 5-144 15,-4 4 0-15,-1 2 128 0,-3 2-128 0,0 2 0 16,-2 6 0-16,-1-3 144 0,0 1-144 0,0-2 0 15,2 2 0-15,0-4 0 0,0 2 0 0,1-3 0 16,0 1 128-16,1 3-128 0,0-2 0 0,1-1 0 16,0-1 0-16,2-3 128 0,0-1-128 0,2 2 0 15,2 2 128-15,-2 0-128 0,1-3 0 0,2 2 0 16,2 1 176-16,4-1-176 0,1 0 160 0,2-3-160 16,3-2 0-16,5 1 0 0,4-3 0 0,3 1 0 15,3-2 0-15,1-8 0 0,2 1 0 0,2-2 0 0,-1-2 0 0,3-2 0 16,-3-4 0-16,3-7 0 0,-4-4 0 0,2-4 0 15,1 1 0-15,0-6 0 0,-1-9 144 0,0-2-144 16,-2-5 128-16,-4-5-128 0,1-3 192 0,-4-4-64 16,-1-2 0-16,-2-3 0 0,-6-1 144 0,-1-4 32 15,-1 2 0-15,-2-3 0 0,-2 1 112 0,-4-4 32 16,-2 3 0-16,-5-2 0 0,-2 1 128 0,-4 0 16 16,-3-2 16-16,-3 3 0 0,-4-2-144 0,-1 3-16 15,0-5-16-15,-3 5 0 0,-2-1-176 0,-4 0-48 16,-7-4 0-16,1-2 0 15,-6-3-528-15,3-2-96 0,-1 1-32 0,2-5 0 16,3-6-2064-16,2-4-432 0,3-3-64 0</inkml:trace>
  <inkml:trace contextRef="#ctx0" brushRef="#br3" timeOffset="137346.45">19072 14580 16575 0,'0'0'1472'0,"0"0"-1168"0,0 0-304 0,0 0 0 15,0 0 1312-15,0 0 208 0,0 0 32 0,0 0 16 16,0 0-800-16,0 0-176 0,0 0-16 0,0 0-16 16,0 0-224-16,0 14-32 0,-3-5-16 0,2 2 0 15,-1 2 32-15,2 1 0 0,3 9 0 0,1-3 0 16,-3 0 96-16,1 2 32 0,0 3 0 0,2-2 0 16,0 0-160-16,0-2-32 0,-2-4 0 0,1-4 0 15,1 0 16-15,1-6 0 0,-5-7 0 0,10 9 0 0,-1-5 208 16,1-1 32-16,-10-3 16 0,14-2 0 0,0 0 48 15,0-3 0-15,-3-3 0 0,3 0 0 0,-1-4-208 0,0 0-48 16,-3 1 0-16,3-3 0 0,-2 2-192 0,2 2-128 16,-2-4 128-16,1 4-128 0,-1 1 0 0,1-1-320 15,-1 1 64-15,-1-1 16 16,0 4-560-16,0-3-112 0,-1 2-32 0,3 1 0 16,-3-5-1872-16,-2 0-368 0</inkml:trace>
  <inkml:trace contextRef="#ctx0" brushRef="#br3" timeOffset="138185.35">19214 14815 12895 0,'0'0'1152'0,"0"0"-928"0,0 0-224 0,0 0 0 15,0 0 1552-15,0 0 272 0,-3-4 48 0,3 4 16 16,0-10-928-16,3 0-192 0,1-7-48 0,2 1 0 16,2-2-320-16,2 0-64 0,3-1-16 0,1-1 0 15,3-6-48-15,2 3-16 0,2 3 0 0,1-1 0 16,-1-5-16-16,5 3-16 0,-2 2 0 0,0 0 0 16,-1 2 96-16,1 0 0 0,2-4 16 0,0 4 0 15,1 3 0-15,0 0 0 0,1 2 0 0,0 0 0 16,0 3-144-16,0 1-48 0,1-3 0 0,3 3 0 15,1 0-144-15,1 1 0 0,-4 1 0 0,3 4 128 0,1-2-128 0,-3 2 0 16,0-1 0-16,-1 1 0 0,2 1 0 0,1-1 0 16,1 1 0-16,1 1 0 0,-2 2 0 0,5-2 0 15,-1 4 0-15,1-2 0 0,-1 0 0 0,2 0 0 16,1 0 0-16,-2 0 0 0,-4 0 0 0,2 0 0 16,-3 0 0-16,1 0 0 0,-1 0 0 0,1-2 128 15,1 0-128-15,-1 1 0 0,0 1 0 0,3 0 0 16,1 0 128-16,-1-2-128 0,1-1 0 0,0-1 0 15,1 0 0-15,-1 3 128 0,-4-2-128 0,2-2 0 16,-2 0 0-16,3 1 0 0,0 2 128 0,0 2-128 16,-1-2 0-16,4 2 128 0,-1 0-128 0,1 0 0 0,0 0 0 15,1 0 0-15,-2 0 0 0,1 0 0 16,-3-1 0-16,1 1 128 0,0 1-128 0,1 1 0 0,-3-1 0 0,1 0 0 16,0 0 0-16,2 2 128 0,-1-1-128 0,0 1 0 15,-1 0 0-15,-1-2 0 0,-2-1 128 0,-1 0-128 16,-2 0 0-16,-2 0 0 0,-1 2 0 0,2-2 0 15,2 0 128-15,1-1 0 0,0 1 0 0,3 3 0 16,-1-1 16-16,2 1 0 0,1-1 0 0,1 1 0 16,-5 1-16-16,-1-2-128 0,-3 1 192 0,-3-2-64 15,0 2-128-15,-3-1 128 0,-2 3-128 0,-1-1 128 16,-2-1 0-16,0-1-128 0,0 2 192 0,0-2-64 16,1 2 32-16,-1-1 0 0,1-2 0 0,-1 0 0 15,-1-2-160-15,0 2 192 0,-2 1-192 0,2 1 192 16,-2 0-192-16,2 2 192 0,0 0-192 0,-3-1 192 15,-1 0-192-15,0 2 0 0,0-1 144 0,0 3-144 0,0-1 0 16,0 0 0-16,0 0 0 0,0 0 0 0,-1 4 0 16,0-2 0-16,-1 4 0 0,0-3 128 0,-1 0-128 0,-1 3 0 15,1-3 0-15,0 3 0 0,-1-2 0 0,0-1 128 16,0 2-128-16,-2-1 128 0,1 3 64 0,-3 0 32 16,2 1 0-16,-3-1 0 0,-1 0-16 0,0 0 0 15,1 0 0-15,-3-1 0 0,1-3 0 0,-2 2 0 16,0 3 0-16,2-6 0 0,-3-9-208 0,0 10 176 15,0-10-176-15,0 9 160 0,0 1-160 0,0-10 0 16,0 0 0-16,0 0 0 0,0 0-160 0,0 0-112 16,0 0-32-16,0 0 0 15,-10 0-1936-15,1 0-384 0,9 0-64 0</inkml:trace>
  <inkml:trace contextRef="#ctx0" brushRef="#br3" timeOffset="138514.37">22777 14617 28559 0,'-12'2'1264'0,"12"-2"272"0,0 0-1232 0,-8 9-304 0,4-3 0 0,2 5 0 15,2-11 752-15,0 12 80 0,0 4 32 0,2-1 0 16,3-2-416-16,0-5-96 0,0 4-16 0,2-1 0 15,0 0-160-15,1 3-48 0,-2-3 0 0,2-1 0 16,0 3 0-16,3-3 0 0,2 0 0 0,1-2 0 0,1-1-128 0,3-4 128 16,1-2-128-16,1-2 128 0,3-2 64 0,1-2 0 15,0-2 0-15,-1-1 0 0,3-5 240 0,-2 2 48 16,0-1 16-16,0-3 0 0,-2-1-96 0,-1-2-16 16,-2 0 0-16,-1-1 0 0,0-1-192 0,-4-1-32 15,-3-3-16-15,0 1 0 0,-4-6-144 0,0 1 0 16,-2-2 0-16,-2 3 0 15,0-2-1328-15,-2 6-336 0,-1 0-80 0</inkml:trace>
  <inkml:trace contextRef="#ctx0" brushRef="#br3" timeOffset="139521.03">26137 15906 28559 0,'0'0'1264'0,"0"0"272"0,7-7-1232 0,7-2-304 0,8 2 0 0,4 0 0 15,1-3 576-15,4 4 48 0,-1-4 16 0,6 1 0 16,2-3-512-16,3 1-128 0,1 2 0 0,4 0 0 15,-1 1 0-15,1 6 0 0,-1-1 0 0,-3 0-9120 16,-6 1-1856-16</inkml:trace>
  <inkml:trace contextRef="#ctx0" brushRef="#br3" timeOffset="139671.7">26320 16105 33167 0,'0'0'2944'0,"0"0"-2352"16,13-1-464-16,2 0-128 0,4 2 1024 0,4 0 192 15,2-1 48-15,6-1 0 0,3-6-1008 0,5 4-256 16,3-4 0-16,5 2 0 0,6 0 0 0,0-2 0 16,0-1 0-16,-1 3-11232 15,-1-5-2144-15</inkml:trace>
  <inkml:trace contextRef="#ctx0" brushRef="#br3" timeOffset="140384.66">28439 14115 14735 0,'-15'1'1312'0,"-4"-2"-1056"0,-4-1-256 0,-1 1 0 0,-2 1 2320 0,-3-1 416 16,-5 2 80-16,-1-2 0 0,0-3-1712 0,-2 0-336 16,0 3-80-16,0 0-16 0,1-1-336 0,3 1-64 15,0 1-16-15,5 0 0 0,2-1 336 0,-1 0 64 16,0 1 16-16,1-2 0 0,-1 2-240 0,-1 0-48 15,0 0-16-15,1 0 0 0,1 0-240 0,1 0-128 16,5 0 128-16,2 2-128 0,3 0 128 0,2 1-128 16,3-2 128-16,10-1-128 0,-6 9 208 0,2-2-16 15,3 5-16-15,3 1 0 0,2-2 16 0,2 2 16 16,1 5 0-16,3-3 0 0,1 0 48 0,3 4 0 16,2 3 0-16,1 3 0 0,5 7-96 0,0 5-16 0,-1 6 0 15,-2 4 0-15,-1 6-144 0,0 7 0 0,-4-1 0 16,-1 2 128-16,-3 6-128 0,-4 3 0 0,-2 1 0 15,-1 4 0-15,-3 0 0 0,-3 4 0 0,-2-2 0 0,-1 7 0 16,-3 3 0-16,-2-2 192 0,0-1-192 0,-2 0 192 16,-1-4 224-16,-1 2 48 0,-5 0 16 0,-1 0 0 15,0 2-96-15,-3-5 0 0,-4 2-16 0,-3-1 0 16,1 4-176-16,-3-4-16 0,-2 3-16 0,4-4 0 16,-3 1-32-16,0-4-128 0,-3 2 192 0,2-2-64 15,2-2 16-15,-2-1 0 0,2-3 0 0,4-5 0 16,2-1 112-16,6-6 0 0,3-3 16 0,4-2 0 15,1-4 16-15,4-2 0 0,4-5 0 0,1-2 0 16,3-3-288-16,4-3 0 0,1-4 0 0,4-4 0 16,4 1 0-16,3-5 0 0,4-5 0 0,5-1 0 15,6-1 0-15,1-5 0 0,2 0 0 0,2-3 0 16,-1-2 0-16,2 0 0 0,0-3-128 0,4 1 128 0,2 1 0 0,2-1 0 16,3 0 0-16,4-2 0 0,4-2 0 0,2 0 0 15,-4-3 0-15,1 0 0 0,-2-1-400 0,1-4 16 16,6 0 0-16,2-5 0 15,2-1-2752-15,2-3-560 0</inkml:trace>
  <inkml:trace contextRef="#ctx0" brushRef="#br3" timeOffset="140899.44">29381 14641 18879 0,'-7'-26'832'0,"6"11"192"0,2-1-832 0,-1 0-192 16,0 5 0-16,0-2 0 0,-1 2 912 0,1 3 144 0,0 8 32 15,0 0 0-15,-4-6 0 0,4 6 16 0,0 0 0 16,-7-4 0-16,-2 4-144 0,-3 3-16 0,-2-2-16 0,0 4 0 16,-3 6-448-16,-4 2-96 0,0 4 0 0,-1 0-16 15,-1 0-32-15,-2 6 0 0,-2 3 0 0,-1 6 0 16,0-6-16-16,0 7-16 0,1 2 0 0,2 5 0 16,1 4-176-16,5-2-128 0,5-1 192 0,5 1-192 0,8-2 160 15,2-3-160-15,7-4 128 0,4-6-128 0,5-4 368 16,4-1-16-16,6-3 0 0,5-3 0 0,3-4-128 0,5-4-32 15,4-2 0-15,5-4 0 0,-1-3-48 0,3-4-16 16,-2-4 0-16,0-3 0 0,-9-4-128 0,2-2 0 16,-1-2 0-16,-5-1 0 0,-2-3 0 0,-5 0 128 15,-3 1-128-15,-6-3 128 0,-2 0 240 0,-6-6 32 16,-3 1 16-16,-5-3 0 0,-5 0 160 0,-4-1 48 16,-7 2 0-16,-3 2 0 0,-5 2-368 0,-4 5-64 15,-4 1 0-15,-2 2-16 0,-1 7-176 0,-1 4-176 16,-1 5 48-16,-2 1 0 15,-1 1-1408-15,-1 3-256 0,1 3-64 0,3 2-9152 16,1 1-1808-16</inkml:trace>
  <inkml:trace contextRef="#ctx0" brushRef="#br3" timeOffset="141349.96">29509 16480 11967 0,'0'0'528'0,"-6"10"112"0,-2-2-512 0,-1 3-128 0,-1 3 0 0,-1 4 0 15,-5 2 3808-15,0 5 736 0,-2 1 128 0,-2 0 48 16,-3 2-3584-16,-1 0-720 0,0 0-144 0,1 0-16 0,1 1 288 0,3 3 64 16,1-1 16-16,3 0 0 0,4 1-48 0,2 1-16 15,4-3 0-15,3-4 0 0,6-2-32 0,4-1 0 16,3-3 0-16,6-2 0 0,3-2-80 0,4 0-32 16,2-5 0-16,0 0 0 0,1-4-192 0,1-3-32 15,0-2-16-15,0-4 0 0,-1-6 16 0,-2 0 0 16,2-4 0-16,-2-2 0 0,2-4 80 0,-4 0 32 15,-4-2 0-15,-3-1 0 0,-3-4 112 0,-4 0 32 16,-5-3 0-16,-6-2 0 0,-5-4 192 0,-3-2 32 16,-4 1 16-16,-2-1 0 0,-5 1-352 0,-1 2-64 15,-1 2-16-15,-1 2 0 0,-3-3-256 0,-1 3 0 16,-1 3 0-16,0 4 0 16,0-3-832-16,0 1-208 0,-1 3-48 0,6-2-16 15,3 4-2032-15,4 0-384 0</inkml:trace>
  <inkml:trace contextRef="#ctx0" brushRef="#br3" timeOffset="141933.51">30089 14277 24815 0,'-17'-21'1088'0,"7"8"256"0,-4-1-1088 0,4 0-256 16,2-4 0-16,2 3 0 0,0 0 1152 0,2 3 192 16,1 2 16-16,5-3 16 0,1 1-480 0,5 2-80 15,2-3-32-15,4 1 0 0,4 0-416 0,4-2-96 16,3-4-16-16,3 5 0 0,1 3-80 0,2 1-32 15,0 0 0-15,1 3 0 0,0 3-144 0,-3 2 0 16,-2-1 0-16,-2 2 0 0,-2 2 0 0,-1 2 0 16,-3 2 0-16,-1 2 0 0,-3 5 0 0,-1 2 0 15,-3 4 0-15,0 2 0 0,-3 2 0 0,-1 7 0 16,-3 4 128-16,-4 5-128 0,-2 5 0 0,-3 6 128 16,-4 8-128-16,-3 6 0 0,-4 8 0 0,1 3 0 15,-1 3 128-15,0 6-128 0,0 5 128 0,2 5 0 16,2 2 0-16,1 0 0 0,1 5 160 0,5 0 32 15,2-3 0-15,4 3 0 0,3-5-128 0,4 5-32 0,1-5 0 16,1 3 0-16,1-3-160 0,2-1 192 16,0-3-192-16,-2 2 192 0,1-2-32 0,-2 0 0 15,-1-2 0-15,1-1 0 0,-2-2 16 0,-2-7 0 0,-2 0 0 0,1-5 0 16,0-5 304-16,0-3 64 0,1-7 16 16,-1-7 0-16,0-1 64 0,-1-9 16 0,0 1 0 0,-1-6 0 15,-3-3-192-15,-2 0-48 0,1-7 0 0,-4 0 0 16,-3-7-176-16,-3 1-32 0,-6-1-16 0,-2-1 0 15,-5-3 16-15,-5 0 16 0,-7-3 0 0,-3 0 0 16,-2-3-48-16,-4-4-16 0,-5-2 0 0,0-3 0 16,1-7-400-16,-2-4-96 0,-2-7-16 0,-2-11-12976 15,-2-9-2592-15</inkml:trace>
  <inkml:trace contextRef="#ctx0" brushRef="#br3" timeOffset="142785.26">26713 9044 28799 0,'0'0'1280'0,"-8"-3"256"0,8 3-1232 0,0 0-304 0,0 0 0 0,8-11 0 16,3 1 560-16,6 3 48 16,4-4 16-16,6-1 0 0,6-2-240 0,5-4-32 15,7-4-16-15,4 2 0 0,5 1 80 0,7 1 16 16,6 0 0-16,3 0 0 0,1 1-64 0,3-1-16 0,0-1 0 0,1 0 0 16,2 1 48-16,-2 3 16 15,1-1 0-15,-3 6 0 0,-7 0 80 0,-3 4 16 0,-2-3 0 0,-2 1 0 16,-3-1-128-16,-3 2 0 0,-3 0-16 0,-4 1 0 15,-4 1-128-15,-4 2-32 0,-8 1 0 0,-3-1 0 16,-4-2-16-16,-5 3-16 0,-5-1 0 0,-1 2 0 16,-12 1 48-16,0 0 16 0,0 0 0 0,0 0 0 15,0 0 80-15,0 0 0 0,-10-5 16 0,-5-3 0 16,-6 3 16-16,-6-4 0 0,-6 0 0 0,-5-2 0 16,-9-4-48-16,-1-1-16 0,-3-5 0 0,-1 2 0 0,0 1-128 0,1 1-32 15,0 2 0-15,3 1 0 0,-2 1-128 0,2 2 0 16,1 0 0-16,6-3 0 0,6 0 0 0,5 2 0 15,6-1-224-15,8-1 80 16,4 2-2400-16,9-1-464 0,6-2-112 16,9-4-16-16</inkml:trace>
  <inkml:trace contextRef="#ctx0" brushRef="#br3" timeOffset="143650.84">29174 2725 23951 0,'-23'3'1056'0,"7"0"224"0,2-1-1024 0,3 4-256 0,3-3 0 0,8-3 0 16,0 0 1376-16,0 0 224 0,0 0 32 0,16 2 16 0,7-1-512 16,8-4-112-16,10-4 0 0,10-3-16 0,9-3-256 0,2-2-48 15,1-3-16-15,5 0 0 0,3-1-448 0,1 1-96 16,3-1-16-16,-1 1 0 0,-4 0 112 0,-4 1 16 16,-2-4 0-16,-3 6 0 0,1 0 240 0,4 3 48 15,-1-2 16-15,-3 8 0 0,-3 0-128 0,-5 3-32 16,-4 2 0-16,-3 0 0 0,-1-2-80 0,-6 2-32 15,0 0 0-15,-3-3 0 0,-4 0-112 0,-3 0-32 16,-4 0 0-16,-2-2 0 0,-4 1 16 0,-2 0 0 16,-8 0 0-16,0-2 0 0,-2 1-16 0,-8 6 0 15,1-10 0-15,-5 1 0 0,-6-4-144 0,-3 3 192 16,-3-1-192-16,-6-6 192 0,-3-2-192 0,-6 1 0 16,1-1 144-16,-6-1-144 0,-2-1 0 0,-1 1 0 15,-3 1 0-15,-1 3 128 0,-4 2-128 0,-2 0 0 16,1-2 0-16,1 5 0 0,4 1 0 0,1 0 0 0,5 4 0 0,5 3 0 31,5-4-2080-31,8 3-384 0</inkml:trace>
  <inkml:trace contextRef="#ctx0" brushRef="#br3" timeOffset="149520.79">12345 14023 18431 0,'0'0'1632'0,"0"0"-1312"0,0 0-320 0,0 0 0 16,-5-2 832-16,5 2 80 0,0 0 32 0,0 0 0 15,0 0 128-15,0 0 16 0,5-9 16 0,4 4 0 16,3 3-336-16,1 0-80 0,3-6-16 0,4 3 0 15,4 1 32-15,4-1 0 0,3 0 0 0,2 3 0 16,1-2-352-16,0 2-64 0,-1 1-16 0,0 0 0 16,3 1-272-16,0 1 128 0,-1 0-128 0,3 1 0 15,-2 2 128-15,0 3-128 0,0 0 0 0,1-1 0 16,-1 0 0-16,1-1 0 0,0 3 0 0,-2 0 0 16,-3-6 0-16,0 1 0 0,0-1 0 0,1 1 0 15,-2 2-1632-15,0-3-288 0,2-3-48 0,0 0-16 16</inkml:trace>
  <inkml:trace contextRef="#ctx0" brushRef="#br3" timeOffset="149988.42">16495 13530 4607 0,'0'0'192'0,"0"0"64"15,0 0-256-15,0 0 0 0,0 0 0 0,0 0 0 16,0 0 5152-16,16-3 992 0,-2 1 192 0,5 1 32 16,0 2-4320-16,4-1-880 0,1-3-160 0,4 1-48 0,6 0-224 0,2 1-48 15,-1-4-16-15,2 1 0 0,1 1-432 0,0-1-96 16,1 1-16-16,0-1 0 0,3 1-128 0,-1 0 0 16,-1 2 144-16,2 1-144 0,1 0 0 0,2-2 0 15,2 0 0-15,1 1-10112 16,3-3-1968-16</inkml:trace>
  <inkml:trace contextRef="#ctx0" brushRef="#br3" timeOffset="154641.82">20702 17581 3679 0,'0'0'160'0,"11"-5"32"0,-1-2-192 0,2 2 0 16,-1 1 0-16,0-2 0 0,1 1 3264 0,-1 1 592 0,1-1 128 0,-1-2 32 15,-1 1-2352-15,-1-2-480 0,-1 0-96 0,0 3 0 16,-1-3 0-16,1 2 0 0,-1-1 0 16,0-1 0-16,-1 3-48 0,-6 5 0 0,4-11 0 0,-4 11 0 15,4-6-176-15,-4 6-32 0,0 0-16 0,0 0 0 16,-5-8-208-16,-2 3-32 0,-2 3-16 0,-2 0 0 15,0 1-144-15,-7 2-32 0,-3 2 0 0,0 1 0 16,-5 1-128-16,-2 0-48 0,-3 8 0 0,-2 1 0 16,-2 5-80-16,0 5-128 0,-2-1 176 0,0 6-176 15,-1 2 160-15,5 4-160 0,-2 5 128 0,5 1-128 16,5 8 0-16,2 0 0 0,5 5 128 0,5 3-128 16,7-1 0-16,5 0 0 0,4-2 0 0,10-4 0 15,5-9-128-15,9-2 128 0,3-1-160 0,8-7 160 0,5-7 0 0,2-5 0 16,1-1 0-16,3-7 0 0,5-2 0 15,3-6 0-15,3-5 0 0,3-3 0 0,3-2 288 0,-2-6-48 16,-5-5-16-16,-3-1 0 0,0-4 352 0,-7-2 64 16,-6 1 0-16,-4-1 16 0,-4-5 240 0,-6 1 64 15,-5-1 0-15,-5-3 0 0,-6-1-112 0,-8-3-16 16,-5-2 0-16,-5-4 0 0,-7-1-192 0,-3-1-32 16,-3 1-16-16,-5 0 0 0,-3 3-400 0,-7 6-192 15,-3 2 160-15,-1 5-160 0,-3 0 0 0,-4 6-288 16,-1 4 32-16,-4 4 16 15,3 3-1152-15,5-1-224 0,-1 6-48 0,5 1-18176 0</inkml:trace>
  <inkml:trace contextRef="#ctx0" brushRef="#br3" timeOffset="169652.04">16072 773 11919 0,'0'0'512'0,"0"0"128"0,0 0-512 0,0 0-128 15,-10-1 0-15,10 1 0 0,0 0 1072 0,0 0 176 16,0 0 32-16,0 0 16 0,0 0-336 0,0 0-64 15,0 0 0-15,0 0-16 0,0 0-288 0,10 7-48 16,2-2-16-16,4-3 0 0,2-2 48 0,3-1 0 0,6-2 0 0,4 1 0 16,0 1-144-16,2-5-32 15,1-4 0-15,-3 1 0 0,-1-3 128 0,0 2 32 0,-2 1 0 0,0-3 0 16,-4 1 64-16,-1-3 16 0,0-3 0 0,-3 3 0 16,1 0-80-16,-5 2-16 0,-4-4 0 0,-1 2 0 15,-5 4-240-15,1 1-48 0,-7-1-16 0,-2 2 0 16,-3-3-112-16,-1 3 0 0,-5-2-128 0,-3 4 192 15,-3 1-192-15,-2-3 0 0,0 2 0 0,-4 1 0 16,-2 1 0-16,0 4 0 0,-4 4 0 0,0 1 0 0,-2 4 0 0,0 3 0 16,-2 5 0-16,-2 2 0 0,1 4 0 0,1 5-128 15,2 1 128-15,2-1 0 0,5 1-128 0,2 1 128 16,6 1 0-16,6 0 0 0,2-1 0 0,7-3 0 16,2 2 0-16,7-6 0 0,2-3 144 0,8-2-16 15,2-2 0-15,3-3 0 0,5-2 16 0,2-1 0 16,1-1 0-16,1-3 0 0,-1-2-144 0,0-4 128 15,-3-1-128-15,0-1 128 16,-4-1-1152-16,-1-3-224 0,0 1-48 0</inkml:trace>
  <inkml:trace contextRef="#ctx0" brushRef="#br3" timeOffset="169827.95">16704 955 26719 0,'0'0'2368'0,"0"0"-1888"16,0 0-480-16,0 0 0 0,-3 12 1568 0,3-12 224 16,-2 9 32-16,2-9 16 0,0 0-400 0,0 0-80 15,0 0-16-15,0 0 0 0,0 0-800 0,0 0-160 0,0 0-48 0,0 0 0 32,0 0-1520-32,0 0-304 0,9-6-64 0</inkml:trace>
  <inkml:trace contextRef="#ctx0" brushRef="#br3" timeOffset="170185.98">17135 515 28959 0,'0'0'1280'0,"-7"11"272"0,0-1-1232 0,0 2-320 15,1 2 0-15,1 4 0 0,0 4 128 0,2-1-128 16,2 2 144-16,1-1-144 0,0 0 336 0,3 0-16 16,-1 4-16-16,5-3 0 0,-1-3-144 0,-1 0-32 15,3-1 0-15,-1-3 0 0,1-2 64 0,-1-3 0 16,2-6 0-16,3-1 0 0,-1-3 288 0,2-2 64 16,0-3 16-16,1-1 0 0,0-6 320 0,0-2 64 15,1-4 16-15,-2 0 0 0,-3-1-224 0,0-1-32 16,-1-1-16-16,-3-1 0 0,1 0-224 0,-2-1-32 15,-2-2-16-15,1 0 0 0,0 0-176 0,-3-1-48 16,2 4 0-16,1 2 0 0,-1 1-192 0,3 3 0 16,0 1 0-16,0 3-160 15,-1 1-1696-15,-5 10-320 0,11-4-80 0</inkml:trace>
  <inkml:trace contextRef="#ctx0" brushRef="#br3" timeOffset="170503.41">17594 702 21183 0,'0'0'1888'0,"0"0"-1504"0,0 0-384 0,9 5 0 0,1-1 1248 0,1-1 176 15,1-1 48-15,3-4 0 0,3-3 592 0,1-2 128 16,0-4 32-16,-1-2 0 0,2 0-1072 0,-2-2-192 16,-3-1-64-16,-1 0 0 0,-3 1-464 0,-2 1-112 15,-1 1 0-15,-3-1-16 0,-2 3-160 0,-3 3-16 16,-3 0-128-16,3 8 192 0,-9-3-192 0,-1 3 128 15,-3 4-128-15,-2 3 0 0,-4 2 0 0,0 4 0 16,0 2 0-16,1 2 0 0,0 1 128 0,2-1-128 16,0 1 0-16,5-1 144 0,2-3-144 0,3-3 128 15,1 1-128-15,3-4 128 0,2-8-128 0,5 11 0 16,-5-11 0-16,14 7 128 0,0 2-128 0,7-2 0 16,2-1 0-16,2-2 128 0,2-4-272 0,1-2-64 15,1 0-16-15,0-3 0 16,2 0-3024-16,-6 1-592 0,6-8-128 0,-5 9-32 0</inkml:trace>
  <inkml:trace contextRef="#ctx0" brushRef="#br3" timeOffset="170815.98">18347 437 19343 0,'0'0'1728'0,"0"0"-1392"0,0 0-336 0,0 0 0 15,0 0 768-15,0 0 96 0,0 0 16 0,0 0 0 16,0 0 688-16,-11 3 144 0,-2 3 16 0,-1 2 16 16,-2-1-432-16,-3 4-96 0,-2 1 0 0,1-2-16 0,0 3-480 0,-1-2-80 15,2 3-32-15,-2 0 0 0,2 1-160 0,2-1-48 16,3 3 0-16,1-3 0 0,4 1-144 0,3-2-48 16,0 1 0-16,4-3 0 0,2-1 48 0,0-10 0 15,3 8 0-15,3-1 0 0,-6-7 96 0,16 3 32 16,1-3 0-16,4 0 0 0,2 0-144 0,1 0-32 15,1-1 0-15,2-3 0 0,1-5-208 0,0 1 0 16,0-3-192-16,0 5 192 16,-2-5-1744-16,0 4-240 0,-3-6-64 0</inkml:trace>
  <inkml:trace contextRef="#ctx0" brushRef="#br3" timeOffset="171020.01">18710 58 24879 0,'0'0'2208'16,"0"0"-1760"-16,0 0-448 0,-4 10 0 0,3 1 1600 0,-4 7 256 15,-3 1 32-15,-1 3 16 0,0 2-304 0,-4 0-48 0,1-1-16 0,-1 4 0 16,0-3-656-16,1 6-144 0,0 4-32 0,7-13 0 16,0 3-352-16,-1 6-80 0,2-1-16 0,0 1 0 15,1 2-256-15,2 0 0 0,1-3 0 0,4 26 0 16,4-10-544-16,0-8-160 15,-1-5-48-15,-1-8 0 0,2-2-2160 0,-2-7-432 16</inkml:trace>
  <inkml:trace contextRef="#ctx0" brushRef="#br3" timeOffset="171430.35">18511 575 24191 0,'0'0'1072'0,"0"0"208"0,7-6-1024 0,0 1-256 15,4 1 0-15,0-2 0 0,6-1 720 0,0 2 96 16,2-4 16-16,3 2 0 0,0-4 112 0,2 4 16 15,2-5 16-15,2 3 0 0,2-2-480 0,-15 6-112 16,1-3 0-16,1 2-16 0,-2 1 16 0,2-1 16 16,-3 2 0-16,-3 1 0 0,-2 4-112 0,0 3-32 15,-4 5 0-15,-2 1 0 0,-3 4 112 0,-2 2 16 16,0 0 0-16,-6 18 0 0,-2-7 48 0,2 0 16 16,1-4 0-16,3-2 0 0,1-2-80 0,2-2-16 15,2-3 0-15,3-1 0 0,4-7 112 0,2 2 32 16,1-5 0-16,3-1 0 0,2-2-16 0,1 0 0 15,1-3 0-15,1-6 0 0,-1 0-128 0,0-5-32 16,-2-1 0-16,0 0 0 0,-4 0-96 0,0 2-32 16,-5-1 0-16,-1-1 0 0,-4 1 0 0,-1 1 0 15,-1-1 0-15,-2-1 0 0,-3 1 16 0,-2 1 0 16,0 2 0-16,-2-1 0 0,-1 6-208 0,-2-2 144 0,2 4-144 16,0 2 128-16,0 2-128 0,1 1 0 0,0 2 0 0,9-3 0 15,0 0-160-15,0 0 160 0,0 0 0 0,0 0-144 16,0 0 0-16,0 0 0 0,0 0 0 0,4-7 0 31,2 1-448-31,-1 1-96 0,2 1-16 0,-1 0 0 0,2-5-1472 0,0 3-320 0,3 0-48 16</inkml:trace>
  <inkml:trace contextRef="#ctx0" brushRef="#br3" timeOffset="171753.08">19455 381 17503 0,'0'0'1552'15,"-2"6"-1232"-15,0 4-320 0,-1 2 0 0,-2 3 2928 0,0 1 528 16,-1 2 96-16,-1 0 32 0,1 1-1520 0,-8 13-288 16,1-5-64-16,2-1-16 0,-1-5-640 0,5-1-128 15,-3-1-32-15,6-2 0 0,0-5-304 0,1-5-64 16,3-7-16-16,0 0 0 0,0 0 64 0,0 0 0 15,0 0 0-15,13-5 0 0,0-7 16 0,2-2 16 16,2-6 0-16,-1 2 0 0,-1 4-272 0,2-3-48 16,-1 1-16-16,1-3 0 0,-3-5-144 0,-5 11-128 15,2-2 192-15,-2-2-192 0,3-1 208 0,-1 2-64 16,2-1-16-16,0 2 0 0,-1 4-128 0,14-10 0 0,-5 10 144 16,0 2-144-16,-2 3 0 0,-2 6 0 0,1 1-160 0,-1 4 160 31,-1 4-2960-31,1 0-496 0,4 5-80 0,-2 2-32 0</inkml:trace>
  <inkml:trace contextRef="#ctx0" brushRef="#br3" timeOffset="172620.63">21413 241 21183 0,'0'0'1888'0,"0"0"-1504"0,-1-9-384 0,1 9 0 16,0 0 256-16,0 0-32 0,0 0 0 0,0 0 0 16,0 0 528-16,0 0 96 0,0 0 32 0,-2 13 0 15,-1-1-176-15,0 1-16 0,2 0-16 0,0 2 0 16,-2 0-160-16,2 3-16 0,-1 0-16 0,0-5 0 16,1 2-272-16,0 0-48 0,1 3-16 0,-3 0 0 15,2 0-16-15,1-3 0 0,1-3 0 0,3 9 0 16,0-7-1808-16,-4-14-368 0</inkml:trace>
  <inkml:trace contextRef="#ctx0" brushRef="#br3" timeOffset="172781.01">21327 82 31327 0,'-13'-3'2784'0,"13"3"-2224"15,0 0-560-15,0 0 0 0,0 0 0 0,0 0 0 16,0 0 0-16,0 0-144 0,0 0 144 0,0 0 0 15,0 0 0-15,0 0 0 16,8-3-928-16,1-4-160 0,1 0-16 0,3 0-16 0</inkml:trace>
  <inkml:trace contextRef="#ctx0" brushRef="#br3" timeOffset="173105.35">22133 128 20271 0,'0'0'1792'0,"-10"4"-1424"0,2-2-368 0,-2 2 0 16,2-2 416-16,-2 2 16 0,2 0 0 0,-2 0 0 15,0 1 656-15,0 1 144 0,0-1 32 0,1 1 0 16,3 1-288-16,6-7-48 0,0 0-16 0,0 0 0 0,-2 10-464 16,6 2-80-16,-4-12-32 0,13 9 0 0,1 1-32 0,0-4-16 15,1 3 0-15,-1-3 0 16,0 3-80-16,-1-4-16 0,1 3 0 0,-3 2 0 0,-11-10 16 0,9 10 0 15,-9-10 0-15,4 14 0 0,-4 0 480 0,-4 2 80 16,-4-4 32-16,-3 2 0 0,-4 3 128 0,4-6 32 16,-1 2 0-16,-5 0 0 0,-4 1-352 0,-4 0-64 15,-4-3-16-15,0-2 0 0,0 1-304 0,-22 0-64 16,14-3-16-16,10-5 0 16,7-3-976-16,6-5-208 0,8-1-48 0</inkml:trace>
  <inkml:trace contextRef="#ctx0" brushRef="#br3" timeOffset="175112.94">23836 74 10127 0,'0'0'448'0,"0"0"96"0,12-5-544 0,-4 0 0 16,3 3 0-16,-1-2 0 0,-4-2 2384 0,2 0 368 16,-2 1 80-16,-6 5 16 0,0 0-1008 0,5-9-208 15,-2 3-32-15,-3 6-16 0,0 0-304 0,-7-10-64 0,-1 4-16 0,-4 2 0 16,-1 0-416-16,-2 1-80 16,-3 3 0-16,-2 4-16 0,-4 0-256 0,0 0-48 15,-2 2-16-15,1 3 0 0,-2 0-128 0,-2 0-32 16,-2-4 0-16,-2 3 0 0,0-3-48 0,2 1-16 0,-1 0 0 0,3-1 0 15,2-5 16-15,4 0 0 0,4 0 0 0,6 0 0 16,3-1-32-16,0 1 0 0,10 0 0 0,0 0 0 16,0 0 144-16,0 0 32 0,0 0 0 0,0 0 0 15,10-2-96-15,3 0-16 0,1 4 0 0,1-2 0 16,0 1-192-16,0 1 0 0,-1 5 128 0,0 0-128 16,-1-1 0-16,0 4 144 0,-2 0-144 0,-1 4 128 15,1 2-128-15,-4 2 0 0,1 1 0 0,-2-1-176 16,-2 1 176-16,-1 3 0 0,-2-3 128 0,-2 6-128 0,-3-1 240 0,-1-5-32 15,0 6 0-15,-4 4 0 0,-3 4-16 0,-2 2 0 16,0 1 0-16,-4 0 0 0,1 0-64 0,-14 34 0 16,4-12-128-16,5-8 192 0,1-4-64 0,3-1-128 15,1-5 176-15,3-3-176 0,-2-6 192 0,5-1-64 16,2-3 0-16,1-2-128 0,1-3 208 0,3-4-64 16,1-3-16-16,1-1 0 0,1 0 32 0,1-1 0 15,2-4 0-15,1-1 0 0,-2 1 48 0,-1-9 16 16,5 9 0-16,1-1 0 0,2 1-32 0,4-3 0 15,0 4 0-15,1-6 0 0,0-1 48 0,2-1 0 16,1-1 0-16,2 3 0 0,3-1-240 0,1-1 144 16,3 0-144-16,1-2 128 0,2 0-128 0,3 0 128 15,-3 0-128-15,-3-3 128 0,1 1-128 0,-5-2 0 16,0 0 0-16,-2-1 0 16,-4-4-384-16,0 0-96 0,-2-1-32 0,-2 1 0 15,-1-4-2368-15,1 1-464 0,-1 0-112 0</inkml:trace>
  <inkml:trace contextRef="#ctx0" brushRef="#br3" timeOffset="175409.82">23855 479 21183 0,'0'0'1888'0,"0"0"-1504"16,0 0-384-16,0 0 0 0,0 0 1456 0,0 0 208 15,13-3 64-15,0 2 0 0,1 1-64 0,3-2-16 16,1 1 0-16,4 0 0 0,3-3-560 0,-8 0-128 16,2 1 0-16,2-3-16 0,2 1-368 0,0-2-64 15,0 0 0-15,-1-2-16 0,-2 2-288 0,16-7-48 16,-11 4-16-16,-3 0 0 0,-5 2-336 0,-3 0-80 15,-1 3-16-15,-1 0 0 16,-2-1-2304-16,0 1-464 0,-1-2-80 0,0 1-32 0</inkml:trace>
  <inkml:trace contextRef="#ctx0" brushRef="#br3" timeOffset="175670.58">24618 16 23039 0,'0'0'1024'0,"0"0"192"0,0 0-960 0,0 0-256 0,0 0 0 0,0 0 0 16,5 6 1408-16,-3 2 224 0,-2 5 48 0,0 1 16 16,-1 0-224-16,-1 6-64 0,-2 2 0 0,0-1 0 15,0 5-384-15,0 0-96 0,1-3-16 0,-1 0 0 16,0 1-448-16,-1-1-80 0,2 4-32 0,1-3 0 0,1 1-224 15,-1-3-128-15,1 0 160 0,1-2-160 16,1 0 0-16,2 1-240 0,2-5 32 0,0-1 0 16,1-1-2688-16,3-2-544 0</inkml:trace>
  <inkml:trace contextRef="#ctx0" brushRef="#br3" timeOffset="176607.04">24725 855 11055 0,'0'0'480'0,"10"-7"112"0,-3 1-464 0,4-2-128 15,-5 3 0-15,2-2 0 0,-8 7 2112 0,7-9 416 16,-7 9 80-16,5-9 16 0,-5 9-640 0,2-8-128 16,-2 8-32-16,0 0 0 0,-6-6-352 0,6 6-80 15,-8-8-16-15,-3 6 0 0,0-1-528 0,-2 3-96 16,-1 2-32-16,-2-1 0 0,-3 0-224 0,-3 2-48 16,-1 2-16-16,-3-1 0 0,-4-2-112 0,-2 3 0 15,5 3-16-15,-1-3 0 0,1 0-48 0,3 1 0 16,1-1 0-16,3-2 0 0,0 1-32 0,5-2-16 15,2 2 0-15,3-3 0 0,10-1-208 0,0 0 176 16,0 0-176-16,0 0 160 0,0 0 48 0,0 0 16 16,0 0 0-16,0 0 0 0,0 0-96 0,0 0 0 15,0 0-128-15,12-6 192 0,-2 2-192 0,-10 4 0 16,0 0 0-16,10-1 0 0,-10 1 0 0,0 0 128 0,10 4-128 0,-10-4 0 16,0 0 0-16,0 0 0 0,8 9 128 0,-8-9-128 15,2 9 0-15,-2 3 0 16,-2 1 0-16,2-2 0 0,-3 2 0 0,0 4 128 0,-4-2-128 0,-2 1 0 15,0 1 0-15,-1 1 0 0,-3 0 128 0,5-1-128 16,-3-3 0-16,3 3 0 0,0-3 0 0,3 0 0 16,1-4 0-16,4 1 0 0,1 1 0 0,3-3 0 15,-4-9 0-15,13 9 0 0,3-4 0 0,3-1 0 0,3-2 160 0,3-2-160 16,5-1 160-16,3 0-160 0,4 1 128 0,2 0-128 16,2 0 0-16,-2 2 144 0,-3 2-144 0,-3 0 0 15,-3 0 0-15,-3 2 128 0,-3 2-128 0,-4-2 0 16,-2 5 0-16,-4 1 0 0,-2 0 0 0,-5 2 0 15,-2-2 0-15,-2-1 0 0,-6 3 0 0,0 3 128 16,-8 1-128-16,-1-1 128 0,-5 1 80 0,-2 0 16 16,-4-1 0-16,-2-2 0 0,-5-3-32 0,-4 2-16 15,-7 0 0-15,3 0 0 0,0-2-176 0,0-1 0 16,0-1 0-16,4-4 128 0,3-5-320 0,4-2-80 16,3-8-16-16,6 1 0 15,3-5-2240-15,4 2-448 0,2-3-96 0</inkml:trace>
  <inkml:trace contextRef="#ctx0" brushRef="#br3" timeOffset="178249.54">24927 119 13823 0,'-13'-4'608'0,"13"4"128"0,-10-1-592 0,0 1-144 16,10 0 0-16,-9 0 0 0,9 0 944 0,-9 1 144 16,9-1 48-16,0 0 0 0,0 0 320 0,0 0 64 15,0 0 16-15,0 0 0 0,0 0-208 0,0 0-48 16,13-5 0-16,3-1 0 0,1 2-352 0,2 1-80 0,1-1-16 0,2-3 0 16,-1 0-128-16,2-1-16 0,0 0-16 0,1 2 0 15,2-3-80-15,-2 2-16 0,-4-2 0 0,2 3 0 16,-3-3-240-16,-4 3-48 0,-1 1-16 0,-3 1 0 15,0 0-112-15,-1 2-32 0,-10 2 0 0,0 0 0 16,10 2-128-16,-10-2 192 0,9 9-192 0,-3 0 192 16,-1 2-192-16,-1 6 160 0,-1 1-160 0,-2 2 160 0,-1 0-160 15,-1 6 0-15,-1-2 144 0,1 4-144 0,-3-3 144 0,0 2-144 16,-1 0 192-16,0 2-192 0,0-1 0 0,3-9 0 16,0 8 0-16,-1 1 0 0,-1 3 0 0,0 2 0 15,0 2 0-15,2-2 0 0,2 2 0 0,0 25 0 16,3-9 0-16,3-8 0 0,0-2 128 0,0-4-128 15,1-6 0-15,3 4 0 0,0-1 0 0,0-2 0 16,3-2 128-16,-3 0-128 0,3-2 144 0,-1-2-16 16,0 0-128-16,-1-5 192 0,-1 2-32 0,-1-2-16 15,-1 0 0-15,0 0 0 0,-2-1 0 0,0 3 0 16,1-3 0-16,-2 3 0 0,-3-4 64 0,1 1 16 16,-3 1 0-16,0-1 0 0,-4 2 112 0,1-3 32 15,0-2 0-15,-4 0 0 0,2-2 80 0,-1 2 0 0,0-2 16 16,-2-1 0-16,2-3-96 0,-3 1-32 15,-2 1 0-15,1-4 0 0,-2 1-80 0,-2-3 0 0,-2 2-16 0,0-1 0 16,-3-1-16-16,-2-1 0 16,-1-3 0-16,-3 2 0 0,-1 2-224 0,2-3 176 0,-2 1-176 0,2 1 160 15,1-1-160-15,3-2 0 16,2 0 0-16,1 1 0 0,3 3 0 0,3-5 0 0,0-1 0 0,11-1-176 31,-11 3-1392-31,11-3-288 0,0 0-48 0,0 0-10704 16,0 0-2160-16</inkml:trace>
  <inkml:trace contextRef="#ctx0" brushRef="#br3" timeOffset="179230.35">26296 657 5519 0,'0'0'496'0,"0"0"-496"16,0 0 0-16,10-6 0 0,-2 0 2544 0,-8 6 400 0,7-10 96 0,-7 10 16 16,0 0-1328-16,8-5-272 15,-8 5-48-15,5-8-16 0,-5 8-224 0,0 0-32 16,2-7-16-16,-2 7 0 0,0 0-144 0,0 0-16 0,-1-11-16 15,1 11 0-15,-7-6-240 0,-2 1-32 0,-4 0-16 0,3 4 0 16,-3 3-208-16,-2 5-64 0,-3-2 0 0,-1 5 0 16,-1-1-208-16,-2 3-48 0,-1 2-128 0,1 3 192 15,3 1-192-15,2 1 128 0,0 2-128 0,4-3 0 16,4-3 160-16,4-3-160 0,2 3 160 0,3-2-160 16,0-13 176-16,7 10-176 0,2-2 192 0,4-5-192 15,2 0 336-15,3-2-32 0,1-5-16 0,0 1 0 0,0-2 64 0,-1-3 16 16,-3 2 0-16,0-6 0 0,-1-2 32 0,-1 3 16 15,-3-3 0-15,-5 2 0 0,2 5-48 0,-5-4-16 16,-2 4 0-16,-1-3 0 0,-2 1 0 0,-2-1 0 16,-2 3 0-16,-1 1 0 0,0 1-176 0,0 2-48 15,-3 3 0-15,1-1 0 0,1-2-128 0,2 1 0 16,7 2-160-16,-7-4 160 16,7 4-880-16,0 0-80 0,-2-9 0 0,6 3-16 15,2-2-2560-15,4 1-512 0</inkml:trace>
  <inkml:trace contextRef="#ctx0" brushRef="#br3" timeOffset="179509.62">26602 392 18831 0,'0'0'832'0,"0"0"176"0,0 0-816 0,-1 9-192 0,-2 4 0 0,-1-2 0 16,1 4 1376-16,-4 2 224 0,0 1 64 0,-1 1 0 16,-1 1-272-16,-7 16-48 15,2-6-16-15,2-4 0 0,1 2-304 0,2-5-48 16,0-2-16-16,3-4 0 0,1-3-128 0,1-2-16 15,0-4-16-15,4-8 0 0,0 0-224 0,0 0-64 16,0 0 0-16,0 0 0 0,0 0 80 0,10-6 16 0,0-6 0 0,2-1 0 16,-1-3-64-16,2-3-16 0,0-3 0 0,2 2 0 15,-1 0-256-15,1-1-48 0,2 0-16 16,0 0 0-16,1 0-208 0,1 3 128 0,0 4-128 0,-7 5 0 16,0 3 0-16,2-4 0 0,-1 4 0 0,0 1 0 15,0 2-192-15,-1 1-16 0,0 4-16 0,-1 1 0 16,1 0-1728-16,-2 1-352 15,2 1-64-15</inkml:trace>
  <inkml:trace contextRef="#ctx0" brushRef="#br3" timeOffset="180132.38">27636 363 11967 0,'0'0'528'0,"0"0"112"16,0 0-512-16,0 0-128 0,0 0 0 0,0 0 0 0,-7-9 1472 0,7 9 256 0,-5-6 48 0,-3 3 16 0,0 1-352 15,-1-2-64-15,0 1-16 0,-1 2 0 0,-1 1-80 0,1 4 0 16,-2 2-16-16,-1 0 0 0,-2 5-432 0,-2 0-64 16,-1 6-32-16,9-6 0 0,-1 7-48 0,0 0-16 15,0-1 0-15,1 2 0 0,0 1-144 0,1-3-16 16,2 1-16-16,-3 10 0 0,2-6-64 0,5-7-16 16,2-4 0-16,4-2 0 0,-4-9-32 0,9 3 0 15,2-3 0-15,2 0 0 0,0-5 0 0,2-4-16 16,0 0 0-16,2-4 0 0,1-1-144 0,-3 0-32 15,-2 0 0-15,-2-1 0 0,-1 0-192 0,-1 1 176 16,0 1-176-16,-6 7 160 0,0 1-160 0,0-3 128 16,-1 3-128-16,-2 5 128 0,0 0-128 0,0 0 0 0,0 0 0 0,0 6 0 15,-1 3 0-15,1 0 0 0,0 4 0 0,0 1 0 16,0 1 0-16,0 0 0 0,1-1 0 0,2 13 0 16,2-7-192-16,1-3 192 0,1-6-192 0,0-3 192 31,2-2-912-31,3 1-64 0,1-7-16 0,2-3 0 15,3-3-1952-15,2-2-384 0</inkml:trace>
  <inkml:trace contextRef="#ctx0" brushRef="#br3" timeOffset="180474.98">27995 310 6447 0,'0'0'576'0,"0"0"-576"0,-5 11 0 0,-1 3 0 0,-1 0 3824 0,1 2 656 15,-2 2 128-15,5-5 16 16,-2-2-2096-16,-1 3-416 0,1 2-96 0,0-2-16 16,2-3-592-16,-1 2-128 0,0-1-32 0,-1 4 0 0,1-7-416 0,4-9-64 15,0 0-32-15,0 0 0 0,0 0-128 0,0 0-32 16,6-14 0-16,-2 6 0 0,0-5-256 0,2 2-64 16,-1-3-16-16,2-1 0 0,-1-1-48 0,0 0 0 15,0 1 0-15,8-10 0 0,-3 6-192 0,-1 4 176 16,2 5-176-16,-2 2 160 0,-1 3-160 0,0 3 128 15,-9 2-128-15,11 2 128 0,-2 2-128 0,-1 1 0 16,-1 5 0-16,-1 0 0 0,-2 2 0 0,-1 3 0 16,1 0 0-16,-4-6 0 0,-3 4 0 0,2 2 0 0,0-1 0 0,-1-1 0 15,1 2 0-15,0-1-192 16,-1-2 64-16,4 4 128 16,-2-3-1456-16,2-3-160 0,-2-10-48 0</inkml:trace>
  <inkml:trace contextRef="#ctx0" brushRef="#br3" timeOffset="180748">28422 266 13823 0,'0'0'1216'0,"0"0"-960"0,0 0-256 0,0 0 0 0,0 0 2048 0,0 0 352 15,0 0 80-15,0 0 16 0,0 0-688 16,-1 13-128-16,-1 0-16 0,0-2-16 0,-2 2-496 0,3 2-80 16,-1 2-32-16,0-1 0 0,1 1-272 0,1-1-64 15,1-3-16-15,-1-3 0 0,3 3-368 0,1-3-80 16,1 1-16-16,0-2 0 0,0 1-224 0,1 1 144 16,2-5-144-16,8 2 128 0,-2-3-368 0,-1-5-80 15,-1-4 0-15,-2-1-16 16,0 0-1984-16,-4 0-400 0,1-4-80 0</inkml:trace>
  <inkml:trace contextRef="#ctx0" brushRef="#br3" timeOffset="180969.42">28713 276 12895 0,'0'0'1152'0,"0"0"-928"15,0 0-224-15,0 0 0 0,0 0 2976 0,-1 17 544 16,-3-3 128-16,-1 3 0 0,-2 0-1296 0,2-4-272 15,-3 7-48-15,-2 6-16 0,-2 0-608 0,1 5-128 0,-2 2-32 0,-1 3 0 16,-2-1-368-16,-15 29-80 16,7-7-16-16,2-10 0 0,3-1-384 0,3-8-80 15,1-3 0-15,3-1-16 0,1-7-304 0,3 1 0 0,2-8 0 0,2-3 0 32,3-1-2176-32,3-8-448 0,-2-8-96 0</inkml:trace>
  <inkml:trace contextRef="#ctx0" brushRef="#br3" timeOffset="181695.83">29425 235 17503 0,'-6'5'1552'0,"6"-5"-1232"0,-6 0-320 0,6 0 0 0,-6 0 480 0,1 2 32 16,2 3 16-16,-3 4 0 0,1-4 272 0,0 5 48 16,-1-1 16-16,1 3 0 0,0-3-160 15,0 2-16-15,1 2-16 0,0-1 0 0,0 2-128 0,2 0-32 16,-1 2 0-16,1-10 0 0,0 4 128 0,0-3 0 15,-1 1 16-15,2-1 0 0,0-1 48 0,1-6 16 16,0 0 0-16,0 0 0 0,0 0-128 0,0 0-16 16,5-4-16-16,0-2 0 0,4-4-48 0,1 0-16 0,0-3 0 0,2-2 0 15,-1 1-304-15,2 0-48 0,6-12-16 0,-1 7 0 16,-2 5-128-16,-1 2 0 0,-1 0 0 0,0 2 0 16,-1 5 0-16,0 4 0 0,-1 1 0 0,0 1 0 15,1 4 0-15,-3 4 0 0,3 1-160 0,-3 5 160 16,-3 2 0-16,-2 6 0 0,-1 5-128 0,-1-11 128 15,-2 4 0-15,0 2 0 0,1 1 0 0,-1-3-144 16,0-2 144-16,2-1 0 0,-3-1 0 0,1 6 0 16,0-4 0-16,4-5 0 0,0-3 0 0,-5-11 128 31,12 5-528-31,1-6-112 0,0-4 0 0</inkml:trace>
  <inkml:trace contextRef="#ctx0" brushRef="#br3" timeOffset="182002.96">30124 198 12895 0,'0'0'1152'16,"-10"0"-928"-16,3 0-224 0,-2 1 0 0,0 0 1808 0,0 3 320 0,-1 1 64 0,-2 5 16 0,0-1-608 0,-1 1-112 16,1-2-16-16,1 3-16 0,0 0-432 0,0 1-64 15,2 0-32-15,3-2 0 0,1 0-320 0,5-10-64 16,-3 15-16-16,3-15 0 0,-1 10-128 0,1-10-16 15,0 0-16-15,5 11 0 0,-5-11 48 0,10 5 16 16,2-3 0-16,-3-3 0 0,1-2-128 0,0 0-32 0,0-1 0 16,0-3 0-16,-1 0-48 0,-1 2-16 0,-2-3 0 15,-6 8 0-15,4-6-16 0,-3-2-16 0,-1 8 0 16,-2-9 0-16,-2 5 16 0,-4-1 0 0,0 2 0 0,-1-1 0 16,0 1-192-16,0 1 0 0,0 0 0 0,9 2 0 15,-10-3 0-15,10 3-256 0,0 0 48 0,0 0 0 31,-7-6-2480-31,7 6-512 0</inkml:trace>
  <inkml:trace contextRef="#ctx0" brushRef="#br3" timeOffset="182328.88">30412 203 19295 0,'-12'16'848'0,"6"-6"176"0,-3 2-816 0,0 2-208 0,-1-3 0 0,-2 2 0 15,0 0 1408-15,0-3 224 0,1 1 48 0,-1 1 16 0,2-5-176 16,1 2-48-16,2-4 0 0,7-5 0 0,0 0-400 0,0 0-96 16,0 0-16-16,0 0 0 0,0 0-192 15,10-7-32-15,3-1-16 0,1 1 0 0,0-5-400 0,0 2-64 16,0 0-32-16,1-3 0 0,0 4-224 0,0 0 144 16,-2 2-144-16,1-4 128 0,-1 3-128 0,-2-3 0 15,-1 6 0-15,-10 5 0 0,10-2 0 0,-10 2 0 16,0 0 0-16,11 5 0 0,-5 4 0 0,-2 1 0 15,-2 1-176-15,-2-1 176 0,0 4 0 0,-1 0-128 16,-1-2 128-16,-1 3 0 0,-1 0 0 0,0 1 0 16,2 0 0-16,-1-2 0 0,1-2 0 0,0-1-160 0,2-11 160 15,0 0-208 1,3 6-1648-16,-3-6-336 0,6 2-64 0</inkml:trace>
  <inkml:trace contextRef="#ctx0" brushRef="#br3" timeOffset="182719.89">30885 214 16575 0,'0'0'1472'0,"0"0"-1168"0,0 0-304 0,0 0 0 0,0 0 960 0,0 0 144 0,0 0 32 0,11-4 0 15,-1 1 368-15,2 0 80 0,-1-1 16 0,2-1 0 0,-1-1-192 16,4 1-48-16,-4-3 0 0,1 3 0 0,-1 2-272 0,-1 2-48 16,0 0-16-16,1 1 0 0,-12 0-464 0,11 4-112 15,-2 2 0-15,-2 3-16 0,-4-1-240 0,-1 3-64 16,-2 2 0-16,-2-3 0 0,2-10 16 0,-5 13 0 16,-2 1 0-16,-1-4 0 0,0 2-16 0,1 2 0 15,-3-2 0-15,2 1 0 0,-2-1 0 0,5 0 0 16,-2 0 0-16,1 2 0 0,3 0-128 0,2-3 160 15,1 0-160-15,0-11 160 0,3 8-160 0,1 1 0 16,1-3 144-16,2 2-144 0,2-3 160 0,1-3-32 16,2 2-128-16,0-1 192 0,10-1-192 0,-10-2 176 15,0-4-176-15,2 0 160 0,0 1-352 0,0 0-64 0,-1-5 0 16,0 5-16 0,-2-1-1280-16,6-3-256 0,-5 1-48 0</inkml:trace>
  <inkml:trace contextRef="#ctx0" brushRef="#br3" timeOffset="183229.24">30900 318 4607 0,'0'0'400'16,"0"0"-400"-16,0 0 0 0,0 0 0 0,0 0 2048 0,0 0 320 0,0 0 64 0,0 0 0 15,0 0-640-15,0 0-128 0,0 0-16 16,0 0-16-16,0 0-80 0,10 3-16 0,-10-3 0 0,11 5 0 15,1-1-224-15,-1-2-48 0,-1 0-16 0,4-1 0 16,-1 0-272-16,0 0-48 0,1 1-16 0,0-4 0 16,1 1-320-16,2-3-64 0,0 2-16 0,2-1 0 15,1 0-240-15,-1-4-48 0,0 2-16 0,0 3 0 16,-2-2-208-16,0-1 0 0,-3 1 0 0,0 1 0 31,-3-2-2096-31,2 0-512 0,-1 1-96 0,-2 2-32 0</inkml:trace>
  <inkml:trace contextRef="#ctx0" brushRef="#br3" timeOffset="183629.2">31432 261 9215 0,'0'0'816'0,"0"0"-656"15,0 0-160-15,8-4 0 0,-8 4 2240 0,9-1 400 16,-9 1 96-16,10-4 16 0,-1-2-896 0,0 2-192 16,1 2-16-16,-10 2-16 0,11-5-320 0,0-2-64 15,-1 2-16-15,-3 1 0 0,4-2-224 0,-4-3-48 16,0-1-16-16,-1 2 0 0,-1-1-464 0,-5 9-96 0,6-6 0 0,-6 6-16 16,3-9-160-16,-2-1-16 15,-1 10-16-15,0 0 0 0,0 0 16 0,-10-1 0 0,2 3 0 0,-2 2 0 16,-1 4-192-16,-2-3 0 0,-2 2 0 0,0 2 128 15,-1 5-128-15,1-4 0 0,-1 2 0 0,2-2 128 16,1 0 16-16,1 2 0 0,4-4 0 16,2 4 0-16,6-12-16 0,0 0 0 0,3 11 0 0,-3-11 0 15,10 11 96-15,2-5 16 0,2 0 0 0,3-3 0 16,5-3-80-16,0-1-16 0,-1-2 0 0,1-2 0 31,-1-3-608-31,4 3-128 0,-1-2-32 0</inkml:trace>
  <inkml:trace contextRef="#ctx0" brushRef="#br3" timeOffset="183878.59">31880 222 18831 0,'-14'14'832'16,"6"-8"176"-16,-2 2-816 0,-1-1-192 0,-2 1 0 0,1 3 0 0,1-3 1872 0,1 2 336 15,0-3 64-15,1 0 16 0,9-7-432 0,-7 7-96 16,7-7-16-16,0 0 0 0,0 0-624 0,0 0-128 15,0 0-32-15,0 0 0 0,0 0-64 0,11-2 0 16,1 0-16-16,1-3 0 0,1-3-400 0,0 0-80 16,0-2-16-16,0 4 0 0,0-3-192 0,-1 3-64 15,1-1 0-15,-2-2 0 0,0 3-128 0,-1-3 0 16,1 3 144-16,0 1-144 0,-3-3 0 0,0 4 0 16,-9 4 0-16,12-1 0 0,-1-2 0 0,-2 1 0 15,-9 2 0-15,0 0-128 16,9 5-1280-16,-9-5-256 0,9 4-64 0</inkml:trace>
  <inkml:trace contextRef="#ctx0" brushRef="#br3" timeOffset="184156.11">32315 321 14735 0,'0'0'640'0,"-11"9"160"16,1-3-640-16,-1 3-160 0,-2-4 0 0,-1 7 0 0,-2-2 2704 0,2 1 512 0,-2 1 112 0,4-3 0 15,0 1-1264-15,3-4-256 0,9-6-48 0,0 0-16 16,0 0-624-16,0 0-128 0,0 0-32 0,0 0 0 16,0 0-80-16,14 1-32 15,3-2 0-15,1-3 0 0,-1-2-208 0,1-3-32 0,0-1-16 0,0 2 0 0,0-4-144 16,-4 3-16-16,-2-3-16 0,-2 3 0 0,-2-1-32 0,-2 3-16 16,-4-2 0-16,-2 4 0 0,-3-3-128 0,-3 3-32 15,-3 0 0-15,-3-2 0 0,-2 4-208 0,-2 1 176 16,-2 0-176-16,0 2 160 0,1 1-160 0,1 2-144 15,4-2 144-15,-2 0-208 16,1 0-1584-16,4 4-304 0,-2-2-64 0</inkml:trace>
  <inkml:trace contextRef="#ctx0" brushRef="#br3" timeOffset="184984.16">27515 1154 15663 0,'0'0'688'0,"0"0"144"0,-5-11-656 0,1 4-176 15,4 7 0-15,0 0 0 0,0 0 1472 0,0 0 256 16,0 0 48-16,0 0 16 0,0 0-672 0,0 0-128 15,0 0-32-15,0 0 0 0,4 14-256 0,1 1-48 0,-1-1-16 0,1 4 0 16,-2 2-112-16,3 0-16 0,-3 2-16 0,2-2 0 16,-2 3-64-16,0 0-16 0,-1-3 0 0,-1 1 0 15,-1-2 48-15,0-1 16 0,0-4 0 0,-1-3 0 16,0-1-80-16,1-10-16 0,0 0 0 0,0 0 0 16,0 0 48-16,0 0 0 0,0 0 0 0,0 0 0 15,2-11 112-15,2-2 32 0,1-7 0 0,2-1 0 16,2-1-304-16,-1-1-48 0,4-4-16 0,-2 3 0 15,4 2-208-15,3 2 0 0,-1 0 128 0,2 2-128 16,1-1 0-16,-1 2 0 0,-1 3 0 0,1 4 0 16,-2 5 0-16,0 4 0 0,-1 2 0 0,1 4-160 15,-2 6 160-15,0 2-128 0,-2 4 128 0,0 4-128 16,-2 1 128-16,-3-1 0 0,0 4-144 0,-2-1 144 16,0-6 0-16,-2-4 0 0,-1 0 0 0,-1-3 0 0,2-2 0 0,-3-9 0 15,0 0 0-15,0 0 0 0,0 0 128 0,0 0-128 16,0 0 128-16,10-1-128 0,-2-4 288 0,1-2-32 15,0-4 0-15,-1-2 0 0,1-1-128 0,0-2-128 16,0 0 192-16,1 4-192 0,2 4 128 0,-1 0-128 16,1 3 0-16,-2 3 0 0,-10 2 0 0,10 3 0 15,0 5 0-15,-2 4-144 0,-2 3-144 0,-2 4-32 16,-2 1 0-16,0 1 0 16,-2-1-160-16,0 3-32 0,0-2-16 0,1-2 0 15,-1-1-1392-15,3-1-256 0,-1-5-64 0,-2-12-7248 16,5 9-1456-16</inkml:trace>
  <inkml:trace contextRef="#ctx0" brushRef="#br3" timeOffset="185526.02">28403 1156 14975 0,'0'0'656'0,"0"0"144"0,0 0-640 0,0 0-160 0,0 0 0 0,0 0 0 0,-2-6 1664 0,2 6 288 16,0 0 64-16,0 0 16 0,0 0-496 0,0 0-112 15,-5 6-16-15,1 8 0 0,0 3-432 0,1 0-80 16,1 1-32-16,1 0 0 0,1 0-192 0,1 0-32 15,1-1-16-15,2 1 0 0,0-1-176 0,2-5-16 0,0 1-16 0,0-1 0 16,-6-12-32-16,10 7 0 0,0-1 0 16,2-3 0-16,0-3 128 0,2-3 32 0,0-4 0 0,0-2 0 15,0-5 96-15,0-1 32 0,2-1 0 0,-4 0 0 16,0-2-256-16,-2 2-48 0,-1 3-16 0,-2-1 0 16,-2-1-144-16,1 1-16 0,-4-2-16 0,1 2 0 15,-3 2-48-15,0-2 0 0,-2 2 0 0,1 2 0 16,-1-1-128-16,0 3-176 0,1-2 48 0,1 10 0 31,-1-6-1440-31,1 6-288 0,0 0-48 0,0 0-9344 0,1-8-1872 0</inkml:trace>
  <inkml:trace contextRef="#ctx0" brushRef="#br3" timeOffset="185883.74">29198 776 22399 0,'0'0'992'0,"0"0"208"0,0 0-960 0,0 0-240 15,-9 3 0-15,0 2 0 0,0 4 1456 0,0 1 240 16,-1 4 48-16,1 6 16 0,-1 5-608 0,1 2-128 0,4 4-32 0,-3-1 0 16,1 1-192-16,-2 0-32 15,-1 4-16-15,1-2 0 0,1-3-208 0,3-2-32 0,0 2-16 0,1-5 0 16,0-1-304-16,2-1-64 0,-1-3-128 0,2-1 192 16,-2-2-64-16,6-2-128 0,-1-5 176 0,-2-10-176 15,0 0-176-15,0 0-144 0,0 0-16 0,0 0-16 31,11-1-2160-31,-4-4-432 0,0-4-96 0,-2-2-16 0</inkml:trace>
  <inkml:trace contextRef="#ctx0" brushRef="#br3" timeOffset="186139.35">29570 820 11967 0,'0'0'1072'0,"0"0"-864"0,0 0-208 0,0 0 0 0,0 0 1904 0,0 0 336 16,0 0 64-16,0 0 0 0,-2 13-320 0,-3 4-80 16,-4 3-16-16,-2 3 0 0,-1 2-496 0,0 1-112 15,1 3 0-15,-3-4-16 0,0 3-240 0,1-1-32 16,2 1-16-16,1 3 0 0,1-6-416 0,0-1-96 16,1-1-16-16,3-1 0 0,1 1-304 0,2-2-144 15,-1-3 128-15,4-3-128 0,-1-1 0 0,2-1-144 16,0-7 0-16,-2-6 0 15,0 0-2176-15,0 0-432 0,10 4-96 0</inkml:trace>
  <inkml:trace contextRef="#ctx0" brushRef="#br3" timeOffset="186313.18">29336 1140 17503 0,'0'0'1552'0,"0"0"-1232"0,0 0-320 0,13 2 0 16,1-2 2032-16,3-1 336 0,0-3 80 0,5 1 16 15,-2 2-800-15,2-4-176 0,-1-4-16 0,1 3-16 16,0-3-752-16,-1 3-160 0,0-2-32 0,-2 2 0 16,-2-1-512-16,1 0 0 0,1 2-192 0,0-1 48 15,0-2-2416 1,1 1-464-16</inkml:trace>
  <inkml:trace contextRef="#ctx0" brushRef="#br3" timeOffset="186783.07">30029 1044 20271 0,'0'0'1792'0,"-5"9"-1424"16,-1 1-368-16,1 3 0 0,1 0 1264 0,-5 1 176 16,0 0 32-16,0 0 16 0,0-2-48 0,-1 2-16 15,0 0 0-15,1 0 0 0,-3-4-528 0,4 2-96 16,1 1-32-16,2-4 0 0,0-2-320 0,5-7-64 15,0 0 0-15,0 0-16 0,0 0-96 0,0 0-16 16,0 0 0-16,0 0 0 0,0 0 64 0,0 0 16 16,0 0 0-16,0 0 0 0,0 0-144 0,0 0-16 0,0 0-16 0,0 0 0 15,0 0-160-15,0 0 0 0,0 0 144 0,0 0-144 16,0 0 0-16,0 0 0 0,0 0 0 0,0 0 0 16,0 0 0-16,0 0 0 0,0 0 0 0,0 0 0 15,0 0 0-15,10 0 0 0,-10 0 0 0,12 0-128 16,-12 0 128-16,10-4 0 0,0 2 0 0,0-2 0 15,-10 4 0-15,14-5 0 0,-4-5 0 0,2 5 0 16,-2-2 0-16,0 0 128 0,-1 2-128 0,1-4 0 16,0 1 0-16,-1-2 0 0,3 2 0 0,-1-1 128 15,1 3-128-15,0 0 0 0,1-5 0 0,1 4 0 16,0-5 0-16,-1 4 0 0,-1-4 0 0,0 2 0 16,-1 1 0-16,1 0 0 0,-2 0 0 0,-1-4 0 15,0 3 0-15,-2-1 128 0,-2 1-128 0,0 1 128 16,-5 9-128-16,5-10 0 0,-5 10 0 0,0 0 0 15,0 0-432-15,0 0-48 0,0 0-16 0,0 0 0 16,0 0-1472-16,0 0-288 0,0 0-64 0,-8 3-11424 16</inkml:trace>
  <inkml:trace contextRef="#ctx0" brushRef="#br3" timeOffset="187317.16">30108 986 2751 0,'0'0'256'0,"0"0"-256"0,-6-10 0 0,2 3 0 0,-1-3 2704 0,5 10 496 16,-3-9 112-16,3 9 16 0,-2-13-1264 0,2 13-240 15,0 0-48-15,0 0-16 0,1-8-192 0,-1 8-32 16,0 0-16-16,0 0 0 0,0 0-368 0,4 8-80 16,-2 5-16-16,1 1 0 0,-3 8-176 0,0-2-48 15,-4 0 0-15,1 3 0 0,0 3-192 0,-1-3-64 16,0-2 0-16,-2 0 0 0,0-1-80 0,3-1-32 15,0-4 0-15,-1 2 0 0,2-3-192 0,0 0-32 16,1-5-16-16,1-1 0 0,0-8-96 0,0 0 0 16,0 0-128-16,0 0 192 0,0 0-192 0,0 0-128 0,9-3 128 15,-1-5-208 1,-1 2-2256-16,1-4-448 0,-2-2-96 0</inkml:trace>
  <inkml:trace contextRef="#ctx0" brushRef="#br3" timeOffset="187786.52">30545 866 21423 0,'0'0'944'0,"0"0"208"0,0 0-928 0,0 0-224 0,0 0 0 0,0 0 0 15,0 13 1440-15,-4 0 240 0,0 2 48 0,-1 3 16 16,0 0-400-16,-4 2-96 0,-2 7-16 0,2-5 0 15,-2 4-288-15,-1-2-64 0,1 1-16 0,-3 3 0 16,0-1-240-16,-1 1-48 0,-2-3-16 0,2 1 0 16,1-7-240-16,1 0-64 0,2-2 0 0,2-2 0 0,2-4 0 0,4 1-16 15,3-12 0-15,0 0 0 0,0 0 144 0,0 0 16 16,0 0 16-16,0 0 0 0,8-5 96 0,4-6 0 16,2 3 16-16,-3-6 0 0,2-3-288 0,1-2-64 15,0 0-16-15,3-1 0 0,-1-5-160 0,1 3 0 16,-1-1 144-16,2-2-144 0,0 5 0 0,1-1 0 15,2-1 0-15,2 2 128 0,0 1-128 0,3 1 0 16,-1 1 0-16,-2 5 0 0,-3 4 0 0,-2 3-128 16,-3 5 128-16,-1 6-128 0,-4 1 128 0,1 4 0 15,-6-1-144-15,-3 4 144 0,2 3 0 0,-4 0 0 16,-4 0 0-16,-3 1 0 0,-4 1 0 0,-3-1 0 0,-2-1 0 0,-4 1 0 16,-3 0 0-16,-3-1 0 0,0-2 0 0,-1-3 0 15,3 0 0-15,-3 1 0 0,2-8 128 0,2-1-128 16,2-2 0-16,2-2 0 0,3-2 0 0,2-4 0 31,5-5-992-31,4 1-224 0,1-4-64 0,9 0 0 16,5-3-1488-16,4 0-304 0,3-4-64 0</inkml:trace>
  <inkml:trace contextRef="#ctx0" brushRef="#br3" timeOffset="188030.21">31275 550 24879 0,'-12'11'2208'0,"5"-3"-1760"0,-3 3-448 0,-1 6 0 16,-1 1 528-16,0 1 32 0,-1-2 0 0,-2 5 0 15,0 0 848-15,0 3 160 0,-1-3 32 0,1 1 16 0,0-2-400 0,2 2-96 16,2-1-16-16,-2-1 0 0,0 2-496 0,2 1-96 16,2-3-32-16,0 2 0 0,3-3-288 0,1 1-64 15,1-3-128-15,1-2 192 0,1-1-192 0,1-3 0 16,1-3 0-16,0-9 0 0,0 0 0 0,0 0-256 15,0 0 48-15,0 0 16 16,0 0-1664-16,11 3-336 0,-1-7-64 0</inkml:trace>
  <inkml:trace contextRef="#ctx0" brushRef="#br3" timeOffset="188526.49">31408 847 15663 0,'-12'1'1392'0,"12"-1"-1120"0,-11 7-272 0,5 0 0 16,6-7 1728-16,-5 9 272 0,1 3 64 0,4-12 16 16,0 14-416-16,3-3-96 0,2 1-16 0,5-6 0 0,5-1-64 0,3-2-16 15,4-2 0-15,2-1 0 0,1-3-464 0,2-2-112 16,6 0 0-16,1-1-16 0,2-7-112 0,1 0 0 16,-2-2-16-16,-2 2 0 15,-2-1-240-15,-3 0-32 0,-3 2-16 0,-2 2 0 0,-4-4-272 0,-4 2-48 16,-2 2-16-16,-4-1 0 0,-4 3-128 0,-4-2 160 15,-1 10-160-15,-6-8 160 0,-4-1-160 0,-4 4 128 16,-5 3-128-16,-3 2 128 0,-2 5-128 0,-3 6 0 16,-2 3 0-16,1 1 0 0,0 2 0 0,4 2 0 15,1 4 0-15,5 0 0 0,4 2 0 0,5 2 0 16,4-2 0-16,5 2 0 0,5-2 208 0,7 2 16 0,4-7 0 16,9-2 0-16,4 0 144 0,6-3 16 0,5-3 16 15,7-2 0-15,7-1-128 0,4-3-16 0,1-3-16 0,1-3 0 16,0-4-112-16,-26 1 0 15,6-1-128-15,5 2 192 16,4-1-768-16,-1 0-144 0,-1 0-48 0</inkml:trace>
  <inkml:trace contextRef="#ctx0" brushRef="#br3" timeOffset="193555.82">32022 1445 28735 0,'0'0'1280'0,"0"0"256"0,4-8-1232 0,1-1-304 0,0 3 0 0,-5 6 0 16,0 0 336-16,8-5 16 0,-2-3 0 0,-6 8 0 16,0 0 144-16,0 0 16 0,9-5 16 0,-9 5 0 15,6-5-160-15,-6 5-48 0,0 0 0 0,0 0 0 16,0 0-320-16,0 0 0 0,-5 1 0 0,-2 2 128 16,-3-1-128-16,-2 3 0 0,-2 2 0 0,-2-4 0 15,-4 4 0-15,0 0 128 0,-18 5-128 0,2 1 128 16,1 1-128-16,-1-2 176 0,1-2-176 0,-1 4 192 0,-2 0 0 0,0 2 0 15,-3-2 0-15,-1 0 0 0,-4 0-64 0,-1 1 0 16,-1-4 0-16,-1 3 0 0,-1 0-128 0,-2 0 128 16,2-4-128-16,-1 4 128 0,1-1-128 0,-5 1 0 15,-5 4 0-15,-1-5 0 0,-1-2 128 0,1-2-128 16,0 1 192-16,2 4-64 0,2-4-128 0,-3 2 192 16,1-1-192-16,-4-3 192 0,0 2-64 0,-1-4-128 15,1-1 192-15,0 3-64 0,2-2-128 0,-1 5 0 16,-3-4 144-16,-2-1-144 0,-4 0 0 0,0-3 0 15,1 0 0-15,1-1 0 0,3 2 0 0,-5 3-160 16,-6-4 160-16,0 1-160 0,-1-4 160 0,2 4-208 16,1 0 80-16,0 0 128 0,0 0-128 0,-2-1 128 0,-5 0 0 15,5 1 0-15,2-3 0 0,2 1 0 0,3 1 0 0,-3 2 0 16,-5-2 0-16,1-2 0 0,-1-1 0 0,4 4 0 16,2 0 0-16,1-2 0 0,1 2 128 0,-4 0-128 15,-4 1 192-15,1-1-64 0,-1-2 0 0,3 3 0 16,2 2-128-16,-5-2 160 0,-4 1-160 0,-1 2 160 15,2-5-160-15,3 4 0 0,0-1 0 0,3-2 128 16,-3-3-128-16,-1 3 0 0,-4 0 0 0,2 1 128 16,2-1 16-16,3 0 0 0,1 1 0 0,-3 1 0 15,-3-2 112-15,2 0 32 0,2 2 0 0,3-1 0 16,1-1-96-16,-2 1 0 0,-6 0-16 0,-3 0 0 16,3 0-48-16,-1 2-128 0,5-4 192 0,-2 0-64 15,-4 0-128-15,-2 0 160 0,-1 2-160 0,1 1 160 0,2-4-32 16,0 1-128-16,2 0 192 0,-4 2-64 15,-4-1 64-15,2-1 16 0,1-1 0 0,2 3 0 0,2 3 0 0,-6-3 0 16,-5 2 0-16,2 0 0 0,2-4-208 0,0-1 128 16,0 2-128-16,-4 1 0 0,-3-2 0 0,4-1 128 15,1 3-128-15,1-2 0 0,-3-4 0 0,1-1 0 16,-4 1 0-16,5 1 0 0,3 1 0 0,-1 1 0 16,-4-2 0-16,0 0 0 0,-1-3 0 0,5 2 0 15,3 1 0-15,-3-1 0 0,-4-2 160 0,-1 0-160 16,3 1 160-16,2-2-160 0,2-1 160 0,-3 1-160 15,-4-1 160-15,2-3-160 0,5 2 160 0,0-3-160 16,2 2 160-16,-4-2-160 0,-5 0 128 0,6 2-128 16,1-1 0-16,3 0 0 0,1-4 0 0,-2 1 128 0,-4 1-128 0,1-3 0 15,1 4 0-15,1-2 0 0,2 1 0 0,-1 2 0 16,-7-2 0-16,0 2 0 0,0-3 0 0,3 3 0 16,2-1 0-16,-3 2 0 0,-5-4 0 0,3 3 0 15,-1-5 0-15,5 5 128 0,2-2-128 0,-3 2 0 16,-4-4 0-16,0-1 0 0,5 2 0 0,-3-2 0 15,2 5 0-15,0-3 0 0,-4-1 0 0,3 1 0 16,2-2 0-16,3 0 0 0,-3 2 0 0,2 0 0 16,-2-3 0-16,2 3 0 0,3-1 0 0,2-3 0 15,3 1 144-15,-6 0-144 0,-1 1 128 0,1-2-128 16,3-1 160-16,1 2-160 0,5-1 192 0,-1 2-192 16,-4-1 0-16,1-3 0 0,1 0 0 0,2 1-144 15,3-1 144-15,5 2 0 0,-3 0 0 0,-3-1 0 16,-1-4 0-16,2 1 0 0,5 0 0 0,0 0 0 0,6 3 0 0,2 4 0 15,3-2 0-15,-4-1 0 0,-1-1 0 16,2-2 0-16,4-2 0 0,0 1 0 0,3 3 0 0,2 0 0 16,2 2 0-16,5 0 0 0,4-3 0 0,0-1 0 15,-3 1 0-15,1 1 0 0,5-3 0 0,2 0 0 16,0-3 0-16,6 2 0 0,2-2-128 0,7 0 128 16,-2 1-128-16,6-3 128 0,2 0 0 0,4 1 0 15,1-4 0-15,4 4 0 0,1 0 0 0,4-2-160 16,2 1 160-16,5 1-208 0,0-3 208 0,6 2 0 15,2-3 0-15,-1 2 0 0,5-2-128 0,6 2 128 16,3 0-208-16,1-3 80 0,3 2 128 0,-15 11 0 16,5-4 0-16,2-4-128 0,3 0 128 0,2 1 0 0,3-2 0 15,1 0 0-15,4 3 0 0,33-16 0 0,-11 7 0 16,-4 8 0-16,-4 2 0 0,-4 0 0 0,-3-4 0 0,1 4 0 16,-1 3 0-16,1 4 0 0,-1 1 0 0,5 0 0 15,2 2 0-15,1-1 0 0,1 4 0 0,2-3 0 16,-1 1-160-16,4-2 160 0,-1 2-192 0,5-3 192 31,5 0-544-31,2-2 0 0,1 1 0 0,1-1 0 16,0-1-256-16,2 2-48 0,1 3-16 0,3-3 0 15,3 2-304-15,-34 6-64 0,7 1-16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12:58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9573 7373 21247 0,'0'0'944'0,"0"0"192"0,0 0-912 0,0 0-224 0,0 0 0 0,0 0 0 15,13-1 240-15,-2-1 0 0,0 1 0 0,1 1 0 16,-1 0 224-16,2 0 48 0,2-1 16 0,3 0 0 15,1-2-80-15,3 3 0 0,2-1-16 0,5 1 0 16,0 1-160-16,3 2-16 0,4-2-16 0,2-1 0 0,4 1 144 0,-2-1 16 16,0-1 16-16,2 2 0 0,2 2 112 0,3-2 32 15,0 1 0-15,8 1 0 0,5-2-16 0,1-1 0 16,2 0 0-16,1 0 0 0,1 0-128 0,0 0-32 16,2 0 0-16,8-1 0 0,5-2-144 0,0 1-48 15,-2-2 0-15,4-1 0 0,2 2 0 0,6 1-16 16,6-2 0-16,0 2 0 0,-2-2 0 0,4-1 0 15,3 1 0-15,2 0 0 0,3-4 16 0,-1 2 16 16,0 2 0-16,6-1 0 0,1-1 48 0,-1 1 0 16,-1 1 0-16,2-1 0 0,3 2 0 0,1 1 16 15,0-2 0-15,2 3 0 0,4-2 16 0,0 1 0 16,0-2 0-16,0 1 0 0,1 1-48 0,3 0-16 0,4 1 0 0,2 1 0 16,-2 0 32-16,1 0 0 0,2 0 0 0,-1 0 0 15,0 1-48-15,2 2 0 0,1-3 0 0,-2 1 0 16,1 2-32-16,-1 1-16 0,-1-3 0 0,2 0 0 15,-1 0-160-15,2 1 192 0,-4-1-192 0,0 0 192 16,-2 2-192-16,-1-2 0 0,2-1 0 0,-1 1 128 16,-2 1-128-16,1-1 160 0,1-1-160 0,-3 2 160 15,-3 0-160-15,1-2 128 0,2 0-128 0,-2 0 128 16,-5 0-128-16,2 1 128 0,2 0-128 0,-2 0 128 16,-4-2 0-16,0 0 0 0,4 1 0 0,-6 0 0 15,0 0 32-15,-2 0 0 0,-1 0 0 0,-1 0 0 16,-1 1 16-16,0 2 0 0,-2-2 0 0,0 3 0 15,2-2-48-15,-5 2 0 0,-3-3 0 0,-3-1 0 16,0 2-128-16,0-1 0 0,-1-2 0 0,-2 1 128 16,-4-2-128-16,-1 2 128 0,-2 0-128 0,-2-1 128 0,0-3-128 0,-2 2 0 15,-5-1 0-15,-2 1 0 0,-3 0 0 0,0 1 0 16,0 0 128-16,-4-2-128 0,-9 0 0 0,-1 0 128 16,-1-1-128-16,-6 3 128 0,-1 1-128 0,-6-1 0 15,-4-1 0-15,-4 1 0 0,-2 0 0 0,-5 1 0 16,-2 0 0-16,-7 0 0 0,-1 0 0 0,-4 2-176 15,-6 1 48-15,-1-2 0 16,-11-1-1728-16,0 0-320 0,2 12-80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13:11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6362 2107 12319 0,'0'0'544'0,"0"0"112"0,0 0-528 0,0 0-128 0,-4 7 0 0,4-7 0 16,-5 4 912-16,0 1 160 0,5-5 16 0,-4 5 16 16,-1-3 112-16,5-2 32 0,0 0 0 0,-6 1 0 0,1-1-32 0,5 0 0 15,-9 0 0-15,9 0 0 0,0 0-160 0,0 0-32 16,-5 0-16-16,5 0 0 0,0 0-176 0,0 0-48 15,0 0 0-15,0 0 0 0,0 0-80 0,0 0 0 16,0 0-16-16,0 0 0 0,5-11-240 0,1 4-32 16,-6 7-16-16,12-7 0 0,-1 1-64 0,2 4-16 15,1-2 0-15,0 0 0 0,-2 3-64 0,4-2-32 16,1 1 0-16,1-1 0 0,-1 3-48 0,1-1-16 16,-2 1 0-16,2 1 0 0,1-1 0 0,1 3 0 15,2-1 0-15,1 0 0 0,3-1 0 0,1 3 0 16,0-2 0-16,2 1 0 0,-3-1 32 0,3 0 0 15,3-1 0-15,-1-1 0 0,1-1-64 0,1 1 0 16,1 1 0-16,1 0 0 0,-1-2 0 0,-1 1-128 16,3 0 192-16,-11 0-64 0,3 0 80 0,4 1 16 15,1-1 0-15,1 0 0 0,2 2-32 0,1-2-16 16,0 0 0-16,16 0 0 0,-6 0-48 0,-3 0 0 16,-3 0 0-16,0 0 0 0,-2 1-128 0,1 0 160 15,-1-1-160-15,-1 4 160 0,-2 0-160 0,-1-3 0 16,0-1 0-16,0 1 128 0,1 3-128 0,1-1 128 0,-2 0-128 15,2 0 128-15,-1-2-128 0,2 2 192 0,-1-1-192 0,0 1 192 16,0-2-192-16,-1 2 0 0,2 0 0 0,1 0 0 16,0 0 176-16,2-3-48 0,-3-2-128 0,3 2 192 15,0 2-192-15,1-1 144 0,0 1-144 0,0 0 128 16,0-1-128-16,1 1 128 0,-1 5-128 0,3-5 128 0,-2-2-128 16,0 0 128-16,1 0-128 0,-2 0 128 15,-1 0 48-15,1 0 0 0,0-1 0 0,-1 1 0 0,-2-1-176 16,1 1 192-16,1 0-192 0,-5-1 192 0,1-3-64 0,1 1 0 15,2 2 0-15,-1-2 0 0,-2 0-128 0,-1 0 192 16,-1-1-192-16,2 0 192 0,0 1-192 0,0-1 160 16,-2-1-160-16,1 0 160 0,0 1-160 0,-1 3 0 15,1-2 0-15,1 2 0 0,-2-2 0 0,3 1 0 16,0-2 0-16,2 0 0 0,-1 0 0 0,1 2 0 16,-2-2 0-16,4-1 0 0,0 1 0 0,-2 1 0 15,0 0 0-15,-1-2 0 0,1 1 0 0,2 0 0 0,1 1 128 16,0 0-128-16,-1-4 0 0,1 2 0 0,-1 3 0 0,-1-1 0 15,-2-2 0-15,1 2 0 0,-1 1 0 0,0 1 0 16,1-2 0-16,-1 3 0 0,-1-3 0 0,-1 2 0 16,-1-1 0-16,1-2 0 0,-2 3 0 0,1-1 128 15,-3 0-128-15,0 0 128 0,0 1-128 0,0 1 128 16,1-2-128-16,-2 0 0 0,-3 2 0 0,1 0 0 16,-1 0 0-16,-1 0 0 0,-3 0 0 0,2 0 0 15,2 0 0-15,-1 2 0 0,-1-1 0 0,0 0 0 16,-1-1 0-16,1 0 0 0,0 1 0 0,-1-1 0 15,-2 0 0-15,1-1 0 0,-1 4 0 0,0-3 0 16,-1 0 0-16,0 0 0 0,0 0 0 0,1 0 0 16,-1-2 0-16,-2 2 0 0,0 0 0 0,-1 0 0 15,0 0 0-15,2-1 0 0,-2 2 0 0,-1 1 0 0,2-1 0 16,-1-1 0-16,0 3 128 0,-1-3-128 0,0 0 0 0,2 2 0 16,2 2 0-16,-2-3 0 0,0 0 0 0,0 1 0 15,-1-1 0-15,3-1 128 0,0 0-128 0,1 0 0 16,-1 1 0-16,4 2 0 0,-2-1 0 0,1 1 0 15,-2-1 0-15,1 0 0 0,-2-2 0 0,3 0 0 16,0 0 0-16,2 0 0 0,2-2 0 0,-4 0 0 16,2 1 0-16,0 1 0 0,0 0 0 0,0 0 160 15,-1 0-160-15,0 0 160 0,-1 0-160 0,1 0 0 16,0 0 144-16,1 0-144 0,0-2 0 0,-2 1 128 16,-2 0-128-16,2 0 0 0,0-2 0 0,1 2 144 0,0-2-144 0,1 2 0 15,1-3 128-15,-1 2-128 0,0-1 0 0,0 0 0 16,-1 2 0-16,1 1 0 0,0-2 0 0,-3-1 0 15,3-2 128-15,2 3-128 0,0-1 144 0,-2 0-144 16,1 1 0-16,-1-2 0 0,-1-1 0 0,1 1 0 16,2 2 0-16,1-2 0 0,-2-1 144 0,1 1-144 15,0 0 0-15,0 2 0 0,2-2-144 0,0-1 144 16,-2 0 0-16,1 1 0 0,0-1 0 0,-1-2 0 16,0 1 0-16,1 2 0 0,-3-1 0 0,1 0 0 15,-1 2 0-15,4 2 0 0,-1 1 0 0,1-1 0 16,-1 0 0-16,-1 1 0 0,2 0 0 0,0 0 0 15,-2 0 0-15,1 0 0 0,-1 0 0 0,-1 0 0 16,1 0 0-16,0 1 0 0,2-1 0 0,0 1 0 16,-6-1 0-16,4 1 0 0,1 2 0 0,1-2 0 0,-1-1 0 15,-1 2 0-15,1-2 0 0,-1 1 0 0,2-1 0 16,0 1 0-16,-2-2 0 0,1 2 0 16,1-1 0-16,-2 1 0 0,2-1 0 0,1 0 0 0,-3-2 0 15,1 2 0-15,-3 1 128 0,2-1-128 0,1 0 0 0,1 1 0 16,0 2 128-16,-2-2-128 0,-2-1 0 0,1 1 0 15,0 1 128-15,-1-1-128 0,-1-1 0 0,2 3 0 16,-1-2 0-16,0 0 0 0,-1-2 0 0,0 1 0 16,-1 0 128-16,0 0-128 0,-5 1 0 0,2 0 0 15,0 2 0-15,1-2 0 0,2-1 0 0,-2 4 0 16,0 0 0-16,-1-2 0 0,-1 1 0 0,0 1 0 16,4 1 0-16,-3-1 0 0,-2-3 0 0,1 0 128 15,0 3-128-15,0 0 0 0,0 1 0 0,0-1 0 16,-1-1 0-16,2 1 0 0,1 1 0 0,-1-1 0 0,0-3 0 0,-1 2 0 15,-1 0 0-15,3-1 0 0,1 2 0 0,-1-2 0 16,1 2 128-16,1-4-128 0,-2 0 0 0,0 0 0 16,0 0 160-16,-1 1-160 0,-1 1 160 0,0-1-160 15,-1 0 144-15,0 1-144 0,0-2 128 0,-1 0-128 16,-1 0 0-16,0 0 128 0,-1 0-128 0,0 0 0 16,0-2 128-16,-2 4-128 0,-1-2 128 0,1 0-128 15,-2 0 0-15,1 0 0 0,-2 0 128 0,-1 0-128 16,1 0 0-16,-2 1 0 0,5-1 0 0,-4 0 0 15,1 0 0-15,0 1 0 0,-2-1 0 0,-1 0 0 16,-1 0 0-16,-9 0 0 0,12 0 128 0,-3 0-128 16,-9 0 0-16,11-1 0 0,-11 1 0 0,0 0 0 15,0 0 0-15,9-3 0 0,-9 3 128 0,0 0-128 16,0 0 0-16,0 0 0 0,6-6 144 0,-6 6-144 0,0 0 0 16,-6-10 0-16,1 3 0 0,-5 4 0 15,-4-4-768-15,-5 5-160 0,-7-1-32 0,-3 4-16 16,-3 5-2016-16,-7 1-400 0,-27 2-64 0,1 4-32 0</inkml:trace>
  <inkml:trace contextRef="#ctx0" brushRef="#br0" timeOffset="3384">22054 2104 14335 0,'-15'8'640'0,"6"-4"128"0,-1-2-624 0,1 3-144 16,1 6 0-16,-1-8 0 0,-1-1 1280 0,-1 0 240 16,-1 3 32-16,2-2 16 0,1-2-176 0,9-1-48 0,-10 0 0 0,10 0 0 15,0 0-320-15,0 0-64 0,0 0 0 0,0 0-16 16,0 0-240-16,0 0-32 0,0 0-16 0,0 0 0 15,0 0-80-15,0 0 0 0,10 1-16 0,2 1 0 16,-1-2-192-16,2 0-48 0,1 0 0 0,-3 0 0 16,3 0 32-16,10-2 0 0,0 1 0 0,2-2 0 15,-1 2-16-15,2-1 0 0,0 0 0 0,3 0 0 0,2-2 48 0,1 3 0 16,0-2 0-16,3 2 0 0,1 0 16 0,1-3 16 16,0 1 0-16,-1 2 0 0,-3 1-64 0,3 1-16 15,1-2 0-15,1 0 0 0,2 0-64 0,1-1-16 16,0 2 0-16,0 0 0 0,0-1-96 0,0 1-32 15,0-1 0-15,-4 1 0 0,1-2 16 0,-1 4 0 16,-1-4 0-16,-1 2 0 0,-1-1 80 0,1 1 16 16,-2 0 0-16,2 0 0 0,0-1-48 0,2 1-16 15,-3 0 0-15,2-1 0 0,1-2-48 0,-1 3 0 16,-1 3 0-16,-1-3 0 0,0-3-128 0,0 2 192 16,0-2-192-16,0 1 192 0,-1 0-192 0,3 1 128 15,1 0-128-15,1-2 128 0,-3 2-128 0,3 1 192 16,0 0-192-16,-2 0 192 0,1-1-192 0,-1 2 0 0,-4-1 0 0,-1 0 0 15,6-4 0-15,-5 3 0 0,0 0 0 0,0-1 0 16,1 1 128-16,-8 0-128 16,2 0 0-16,2-1 128 0,3 2-128 0,4 0 0 15,1 0 144-15,2 0-144 0,-2-1 0 0,0 0 0 16,0 0 0-16,-1-1 128 0,2 1-128 0,-1-3 0 0,1 2 0 0,0 0 0 16,-1 2 0-16,0 2 0 0,-1-2 0 0,4 1 0 15,-2 0 0-15,-1 1 0 0,-3 0 0 0,-1-1 128 16,0-2-128-16,-2 1 0 0,-1-2 0 0,-1 0 0 15,-1 1 0-15,1 0 144 0,-3-1-144 0,0 1 0 16,0 0 192-16,0 0-192 0,-1 1 192 0,1 0-192 16,1 0 192-16,2 1-192 0,0-1 192 0,-2 1-192 15,0 0 192-15,-3 1-192 0,0-1 192 0,1-1-192 16,-2 0 160-16,0 0-160 0,-1 0 128 0,0-1-128 0,0 1 0 0,0-2 128 16,0-1-128-16,-2 3 0 0,-2-2 144 0,2 0-144 15,0 1 160-15,0-1-160 0,3 4 176 0,-3-2-176 16,0 0 192-16,0 0-192 0,1 1 128 0,1 0-128 15,0 0 0-15,-2 1 0 0,2 0 128 0,-1 1-128 16,-1-2 0-16,1 2 0 0,0 0 0 0,2 0 0 16,-1-2 0-16,1 0 0 0,1-1 0 0,-1 2 0 15,0 1 0-15,1 0 0 0,-1-2 0 0,1 2 0 16,-1-2 0-16,2 2 0 0,-1-2 0 0,1 0 0 16,-2-1 0-16,1 1 0 0,2 1 128 0,-3-1-128 15,1-1 0-15,0 1 0 0,-3 1 0 0,1-1 0 16,-1 3 128-16,0-3-128 0,-1-1 0 0,1 1 0 15,-1 0 0-15,-2-1 0 0,-1 2 128 0,-1-2-128 16,1-3 0-16,-3 3 0 0,-1 0 160 0,0 1-160 16,1-2 128-16,-2 0-128 0,-2 0 128 0,1-2-128 15,-2 2 128-15,-1 0-128 0,-4-1 128 0,0 0-128 16,0-1 128-16,-5 3-128 0,6-1 0 0,-1-2 128 0,-1 1-128 16,-4 2 0-16,0 0 0 0,0 0 0 0,0 0 0 0,0 0 0 15,3-5 0-15,-3 5-304 16,0 0 48-16,0 0 16 15,-7-2-2176-15,-4 2-432 0,-3 2-96 0</inkml:trace>
  <inkml:trace contextRef="#ctx0" brushRef="#br0" timeOffset="6336.14">7990 3622 13823 0,'0'0'608'0,"-10"1"128"0,1-1-592 0,2 0-144 0,-1 0 0 0,0 0 0 16,8 0 128-16,-9 1-128 0,2 1 192 0,-1-2-64 15,-2 0 608-15,10 0 112 0,-10 1 32 0,10-1 0 16,-9 4 144-16,9-4 48 0,-10 2 0 0,10-2 0 16,0 0 128-16,-9 2 16 0,9-2 16 0,0 0 0 15,0 0-368-15,0 0-80 0,0 0-16 0,0 0 0 16,0 0-240-16,0 0-48 0,0 0-16 0,0 0 0 0,0 0-16 0,0 0 0 15,0 0 0-15,13 0 0 0,-1-2 96 0,2 0 16 16,2-3 0-16,1 2 0 0,1 1-128 0,4 0-32 16,3-1 0-16,2 0 0 0,-2 3-128 0,3 0-16 15,3 0-16-15,2 1 0 0,1-1-48 0,3 2 0 16,1-1 0-16,5-1 0 0,7-1 64 0,3-2 16 16,-2-2 0-16,0 2 0 0,-1 2 32 0,0 1 0 15,3 0 0-15,-1 1 0 0,-3 1 16 0,2-1 0 16,1-1 0-16,0 0 0 0,-2 0-64 0,-1-1 0 15,0-1 0-15,-2 2 0 0,-1 3-48 0,-1-1-16 16,1 4 0-16,-1-3 0 0,-5-1-32 0,5 0-16 16,-3-2 0-16,1 0 0 0,0-1 16 0,0 0 0 15,-1-1 0-15,1 2 0 0,-1 0 64 0,3 0 16 16,-1 3 0-16,1-2 0 0,-3-1-48 0,4-1-16 16,-1-2 0-16,1 3 0 0,-1-2-48 0,0 1-128 15,0-1 192-15,-2 2-64 0,-1 0 16 0,1 2 0 16,2 0 0-16,-2-1 0 0,-2-1-16 0,2 0-128 15,3-1 192-15,-3 1-64 0,3-1-128 0,-1 0 128 16,-1-1-128-16,-1 2 128 0,-1 0-128 0,0 2 0 0,0-1 0 0,-2-1 0 16,1 0 0-16,-2 0 0 0,2 1 128 0,-2-1-128 15,1-1 0-15,-1 1 0 0,1 1 0 0,-2 0 0 16,-3 1 0-16,2 0 128 0,1 1-128 0,-1-1 0 16,1 2 0-16,-2-1 0 0,-3-1 0 0,1-1 0 15,-3 1 128-15,1-2-128 0,1 0 0 0,-2 1 128 16,0 0-128-16,-3-1 128 0,1 0-128 0,-5 2 128 15,0-1-128-15,-1 0 0 0,-1 2 144 0,0-1-144 0,2-1 0 0,-1 1 144 16,-1-2-144-16,3 1 0 0,-1-1 160 0,-1 1-160 16,-3-1 128-16,0 0-128 0,-1 0 160 0,2 0-160 15,-2 0 192-15,1 0-192 0,-1-1 192 0,0-2-192 16,0 2 192-16,0 0-192 0,0-3 160 0,1 2-160 16,0-1 128-16,-1-1-128 0,0 2 0 0,-1-2 128 15,-2-3-128-15,2 2 0 0,0 2 0 0,0-3 0 16,-2 3 0-16,3-2 0 0,-1 0 0 0,0-2 0 15,0 1 128-15,0 1-128 0,-1-3 0 0,1 2 0 16,0-3 0-16,-3 1 0 0,-1 3 0 0,-1-1 0 16,0 1 0-16,-5 1 0 0,-1-4 0 0,-1 3 0 15,-6 5 0-15,0 0 0 16,4-6-1088-16,-4 6-208 0,0 0-48 0,0 0-12080 16,-15 0-2416-16</inkml:trace>
  <inkml:trace contextRef="#ctx0" brushRef="#br0" timeOffset="7070.02">16691 3175 11967 0,'0'0'1072'0,"0"0"-864"0,0 0-208 0,6 10 0 16,0-3 448-16,-6-7 32 0,5 10 16 0,-5-10 0 15,6 9 576-15,-6-9 112 0,11 8 32 0,0-3 0 16,1 0 160-16,5 0 32 0,2-1 16 0,4-1 0 0,4-1-112 0,2 1-32 16,3 2 0-16,1-1 0 0,0-4-176 0,-8 0-32 15,4 1-16-15,3 0 0 0,2 0-144 16,2 1-16-16,0-2-16 0,-1 1 0 0,-1-1-96 0,1 0-16 16,0 0 0-16,0-1 0 0,-1-2-64 0,-2 1 0 15,-2-1-16-15,-2 2 0 0,-2 0-176 0,-2-1-16 16,-1 1-16-16,-3 0 0 0,-2 1-144 0,-2 0-16 15,-2-2-16-15,-1 2 0 0,-1 0-144 0,-2 0-32 16,-3-1 0-16,-7 1 0 0,0 0-128 0,0 0 0 16,0 0 0-16,0 0 128 0,0 0-128 0,0 0-272 15,-5 5 64-15,-4 2 16 16,-2-1-2704-16,-4-1-544 0</inkml:trace>
  <inkml:trace contextRef="#ctx0" brushRef="#br0" timeOffset="9072.03">10821 5155 10127 0,'0'0'896'0,"0"0"-704"0,0 0-192 0,-9 1 0 15,9-1 1264-15,0 0 208 0,-9 1 64 0,9-1 0 16,0 0-160-16,0 0-32 0,0 0 0 0,0 0 0 0,0 0-272 0,0 0-64 16,0 0-16-16,0 0 0 0,0 0-240 0,13-2-48 15,1-3-16-15,4 0 0 0,3 1-112 0,2 1 0 16,1 3-16-16,2 0 0 0,-1-2-48 0,3-1 0 15,1-2 0-15,3 4 0 0,0-2 112 0,1 2 16 16,1 0 0-16,1 0 0 0,-1 1-16 0,3-2 0 16,1 1 0-16,3 2 0 0,-1-1-160 0,-4 0-16 15,-3-1-16-15,1 0 0 0,2-2-16 0,-2-1 0 16,-1 1 0-16,-1 0 0 0,0 0-64 0,-4 0-16 16,-3-4 0-16,2 3 0 0,-2 2-64 0,-4-1-16 15,-2 2 0-15,-3 0 0 0,-2-3-112 0,0 1-16 16,-2 1-128-16,-2 2 192 0,-10 0-192 0,0 0 128 15,9 0-128-15,-9 0 0 0,0 0 0 0,0 0 0 16,0 0 0-16,0 0 0 0,0 0 0 0,0 0-256 16,0 0 16-16,0 0 16 15,-10 4-1248-15,1 0-240 0,9-4-48 0,0 0-16 16,-9 2-1536-16,9-2-304 0,-14-8-64 0,14 8-7520 0</inkml:trace>
  <inkml:trace contextRef="#ctx0" brushRef="#br0" timeOffset="9421.57">11646 4902 16575 0,'0'0'1472'0,"0"0"-1168"0,0 0-304 0,0 0 0 16,8-8 1040-16,-8 8 160 0,10-5 16 0,-1 3 16 16,-9 2 48-16,12-5 16 0,1-2 0 0,1 6 0 0,0 1-240 0,3 2-48 15,2 4-16-15,2-1 0 0,2-3-368 0,1 3-80 16,2 3-16-16,3-2 0 0,0 4 112 0,-1-1 32 15,0 1 0-15,-4-2 0 0,-2 1-176 0,1-1-48 16,0 3 0-16,-3-1 0 0,-1 3-128 0,-1 2-48 16,-3 0 0-16,-2-1 0 0,1 2-16 0,-3-2 0 15,-2 1 0-15,-1-1 0 0,-3-1 80 0,-3 1 16 16,-2 1 0-16,-2 0 0 0,-4 3 32 0,-5 0 16 16,-1 0 0-16,-6 2 0 0,-4 3 64 0,-1 1 16 15,-5-5 0-15,-1 3 0 0,-4-3-64 0,-1 1-16 16,-2 0 0-16,-1 1 0 0,-1-5-144 0,1 2-16 15,-1 1-16-15,1 1 0 0,2 1-224 0,-1-1 144 16,1-2-144-16,3 0 128 16,0-2-880-16,4-3-176 0,5 0-32 0,3 1-11504 15,2-2-2288-15</inkml:trace>
  <inkml:trace contextRef="#ctx0" brushRef="#br0" timeOffset="11674.18">11038 6594 5519 0,'-14'0'240'0,"8"1"64"0,0 3-304 0,-1-3 0 16,1 0 0-16,0 1 0 0,6-2 2656 0,-8 1 480 15,8-1 80-15,0 0 32 0,0 0-1840 0,0 0-352 16,0 0-80-16,0 0-16 0,0 0-112 0,11 2-16 0,3 1-16 0,3-3 0 16,1-3-256-16,3 1-48 0,4-6-16 0,1 3 0 15,5 0-112-15,2 1 0 0,1-3-16 0,3 0 0 16,4 1 16-16,2-2 0 0,4 3 0 0,1-2 0 16,3-1 304-16,-1 0 64 0,-2-2 16 0,0 4 0 15,-1-2-64-15,0 3-16 0,0-1 0 0,21-3 0 16,-9 4-96-16,-3 1-16 0,-2 0 0 0,-7 0 0 15,-4-1-208-15,-14 0-48 0,2-2-16 0,1 3 0 0,1 1 0 0,-2 1 0 16,2-3 0-16,2 3 0 0,-1 1-48 0,3 1-16 16,0 0 0-16,0-1 0 0,0-1-48 0,-1 1-16 15,1 0 0-15,13-3 0 0,-10-2-48 0,-1 3 0 16,-6 2 0-16,-12 1 0 0,-2-3 64 0,-1 2 16 16,-1-1 0-16,-1-1 0 0,-4-2 16 0,-1 2 0 15,-1 3 0-15,-2 0 0 0,-8 0-224 0,6-2 144 16,-6 2-144-16,0 0 128 0,0 0-128 0,0 0 0 15,0 0 0-15,0 0 0 0,0 0 0 0,0 0-144 16,0 0 0-16,0 0 0 16,-6 0-416-16,-3 2-80 0,0 2 0 0,-1 1-16 15,0-3-1904-15,-2-2-384 0,0 0-80 0</inkml:trace>
  <inkml:trace contextRef="#ctx0" brushRef="#br0" timeOffset="12091.14">12283 6174 9215 0,'-18'-9'816'0,"9"6"-656"0,9 3-160 0,-9-4 0 0,9 4 1744 0,0 0 320 0,0 0 64 0,0 0 16 15,0 0-784-15,0 0-144 0,0 0-48 0,9-2 0 16,-1 0-32-16,5 1-16 0,2 1 0 0,4 1 0 15,2 1-240-15,5 2-48 0,3 1-16 0,4 2 0 16,4-3-48-16,2 2 0 0,3 1 0 0,0-1 0 0,-1 0-64 0,-2 2-32 16,1-2 0-16,-3 4 0 0,-3-1-64 0,-2 4-16 15,0 2 0-15,-3-4 0 0,-1 1-176 0,0 2-32 16,-4 0-16-16,-3 0 0 0,0-2-112 0,-5 2 0 16,-2 2-16-16,-4-4 0 0,-2 1 32 0,-3 1 16 15,-1 3 0-15,-4-1 0 0,-3 1 144 0,-3-1 16 16,-3-2 16-16,-2 3 0 0,-2-1 48 0,-2 3 16 15,-3 3 0-15,-1-2 0 0,-3-1-48 0,-1-1-16 16,-2-1 0-16,-2 0 0 0,-3 0-128 0,1-2-16 16,-3 3-16-16,1-1 0 0,1-1-176 0,-1 1-128 15,0-1 144-15,0 1-144 0,2 2 0 0,1-3 0 16,0 1 0-16,4-1 0 16,0-2-2304-16,1 0-384 0,1 1-96 0</inkml:trace>
  <inkml:trace contextRef="#ctx0" brushRef="#br0" timeOffset="20329.58">1613 9624 7359 0,'-14'-1'320'0,"14"1"80"0,-9 2-400 0,-1-2 0 0,1 1 0 0,0 2 0 16,9-3 2304-16,-10 5 368 0,1 0 80 0,9-5 0 15,-7 4-1152-15,7-4-256 0,0 0-32 0,0 0-16 16,0 0-304-16,0 0-64 0,0 0-16 0,0 0 0 15,0 0-224-15,0 0-48 0,0 0-16 0,10 6 0 16,2 1 0-16,2-5 0 0,0 0 0 0,2-2 0 16,1-2-64-16,4 1-16 0,0-3 0 0,4 2 0 0,0-2-160 0,2 0-48 15,-1 0 0-15,4 2 0 0,0-2-80 0,2 3-32 16,0 1 0-16,1 0 0 0,1 1 32 0,2 0 16 16,-1 3 0-16,-1-3 0 0,0 0 16 0,0 2 0 15,0-2 0-15,1 2 0 0,-2-1-64 0,1 0-16 16,1-1 0-16,4-1 0 0,3-3 48 0,-1 2 16 15,0 1 0-15,1 1 0 0,0 1-64 0,0 0-16 16,1 2 0-16,0 0 0 0,-1-3 0 0,2 2-16 16,0 0 0-16,1 0 0 0,0 1 0 0,1-4 0 15,2 1 0-15,2 2 0 0,1 0-48 0,0 1 0 16,-3-1 0-16,0 1 0 0,2-2-128 0,1 1 160 0,1-1-160 0,1 1 160 16,-1-2-160-16,2 2 160 15,2 2-160-15,-2-2 160 0,-2 0-160 0,1 1 0 16,-3 1 144-16,4-1-144 0,-1-2 0 0,2 2 128 15,-2 1-128-15,2 0 0 0,-2-1 0 0,1-1 128 0,-1-2-128 0,0 0 0 16,0 0 128-16,0 1-128 16,0 3 160-16,1-3-160 0,0 1 176 0,2-3-176 15,-2 1 192-15,0-1-192 0,-2-1 176 0,1 1-176 0,-4-1 160 0,3 1-160 16,0 0 176-16,2 0-176 16,-1 0 192-16,1 0-192 0,-4-2 176 0,2 1-176 0,-2 0 160 0,-2-1-160 15,1 0 160-15,-1 1-160 0,5-1 160 0,-1 1-160 16,1 0 128-16,-1 0-128 0,0-1 0 0,0 1 144 15,-1 1-144-15,1-1 0 0,1 1 144 0,1 0-144 16,-1 0 0-16,0 1 144 0,1-1-144 0,0 0 0 16,1 0 0-16,0 0 0 0,-1 0 0 0,1 1 0 0,-3-2 0 0,2 1 0 15,-1-1 128-15,2-1-128 0,2 0 0 0,0-2 0 16,0 2 0-16,2-2 0 0,-1 1 0 0,-1-1 128 16,-2-1-128-16,2 2 0 0,-1-1 144 0,1 1-144 15,1-2 0-15,0 0 144 0,-2 2-144 0,2 1 192 16,0 1-192-16,-2-1 192 0,-2-1-192 0,3-3 128 15,-1 0-128-15,3 2 128 0,-2 1-128 0,0 0 0 16,-2 2 144-16,0-1-144 0,-1-1 0 0,1 0 128 16,2 1-128-16,-1-1 0 0,2-1 0 0,1 0 0 15,1 1 0-15,-4 0 128 0,-2-1-128 0,1 2 0 0,-3-2 0 16,1 1 0-16,3 1 0 0,-1 0 0 16,-2 1 0-16,-2 1 128 0,0-2-128 0,-1-1 0 0,-2-1 0 15,-1 3 0-15,-2-2 128 0,-1 2-128 0,1 0 128 0,-1 0-128 16,2 1 0-16,-2 0 0 0,-1-2 0 0,-1 2 0 15,3-1 0-15,-3 1 176 0,0 1-176 0,-2-1 192 16,0-1-192-16,-1 1 160 0,2 0-160 0,-2 1 160 16,1-1-160-16,-1 2 0 0,-1-1 0 0,0-1 0 15,3 0 0-15,-3 0 128 0,-3 0-128 0,-1-1 0 16,1-1 0-16,-1 0 128 0,-3 1-128 0,1-1 0 16,-3 1 176-16,1 1-48 0,-1-4-128 0,-1 2 192 15,-4-1-192-15,3 1 128 0,-2 0-128 0,-1-1 0 16,-2 1 192-16,-1-3-48 0,1 0-16 0,-2 1 0 15,-1-2-128-15,-1 2 0 0,-3 0 144 0,1 2-144 16,-4-2 0-16,0 0 144 0,-2 2-144 0,0 0 0 0,-2 0 128 16,-8 2-128-16,10-3 0 0,-10 3 0 0,9 3 0 0,-9-3 0 15,0 0 0-15,0 0 0 16,5 11-1120-16,-2-1-224 0,-5 3-64 0,-3 1-18176 16</inkml:trace>
  <inkml:trace contextRef="#ctx0" brushRef="#br0" timeOffset="24716.28">12327 10571 12031 0,'0'0'528'0,"0"0"112"0,8 0-512 0,2-1-128 15,-2-4 0-15,-1 3 0 0,1 4 832 0,0-2 144 16,-8 0 32-16,7 0 0 0,-7 0-96 0,8 2-16 16,-2 1 0-16,-6-3 0 0,0 0 80 0,0 0 16 15,0 0 0-15,0 0 0 0,0 0-224 0,0 0-64 16,0 0 0-16,-1 6 0 0,-3 4 0 0,-2-2 0 0,-3 1 0 0,0-2 0 16,-4 3-192-16,-1-2-64 0,0 2 0 0,-3-1 0 15,-6 1 48-15,0-3 0 0,0-1 0 0,-1 2 0 16,0-3 32-16,-4 1 16 0,-2 3 0 0,0-4 0 15,-1 1-160-15,1 0-48 0,-2-4 0 0,0 2 0 16,2-2-16-16,1 0-16 0,-1-2 0 0,2-2 0 16,2 0-112-16,0 1-32 0,3-1 0 0,2 1 0 15,-1 1-32-15,3-1-128 0,1 0 192 0,3 1-64 0,1 0-128 16,1 1 160-16,2-1-160 0,2 1 160 0,1 0-160 0,2 2 0 16,6-3 0-16,0 0 0 0,0 0 0 0,0 0 0 15,-4 7 0-15,4-7 0 0,0 8 0 0,0 4 0 16,3-4 0-16,-1 5 0 0,2-3 0 0,0 3 0 15,1 1 0-15,1 3 0 0,1-1 0 0,0 3 0 16,-2 1 0-16,2 5 0 0,-1 1 0 0,2 2 0 16,-1 3 0-16,2 3 0 0,0 4 0 0,-1 2 0 15,-2 4 0-15,1-1 0 0,-2 3 0 0,-2-1 0 16,0 2 0-16,-2 2 0 0,-2-1 0 0,0 5 0 16,1 0 0-16,-2 23 0 0,-1-11 0 0,-1-3 0 15,-1-4 0-15,0-3 0 0,0 3 0 0,1-5 0 16,-4-2 0-16,3 1 0 0,0 3 0 0,0-2 0 15,2 0 0-15,-2 1 0 0,0-1 0 0,-1 3 0 16,1 1 128-16,1-1-128 0,1-2 0 0,-2 2 0 16,3 1 0-16,-1 0 0 0,1 0 0 0,0-1 0 15,2-3 0-15,-1 1 128 0,0 2-128 0,0 1 0 0,-2-4 0 0,3 1 0 16,-2-1 0-16,-1-1 0 0,-1 4 0 16,0-6 0-16,2-2 0 0,-2 3 0 15,-2 1 128-15,-1 0-128 0,1-5 0 0,0 0 0 0,-3-1 0 0,2-2 128 16,-2 5-128-16,1-5 0 0,-4 1 0 0,3-2 0 15,-2 4 0-15,1-5 0 0,-2 1 128 0,-2-1-128 16,0-3 0-16,-2 0 0 0,-1-3 144 0,1 0-144 16,-1 0 0-16,1-2 0 0,-1-2 0 0,2 0 128 0,-1-6-128 0,1 3 0 15,0-4 0-15,1 1 0 0,1-2 0 0,2 3 0 16,1-1 0-16,1-5 0 0,0-3 0 0,1 0 0 16,2 1 0-16,2-4 0 0,2-1 0 0,0-4 0 15,2 2 0-15,0-2 128 0,0-10-128 0,3 7 0 16,-3-7 0-16,0 0 128 0,11 9-128 0,5-2 128 15,-1-3-128-15,4 1 128 0,0-2 16 0,1 1 16 16,7 0 0-16,2-1 0 0,2-1-16 0,3-1 0 16,2 2 0-16,-1 1 0 0,1-2-144 0,1 2 0 15,-3-1 144-15,3 2-144 0,0 0 0 0,0-1 0 0,2 1 0 0,-5 1 0 32,6-2-1056-32,2-3-128 0,1 3-32 0,1-4-14816 0</inkml:trace>
  <inkml:trace contextRef="#ctx0" brushRef="#br0" timeOffset="26425.41">14286 10610 14447 0,'0'0'640'0,"0"0"128"0,0 0-608 0,0 0-160 0,-9 0 0 0,9 0 0 16,-9 0 1248-16,9 0 224 0,0 0 32 0,0 0 16 15,0 0-96-15,0 0-16 0,0 0 0 0,0 0 0 16,0 0-272-16,0 0-64 0,0 0-16 0,8-6 0 16,1-3-256-16,4 4-48 0,-1-3-16 0,6 2 0 15,2 1-128-15,3-3-32 0,-1 1 0 0,2 2 0 16,0-2-64-16,0 3 0 0,2 3-16 0,-3-1 0 0,2-4-64 0,2 1-16 15,0 3 0-15,-1-1 0 0,0 1 32 0,-1-1 0 16,-1-2 0-16,-1 3 0 0,-3-1-128 0,-1 2-32 16,-1 2 0-16,0-1 0 0,0-1-16 0,-2 3 0 15,-2 2 0-15,0 2 0 0,0-4-144 0,-1 0-128 16,0 5 192-16,-3 2-192 0,-4-2 144 0,1 5-144 16,-7-12 0-16,6 16 144 0,-1 2-144 0,-1 1 128 15,-3 3-128-15,-1 4 128 0,-2 1-128 0,0 5 128 16,1-2-128-16,-1 2 128 0,-4 5-128 0,1 6 0 15,0 0 144-15,-1 4-144 0,-2 0 0 0,1 3 0 16,-1 2 0-16,0 3 0 0,0-1 0 0,0 5 0 16,0-1 0-16,-1 0 0 0,0-1 0 0,2 1 0 15,-1-1 0-15,2 1 128 0,0 1-128 0,0 1 0 16,3-5 0-16,-2 2 0 0,2-1 0 0,0 0 0 16,1 0 0-16,-1 0 0 0,2 1 0 0,0-1 0 15,1 0 0-15,0-2 0 0,0 2 0 0,1 0 0 16,2 3 0-16,0-3 128 0,3-3-128 0,-1 0 0 15,-2-3 0-15,3 2 0 0,-3 1 0 0,2 0 0 16,2-4 0-16,-1 2 0 0,-1-3 0 0,0 3 0 0,0-3 0 0,2 2 128 16,-2-3-128-16,1 0 0 0,1 0 0 0,3-4 0 15,1 2 0-15,1-3 0 0,-2 0 0 0,0 0 128 16,3-2-128-16,-2 2 128 0,1-2-128 0,-1 0 128 0,0 0-128 0,1 0 0 16,-1 4 128-16,-1-4-128 0,1 0 128 0,-1-1-128 15,-1 3 160-15,-2-1-160 0,0-2 0 0,-1 4 0 16,0-1 0-16,-1-1 0 0,1 0 0 0,-1-2 0 15,0-2 0-15,0 1 0 0,0-1 0 0,0 1 128 16,0-4-128-16,-1 1 0 0,0-4 192 0,-1 0-48 16,3 1-16-16,-3 1 0 0,2-1-128 0,-1-3 0 15,-4 0 0-15,2 0 0 0,-1-6 0 0,1 1 128 16,1-1-128-16,-1-3 0 0,-2-2 0 0,2 0 128 0,0-1-128 0,0-3 0 16,1 0 144-16,0-2-144 0,-2 0 160 0,0-6-160 15,-1-6 192-15,0 0-48 0,0 13-16 0,0-13 0 16,0 0 0-16,0 0 0 0,0 0 0 0,0 0 0 15,-2 7 16-15,2-7 0 0,0 0 0 0,0 0 0 16,-9 7-16-16,9-7 0 0,-10 6 0 0,1-2 0 16,-1-4-128-16,1 1 128 0,1-1-128 0,-2 1 128 15,-1-2-128-15,-1 1 0 0,-1-1 144 0,2 1-144 16,-3-1 144-16,0 1-144 0,-4 0 192 0,2 0-192 16,-2 0 256-16,-2 0-48 0,-7 1-16 0,-1 3 0 15,0-3-32-15,-3 5-16 0,-2 1 0 0,-3 2 0 16,-5-2-16-16,-2 2 0 0,-3 0 0 0,4-1 0 15,-1 2-128-15,2-3 0 0,3 4 144 0,1-4-144 16,0 3 0-16,4-3-160 0,0 2 16 0,6-5 0 16,2-6-1968-16,0-3-400 15,0-6-80-15</inkml:trace>
  <inkml:trace contextRef="#ctx0" brushRef="#br0" timeOffset="27768.34">12650 11125 8287 0,'0'0'736'0,"0"0"-592"16,0 0-144-16,3-13 0 0,-2 2 1280 0,-1 11 240 0,0 0 32 0,0 0 16 16,3-10-96-16,-1-2-32 0,-2 12 0 0,0 0 0 15,0 0-96-15,0 0 0 0,3-10-16 0,-3 10 0 16,0 0-304-16,0 0-48 0,0 0-16 0,0 0 0 16,11-1-192-16,-1 6-32 15,-1 1-16-15,0 4 0 0,3-1-48 0,-1 4-16 16,2 2 0-16,2 4 0 0,3 2-16 0,1 3 0 0,2 1 0 0,1-1 0 15,2 4-128-15,2 0-48 0,0 3 0 0,2 2 0 16,0-1-16-16,-9-9 0 0,2 2 0 0,9 16 0 16,-3-7-48-16,-9-12-16 0,-1-1 0 0,9 14 0 0,-3-7-64 0,-4-2-32 15,-3-4 0-15,-2-2 0 0,-2-1-96 0,-1-1 0 16,-1-3-16-16,0-1 0 0,-1 0-176 0,-1-2 192 16,-2 0-192-16,-1 0 192 0,-5-12-192 0,3 9 128 15,-3-9-128-15,0 0 128 0,1 10-128 0,-1-10-272 16,0 0 64-16,0 0 16 15,0 0-640-15,0 0-128 0,-6-10-32 0,1 1 0 16,-2-5-2400-16,1-1-496 0</inkml:trace>
  <inkml:trace contextRef="#ctx0" brushRef="#br0" timeOffset="28084.64">13265 11034 15663 0,'0'0'688'0,"0"0"144"0,0-11-656 0,0 11-176 0,0 0 0 0,0 0 0 16,0 0 2336-16,0 0 432 0,0 0 96 0,-10 5 16 15,0 4-1136-15,0 2-208 0,-3 3-64 16,1 3 0-16,-1 4-128 0,-2 4-48 0,-3 0 0 0,-1 6 0 16,-2 2-240-16,1 3-48 0,0 2-16 0,-1 0 0 15,1 1-160-15,-2 1-16 0,1-1-16 0,0-1 0 16,0-1-320-16,1-1-64 0,-2-3-16 0,5-3 0 15,-3-2-176-15,5-1-32 0,0 1-16 0,2-5 0 16,1-4-176-16,3-1 128 0,4-2-128 0,2-2 128 0,-1-1-128 0,2-4-144 16,2-9 144-16,0 0-208 15,3 11-1136-15,-3-11-240 0,0 0-32 0,13 0-16 16,-1-1-1456-16,5-4-304 0</inkml:trace>
  <inkml:trace contextRef="#ctx0" brushRef="#br0" timeOffset="28350.77">13747 11466 20271 0,'0'0'1792'0,"0"12"-1424"16,-1 0-368-16,1 3 0 0,1 3 2352 0,0 4 400 15,-1 4 64-15,0 2 32 0,-1 0-1536 0,-1 0-304 0,-5 4-64 0,2 0-16 16,-2 2 240-16,-2 2 48 16,1-2 16-16,-1 3 0 0,2-2-512 0,-2 2-96 0,-2-2-32 0,1-2 0 15,0 0-352-15,1-5-80 16,-1 0-16-16,1-4 0 0,2-3-336 0,1 0-64 0,3-2 0 0,0-3-16 31,2-1-2672-31,2-1-512 0</inkml:trace>
  <inkml:trace contextRef="#ctx0" brushRef="#br0" timeOffset="28952.46">12495 13358 12895 0,'0'0'576'0,"0"0"112"0,0 0-560 0,0 0-128 0,0 0 0 0,0 0 0 15,0 0 2176-15,9-5 384 0,1 5 96 0,0 5 16 16,1 0-1136-16,1 7-240 0,2-2-32 0,3 4-16 16,-2 3-144-16,3 3-16 0,1 4-16 0,3 3 0 0,-1 4-144 0,2 1-32 15,0 3 0-15,1 4 0 0,-1 2-192 0,1-1-32 16,-1 1-16-16,0 2 0 0,-2-3-336 0,0-4-80 15,-2-2-16-15,-1-1 0 0,-2-7-224 0,1 4 176 16,-3-6-176-16,-2 0 160 0,1-4-160 0,-4-6 0 0,0-2 0 0,2 4 0 31,-4-2-320-31,0-4-128 0,-2-2-48 0,0-3 0 16,-5-5-1776-16,0 0-352 0,0 0-80 0</inkml:trace>
  <inkml:trace contextRef="#ctx0" brushRef="#br0" timeOffset="29219.75">13056 13245 25103 0,'0'0'1104'0,"0"0"240"0,0 0-1072 0,0 0-272 0,0 0 0 0,-5 12 0 15,1 4 912-15,-4 3 128 0,-1 4 32 0,-1 5 0 16,-3 3-96-16,1 2-16 0,-2 5 0 0,0 2 0 15,-2 1 0-15,1 7-16 0,0 2 0 0,0 1 0 16,-1 5-128-16,-1 0-32 0,-2 0 0 0,1-2 0 16,1 1-496-16,5-19-96 0,-5 3-32 0,3-1 0 15,0 0-160-15,0-1 0 0,3-4 0 0,-1-1 128 0,3-4-416 0,2-4-96 16,-1 1 0-16,6-2-16 16,0-6-1440-16,2-4-272 0,2-3-64 15,0 1-12480-15</inkml:trace>
  <inkml:trace contextRef="#ctx0" brushRef="#br0" timeOffset="29651.85">13240 14046 20271 0,'4'-6'1792'0,"0"-5"-1424"15,2 3-368-15,5-3 0 0,3 2 1696 0,2-2 272 0,-2 2 48 0,6-1 16 16,-1 2-496-16,3-1-112 0,-1 4-16 0,0-1 0 16,-2 2-384-16,0 3-64 15,-1 1-32-15,1 2 0 0,0 4-400 0,-2-1-80 0,0 1 0 0,-3 4-16 16,-1-1-16-16,-3 3 0 0,0-4 0 0,-4 8 0 16,-2 3-16-16,-1 0 0 0,-3 2 0 0,-3-7 0 15,-1 4 80-15,-2 4 16 0,-4-2 0 0,-2 2 0 16,0-2-80-16,-5 0-16 0,1 1 0 0,-1 0 0 15,-1 1-112-15,2-2-32 0,1-1 0 0,1 0 0 16,2 0-32-16,2-1-16 0,1-2 0 0,3 0 0 16,1-1-208-16,2-3 0 0,3-1 0 0,3 2 0 0,2-4 128 0,2 2 96 15,2-1 16-15,4 1 0 0,2-4 0 0,3 2 0 16,2-4 0-16,3 3 0 0,1-3-384 0,2 0-80 16,-1-4-16-16,2 1 0 0,-2-1 624 0,0 3 112 15,-1-4 16-15,-1-5 16 0,-2-2-400 0,-1 0-128 16,0-2 0-16,-3-3 0 15,1 1-1472-15,-1-4-384 0,-3-3-96 0,2-13-17488 16</inkml:trace>
  <inkml:trace contextRef="#ctx0" brushRef="#br0" timeOffset="30520.25">15935 10120 13823 0,'-3'-8'1216'0,"2"3"-960"15,0-4-256-15,1 9 0 0,-3-8 1856 0,1 2 336 16,-2-2 64-16,4 8 16 0,0 0-304 0,-7-1-64 16,0 1-16-16,7 0 0 0,-9 10-704 0,0 2-144 15,-2 3-16-15,0 4-16 0,1 5-336 0,-1 3-64 16,-3 5-16-16,0 1 0 0,-1 2 32 0,-1 3 0 15,-1 2 0-15,-2 2 0 0,3 1-160 0,-2-1-16 16,-1 0-16-16,2-3 0 0,-1-4-112 0,3-5 0 0,-1-1-16 0,2-4 0 16,3-5 256-16,3-4 48 15,1-4 16-15,2-5 0 0,5-7-64 0,0 0-16 0,0 0 0 0,0 0 0 16,5-15-32-16,4-6 0 16,2-2 0-16,3-1 0 0,1-7-288 0,3-1-64 15,1-1-16-15,-1-1 0 0,-3-3-144 0,0-1 0 16,-1 0 0-16,3-2 0 0,-2-4 0 0,0 1 128 0,-2-1-128 15,1 1 0-15,0 3 0 0,-1 4 0 0,-2 4 0 0,-1 8 0 16,-1 5 0-16,-1 5 0 0,-8 14 0 0,0 0 0 0,0 0 0 16,0 0 0-16,2 18 0 0,-4 9 0 0,-6 6-144 15,-2 9 144-15,-4 2-192 0,-1 7 192 0,-8 5-128 0,0 2 128 16,-5 3 0-16,-1-2 0 0,-3-1-176 0,2-3 176 16,0-4-160-16,6-8 160 0,3-11 0 0,4-6 0 15,6-8 0-15,2-5 0 0,9-13 0 0,0 0 256 16,0 0-48-16,0 0-16 0,11-13 96 0,4-6 16 15,1-8 0-15,4-1 0 0,2-5-144 0,1-2-32 16,-1-2 0-16,1-1 0 0,0-4-128 0,0 1 0 16,-1 2 0-16,-3-1 128 0,1 0-128 0,-1 4 192 15,0 7-192-15,0 1 192 0,-1 6-192 0,-4 5 192 16,-3 4-192-16,0 6 192 0,-11 7-192 0,0 0 0 16,7 16 0-16,-3 2 0 0,-4 1 0 0,-5 7 128 15,-5 7-128-15,-4 5 0 0,-4 4 0 0,-2 3 0 16,-3 4 0-16,-5 5 0 15,-5-2-832-15,-3 1-256 0,-1-2-64 0,1 0-12544 16,1-6-2496-16</inkml:trace>
  <inkml:trace contextRef="#ctx0" brushRef="#br0" timeOffset="32422.27">16996 12136 19407 0,'0'0'848'0,"0"0"192"0,0 0-832 0,0 0-208 15,3 8 0-15,-3-8 0 0,0 0 1616 0,0 0 288 16,12 3 48-16,0-2 16 0,4-2-480 0,5 0-80 16,3-2-32-16,5-3 0 0,5 3-368 0,5-2-80 15,1 0-16-15,3-4 0 0,-2 0-176 0,1-1-32 16,3 5-16-16,14-9 0 0,-8 3-304 0,-5 2-64 15,-3 5-16-15,-5-2 0 0,-3 2-304 0,-5 1 0 16,-4 2 128-16,-9 1-128 16,-1 3-1232-16,-7 0-304 0,-9-3-64 0,-3 9-13872 0</inkml:trace>
  <inkml:trace contextRef="#ctx0" brushRef="#br0" timeOffset="32590.32">17103 12469 3679 0,'-5'16'160'0,"4"-7"32"0,1-9-192 0,6 11 0 16,4-3 0-16,2 0 0 0,4-2 6864 0,7 3 1328 0,4-5 272 0,15 0 48 16,1-1-6048-16,-2-4-1216 0,-2-3-240 15,4-2-48-15,2-7-112 0,0 6-16 0,4-5 0 0,-4 2 0 16,-3 0-528-16,4-3-112 0,-1 2-32 0,-1 1 0 16,-1-2-2064-16,-1 3-400 15,-6-1-96-15</inkml:trace>
  <inkml:trace contextRef="#ctx0" brushRef="#br0" timeOffset="34044.39">20432 10150 8287 0,'0'0'736'0,"0"0"-592"15,0 0-144-15,10-2 0 0,-2-2 1376 0,-1 1 240 16,-7 3 48-16,9-4 16 0,-9 4-240 0,0 0-48 0,0 0-16 0,0 0 0 16,0 0-80-16,0 0-16 0,0 0 0 0,0 0 0 15,0 0-96-15,-10-7-32 0,-4 3 0 0,-4 3 0 16,1-1-576-16,-6 2-112 0,-4 0-16 0,-2 3-16 16,-2-2-224-16,0 3-32 0,-8 2-16 0,3 1 0 15,-8-3-32-15,1 1-128 0,-5 0 192 0,0-3-64 16,-3 0 160-16,0 0 32 0,-3 2 0 0,6-2 0 15,1-2 192-15,3-1 64 0,0-3 0 0,5 2 0 16,3-1-256-16,2 0-64 0,1-1 0 0,0 1 0 0,0 2-96 0,2-2-32 16,5 1 0-16,0 1 0 0,2-1 16 15,1 2 0-15,3-1 0 0,3 2 0 0,5 1-16 0,-1-1 0 16,4 3 0-16,9-4 0 0,0 0-128 0,-8 3 0 16,8-3 0-16,0 0 128 0,0 0-128 0,-5 11 0 15,4-3 144-15,-1 3-144 0,4 0 0 0,-1 1 0 16,2 2 0-16,1 3 0 0,1 4 0 0,0 2 0 15,0 1 0-15,0 2 128 0,0 9-128 0,0-1 0 16,0 3 0-16,0 2 0 0,-1 4 0 0,1-1 0 16,2 3 0-16,-1 2 0 0,-1 6 0 0,0 1 0 15,-1-2 0-15,0 4 0 0,-2 6 0 0,0-3 0 16,-2 0 0-16,1 4 0 0,-1-2 0 0,0 3 0 16,-1 2 0-16,-1-1 0 0,0 3 0 0,1-1 128 15,-3-2-128-15,-1 2 0 0,-3 4 0 0,3-2 0 16,-1 0 0-16,-1 1 128 0,1 1-128 0,1 0 0 15,-3 1 0-15,1 2 0 0,-1 0 0 0,2 2 128 16,-1-2-128-16,2 2 0 0,-3-3 0 0,3-1 0 0,0 2 0 0,1-2 128 16,-1-1-128-16,2-1 0 0,-1 1 0 0,3-1 0 15,-5 2 0-15,3-3 0 0,-1 0 0 0,0 1 128 16,0 0-128-16,0 0 0 0,1 1 128 0,-1-2-128 16,0-1 0-16,0-2 0 0,-1-3 0 0,1 3 128 15,-1-5-128-15,0 2 0 0,-1 0 0 0,1-1 0 16,0-4 0-16,1 0 144 0,0 0-144 0,0-1 0 0,-1-7 176 15,5-1-176-15,-3 2 160 0,1-1-160 0,-2-4 160 16,0 2-160-16,-1 0 160 0,0-1-160 0,0-1 0 0,0-2 128 16,-1 0-128-16,0-5 0 0,1 0 0 0,-1 1 0 15,-2-1 128-15,1 1-128 0,-1-1 0 0,1-1 0 16,-2-1 128-16,1 0-128 0,-1-5 0 0,0 1 0 16,0-2 0-16,2-1 0 0,-2-1 0 0,1 0 128 15,1-5-128-15,-1 0 0 0,0 2 0 0,-1-6 0 16,2-2 0-16,-1 1 0 0,1-1 0 0,0 0 0 15,2-2 0-15,0-2 0 0,0-1 0 0,1 1 0 16,0 0 0-16,3-1 0 0,-3-5 0 0,3 4 0 0,0-4 128 0,1 2-128 16,0-10 0-16,3 9 176 0,-3-9-176 0,7 12 160 15,-1 1-32-15,2-5-128 0,2-2 192 16,1 2-64-16,2-5 80 0,1 1 16 0,0-1 0 0,-1 1 0 16,2-4 0-16,3-2 0 0,2-1 0 0,2-1 0 15,4 0 32-15,1 3 0 0,0-3 0 0,2-1 0 16,3 0-48-16,1 1 0 0,0 0 0 0,3-1 0 15,0 0-80-15,1 1 0 0,-1-2-128 0,-2-2 192 16,-1 2-192-16,-2-3 0 0,-2 2 0 0,0 1 0 31,-1-3-1904-31,-1 3-368 0,-2-3-80 0</inkml:trace>
  <inkml:trace contextRef="#ctx0" brushRef="#br0" timeOffset="35660.93">25112 10188 17103 0,'-6'3'752'0,"1"-3"160"0,2-3-720 0,3 3-192 16,0 0 0-16,0 0 0 0,0 0 1024 0,0 0 160 15,0 0 32-15,0 0 16 0,0 0-80 0,16 5 0 16,0-2-16-16,1-3 0 0,2-3-176 0,2 1-48 16,6-2 0-16,0 0 0 0,1 0-240 0,2 1-48 0,1-4-16 0,3 3 0 15,3 1-48-15,1-2-16 0,0-4 0 0,4 5 0 16,4-1-112-16,0 1-32 0,-6 1 0 0,1 1 0 15,-2-2-144-15,-3 3-48 0,-4-1 0 16,-3 2 0-16,-2-2-48 0,-2 1-16 0,-3 1 0 0,-1 1 0 16,-2 0-144-16,-1 0 160 0,0-1-160 0,-2 2 160 15,1-1-16-15,-2-1 0 0,-1 3 0 0,0 0 0 16,0-1 0-16,-1 1 0 0,0 1 0 0,-2 0 0 16,1 2-144-16,-2 1 0 0,-10-7 144 0,11 9-144 0,-2 5 0 15,-1 2 128-15,-3-1-128 0,0 5 0 0,0 0 0 16,-1 4 144-16,-2 0-144 0,1 0 0 0,-2 6 144 0,2 0-144 15,-1 6 0-15,2-1 144 0,-3 1-144 16,1 2 0-16,-1 5 0 0,-1 0 0 0,0 4 0 0,0 3 0 16,-1-2 0-16,-1 6 0 0,1-1 0 0,0 0 0 15,-1 1 128-15,1-1-128 0,1-1 0 0,0 0 0 16,0 1 0-16,0 0 0 0,-1 0 0 0,1 2 0 16,0 1 0-16,1-1 0 0,2-1 0 0,-1 1 0 15,0-2 0-15,-2 6 0 0,1-1 0 0,0 2 128 16,0 1-128-16,1-4 0 0,-1 2 0 0,1-1 0 15,1 1 128-15,-2-2-128 0,1 1 0 0,1 3 0 16,0-1 0-16,-1 1 128 0,2 3-128 0,-1-2 128 0,2 0-128 0,0-2 128 16,-1 1 0-16,3-1-128 0,-2 2 192 0,1 0-64 15,0 3-128-15,0-5 128 0,-1 1-128 0,2-3 128 16,-2-3-128-16,0 2 0 0,0 0 144 0,0 0-144 16,-1-1 0-16,0 3 128 0,-1-5-128 0,1 2 0 15,0 0 0-15,-1-2 0 0,0 0 0 0,1 1 128 16,-1 0-128-16,1-2 0 0,-2 0 128 0,2 2-128 15,1-3 0-15,0 0 128 0,0 2-128 0,0-2 0 0,2-1 160 16,-1-3-32-16,2 0-128 0,-3 1 192 0,2-5-48 16,2 2-16-16,0-3 0 0,0 3 0 0,1-4 0 0,0 1-128 15,2-1 192-15,-1 0-64 0,2 1-128 0,0-4 192 16,-2-3-192-16,3 0 192 0,-1-1-192 0,0-3 160 16,-2-4-160-16,2 4 160 0,-2 2-160 0,2 2 128 15,-2-5-128-15,-1-3 128 0,1 3-128 0,0-1 0 16,1-2 144-16,0 2-144 0,1-6 0 0,0 1 128 15,-2-2-128-15,2 1 0 0,-2-1 0 0,3-1 0 16,-2-3 0-16,2-1 128 0,-4-4-128 0,1-2 128 16,-1 1-128-16,-1 1 128 0,-1-4-128 0,0 3 144 15,-1-2-144-15,0-2 160 0,-2 3 0 0,0-3 0 0,-1 1 0 16,-1-1 0-16,0 1-32 0,-1 0-128 0,-2-10 192 16,0 10-64-16,0 2 0 0,0-5 0 0,0-7 0 0,-1 12 0 15,-3-5 128-15,1 2 0 0,-1-3 16 0,0 2 0 16,4-8-112-16,-6 6-32 0,0 1 0 0,0-1 0 15,6-6 0-15,-9 4 0 0,0-1 0 0,0 0 0 16,1 4 64-16,8-7 0 0,-12 2 0 0,1 0 0 16,-5-1 48-16,2-1 16 0,-3 0 0 0,-1 0 0 15,-1 0 0-15,-2 0 0 0,-1 0 0 0,-3 0 0 16,0 0-64-16,-3 0 0 0,-3 0 0 0,0 1 0 16,-2 3-64-16,-3 2 0 0,-1 2-128 0,-5-2 192 15,-6 3-192-15,-4-1 0 0,-3 1 0 0,-1 0 0 16,-1 1 0-16,0-1 0 0,-3 2 0 0,2-1 0 15,-3 2 0-15,-5 3 0 0,-8-1-208 0,0 1 64 16,2-2-1424-16,2 2-288 16,2-1-48-16,-5 1-18064 0</inkml:trace>
  <inkml:trace contextRef="#ctx0" brushRef="#br0" timeOffset="39076.6">21322 4348 6447 0,'-18'-5'272'0,"9"3"80"0,-1 1-352 0,0 0 0 16,0 0 0-16,-1-2 0 0,0 2 2192 0,2-1 368 15,2 1 80-15,0 0 16 0,7 1-1152 0,0 0-224 0,0 0-64 0,0 0 0 16,4-8-448-16,1 4-112 15,5 1-16-15,3-5 0 0,0 0-112 0,4 1-16 0,4-3-16 0,3 5 0 16,3-2-144-16,11 3-32 0,-3 3 0 0,2 1 0 16,0 3-112-16,-1 0-16 0,-2 4-16 0,-1-1 0 15,-1 6-176-15,0 2 0 0,-2 3 144 0,-1 5-144 16,-2 3 0-16,-4 6 144 0,-4 2-144 0,-1 1 0 16,-3 2 224-16,-4 2-64 0,-3 0-16 0,-2 3 0 15,-2 2 112-15,-1-1 0 0,-3 1 16 0,-1 3 0 16,-2 1 112-16,0 1 32 0,0 2 0 0,-1 1 0 15,1-3-112-15,3-4-32 0,0 1 0 0,2-3 0 0,1-3-272 16,2-3 160-16,6-3-160 0,3-1 128 0,3-4-128 0,6 1 128 16,4-4-128-16,0-2 128 0,3-5 0 0,2-4-128 15,-2-1 192-15,2-1-64 0,4-4-128 0,-2 1 160 16,0-5-160-16,1-2 160 0,-1 0-32 0,-1-1 0 16,-4-1 0-16,-1-1 0 0,-1-2 192 0,-5 2 48 15,-2-1 0-15,-5 1 0 0,-3 0 48 0,-3 1 16 16,-9 0 0-16,0 0 0 0,0 0-160 0,0 0-16 15,-5 4-16-15,-2 2 0 0,-3 3-48 0,-3 0-16 16,-2 5 0-16,-2 1 0 0,0 3-48 0,-2 0 0 16,0 2 0-16,1 3 0 0,0 4-128 0,0 1 0 15,0 3 144-15,2 4-144 0,2 0 0 0,2 6 128 16,1 5-128-16,2 3 0 0,1 3 0 0,3 2 0 16,-2 3 0-16,2-1 128 0,0 0-128 0,1 1 0 15,2 3 0-15,0-3 0 0,-2-1 192 0,0 0 0 16,-1 6 16-16,3-5 0 0,-6-1 272 0,0-2 48 15,-2 0 16-15,-1-3 0 0,-4-1 96 0,-2-3 0 0,-2 0 16 0,-3-4 0 16,0 0-208-16,-3-2-32 16,-4-3-16-16,0-1 0 0,0-4-176 0,-1 0-32 0,1-4-16 0,1 0 0 31,2-2-1200-31,-2-5-256 0,0-3-32 0,1-10-11088 0,0-8-2208 0</inkml:trace>
  <inkml:trace contextRef="#ctx0" brushRef="#br0" timeOffset="39460.49">23211 5283 8287 0,'0'0'736'0,"0"0"-592"15,0 0-144-15,0 0 0 0,0 0 2176 0,0 0 384 0,0 0 96 16,0 0 16-16,9-1-1104 0,2 1-224 0,4-3-32 0,3 0-16 16,2-4-256-16,5 2-48 15,1 0-16-15,5-4 0 0,1 0-448 0,1-1-80 0,2 4-32 0,-2-2 0 16,2 4-416-16,-4 1 0 0,-1 1 0 0,-6 0-8128 16,-1 3-1664-16</inkml:trace>
  <inkml:trace contextRef="#ctx0" brushRef="#br0" timeOffset="39614.29">23305 5675 16575 0,'-27'9'1472'0,"18"-4"-1168"0,2-1-304 0,0-3 0 0,7-1 2448 0,0 0 432 15,0 0 96-15,0 0 16 0,0 0-1888 0,9 0-368 16,3-1-80-16,2-3-16 0,2-3-224 0,6 0-48 16,6-6-16-16,7-1 0 0,7 0-224 0,5-2-128 15,4-4 128-15,0 3-9328 16,-2 0-1856-16</inkml:trace>
  <inkml:trace contextRef="#ctx0" brushRef="#br0" timeOffset="40127.54">25051 4818 20271 0,'0'0'1792'0,"-5"-4"-1424"16,5 4-368-16,0 0 0 0,0 0 320 0,0 0 0 15,0 0 0-15,0 0 0 0,0 0 432 0,0 0 80 16,10 9 0-16,3 4 16 0,2 3-64 0,4 3-16 15,4 2 0-15,4 2 0 0,2 2-128 0,0 3-16 16,1 5-16-16,0 4 0 0,2 4-64 0,1 1-16 16,1-2 0-16,1 6 0 0,0-3-16 0,1 3-16 15,-2 0 0-15,1-1 0 0,-1-3-176 0,-5 0-16 16,-4-2-16-16,-3-5 0 0,-4-4-128 0,-4-2-32 16,-3-1 0-16,2-5 0 0,-3-5 0 0,-1 0 0 15,-5-5 0-15,2-1 0 0,-1-2-128 0,-5-10-176 16,0 0 48-16,0 0 0 15,0 0-1792-15,0 0-336 0,0 0-80 0</inkml:trace>
  <inkml:trace contextRef="#ctx0" brushRef="#br0" timeOffset="40444.51">25628 4746 21183 0,'2'-17'944'0,"-2"17"192"0,3-10-912 0,-3 10-224 0,4-8 0 0,-4 8 0 16,0 0 720-16,0 0 112 0,0 0 0 0,0 0 16 15,-9 8 224-15,-2 3 32 0,-3 5 16 0,0 1 0 16,0 6-176-16,-4 6-48 0,2 5 0 0,-3 1 0 16,-2 3-16-16,1 5-16 0,-2 7 0 0,-1 5 0 0,-2 2-176 0,-2 5-48 15,-2 2 0-15,1 3 0 0,-1 0-288 0,0-4-64 16,-3-2-16-16,1-5 0 15,0-5-32-15,0-8-16 0,2-5 0 0,6-3 0 0,0-3-96 0,5-4 0 16,3-5-128-16,4-5 192 0,3-4-192 0,4-5-240 16,4-9 48-16,0 0 16 15,0 0-1536-15,8-4-304 0,1-10-64 0,5-6-12928 16</inkml:trace>
  <inkml:trace contextRef="#ctx0" brushRef="#br0" timeOffset="40911.18">24784 4372 17503 0,'-16'0'1552'0,"6"1"-1232"0,-2-1-320 0,2 0 0 15,0-1 240-15,10 1-16 0,-9-3 0 0,9 3 0 16,-10 0 416-16,10 0 64 0,0 0 32 0,0 0 0 16,-1-6 144-16,4-4 16 0,5 0 16 0,3 1 0 15,3 0-160-15,4 0-48 0,3-1 0 0,4 1 0 0,4-3-112 0,7 4-16 16,5-6-16-16,8 5 0 0,4 1-160 0,2 3-16 15,0-4-16-15,-3 3 0 0,-4-4 64 0,0 2 16 16,0-2 0-16,-1 1 0 0,-2-4 96 0,2 4 32 16,0-1 0-16,-1 2 0 0,-3-3-144 15,-5 1-32-15,-4 1 0 0,-6-3 0 0,-4 2 32 0,-5-1 0 16,-5 3 0-16,-2 1 0 0,-6 2 80 0,-6 5 32 16,0-12 0-16,-3 4 0 0,-5 0 112 0,-4 0 32 15,-5-5 0-15,-3 6 0 0,-6-1-368 0,-3 3-64 16,-5 2 0-16,-3 0-16 0,-1 0-240 0,2 0 0 15,3 3 0-15,1 3 0 16,3-2-1344-16,6 2-256 0,5-1-48 0,7-3-9808 16,5-4-1952-16</inkml:trace>
  <inkml:trace contextRef="#ctx0" brushRef="#br0" timeOffset="41351.99">27168 3744 21183 0,'0'0'1888'0,"0"0"-1504"16,0 0-384-16,0 0 0 0,0 0 528 0,0 0 48 15,-8 9 0-15,-1 1 0 0,2 4 512 0,-2 4 128 0,-3 2 0 0,0 4 16 16,1 0-208-16,-1 2-64 16,-4 6 0-16,1 1 0 0,0 4-224 0,0-2-48 0,-1-4-16 0,1 2 0 15,-1 1-464-15,-1-2-80 0,2 0-128 0,1-6 176 16,-1 1-16-16,2-5 0 16,3-1 0-16,1-2 0 15,0-1-544-15,5-3-128 0,0 1 0 0,3-5-9408 0,2-2-1856 0</inkml:trace>
  <inkml:trace contextRef="#ctx0" brushRef="#br0" timeOffset="41762.94">27033 4803 13823 0,'0'0'1216'0,"0"0"-960"16,0 0-256-16,0 0 0 0,11 7 1104 0,1-4 176 15,-1-1 48-15,5-2 0 0,1-2 496 0,6-1 96 16,4-2 32-16,3 1 0 0,2 2-672 0,3-3-144 16,0-4-32-16,1 4 0 0,-2-4-528 0,3 3-128 15,0-1 0-15,1 1-16 0,0 1-192 0,1 2-48 0,-3-1 0 0,-2 1 0 16,1-1-192-16,-6 1-208 0,-4 1 32 15,-3 2 16 1,-4 0-2384-16,-7 0-464 0</inkml:trace>
  <inkml:trace contextRef="#ctx0" brushRef="#br0" timeOffset="42194.68">27135 5208 17503 0,'0'0'1552'15,"0"0"-1232"-15,11 4-320 0,4-1 0 0,2-1 1952 0,2 3 336 16,1-1 64-16,3-3 16 0,1-1-720 0,3-1-144 0,2-3-32 0,2-1 0 15,-3 0-576-15,6 1-128 0,3-3-32 0,4-1 0 16,2 2-288-16,0-1-64 0,0 2-16 0,2 1 0 16,2 1-368-16,-5-1 0 0,-4 1 0 0,-3 1-10496 15,-4-1-2000-15</inkml:trace>
  <inkml:trace contextRef="#ctx0" brushRef="#br0" timeOffset="42728.54">28965 5732 13695 0,'-15'10'608'0,"6"-6"128"0,-1-2-592 0,1 0-144 0,3-4 0 0,6 2 0 16,0 0 1088-16,0 0 176 0,-4-12 32 0,4-1 16 15,4-4-128-15,3-3-32 0,2-7 0 0,3-2 0 16,0-3-272-16,3-2-64 0,3-3-16 0,-1-5 0 15,-1-1-48-15,3-5-16 0,6-3 0 0,-3-4 0 16,1-1-208-16,0-3-32 0,0-11-16 0,1-1 0 16,0-2-192-16,1-3-32 0,0-4-16 15,0 2 0-15,1-3-112 0,-2 6-128 0,0 8 176 0,-2 7-176 16,-1 8 0-16,-2 10 0 0,-2 4 0 0,-2 7-192 0,-3 4 192 16,-2 10 0-16,-4 5-160 0,0 3 160 0,-6 9-144 0,0 0 144 15,0 0-192-15,8 18 192 16,-4 4-240-16,1 4 64 0,-1 5 16 0,-2 6 0 0,1 2 32 15,-6 15 0-15,3 4 0 0,-1 7 0 0,1 0 128 0,-1 3 0 16,-2 5-144-16,2-5 144 0,-2 0 0 0,1-6 0 16,-2 0 160-16,0-7-160 0,0-4 304 0,1-4-48 15,0-3-16-15,2-6 0 0,0-2-32 0,2-5 0 16,-1-7 0-16,1 2 0 0,0-1-208 0,1-5 144 16,0-4-144-16,1 1 128 15,-1-8-1568-15,-2-9-320 0,0 0-64 0</inkml:trace>
  <inkml:trace contextRef="#ctx0" brushRef="#br0" timeOffset="42903.44">29041 5087 27647 0,'0'0'2448'0,"0"0"-1952"16,11 3-496-16,3 0 0 0,3 0 0 0,5-1 0 15,6-1 0-15,4-1 0 0,3-1 704 0,6-1 128 16,3-1 48-16,2 0 0 0,-1-1-224 0,-2 2-32 0,-2-2-16 0,-2-1 0 15,-1 1-448-15,-1 0-160 0,0-2 0 0,1-2 144 32,-2 2-2384-32,2-2-464 0</inkml:trace>
  <inkml:trace contextRef="#ctx0" brushRef="#br0" timeOffset="43147.33">30474 4866 23951 0,'0'0'2128'0,"0"0"-1696"16,5 10-432-16,1 6 0 0,1 3 960 0,-1 2 96 15,2 1 32-15,1 2 0 0,0 5-400 0,-2 1-80 16,-1 1-16-16,2 4 0 0,-2-3-192 0,2 1-32 16,-2-2-16-16,3 2 0 0,-2 0-160 0,0 2-16 15,1 0-16-15,0 1 0 0,-1 0-160 0,1-1 0 16,-2-4 0-16,3-5 0 15,-4-2-528-15,2-2-48 0,-1-4 0 0,-1-5-8480 16,-5-13-1696-16</inkml:trace>
  <inkml:trace contextRef="#ctx0" brushRef="#br0" timeOffset="43412.13">30766 4546 22911 0,'0'0'1024'0,"0"0"192"0,0 0-960 0,-2 10-256 0,-5 3 0 0,1 2 0 15,-5 4 240-15,-1 4 0 0,-4 3 0 0,-2 3 0 16,-1 6 656-16,-3 3 128 0,-1 3 16 0,-1 4 16 16,0 5-160-16,-4 5-16 0,-4 2-16 0,-1 3 0 0,1-3-384 0,-3 0-80 15,-3 2-16-15,0-3 0 0,5-7-176 16,-2-3-32-16,3-6-16 0,2-4 0 0,-1 0-160 15,9-5 0-15,0-9 0 0,4-3 0 16,2-3-384-16,4-9-176 0,5-2-16 0,7-5-13376 0</inkml:trace>
  <inkml:trace contextRef="#ctx0" brushRef="#br0" timeOffset="43847.51">29904 4264 23439 0,'0'0'1024'0,"0"0"240"0,9-10-1008 0,4 1-256 0,2 2 0 0,3 0 0 16,2 3 224-16,6-2 0 0,4-5 0 0,7 4 0 15,5-5 720-15,12 0 144 0,4 3 16 0,8-1 16 16,8 2-336-16,0-2-64 0,1 2-16 0,2-2 0 16,2 2-48-16,1 1-16 0,1 2 0 0,-4 1 0 0,-9-1-128 0,-4-2-16 15,-6 2-16-15,-4 0 0 0,-6-4 32 0,-3 3 16 16,-5-4 0-16,-2 2 0 0,-3-2 112 0,-6 2 0 15,-6-2 16-15,-7 3 0 0,-4-4-112 0,-8 1-32 16,-6-1 0-16,-7 1 0 0,-6 0-16 0,-5-3-16 16,-6 0 0-16,-3 0 0 0,-5-1-288 0,-3 0-64 15,-2 2-128-15,-2 3 192 0,0 4-192 0,2 0 0 16,-3 3 0-16,1 0 0 16,0-2-1088-16,0 3-256 0,-3-1-48 0,1 2-16336 0</inkml:trace>
  <inkml:trace contextRef="#ctx0" brushRef="#br0" timeOffset="46131.47">28045 10178 13823 0,'4'-11'1216'0,"-1"2"-960"16,1-1-256-16,0 2 0 0,-1-3 1152 0,-3 2 192 15,-2-3 48-15,1 1 0 0,-3-1-32 0,-2-2 0 0,-6-2 0 0,-2-1 0 16,-2 1-464-16,-3 2-80 0,-1 2-32 0,-5 0 0 15,0-1-240-15,-6 4-48 0,0-4-16 0,-4 7 0 16,-1 2 96-16,-3 2 0 0,0-1 16 0,1 3 0 16,0 3-80-16,2 4-32 0,3 0 0 0,1 3 0 15,1-4-272-15,1 4-48 0,4-1-16 0,3 3 0 16,4-3-144-16,2 2 160 0,3-2-160 0,3 1 160 16,3-4-32-16,8-6-128 0,0 0 192 0,-4 12-64 15,3 1-128-15,2-3 160 0,3 2-160 0,2 2 160 0,2-2-160 0,2 2 160 16,0 4-160-16,1 2 160 0,1 5-160 0,2 1 128 15,0 2-128-15,3 2 128 0,-1 6-128 0,2 5 0 16,-4-1 0-16,1 8 128 0,2 2-128 0,-2 10 0 16,0 3 0-16,-1 5 128 0,0 0-128 0,-1 4 0 15,-3 0 0-15,-1 4 128 0,-1 4-128 0,-2-2 0 16,-2 7 0-16,0-4 0 0,-3 3 0 0,-1 1 0 16,0-2 0-16,-1 1 0 0,-1 2 128 0,2 0 0 15,-2-3 0-15,-1 0 0 0,0 0-128 0,0-1 0 16,-1 3 0-16,3 2 0 0,-4-2 0 0,0-2 0 15,-2 1 0-15,1 2 0 0,0 3 0 0,-2-1 160 16,0-6-160-16,2 5 160 0,-3-1-160 0,3 3 0 16,-2 0 0-16,4-28 0 0,-1 8 0 0,1 1 0 15,2 2 128-15,-2 1-128 0,2-1 0 0,0-2 128 0,1-1-128 16,1-1 0-16,0-3 144 0,1 0-144 0,-1 1 160 0,0-4-160 16,0 3 0-16,-1-6-256 0,0-2 16 0,-1 1 16 15,1-4 448-15,1-4 96 0,-2 0 0 0,-2-3 16 16,0-6-208-16,0-3-128 0,-1-3 160 0,0-3-160 15,1-3 128-15,0-6-128 0,1-2 0 0,0-5 144 16,1-3-144-16,0-4 0 0,4 0 0 0,-2-9 128 16,3 5-128-16,2 0 0 0,2 0 0 0,0-1 128 0,1-2-128 15,3-2 0-15,3 4 0 0,4-1 0 16,3-1 0-16,1 1 0 0,3-6 144 0,4 2-144 0,5-2 128 16,3 0-128-16,1-1 160 0,0-3-160 0,-1 0 176 0,1 0-176 15,-1-1 192-15,3 2-192 0,-2-4-160 0,0 3-144 16,0-2-16-16,13-3-16 15,-8 0-2400-15,-6-2-464 0</inkml:trace>
  <inkml:trace contextRef="#ctx0" brushRef="#br0" timeOffset="46581.46">28926 10126 6447 0,'-3'-15'576'0,"1"-2"-576"15,-1-2 0-15,-1 1 0 0,3 1 2208 0,0 0 336 16,1 1 64-16,1 4 16 0,4 1-816 0,-5 11-144 16,6-5-48-16,-6 5 0 0,13-4-704 0,0 8-144 15,0 3-16-15,2 7-16 0,3 3-304 0,1 3-64 16,1 7-16-16,3 6 0 0,2 5-160 0,5 4-16 15,-1-1-16-15,3 6 0 0,2 1 64 0,0 4 16 16,1 3 0-16,-2-1 0 0,-2 0-48 0,-3-6-16 16,-4-2 0-16,-2-6 0 0,0-1-48 0,-7-5-128 15,-4-4 192-15,-2-5-64 0,-2-4-128 0,-1-4 0 16,-1-3 0-16,-1-3-8400 16,-4-11-1568-16</inkml:trace>
  <inkml:trace contextRef="#ctx0" brushRef="#br0" timeOffset="46831.92">29578 9820 25791 0,'0'0'1152'0,"0"0"224"0,0 0-1104 0,0 0-272 0,0 0 0 0,0 0 0 15,-8 2 224-15,-2 10-16 0,-3 0 0 0,-2 13 0 16,-3 5 448-16,-2 4 96 0,-2 3 16 0,-4 6 0 15,-1 1-16-15,-5 5 0 0,-2 2 0 0,-2 4 0 16,1 1-96-16,0 0-16 0,4 1 0 0,1-1 0 16,1-4-352-16,6-1-80 0,4-1-16 0,4-6 0 15,1-6-192-15,5-8 0 0,4 0 0 0,2-6 0 16,3 0-1152 0,7-6-320-16,3-7-64 0,3-2-12496 0</inkml:trace>
  <inkml:trace contextRef="#ctx0" brushRef="#br0" timeOffset="47049">30132 10409 32015 0,'0'23'1408'0,"0"-5"320"0,0 2-1392 0,0 10-336 0,-3 4 0 0,-2 5 0 16,0 10 448-16,-2-4 0 0,-3 4 16 0,-2-5 0 15,2 2-16-15,-3 1 0 16,2-5 0-16,2 1 0 0,0 0-288 0,3-3-160 0,1 1 160 16,-1-2-160-1,3-5-2224-15,0 1-528 0,2-4-128 0</inkml:trace>
  <inkml:trace contextRef="#ctx0" brushRef="#br0" timeOffset="47615.57">29059 12753 22111 0,'-6'-20'976'0,"5"6"208"0,1 0-944 0,1 3-240 0,3 0 0 0,3 8 0 15,5 0 1040-15,-1 3 176 0,-11 0 16 0,18 9 16 16,2 6-336-16,3 6-64 0,1 3-16 0,4 5 0 15,4 4-448-15,1 5-80 0,1 4-32 0,1 4 0 16,0 1-48-16,-2-1-16 0,-3 3 0 0,-2-2 0 16,-4-5-16-16,0 6 0 0,-3-3 0 0,1 2 0 15,-2-5-192-15,-2-1 176 0,-3-2-176 0,-2-6 160 16,-1-1-576-16,-3-6-112 0,-3-4-32 16,-1-4 0-16,-2-8-1872 0,-3-10-384 0</inkml:trace>
  <inkml:trace contextRef="#ctx0" brushRef="#br0" timeOffset="47816.11">29667 12589 28559 0,'0'0'2544'0,"0"0"-2032"16,0 0-512-16,0 13 0 0,0 5 192 0,0 5-64 15,0 1-128-15,-1 9 192 0,-5 3 112 0,-1 3 16 16,-1 5 0-16,-1 1 0 0,-2 3 256 0,-3 2 48 15,-3 1 16-15,1 3 0 0,-5 0 64 0,2 3 32 16,0 1 0-16,0 1 0 0,1-2-384 0,2 1-80 16,-1 1-16-16,2-4 0 0,1 1-256 0,1-6 0 0,1-1 0 0,2-6-144 31,2-1-1712-31,2-3-320 0,-2-3-80 0,5-8-11376 0</inkml:trace>
  <inkml:trace contextRef="#ctx0" brushRef="#br0" timeOffset="48166.32">29953 13540 26719 0,'0'0'2368'0,"0"0"-1888"15,12-10-480-15,1 1 0 0,2-1 976 0,5 4 112 16,-1 4 0-16,3 0 16 0,1-1-400 0,3 3-64 15,-1 3-32-15,2 3 0 0,0 7-80 0,-2 2-16 16,-2 4 0-16,-3 3 0 0,-2 4-240 0,-5 5-48 16,-6 2-16-16,-3 1 0 0,-4 3-16 0,-5 1 0 15,-4 4 0-15,-5 3 0 0,-4-5 32 0,-2 1 0 16,-3 2 0-16,4-6 0 0,1-1 224 0,2-6 64 16,-2-3 0-16,9 1 0 0,3-7 192 0,3-3 32 0,2-5 16 15,5-4 0-15,5 1-352 0,2-5-64 0,2-1-16 16,8-5 0-16,5-3-64 0,4-5 0 0,3 0-16 0,6-6 0 15,4-2-240-15,1-3 0 0,-1 0 128 0,-1-6-128 32,-3-2-944-32,0-2-224 0,0-2-48 0,1 3-10992 0,-2-3-2192 0</inkml:trace>
  <inkml:trace contextRef="#ctx0" brushRef="#br0" timeOffset="49033.77">30154 9281 27647 0,'0'0'2448'0,"6"-10"-1952"0,7 1-496 0,6-3 0 32,5 1-528-32,5 2-208 0,4-3-32 0,4-2-16 0,2-2 1008 0,1 2 208 0,-2 0 32 0,-1 0 16 15,-3 1-160-15,-1 3-16 0,0-1-16 0,-1 2 0 16,-1-3 80-16,-1 5 16 0,-1-3 0 0,-2 6 0 16,1 2-96-16,-3 4-16 0,0-1 0 0,-1 3 0 15,-1 0-80-15,-3 2-32 0,-1-2 0 0,-3 3 0 16,-2 4 16-16,-2 4 0 0,-4 1 0 0,-1 3 0 15,-2 2-32-15,-1 4 0 0,-1 7 0 0,-2 6 0 16,-1 2-16-16,-1 4-128 0,-3 6 192 0,-1 4-64 16,1 7-128-16,0 7 192 0,0 4-192 0,0 6 192 15,1 2-192-15,0-2 0 0,3 6 0 0,0 4 0 0,1 4 0 0,6-2 128 16,0-1-128-16,2-1 0 0,1 0 0 0,4 3 0 16,2-2 128-16,0 1-128 0,2 0 160 0,-1-2 0 15,-2-2 0-15,-1 0 0 16,-2 1 32-16,2 2 16 0,0-2 0 0,-1 2 0 0,0 1-16 0,0 1-16 15,1 0 0-15,1 4 0 0,1-1 16 0,-2 1 0 16,0 4 0-16,2-2 0 0,1 3-48 0,0-2 0 16,-1 1 0-16,2 1 0 0,0-1 48 0,1 1 16 15,1-2 0-15,3 1 0 0,0-1-16 0,-3 0-16 16,3-3 0-16,-1-1 0 0,-3-1-32 0,3 2 0 16,-2-3 0-16,-1-2 0 0,0-1-144 0,0-2 160 15,-1-3-160-15,1-3 160 0,0-2 80 0,0-3 16 16,-1-2 0-16,1-7 0 0,-1-1-32 0,0-1 0 0,-1-4 0 0,0 0 0 15,-2-4 112-15,-3-2 32 0,-1-4 0 0,-5-4 0 16,1-2 160-16,-3-1 48 0,-4-1 0 0,-2-5 0 16,-3-4-96-16,-4 2-16 0,-3-3 0 0,0-3 0 15,-2-2-16-15,-4 3-16 0,-4-6 0 0,0 3 0 16,-3-4-112-16,-2-1-32 0,-1-4 0 0,-4-2 0 16,-5-2-96-16,-1 0-32 0,-4-3 0 0,-2-3 0 15,-2-3-160-15,0 2 192 0,2-4-192 0,-2-1 192 16,0-1-192-16,3-2 0 0,3-2 0 0,2-1 0 15,-1-4-912 1,0-4-176-16,0-1-16 0,3 0-16 0,0-5-2144 16,3-3-448-16</inkml:trace>
  <inkml:trace contextRef="#ctx0" brushRef="#br0" timeOffset="50785.46">16070 5668 6447 0,'0'0'576'0,"-12"4"-576"16,-2-3 0-16,1-1 0 0,-1 0 1600 0,0 0 224 15,2 0 32-15,-1 0 16 0,0 0-416 0,1 2-96 16,-2-2-16-16,-2 1 0 0,4 2-320 0,1-2-64 15,1-1 0-15,1 0-16 0,9 0-208 0,-8 1-32 16,8-1-16-16,0 0 0 0,0 0 112 0,0 0 32 16,0 0 0-16,7-6 0 0,3 1-64 0,6-3 0 15,1 2 0-15,5-2 0 0,3 3-384 0,5 1-64 16,1 0-32-16,5-1 0 0,2 0-96 0,0 1-32 16,-1 1 0-16,1-3 0 0,0 3 16 0,1 0 0 0,-1 1 0 0,-1 2 0 15,-3-2 64-15,-2 1 16 16,-4 1 0-16,-4 0 0 0,-1 1-48 0,-7 1 0 15,1-1 0-15,-3 1 0 0,-3 0-80 0,-11-2-128 0,0 0 176 0,0 0-176 16,0 0 208-16,0 0-64 0,0 0-16 0,0 0 0 16,-6 11 96-16,-4-5 16 0,-6 1 0 0,-1-2 0 15,-3-1-96-15,-2 2-16 0,-8 2 0 16,0-3 0-16,-2 4-128 0,-6-4 160 0,-3 0-160 0,1 1 160 16,-2-2-160-16,-4-1 160 0,0-1-160 0,2 2 160 15,2-2-160-15,1 2 0 0,2-1 144 16,3-1-144-16,3 3 0 0,4 2 0 0,3-3 0 0,6-2 128 15,3-1-128-15,5-1 0 0,12 0 0 0,0 0 0 16,0 0 0-16,0 0 0 0,15-3 0 0,5-6 0 0,6 2 0 16,6-2 144-16,6 2-144 0,4 3 0 0,5-2 0 0,1 1 0 15,4-1 0-15,-2 3 0 0,-2-2 0 16,-1-1 0-16,-1 1 0 0,-4 2 0 0,-3-3 0 0,-1 3 0 16,-3 0 0-16,-4 1 0 0,-4-1 0 0,-3 2 0 15,-4 1 0-15,-3 0 0 0,-4 0 0 0,-13 0 0 16,0 0 0-16,0 0 0 0,0 0 144 0,0 0-144 15,-12 6 0-15,-4 2 144 0,-3-1-144 0,-7 1 160 16,-2 2-160-16,-5-3 160 0,-5 1-160 0,-3 0 0 16,-2 2 0-16,-1-2 128 0,-1 2-128 0,-1-4 0 15,-1 1 0-15,2 0 0 0,3-2 0 0,6 1 128 16,4 0-128-16,4-2 0 0,4-2 0 0,6 2 0 16,7-1 0-16,11-3 0 0,0 0 0 0,0 0 0 15,11 0 0-15,6-2 0 0,3-1 0 0,8-1 0 16,5 0 0-16,9 1 0 0,4 1 0 0,2-1 0 15,2-2 0-15,-1 1 0 0,2-3 0 0,0 0 0 16,-1 4 0-16,-2-4 0 0,-1 3 0 0,-4 1 0 0,-1 1 0 0,-4 0 0 16,-3-1 0-16,-5 2 0 15,-6-3 0-15,-5 3 0 0,-5 0 0 0,-2 1 0 16,-2-2 0-16,-10 2 0 0,0 0 0 0,0 0 0 0,0 0 0 0,0 0 0 16,-11 0 0-16,-6 2 0 0,-5-1 128 0,-3 1-128 15,-5 2 128-15,-4-1-128 0,-4-1 0 0,1 1 128 16,-1 1-128-16,0 2 0 0,-2-1 0 0,1-1 0 15,3 1 0-15,2 1 0 0,3-3 0 0,5-1 0 16,5 1 0-16,4 0 0 0,6 0 128 0,11-3-128 0,0 0 0 16,0 0 0-16,0 0 0 0,11-5 0 0,9 3 0 15,5 0 0-15,4 0 0 0,4-2 0 0,6-2 0 0,2 1 0 16,1 0 0-16,1-2 0 0,-1 2 0 0,1 1 0 16,1 3 0-16,-4-2 0 0,-3-2 0 0,-3 2 0 15,-2-2 0-15,-4 2 128 0,-5 0 0 16,-5 0 0-16,-5 0 0 0,-2 2 0 0,-11 1-128 0,0 0 0 15,0 0 144-15,0 0-144 0,0 0 0 0,-11 7 0 16,-7-1 0-16,0-1-192 16,-1 2-2048-16,-1-2-432 0</inkml:trace>
  <inkml:trace contextRef="#ctx0" brushRef="#br0" timeOffset="51668.51">20227 10575 18431 0,'0'0'1632'0,"0"-10"-1312"15,0 1-320-15,0-2 0 0,0 11 1184 0,0 0 160 16,0 0 48-16,0 0 0 0,-1-7-320 0,1 7-64 15,0 0-16-15,0 0 0 0,0 0-528 0,-6 13-96 16,-1 3-32-16,2 4 0 0,2 3 80 0,0 7 16 16,2 1 0-16,2 4 0 0,0 0 80 0,2 3 0 15,1 4 16-15,1-1 0 0,-1 0-48 0,1 2-16 16,-2-4 0-16,5-2 0 0,-2-3-208 0,5 1-32 16,-3-5-16-16,4-3 0 0,-1 0 192 0,2-6 48 15,0-3 0-15,3-3 0 0,3-3 64 0,2-2 0 16,-1-4 16-16,2 1 0 0,1-6-160 0,2-2-48 15,4-4 0-15,0-2 0 0,1-3-176 0,0-1-144 16,2-6 192-16,-2 1-192 16,-2-1-1168-16,0 0-352 0,-1 1-64 0,-2-1-9040 15,-2 0-1792-15</inkml:trace>
  <inkml:trace contextRef="#ctx0" brushRef="#br0" timeOffset="51935.69">20976 10641 6447 0,'-11'-7'272'0,"11"7"80"0,0 0-352 0,0 0 0 0,0 0 0 0,-5 12 0 0,2 1 5424 0,-1 6 1008 15,0 5 208-15,-1 5 32 0,0 0-4944 0,-1 4-976 16,0 2-208-16,-3 4-32 0,0 7 192 0,-7 5 64 16,0 2 0-16,-2 4 0 0,-1 13 64 0,0 3 32 15,-3 2 0-15,2 6 0 0,-3-4-384 0,3 7-80 16,-2-1-16-16,1 2 0 0,-2-1-384 0,4-8 128 15,3-6-128-15,4-10 0 0,-1-5 0 0,4-7 0 16,1-4 128-16,3-4-128 0,2-3 0 0,1-4 0 16,2-5 0-16,4-3 0 15,-1-6-736-15,3-9-128 0,3-3-32 0,0-11-15840 0</inkml:trace>
  <inkml:trace contextRef="#ctx0" brushRef="#br0" timeOffset="52735.91">18773 5699 11055 0,'0'0'976'16,"0"0"-784"-16,0 0-192 0,0 0 0 0,0 0 1296 0,0 0 224 16,0 0 32-16,0 0 16 15,0 0-304-15,0 0-64 0,0 0-16 0,0 0 0 0,12 7 320 0,0-4 64 16,1-2 16-16,-1 2 0 0,3-1-112 0,4 1 0 15,6-2-16-15,2-1 0 0,2 0-432 0,3 3-96 16,2-6-16-16,1 3 0 0,-2 0-304 0,0 0-64 16,-1 0-16-16,-1 0 0 0,0-1-128 0,-3 0-16 15,-3-1-16-15,-2 2 0 0,-3 2-176 0,-2-1-16 16,-3 3-16-16,-2-3 0 0,-3 0-160 0,-2 1 0 16,-8-2-160-16,0 0-11360 15,0 0-2288-15</inkml:trace>
  <inkml:trace contextRef="#ctx0" brushRef="#br0" timeOffset="53552.49">24659 10493 21183 0,'0'0'1888'0,"0"0"-1504"15,0 0-384-15,0 0 0 0,0 0 1024 0,0 0 128 16,5 9 16-16,-3 0 16 0,-2-9-352 0,3 15-80 16,-2 3-16-16,0 5 0 0,1-1 112 0,-2 1 32 15,0 5 0-15,0 6 0 0,0 5 16 0,0 3 16 16,0 3 0-16,-2 3 0 0,0 3-16 0,-2 1-16 16,-1 1 0-16,-2-2 0 0,-3 0-304 0,3 0-48 15,-4 0-16-15,0 0 0 0,-2-3-64 0,1-1 0 16,-1-5-16-16,0 0 0 0,2-5-16 0,-2-2 0 15,-1 0 0-15,3-4 0 0,2 1-192 0,0-3-32 16,1 2-16-16,2-3 0 0,2-5-176 0,0 1 0 16,2 0 0-16,-1-2 0 15,2 0-1152-15,0-1-320 0,1-3-64 0</inkml:trace>
  <inkml:trace contextRef="#ctx0" brushRef="#br0" timeOffset="55954.4">19437 6122 12319 0,'0'0'544'0,"0"0"112"0,0 0-528 0,0 0-128 15,0 0 0-15,0 0 0 0,0 0 912 0,0 0 160 16,0 0 16-16,0 0 16 0,0 0-80 0,-5 0 0 16,0 3-16-16,0 0 0 0,1 4-176 0,0-1-16 15,0 6-16-15,2-2 0 0,-1 3-96 0,2 2 0 16,1 0-16-16,1 4 0 0,-1 4 64 0,3 0 16 16,-2 2 0-16,0-2 0 0,-1 3-528 0,0 0-112 15,0 0 0-15,0-1-128 0,-1-3 224 0,0-2-64 16,-2 3-16-16,3-1 0 0,-1-5-144 0,-2 1 0 15,1 0 0-15,-1-3 0 0,1 0 0 0,0-1 0 16,1 0 0-16,0-2 0 0,-2 1 0 0,3-3 0 16,0-4 144-16,0-6-144 15,0 0-1152-15,0 0-320 0,0 0-48 0,0 0-9888 0</inkml:trace>
  <inkml:trace contextRef="#ctx0" brushRef="#br0" timeOffset="56144.29">19165 6385 18431 0,'0'0'1632'0,"0"0"-1312"15,10-1-320-15,-1 1 0 0,2 1 736 0,5 1 80 16,-4-2 16-16,3-2 0 0,2 2 256 0,1 0 48 16,1-1 16-16,1-2 0 0,-1 2-208 0,2 0-48 15,0 0 0-15,2-1 0 0,0 0-448 0,1-1-112 16,-4 1-16-16,1-1 0 0,-2 3-320 0,-1 0 0 15,-3-2 0-15,-1 0 128 16,-3 2-1664-16,1 0-320 0,-2 2-64 0</inkml:trace>
  <inkml:trace contextRef="#ctx0" brushRef="#br0" timeOffset="56671.47">20035 6020 11343 0,'0'0'496'0,"0"0"112"0,0 0-480 0,0 0-128 0,0 0 0 0,-6 8 0 16,-2-5 752-16,0 0 128 0,-4 5 16 0,-1 1 16 15,1 2 64-15,-2 1 16 0,0 2 0 0,0 2 0 16,0 2-112-16,0 2-32 0,-1 0 0 0,1 1 0 0,0 5-80 0,2-1-32 16,2 5 0-16,1 0 0 15,3-6-240-15,2 1-48 0,1 3-16 0,3-4 0 0,3 2-176 0,2-3-16 16,4-3-16-16,0 0 0 0,2-3 304 15,2-3 64-15,1-3 16 0,2-3 0 0,2 0 160 0,3-1 16 16,0-3 16-16,5-3 0 0,-1-3-112 0,0-1-32 16,0-2 0-16,-1-2 0 0,1-1-288 0,-1-2-64 15,-2 2-16-15,-3-5 0 0,1 1-128 0,-1-1-32 16,-1-1 0-16,0-1 0 0,-1 1 0 0,-2-2-128 16,0-1 192-16,-2-2-64 0,-2-3 0 0,-2 0 0 15,-1-4 0-15,-4 0 0 0,-2-2 16 0,-2 2 0 0,-2-5 0 0,-2 6 0 16,-3-1-144-16,0 5 0 15,-2 2 0-15,-1 2 128 0,-2 2-128 0,1 3 0 16,-2 2 0-16,0 6-176 16,1 1-208-16,-1 3-64 0,0 2 0 0,1 1 0 15,-1 0-1600-15,3 3-320 0,1 1-64 0</inkml:trace>
  <inkml:trace contextRef="#ctx0" brushRef="#br0" timeOffset="56988.87">20407 6103 9215 0,'0'0'816'0,"0"0"-656"16,0 0-160-16,0 0 0 0,7 4 1808 0,0 1 336 15,-7-5 64-15,6 9 16 0,0-2-624 0,-1 5-128 16,-1 1-32-16,4-2 0 0,-2 3-304 0,1 1-64 15,-1 3-16-15,0-1 0 0,1-1-160 0,0 3-48 16,2 2 0-16,0 1 0 0,0-1-272 0,0 0-48 16,0 0-16-16,0 0 0 0,0 0-240 0,-2-1-48 15,3-1-16-15,-2-1 0 0,0-2-208 0,0 1 144 16,1 1-144-16,0-2 128 0,-1-1-128 0,1-1 192 16,0-1-192-16,0-1 192 0,-3-2-192 0,0-5 0 15,2 1 0-15,0-2 0 16,-8-4-1808-16,7 0-304 0,-7 0-48 0</inkml:trace>
  <inkml:trace contextRef="#ctx0" brushRef="#br0" timeOffset="57272.54">20782 6001 15663 0,'0'0'1392'0,"0"0"-1120"0,0 0-272 0,0 0 0 16,0 0 1200-16,0 0 176 0,0 0 32 0,0 0 16 16,-2 11-320-16,-3-1-64 0,-4 4-16 0,-1 2 0 15,-1 5-80-15,-6-1-32 0,-1 3 0 0,-1 1 0 16,-1 3-16-16,-3 2-16 0,-1 4 0 0,0 2 0 16,-2-3-368-16,4-1-80 0,-4 1-16 0,5-1 0 15,0-4-288-15,3 1-128 0,2-3 128 0,2 1-128 0,1-5 128 0,2 1-128 16,1-2 128-16,2-2-128 0,4-1 0 15,0-2 0-15,4-2 0 0,4-1 0 16,4-4-1600-16,3-2-368 0,3-2-64 0</inkml:trace>
  <inkml:trace contextRef="#ctx0" brushRef="#br0" timeOffset="57641.73">20902 6487 20671 0,'0'0'912'0,"0"0"192"0,0 0-880 0,8-1-224 15,0-1 0-15,1 2 0 0,-1 0 800 0,3 0 112 16,0-1 32-16,2 1 0 0,-1 0 16 0,2 0 0 16,7 0 0-16,-2 0 0 0,1 0-256 0,1 1-64 0,-2 3 0 0,-3 4 0 15,-1-2-128-15,-1 4-48 0,-5 1 0 0,0 1 0 16,-5 2-160-16,-2 0-48 0,-3 3 0 15,-3 2 0-15,-3 0 0 0,-5 1 0 0,-3 1 0 0,-3-4 0 16,-2 1 32-16,0 0 0 0,2 0 0 0,0-3 0 16,4-1 80-16,3-3 16 0,-1 1 0 0,5-3 0 15,0 3 0-15,5 0 16 0,2-5 0 0,2 2 0 16,5-2 144-16,1-1 32 0,6 0 0 0,4 1 0 16,3-1-64-16,3 2 0 0,2-4 0 0,4 1 0 15,0 0-240-15,2-1-48 0,0-3-16 0,-1 3 0 0,0-1-208 0,-2 3 144 16,-1-4-144-16,-1-1 128 0,-2 1-128 0,-1-2 0 15,-1 3 0-15,-4 3-12496 16,-2 1-2464-16</inkml:trace>
  <inkml:trace contextRef="#ctx0" brushRef="#br0" timeOffset="59207.74">21566 13377 15775 0,'13'-6'704'0,"-6"4"128"0,5-1-656 0,-3 0-176 16,-2 2 0-16,-7 1 0 0,0 0 880 0,8 0 144 15,-8 0 16-15,0 0 16 0,0 0-416 0,0 0-64 0,0 0-32 0,0 0 0 16,-12 5 160-16,-3 3 48 0,-4-3 0 0,-4 0 0 15,-4 1 16-15,0-2 16 0,-5-1 0 0,-5 1 0 16,-4-1 96-16,1 2 16 0,-2-1 0 0,-2-1 0 16,-1 1 0-16,-1-1 16 0,1 3 0 0,1-3 0 15,-1-1-272-15,3 0-64 0,3-1-16 0,3 2 0 16,3-3-192-16,5-1-48 0,6-3 0 0,0 3 0 16,4 1-112-16,2 1-16 0,4-4-16 0,2 2 0 0,0 2-176 15,10-1 0-15,0 0 144 0,0 0-144 16,0 0 128-16,0 0-128 0,0 0 128 0,0 0-128 0,0 0 144 0,0 0-144 15,0 0 192-15,0 0-192 0,0 0 176 0,0 12-176 16,0-12 160-16,0 11-160 0,0 1 0 0,0-2 0 16,1 0 0-16,-2 3 0 0,0-2 0 0,-2 1 128 15,0 2-128-15,0-3 0 0,-2 3 0 0,-2 0 0 16,2 2 0-16,-4 2 0 0,-3 1 0 0,-2 0 0 16,-3 2 0-16,-1-1 0 0,0 0 192 0,1 3-48 15,-2-1-16-15,-2-2 0 0,0 2 48 0,0 2 0 16,-2-1 0-16,6-3 0 0,-2 1-176 0,1-2 0 15,1-3 0-15,2 2 128 0,2 1-128 0,2 0 0 16,1-4 0-16,2 2 0 0,2 1 0 0,2-3 0 16,4 0 0-16,4-3 0 0,-1 0 0 0,5 2 0 15,2-4 0-15,3 1 0 0,1-4 144 0,1 2-144 16,3 0 160-16,4 0-160 0,1-5 144 0,2 1-144 16,2 1 128-16,3-2-128 0,-1 1 128 0,4 0-128 15,2-1 0-15,0 0 128 0,1 1-128 0,1 3 0 0,-2-2 0 16,2 4 0-16,0-2 0 0,0 3 0 0,0-2 0 15,-2 4 0-15,-2 1 0 0,1 2 0 0,-4 3 0 0,1-1 0 16,-1-5 0-16,-1 2 0 0,-2 2 0 0,-2 0 0 16,0 2 0-16,-4 0 0 0,-2-1 0 0,-2 0 0 15,-3-1 128-15,-2 0-128 0,-1 2 0 0,-2-1 128 16,-2 1 112-16,-2-3 16 0,-2-4 0 0,-3 5 0 16,0 1 96-16,-5-2 32 0,-3-3 0 0,-3 3 0 0,-3 1 80 15,-4-2 32-15,-1 0 0 0,-5 1 0 16,-4-6-96-16,-2 3-16 0,-5 1 0 0,-3-2 0 0,-4-2-32 0,-3 2-16 15,-1-6 0-15,1 3 0 0,-2-4-96 0,1 3-32 16,-1 1 0-16,2-4 0 0,7-1-208 0,1-1 144 16,1-3-144-16,4 0 128 0,4-3-128 0,5-1 0 15,1-1 0-15,6 0-176 16,3 0-368-16,3-1-80 0,4 4-16 0,6 2 0 16,0 0-2048-16,0 0-400 0,11-4-96 0</inkml:trace>
  <inkml:trace contextRef="#ctx0" brushRef="#br0" timeOffset="60192.46">24824 13562 19343 0,'6'-18'1728'0,"-1"5"-1392"0,-1-1-336 0,0 0 0 16,1 0 1136-16,-1 2 144 0,0 1 48 0,-2-3 0 16,-2 2-160-16,-1 0-16 0,-3 0-16 0,-1 1 0 0,-3 2-592 0,1-1-112 15,-2 4-32-15,-5 2 0 0,-1 2-144 16,-5 2-16-16,-2 5-16 0,-4 1 0 15,-2 4-224-15,-4 2 0 0,-4 4 128 0,-5 8-128 0,0 2 144 0,-2 6-16 16,-1 2 0-16,0 4 0 0,0 3 128 0,2 6 0 16,1 2 16-16,2 5 0 0,-4 4-64 0,2 1-16 15,0 3 0-15,3-4 0 0,6 0 112 0,4-3 16 16,4-1 0-16,6-3 0 0,6-2 176 0,4-3 32 16,4-2 16-16,7-5 0 0,2-3-176 0,8-2-48 15,1-1 0-15,5-4 0 0,5-4 0 0,2-4 0 16,4-4 0-16,1 0 0 0,4 1-112 0,0-9-16 15,2-2-16-15,1-4 0 0,1-2-48 0,2-1 0 16,5 0 0-16,4-4 0 0,-3-6-128 0,2 1 128 16,0-4-128-16,-2-3 128 0,0-6-128 0,-4-2 128 15,-2-5-128-15,-1-2 128 0,1 2-128 0,0-5 192 16,-2-7-192-16,-1 0 192 0,-1-3-192 0,-3-3 192 16,-1 1-192-16,-5 0 192 0,-5-4 144 0,-5 1 48 0,-1 2 0 0,-6-1 0 15,-5-2 192-15,-4 6 32 16,-5-2 16-16,-4 4 0 0,-7 3-192 0,-8 2-48 0,-7-1 0 0,-6 5 0 15,-5 1-256-15,-7 0-128 16,-4 3 128-16,-5 2-128 0,-1-2 0 0,-4 5 0 16,-4 0-144-16,-3 0 144 15,1 1-1280-15,0 5-128 0,2 1-48 0,3 7-11088 0,2 4-2208 0</inkml:trace>
  <inkml:trace contextRef="#ctx0" brushRef="#br0" timeOffset="63860.22">11162 4353 15375 0,'-10'-7'672'0,"10"7"160"0,0 0-672 0,-9-1-160 0,9 1 0 0,-8-5 0 0,3-1 528 0,-3 3 80 16,8 3 16-16,-9-4 0 0,2-1-144 0,-1 0-32 16,-2-1 0-16,1 0 0 0,-2 3-128 0,-2-1-16 15,-1 0-16-15,-1-2 0 0,-3 1-96 0,0 2-32 16,-1 0 0-16,-1 0 0 0,-7-1-160 0,0 3 128 16,-4 1-128-16,-2 5 128 0,-2 0-128 0,0 1 0 15,-4 3 0-15,4 0 0 0,1 4 176 0,-1 0 0 16,1-2 0-16,-2 3 0 0,-1 1 272 0,2 2 48 15,1-6 16-15,1 3 0 0,2 2-176 0,3 1-16 16,1 2-16-16,4 2 0 0,4-1-128 0,3 2-32 16,3-2 0-16,2 0 0 0,2 2-144 0,6 0 0 15,1-3 0-15,4 2 128 0,1 0-128 0,6-1 0 0,0 3 0 0,6-3 0 16,0-1 0-16,3 3 0 16,0-3 144-16,2 1-144 0,3 1 0 0,-3 0 144 0,2 6-144 0,-2-3 0 15,1 1 208-15,-1 5-64 0,0 1-16 0,-2 1 0 16,0 0-128-16,-2 1 160 0,-3 0-160 0,-1 0 160 15,-4-1-160-15,-1 2 0 0,-5-2 0 0,0-2 0 16,-4 1 144-16,0-3-144 0,-7 4 160 0,-4-2-160 16,-3-4 176-16,-5 2-176 0,-3-4 192 0,-3 4-192 15,-1 0 256-15,-3 1-48 0,-4-5-16 0,1 2 0 16,-2-5 128-16,2-3 0 0,0 0 16 0,2 0 0 16,0-6-80-16,4-2-32 0,3 2 0 0,1-5 0 15,2 4-96-15,3-6 0 0,3 0-128 0,2 0 192 16,0-3-192-16,2 0 128 0,3-2-128 0,9 0 0 0,-7 0 0 0,7 0 128 15,0 0-128-15,0 0 0 0,0 0 0 16,0 0 0-16,0 0 128 0,0 0-128 0,10-4 0 0,1-1 0 16,1 2 0-16,2 3 0 0,1 3 0 0,3 2 128 15,1 0-128-15,1 4 0 0,0 0 0 0,1 2 0 16,-1-1 0-16,0 3 0 0,1 1 0 0,-2 0 0 16,0 3 0-16,-1 2 0 0,-2 7 0 0,1 1 0 15,-6 1 0-15,1 6 144 0,-3 2-144 0,-3 3 0 16,-2 6 0-16,-4-2 0 0,-4 3 0 0,-4-2 160 15,-2 3-32-15,-1 2-128 0,-2-1 272 0,-1 3-48 16,0 2-16-16,3 0 0 0,0 1 240 0,4-1 32 16,0-1 16-16,5 3 0 0,2 0-128 0,4 6-32 15,1 2 0-15,5-3 0 0,3 1-176 0,4-3-32 0,4 0-128 16,4 0 192-16,6-3-16 0,6-2-16 0,3-1 0 0,6-1 0 16,5 0-160-16,2 1-144 0,4 0 144 0,7-1-208 31,6-3-1952-31,10 2-384 0</inkml:trace>
  <inkml:trace contextRef="#ctx0" brushRef="#br0" timeOffset="66494.78">1663 9746 18431 0,'-7'-1'1632'0,"7"1"-1312"0,-6-5-320 0,6 5 0 16,-6-4 544-16,6 4 32 0,0 0 16 0,-9-4 0 16,9 4 144-16,0 0 32 0,-3-8 0 0,3 8 0 15,0 0-256-15,0 0-32 0,0-10-16 0,3-1 0 0,0 2-48 0,4 0-16 16,-1 3 0-16,-6 6 0 0,13-8-112 0,1 3-32 16,2 0 0-16,0 1 0 0,0-4-112 0,-1 3-16 15,6 3-128-15,-1-2 192 0,4-2-32 0,2 2-16 16,2 1 0-16,2 3 0 0,3-1 128 0,4 1 32 15,4 0 0-15,2 0 0 0,0 0 48 0,3 1 16 16,2 0 0-16,2 3 0 0,-1 3-16 0,5-2 0 16,2-3 0-16,6 2 0 0,3-1-144 0,-2 3-16 15,-2-2-16-15,2 1 0 0,0-1-48 0,5 0 0 16,3-3 0-16,1 1 0 0,5 1 64 0,0 1 0 16,-2-1 0-16,3 3 0 0,0-6 80 0,5 1 32 15,1 1 0-15,2-2 0 0,-2 0-112 0,-1-2-32 0,-1-5 0 16,6 5 0-16,4-1-16 0,-2 2 0 15,-2 0 0-15,1 0 0 0,0-7-144 0,2 4 192 0,2 3-192 0,0 1 192 16,-2 0-64-16,1 0-128 0,2-1 192 0,2 2-64 16,-3 3-128-16,-1 2 192 0,-3-5-192 0,1 1 192 15,3-1-192-15,1 4 128 0,0 1-128 0,-3-3 128 16,0-3-128-16,-1 0 0 0,1 0 0 0,2-1 128 16,0-3-128-16,-1 0 0 0,-1-2 0 0,2 1 128 15,1-4-128-15,0 4 0 0,-1-2 0 0,0 3 0 16,-3-2 0-16,3 1 0 0,3-3 128 0,0 2-128 15,-2-4 0-15,-4 2 0 0,-2-1 0 0,3 3 128 16,4 1-128-16,-3-3 0 0,-6 1 0 0,-2-4 0 16,0 4 144-16,1-3-144 0,3 2 160 0,-3-2-160 15,-3 2 0-15,-4-1 0 0,-1 2 0 0,-1 0 0 0,0 3 0 16,0 2 128-16,-3-2-128 0,-3-1 0 0,-3-4 128 0,-3 4-128 16,-1 4 0-16,-3 0 0 0,0 1 160 0,0 0-160 15,-2 1 160-15,-3-1-160 0,-6-1 0 0,-2-1 0 16,-1 1 0-16,-3 0 0 0,-3-2 0 0,-2 2 0 15,-5 1 0-15,-1 1 144 0,-1-1-144 0,-3 3 0 16,-3-3 0-16,-3 1 0 0,-3-1 0 0,-2 1 0 16,-2 1 0-16,-2-2 0 0,-3-2 0 0,-10 2 0 15,0 0 128-15,0 0-128 0,0 0 0 0,0 0 0 16,0 0 0-16,0 0 0 0,0 0 144 0,0 0-144 16,-14 0 160-16,-4-2-160 0,-2-5 128 0,-2 2-128 15,0 0 0-15,-3-1 0 0,0 1-128 0,-3 0-128 16,-4-6-32-16,-2 4-11168 0,-3-3-2224 0</inkml:trace>
  <inkml:trace contextRef="#ctx0" brushRef="#br0" timeOffset="67414.92">3530 10481 11055 0,'0'0'976'0,"0"0"-784"16,0 0-192-16,0 0 0 0,0 0 1344 0,0 0 240 15,0 0 32-15,0 0 16 0,0 0-64 0,0 0-16 16,0 0 0-16,0 0 0 0,4-8-448 0,1 0-80 16,1-2-32-16,2 0 0 0,2-4-384 0,1 0-80 15,1-1-16-15,2-2 0 0,0 2-208 0,1-1-48 16,0-4-16-16,1 0 0 0,-1 1 0 0,-2 0 0 15,1 0 0-15,1 0 0 0,-3 0 32 0,1 2 16 16,-1 1 0-16,-3 0 0 0,1 3-32 0,-3 0 0 16,1 0 0-16,-2 7 0 0,-2-2-96 0,-4 8-32 15,0 0 0-15,0 0 0 0,8 6-128 0,-3 3 0 16,0 4 0-16,-1 4 0 0,0 2 0 0,-1 4 0 16,2 2 0-16,1 2 0 0,-1 3 160 0,-2 2-160 15,1 0 192-15,0 2-192 0,-1 0 144 0,-1 1-144 16,-1-4 0-16,1 1 144 0,-2-1-144 0,0-2 0 15,-2 1 144-15,2-5-144 0,0-4 0 0,0-2 0 16,-2-2 0-16,-2 4 128 16,2-8-1280-16,-2-1-256 0,-3-7-64 0,7-5-11664 0</inkml:trace>
  <inkml:trace contextRef="#ctx0" brushRef="#br0" timeOffset="67628.88">3642 10336 12895 0,'0'0'1152'0,"0"0"-928"0,0 0-224 0,0 0 0 0,4 7 2800 0,-1 6 512 16,0 2 96-16,-1 4 32 0,1 3-1840 0,0 3-352 15,-2 5-80-15,-2 1-16 0,-5 0 80 0,-1 5 16 16,-1 4 0-16,-3 0 0 0,-2-1-320 16,-1 2-64-16,-1 1-16 0,-2-2 0 0,-2 7-496 0,-1-5-96 15,1 0-32-15,-8 18 0 16,4-7-1120-16,4-6-208 0,-1 0-48 0,6-6-14480 15</inkml:trace>
  <inkml:trace contextRef="#ctx0" brushRef="#br0" timeOffset="69062.88">1617 11813 4607 0,'-3'-10'400'0,"3"10"-400"16,-2-8 0-16,-1 2 0 0,-2-1 2640 0,0-2 448 16,3 2 96-16,-2-1 16 0,0 3-1280 0,0 1-240 15,4 4-48-15,0 0-16 0,-5 0-288 0,5 0-64 0,-4 5-16 16,0 5 0-16,1-1-432 0,-3 7-96 0,3 1-16 0,0 5 0 16,1 1-64-16,0 4-32 15,0 4 0-15,2 4 0 0,-1 1-64 0,-3 4-16 0,1 1 0 0,-1 4 0 16,1 1-176-16,-3 2-32 0,1-1-16 0,0-2 0 15,-1-1-176-15,0-2-128 0,-1-4 144 0,2 1-144 16,3-5 0-16,-2-1 0 0,2-6 0 0,0 6 0 16,-1-8-1280-16,3-7-336 0,3-7-80 15,-1-3-11904-15</inkml:trace>
  <inkml:trace contextRef="#ctx0" brushRef="#br0" timeOffset="69296.88">1532 12255 10127 0,'0'0'448'0,"0"0"96"0,10 1-544 0,1 1 0 16,2-2 0-16,2 1 0 0,2 1 2560 0,1 0 384 15,-1-2 96-15,2 2 16 0,3-2-1632 0,1 0-320 16,-1-2-64-16,-1 0-16 0,2 1-400 0,-1-3-96 15,-2-1-16-15,0-2 0 0,-1 2-320 0,0 1-64 16,-1 0 0-16,0-4-128 0,-1 2-176 0,-2-4-144 0,-1 3-16 0,-3-2-7472 31,-2-1-1504-31</inkml:trace>
  <inkml:trace contextRef="#ctx0" brushRef="#br0" timeOffset="69515.34">2039 11724 8287 0,'0'0'736'0,"0"0"-592"16,0 0-144-16,0 0 0 0,0 0 3232 0,1 11 608 16,-1 1 128-16,0 2 32 0,-1 5-2144 0,0 4-448 0,-1-1-64 0,1 6-32 15,-1 2-192-15,-1 1-32 0,-1 4-16 0,0 0 0 16,-1 2-224-16,0 4-32 0,-4-2-16 0,0 4 0 16,0-2-320-16,2 4-64 0,1-3-16 0,-2-4 0 15,0 0-400-15,3-4 128 0,3-2-128 0,0 7 0 16,4-9-544-16,3-11-192 0,1-9-32 0,3-4-16 15,2-5-1888-15,0-9-368 0</inkml:trace>
  <inkml:trace contextRef="#ctx0" brushRef="#br0" timeOffset="69932.03">2303 11904 14735 0,'0'0'1312'0,"-1"9"-1056"15,0-1-256-15,-1 3 0 0,1 4 1536 0,1 2 256 16,-2 2 64-16,-1 1 0 0,1 1-384 0,-1 3-64 16,-1 5 0-16,2 0-16 0,-3-1-304 0,1 3-48 15,1 2-16-15,2-4 0 0,1-1-560 0,2-3-112 0,4 0-32 16,0-6 0-16,0-4-144 0,3-2-48 0,0-3 0 0,3-4 0 16,3-2-128-16,-3-7 0 0,2 1-192 0,2-4 192 15,0-3 448-15,1-2 192 16,-2-3 64-16,0 1 0 0,3-3-176 0,-1 2-16 15,-2-2-16-15,-2-1 0 0,-2 2-160 0,-1 4-16 0,-1 2-16 0,-1 0 0 16,-4 2-96-16,-4 7-16 0,0 0 0 0,0 0 0 16,0 0-192-16,0 0 144 0,0 0-144 0,0 0 128 15,0 0-128-15,0 0 0 0,0 0 0 0,7 3 0 16,-7-3 0-16,8 0 0 0,-1-3 128 0,0 0-128 16,-1-6 0-16,0 0 128 0,1-5-128 0,-1-1 128 15,-1-3-128-15,0-1 0 0,-1-2 0 0,0 1 128 16,1-2-128-16,-1 0 0 0,-2 0 0 0,0-5 128 15,-2 3-128-15,0 5 128 0,-2 2-128 0,1 4 128 16,-1 0-128-16,-1-1 0 0,2 5 144 0,-4 0-144 0,0 1 0 0,0-3 0 16,-1 5 0-16,3-2 0 15,-1 3-1440-15,4 5-352 0,-3-9-80 0</inkml:trace>
  <inkml:trace contextRef="#ctx0" brushRef="#br0" timeOffset="70561.24">3470 12064 15663 0,'-15'-7'688'0,"7"4"144"0,1-1-656 0,0 4-176 16,7 0 0-16,-7 3 0 0,7-3 1504 0,0 0 272 16,-5 6 48-16,5-6 16 0,0 0-672 0,3 16-128 15,-3-16-16-15,11 11-16 0,1-5 48 0,5-1 16 16,2-2 0-16,2-4 0 0,5-3-224 0,1 0-32 15,-2-4-16-15,0 0 0 0,0-5-400 0,0 1-80 16,-2-3 0-16,-4-1-16 0,-4-2-112 0,-1 0-32 0,-2 0 0 0,-5 0 0 16,-3 3 32-16,-1 0 0 0,-5 0 0 0,1 1 0 15,-3 4-64-15,-2 1-128 16,-4 0 192-16,-2 4-64 0,-2-3-128 0,-3 5 0 0,-4 2 0 0,-2 1 128 16,-2 3-128-16,-1 4 128 15,-1 0-128-15,2 5 128 0,1 1-128 0,1 5 0 16,3 2 0-16,3 4 0 0,3 1 0 0,3 3 0 15,1-3 0-15,5 3 0 0,2-3 0 0,5 5 0 0,1-5 0 16,5 3 0-16,2-8 0 0,4-1 0 0,3-1 0 0,3-1 0 16,4-7-144-16,3-1 144 0,0-3 0 0,3-3 0 31,1-3-1472-31,-1-3-192 0,1-3-48 0</inkml:trace>
  <inkml:trace contextRef="#ctx0" brushRef="#br0" timeOffset="70839.89">4132 11719 18431 0,'0'0'1632'0,"0"0"-1312"16,0 0-320-16,8 11 0 0,1 1 1760 0,0 2 288 15,0 1 48-15,1 3 16 0,0 2-448 0,0 2-64 16,2 0-32-16,-2 1 0 0,0-1-544 0,-2 2-128 15,2 3 0-15,-1-4-16 0,-3-2-512 0,0 2-112 0,1 0 0 0,0-3-16 16,1 3-240-16,2 0 0 0,-2-3 0 0,-2-2 0 16,-1-3 0-16,0-3 128 15,0-1-128-15,-5-11 0 0,8 8 0 0,-8-8-192 16,9 5 48-16,-9-5 0 16,10-4-2192-16,-10 4-432 0,8-9-96 0,-2 0-9936 0</inkml:trace>
  <inkml:trace contextRef="#ctx0" brushRef="#br0" timeOffset="71024.78">4412 11700 9215 0,'0'0'816'0,"0"0"-656"0,0 0-160 0,0 0 0 15,-6-9 4640-15,6 9 896 0,-8 5 176 0,-2 1 48 16,4 7-3856-16,-3-2-768 0,-3 5-160 0,1 1-16 16,-1 4-128-16,0 4 0 0,-5-2-16 0,1 4 0 0,-1-1-368 0,-1 5-80 15,-2-3-16-15,0 1 0 16,-1 3-176-16,2-4-48 0,-1 1 0 0,0 0 0 0,2-5-128 0,0 1-144 15,3-3 144-15,2-1-208 16,4-3-1872-16,4-3-368 0,2-4-80 0</inkml:trace>
  <inkml:trace contextRef="#ctx0" brushRef="#br0" timeOffset="71433.2">4786 11712 36863 0,'-29'-9'3264'0,"12"8"-2608"15,-1 2-528-15,2 2-128 0,2-2 304 0,1 6 16 16,2 0 16-16,-5 7 0 0,0 4-336 0,-2 0-288 16,-2 3 48-16,-1 2 16 0,1 1 32 0,2-3 0 15,0-3 0-15,6 3 0 0,2 6 192 0,2-3 0 16,3-1 0-16,4 1 0 0,4-5 0 0,4-1 0 0,0 0-128 0,6-4 128 15,-2-4 0-15,3 0 0 0,0-4 0 0,7-4 0 16,0-4 0-16,4-3 0 0,-1-4 0 0,-1 0 0 16,-3-3 0-16,-1-3 0 0,0-2 0 15,-2-1 160-15,-3 0-160 0,-3 1 128 0,-1 0-128 0,-2 2 128 16,-2 2-128-16,-1 0 192 0,-1 3-192 0,-4 10 192 16,0 0-192-16,0 0 192 0,0 0-192 0,0 0 192 15,0 0-192-15,0 0 128 0,0 0-128 0,8 10 128 16,-3 3-128-16,0-3 0 0,0 2 0 0,0-3 0 15,-5-9 0-15,8 10 0 0,-2 2 0 0,2-4 0 0,-8-8 0 16,10 9-224-16,0-3 48 0,1-3 16 16,2-2-2032-16,-1-3-416 0,2-3-80 0,0-6-11168 15</inkml:trace>
  <inkml:trace contextRef="#ctx0" brushRef="#br0" timeOffset="71915.78">5248 11598 24879 0,'0'0'1088'0,"0"0"256"0,-5 10-1088 0,3 0-256 16,1 3 0-16,-1 2 0 0,1 3 1264 0,-2 0 192 15,-3 0 32-15,4 3 16 0,-3 5-384 0,-1-2-80 16,-1-3-16-16,-2 2 0 0,-1 0-192 0,-2-4-64 16,0-1 0-16,1-3 0 0,4-5-368 0,2 2-80 15,5-12 0-15,0 0-16 0,0 0 80 0,0 0 32 16,0 0 0-16,0 0 0 0,7-9 32 0,3 0 0 15,2-6 0-15,1-2 0 0,1-2-272 0,-2 1-48 16,4-1-128-16,-1 2 192 0,1-5-192 0,1 4 0 16,-1 3 0-16,1-2 0 0,-2 3 0 0,0 6 0 15,-1-1 0-15,0 5 0 0,-1 4 0 0,0 4 0 0,-6 7 0 0,4 4 0 16,-4 4 0-16,0 2-128 16,-5-4 128-16,-2 4 0 0,-1 3-144 0,-3-1 144 0,-1-4 0 0,0 0-144 15,0-4 144-15,1-3 0 0,0-2 0 16,4-10-128-16,0 0 128 0,0 0 0 0,0 0 0 0,0 0 0 15,0 0 0-15,3-17 176 0,1 0-48 0,2-3 0 16,2-5-128-16,2 2 192 0,1 2-192 0,1-6 192 16,-2 0-192-16,0 0 0 0,0 5 0 0,0 0 0 15,2 3 0-15,-1 0 0 0,4 4 0 0,-1 3 0 16,2 5 0-16,-1 0 0 0,0 3 0 0,-2 8 0 0,1 3-160 16,1 3 160-16,0 2 0 0,-1 5-144 0,-2 3 144 0,-2 6 0 15,-2-1 0-15,-2 3-128 0,-1-2 128 0,1 1 0 16,1-1-144-16,-1-2 144 0,0-1-272 0,1-4 16 15,0-1 0-15,0-5 0 16,2-2-528-16,0-1-112 0,1-5 0 0,1-4-10432 16,2-1-2064-16</inkml:trace>
  <inkml:trace contextRef="#ctx0" brushRef="#br0" timeOffset="72290.89">6513 11288 17727 0,'2'-13'784'0,"-2"13"176"0,0 0-768 0,0 0-192 0,0 0 0 0,0 0 0 15,0 0 128-15,-11-5 0 0,-5 5 0 0,-2 4 0 16,-1 1 1120-16,-1 5 224 0,-3 4 32 0,7-4 16 15,-5 4 272-15,1 3 48 0,-2-1 16 0,4 3 0 16,4 2-384-16,4-1-80 0,2-1-16 0,5-1 0 0,3-3-672 0,2 0-144 16,3 3-32-16,3-3 0 0,2-1 0 0,5-2 0 15,2 2 0-15,1 1 0 0,-1 3-176 0,2 1-32 16,0 0-16-16,1 1 0 0,0 4-80 0,-2-1-16 16,-6-1 0-16,1 2 0 0,-3 3 0 0,-2-4 0 15,-3 2 0-15,-2-1 0 0,-3-1 176 0,-6 1 16 16,-2-1 16-16,-5 0 0 0,0-1-32 0,-3-3-16 15,-2-2 0-15,-3-1 0 0,-3-1-224 0,-1-2-144 16,-3-4 192-16,-4-3-192 16,-5-4-1632-16,-1-3-432 0,-1-5-96 0</inkml:trace>
  <inkml:trace contextRef="#ctx0" brushRef="#br0" timeOffset="72749.08">3276 11359 19343 0,'0'0'1728'0,"0"0"-1392"0,0 0-336 0,0 0 0 0,0 0 1264 0,0 0 176 15,0 0 32-15,4 14 16 0,-4 2 304 0,0 6 64 16,-3 3 16-16,-2 10 0 0,-3 5-400 0,-3 7-64 16,-3 6-32-16,-4 4 0 0,-2 4-224 0,-2 1-32 15,-1 5-16-15,-5 2 0 0,-1 2-320 0,-2 0-64 16,1 1-16-16,1-4 0 0,2 0-480 0,3-4-96 16,1-3-128-16,-6 21 176 15,6-14-1760-15,4-9-336 0,4-6-80 0</inkml:trace>
  <inkml:trace contextRef="#ctx0" brushRef="#br0" timeOffset="73334.12">1363 13835 24927 0,'-8'-9'1104'0,"7"4"240"0,-1-5-1088 0,1 6-256 0,1 4 0 0,0 0 0 15,0 0 464-15,0 0 48 0,1 11 0 0,2 6 0 16,0 6 224-16,0 1 48 16,1 7 16-16,1 2 0 0,0 2-96 0,2 2-32 0,-5 2 0 0,7 1 0 15,0 2-64-15,4 2-16 0,-1-2 0 0,2 0 0 16,0-6-256-16,0-6-48 16,2-1-16-16,-1-8 0 0,-1-3 80 0,0-4 16 15,2-9 0-15,1-2 0 0,-3-4 176 0,1-5 32 16,0-8 16-16,1-5 0 0,-2-4 80 0,-2-8 16 0,1-3 0 0,0 0 0 15,-3-1-304-15,0 0-48 0,-1 1-16 0,-3-2 0 0,1-1-128 16,-3 0-48-16,-4 0 0 0,0 2 0 0,1 2-144 0,-1 2 160 16,-3 1-160-16,2 3 160 0,1 3-160 15,0 4-272-15,0 4 64 0,0 0 16 16,1 6-1088-16,-1 10-224 16,0 0-32-16,9-2-10096 0,-2 0-2000 0</inkml:trace>
  <inkml:trace contextRef="#ctx0" brushRef="#br0" timeOffset="73660.88">2517 13507 25791 0,'-17'-2'2304'0,"10"2"-1856"15,0 1-448-15,0 1 0 0,-1 3 1456 0,-1 4 192 16,-1-1 32-16,0 5 16 0,0 2-1088 0,-1 0-224 15,0-2-32-15,0 2-16 0,0 2 320 0,3-1 64 0,0-1 16 0,-1 10 0 16,0-3-304-16,7 0-64 16,-1-3-16-16,3 3 0 0,0-1-160 0,3-2-16 0,-1-1-16 0,1-1 0 15,-2-2 96-15,0 1 32 0,-1 1 0 0,-1 0 0 16,0-1 160-16,-2-1 16 0,-2 3 16 0,-1-3 0 16,-3-3 32-16,0 2 16 0,0 1 0 0,1-6 0 15,-1 1-144-15,1 2-48 0,-3-5 0 0,1 3 0 16,-1-2-208-16,-1 3-128 0,1-4 128 0,-1-2-128 15,1-1 0-15,1 1-160 0,0-3 16 0,0-2 0 16,1-1-1616-16,1-2-320 0,0-2-64 16,3-1-9360-16,3-2-1872 0</inkml:trace>
  <inkml:trace contextRef="#ctx0" brushRef="#br0" timeOffset="74084.25">2719 13703 20271 0,'0'0'896'0,"0"0"192"0,0 0-880 0,0 14-208 0,2-3 0 0,-2-11 0 15,2 14 1440-15,0-1 240 16,2 0 48-16,-4-13 16 0,6 10-160 0,2 1-48 15,1-3 0-15,2-2 0 0,5-2-288 0,-1-3-64 0,0-1-16 0,2-2 0 16,1-2-432-16,1-5-96 16,1-2 0-16,0 0-16 0,-1-3-240 0,-1 2-32 15,-3-1-16-15,-1-2 0 0,0 0-96 0,-4-1-32 16,1 1 0-16,-6 1 0 0,-3 1-16 0,-2-1-16 0,-2-1 0 0,-1 4 0 16,-2 2 16-16,-3 0 0 15,-2 0 0-15,-2 5 0 0,-5-1-64 0,-2 4-128 0,-3 2 192 0,0 5-64 16,-3 2-128-16,1 5 0 0,-1 5 0 0,2 1 128 15,4 5-128-15,1 4 192 0,0 2-192 0,4 1 192 16,3 2-64-16,2 1-128 0,3-1 192 0,4-1-64 16,5-5-128-16,3 1 192 0,3-6-192 0,5 0 192 15,4 2-192-15,5-5 0 0,6-2 0 0,4-4 0 32,3-3-832-32,6-6-208 0,3 1-48 0,9-8-11120 0,5-3-2224 0</inkml:trace>
  <inkml:trace contextRef="#ctx0" brushRef="#br0" timeOffset="74868.39">3984 13327 23951 0,'-2'-16'2128'0,"2"16"-1696"15,0-12-432-15,2 1 0 0,0 0 640 0,-2 11 32 16,0 0 16-16,0 0 0 0,12 9-528 0,-2 1-160 15,-3 4 0-15,0 6 0 0,-2 7 704 0,-1 0 48 16,2 2 0-16,-1 4 0 0,0 5 16 0,0 0 16 16,-1 2 0-16,-1 2 0 0,-2 2-96 0,-2-1-32 15,-3 3 0-15,1-5 0 0,0-4-208 0,1-6-64 16,0-3 0-16,0-7 0 0,0-9-16 0,1-3-16 16,1-9 0-16,0 0 0 0,0 0 224 0,0 0 32 15,6-17 16-15,4-5 0 0,0-6-160 0,4 1-16 16,-1-5-16-16,0 1 0 0,-1-2-432 0,0 0 0 15,-2 1 0-15,0 1 0 0,-1-2 0 0,1 2 0 16,0-5 0-16,2 5 0 0,-1 5 0 0,2 4 0 0,-2 3 0 16,1 4 0-16,-2 3 0 0,2 7 0 0,-2 5 0 0,2 5 0 15,-3 6-192-15,1 4 192 16,-1 4-192-16,-2 4 192 0,-1 2-160 0,-1 3 160 16,-1 5 0-16,-1 1-144 0,-6 2 144 0,2-3 0 15,-1-4 0-15,1-3 0 0,0-6 0 0,0-3 0 16,-1-5 0-16,2-12 0 0,0 0 144 0,0 0 16 15,0 0 0-15,8-12 0 0,1-5 112 0,1-2 32 0,1-4 0 0,2-2 0 16,-1-1-176-16,0 0-128 0,1 1 144 0,-1 3-144 16,0-1 128-16,1 6-128 0,0 3 0 0,1 2 0 0,1 3 0 15,0 5 0-15,0 5 0 0,2 8 0 16,-1 2-160-16,2 6 160 0,1 7-128 0,-2-2 128 16,-4 3-176-16,-2 4 176 0,-2-2-208 0,-1 1 80 15,-3 0-1216-15,1-4-256 0,2 2-32 0,-2-1-15136 16</inkml:trace>
  <inkml:trace contextRef="#ctx0" brushRef="#br0" timeOffset="75252.28">5232 13332 34607 0,'-11'-5'1536'0,"4"-1"320"0,0-2-1488 0,-4 2-368 16,-1 6 0-16,-4-1 0 0,-3 2 0 0,-1 5 144 16,-3 1-144-16,0 2 0 0,-1 6 176 0,0 3-176 15,0 1 160-15,2 5-160 0,2 2 208 0,2-1-48 16,3 3-16-16,3-1 0 0,7 0 128 0,3-5 32 0,3 0 0 0,4-2 0 16,3-1-304-16,3-2 0 0,2-4 128 0,2-2-128 15,3-6 144-15,1-4-16 16,1-2-128-16,2-5 192 0,0-6 48 0,2 0 0 15,0-4 0-15,-1-1 0 0,-2-2 208 0,-2-3 64 0,-3-2 0 0,-4 2 0 16,2 3-192-16,-4 1-16 16,-1 2-16-16,-2 3 0 0,-5 2-96 0,0 3 0 0,-2 8-16 0,0 0 0 15,0 0-176-15,0 0 128 0,0 0-128 0,0 0 128 16,0 0-128-16,0 0 0 0,0 0 0 0,5 17 0 16,0-1-176-16,2-1 48 0,1-3 0 0,2 1 0 15,0-5-1136-15,2 1-208 16,-1 0-64-16,4-2 0 0,1-6-2176 0,2-5-432 0</inkml:trace>
  <inkml:trace contextRef="#ctx0" brushRef="#br0" timeOffset="75469.64">5561 12451 24879 0,'-1'-14'1088'0,"1"14"256"15,0 0-1088-15,0 0-256 0,0 0 0 0,0 0 0 0,6 19 2048 0,1 8 336 16,-2 2 80-16,0 10 16 0,0 4-1632 0,-4 10-320 16,2 2-64-16,-2 4-16 0,-1 1-48 0,-1-1-16 15,-2 1 0-15,2 1 0 0,-3-2 0 0,3-3-16 0,0-3 0 0,1-1 0 16,1 0-368-16,-1-2-320 0,1-6 64 0,3-11 16 31,-3 0-3792-31,2 3-768 0</inkml:trace>
  <inkml:trace contextRef="#ctx0" brushRef="#br0" timeOffset="75853.8">5470 13188 24879 0,'-5'-5'1088'0,"5"5"256"0,0 0-1088 0,3-10-256 0,2 1 0 0,3-1 0 15,2 2 1712-15,2-2 272 0,-1 0 64 0,6-3 16 16,-1 2-1264-16,2 0-256 0,1-1-48 0,-6 4-16 0,1-3-112 0,7-6-32 15,1 1 0-15,-2 2 0 0,-2 5 32 0,-3 0 0 16,-1 4 0-16,0 2 0 0,0 3 16 0,0 4 16 16,-1 7 0-16,0 1 0 0,-6-3-208 0,1 5-64 15,-2 4 0-15,1 3 0 0,-1 6 64 0,0 2 16 16,-1 4 0-16,-1 3 0 0,0 30-16 0,-3-12 0 16,-2-8 0-16,0-8 0 0,-2-5 32 0,1-5 0 15,-2-5 0-15,1-5 0 0,2-3 192 0,0-5 32 16,1-4 16-16,0-6 0 0,0 0-112 0,0 0-32 15,0 0 0-15,1-7 0 0,0 1 128 0,2-3 0 16,1-9 16-16,1-3 0 0,1-1-192 0,3 0-32 16,-1-2-16-16,4-10 0 0,4 1-224 0,-4 1 0 15,1 7 128-15,-3 7-128 0,3-1 0 0,0-2 0 16,-1 4 0-16,2-1 0 0,0 5 0 0,0-1 0 16,0 4 0-16,0 2 0 15,0 3-1168-15,2 0-128 0,-1 4-32 0,5-2-11488 0,-3 1-2304 0</inkml:trace>
  <inkml:trace contextRef="#ctx0" brushRef="#br0" timeOffset="76124.21">6410 13077 37311 0,'0'0'1664'0,"0"0"320"0,0 0-1584 0,0 0-400 16,0 0 0-16,3 16 0 0,-2-2 0 0,-2 5 0 16,-2 2 0-16,-2 0 0 0,-2 2 0 0,-2-1 160 15,-1 0 16-15,-2 1 0 0,-1 5-48 0,1-3 0 16,0 2 0-16,6-9 0 0,-1 2-128 0,2 0 160 16,2 0-160-16,0-1 160 0,2 0-160 0,0 0 0 15,-2 1-192-15,3-2 192 16,3 0-1648-16,-1-6-208 0,1-3-32 0,2-1-8272 15,0-7-1648-15</inkml:trace>
  <inkml:trace contextRef="#ctx0" brushRef="#br0" timeOffset="76418.52">6665 12905 20271 0,'0'0'1792'0,"15"-3"-1424"0,1-1-368 0,-4 4 0 16,0 1 832-16,1 3 80 16,-3 5 32-16,2 0 0 0,0 4 256 0,-1 3 48 15,-1 2 16-15,-1 5 0 0,0 4 208 0,-2-1 32 0,2 4 16 0,1-1 0 16,0 5-304-16,2-1-48 16,-1 2-16-16,1-1 0 0,-1 0-448 0,1 0-112 0,-3-2-16 0,5-2 0 15,0-1-384-15,-2-4-192 0,0 1 160 0,-1-6-160 16,1-2 128-16,-1-3-128 0,0-5 0 0,1 0 144 15,-4-3-144-15,2-1 0 0,-3-5-160 0,3-5 160 16,-3-3-1712-16,0 0-240 16,1-5-48-16,2-7-13808 0</inkml:trace>
  <inkml:trace contextRef="#ctx0" brushRef="#br0" timeOffset="76668.98">7203 12897 26719 0,'0'0'2368'0,"0"0"-1888"16,0 0-480-16,-5 5 0 0,2 4 848 0,-1 0 80 15,0 4 16-15,-1 2 0 0,0 4 32 0,-2 2 16 16,0 4 0-16,-1 3 0 0,1 2 160 0,-1 1 48 16,-1 2 0-16,0 2 0 0,-1 2-176 0,1 4-48 15,0-4 0-15,0 2 0 0,0-1-464 0,2 2-112 16,0-1-16-16,2-2 0 0,-1 1-256 0,0-5-128 15,0 0 0-15,3-1 128 0,-2-3-256 0,1-6-64 0,0-1-16 0,0-3 0 32,3-2-1184-32,-2-3-224 0,2-2-48 0,1-5-16 15,-1 0-1440-15,1-7-272 0</inkml:trace>
  <inkml:trace contextRef="#ctx0" brushRef="#br0" timeOffset="76857.41">6555 12612 39615 0,'-6'-1'3520'15,"-1"-3"-2816"-15,1-2-560 0,1 2-144 0,5 4 592 0,0 0 96 16,0 0 16-16,0 0 0 0,0 0-544 0,0 0-160 16,0 0 0-16,0 0 0 0,-5-5 0 0,1 0-272 15,0 0 16-15,4 5-12128 16,0 0-2432-16</inkml:trace>
  <inkml:trace contextRef="#ctx0" brushRef="#br0" timeOffset="77343.89">3203 14885 14735 0,'-4'-22'1312'15,"3"10"-1056"-15,-1-4-256 0,-1-1 0 0,-1-1 3248 0,-1-1 592 16,-2 0 112-16,-2-2 16 0,-2 1-2880 0,0 2-576 16,-3 2-112-16,3 0-16 0,-1 2 224 0,2 5 48 15,0-2 16-15,-2 7 0 0,0 5 48 0,-1 3 16 16,0 3 0-16,2 2 0 0,-1 5 0 0,1 6 0 15,-1 8 0-15,2 1 0 0,0 4-368 0,3 4-80 16,-1 2-16-16,4 6 0 0,2 3 0 0,0 3 0 16,2 1 0-16,4 5 0 0,0 1-272 0,5-1 160 15,0 4-160-15,1-2 128 0,1-4-128 0,2-1 0 16,0-4-160-16,1-3 160 16,0-2-592-16,0-6-32 0,0-3 0 0,-3-2 0 15,2-7-2208-15,-6-2-448 0</inkml:trace>
  <inkml:trace contextRef="#ctx0" brushRef="#br0" timeOffset="77551.94">2832 15547 14735 0,'0'0'1312'0,"0"0"-1056"0,9 0-256 0,4-1 0 15,1-2 3984-15,3 3 752 0,5-2 128 0,5-2 48 16,5-2-3504-16,3 1-688 0,3-1-144 0,0-4-16 15,1 1-48-15,-1-3-16 0,0-4 0 0,0 1 0 16,-1-1-320-16,-2-1-176 0,-2-2 192 0,-3 1-192 16,-1 2-1056-16,-2-1-320 0,-3 2-64 0,-1 0-8496 15,-2-2-1712-15</inkml:trace>
  <inkml:trace contextRef="#ctx0" brushRef="#br0" timeOffset="77820">3780 15175 15663 0,'4'10'688'0,"-4"-10"144"0,0 0-656 0,0 7-176 15,1 6 0-15,-2 1 0 0,-3 0 2560 0,1 0 464 16,0 3 112-16,-1 2 0 0,-1 4-1472 0,0-1-288 16,-1 5-64-16,-1 0-16 0,1 0-176 0,0 1-32 15,-1-1-16-15,2-1 0 0,4-2-192 0,0 1-48 16,1-2 0-16,2-4 0 0,3-1-320 0,-2-4-64 16,2-5 0-16,2 1-16 0,5-7-272 0,-1-2-160 15,2-5 192-15,1-5-192 0,0 0 288 0,1-7-48 16,2-2-16-16,-1-3 0 0,-2-6-48 0,2 1-16 15,-5-2 0-15,0 3 0 0,-5-4-160 0,-3 2 0 0,-3-3 0 0,-2 4 128 16,-3-2-128-16,-3 4-176 0,-2-1 48 0,-3 3 0 31,0 6-272-31,0 2-48 0,1 5-16 0,1-2 0 16,0 5-2544-16,4 4-496 0</inkml:trace>
  <inkml:trace contextRef="#ctx0" brushRef="#br0" timeOffset="78155.28">4515 15069 35007 0,'0'14'3120'0,"0"0"-2496"0,0 0-496 0,0 4-128 0,0 5 464 0,0 4 80 15,-3-1 16-15,2 5 0 0,-1-3-240 0,-2 1-32 16,-1-2-16-16,0-1 0 0,0-5-32 0,1-2-16 15,-1-3 0-15,1-1 0 0,1-1-96 0,1-5-128 16,-1 0 176-16,3-9-176 0,0 0 464 0,0 0-16 16,0 0 0-16,-1-12 0 0,1-5 192 0,4-3 48 15,0-2 0-15,1-3 0 0,1-1-336 0,4-2-64 16,-2 2-16-16,3-5 0 0,2 1-48 0,4 2-16 16,0-4 0-16,4 3 0 0,2-1 64 0,-1 2 16 15,3 6 0-15,0 1 0 0,0 2-288 0,2 1 0 0,-3-1 0 0,-2 3 0 16,-3 0 0-16,-1 1 0 15,0 4 0-15,-3 2-144 16,-1 3-1088-16,0-1-224 0,-2 3-32 0,1 1-16 16,-1-6-1440-16,-2 5-304 0</inkml:trace>
  <inkml:trace contextRef="#ctx0" brushRef="#br0" timeOffset="78688.78">5677 14858 16575 0,'0'0'1472'0,"0"0"-1168"16,-9 8-304-16,3 1 0 0,1-2 5088 0,-1 7 960 16,3 0 192-16,-1 5 32 0,1 4-5072 0,-1 0-1024 15,-1 3-176-15,-1-2 0 0,-2-1 0 0,-1 3 0 16,1 0 0-16,-1 2 0 0,-1-7 0 0,1 1 0 15,0-2 0-15,0-1 0 0,0-2 0 0,3-4 0 16,-2-5 0-16,8-8 0 0,0 0 0 0,0 0 0 16,0 0 144-16,-1-10-144 0,-1-6 320 0,5-3-16 0,-1-5-16 0,4-3 0 15,1 1-144-15,2-2-16 0,1 3-128 16,2 0 192-16,-2 3-192 0,3 3 144 0,-1-3-144 16,2 2 128-16,2 0 128 0,1 4 32 0,2 1 0 0,0 2 0 15,-2 7-288-15,-3 0 128 0,0 6-128 0,0 6 0 16,1 2 0-16,-1 6 0 0,-2 1 0 0,-4 3 0 15,-1 0 0-15,-2-1 0 0,-1 2-144 0,-2-1 144 16,0 1 0-16,0-2-128 0,1-3 128 0,-1-5 0 16,-2-9 0-16,0 0 0 0,0 0 0 0,10 1 0 15,1-5 0-15,0-5 0 0,0-2 144 0,2-4-144 16,0-3 144-16,2-1-144 0,2-2 0 0,0-3 144 16,2 1-144-16,1 2 0 0,0 0 0 0,0 2 0 15,1 0 0-15,3 4 0 0,-1 0 0 0,-1 6 0 16,0 1 0-16,2 7 160 0,3 3-32 0,-2 10-128 15,-1-2 192-15,2 7-64 0,-1 0 0 0,-1 5-128 0,-1 3 272 0,-2-3-48 16,-2 0-16-16,-1-1 0 0,-3 1-208 16,3-1 0-16,-1 1 0 0,1-3 0 15,0-4-704-15,-1 1-16 0,-1-10-16 0,1-3-11728 16,-3-5-2336-16</inkml:trace>
  <inkml:trace contextRef="#ctx0" brushRef="#br0" timeOffset="81019.46">3543 11063 21711 0,'0'0'960'0,"0"0"192"0,0 0-912 0,1-8-240 0,-1 8 0 0,0 0 0 15,1-10 704-15,-1 10 112 0,0 0 16 0,1-8 0 16,-1 8-144-16,0 0-32 0,-1-10 0 0,1 10 0 16,-5-7 16-16,5 7 0 0,-10-6 0 0,1 0 0 15,-2 1-96-15,-2 1 0 0,-1 0-16 0,0-1 0 16,-3 2-208-16,-2-1-32 0,-2-5-16 0,-2 4 0 15,-1 2-96-15,-3-1-16 0,-4-2 0 0,1 0 0 0,-3 1 64 0,-3-2 0 16,2 2 0-16,-8 1 0 0,-1-5 64 0,0 4 0 16,-3 3 16-16,0-3 0 0,-1-2-128 0,4 4-16 15,0 0-16-15,1 0 0 0,1 2-32 0,-2 1 0 16,-3 1 0-16,-1 2 0 0,-1 0-144 0,-1 2 192 16,0 1-192-16,1-1 192 0,-1 3-192 0,3 2 0 15,2 3 0-15,2-3 0 0,-2 1 0 0,-1 2 0 16,1-4 0-16,-2 2 0 0,-1-2 0 0,2 3 0 15,3-5 128-15,2 3-128 0,2 7 0 0,2-1 0 16,2 1 0-16,3 1 0 0,4-2 0 0,-1 0 0 16,0 5 0-16,4 1 0 0,0-3 0 0,-1 0 0 15,-1 2 0-15,1 5 0 0,3-2 0 0,1 1 0 0,-1 0 0 0,3-3 0 16,0 1 0-16,0 5 0 0,0 3 144 0,-2-3-144 16,0 0 0-16,-1-2 0 0,1 7 0 0,2 1 128 15,-2-4-128-15,2 1 0 0,-1 4 0 0,1 1 0 16,-2-1 0-16,2 3 0 0,2 1 0 0,0 1 128 15,1 2-128-15,0 3 0 0,-2-3 0 0,4 5 128 16,-3-3-128-16,-1 6 0 0,-1-2 0 0,-2 0 0 16,4 1 0-16,-5-1 0 0,0-4 0 0,2 3 0 15,0-3 0-15,-1 1 0 0,0 0 0 0,-1 2 128 16,1 5-128-16,-1-2 0 0,2-5 128 0,8-14-128 16,0 4 0-16,-4 4 128 0,4 3-128 0,-2 1 0 15,0-4 192-15,2 3-16 0,-2 3-16 0,-7 37 0 16,4-3-32-16,4-8 0 0,3-2 0 0,3-7 0 15,0 0-128-15,3-3 160 0,1-10-160 0,0 5 160 0,0 2-160 16,2 4 0-16,1 6 0 0,1-5 128 0,3-2-128 0,0-3 160 16,1-2-160-16,2-5 160 0,0 1-160 0,2 3 160 15,0 7-160-15,2 0 160 0,2-1-160 0,-4-27 0 16,1 4 0-16,2 2 128 0,0 5-128 0,2 0 0 16,2 6 0-16,0 0 128 0,2 1-128 0,16 40 192 15,-5-14-192-15,1-8 192 0,-2-3-192 0,1-6 0 16,0-3 0-16,0-2 0 0,1-4 0 0,0 4 0 15,2-1 0-15,0-1 0 0,-2-2 0 0,3 2 0 16,-1-2 144-16,1-2-144 0,3 3 0 0,0-2 0 16,5-3 0-16,2 2 128 0,2 2-128 0,1-2 0 0,1-5 0 15,-2 4 128-15,0-5-128 0,-1 0 0 16,1 0 0-16,3-2 128 0,-1-2-128 0,4 0 144 0,1 0-144 0,3-1 160 16,1-3-160-16,0-1 0 0,0 2 144 0,-2-2-144 15,0-4 128-15,4-1-128 0,1 1 128 0,3-2-128 16,1 2 0-16,2-1 128 0,-4-1-128 0,0-1 0 15,-1 1 0-15,0-3 128 0,-2 4-128 0,5-4 0 16,4 3 0-16,0-3 128 0,1 3-128 0,-2-6 0 16,0 0 0-16,0-2 0 0,0-3 0 0,4-2 128 15,2-2-128-15,1-1 0 0,-3-3 0 0,0 0 128 16,-2-6-128-16,4 1 0 0,0-2 128 0,3-1-128 16,1-1 0-16,-1 1 0 0,-4-3 0 0,1 1 128 15,0-6-128-15,3 2 144 0,0-1-144 0,0-3 160 16,0 1-160-16,-1-1 0 0,-4 0 0 0,1-2 128 15,3-4-128-15,2-2 160 0,4 4-160 0,-5-1 160 0,-5 0-160 16,0 1 0-16,-3-2 0 0,3 0 128 0,1-2-128 0,3-1 0 16,1-1 0-16,-6-3 0 0,-7 0 0 0,1 0 0 15,2-4 128-15,1 2-128 0,0-3 128 0,3 1-128 16,0-3 192-16,-7 2-64 0,-5-3-128 0,-1-2 0 16,3 3 0-16,-2-1-176 0,-1-1 176 0,0-1 0 15,0 0 0-15,0 1 0 0,-1 1 0 0,-4-2 0 16,-4-2 0-16,-3 0 0 0,1-1 0 0,1-2 0 15,-5 0 0-15,1-3 128 0,-2 2-128 0,6 1 0 16,-3-2 128-16,2-3-128 0,-3 0 0 0,-2-3 144 16,-5 2-144-16,0-3 0 0,1 1 128 0,0-2-128 15,-2 0 0-15,0 0 0 0,-1-3 0 0,0 0 0 16,0 3 128-16,0-3-128 0,-1-3 0 0,0 0 0 0,-5 1 0 0,-1 0 0 16,0-3 0-16,-3 0 0 0,-2-2-144 0,-3 4 144 15,-3-2 0-15,-1-3 0 0,-1 0 0 0,-2 1 128 16,0 1-128-16,-1-2 0 0,0-2 0 0,0 1 0 15,-2-5 0-15,-2 4 0 0,-1-4 128 0,0 0-128 16,-2 0 0-16,-1-2 128 0,0-3-128 0,-2 3 0 16,-2 1 0-16,0-3 128 0,-2-1-128 0,-1 0 0 15,-1 4 0-15,-1 1 0 0,0-1 0 0,-1 1 128 16,0 4-128-16,1-1 0 0,-2 1 128 0,-1 3-128 16,-1-3 192-16,0 1-48 0,-3 0 0 0,0-1 0 15,-1 3-16-15,0-2 0 0,-1-2 0 0,1 4 0 16,-1 1-128-16,-1-2 160 0,0-2-160 0,-2 2 160 15,2 2-160-15,0 3 0 0,1 5 0 0,-2-2 0 16,-1-1 0-16,0 2 0 0,-3 2 0 0,2 2 0 16,-4 1-144-16,-2 0 144 0,-1-3 0 0,-1 6 0 0,-1 0-176 15,0 2 176-15,-3 1-160 0,-2 1 160 0,-4-1 0 0,-2-2-144 16,-2 3 144-16,3 1 0 0,1 0 0 0,1 3 0 16,0 3 0-16,0 1-128 0,2-3 128 0,-3 2 0 15,2 6 0-15,-2-1 0 0,1 1 0 0,-4 3 0 16,-3 1 0-16,-1-1 0 0,0 3 0 0,-1 1 0 15,0 2 0-15,-1 2-128 0,0-2 128 0,2 1 0 16,-2 2 0-16,2 6 0 0,-4-2 0 0,-1 3 0 16,-3-1 0-16,3-2-128 0,3 6 128 0,-1-1 0 15,1-1 0-15,2 3 0 0,0 1 0 0,2 1 0 16,0 3 0-16,0-2 0 0,-4-1 0 0,-3 2 0 16,0 0 0-16,1 2 0 0,2-2 0 0,0 2 0 0,-2-2 0 0,4 5 0 15,-1 0 0-15,3 5 0 0,-1-2 0 0,-1 1 0 16,-5 0 0-16,1-4 0 0,-1 3 0 0,4-3 0 15,-2-2 0-15,2 2 0 0,2 0 0 0,2 0 128 16,2 2-128-16,1-1 0 0,-2 2 0 0,2-3 0 16,-7 0 0-16,4-4 0 0,-1-2 0 0,2 3 0 15,3 0 0-15,1 2 0 0,2-1 0 0,-1-1 0 16,-1-3 0-16,2 2 0 0,2 0 0 16,0 3 128-16,-3-3-128 0,2 2 0 0,-1 1 0 0,1-4 0 15,-3 1 0-15,3-3 0 0,1 0 0 0,4 0 0 16,-1 0 0-16,4 0 0 0,-1 0 0 0,1 0 0 15,2-3 0-15,0 1 0 0,0-4 0 0,1 3 128 16,2-1-128-16,-1 1 0 0,0-3 0 0,1 1 0 16,2 1 0-16,-4-1 0 0,0-3 0 0,0 3 0 0,0 3 0 0,0-2 0 15,-1-2 0-15,4-1 128 0,-2 2-128 16,3-1 128-16,1 1-128 0,-1 1 128 0,0-4-128 0,1 2 192 16,-1 1-64-16,3 0 0 0,-1 2-128 0,3 1 0 15,0-2 0-15,2 2 0 0,0 2 0 0,2 2 0 16,1-2 0-16,9 0 0 0,0 0 0 0,0 0 0 15,0 0-160-15,0 0 160 16,0 0-1888-16,0 0-272 0,17 0-48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14:49.8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20422 2126 9215 0,'0'0'816'0,"0"0"-656"16,-5 11-160-16,-2-2 0 0,7-9 1696 0,-7 7 304 15,-1 0 64-15,3 2 16 0,5-9-544 0,-8 8-128 16,3 1 0-16,5-9-16 0,0 0-112 0,0 0 0 16,0 0-16-16,0 0 0 0,0 0 16 0,0 0 16 15,0 0 0-15,4-12 0 0,1-3-256 0,3-2-48 16,1-2-16-16,1-2 0 0,0-3-416 0,3-7-96 15,1-1-16-15,1 1 0 0,-2 0-192 0,2-2-64 16,2 0 0-16,-2 2 0 0,-1 3-16 0,-1 2-16 16,-1 4 0-16,1 3 0 0,-2 0-160 0,0 5 0 15,-1 4 144-15,0-2-144 0,0 4 0 0,2 2 0 16,-4 4 0-16,-8 2 128 0,12 6-128 0,-2 4 0 16,0-2 0-16,0 5 0 0,1 3 0 0,-3 5 144 15,4 4-144-15,-3-1 0 0,0 5 128 0,0-2-128 0,-2 2 0 0,1 1 0 16,2 0 176-16,-2-2-176 0,1-4 160 0,-2-3-160 15,1-2 128-15,-1-2-128 0,1-1 0 0,1-2 144 16,-1-5-144-16,-1 2 0 0,1-3 0 0,1-1 128 16,-9-7-128-16,11 5-256 0,-1-1 64 0,-10-4 16 15,0 0-2352-15,10-4-480 0</inkml:trace>
  <inkml:trace contextRef="#ctx0" brushRef="#br0" timeOffset="519.27">21022 664 6447 0,'-1'-14'272'0,"1"4"80"0,0 1-352 0,0-2 0 0,0 2 0 0,0-4 0 16,1 0 2048-16,0 2 352 0,-1-3 64 0,0-1 16 15,-1-1-1056-15,0 0-208 0,-1-3-32 0,2 10-16 16,0-4-336-16,-2-1-80 0,-1 0-16 0,3 2 0 16,-2-2-112-16,-1 0-32 0,1 1 0 0,-2-6 0 15,-3 4-16-15,4 4 0 0,-2 1 0 0,-1 5 0 16,6 5 112-16,-8-1 16 0,-5 1 0 0,1 4 0 16,1 3-176-16,0 3-16 0,-6 7-16 0,8-3 0 15,-1 4-112-15,-4 2 0 0,-1 6-16 0,-1 1 0 16,0 5 144-16,1 1 16 0,-1 0 16 0,-10 30 0 0,4-10-224 0,7-8-64 15,2-4 0-15,4-4 0 0,3-2-128 0,3-6-128 16,3-1 144-16,3-5-144 0,-1-5 128 0,5-3-128 16,-2 0 0-16,1-2 144 0,1-4-144 0,0 0 0 15,1-4 0-15,-8-5 0 16,0 0-1056-16,9 2-240 0,-9-2-48 0,0 0-13056 16</inkml:trace>
  <inkml:trace contextRef="#ctx0" brushRef="#br0" timeOffset="675.2">20647 829 22111 0,'0'0'1968'0,"13"2"-1584"15,-1 0-384-15,2-1 0 0,0 1 672 0,3-2 48 16,-1 0 16-16,2-3 0 0,1 1 144 0,2-2 16 16,-1 1 16-16,0-1 0 0,1 2-592 0,0 1-128 15,-3-1-32-15</inkml:trace>
  <inkml:trace contextRef="#ctx0" brushRef="#br0" timeOffset="865.48">21227 669 19407 0,'-3'15'848'0,"0"-6"192"0,0 3-832 0,-2 2-208 0,-1 4 0 16,0 2 0-16,-3-1 1728 0,2 3 320 0,0-2 48 0,2 4 16 15,0 0-704-15,1 0-128 0,2 3-16 0,0-4-16 0,1-3-784 16,1 2-144-16,1-4-48 0,3-3 0 16,3-2-1264-16,1-2-256 0,4-6-48 0,1-1-11824 15</inkml:trace>
  <inkml:trace contextRef="#ctx0" brushRef="#br0" timeOffset="1159.16">21472 740 13823 0,'-7'13'1216'0,"2"1"-960"15,0 4-256-15,0-2 0 0,0 2 1920 0,-4 1 320 16,2 0 80-16,0-1 16 0,1-3-384 0,1 2-80 16,0 1-16-16,1-4 0 0,4-14-640 0,-3 11-128 15,3-11-16-15,0 0-16 0,0 0-176 0,0 0-48 16,0 0 0-16,0 0 0 0,12-11 0 0,-1-3 0 15,1-3 0-15,0-2 0 0,1-1-384 0,-1-1-96 16,-1-3-16-16,0 0 0 0,0 3-160 0,0 0-48 0,2 3 0 0,-1 2 0 16,-1-1-128-16,3 2 0 0,-2 1 0 0,0 4 128 15,-2 0-128-15,0 3 0 0,-2 1 0 0,-8 6 0 16,10-5 0-16,-10 5 0 0,11-3-160 0,0 3 160 16,-11 0-2240-1,11 3-336-15,-11-3-80 0</inkml:trace>
  <inkml:trace contextRef="#ctx0" brushRef="#br0" timeOffset="1518.15">22152 592 23039 0,'0'0'1024'0,"0"0"192"0,0 0-960 0,0 0-256 16,-3-9 0-16,3 9 0 0,-6-5 1664 0,6 5 272 15,-8-4 64-15,-1 1 16 0,-2 6-672 0,-2 1-144 16,-2 1-32-16,2 4 0 0,-1-2-800 0,-1 5-176 16,-1-2-16-16,0 3-16 0,2 3 16 0,0-2 0 15,3-4 0-15,5 2 0 0,3-3-176 0,3 1 160 16,0-10-160-16,5 13 160 0,3-7-32 0,2 2-128 16,1-1 192-16,0 0-64 0,-1 0 0 0,1-1-128 15,1 3 192-15,-2 0-64 0,-3-1 0 0,1 1 0 16,-2-3 0-16,-1 4 0 0,-5-10 0 0,3 12 0 15,-4-1 0-15,-3 1 0 0,-1-5 192 0,-2 5 16 16,1-5 16-16,0 4 0 0,-4-5-48 0,-1 1-16 16,1-1 0-16,1-5 0 0,9-1-160 0,-9 0-128 0,9 0 192 15,0 0-192 1,-5-5-896-16,5 5-304 0,0-12-48 0</inkml:trace>
  <inkml:trace contextRef="#ctx0" brushRef="#br0" timeOffset="1737.04">22562 276 17503 0,'0'0'1552'16,"0"0"-1232"-16,0 0-320 0,0 0 0 0,0 0 1920 0,0 0 336 16,0 0 64-16,-7 6 16 0,-2 1-384 0,-1 1-80 15,-2 3-16-15,2 1 0 0,0 3-832 0,2-1-192 16,1 4-16-16,0 2-16 0,-2 3-480 0,2 2-112 15,-1-2-16-15,2 4 0 0,-2-3-192 0,1 23 0 16,3-7 0-16,1-9 0 16,-1-7-1328-16,4-2-304 0,-2-3-64 0</inkml:trace>
  <inkml:trace contextRef="#ctx0" brushRef="#br0" timeOffset="1891.05">22273 610 18431 0,'10'-12'1632'0,"-3"11"-1312"0,6 0-320 0,5-1 0 0,2-3 864 0,-2 3 96 16,4-1 32-16,16-1 0 0,1 3 432 0,1-3 96 15,-1-2 16-15,-11 3 0 0,1 1-704 0,12 0-144 0,-8 0-32 0,-8-1 0 32,-6 0-1152-32,-1 1-224 0,0 1-48 0</inkml:trace>
  <inkml:trace contextRef="#ctx0" brushRef="#br0" timeOffset="2176.79">22944 498 18879 0,'0'0'832'0,"0"0"192"15,0 10-832-15,-1 0-192 0,-3 1 0 0,-1 2 0 0,-2-4 1712 0,0 2 288 16,-4 3 64-16,3-2 16 0,0 2-320 0,-1 0-64 16,1-3-16-16,2-1 0 0,0 3-512 0,2-4-96 15,4-9-32-15,0 0 0 0,-1 10-304 0,1-10-64 16,0 0-16-16,0 0 0 0,10 0 48 0,0-1 16 15,0-2 0-15,2-4 0 0,-1-1-256 0,0-3-48 16,0 1-16-16,-2-3 0 0,-2 0-224 0,-2 2-48 16,-1-2-128-16,-1 0 192 0,-3 3-192 0,-3-3 144 15,-2-1-144-15,-1 0 128 0,-2 2-128 0,-1-2 0 16,-1 0 0-16,5 9 128 0,-2-4-320 0,2 2-64 16,0 1 0-16,0 0-16 15,1 1-2432-15,1 1-496 0,0-1-80 0</inkml:trace>
  <inkml:trace contextRef="#ctx0" brushRef="#br0" timeOffset="2486.32">23283 395 14735 0,'0'0'1312'0,"0"0"-1056"0,0 0-256 0,1 6 0 16,3 2 2048-16,0 2 368 0,-3-3 64 0,1 4 16 15,-1 1-480-15,0-1-96 0,-1 1 0 0,-2 9-16 16,-2-1-688-16,0-2-128 0,0-3-16 0,2 1-16 16,-2-3-384-16,1-1-80 0,1-2-16 0,-1-3 0 0,1 4-96 0,2-11-32 15,-3 6 0-15,3-6 0 0,0 0 80 0,0 0 16 16,0 0 0-16,0 0 0 0,0 0 160 0,0 0 16 16,8-9 16-16,-1-4 0 0,1 2-240 0,2 1-48 15,2-3-16-15,-1 0 0 0,-1 1-288 0,2-2-144 16,0 1 160-16,1 4-160 0,-1-4 0 0,-5 8 128 15,3-5-128-15,2 1 0 0,0-2 0 0,2 3-208 16,0-2 32-16,0 2 16 16,-1-2-1856-16,4 4-368 0,-1-3-80 15</inkml:trace>
  <inkml:trace contextRef="#ctx0" brushRef="#br0" timeOffset="3036.67">24103 378 11055 0,'0'0'976'0,"0"0"-784"0,-6-5-192 0,-3 1 0 0,0 2 1072 0,-1 0 160 0,-2 2 48 0,0 0 0 15,-4 2 208-15,0 2 48 0,-2 2 16 0,0 0 0 0,-1 2-240 0,9 1-48 16,-3 0-16-16,1 2 0 16,1 2-224-16,0-2-64 0,1 3 0 0,1 0 0 0,1 1 496 0,-3 8 80 15,4-6 32-15,7-4 0 16,7-7-1728-16,-7-6-352 0,10 5-64 0,3 0 0 0,1-7 736 0,3-1 160 15,1-3 16-15,3-1 16 0,0-4 32 0,1-2 16 16,1-3 0-16,-11 7 0 0,4-4-272 0,0-1-128 16,1 0 0-16,-1-1 128 0,0-2-128 0,-3 1 0 15,0-1 144-15,9-13-144 0,-4 6 0 0,-8 1 144 16,-1-1-144-16,-2 1 0 0,0-1 192 0,-2-6-192 16,-3-4 192-16,0 11-192 0,-1-6 272 0,0 3-48 15,-1-2-16-15,1 7 0 0,1 2 112 0,-2 4 32 16,0 8 0-16,0 1 0 0,0 6-192 0,0 0-32 15,-4 7-128-15,0 2 192 0,0 5-192 0,0 4 0 16,-1 1 0-16,0 12 0 0,1 2 0 0,-2-4 0 16,1 0 0-16,1-1 0 0,2-1 0 0,-2 2 0 0,1-2 0 15,2-4 0-15,1 2 0 0,1-1 0 16,3 3 0-16,1-4 0 16,2 0-1312-16,-1-3-160 0,1-2-16 0</inkml:trace>
  <inkml:trace contextRef="#ctx0" brushRef="#br0" timeOffset="3390.89">24510 339 23039 0,'0'0'1024'0,"0"0"192"16,0 0-960-16,7 9-256 0,2-6 0 0,3 1 0 0,0 0 1408 0,2-4 224 15,2-2 48-15,3-1 16 0,2 0-416 0,2 0-96 16,1-4-16-16,-3-2 0 0,-2 2-464 0,-3-3-112 16,0 3-16-16,-2-2 0 0,-3 2-160 0,-1-2-32 15,-2 2-16-15,-8 7 0 0,6-10-128 0,-6 10-32 16,0-9 0-16,0 9 0 0,-7-10 64 0,-2 4 16 16,-1 5 0-16,-2 1 0 0,-2 0-144 0,0 3-16 15,-2 4-128-15,-2 0 192 0,-1-2-192 0,1 4 0 0,1-2 0 16,3 4 0-16,2 1 0 0,2 0 0 0,2 4 0 15,4-4 0-15,3 1 0 0,3 1 0 0,3 1 0 0,3-1 0 16,2-2 0-16,-2-5 0 16,2 0 128-16,3 0-128 0,2 0 0 0,3-2 0 15,2 1 0-15,0-1-160 16,1-2-1456-16,14 1-304 0,-5-3-48 0,-16-2-16 0</inkml:trace>
  <inkml:trace contextRef="#ctx0" brushRef="#br0" timeOffset="4442.16">25198 175 11055 0,'0'0'976'0,"0"0"-784"0,0 0-192 0,0 0 0 0,-3 11 1600 0,-1 3 256 15,-1-1 64-15,-1 2 16 0,-2 0-400 16,0 2-96-16,1-1-16 0,-1 5 0 0,-1 0-240 0,3-3-48 16,-2 1-16-16,1 4 0 0,-1-1-96 0,0-3-32 15,0 0 0-15,1-1 0 0,2-1 64 0,-3 8 16 16,3-11 0-16,4-2 0 0,1-12-240 0,0 0-64 15,0 0 0-15,0 0 0 0,9 2 144 0,2-2 32 16,2-5 0-16,1-6 0 0,1-1-272 0,-2 1-48 16,0-4-16-16,1-3 0 0,0-1-288 0,1 0-48 15,0 0-16-15,2 1 0 0,-1 1-112 0,8-4-16 16,-1 4-128-16,2 1 192 0,0 2-192 0,0 5 0 16,0 4 0-16,4 1 0 0,-6 1 0 0,2 0 0 15,0 1 0-15,1 2 0 16,-2 2-992-16,-1 2-144 0,0-2-16 0</inkml:trace>
  <inkml:trace contextRef="#ctx0" brushRef="#br0" timeOffset="9224.01">1049 3130 13823 0,'5'-22'608'0,"-1"8"128"0,-2-6-592 0,1 1-144 16,0 1 0-16,0 2 0 0,0-3 464 0,-2 6 64 15,1 0 16-15,-2 13 0 0,2-11 448 0,-2 11 96 16,1-8 0-16,-1 8 16 0,0 0-336 0,0 0-64 15,0 0 0-15,0 0-16 0,5 15-160 0,-1 4-16 16,-2 2-16-16,1 8 0 0,-2 7 128 0,2 3 16 16,-2 4 16-16,0 7 0 0,2 4-80 0,-3 10 0 15,0 3-16-15,-3 6 0 0,1 2-256 0,-1 0-48 16,-1-3-16-16,1 1 0 0,-3-2-80 0,3-2-16 16,0-6 0-16,1-4 0 0,-2-11 16 0,1-9 0 0,1-8 0 0,0-6 0 15,1-6 304-15,2-6 64 16,-1-3 16-16,0-10 0 0,0 0-32 0,0 0-16 0,5-10 0 0,2-4 0 15,0-8 0-15,4-3 0 16,0-4 0-16,3-6 0 0,4-3-368 0,0-1-128 0,-1-2 0 0,4-1 0 16,0 4 0-16,4 5 0 15,-1 5 0-15,4 5 0 0,0 2 0 0,0 9 0 0,0 2 0 16,0 10 0-16,1 9 0 0,1 2-160 0,-1 6 160 0,-1 8-128 16,-2 5 128-16,-5 8 0 0,0 6 0 0,-7 1 0 15,-4 2 0-15,-2 4 0 0,-3-2 0 0,-2-2 0 16,-3 0 128-16,0-4-128 0,-1-2 128 0,0-3-128 15,1-5-992-15,1-6-272 16,-1-4-48-16,3-8-13344 0</inkml:trace>
  <inkml:trace contextRef="#ctx0" brushRef="#br0" timeOffset="9564.18">2263 3602 23039 0,'0'0'2048'0,"0"0"-1648"16,-9 7-400-16,0 3 0 0,-3 4 272 0,1 4-16 15,-1 4-16-15,-3 3 0 0,-3 4 544 0,1 4 112 16,-1 3 32-16,1 2 0 0,-3 4 32 0,3 1 0 16,5-3 0-16,3 0 0 0,2 0-512 0,6-6-80 15,5-6-32-15,7-4 0 0,3-5-192 0,4-6-144 16,1-5 192-16,5-2-192 0,4-6 304 0,0-6-48 0,0-3-16 0,2-8 0 15,0-2 272-15,1-2 48 16,-1-5 16-16,-2 1 0 0,-2-7 16 0,-5 4 16 16,-3-1 0-16,-2 2 0 0,-4 0-32 0,-1 3 0 0,-4 1 0 0,-5 0 0 15,-6 3-128-15,-3-1-16 0,-6-2-16 0,-3 2 0 16,-4 1-240-16,-2 2-48 0,-5 2-128 0,3 0 192 16,0 2-400-16,2 3-96 0,-1 1-16 0,7 3 0 31,3 5-2304-31,3-1-480 0,1 1-96 0</inkml:trace>
  <inkml:trace contextRef="#ctx0" brushRef="#br0" timeOffset="10059.77">2963 3417 18431 0,'0'0'1632'0,"0"14"-1312"16,3 3-320-16,-2 4 0 0,-1 4 1248 0,0 5 176 15,-1 1 48-15,-2 0 0 0,-2 1-16 0,1 0 0 16,-1 3 0-16,-4 0 0 0,0-3-384 0,0 2-80 16,0 1-16-16,2-4 0 0,-2-7-528 0,3-1-96 15,-1-5-32-15,3-5 0 0,3-2-96 0,1-11-32 16,0 0 0-16,0 0 0 0,9-6 320 0,2-6 64 16,1-2 16-16,2-5 0 0,1-2-112 0,2-5-32 15,0 2 0-15,2 0 0 0,-1-5-208 0,-1 3-48 16,-2-2-16-16,4 1 0 0,4-3-176 0,-1 2 192 15,2 0-192-15,1 3 192 0,2 3-192 0,-2 6 0 16,-2 4 0-16,-1 3 0 0,-2 7 0 0,-2 5 0 16,-4 8 0-16,-1 0 0 0,-3 4 0 0,-5 4 0 0,0 6 0 0,-4-1 0 15,-2 5 0-15,-4 0 0 0,-3 2 0 0,-2 0 0 16,-5-4 0-16,1 2 0 0,1-3 0 0,0-2 0 16,2-5 128-16,2-6-128 0,3-2 0 0,6-11 128 15,0 0-128-15,0 0 0 0,0 0 144 0,2-13-144 16,3-6 144-16,4-4-144 0,3 1 192 0,2-5-192 15,1 0 128-15,3-2-128 0,-2 1 0 0,3-1 0 16,3-3 0-16,1 4 0 0,1-1 0 0,1 5 0 16,1-4 0-16,1 9 0 0,-1 6 0 0,-7 8 0 15,0 2 0-15,0 5 0 0,0 3 144 0,-1 7-144 16,-1 4 0-16,-3 3 0 0,-2 2-208 0,-1 15 64 0,-6-2 144 0,-5 2 0 16,-4-1 0-16,-1 4 0 0,1 0 0 15,-1 3 0-15,0-4-192 0,4-4 64 16,2-4-2544-16,3-1-496 0,2-5-96 0</inkml:trace>
  <inkml:trace contextRef="#ctx0" brushRef="#br0" timeOffset="10502.05">4253 3435 27071 0,'0'0'1200'0,"0"0"240"0,-1-10-1152 0,1 10-288 0,0 0 0 0,0 0 0 16,0 0 0-16,-9 5 0 0,0 5 128 0,-1 4-128 16,-1 5 288-16,-2 3 0 15,-2 3 0-15,2 6 0 0,1 1 288 0,2 4 48 0,3 1 16 0,2 0 0 16,5 0-176-16,3-3-16 0,1-1-16 0,4 0 0 15,3-7-224-15,2-5-32 0,1-3-16 0,2-5 0 16,2-3 160-16,4-5 48 0,1-5 0 0,3-4 0 16,5-7 240-16,2-4 48 0,4-6 16 0,0 1 0 15,0 1-144-15,-3-3-16 0,-2-2-16 0,-3 0 0 0,-4 0-192 16,-8 5-48-16,1-3 0 0,-3 2 0 16,-2 0 176-16,-3-1 16 0,-3-2 16 0,-2-1 0 0,-3 3-16 15,-6-10-16-15,-4 4 0 0,-4 4 0 0,-5-1-128 16,-5 4-32-16,-4 1 0 0,-2 4 0 15,0 6-128-15,-4-1-16 0,2 5-128 0,0 1 192 16,4-1-1072-16,1 2-208 0,5 2-64 0,2 1 0 16,6 1-2256-16,3-2-464 0</inkml:trace>
  <inkml:trace contextRef="#ctx0" brushRef="#br0" timeOffset="11022.31">5796 3125 24063 0,'0'0'1072'0,"0"0"208"0,4-6-1024 0,-4 6-256 0,5-5 0 0,-5 5 0 16,-2-9 1088-16,-5 1 176 16,-4-2 16-16,-3 3 16 0,-3 0-432 0,0 2-96 0,-4 2 0 0,-2 3-16 15,0 4-272-15,-3 6-48 16,-3 0-16-16,-2 6 0 0,-1 0-144 0,0 3-16 0,2 7-16 0,10-7 0 15,-2 4-112-15,2-2-128 0,1 5 176 16,3-2-176-16,1-3 256 0,4 0-64 0,3-2-16 0,4-3 0 16,2-2-48-16,4-1-128 0,6-5 192 0,3-3-64 15,3-3 96-15,4-6 16 0,4-2 0 0,4-2 0 16,5-4 16-16,3-5 0 0,4 1 0 0,0-3 0 16,1-2-128-16,-1-5 0 0,-1 0-128 0,-3-1 192 15,-4 2-64-15,-3 2-128 0,1 0 176 0,-4 4-176 0,-2 3 256 16,-3 4-48-16,-3 2-16 0,-3 5 0 0,0 5-32 15,-2 4-16-15,-2 7 0 0,0 6 0 0,-1 4-144 16,-3 5 0-16,-3 6 144 0,2 4-144 0,-4 8 224 16,-1 3-32-16,-3 9 0 0,-1 3 0 15,-3 1 48-15,-1 1 0 0,-6 1 0 0,-1 3 0 0,0 0 16 16,-1 0 16-16,-4-4 0 0,-5 23 0 0,-1-17 48 0,4-11 0 16,3-10 0-16,-1-6 0 0,4-9 128 0,0-3 16 15,-1-6 16-15,2-7 0 0,2-8-160 0,-1-3-16 16,-3-8-16-16,2-2 0 0,1-3-16 0,0-5 0 15,0-5 0-15,5 3 0 0,-1-5-112 0,1-4-32 16,0-1 0-16,2-4 0 16,1-1-464-16,3 2-112 0,3 0 0 0,2 5-16 15,4 0-320-15,3 3-64 0,2 2-16 0,6-4 0 16,2 6-2464-16,0 3-480 0,5-2-96 0,0 9-32 0</inkml:trace>
  <inkml:trace contextRef="#ctx0" brushRef="#br0" timeOffset="11909.38">1196 5357 8287 0,'0'0'736'0,"0"0"-592"16,0 0-144-16,-4-6 0 0,4 6 2048 0,0 0 368 16,0 0 80-16,0 0 0 0,0 0-576 0,0 0-112 15,0 0-16-15,0 0-16 0,-1 15-688 0,1 4-128 16,1 4-16-16,3 5-16 0,2 1-144 0,1 5-16 0,-2 4-16 15,-1 2 0-15,0 1-224 0,-1-2-32 0,1 0-16 0,-1-1 0 16,-2-1-240-16,-1-2-48 0,0-4-16 0,0 1 0 16,0-3-176-16,0-3 0 0,1-7 0 0,1-4 0 15,-1-5-2176 1,-1-10-400-16</inkml:trace>
  <inkml:trace contextRef="#ctx0" brushRef="#br0" timeOffset="12250.28">1635 5197 9215 0,'0'0'816'0,"0"0"-656"0,0 0-160 0,0 0 0 0,2 15 2176 0,1 0 384 16,-1 3 96-16,-2 1 16 0,0 1-1008 0,0 2-208 15,0-2-48-15,-1 3 0 0,-3-1-48 0,2 2-16 16,-1 2 0-16,-1-6 0 0,-1-4-224 0,1-2-48 16,2-3-16-16,2-11 0 0,-4 10-240 0,4-10-48 15,0 0-16-15,0 0 0 0,0 0 16 0,0 0 0 0,-1-13 0 0,1 0 0 16,2-3-144-16,1-3-32 0,1-4 0 0,2 1 0 16,2 1-240-16,1-4-48 15,-2 3-16-15,2-3 0 0,0 0-80 0,0 2-16 0,1 0 0 0,1-1 0 16,1 2-192-16,1 5 0 15,-2 1 0-15,1 5 0 0,-1 0 0 0,0-1-160 0,0 7 32 0,-1 4 0 16,-10 1-16-16,12 0 0 0,-12 0 0 16,12 2 0-1,-12-2-1632-15,13 7-320 0,-13-7-64 0</inkml:trace>
  <inkml:trace contextRef="#ctx0" brushRef="#br0" timeOffset="12649.94">2341 4987 23151 0,'0'0'1024'0,"0"0"208"0,0 0-976 0,2-9-256 16,-2 9 0-16,0 0 0 0,-4-6 1280 0,-1-2 224 16,-4 3 32-16,0 1 16 0,9 4-272 0,-10 3-64 15,-2 1-16-15,2 3 0 0,0 1-544 0,0 1-96 16,0 5-32-16,1 1 0 0,-4 2-272 0,8-2-64 15,0 0-16-15,4-2 0 0,-3-1-48 0,3 1-128 16,3-3 192-16,2 1-64 0,-4-11-128 0,9 8 160 16,2 1-160-16,1-5 160 0,-1 0 48 0,2 2 16 15,1-2 0-15,0 1 0 0,0-1-32 0,0 2 0 16,1-2 0-16,-2 4 0 0,-4-2-192 0,-2-1 144 16,1 4-144-16,-2 0 128 0,1 4-128 0,-2-3 0 0,-3 1 0 15,-2 5 0-15,-2-1 128 0,2 1-128 16,-3 2 128-16,-1-4-128 0,-1 0 176 0,-1 0-48 15,2 0-128-15,-1-4 192 0,-1 2-64 0,-1 0 0 0,-2-1-128 16,0 0 192-16,1-5-48 0,-1 1-16 0,0-3 0 16,0-2 0-16,0 1-128 0,1-2 0 0,8-1 0 0,-9-1 128 15,9 1-304-15,-10-7-64 0,1-5-16 0,6 4 0 32,0-3-1904-32,2-1-384 0,1-1-80 0,4-3 0 0</inkml:trace>
  <inkml:trace contextRef="#ctx0" brushRef="#br0" timeOffset="12906.7">2817 4461 3679 0,'0'0'320'0,"0"0"-320"15,0 0 0-15,0 0 0 0,0 0 4528 0,1 14 832 16,-1 1 160-16,-1 4 48 0,-4 1-3296 0,0 2-656 15,-2 2-128-15,-2 5-16 0,-1 5-320 0,1-1-64 16,4 0-16-16,-1-2 0 0,-2 1-416 0,4 2-80 16,2 3 0-16,2 0-16 0,0-1-368 0,0-2-192 15,-1 0 192-15,1-2-192 0,2-6-192 0,-2-2-128 16,-1-4-48-16,1-5 0 16,5-3-2896-16,-4-2-576 0,-1-10-112 0,0 0-16 0</inkml:trace>
  <inkml:trace contextRef="#ctx0" brushRef="#br0" timeOffset="13044.87">2668 4959 15663 0,'0'0'688'0,"10"-10"144"0,2 1-656 0,2-2-176 0,1 0 0 0,5-1 0 15,4 2 2352-15,1 1 432 0,0-3 96 0,2 2 0 16,1-3-1456-16,2 2-288 0,1 3-64 0,0-1-16 16,1 4-736-16,-1 1-128 0,-5 1-48 0,0-2-9088 15,-3 5-1808-15</inkml:trace>
  <inkml:trace contextRef="#ctx0" brushRef="#br0" timeOffset="13447.2">3885 5086 28559 0,'0'0'1264'0,"0"0"272"0,0 0-1232 0,0 0-304 16,0 0 0-16,0 0 0 0,0 0 960 0,0 0 144 15,0 0 32-15,-2 14 0 0,-5-6-848 0,-5 3-160 16,-3-2-128-16,0 3 144 0,-1 2-144 0,0 0 0 16,-2 1 0-16,0 3 128 0,2 1 0 0,2 1 0 15,2-1 0-15,3 0 0 0,4 0-128 0,0 0 128 16,3-2-128-16,2-3 128 0,0-14-128 0,9 7 128 15,3-2-128-15,2-2 128 0,2-4 176 0,4-3 16 16,4-2 16-16,2-6 0 0,-2-2 112 0,0-2 32 0,-1-3 0 0,-2 0 0 16,-2-1 0-16,-2 1 0 15,-4 0 0-15,-3 2 0 0,-4-3-144 0,-1 4-16 16,-2 1-16-16,-6-1 0 0,-3 4 16 0,-3-2 0 0,-1 2 0 16,-5 3 0-16,-2-2-192 0,-1 5-128 0,2-2 192 15,-2 4-192-15,-2 2 0 0,2 0 0 0,4 2 0 16,1 0-192-16,2-1-1600 15,4 0-304-15,7 1-64 0,0 0-13840 0</inkml:trace>
  <inkml:trace contextRef="#ctx0" brushRef="#br0" timeOffset="13711.69">4314 4940 22223 0,'-1'24'976'0,"0"-5"224"0,-2 5-960 0,1 1-240 16,-1 4 0-16,-1-1 0 0,-3 2 1152 0,2-4 176 15,-1-2 32-15,1-3 16 0,2-1 128 0,-1-3 32 16,1-3 0-16,2-5 0 0,1-9-624 0,0 0-112 16,0 0-32-16,0 0 0 0,10-4-80 0,0-2-32 15,-1-7 0-15,3-2 0 0,-2-3-240 0,4-1-48 16,-3 0-16-16,2-1 0 0,-2-1-176 0,1 0-48 16,0 0 0-16,1-1 0 0,0-1 32 0,1 2 0 15,0 4 0-15,0 1 0 0,0 2-160 0,1 5 0 0,-1 4 0 16,0 2 0-16,-1 1-144 0,-1 1-64 0,0 1-16 0,1 1-11536 31,2 3-2304-31</inkml:trace>
  <inkml:trace contextRef="#ctx0" brushRef="#br0" timeOffset="14193.3">5172 4821 34031 0,'0'0'1504'0,"-4"-8"320"0,2-5-1456 0,-2 2-368 0,-1-1 0 0,1 2 0 0,-3 6 0 0,-4 2-128 16,-4-1 0-16,0 6 0 0,-6-1 128 0,2 6 0 16,-1 2 0-16,0 5 0 0,-1 3 0 0,0 3 0 15,2 5 0-15,0 1 0 0,1 0 0 0,1 1-128 16,3 3 128-16,3 0-128 0,1 1 128 0,3-2 0 15,5-1 0-15,2-4 0 0,4-6 0 0,3-3 128 16,5-2-128-16,3-9 176 0,3-1 64 0,2-7 16 16,3-2 0-16,2-7 0 0,2-6 384 0,4-4 64 15,0-8 32-15,1 2 0 0,-4-3-352 0,-1 0-80 16,-4-3-16-16,-2 0 0 0,2-1-288 0,-5-2 160 16,-3-1-160-16,-3-1 128 0,-2 3 32 0,-2-5 0 15,-2-4 0-15,-4 1 0 0,0-6 16 0,-2-3 0 16,-2-3 0-16,0 4 0 0,-4 2-176 0,0 11 128 0,3 3-128 0,0 12 128 15,-1 4-128-15,2 11 0 16,2 9 0-16,0 0 0 0,-7 14 0 0,0 8-176 16,-1 4 176-16,0 9-192 0,2 4 64 0,1 3 0 0,-1 4 0 0,2 6 0 15,-1 6 128-15,1 1 0 16,-4-2 0-16,6 6-128 16,-1 2-256-16,5-1-64 0,-2-8 0 0,3-3 0 15,2-3-2080-15,7-10-416 0,3-5-96 0,2-9-6192 0,-1-8-1248 0</inkml:trace>
  <inkml:trace contextRef="#ctx0" brushRef="#br0" timeOffset="14486.88">5641 4899 19983 0,'5'11'880'0,"-5"-11"192"0,0 0-864 0,9 11-208 0,-1-2 0 0,1-2 0 0,0-3 1520 0,2-4 256 16,3-2 48-16,1-5 16 0,2 1 48 0,1-2 16 15,-1-4 0-15,1-4 0 0,-1 0-960 0,-3-2-192 16,2 0-48-16,-4 1 0 0,-2-1-320 0,-1-1-80 16,-3 1-16-16,-1 1 0 0,-1 1-16 0,-3 2 0 15,-2 2 0-15,-3 1 0 0,-2 5 64 0,-3-1 16 16,0 3 0-16,-4 4 0 0,1 3-144 0,-2 5-16 16,-3 1-16-16,-1 5 0 0,-1 2-176 0,3 3 0 15,1 3 0-15,2 2 0 0,1-3 0 0,3 1 0 16,2 1 0-16,4 0 0 0,3-2 0 0,4-1 0 15,4-5 0-15,3-3 0 0,2 0-384 0,3-1-16 16,3-6 0-16,2-1 0 16,-1-4-1728-16,4-4-352 0,-1-2-64 0,1-5-7280 15,0-2-1456-15</inkml:trace>
  <inkml:trace contextRef="#ctx0" brushRef="#br0" timeOffset="14744.92">6263 4665 15663 0,'-8'25'688'0,"4"-14"144"0,-1 6-656 0,1 5-176 0,-2 1 0 0,-1 2 0 16,-4 2 1168-16,1-1 208 0,-1 3 32 0,-1-3 16 16,1-1 336-16,2-5 64 0,1-2 16 0,3 0 0 15,1-4-240-15,2-4-64 0,1-1 0 0,1-9 0 16,0 0-320-16,9-5-64 0,1-3 0 0,0-4-16 16,1-5-176-16,2-3-16 0,2-4-16 0,1-1 0 0,0-4-416 15,3-1-64-15,0 0-32 0,4 0 0 0,-1-2-224 16,2 2-64-16,1 0 0 0,2 0 0 0,1 4-128 15,0 1 0-15,-1 3 0 0,-1 3 0 0,1 2 0 0,-2 5 0 16,0 6 0-16,-1 2 0 16,-3 1-832-16,-2 6-192 0,-1 1-32 0,-1 3-10848 15,-2 4-2160-15</inkml:trace>
  <inkml:trace contextRef="#ctx0" brushRef="#br0" timeOffset="15339.07">2578 6924 24015 0,'0'0'1056'0,"0"0"224"0,0 0-1024 0,0 0-256 15,0 7 0-15,0-7 0 0,0 0 560 0,0 0 48 16,6-6 16-16,2-1 0 0,3-3 608 0,7-12 128 16,-3-6 32-16,2 0 0 0,-2-5-688 0,3-3-128 15,0-4-16-15,1-3-16 0,1-3-176 0,3 0-48 16,-1-3 0-16,-1 0 0 0,2 1-64 0,-3-2 0 16,-2-1-16-16,-4 3 0 0,-2 1 16 0,-2-4 0 15,-5 3 0-15,-3 2 0 0,-2-3-128 0,-2 7 0 16,-3 0-128-16,-3 7 192 0,-1 6-64 0,0 5-128 15,-1 5 176-15,-1 9-176 0,-2 2 304 0,2 7-48 16,-5 5-16-16,2 6 0 0,-1 5-240 0,-1 6 0 16,-3 4 0-16,1 9 0 0,0 8 0 0,1 1 0 15,2 7 0-15,2 1-160 0,3 1 160 0,3 3 0 16,-1 2 0-16,2-1 0 0,-1-2 0 0,2 1 0 16,1 0 0-16,6-2 0 0,0-5 0 0,2-8 0 15,2-6 0-15,2-7 0 16,1-2-416-16,2-6 0 0,2-2 0 0,1-3 0 15,1-3-1376-15,4-3-288 0,2-7-48 0,-1-3-11728 0</inkml:trace>
  <inkml:trace contextRef="#ctx0" brushRef="#br0" timeOffset="15536.71">3402 6366 14735 0,'0'0'1312'0,"-3"13"-1056"16,0 3-256-16,1 3 0 0,-1 4 2272 0,1 2 400 16,-5 1 80-16,2 2 0 0,-1 3-1056 0,-3-5-224 15,1 1-32-15,1-5-16 0,1-3-768 0,0-1-144 16,3-2-48-16,1-3 0 0,0-4-464 0,2-9-240 16,0 0 32-16,0 0-9008 15,0 0-1792-15</inkml:trace>
  <inkml:trace contextRef="#ctx0" brushRef="#br0" timeOffset="15964.9">3943 6178 24767 0,'-6'15'1088'0,"3"1"240"0,1 1-1072 0,-1 5-256 0,-1 6 0 0,-1-1 0 16,-2 2 688-16,-1 0 80 0,-1 3 0 0,-1 0 16 0,0-2 320 16,1-1 64-16,2 3 16 0,-1-3 0 0,0-4-400 0,0-4-80 15,2-6 0-15,1-1-16 0,1-6-112 0,4-8-32 16,0 0 0-16,0 0 0 0,0 0 192 0,8-9 32 15,1-6 16-15,1-5 0 0,0-8-272 0,1 1-48 16,5-4-16-16,0 2 0 0,1 1-256 16,0-1-64-16,1 2-128 0,0-1 192 0,-1 2-64 0,-1-2 0 15,-1 3-128-15,3 3 192 0,0 4-192 0,0 4 0 16,-3 1 128-16,-1 8-128 0,0 0 0 0,0 5 0 16,0 5 0-16,0 4 0 0,-1 6 0 0,-2 6 0 15,0 5 0-15,-3 1 0 0,-2 2 0 0,-2 0-160 16,-4 3 160-16,2 0-128 15,-1 2-320-15,-1-2-48 0,-1-4-16 0,2 1 0 16,3-2-2400-16,1-3-480 0,1-6-112 0</inkml:trace>
  <inkml:trace contextRef="#ctx0" brushRef="#br0" timeOffset="16413.28">4842 6142 19343 0,'0'0'848'0,"0"0"192"0,0 0-832 0,0 0-208 0,0 0 0 0,0 0 0 15,0 0 512-15,10 4 64 0,-10-4 16 0,10 0 0 0,-1-2 272 0,0-2 48 16,0 0 16-16,0-1 0 0,-9 5 288 0,12-4 48 15,1-1 16-15,1 1 0 0,1-2-320 0,2 1-48 16,1 1-16-16,-1-4 0 0,2 1-336 0,1 2-80 16,-3-2-16-16,1 2 0 0,0-1-144 0,-2-2-48 15,-2 3 0-15,-2 1 0 0,-3-3 48 0,-2 2 16 16,-7 5 0-16,0 0 0 0,0 0-48 0,0 0-16 16,0 0 0-16,0 0 0 0,0 0 0 0,-11 11 0 15,-3-1 0-15,-3 4 0 0,0 3-144 0,-2 2-128 16,-3 2 144-16,2 4-144 0,-2-2 0 0,3-1 128 15,2 5-128-15,1-1 0 0,4 1 0 0,1-1 0 16,2 1 128-16,2-3-128 0,0-3 0 0,3-2 0 16,3-2 0-16,1-2 0 0,0-1 0 0,5-4 0 15,3-1 0-15,2-5 0 0,4-4 0 0,2-2-160 16,4-2 32-16,4-6 0 16,1-1-912-16,4-3-176 0,6-2-48 0,0-2-9376 15,1-4-1888-15</inkml:trace>
  <inkml:trace contextRef="#ctx0" brushRef="#br0" timeOffset="16781.12">5857 5915 16575 0,'0'0'1472'0,"0"0"-1168"0,0-8-304 15,0 8 0-15,-1-10 2208 0,1 10 384 0,0 0 80 0,-9-2 16 16,0 0-960-16,-1 4-176 0,-3 1-32 0,-2 4-16 0,-3-2-416 15,-1 5-64-15,-1-1-32 0,-2 4 0 16,-1 3-352-16,2 2-80 0,-6 1-16 0,6-1 0 0,1 1-160 0,5 1-48 16,3 4 0-16,3 1 0 0,1-9-128 0,4-2-16 15,2 1-16-15,3-3 0 0,-1-12 0 0,6 11 0 16,-6-11 0-16,13 5 0 0,1-5 80 0,1-2 0 16,3-6 16-16,0 2 0 0,0-6-64 0,-1 3-16 15,0-3 0-15,-2 0 0 0,2 1-64 0,-3-2-128 16,-3 4 176-16,1 2-176 0,-2 3 0 0,-10 4 0 15,12 2 0-15,0 7 0 0,-2 1 0 0,1 4 0 16,0 3 0-16,-1 1 0 0,0-1 0 0,0 1 0 16,0-1 0-16,0-2-144 0,1-4 144 0,1 1 0 15,2-4 0-15,0 0 0 0,0-6-384 0,3-2 0 16,-3-3 0-16,-3-3 0 16,2-2-2000-16,1-3-400 0,0-3-80 0</inkml:trace>
  <inkml:trace contextRef="#ctx0" brushRef="#br0" timeOffset="17096.48">6367 5808 19119 0,'0'18'832'0,"0"-8"192"0,1 5-816 0,1 3-208 0,0 3 0 0,-2 0 0 16,-2 6 1248-16,-1-3 208 0,-1 1 32 0,0 2 16 15,-1 1 336-15,3 0 64 0,-2 1 16 0,1-5 0 16,1-1-640-16,1 0-128 0,1-5-32 0,0-5 0 0,1-2-416 0,0-2-96 15,-1-9-16-15,0 0 0 0,0 0-32 0,8-1-16 16,-2-4 0-16,1-3 0 0,-1-5-32 0,0-2 0 16,2-1 0-16,-1-2 0 0,1-4-304 0,0 1-64 15,-2-5-16-15,-1 2 0 0,0 1 0 0,3-2 0 16,1 1 0-16,1 1 0 0,3 1-128 0,-3 4 128 16,1 4-128-16,3 2 128 0,-2 0-128 0,2 4 0 15,1 1 0-15,1 3 0 0,0 3 0 0,-1 2 0 16,1 2 0-16,0 2 0 0,-2-2 0 0,-3 0 0 15,-1 2 0-15,-1 3 0 16,-1-3-640-16,-3 1 0 0,-5-6 0 0,2 9-11520 16,-2-9-2320-16</inkml:trace>
  <inkml:trace contextRef="#ctx0" brushRef="#br0" timeOffset="17292.63">4556 5591 36863 0,'0'0'3264'0,"0"0"-2608"0,0 0-528 0,0 0-128 16,0 0 176-16,0 0 0 0,0 0 0 0,0 0 0 16,10-4-176-16,1-1-144 0,3-7 144 15,4 1-16656-15</inkml:trace>
  <inkml:trace contextRef="#ctx0" brushRef="#br0" timeOffset="20338.34">13309 3619 2751 0,'-10'-2'256'0,"6"-1"-256"15,0-2 0-15,4 5 0 0,-4-5 2336 0,0 1 416 16,-1-1 96-16,0-2 16 0,3 2-1248 0,2 5-240 16,-4-4-48-16,4 4-16 0,0 0-64 0,0 0-16 15,0 0 0-15,0 0 0 0,0 0-448 0,0 0-80 16,0 0-32-16,5 9 0 0,0 5-288 0,5 1-64 15,4 3-16-15,4 2 0 0,1 5 224 0,4 5 48 16,3 3 16-16,5 4 0 0,1 3 96 0,5 6 16 0,2 0 0 0,0 5 0 16,1 5-272-16,-2-2-48 0,-1-2-16 15,-3-1 0-15,-2-3-128 0,-2-1-32 0,-2 0 0 0,-5 1 0 16,1-8 64-16,-4 2 16 0,-4 0 0 0,-1-6 0 16,-2-7 16-16,-2-1 0 15,0-5 0-15,-2-8 0 0,-3 2-144 0,0-1-32 16,-1-5 0-16,-1 2 0 0,-1 0-128 0,-1-4 128 0,-2-9-128 0,0 0 128 31,0 0-1536-31,0 0-320 0,0 0-64 0,-5-9-12096 0</inkml:trace>
  <inkml:trace contextRef="#ctx0" brushRef="#br0" timeOffset="20698.81">14034 3523 14735 0,'0'0'1312'0,"7"-9"-1056"16,-2 4-256-16,-5 5 0 0,0 0 1024 0,0 0 160 16,0 0 32-16,0 0 0 0,0 0 208 0,0 0 48 0,-4 14 16 0,-1 0 0 15,0 4-272-15,-3 2-48 16,1 3-16-16,-2 1 0 0,-4 6 32 0,-2 6 0 15,-4 2 0-15,-2 4 0 0,0 5-192 0,-2 7-32 16,-2 7-16-16,-5 1 0 0,-4-4-304 0,-2 7-64 16,0 1-16-16,-4-1 0 0,-3-4-160 0,-2-1-16 15,-3-4-16-15,4-2 0 0,-1-4 0 0,17-17 0 16,-1-3 0-16,2 1 0 0,2-2-208 0,3-5-32 0,3-2-128 16,4-3 192-16,3-4-192 0,4-1 0 0,1-4 0 0,2-2 0 31,5-8-288-31,0 0-160 0,13-15-16 0,1-2-16 15,2-3-2048-15,5-3-416 0,4-5-64 0</inkml:trace>
  <inkml:trace contextRef="#ctx0" brushRef="#br0" timeOffset="21248.4">14721 2732 15663 0,'0'0'1392'0,"0"0"-1120"15,0 0-272-15,0 0 0 0,0 0 576 0,0 0 64 16,0 0 16-16,0 0 0 0,0 0 816 0,0 0 176 16,0 0 16-16,-9 10 16 0,0 1-496 0,0 3-96 15,0 1-32-15,0 5 0 0,1 6-32 0,-1-2-16 16,-3 4 0-16,-1 1 0 0,-1 5-112 0,0 3-32 16,-2 1 0-16,-1-4 0 0,1-3-288 0,1-4-64 15,1-1-16-15,2-5 0 0,1-2-48 0,1-4-16 16,2-2 0-16,3-4 0 0,5-9-48 0,0 0-16 0,0 0 0 0,0 0 0 15,0 0 80-15,5-8 0 16,3-6 16-16,3-2 0 0,2-4-128 0,1 1-16 0,0-2-16 0,1-3 0 16,0-1-304-16,-1 1 128 0,-1-4-128 0,-3 2 0 15,0-4 128-15,-2 5-128 0,2-2 0 0,-2 2 0 16,1-2 0-16,-2 6 0 0,0 3 128 0,-2 4-128 16,-2 6 0-16,-3 8 0 0,0 0 0 0,0 0 0 0,-2 10 0 0,-2 7 0 15,-1 5 0-15,-1-5 0 0,-3 7 0 0,-6 15 0 16,-2-1 0-16,-1 1 0 0,-2 1 0 0,0-2 0 15,-1-1 0-15,3-6 0 0,1 0 0 0,4-2 0 16,1-5 0-16,5-1 0 16,0-5-800-16,4-2-272 0,0 1-48 0,2-2-16608 15</inkml:trace>
  <inkml:trace contextRef="#ctx0" brushRef="#br0" timeOffset="21949.46">15463 4035 17615 0,'-12'-1'384'0,"12"1"64"0,0 0 32 0,0 0 32 0,-9 0-512 0,9 0 0 16,0 0 0-16,0 0 0 0,0 0 1568 0,0 0 208 0,0 0 32 0,0 0 16 15,12 4-224-15,6 1-32 0,5-3-16 0,4 1 0 16,4-2-400-16,9 3-64 0,4 0-32 0,5-1 0 16,2 0-400-16,2 0-80 0,2-2 0 0,-2 0-16 15,-1-1-176-15,1 0-48 0,1-1 0 0,2 0 0 16,-3 1-160-16,1-2-48 0,-4 1 0 0,-1 0 0 16,-5-2-128-16,-3 1 0 0,-6 0 0 0,-3 2-11040 15,-3 0-2208-15</inkml:trace>
  <inkml:trace contextRef="#ctx0" brushRef="#br0" timeOffset="24045.88">17421 4761 6447 0,'-8'11'576'0,"3"-2"-576"16,0-1 0-16,0 2 0 0,0-4 1856 0,5-6 272 15,-8 9 48-15,8-9 16 0,-5 7-160 0,5-7-48 16,0 0 0-16,0 0 0 0,0 0-336 0,0 0-80 0,0 0-16 0,5-11 0 16,3-4-528-16,5-5-96 0,2-6-32 0,3 0 0 15,3-6-448-15,2-4-80 0,1 1-32 0,2-7 0 16,2-5-160-16,3-5-48 0,2 1 0 0,0 0 0 16,-2 3 48-16,2-3 0 0,-1-3 0 0,0 0 0 15,-1-6-48-15,0 0 0 0,-3-1 0 0,0-2 0 16,-4 2-128-16,0-4 160 0,-1-1-160 0,0 2 160 15,-4-3-160-15,1 1 128 0,2-2-128 0,-1 4 128 0,2 5-128 16,-1 1 0-16,0 7 0 0,-2 3 0 0,-1 2 0 16,0 6 0-16,0 5 0 0,-1 3 0 0,-2 3 0 0,0 3 0 15,-2 6 0-15,-2 5 0 0,-1 5 0 0,-3 2 0 16,3 4 0-16,-11 4 0 0,10 5 0 0,-3 4 0 16,2 0 0-16,5 14 0 0,-2 1 0 0,0 8 0 15,0 3 0-15,2 6 0 0,-1 5 0 0,-1 3 0 16,1 9 0-16,-2 6 0 0,0 11 0 0,-1 4 0 15,0-3 0-15,0 2 0 0,-1 0 0 0,1-1 0 16,0 2 0-16,-2-4 0 0,1-9 128 0,-4-2 0 16,1-3 0-16,-2-8 0 0,0-5 128 0,1-2 32 15,-2-3 0-15,3-3 0 0,-2-2-80 0,1-4-16 16,0-2 0-16,-1-3 0 0,0-6-192 0,-1-5 0 16,1-2 0-16,-1-6 0 0,-3-10 0 0,0 0-288 15,0 0 32-15,0 0-10208 16,0 0-2048-16</inkml:trace>
  <inkml:trace contextRef="#ctx0" brushRef="#br0" timeOffset="24270.93">17670 3977 29823 0,'-13'8'1328'0,"13"-8"272"0,0 0-1280 0,0 0-320 0,7 12 0 0,0-2 0 15,7-5 464-15,4 0 48 0,2-1 0 0,8-1 0 0,8-6 192 0,6 1 32 16,4-2 16-16,3 1 0 0,2-6-304 0,5 0-48 16,4-3-16-16,2 3 0 0,1-1-208 0,4 2-48 15,0-3-128-15,-1 3 192 16,-6-2-1328-16,2 5-272 0,-3 1-48 16,0 0-13136-16</inkml:trace>
  <inkml:trace contextRef="#ctx0" brushRef="#br0" timeOffset="24736.29">20230 3508 20959 0,'0'0'928'0,"0"0"192"0,0 0-896 0,0 0-224 0,0 0 0 0,5 7 0 16,0 3 592-16,3 2 80 0,1 3 16 0,3 5 0 16,5 3 160-16,2 1 48 0,4 7 0 0,0 1 0 0,0 8-208 0,1 1-48 15,1 2 0-15,2 3 0 0,1 2 80 0,-1 2 16 16,-1 6 0-16,-2-3 0 0,1-3-272 0,0 1-48 16,-2-2-16-16,0-2 0 0,-3-1-144 0,-2-2-48 15,-2-3 0-15,0-4 0 0,-2 0-64 0,-3-3-16 16,0-3 0-16,-2-7 0 0,-2-4-128 0,-1-2 160 15,-1-3-160-15,0 0 160 0,-5-15-160 0,0 0-272 16,0 0 64-16,0 0 16 16,7-11-2368-16,-4-6-480 0,1-13-96 0,-3 1 0 0</inkml:trace>
  <inkml:trace contextRef="#ctx0" brushRef="#br0" timeOffset="25018.69">20937 3392 16575 0,'0'-20'1472'0,"-2"11"-1168"0,1-3-304 0,1 12 0 15,0 0 2016-15,0 0 352 16,0 0 64-16,0 0 0 0,-10 3-960 0,-3 6-208 0,-3 2-48 0,-2 7 0 16,-2 3-256-16,-3 9-64 0,-1 7-16 0,-4 1 0 15,2 5-64-15,-2 0-16 0,-1 4 0 0,-2 1 0 16,0 6-96-16,-4 6 0 0,2 1-16 0,-5 5 0 15,0 1-304-15,0-6-64 0,0-4-16 16,2-5 0-16,3-3-128 0,1-6-32 0,1 0 0 0,3-6 0 16,3-7-16-16,5 2-128 0,4-2 192 0,4-8-64 0,2-1-128 0,6-3-224 15,2-5 48-15,3 0 16 16,-1-13-2352-16,0 0-480 0,0 0-80 0</inkml:trace>
  <inkml:trace contextRef="#ctx0" brushRef="#br0" timeOffset="25852.45">22725 3599 6447 0,'-13'3'576'0,"-1"-1"-576"0,-1 1 0 0,0 0 0 15,-2 4 1840-15,2-3 256 0,1-1 48 0,1 4 16 16,3-2-576-16,10-5-112 0,0 0-32 0,0 0 0 16,0 0-128-16,0 0-32 0,0 0 0 0,13 1 0 15,2-1-64-15,7 0-32 0,5 0 0 0,3-1 0 16,2-2-352-16,7 1-80 0,7-2-16 0,6 4 0 0,5 1-336 0,2 2-64 16,-2-3-16-16,0 0 0 0,-1-3-64 0,1 1 0 15,-1-2-16-15,1 1 0 0,-1 1 16 0,-1-2 16 16,-2-1 0-16,-4 1 0 0,-6 2-272 0,-4-2 128 15,-7-1-128-15,-4 1 0 16,-5 0-1920-16,-5 2-512 0,-2-9-80 0,-16 11-32 0</inkml:trace>
  <inkml:trace contextRef="#ctx0" brushRef="#br0" timeOffset="26110.88">22486 4087 25791 0,'0'0'1152'0,"0"0"224"0,0 0-1104 0,0 0-272 0,0 0 0 0,15-1 0 16,3 0 528-16,3-1 48 0,3-1 16 0,4-4 0 16,2 2 416-16,3 1 80 15,4-3 0-15,5-1 16 0,3 0-256 0,8-2-48 0,8 0-16 0,4 1 0 16,2 0-288-16,1 0-64 0,-2 3-16 0,-2-3 0 15,0 3-256-15,1-4-160 0,-2 3 192 16,-2 1-192-16,-3 2 128 0,-5 2-128 0,-6-1 0 0,-16 0 0 31,-1 1-1728-31,-1-2-464 0</inkml:trace>
  <inkml:trace contextRef="#ctx0" brushRef="#br0" timeOffset="26993.15">26873 2885 11055 0,'7'-19'976'0,"0"6"-784"16,-1 0-192-16,1 2 0 0,-4-3 1776 0,1 1 304 16,0 3 64-16,-4-2 16 0,-3 2-608 0,-2 3-112 15,-2 2-32-15,0-2 0 0,-4 1-272 0,-4 3-64 16,-6 1-16-16,-3 3 0 0,-3 2-288 0,-6 2-48 15,-5 4-16-15,-4 2 0 0,-2 6-256 0,-3 7-48 16,-3 1-16-16,-1 8 0 0,1 3-32 0,-4 6-16 16,-2 7 0-16,-1 5 0 0,-3 0-16 0,2 5 0 15,1 4 0-15,1 9 0 0,6 4-112 0,6 4-16 16,4-1-16-16,8 2 0 0,7-1-176 0,7 1 128 16,8-4-128-16,6-1 128 0,7-2-128 0,7-7 192 0,8-3-192 15,10-7 192-15,9-5-192 0,11-5 0 0,10-1 0 0,12-6 0 16,9-4 0-16,2-5 160 0,-2-11-160 0,3-4 160 15,2-2 32-15,1-9 0 0,1-3 0 0,-6-5 0 16,-5-6 208-16,-4-3 48 0,-2-8 16 0,-19 4 0 16,3-7 192-16,4-2 48 0,3-2 0 0,20-19 0 15,-11-1-192-15,-7 1-48 0,-6-2 0 0,-4-4 0 16,-4-5 0-16,-3-3 0 0,-6-6 0 0,-3-5 0 16,-3-2-80-16,-5-8 0 0,-8-4-16 0,-6-4 0 0,-5-5-96 0,-6 9-16 15,-6 2 0-15,-8 11 0 0,-9 5-256 16,-5 10 160-16,-5 5-160 0,-6 9 128 0,-5 9-128 0,-6 4 0 15,-6 8 0-15,11 8 0 16,-8 8-832-16,-6 0-80 0,-6 1-32 0,-27 2 0 16,10 3-1824-16,7 4-368 0</inkml:trace>
  <inkml:trace contextRef="#ctx0" brushRef="#br0" timeOffset="27769.92">20089 3394 12783 0,'0'0'560'0,"-3"-7"128"0,-2-3-560 16,3 1-128-16,-1-4 0 0,1 4 0 0,-2-1 1664 0,0 4 288 16,4 6 64-16,-5-11 16 0,0 3-432 0,1-1-96 15,4 9-16-15,0 0 0 0,-4-7-272 0,4 7-48 16,0 0-16-16,0 0 0 0,0 0-528 0,0 0-112 0,0 0-32 0,0 0 0 15,5 12-176-15,3 3-48 0,3 3 0 0,3 5 0 16,0 1 160-16,5 9 32 0,3 5 0 0,1 1 0 16,1 5 0-16,4-1 16 0,0 4 0 0,2-1 0 15,1 3-96-15,1 2-32 0,-1 0 0 0,1 0 0 16,-1 1 96-16,-2 1 16 0,0-1 0 0,-1-2 0 16,-2-4-16-16,-2-4 0 0,0-4 0 0,-2 0 0 0,-3-5-16 15,0 0 0-15,-2 0 0 0,1-4 0 0,-4-2-64 16,0-2-16-16,-2 2 0 0,-2-5 0 0,-1-1-208 0,-2-3-128 15,1-4 160-15,-2 0-160 0,1-8 192 0,-7-6-64 16,6 5-128-16,-6-5 192 16,0 0-192-16,0 0 0 0,9-3 0 0,-1-4 0 15,-5-4-1056-15,2 1-208 0,-2-3-32 0,-2 0-16 16,-1-2-1712-16,-1-2-352 0,-3-8-64 0,0 2-16 0</inkml:trace>
  <inkml:trace contextRef="#ctx0" brushRef="#br0" timeOffset="28179.18">20938 3352 12783 0,'1'-16'560'0,"1"8"128"0,1-2-560 0,-3 1-128 15,0-2 0-15,0 2 0 0,2 0 1440 0,-2 9 256 16,0 0 48-16,0 0 16 0,0 0-224 0,0 0-32 0,0 0-16 0,0 0 0 16,0 0-272-16,0 0-48 0,-11 3-16 0,3 5 0 15,-3 3-16-15,0 5-16 0,-3 4 0 0,-1 6 0 16,-2-2-176-16,-1 9-48 0,-3 4 0 0,-1 1 0 16,-1 3-128-16,-1 3-16 0,-3 1-16 0,-4 2 0 15,-4 2-80-15,-3 2-16 0,1 0 0 0,-1 4 0 16,-1 3-160-16,-2-3-32 0,-1-4-16 0,-1-4 0 15,1 0-32-15,0-4 0 0,0 3 0 0,3-6 0 0,-2 1-80 16,5 1-32-16,3-4 0 0,4-2 0 0,4-5-128 0,1-1-32 16,5-1 0-16,3-7 0 0,5-3-128 0,4-4 0 15,2 0 144-15,4-3-144 0,1-5 0 0,0-7 0 16,12 7 0-16,-1-6 0 16,3-4-944-16,4-3-208 0,2-3-32 0,3-1-11552 15,2-5-2320-15</inkml:trace>
  <inkml:trace contextRef="#ctx0" brushRef="#br0" timeOffset="29088.78">13316 3548 9215 0,'0'0'400'0,"-7"-4"96"0,-2-2-496 0,0 1 0 0,1 1 0 0,-2-1 0 16,1-1 1984-16,0 1 320 0,9 5 48 0,-10-5 16 0,1-4-992 0,2 4-192 16,7 5-32-16,-9-3-16 0,9 3-224 0,-7-4-32 15,7 4-16-15,0 0 0 0,-6-6-32 0,6 6 0 16,0 0 0-16,0 0 0 0,0 0-320 0,0 0-80 16,0 0-16-16,0 0 0 0,8 9-48 0,-1-2-16 15,3 5 0-15,2-2 0 0,3 3 80 0,-1 2 16 16,3 0 0-16,0 6 0 0,2 3 64 0,3 6 32 15,1 1 0-15,4 3 0 0,2 2-96 0,0 3-32 16,2 3 0-16,-2 4 0 0,-1-3-48 0,0 4-16 16,-3-3 0-16,1 0 0 0,-1-6-160 0,-1-1-16 15,-2-4-16-15,-1-2 0 0,-1 0-32 0,-3-3-128 16,0-5 192-16,-3 0-64 0,-1 1-128 0,-2-3 0 16,-1-1 144-16,0-1-144 0,0-3 128 0,-2 1-128 15,-2-3 160-15,0-4-160 0,-3 1 144 0,-3-11-144 16,0 0 128-16,0 0-128 0,0 0 0 0,0 0-272 15,0 0 32-15,8-6 16 16,-2-3-1968-16,-1-2-400 0,-1-2-80 0</inkml:trace>
  <inkml:trace contextRef="#ctx0" brushRef="#br0" timeOffset="29428.05">14001 3435 13823 0,'0'0'1216'0,"0"0"-960"16,0 0-256-16,0 0 0 0,0 0 416 0,0 0 32 16,0 0 16-16,-8 6 0 0,-1 6 768 0,-2-1 160 15,0 7 16-15,0 2 16 0,-1 3-336 0,-1 0-80 16,-2 3-16-16,0 4 0 0,-2 6 192 0,1 3 32 15,-2 4 16-15,-2 4 0 0,-2 5-256 0,-2 8-48 16,-4 1-16-16,0 3 0 0,0-4-288 0,-1-2-64 16,-3-1-16-16,2-5 0 0,-1-5-192 0,2-2-32 15,-2-1-16-15,2-4 0 0,0-1-64 0,5-6-16 16,2-4 0-16,4-4 0 0,2-4-224 0,3-3 128 16,4-5-128-16,3-2 0 0,6-11 0 0,0 0 0 15,0 0-208-15,0 0 64 16,5-10-1824-16,3 0-352 0,3-7-80 0</inkml:trace>
  <inkml:trace contextRef="#ctx0" brushRef="#br0" timeOffset="29954.41">14739 2648 11967 0,'0'0'528'0,"0"0"112"0,0 0-512 0,0 0-128 16,-5 8 0-16,1 3 0 0,1 1 1920 0,-1 3 368 15,-3 2 64-15,0 2 16 0,0 2-736 0,-1 6-144 16,-1 0-16-16,-1 2-16 0,-1 1-272 0,-3 5-48 16,2 3-16-16,-2 0 0 0,-2 0-128 0,-1-2-32 15,1-2 0-15,-1-5 0 0,1-5-256 0,0-5-64 16,4-1-16-16,2-1 0 0,1-5 0 0,2-3 0 16,7-9 0-16,0 0 0 0,0 0-192 0,0 0-48 15,0 0 0-15,12-3 0 0,0-4 0 0,4-4 0 16,0-4 0-16,3-2 0 0,2-1-192 0,-1-1-64 15,-1-1 0-15,1-2 0 0,-1-3-128 0,0-1 0 16,-2-2 144-16,0 2-144 0,-2-4 0 0,-2 2 144 16,-2-2-144-16,-1-1 0 0,-1 6 128 0,-1 5-128 15,-3 6 0-15,-1 2 0 0,-3 6 0 0,-1 6 0 16,0 0 0-16,-5 9 0 0,-4 9 0 0,-6 5 0 0,-3 1 0 0,-5 7 0 16,-4 2 0-16,1 8 0 0,-2 4 0 0,-3 2 0 15,-2-4 0-15,1 1-144 0,2-3 16 16,3 1 0-16,3-3-2560 0,2 0-496 15,-7 10-96-15,11-8-32 0</inkml:trace>
  <inkml:trace contextRef="#ctx0" brushRef="#br0" timeOffset="31626.23">27390 2859 10127 0,'9'3'896'0,"0"-3"-704"16,1 0-192-16,0 1 0 0,-1-1 1024 0,0 1 192 15,-1-2 16-15,-8 1 16 0,9 0 32 0,-2 0 16 0,1 1 0 0,-8-1 0 16,8-1-112-16,-8 1-32 16,0 0 0-16,0 0 0 0,0 0-64 0,0 0 0 0,0 0-16 0,0 0 0 15,0 0 0-15,0 0 0 0,0 0 0 0,0 0 0 16,-6-1-240-16,0-3-64 0,-3 1 0 0,-1 2 0 16,-3-1-208-16,-1 0-48 0,-1 2-16 0,-3-3 0 15,-2-5-128-15,0 3-32 0,-2 2 0 0,-1-2 0 16,-2-2-112-16,-1 0-32 0,-3-3 0 0,1 4 0 15,-4-3-192-15,1 2 144 0,-1 2-144 0,-14-2 128 16,3 2-128-16,1 2 160 0,0 3-160 0,1 1 160 16,-1 3-160-16,0 0 0 0,0 1 0 0,12-1-176 15,-6 0 176-15,-20 6 0 0,5-4 0 0,18 4 0 0,-2 2 0 16,-20 8 0-16,4 2 0 0,3-1 128 0,0 1-128 0,3 2 0 16,3 3 0-16,-1 0 128 0,-1 2-128 15,-1 1 0-15,1 0 0 0,2 1 0 0,2 4 0 0,15-12 0 16,-1 3 0-16,-8 14-128 0,5-2 128 0,3-1 0 15,5-3 0-15,2 0 0 0,1 1 0 0,3 0 0 16,1 1 0-16,2 2 0 0,2 0 0 0,2 0 0 16,2-4 0-16,4-8 0 0,-1 1 0 0,2 13 0 15,2-2 0-15,2-13 0 0,2 5 0 0,5 13 0 16,1-2 0-16,1-3 128 0,4 0-128 0,1-5 192 16,1-1-64-16,2-1 0 0,2-5-128 0,0 1 0 15,3-5 0-15,1-1 0 0,2-1 0 0,1 1 0 16,2-2 160-16,3 1-160 0,3-1 128 0,1 0-128 15,0-2 0-15,3-2 144 0,0-3-144 0,1-2 0 16,-3 1 0-16,3-3 128 0,1-2-128 0,0 2 0 16,-1-4 144-16,2-1-144 0,-1-1 240 0,3-2-32 0,2-4 0 0,-1 1 0 15,-4-2-208-15,-2-4 0 16,-3 0 0-16,-11 1 0 0,2-1 0 0,3-4 0 0,-1 2 0 0,3-2 0 16,0-4 176-16,0-1-176 0,2 1 192 0,2-2-192 15,-1-2 192-15,0 0-192 0,-2-2 192 0,2-1-192 16,-1-3 144-16,-1 2-144 0,-2-5 0 15,0 1 144-15,0 2-144 0,-1-2 0 16,0 2 144-16,-2-2-144 0,0 3 0 0,-2-4 144 0,0 1-144 0,-2 1 0 16,1-5 240-16,-3 3-64 0,-2 0-16 0,-3-4 0 0,-1-2 32 0,-3-2 0 15,-1-4 0-15,-4 0 0 0,-2 0-48 0,-2-2 0 16,-2 2 0-16,-2-3 0 0,-2 1-16 16,-2-2 0-16,-2 4 0 0,-2-5 0 0,-3 2 32 0,-4 0 0 15,-3 6 0-15,-5 2 0 0,-4 2-16 0,-4 4 0 16,-6 3 0-16,-3 0 0 0,-5 6-144 0,-4 3 160 15,-5 3-160-15,-4 2 160 0,-4 2-160 0,-5 3 0 16,-3 0 0-16,-30 4 0 0,9 4-192 0,7 4 0 16,5 0-16-16,-1 5 0 15,-1 0-1952-15,6 4-384 0,3 5-80 0</inkml:trace>
  <inkml:trace contextRef="#ctx0" brushRef="#br0" timeOffset="35937.07">19882 2924 3679 0,'0'0'320'0,"0"0"-320"16,0 0 0-16,0 0 0 0,0 0 1360 0,0 0 208 15,0 0 32-15,-2-8 16 0,2 8-944 0,-2-8-192 16,2 8-32-16,0-7-16 0,0 7-112 0,0 0-32 16,0 0 0-16,4-10 0 0,-4 10 208 0,0 0 32 15,2-5 16-15,-2 5 0 0,3-4 0 0,-3 4 0 16,0 0 0-16,0 0 0 0,0 0 16 0,0 0 0 16,0 0 0-16,0 0 0 0,0 0 112 0,0 0 32 15,-4-7 0-15,4 7 0 0,-9 2 240 0,0 2 48 16,-1-4 16-16,0 2 0 0,1-3 64 0,-1 2 16 15,2 1 0-15,-2 0 0 0,0-2-96 0,10 0-16 0,-9 2 0 0,9-2 0 16,0 0-80-16,0 0 0 16,0 0-16-16,0 0 0 0,0 0-336 0,0 0-64 15,0 0-16-15,11 0 0 0,2-3-48 0,0 3-16 0,2 0 0 0,10-3 0 16,1 0-144-16,1-1-16 16,2 1-16-16,3-1 0 0,-1 1-96 0,5-1 0 0,3-1-128 0,-1 2 192 15,4 2 0-15,4 0 0 0,4 1 0 0,1 0 0 16,-1 0 144-16,3-2 32 0,-1 1 0 0,0 0 0 15,0 1-48-15,-1 0-16 0,-4-1 0 0,-13 1 0 16,3 1-96-16,2 1-16 0,1 0 0 0,-2 0 0 16,-1 1 0-16,-2-1 0 0,1-2 0 0,-2 0 0 0,-2 3 16 0,2-2 0 15,-4-1 0-15,-1 1 0 0,-1-1-48 0,-2-1-16 16,0 2 0-16,-2-2 0 0,-1 0 0 0,-1-2 0 16,-3 2 0-16,-2 0 0 0,-1-1 32 0,-4 1 0 15,1 0 0-15,-4 0 0 0,-9 1 32 0,0 0 16 16,6-2 0-16,-6 2 0 0,0 0 112 0,-2-5 32 15,-3-2 0-15,-4 2 0 0,-5-2 0 0,0-2 0 16,-3 2 0-16,-3-5 0 0,-2 1-96 0,-3 2-16 16,0-1 0-16,-5 0 0 0,1-6-48 0,-1 4-16 15,-1-1 0-15,1 1 0 0,-1-3-192 0,4 1 144 16,-2 4-144-16,2-1 128 0,5 0-128 0,-10 0 0 16,8-2 0-16,11 8 0 0,1-1 0 0,0 0-224 15,3 0 80-15,9 6 16 16,0 0-1312-16,0 0-256 0,0 0-48 0,7-2-12256 15,6-2-2448-15</inkml:trace>
  <inkml:trace contextRef="#ctx0" brushRef="#br0" timeOffset="36909.32">12744 3039 11055 0,'0'0'976'0,"0"0"-784"15,0 0-192-15,0 0 0 0,0 0 1264 0,0 0 208 16,0 0 32-16,0 0 16 0,0 0 176 0,0 0 32 16,0 0 16-16,0 0 0 0,0 0-400 0,0 0-96 15,14 5-16-15,-1-4 0 0,1-1-272 0,4 1-64 16,2 0-16-16,4-1 0 0,4 0-112 0,5 3 0 16,3-1-16-16,2 2 0 0,1 0-80 0,3-1-16 15,2-2 0-15,1 0 0 0,2-1-96 0,0 1-32 16,0 1 0-16,-1 0 0 0,0 1-16 0,0 3 0 15,-1-2 0-15,1-1 0 0,-4 0-48 0,0 0-16 16,0-1 0-16,-3 0 0 0,0-2-48 0,-3-2-16 16,-2 0 0-16,-3 2 0 0,0-1-64 0,-10-1-32 15,1 0 0-15,0-1 0 0,-2 2 32 0,-1-3 0 0,-1-2 0 0,0 1 0 16,-2 1-64-16,-1-1 0 16,-2-2 0-16,0 2 0 0,-3 0-16 0,-1-2-16 0,-3 0 0 0,1 2 0 15,-4-4 80-15,0 3 16 0,-2-3 0 0,-2 3 0 16,-2-4 0-16,-2 1 0 0,-4-5 0 0,-2 1 0 15,-3 0-48-15,-9-11 0 0,-2 1 0 0,-1 3 0 16,1-2-96-16,-1 3-32 0,1 1 0 0,0 3 0 16,-3 0-144-16,1 2 0 0,2 4 0 0,2-2 128 15,2 3-128-15,2 1 0 0,3 3 0 0,3 3 0 16,-1 3-1088-16,4 2-112 0,0 2-16 0,5 1 0 16,5 5-2432-16,5 1-480 0</inkml:trace>
  <inkml:trace contextRef="#ctx0" brushRef="#br0" timeOffset="47850.67">13550 7032 10127 0,'0'0'448'0,"8"-1"96"0,-8 1-544 0,7-1 0 0,-7 1 0 0,8 1 0 0,-8-1 1808 0,0 0 256 16,0 0 48-16,3 6 16 0,-5 4-656 0,-3-2-128 16,-2 2-16-16,-6 0-16 0,-4 7-256 0,-3 1-48 15,-4 0-16-15,0 2 0 0,-4 3-192 0,-3 0-32 16,-2 0-16-16,-1 4 0 0,-3 3-128 0,-4 0-32 15,-1 3 0-15,-2 2 0 0,-3-2-176 0,0-2-32 16,-1 2-16-16,-15 13 0 0,10-6-112 0,8-6 0 16,9-4-16-16,5-5 0 0,7-5 128 0,6-1 16 15,7-2 16-15,4-3 0 0,6-2-208 0,7-2-32 16,6 2-16-16,6-3 0 0,4-2-144 0,9 0 128 16,6 0-128-16,7 0 128 0,8-2-128 0,6 2 0 15,3-2 144-15,-3-2-144 0,-2 0 0 0,-1-1 0 16,-2-1 0-16,1 2 128 0,-2-2-128 0,-3 2 0 15,0-3-128-15,-4 0 128 16,-3 1-496-16,-6 0-16 0,-8 1 0 0,-2-1 0 16,-5-2-2320-16,-6-1-480 0</inkml:trace>
  <inkml:trace contextRef="#ctx0" brushRef="#br0" timeOffset="48135.47">12810 7654 24879 0,'0'0'1088'0,"0"0"256"0,0 0-1088 0,0-10-256 0,2 2 0 0,5 0 0 16,6 5 400-16,5-1 32 0,5-5 0 0,8 2 0 16,9-3 48-16,7 3 16 0,8-6 0 0,3 2 0 15,6-3 80-15,2-2 32 0,4 2 0 0,8 4 0 16,8 0-160-16,0 4-16 0,2-6-16 0,-2 1 0 0,-5 1-96 15,6-1-32-15,-1 5 0 0,1-4 0 0,-2 1-144 0,-28 4-16 16,4-3-128-16,3 4 192 16,2 3-192-16,0-1 176 0,-1-1-176 0,-4 3 160 0,-5-2-160 0,-5-1-224 15,-7 0 48-15,-2 1 16 16,-3 1-2208-16,-4 1-432 0,-5-2-80 0</inkml:trace>
  <inkml:trace contextRef="#ctx0" brushRef="#br0" timeOffset="48418.3">13518 7711 21183 0,'-25'8'1888'0,"2"2"-1504"0,7-6-384 0,3 1 0 15,13-5 1088-15,0 0 160 16,10 5 32-16,9-3 0 0,10-2-640 0,9-1-112 0,7-3-16 0,7-2-16 15,5-2-128-15,6-2-32 16,3 2 0-16,9-2 0 0,7 4-32 0,-22 2-16 0,9 0 0 0,12 2 0 16,-3-2 160-16,5 1 48 0,3 1 0 0,-2-1 0 0,-6-1-80 0,0 3-16 15,-6 1 0-15,-4-1 0 0,-6 0-224 0,-2 1-48 16,-3 0-128-16,-2 0 192 16,-5 0-1296-16,-4-2-272 0,-4 1-48 0,-6 0-12016 15</inkml:trace>
  <inkml:trace contextRef="#ctx0" brushRef="#br0" timeOffset="48702.61">14730 7054 22111 0,'16'-3'1968'0,"6"-1"-1584"15,5-1-384-15,3 5 0 0,7 4 512 0,-8 0 0 16,6 0 16-16,5 6 0 0,6 0 240 0,5 4 64 16,0 4 0-16,2 1 0 0,2 4 144 0,1 1 48 15,-3-1 0-15,2 4 0 0,1 3-336 0,-2 7-64 0,0 1-16 16,-5 4 0-16,-4 0-240 0,-7 1-48 0,-6 2-16 0,-9-5 0 16,-8 5-112-16,-10-6-32 0,-9-2 0 0,-9 0 0 15,-4-3 208-15,-8 2 32 16,-6-4 16-16,-5-3 0 0,-1-2-224 0,-4-3-32 0,-2 4-16 0,0-4 0 15,-1 1-1504-15,-2-2-304 16,-4-4-64-16</inkml:trace>
  <inkml:trace contextRef="#ctx0" brushRef="#br0" timeOffset="49352.52">17315 7083 13823 0,'0'0'608'0,"0"0"128"0,0 0-592 0,0 0-144 0,0 0 0 0,0 0 0 15,0 0 1664-15,0 0 288 0,0 0 64 0,13 4 16 0,0 2-816 0,-1 3-144 16,2-3-48-16,4 7 0 0,0 0 0 0,6 2 0 15,2 3 0-15,4 5 0 0,3 0-256 0,4 3-48 16,1 4-16-16,4 3 0 0,3 4 0 0,0 2-16 16,2 4 0-16,-1-2 0 0,-7-2-272 0,1 3-48 15,-5 0-16-15,-3-4 0 0,-3-2-144 0,-3-2-16 16,-3-2-16-16,-3-4 0 0,0 2-32 0,-7-11 0 16,-1 1 0-16,-1 0 0 0,1 0-144 0,-2-1 160 15,0-1-160-15,-3-4 160 0,-1 0-336 0,0-3-64 16,-2-2-16-16,-2-2 0 15,-2-7-2096-15,0 0-416 0,0 0-96 0</inkml:trace>
  <inkml:trace contextRef="#ctx0" brushRef="#br0" timeOffset="49635.59">18190 6922 21183 0,'0'0'944'0,"0"-8"192"0,0 3-912 0,0 5-224 0,4-4 0 0,-4 4 0 16,0 0 976-16,0 0 160 0,0 0 16 0,0 0 16 15,-7 8 160-15,0 6 16 0,-2 4 16 0,-3 2 0 16,0 0-368-16,-9 15-80 0,0 1-16 0,0 3 0 0,-3-3 96 16,-1 5 16-16,-1 0 0 0,-3 7 0 0,-3-1-176 0,-5 5-16 15,-3 3-16-15,-6 2 0 0,-4 3-480 0,0-4-80 16,3-3-32-16,-1-1 0 15,3 0-64-15,17-19-16 0,-1-1 0 0,-11 16 0 0,7-3-128 0,8-10 192 16,6-5-192-16,5-2 192 0,5-8-192 0,5-3 0 16,3-6 0-16,3-2-176 15,-2-9-1408-15,17-1-272 0,2-10-64 0,6-4-14528 16</inkml:trace>
  <inkml:trace contextRef="#ctx0" brushRef="#br0" timeOffset="50110.63">19277 6202 24527 0,'0'0'1088'0,"0"0"224"0,0 0-1056 0,0 0-256 15,0 0 0-15,0 0 0 0,-11 10 960 0,1 4 128 16,0 2 16-16,-1 3 16 0,-2 0-32 0,-1 2 0 16,-1 4 0-16,-1 2 0 0,0 1-256 0,-1 4-64 15,0 1-16-15,-1 0 0 0,0-2-224 0,1-1-32 16,1 3-16-16,1-1 0 0,-1-3-224 0,1-4-64 15,4-4 0-15,-1-2 0 0,2-1-192 0,0-3 128 16,1-1-128-16,3-4 0 16,2-1-960-16,4-9-272 0,0 0-64 0,0 0-14192 0</inkml:trace>
  <inkml:trace contextRef="#ctx0" brushRef="#br0" timeOffset="50586.01">17097 6515 11967 0,'-16'0'1072'0,"9"0"-864"16,-2 0-208-16,9 0 0 0,-9 0 1056 0,9 0 160 15,0 0 48-15,0 0 0 0,0 0 80 0,0 0 32 16,0 0 0-16,15-5 0 0,3-2-288 0,5 2-64 16,4 2-16-16,4-1 0 0,9-3-176 0,3 2-48 15,7 1 0-15,3-2 0 0,2 1-64 0,3 3-16 16,3-2 0-16,5 1 0 0,5 1-192 0,1 0-64 15,-3 0 0-15,-4-3 0 0,-4 0-128 0,-6 0-48 16,-4 3 0-16,-4 0 0 0,-4-2 16 0,0 3 0 16,-6-1 0-16,-4 0 0 0,-4-3 16 0,-4 0 0 15,-3 1 0-15,-4-4 0 0,-5-1 32 0,-4 0 16 16,-4 1 0-16,-5-1 0 0,-6-2 288 0,-7 0 48 16,-5 0 16-16,-6-5 0 0,-7 0 16 0,-2-1 16 15,-3-1 0-15,-1 3 0 0,-1 0-416 0,-3 4-96 16,-1-1-16-16,2 3 0 0,4 2-208 0,0 1 0 15,2-1 0-15,6 2 0 16,6 1-2192-16,8-2-336 0,14 6-64 0</inkml:trace>
  <inkml:trace contextRef="#ctx0" brushRef="#br0" timeOffset="50940.71">20016 7069 11967 0,'0'0'528'0,"0"0"112"0,11-1-512 0,4-3-128 16,5-1 0-16,6 2 0 0,4 2 4160 0,2 0 816 16,1 1 144-16,1-1 48 0,2-1-3904 0,2 1-784 15,1 0-160-15,1-2-16 0,-3-2-160 0,-2 3-16 16,0-1-128-16,-7 2 192 15,-4 3-1392-15,-5 1-272 0,-4-1-64 0</inkml:trace>
  <inkml:trace contextRef="#ctx0" brushRef="#br0" timeOffset="51102.65">19976 7424 27647 0,'0'0'2448'0,"0"0"-1952"0,10 4-496 0,4 1 0 15,2-2 688-15,3 0 32 0,3-3 16 0,3-3 0 16,5 2-144-16,3 0-16 0,4-3-16 0,5 0 0 15,2-5-112-15,4 2-32 0,4-1 0 0,2-3 0 16,-3-1-2160-16,-3 1-432 16,16-13-96-16,-12 3-16 0</inkml:trace>
  <inkml:trace contextRef="#ctx0" brushRef="#br0" timeOffset="51569.67">21501 7853 23039 0,'-18'24'1024'0,"9"-8"192"0,0 0-960 0,7 0-256 15,-1-1 0-15,3-1 0 0,3 2 1664 0,1 0 304 16,0-2 48-16,1-3 16 0,-5-11-1392 0,0 0-288 15,11 1-48-15,2-7-16 0,-2-4 608 0,3-7 112 0,0-2 16 0,1-3 16 16,-1-4-528-16,4-3-96 0,0-4-32 0,2-7 0 16,1 1-144-16,-1-5-48 0,-2-6 0 0,2-4 0 15,3-5 64-15,0-8 16 0,0-5 0 0,1-7 0 16,-1-3 192-16,4-7 48 0,-1-8 0 0,5 2 0 16,3 2-256-16,0 3-64 0,-1 3 0 0,3 13 0 15,0 10-192-15,-3 9 0 0,-4 5 0 0,-1 10 0 16,-3 5 0-16,1 9 0 0,-1 0 0 0,1 7 0 15,-6 3 0-15,-1 8 0 0,-3 6 0 0,1 4 0 0,-2 3-192 0,1 8 192 16,-2 5-192-16,1 6 192 16,1 9-192-16,0 6 64 0,-4 8 128 0,0 7-208 0,-3 5 32 0,-3 9 16 15,-4 4 0-15,-3 3 0 0,-3 0 32 0,-2 3 0 16,-3-2 0-16,0-2 0 0,0-6 128 0,0-3 0 16,1-6 0-16,1-6-128 0,0 0 128 0,0-7 0 15,1-4-144-15,0-4 144 0,-1-1-240 0,0-3 32 16,-1-8 0-16,-1-2 0 15,0-5-1824-15,-1-2-352 0,-2-6-80 0</inkml:trace>
  <inkml:trace contextRef="#ctx0" brushRef="#br0" timeOffset="51769.67">21713 7351 29823 0,'0'0'1328'0,"11"4"272"0,1-3-1280 0,3 3-320 16,5 3 0-16,4-2 0 0,5-3 512 0,8 3 64 15,5 0 0-15,2-1 0 0,2-4 128 0,1-1 48 16,0-2 0-16,5-1 0 0,2 2-192 0,-1 1-48 0,2-1 0 0,2 2 0 16,0 2-352-16,-2 0-160 0,-4-1 128 0,-4-1-128 31,-7-1-1232-31,-3 0-336 0,-5 0-64 0,1 1-13024 0</inkml:trace>
  <inkml:trace contextRef="#ctx0" brushRef="#br0" timeOffset="52069.8">23614 6980 26719 0,'0'0'1184'0,"12"-5"240"0,-1-4-1136 0,3 7-288 16,1 4 0-16,3 6 0 0,-2 1 1360 0,3 7 224 15,0 3 32-15,0 5 16 0,0 6-720 0,2 3-144 16,0 0-16-16,2 5-16 0,0 4-128 0,-6-9-32 16,2 5 0-16,2 1 0 0,1 3-128 0,1-1-16 15,0 2-16-15,0 2 0 0,-1-3-192 0,-3 0-32 16,-1-3-16-16,-1-2 0 0,-3-4-176 0,-1-3 0 16,-3 2 144-16,1-4-144 0,-2-5 0 0,-3 0 0 15,1-7-192-15,-2 0 64 16,-4-5-1376-16,0-3-272 0,-1-8-48 0,0 0-13776 0</inkml:trace>
  <inkml:trace contextRef="#ctx0" brushRef="#br0" timeOffset="52337.59">24276 6754 24879 0,'0'0'2208'0,"0"0"-1760"0,0 0-448 0,0 0 0 16,-6 1 1216-16,-2 5 144 0,-2 2 48 0,-4 6 0 16,-5 5-96-16,-2 4-16 0,-5 4 0 0,-5 2 0 0,-4 3-208 0,-18 17-64 15,5 6 0-15,1 0 0 0,1-1-272 0,1 5-64 16,-1 2-16-16,3-2 0 0,-3 6-288 0,0-5-64 16,2 0-16-16,-3-2 0 0,-2-3-128 15,7-8-32-15,6-3 0 0,4-4 0 16,5-6-480-16,5-2-112 0,6-5 0 0,4-4-16 15,6-6-1872-15,5-7-368 0,5-1-80 0,-4-9-16 0</inkml:trace>
  <inkml:trace contextRef="#ctx0" brushRef="#br0" timeOffset="53288.4">23391 5925 15999 0,'-29'0'704'0,"10"3"160"0,-1-3-688 0,-1 2-176 15,3 5 0-15,4-2 0 0,-1-4 1216 0,5 1 224 16,2 0 32-16,8-2 16 0,0 0-176 0,0 0-32 15,0 0-16-15,17-2 0 0,2 0-384 0,8-2-80 16,4 3-16-16,11-3 0 0,8 1-160 0,7 2-48 16,9 1 0-16,8-1 0 0,1-3-176 0,5 0-32 15,4 2-16-15,5 2 0 0,4 1-16 0,-6 0 0 16,-6-1 0-16,-24 0 0 0,4-1 80 0,2 1 16 16,3 0 0-16,-2-1 0 0,0-4 112 0,-5 0 32 15,-3-2 0-15,-2-2 0 0,-5 3-64 0,-2-4-16 16,-5 2 0-16,-4-1 0 0,-3 3-16 0,-6-3 0 15,-6 1 0-15,-7 1 0 0,-3-3 160 0,-7-2 48 16,-7 1 0-16,-5-5 0 0,-7-1 0 0,-5-1 0 16,-6 0 0-16,-18-9 0 0,0 2-368 0,-5 5-64 0,0-2 0 0,-1 0-16 15,-2 2-240-15,2 4 0 16,-2 4 128-16,5 1-128 0,4 2 0 0,7 0 0 0,2 5-192 16,6-1 192-1,6-1-2160-15,5 3-320 0,3 4-64 0</inkml:trace>
  <inkml:trace contextRef="#ctx0" brushRef="#br0" timeOffset="54826.55">1372 9939 14735 0,'6'-10'640'0,"0"5"160"0,7-1-640 0,2 2-160 0,7 1 0 0,2-2 0 16,0-1 2704-16,5 2 512 0,1 1 112 0,1-2 0 15,2-2-1984-15,4 2-416 0,5-2-80 0,4 1-16 16,4 1-192-16,4 1-64 0,6-1 0 0,5 1 0 15,0 0-176-15,2 3-32 0,0-2-16 0,7 1 0 16,5-3-96-16,4 2 0 0,3 2-16 0,2-2 0 16,-3 0 0-16,5-1 0 0,4 0 0 0,3 2 0 0,2 0-32 15,3-2 0-15,1 1 0 0,5-4 0 0,6 3-16 0,-2 1-16 16,0-4 0-16,6 2 0 0,5 0 16 0,-2 1 16 16,1-2 0-16,4 0 0 0,4-1-32 0,0 0-16 15,1 0 0-15,5 1 0 0,3-4-160 0,1 3 160 16,-3-2-160-16,5 3 160 0,6-4-160 0,-2 1 128 15,-2-2-128-15,4 2 128 0,4 0-128 0,1 2 0 16,1-3 0-16,1 3 128 0,4-5-128 0,4 5 0 16,3-4 144-16,2 4-144 0,-3-5 128 0,3 1-128 15,1-1 128-15,4 1-128 0,4 3 0 0,-3 0 0 16,-1 0 0-16,2-2 0 0,5 0 0 0,3 1 128 16,3 2-128-16,-4-3 128 0,1 1-128 0,0-1 0 0,2 1 0 15,3-1 0-15,2 4 0 0,2-3 0 16,2 2 0-16,-4-2 0 0,-2 3 0 0,2 1 128 0,0-1-128 15,5 1 0-15,1 1 0 0,-2-1 0 0,-2 0 0 16,0 1 0-16,-1 0 0 0,3 1 144 16,2 0-144-16,2-1 0 0,1 1 192 0,-2 2-192 0,-3-2 192 0,2 2-192 15,2-1 192-15,5-1-192 0,0-2 192 0,1 2-192 16,2 1 176-16,0 1-176 0,0-1 160 0,-1 1-160 16,-2-3 160-16,0-1-160 0,2 0 160 0,0 3-160 15,-2-2 0-15,4 1 128 0,0-1-128 0,-3 3 0 16,-5-4 0-16,1 4 0 0,-3 0 0 0,1-3 0 15,1-1 0-15,3 3 0 0,0 1 0 0,-3 0 0 16,-2 0 128-16,-1-1-128 0,0 1 0 0,1 0 144 16,-1-1-144-16,2 4 0 0,2-1 0 0,-1-2 0 15,-7 1 0-15,1 0 0 0,-3 1 0 0,-1 2 0 0,0-1 0 0,1 2 0 16,2 1 128-16,-5-1-128 0,-4 0 0 0,-3-1 0 16,-1 1 0-16,2 0 0 0,-1 0 0 0,-3 0 0 15,-8-2 0-15,1 0 128 0,1 0-128 0,3-1 160 16,3 2-160-16,-7-2 160 0,-6-1-32 0,0 0-128 15,2 0 192-15,2 1-64 0,1-3 0 0,-2 1-128 16,-8-1 192-16,7 2-64 0,3-1 0 0,-3-3 0 16,-6 0 0-16,1 1 0 0,-1 0-128 0,2 1 192 15,2 0-192-15,-4 0 192 0,-11-2-192 0,2 1 0 16,3 2 0-16,-3 0 0 0,-5 1 144 0,2 0-144 16,-1 0 160-16,-1 0-160 0,0 0 0 0,-1 0 0 15,-5 0 0-15,2 0 0 0,2 0 0 0,-4 0 0 0,-4 0 0 0,2 0 144 16,1 0-144-16,-2 0 0 0,-4 0 0 0,0 0-176 15,2 0 176-15,-4 1 0 0,-3-1 128 0,-1 0-128 16,0 1 0-16,-5 2 0 16,-6-2 0-16,0 0 128 0,-3 1-128 0,-1-2 0 0,-3 0 0 0,-6 0 0 15,-8-2 0-15,-3 2 0 0,-3 0 0 0,-3 0 0 16,-2-1 0-16,-8 0 0 0,-6 0 0 0,-4-1 0 16,-2 2 128-16,-3 0-128 0,-1 0 160 0,-3-1-160 15,-1 1 128-15,-4 0-128 0,-1 1 0 0,-8-1 0 16,-5 0-640-16,-2 0-208 15,-5 2-48-15</inkml:trace>
  <inkml:trace contextRef="#ctx0" brushRef="#br1" timeOffset="61343.29">1702 11576 15999 0,'0'0'704'0,"0"0"160"0,-10-6-688 0,10 6-176 0,0 0 0 0,0 0 0 16,-8-5 912-16,2 2 160 0,6 3 16 0,0 0 16 0,-9 7-208 0,5-2-32 15,3 4-16-15,-2 7 0 0,2 3-256 0,2 5-48 16,1 2-16-16,1 6 0 0,4 1 16 0,-3 5 0 15,1 4 0-15,1-11 0 0,0 6-48 0,-1 5-16 16,-1 4 0-16,1 4 0 0,0 2-32 0,-1 0-16 16,-2-3 0-16,-2 0 0 0,-2-4-144 0,0-5-32 15,-1-6 0-15,1-2 0 0,-3-7 352 0,1-2 64 16,2-5 16-16,1-4 0 0,-1-4 80 0,2-10 32 16,0 0 0-16,0 0 0 0,0 0-112 0,3-12-32 15,1-6 0-15,1-5 0 0,0-5-256 0,1-3-48 16,1 0-16-16,-2-5 0 0,3-3-336 0,0 0 0 15,-2 0 0-15,0 0 128 0,2-2-128 0,-2 3 0 16,3 1 0-16,6-11 0 0,-2 6 0 0,2 7 0 16,-1 6 0-16,3 3 0 0,1 6 0 0,-1 5 0 15,4 6 0-15,-2 4 0 0,0 3-128 0,-5 8 128 16,1 3-128-16,8 15 128 0,-3 0 0 0,-6-1-160 16,2 6 160-16,-1 4 0 0,-1 4-144 0,-1 3 144 15,-2 5 0-15,-2 0-144 0,-3 3 144 0,-1-3 0 16,-1-1 0-16,-1-3 0 0,-2 0 0 0,-1-5 0 15,-1-1 0-15,-1-2 0 0,1-3-288 0,2-4 32 0,-2-1 0 0,1-3-11264 16,3-6-2240-16</inkml:trace>
  <inkml:trace contextRef="#ctx0" brushRef="#br1" timeOffset="61760.98">3060 11686 32879 0,'0'0'1456'0,"0"0"304"0,-2-8-1408 0,2 8-352 16,0 0 0-16,0 0 0 0,0 0 0 0,0 0 0 15,-9-3 0-15,-2 5 0 0,-3 3 0 0,-3 4 304 16,0 7-48-16,-4 7-16 0,-2 1-32 0,-1 8 0 15,0 4 0-15,8-8 0 0,-2 5 0 0,1 2 0 16,5 3 0-16,-1 6 0 0,5 0-16 0,3 2 0 16,3-4 0-16,3-2 0 0,3-3-192 0,3-2 128 15,4-7-128-15,1-4 0 0,5-5 272 0,2-4-32 16,1-4-16-16,2-5 0 0,1-6 272 0,1-4 48 16,1-8 16-16,1-4 0 0,0-5 80 0,0-1 0 15,-3-5 16-15,-3 0 0 0,-2-5-224 0,-4 2-48 16,-3-1-16-16,-3-12 0 0,-4 5 16 0,-7 4 0 0,-6 1 0 15,-7 3 0-15,-2-1-16 0,-5 1 0 16,-5 1 0-16,-1 4 0 0,-2 6-368 0,6 3 144 0,-3 4-144 0,5 2 0 31,-1 4-256-31,11 4-144 0,0 1-48 0,-1 1 0 0,3 1-2560 16,11-1-528-16,0 0-112 0</inkml:trace>
  <inkml:trace contextRef="#ctx0" brushRef="#br1" timeOffset="62077.8">3436 11651 25631 0,'-1'27'1136'0,"-1"-5"224"0,1 2-1088 0,0 6-272 15,-1 3 0-15,1 3 0 0,-1-1 800 0,0-9 96 16,-3 4 32-16,2 3 0 0,-3-1 496 0,3-3 112 16,-5 2 0-16,2-2 16 0,-1-3-400 0,2-5-64 15,1-4-32-15,2-2 0 0,1-4-144 0,1-5-16 16,0-6-16-16,0 0 0 0,6-6-48 0,3-6 0 15,-2-7 0-15,4-3 0 0,0-2-432 0,7-13-80 16,0 0-32-16,-2 3 0 0,-1 2-96 0,2 3-32 16,-1-3 0-16,2 5 0 0,0 1 112 0,1 8 32 15,1 5 0-15,1 6 0 0,-2 4-176 0,0 7-128 16,1 9 144-16,1 6-144 0,-6 3 0 0,0 8 0 16,-1-2 0-16,-2 5 0 0,-2 4 0 0,-4-8-128 15,-1 0 128-15,0 5-160 16,0 1-1280-16,-2 2-256 0,1-3-48 0,1 13-16 15,4-10-2032-15,1-8-416 0</inkml:trace>
  <inkml:trace contextRef="#ctx0" brushRef="#br1" timeOffset="62548.92">4613 10540 21183 0,'-13'-20'944'0,"7"10"192"0,1 1-912 0,0 0-224 16,1 0 0-16,1 3 0 0,3 6 1952 0,0 0 352 15,0 0 64-15,-7 4 0 0,7-4-1296 0,-8 12-272 16,2 6-48-16,1 6-16 0,-4 2-240 0,4 8-48 15,1 9-16-15,4 6 0 0,0 6-240 0,0 9-64 16,0 2 0-16,0 7 0 0,0 4-128 0,0 10 192 16,-3 3-192-16,6-24 192 0,-6 5-192 0,2 3 160 15,-2 1-160-15,2-4 160 0,0-2-160 0,0-11 0 16,-1-6 144-16,2-10-144 0,3-5 464 0,-1-8 32 16,1-6 0-16,1-6 0 0,0-5 112 0,1-4 32 15,1-7 0-15,3-5 0 0,0-3-64 0,2-8 0 16,2-5 0-16,0-5 0 0,3-2-304 0,1-3-64 15,-1 2-16-15,2-1 0 0,1 3-192 0,0 1 0 16,0 3 0-16,-1 3 0 0,-1 6 0 0,-1 8 0 0,3 5-160 16,-1 4 160-16,0 8 0 0,0 4-128 0,-2 7 128 15,-1 6 0-15,-1 0 0 0,-3 5 0 0,0 1 0 0,-2 1 0 16,-1 2 0-16,-3-1 256 0,-3-2-64 0,1 0-16 16,-1-2-496-1,1 0-112-15,2-8-16 0,0-1 0 0,1-5-1792 16,2-7-384-16,2-5-64 0</inkml:trace>
  <inkml:trace contextRef="#ctx0" brushRef="#br1" timeOffset="62877.05">5564 11450 29487 0,'-12'11'2624'16,"-2"0"-2112"-16,3 3-512 0,-2 5 0 0,0 5 1088 0,1 3 128 15,-1-2 0-15,2 3 16 0,-1 0-400 0,2 0-96 16,0 2-16-16,2-5 0 0,1-1-272 0,5-2-48 16,6-3-16-16,4-3 0 0,-1-6-256 0,5-2-128 15,2-3 128-15,4-5-128 0,4-1 128 0,4-4-128 16,2-4 0-16,2-3 128 0,1-2 16 0,-3-2 0 16,-2 1 0-16,-3-2 0 0,0-1 160 0,-5 1 16 15,-3-1 16-15,-3 0 0 0,-6-1 224 0,-3 1 32 16,-5-1 16-16,-1 1 0 0,-5 0-160 0,-5 1-16 15,-3-2-16-15,-7 0 0 0,-3 1-176 0,1 0-48 16,-2 1 0-16,3 2 0 0,0 4-192 0,4 1 0 16,1 1 0-16,3 4-160 15,2 2-1584-15,5-1-320 0,9 4-64 0,0 0-15360 0</inkml:trace>
  <inkml:trace contextRef="#ctx0" brushRef="#br1" timeOffset="63329.42">6044 11257 28223 0,'-1'21'1248'0,"1"-5"256"0,0 4-1200 0,0 6-304 0,1 2 0 0,-1 4 0 15,-1 1 1040-15,-2 1 160 0,-2 0 16 0,0-1 16 0,0 2-192 0,0-2-32 16,-1-2-16-16,1 0 0 0,0-6-416 0,1 1-96 16,0-8-16-16,1-3 0 15,3-6-112-15,0-9-32 0,0 0 0 0,0 0 0 0,0 0 320 0,12-10 64 16,-2-8 16-16,4-4 0 0,-1-1-112 0,1-1-32 15,-2-4 0-15,2 3 0 0,0-3-288 0,-1 4-64 16,0-4-16-16,-1 4 0 0,0-4-48 0,2 3-16 16,4 5 0-16,-3 2 0 0,0 2-144 0,0 7 0 15,-1 5 0-15,-3 4 0 0,1 6 0 0,0 3 0 16,-1 5 0-16,-1 5 0 0,-3 2 0 0,-3 5 0 16,-3 0-128-16,-1 2 128 0,-5 0 0 0,-4 1-144 15,-1-2 144-15,-2 1 0 0,-1-8-144 0,5-1 144 0,0-6 0 0,3-4-144 16,1 0 144-16,4-9 0 15,0 0 0-15,0 0 0 0,6-13 0 0,2 0 0 16,0-5 0-16,2-2 128 0,1-3-128 0,2-4 0 16,1 2 0-16,0 1 0 0,-4-7 0 0,2 7 0 15,3-1 0-15,-2 4 0 0,-1 4 0 0,3 1 0 0,-1 8 0 16,0 1 0-16,0 5 0 0,2 4 0 0,1 6 0 0,-3 2-128 16,-2 4 128-16,-3 4 0 15,-3 2 0-15,-1 2-128 0,-1-1-176 0,-4 2-16 0,0-3-16 0,0-2 0 16,0 0-1680-1,1 1-336-15,2 1-64 0,1 0-14288 0</inkml:trace>
  <inkml:trace contextRef="#ctx0" brushRef="#br1" timeOffset="63698.14">7056 11323 26719 0,'-8'-15'1184'0,"5"6"240"0,-1-2-1136 0,0 2-288 16,4 9 0-16,0 0 0 0,0 0 1472 0,0 0 256 15,0 0 32-15,-9 0 16 0,-1 7-816 0,-3 4-176 16,-1 4-16-16,1 3-16 0,-1 1-176 0,2 4-48 16,-1-2 0-16,0 1 0 0,4 1-144 0,1 2-48 15,1-4 0-15,2-2 0 0,1-2-192 0,2 0-144 16,2-4 192-16,5-3-192 0,2 0 144 0,2-5-144 15,2-4 0-15,3-2 144 0,2-2 160 0,3-5 16 16,1 0 16-16,3-5 0 0,-2 2 0 0,-1-3 0 16,-2-1 0-16,-4-1 0 0,0 1-96 0,-5 0-32 15,-3 1 0-15,-2 0 0 0,-4 0 64 0,-3 2 16 16,-2 1 0-16,-5 0 0 0,0 3-96 0,-2-1 0 16,-2 4-16-16,0 0 0 0,-1 1-176 0,0 2 0 0,0 0-160 15,1 2 160 1,2 2-1632-16,0-2-224 0,3 0-64 0,9 0 0 15,0 0-1216-15,0 0-256 0,0 0-64 0,0 0 0 0</inkml:trace>
  <inkml:trace contextRef="#ctx0" brushRef="#br1" timeOffset="64042.88">7511 11135 23727 0,'0'0'1040'0,"0"0"240"0,0 0-1024 0,0 0-256 0,0 0 0 0,0 0 0 0,0 0 960 0,0 0 160 16,0 0 32-16,0 0 0 0,0 0-384 0,0 0-64 15,0 0 0-15,0 0-16 0,0 0-48 0,-2 10 0 16,2-1 0-16,0-9 0 0,0 0-32 0,0 0-16 16,3 9 0-16,4 0 0 0,-2 0-256 0,1-3-48 15,0 3-16-15,2-5 0 0,2 0-32 0,-2 0-16 16,2-1 0-16,0 1 0 0,0-4 112 0,1-1 32 16,-1-2 0-16,2-2 0 0,-1 2 208 0,0 0 64 15,1 2 0-15,0 0 0 0,0-1-176 0,-1 1-16 16,-1 1-16-16,2 1 0 0,-1 2-224 0,1-1-32 15,-2 2-16-15,1 4 0 0,-4 1 32 0,1 3 16 0,-1 2 0 16,-1 2 0-16,-1-1 128 0,-1 5 32 16,-1-1 0-16,-3 4 0 0,-4 3 96 0,-1 3 32 15,-5 1 0-15,-4 0 0 0,0 4 0 0,-4 0 0 0,-4 2 0 0,1 1 0 16,-4 1-240-16,0 2-64 16,2-1 0-16,-14 11 0 15,0-5-896-15,6-3-192 0,1 1-48 0,11-14-12912 0,-1 6-2592 0</inkml:trace>
  <inkml:trace contextRef="#ctx0" brushRef="#br1" timeOffset="64597.67">1762 13691 17791 0,'-7'-20'784'0,"5"11"176"0,-2-5-768 0,2-1-192 0,-1 1 0 0,3 2 0 16,-3 1 1280-16,3 5 240 0,0-3 32 0,0 9 16 15,0 0-304-15,0 0-64 0,6 7-16 0,0 5 0 16,3 7-288-16,-3 8-48 0,3 2-16 0,0 6 0 16,-1 9-128-16,-2 0-48 0,0 4 0 0,-2 5 0 15,-1 0 0-15,-2 3 0 0,-1 0 0 0,0 1 0 0,-1-4-400 0,-1-3-96 16,1-4-16-16,2-8 0 0,-1-6-144 0,3-8-144 15,-1-4 144-15,2-6-208 16,1-8-2224-16,2-6-432 0,3-6-80 0</inkml:trace>
  <inkml:trace contextRef="#ctx0" brushRef="#br1" timeOffset="64903.84">2439 13531 15663 0,'-2'27'1392'0,"0"-13"-1120"16,0 2-272-16,-1 6 0 0,1 1 1920 0,-1 6 336 15,-1 0 64-15,-1 3 16 0,-1 1-704 0,0 0-144 16,-2-4-16-16,0-2-16 0,0-5-48 0,0-4 0 16,2-4 0-16,0-3 0 0,3-5-496 0,3-6-96 0,0 0-32 15,-3-5 0-15,1-6 16 0,2-3 0 0,1-5 0 16,1-4 0-16,2-5-384 0,1 0-80 0,-1-4-16 0,5 2 0 15,0-1-320-15,6-12 0 0,-2 6 0 0,2 5 128 16,3 3-128-16,2-1 0 0,2 7 0 0,2 4 0 16,-1 3 0-16,2 6 0 0,1 5 0 0,-2 5-128 15,-3 3-208-15,-1 7-48 0,-3 3 0 0,2 2 0 16,-2 1-1312 0,-3 2-272-16,-3-1-48 0,0-2-8544 0,1-2-1696 0</inkml:trace>
  <inkml:trace contextRef="#ctx0" brushRef="#br1" timeOffset="65238.03">3293 13348 13823 0,'0'0'1216'15,"0"0"-960"-15,-7 1-256 0,7-1 0 0,0 0 3632 0,-10 4 672 16,-2 1 144-16,1-1 32 0,-1 3-2672 0,-3 1-528 16,0-1-96-16,-4 3-32 0,-4-1-368 0,-1 2-80 15,-3-1 0-15,0 4-16 0,-1 2-192 0,3 0-48 16,1 1 0-16,3 1 0 0,6-3-176 0,8-6-32 15,0 2-16-15,3-1 0 0,4 0-224 0,3 1 0 16,1-4 0-16,5 3 0 0,2-2 0 0,4 0 0 16,3-2 0-16,3-2 0 0,0 3 0 0,3 0 0 15,-1-3 0-15,-1 1 0 0,-2 1 0 0,-2 0 0 0,-3 2 0 16,0 1 144-16,1-1-144 0,-5 2 160 16,-1-3-160-16,-2 5 160 0,-3 3-160 0,-1 2 192 0,-2-1-192 15,-2 2 192-15,-2 0-16 0,-3 1 0 0,0 0 0 0,-3 1 0 16,-2 0-48-16,-3 1-128 15,0-3 192-15,-2-1-64 0,-1 0-128 0,-1-2-176 0,1 0 48 16,2-4 0 0,-3-1-2064-16,3-4-416 0,0-5-80 0</inkml:trace>
  <inkml:trace contextRef="#ctx0" brushRef="#br1" timeOffset="65457.61">3530 12776 33919 0,'0'0'1504'0,"0"0"304"0,0 0-1440 0,0 0-368 0,0 0 0 0,6 17 0 0,-3 1 256 0,-1 3-32 15,-2 6 0-15,2-1 0 0,-1 6 336 0,0 5 64 16,0 4 16-16,1 5 0 0,-2 3-240 0,2-1-32 16,0 2-16-16,1 3 0 0,4 5-176 0,-1 1-48 15,-1-4 0-15,0 0 0 0,-1-1-304 0,-3-14-64 16,4 0-16-16,-2-3 0 15,-1-2-2368-15,-2-4-464 0,-1 1-112 0,-1-8-6080 16,-5 0-1216-16</inkml:trace>
  <inkml:trace contextRef="#ctx0" brushRef="#br1" timeOffset="65606.75">3262 13611 30399 0,'-2'-23'1344'0,"8"11"288"0,4-5-1312 0,4-1-320 15,2 1 0-15,6-1 0 0,3 0 672 0,4 0 64 16,3 0 16-16,5 1 0 0,4-2-368 0,1 1-64 0,0 1 0 0,0 2-16 15,-3 1-304-15,0 4-144 16,2 0 16-16,0-1 0 0</inkml:trace>
  <inkml:trace contextRef="#ctx0" brushRef="#br1" timeOffset="66149.35">4543 13906 4607 0,'0'0'192'0,"0"0"64"0,0 0-256 0,10-6 0 16,-3 1 0-16,-7 5 0 0,8-9 4704 0,0 4 896 15,-8 5 176-15,0 0 48 0,0 0-3232 0,0 0-640 0,0 0-128 0,0 0-32 16,0 0-560-16,-8 5-112 0,0 5-32 0,-1 1 0 15,-2 3-432-15,0 3-80 0,-3-1-32 0,-1 6 0 16,2 5-176-16,2-1-48 16,-1 1 0-16,6-8 0 0,1 3-80 0,0 1-32 0,1 2 0 0,4-2 0 15,0-4-32-15,4-1-16 0,2-3 0 0,3-1 0 16,2-6 48-16,3-3 16 0,4 0 0 0,1-8 0 16,3-4 64-16,-1-2 16 15,1-8 0-15,0-2 0 0,-3-5-16 0,-1 0 0 0,-3 0 0 0,0-16 0 0,-6 5-288 16,-5 6 160-16,-6 1-160 0,-4 5 128 15,-4-4-128-15,-5 4 160 0,-6 2-160 0,7 4 160 0,-5-2-160 0,-1 4 0 16,1 2 0-16,-1 4 0 16,-1 0-384-16,2 4 0 0,1 1 0 0,-2 4 0 15,2 3-960-15,8 1-208 16,2-2-48-16,8-2 0 0,0 0-1120 0,0 0-224 0,12 0-64 0,-1-2 0 0</inkml:trace>
  <inkml:trace contextRef="#ctx0" brushRef="#br1" timeOffset="66415.11">4936 13619 10127 0,'6'5'896'0,"4"1"-704"16,-2 1-192-16,2 4 0 0,-2 6 2816 0,-1 0 544 16,1 4 96-16,-2 3 32 0,-1 4-1696 0,-1 1-352 15,-1 0-64-15,-2 15-16 0,0-5-272 0,-2-3-64 16,0-3-16-16,-2-4 0 0,-1 0 80 0,3-5 32 16,-1-3 0-16,-1-5 0 0,3-4 160 0,0-4 48 0,0 0 0 0,0-8 0 15,0 0-320-15,0 0-64 0,6-10-16 0,1-3 0 16,2-5-224-16,1-6-32 15,-3-1-16-15,1-3 0 0,2 1-416 0,0-1-96 16,1 3-16-16,1-2 0 0,2 3-128 0,3 1 0 0,1-4 0 16,1 4 0-16,0 4 0 0,1 2 0 0,2 0 0 0,-5 8 0 15,3 0-176-15,0 4-16 0,-1-2 0 0,9 2 0 32,-4 5-1632-32,0 0-336 0,0 2-64 0,-2 1-16 0,-4-1-1216 15,1 3-256-15,-1-2-64 0</inkml:trace>
  <inkml:trace contextRef="#ctx0" brushRef="#br1" timeOffset="66828.74">6004 13621 32015 0,'0'0'1408'0,"0"0"320"0,-12-3-1392 15,2-1-336-15,0 3 0 0,1-1 0 0,-9 1 336 0,4 2 0 16,0 2 0-16,-2 4 0 0,-2 4-80 0,-3 4 0 15,0 4-16-15,-3 1 0 0,-3 4 16 0,-1 4 0 16,1 4 0-16,8-9 0 0,-1 1 96 0,2 3 32 16,2-3 0-16,3 1 0 0,5-2-192 0,1-4-48 15,3-1 0-15,5-1 0 0,5-5 64 0,3-4 16 16,4-3 0-16,2-4 0 0,3-3 176 0,1-4 48 16,5-6 0-16,0-4 0 0,2-7 176 0,2-3 32 15,-1-4 16-15,12-17 0 0,-3 2-256 0,-5-2-48 0,-3 4-16 16,-2-3 0-16,-3 4 0 0,-6-2 0 15,0-3 0-15,-3-2 0 0,-3 0 48 0,-3-2 16 0,-3-4 0 0,-4-3 0 16,-3-4-192-16,-6-1-32 0,-1 4-16 0,0 5 0 16,3 8-48-16,-2 10 0 0,2 10 0 0,0 7 0 15,-1 8-128-15,2 9 128 16,-1 10-128-16,0 9 128 0,-3 9-128 0,1 7 0 0,-1 5 0 0,1 7 0 16,1 6-160-16,3 7 160 0,0 6 0 0,-1 6-144 15,-3 1-112-15,3 1 0 0,2 1-16 0,1 3 0 16,1-4-1664-16,5-5-336 0,2-9-64 15,4-10-16-15,1-7-1056 0,1-8-224 16,2-1-32-16</inkml:trace>
  <inkml:trace contextRef="#ctx0" brushRef="#br1" timeOffset="67154.25">6572 13642 28559 0,'0'0'1264'0,"0"0"272"0,0 0-1232 0,15-5-304 16,5-2 0-16,3 1 0 0,3-3 2272 0,-1 0 400 15,0-4 80-15,-8 0 0 0,0-3-1968 0,-1-3-400 16,-1-1-64-16,-1 0-32 0,0-1-48 0,-4 1-16 16,-2-6 0-16,-3 5 0 0,-5 0 112 0,-4-1 32 15,-2-1 0-15,-2 2 0 0,-2 5 144 0,-1 1 48 16,-3 4 0-16,-2 3 0 0,1 2-144 0,0 5-32 0,0 5 0 0,-1 6 0 15,2 2-208-15,1 5-48 16,0 5-128-16,1 2 192 0,3 0-192 0,3 6 176 16,2 3-176-16,3-2 160 0,4 0-160 0,3-1 128 0,3 2-128 15,4-3 128-15,4-1-128 0,2 2-224 0,3-6 48 16,15 8 16 0,-2-8-1408-16,1-3-288 0,0-5-48 0,-12-5-10400 0,2-6-2096 0</inkml:trace>
  <inkml:trace contextRef="#ctx0" brushRef="#br1" timeOffset="67564.89">3361 15391 33855 0,'0'0'1504'0,"0"0"304"0,0 0-1440 0,0 0-368 16,-3 10 0-16,3 5 0 0,2 2 640 0,1 3 64 15,1 4 16-15,1 5 0 0,2 7-48 0,-1 0-16 16,2 0 0-16,-1 3 0 0,2 1-256 0,-1 4-48 0,-1-4-16 0,2 2 0 16,-2-1-112-16,-1-3-32 0,-1-1 0 0,0-3 0 15,0-1-352-15,0-5-80 0,0 0-16 16,1-5 0-16,-1-4-2432 0,1-4-480 15,3-6-96-15</inkml:trace>
  <inkml:trace contextRef="#ctx0" brushRef="#br1" timeOffset="67788.94">4211 15598 27647 0,'-7'23'2448'0,"4"-10"-1952"15,-1 4-496-15,3 5 0 0,1 2 1136 0,0 3 128 16,-1 6 16-16,2 1 16 0,-2 3-464 0,-1 0-112 16,0-2-16-16,1 1 0 0,1 0 128 0,0-3 0 15,1-3 16-15,1 2 0 0,-2-3-544 0,4-6-112 16,3-1-32-16,0-3 0 16,1-5-1632-16,2-3-320 0,1-7-64 0,1-3-8416 15,1-6-1696-15</inkml:trace>
  <inkml:trace contextRef="#ctx0" brushRef="#br1" timeOffset="68115.89">4692 15705 30111 0,'-7'32'1344'0,"6"-20"256"0,-4 5-1280 0,2 4-320 0,1 2 0 0,-1 1 0 15,0 6 896-15,-1-4 128 0,0 4 0 0,0-2 16 16,-2-4 112-16,1 1 32 0,1 0 0 0,0-4 0 15,-1-3-416-15,1-2-96 0,0-6-16 0,3 0 0 16,1-10-336-16,0 0-64 0,5-5 0 0,2-6-16 0,0-2-112 16,2-5 0-16,1-3-128 0,3-3 192 15,1-6-192-15,1 0 0 0,2 1 128 0,-2-3-128 0,-1 3 0 0,2 2 0 16,-2 2 0-16,0 3 0 0,0 3 0 0,2 5 176 16,0 5-176-16,1 5 160 0,-2 7-160 0,3 3 0 15,-2 7 0-15,1 5 128 0,1 3-128 0,-3 6 0 16,-2-3 0-16,3 15 0 0,-4 0 0 0,-2-4 0 15,-4-2 0-15,-1-1-176 0,-1 0-144 0,0-3-16 16,-3 0-16-16,0-3 0 16,2-1-1280-16,1-5-256 0,-1 0-48 0,4-5-8976 15,0-6-1792-15</inkml:trace>
  <inkml:trace contextRef="#ctx0" brushRef="#br1" timeOffset="68484.78">5448 15909 11967 0,'0'0'1072'0,"0"0"-864"0,0 0-208 0,0 0 0 16,0 0 5392-16,0 0 1040 0,0 0 208 0,0 0 32 15,13-1-5232-15,1-4-1056 0,0-1-192 0,1-7-64 16,1-2 32-16,2-3 0 0,0-2 0 0,9-12 0 15,-1-1 48-15,-1 6 16 0,-5 0 0 0,-1 2 0 16,-2 1-32-16,-3 0-16 0,-4 6 0 0,-4 5 0 16,-3 2 80-16,-3 1 32 0,-3 3 0 0,3 7 0 0,-9 0 128 0,-2 8 32 15,-5 6 0-15,4 0 0 0,-6 2-320 0,-1 3-128 16,-1 5 128-16,-1 4-128 16,1 6 336-16,1-1-16 0,1 2 0 0,3 1 0 15,1-3-512-15,2 0-96 0,3-1-32 0,1-1 0 0,4 0 320 0,1-6 0 16,4-2 0-16,2-1 0 0,2-6 0 15,4-3-288-15,0 0 32 0,4-9 16 16,2-4-1040-16,5-2-192 0,3-9-64 0,1-4-9600 16,7-1-1936-16</inkml:trace>
  <inkml:trace contextRef="#ctx0" brushRef="#br1" timeOffset="68816.92">6333 15564 19343 0,'-21'-3'1728'15,"7"4"-1392"-15,-3 2-336 0,-4-1 0 0,-2 0 2816 0,-1 3 480 16,0 0 96-16,0 4 32 0,1 2-1904 0,0 2-384 16,0-2-80-16,3 3-16 0,0 0-640 0,1 4-128 15,0 2-16-15,2 1-16 0,2 2 80 0,1-2 32 0,0 1 0 0,2 2 0 16,3 1 32-16,2-2 0 16,2 2 0-16,3-4 0 0,2-3-144 0,4-5-32 15,4-2 0-15,2-6 0 0,1-1-48 0,5-4-16 16,2-3 0-16,1-3 0 0,2-5 0 0,2-2 0 0,1-5 0 0,0-3 0 15,1-1-144-15,1 2 192 0,1-1-192 0,-3 2 192 0,-5 1-192 16,-2 2 0-16,-3-2 0 0,-2 4 128 0,-1 9-128 16,-4 1 0-16,-7 4 144 0,0 0-144 0,0 0 0 0,12 7 144 15,-6 4-144-15,0 0 0 0,-2 3 128 0,0 2-128 16,0 1 0-16,-2 0 0 0,1-1 0 0,-1 1 0 16,1-4 0-16,-1 1 0 15,1 0-288-15,2-7-112 0,1 1-32 0,-6-8 0 16,12 2-1632-16,1-3-336 0,2-4-64 0,0-6-7904 15,0-7-1600-15</inkml:trace>
  <inkml:trace contextRef="#ctx0" brushRef="#br1" timeOffset="69116.84">6971 15370 23951 0,'0'13'2128'0,"-1"5"-1696"0,1 2-432 0,-2 2 0 16,2 3 1904-16,-2-1 288 0,0 4 64 0,-1-1 16 15,-1 2-1184-15,-1-3-224 0,0 0-48 0,-4-4-16 16,0 1 0-16,1-4 0 0,2 0 0 0,0-6 0 16,3-3 32-16,-1-4 16 0,4-6 0 0,0 0 0 15,0 0-144-15,0 0-16 0,3-14-16 0,1-2 0 16,2-3-336-16,2-2-64 0,0 1-16 0,3-2 0 16,-1-2-256-16,2 3 160 0,6-1-160 0,0 4 128 15,0-1-128-15,0 3 128 0,-1 4-128 0,1 3 128 16,3 0 64-16,-2 3 0 0,1 5 0 0,2 0 0 15,-2-1-192-15,2 2 0 0,-2 3 0 0,-1-3-176 16,-1 0 16-16,-2 0 0 0,0 0 0 0,-2 0 0 16,-2 0-1920-16,-12 0-384 15,12-5-80-15</inkml:trace>
  <inkml:trace contextRef="#ctx0" brushRef="#br1" timeOffset="69288.86">4829 15199 49295 0,'-32'7'2176'0,"16"-3"464"0,2-4-2112 0,5 2-528 0,9-2 0 0,0 0 0 31,0 0-1808-31,7 8-480 0,1 3-80 0</inkml:trace>
  <inkml:trace contextRef="#ctx0" brushRef="#br1" timeOffset="70868.49">14495 10632 2751 0,'-16'-4'128'0,"10"3"16"0,-4-4-144 0,0-2 0 0,-2 1 0 0,1 0 0 0,-2-3 3200 0,4 4 592 15,-1-5 128-15,1 2 32 0,0-2-1936 16,2 2-384-16,-2-2-80 0,4 4-16 0,0-2-320 0,5 8-64 15,0 0 0-15,0 0-16 0,0 0-384 0,0 0-80 16,0 0-16-16,0 10 0 0,1 5-272 0,4 3-48 16,1 2-16-16,4 8 0 0,3 2 64 0,2 4 0 15,4 5 0-15,6 8 0 0,3 7-48 0,5 6 0 16,5 3 0-16,4 4 0 0,1 2-144 0,0 5-48 16,-1 0 0-16,0-1 0 0,-3 1-144 0,-2 0 128 15,-1-6-128-15,-2-3 128 0,-3-5-128 0,0-5 160 16,-1-7-160-16,-2-5 160 0,0-1-32 0,-3-3 0 15,-2-2 0-15,-1-6 0 0,-3-3 0 0,0-4-128 0,-4 0 192 0,-1-6-64 16,-4-2-128-16,0-5 0 16,-1-1-160-16,4-5 160 15,-5-5-2560-15,-8 0-400 0</inkml:trace>
  <inkml:trace contextRef="#ctx0" brushRef="#br1" timeOffset="71183.91">15162 10830 17503 0,'-4'-6'1552'0,"0"-3"-1232"0,1 0-320 0,0-1 0 16,0 4 1344-16,1 2 192 0,2 4 64 0,0 0 0 15,-6 2-512-15,-3 6-112 0,-2 2-16 0,1 8 0 16,-1 0 0-16,-2 6-16 0,-1 5 0 0,-2 4 0 0,-2 3-48 0,-2 3 0 15,-2 8 0-15,-1 3 0 0,-2 7-288 0,-2 3-64 16,-1 1-16-16,0 5 0 0,-1 2-208 0,-4 1-64 16,-3-3 0-16,-1-1 0 0,-1-2-80 0,-1-7-32 15,2-7 0-15,3-5 0 0,2-2-144 0,4-6 160 16,2-6-160-16,6-3 160 0,0-6-160 0,4-7 0 16,5-2 0-16,-3 1 0 15,5-11-1744-15,9-2-240 0,-4-16-32 0,7-5-12320 0</inkml:trace>
  <inkml:trace contextRef="#ctx0" brushRef="#br1" timeOffset="72319.08">16825 11257 24191 0,'0'0'1072'0,"0"0"208"0,0 0-1024 0,12 7-256 16,2-2 0-16,2-3 0 0,1 2 1312 0,6-1 208 16,3 0 32-16,2-1 16 0,5-2-112 0,4-2-32 15,2 0 0-15,5-1 0 0,6 2-400 0,2 0-64 16,1 0-32-16,1-2 0 0,-5 0-416 0,0 1-96 16,-2 1-16-16,-3-3 0 0,-2 0-256 0,0 0-144 15,-2 2 160-15,0-2-160 16,1-3-1456-16,1 4-384 0,0 0-80 0,-3-1-13936 15</inkml:trace>
  <inkml:trace contextRef="#ctx0" brushRef="#br1" timeOffset="72935.34">19153 11972 15663 0,'-1'11'1392'0,"0"-3"-1120"0,-2 1-272 0,3-9 0 16,-2 7 1520-16,2-7 240 0,0 13 48 0,0-13 16 0,0 0-192 0,0 0-32 15,0 0-16-15,11-9 0 0,-2-2-176 0,2-7-48 16,2-5 0-16,2-1 0 0,2 0-560 0,2-7-112 15,4-2-32-15,1-4 0 0,4-2-336 0,4 2-80 16,-2-2-16-16,2-5 0 0,1-1 32 0,-4-8 0 16,-1-4 0-16,0-4 0 0,0 1 48 0,0-7 16 15,4-5 0-15,-1-3 0 0,-5-4-128 0,3 1-32 0,-2 3 0 0,-1-1 0 16,-1 2-160-16,2 11 0 16,2 9 0-16,-4 10 0 0,-2 8-160 0,-2 8 160 15,-4 8 0-15,0 5-144 0,-2 2 144 0,-1 8-160 16,-2 4 160-16,-2 5-160 0,-1 6 160 0,0 2 0 0,-2 5-144 0,-1 8 144 15,0 2 0-15,0 7 0 0,-2 6 0 0,2 6 0 16,2-1-128-16,-3 6 128 0,1 6 0 0,1 3 0 16,-4 0 0-16,4 3 0 0,-2-2 0 0,1 3 0 15,0-4 0-15,2-3 0 0,-5-4 0 0,2-2 0 16,0 0 0-16,1-8 0 0,1 0 0 0,-1-6 0 16,0-6 0-16,1-5 0 0,-1 0-160 15,-1-3 160-15,0-5-1744 0,0-5-256 16,-2 0-48-16,-3-13-12592 0</inkml:trace>
  <inkml:trace contextRef="#ctx0" brushRef="#br1" timeOffset="73118.73">19558 11471 24879 0,'0'0'2208'0,"0"0"-1760"0,0 0-448 0,0 0 0 15,0 0 2080-15,0 0 336 0,12-1 64 0,6-2 16 0,6 2-1808 0,4-2-368 16,4-2-64-16,5 1 0 15,3 2 80-15,6-1 32 0,4-2 0 0,1-1 0 0,-1-1-160 0,1 4-16 16,-5-4-16-16,1 2 0 16,-1 1-1680-16,0 1-336 0,-2-4-64 0,3 2-12480 15</inkml:trace>
  <inkml:trace contextRef="#ctx0" brushRef="#br1" timeOffset="73402.84">21299 11011 12895 0,'0'0'1152'0,"0"0"-928"15,0 0-224-15,0 0 0 0,0 0 3088 0,1 15 576 0,2 3 112 0,2 1 32 16,2 1-2160-16,4 7-432 0,1 0-96 0,4 3-16 15,4 7-80-15,4 5-32 0,5 1 0 0,1 5 0 16,1-2-320-16,4 2-64 0,-1 2-16 0,2-4 0 16,0 1-304-16,0-4-64 0,0 4-16 0,-2-5 0 15,-1 0-208-15,-2-4 0 0,-2-1 0 0,-10-17 0 16,-1 2-560-16,-1-2-144 0,0-5-48 0,-3-2-9760 16,-3-7-1968-16</inkml:trace>
  <inkml:trace contextRef="#ctx0" brushRef="#br1" timeOffset="73668.09">21933 10913 2751 0,'0'0'256'0,"0"0"-256"16,0 0 0-16,7 5 0 0,-1 4 6128 0,-5 1 1168 15,-1 5 256-15,-4 6 32 0,-3 5-5088 0,-8 12-1008 16,-5 3-208-16,0 5-32 0,-3 5-192 0,-1-1-32 0,-3 4-16 0,-2 3 0 15,-3 2-64-15,1-1-16 16,-1 3 0-16,-1-1 0 0,-4-2-368 0,0 5-80 16,0-4-16-16,-1 0 0 0,0-7-464 0,4-3 128 0,2-7-128 0,5-1 0 15,4-5-272-15,4-10-112 16,4-5 0-16,5-6-16 16,3-2-1136-16,7-13-240 0,0 0-32 0,0 0-9488 15,11-16-1888-15</inkml:trace>
  <inkml:trace contextRef="#ctx0" brushRef="#br1" timeOffset="75578">14470 10793 9615 0,'-8'-10'416'0,"1"3"96"0,1-1-512 0,0-1 0 15,0 1 0-15,-1-1 0 0,2 1 1024 0,0-4 80 0,0 1 32 0,-1-2 0 16,3 2-80-16,-1 2-16 0,1-3 0 0,-1 3 0 16,-1-2-16-16,2-1 0 0,-2 2 0 0,2-1 0 15,-1 2-128-15,0-1-48 0,1 2 0 0,3 8 0 16,-2-13-144-16,0 3-16 0,2 10-16 0,-2-7 0 15,1-4-224-15,1 11-32 0,-1-6-16 0,1 6 0 16,0 0-48-16,0 0-16 0,0 0 0 0,0 0 0 16,0 0-80-16,0 0 0 0,0 0-16 0,0 0 0 0,0 0 64 0,0 0 16 15,9 14 0-15,-2-4 0 0,-7-10 0 16,9 12 0-16,1 0 0 0,1-4 0 16,-1 1-128-16,0-4 0 0,-1 1-16 0,2 2 0 0,-1-3 16 0,-2 0 16 15,1 3 0-15,-3-4 0 0,1-2-48 16,0 2-16-16,1-2 0 0,0 4 0 0,-8-6-144 0,0 0 128 15,0 0-128-15,0 0 128 0,0 0 0 0,0 0-128 16,0 0 192-16,0 0-64 0,0 0-128 16,0 0 192-16,0 0-192 0,0 0 192 0,0 0-192 0,0 0 160 15,0 0-160-15,0 0 160 0,-3-9-160 0,3 9 160 16,-4-7-160-16,2 0 160 0,2 7-160 0,0 0 0 16,-5-5 0-16,5 5 0 0,0 0 0 0,0 0 0 15,0 0 0-15,0 0 0 0,-9-3-144 0,9 3-16 16,-8 0 0-16,8 0 0 0,0 0 160 0,0 0 0 15,-9 0-144-15,9 0 144 0,0 0 0 0,0 0 0 16,0 0 0-16,0 0 0 0,0 0 0 0,0 0 0 16,0 0 0-16,0 0 0 15,-5-5-592-15,5 5 0 0,0 0 0 0,0 0 0 16,-1-10-480-16,1 10-80 0,1-7-32 0,-1 7 0 16,0 0 224-16,0 0 64 0,0 0 0 0,0 0 0 15,0 0 240-15,0 0 48 0,0 0 16 0,0 0 0 0,0 0 208 0,0 0 64 16,0 0 0-16,0 0 0 0,0 0 320 0,0 0 0 15,0 0 0-15,0 0-6656 16,0 0-1216-16</inkml:trace>
  <inkml:trace contextRef="#ctx0" brushRef="#br1" timeOffset="82995.62">15845 10411 8287 0,'0'0'368'16,"0"0"80"-16,0 0-448 0,0-5 0 0,0-3 0 0,1 3 0 0,3-3 3008 0,-2 2 512 15,2 1 96-15,0-1 32 0,-4 6-1856 0,0 0-352 16,4-6-80-16,-4 6-16 0,0 0-384 0,0 0-96 16,0 0-16-16,0 0 0 0,0 0-112 0,0 12-32 15,-3-1 0-15,-1 5 0 0,0 0-64 0,-2 2 0 16,-4 2-16-16,-1 4 0 0,-1 1-32 0,-1 0 0 15,-2 0 0-15,1-3 0 0,-1 1-96 0,1-2-32 16,0-3 0-16,2-4 0 0,2-1 32 0,3-2 0 16,0-4 0-16,7-7 0 0,0 0-48 0,0 0-16 15,0 0 0-15,0-4 0 0,3-8 48 0,2-2 16 16,3-3 0-16,3-5 0 0,2-2-208 0,2-4-32 16,1 4-16-16,4-7 0 0,-1-2-240 0,1 1 176 15,0-2-176-15,2 0 160 0,-2-3-32 0,1 0-128 0,-4 2 192 16,2 0-64-16,1 1-128 0,-3 3 0 0,-1 7 0 0,-4 5 0 15,-2 4 0-15,-2 3 0 0,-2 7 0 0,-6 5 0 16,0 0 0-16,-2 12 0 0,-4 6-144 0,-5 5 144 16,-4 3 0-16,-3 6 0 0,-3 5 0 0,-5 2 0 15,-3 3 0-15,-1-2 0 0,-2-4 0 0,0 4 0 16,-1 2 0-16,1-4 0 0,0-4 0 0,3-2 0 16,4-3 0-16,4-5 0 0,5-5 0 0,3-3 144 15,4-5 48-15,4-7 0 0,5-4 0 0,0 0 0 16,5-9 80-16,4-6 32 0,5-4 0 0,4-4 0 0,2-1-128 15,3-2-32-15,3-2 0 0,0 3 0 0,1-4-144 0,1 5 0 16,0-2 0-16,-1 5 0 0,-2 0 0 16,-2 3 0-16,-3 4-144 0,3 0 144 15,-5 9-2480-15,-5 5-384 0,-13 0-80 0</inkml:trace>
  <inkml:trace contextRef="#ctx0" brushRef="#br1" timeOffset="83726.37">14143 10692 6447 0,'0'0'576'0,"0"0"-576"15,-4-5 0-15,-1-1 0 0,0 3 1536 0,1-4 192 16,0 1 32-16,1 0 16 0,1-5-480 0,-1 4-80 16,1-3-32-16,0 3 0 0,2-2-320 0,0 2-64 15,2-6-16-15,-1 3 0 0,0-2-112 0,3 2-32 16,-1 3 0-16,-1-4 0 0,2 3-160 0,0-3-32 16,0 6-16-16,-1 0 0 0,1-2-160 0,0 0-16 15,-4 7-16-15,0 0 0 0,0 0-112 0,0 0-128 16,0 0 176-16,0 0-176 0,0 0 256 0,0 0-64 15,0 0-16-15,6-2 0 0,-6 2 256 0,0 0 48 16,0 0 16-16,0 0 0 0,0 0 16 0,9-3 16 16,-9 3 0-16,9 0 0 0,-2 3-32 0,0 1-16 15,1 1 0-15,1 3 0 0,1 1-96 0,3 5-32 16,-1 2 0-16,4 3 0 0,0 2 48 0,3 7 16 16,0 1 0-16,2 5 0 0,-1 0-16 0,2 3 0 15,0 1 0-15,1 4 0 0,1 0-144 0,-3 4-48 16,-1-3 0-16,0 6 0 0,1 3-32 0,0 2-16 15,1 3 0-15,0-2 0 0,3-1-16 0,0-3 0 0,2 1 0 0,0-2 0 16,-3-6 48-16,-1 3 16 0,1-6 0 0,-2 0 0 16,1-2 144-16,-4-1 32 0,-2-5 0 0,0-1 0 15,-1-1-96-15,2 2-16 0,0-7 0 0,0 2 0 16,-2-5-96-16,1-1-32 0,-2 1 0 0,2-4 0 16,-2-3-144-16,-1-3 128 0,0 0-128 0,0-2 128 15,1-3-128-15,-2-2 192 0,-2 0-192 0,1-3 192 16,-3-3-192-16,-1 0 0 0,1-4 0 0,-2-6 0 15,-2 0-752-15,-3-3-80 0,-2-2 0 0,-2 0-16 16,-5-4-1968-16,0-2-400 0,-1-2-80 16</inkml:trace>
  <inkml:trace contextRef="#ctx0" brushRef="#br1" timeOffset="84031.33">14988 10782 16575 0,'5'-10'1472'0,"0"2"-1168"15,1-2-304-15,2 4 0 0,0-2 1472 0,-8 8 256 16,9-4 32-16,-9 4 16 0,0 0-208 0,7 5-32 16,-2 4-16-16,-1 5 0 0,-4 4-240 0,-3 3-32 15,1 0-16-15,-4 8 0 0,-3 3-208 0,1-4-32 16,-3 1-16-16,-11 21 0 0,0 3-64 0,-2 5-16 0,-1 3 0 0,4-12 0 15,-4 3-112-15,-17 28-16 16,-1-3-16-16,0 1 0 0,-2-4-320 0,13-23-64 0,-2 5-16 16,-22 27 0-16,3-9-160 0,20-28-48 0,0 2 0 15,-18 22 0-15,4-9-144 0,6-2 0 0,6-10 144 0,5-2-144 16,4-5-160-16,5-5-96 0,6-4-32 0,6-6 0 16,5-9-2992-1,7-10-608-15</inkml:trace>
  <inkml:trace contextRef="#ctx0" brushRef="#br1" timeOffset="84830.1">21083 10965 5519 0,'0'0'496'0,"1"-10"-496"0,-1 0 0 0,1-2 0 0,-1 5 1552 0,3-4 224 15,-3 2 32-15,2-1 16 0,1 3-48 0,-3 7-16 16,3-9 0-16,-3 9 0 0,0 0-320 0,0 0-64 16,0 0-16-16,10 0 0 0,-1 5-224 0,1 5-48 15,0 3-16-15,4 1 0 0,0 3-240 0,1 5-64 16,2 0 0-16,1 3 0 0,1 3-48 0,3 4-16 15,1 1 0-15,0 6 0 0,3 2-32 0,-1 2-16 16,2 4 0-16,-1 4 0 0,0-1-96 0,-1-3-32 0,2 1 0 0,-2-5 0 16,0 2-96-16,-9-19-32 15,3 5 0-15,-1 1 0 0,0-3-80 0,7 14 0 16,-2-10-16-16,-1-4 0 0,-3-2-80 0,-3-7-16 16,-2-1 0-16,-1-2 0 0,-2-2-208 0,1-3 176 0,-2-2-176 0,-4-4 160 15,1 2-160-15,-7-8 0 0,0 0 0 0,0 0 0 31,0 0-368-31,2-9-144 0,-2 0-48 0,0-2 0 16,-2 0-2128-16,-2-1-448 0,-2-6-64 0</inkml:trace>
  <inkml:trace contextRef="#ctx0" brushRef="#br1" timeOffset="85127.25">21796 10950 20271 0,'5'-8'1792'0,"1"-3"-1424"16,1 0-368-16,0 4 0 0,-2-6 672 0,1 8 64 15,-6 5 16-15,0 0 0 0,0 0 880 0,0 0 176 16,0 0 48-16,1 13 0 0,-4 5-432 0,-1 3-80 16,-7 2 0-16,-3 9-16 0,0 3-144 0,-1 5-32 15,-2 6 0-15,-3 1 0 0,-4 1-160 0,6-11-32 16,-2 7-16-16,-2 2 0 0,-2 5-272 0,-2 0-48 15,-3 1-16-15,-14 24 0 0,4-5-320 0,2-6-64 0,1-7-16 0,2-3 0 16,1-4-208-16,12-20 144 16,0 2-144-16,-10 14 128 15,7-5-896-15,5-4-176 0,4 0-32 0,3-3-11808 0,2-4-2352 0</inkml:trace>
  <inkml:trace contextRef="#ctx0" brushRef="#br1" timeOffset="86697.23">23226 11252 17503 0,'0'0'1552'0,"0"0"-1232"15,0 0-320-15,0 0 0 0,0 0 1440 0,0 0 224 16,0 0 64-16,0 0 0 0,0 0 176 0,13 5 32 15,2-2 16-15,4 1 0 0,5-4-464 0,5 0-80 16,6-3-32-16,7 1 0 0,6-1-448 0,0-1-96 16,3-1 0-16,0-1-16 0,0 2-208 0,0 1-32 15,0 0-16-15,1-4 0 0,1 2-176 0,3 3-48 16,1-1 0-16,0 0 0 0,-3-2-176 0,-3 2-32 0,-4 0-128 0,-5 2 192 16,-6-3-192-16,-1 1 0 0,-3 0 0 0,-6 0 0 31,-4-1-720-31,-6 3-48 0,-3 1 0 0,-13 0 0 15,0 0-2608-15,0 0-528 0</inkml:trace>
  <inkml:trace contextRef="#ctx0" brushRef="#br1" timeOffset="86868.11">23311 11578 31327 0,'-14'12'2784'16,"1"-2"-2224"-16,7-1-560 0,4 0 0 0,2-9 784 0,6 10 48 15,4-1 16-15,4-2 0 0,3-5 496 0,7 1 80 16,6-1 32-16,10-2 0 15,7-1-432-15,6-2-96 0,7 1-16 0,5-3 0 0,2-5-368 0,5 0-80 16,7-2-16-16,5-1 0 0,4 3-288 0,-3-3-160 16,-4-3 160-16,1 3-160 15,-2 4-1632-15,1-1-416 0,1 1-96 0</inkml:trace>
  <inkml:trace contextRef="#ctx0" brushRef="#br1" timeOffset="87729.13">26202 10145 17503 0,'0'0'768'0,"-7"-5"176"0,1-6-752 0,0 4-192 16,-1 0 0-16,1 0 0 0,6 7 960 0,-8-5 176 16,-1-1 16-16,3 2 16 0,6 4 176 0,0 0 16 15,-9 0 16-15,9 0 0 0,-9 5-608 0,0 4-112 16,3 1-16-16,1 7-16 0,0 6 0 0,1 2 0 16,0 7 0-16,2 5 0 0,-2 5-112 0,1 5 0 0,1 1-16 0,-2 6 0 15,0 8-80-15,-2 6-16 0,-1 5 0 0,-1 0 0 16,-1 4-128-16,-2 0-16 15,-1-1-16-15,-2-4 0 0,0-1-112 0,1-9-128 0,4-2 176 16,2-9-176-16,-1-8 288 0,4-5-48 0,2-6-16 16,2-6 0-16,1-3 256 0,3-6 48 0,-3-6 16 0,3-2 0 15,-4-9-80-15,11 3-16 0,2-5 0 0,2-5 0 16,2-3 128-16,2-6 32 0,5-3 0 0,1-2 0 16,3-3-320-16,-6 7-64 0,1-3-16 0,17-11 0 15,-3 2-208-15,3 1 0 0,-1 3 0 0,3 3 0 0,1 2 0 0,4 3 0 16,2 4 0-16,1 7 0 0,4 2 0 0,-3 8 0 15,-6 2 0-15,-3 6 0 0,-3 2 0 0,-6 9-128 16,-7 2 128-16,-3 7 0 0,-6 0-160 0,-5-1 160 16,-3 4-128-16,-6-7 128 0,-4 2 0 0,-6 15 0 15,-2-3 0-15,-5 1-128 0,-3-5 128 0,-6-1 144 16,-4-3-16-16,-4-3-128 0,-7-3 464 0,-2 0-16 16,-5-7 0-16,1 1 0 0,-2-2 160 0,-1-3 32 15,-1-2 0-15,1-2 0 0,-2-7-320 0,2-3-64 16,0-5-16-16,1-3 0 0,1-7-240 0,0-5 0 15,6-1 0-15,4-5 0 16,6-3-1056-16,13 3-208 0,-1-1-32 0,-1-15-16 16,8 0-2016-16,6 10-384 0</inkml:trace>
  <inkml:trace contextRef="#ctx0" brushRef="#br1" timeOffset="92165.49">28472 11350 16575 0,'0'0'1472'0,"0"0"-1168"0,0 0-304 0,0 0 0 16,0 0 928-16,0 0 128 0,0 0 32 0,0 0 0 15,0 0 208-15,0 0 48 0,0 0 16 0,0 0 0 16,11 5-288-16,2-1-64 0,2 4-16 16,2 3 0-16,-2 6-224 0,3 2-64 15,1 2 0-15,3 6 0 0,-1-2-208 0,1 8-48 0,-3 3-16 0,-1 1 0 16,-3 2 0-16,-2 6 0 0,-4-1 0 0,-3 4 0 15,-4-2 0-15,-2 0 0 0,-3-3 0 0,-2 0 0 16,-3-7 80-16,-4-3 0 0,-2-4 16 0,-3 1 0 16,-1-5 32-16,0 0 0 0,-5-4 0 0,2 0 0 15,-1 0-304-15,0-2-64 0,-1-1-16 0,1-6 0 16,0-4-176-16,4-4 0 0,2-6-192 0,3-6 192 16,3-5-1680-16,2-5-224 0,4-2-32 0,4-4-8864 15,4-10-1760-15</inkml:trace>
  <inkml:trace contextRef="#ctx0" brushRef="#br1" timeOffset="92698.66">30129 10144 18543 0,'0'0'816'0,"0"0"176"0,0 0-800 0,-5 6-192 0,0 4 0 0,0 3 0 16,0 2 1008-16,0 4 144 0,-1 6 48 0,1-3 0 15,0 6-176-15,1 3-16 0,0 4-16 0,-1 6 0 16,1 1-112-16,-1 8-32 0,1 0 0 0,-4 6 0 15,1 5-192-15,-1 3-32 0,-1-3-16 0,2 4 0 0,-2-4-304 16,0 1-64-16,-1-3-16 0,0-6 0 0,-2-10-96 0,2-2 0 16,0-6-128-16,3-8 192 0,1-7 336 0,4-3 64 15,2-3 16-15,0-14 0 0,0 0 0 0,0 0 0 16,0 0 0-16,7-9 0 0,1 0-224 0,2-5-64 16,3-4 0-16,2-1 0 0,-2-1-176 0,3 0-144 15,1-1 192-15,2 5-192 0,0 2 0 0,1 1 0 16,-1 3 0-16,4 4 0 0,0 7 0 0,0 6 0 15,-3 2 0-15,2 7 0 0,-3 4-128 0,-3 5 128 16,-2 1 0-16,-2 3-144 0,-6-5 144 0,-3 3 0 16,-6-4 0-16,-2 1 0 0,-3 0 0 0,-3-4 176 15,-6-1-48-15,-2 1 0 0,-3-1 320 0,-3-3 64 16,0-1 16-16,0-2 0 0,-2-3-192 0,0 0-32 0,0-3-16 16,3-1 0-16,-1-6-160 0,-1 0-128 15,0-1 192-15,2-3-192 16,1-7-240-16,4-2-144 0,5-4-48 0,4-2 0 15,4-2-2256-15,5-2-464 0,5-1-96 0</inkml:trace>
  <inkml:trace contextRef="#ctx0" brushRef="#br1" timeOffset="93067.29">30733 10576 18431 0,'0'0'1632'0,"-7"5"-1312"16,7-5-320-16,0 0 0 0,0 0 1216 0,0 0 160 15,0 0 32-15,0 0 16 0,0 0 48 0,7 9 16 16,2-5 0-16,4-2 0 0,3-3-144 0,5-2-48 16,0 1 0-16,5-2 0 0,3-1-400 0,1 0-64 15,0-1-32-15,0-1 0 0,-1 3-288 0,1 2-64 16,-4 1-16-16,1 1 0 0,-1-3-272 0,-2 4-160 16,0 2 192-16,-4 1-192 0,-3-2 0 0,-5 3 0 15,-1 0 0-15,-4 2 0 16,-3 4-1744-16,-4-2-256 0,-3 1-48 0,0 3-8016 15,-4-2-1600-15</inkml:trace>
  <inkml:trace contextRef="#ctx0" brushRef="#br1" timeOffset="93263.04">30817 10851 22111 0,'0'0'976'0,"0"0"208"0,10 2-944 0,4-1-240 0,5 1 0 16,0 0 0-16,2 1 1216 0,0-1 192 15,1-2 32-15,3 1 16 0,1-2 16 0,-1-1 16 0,-1-2 0 0,2-4 0 16,1 2-512-16,0 1-96 0,3-4-32 0,-2 4 0 16,-2 0-560-16,-1-2-112 0,-4 2-32 0,-1 3 0 15,-2-3-1024-15,-4-2-208 0,-2 2-32 0,-3 0-8944 16,-9 5-1792-16</inkml:trace>
  <inkml:trace contextRef="#ctx0" brushRef="#br1" timeOffset="93589.3">31153 10125 21935 0,'-8'-14'960'0,"8"14"224"0,0 0-944 0,0 0-240 16,0 0 0-16,0 0 0 0,-9 4 1328 0,2 7 208 15,-1 6 64-15,-2 2 0 0,-2 5-224 0,0 5-32 16,-2 5-16-16,0 2 0 0,-2 1-224 0,2 1-32 16,3 1-16-16,0 7 0 0,-2 1-64 0,1 5-16 15,0 2 0-15,2 1 0 0,-1 4-352 0,1-3-80 16,-1-3-16-16,-1-6 0 0,2-2-336 0,-3-3-64 0,-1-5 0 0,3-3-128 16,0-2 176-16,3-2-176 0,-2-4 160 15,5-3-160-15,2-2 0 0,-1-3 0 16,3-4 0-16,1-1 0 15,0-13-384-15,0 0-128 0,0 0-32 0,0 0 0 16,10-4-2000-16,0-1-400 0,-1-4-64 0</inkml:trace>
  <inkml:trace contextRef="#ctx0" brushRef="#br1" timeOffset="93987.65">31981 10160 21423 0,'0'0'944'0,"0"0"208"0,-10 4-928 0,-1 9-224 16,-4 2 0-16,-2 5 0 0,-2 3 1088 0,-3 5 160 15,-2-1 32-15,-1 6 16 0,-2 4 96 0,0 2 16 16,3 3 0-16,-2 1 0 0,1 2-128 0,5 5-32 0,0 3 0 0,2-1 0 15,3-1-608-15,3-2-128 16,3-5-32-16,7-1 0 0,1-6-176 0,4-9-48 0,6-9 0 0,3-3 0 16,0 1 224-16,8-5 32 0,4-6 16 0,4-4 0 15,2-6 176-15,4-3 48 0,5-6 0 0,-1-5 0 16,0-5-48-16,-1-3-16 16,-3-1 0-16,-2-4 0 0,-3-2-256 0,-4 0-48 0,0-2-16 0,-5-2 0 15,-5-4-32-15,-2 1 0 0,-8-5 0 0,-1 2 0 16,-5-5-144-16,-5 0-16 0,-4 4-16 0,-2 0 0 15,-4 3-160-15,0 5 0 0,-5 8 0 0,2 2 0 16,-2 3-208-16,-2 4-128 0,-4 6-32 0,1 8 0 31,-1 4-2464-31,-2 2-496 0</inkml:trace>
  <inkml:trace contextRef="#ctx0" brushRef="#br1" timeOffset="103707.13">13956 10148 8287 0,'-4'-4'736'0,"0"-3"-592"16,0 0-144-16,4 7 0 0,-2-7 2064 0,2 7 384 16,0 0 80-16,0 0 16 0,0 0-2112 0,0 0-432 15,0 0 0-15,0 0-144 0,0-8 496 0,0 8 96 16,0 0 32-16,0 0 0 0,0 0 736 0,0 0 160 0,0 0 32 16,0 0 0-16,0 0-320 0,0 0-48 0,0 0-16 0,0 0 0 15,0 0-304-15,0 0-64 0,1 11-16 0,-1-11 0 16,8 11-160-16,0-4-32 0,3-1-16 0,3-1 0 15,3-3 208-15,5-1 64 0,3 0 0 0,2-2 0 16,1 0-128-16,5-1 0 0,5 0-16 0,0 0 0 16,1 1-176-16,1 0-48 0,2 0 0 0,1 1 0 15,1-3-16-15,3 2 0 0,2 0 0 0,1-2 0 16,-2-2 80-16,0 1 16 0,-1 0 0 0,0 2 0 16,1-2-96-16,-3-1-32 0,0 2 0 0,-1 1 0 15,-1 0-16-15,1 2 0 0,0 2 0 0,-2-2 0 16,-2 0-272-16,-2 0 0 0,-5 0 128 0,0 0-128 15,-7-2 0-15,0 1 160 0,-6 1-160 0,-5-1 128 0,-3-2 64 16,-3 1 16-16,-9 2 0 0,0 0 0 16,0 0 272-16,0 0 48 0,0 0 16 0,-10-10 0 0,-4 3 0 0,-5 1 0 15,-4 2 0-15,-7-1 0 0,-3-9-192 0,-2 1-32 16,-2 3-16-16,-1-4 0 0,-2 2-64 16,1 0-16-16,1-2 0 0,2 3 0 0,3 6-80 0,4-1-16 15,1 0 0-15,4 4 0 0,2 0-128 0,4 4-224 16,5 1 48-16,4 5 16 15,1-2-1808-15,8-6-352 0,4 14-80 0,6-1-16816 0</inkml:trace>
  <inkml:trace contextRef="#ctx0" brushRef="#br1" timeOffset="104591.22">21026 10343 17727 0,'-27'-2'784'0,"10"1"176"0,0-1-768 0,-1 1-192 0,1-2 0 0,1 3 0 16,1 0 688-16,1 0 96 0,2 3 32 0,2-2 0 0,0-1 368 0,2 2 80 16,8-2 16-16,0 0 0 0,0 0 96 0,0 0 32 15,0 0 0-15,0 0 0 0,10 6-400 0,4 2-80 16,8-3-16-16,5 0 0 0,6 4-160 0,6-6-48 16,3 1 0-16,8-1 0 0,2-1-256 0,2 2-48 15,5 0-16-15,2-2 0 0,1 1-32 0,2-2-16 16,1 1 0-16,-2-1 0 0,1 0 96 0,-3-2 16 15,-2-2 0-15,0 2 0 0,-2 1-80 0,-4-1-16 16,-4-2 0-16,-7-1 0 0,-3-3-160 0,-6 0-48 16,-6 1 0-16,-4-2 0 0,-8 1 48 0,-4-2 0 15,-4 4 0-15,-7 5 0 0,-3-13 256 0,-6 4 64 16,-5-2 16-16,-6 2 0 0,-8-4-96 0,-5-2-32 16,-4 1 0-16,-7 0 0 0,-5 1-192 0,1-2-32 0,0 1-16 15,1 1 0-15,0 2-160 0,5-1 0 0,6 2 0 0,7 0 0 16,5 5 0-16,10-1-320 0,7 1 48 0,7 5 16 31,16-7-2960-31,10-3-592 0,28-7-112 0,11 9-32 0</inkml:trace>
  <inkml:trace contextRef="#ctx0" brushRef="#br1" timeOffset="105378.76">25417 9778 15663 0,'-17'-8'1392'0,"6"6"-1120"0,1-2-272 0,3-1 0 16,2 2 960-16,-2 2 128 0,-2 0 16 0,9 1 16 15,-6 1 96-15,6-1 32 0,0 0 0 0,0 0 0 16,0 0-64-16,0 0-16 0,0 0 0 0,0 0 0 0,15 5 16 0,4 3 0 16,3-5 0-16,6 2 0 0,4-1-272 0,7 0-48 15,8-1-16-15,3-1 0 0,0 1-272 0,5-1-48 16,2 0-16-16,1 0 0 0,0 1-80 0,3-1-32 15,1-1 0-15,4 1 0 0,2-1 64 0,0 2 16 16,-4-1 0-16,1 2 0 0,-2-3-64 0,0 2-16 16,-1-1 0-16,0 2 0 0,1 0-112 0,-4 0-32 15,-2-3 0-15,-6 0 0 0,-5 0-48 0,-5-1-16 16,-2-1 0-16,-5-1 0 0,-2-2 48 0,-3 0 0 16,-4 0 0-16,-6-1 0 0,-3-1-64 0,-4 1-16 15,-5 1 0-15,-7 4 0 0,0 0 112 0,-5-14 32 0,-8 1 0 16,-4 2 0-16,-6-3 0 0,-8-1 0 15,-7 1 0-15,-6-2 0 0,-7-2-176 0,-5 2-128 0,-5 1 144 0,-1-1-144 16,2 1 128-16,-1 0-128 0,4 2 0 0,6 4 0 16,6 0 0-16,8 3 0 0,2 1-128 0,7 2 128 31,4 1-2128-31,6 6-320 0,5 0-64 0</inkml:trace>
  <inkml:trace contextRef="#ctx0" brushRef="#br1" timeOffset="109061.15">14361 14844 20271 0,'0'0'1792'0,"0"0"-1424"0,0 0-368 0,0 0 0 15,0 0 1024-15,0 0 128 0,0 0 16 0,-4 5 16 16,1 3-224-16,-5-2-64 0,3 2 0 0,-5 3 0 15,-7 5 32-15,1 0 0 0,-6 1 0 0,-3 3 0 16,-6-1-240-16,-2 1-48 0,-10 5-16 0,1 1 0 16,0-2-128-16,-1 3-32 0,-2-5 0 0,-1 3 0 15,3 3-96-15,0-1-32 0,4-2 0 0,0-3 0 16,4-2-112-16,2-1-32 0,0 0 0 0,6 0 0 16,5-3 32-16,3-2 0 0,5 0 0 0,6-3 0 15,2 0-32-15,6 2-16 0,4-4 0 0,3 2 0 16,5-2-176-16,6 2 192 0,2-1-192 0,6-1 192 0,2-1-32 0,4-1 0 15,1-1 0-15,4 2 0 16,1-2-160-16,2 2 160 0,2-1-160 0,2 2 160 0,0 0-160 0,0 0 0 16,4 1 0-16,-3-1 0 0,1 1 0 15,-3 3 0-15,-3-5 0 0,-1 2 0 0,0-2 0 0,-2 3 0 16,-1-3 128-16,-2 2-128 0,-2-6 0 0,0 2 0 16,-2 2-192-16,0-6 192 15,-1 1-1456-15,-1-2-160 0,-3-4-48 0,-1 1 0 16,0-3-1472-16,-3-4-320 0</inkml:trace>
  <inkml:trace contextRef="#ctx0" brushRef="#br1" timeOffset="109410.6">13904 15330 5519 0,'-17'-4'496'0,"7"1"-496"0,-2-2 0 0,1 0 0 0,-3 0 2512 0,1-2 416 0,2 0 80 0,1 3 0 15,0 1-1776-15,10 3-352 0,0 0-80 0,0 0-16 16,-9-6 304-16,9 6 64 0,0 0 16 0,0 0 0 16,0 0-80-16,10-3-32 0,2 0 0 0,9 1 0 15,-1-1-192-15,7-1-32 0,5-1-16 0,7 1 0 16,7 0 80-16,7-1 0 0,7 0 16 0,2 0 0 15,-5-6-208-15,6 4-64 0,3 4 0 0,5-2 0 16,0 2-176-16,2-1-32 0,-2 0-16 0,-3 1 0 16,-3-3-160-16,0 4-48 0,-1 1 0 0,2 1 0 0,1 0-208 15,-1 1 0-15,-2 0 128 0,-4 2-128 0,-6-3 0 0,0 1 0 16,-1 4 0-16,-3-4-160 16,-3-1-1152-16,0 0-224 0,-3 0-64 0,-1 0-8656 15,-3 0-1744-15</inkml:trace>
  <inkml:trace contextRef="#ctx0" brushRef="#br1" timeOffset="109727.6">14219 15468 29311 0,'0'0'1296'0,"0"0"272"0,11-1-1248 0,4-2-320 0,5 0 0 0,5 0 0 15,7 2 576-15,6 0 64 0,4-2 16 0,6 2 0 16,4-2 32-16,8 1 0 0,1-3 0 0,1 1 0 16,-2-1-96-16,2 1-16 0,2-1 0 0,5 1 0 15,0 1-256-15,4 0-64 0,-1-2-16 0,-2 1 0 16,-6 1-240-16,-1 1 144 0,0-1-144 0,-1-1 128 15,-2-1-128-15,-1 1 0 0,1 2 0 0,-4-2-176 16,-6-4-1744-16,-6 3-368 0,-4 0-64 0</inkml:trace>
  <inkml:trace contextRef="#ctx0" brushRef="#br1" timeOffset="110078.17">15350 14779 20271 0,'0'0'1792'0,"6"-5"-1424"0,2-4-368 0,4 4 0 16,4 2 3408-16,4 3 624 0,5-2 112 0,3 4 16 31,2 3-4016-31,4 3-800 0,3 0-176 0,5 5-16 0,4-4 848 0,2 6 288 0,1 5 0 0,-1 2 0 15,0-2 96-15,2 2 32 0,-1 2 0 0,2 3 0 16,-4 2-256-16,3 1-160 0,-2 1 192 16,-1-2-192-16,-6 7 192 0,-6-1-192 0,-3 4 192 0,-8-1-192 15,-5-3 240-15,-6 2-64 0,-5 1-16 0,-6 0 0 16,-4 3 288-16,-6 1 48 0,-6-3 16 0,-9 1 0 16,-9 2 240-16,-7 0 48 0,-9-3 16 0,-6-1 0 15,-2 3-304-15,-5 0-64 0,-3-3-16 0,-4 1 0 16,-4-3-432-16,-1-2 0 0,2-3 0 0,7-7 0 15,9-3-1408-15,9-5-304 0,10-6-64 16</inkml:trace>
  <inkml:trace contextRef="#ctx0" brushRef="#br1" timeOffset="111195.16">18087 14960 16575 0,'0'0'736'0,"-10"-6"160"0,1 2-720 0,9 4-176 16,0 0 0-16,0 0 0 0,-12-9 1792 0,5 4 320 15,7 5 64-15,0 0 0 0,0 0-752 0,0 0-144 16,0 0-48-16,0 0 0 0,0 0-464 0,0 0-80 16,0 0-32-16,4 7 0 0,3 2-144 0,6 1-48 15,1 3 0-15,5 2 0 0,1 4 0 0,6 2 0 16,0 4 0-16,6 2 0 0,5 3-176 0,1 3-32 15,2 4-16-15,-2 1 0 0,-1 1-112 0,2 6-128 16,-2 0 176-16,2 2-176 0,-2-4 128 0,0 4-128 16,-1-5 0-16,-3-1 0 0,-3-4 176 0,1-2-176 0,-3-1 160 0,-3 0-160 15,-2-4 256-15,-3-3-64 16,-2-1 0-16,0-1 0 0,-3-1-64 0,0-3 0 16,-2 0-128-16,0-4 192 0,-3 0-192 0,-1-3 0 15,0-4 0-15,-2 0 0 16,-7-10-480-16,0 0-144 0,0 0-16 0,0 0-16 15,7-7-2080-15,-1-2-400 0,-1-5-96 0</inkml:trace>
  <inkml:trace contextRef="#ctx0" brushRef="#br1" timeOffset="111529.25">19109 14708 28911 0,'0'0'1280'0,"0"0"256"0,-4-4-1216 0,4 4-320 16,0 0 0-16,0 0 0 0,-6-1 656 0,-1 2 80 15,-2 4 16-15,3 6 0 0,-2-2 16 0,0 6 16 16,-3 4 0-16,0 5 0 0,-2 1-112 0,-1 7-32 16,-1 3 0-16,-3 1 0 0,-1 3-64 0,-4 5 0 15,-1 6-16-15,-3 2 0 0,-3 1-176 0,-1 4-16 16,0 4-16-16,-1-2 0 0,4-1-224 0,-1 1-128 15,-1-5 160-15,4-3-160 0,0-1 128 0,2-2-128 16,0-3 0-16,1-2 0 0,0-5 0 0,5-3 128 16,1 1-128-16,3-5 0 0,2-5 0 0,1-3-256 15,-1-2 48-15,1-2 16 16,4-9-1312-16,7-10-256 0,0 0-48 0,0 0-8880 16,0 0-1792-16</inkml:trace>
  <inkml:trace contextRef="#ctx0" brushRef="#br1" timeOffset="111995.62">18014 14326 24879 0,'-7'-3'2208'0,"0"2"-1760"16,7 1-448-16,0 0 0 0,-5-4 384 0,5 4-16 15,0 0 0-15,0 0 0 0,5-8 240 0,4 1 48 16,3-5 16-16,4 0 0 0,5 0 0 0,5-1 0 15,5-1 0-15,9 2 0 0,6 2-256 0,5-3-48 16,2 1-16-16,5 2 0 0,3-4-208 0,2 5-144 16,7-1 192-16,3 4-192 0,2-4 160 0,-3 2-160 15,-3-3 128-15,-3 3-128 0,-4-1 240 0,-6 5-48 16,0-1 0-16,-5 0 0 0,-5 1 128 0,-7 0 0 16,-6 2 16-16,-6-1 0 0,-6 0 304 0,-4 0 48 15,-6 1 16-15,-11 2 0 0,0 0 128 0,-4-4 48 16,-4-3 0-16,-6 0 0 0,-4 3-240 0,-5-2-64 15,-4-3 0-15,1 2 0 0,-5 0-368 0,2 0-80 16,0 2 0-16,2-2-128 0,3 2-192 0,3-2-128 0,4 1-48 0,0-1 0 31,7-1-2336-31,6 1-480 0,4 7-80 0</inkml:trace>
  <inkml:trace contextRef="#ctx0" brushRef="#br1" timeOffset="112481.1">20543 13741 13823 0,'0'0'1216'0,"0"0"-960"16,0-6-256-16,0-6 0 0,0 2 2384 0,1-1 432 15,1 0 96-15,1 2 16 0,0-1-1088 0,-1 5-224 16,-2 5-32-16,0 0-16 0,0 0-432 0,0 0-96 16,0 0-16-16,0 0 0 0,0 0-256 0,-2 12-64 15,-2-1-16-15,-1 4 0 0,-2 3-112 0,-2 2-32 16,-2 3 0-16,-2 1 0 0,-2-1 80 0,0 3 16 16,-2-2 0-16,1 0 0 0,-2-1-128 0,0-3-32 15,0-1 0-15,4-1 0 0,-1-3-112 0,4-3-32 16,2-2 0-16,0-5 0 0,5 0 16 0,4-5 0 15,0 0 0-15,5-6 0 0,3-3 0 0,3-5 0 0,3-3 0 0,4-3 0 16,1-4-112-16,1-1-32 16,1-2 0-16,-1 0 0 0,3-1-208 0,-3 1 0 0,-1-3 0 15,0 2 0-15,-1-2 0 0,-1 3 0 0,-2 3 0 16,-1 3 0-16,-1 2 0 0,-2 3 0 0,-2 4 0 0,-1 7 0 16,-8 5 0-16,0 0 0 0,0 0 0 0,-4 15 0 15,-4 5 0-15,-2 2 0 0,-4 6 0 0,-11 12 0 16,-3 2 0-16,-2 2 0 0,-1 1 0 0,1-3 0 15,-1-7-192-15,1 0 192 0,5-6-192 0,2-1 192 16,4-5-880 0,4-3-64-16,5-2-16 0,3-2 0 0,5-2-2272 15,4 0-464-15</inkml:trace>
  <inkml:trace contextRef="#ctx0" brushRef="#br1" timeOffset="112929.04">21558 14932 28959 0,'0'0'1280'0,"0"0"272"0,0 0-1232 0,0 0-320 0,0 0 0 0,0 0 0 16,13 4 944-16,2-2 128 0,6-3 16 0,1 0 16 15,6-2-288-15,5-1-64 0,6-2-16 0,4 0 0 0,4-3-352 0,6 2-64 16,-1 1 0-16,2-2-16 0,-2 2-176 0,-4 4-128 16,-3-5 144-16,-3 5-144 0,-4 0 0 0,-4 4-320 15,-2 0 64-15,-4 2-10560 16,-4 0-2096-16</inkml:trace>
  <inkml:trace contextRef="#ctx0" brushRef="#br1" timeOffset="113080.42">21774 15370 30399 0,'0'0'2704'0,"0"0"-2160"16,0 0-544-16,18 6 0 0,2-3 704 0,5-1 48 15,1-4 0-15,9-1 0 0,5-6-240 0,6 0-64 16,2-4 0-16,3-2 0 0,-1 1-240 0,3-1-48 15,4 2-16-15,4-1-10512 16,6-1-2112-16</inkml:trace>
  <inkml:trace contextRef="#ctx0" brushRef="#br1" timeOffset="113632.42">23553 16071 14735 0,'-5'14'640'0,"2"-4"160"0,0-1-640 0,3-9-160 16,0 0 0-16,0 0 0 0,0 0 2464 0,0 0 464 15,4-8 80-15,3-6 32 0,0-5-1104 0,2-2-208 16,3-6-64-16,0-2 0 0,0-8-512 0,3-4-128 16,3-1 0-16,0-4-16 0,-2-1-368 0,3-5-80 15,-4-5-16-15,2-4 0 0,1-1-32 0,-2-8-16 16,0-6 0-16,0-3 0 0,2 1 80 0,-4-6 0 15,1-3 16-15,-1-5 0 0,3-1-208 0,0 3-32 16,4 0-16-16,0 5 0 0,4 10-176 0,1 9-32 16,3 6-128-16,-1 12 192 0,-2 9-192 0,-3 9 0 15,-4 7 0-15,-1 5 0 0,-3 6-144 0,-1 6 144 0,0 8 0 16,-4 5-144-16,-1 4 144 0,1 9-160 0,-1 9 160 0,-1 4-160 16,-1 4 160-16,-2 4-192 0,2 4 192 0,-1 9-192 15,2 6 192-15,-2 8-128 0,2 2 128 0,-1 4-128 16,1 1 128-16,-1 2-128 0,4 2 128 0,-1-4-128 15,3-2 128-15,-1-3 0 0,0-3 0 0,-1-7 0 16,2-7 0-16,0-2 0 0,-2-3 0 0,0-7 0 16,1-7-352-16,-2-1-32 0,-1-5-16 0,-3-1 0 15,-1-8-1472-15,-1-4-304 0,-4-1-48 0,-1-5-13264 16</inkml:trace>
  <inkml:trace contextRef="#ctx0" brushRef="#br1" timeOffset="113815.23">23781 15247 32255 0,'0'0'2864'0,"0"0"-2288"16,0 0-576-16,0 0 0 0,0 0 576 0,0 0 16 15,12 0 0-15,3-2 0 0,6 0-112 0,6-1-32 16,9 0 0-16,9-3 0 0,7-1-64 0,5 1 0 16,4-3-16-16,-3 1 0 0,0-2-144 0,0 4-32 15,3 1 0-15,3 0 0 16,0 0-1104-16,1 2-240 0,0-1-32 0,-6-2-14512 0</inkml:trace>
  <inkml:trace contextRef="#ctx0" brushRef="#br1" timeOffset="114066.52">25603 14675 35535 0,'0'0'1568'0,"0"0"336"0,0 0-1520 0,8 15-384 0,2 3 0 0,4 1 0 16,2 4 128-16,3 3-128 0,2 5 128 0,0 4-128 15,1 0 160-15,2 2-32 0,-1-1-128 0,0 3 192 0,-2 4-192 0,0 3 0 16,-1-5 128-16,0 5-128 0,0-3 0 0,-3 5 128 16,0-5-128-16,-3 3 0 0,-3-5-192 0,-1-2-128 15,-2 0-16-15,0-4-16 16,-5 0-2528-16,1-4-496 0,-1-2-96 15</inkml:trace>
  <inkml:trace contextRef="#ctx0" brushRef="#br1" timeOffset="114317.05">26073 14585 31903 0,'0'0'1408'0,"0"-9"304"0,0 9-1376 0,-4-9-336 15,4 9 0-15,0 0 0 0,0 0 896 0,-5 12 96 16,-1 3 32-16,-3 3 0 0,-2 1-512 0,-1 7-80 16,-4 6-32-16,-3 5 0 0,-3 6 176 0,-1 0 48 15,-2 4 0-15,1 0 0 0,-3 2 16 0,0 3 16 0,-5 3 0 0,1 0 0 16,-2 1-208-16,-3 4-32 0,-1 0-16 0,2-2 0 16,-1 0-208-16,3 0-64 0,4-1 0 15,2-5 0 1,4-2-1008-16,5-8-208 0,3-1-32 0,4-7-16 15,2-2-1584-15,6-11-320 0,2-3-64 0</inkml:trace>
  <inkml:trace contextRef="#ctx0" brushRef="#br1" timeOffset="114761.05">25149 14191 25791 0,'-18'-8'1152'0,"8"6"224"0,0-1-1104 0,10 3-272 16,0 0 0-16,0 0 0 0,0 0 1280 0,0 0 192 15,0 0 32-15,15-5 16 0,3-1-512 0,6-1-112 16,3-2 0-16,3 1-16 0,4-5-64 0,6-2-16 15,6 1 0-15,6 0 0 0,4 1-304 0,8-1-64 16,7 3-16-16,-1 0 0 0,-3 0-112 0,0 2-32 16,-2-2 0-16,0 3 0 0,-3-1-80 0,2 3-32 15,-3-2 0-15,-8 3 0 0,-8 1 64 0,-8-2 16 16,-7-2 0-16,-7 3 0 0,-8-1 192 0,-5 1 32 16,-3 0 16-16,-7 5 0 0,-1-11 224 0,-6 6 32 15,-6-1 16-15,-7-2 0 0,-4 2-336 0,-9-3-64 16,-5 1-16-16,-4-2 0 0,-1 3-336 0,1-2 0 15,1 2 0-15,4 2 0 16,4-4-496-16,6 2-112 0,7-5-32 0,5 6 0 16,3-2-2016-16,7 1-416 0,5 7-64 0</inkml:trace>
  <inkml:trace contextRef="#ctx0" brushRef="#br1" timeOffset="115106.48">27367 14671 12895 0,'0'0'1152'0,"0"0"-928"16,0 0-224-16,-3 8 0 0,3-8 3488 0,-8 11 656 16,-1 7 128-16,0 3 16 0,-1 1-2368 0,1 5-496 15,-1 7-80-15,1 5-32 0,0 0-416 0,1 3-96 16,2-4-16-16,2 5 0 0,-1 4-272 0,3-3-64 16,0 1-16-16,1-4 0 0,0-2-272 0,1 2-160 15,0 0 192-15,0-6-192 0,-1 0-192 0,-1-5-128 16,2-2-48-16,-1-5 0 15,0-7-2192-15,-1-3-448 0,-3-3-96 0</inkml:trace>
  <inkml:trace contextRef="#ctx0" brushRef="#br1" timeOffset="115239.87">26931 15022 30399 0,'0'0'1344'0,"14"0"288"0,0 0-1312 0,5-1-320 0,5 0 0 0,7 1 0 16,5 1 1520-16,6 0 224 0,6-1 48 0,5 0 16 15,2 3-1040-15,0-3-224 0,-3-2-32 0,0 0-16 16,1-1-240-16,1 0-32 0,0 1-16 0,2-2 0 16,1 1-1904-16,-3-5-384 15,-3 2-80-15</inkml:trace>
  <inkml:trace contextRef="#ctx0" brushRef="#br1" timeOffset="115812.4">29264 13879 30399 0,'-18'-16'2704'0,"7"6"-2160"15,-2 0-544-15,-1-1 0 0,2 5 384 0,0 1-48 0,-1 0 0 0,2 7 0 16,-2 5 192-16,-4-1 48 16,0 7 0-16,-1 5 0 0,0 6-128 0,0 9-32 15,-1 6 0-15,1 11 0 0,1 8-208 0,1 8-32 16,2 4-16-16,0 5 0 0,-1 10-32 0,0 6 0 0,0 4 0 0,-3 5 0 16,-3 5-128-16,1-5 128 0,-3 1-128 0,2-10 128 15,2-6-128-15,2-14 192 0,2-11-192 0,3-10 192 16,3-8 0-16,4-9 16 0,1-5 0 0,4-8 0 15,3-6 336-15,2-6 64 0,4-2 16 0,2-7 0 16,2-7 64-16,9-7 16 0,3-4 0 0,4-4 0 16,4-5-432-16,1 0-80 0,0-3 0 0,3 1-16 0,0 2-176 0,5 3 0 15,-1 2 0-15,4 6 0 0,1 7 0 16,3 5 0-16,3 6-128 0,-2 3 128 0,-3 2 0 16,-5 4 0-16,-5 8-144 0,-4 3 144 0,-8 4 0 0,-2 0 0 15,-5 5 0-15,-7 1 0 0,-5 0 0 0,-8 2 0 16,-3-1 0-16,-5 1 0 0,-7-1 256 0,-4-3-64 15,-6 1 0-15,-7 0 0 0,-8-8 208 0,-8 1 48 16,-6-4 0-16,2-2 0 0,-1-4 0 0,2-7 0 16,-1-3 0-16,2-1 0 0,5-2-304 0,-1-8-144 15,-3-4 160-15,3-7-160 16,1-4-1040-16,7-3-304 0,6-3-64 0,9 0-16 16,5 0-1344-16,9-3-272 0,5 0-48 0</inkml:trace>
  <inkml:trace contextRef="#ctx0" brushRef="#br1" timeOffset="116375.21">28366 13433 24015 0,'-30'-3'1056'0,"12"0"224"0,-1-1-1024 0,3 2-256 16,2-2 0-16,3 1 0 0,11 3 832 0,0 0 128 15,0 0 0-15,0 0 16 0,0 0-272 0,11-9-48 16,3 2-16-16,6-2 0 0,1 0-96 0,7-1-32 16,4 1 0-16,4-3 0 0,2 4 80 0,5-1 16 15,5 4 0-15,7-6 0 0,6 2-192 0,6 1-32 0,6 3-16 0,2 2 0 16,1 2-128-16,3 1-32 15,2 0 0-15,5 1 0 0,1 4-208 0,-3 3 176 0,-5-5-176 0,-3 4 160 16,-2 2 48-16,1 0 16 0,1 2 0 16,-3 2 0-16,-6 1 48 0,-7 0 16 0,-4-2 0 0,-5-3 0 15,-3 2 96-15,-6-4 0 0,-7 1 16 0,-3-2 0 16,-8-1 304-16,-6 0 64 0,-6-3 16 0,-12-2 0 16,0 0-16-16,0 0 0 0,-11-8 0 0,-5 0 0 15,-7-3 0-15,-1 1 0 0,-7-4 0 0,-4-4 0 0,-5 0-368 16,0-3-80-16,-2-6 0 0,-3 3-16 15,1-3-112-15,1 2 0 0,1 0-16 0,2-1 0 16,5 2-176-16,3 2 0 0,3 2-192 0,4 4 192 16,5 4-1872-16,5 3-256 15,2 1-48-15,7 4-17536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5:57.9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9057 12486 2751 0,'12'16'256'0,"-1"-6"-256"15,3 4 0-15,-2 0 0 0,2-3 1696 0,2-2 288 0,-1 1 64 0,3-3 16 16,-1-2-1120-16,2 0-240 0,-1-3-32 0,0 1-16 16,1-2 544-16,-1 2 96 0,0-1 32 0,0 1 0 15,-3-2 192-15,0 2 32 0,-1-2 16 0,-4 1 0 16,-10-2-240-16,0 0-48 0,0 0-16 0,0 0 0 15,0 0-208-15,0 0-32 0,0 0-16 0,0 0 0 16,0 0-144-16,0 0-32 0,-10-11 0 0,0 5 0 16,-4-3-288-16,-1 2-64 0,-2 2-16 0,1-2 0 15,-2 0-112-15,-3-2-32 0,-1 2 0 0,-4 0 0 16,-1-1-80-16,-2 1-32 0,-3-2 0 0,-1 4 0 16,0 3-80-16,-4 0-128 0,-4 1 176 0,-4 0-176 15,-2-3 192-15,0 3-64 0,0 1 0 0,0 0-128 16,-4-3 272-16,1 2-48 0,0 3-16 0,-4 1 0 15,-3-2 16-15,-3-2 0 0,-3 0 0 0,2-1 0 16,1 0 96-16,-1 1 32 0,0-1 0 0,-1 1 0 0,-2-1-112 0,-6 0-32 16,-2 1 0-16,-1-3 0 0,2 0-208 0,0 1 128 15,0 1-128-15,-4 0 0 0,-4-3 0 0,-1 0 128 16,-1 0-128-16,0 1 0 0,1 2 0 0,-2 0 0 16,-5 1 0-16,0 1 0 0,1-2 0 0,3 2 0 15,0 0 0-15,2 0 0 0,-1 0 0 0,0-1 0 16,-1-1 0-16,3-1 0 0,2 2 0 0,5-2 0 15,1-2 0-15,-1 4 0 0,-4 1 0 0,1-1 0 16,4-3-128-16,1 1 128 0,2 2-128 0,2 1 128 16,0 1-192-16,-1 0 192 0,-6-1-224 0,3 2 64 15,2-1 16-15,3 2 0 0,1-1 144 0,2 3-192 0,2-2 192 16,-4 2-192-16,-4 2 192 0,3-1 0 0,4-5 0 0,1 1-128 16,1 5 128-16,3 0 0 0,2-3 0 0,-1 0 0 15,-3 1 0-15,-1-4 0 0,0-2 0 0,2 1 0 16,0-3 0-16,4 2 0 0,2-1 0 0,0 0 0 15,-1 4 0-15,0-2 0 0,-3-3 0 0,-1-2 0 16,0-3 0-16,0 2 0 0,3 2 0 0,2-3 0 16,2 0 0-16,-3 3 0 0,1 1 0 0,-1-5 0 15,-3 2 0-15,2-3 0 0,-2 1 0 0,3 2 128 16,3-1-128-16,1 4 0 0,-1 0 0 0,2-1 0 16,0-1 0-16,1 1 0 0,1 2 0 0,-5-1 0 15,-1-1 0-15,1-1 0 0,3 2 0 0,1 0 0 16,0 0 0-16,0 2 0 0,5 0 0 0,-4 0 0 15,-1 1 0-15,-3 0 0 0,1-2 0 0,0 0 0 0,1 4 0 0,0 1 0 16,-1 1 0-16,4-2 0 0,-1 5 0 0,0-1 0 16,-1-1 0-16,-1 0 0 0,-6 2 0 0,5-4 0 15,-2 1 0-15,3 1 0 0,2 3 0 0,2-3 0 16,0 3 0-16,2-1-128 0,0 2 128 0,0 1 0 16,-1 3 0-16,-1-3 0 0,-3 2 0 0,0 2 0 15,1-3 0-15,-1 0 0 0,1 1 0 0,21-7 0 16,-5 4 0-16,0 1 0 0,-2 4 0 0,-1-3 0 15,1 2 0-15,-2 1 0 0,2-1 0 0,-25 10 0 16,7-5 0-16,6-1 0 0,2-1 0 0,5-1 0 16,3 0 0-16,2 3 0 0,2 0 0 0,14-7 0 15,-1 4-144-15,-1 1 144 0,0 1 0 0,1 2 0 0,1 1 0 0,1-3 0 16,1 4 0-16,-8 14 0 0,6-4 0 0,5-7 0 16,4-1-128-16,3 0 128 0,1-3 0 0,3-1 0 15,4-2 0-15,1-2 0 0,0-1 0 0,2 1 0 16,0-1 0-16,4 1 0 0,0 2 0 0,-1-1 0 15,3 2-128-15,-4-8 128 0,2 3 0 0,3 2 0 16,1 3 0-16,1 0 0 0,4 1 0 0,0 1 0 16,2 2 0-16,19 15 0 0,-5-7 0 0,0-2 0 15,-3-5 0-15,-2-1 0 0,-2-3 0 0,0 0 0 16,2 0 0-16,0 0 0 0,5 3 0 0,-17-15 0 16,6 3 0-16,3-2 0 0,4 5 0 0,4-2 0 15,1 3 0-15,5 0 0 0,2 3 0 0,39 6 0 16,-16-6 0-16,-5-1 0 0,-3-1 0 0,-2-2 0 15,2-3 0-15,2 2 0 0,2-3 128 0,3 1-128 16,-2 3 0-16,1-4 0 0,-3 1 144 0,0-3-144 0,2-1 0 0,4 3 0 16,5-4 0-16,-1 4 0 0,1-4 0 0,-1 1 0 15,-2 2 0-15,4-2 128 0,2 4-128 0,4-1 0 16,3 2 0-16,-2-3 128 0,-3 1-128 0,0-2 0 16,0 2 0-16,3-3 0 0,5 0 0 0,-3 2 0 15,-1-2 128-15,-1-1-128 0,0 0 0 0,5-1 128 16,3-2-128-16,-3 1 0 0,-3 1 0 0,1 1 128 15,-1-5-128-15,6 3 0 0,2-1 0 0,-2 0 0 16,-3-4 0-16,1 2 128 0,-1-1-128 0,3 0 0 16,1 2 0-16,-2-2 0 0,0-3 0 0,-2-1 0 15,-2 2 0-15,4 1 0 0,4 2 0 0,-5-1 128 16,-3-3-128-16,-2-1 0 0,1 2 0 0,1 1 0 16,2-1 0-16,0 0 128 0,-4 0-128 0,-1-2 0 0,0 1 0 0,0 2 0 15,2 0 0-15,-2 1 0 0,0-3 0 0,-2-1 0 16,-4 1 0-16,-2 0 0 0,-2 0 0 0,4-1 0 15,5 1 0-15,-1-1 0 0,-4 0 0 0,0-2 128 16,-3 0-128-16,-1-2 0 0,0 2 0 0,3-5 0 16,2 5 0-16,-2-3 0 0,-4 2 0 0,-3-1 0 15,-1-2 0-15,1-2 0 0,-1 1 0 0,2 3 128 16,0-2-128-16,-5 3 0 0,-3-4 0 0,1-1 0 16,-3 2 0-16,4-3 0 0,-4 2 0 0,4 1 0 15,-1-3 0-15,-1-3 128 0,-3-1-128 0,-1 2 0 16,-2-1 0-16,-1 2 0 0,-4-1 0 0,1-1 128 15,0-2-128-15,-1 1 0 0,0-1 0 0,-2 1 128 16,-2-1-128-16,-3 0 0 0,-4 0 0 0,-1-1 0 16,0-1 0-16,-3 0 128 0,-1-1-128 0,-2 1 0 0,-4-4 0 15,-2 0 128-15,-1 2-128 0,-1 0 0 0,-1 0 144 16,-1-2-144-16,-2 1 192 0,-2 1-192 0,-3-2 320 0,-4-1-64 16,-2-3 0-16,-3 0 0 0,-1 1 0 0,-4-3-16 15,-4 2 0-15,1-2 0 0,-4-3-16 0,-2 1 0 16,-3-1 0-16,-4 1 0 0,-5 5 48 0,1-3 16 15,-4 2 0-15,-1 1 0 0,-5-4-64 0,-3 6-16 16,-4-4 0-16,-2 4 0 0,-3-1-208 0,-4 0 128 16,-7 3-128-16,-7 3 0 0,-5 0 0 0,-3 2 0 15,-4 1 0-15,-1 4-160 16,-4 0-224-16,-8 5-32 0,-9 1-16 0,-1 5 0 16,-2 3-1104-16,-3 5-208 0,-7 7-48 0,-5 2-16640 0</inkml:trace>
  <inkml:trace contextRef="#ctx0" brushRef="#br0" timeOffset="29470.94">17099 1616 4607 0,'0'0'192'0,"0"0"64"0,0 0-256 0,0 0 0 16,0 0 0-16,0 0 0 0,0 0 1760 0,0 0 304 15,-4-9 64-15,4 9 16 0,0 0-1088 0,0 0-224 16,0 0-32-16,0 0-16 0,0 0 256 0,0 0 48 15,0 0 16-15,13-4 0 0,-4 2-304 0,5-1-64 16,-1 3-16-16,3 0 0 0,3 0-48 0,3 0-16 16,3 0 0-16,2 0 0 0,2 0-144 0,4 0-16 15,-1 0-16-15,2-1 0 0,-1-1-64 0,4-1-16 16,1-1 0-16,3 3 0 0,-3 1 32 0,4-1 0 16,1-2 0-16,2 2 0 0,2 1-48 0,4 0-16 15,1-1 0-15,-1 1 0 0,-3 0-176 0,2 0-16 0,-1 0-16 0,1 0 0 16,-1 1-160-16,2 1 192 0,3 0-192 0,0-1 192 15,1-1-192-15,-2 0 0 0,-2 0 0 0,1 0 0 16,2 0 0-16,-1 2 0 0,-3 2 0 0,3-1 0 16,2-1 0-16,1 1 0 0,1-2 160 0,-3 0-160 15,0 1 0-15,-1 0 0 0,1 3 0 0,-1-1-192 16,2-3 192-16,2 2 0 0,3 0 192 0,-1-2-192 16,2 0 0-16,0 0 0 0,-1 2 0 0,0-1 0 15,0 1 160-15,1 1-160 0,2-3 128 0,2-2-128 16,0 0 128-16,-2-1-128 0,0 1 128 0,-1 1-128 15,-1-1 128-15,2-1-128 0,1 0 0 0,2-2 128 16,-1 0-128-16,-2 0 0 0,-1 1 144 0,-1-2-144 16,-3 1 0-16,2 0 0 0,1 1 0 0,1 1 128 0,2-1-128 0,-3-2 0 15,-3 0 0-15,1 3 0 0,-1-1 0 0,0 1 0 16,1 0 0-16,1 0 128 0,-3 0-128 0,3 1 128 16,1 0-128-16,-2 0 128 0,-1-2-128 0,-1 2 0 15,-1 1 128-15,2-1-128 0,3 1 0 0,0 0 0 16,-1-2 0-16,-2 1 128 0,-3 0-128 0,1 1 0 15,3-2 0-15,-1 2 128 0,2 0-128 0,1 0 0 16,1 0 0-16,-2 0 0 0,-2 0 0 0,1 0 0 16,-3-2 0-16,1 2 0 0,0 0 0 0,5 2 0 15,2 0 0-15,-1-2 0 0,1 0 0 0,0 0 0 16,-3-2 0-16,1 2 0 0,0 0 0 0,4 2 0 16,3-1 0-16,0-1 0 0,-1 0 0 0,0-1 0 0,-2-1 0 0,1 2 0 15,-1 0 0-15,3 2 0 0,2-1 0 0,0-1 128 16,-1-1-128-16,-3-1 144 0,-2 0-144 15,0 2 160-15,0 2-160 0,1 1 0 0,3-2 0 0,-1 1 0 16,-4-2 0-16,-2 0 0 0,-3-2 128 0,-2 2-128 16,-3 2 0-16,4-1 128 0,-1-1-128 0,0 2 128 15,-2 0-128-15,-1-2 0 0,-3-2 0 0,-3 1 0 16,-3 0 0-16,2 1 0 0,-3 0 0 0,2 0 0 16,-1 0 0-16,1 1 0 0,2 0 0 0,-4 1 0 15,-2-1 0-15,-1 0 0 0,-3 0 0 0,-2 1 0 16,-5 0 0-16,0-2 0 0,-2 0 0 0,-1 2 0 15,0 0 0-15,-1 1 0 0,-1-2 0 0,0 1 0 16,-2 1 0-16,0-2 0 0,-1 0 0 0,1 3 0 16,2-1 0-16,-3-2 0 0,-1 0 0 0,-4-1 0 0,-1 2 0 0,1-1 0 15,-1 0 128-15,0-1-128 0,-3 0 0 0,-1 0 0 16,-1 0 0-16,0 1 0 0,-3-1 144 0,1 0-144 16,-10 0 160-16,10 0-160 0,-10 0 0 0,0 0 0 15,10 2 0-15,-10-2 0 0,0 0 0 0,0 0 0 16,0 0 0-16,0 0 0 0,0 0 0 0,0 0 0 15,0 0 0-15,0 0 0 0,0 0 0 0,0 0 0 16,-11 6 0-16,-3-2 0 0,-5-2 0 0,-4 2 0 16,-3 1-128-16,-3 0 128 0,-3-2 0 0,-5-2 0 15,-2-1 0-15,-5 2 0 0,-3 0 0 0,1 2 0 16,-1 2 0-16,-4-2 0 0,-4 2 0 0,-3 1 0 16,-7-5 0-16,0 2 0 0,-4 1 144 0,1 4-144 15,-1-3 128-15,-2 3-128 0,-3-4 0 0,-5 1 128 0,-4-4-128 0,-1 3 0 16,0-1 0-16,-3 1 0 0,-2 5 128 0,-2-5-128 15,-5-2 0-15,2 1 0 0,2 3 0 0,-4 0 0 16,-4 2 0-16,-2-4 0 0,-1-5 0 0,2 5 0 16,-1 4-144-16,-2-4 144 0,-3-3 0 0,0 1 0 15,3-3-128-15,-3 2 128 0,-4 2 0 0,3-1 0 16,-2-3-176-16,3 2 176 0,3 2-160 0,-3-1 160 16,-4-5 0-16,3 2 0 0,4 0 0 0,-3 2 160 15,-1 3-160-15,2-2 0 0,1-3 0 0,5 2 0 16,1-1 0-16,1 2 0 0,0-3 144 0,3 0-144 15,2 0 128-15,0 2-128 0,-2 1 160 0,2-2-160 16,1-1 128-16,4 0-128 0,1 2 0 0,1 1 0 16,-1 1 0-16,1-4 0 0,1 0 0 0,2-1-160 15,4-1 160-15,2 4 0 0,0 0 0 0,1 1 128 0,-1-5-128 16,3 1 0-16,4 0 0 0,0 0-128 0,1 1 128 0,-1 1 0 16,1 1 0-16,-1 1 0 0,0-2 0 0,2-1 0 15,4 0 0-15,3 1 0 0,-3 1 0 0,0 0 0 16,1 1 0-16,-2-2 0 0,0-1 0 0,0 0 0 15,2-1 160-15,4 1-160 0,1 2 128 0,-1 0-128 16,1 1 0-16,-2 0 0 0,-1-2 128 0,3 0-128 16,2-1 0-16,2 2 144 0,4 0-144 0,-1 1 128 15,0-1-128-15,0 1 128 0,-1-2-128 0,0 2 0 16,0-2 0-16,0 0 0 0,1-1 0 0,2 0 0 16,4 0 0-16,0 0 0 0,-1 0 0 0,3 0 0 15,1 0 0-15,0 2 0 0,-2 0 160 0,2-2-160 16,0-2 192-16,0 2-192 0,-1 0 0 0,3 0 0 15,3 0 0-15,2 0 0 0,2-2 0 0,0 1 0 0,1-2 0 0,3 2 0 16,3 0 0-16,1 1-144 0,1 0 144 0,0 0 0 16,-1-1 0-16,3 1 0 0,-3 0 0 0,4 0 0 15,0-2 0-15,1 2 0 0,1 0 0 0,1 0 0 16,0 2 0-16,1-1 0 0,-1 1 0 0,3 0 0 16,1 0 0-16,1 2 0 0,-1 0 0 0,5-2-128 15,0 4 128-15,2 0 0 0,7-6 0 0,-8 5 0 16,8-5 0-16,0 0 0 0,0 0 0 0,-3 10 0 15,3-10 0-15,0 0 0 0,9 10 0 0,0-3 0 16,4-1 0-16,1-1-128 0,1 1 128 0,4 0 0 16,3-8 0-16,2 2 0 0,0 0 0 0,3 0 0 15,6 0 0-15,0 0 0 0,1 2 0 0,3-4 0 0,1-3 0 0,4 1 0 16,1 1 0-16,4-3 0 0,4-1 0 0,4 2 0 16,2-3 0-16,0 3 0 0,3 1 0 0,0-1 0 15,2-2 0-15,0 3 0 0,-1 0 0 0,4 1 0 16,4 0 0-16,2-1 0 0,0-1 0 0,2 3 0 15,-2-5 0-15,1 4 0 0,1 3 0 0,4 0 0 16,3-2 0-16,0-2 0 0,-2 0 0 0,-2 3 0 16,0 0 0-16,5-1 0 0,2-2 0 0,1 1 0 15,-5-1 0-15,0 0 0 0,0 3 0 0,3-1 0 16,4-1 0-16,-1-1 0 0,0-3 0 0,-2 0 0 16,0 0 0-16,1 6 0 0,3 1 0 0,-1-1 0 15,-1-4 0-15,1 0 128 0,-3 2-128 0,4 3 0 0,-1 3 0 0,1-3 0 16,-1-4 0-16,-1 1 0 0,-3 2 0 15,2 2 0-15,1 4 0 0,1-2 0 0,-1-4 0 0,-1-1 0 16,0 1 0-16,-1 4 0 0,2 2 0 0,0-3 0 16,2-4 0-16,-4-1 0 0,1 2 0 0,3 2 0 15,0 3 0-15,1-4 0 0,-1-4 0 0,-3 2 0 16,-2 0 0-16,2 2 0 0,1 3 0 0,0-2 0 16,-1-2 0-16,-4 0 0 0,-3-2 0 0,-1 3 0 15,0 3 0-15,4-1 0 0,3 3 0 0,-2-5 0 16,-6-2 0-16,3-1 0 0,-2 1 0 0,3 3 0 15,2 4 0-15,-1-5 0 0,-2-5 0 0,-3 1 0 16,-3 4 0-16,3-1 0 0,0 1 0 0,3 0 0 16,-1 1 0-16,0-1 0 0,-9-1 0 0,1-2 0 15,1 2 0-15,0 0 0 0,1 1 0 0,0 1 0 16,0-1 0-16,-3-1 0 0,-4-2 0 0,0 2 0 0,2 1 0 16,1 3 0-16,5 0 0 0,-5 0 0 0,2-4 0 15,-7-1 0-15,-5 2 0 0,-1 0 0 0,0 0 0 0,-1 2 0 16,-3 0 0-16,-4-1 0 0,-6-2 0 0,-9 1 0 15,-9-1 0-15,-1 1 0 0,-3 0-176 0,1 0-48 16,0-1-16-16,0-1 0 0,-2 2 240 0,0 0 0 16,-1 4 0-16,-3-1 0 15,-2-1-1568-15,1 3-224 0,-4-1-32 0</inkml:trace>
  <inkml:trace contextRef="#ctx0" brushRef="#br0" timeOffset="36492.06">5509 13508 13823 0,'-14'-1'1216'0,"5"2"-960"0,-2 2-256 0,-1-1 0 16,1 2 416-16,1-1 32 0,1-1 16 0,-1 1 0 15,-2-1 384-15,2 0 80 0,1-2 16 0,9 0 0 16,0 0-64-16,0 0-16 0,-8-7 0 0,8 7 0 16,-3-5-144-16,3 5-16 0,0 0-16 0,6-9 0 0,5 3-272 0,2-3-48 15,0 3-16-15,6 1 0 0,5-4 0 0,5 2 0 16,7-3 0-16,8 3 0 0,6-5 144 0,5 3 16 15,2-2 16-15,3 1 0 0,1-1-96 0,2 0-32 16,5 3 0-16,0 0 0 0,2 1-16 0,1 1-16 16,0-1 0-16,-1 4 0 0,-2 0-112 0,-1-1-32 15,0 0 0-15,6 2 0 0,3-1-224 0,-2 2 144 16,-4 0-144-16,0 0 128 0,-4-2 0 0,0 0-128 16,0 0 192-16,1 0-64 0,1 2 176 0,-2-2 16 15,-6-1 16-15,-2 2 0 0,-2-3-16 0,-3 1-16 16,-2 0 0-16,-1 0 0 0,-4-3-160 0,-2 3-16 15,-2 0-128-15,-5 3 192 0,-5-3-192 0,-6 0 128 16,-5 4-128-16,-5 0 0 0,-4 0 128 0,-12 0-128 16,0 0 0-16,0 0 144 0,0 0-144 0,0 0 160 15,-11-1-160-15,-5 1 160 0,-7 1-160 0,-6 3 0 0,-4-3 0 0,-3-1 0 16,-3 0 0-16,-4 2 0 0,-2-1 0 0,-2 0 0 16,0-2 0-16,-5 1 0 0,-4-1 0 0,-6-1 0 15,-7 1 192-15,-1 4-32 0,-1-1-16 0,0 1 0 16,-3-2-16-16,-5 2 0 0,-6-2 0 0,-1 4 0 15,0-1 16-15,3 2 0 0,1 0 0 0,1-2 0 16,0-1-144-16,-1 2 0 0,0 2 144 0,3 0-144 16,2 3 0-16,6-2 128 0,4 2-128 0,1-3 0 15,0 1 0-15,5 1 0 0,2-5 0 0,7 3 0 16,5-2 0-16,5-1 0 0,7 3 0 0,3 0 0 16,5-3 0-16,5 1 0 0,5 0 0 0,5-1 0 15,1-1 0-15,11-3 0 0,0 0 0 0,0 0 0 16,0 0 0-16,13 3-128 0,4 0 128 0,5 1 0 0,5-2 0 0,6 1 0 15,7-2 0-15,9 2 0 0,7 0 0 0,5 3 0 16,2-4 0-16,5 2 0 0,1-2 0 0,6 2 0 16,3 1 0-16,6-2 0 0,0-2 0 0,-2-1 0 15,-2-1 0-15,1 0 0 0,-1-3 0 0,0 1 0 16,2 1 0-16,0-1 0 0,-5-2 0 0,-2-1 128 16,-4 1-128-16,-1 1 176 0,-1 0 80 0,-2-2 32 15,-1-1 0-15,-3 2 0 0,-5-2 0 0,-4 0 0 16,-6-2 0-16,-4 2 0 0,-6-3-32 0,-4 2 0 15,-7 2 0-15,-5-2 0 0,-8 3 0 0,-6 0 0 16,-8 5 0-16,-5-8 0 0,-9 3 208 0,-11 1 48 16,-8 3 0-16,-12 1 0 0,-13 1-512 0,-13 3 0 15,-14 1 0-15,-9 8-160 16,-8 1-224-16,-12 5-32 0,-12 3-16 0,-7 3 0 16,-10 9-2032-16,-11 3-416 0,-11 6-64 0</inkml:trace>
  <inkml:trace contextRef="#ctx0" brushRef="#br0" timeOffset="38727">2289 15481 21183 0,'0'0'1888'0,"0"0"-1504"0,-6-4-384 0,6 4 0 16,0 0-144-16,0 0-112 0,0 0 0 0,0 0-16 15,0 0 544-15,0 0 112 0,0 0 32 0,0 0 0 16,0 0-416-16,0 0 128 0,6-6-128 0,-6 6 0 15,10-1 0-15,-10 1 128 0,12-3-128 0,-3 0 0 16,2 3 208-16,-1 0-32 0,1-2-16 0,-1 2 0 16,0 0 384-16,1 0 80 0,2 0 16 0,1 0 0 15,0 0 0-15,5 0 16 0,0 0 0 0,3 0 0 16,1-1 112-16,2-1 0 0,2 1 16 0,1 0 0 16,0 0-128-16,3-1-16 0,0 1-16 0,2 1 0 15,0-1-160-15,5 0-16 0,2-1-16 0,0 1 0 16,2 1-128-16,4 0-32 0,2-1 0 0,2 2 0 15,1-1-16-15,-2-1 0 0,2-3 0 0,0 1 0 0,-3 2-48 0,6 0-16 16,-2 0 0-16,2-1 0 0,5 2-64 0,-1-1-128 16,0 0 176-16,-2 1-176 0,2-2 192 0,-2 1-192 15,0 1 192-15,1 0-192 0,0 0 256 0,2 0-64 16,2 0-16-16,-4 0 0 0,-2 1 16 0,-2-1 0 16,0 0 0-16,2 2 0 0,1-1-48 0,-1 0 0 15,2 2 0-15,-1-1 0 0,0 1-144 0,-3-2 192 16,-2-1-192-16,1 3 192 0,1-2-192 0,-2 0 160 15,0 2-160-15,1-2 160 0,2 2-160 0,-1-1 0 16,-2-1 0-16,-2 1 128 0,-3-2-128 0,0 0 0 16,-2 0 0-16,1 0 0 0,-1 1 0 0,0 1 0 15,-1-2 0-15,0 2 0 0,2-2 0 0,-1 1 0 0,-1 2 128 16,-2-2-128-16,-2 0 0 0,-1 2 0 16,-1-2 0-16,-1 1 0 0,-2 1 0 0,2 2 0 0,-2-1 0 0,2 0 128 15,-1-2-128-15,3 3 0 0,-1-2 0 0,0-1 0 16,-1 0 0-16,-1-1 0 0,0 0 0 0,-2 1 0 15,0-1 0-15,-1-1 0 0,1 0 0 0,0 0 0 16,-2 0 0-16,1 0 0 0,0 1 128 0,1-2-128 16,0 0 0-16,1-2 0 0,3 2 0 0,1-1 0 15,3 2 0-15,-1 0 0 0,-4-2 0 0,5-1 0 16,0 1 0-16,-2 1 0 0,-1-2 0 0,2 0 0 16,-3 1 0-16,2 1 0 0,3-1 0 0,2 0 0 15,1-2 0-15,-1 0 0 0,0 2 0 0,-1-1 0 16,-3 2 0-16,1-2 0 0,-1 1 128 0,1 0-128 15,1 0 0-15,2 2 0 0,-1 0 0 0,1 2 0 16,3 1 0-16,-1-2 0 0,-1-1 0 0,2 2 0 16,-5-1 0-16,2-1 0 0,1 2 0 0,3 2 0 0,-1-4 0 0,3 3 0 15,0-2 0-15,4 3 0 0,0-3 0 0,0 0 0 16,-3-1 0-16,1 0 0 0,4 2 0 0,-2-2 0 16,1 0 0-16,2 1 0 0,2-1 0 0,-1 1 0 15,1 0 0-15,-1 1 0 0,1-2 0 0,-2 0 0 16,0-2 0-16,3 2 0 0,2 0 0 0,3 0 0 15,1 0 0-15,-4 0 0 0,0-1 0 0,1 0 0 16,2 0 0-16,2-1 0 0,3 0 0 0,1 1 0 16,0-3 0-16,0 1 0 0,-1-1 0 0,-1 2 0 15,-3 1 0-15,3-2 0 0,2 0 0 0,1 0 0 16,0 1 0-16,-3 0 0 0,0-1 0 0,0 2 0 16,-1 1 0-16,5 0 0 0,3-1 0 0,-2 0 0 0,-3-1 0 0,0 2 0 15,-1-5 0-15,3 4 0 0,2 0 0 0,0 1 0 16,-2 0 0-16,1-2 0 0,-3 1 0 0,-1 0 0 15,-3 0 0-15,5 1 0 0,0 0 0 0,1 0 0 16,-4 0 0-16,1 0 0 0,-2 0 0 0,-2 0 0 16,-1-2 0-16,2 2 0 0,2-1 0 0,1 0 0 15,1-2 0-15,-5-1 0 0,-1 2 0 0,1 1 0 16,-3-2 0-16,3 2 128 0,3-1-128 0,-2 0 0 16,-3-1 0-16,0 0 0 0,-6 0 0 0,2 0 0 15,-2 1 0-15,1 1 0 0,0-1 128 0,2 1-128 16,1-1 0-16,-5 0 0 0,-4 0 0 0,0 1 0 15,1-2 0-15,-1 2 0 0,-3-2 0 0,-1 2 0 16,5 1 0-16,-3-1 0 0,1-1 0 0,-1 2 0 16,-4 2 0-16,-3-2 0 0,1 0 128 0,-3 1-128 0,-3-1 0 0,-1 1 0 15,3-2 0-15,-2 1 0 0,1 0 0 0,-1 1 0 16,-1 2 0-16,0-1 0 0,-2 1 0 0,-3 1 0 16,-1-2 0-16,-3 1 0 0,-2-2 128 0,1 1-128 15,0 1 128-15,-2 0-128 0,-2 0 224 0,1 1-32 16,-3-3-16-16,0 3 0 0,0 0-48 0,-1 1 0 15,2-1 0-15,-3 0 0 0,0-2-128 0,-1 2 0 16,-2 1 0-16,0-2-176 0,-3-2 176 0,1 2-208 16,-3 0 80-16,-1-1 128 15,-2 1-560-15,-9-3 16 0,0 0 0 0,9 3-11360 16,-9-3-2256-16</inkml:trace>
  <inkml:trace contextRef="#ctx0" brushRef="#br0" timeOffset="42163.44">19711 13573 11967 0,'0'0'1072'0,"0"-11"-864"0,0 11-208 0,2-7 0 0,-1-4 2064 0,-1 11 368 16,0 0 80-16,0 0 16 0,0 0-1664 0,11 0-336 15,-11 0-64-15,12 6-16 0,-2 4-192 0,-2 1-32 16,-8-11-16-16,10 10 0 0,-1 2 144 0,0 2 32 16,-2 0 0-16,1 4 0 0,-3 3 208 0,0-1 48 15,0 2 16-15,0 3 0 0,-4 3 16 0,2 6 0 16,-2 3 0-16,-2 8 0 0,-3 4-128 0,-2 5-32 16,-1 3 0-16,-2 6 0 0,-1 3-128 0,-1 7-16 15,1 3-16-15,-3 0 0 0,0 4-160 0,3-2-16 16,-4 3-16-16,3-2 0 0,-2 1-16 0,3 0 0 0,0-2 0 15,1-1 0-15,1-3 16 0,1-1 0 0,-2-2 0 16,1-6 0-16,-2-3 64 0,3-6 16 0,2-2 0 0,-1-3 0 16,1-1 16-16,1-4 16 0,0-2 0 0,2-5 0 15,-1-2-48-15,1-2-16 0,0 0 0 0,1-3 0 16,-1-4-80-16,0 1-128 0,1-5 176 0,1 1-176 16,0-5 160-16,3-2-160 0,-1-2 128 0,1-4-128 15,-1-1 128-15,2-2-128 0,0 0 0 0,2-4 128 16,-6-5-128-16,10 4 0 0,1-3 0 0,0-1 128 15,-1 0-128-15,2-1 0 0,2-3 144 0,1 1-144 16,3 1 0-16,1-1 128 0,1-2-128 0,4 1 0 16,3-1 128-16,3 1-128 0,3-3 128 0,6 1-128 15,-1 0 160-15,1 0-32 0,1 1-128 0,0 2 192 16,2 1-64-16,3-1-128 0,0 0 176 0,5 1-176 16,3 1 0-16,1 1 0 0,3 0 0 0,0 0 0 0,0-1 0 0,1-1 0 15,-1 1 0-15,2 0 0 0,1 0 0 0,4 1 0 16,3-2 0-16,2 1 0 0,-1 0 0 0,2-2 0 15,-1-2 0-15,1 3 0 0,0-1 0 0,2 2 0 16,3-2 0-16,-1 1 0 0,-3 1 128 0,2-2-128 16,0 2 0-16,4 1 0 0,-1 1 128 0,0 3-128 15,-2-2 0-15,1 0 0 0,0-1 0 0,2 0 0 16,2 2 0-16,3-2 0 0,1 0 0 0,-2-1 0 16,-4 0 0-16,3 0 0 0,4 0 128 0,2-1-128 15,3 0 0-15,-1-1 0 0,-3 0 0 0,3 2 0 16,2-1 0-16,2-1 0 0,2 0 128 0,-3-2-128 0,-4 1 0 15,3 1 0-15,4-1 128 0,1 1-128 0,0-3 0 16,-4 0 0-16,1 1 0 0,0 1 0 0,6-2 128 0,-2 1-128 16,-4 1 0-16,1 0 0 0,1 0 0 0,4 2 0 15,3-1 0-15,-4-1 0 0,-4 1 0 0,1-2 0 16,0 1 0-16,7 1 0 0,0-2 0 0,-3 1 0 16,-6-2 0-16,2 3 0 0,0-1 0 0,3 2 0 15,-1-3 0-15,-2 3 0 0,-2 1 0 0,1-1 0 16,-1-2 128-16,4 2-128 0,-6 1 0 0,-1 0 0 15,-3 0 0-15,5 5 0 0,-1-1 0 0,0-2 0 16,0 2 128-16,1 0-128 0,-2-2 0 0,1 1 0 16,1-2 0-16,0 0 0 0,-2 1 0 0,-2-2 0 15,0 0 0-15,3 0 0 0,1 0 128 0,0 0-128 16,-2 0 160-16,-2 1-32 0,1-1 0 0,2 0 0 0,3-1-128 16,-1 1 160-16,-6 0-160 0,1 0 160 0,-1-2-160 0,2 2 128 15,2 0-128-15,-4 0 128 0,-2 0-128 16,-1-1 0-16,0-1 0 0,0-2 0 0,4 1 0 0,-2 1 0 15,-1-1 0-15,-1 2 0 0,-2-3 0 0,0-1 0 16,2 2 128-16,-2 1-128 0,-1-1 0 0,-1 2 0 16,-4 1 0-16,0-1 0 0,-2 0 0 0,2-1 0 15,1 0 0-15,-5-1 128 0,-5 2-128 0,-2 1 0 16,-5 0 0-16,0 0 0 0,-2-1 0 0,0 1 0 16,-1 1 0-16,1 0 0 0,-2-1 144 0,-2 3-144 15,-3 1 160-15,0-2-160 0,-3 1 128 0,1 0-128 16,-1 4 0-16,1-2 0 0,-2-1 0 0,2 3 0 15,-1 0 0-15,3-2 0 0,-6 2 0 0,-2 0 0 16,-2-1 0-16,-19 0 0 0,4-2 0 0,1 3 0 0,2 0 0 16,1 0 0-16,2 2-128 0,-3-2 128 0,0 3 0 0,20 8 0 15,-11-4 0-15,-3 0-128 0,-6 0 128 0,-1-1 0 16,-3-3 0-16,-2 3 0 0,-2-3 0 0,-2 1 0 16,-4 1 0-16,0-3 0 0,-1 1 0 0,-2-3 0 15,-1 2 0-15,0-2 0 0,1-1 0 0,-3 2 0 16,0-2 0-16,-2 0 0 0,-6-6 0 0,8 4 0 15,-8-4 0-15,9 3 128 0,-9-3-128 0,8 0 0 16,-8 0 0-16,7-3 176 0,0-3-176 0,-2-2 160 16,-2 1 32-16,1-5 16 0,-1-3 0 0,-1-2 0 15,1-2-64-15,-1-1-16 0,1-3 0 0,-3-6 0 16,1-3 32-16,2-1 0 0,-2-4 0 0,2 0 0 16,-2-1-160-16,1 1 128 0,1 2-128 0,1-5 128 0,-3-2-128 0,2-5 0 15,-1-5 0-15,1-4 128 0,-1-4-128 0,1-1 0 16,-2 4 0-16,2 27 128 0,-3-2-128 0,1-5 0 15,0-6 0-15,-1-4 0 0,0-5 0 0,0-3 0 16,-1-1 0-16,0 2 0 0,1 1 0 0,-3 3 0 16,0 0 0-16,1-48 0 0,1 13 0 0,-1 6 0 15,2 3-128-15,0 6 128 0,2 6 0 0,0 7 0 16,1 5 0-16,-2 24 0 0,2-7-128 0,-1-7 128 16,1-3-160-16,-1-4 160 0,-1-1-144 0,2 3 144 15,0-1-128-15,0-32 128 0,0 19 0 0,-1 6-128 16,2 3 128-16,0 5 0 0,1 2 0 0,-2 0 0 15,-1 0 0-15,2 1 0 0,-1 3 0 0,-1 4 0 16,2 4 0-16,-3 4-128 0,3 0 128 0,0 6 0 0,-2 0 0 0,1 4-128 16,1 1 128-16,-4 1 0 0,1 1 0 0,-1 2-128 15,0-1 128-15,0-1 0 0,0 4 0 0,0 1 0 16,-1 0 0-16,1 3-128 0,0 8 0 0,-4-11 0 16,4 11 128-16,-4-9-128 0,4 9 128 0,-5-9-128 15,5 9 128-15,-5-5 0 0,5 5 0 0,0 0 0 16,-11-5 0-16,11 5-128 0,-12-3 128 0,6 3 0 15,-3 0 0-15,-1 2-128 0,-1-1 128 0,-1 0 0 16,-2 2 0-16,-1-1 0 0,-3 1 0 0,-15 2-128 16,2 4 128-16,1-1 0 0,-2 0 0 0,-1 0 0 15,-3 3 0-15,-2-2-128 0,-4 3 128 0,15-8 0 16,-6 1 0-16,-5 2 0 0,-6-2 0 0,-3 3 0 16,-3 0 0-16,-2-3 0 0,-5 0 0 0,-56 4 0 15,11-4 0-15,7 2 0 0,4-1 0 0,2-1 0 0,2-2 0 0,-6 3 0 16,-4-4 0-16,-3 1-128 0,1 3 128 0,-5-1 0 15,-4-4 0-15,48 1 0 0,-13-1 0 0,-9 0 0 16,-10-1 0-16,-6 1 0 0,-3 2 0 0,-6-1 0 16,-6 0 0-16,-107 2 0 0,43-2 0 0,17-1 0 15,11 1 0-15,8-1 0 0,8-1 0 0,-1 2 0 16,-2 1 128-16,4 0-128 0,4-2 0 0,-2 3 144 16,-5-2-144-16,1 1 0 0,3 1 128 0,-2-2-128 15,-4 3 0-15,2 0 0 0,2-1 128 0,-1 1-128 16,-3 0 0-16,5-1 0 0,5-3 144 0,-4 2-144 15,-5 2 0-15,6 1 144 0,2-4-144 0,-1 0 0 16,-3 4 0-16,5 2 128 0,4-4-128 0,-2-2 0 0,-3 2 0 0,3 0 0 16,3 4 0-16,0-4 0 0,-2-1 128 0,-1 4-128 15,2-4 0-15,1 3 0 0,1-3 0 0,0 4 0 16,1-3 0-16,3-2 0 0,2 2 0 0,0 2 0 16,-4-1 0-16,5 0 0 0,5-2 0 0,-5 2 0 15,-1-1 0-15,2-2 0 0,5 1 0 0,1 0 0 16,0-1 0-16,2 2 0 0,-2-3 0 0,5 3 0 15,7-4 0-15,-7 2 0 0,-3 1 0 0,2 0 0 16,0 0 144-16,4 0-144 0,1-1 160 0,0 1-160 16,-3 1 0-16,3 2 0 0,4-2 0 0,2-1 0 15,-1 2 0-15,4-2 0 0,2 3 0 0,5-4 0 16,0-1 128-16,4 2-128 0,1 1 0 0,1 1 0 16,1-3 128-16,5 1-128 0,5-2 0 0,1 0 144 15,1 2-144-15,1 1 128 0,1 1-128 0,-3-1 128 16,1-1-128-16,3 1 160 0,3-1-160 0,-2 3 160 15,2-3-32-15,4-1-128 0,3 3 192 0,1 0-64 0,-1-2 96 0,4-2 16 16,-1 1 0-16,5-2 0 0,2 0 32 0,0 0 16 16,3 0 0-16,3 0 0 0,2 0-48 0,2 1-16 15,-2 0 0-15,4-1 0 0,3 0-80 0,2 0-16 16,0 0 0-16,3 0 0 0,2 0-128 0,0 0 128 16,1 0-128-16,5 1 128 0,-4 2-128 0,5-3 0 15,2-1 0-15,0 1 0 0,3 2-384 0,6-2 0 16,-10 4 0-16,2 0-13504 15,0-2-2720-15</inkml:trace>
  <inkml:trace contextRef="#ctx0" brushRef="#br0" timeOffset="46148.64">534 3178 9215 0,'-12'-6'400'0,"12"6"96"0,-10-6-496 0,1 1 0 0,9 5 0 0,-12 0 0 16,3 2 1872-16,-1 3 288 0,-1-1 48 0,0 5 16 16,-2 2-1392-16,2 5-256 0,-2 0-64 0,0 3-16 15,1-1-64-15,-1 1-16 0,0 1 0 0,1 2 0 16,-1 2-16-16,-1 2 0 0,-1 4 0 0,-1 6 0 16,0 3-176-16,2 9-32 0,-1 2-16 0,-1 3 0 15,2 3-16-15,0-5 0 0,0-4 0 0,7-19 0 16,-2 1-32-16,0 7-128 0,0 6 192 0,0 0-64 15,2 2 16-15,0 1 0 0,2-3 0 0,-3 31 0 16,6-13 80-16,2-13 16 0,1-7 0 0,3-9 0 0,1-1-112 16,-1-14-128-16,2 2 176 0,1 0-176 0,0 1 144 0,1 1-144 15,1 0 0-15,1 2 144 0,-1 2-144 0,11 14 0 16,-2-5 144-16,0-7-144 0,0-5 0 0,-1 1 128 16,1-4-128-16,1-3 0 0,0-2 0 0,4 1 144 15,3-2-144-15,0-1 0 0,1 0 176 0,1-1-176 16,-1-1 160-16,4 0-160 0,2 2 288 0,-11-5-32 15,4-1-16-15,4-2 0 0,4 1 16 0,3 3 16 16,4 2 0-16,3-2 0 0,3 2 32 0,42 4 0 16,-14-6 0-16,-7 4 0 0,-2-5-16 0,0 3 0 15,0 1 0-15,4 0 0 0,2-1-32 0,1 1-16 16,-2-3 0-16,1-1 0 0,1 0 672 0,2 1 144 16,2 0 32-16,2 1 0 15,1-2-1648-15,0 1-320 0,-1-4-64 0,4 0-16 0,3 1 816 0,3 0 144 16,2 3 0-16,-4-3 0 0,0-1 0 0,0-1 0 0,6 1 128 0,0 2-128 15,1-1 0-15,0-3 0 0,-2 0 0 0,2 3 128 16,2 4-128-16,0-3 0 0,-2 1 0 0,-2 4 0 16,0-5 0-16,5 2 0 0,1-4 0 0,-3 1 0 15,-1 1 208-15,-1 3-32 0,-2-3-16 0,5 1 0 16,1 2-32-16,0-2-128 0,-3 2 192 0,3-2-64 16,2 3-128-16,1 0 0 0,2-3 144 0,-3 1-144 15,0-2 0-15,3-1 0 0,5 0 0 0,-2 2 128 16,-3-2-128-16,1 0 0 0,-4 3 0 0,3-3 128 15,1-1-128-15,-3-2 0 0,-3 0 0 0,1 3 0 16,2 0 0-16,-1 1 0 0,-2-4 0 0,-1 0 0 16,0-1 0-16,3 2 0 0,3 0 0 0,-2-2 128 0,-2-2 32 0,-2 0 16 15,0 0 0-15,3 0 0 0,4 1 48 0,-3-1 16 16,-4-1 0-16,3 1 0 16,0-1-96-16,0 1-16 0,0-2 0 0,-1-1 0 0,-3 1-128 15,5-1 0-15,1 0 144 0,-2-3-144 0,1 3 0 0,-4-1 0 16,-1-2 0-16,2 3 128 0,2-5-128 0,-1 2 0 15,-1-3 0-15,-4 2 0 0,2-4 0 0,-1 2 128 16,-3 0-128-16,1-1 0 0,-7 0 0 0,-1 2 0 16,0-1 0-16,0 3 128 0,0-1-128 0,-4 3 0 15,-4-1 0-15,-1 0 0 0,-3 2 0 0,3 1 0 16,2 0 0-16,-2 0 0 0,-4-2 0 0,0 2 128 16,-2-2-128-16,-2 2 0 0,1 0 0 0,-1-1 0 15,2-3 0-15,-3 3 128 0,-5 1-128 0,-2-1 0 0,-3 3 0 0,-1-3 0 16,-3 1 0-16,0 1 0 0,-2 3 0 0,1-1 0 15,-4-4 0-15,-3 3 128 0,-2 0-128 0,-3 0 0 16,-3-1 0-16,0-1 0 0,-3-2 0 0,-3 2 128 16,-1 3-128-16,-1 1 0 0,-1 0 0 0,1 0 0 15,-2-1 128-15,-1-1-128 0,-1 2 128 0,3-1-128 16,-2-1 128-16,2-2-128 0,1 2 128 0,-1 1-128 16,-2 0 0-16,0-2 0 0,0 1 0 0,-3-1 128 15,0 2-128-15,1 0 0 0,1 1 0 0,0-3 128 16,2 2-128-16,2 0 0 0,-3 1 0 0,3 1 0 15,1 0 0-15,-1 4 0 0,0-2 0 0,1-2 0 16,2-1 0-16,1-1 0 0,-1-2 0 0,0 2 0 16,-1 1 0-16,0-1 0 0,-2-3 0 0,-2 0 0 0,0 0 0 0,-1 1 0 15,2-3 0-15,1 4 0 16,-1-1 0-16,-1 0 0 0,2 0 0 0,0 0 128 0,0 3-128 0,4 0 128 16,0 2-128-16,2-2 128 0,0-3-128 0,1-1 0 15,-1 3 0-15,-1-1 128 0,-2-2-128 0,-1 2 0 16,-2 0 0-16,1 1 0 0,0-1 0 0,-1 2 0 15,0 2 0-15,-1-2 0 0,0-2 0 0,-1 2 0 16,0 2 0-16,2-2 128 0,1 0-128 0,0 0 0 16,-1 0 0-16,2 2 0 0,0 1 0 0,-2-2 0 15,-5 2 0-15,0-3 0 0,-3-2 0 0,0 1 144 16,-2 0-144-16,-1-1 0 0,-2 2 192 0,0-1-64 16,-2-1 0-16,-3 0-128 0,-1 2 256 0,-9 0-48 15,9-3-16-15,-9 3 0 0,9-7-64 0,-2 2 0 0,0-2-128 16,0-1 192-16,-1-4-192 0,-4-2 144 0,2-1-144 0,-2-1 128 15,0-1-128-15,-2-2 160 0,-2-5-160 0,1 0 160 16,-1-4-160-16,-2 0 0 0,-1-5 0 0,0-2 0 16,-2-1 0-16,1-2 128 0,-2-7-128 0,1 1 0 15,-2-1 0-15,2 1 128 0,-1-6-128 0,0-1 0 16,0-5 0-16,1-2 128 0,0-7-128 0,1 5 0 16,-2 2 128-16,2-3-128 0,2 0 0 0,0-3 128 15,1-1-128-15,1-1 0 0,2 5 0 0,0-4 0 16,0-1 0-16,2 3 0 0,1-1 0 0,1 4 0 15,0-1 0-15,1 5 0 0,0 4 0 0,0 4 0 16,0 0 0-16,2 7 0 0,0 0-144 0,1 3 144 16,3-2 0-16,-2 4 0 0,0 3 0 0,0 5 0 15,0 0 0-15,-3 5-128 0,2-2 128 0,-2 1 0 16,-2-1 0-16,2 4 0 0,-2 3 0 0,0 4 0 0,-1-1-144 0,-2 2 144 16,-1 2 0-16,0 2-144 0,-1 2 144 0,-1 0 0 15,2 7-144-15,-3-7 144 0,-3-1-144 16,6 8 144-16,-8-6-192 0,-1 4 192 0,-3-2-176 0,0 0 176 15,-2 4-160-15,-3 3 160 0,-1-2 0 0,-1 2 0 16,-2-1 0-16,-6 2 0 0,-5-1 0 0,-4-1 0 16,-3 4 0-16,-4-2 0 0,-4 1 0 0,0 2 0 15,0-2 0-15,-5-1 0 0,-4-1 0 0,-4 4 0 16,-5-3 128-16,-4 1-128 0,-3 0 0 0,-2 0 128 16,1 0-128-16,-7 1 0 0,-3 2 144 0,-4-2-144 15,-3 4 0-15,-5-3 144 0,0-1-144 0,-3 2 0 0,-5-2 0 0,-3 3 128 16,-1-4-128-16,-2 1 0 0,0 2 0 0,-7-2 0 15,-5 2 0-15,3-2 0 0,0 2 0 0,-5 1 0 16,-7-4 0-16,2 3 0 0,0-2 0 0,-1 0 0 16,-6 2 144-16,2-2-144 0,2 5 160 0,-4-5-160 15,-4 0 0-15,2 3 0 0,4-3 0 0,-6 5 0 16,-5-5 0-16,1 4 0 0,0-1 0 0,1 2 0 16,-4-4 0-16,2 3 0 0,2-2 0 0,1 1 0 15,0-4 0-15,1 4 192 0,-1 1-48 0,4 0-16 16,-1-5 0-16,1 0-128 0,-4 3 192 0,2 1-64 15,2 3-128-15,-4 0 0 0,-4 2 0 0,5 1 0 16,4 0 0-16,0 2 0 0,-5-5 0 0,5 1 0 16,4 2 0-16,0-1 0 0,-8-1 0 0,8 0 0 15,5 2 0-15,-2 0 0 0,-2 1 0 0,4-2 0 0,6-3 0 16,1 0 0-16,-1 1 0 0,1-5 0 0,2 5 0 0,2-2 0 16,3 3 0-16,1-6 0 0,-1 0 0 15,4-2 0-15,2 5 0 0,-1-4 0 0,-1 1 0 0,2-1 0 16,7 0 0-16,-1 1 0 0,2 0 0 0,-1-3 0 15,-1 1 0-15,5 3 0 0,3 0 0 0,3 0 0 16,-2 0 128-16,3-2-128 0,0 0 0 0,5-3 0 16,4 0 0-16,0 2 0 0,1 4 0 0,0-4 0 15,-1 0 0-15,3 0 0 0,-1-1 0 0,7 0 0 16,1 1 0-16,2 1 0 0,-4-2 0 0,1 1 0 16,0-1 0-16,2 1 0 0,3-1 0 0,3 1 0 15,2 3 0-15,-2-2 0 0,-3 4 0 0,0-4 0 16,4-2 0-16,4 0 0 0,2 1 0 0,0-1 128 15,1-2-128-15,2 4 0 0,0 2 128 0,0-2-128 16,-2-3 128-16,3 0-128 0,1-3 192 0,3 2-64 0,2 0 0 0,22-2 0 16,-2 0-128-16,-5 0 192 0,2 0-192 0,0 1 192 15,2-1-192-15,1 1 0 0,2-1 0 0,-18 0 0 16,9 0 0-16,7 0 0 0,1-1 0 0,6 1 0 16,3-1 0-16,3 1-176 0,0 0 48 0,5 0 0 31,-3 0-496-31,4 0-80 0,7 0-32 0</inkml:trace>
  <inkml:trace contextRef="#ctx0" brushRef="#br0" timeOffset="58824.38">10624 17440 9215 0,'-9'-3'816'0,"3"2"-656"0,-1-2-160 0,1 0 0 16,1-1 2416-16,5 4 448 0,-5-4 80 0,5 4 32 16,0 0-1632-16,0 0-320 0,0 0-64 0,0 0 0 15,0 0-512-15,0 0-80 0,0 0-32 0,0 0 0 16,10-8-64-16,2 2-16 0,-12 6 0 0,15-4 0 15,0 2 192-15,3 2 16 0,1 0 16 0,3 1 0 16,-2-1 16-16,7 1 0 0,-2 0 0 0,5 1 0 16,4-1 32-16,4 0 16 0,4 1 0 0,5 0 0 15,1-1 80-15,0 1 16 0,4-1 0 0,0 0 0 16,3-1-80-16,4 0-16 0,3-1 0 0,5 0 0 16,3-1-192-16,-4 2-32 0,0 2-16 0,0-2 0 0,3 0-112 0,2 0 0 15,2 0-16-15,0 1 0 16,1 1-176-16,-1 0 0 0,-3 0 144 0,-1-1-144 0,0-1 128 0,4 0-128 15,2 0 160-15,1 0-160 0,-1 0 144 0,0 0-144 16,-3-1 128-16,3-1-128 0,2 0 128 0,0-1-128 16,3-2 128-16,-2 3-128 0,-3 1 128 0,-2-2-128 15,1 0 0-15,4-1 128 0,3 1-128 0,-3 1 192 16,-6 2-192-16,0-2 192 0,1 0-64 0,1 1 0 16,1-1 0-16,1 1 0 0,1 0 0 0,0 1 0 15,-6 2 0-15,0 0 0 0,0-4-128 0,4 0 160 16,3 3-160-16,-1 0 160 0,-2 2-160 0,-2-3 0 15,-1-1 144-15,1-1-144 0,3 1 0 0,2 1 0 16,-1 0 0-16,-2 3 128 0,-2-1-128 0,-2-1 0 0,-3-2 0 0,6 1 0 16,1 0 0-16,-1 0 0 0,-2 0 0 0,-2 3 0 15,-1 2 0-15,-3-3 0 0,0-2 0 0,1 2 128 16,1-1-128-16,-3 1 144 0,-3 1-144 0,-2 2 160 16,-2-1 96-16,-1-2 0 0,-1 3 16 0,-1-2 0 15,2-2-96-15,2 1-32 0,0 1 0 0,0-1 0 16,-3-1-144-16,0 0 0 0,0-1 144 0,1 0-144 15,0 0 0-15,1-1 128 0,5-2-128 0,-2 3 0 16,0 3 0-16,-3-2 0 0,-1-2 0 0,-2 0 0 16,-2-1 128-16,2 1-128 0,-2-4 128 0,3 1-128 15,2 2 0-15,-1 0 0 0,-1 2 0 0,-3-1-128 16,-1-3 128-16,-1 1 0 0,-1-1 0 0,-1 1 0 0,1 2 0 16,3 1 0-16,-1-1 0 0,2 1 0 0,-3 0 0 15,-2 1 0-15,-2 1 0 0,-1 0 0 0,-2-4 0 0,0 1 0 16,0 1 0-16,-1 0 0 0,2 1 0 0,3-1 0 15,-3 0 0-15,-2 2 0 0,-5-1 0 0,-2 2 0 16,-3-1 0-16,-2-2 0 0,1 0 0 0,-3 0 0 16,-1 0 0-16,-2 0 0 0,-2 3 0 0,-2-2 0 15,-3 0 0-15,-2 0 0 0,0-1 0 0,-2 3 0 16,-1-1 0-16,-1 1 0 0,0-2 0 0,-3 3 0 16,-10-4 0-16,0 0 0 0,0 0 0 0,0 0 0 15,0 0 0-15,0 0 0 0,0 0 0 0,0 0 0 16,-9 8 0-16,-3-2 0 0,0 0 0 0,-6-2 0 15,0 1 0-15,-6-1 0 0,0 1 0 0,-5-1 0 16,-4 1 0-16,-3 1 0 0,-1 0 0 0,-4-3 0 0,-3 4 0 16,-6-1 128-16,-3-2-128 0,-3 1 0 0,-1 0 128 0,0 0-128 15,-6-2 128-15,0 1-128 0,-5-2 128 0,1-1-128 16,-7-1 0-16,1 0 128 0,1-1-128 16,0 0 0-16,-3 0 0 0,-4-1 128 0,-3 1-128 0,-4 0 0 15,2-1 0-15,-1 0 0 0,0-2 0 0,-4 0 128 16,-4 2-128-16,-2-1 0 0,-2-1 0 0,1 1 0 15,-2-1 0-15,-3 1 0 0,-4-1 0 0,2 2 0 16,1-2 0-16,2 1 128 0,-3 1-128 0,-3-1 0 16,0 1 0-16,1-1 0 0,2 2 0 0,-2 1 0 15,-4-4 0-15,3 3 0 0,4 1 0 0,1 0 0 16,-5 0 0-16,2 0 0 0,0 0 0 0,2 0 0 16,2 0 0-16,-3 1 0 0,-5-1 0 0,2 3 0 15,5-2 0-15,-4 0 0 0,-1 2 0 0,0-1 0 16,1 0 0-16,4 1 0 0,2 0 0 0,-3 0 0 0,-2-2 0 0,2 1 0 15,2 0 0-15,2 0 0 0,1 3 0 0,0-1 0 16,-3-1 0-16,3-1 0 0,2 1 0 0,1 1 0 16,-1 1 0-16,1-2 0 0,2-1 0 0,3 0 0 15,2 1 0-15,0-1 0 0,0 2 0 0,0-1 0 16,1-2 0-16,2 0 0 0,4 1 0 0,2-2 0 16,2 0 0-16,-2 0 0 0,3-2 0 0,3 2 0 15,3-2 0-15,5-1 0 0,1-1 0 0,1 2 0 16,0-2 0-16,1 1 128 0,-2 0-128 0,5-2 0 15,1-2 0-15,3 3 0 0,3 1-160 0,2-3 160 16,-2 4-192-16,5 1 192 0,2-1-192 0,1 1 64 16,-1 0 128-16,4 1-208 0,-1-1 208 0,4 1-144 0,4-2 144 0,3 2-128 15,3 0 128-15,3 0-192 0,1 0 192 0,4-1-192 16,2 4 32-16,5-2 0 0,3-1 0 0,1 0 0 16,8 0-16-16,0 0 0 0,0 0 0 0,0 0 0 15,0 0 32-15,0 0 0 0,0 0 0 0,0 0 0 16,8 9 16-16,3-2 0 0,2-3 0 0,3 1 0 15,3 2 128-15,3-4 0 0,3-1 0 0,5-1 0 16,3 2 0-16,1 0 0 0,2 2 0 0,4-1-128 16,-2-4 128-16,6 0 0 0,3 0 0 0,1 0 0 15,2 0 0-15,3 0 0 0,5 0 0 0,6 0 0 16,3-1 0-16,3-2 0 0,0 2 0 0,1-3 0 16,1 3 0-16,6-1 0 0,6-2 0 0,1 1 0 15,1-2 0-15,1-1 0 0,4 1 0 0,4 0 0 16,5-3 0-16,-1 2 0 0,-2-6 0 0,2 6 0 15,4-4 0-15,1 2 0 0,4-1 0 0,0 1 0 0,-1 3 0 0,5-4 0 16,4 2 0-16,-2-1 0 0,-2 1 0 0,2 0 0 16,5 0 0-16,-2 3-128 0,-4 3 128 0,2-2 0 15,1-2 0-15,1 2 0 0,3 3 0 0,-4 0 0 16,-1-1 0-16,1 0 0 0,2 1 0 0,-4 0 0 16,-3 1 0-16,2 2 0 0,4-2 0 0,-5 3 0 15,-6 1 0-15,-1 0 0 0,1-1 0 0,1 1 0 16,-1-1 0-16,-3-2 0 0,-3 1 0 0,3-1 0 15,4 2 0-15,-3-1 0 0,-6 0 0 0,-3-3 0 16,-2 2 0-16,1 0 0 0,1 1 0 0,-3-1 0 16,-6 2 0-16,-2-4 0 0,-1-2 0 0,-2 2 0 15,1 2 0-15,-6 1 0 0,-6-1 0 0,-4-1 128 0,-3 2-128 16,-4 0 0-16,-4-2 0 0,-2 1 0 0,-2 3 0 0,-3-2 0 16,-3-2 0-16,-7 2 0 0,-5-1 128 0,-6 1-128 15,-6-2 0-15,-3 3 0 0,-7-3 0 0,-11-1 128 16,0 0-128-16,0 0 0 0,0 0 0 0,0 0 0 15,0 0 0-15,-11 7-128 0,-6-1 128 0,-2 0-192 32,-4-3-448-32,-1 1-80 0,-1 1-32 0,-7 0-10432 0,-1-3-2080 0</inkml:trace>
  <inkml:trace contextRef="#ctx0" brushRef="#br0" timeOffset="64211.77">10353 17400 11967 0,'-21'7'528'0,"8"-1"112"0,2-1-512 0,-5-1-128 0,4 0 0 0,0-2 0 15,1 2 1408-15,-1-3 256 0,1 1 64 0,-1-2 0 16,1 0-432-16,1 0-80 0,0-2 0 0,-1 2-16 16,11 0-288-16,-8 2-48 0,-3-2-16 0,2 0 0 15,-2-2-160-15,1 4-48 0,1-2 0 0,9 0 0 16,-10 0-160-16,10 0-32 0,-10 0-16 0,10 0 0 16,-9 0 32-16,9 0 16 0,-10 2 0 0,10-2 0 15,0 0-32-15,0 0-16 0,0 0 0 0,0 0 0 16,0 0-48-16,0 0 0 0,0 0 0 0,0 0 0 0,0 0-64 0,16 4 0 15,3 0-16-15,1-3 0 0,0-2-32 0,2 0 0 16,5-1 0-16,4-2 0 0,0 3-16 0,5 0-16 16,2-2 0-16,2 2 0 0,0 1-80 0,1-2-16 15,0 2 0-15,2-2 0 0,3 0 0 0,2-1 0 16,0 1 0-16,4-2 0 0,3-6-144 0,3 3 192 16,3-2-192-16,2 2 192 0,-4 2-192 0,5-4 0 15,0 2 0-15,-2-1 128 0,4 1-128 0,3-2 0 16,3 3 0-16,-2 0 128 0,-4-5-128 0,1 6 0 15,0-2 0-15,2 2 0 0,3 1 0 0,0 0 0 16,1-2 0-16,-1 1 0 0,-6 1 0 0,3 0 0 0,-2-1 128 0,3 1-128 16,1 2 144-16,0 0 0 0,1-2 0 0,-4-1 0 15,-2 0-16-15,4 1 0 0,0-2 0 0,1 2 0 16,2 3 64-16,-2-2 0 0,-2 0 0 0,-2-1 0 16,0-1-48-16,1 2 0 0,-1 3 0 0,3-1 0 15,0 0-144-15,-1-2 192 0,-3 1-192 0,-2-2 192 16,0-3-192-16,-2 4 128 0,1 0-128 0,3 2 128 15,1-2-128-15,0 1 0 0,-1-3 144 0,-2 1-144 16,0 0 0-16,-1 0 128 0,1 0-128 0,-1 3 0 16,3 0 0-16,-2 0 0 0,-2-2 0 0,-1 2 128 15,-1-2-128-15,-2 2 128 0,1-2-128 0,1 2 128 16,-1 2-128-16,4-1 128 0,-2-3-128 0,-4 1 128 16,-4 1 0-16,1 1 0 0,-1 0 0 0,-2 1 0 15,-2-1-128-15,1 4 0 0,3 1 0 0,-2-4 128 0,1 2-128 0,-2-2 144 16,-3 1-144-16,0 0 160 15,0 3-160-15,0-1 0 0,0-3 0 0,0 3 128 0,1 0-128 0,0 2 0 16,0-3 0-16,-1 1 0 0,-1-2 0 0,-2-1 0 16,-2-1 0-16,3 2 0 0,-4 2 0 0,1-2 0 15,-1 1 128-15,0-1-128 0,1 4 0 0,0 0 0 16,-2-4 0-16,1 1 128 0,1-2-128 0,-3 1 0 16,0 1 0-16,-1-2 128 0,-3-1-128 0,2 2 0 15,-1 1 144-15,2 0-144 0,-3-1 144 0,1 1-144 16,0 1 192-16,0 1-192 0,3-3 176 0,0 0-176 15,2-2 160-15,-3 1-160 0,-1 0 144 0,0-1-144 16,-3 0 128-16,3 0-128 0,0 0 0 0,-1 2 128 16,0-1-128-16,-2-1 0 0,2 0 0 0,0 0 0 0,0 0 128 0,1 0-128 15,0 0 0-15,-1-1 0 0,-2-1 0 0,0 1 0 16,-1 1 0-16,-1-1 128 0,0-2-128 0,-2-1 0 16,0 2 0-16,-4 2 128 0,2 0-128 0,0 0 0 15,-4-3 0-15,1 1 128 0,-1 0-128 0,0 2 0 16,-1-1 0-16,0-1 0 0,-2-1 128 0,1-1-128 15,-3 2 0-15,-1 0 0 0,-2 0 0 0,0 1 0 16,-2 1 0-16,-2-2 0 0,0 4 0 0,-3-2-176 31,-9 0-1232-31,0 0-240 0,0 0-48 0,0 0-16640 0</inkml:trace>
  <inkml:trace contextRef="#ctx0" brushRef="#br0" timeOffset="66946.74">1027 18928 11967 0,'0'0'528'0,"-10"-1"112"0,1 0-512 0,9 1-128 0,0 0 0 0,-11-2 0 15,-2 1 1744-15,3 0 320 0,10 1 64 0,-10 0 16 16,-1-1-1024-16,2 1-208 0,9 0-32 0,-8 0-16 15,8 0-80-15,-9 1-16 0,9-1 0 0,-8 0 0 16,8 0-240-16,0 0-48 0,-8 2-16 0,8-2 0 16,0 0-112-16,0 0-32 0,0 0 0 0,0 0 0 15,0 0 192-15,0 0 16 0,0 0 16 0,8 9 0 0,-8-9 176 0,10 5 48 16,0-1 0-16,3-1 0 0,0-3-112 0,5 0-16 16,3 0 0-16,2-2 0 0,1 1-176 0,4 0-32 15,4 0-16-15,1 1 0 0,1-2-224 0,3 1-64 16,1-1 0-16,3 0 0 0,2 0-128 0,2 0 0 15,-2 1 144-15,0 0-144 0,0 1 0 0,-2-1 0 16,-2-2 0-16,1 2 0 0,-1-2 0 0,2 1 0 16,1 0 0-16,2 0 128 0,1 1-128 0,1 1 0 15,1 1 128-15,0 1-128 0,2-2 144 0,-4 2-144 16,-3-2 192-16,-3-2-192 0,1 0 240 0,-1 2-64 16,0 0-16-16,2 0 0 0,-4-1 96 0,2 1 0 15,1 0 16-15,-1 0 0 0,-2 0-112 0,0 1-32 0,0 1 0 0,-3-2 0 16,-4 0-128-16,1 0 128 0,-2 0-128 0,-1-2 128 15,-1 1-128-15,1 1 160 0,0 0-160 0,-4 1 160 16,0 1 16-16,0 0 0 0,0-1 0 0,-2 0 0 16,0 1 48-16,-3-1 16 0,-2 0 0 0,0 2 0 15,-2-1-48-15,-1 1 0 0,-1 1 0 0,-2-2 0 16,0 1-64-16,-3 0-128 0,-8-3 176 0,8 5-176 16,-8-5 128-16,8 9-128 0,-2-2 0 0,-6-7 0 15,0 0 0-15,0 0 0 0,3 9 0 0,-3-9 0 16,-7 6 0-16,1 3-224 0,-3-4 32 0,0-2 16 15,0-1-592 1,-2 1-128-16,-2-2-32 0,-2-1 0 0,-3-3-2912 0,0-3-576 0</inkml:trace>
  <inkml:trace contextRef="#ctx0" brushRef="#br0" timeOffset="67347.07">2163 18655 22111 0,'0'0'1968'0,"0"0"-1584"16,0 0-384-16,0 0 0 0,0 0 704 0,0 0 64 16,8-5 16-16,4-2 0 0,-1 4-512 0,2-1-96 15,7 1-32-15,-2 1 0 0,0-2 400 0,2 3 80 16,5-2 16-16,5 3 0 0,0 1-64 0,6 2 0 0,-2 1 0 0,3 0 0 15,1-2 160-15,-1 3 32 0,0 3 0 0,-4-3 0 16,-3 3-96-16,0 0-16 0,-4 5 0 0,1-3 0 16,0 2-192-16,-2-3-32 0,-1 2-16 0,-1 3 0 15,-1 0-96-15,-2-1-32 0,-1 1 0 0,-2 2 0 16,-5 2-96-16,2 0 0 0,-4 0-16 0,-2-1 0 16,-2 1 32-16,0 1 16 0,-4 2 0 0,-2-1 0 15,-2 3 16-15,-2 1 0 0,-3-1 0 0,-2 2 0 16,-2-1 80-16,-2 1 32 0,-2 1 0 0,-3 0 0 15,-5 4 96-15,1-3 32 0,-5 0 0 0,-1 6 0 16,-3-2-160-16,1 0-16 0,1-1-16 0,-3 3 0 16,-1-3-288-16,1-1 128 0,-4 1-128 0,3-3 0 15,3 0-1264-15,2-6-352 16,2-3-80-16</inkml:trace>
  <inkml:trace contextRef="#ctx0" brushRef="#br0" timeOffset="68898.14">4276 18260 2751 0,'0'0'256'0,"-5"7"-256"0,5-7 0 0,-9 7 0 15,9-7 2784-15,-9 3 512 0,9-3 96 16,0 0 32-16,-10 3-1808 0,10-3-352 0,0 0-80 0,-10 1-16 16,1-2-208-16,9 1-64 0,0 0 0 0,-9-4 0 15,0-2 128-15,4-1 0 0,1 0 16 0,2-3 0 16,0 2-112-16,2-3-32 0,0 2 0 0,0-4 0 15,2-4-352-15,0 1-80 0,3-1-16 0,0 0 0 16,2-1-96-16,0 0-32 0,1 0 0 0,1-1 0 16,1 0-64-16,2-3-32 0,0-2 0 0,2 1 0 15,1 2 16-15,3-3 0 0,0-3 0 0,0 3 0 16,0-3-16-16,1 3 0 0,1-3 0 0,2 3 0 0,1 3-64 16,-1-4-16-16,1 4 0 0,3 0 0 0,0 1-144 15,1 0 160-15,-1-2-160 0,-1 1 160 0,-1 1-160 0,3 3 160 16,-2-1-160-16,2 0 160 0,-3-1-160 0,0 0 128 15,-1 1-128-15,1 2 128 0,0 3-128 0,-1 0 0 16,-2-1 0-16,2 2 128 0,1 0-128 0,0-1 0 16,1 2 0-16,1 2 0 0,-1 0 0 0,2 3 0 15,-1-2 0-15,1-1 0 0,-3 4 0 0,0 0 0 16,1-1 0-16,-4 1 0 0,-2 1 0 0,-1-1 0 16,-3 1 0-16,-1 3 0 0,-1-1 128 0,0 1-128 15,-1 0 128-15,0 1-128 0,-2 1 192 0,2 2-64 16,-2-1 0-16,1 3 0 0,2-2-128 0,-2 1 0 15,-2-1 144-15,0 5-144 0,-9-8 0 0,12 8 128 16,-1 2-128-16,0-1 0 0,0 3 0 0,-1 2 0 0,0-1 0 0,0 5 128 16,-2 0-128-16,1 2 144 0,-1 2-144 0,0-1 160 15,-2 0-160-15,2 0 0 0,0 1 144 0,-1 3-144 16,0-2 0-16,-1 1 128 0,2 2-128 0,-3-3 0 16,0-1 128-16,-1 4-128 0,-1-2 160 0,1 3-160 15,-1-4 240-15,1 1-48 0,-4 1-16 0,2-2 0 16,1-1-176-16,-1-1 192 0,0 1-192 0,-1-2 192 15,0-1-192-15,-1-1 128 0,0-1-128 0,1-2 128 16,2-4-128-16,-1 2 0 0,-2-13 0 0,0 11 0 16,0-2 128-16,0-9-128 0,0 0 0 0,0 12 128 15,0-12-128-15,0 0 0 0,0 0 144 0,0 0-144 16,0 0 0-16,0 0 0 0,-11 4 0 0,2-1 128 16,9-3-400-16,-10 0-80 0,2-1-16 0,8 1 0 15,0 0-1504-15,-9-2-304 0,3-1-64 0,6 3-7808 16,-8-6-1568-16</inkml:trace>
  <inkml:trace contextRef="#ctx0" brushRef="#br0" timeOffset="69215.59">5467 18016 10127 0,'0'0'896'0,"0"0"-704"15,-2 11-192-15,2-11 0 0,-4 10 2048 0,4 2 384 16,0-12 80-16,0 15 16 0,4 1-1056 0,-1 0-224 0,1-1-32 0,1 0-16 16,2-1-336-16,0 1-64 15,1 1-16-15,1-2 0 0,0-3-160 0,0-1-48 0,-1-1 0 0,3 0 0 16,0-3 320-16,3 3 48 0,-1-6 16 0,-1 1 0 16,1-2-16-16,0-2 0 0,0-2 0 0,1-2 0 15,1 1-176-15,0-4-48 0,0-1 0 0,-1-3 0 16,0-2-192-16,-1-2-32 0,0-1-16 0,1 0 0 15,0-5-224-15,-2 0-64 0,0-2 0 0,-1 1 0 16,-3 1-192-16,-2-1 0 0,1-1 0 0,-2 3 0 31,-1 0-1360-31,-1 2-320 0,0 4-64 0</inkml:trace>
  <inkml:trace contextRef="#ctx0" brushRef="#br0" timeOffset="70966.27">4230 18167 10127 0,'0'0'448'0,"0"0"96"0,0 0-544 0,-5 6 0 0,5-6 0 0,0 0 0 15,0 0 1984-15,-6 7 304 0,6-7 48 0,0 0 16 0,0 0-1328 0,0 0-272 16,0 0-48-16,0 0-16 0,0 0 176 0,0 0 32 16,0 0 16-16,0 0 0 0,0 0-208 0,0-9-32 15,0-3-16-15,1 5 0 0,-1 7-80 0,4-12 0 16,1 1-16-16,-2-1 0 0,0 0-48 0,2 1-16 16,2-1 0-16,-2-4 0 0,3 2-48 0,-1-1-16 15,1-3 0-15,2 1 0 0,0-1-96 0,3 1-16 16,-2-4 0-16,1 0 0 0,-2 1-128 0,1 0-48 15,2-3 0-15,1 0 0 0,3 3-144 0,-1 0 192 16,1 1-192-16,-1 0 192 0,1 0-192 0,0 1 0 16,1 4 0-16,0-2 128 0,0-3-128 0,2 0 192 0,3 1-192 15,0 0 192-15,-1-1-192 0,0 1 160 0,0 2-160 16,0-1 160-16,-1 1-160 0,2-1 128 0,-3 1-128 0,2 0 128 16,1 0-128-16,0 1 128 0,-3-2-128 0,3 1 128 15,1-1-128-15,2 2 0 0,2 0 0 0,1 2 128 16,0-1-128-16,2 0 0 0,0 3 0 0,2 0 0 15,2-3 0-15,2 3 0 0,-3 2 0 0,-1-5 0 16,-1 0 0-16,1 3 0 0,2-2 0 0,1 3 0 16,-2 0 0-16,3-2 0 0,1 3 0 0,2-2 0 15,-1 2 0-15,3-4 0 0,1 2 0 0,-2 2 0 16,2-1 0-16,-3 2 0 0,-1-1 0 0,-1 3 0 16,-1-3 0-16,0 3 0 0,0 2 0 0,2-4 0 15,0 3 0-15,3 1 0 0,0 2 0 0,0-2 0 16,2-1 0-16,-1 1 0 0,-1 1 0 0,2 1 0 15,2-1 0-15,0 2 0 0,-4-1 0 0,1 2 0 0,0 0 0 16,2 3 0-16,-1 1 0 0,1-1 0 0,-2-1 0 0,-1 1 0 16,-2-1 0-16,1 3 0 0,-4-1 0 0,0-1 0 15,-3 1 0-15,0 2 0 0,1-1 0 0,-2 0 0 16,0-1 0-16,1 4 0 0,1-2 0 0,0 4 0 16,1-5 0-16,1 2 0 0,-3 0 0 0,-1-1 0 15,-3 5 0-15,1-5 0 0,1 0 0 0,-4 2 0 16,-5-2 0-16,2 5 0 0,-2-3 0 0,-2 4 0 15,1 1 128-15,-4-2-128 0,1 3 0 0,0 1 160 16,0-1-160-16,-1-2 160 0,0-1-160 0,1 3 128 16,-1-2-128-16,-1 0 128 0,0 1-128 0,1-3 0 15,-1 2 0-15,1 0 128 0,0-3-128 0,0 3 0 16,0 2 0-16,1-3 0 0,-3 0 0 0,2 2 0 0,1-1 0 0,0 0 0 16,1 4 0-16,1-2 0 0,-2-3 0 0,0 2 0 15,0 2 0-15,1-1 0 0,2 0 0 16,0 2 0-16,-1 0 0 0,3 0 0 0,-2 1 0 0,1-1 0 15,1 1 0-15,-2-2 0 0,-1 2 0 0,1-6 0 16,-3 0 0-16,0 2 0 0,-1-3 0 0,-3 2 0 16,0-3 0-16,-2 1 0 0,-2 3 128 0,1-6-128 15,-2 3 0-15,0-2 0 0,0 2 0 0,-2-4 128 16,0 2-128-16,-2 1 0 0,0-3 0 0,1 3 0 16,-7-9 0-16,9 10 0 0,-2 1 128 0,1 0-128 15,-1-2 0-15,5 4 0 0,-2-4 0 0,0 2 0 16,-1-5 0-16,0 5 0 0,-9-11 144 0,10 12-144 15,0 0 160-15,1 0-32 0,-1-1-128 0,0-1 192 0,-1 1-192 16,0-2 176-16,0 2-176 0,-1-2 160 0,0 3-160 0,0-3 192 16,-1 0-192-16,1 3 192 0,-2 0-64 0,2 2-128 15,-2 1 192-15,2-1-64 0,0 1 0 0,-1-1-128 16,1 1 192-16,-2 2-64 0,-1 0 0 0,2-1 0 16,0 1 0-16,1 0 0 0,-2-1-128 0,3-4 160 15,-1 2-160-15,-1-1 160 0,0 1-32 0,-2-4 0 16,4 0 0-16,-3-3 0 0,0 2-128 0,1-4 160 15,-7-5-160-15,7 3 160 0,-7-3-160 0,0 0 0 16,0 0 0-16,11 0 128 0,-11 0-128 0,7-5 0 16,-7 5 0-16,5-8 0 15,-3-3-1440-15,-5-3-320 0,-1 2-64 0,-3 0-8960 0,-5 0-1792 16</inkml:trace>
  <inkml:trace contextRef="#ctx0" brushRef="#br0" timeOffset="71284.08">8531 18394 11967 0,'0'0'1072'0,"0"0"-864"0,0 0-208 0,7 10 0 16,-7-10 2864-16,9 13 528 0,-3-3 96 0,3 2 32 15,-2-1-2112-15,0-3-400 0,-7-8-96 0,13 7-16 16,-2 0-128-16,2-5-16 0,1 1-16 0,-1-2 0 15,0-3 160-15,1 0 16 0,0-3 16 0,1-4 0 16,0-5 160-16,2 2 16 0,-1-4 16 0,1-3 0 0,-1-5 32 0,1-1 0 16,0-2 0-16,-1-1 0 0,-4 0-400 0,0 2-80 15,-2-5-16-15,-2 3 0 0,-3-1-256 0,-4 0-48 16,-1 3-16-16,0-1 0 0,-3 3-208 0,1 3-128 16,-2 0 160-16,0 4-160 0,-1 1 0 0,1 2-240 15,-1 3 32-15,0 2 0 16,1-1-2000-16,-1 3-400 0,5 7-80 0</inkml:trace>
  <inkml:trace contextRef="#ctx0" brushRef="#br0" timeOffset="72801.02">4335 18206 6447 0,'0'0'576'0,"-9"5"-576"16,-2-2 0-16,3 1 0 0,-1-2 1856 0,9-2 272 15,-9 4 48-15,0-1 16 0,-1-3-1104 0,10 0-240 16,-12-2-32-16,12 2-16 0,-10-4 32 0,10 4 0 16,-5-10 0-16,5 10 0 0,-4-9 48 0,3-2 16 15,0 0 0-15,3 0 0 0,2-1-128 0,1-1-32 0,1 0 0 0,1-1 0 16,-1-1 96-16,3 0 0 0,1-2 16 0,4 1 0 15,-1-2-64-15,1 1-16 0,-1 2 0 0,-1-3 0 16,5-1-160-16,-1 1-32 0,1 1-16 0,1-1 0 16,1 0-208-16,0 0-32 0,2-2-16 0,1 2 0 15,1 0-112-15,4 1 0 0,-2-1-16 0,4-3 0 16,2 1-176-16,-1 0 0 0,2-1 144 0,1 0-144 16,1-2 0-16,-1 3 144 0,2-2-144 0,3 2 0 15,1 2 0-15,5 0 0 0,0 2 0 0,1-1 0 16,2-2 0-16,1 1 0 0,0 0 0 0,0 2 0 15,2-1 0-15,-3-1 0 0,1 2 0 0,2-1 0 16,0 3 0-16,2-1 0 0,1 0 0 0,2 0 0 16,-1 1 144-16,2-2-144 0,-2 2 0 0,-1-1 144 0,0 0-144 15,1-2 160-15,1 9-160 0,2-1 160 0,1-4-160 0,-1 3 0 16,-1-3 0-16,-1 2 0 0,-2 2 0 0,1-3 0 16,-1 2 0-16,1-3 0 0,0 5 0 0,2-1 0 15,0 0 0-15,-1 1 0 0,-3 0 0 0,1 0 0 16,-1 2 128-16,2-1-128 0,-5 2 0 0,3 2 0 15,2-1 0-15,0 2 0 0,1-2 0 0,0 3 0 16,-2 0 0-16,1-1 0 0,-2 2 0 0,0-1 0 16,1 1 0-16,1 3 0 0,-2-1 0 0,1 2 0 15,2-2 0-15,-2 1 0 0,-1-2 0 0,-1 1 0 16,0 0 0-16,0 1 0 0,-2-1 0 0,1 2 0 16,1 0 0-16,0 0 0 0,1 1 0 0,-1 1 0 15,-2-2 0-15,-2 1 128 0,-1 3-128 0,-3-1 0 0,0 3 0 16,1-2 0-16,-3 0 128 0,3 0 0 0,1 4 0 0,-3-3 0 15,2 0-128-15,-2-3 0 0,0 0 0 0,-1 1 0 16,-1-2 0-16,-1-1 0 0,-1 1 0 0,2 2 0 16,2-2 0-16,0 6 0 0,1-4 0 0,-1 2 0 15,1-4 0-15,2 3 0 0,0-1 0 0,0 0 0 16,-4 0 0-16,-2 1 128 0,2-3-128 0,-3 5 0 16,-4-2 0-16,2 2 0 0,-3-3 0 0,0 3 0 15,-3-3 176-15,2 3-48 0,0-1-128 0,-2 3 192 16,-4-5 0-16,0 5-16 0,1 2 0 0,-1-4 0 15,-4 0-48-15,-1 0 0 0,-1 1 0 0,-1 1 0 16,-1-2-128-16,0 2 128 0,-2-3-128 0,3 1 128 16,-2 0-128-16,1-2 0 0,-2-1 144 0,2 2-144 0,0-2 0 0,1 1 0 15,0-2 0-15,0 2 128 0,0 0-128 0,0 0 0 16,0-2 0-16,2-1 0 0,0 0 0 16,-2 3 0-16,2-4 0 0,-2 3 128 0,0 0-128 0,0-4 0 15,-1 3 0-15,-1 0 0 0,-1-2 0 0,-1 0 0 16,-1 1 0-16,0 2 0 0,-1-3 192 0,-1 1-48 15,1 2 0-15,-2-2 0 0,1-3-144 0,-1 2 192 16,1 0-192-16,-1 1 192 0,1-1-192 0,-1 1 0 16,-1 2 144-16,3-3-144 0,-2 1 0 0,1 3 0 15,-1-3 0-15,2 1 0 0,0 2 0 0,-1-3 0 16,0 1 0-16,-1 3 0 0,3-2 0 0,-1 3 0 16,0-3 0-16,-1 4 0 0,1-5 0 0,0 0 0 0,1 2 0 15,0-3 0-15,-2 3 0 0,2-2 0 0,-1-1 0 0,0 3 0 16,-2-3 0-16,2 1 0 0,-2-1 0 0,1 0 0 15,-2-1 0-15,3 1 0 0,-1 3 0 0,1-3 128 16,-3 4-128-16,1-2 0 0,-4 4 0 0,2-4 0 16,-1 1 0-16,-2 1 0 0,3 0 0 0,0 1 0 15,-2-1 0-15,0 1 0 0,-1 0 128 0,1-1-128 16,-1 2 160-16,0-3-32 0,-6-8-128 0,8 11 192 16,-2-2-192-16,2 2 0 0,-1-4 128 0,2 5-128 15,-2-5 0-15,0 3 0 0,1 2 0 0,-2-2 0 16,-1 3 0-16,2-3 0 0,-2 1 0 0,0 3 0 15,0-1 0-15,1-2 128 0,1 2-128 0,-1 0 0 16,-1 0 0-16,0 2 176 0,2 0-176 0,0 0 160 16,-3 2-32-16,2-2-128 0,0-1 192 0,-1 1-64 15,1-1-128-15,-1 0 160 0,0-1-160 0,1-2 160 0,1 2-160 16,-1-4 0-16,-6-9 0 0,8 12 0 0,1-2 176 0,-2-4-48 16,-7-6-128-16,10 6 192 0,-10-6-192 0,11 6 0 15,1-5 0-15,-12-1 0 0,0 0-144 0,8-7-32 16,0 1 0-16,-3 1 0 15,-5 5-1552-15,1-10-320 0,-2 5-64 0,-2-3-9088 16,3 8-1824-16</inkml:trace>
  <inkml:trace contextRef="#ctx0" brushRef="#br0" timeOffset="73107.28">11206 18457 14735 0,'0'0'640'0,"0"0"160"0,0 0-640 0,0 0-160 0,0 0 0 0,0 0 0 16,0 0 3616-16,13 5 688 0,-13-5 144 0,10 6 32 16,-10-6-3264-16,12 8-656 0,-4 2-128 0,3-3-32 15,-1 1 160-15,0 2 16 0,1 2 16 0,2-5 0 16,0 6-16-16,2-4-16 0,2 1 0 0,0-1 0 16,1 2-80-16,0-3-16 0,1 2 0 0,0-2 0 15,0-1 48-15,0-4 16 0,-1-2 0 0,-1-2 0 16,-1 0 192-16,1-3 48 0,-2-2 0 0,-1-1 0 15,-1-4-320-15,1 2-64 0,-3-5-16 0,-1-3 0 16,-1-2-160-16,0 0-16 0,-4 0-16 0,3-2 0 16,-3-4-176-16,-3 1 0 0,1 1 0 0,-3-1 0 15,-1 3-832-15,-1 0-128 0,0 2-48 0,-1 0 0 16,1 3-1936 0,-3 0-384-16</inkml:trace>
  <inkml:trace contextRef="#ctx0" brushRef="#br0" timeOffset="74735.64">4253 18148 11679 0,'0'0'512'0,"0"0"128"0,-9 5-512 0,0 0-128 15,9-5 0-15,-6 8 0 0,6-8 1088 0,-10 5 208 16,2 0 48-16,8-5 0 0,-10 4-160 0,2 2-32 16,8-6 0-16,0 0 0 0,-12 0 32 0,12 0 0 15,0 0 0-15,0 0 0 0,-12-3-176 0,12 3-48 16,-5-10 0-16,5 10 0 0,-1-11-320 0,5 2-64 0,1-5 0 0,4 0-16 15,3-3-304-15,1 2-48 16,2-1-16-16,4-2 0 0,2-5-192 0,0 1 176 0,5 1-176 16,3 0 160-16,0 0-160 0,4-3 0 0,4-1 0 0,3 4 128 15,0-3-128-15,5 1 128 0,2 1-128 0,1-3 128 16,2-2 16-16,1 4 0 0,-1-2 0 0,4 1 0 16,3 1-16-16,3-1-128 0,3 2 192 0,2 2-64 15,-1-2-128-15,0-1 0 0,4 0 144 0,-2 2-144 16,3 0 0-16,1 2 0 0,1 1 0 0,1 2 0 15,1-1 0-15,-1 3 0 0,-1-1 0 0,2 2 128 16,2-1-128-16,1 2 0 0,3-1 0 0,-3 2 0 16,-2-3 0-16,-1-2 0 0,-1 2 0 0,-2 4 0 15,7 0 192-15,-3 0-48 0,-3-3 0 0,-1-1 0 16,-3 3 48-16,1 2 0 0,-1 4 0 0,3-3 0 0,1 2-64 16,3-4-128-16,-3 2 192 0,-1-3-64 15,0 0-128-15,1 1 0 0,2 3 144 0,3-2-144 0,-1 2 0 16,-1-3 0-16,-3 3 0 0,-4-2 0 0,0 1 0 0,3 3 0 15,3-1 0-15,-1 2 128 0,2 1-128 0,-4 1 0 16,-1 0 0-16,-1 1 0 0,2 0 0 0,0 1 0 16,0 1 0-16,-1 2 0 0,-1-1 0 0,-2 0 0 15,-3 0 0-15,-1 2 0 0,0 2 0 0,2-1 0 16,1 2 0-16,-3 0 0 0,-2-2 128 0,-3 4 0 16,-3-2 0-16,0-1 0 0,0 0 0 0,1-1 16 15,0 0 0-15,-1 4 0 0,1-2-16 0,0-2 0 16,-2 0 0-16,1-3 0 0,-5 1-128 0,2-2 0 15,-1 2 0-15,3-1 0 0,-1 1 0 0,0 2 128 16,0-1-128-16,2-3 0 0,-2 3 0 0,-1-3 0 0,-4 0 128 0,1 1-128 16,2-1 0-16,-1 3 0 0,1-2 0 15,2 2 0-15,5 2 0 0,-4 2 0 0,2-5 0 0,-4 0 0 16,0 0 0-16,-2 0 0 0,2 0 128 0,0 0-128 16,0-1 0-16,0 4 0 0,2 0 144 0,3-1-144 15,-3-1 0-15,-4 0 0 0,-4-2 0 0,0 3 0 16,-2-1 176-16,-1 1-48 0,3 1 0 0,-5 0 0 15,2-4-128-15,1 2 0 0,1 2 0 0,1-2 128 16,-3-1 0-16,0-3-128 0,-2 1 192 0,-1 0-64 16,-1 0-128-16,0 1 160 0,-1-2-160 0,0 1 160 15,1 2-160-15,0 0 0 0,0 0 0 0,3-1 0 16,-1 2 0-16,-1 0 0 0,-1 0 0 0,-1 0 0 16,-4-2 0-16,0 3 0 0,-1-1 0 0,0 2 0 0,-3-2 192 15,1 1-32-15,2 0-16 0,1-1 0 0,-4-1 0 0,3-2 0 16,-1-1 0-16,0 3 0 0,3-1-144 0,-4 1 0 15,-1 1 0-15,1-1 0 0,-3-1 0 0,-1 1 0 16,-3 3 0-16,0 0 0 0,0-2 0 0,-2 1 0 16,-1 1 0-16,1-2 128 0,-1-3-128 0,-1 2 0 15,-1-1 0-15,1 1 128 0,-1-1-128 0,0 2 0 16,-2 0 0-16,1-1 0 0,-1 0 0 0,1 4 0 16,1-2 0-16,-2 0 0 0,4 2 0 0,-2 0 0 15,-3-3 128-15,3 5-128 0,-1-3 0 0,-2 2 192 16,-2-1-192-16,-1 0 192 0,1 3-192 0,0-4 192 15,-2 3-192-15,1-3 192 0,-1 4-192 0,-1-2 192 0,-1 0-192 0,0 1 192 16,-2 2-192-16,0-3 128 0,1-1-128 16,-1 2 128-16,2 4-128 0,0-4 0 0,0 1 0 0,0-2 0 15,-1 2 0-15,2-3 0 0,-3 4 0 0,4-5 0 16,-1 2 0-16,0-1 0 0,0 1 0 0,0 1 0 16,-1-2 0-16,-1 4 0 0,-1-4 128 0,2 3-128 15,0-1 0-15,0 1 0 0,1-3 0 0,-1 3 0 16,1-2 0-16,2 2 0 0,-5-1 0 0,4 2 0 15,-5-3 0-15,2 2 0 0,-1-1 0 0,1 0 0 16,-2 2 0-16,1-1 0 0,-1 4 0 0,0 0 0 16,-1-4 128-16,0 3-128 0,2 1 128 0,-5-1-128 15,2 2 192-15,-1 0-32 0,-1 1-16 0,1 0 0 16,-2-2 0-16,0 1 0 0,-1-1 0 0,0 2 0 16,0-1-16-16,0 1 0 0,0 0 0 0,0-2 0 15,0-2-128-15,0 1 160 0,0 0-160 0,0-4 160 0,0 1-160 16,0-3 0-16,0 4 144 0,0-4-144 0,0-7 0 0,3 12 128 15,-2-5-128-15,-1-7 0 0,0 0 0 0,0 0 0 16,0 0 0-16,5 10 128 0,-5-10-128 0,7 9 0 16,-7-9 0-16,0 0 0 0,8 8-208 0,1-6-64 15,-9-2-16-15,11 2 0 16,-11-2-496-16,12-3-112 0,-2 2 0 0,-2-5-11072 16,-8 6-2192-16</inkml:trace>
  <inkml:trace contextRef="#ctx0" brushRef="#br0" timeOffset="75052.48">13876 18033 18431 0,'0'0'1632'0,"0"0"-1312"0,0 0-320 0,0 0 0 15,0 0 1392-15,0 0 208 0,0 0 32 0,0 0 16 16,7 13-416-16,-3 1-80 0,0-3 0 0,1 7-16 16,3 6 80-16,0-2 0 0,3 2 16 0,0 0 0 15,3-2-224-15,1-2-48 0,2 2-16 0,1-3 0 16,-1-3-176-16,2 1-16 0,2-2-16 0,-1-2 0 16,-1-2-96-16,0 0-32 0,3-6 0 0,-2-2 0 15,-2 1-16-15,-1-2 0 0,-2-2 0 0,0-4 0 0,0-3-288 16,2 1-64-16,1-4-16 0,-2-3 0 15,1-1-976-15,0-1-192 0,1-3-32 16,0 0-17616-16</inkml:trace>
  <inkml:trace contextRef="#ctx0" brushRef="#br0" timeOffset="79239.12">18722 18051 9839 0,'0'0'432'0,"0"0"96"0,0 0-528 0,0 0 0 0,0 0 0 0,0 0 0 0,3-8 960 0,-3 8 96 16,0-10 16-16,0 10 0 0,-1-7 32 0,1 7 16 15,0 0 0-15,0 0 0 0,0-10-96 0,0 10 0 16,0 0-16-16,0 0 0 0,0 0 32 0,0 0 16 15,0 0 0-15,0 0 0 0,0 0-80 0,0 0-16 16,0 0 0-16,-7-3 0 0,7 3-176 0,-7 1-32 16,7-1-16-16,-12 5 0 0,3 2-128 0,0-2-32 15,1 1 0-15,0 2 0 0,0-2-128 0,1 3-16 16,-2-1-16-16,1 3 0 0,-1 1-16 0,0 2 0 16,2 1 0-16,-2 1 0 0,0 1-48 0,0 2-16 15,0-1 0-15,-1 1 0 0,0 1-64 0,-2 5-16 16,2-2 0-16,0 2 0 0,-1 0-16 0,-1 0-16 0,1 3 0 15,-1-1 0-15,2 5 0 0,1 2 0 0,0-1 0 0,2-2 0 16,0 0 48-16,2 2 16 0,4 4 0 0,0-2 0 16,-4-1-16-16,2-3 0 0,2-6 0 0,0 3 0 15,1-3-32-15,0-1-16 0,0 1 0 0,0-3 0 16,0 4-96-16,3-1-128 0,0-4 176 0,1 3-176 16,1 3 144-16,1-3-144 0,3 0 0 0,1-1 144 15,2-2-144-15,2 1 192 0,3-2-192 0,2 3 192 16,2-4-192-16,-1-2 160 0,0-5-160 0,2 4 160 15,1-1-160-15,-3-1 0 0,1-4 0 0,-1 2 128 16,-1 3-128-16,-1-3 0 0,-3-1 0 0,2 0 0 16,0-2 0-16,1 0 0 0,-1-4 0 0,-2 0 0 15,-1 0-160-15,3-2-16 0,-4-3 0 0,1 0 0 32,-2 0-1296-32,-1-2-256 0,1-3-48 0,-12 5-10000 0,0 0-2016 0</inkml:trace>
  <inkml:trace contextRef="#ctx0" brushRef="#br0" timeOffset="79956.2">20343 18009 4607 0,'0'0'400'0,"0"-10"-400"15,-1 2 0-15,1-2 0 0,1 3 2736 0,-1 7 464 16,3-9 80-16,-2 1 32 0,0 2-1568 0,-1 6-304 16,4-10-64-16,-4 10-16 0,3-7-144 0,-3 7-48 15,0 0 0-15,8-6 0 0,-8 6-384 0,12-1-80 16,-12 1 0-16,11 2-16 0,1 6-96 0,-3-3-16 15,2 4 0-15,1 0 0 0,0 3 48 0,1 4 0 16,1 1 0-16,4 2 0 0,-2 2-48 0,1 2-16 16,-2 5 0-16,2 0 0 0,0 3-160 0,-3 4-16 0,3 0-16 0,-3 5 0 15,-1 3-16-15,1 0 0 0,0 5 0 0,-2-3 0 16,-2 2 0-16,1-3 0 0,-6 3 0 0,1-3 0 16,-2 0-48-16,0-4-16 0,-4-4 0 0,-2 1 0 15,0-1 80-15,1-3 16 0,-3-1 0 0,-1-4 0 16,-4 1-80-16,-1-4-16 0,-1-1 0 0,1-3 0 15,0 0-160-15,0-2-128 0,0-2 144 0,0-3-144 16,2 0-176-16,-2-5-128 0,2-4-16 0,8-5-11936 16,0 0-2384-16</inkml:trace>
  <inkml:trace contextRef="#ctx0" brushRef="#br0" timeOffset="81123.81">17553 18654 17679 0,'0'0'768'0,"-4"-9"192"0,3 1-768 0,1 8-192 0,-3-10 0 0,3 10 0 0,0 0 1408 0,3-9 240 15,-3 9 48-15,0 0 16 0,0 0-480 0,0 0-80 16,0 0-32-16,0 0 0 0,0 0-272 0,0 0-48 16,0 0-16-16,0 0 0 0,4 6-32 0,0 6-16 15,-2-1 0-15,1 5 0 0,2 1-32 0,-4 5-16 16,0-2 0-16,2 4 0 0,1 8-224 0,-1 4-32 16,2 1-16-16,1 1 0 0,-1 1-144 0,0 3-16 15,-1 0-16-15,-1 0 0 0,1 2 16 0,0-5 0 16,-1-1 0-16,0-4 0 0,0-1 0 0,-2-2 0 15,0-2 0-15,1 0 0 0,-2-5-64 0,0 3-16 16,0-5 0-16,0-1 0 0,-2-2-48 0,2-1-128 16,0-4 192-16,2 0-64 0,-1-4-128 0,3 2 0 0,-4-12 144 0,0 0-144 15,4 7 160-15,-4-7-32 0,0 0-128 0,11 4 192 16,-1-7 0-16,2 1 0 0,-1-2 0 0,3 0 0 16,3-1-64-16,2-1-128 0,0 0 176 0,5-2-176 15,3 2 128-15,2 2-128 0,1 0 0 0,1 3 0 16,1-2 0-16,1 3 0 0,2 0 0 0,1 0 0 15,1 0 0-15,2 0 0 0,-2-1 0 0,5 1 0 16,1 0 0-16,4 0 0 0,1 0 0 0,1 0 0 16,-2-1 0-16,1 2 0 0,0 3 0 0,5-2 0 15,-1-1 0-15,2 1 0 0,1-1 0 0,0 3 0 16,-2 0 0-16,3 3 0 0,-9-3 0 0,0 1 0 16,0 0 0-16,1 0 0 0,-2-1 0 0,1 1 0 15,-1 3 0-15,2-3 0 0,0 0 0 0,1 3 0 0,-2-5 0 16,-1 5 0-16,-3-2 0 0,1-2 0 15,-2 1 0-15,3 2 0 0,-2-2 0 0,0-1 0 0,0-1 0 16,2 2 0-16,-1-1 0 0,2-1 0 0,-3 2 0 0,1 0 0 16,-6-2 0-16,0 0 0 0,0 0 0 0,1 1 0 15,-2 2 0-15,0-1 0 0,-1-1 0 0,-2 2 0 16,2 2 0-16,-3-4 0 0,-2 1 0 0,-1 0 0 16,0-1 0-16,-2-3 0 0,-2 2 0 0,-4-2 0 15,1-1 0-15,-4 0 0 0,-1 0 128 0,-1 1-128 16,-2-1 0-16,0 0 0 0,-2 0 0 0,-2 0 0 15,1 0 0-15,-1 1 0 0,-11-1 0 0,10-1 0 16,-10 1 0-16,9-2 0 0,-9 2 128 0,0 0-128 0,9-4 0 0,-1 0 0 16,-8 4 144-16,7-8-144 15,0 2 0-15,-2-3 144 0,1 1-144 0,-2 1 192 0,0-5-192 0,0 1 192 16,-1 1-192-16,0-4 0 0,2 1 0 0,-1-1 128 16,0 1-128-16,0-3 0 0,-3-3 0 0,4 0 0 15,0 1 128-15,-2-1 0 0,-1-1 0 0,1-3 0 16,-1-2 144-16,-1-2 32 0,1 0 0 0,-1-5 0 15,2-1 16-15,-1 0 16 0,1 4 0 0,-1 1 0 16,-1 7-208-16,3 2-128 0,-3 0 128 0,-1 5-128 16,0 8 0-16,0 6 144 0,-1-10-144 0,1 10 0 15,-4-5 0-15,4 5 0 0,-2-8 0 0,2 8 0 32,-6-4-880-32,-3 3-176 0,2 2-32 0,0 2-16 15,-1 3-2336-15,8-6-464 0</inkml:trace>
  <inkml:trace contextRef="#ctx0" brushRef="#br0" timeOffset="82338.39">22076 18840 14111 0,'0'0'624'0,"0"0"128"0,-8-6-608 0,2 1-144 16,-1-3 0-16,1 1 0 0,2-1 1056 0,0 1 176 16,4 7 48-16,-2-9 0 0,-1 0 48 0,3 9 16 15,-1-8 0-15,1 8 0 0,0-10-224 0,0 10-32 0,0-8-16 16,0 8 0-16,0 0 0 0,0 0 0 0,0 0 0 0,0 0 0 16,0 0-176-16,0 0-16 0,0 0-16 0,9 5 0 15,-9-5-272-15,6 14-48 0,-1 5-16 0,-1 0 0 16,-1 1-80-16,-1 1 0 0,1 3-16 0,-2 6 0 15,3 5-144-15,-2 5-32 0,-2 3 0 0,0 1 0 16,-1 5-80-16,0-6-32 0,-3 1 0 0,0-3 0 16,-1-4 64-16,0-4 16 0,-1-1 0 0,-1-6 0 15,1-2 64-15,-2-2 16 0,2-2 0 0,2-2 0 16,2-3-64-16,0-3-16 0,2-2 0 0,0-10 0 16,0 0-80-16,0 0-16 0,7 8 0 0,2-2 0 15,-9-6 48-15,14-4 0 0,1-2 0 0,4 0 0 16,0-6-176-16,1 3 128 0,2-4-128 0,2 3 128 15,0 0-128-15,4-1 0 0,-1 2 0 0,3-1 0 16,2 3 0-16,4-2 0 0,-2 4 0 0,7 3 0 0,3-1 0 0,5 2 0 16,-1 1 0-16,-1 1 0 0,-3 0 0 0,3-1 0 15,4 0 0-15,3 2 0 0,0-1 0 0,3 2 0 16,7-1 0-16,-3 2 0 0,-4 0 0 0,-2 0 0 16,-3-1 0-16,-1 1 0 0,2 1 0 0,-1-1 0 15,-1 0 0-15,1 1 0 0,0 1 0 0,-2-1 0 16,0-1 0-16,-7 4 0 0,-1-2 0 0,-2-1 0 15,0 2 0-15,-2-1 0 0,-1 0 0 0,-2 3 0 16,0-5 0-16,-1 1 0 0,0 0 0 0,1 0 0 16,-4-1 0-16,3 1 0 0,-4 3 0 0,-1-3 0 15,-1 4 0-15,-2-3 0 0,-5 1 0 0,2 0 0 16,-1-2 0-16,-2 0 0 0,-2 2 0 0,2-4 0 16,-1 0 0-16,0 0 0 0,0-2 0 0,1 0 0 0,-1 0 0 0,0-1 0 15,0-2 0-15,0 1 0 0,0-1-144 0,-1 1 144 16,-2 0 0-16,-1-1 0 0,1 1-128 0,-2 0 128 15,0 0 0-15,-3 1 0 0,-1 0 0 0,-10 0 0 16,10 1 0-16,-10-1 0 0,11 0 0 0,-3 1 0 16,-8-1 0-16,0 0 0 0,11 0 0 0,-11 0 0 15,0 0 0-15,10-1 0 0,-10 1 128 0,0 0-128 16,0 0 0-16,6-9 0 0,-6 9 0 0,5-10 0 16,-2-2 0-16,-2 2 128 0,-1 0-128 0,0-3 0 15,-1-1 256-15,0 0-64 0,-1-3 0 0,1-4 0 16,-2 2 64-16,1-2 0 0,1-2 0 0,-2 0 0 15,3-5-256-15,0 5 176 0,3-2-176 0,-1 4 160 16,1 5-160-16,-1 3 0 0,1 2 0 0,-1 0 0 16,-2 11-352-16,2-7 48 0,-2 7 16 0,0 0 0 15,0 0-1888-15,0 0-368 0,0 0-80 16</inkml:trace>
  <inkml:trace contextRef="#ctx0" brushRef="#br0" timeOffset="83675.25">26569 18647 8287 0,'0'0'368'0,"1"-11"80"0,-1-1-448 0,0 3 0 0,0-1 0 0,0 10 0 15,2-5 3840-15,-2 5 672 0,0 0 144 0,0 0 16 16,0 0-3008-16,0 0-624 0,0 0-112 0,0 0-32 15,0 0-288-15,1 14-64 0,-1 1-16 0,-1 1 0 16,-1 2 32-16,0 3 0 0,1 2 0 0,-2 1 0 16,-1 4 112-16,0 0 32 0,1 3 0 0,-3 0 0 0,1 4-160 0,0-1-32 15,-1 2 0-15,1 0 0 0,-2 0-96 16,2 0-32-16,0-6 0 0,-1 2 0 0,2-3 160 0,0-5 32 16,1 0 0-16,0-1 0 0,0-4-112 0,1-1-16 15,-1-4 0-15,3 1 0 0,0-3-112 0,2-1-16 16,-2-11-16-16,3 8 0 0,-3-8-112 0,2 9-32 15,-2-9 0-15,5 4 0 0,-5-4 32 0,0 0 0 16,10 2 0-16,0-2 0 0,0-1-64 0,0-2-128 16,1 1 192-16,1 1-64 0,2-1-128 0,0 1 0 15,2-2 0-15,3 2 128 0,2 1-128 0,5 1 0 16,-2 2 0-16,2 1 0 0,4-2 0 0,2 2 0 16,1 0 0-16,1 2 0 0,-1-2 0 0,5 0 0 15,0 0 0-15,3 2 0 0,1-2 0 0,1 1 0 16,3-1 0-16,1 1 0 0,1 0 0 0,0-1 0 0,-1-2 0 0,-2-2 0 15,-3-2-128-15,1-1 128 0,0 1 0 0,1 2 0 16,0 0 0-16,-2 1 0 0,1-1 0 0,0 3 0 16,-3 0 0-16,-2 0-176 0,-2 1 48 0,-2-2 0 15,-2 0 128-15,-2 0 0 0,-2 1-144 0,0-1 144 16,1 1 0-16,2 2 0 0,-1-1 0 0,2-2 0 16,0 2 0-16,0 1 0 0,-1-1 0 0,0-2 0 15,3 2 0-15,-2 0 0 0,0 0 0 0,-3-2 0 16,-5 2-160-16,2-3 160 0,-3 1 0 0,-2 0-144 15,1 0 144-15,-2 0 0 0,0 2 0 0,1-3 0 16,-1-1 0-16,2 0 0 0,-1 0 0 0,3 3 0 16,1-1 0-16,-1 2 0 0,0-1 0 0,1 2 0 0,3-1 0 0,0-2 0 15,-1 2 0-15,0-2 0 16,-2 2 0-16,-1-1 0 0,-1-2 0 0,-3-1 0 0,-2 0 0 0,-2 0 0 16,-3 0 0-16,-1-1 0 0,-2-4 0 0,0 2 144 15,-10 3-144-15,8-5 160 0,-8 5-160 0,6-5 0 16,-6 5 0-16,0 0 0 0,0 0 176 0,7-10 0 15,-5 1 0-15,-2 9 0 0,0-12 16 0,-1 5 0 16,1 7 0-16,-1-12 0 0,-3 2-192 0,0 3 192 16,0-5-192-16,0 5 192 0,1-2-192 0,-1 0 192 15,1-5-192-15,1 0 192 0,-1 0-192 0,1-3 0 16,-2-1 0-16,2-3 0 0,-1-2 0 0,0 0 0 16,1-4 0-16,-1 6 128 0,-1 0-128 0,2 6 0 15,-2 1 0-15,0 3 128 0,0 2-128 0,0 4 0 16,4 5 0-16,-6-4 0 15,6 4-784-15,-9 0-48 0,0 1 0 0,0 1-12320 0,-1 1-2464 0</inkml:trace>
  <inkml:trace contextRef="#ctx0" brushRef="#br0" timeOffset="84959.4">30713 18744 1839 0,'-1'-12'0'0,"1"12"160"0,0-10-160 0,0 0 0 16,0 10 0-16,0-8 0 0,1 0 3904 0,-1 8 736 15,1-8 160-15,-1 8 16 0,1-10-2448 0,-1 10-480 16,0 0-96-16,0 0-32 0,0 0-368 0,0 0-80 16,0 0-16-16,0 0 0 0,0 0-352 0,0 0-80 15,0 0-16-15,0 0 0 0,0 0-208 0,0 12-64 16,0 5 0-16,0 1 0 0,0 2-96 0,0 7-32 0,0 0 0 0,2 6 0 15,-1 2-80-15,2-1-32 0,-2 1 0 0,-1 2 0 16,0 1-32-16,0 1-16 16,0 2 0-16,-1-2 0 0,-1-2-144 0,0-3-16 0,-1-3-128 0,-1-2 192 15,1-5-32-15,0-1-16 0,-1-1 0 0,2-6 0 16,-1-4 48-16,2 0 16 0,1 1 0 0,1-5 0 16,-1-8-80-16,3 9 0 0,-3-9-128 0,0 0 192 15,0 0 80-15,0 0 16 0,0 0 0 0,10-2 0 16,-3-4-32-16,4 0 0 0,0-3 0 0,1 1 0 15,-1-2-112-15,2 1-16 0,1-2-128 0,1 3 192 16,3-2-192-16,2 4 0 0,4-3 0 0,3 2 0 16,3 1 0-16,2-2-128 0,1 3 128 0,0 3 0 15,2 0 0-15,1-1 0 0,3-5 0 0,3 4 0 16,2 4 0-16,3 0 0 0,1 0 0 0,4 0 0 0,3 0-128 0,0 0 128 16,-2 0 0-16,-1 0 0 0,-2 0 0 0,-2 0-128 15,-1 3 128-15,-2 1 0 0,-3 1 0 16,-3-2 0-16,2 1-128 0,-6 1 128 0,-2 0 0 0,-3-1 0 15,-4-4 0-15,0 0 0 0,-2 3-144 0,-3-3 144 16,-1 1 0-16,-1 2-144 0,0-1 144 0,0 1 0 16,0 0 0-16,0 1 0 0,0-1 0 0,-9-1 0 15,3 1 0-15,0 2 0 0,0-1 0 0,3 0 0 16,-1 1 0-16,2 1 0 0,-3-1 0 0,13 2 0 16,-4-1 0-16,-2-1 0 0,-5-1 0 0,-2 0 0 15,-1-2 0-15,-2 2 0 0,0-3 0 0,0 0 0 16,-11-1 0-16,10 0 0 0,0 0 0 0,-10 0 0 15,10-1 0-15,1 0 0 0,-1 0 0 0,-10 1 0 0,0 0 0 0,9-4 0 16,0 1 0-16,-9 3 144 0,0 0-144 0,6-6 160 16,-6 6-32-16,5-5 0 0,-5 5 0 0,4-10 0 15,-4 3 16-15,0 7 0 0,1-11 0 0,-1 2 0 16,-1-1 32-16,1 0 0 0,1 1 0 0,0-4 0 16,-2-1 80-16,2 0 0 0,2-2 16 0,1 0 0 15,-2 1-80-15,2 1-32 0,-1 0 0 0,2 4 0 16,-3-2-160-16,2 4 0 0,-1-4 0 0,-1 1 0 15,2 1 0-15,-1-3 0 0,-2 4 0 0,0-2 0 16,0 2-144-16,2-3-64 0,-1-1-16 0,0 3 0 16,-2-2-2688-1,-2 1-544-15</inkml:trace>
  <inkml:trace contextRef="#ctx0" brushRef="#br0" timeOffset="87145.12">5700 13380 13823 0,'-31'-14'608'0,"12"9"128"0,-2-3-592 0,0 2-144 16,2 0 0-16,1-1 0 0,2 2 1056 0,1 3 176 15,-2-2 48-15,1 1 0 0,-1-1-528 0,2 2-112 16,1-1 0-16,1 2-16 0,0 1 16 0,3 0 0 0,10 0 0 0,-7 1 0 16,-1-1 208-16,8 0 48 0,0 0 16 0,0 0 0 15,0 0-128-15,0 0-16 0,11 3-16 0,3-2 0 16,5-1-144-16,6-1-32 0,4 0 0 0,8-1 0 15,7 0 48-15,6 0 0 0,4 0 0 0,5-1 0 16,-1 0-224-16,3 1-32 0,2 2-16 0,0 2 0 16,5 1-160-16,1 1-48 0,4-1 0 0,-1 2 0 15,-2 2-16-15,-1-1-128 0,-2-3 192 0,3 2-64 16,3 3-128-16,0-4 128 0,2-2-128 0,-1 1 128 16,-1 1 0-16,-2 0 0 0,-3-2 0 0,4 2 0 15,1 0 64-15,-2 1 16 0,-2-4 0 0,-3-1 0 16,-4-1 16-16,-3 1 0 0,-3 1 0 0,-4 2 0 15,1-2-80-15,-3-1-16 0,-6-1 0 0,-4 2 0 0,-6-1 48 0,-3 1 0 16,-8 0 0-16,-4 2 0 0,-5 0-48 0,-3 2-128 16,-11-5 192-16,0 0-64 0,0 0-128 0,0 0 192 15,-9 9-192-15,-5-1 192 0,-6 0 0 0,-8-2 16 16,-6 1 0-16,-6-3 0 0,-7-1-48 0,-2 0-16 16,-4 1 0-16,-1-3 0 0,-3-1-144 0,-4-1 192 15,-4-3-192-15,-1 0 192 0,-3 0-192 0,0-2 128 16,-1-3-128-16,1 4 128 0,-6-3 0 0,-4 2 0 15,-4 0 0-15,0-3 0 0,-3 1 0 0,3-1 0 16,2 3 0-16,-5-2 0 0,-1 3-128 0,1 1 0 16,-1 3 0-16,5-1 128 0,4 0-128 0,3 2 0 15,1 3 0-15,6-1 0 0,2 0 0 0,5-1 0 0,5 0 0 16,6 2 0-16,6 2 0 0,6-1 0 0,4-2 0 0,8 2-176 31,5-1-848-31,7-1-160 0,14-2-32 0,0 0-10560 0,0 0-2096 0</inkml:trace>
  <inkml:trace contextRef="#ctx0" brushRef="#br0" timeOffset="98818.83">11752 15315 18591 0,'0'0'832'0,"0"0"160"0,3-6-800 0,-3 6-192 16,4-5 0-16,-4 5 0 0,9-6 400 0,-9 6 48 15,13 0 0-15,1-1 0 0,-2 1-32 0,6 2 0 16,-1 5 0-16,2-2 0 0,6-3 48 0,2 2 16 16,1 2 0-16,5-1 0 0,3-1-240 0,0 1-48 15,0 0-16-15,-2-1 0 0,2-2-16 0,2 0 0 16,1 1 0-16,6-1 0 0,-2 3 224 0,6-1 32 16,3-3 16-16,2 2 0 0,3 1 192 0,-1 1 32 0,-3-1 16 0,-1-2 0 15,1 2-32-15,2 0 0 0,1 0 0 0,3-1 0 16,5 0-32-16,-1-1-16 0,1 0 0 0,0-2 0 15,-5 0-128-15,4 0-16 0,-1-2-16 0,4 1 0 16,4 0-128-16,-3 0-32 0,-1-3 0 0,-1-1 0 16,-1 2-80-16,-5-1 0 0,3 1-16 0,0-2 0 15,3-3-176-15,-1 3 192 0,1-3-192 0,-4 3 192 16,-5 1-64-16,-1 0-128 0,-2-3 192 0,-2 4-64 16,-3 1 112-16,2 0 16 0,3 0 0 0,-4-1 0 15,-5 2 16-15,-3-1 16 0,-6-1 0 0,-3 1 0 16,-5 0-80-16,-3 2-16 0,-2 0 0 0,-3 0 0 15,-4 0-192-15,-4 2 0 0,-3 0 128 0,-8-2-128 16,0 0-256-16,0 0-80 0,-11 3-32 0,-5 2-16928 16</inkml:trace>
  <inkml:trace contextRef="#ctx0" brushRef="#br0" timeOffset="100721.1">17685 18514 12543 0,'-2'-13'560'0,"0"4"112"0,0-1-544 0,1 2-128 0,-1-1 0 0,1 1 0 16,0-4 1024-16,-2 3 160 0,2-2 32 0,-2 3 16 16,2-2-64-16,1 10-16 0,-2-8 0 0,2 8 0 15,-2-10-128-15,2 10-48 0,-1-7 0 0,1 7 0 16,0 0-48-16,0 0-16 0,-4-7 0 0,4 7 0 16,0 0-304-16,0 0-64 0,-10 7-16 0,1-1 0 15,0 4-208-15,2 3-64 0,-1 6 0 0,0 6 0 16,1 3 0-16,-1 4-16 0,0 1 0 0,2 4 0 15,1 2-80-15,0 5-16 0,1-4 0 0,2 7 0 16,0-1 16-16,2 2 0 0,0 1 0 0,3-1 0 16,1 2-16-16,1 0 0 0,-1 0 0 0,1-7 0 15,0-1-144-15,0-2 160 0,2-6-160 0,0-4 160 0,-2 1-160 16,0-2 0-16,0-6 144 0,1-3-144 0,1-1 176 0,0 0-48 16,1-5 0-16,2 2 0 0,-1-6 64 0,1 0 0 15,2-6 0-15,0 0 0 0,4-1 0 0,1-1 16 16,4-2 0-16,5 0 0 0,1-4-32 0,4-1-16 15,2-2 0-15,2-1 0 0,5 1-160 0,4-2 0 16,2 0 0-16,4 3 128 0,2-2-128 0,6 5 0 16,6 0 0-16,1 2 128 0,-2 0-128 0,3 2 0 15,2 1 0-15,3 1 0 0,4 2 0 0,1 4 0 16,3-2 0-16,-2 5 0 0,-4-2-128 0,-1 0 128 16,2-2 0-16,2 1 0 0,4-2 0 0,-3 1 0 15,-4-3-144-15,-4 1 144 0,0 1 0 0,-2-3 0 0,0 2 0 16,-2 0 0-16,0-2 0 0,-4 0 0 15,-3-1 0-15,-2-3 0 0,-3 0 0 0,-4-3 0 0,-7 0 0 0,-1 2 0 16,-2-3 0-16,-5 2 0 0,0-3 0 0,-4 3 0 16,-2-1 0-16,-3 0 128 0,-3-1-128 0,-2 0 0 15,-4 1 0-15,-2-1 0 0,-4 0 128 0,0 0-128 16,-2-1 0-16,0 0 128 0,-1 0-128 0,-3-5 0 16,-1 2 384-16,1-3 0 0,0-1-16 0,1 1 0 15,-4-4 192-15,-1-3 32 0,0-1 16 0,0-3 0 16,-1-5-16-16,-1-1 0 0,-2-3 0 0,0-4 0 15,0 0-272-15,0-1-64 0,2 1-16 0,-1 2 0 16,1 5-240-16,-1 1 128 0,1 5-128 0,-2 6 0 16,3 3 0-16,-1 7-256 0,2 6 16 0,0 0 16 15,0 0-2384-15,0 0-464 0,0 0-112 0</inkml:trace>
  <inkml:trace contextRef="#ctx0" brushRef="#br0" timeOffset="104990.27">9922 20161 5519 0,'0'0'496'0,"0"0"-496"0,0 0 0 0,0 0 0 16,8 10 1984-16,-8-10 320 0,0 0 48 0,9 7 16 16,-9-7-992-16,9 7-192 0,-2-2-32 0,-7-5-16 15,0 0-96-15,0 0-16 0,7 4 0 0,-7-4 0 16,0 0-48-16,0 0-16 0,0 0 0 0,6 5 0 15,-6-5-112-15,0 0-16 0,0 0-16 0,0 0 0 16,0 0-16-16,0 0 0 0,0 0 0 0,0 0 0 16,0 0-64-16,0 0-16 0,0 0 0 0,-7-9 0 15,-2-1-96-15,0 1-32 0,0-3 0 0,0 1 0 16,-1 0-144-16,-2 1-16 0,0 0-16 0,-2-3 0 16,1 1-32-16,-2 1-16 0,-2-4 0 0,1 2 0 15,-2 3-80-15,0-3-16 0,-1-3 0 0,-1 0 0 16,-3 4-80-16,0 0-32 0,0-3 0 0,-2 0 0 15,-5-1 0-15,1 3 0 0,0 0 0 0,-3-2 0 0,-2 1-32 0,-3-2-128 16,-5 0 192-16,0-1-64 0,-2-2 64 0,-4 1 0 16,3-1 0-16,-1 2 0 0,-1-3-48 0,1 3 0 15,0-2 0-15,-2 1 0 0,-5 1-144 0,-4 2 160 16,1 1-160-16,-2 1 160 0,4-2-160 0,-1 2 0 16,0 2 144-16,2-2-144 0,-2 2 0 0,-2-1 144 15,-5-2-144-15,1 4 0 0,1 1 144 0,2-2-144 16,0 2 0-16,3-2 144 0,-1 2-144 0,-2-3 0 15,-1-2 0-15,-2 4 0 0,-3-3-144 0,2 1 144 16,1 1 0-16,1-1 0 0,2 0 0 0,0 3-128 16,1-2 128-16,-4 2 0 0,-2-4 0 0,0 2 0 15,4-1 0-15,0 2 0 0,1 3 0 0,2-2 0 0,0 4 0 16,-1 0 0-16,-1 0 0 0,-1-1 0 16,-1-1 0-16,-2-1 0 0,2 4 0 0,1 3 0 0,2-3 0 0,1 3 144 15,0 1-144-15,-2 0 0 0,-6-3 0 0,2 1-176 16,1 1 176-16,3-1 0 0,-1 1 0 0,2 1 0 15,3 1 0-15,-3 1 0 0,0-1 0 0,-3 0 0 16,-3-1 0-16,3-1 0 0,3 1 0 0,1 1 0 16,2 3 0-16,1 0 0 0,0-2 0 0,-2 2 0 15,-3 0 0-15,0 0 0 0,0-4 0 0,-1 2 0 16,2 1 0-16,4-1 0 0,1 2 0 0,1 4 0 16,-1-2 0-16,-2 4 0 0,-2-4 0 0,3-3 0 15,2 1 0-15,0 1 0 0,1 0 0 0,1 0 0 16,2 3 0-16,3-2 0 0,1 3 0 0,-2 1-128 15,-2 3 128-15,-1-4 0 0,-2 0 0 0,3-1 0 16,3 4 0-16,0-2 0 0,0 2 0 0,3 1 0 0,3-3 0 0,1 2 0 16,2 2 0-16,0-2 0 0,-4 1 0 0,2 1 0 15,1 0 0-15,-2-2 0 0,5 1 0 0,1 1 0 16,-1 1 0-16,3-1 0 0,-1-2 0 0,1 2 0 16,2 2 0-16,1 1 0 0,-2-3 0 0,1 0 0 15,1 2 0-15,3 1 0 0,1-1 0 0,2-1 0 16,-3 2 0-16,-1-2 0 0,-4 0 0 0,2-1 0 15,1 3 0-15,-1-2 0 0,2 1 0 0,1-1 0 16,-1 0 0-16,1 0-128 0,1-1 128 0,0 1 0 16,2 1 0-16,2 0 0 0,1 2 0 0,-1-1 0 15,-3-2 0-15,2 1 0 0,2 1 0 0,0 1 0 0,2-1 0 16,1 1 0-16,1 0 0 0,1 1 0 16,0 3 0-16,-2-3 0 0,-3 0 0 0,-1 1 0 0,0 2 0 0,1-1 0 15,0-2 0-15,1-1 0 0,-1 0 0 0,0 1 0 16,0 0 0-16,2 0 0 0,-1 0 0 0,3 2 0 15,0-1 0-15,2 2 0 0,-1 1 0 0,1-2 0 16,1 1 0-16,1 1-128 0,0-1 128 0,-1 1 0 16,4 0 0-16,-2 3 0 0,0-2 0 0,4 0 0 15,0-1 0-15,1-2 0 0,0 0 0 0,2-1 128 16,0-1-128-16,4 0 0 0,0 2-176 0,2 0 176 16,2-2 0-16,3 0 0 0,0 0-128 0,1 0 128 15,2-1 0-15,0 0 0 0,1 0 0 0,0 0 0 16,5 1 0-16,-8-10 0 0,4 1-128 0,2 2 128 15,3-1 0-15,1 0 0 0,0-1 0 0,0 2 0 16,2 0 0-16,17 7 0 0,-3-3-128 0,-4-5 128 16,-1-1 0-16,2-1 0 0,0 0 0 0,2-3-144 0,2 1 144 0,1-2 0 15,1 0 0-15,2 1 0 0,1-2 0 0,0-1 0 16,-2-1 0-16,1 1 0 0,-2 1 0 0,3-1 0 16,3-3 0-16,2 0 0 0,3-1 0 0,3 1 0 15,0-2 0-15,1 2-128 0,-2-2 128 0,-1 2 0 16,-4-1 0-16,2 1 0 0,2-1 0 0,4 0 0 15,2-2 0-15,3 2 0 0,-1-3 0 0,0-1 0 16,-3 0 0-16,-1 1 0 0,-3 3 0 0,1-1 0 16,2 1 0-16,-1 0 0 0,5 0 0 0,-1-2 0 15,2 2 0-15,-4 1 0 0,-4 0 0 0,-2 1 0 16,0 2 0-16,3-1 0 0,1-1 0 0,3 2 0 0,2-3 0 16,3 1 0-16,-1-1 0 0,-2 3 0 0,-5 1 0 15,1 1 0-15,1-2 0 0,2 0 0 0,2 1 0 0,4 0 0 16,-1-1 0-16,-4 0 0 0,-2 0 0 0,-2-2 0 15,-2 3 0-15,2-1 0 0,-1 1 0 0,4-1 0 16,-1-2 0-16,1 0 0 0,1 1 0 0,-5 0 128 16,-3-1-128-16,0 1 0 0,-1-1 128 0,2 0-128 15,1-1 0-15,2 0 128 0,1 0-128 0,2 0 0 16,2-1 0-16,-3 0 0 0,-4-1 0 0,0 2 128 16,0 0-128-16,0-1 0 0,3 0 0 0,-2-2 0 15,-2 1 0-15,4-2 0 0,0 0 0 0,-3 0 0 16,-2 1 0-16,-3 0 0 0,3 0 0 0,1 0 0 15,2 0 0-15,-1 1 128 0,-1-1-128 0,1 2 0 16,2-2 0-16,-4 3 0 0,-4 3 0 0,0-1 0 0,1 2 0 16,1 1 0-16,1-1 0 0,0-1 0 0,0-3 0 0,2 2 0 15,0 1 0-15,-3-1 0 0,-2 3 0 0,0 0 0 16,-2-1 0-16,-1 1 0 0,1 2 0 0,2-4 0 16,0 2 0-16,3 3 0 0,-2-2 0 0,1 3 0 15,1-2 0-15,-3-2 0 0,-5-1 0 0,2 1 0 16,0-3 0-16,0 0 128 0,3-2-128 0,0 0 0 15,2 0 0-15,0 0 0 0,-4-2 0 0,2 0 0 16,-2-3 128-16,0 1-128 0,-3 0 0 0,2 1 0 16,-4-2 0-16,2-1 128 0,0 1-128 0,0 1 0 15,1-4 0-15,0 2 128 0,0-4-128 0,2 2 128 16,-3-3-128-16,-2 2 128 0,-3-2-128 0,0 2 0 16,0-3 0-16,-1 2-128 0,-3 1 128 0,0-4 0 0,0 2 0 0,0-2 0 15,-3-2 0-15,2 2 0 0,-4-2 0 16,-13 7 0-16,2 1 0 0,1-5 0 0,1 1 128 0,1-1-128 15,0-1 160-15,-1-3-32 0,-1 1-128 0,13-10 192 16,-7-2-64-16,-4 4-128 0,-5 4 176 0,-1-1-176 16,-2-5 160-16,-1 3-160 0,-4-4 128 0,0-1-128 15,0 3 192-15,-5-2-64 0,2-1 0 0,-4-1 0 16,0 0 48-16,0-3 0 0,0 1 0 0,0 16 0 16,-4-6-176-16,3 1 160 0,-3-2-160 0,-1 0 160 15,-1-2-16-15,-2-3 0 0,-2 1 0 0,-13-23 0 16,0 7 16-16,-2 5 0 0,0 7 0 0,0 2 0 15,0-1-160-15,-3 6 0 0,0 0 144 0,0 3-144 16,-4 1 0-16,3 3 0 0,-2-2 0 0,1 2 128 16,-3 4-128-16,0 2 0 0,1 0 0 0,-1 3 0 15,-3-1-320-15,1 0 0 0,-2 1 16 0,0 4 0 16,-1-2-1120 0,2 3-240-16,2-2-32 0,1 3-16928 0</inkml:trace>
  <inkml:trace contextRef="#ctx0" brushRef="#br0" timeOffset="154859.4">22087 18882 16527 0,'0'0'720'0,"0"0"176"0,0 0-720 0,-2-7-176 0,-2 0 0 0,4 7 0 15,-2-8 928-15,2 8 160 0,0 0 16 0,-1-11 16 16,0 1 32-16,1 10 0 0,0 0 0 0,0 0 0 0,0-9 16 0,0-1 16 16,0 10 0-16,0 0 0 0,0 0-304 0,0 0-64 15,0-8-16-15,0 8 0 0,0 0-240 0,0 0-48 16,0 0-16-16,0 0 0 0,0 0-224 0,-3 11-32 16,-2 0-16-16,3 4 0 0,-3 4 16 0,0 2 0 15,1 7 0-15,0 2 0 0,1 7-48 0,0 6 0 16,-1 2 0-16,0 2 0 0,0 4-16 0,-1 0-16 15,-3-3 0-15,3-2 0 0,-2-6 16 0,0 1 0 16,-3 1 0-16,3-4 0 0,-2 0 48 0,0-4 16 16,0-2 0-16,1-5 0 0,1-2 96 0,-1-3 32 15,0 0 0-15,3-5 0 0,1-1-80 0,2-1-16 16,-3-6 0-16,5 2 0 0,0-11-144 0,0 8-128 16,0-8 144-16,0 0-144 0,0 0 128 0,0 0-128 0,0 0 0 0,0 0 0 15,0 0 128-15,0 0-128 0,0 0 0 16,0 0 0-16,0 0 144 0,0 0-144 0,0 0 128 0,0 0-128 15,5 7 0-15,-5-7 128 0,8 6-128 0,-8-6 0 16,10 3 0-16,2 2 0 0,2-3 0 0,4-1 0 16,3 2 0-16,3-2 0 0,2-1 0 0,4 0 0 15,-1-1 0-15,6 1 0 0,4-4 0 0,3 0 0 16,5 0 0-16,1 2 0 0,5-1 0 0,4 2 0 16,6-4 0-16,-4-2 0 0,0 2 0 0,1-1 0 15,-1-3 0-15,4 5 0 0,0 0 0 0,2 0 0 16,1 3 0-16,-4 0 0 0,-4-2 0 0,-2 2 0 15,-2 1 0-15,2 3 0 0,0 4 0 0,0-2 0 16,1 0 0-16,-1 4 0 0,-1-4 0 0,-3 2 0 16,-5 0 0-16,-3-3 0 0,-2 0 0 0,0 2 0 0,2 1 0 15,-2-1 0-15,-2 4 0 0,1-3 0 0,0 2 0 0,-5-3 0 16,0 0 0-16,-4 3 0 0,-4-5 0 0,-3 0 0 16,2 0 0-16,-5-1 0 0,-3 0 0 0,0-3 0 15,0 1 0-15,-2 1 0 0,-1 0 0 0,-1-1 0 16,-2-1 0-16,-2 2 0 0,1 1 0 0,-4 1 0 15,1-1 0-15,-9-3 0 0,0 0 0 0,0 0-144 16,0 0 144-16,0 0 0 0,0 0 0 0,0 0 0 16,0 0 0-16,0 0 0 0,0 0 0 0,0 0 0 15,9-4 0-15,-9 4 0 0,7-8 0 0,-7 8 128 16,6-6-128-16,-1-3 0 0,1 0 0 0,1 0 0 0,-2 0 0 0,1-2 0 16,1 2 0-16,0-4 128 15,1-1-128-15,2-2 0 0,-2-2 0 0,2-1 0 0,0-1 0 0,0-3 0 16,0-4 0-16,2-2 0 0,-1-7 0 0,1-1 0 15,0-5 128-15,4-1-128 0,-1-3 0 0,0 2 144 16,0-4-144-16,2-2 0 0,-2-1 0 0,-1 2 0 16,-1 4 0-16,0 7 0 0,-3 0 0 0,0 4 0 15,1 1 0-15,-1 6 0 0,1 1 0 0,-2 5 0 16,-4-1 0-16,0 4 0 0,-3 4 0 0,1 2 0 16,-2 0 0-16,0 1 0 0,-1 3 0 0,0 8 0 15,0 0 0-15,0 0 0 0,0 0 0 0,0 0 0 16,0 0-160-16,0 0 160 0,0 0 0 0,2 10-144 15,-2-10 144-15,2 13-160 0,1 1 160 0,-1-4-160 16,-2-10-32-16,4 16 0 0,0-4 0 0,0 3 0 16,0-3 48-16,-1 3 0 0,2 4 0 0,-1-1 0 15,-1-1-256-15,-1 0-48 0,1 1-16 0,-2 0-11024 16,0 0-2208-16</inkml:trace>
  <inkml:trace contextRef="#ctx0" brushRef="#br0" timeOffset="156027.07">21738 19631 25791 0,'-13'-8'2304'0,"-1"3"-1856"0,1-1-448 0,0-2 0 16,2 3 1072-16,1-2 112 0,0 2 32 0,3 1 0 16,7 4-304-16,0 0-48 0,0 0-16 0,0 0 0 15,9-9-336-15,8 1-64 0,7 2 0 0,10-2-16 16,7 2-240-16,12 1-64 0,9-2 0 0,8 2 0 15,5 0-128-15,5-1 160 0,6 1-160 0,8 2 160 16,5-2-160-16,4 1 0 0,-4 3 0 0,5 0 0 16,4-2 320-16,3 2 16 0,1 0 16 0,1 0 0 0,-1-3 0 15,2-1 0-15,3 0 0 0,-4 2 0 0,-7 0-176 0,-2 0-48 16,1-4 0-16,-5 3 0 0,-8 3 64 0,-5 1 0 16,-6-1 0-16,-5-2 0 0,-2-2 0 0,-8 4 0 15,-6 2 0-15,-7 2 0 0,-7-2-192 0,-9 2 128 16,-7-1-128-16,-7 3 128 0,-6-1-128 0,-7 1 160 15,-10-5-160-15,0 0 160 0,-4 10-160 0,-6 1 160 16,-8-5-160-16,-10 5 160 0,-11-1-160 0,-11 2 192 16,-8 2-192-16,-6 0 192 0,-7-1-192 0,-4 1 0 15,-2 0 144-15,-10 1-144 0,-9-1 192 0,-2-1-48 16,-1 3 0-16,-3 1 0 0,-5-1-144 0,-1 1 0 16,-1-3 0-16,8 2 128 0,1 1-128 0,-1-5 0 15,1 0 0-15,5-1 0 0,7-2 0 0,7 5 0 0,6-1 0 0,3 1 0 16,4-1 0-16,7-1 0 0,6-2 0 0,8 1 0 15,8 0 0-15,8-3 0 0,8-2 0 0,9 0 0 16,14-6 0-16,0 0 0 0,0 0 0 0,21 7 0 16,9-2 0-16,15 0-192 0,12-3 64 0,5 0 128 15,4-1-128-15,7-183 128 0,4 364 0 0,8-182 0 16,6 0 0-16,0 0 0 0,1-3 0 0,3 2 0 16,4-3 224-16,3 3-32 0,-2-2-16 0,1 1 0 15,-10-2-176-15,3 3 160 0,-1-2-160 0,-1 0 160 16,-5 0-160-16,-9-1 0 0,-11 0 144 0,-6 2-144 15,-6-2 0-15,-8 0 0 0,-9 3 0 0,-9 1 0 16,-8 1 0-16,-7 3 0 0,-14-4 0 0,0 0-128 16,0 0-48-16,-16 8 0 0,-10 3 0 0,-10-2 0 15,-7 2 0-15,-11 0 0 0,-7 1 0 0,-10 4 0 16,-9-1 0-16,-5 0 0 0,-4-2 0 0,-5 3 0 0,-5 1 176 0,-4 1 0 16,-5-1 0-16,4 0 0 0,-1 1 0 0,1-1 0 15,-1 1 0-15,4-1 0 0,8-1 0 0,12 2 0 16,9-1 128-16,8-2-128 0,6-4 0 0,8 1 128 15,6-5-128-15,9 1 0 0,11-4 0 0,6 1 0 16,9 0 0-16,9-5-192 0,0 0-128 0,13 3-16 16,9-2-16-16,9-2 0 0,9-6 112 0,8 1 32 15,2-4 0-15,12 0 0 0,8-4 208 0,9 2 0 16,7 2 0-16,2 0 0 0,-2 1 224 0,5 0-16 16,0 3 0-16,3 2 0 0,1-3 48 0,-2 4 16 15,-5-2 0-15,-5 2 0 0,-2 0-48 0,-2 2-16 16,-4 1 0-16,-7-2 0 0,-7-1-48 0,-7-1-16 0,-12 2 0 0,-8-1 0 15,-7 1-144-15,-7 0 192 0,-7 0-192 16,-13 2 192-16,0 0-192 0,0 0 160 0,0 0-160 0,-21 0 160 16,-8 2-160-16,-13 1 0 0,-10-1 0 0,-14 0 0 15,-6-2 0-15,-7 2-144 0,-4 1 0 0,-8-2 0 16,-10 0 144-16,-4-1 0 0,-1 0-144 0,1 4 144 16,-1 0 0-16,-1-1 0 0,-3-2 0 0,7 1 0 15,8 2 0-15,6 1 0 0,3-1 0 0,9-1 0 16,6-1 0-16,10 1 0 0,10-1 0 0,10 3 0 15,8-1 0-15,9-1 0 0,6-1 0 0,8 1 0 16,10-3 0-16,0 0-192 0,11 0 64 0,11-2 128 16,10-1-192-16,11 0 192 0,13-1-192 0,8-2 192 15,5 0 0-15,6-1 0 0,6-2 0 0,5 4 0 16,5-2 0-16,4 2 0 0,-3 1 0 0,1 1 128 16,-1-1 16-16,2 1 0 0,0 1 0 0,-3 2 0 0,-3 0-144 15,-4 3 0-15,-5 1 0 0,-3-2-18608 16</inkml:trace>
  <inkml:trace contextRef="#ctx0" brushRef="#br1" timeOffset="-24042.64">21964 18727 18719 0,'-12'-7'832'0,"6"-1"160"0,-2 0-800 0,2-2-192 0,2 3 0 0,-2-4 0 0,1 4 1408 0,0-3 224 16,0 2 48-16,1 0 16 0,4 8-496 0,-4-7-112 15,0-3 0-15,2 3-16 0,-1 3-336 0,3 4-64 16,0 0-16-16,0 0 0 0,0 0 80 0,0 0 16 16,0 0 0-16,0 0 0 0,0 0-160 0,0 0-16 15,0 0-16-15,0 0 0 0,-6 9-288 0,1 4-48 16,-2 5-16-16,3 2 0 0,-1 7 16 0,-1 5 0 16,-2 3 0-16,-1 7 0 0,1 5-48 0,-1 5-16 15,0 8 0-15,-1-1 0 0,-1 0-160 0,1 1 160 0,0-1-160 16,1-4 160-16,-1 0-32 0,0-2 0 15,1-2 0-15,1-2 0 0,1-2-128 0,0-3 160 0,4-6-160 0,0-1 160 16,2-3-160-16,1-4 192 0,4-5-192 0,-1-3 192 16,2-3-192-16,2-3 192 0,-1 0-192 0,3-4 192 15,1-4 80-15,2 1 32 0,0-3 0 0,2-2 0 16,2-1 32-16,1-3 16 0,2 0 0 0,4-2 0 16,3-2-128-16,3 2-32 0,3-6 0 0,3 2 0 15,4 1-192-15,-1-2 128 0,1 2-128 0,3 4 0 16,1-1 0-16,3 2 0 0,4 0 0 0,3 1 0 15,3 4 0-15,1 1 0 0,2-2 0 0,-2-1 0 16,-3 0 0-16,5 0 0 0,3 1 0 0,3 0 0 16,0 1 0-16,2 0 0 0,2 2 0 0,-2-3 0 15,-6 0 0-15,1 2 0 0,2 1 0 0,0-2 0 16,0 2 0-16,3 0 0 0,-4 3 0 0,1-4 0 0,-1 1 0 0,-7 2 0 16,-1-2 0-16,-1 3 0 15,1-2 0-15,0 3 0 0,-1 1 0 0,0 2 0 0,-3-1 0 0,-4 2 0 16,-4-1 0-16,-4-1 0 0,-3 2 0 0,-1-1 0 15,-1 0 0-15,-3-3 0 0,-1 1 0 0,-2-1 0 16,-3-3 0-16,-2 3 0 0,-5-3 0 0,-1 1 0 16,1-4 0-16,-5 0 0 0,-2-1 0 0,-11-4 128 15,0 0-128-15,12-2 0 0,-12 2 0 0,0 0 128 16,0 0-128-16,0 0 0 0,5-9 176 0,-1-2-176 16,-3 1 192-16,0-4-192 0,-1-3 128 0,1-2-128 15,-1-4 0-15,2-3 0 0,-1-1 128 0,2-2-128 16,-2-3 0-16,1-2 0 0,1-4 0 0,2-3 0 15,-4-6 0-15,3 1 0 0,0-3 128 0,0-6-128 16,-2-1 0-16,2 0 0 0,-1-1 0 0,-2 1 0 0,1 3 0 0,1-2 0 16,0-1 0-16,-2 4 0 0,1 6 0 0,1 0 0 15,1 7 0-15,-2-1 0 0,-2 7 0 0,3 2 0 16,-1 7 0-16,1-2 0 0,-1 3 0 0,1 5 0 16,-2 4 0-16,0 0 0 0,3 4 0 0,-1 0 0 15,-1 2 0-15,2 1 0 0,-4 7 0 0,0 0 0 16,0 0-128-16,0 0 128 0,0 0 0 0,0 0-144 15,12 6 144-15,-2 1-192 0,0 5 192 0,-1 0-192 16,2 3 192-16,-2 3-128 0,-2 2 128 0,0 4-128 16,2 2 128-16,0 5 0 0,-3 4 0 0,1 3 0 15,-2 5 0-15,0 2 0 0,0 2 0 0,0-3-128 16,-1 4 128-16,-2-3 0 0,0 1 0 0,0-4 0 16,1 3 0-16,-1-5 0 0,-2-1 0 0,0-2 0 0,0-1 0 0,2-5 0 15,-2 1 0-15,0-4 0 0,-2-1 0 0,1-6 0 16,1 0 0-16,-1-2 0 0,-1-3 128 0,1 0-128 15,0-2 160-15,1-4-160 0,-1 0 0 16,-1 1 0-16,2-4 0 0,0-7 0 0,-3 5 0 0,3-5 0 16,-8 9 0-16,2-5 0 0,-5-2 0 0,0-1 0 15,-3-1 0-15,-3 0 0 0,0 2 0 0,-1-2 0 16,-5-3 0-16,-2 1 0 0,-2 0 128 0,-2 0-128 16,-3 0 0-16,-4-1 0 0,-2 1 0 0,0 2 0 15,-4 0 0-15,1 4 0 0,-3-1 0 0,-3 1 0 16,-8-2 0-16,-2 2 0 0,-4-2 0 0,-1 4 0 15,-4-3 0-15,1 1 0 0,-3 1 0 0,-1 2 0 16,-6-4 0-16,-4 2 0 0,-4-1 0 0,4 1 0 0,3-2 0 0,1-2 0 16,1 2 0-16,1-2 128 0,-6-2-128 0,5 1 0 15,3-2 0-15,3 1 0 0,5 0 0 0,1-2 0 16,-1-2 128-16,-1 1-128 0,0 1 0 0,0 0 0 16,3 1 0-16,7-3 0 0,0 2 0 0,2 3 0 15,5 0 0-15,0 1 0 0,0 1 0 0,1 0 0 16,3 1 0-16,1-1 0 0,5-1 0 0,3 1 0 15,5-1 0-15,3 0 0 0,3-1 0 0,6-1 0 16,0 0 0-16,6-2 0 0,4 2 144 0,7 1-144 16,-5-8 0-16,0 1 0 0,4-4 0 0,2 0 0 15,6-6 0-15,3-2 160 0,4-5-160 0,5-1 160 16,4-3-160-16,1-3 160 0,0-4-160 0,0-8 160 16,2-1-160-16,-1-5 0 0,-2-6 0 0,0-1 0 0,0-1 176 15,-1-8 48-15,3-3 16 0,-4 3 0 16,-4-1-96-16,-5 6-16 0,-1 5 0 0,-1 7 0 0,-4 5 160 0,-2 6 32 15,0 6 0-15,-4 2 0 0,-1 6-144 0,-5 5-32 16,1 7 0-16,-4 5 0 0,1-1-336 0,-5 5-64 16,-5 4 0-16,0 8-13504 15,-1 7-2704-15</inkml:trace>
  <inkml:trace contextRef="#ctx0" brushRef="#br1" timeOffset="-2013.63">6759 2039 13407 0,'0'0'592'0,"0"0"128"0,0 0-576 0,0 0-144 16,0 0 0-16,0 0 0 0,0 0 1600 0,0 0 304 15,0 0 48-15,0 0 16 0,0 0-176 0,0 0-48 16,0 0 0-16,0 0 0 0,0 0-688 0,0 0-144 16,-8-5-16-16,-2 2-16 0,1 0-240 0,-5-1-32 15,-3-2-16-15,0 2 0 0,-2 0-128 0,-2 4-16 16,-2-4-16-16,-1-1 0 0,-1 0-160 0,-5 0-16 16,-3-2-16-16,-2 1 0 0,-2 3 16 0,-6-2 16 15,-7-2 0-15,-3 3 0 0,-3 1 80 0,0-1 16 16,1-1 0-16,-1 2 0 0,-2-1-144 0,-3 2-32 15,-4-2 0-15,-4-2 0 0,-4 1-192 0,-1-1 144 16,3-1-144-16,-2 0 128 0,0 2-128 0,-2-2 160 16,-2 0-160-16,-1-4 160 0,-4 1-32 0,3-3-128 0,-1 2 192 0,-1 2-64 15,-2-1 0-15,-2 1-128 16,-3-4 192-16,2 2-64 0,0 2-128 0,0 0 128 16,1 1-128-16,-2 2 128 0,-1-4 16 0,1 4 0 0,0-1 0 15,0 3 0-15,2 0-144 0,-1 0 0 0,-3-2-192 0,2 1 192 0,2 2 0 0,0 1 0 16,-2 1 0-16,1-1 0 0,-3 1 0 0,3-1 0 15,0 2 0-15,1 5 0 0,-1 0 0 0,-3 0 0 16,-5 0 0-16,1 0 0 0,1 0 0 0,2 4 0 16,0 0 0-16,1 0 0 0,0-5 0 0,4-1 0 15,2 6 0-15,2-1 0 0,1 3 0 0,1-3 0 16,-1-2 0-16,4 3 0 0,2-1 0 0,3 2 0 16,1-1 0-16,2 2 0 0,2 2 0 0,2-3 0 15,-3 0 0-15,5 4 0 0,2 0 0 0,29-5 0 16,-8-1 0-16,0 2 0 0,-2 3 0 0,1-2 0 15,-1 2 0-15,0 2 0 0,1 0 0 0,-35 13 0 0,11-1 0 16,9-4 0-16,5 0 0 0,22-10 0 16,-5 2 0-16,0 0 0 0,0 0 0 0,1 1 0 0,0 0 0 0,3 1 0 15,2-1 0-15,-20 15 0 0,47-31 0 0,0 0 0 16,0 0 0-16,0 0 128 0,0 0-128 0</inkml:trace>
  <inkml:trace contextRef="#ctx0" brushRef="#br1" timeOffset="-1329.07">0 2941 39327 0,'100'34'1744'0,"-77"-28"368"0,5 4-1696 0,5 1-416 0,3 1 0 0,2 2 0 16,3 3 0-16,1-1 0 0,2 1 0 0,32 7 0 16,-7 1 0-16,-33-13 0 0,6-1 0 0,3 1 0 15,2-1 0-15,6 3 0 0,0-4 0 0,3 2 0 0,1-2 0 16,50 8 0-16,-18-5 0 0,-9-2 0 0,-5-2 0 0,-3 0 0 15,-1-4 0-15,-1 0 0 0,-1 3 0 0,0-6 0 16,1 2 0-16,-2 0 128 0,1 2-128 0,2-2 0 16,-1 2 0-16,0-1 0 0,-1-3 0 0,-1-1 128 15,3 1-128-15,1 1 0 0,1 2 0 0,1 0 0 16,-3-4 128-16,0-1-128 0,-3 2 0 0,-2-2 0 16,1-2 0-16,2 4 0 0,1-1 160 0,2-2-160 15,1-1 192-15,-1 1-192 0,-1-3 0 0,-1 4 0 16,1-1 0-16,3 1-144 0,1 1 144 0,-1-3 0 15,-3-2 0-15,0 0 0 0,3 2 0 0,2 0 0 16,2 1 0-16,-1-3 0 0,0-1 0 0,-1 0 0 16,-1-3 0-16,0 2 0 0,-1 1 0 0,2-3 0 0,3 1 0 0,-4-2 128 15,-4 1-128-15,-1 1 0 16,1-5 0-16,1 6 0 0,2-2 0 0,-2 1 0 0,1-4 0 0,-4 4 128 16,-3-3-128-16,-1 2 0 0,-2-2 0 0,1 2 0 15,0-2 0-15,0 0 0 0,1-2 0 0,-5 0 128 16,-2 0-128-16,-1 0 0 0,-2-4 0 0,-2 2 0 15,-1 0 0-15,1 0 128 0,-3-2-128 0,2-1 0 16,-1 1 0-16,-1-2 128 0,-2 0-128 0,-1 0 0 16,-2-3 0-16,-3 0 0 0,-4-1 0 0,-1 2 128 15,0 3-128-15,-2 0 0 0,-2-2 128 0,-1 0-128 16,0 0 0-16,-3-3 144 0,-2 1-144 0,-4-2 0 16,-2 0 240-16,-1 3-64 0,1-1-16 0,-5 0 0 15,-2-5 64-15,-2 3 16 0,-2-1 0 0,-2-1 0 16,-2-1 16-16,-2-2 0 0,-3 4 0 0,-2-2 0 0,-3 0 32 15,-4 2 16-15,-3-3 0 0,-3 4 0 0,-4-1-32 0,-2 0 0 16,-8 0 0-16,0-3 0 0,-5 1-96 0,-5-1-32 16,-4 3 0-16,-4-3 0 0,-5 0-144 0,-4 5 128 15,-4-3-128-15,-7 4 128 0,-7-1-128 0,-2 4 0 16,-6 4 0-16,-6 5 0 0,-2 1 0 0,-2 5 0 16,-7 2 0-16,0 2 0 0,0 0-128 0,3 4-16 15,2 3 0-15,3 0 0 16,2 2-928-16,9 3-176 0,7 3-32 0,7 2-11408 15,5 0-2288-15</inkml:trace>
  <inkml:trace contextRef="#ctx0" brushRef="#br1" timeOffset="-209.79">17003 1751 11967 0,'0'0'1072'0,"0"0"-864"0,0 0-208 0,0 0 0 0,0 0 752 0,0 0 96 16,0 0 32-16,0 0 0 0,0 0-208 0,12 8-32 16,0-5-16-16,2 4 0 0,3 0 16 0,4-2 16 15,2 3 0-15,5-2 0 0,6 3-80 0,5 0-32 16,5-1 0-16,4-1 0 0,3-3 96 0,5 1 0 15,2 2 16-15,6-1 0 0,2 4-80 0,6-2 0 16,6-1-16-16,4 0 0 0,5-5 0 0,1 1 0 16,-1-1 0-16,7 2 0 0,7 1-64 0,3-2-16 15,-1-3 0-15,2 1 0 0,4 0-48 0,0-1-16 16,1-1 0-16,1 1 0 0,3 0 0 0,2 0 0 16,1-2 0-16,0-1 0 0,0 1-16 0,2 0 0 15,1 0 0-15,-2-2 0 0,0 3-64 0,1-1-16 16,3 2 0-16,-2-3 0 0,-1-5-112 0,-1 3-16 0,0 4-16 15,1-4 0-15,0-6-48 0,-2 6-128 16,-3 1 192-16,0-3-64 0,1-1-128 0,0-1 128 0,4 4-128 0,0 1 128 16,-2-3-128-16,0 2 0 0,0 2 0 0,1 1 128 15,2-1 0-15,-2-2-128 0,-1 0 192 0,-1 4-64 16,0-1-128-16,-1 0 0 0,-3-5 144 0,1 5-144 16,4 2 128-16,-5-1-128 0,-3-3 128 0,-1 1-128 15,0 3 224-15,1 2-32 0,-1-1 0 0,-3-2 0 16,-4-1 16-16,2 2 0 0,0 3 0 0,-2-3 0 15,-5-3-48-15,1 1-16 0,2-2 0 0,0 4 0 16,3 2-16-16,-3-4-128 0,-2-3 192 0,-1 2-64 0,-2 2-128 0,3 1 192 16,-2-1-192-16,-2-2 192 0,-3 1-48 0,-2-1 0 15,0 3 0-15,-1 3 0 0,4-2 144 0,-2-1 32 16,-3 0 0-16,2 2 0 0,-2 2-128 0,1 1-32 16,-5 3 0-16,-4-4 0 0,-10-4-160 0,-4 1 0 15,-8-1 0-15,-6 3 128 0,-7-1-128 0,-8 1 0 16,-7-1-192-16,-9 0 192 15,-8-2-1888-15,-11 0-256 0,0 0-48 0</inkml:trace>
  <inkml:trace contextRef="#ctx0" brushRef="#br1" timeOffset="738.64">2841 3835 8287 0,'0'0'368'0,"0"0"80"0,0 0-448 0,0 0 0 0,0 0 0 0,0 0 0 16,0 0 1744-16,0 0 272 0,0 0 48 0,0 0 16 16,0 0-608-16,0 0-128 0,9-11-32 0,0 1 0 0,-2-3-272 0,2 3-48 15,-1-7-16-15,2-4 0 0,0-5-160 0,0 2-48 16,-1-4 0-16,3-1 0 0,-3-1-96 0,-2-3-32 15,0-3 0-15,0 0 0 0,1 1-240 0,1 2-48 16,-2-2-16-16,2 4 0 0,0 3-96 0,0 1-32 16,-1 5 0-16,1 3 0 0,0 1-80 0,-3 5 0 15,3 2-128-15,-2 1 192 0,1 4-48 0,-8 6-16 16,0 0 0-16,10 2 0 0,0 3-128 0,-1 7 192 16,0-2-192-16,0 8 192 0,0 5-192 0,2 2 192 15,0 8-192-15,-1 5 192 0,-1 8-192 0,1 0 0 16,-1 2 0-16,0 2 0 0,-3-5 128 0,0 1-128 15,3-4 0-15,-2-2 128 0,-5-1-128 0,1-5 128 16,-1-1-128-16,1-1 128 0,-3-3 48 0,0-2 0 0,0 2 0 0,0-3 0 16,-2-3-176-16,1-4 160 15,0-2-160-15,0-4 160 16,2-1-464-16,-1-1-80 0,0-11-32 0,0 0-9408 0,0 0-1888 0</inkml:trace>
  <inkml:trace contextRef="#ctx0" brushRef="#br1" timeOffset="1139.11">2981 3553 13583 0,'0'0'592'0,"10"-9"144"0,-2-2-592 0,-1 3-144 16,-2-1 0-16,-5 9 0 0,8-7 1136 0,-8 7 192 15,0 0 32-15,0 0 16 0,0 0-224 0,0 0-32 16,0 0-16-16,4 9 0 0,-3 2-208 0,-1 4-32 16,-1 6-16-16,-1 4 0 0,1 3-128 0,1 4-16 15,0 6-16-15,0 3 0 0,0 4 16 0,-1 9 0 16,0 3 0-16,-2 5 0 0,-1 8-160 0,0 3-32 16,1 2 0-16,0-16 0 0,-5 5-176 0,3 7-32 15,-2 8-16-15,-1 0 0 0,1 2-32 0,-2 0 0 16,1 2 0-16,-2-2 0 0,0 2 112 0,1 0 16 15,0-2 0-15,0 2 0 0,0-3-80 0,1 2-16 16,3 2 0-16,-4 28 0 0,2-13-288 0,0-6 160 16,2-7-160-16,0 2 128 0,2-3-128 0,-3-1 0 15,0-4 144-15,0-1-144 0,-1-4 0 0,1 1 128 16,1 1-128-16,-1-2 0 0,-1-4 0 0,1-6 144 16,-2-2-144-16,4-6 0 15,3-1-976-15,1-4-304 0,3-2-64 0,0-7-16 0</inkml:trace>
  <inkml:trace contextRef="#ctx0" brushRef="#br1" timeOffset="1972.16">1979 7591 11567 0,'0'0'512'0,"0"0"112"0,6-7-496 0,1-2-128 15,-2 1 0-15,-3 1 0 0,1-1 1040 0,0 2 192 16,-2-3 48-16,0 4 0 0,-1-4 0 0,0 9 0 16,-2-7 0-16,-1 1 0 0,-1-3-256 0,0 4-64 15,-3-2 0-15,-2 1 0 0,-3 1-240 0,0 2-48 16,-4-1-16-16,-1 5 0 0,-1 5-160 0,-2-2-48 15,-3 3 0-15,0 3 0 0,0 1 80 0,1 2 16 16,-4 6 0-16,1 3 0 0,1 2-160 0,0 1-16 16,-1 3-16-16,1 4 0 0,1-3-48 0,1 5-16 15,0 3 0-15,6 5 0 0,1-2-96 0,6-2 0 16,0 0-16-16,6 0 0 0,3-1-16 0,3-2 0 16,6 0 0-16,2-5 0 0,4 0-32 0,3-6-128 15,6 0 192-15,3-5-64 0,2-5 48 0,3-1 0 0,1-5 0 0,4 1 0 16,1-5-48-16,0-1 0 15,2-3 0-15,0-2 0 0,0 0-128 0,-2-2 0 0,-2-5 0 16,-1 3 128-16,-3-4-352 0,-4 1-80 0,-4-3-16 0,9-3 0 31,-4-3-2432-31,-6 0-512 0,-2-8-80 0,-8 4-32 0</inkml:trace>
  <inkml:trace contextRef="#ctx0" brushRef="#br1" timeOffset="2240">2448 7372 13823 0,'-2'-16'608'0,"2"13"128"0,1-5-592 0,-1 8-144 16,0-6 0-16,0 6 0 0,0 0 2880 0,0 0 528 16,0 0 112-16,0 0 32 0,1 7-1936 0,-2 5-384 15,0 4-80-15,-2 4 0 0,-1 7-496 0,2 2-80 16,-3 4-32-16,1 4 0 0,1 8-96 0,-1-1-32 15,3 5 0-15,-1 1 0 0,-1 3-144 0,2 0-16 16,1-2-16-16,-1 0 0 0,-1-7-240 0,2-3 128 16,2-2-128-16,-1-1 0 0,-1-7 128 0,1-3-128 15,0-5 0-15,2-4 0 0,-1-3-144 0,4-4-128 16,-4-5-32-16,-2-7 0 16,0 0-2352-16,10-2-480 0</inkml:trace>
  <inkml:trace contextRef="#ctx0" brushRef="#br1" timeOffset="2437.46">2743 7734 13823 0,'0'0'608'0,"0"0"128"0,-1 15-592 0,-2 2-144 0,1-1 0 0,-1 4 0 16,-2 2 3472-16,0 5 672 0,-1-3 128 0,-1 0 16 15,0 0-2464-15,-1-1-496 0,2 3-112 0,-1-1 0 16,0-2-816-16,-1 1-144 0,2 1-48 0,-2-6 0 15,3-3-560-15,-1-2-112 0,-1-3-32 0,3 2 0 16,4-4-2320-16,0-9-448 0</inkml:trace>
  <inkml:trace contextRef="#ctx0" brushRef="#br1" timeOffset="2756.34">3142 7761 21183 0,'0'0'1888'0,"1"-12"-1504"15,1 2-384-15,-2 1 0 0,-2-1 832 0,0 2 112 16,-1-2 16-16,-4 4 0 0,-3 1 144 0,-2 0 48 16,-1 3 0-16,-3 6 0 0,-3 2-640 0,-1 2-112 15,-3 4-16-15,-2 4-16 0,4 2-368 0,6-4 144 16,-2 4-144-16,-6 8 0 0,5 2 256 0,4-1-64 15,4-2-16-15,5-2 0 0,0-2 64 0,4 0 16 16,2 0 0-16,4-2 0 0,2-5 64 0,0-6 0 16,3-2 16-16,8 1 0 0,1 1-32 0,4-4-16 0,3-3 0 0,4-2 0 15,2-3-288-15,2-1 0 0,3-7 0 0,-1-2 0 32,-2-2-1408-32,1-1-320 0,2 1-80 0,-1-2-16 0</inkml:trace>
  <inkml:trace contextRef="#ctx0" brushRef="#br1" timeOffset="3150.92">3756 7107 21647 0,'0'0'960'0,"0"0"192"0,0 0-912 0,0 0-240 16,-2 13 0-16,-2-3 0 0,0 4 720 0,-1 5 112 16,-3 4 0-16,1 4 16 0,-1-1 144 0,0 7 32 15,1 3 0-15,-1 2 0 0,2 3-320 0,-1 0-48 16,0 3-16-16,-1 0 0 0,2 1-256 0,2-1-48 16,-1-3-16-16,2-4 0 0,5-4-320 0,0-5 144 15,2-8-144-15,-1-2 0 0,0-6 160 0,1-4-160 16,-4-8 128-16,10 6-128 0,1-3 512 0,-1-3 0 15,-10 0 16-15,12-6 0 0,0-5 96 0,-1-1 16 16,-1-3 0-16,2-2 0 0,1-2-256 0,-1 0-64 0,0 0 0 0,-1 0 0 16,2-1-128-16,-2-3-48 0,1-1 0 0,1 1 0 15,-1-1-144-15,1 3 0 16,1 2 0-16,0-1 0 0,1 0 0 0,-1 1 0 0,0 1 0 0,0 1 0 31,0 5-384-31,-1 0-96 0,0-1-32 0,-1 2 0 16,-3 5-2816-16,-1-3-576 0</inkml:trace>
  <inkml:trace contextRef="#ctx0" brushRef="#br1" timeOffset="3351.73">3793 7630 19343 0,'0'0'848'0,"0"0"192"0,8 11-832 0,1-2-208 15,1 0 0-15,2 2 0 0,4-3 2208 0,-5-3 400 16,3 3 80-16,3-3 0 0,0 0-1712 0,3 1-336 16,0-2-80-16,4-1-16 0,3 0-368 0,-1 1-176 15,2 1 160-15,-1-2-160 16,0-2-928-16,-2 0-288 0,-1-1-48 0</inkml:trace>
  <inkml:trace contextRef="#ctx0" brushRef="#br1" timeOffset="3821.5">2465 7267 36799 0,'0'0'1632'0,"-4"-6"336"0,0-5-1584 0,4 4-384 15,0 7 0-15,0 0 0 0,0-10 0 0,0 10-176 0,0 0 16 0,-6-4 0 32,6 4-1792-32,-12-4-352 0,-3-1-80 0,1 3-11312 0</inkml:trace>
  <inkml:trace contextRef="#ctx0" brushRef="#br1" timeOffset="4540.04">1911 8776 15663 0,'0'0'688'0,"0"0"144"0,3-9-656 0,2 0-176 0,-5 9 0 0,0 0 0 15,0 0 1312-15,0 0 224 0,11 5 64 0,-4 3 0 16,0 6-736-16,-2 5-144 0,-2 5-16 0,1 7-16 16,1 6-80-16,0 5-16 0,2 5 0 0,-1 5 0 15,-1 1-96-15,2 3-32 0,-1 2 0 0,-2-14 0 16,0 0-80-16,-1 3-32 0,1-5 0 0,-1-2 0 16,1-5 32-16,1-3 0 0,-2-5 0 0,1-6 0 15,0-4 240-15,0-5 48 0,-2-1 16 0,5-2 0 16,-7-9 48-16,10-8 16 0,-1-4 0 0,1-4 0 0,0-6-112 0,2-1-32 15,-1-1 0-15,-1-4 0 0,0 0-480 0,1-1-128 16,-1 4 0-16,1-2 0 0,1 5 0 0,0 2 0 16,2 2 0-16,2 3 0 0,-1 5 0 0,0 4 0 15,2 3 0-15,-2 3 0 0,0 3 0 0,0 7 0 16,1 1 0-16,0 7 0 0,1 1 0 0,-3 6 0 0,-2 0 0 0,-1 5-128 16,-3 1 0-16,-1 7 0 15,-3 1 0-15,1-1 0 16,-2 0-2128-16,4-2-432 0,-2-4-64 0,0-7-10944 0</inkml:trace>
  <inkml:trace contextRef="#ctx0" brushRef="#br1" timeOffset="4874.07">2683 9365 24015 0,'0'0'1056'0,"0"0"224"0,0 0-1024 0,0 0-256 0,13 1 0 0,-2-4 0 16,1-2 736-16,2-2 96 0,1-5 0 0,0-1 16 15,-1-3-176-15,0-2-32 0,0-1-16 0,0 0 0 0,-1-1-368 0,-1 1-80 16,-4 0-16-16,0 0 0 0,-3-2 16 0,-4 2 0 16,1 1 0-16,-4 3 0 0,-1 1 368 0,-3 6 80 15,-1 1 16-15,-3 4 0 0,-2 6-208 0,1 6-48 16,-4 1 0-16,-2 8 0 0,1 3-256 0,-4 6-128 15,0-2 128-15,-2 6-128 0,9 2 256 0,-3 0-48 16,2 3 0-16,7-12 0 0,0 8-48 0,3-6-16 16,3 2 0-16,2-4 0 0,5 3-144 0,0-5 0 15,3-5 0-15,7 1 0 16,3-3-1216-16,4-11-192 0,4-4-16 0,2-4-8256 16,-1-7-1648-16</inkml:trace>
  <inkml:trace contextRef="#ctx0" brushRef="#br1" timeOffset="5158.29">3189 9091 24479 0,'-5'22'1088'0,"1"-6"208"0,-2 5-1040 0,-2 4-256 0,1 1 0 0,-2 2 0 16,0-2 1600-16,0 2 272 0,-1-2 48 0,1 0 16 15,1-1-656-15,2-3-144 0,1 1-32 0,0-5 0 16,1-5-768-16,-1-2-144 0,5-11-48 0,0 0 0 15,0 0 48-15,0 0 16 0,0 0 0 0,6-10 0 16,-1-3 224-16,2-6 32 0,-1-5 16 0,3 1 0 16,0 0-160-16,1-5-48 0,1 2 0 0,2-5 0 15,-4-3 16-15,3 6 0 0,0 3 0 0,2 0 0 16,0-1 80-16,0 3 16 0,3 2 0 0,2 2 0 0,2 2-224 16,1 1-32-16,-2 2-128 0,3 3 192 0,-1 1-352 0,-1-2-80 15,0 6-16-15,-2-2 0 16,-4 3-2624-16,-1 1-512 0,-2 1-128 0</inkml:trace>
  <inkml:trace contextRef="#ctx0" brushRef="#br1" timeOffset="5542.55">3642 9090 19343 0,'0'0'848'0,"0"0"192"0,0 0-832 0,2 14-208 15,-2-14 0-15,8 10 0 0,0 0 2880 0,2-5 544 16,2 1 96-16,2-8 32 0,2-4-1936 0,3-4-384 16,2 0-80-16,4-7 0 0,0 1-736 0,-6 2-144 15,3-3-16-15,0-1-16 0,3-1 32 0,-1-1 16 16,-1-2 0-16,-2 1 0 0,1 0 32 0,-3 0 16 16,-1 0 0-16,-4 2 0 0,-2 1-48 0,-1 2-16 15,-5 1 0-15,-3 2 0 0,-5-2 32 0,-3 3 0 16,-2 6 0-16,-4-2 0 0,-1 7-80 0,-2 5-16 0,-4 1 0 0,0 4 0 15,-1 5-208-15,0 4 0 0,-1 3 0 0,-8 15 0 16,-2-1 0-16,6 7 128 0,4 0-128 0,1 5 0 16,1-5 0-16,5 2 0 0,4-1 128 0,4-5-128 15,3-1 128-15,4-2 0 0,6-3-128 0,3-5 192 16,6-1-192-16,-2-8 0 0,6-1 0 0,5-1 0 16,3-3-176-16,8 0 176 0,8 1-160 0,6-7 160 15,3 1-448-15,2-5 16 0,1-7 0 16,4-6 0-16,4-3-2208 0,6-4-448 0</inkml:trace>
  <inkml:trace contextRef="#ctx0" brushRef="#br1" timeOffset="14047.14">17774 1756 13823 0,'-10'-5'1216'0,"-1"0"-960"16,-3-2-256-16,0-3 0 0,-2 3 192 0,-1-3-16 15,-5 3 0-15,-4 2 0 0,-1 0 80 0,-3 2 32 0,0 1 0 0,-2 2 0 16,1 1-144-16,0 3-16 0,1 1-128 0,0 0 192 15,3-1-32-15,12-3-16 0,-2 3 0 0,0 1 0 16,-2-1-144-16,1-1 160 0,3-2-160 0,2 1 160 16,4 1-160-16,0 4 128 0,9-7-128 15,0 0 128-15,19 4 96 0,8-1 16 0,10-3 0 0,3-4 0 16,7-5 384-16,7 2 80 0,8 1 0 0,7 1 16 16,7 3-288-16,7-5-64 0,3-1-16 0,3 0 0 15,1 5 96-15,9 2 0 0,8 1 16 0,4 0 0 16,1-2-32-16,3 2-16 0,6 3 0 0,4-1 0 15,2-2-128-15,4 0-32 0,3 3 0 0,5-3 0 16,2-3-128-16,5 1-128 0,6 0 144 0,-4 2-144 16,1 0 128-16,3 0-128 0,6-1 0 0,-2 1 144 15,2 2-16-15,0-1 0 0,-2-1 0 0,3 2 0 16,-3 1-128-16,-1 1 0 0,-3 0 0 0,0-3 0 16,3-2 0-16,-2-1 0 0,-1 0 0 0,-3 1-176 0,-5-3 176 0,-2 2 0 15,-1 2 128-15,-4-3-128 0,-4 1 0 0,-1 2 0 16,0 5 0-16,-4-3 0 0,-3-2 0 0,-2 3 0 15,1 1 0-15,-6 1 0 0,-5-3 0 0,-4 1 0 16,-3 1 0-16,-1-1 0 0,2 5 0 0,-9-5 0 16,-3-1 0-16,-5 1 0 0,-3 2 0 0,-2-2 0 15,-1 0 0-15,-5-2 0 0,-7-2 0 0,-6 1 0 16,-3-3 0-16,-7 2 128 0,-3 4-128 0,0-2 192 16,-2 0-64-16,-6 2 0 0,-7-1-128 0,-4 0-128 15,-6-2 128-15,-5 0-192 0,-5-3 320 0,-6 1 64 16,-12 2 16-16,0 0 0 0,0 0 240 0,-5-7 32 15,-6-2 16-15,-4 4 0 0,-8 0-176 0,-9-4-16 0,-10 0-16 0,-5-2 0 16,-4 1-288-16,-5 1 0 0,-3 0 0 0,-8 0 0 16,-9 0 0-16,-10 0 0 0,-5-2 0 0,-5 3 0 15,-5 1 128-15,-8 0-128 0,-9 1 0 0,-3-2 0 16,-1 3 0-16,-8 0 0 0,-11-4 0 0,-1 4 0 16,0 4 0-16,-6-3 0 0,-6-2 0 0,-2 3 0 15,-4 1 0-15,1 0 0 0,-4 1 0 0,-6 1 0 16,-7-1 128-16,-4 1-128 0,-1 0 0 0,-4 0 0 15,-2 0 0-15,2 1 0 0,-1-1 0 0,-3 1 0 16,-3 2 0-16,0 1 0 0,-3 2 0 0,5-2 0 16,-2 1 0-16,0 1 0 0,0-2 0 0,1 0 0 15,1-2 0-15,5 6 128 0,5-2-128 0,3 1 0 16,3-1 128-16,2-1-128 0,3 3 0 0,9 3 0 16,8 5 0-16,0-3 0 0,1 0 0 0,6 2 0 0,8 2 0 0,2 0 0 15,4-1 0-15,9-1 0 0,7 2 0 0,6 1 0 16,7 1 0-16,9-2 0 0,9-3 0 15,11-1 0-15,11 0 0 0,11 0 0 0,12-3 0 0,6 1-176 16,9-3 176-16,10 1-160 0,7-4-80 0,7-5-16 16,12 11 0-16,12-4 0 0,10-4-16 0,13 2-16 15,13-3 0-15,15-2 0 0,13-4 160 0,8 1 128 16,7-2-192-16,13 1 192 0,11-3-144 0,5-1 144 16,2-1 0-16,9 2-144 0,10 0 144 0,3 0 0 15,4 2 0-15,6 1 0 0,3-4 0 0,4 4 0 16,2 3 0-16,2 4 0 15,-3 2-480-15,-1 2-16 0,-3 1 0 0,0 2 0 0</inkml:trace>
  <inkml:trace contextRef="#ctx0" brushRef="#br1" timeOffset="32294.66">14427 6285 8287 0,'0'-15'736'0,"2"6"-592"15,-1-3-144-15,0 1 0 0,0 2 928 0,-1-1 160 16,0 2 16-16,0 8 16 0,-1-9-272 0,0 2-48 0,-2 1-16 0,-1 0 0 16,1 1-112-16,-4 3-32 15,-2-2 0-15,-2 1 0 0,-3-1-304 0,-3 4-64 0,-2 4-16 16,-4 0 0-16,-4 0-128 0,-5 2-128 0,-9 3 144 0,-6 0-144 16,-8 1 0-16,2 2 128 0,0-4-128 0,-1 4 0 15,0-2 224-15,1 1 0 0,4 2 0 0,-3-4 0 16,-3 4 272-16,0-7 48 0,1 1 16 0,3-4 0 15,3-3 48-15,2 3 16 0,3 1 0 0,1-2 0 16,1-2-208-16,4 2-32 0,2 3-16 0,-1-2 0 16,-2 0-160-16,2-1-16 0,3 1-16 0,0-2 0 15,0-1-48-15,4 3 0 0,3 3 0 0,2-2 0 16,1 0-128-16,3 0 0 0,0 3 0 0,2 2 0 16,1 1-144-16,6 4 144 0,0 2-192 0,0 1 192 15,1 2-144-15,1 4 144 0,2 7 0 0,2 0-144 16,0 3 144-16,2 5 0 0,0 5-144 0,3 6 144 15,0 9 0-15,3 4 0 0,2 6 0 0,-1 6 128 0,-2 3 0 0,2 6-128 16,0 4 192-16,0 5-64 0,-2 5-128 0,1 4 0 16,-2 3 144-16,-1 6-144 0,0 4 0 0,-1 4 0 15,0 4 0-15,-1-5 128 0,-3 2-128 0,1-3 192 16,-1-2-64-16,2-3 0 0,0-1-128 0,-1-5 192 16,-1-2-64-16,0-1 0 0,0-7 240 0,0-3 48 15,0-1 16-15,1 2 0 0,-1 0-16 0,-1-4 0 16,-1-4 0-16,0 1 0 0,-2 0-208 0,-1-5-32 15,-2-2-16-15,1-3 0 0,-2 3-160 0,-1-3 128 16,-1-2-128-16,-3-4 128 0,-1-2-128 0,-2-5 128 16,0-1-128-16,-1-2 128 0,-1-1-128 0,1-3 192 0,-1-7-192 15,1 0 192-15,2-2 704 0,2-4 160 0,0-4 32 0,2-5 0 32,-1-1-1600-32,2-3-304 0,1-2-64 0,2 0-16 0,-2-7 704 0,4-2 192 0,3 0 0 0,-1-1 0 15,2-3 0-15,2-5 0 0,0 0 0 0,1 2 128 16,3-12-128-16,3 10 0 0,2 0 0 0,1-4 0 15,-6-6 0-15,13 11 0 0,4-5 0 0,3 2 128 16,4-1-128-16,8-3 192 0,6-1-192 0,9-2 192 16,6-1-16-16,5-1 0 0,0-1 0 0,7 1 0 15,5 1 32-15,5 0 16 0,4 0 0 0,6 3 0 16,-3 0 32-16,5 4 16 0,-2-2 0 0,7 5 0 16,0-1-64-16,0 1-16 0,-6-5 0 0,2 3 0 15,-2 2-32-15,3 0-16 0,0-4 0 0,-2 3 0 16,-3 0-144-16,-7 4 0 0,-4-4 0 0,-10 6-10720 15,-7 7-2256-15</inkml:trace>
  <inkml:trace contextRef="#ctx0" brushRef="#br1" timeOffset="48287.7">12515 17427 23151 0,'-24'-3'1024'0,"10"1"208"0,-2-1-976 0,2 1-256 15,2-1 0-15,2 2 0 0,0-1 1024 0,1 0 176 16,0 1 16-16,9 1 16 0,0 0-368 0,0 0-80 15,0 0-16-15,0 0 0 0,0 0-64 0,0 0 0 16,0 0-16-16,0 0 0 0,17-4-240 0,2 2-64 0,8-1 0 0,3-1 0 16,4-1-16-16,5 1-16 0,0 2 0 0,3-3 0 15,1 1-96-15,5 0-32 0,5-1 0 0,5 1 0 16,3-3 96-16,6 0 0 0,3 2 16 0,4-1 0 16,1-1 48-16,1 2 16 0,2 0 0 0,6 3 0 15,5-2 80-15,0-1 16 0,-2-4 0 0,1 4 0 16,2 1-64-16,6-1-16 0,4 0 0 0,2 0 0 15,-3-4-96-15,3 3 0 0,2 4-16 0,-2-4 0 16,2-6-96-16,-3 6-16 0,1-2 0 0,4 3 0 16,-2-2-192-16,-1 0 176 0,-3 0-176 0,2-2 160 15,1 4-160-15,-1 0 0 0,-1-5 144 0,1 3-144 16,0-2 0-16,3 4 0 0,2-5 0 0,-2 1 128 16,-3-2-128-16,0 3 0 0,0-1 0 0,2 3 0 0,-3-3 0 15,0 1 0-15,-1 3 0 0,-3 0 128 0,1 3-128 0,-3-1 0 16,-3-1 0-16,-2 3 0 0,-2-2 0 0,-1 2 0 15,1 0 0-15,-4-3 128 0,-4 2-128 0,-1-1 0 16,-4 0 0-16,0 3 0 0,-5 0 0 0,0 0 0 16,0-1 0-16,-4 0 0 0,-3-2 0 0,-3 2 0 15,-3-1 0-15,-4 4 0 0,-3-4 0 0,-3 0 0 16,-2 1 0-16,-5 1 0 0,-3-1 0 0,-4 1 0 16,-4 0 0-16,-2 0 0 0,-8 0 0 0,-2 0 0 15,-3-2 0-15,-14 2 0 0,0 0 0 0,0 0 0 16,0 0 0-16,0 0 0 0,0 0 0 0,-10 6 0 15,-11-1 0-15,-4-2 128 0,-7-1-128 0,-4 0 0 16,-3 0 0-16,-6-1 0 0,-4-1 0 0,-6 1 0 0,-4 3 0 0,-8-2 128 16,-5 1-128-16,-7-2 0 0,-2 1 0 15,-4 0 0-15,-6 1 0 0,-7 2 0 0,-6 0 0 0,-3-3 0 16,-4 1 0-16,-5 2 0 0,-5 3 0 0,-2-5 0 16,-2 0 0-16,-2 1 0 0,-4 0 0 0,0-1 128 15,-1 2-128-15,0-1 0 0,0 1-176 0,-2-1 176 16,-2-1 0-16,0 2 0 0,0 1 0 0,2-2 0 15,-2-3 0-15,0 4 0 0,-2 4 0 0,1-4 0 16,6-1 0-16,0 0 0 0,-1 2 0 0,6-2 0 16,5 1 128-16,3 3-128 0,5-3 0 0,4 0 0 15,3-1 0-15,10 3 0 0,5 2 0 0,6 0 0 16,4-4 0-16,5 0 0 0,3 3-176 0,8-4 176 16,8 0-128-16,6 2 128 0,7-1 0 0,8-1 0 15,7 1-240-15,7 1 64 0,6-4 16 0,4-1 0 0,12-1 160 16,0 0-192-16,0 0 192 0,14 5-192 0,5-1 192 0,8 0-208 15,5-2 80-15,10 1 128 0,7-2 0 16,11 0 0-16,9 0 0 0,6-2 0 0,2-1 0 0,7-1 0 16,4 2 0-16,11-2 128 0,9-1-128 0,5 2 0 15,0-1 0-15,9 1-176 0,7-3 176 0,2 1 0 16,-2 3 0-16,7-1 0 0,7 0 0 0,0-1 0 16,1 2 0-16,3 1 0 0,2-1 0 0,4-1 0 15,-1 1 0-15,1 1 0 0,-2-1 0 0,0 2 0 16,2 2 0-16,-2-2 128 0,-6-1-128 0,2 0 0 15,3 1 0-15,-5 2 0 0,-5-2 0 0,-1 0 128 0,-3 4-128 0,-5-3 0 16,-7-2 0-16,-1 0 128 16,0 0-128-16,-8 1 0 0,-5 0 0 0,-8 2 144 0,-5-3-144 15,-7 0 0-15,-6 0 128 0,-6 0-128 0,-10-1 0 0,-7-2 0 16,-8 0 144-16,-9 0-144 0,-6 0 0 0,-7 1 144 16,-8-1-144-16,-9 0 0 0,-4 1 144 0,-10 2-144 15,0 0 128-15,-8-8-128 0,-5 2 160 0,-11-2-160 16,-9-1 160-16,-9 3-160 0,-9 0 160 0,-7 1-160 15,-9 0 0-15,-11-3 0 0,-10 3-176 0,-5 1 176 16,-8-2-128-16,-11 1 128 0,-9 1 0 0,-6 1 0 16,-4 3 0-16,-11 0 0 0,-8 0 0 0,-7 0 0 15,-3 3 0-15,-4-2 0 0,-5 0 0 0,-2 1 0 16,-4-1-128-16,1 3 128 0,0 3 0 0,-1-2 0 16,-3 0 0-16,1 1 0 0,-1-4 0 0,4 3 0 15,4 8 0-15,3-5 0 0,6-1 0 0,4-2 0 0,5 3 0 16,7 2 0-16,9-4 0 0,5 3 0 15,5-4 0-15,12 2 0 0,8-1 0 0,13-2 0 0,8 2 0 0,8 1 0 16,7-4 0-16,8 3 0 0,6-3-240 0,11 0 80 16,11-1 16-16,8 0 0 0,10-2 144 0,7 1-128 15,9-1 128-15,0 0-128 0,17 1 128 0,8 0-160 16,8 1 160-16,10-1-160 0,6 0 160 0,6 1 0 16,6-2-144-16,9 1 144 0,8 0 0 0,10 2 0 15,10-1 0-15,8 1 0 0,2-2 0 0,9 0 0 16,9 2 0-16,5-1 0 0,1 0 0 0,8 1 0 15,9 1 0-15,3-1 0 0,6-2 0 0,3 2 0 16,3 2 0-16,8 1 0 0,3-3 0 0,3 2 192 16,0 2-64-16,1-2 0 0,3 3 0 0,3 0-128 0,0-6 192 15,1 1-64-15,-3-2 48 0,-4 0 0 0,-4-1 0 0,-2 0 0 16,-4 0-48-16,-5-1 0 0,-6 0 0 0,-9-2 0 16,-15 3-128-16,-8-5 0 0,-10-1 0 0,-9-1 0 31,-11 2-864-31,-13-2-208 0,-14 0-32 0,-17-3-11632 0,-13 1-2304 0</inkml:trace>
  <inkml:trace contextRef="#ctx0" brushRef="#br1" timeOffset="51306.75">10608 20143 29423 0,'0'0'1296'0,"0"0"288"0,8-6-1264 0,0 2-320 0,0-1 0 0,-1 1 0 0,-7 4 304 0,9-5 0 16,-2-1 0-16,-7 6 0 0,6-10 16 0,-2 2 16 15,-3-2 0-15,-1 2 0 0,-1-3 80 0,-6 2 16 16,0 1 0-16,-2 1 0 0,-3-5-112 0,0-1 0 15,-5 2-16-15,-2-2 0 0,-4-2 16 0,-3 1 16 16,-6 0 0-16,-3 1 0 0,-3-2 0 0,0-3 0 16,0 2 0-16,-3-2 0 0,-1 0-32 0,-1 0-16 15,-3 3 0-15,2 0 0 0,-3-2-80 0,-3 0-16 0,-6-2 0 16,2-2 0-16,-2 2-16 0,-1-1-16 0,-2-2 0 0,-1 2 0 16,2 1-160-16,-6-2 0 0,-4 4 0 0,-3-1 128 15,-2-1-128-15,1 5 0 0,-2 1 0 0,-1-2 128 16,1 3-128-16,-5 1 0 0,-8-3 0 0,2 3 128 15,2 2-128-15,-1-2 0 0,1 4 144 0,-6-3-144 16,-5 0 0-16,0-1 128 0,3 2-128 0,1-1 0 16,-2 4 0-16,-2-3 144 0,-5 1-144 0,1 1 0 15,1 0 208-15,-1 4-64 0,-1-4-16 0,0 2 0 16,-1 0 0-16,3 0 0 0,3 0 0 0,-4 2 0 16,-6 0-128-16,1 0 0 0,4 0 0 0,1 3 0 15,1 3 0-15,-1-2 0 0,-2-2 0 0,2 1 0 16,2 0 0-16,3 0 0 0,-5 0 0 0,1 0 0 15,-1-1 0-15,4 2 0 0,5 2 0 0,-2-2 0 16,-3 1 0-16,0 2 0 0,3 0 0 0,4 1 0 0,2 0 128 16,-1 4-128-16,0-4 128 0,-2 2-128 0,6-1 0 15,0-1 0-15,3 3 128 0,1 0-128 0,-2-1 0 0,-2 2 0 16,1-3 0-16,2 4 0 0,3-2 0 0,0 2 0 16,2-1 0-16,-2 5 0 0,-2-1 0 0,0-2 0 15,3 2 0-15,2 3 0 0,3 3 0 0,1-1 0 16,-1 0 0-16,0 0 0 0,-1 2 0 0,1 2 0 15,5 2 0-15,3-3 0 0,2 2 0 0,3 1 0 16,1 3 0-16,-3-4 0 0,-4-1 0 0,2 2 0 16,5-4-144-16,2 3 144 0,2 2 0 0,2 0 0 15,-1 1 0-15,4 2 0 0,0 2 0 0,3-3-128 16,-3 5 128-16,3 3 0 0,4-4 0 0,3 2 0 16,2-2 0-16,6-1 0 0,1 1 0 0,4-3 0 0,3 1 0 0,0-1 0 15,5-1 0-15,3-1 0 0,4 1 0 0,3-1 0 16,1 2 0-16,3-3 0 0,2 2-128 0,2-3 128 15,0 1 0-15,3-1-160 0,2 1 160 0,4 1-128 16,2-3 128-16,3 1 0 0,2-1 0 0,2-1-128 16,1-1 128-16,4 0 0 0,2-2 0 0,3 0 0 15,3 2 0-15,3 1-128 16,2-3 128-16,0-1 0 0,2-2 0 0,-1 1 0 0,3 1 0 0,1-2 0 16,4-2 0-16,3 4 0 0,3 0 0 0,-21-8 0 15,5 1 0-15,4 0 0 0,1 1 0 0,3 4 0 16,6-4 0-16,2 4 0 0,6-1 0 0,50 13 0 15,-15-7 0-15,-10-3 0 0,-7 0 0 0,-1-2 0 0,0-3 0 0,2-4 0 16,0 3 0-16,-1-5 0 0,-4 3 0 0,2-3 0 16,2-1 0-16,3 3 0 0,2-3 0 0,2 3 0 15,-1-5 0-15,-3 2 0 0,-3 2 0 0,4-3 0 16,2 3 0-16,3-1 0 0,-1-3 0 0,-4 0 0 16,-3-2 0-16,3 2 0 0,0-1 0 0,6-2 0 15,1-1 0-15,-6 0 128 0,-2 0-128 0,3-1 0 16,1 1 0-16,3 0 0 0,4 0 0 0,-5 0 0 15,-3 0 0-15,1 0 0 0,3-1 0 0,4 1 0 16,0 2 0-16,-2-2 0 0,-6 0 0 0,2-2 0 16,1-1 0-16,3 0 0 0,2 3 0 0,-4-2 0 15,-4-4 0-15,1 0 0 0,1 0 0 0,3 1 0 16,-2 3 0-16,1-4 0 0,-5-1 0 0,3 2 0 0,2-2 0 16,4 0 0-16,1 0 0 0,-3-2 0 0,-5 3 0 0,1 0 0 15,1-1 0-15,1 2 0 16,0-4 0-16,-1 2 0 0,-4 0 0 0,1 0 0 0,-1 0 0 0,1-3 0 15,0 1 0-15,-2-3 0 0,-1 0 0 0,-1 1 0 16,-2-4 0-16,2-3 0 0,0 0 0 0,-34 8 0 16,7-2 0-16,1-3 0 0,6-1 0 0,2-2 0 15,5 0 0-15,0 0 0 0,2 2 0 0,60-16 0 16,-20 8 0-16,-14-3 0 0,-8 2 0 0,-5 2 0 16,-3-1 0-16,-2-1 0 0,-1 1 0 0,-5-4 0 15,-4 4-128-15,-3-3 128 0,-2 1-128 0,-2-5 128 16,-3-2-160-16,-4 4 160 0,-3-1-192 0,-2-2 192 15,-5 5-176-15,-21 12 176 0,2-2-160 0,-1-3 160 16,-2 0 0-16,0-6 0 0,-2 2-128 0,-4-3 128 16,-1 1 0-16,2-25 0 0,-7 6 0 0,-7 8-144 0,-4 2 144 0,-7 4 0 15,-5 0-144-15,-4 1 144 16,-5 1-160-16,-5 1 160 0,-6 3-208 0,0-2 80 0,-5 2 128 0,0-2-160 16,-5 3 160-16,-1 0-160 0,-3-2 160 0,-2 3 0 15,-4 2 0-15,-4-2 0 0,-5 2 0 0,-1 1 0 16,0-1 0-16,-3 3-128 0,-1-1 128 0,-2 2-128 15,-4 1 128-15,-3 2-128 0,-4-2 128 0,0 4 0 16,1-1 0-16,-2 0 0 0,1 4 0 0,-5-1-128 16,-4 3 128-16,3-2 0 0,-1 2 0 0,-2 0 0 15,-1-1 0-15,-2 3 0 0,-6-3 0 0,4 2 0 16,1 1 0-16,-4-3 176 0,-3 3-48 0,-1 0 0 16,4-1 0-16,1 1 0 0,2 0-128 0,-5 0 0 0,-6 1 0 0,3 1 128 15,2 1-128-15,-2 2 0 0,-3-2 0 0,4-1 0 16,2-1 0-16,2 2 0 0,6 1 0 0,-5 1 0 15,-6-2 0-15,2 0-192 0,5 1 64 0,5 0 128 16,0 1-176-16,-1-1 176 0,-3-3-128 0,3 0 128 16,4 1-144-16,1 2 144 0,2 0-160 0,-3-2 160 15,-1 1-128-15,3 2 128 0,2-2 0 0,5 4-144 16,1-2 144-16,-5 2 0 0,-2 1 0 0,2 1-128 16,4 1 128-16,3-3 0 0,2 2 0 0,0 2 0 15,-2 3 0-15,-2-4 0 0,2 1 0 0,3 0 0 16,3-1 0-16,2 1 0 0,4 1 0 0,-6-4 0 15,-3 3 0-15,3 0 0 0,2-1 0 0,3 4 0 16,2 1 0-16,3 1 0 0,0-3 0 0,-2 5 0 16,-3 1 0-16,3 1 0 0,2 0-144 0,1 3 144 0,3 1 0 0,2 3 0 15,0-1 0-15,1 0 0 0,-1 0 0 0,-2 2 0 16,1 3 0-16,1-6 0 0,4 0 0 0,2 2 0 16,2 2 0-16,2-1 0 0,2 1 0 0,2 2 0 15,1-4 0-15,3 4 0 0,-3 2-128 0,2-3 128 16,-1 2 0-16,3 0 0 0,3 1 0 0,5 2 0 15,4-2 0-15,1 3 0 0,2-3 0 0,3 1 0 16,3 1 0-16,3-1 0 0,3 1 0 0,4 0 0 16,3-2 0-16,2 1 0 0,3 1 0 0,4-4 0 15,2 5-128-15,2-3 128 0,3 2 0 0,4 1 0 16,1-4-144-16,4 2 144 0,1-3 0 0,4 1-128 16,1-1 128-16,7 0 0 0,3 0 0 0,1-1 0 15,-4-3 0-15,4-2 0 0,2 2 0 0,2-1-128 0,3 2 128 0,5-1 0 16,4 1 0-16,5 1 0 0,6-3 0 0,-32-10 0 15,5 1 0-15,7 4 0 0,6-1 0 0,7 0 0 16,3 0-144-16,3 2 144 0,2-1 0 0,63 14-144 16,-16-8 144-16,-5-3 0 0,-5-3 0 0,-7-2 0 15,-8 1 0-15,3-4 0 0,1-2 0 0,3 3 0 16,1-5 0-16,-3 5 0 0,-2-5 0 0,5 4 0 16,2-4 0-16,2 3 0 0,-3 1 0 0,1-1 0 15,-1-6 0-15,6 2 0 0,0 3 0 0,-2-3 0 16,-5-1 0-16,4 2 0 0,2-5 0 0,1 3 0 15,1-1 0-15,-2 1 0 0,-1-2 0 0,4-1 0 16,1 2 0-16,-1-1 0 0,-8 0 0 0,3 0 128 16,0-1-128-16,1 0 0 0,0-1 0 0,-2-1 0 15,-3-1 0-15,1-2 0 0,1-1 0 0,-2-2 0 0,-3 1 0 16,0 0 0-16,-5-3 0 0,4 3 0 0,-1-4 0 0,-3 3 0 16,-5 2 0-16,2-4 0 0,-4 1 0 0,3-1 0 15,-3-4 0-15,0-1 0 0,-4 1 128 0,-3-2-128 16,-1-1 128-16,0-1-128 0,0-2 0 0,-1-1 128 15,0 0-128-15,-6-2 0 0,-4-2 0 0,-1 1 144 16,-2-1-144-16,-28 7 0 0,6 0 128 0,1-2-128 16,2 0 0-16,3 1 0 0,0-3 128 0,0 1-128 15,-3 0 0-15,33-18 0 0,-14 4 128 0,-9 5-128 16,-9 2 0-16,-3-1 0 0,-7 0 128 0,-4 1-128 16,-2 0 0-16,-6 2 0 0,-2-5 0 0,-2 5 0 15,-3-3 0-15,-4 4 0 0,-2 5 128 0,-2 1-128 16,-2-1 0-16,-3 13 0 0,2-4 0 0,-3 2 0 0,-3-1-192 15,-1 1-10960-15,-1 1-2192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17:01.1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23330 2221 9951 0,'0'0'448'0,"0"0"80"0,0 0-528 0,0 0 0 0,0 0 0 0,-4 7 0 0,1 1 832 0,-1 3 48 16,4-11 16-16,-5 12 0 16,-2-4 192-16,1 1 64 0,6-9 0 0,-9 6 0 0,0 3-16 0,3-3 0 15,-1 2 0-15,1 1 0 0,-2-5-128 0,8-4-32 16,-7 7 0-16,1 0 0 0,-1 0-192 0,7-7-32 15,0 0-16-15,0 0 0 0,-5 9-96 0,5-9-32 16,0 0 0-16,0 0 0 0,0 0-32 0,6 9 0 16,2-1 0-16,5-6 0 0,2 1 0 0,-1-1 0 15,1 0 0-15,13 3 0 0,1-1-208 0,2-2-48 16,1 2-16-16,2 0 0 0,3 1-32 0,0-3 0 16,-2 0 0-16,4-1 0 0,-1-1 32 0,-10 0 0 15,3 1 0-15,2 1 0 0,0 0 32 0,3 1 16 16,-2 2 0-16,-1-1 0 0,-2-3-192 0,-2-1-32 15,-3 1-128-15,-2 0 192 0,-3 1-192 0,-2-2 176 16,-5-2-176-16,-2 4 160 0,-5 0-160 0,-7-2 128 16,0 0-128-16,0 0 128 0,-5 4 64 0,-5 0 16 15,-4 0 0-15,-4 1 0 0,-3-2-48 0,-3 4-16 16,-3-3 0-16,-2 1 0 0,-2-3-144 0,-14 2 160 0,1 0-160 0,1-3 160 16,-1-1-160-16,-2 3 192 0,3-1-192 0,-3 0 192 15,-1-1-64-15,4 1-128 0,2 2 192 0,5-1-64 16,6-3 0-16,6 0-128 0,6 0 192 0,5 0-64 15,3 1-128-15,10-1 192 0,0 0-192 0,0 0 192 16,14-4-192-16,6-1 0 0,7 1 0 0,6 0 0 0,6-1 128 16,6 0 0-16,3 3 0 0,3-1 0 15,4-1-128-15,-15 4 0 0,5 0-192 0,-1 0 192 16,1-1 0-16,2 0 0 0,-1 0 0 0,-3 1 0 0,-2 0 0 16,-8 1 0-16,-4 1 0 0,-6-2 0 0,-7-1 0 0,-3 0 0 15,-5 0 0-15,-8 1 0 0,0 0 144 0,-7 1-144 16,-4 0 160-16,-8 0-160 0,-8-1 144 0,-5 2-144 15,-3-1 128-15,-20-1-128 0,3-1 0 0,0-1 128 16,-2 0-128-16,1 1 0 0,0-1 0 0,-3 2 0 16,-3 2 128-16,7-2-128 0,5-4 0 0,8 2 0 15,4 2 0-15,7-1 0 0,4-1 0 0,9-2 0 16,6 1 0-16,9 3 0 0,0 0 0 0,10-4 0 16,7-1 0-16,7 2 0 0,9-1 0 0,5 0 0 15,8-1 0-15,5 2 0 0,2 1-160 0,3-1 160 16,-1 2-208-16,-15 0 80 0,1 1 128 0,2 0 0 15,-1 0 0-15,-2 0 0 0,-4 0 0 0,-2-2 0 16,-8 4 0-16,-4-1 0 0,-6 0 0 0,-5 2 0 16,-11-3 0-16,0 0 0 0,-8 7 0 0,-7 0 0 15,-7-2 0-15,-6 2 128 0,-8-1-128 0,-19-1 128 16,-1 4-128-16,-2-4 128 0,1 0-128 0,-5 2 0 0,-7 1 0 0,3 1 128 16,1-3-128-16,6-1 0 0,3 2 0 0,7-2 128 15,7-3-128-15,9 2 128 16,7-1-128-16,7 0 128 0,5-3-128 0,14 0 0 15,0 0 0-15,0 0 128 0,0 0-128 0,0 0 0 0,10-3 0 0,5 0 0 16,5-1 0-16,-2 2 0 0,4-3 0 0,13-6-128 16,4 1 128-16,1 0 0 0,6 0 0 0,1 2 0 15,3-4 0-15,-2 5-128 0,-5 0 128 0,-1 0 0 16,-4 2 0-16,-5-1-128 0,-5 2 128 0,-10 2 0 16,-3-1-224-16,-1 0 32 0,-2 2 16 0,0 0 0 15,-12 1-1776-15,0 0-352 0,7 9-80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5.726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 4631 0 0,'0'0'7423'0'0,"3"1"-6950"0"0,6 0-203 0 0,0 1 0 0 0,-1 1-1 0 0,1-1 1 0 0,-1 2 0 0 0,0-1 0 0 0,11 7-1 0 0,9 11 179 0 0,0 0 0 0 0,33 36 0 0 0,-22-20-226 0 0,170 178 551 0 0,-204-209-752 0 0,145 184 953 0 0,-100-124-524 0 0,54 68 533 0 0,-96-124-929 0 0,-1 1 1 0 0,-1-1-1 0 0,6 14 0 0 0,3 9 90 0 0,-5-9-37 0 0,-9-22-64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6.058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807 92 4143 0 0,'-11'-91'8300'0'0,"9"91"-7585"0"0,-3 3-542 0 0,0-1 0 0 0,0 1 0 0 0,1 0 0 0 0,-1 0 1 0 0,1 0-1 0 0,-1 0 0 0 0,1 1 0 0 0,0 0 0 0 0,1-1 0 0 0,-1 2 0 0 0,1-1 1 0 0,-4 5-1 0 0,-4 9 329 0 0,-16 36 1 0 0,12-23-110 0 0,-126 293 1978 0 0,127-290-2179 0 0,13-32-181 0 0,-80 192 810 0 0,-10-5-112 0 0,73-156-594 0 0,-182 310 1130 0 0,159-279-985 0 0,-38 84 0 0 0,75-142-264 0 0,2 1 0 0 0,-1 0 0 0 0,1 0 0 0 0,-3 12 0 0 0,5-17-107 0 0,3-3-611 0 0,2-2 258 0 0,1 0-1 0 0,-1 0 1 0 0,1-1 0 0 0,4-5 0 0 0,12-10-898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6.41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128 1 15199 0 0,'0'0'1172'0'0,"1"3"-765"0"0,2 15-399 0 0,0 1-1 0 0,-2 0 1 0 0,0 26 0 0 0,-10 59 61 0 0,-16 5 432 0 0,13-61-98 0 0,-20 48 637 0 0,8-26-455 0 0,13-29-267 0 0,-11 75 0 0 0,21-110-338 0 0,1 0 0 0 0,0 0 0 0 0,0 7 0 0 0,0-13 3 0 0,0 1-1 0 0,0-1 1 0 0,0 0-1 0 0,0 0 1 0 0,0 0 0 0 0,1 0-1 0 0,-1 1 1 0 0,0-1-1 0 0,0 0 1 0 0,0 0-1 0 0,0 0 1 0 0,0 0 0 0 0,0 1-1 0 0,0-1 1 0 0,0 0-1 0 0,0 0 1 0 0,0 0-1 0 0,0 0 1 0 0,1 0 0 0 0,-1 0-1 0 0,0 1 1 0 0,0-1-1 0 0,0 0 1 0 0,0 0-1 0 0,0 0 1 0 0,1 0 0 0 0,-1 0-1 0 0,8 6-679 0 0,-2-4-1140 0 0,13 0-4369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6.744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182 0 10135 0 0,'0'0'919'0'0,"0"3"-759"0"0,2 5 291 0 0,-1 0-1 0 0,0 1 1 0 0,0-1-1 0 0,-1 0 1 0 0,-1 1-1 0 0,1-1 1 0 0,-4 16-1 0 0,-20 61 2529 0 0,16-60-2497 0 0,0 0 37 0 0,-44 137 1956 0 0,-12-4-970 0 0,44-105-1311 0 0,15-42-199 0 0,4-8-278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7.26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0 104 1375 0 0,'0'0'66'0'0,"2"0"-8"0"0,69-16 2746 0 0,-1 1 3094 0 0,-24 2-4284 0 0,-5 1-146 0 0,74-12 0 0 0,-85 21-1157 0 0,55-9 370 0 0,-63 9-473 0 0,42-2 1 0 0,-54 5-394 0 0,0 0 0 0 0,1 1 0 0 0,-1 0 0 0 0,1 1 0 0 0,-1 0 0 0 0,12 4 0 0 0,-7 1-5145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7.61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61 13359 0 0,'0'0'1027'0'0,"3"0"-624"0"0,20 3 116 0 0,0-2 0 0 0,-1 0 0 0 0,41-5 0 0 0,115-28 1767 0 0,-115 21-2725 0 0,106-6 0 0 0,-134 15-1131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7.96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 11343 0 0,'0'0'1303'0'0,"2"1"-814"0"0,1 0-288 0 0,-1-1-94 0 0,-1 1 0 0 0,0-1 1 0 0,0 1-1 0 0,0-1 0 0 0,0 1 0 0 0,0-1 1 0 0,0 1-1 0 0,0 0 0 0 0,2 1 1 0 0,15 14 678 0 0,-1 1 1 0 0,0 0 0 0 0,18 25 0 0 0,42 65 445 0 0,-64-87-1109 0 0,144 248 1032 0 0,-146-248-1083 0 0,146 252 216 0 0,-92-173-234 0 0,-38-60-44 0 0,-13-22-13 0 0,0 0 0 0 0,21 19 0 0 0,-27-27-61 0 0,-5-7-2 0 0,0 1 0 0 0,0 0 0 0 0,1-1 0 0 0,5 4 0 0 0,-8-6 56 0 0,-1 0 0 0 0,0 0 0 0 0,0 0 0 0 0,0 0 0 0 0,0 0 0 0 0,0 0-1 0 0,0 0 1 0 0,0 1 0 0 0,1-1 0 0 0,-1 0 0 0 0,0 0 0 0 0,0 0 0 0 0,0 0 0 0 0,0 0 0 0 0,0 0 0 0 0,0 0-1 0 0,1 0 1 0 0,-1 0 0 0 0,0 0 0 0 0,0 0 0 0 0,0 0 0 0 0,0-1 0 0 0,0 1 0 0 0,0 0 0 0 0,1 0 0 0 0,-1 0-1 0 0,0 0 1 0 0,0 0 0 0 0,0 0 0 0 0,0 0 0 0 0,0 0 0 0 0,0 0 0 0 0,2-1-217 0 0,0-1-1 0 0,0 1 1 0 0,0-1 0 0 0,0 1-1 0 0,0-1 1 0 0,0 1 0 0 0,-1-1-1 0 0,1 0 1 0 0,1-2 0 0 0,5-12-1111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8.30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525 9 7831 0 0,'-2'-8'5626'0'0,"-7"21"-4301"0"0,-6 10-68 0 0,0 1 0 0 0,-12 26 0 0 0,-4 20-126 0 0,-37 90 483 0 0,-94 219-158 0 0,132-314-1380 0 0,-50 92 6 0 0,39-79-83 0 0,32-59 4 0 0,-13 37 0 0 0,18-45-123 0 0,2 0 1 0 0,-1 0-1 0 0,1 0 1 0 0,0 22-1 0 0,2-33 104 0 0,0 0 1 0 0,0 1-1 0 0,0-1 0 0 0,0 0 0 0 0,0 0 0 0 0,0 0 1 0 0,0 0-1 0 0,0 1 0 0 0,0-1 0 0 0,0 0 0 0 0,0 0 1 0 0,0 0-1 0 0,0 0 0 0 0,0 1 0 0 0,0-1 0 0 0,0 0 1 0 0,0 0-1 0 0,0 0 0 0 0,1 0 0 0 0,-1 1 0 0 0,0-1 1 0 0,0 0-1 0 0,0 0 0 0 0,0 0 0 0 0,1 0 1 0 0,1 3-328 0 0,1-1 0 0 0,-1 0 1 0 0,1 0-1 0 0,0 0 0 0 0,0 0 1 0 0,0-1-1 0 0,4 3 0 0 0,12 0-1273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8.648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150 21 4143 0 0,'3'-1'319'0'0,"13"-5"-187"0"0,-11 6-79 0 0,0-1 102 0 0,24-8 4093 0 0,-26 8-3729 0 0,0 0-1 0 0,0 1 1 0 0,0-1-1 0 0,0 1 1 0 0,0 0-1 0 0,0 0 1 0 0,4 0-1 0 0,-4 0-294 0 0,-2 0-149 0 0,-1 0-1 0 0,1 0 1 0 0,0 0-1 0 0,-1 0 1 0 0,1 0-1 0 0,-1 0 1 0 0,1 0-1 0 0,-1 0 1 0 0,1 0-1 0 0,0 0 1 0 0,-1 1-1 0 0,1-1 1 0 0,-1 0 0 0 0,1 0-1 0 0,0 1 1 0 0,5 1 789 0 0,-4 0-289 0 0,4 8-279 0 0,0-1-1 0 0,0 1 1 0 0,-1 0-1 0 0,0 1 1 0 0,-1-1 0 0 0,0 1-1 0 0,2 11 1 0 0,1 9 522 0 0,4 45 0 0 0,-9-54-629 0 0,-1 0 0 0 0,-1 1 0 0 0,-1-1-1 0 0,-7 42 1 0 0,7-57-156 0 0,-1-1-1 0 0,-1 1 0 0 0,0-1 1 0 0,1 1-1 0 0,-2-1 1 0 0,1 0-1 0 0,-1 0 0 0 0,0-1 1 0 0,0 1-1 0 0,-9 8 0 0 0,-4 2 150 0 0,-36 26-1 0 0,29-24-76 0 0,-33 23 16 0 0,-16 12-82 0 0,64-46-33 0 0,-12 9-1 0 0,21-16-4 0 0,-1 1 3 0 0,0-1 1 0 0,0 1 0 0 0,0-1-1 0 0,0 1 1 0 0,0 0 0 0 0,1-1-1 0 0,-1 1 1 0 0,-1 2-1 0 0,-2 7 19 0 0,4-10-22 0 0,0 0 1 0 0,0 1-1 0 0,0-1 0 0 0,0 0 1 0 0,0 0-1 0 0,0 0 0 0 0,-1 0 0 0 0,1 0 1 0 0,0 0-1 0 0,0 0 0 0 0,0 1 0 0 0,0-1 1 0 0,0 0-1 0 0,0 0 0 0 0,0 0 1 0 0,0 0-1 0 0,1 0 0 0 0,-1 0 0 0 0,0 0 1 0 0,0 1-1 0 0,0-1 0 0 0,0 0 0 0 0,0 0 1 0 0,0 0-1 0 0,0 0 0 0 0,0 0 1 0 0,0 0-1 0 0,0 0 0 0 0,0 0 0 0 0,0 0 1 0 0,0 1-1 0 0,0-1 0 0 0,1 0 1 0 0,-1 0-1 0 0,0 0 0 0 0,0 0 0 0 0,0 0 1 0 0,0 0-1 0 0,0 0 0 0 0,0 0 0 0 0,0 0 1 0 0,0 0-1 0 0,1 0 0 0 0,-1 0 1 0 0,0 0-1 0 0,10 5 77 0 0,-1 0 0 0 0,1 0 0 0 0,1-2-1 0 0,-1 1 1 0 0,0-1 0 0 0,22 3 0 0 0,244 11 761 0 0,-178-13-655 0 0,92-3 161 0 0,-126-5-180 0 0,79-15-1 0 0,-126 14-567 0 0,24-8 0 0 0,-25 7-223 0 0,1 1-215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38:00.2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4427 5827 4607 0,'0'0'192'0,"0"0"64"0,0 0-256 0,0 0 0 16,0 0 0-16,0 0 0 0,-3 9 2240 0,3-9 384 16,-6 8 96-16,6-8 16 0,0 0-1456 0,-3 10-304 15,3-10-48-15,0 0-16 0,0 0-256 0,0 0-48 16,0 0-16-16,0 0 0 0,2 11-128 0,-2-11-16 16,7 9-16-16,-7-9 0 0,10 4 48 0,1 1 16 15,-1-1 0-15,2-1 0 0,0-3-48 0,4 0 0 16,-1 2 0-16,0-1 0 0,0 1-48 0,3 0-16 15,1 3 0-15,2-1 0 0,0-3-48 0,2-1-16 16,3-1 0-16,-2 2 0 0,2 2-64 0,-3 1 0 16,1-4-16-16,-1 1 0 0,3-1-48 0,3 0 0 15,-1 0 0-15,1 0 0 0,2 0-16 0,0 0-16 16,3 0 0-16,1 0 0 0,3 4-32 0,3-3 0 16,1-1 0-16,-1-1 0 0,-1-3-128 0,0 1 128 15,-2 0-128-15,0 0 128 0,1-1-128 0,3 3 0 0,1 1 0 16,2-3 128-16,2 0-128 0,3 0 0 0,2 1 0 0,-1 0 128 15,-2-2 64-15,1-1 0 0,1 0 0 0,-1 3 0 16,0-2-16-16,2 3 0 0,1-1 0 16,3 0 0-16,3-1-176 0,-2 1 192 0,-2-3-192 0,-1 1 192 15,2-1-192-15,-2 2 192 0,0 1-192 0,4 0 192 0,1 1-192 0,2-1 0 16,0-2 0-16,-1-1 0 0,-1 1 0 0,0 0 128 16,-2 2-128-16,4 0 0 0,-2-3 0 0,4 4 0 15,4 1 128-15,-3-4-128 0,0-1 0 0,-2-1 0 16,-2 2 0-16,0 1 0 0,-1 1 0 0,4 0 0 15,0-1 0-15,0 1 0 0,-1 2 0 0,-2 0 128 16,-1 0-128-16,0-2 0 0,-1 2 144 0,2 0-144 16,2 0 160-16,3 0-160 0,-1 2 224 0,-1-2-48 15,-2 0-16-15,-1 0 0 0,-4 0-32 0,5 2 0 16,1-2 0-16,2 2 0 0,-1-1-128 0,0 2 0 16,-4-2 0-16,-1 1 0 0,1-1 128 0,1 1-128 15,2 3 0-15,2-1 128 0,1-2-128 0,0-1 0 0,-1-1 0 0,-1 0 0 16,-1 1 0-16,-1-1 0 0,1-1 0 0,3 0 0 15,6 3 0-15,-5-1 0 0,2-1 0 0,-3-1 0 16,-2-3 0-16,1 4 192 0,-2 0-192 0,3 0 192 16,2 0-48-16,1 2 0 0,-4-2 0 0,3-2 0 15,-4 1-16-15,1 0 0 0,-1 1 0 0,3 1 0 16,2 2-128-16,0-1 160 0,0-1-160 0,-2-1 160 16,0-1-160-16,0 1 0 0,3 0 144 0,-1 1-144 15,1-1 0-15,0 2 0 0,-2-2 0 0,-1 0 128 16,-2-2-128-16,0 2 0 0,1-2 0 0,3 2 0 15,1 1 0-15,0-1 128 0,-3-2-128 0,-2 0 0 16,-2 1 0-16,0 2 0 0,1-1 0 0,0 0 0 16,3-1 0-16,-1-2 0 0,-1 0 0 0,-1 1 128 0,-1 1-128 0,0 1 128 15,-3 0-128-15,4 0 128 0,1 0-128 16,1-1 128-16,-1 0-128 0,-3-1 128 0,-3 1-128 0,3 2 0 16,-1 1 0-16,1-2 128 0,0-2-128 0,1 1 0 15,2 0 128-15,-4 1-128 0,-3-2 0 0,0 2 0 16,1 0 0-16,2 0 128 0,-3 0-128 0,3 0 0 15,2-1 0-15,1 1 0 0,-1 0 0 0,-2 0 0 16,-2 0 0-16,-1 0 128 0,1 1-128 0,-1-1 0 16,3 2 0-16,-1-2 128 0,2-2-128 0,-2 2 0 15,-5-2 0-15,1 1 0 0,0 1 0 0,-1 0 0 16,1 0 0-16,4 0 0 0,-1 0 0 0,1-2 0 16,-2 0 0-16,2 1 128 0,-1 1-128 0,-4 0 128 0,-2 0-128 0,2 0 128 15,4 1-128-15,-1 1 128 0,1 0-128 0,-2-2 128 16,-2-4-128-16,1 1 0 0,-2 1 0 0,-1 1 0 15,-1 1 0-15,0 0 144 0,5 1-144 0,-3-1 0 16,1-3 192-16,-2 2-192 0,-2 0 192 0,-2 1-192 16,-1 0 192-16,0 0-192 0,-1 0 192 0,-1 0-192 15,4 0 128-15,-1 0-128 0,0-2 0 0,1 2 0 16,-2-1 0-16,0 1 0 0,-3-1 0 0,1 0 0 16,-3-3 128-16,0 1-128 0,-2 2 0 0,1 0 0 15,-2-1 0-15,3 1 0 0,1 0 0 0,-2 1 0 16,-1-3 128-16,-2 2-128 0,-3 0 0 0,0 0 0 15,-4-3 0-15,1 2 0 0,-1 1 0 0,-2 0 0 16,-1 0 0-16,0 1 0 0,-3-2 0 0,-2 2 0 16,0-1 128-16,-1 1-128 0,-2-1 0 0,2 1 0 15,-2 0 0-15,-1 1 0 0,-1-1 0 0,-3 0 0 0,0 1 128 0,-3 1-128 16,-1-2 0-16,-1 2 0 16,-1 1 0-16,0 1 0 0,-9-4 0 0,9 3 0 0,-9-3-192 0,0 0 0 15,0 0 0-15,0 0 0 16,0 0-448-16,0 0-96 0,0 0-16 0,-5 8 0 15,-3-2-1856-15,-1-2-368 0,1-1-80 0,-3-3-16 0</inkml:trace>
  <inkml:trace contextRef="#ctx0" brushRef="#br0" timeOffset="499.52">17056 5192 13823 0,'0'0'608'0,"0"0"128"0,0 0-592 0,11-3-144 0,2-1 0 0,4 4 0 16,2 3 2368-16,2 1 448 0,3 0 96 0,3 3 16 15,5 0-2176-15,1 1-432 0,3 1-96 0,-2 1-16 16,1 1-48-16,2 1-16 0,-1 0 0 0,1 3 0 16,1 3-144-16,-1-3 0 0,0 0 0 0,2 4 128 15,-2 3-128-15,4 2 0 0,2-1 0 0,3-3 0 16,2-1 0-16,-5 1 0 0,-2-1 0 0,-2 2 0 0,2 3 352 0,-4-2-16 16,-2 0 0-16,0-1 0 0,-2 2 160 0,-2-1 16 15,0-3 16-15,-1 2 0 0,1 1-96 0,-2 2-32 16,-2-2 0-16,-2 1 0 0,-2 3-64 0,0-3-16 15,-5-4 0-15,0 3 0 0,-6-1 64 0,0 2 0 16,-3-1 0-16,-3 0 0 0,-2-3-80 0,-3 0-16 16,-2-2 0-16,-3 3 0 0,-4-1-32 0,-3 2 0 15,-6 0 0-15,-2 0 0 0,-3 1-96 0,-4-2-32 16,-2-1 0-16,-2 3 0 0,-2-3 48 0,-1 4 0 16,-1-3 0-16,-3 0 0 0,-1-1-48 0,-2 2 0 15,1-3 0-15,-6 1 0 0,-2 4-128 0,1-2 0 16,-1-2 0-16,0 2 128 0,2-4-256 0,3 2-64 0,5-1-16 0,4 0-10480 15,3 0-2112-15</inkml:trace>
  <inkml:trace contextRef="#ctx0" brushRef="#br0" timeOffset="2936.33">2043 15904 15663 0,'0'0'1392'0,"0"0"-1120"15,0 0-272-15,0 0 0 0,0 0 672 0,-4 12 80 16,4-12 16-16,0 10 0 0,1 0-432 0,2 2-80 16,2-5 0-16,0 3-16 0,0-2 144 0,3 3 48 0,-3-2 0 0,5 4 0 15,3 2 256-15,1 2 48 0,0 1 16 0,2 2 0 16,2 1-80-16,1 0-16 0,3-2 0 0,-1-1 0 16,2-3-112-16,1 0-32 0,2-2 0 0,0-4 0 15,0-3 96-15,-1-1 16 0,4-3 0 16,1-4 0-16,0-3-32 0,1-2 0 0,-5-6 0 0,2-2 0 15,0 2-208-15,-2-7-32 0,-2-7-16 0,-5 0 0 16,-1-2-80-16,-1 0-32 0,-1-1 0 0,-2 0 0 16,-4 2-96-16,0 1-128 0,-1-3 176 0,-4 3-176 15,-2-2 224-15,-3 2-64 0,-3-3-16 0,-1 3 0 16,0 2 48-16,2 5 0 0,-5 3 0 0,2 1 0 16,0 8-192-16,5 8 160 0,0 0-160 0,0 0 160 15,-10-6 32-15,1 9 0 0,2 6 0 0,-1 5 0 0,0 4-192 16,-1 3 0-16,-2 6 0 0,-2 3 0 15,2 3 0-15,-3 8 0 0,0 6 0 0,1 4 0 0,-2 4 0 0,0 4 0 16,-2 9 128-16,-1 3-128 0,-1 0 0 16,0 2 0-16,0-2 0 0,-4 0 0 0,2-1 0 0,-2-5 0 15,-4-2 0-15,3 0 128 0,-1-1 304 0,-1-6 48 16,1-3 16-16,-2-1 0 0,0 0-48 0,2-3 0 16,2-4 0-16,-1-4 0 0,-3-4-256 0,-1-3-48 15,0-1-16-15,2-2 0 0,-2-7-128 0,1 1 0 16,0-3 144-16,0-4-144 0,1-3 0 0,0-3 144 15,3-2-144-15,2-4 0 0,-1-5 0 0,3-2 0 16,3 0 0-16,-2-4 0 0,-2-3 128 0,2-3-128 16,4-3 0-16,4 0 0 0,-3 0 0 0,5 0 0 15,3-3 0-15,3 1 0 0,0-1 0 0,5 2 0 0,2-2 0 0,4 3 0 16,4 2 0-16,1-2 0 0,1 1 0 0,3 3 0 16,6-4 0-16,1 2 0 0,6 6-160 0,0-2 160 15,8 2 0-15,-1 2 0 0,1 4-144 0,2 1 144 16,1 3 0-16,-4 5 0 0,-1-1 0 0,0 5 0 15,1-3 0-15,-1 5 0 0,-4 3-128 0,0 0 128 16,0-1 0-16,-3 1-128 0,-2 0 128 0,-2-2 0 16,-5 1 0-16,-3-1-128 0,0 1 128 0,-5 0 0 15,-2-3 0-15,-1 0-192 0,-1-1 192 0,-1 0-160 16,-2-6-1392 0,2-1-288-16,-8-6-48 0,10 2-8864 0,0 0-1760 0</inkml:trace>
  <inkml:trace contextRef="#ctx0" brushRef="#br0" timeOffset="3369.52">3607 15944 16575 0,'0'0'1472'0,"-1"-9"-1168"0,1-1-304 0,-1 2 0 16,-3 0 1280-16,4 8 208 0,-4-9 48 0,-1 4 0 15,-1-2-320-15,6 7-48 0,-12-2-16 0,2 5 0 16,0 5-192-16,-3 2-64 0,-2 5 0 0,-1 4 0 15,-1 3-240-15,-2 6-48 0,-4 6-16 0,1 2 0 16,1 0 0-16,2 6 0 0,-2 5 0 0,2 6 0 16,0-1 96-16,2 4 16 0,0 2 0 0,3 7 0 15,1 2-224-15,4-2-32 0,1 0-16 0,0-4 0 16,5-1-128-16,2-7-32 0,1-3 0 0,3-3 0 16,0-5-80-16,4 0 0 0,2-4-16 0,3-4 0 15,2-7-176-15,0-1 0 0,-1-4 0 0,1-4 0 16,3 0-352-16,0-4-96 0,1-4-32 0,0-1 0 15,1-4-1920 1,1-3-384-16,2-3-80 0</inkml:trace>
  <inkml:trace contextRef="#ctx0" brushRef="#br0" timeOffset="3735.5">4370 16053 3679 0,'0'0'160'0,"0"0"32"16,0 0-192-16,0 0 0 0,0 0 0 0,-2 11 0 0,2 3 6176 0,0 0 1184 0,1 3 256 0,-1 2 32 15,-1 1-5584-15,-2 4-1104 0,0 6-240 0,0 3-32 16,-4 1-208-16,2 7-32 0,-2 1-16 0,-2 6 0 16,-1 2-80-16,-1 3-16 0,1 5 0 0,-1 2 0 15,-2 2-96-15,2-1-32 0,-3 6 0 0,1-8 0 16,0-2-208-16,1 1 176 0,0-5-176 0,2-2 160 16,1-4-160-16,0-4 0 0,0-1 0 0,0-5 0 15,4-4-384-15,3-8 0 0,0 1 0 0,4-6 0 16,0-2-1280-16,3-5-272 0,4-4-48 15,3-6-12032-15</inkml:trace>
  <inkml:trace contextRef="#ctx0" brushRef="#br0" timeOffset="4218.29">4479 15715 3679 0,'-5'-6'320'0,"5"6"-320"0,-6-6 0 0,6 6 0 15,-4-5 3136-15,4 5 576 0,0 0 96 0,0 0 32 16,0 0-2208-16,0 0-432 0,0 0-96 0,0 0-16 16,15 8 0-16,-1 3-16 0,3 0 0 0,2 1 0 15,3 2-240-15,3 2-64 0,2-1 0 0,5 5 0 16,2 2-128-16,0 2-48 0,0 8 0 0,2 2 0 16,1 2-48-16,-1 3-16 0,-3 7 0 0,1 1 0 15,1 5-288-15,1 4-64 0,-3 2-16 0,1 2 0 16,-4-2-32-16,-2 5 0 0,-3-5 0 0,-5-2 0 15,-2 0 96-15,-3 0 16 0,-2-4 0 0,-3 0 0 16,-5-2 80-16,1 2 32 0,-4-5 0 0,-2 0 0 0,-1 0-96 0,0-4-32 16,-5 3 0-16,-1-4 0 0,-3 0-32 0,-3 1 0 15,-2-2 0-15,-3-1 0 0,-2 0-32 0,-3-2-16 16,1 0 0-16,-2-1 0 0,2-3-144 0,2-2 0 16,1-4 0-16,2 1 128 15,2-3-1152-15,4-1-256 0,-1-5-32 0,5-4-8960 16,2-5-1792-16</inkml:trace>
  <inkml:trace contextRef="#ctx0" brushRef="#br0" timeOffset="4732.22">6156 16467 9215 0,'0'0'816'0,"-8"5"-656"16,8-5-160-16,0 0 0 0,0 0 2176 0,0 0 384 16,0 0 96-16,8 9 16 0,1-2-1136 0,4-5-240 15,2-2-32-15,5 0-16 0,1-4-16 0,4-2 0 16,2 0 0-16,1 1 0 0,1-3-464 0,4 2-80 16,1 1-32-16,2-3 0 0,-4 3-352 0,1 0-80 15,1 0-16-15,0 2 0 0,2 1-208 0,-2 0 0 0,-1 2 0 0,-1 0 0 31,-3 2-1808-31,-5 0-416 0</inkml:trace>
  <inkml:trace contextRef="#ctx0" brushRef="#br0" timeOffset="4932.6">6248 16830 28559 0,'0'0'2544'0,"0"0"-2032"0,10 6-512 0,4 3 0 15,4-4 1136-15,2 4 128 0,1-3 16 0,2 1 16 16,2 0-736-16,2-3-160 0,4 0-16 0,1-2-16 16,0-4-208-16,1 1-32 0,2-2-128 0,1 2 192 0,-1-2-192 0,3-1 0 15,-1 2 0-15,-2-1 0 16,-4 1-1664-16,0-1-288 0,-2-3-48 0,-3-3-7120 16,-2 1-1424-16</inkml:trace>
  <inkml:trace contextRef="#ctx0" brushRef="#br0" timeOffset="5370.06">8009 15683 17503 0,'-1'-13'1552'0,"1"-1"-1232"0,3-2-320 0,-2-2 0 16,1 5 2272-16,1-1 400 0,3 0 80 0,-1 2 0 15,1 2-1440-15,-1-3-288 0,-5 13-64 0,5-5-16 16,-5 5-256-16,0 0-48 0,0 0-16 0,0 0 0 15,0 0-176-15,0 0-16 0,0 0-16 0,2 15 0 16,-2 5-32-16,-1 3-16 0,-2 5 0 0,0 3 0 16,-2 4-48-16,1 9-16 0,0 4 0 0,0 4 0 15,-1 1-144-15,1 5-32 0,-1-1 0 0,1-1 0 0,-2 1 0 16,0-1-128-16,-1-4 192 0,1-1-64 0,1 1 80 0,0-8 16 16,0 2 0-16,2-9 0 0,-1-3-224 0,2-1 176 15,0-3-176-15,2-3 160 0,0-5-160 0,3-3 0 16,2-4 0-16,-2 1 0 15,3-10-768-15,-6-6-16 0,9 5-16 0,-9-5-10224 16,11-5-2048-16</inkml:trace>
  <inkml:trace contextRef="#ctx0" brushRef="#br0" timeOffset="5637.39">7554 16897 12895 0,'0'0'576'0,"0"0"112"0,0 0-560 0,14 4-128 0,3-2 0 0,3 0 0 16,4-2 3248-16,4 0 608 0,4-3 128 0,4 2 32 16,2-3-2416-16,4-2-496 0,-2-2-80 0,1-1-32 15,-2 0-160-15,2-1-48 0,1 2 0 0,0 3 0 16,1-1-304-16,2 1-64 0,-1 2-16 0,3 0 0 15,2-1-224-15,-1 1-48 0,-2-1-128 0,-4 2 192 32,-3-1-736-32,-2-1-160 0,0 1-16 0,-4 0-14368 0</inkml:trace>
  <inkml:trace contextRef="#ctx0" brushRef="#br0" timeOffset="6237.18">8609 17492 7359 0,'0'0'656'0,"2"-10"-528"0,-1 2-128 0,1-2 0 15,1 1 4224-15,-3 0 800 0,-3 0 160 0,0-1 48 16,-2 2-3984-16,-2 0-800 0,-3-1-144 0,-4-3-48 16,-3 2 144-16,0-1 32 0,-4 2 0 0,0-2 0 15,-2 4 208-15,-4-2 32 0,-3 4 16 0,-3 1 0 16,-3 0-48-16,-1 2 0 0,2 0 0 0,0 4 0 15,2 2-144-15,3 4-48 0,-2 4 0 0,6-1 0 16,4 3-240-16,0 3-48 0,2-1-16 0,3 1 0 16,4-1-144-16,6 1 0 0,2-2 144 0,3 5-144 15,4 0 0-15,3-3 0 0,2 0 0 0,4 1 0 16,5 1 0-16,2 0 144 0,5 0-144 0,3 1 0 0,5-1 160 0,5 3-160 16,0-1 128-16,5 2-128 0,1-1 0 0,0-2 0 15,-1 1 128-15,-2-1-128 0,-8-2 0 0,0 1 160 16,0 2-160-16,-3 0 160 0,-4 0 112 0,-1 0 32 15,-3-1 0-15,-1 0 0 0,-3 3 112 0,-5-1 32 16,0-2 0-16,-3-1 0 0,-3 0 64 0,-4 0 32 16,-1 2 0-16,-3-1 0 0,-2 0 32 0,-7 0 0 15,-1-1 0-15,-3-2 0 0,-5 1-32 0,-5 3 0 16,-6-2 0-16,-5-2 0 0,-5 0-80 0,-5-2-16 16,-9-2 0-16,-3-2 0 0,-6 2-224 0,0-3-48 15,1 2-16-15,-2-1 0 0,3-2-160 0,-6 1 0 16,-5-4-160-16,3 1 160 15,4 3-2304-15,2-2-352 0,0 1-80 0</inkml:trace>
  <inkml:trace contextRef="#ctx0" brushRef="#br0" timeOffset="8038.65">9996 4485 17903 0,'0'0'784'0,"-6"-3"176"0,6 3-768 0,0 0-192 0,-7-5 0 0,7 5 0 15,-3-3 784-15,3 3 112 0,0 0 32 0,0 0 0 16,0 0-288-16,0 0-48 0,0 0-16 0,-5 10 0 15,1 4-320-15,2 5-80 0,4 4-16 0,3 3 0 16,2 6-160-16,4 1 160 0,1-4-160 0,4 6 160 16,-4 3-160-16,5-1 0 0,1-3 0 0,2-3 0 15,3-2 128-15,1-5-128 0,1-2 128 0,2-5-128 16,1-3 128-16,1-5-128 0,2-1 128 0,2-6-128 16,4 0 128-16,0-4-128 0,-3-1 128 0,3-8-128 15,2 1 256-15,-1-5-16 0,-2-3-16 0,-1-3 0 16,-1-4-32-16,-1 3 0 0,0-6 0 0,0 1 0 0,-3-5 0 15,-1 2-16-15,-1 2 0 0,0-4 0 0,-2-1-32 0,-1-2 0 16,-2 0 0-16,-3 1 0 0,-2-1 176 0,-3 2 48 16,-2-1 0-16,0 2 0 0,0 3-176 0,-2 5-16 15,-1 6-16-15,-1 1 0 0,-3 6-160 0,-6 11 0 16,0 0 0-16,0 0 0 0,0 0 0 0,0 0 0 16,-8 14 0-16,-4 5 0 0,-2 8-160 0,-2 1 160 15,-2 3 0-15,-3 8-144 0,-1 6 144 0,-4 6 0 16,-6 4 0-16,2 3 0 0,-4 6 0 0,-1 5 0 15,1 2 0-15,0 1 0 0,-2-2 0 0,3-3 0 16,-1-3 0-16,1-4 0 0,-2-1 208 0,1-1 128 16,-2-8 32-16,-1-2 0 0,-1-7 128 0,1 3 16 0,-1-5 16 0,0 0 0 15,0-2-240-15,0-5-48 0,1-3-16 0,1-4 0 16,1-1-224-16,2-1 0 0,-1-4 128 16,-1-5-128-16,0-4 0 0,4-5 0 0,-1-4 0 0,3-3 0 15,2-4 144-15,5-5-144 0,-3-2 128 0,6-2-128 16,3-1 0-16,2-2 128 0,1-1-128 0,3-2 0 15,2 0 176-15,6 0-48 0,-3 2-128 0,3 0 192 16,2-1-192-16,4 2 0 0,1-1 0 0,5 0-160 16,3 1 160-16,2 2-128 0,3 0 128 0,4 5-128 15,5 1 128-15,-1 1-192 0,2 4 192 0,5 2-192 16,3 6 192-16,-1 1 0 0,0 2 0 0,0 0-128 16,2 8 128-16,1 4 0 0,0 4-144 0,3 2 144 15,1 1 0-15,4 2 0 0,5 4 0 0,2-6 0 16,2-1 0-16,1-2 0 0,0-4 0 0,2-2 0 0,2-1 0 0,1-2 0 15,0 2 0-15,4-3 0 0,-2-3 224 16,-1-1-32-16,-4 0-16 0,-4 1 0 0,0-4-176 0,-3 4 128 16,-3 0-128-16,3 2-9968 15,1-3-2064-15</inkml:trace>
  <inkml:trace contextRef="#ctx0" brushRef="#br0" timeOffset="9856.87">4891 9721 10127 0,'0'0'896'0,"-9"0"-704"16,0 0-192-16,1-2 0 0,8 2 1488 0,-9 0 272 15,0 2 48-15,9-2 16 0,-9 1-704 0,9-1-144 16,0 0-16-16,0 0-16 0,-10 1-304 0,10-1-64 16,0 0-16-16,0 0 0 0,0 0-112 0,0 0-32 15,0 0 0-15,0 0 0 0,0 0-160 0,0 0-48 0,0 0 0 0,0 0 0 16,0 0 48-16,0 0 0 0,0 0 0 0,10 6 0 16,1-2 64-16,3-2 32 0,2-2 0 15,-1 0 0-15,0 0-32 0,3 0 0 0,2-2 0 0,3 2 0 16,1 0 0-16,3 0-16 0,3 2 0 0,1-1 0 15,1 1-48-15,2 0-16 0,3-2 0 0,-1 1 0 16,-2 0-48-16,3 3 0 0,0-4 0 0,1 0 0 16,-1 1 0-16,1-1 0 0,1 0 0 0,4 0 0 15,3-1 0-15,-1 0-16 0,2-3 0 0,0 1 0 16,0 0 0-16,-3 1 0 0,2 0 0 0,0 0 0 16,-4 1-16-16,2-3 0 0,2 1 0 0,2 0 0 15,2 2-32-15,1-1 0 0,-1 2 0 0,1-1 0 16,-2 1-128-16,-1 1 192 0,0-2-192 0,2-1 192 15,-2-5-192-15,4 3 0 0,4 1 0 0,-1 1 128 0,1 2-128 0,-2 0 0 16,1 0 0-16,0 2 0 16,-2-2 0-16,0 0 0 0,1-2 128 0,0 2-128 0,1 0 0 0,4 0 0 15,2 2 0-15,-2 0 0 0,-1-1 0 0,-2-1 0 16,-2 2 0-16,3-1 128 0,2 0-128 0,1 1 0 16,2-2 144-16,-1 2-144 0,0-1 128 0,-3 1-128 15,2-2 128-15,1 0-128 0,-2-2 160 0,4 1-32 16,5-3-128-16,-1 2 192 0,0 0-192 0,-1 1 0 15,-1 0 128-15,0 0-128 0,0-2 0 0,2 1 144 16,4 0-144-16,1 0 128 0,-4 2-128 0,1 0 128 16,-2-2-128-16,2 0 128 0,1-2-128 0,3 3 160 15,5 1-160-15,-2 0 160 0,-2-1-160 0,-2-1 128 16,-2-1-128-16,4-3 128 0,5 1-128 0,-2 3 0 16,4 2 0-16,-3 0 128 0,-1-3-128 0,1 2 0 0,1-3 144 15,1 3-144-15,2 0 128 0,-2 2-128 0,-3 0 128 0,0-1-128 16,-1-1 0-16,4 1 0 0,6 0 0 0,-4 1 128 15,-2 2-128-15,-1-3 0 0,-1 0 128 0,4-3-128 16,3 3 0-16,-1 4 0 0,-2 0 0 0,0-2 128 16,-3 0-128-16,3-4 0 0,3 2 0 0,-1 3 0 15,0 2 0-15,-4 1 0 0,-2-4 0 0,2 0 0 16,3 1 0-16,-1 0 0 0,3 4 0 0,-2-5 0 16,-4 2 0-16,1 0 0 0,-1-1 0 0,3 0 0 15,2-1 0-15,0-1 0 0,-5-1 0 0,-2 2 0 16,0 0 0-16,0-1 144 0,2-1-144 0,-1 3 0 15,2-1 176-15,-5-1-176 0,-2-1 160 0,1 0-160 16,1 0 192-16,1 3-48 0,2-1-16 0,-1 1 0 0,-3-2-128 0,-3 1 160 16,0-2-160-16,2 1 160 15,3 0-160-15,-2 2 160 0,1-2-160 0,-1 0 160 0,-3 2-160 0,0-2 0 16,-1 0 144-16,2-1-144 0,2 0 0 0,-3-1 0 16,-3 0 0-16,-1 1 128 0,0 0-128 0,3 0 128 15,-1-3-128-15,0 3 128 0,1-1-128 0,-3 1 128 16,-2 0-128-16,-2 0 128 0,1 0-128 0,2 1 0 15,0-2 0-15,3 0 0 0,-3-1 0 0,-3 2 0 16,-2 0 0-16,-1-1 128 0,1-1-128 0,-1 0 0 16,-2 2 0-16,2-1 128 0,1-2-128 0,1 2 0 15,1 0 0-15,-4 1 0 0,0-3 0 0,-3 3 0 16,-3-1 0-16,2 1 0 0,1-2 0 0,1 2 0 0,-1 0 0 16,-1 1 0-16,-5-1 0 0,0 1 0 0,-2-1 0 15,-1 1 0-15,-2 2 0 0,-1-3 0 0,1 0 0 0,-2 1 128 16,3 0-128-16,-1 1 0 0,-1 0 0 0,-2-2 128 15,-4 3-128-15,0-1 128 0,-5 1-128 0,-1 1 128 16,-3-2-128-16,-2 1 0 0,-3-2 0 0,-1-1 128 16,-3 1-128-16,-1 2 0 0,-1-2 0 0,-2 2 128 15,0-2-128-15,-2 3 0 0,1-3 0 0,-2 3 128 16,-1-4-128-16,1 1 0 0,-1 0 0 0,-1 1 128 16,-1-1-128-16,0-1 0 0,-10 0 0 0,13-1 0 15,0-1 0-15,-4 1-288 0,-1-1 48 0,-1-1 16 16,0-2-1488-16,1 2-288 15,-2-2-64-15,2-1-13360 0</inkml:trace>
  <inkml:trace contextRef="#ctx0" brushRef="#br0" timeOffset="10256.15">17519 9254 25791 0,'0'0'2304'0,"0"0"-1856"16,0 0-448-16,12 3 0 0,2 3 368 0,3-1-32 0,1 1 0 0,5 5 0 16,3-3 112-16,6 4 32 0,5 1 0 15,5 2 0-15,6 0-32 0,3 4 0 0,2 3 0 0,2-2 0 16,0-1-192-16,-2 0-64 0,0 4 0 0,0 3 0 15,0-2-192-15,2-1 144 0,-1-1-144 0,-2 0 128 16,-2-2 32-16,-2 1 0 0,-1 0 0 0,-3 0 0 16,-5-2 352-16,-4 1 80 0,-3-2 16 0,-1 1 0 15,-5 0-160-15,-3 0-16 0,-4-1-16 0,-3 0 0 16,-6-3 64-16,-8 3 16 0,-2 2 0 0,-6 2 0 16,-5 3 16-16,-7-1 16 0,-1-2 0 0,-9 1 0 15,-7 1 16-15,-5 0 0 0,-7 3 0 0,-9-1 0 16,-8-1-224-16,-6 0-32 0,-5-3-16 0,-2 0 0 15,-3-1-272-15,-7-2 0 0,-7-1 0 0,-4-2 0 16,-3 1-2064-16,-2-5-480 0</inkml:trace>
  <inkml:trace contextRef="#ctx0" brushRef="#br0" timeOffset="12163.3">10198 7945 3679 0,'0'0'160'0,"-9"4"32"0,0-4-192 0,1 1 0 0,-1 1 0 0,0 2 0 16,9-4 2240-16,-10 4 416 0,1-3 80 0,9-1 16 16,0 0-1632-16,0 0-320 0,-7 7-64 0,7-7-16 15,0 0-160-15,-5 10-48 0,3 0 0 0,2 2 0 16,2 1-128-16,5 0-48 0,3 2 0 0,4 5 0 15,2-1-48-15,5 2-16 0,1 1 0 0,5-1 0 16,5 4-80-16,1-1 0 0,5-4-16 0,0-2 0 16,0 0-48-16,1-6-128 0,-1-1 192 0,-1-1-64 15,-1-7 32-15,0 1 0 0,0-1 0 0,0-2 0 16,0-2 352-16,1-2 80 0,0-2 16 0,2 1 0 0,3-3-96 16,0-1 0-16,-1-3-16 0,-4-1 0 0,1-4-224 0,-1-1-32 15,-3-1-16-15,-1-2 0 0,-1-3-96 0,-3 0 0 16,-5 0-128-16,-2-2 192 0,-2 1-192 0,-2 0 128 15,-2-4-128-15,-3 4 0 0,-1-3 192 0,-4 3-64 16,-2-3-128-16,-3 2 192 0,0-5 112 0,-1 4 16 16,-2-2 0-16,0 1 0 0,0-2-128 0,-1 3-32 15,0-2 0-15,0 6 0 0,-1-4-160 0,1 5 160 16,-1-1-160-16,-1 3 160 0,0 2-160 0,1 2 0 16,-1 1 0-16,1 4 0 0,-2 0 0 0,4 10 0 15,0 0 0-15,-9-4 0 0,1 3-144 0,0 3 144 16,-1 5 0-16,-1 1 0 0,-3 5 0 0,0 0-128 0,0 2 128 15,-2 3 0-15,-1 1 0 0,-2 1 0 16,3 3 0-16,-3 0 0 0,-3 5 0 0,1 0 0 0,-2 4 0 0,1 5 0 16,-2 0 0-16,-1 3 0 0,-2 3 0 0,0 3 0 15,-4 6 0-15,1 3 0 0,3-2 0 0,-5 2 0 16,1-2 0-16,-1 3 0 0,-1-1 0 0,2 1 0 16,-1-1 0-16,1 0 176 0,1 1-32 0,-1-2 0 15,0-2 176-15,-1-5 48 0,1-3 0 0,2 1 0 16,0 1 32-16,0-3 16 0,-1-1 0 0,-2-3 0 15,1 2-192-15,0 2-32 0,2-3-16 0,2-4 0 16,-1 0-176-16,2-3 0 0,0-5 0 0,1 0 128 16,0-6-128-16,0-1 192 0,1-2-192 0,0-1 192 15,0-1 64-15,0-1 32 0,1-2 0 0,0 0 0 16,2-5 32-16,1 1 16 0,1-6 0 0,0 0 0 16,0-3-192-16,-2-2-144 0,3-1 192 0,0-3-192 15,-1-4 192-15,0 1-64 0,-2-5 0 0,1-1-128 0,1-1 160 16,0-2-160-16,-1 1 128 0,4-1-128 0,1 1 0 0,1-1 0 15,-1-1 128-15,1 0-128 0,4 1 0 0,3-1 0 16,1-1 0-16,1-2 0 0,2-3 0 0,2 4 0 16,2 0 0-16,3 1 0 0,2-2 0 0,1 2 0 15,1-1 0-15,4 2 0 0,1 0 0 0,3 2-176 16,2 0 48-16,2 1 0 0,3 2 0 0,2 3 0 16,0-1 0-16,1 3 0 0,0-1 128 0,1 4 0 15,-1 4 0-15,0 0-128 0,0-1 128 0,-1 2 0 16,0 2-144-16,0 0 144 0,-1 5 0 0,-3 3-144 15,-1-1 144-15,1 2 0 0,-2 3 0 0,1 1-128 0,2 4 128 0,-2 2 0 16,-1-2 0-16,3 2 0 0,0 2-128 0,3 1 128 16,0-3 0-16,2 2 0 0,0-2-128 0,0 2 128 15,0-2 0-15,1-2 0 0,2 0 0 0,-1-2 0 16,1 0 0-16,-1-2 0 0,1-3 0 0,1 0 0 16,0 2 160-16,-2-1-160 0,1-2 160 0,0 2-160 15,0-1 256-15,2-2-32 0,-1 3-16 0,1-5 0 16,-2 3 48-16,1-3 16 0,1 0 0 0,-1-4 0 15,-1 0-64-15,-2 0-16 0,-1 1 0 0,0-2 0 16,0-3-32-16,-3-1-16 0,-5-1 0 0,1 0 0 16,-3 1-144-16,-3-1 192 0,-1-1-192 0,-3 2 192 31,-11 1-672-31,0 0-128 0,0 0-32 0</inkml:trace>
  <inkml:trace contextRef="#ctx0" brushRef="#br0" timeOffset="14376.78">19667 8493 11055 0,'0'0'480'0,"0"0"112"0,0 0-464 0,0 0-128 0,-7-8 0 0,1 4 0 0,6 4 304 0,-10 0 32 16,-1 3 16-16,-2 1 0 0,0-2 0 0,-1 4 0 15,0 0 0-15,-1 5 0 0,-3 0-32 0,-2 6-16 16,-3 1 0-16,-1 6 0 0,-7 3 160 0,-2 6 48 16,-2 2 0-16,-1 7 0 0,0 5-224 0,0 7-32 15,-1 7-16-15,0 7 0 0,0 6-240 0,0 5 0 16,0 0 128-16,4 7-128 0,1 8 0 0,2 3 0 15,-1-3 0-15,6-1 0 0,5 2 0 0,4-2 144 16,5-7-144-16,5 1 128 0,3-2 144 0,6-1 32 16,4-6 0-16,6 2 0 0,3-5-112 0,3-1-32 15,3 1 0-15,-3-1 0 0,0-5-160 0,2-3 160 16,-1-8-160-16,3 1 160 0,1-4-160 0,3 1 160 0,-3-1-160 0,2-4 160 16,4 1-160-16,1-1 128 0,6-3-128 0,5 0 128 15,4-4-128-15,2-1-144 0,4-2 144 0,1-6-8976 16</inkml:trace>
  <inkml:trace contextRef="#ctx0" brushRef="#br0" timeOffset="14894.7">22471 8147 14847 0,'0'0'656'0,"11"6"144"0,3 1-640 0,3 7-160 15,2 6 0-15,3 2 0 0,-1 4 256 0,5 5 32 0,2 12 0 0,1-1 0 16,0 1 16-16,2 8 0 0,-1 7 0 0,3 5 0 15,-4 7-304-15,1 2 0 0,-6 7 128 0,-1 7-128 16,-6 6 0-16,-1 7 0 0,-5 9 0 0,-3 1 0 16,-4 4 0-16,-2 6 0 0,-3 1 128 0,-2 2-128 15,-3 4 208-15,-2-5-16 0,2-3 0 0,-3-3 0 16,-1-2 384-16,-3-6 64 0,-1-4 0 0,-1-6 16 16,-2-4 384-16,-2-3 80 0,-1-3 16 0,-3-2 0 15,0-5-496-15,-1 0-80 0,-4-5-32 0,-2 0 0 16,-6 0-304-16,-3-4-64 0,-7-3-16 0,-1-2-8016 15,-1-5-1600-15</inkml:trace>
  <inkml:trace contextRef="#ctx0" brushRef="#br0" timeOffset="16594.63">2148 19058 12895 0,'-5'-10'1152'0,"1"2"-928"0,-1-2-224 0,1 0 0 16,-1 1 1040-16,0-1 176 0,-2 2 16 0,2 3 16 0,5 5-32 16,-8-8-16-16,2 3 0 0,-1 0 0 0,7 5-144 0,0 0-32 15,-6-6 0-15,6 6 0 0,0 0-416 0,0 0-96 16,0 0 0-16,0 12-16 0,1 5-368 0,7 1-128 15,2 1 0-15,4 5 144 0,0 4 0 0,4 2 0 16,3 0 0-16,5 1 0 0,0 1-144 0,4-5 128 16,1 0-128-16,2-6 128 0,6-2-128 0,-1-3 160 15,2-5-160-15,1-5 160 0,1 1 112 0,-4-7 32 16,0-4 0-16,0-1 0 0,1-7-96 0,-3-2-16 16,-1-5 0-16,-2-1 0 0,0-2-64 0,-1-4 0 15,-6-5-128-15,1-1 192 0,-3 1-192 0,-5-1-160 0,-2-1 32 16,-3 0 0-16,-4 1-48 0,-2 1 0 0,-3 6 0 0,-3-2 0 15,-3 3 176-15,-2 0 0 0,0-1 0 0,-4 4 128 16,0 2 0-16,-1 4 0 0,-1 2 0 0,0 6 0 16,4 4 112-16,-3 2 16 0,-2 1 16 0,0 5 0 15,0 8-144-15,-2 3-128 0,0 6 192 0,-2 2-192 16,-1 5 0-16,-1 3 0 0,5 4 0 0,-1 4 0 16,1 7 0-16,-2 3 0 0,-1 3 0 0,0 6 0 15,2 0 0-15,0 2 0 0,-1 3 0 0,1-2-144 16,0 3 144-16,0 0 0 0,-1-3 0 0,-2 0 0 15,-3-4 256-15,-3-4 96 0,0-3 16 0,-1-4 0 16,1-1 80-16,-6-2 0 0,-2 0 16 0,3-6 0 16,1-3-208-16,1-4-64 0,-2-6 0 0,1-2 0 15,1-4-64-15,0-4 0 0,3-2-128 0,-2-4 192 16,2-4-192-16,0-4 176 0,1-4-176 0,1-5 160 0,2-1-160 0,2-4 128 16,-1-1-128-16,-1-3 128 0,2-5-128 0,1 3 0 15,4 0 0-15,1 0 0 0,4-2 0 0,5 4 0 16,4 0 0-16,2 3 0 0,3 3-192 0,2 4 192 15,3-2-160-15,5 4 160 0,3 2-144 0,6 3 144 16,4 5-128-16,3 2 128 0,2-2 0 0,1 7-128 16,4-1 128-16,1 3 0 0,3 4 0 0,1-1 0 15,-1 0 0-15,-4 1 0 0,-5 0 0 0,-3 0 0 16,-2 1 0-16,0-1 0 0,-1 1 0 0,-3-2 0 16,-2 1 0-16,-2 0 0 0,-4-1 0 0,-2 0-160 15,-4-1 160-15,-1-1-160 16,-3-1-1856-16,-1-1-368 0</inkml:trace>
  <inkml:trace contextRef="#ctx0" brushRef="#br0" timeOffset="17063.57">4314 18751 2751 0,'0'0'256'0,"0"0"-256"0,1-8 0 0,1-3 0 0,-2 11 2784 0,2-7 512 16,-2 7 96-16,2-12 32 0,-2 3-2336 0,0 1-448 15,0 8-112-15,-4-8-16 0,1-2-192 0,-1 3-64 16,-1 4 0-16,0-2 0 0,-2 1 208 0,-1 2 48 16,-1 4 0-16,-1 0 0 0,1 2 272 0,-4 1 64 15,-1 1 16-15,-1 6 0 0,0-2-80 0,-3 4-16 16,-4 0 0-16,0 4 0 0,-4 2-272 0,1 3-64 16,-2 4-16-16,0-1 0 0,2 4-80 0,1 4-16 15,1 4 0-15,-1 7 0 0,1 2 96 0,1 6 16 16,3 3 0-16,0 4 0 0,-1 1-224 0,2 6-32 0,3 3-16 0,2 2 0 15,-1 2-160-15,3-1 0 0,2-3 0 0,1-2 0 16,0-4 0-16,2-3 0 0,2-5 0 0,2-2 0 16,2-4 192-16,3-4-64 0,0 1 0 0,2-7 0 15,0-2 48-15,2-3 0 0,1-3 0 0,3-6 0 16,0 1-176-16,3-9 0 0,4-3 0 0,0-5-9296 16,-1-1-1904-16</inkml:trace>
  <inkml:trace contextRef="#ctx0" brushRef="#br0" timeOffset="17678.82">4530 19435 10127 0,'0'0'896'0,"-7"5"-704"16,-1 2-192-16,2 3 0 0,2 0 1760 0,0 2 320 16,2 0 64-16,0-2 16 0,2 2-1136 0,3 2-240 15,2-3-32-15,0 2-16 0,0 1-96 0,4 0 0 0,2-4-16 0,5 2 0 16,1 0-32-16,2-2 0 16,3 3 0-16,2-4 0 0,2 0-64 0,2-4-16 15,-3 0 0-15,2-1 0 0,-1-4-144 0,-1-1-48 16,-1-3 0-16,-1 0 0 0,-6-1-64 0,0 0 0 0,1-4-16 15,-3 1 0-15,-2-2-48 0,-2 3-16 0,-2-4 0 16,-4 4 0-16,0-5-32 0,-2 3 0 0,-3-2 0 0,-2 0 0 16,-1 3-144-16,-4-1 192 0,-2 1-192 0,-2 3 192 15,-2-1 112-15,-3 2 16 0,-5 2 16 0,-1-1 0 16,-1 3 96-16,1 0 16 0,-2 1 0 0,0 4 0 16,-3 7-128-16,-1-1 0 0,0 5-16 0,0 1 0 15,1 4-112-15,3 3 0 0,1 0-16 0,3 5 0 0,1-1-48 16,5 1 0-16,0 1 0 0,5-4 0 0,4 5-128 15,4-6 160-15,2 2-160 0,5-4 160 0,5 0-160 0,3-2 192 16,3 2-192-16,5-4 192 0,5-2-192 0,1-5 0 16,2-1 0-16,2-1 0 0,1-5 0 0,-1-3-144 15,-2-2 0-15,2-1 0 16,4-3-1584-16,-3-7-304 0,-3-4-64 0</inkml:trace>
  <inkml:trace contextRef="#ctx0" brushRef="#br0" timeOffset="18162.49">5443 18802 20559 0,'-6'-10'896'0,"1"0"208"0,-3 0-880 0,-4-2-224 0,2 6 0 0,-1 0 0 15,-1 2 960-15,-2 3 128 0,0 1 48 0,0 5 0 16,-1 4-224-16,-3-1-32 0,-2 5-16 0,-2 4 0 16,0 0-352-16,-1 3-64 0,-1 2 0 0,2 4-16 15,2-2 32-15,3 1 16 0,3 3 0 0,4-1 0 0,5 0-112 0,1-3-32 16,5-1 0-16,3-8 0 0,2 0-32 15,5-2-16-15,0-2 0 0,2-5 0 0,-1-3-96 0,1-1-32 16,1-4 0-16,0-1 0 0,3-3 0 0,-3-4 0 16,0 0 0-16,-2-1 0 0,0-6-16 0,-2-1 0 15,-1 1 0-15,0-1 0 0,-2 3-144 0,0-1 0 16,-2 0 0-16,-1 4 128 0,-1 2-128 0,-3 10 0 16,2-7 0-16,-2 7 0 0,0 0 0 0,0 0 0 15,0 0 0-15,0 0 0 0,0 16 0 0,0 2 0 16,0-3-128-16,1 5 128 0,0 1 0 0,2-2 0 15,1 1 0-15,1-2 0 0,0 0-192 0,1 0 192 16,1-1-192-16,0-4 192 16,2-5-1296-16,1-2-144 0,3-1-32 0,0-5-12352 0</inkml:trace>
  <inkml:trace contextRef="#ctx0" brushRef="#br0" timeOffset="18411.78">5794 18375 26431 0,'0'0'1168'0,"0"0"240"0,0 0-1120 0,0 0-288 0,6 10 0 0,-3 6 0 16,-6 1 608-16,-1 4 64 0,-2 4 16 0,-2 4 0 15,-1 5-64-15,1 1-16 0,-4 6 0 0,-1 1 0 16,-1 1-176-16,-1-1-48 0,2 2 0 0,2-3 0 0,2-2-176 15,3-2-32-15,1-1-16 0,2-3 0 0,2-1-160 0,3-7 0 16,2-2 0-16,4-3-176 16,-1-4-448-16,2-6-80 0,4-1-32 0,-1-4-8544 15,-1-4-1728-15</inkml:trace>
  <inkml:trace contextRef="#ctx0" brushRef="#br0" timeOffset="18595.5">5451 18754 24879 0,'0'0'1088'0,"0"0"256"0,0 0-1088 0,12-4-256 0,4 2 0 0,4-1 0 15,3 2 1360-15,3 0 224 0,5-1 32 0,3 0 16 16,4-1-1104-16,2-1-208 0,-2-1-64 0,1 0 0 16,-3-4-256-16,-2 3 0 0,2-3 0 0,-6 3 0 31,0-2-2528-31,-5-1-416 0,-1 3-64 0,-5-2-32 0</inkml:trace>
  <inkml:trace contextRef="#ctx0" brushRef="#br0" timeOffset="18845.7">6174 18364 22511 0,'0'0'992'0,"14"4"224"0,1 3-976 0,2 5-240 0,0 2 0 0,2 3 0 15,1 4 912-15,0 5 144 0,0 6 32 0,-1 5 0 16,-2 5-64-16,-2 4 0 0,2 7 0 0,-3 8 0 0,-2 2-96 0,0 6-32 16,-2 4 0-16,-1 3 0 0,-4 5-336 0,-3-8-80 15,1-4-16-15,-4-7 0 0,-2-1-32 0,-1-3-16 16,-1-4 0-16,-2-3 0 0,-2-3-32 0,-1-1-16 16,-2 1 0-16,-3-6 0 0,-2 0-368 0,1-3 144 15,-5-3-144-15,0-4 0 16,-2-4-1200-16,1-1-336 0,-1-3-80 0</inkml:trace>
  <inkml:trace contextRef="#ctx0" brushRef="#br0" timeOffset="19353.07">7273 19320 8287 0,'-12'2'368'0,"12"-2"80"0,0 0-448 0,0 0 0 15,0 0 0-15,0 0 0 0,12 4 4256 0,4-4 768 16,4-3 160-16,4 2 16 0,3-1-3744 0,5-2-752 16,3 0-160-16,10-4-32 0,2 1-128 0,2 0-48 15,3-1 0-15,2 2 0 0,-1 3-336 0,-2-2 0 0,-5-1 0 0,-7 5 128 31,-6-1-1920-31,-5 3-384 0,-6 0-80 0</inkml:trace>
  <inkml:trace contextRef="#ctx0" brushRef="#br0" timeOffset="19528.79">7479 19606 18431 0,'0'0'1632'0,"0"0"-1312"0,10 7-320 0,6-2 0 16,4-2 2128-16,7 1 368 0,5-2 64 0,4 1 0 15,6-6-1872-15,3 2-384 0,3 0-80 0,3-3-16 16,1-1-208-16,-2-3 0 0,1 3 128 0,-3 1-128 16,0-3-208-16,-5-1-96 0,1 2-16 0</inkml:trace>
  <inkml:trace contextRef="#ctx0" brushRef="#br0" timeOffset="20113.16">10240 18286 13823 0,'0'0'608'0,"0"-10"128"15,0-3-592-15,1 6-144 0,-1 7 0 0,0-12 0 0,0 12 2304 0,0 0 416 16,0 0 96-16,0 0 0 0,-3-9-1216 0,3 9-256 15,0 0-64-15,0 0 0 0,-11-3-432 0,11 3-80 16,-11 7-32-16,3 5 0 0,1 2-336 0,2 3-64 16,0 4-16-16,1 5 0 0,1 1-96 0,2 6-32 15,1 4 0-15,1 2 0 0,2 6 0 0,-1-1-16 16,0 5 0-16,-1 2 0 0,-1 1-176 0,0-1 160 16,0-3-160-16,-1-1 160 0,-1-1-160 0,1-6 0 15,-1-3 0-15,-1-2 0 0,-1-5-320 0,2-3 16 16,-1-4 0-16,1-1 0 15,0-2-2320-15,-2-6-480 0</inkml:trace>
  <inkml:trace contextRef="#ctx0" brushRef="#br0" timeOffset="20397.12">9375 19275 23151 0,'0'0'1024'0,"0"0"208"0,0 0-976 0,0 0-256 0,0 0 0 0,10 5 0 16,-1 0 256-16,7-2 0 0,3-3 0 0,7-1 0 15,2-2 448-15,6-1 112 0,5-2 16 0,10-3 0 0,4 5-256 0,12 0-64 16,9-1 0-16,4 0 0 0,5 0-272 0,1 0-64 16,0 0-16-16,2 2 0 0,1 3 80 0,-5 0 16 15,-5 0 0-15,-5 3 0 0,-2-1 304 0,-4 4 64 16,-2-3 16-16,-1 4 0 0,1 4-304 0,-5-2-48 15,-4 0-16-15,-5-1 0 16,-10 2-1040-16,-3-5-224 0,-5 1-32 0,-4 1-12928 0</inkml:trace>
  <inkml:trace contextRef="#ctx0" brushRef="#br0" timeOffset="20963.77">9819 19655 23727 0,'0'0'1040'0,"-8"-5"240"0,-1-2-1024 0,1 3-256 16,-1 1 0-16,0 3 0 0,-1 0 640 0,-3 3 64 15,-3 1 32-15,-1 3 0 0,-2 1-240 0,1 4-48 16,-1-1-16-16,2 1 0 0,0 4-80 0,2-1-16 16,2-4 0-16,2 2 0 0,3 1-208 0,4-1-128 15,5-3 160-15,3 3-160 0,3-1 0 0,4-3 0 16,6 3 0-16,4-2 0 0,6 3 208 0,1 2-48 16,2-1-16-16,5-2 0 0,3 2-16 0,-1 2 0 15,-2-1 0-15,-2 1 0 0,-6 1-128 0,0 1 160 16,-6-3-160-16,-2 0 160 0,-5 2 256 0,-3-2 48 15,-4 0 16-15,-2 1 0 0,-5-2 160 0,-2-2 16 16,-5 4 16-16,-3-1 0 0,-1-1-80 0,-10 1-16 0,-3-4 0 0,-5 2 0 16,-3 0-176-16,-2-4-32 0,0 1-16 0,-2-5 0 15,2-2-176-15,1-3-48 16,1-2 0-16,1-2 0 0,2-1-272 0,5-4-64 0,4 2-16 0,2-2 0 31,5 1-1440-31,4 2-272 0,3-4-64 0,3 0-12800 0</inkml:trace>
  <inkml:trace contextRef="#ctx0" brushRef="#br0" timeOffset="21202.66">10409 19995 26719 0,'0'0'1184'0,"13"0"240"0,3 0-1136 0,5-2-288 16,3 0 0-16,1-1 0 0,0-1 128 0,0 1-128 15,-2-1 144-15,4-3-144 0,-2 0 0 0,0 2 128 16,0 0-128-16,-1-2 0 0,-1 2-208 0,-3 3-96 16,-1-2-16-16,-4 1 0 15,-1-1-1728-15,-1 2-336 0</inkml:trace>
  <inkml:trace contextRef="#ctx0" brushRef="#br0" timeOffset="21614.46">11082 19784 17503 0,'-14'-8'1552'0,"2"2"-1232"0,0-1-320 0,-1 5 0 15,0 0 2176-15,-2 2 384 0,-3 2 80 0,-5 2 16 16,-4 4-1440-16,1 1-304 0,0 5-48 0,2 2-16 16,1 0-400-16,2 3-64 0,0 1-32 0,4 2 0 15,0 2-144-15,4 3-16 0,3-5-16 0,4-1 0 16,3 3 32-16,6-3 16 0,1-4 0 0,6-3 0 16,3-1-224-16,2-1 144 0,3-7-144 0,2-2 128 0,0 1 16 0,3-9 0 15,3-1 0-15,-4-2 0 0,1-3 208 16,-1-1 32-16,-2 1 16 0,-2-2 0 0,0-3 240 0,-2 2 32 15,-3 0 16-15,-3 2 0 0,-2 1-160 0,-2 4-16 16,-6 7-16-16,0 0 0 0,0 0-48 0,0 0-16 16,0 0 0-16,0 0 0 0,-1 12-240 0,0 3-32 15,-1 3-16-15,2 2 0 0,3 3-144 0,1-1 0 16,1-3 0-16,1 1 0 0,3 1 0 0,1-2 0 16,2-3 0-16,2-2 0 0,1 0-240 0,4-5-16 15,1-1-16-15,5-6 0 16,1-2-1872-16,2-4-368 0,10-11-80 0,3-3-16 0</inkml:trace>
  <inkml:trace contextRef="#ctx0" brushRef="#br0" timeOffset="22498.18">12963 18971 4607 0,'-14'2'192'0,"5"-1"64"0,-1 0-256 0,0-1 0 15,0 0 0-15,-1 1 0 0,1-1 1840 0,10 0 320 16,-10 2 64-16,10-2 16 0,-9 1-320 0,9-1-64 16,0 0-16-16,0 0 0 0,0 0-224 0,0 0-32 15,0 0-16-15,0 0 0 0,0 0-448 0,0 0-96 16,14-1 0-16,5 1-16 0,4 0-48 0,8-3 0 15,7-1 0-15,6-3 0 0,6 0-192 0,3 1-64 16,4-3 0-16,6 3 0 0,4-6-352 0,5 5-80 16,11-5-16-16,0 5 0 0,-2-2-256 0,0 1 160 15,-2-3-160-15,1 4 128 0,2 2-128 0,-1-1 0 16,-2-2 0-16,-2 1 0 0,-5 0 0 0,-3 0 0 16,-2 0 0-16,-1 3 0 0,-2-3 0 0,-3 1 0 15,-3 0 128-15,-9-1-128 0,-6-1 0 0,-3 3 0 16,-2-4 0-16,-7 5 0 15,-4 1-496-15,-5 0-16 0,-3-1-16 0,-5 3-9744 16,-4-2-1952-16</inkml:trace>
  <inkml:trace contextRef="#ctx0" brushRef="#br0" timeOffset="22834.63">13309 19317 13823 0,'-18'3'608'0,"10"-2"128"0,8-1-592 0,0 0-144 16,0 0 0-16,0 0 0 0,0 0 3152 0,0 0 608 15,14 0 112-15,7 0 32 0,4-1-2592 0,8-2-512 16,9 1-96-16,9-4-32 0,12 0 96 0,5 0 0 15,2-4 16-15,5 2 0 0,5 3-432 0,6-1-96 16,4 0 0-16,1 0-16 0,-1-4-112 0,-2-2 0 16,-3 2-128-16,0-1 192 0,-1 3-192 0,-4-2 0 15,-6 2 0-15,-8 0 0 0,-6 1 0 0,-8 3 0 16,-5-1 0-16,-7 3 0 0,-3 0-192 0,-4 1-144 16,-4-1-32-16,-3 0-9616 15,-4 2-1920-15</inkml:trace>
  <inkml:trace contextRef="#ctx0" brushRef="#br0" timeOffset="23265.37">14265 18304 2751 0,'0'0'256'0,"1"-9"-256"15,-1 9 0-15,6-10 0 0,2 2 4240 0,3 3 816 16,3 0 144-16,7 4 48 0,3 1-3632 0,5 2-720 16,4 2-128-16,10 1-48 0,4 3-272 0,9 3-48 15,8 5-16-15,-1-1 0 0,-2 1-96 0,2 5-32 16,1 0 0-16,3 4 0 0,-1 3 192 0,4 2 16 15,2 3 16-15,-1 0 0 0,-3-1 32 0,0 3 16 16,0 2 0-16,1 0 0 0,0 0-128 0,-3-1-16 16,-2-1-16-16,-8-2 0 0,-7-1 80 0,-6 0 32 15,-4-2 0-15,-5 1 0 0,-5-1 128 0,-3-2 32 16,-7 3 0-16,-5 1 0 0,-5-4 96 0,-3 1 32 16,-5 0 0-16,-5-2 0 0,-5 3-96 0,-6-3-16 15,-5 2 0-15,-4 2 0 0,-4-1-224 0,0 1-48 16,-5-2-16-16,-5-1 0 0,-7 2-176 0,-2 0-16 15,-1-2-16-15,-2 3 0 0,2-1-160 0,-3-2-176 16,-2 3 48-16,-3 1-18672 0</inkml:trace>
  <inkml:trace contextRef="#ctx0" brushRef="#br0" timeOffset="25944.77">17000 17013 13823 0,'0'0'1216'0,"0"0"-960"0,0 0-256 0,0 0 0 16,3-7 1216-16,0-2 208 0,2 3 48 0,3-4 0 15,2 2-224-15,4-3-32 0,4-1-16 0,2 0 0 16,5 0-48-16,4 0 0 0,6-5 0 0,3 2 0 16,-1 1-256-16,1 2-48 0,-1 2-16 0,-1-3 0 15,-4 3-320-15,-3 0-64 0,-1 4 0 0,-3-1-16 16,-1 2-304-16,-6 4-128 0,-2 0 0 0,-4-1 128 31,-12 2-2176-31,0 0-432 0</inkml:trace>
  <inkml:trace contextRef="#ctx0" brushRef="#br0" timeOffset="26166.98">17145 16978 28911 0,'0'0'1280'0,"0"0"256"0,0 0-1216 0,0 13-320 16,1-2 0-16,-1-2 0 0,0 4 768 0,0 1 80 15,-1-1 32-15,-2 6 0 0,1 5-112 0,1 1 0 16,-1 5-16-16,-2-1 0 0,-1 3-496 0,0 3-80 15,-1 1-32-15,0 1 0 0,-1 2-144 0,1 1 0 16,1-2 0-16,0-4 0 0,1-4-160 0,1 1-64 16,1 1-16-16,-1-2 0 15,1 1-656-15,2-2-144 0,0-6-32 0,1 0-8480 16,0 1-1712-16</inkml:trace>
  <inkml:trace contextRef="#ctx0" brushRef="#br0" timeOffset="26352.67">16940 17853 30399 0,'0'0'1344'0,"0"0"288"0,0 0-1312 0,0 0-320 15,0 0 0-15,0 0 0 0,0 0 640 0,5-7 48 16,4 1 16-16,3 1 0 0,0-1-176 0,6-1-16 16,4 2-16-16,5 0 0 0,3-4-160 0,4 2-16 0,6 0-16 0,2-2 0 15,1 3-304-15,-1-3 0 16,0 2 0-16,-4-4-144 15,-2 2-2656-15,-3 1-528 0</inkml:trace>
  <inkml:trace contextRef="#ctx0" brushRef="#br0" timeOffset="26651.86">18599 16856 22111 0,'-2'-19'1968'0,"2"8"-1584"16,0-4-384-16,-3-2 0 0,-2 1 1712 0,-4 0 256 16,-4 1 48-16,-2 2 16 0,-4 2-1216 0,0 1-240 15,-5 3-64-15,-3 6 0 0,-3 0-64 0,-2 2 0 16,-1 5-16-16,0 5 0 0,-5-1-112 0,5 5 0 16,1 4-16-16,3 5 0 0,1 0-160 0,3 7-16 15,6-1-128-15,4 6 192 0,4 5-64 0,3-1 0 16,4 6-128-16,4 1 192 0,3 0-192 0,3 0 0 15,0 1 0-15,6-1 0 0,-2-6 0 0,1-1-256 16,0-2 48-16,0-4 16 16,-1-3-704-16,0-4-144 0,-3-4-32 0,-1-4-8368 15,-6-1-1680-15</inkml:trace>
  <inkml:trace contextRef="#ctx0" brushRef="#br0" timeOffset="26798.45">17903 17426 13823 0,'-11'-15'608'0,"8"6"128"0,1-4-592 0,5 4-144 0,4-1 0 0,2 3 0 15,3-3 4176-15,2 4 816 0,1-2 144 0,4 1 48 16,4 0-3600-16,2-2-720 0,3 6-144 0,4-1-16 16,2 3-384-16,5-3-64 0,1 1 0 0,5 2-16 15,2 1-1104 1,1 0-224-16,-1-1-32 0,-5-2-13664 0</inkml:trace>
  <inkml:trace contextRef="#ctx0" brushRef="#br0" timeOffset="27268.18">20069 17066 10127 0,'0'0'448'0,"8"-4"96"0,1-1-544 0,-1-1 0 15,-8 6 0-15,8-7 0 0,-3 1 3296 0,-2-4 544 16,0 2 128-16,-3-3 0 0,-1-1-1824 0,-1 2-368 16,-1-4-80-16,-2 0-16 0,-2 4-192 0,1-3-32 15,-2 3-16-15,1 4 0 0,-2 3-416 0,0 2-64 16,-1 5-32-16,-3 0 0 0,-4 3-368 0,0 6-80 16,-1 6-16-16,-1 5 0 0,-2 0-176 0,4 6-32 15,-1-2-16-15,4 3 0 0,-3 1 48 0,5 0 16 16,1-2 0-16,9 0 0 0,2-6-304 0,2-1 0 15,9-6 128-15,0-3-128 0,3-2 0 0,3-4 0 0,0-1 0 16,5-7 0-16,2-4 144 0,2-5-16 0,-1-1-128 0,0-4 192 16,0-2-32-16,-3-1-16 0,0 1 0 0,-3-1 0 15,-1-1-144-15,-3 2 0 0,-1 1 0 0,-2 4 128 16,-4-1-128-16,0 4 0 0,-3-2 0 0,-5 10 0 16,0 0 0-16,0 0 0 0,0 0 0 0,3 14 0 15,-2 0 0-15,-1 5 0 0,0 0 0 0,1 1 0 16,1 1-192-16,0 0 192 0,2 3-192 0,1-2 192 0,3-2-448 0,2 1 48 15,1-3 0-15,4 1 0 16,2-2-1808-16,3-3-352 0,2-3-80 0,6-4-13312 16</inkml:trace>
  <inkml:trace contextRef="#ctx0" brushRef="#br0" timeOffset="27609.71">21253 16920 23151 0,'0'0'1024'0,"-10"2"208"0,1 1-976 0,9-3-256 0,0 0 0 0,0 0 0 16,0 0 1456-16,0 0 240 0,0 0 48 0,8 9 16 15,4-5-224-15,5-1-32 0,3-1-16 0,4-2 0 16,3-2-480-16,6 0-112 0,5 1 0 0,6-3-16 16,0-1-544-16,2 1-96 0,0 0-32 0,-1 3 0 15,2-3-208-15,-1-1 0 0,-5 0 0 0,-3 1 0 16,-4 2-1360-16,-3-1-320 0,-6 2-64 0,-3 1-13728 15</inkml:trace>
  <inkml:trace contextRef="#ctx0" brushRef="#br0" timeOffset="27784.44">21518 17187 26719 0,'0'0'2368'0,"17"0"-1888"15,6 0-480-15,4-3 0 0,3-2 1856 0,4 3 256 16,4-1 64-16,1-2 16 0,2-3-1216 0,2-1-240 15,1-1-48-15,6 1-16 0,1 1-416 0,-2-1-64 16,0-2-32-16,-7 4 0 16,-4-3-1248-16,-3 2-240 0,0-3-48 0,-3 2-13952 0</inkml:trace>
  <inkml:trace contextRef="#ctx0" brushRef="#br0" timeOffset="28335.7">22810 16533 18431 0,'-12'-1'1632'0,"3"0"-1312"0,0-2-320 0,1 1 0 16,8 2 2240-16,0 0 384 0,-9-3 80 0,9 3 16 0,0 0-864 0,0 0-192 16,-2-9-16-16,2 9-16 0,5-7-608 0,5-3-128 15,3 3-32-15,6-2 0 0,5 3-176 0,5 2-48 16,3-1 0-16,6-1 0 0,4 2-192 0,1 3-64 16,4-1 0-16,-2 4 0 0,-3-1 0 0,-3 3-16 15,-2 3 0-15,-1 1 0 0,-5 3-208 0,-5 0-32 16,-5 0-128-16,-7 4 192 0,-3 2-192 0,-6 2 0 15,-7 1 0-15,-3 1 0 0,-5 3-128 0,-6 0 128 16,-6-3 0-16,0-1 0 0,-2 0 0 0,0-1 0 16,1 1 0-16,0-3 0 0,-1-3 0 0,4 1 0 15,1-2 192-15,5-3-48 0,2 3-144 0,6-6 0 16,6-7 0-16,0 0 0 0,4 13 0 0,2 0 0 16,7-4 0-16,3 2 128 0,2-1 16 0,-1 3 0 15,4 1 0-15,2 2 0 0,1 1-144 0,2 2 128 16,-1 0-128-16,1 4 128 0,-2 1-128 0,-1 0 0 0,-3 0 144 15,-4 3-144-15,-4-3 224 0,-6 0-32 16,-1-1 0-16,-7-1 0 0,-3-4 400 0,-5 2 80 0,-7 0 16 0,-5 1 0 16,-3-5 96-16,-4 1 32 0,-3-2 0 0,-4 0 0 15,-3-2-304-15,-3-3-48 0,-2 2-16 0,-5-4 0 16,-2 3-304-16,3-4-144 0,0-2 128 0,3-2-128 16,1-2-576-1,7-1-208-15,3 0-48 0,7 1 0 0,3 1-2352 0,7 0-464 16</inkml:trace>
  <inkml:trace contextRef="#ctx0" brushRef="#br0" timeOffset="37792.99">17108 18563 5519 0,'0'0'496'0,"0"0"-496"16,-1-11 0-16,0 2 0 0,-2-2 2464 0,3 11 400 15,0 0 80-15,-4-8 0 0,3-1-896 0,1 9-192 0,0 0-48 0,0 0 0 16,0 0-368-16,0 0-80 16,-4-5-16-16,4 5 0 0,0 0-288 0,0 0-64 0,0 0-16 0,0 0 0 15,1 11-464-15,3 1-112 0,1 2-16 0,4 4 0 16,3 1-192-16,3 4-32 0,3-1-16 0,5 1 0 15,4-4-144-15,1 0 0 0,3-1 144 0,-1-4-144 16,1-6 128-16,-2 1-128 0,-1-5 128 0,3-4-128 16,-1-3 160-16,1-3-32 0,-5 1-128 0,1-2 192 15,0-2-64-15,-1-1-128 0,-3-6 176 0,0-1-176 16,-2-1 176-16,-2 1-176 0,-2-1 160 0,-1 1-160 16,-4-1 128-16,-1 1-128 0,-5-1 0 0,-2 0 144 15,-3-1-144-15,-4 1 128 0,-2-2-128 0,-2 1 128 16,-2 0-128-16,0 3 128 0,-1 4-128 0,0 5 128 15,-2 1-128-15,1 3 0 0,-2 3 0 0,0 7 0 16,-1 2 0-16,-1 7 0 0,-3 6 0 0,2 6 0 16,-1 0 0-16,1 4 0 0,-1 3 0 0,1 6 0 0,0 5 0 0,0 7 0 15,-2 3 0-15,-1 7 0 0,0 2 0 0,-4 5 0 16,-1 4 0-16,-3 0 0 0,-1-6 0 0,-1-4 192 16,-3-9-64-16,0-5 0 0,-2-5 544 0,2-2 96 15,2-4 32-15,-2-3 0 0,3-4-160 0,0-4-16 16,4-3-16-16,0-4 0 0,3-4-336 0,5-6-64 15,-1-5-16-15,1-4 0 0,3-4-192 0,0-4 128 16,3-3-128-16,1-5 0 0,1-2 0 0,2-1 0 16,2-4 0-16,4 1 0 0,5-2 0 0,0 3 0 15,3-1 0-15,2 5 0 0,1-1-128 0,3 2 128 16,1 4-192-16,6 4 192 0,1 2-192 0,0 2 192 0,4 2-192 16,1 5 192-16,2 2-128 0,1 6 128 0,1 3 0 0,-1 5 0 15,0 2 0-15,2 2 0 0,-1-2 0 16,1 2 0-16,-2-3 0 0,-2-2 0 0,-1 1 0 0,0-2 0 15,-6-1 0-15,0-4 0 0,-1-2 0 0,1-3 0 16,-3 0 0-16,1-3 0 0,2-2 0 0,-2-3 0 31,-4-3-1728-31,2-2-224 0,-1-7-48 0,-1-1-13936 0</inkml:trace>
  <inkml:trace contextRef="#ctx0" brushRef="#br0" timeOffset="38108.93">18767 18314 28271 0,'0'0'1248'0,"-6"-4"272"0,-2-3-1216 0,-2 3-304 16,-2 1 0-16,-2 3 0 0,-1 4 816 0,-4 5 96 15,-4 1 32-15,-1 8 0 0,-3 6-272 0,-1 3-48 16,0 6-16-16,-1 6 0 0,-1 7 224 0,4 6 32 16,-1 7 16-16,2 3 0 0,-2 4-112 0,4 4-32 15,3 4 0-15,2 2 0 0,2 4-416 0,4-5-64 16,3-5-32-16,6-5 0 0,0-11-224 0,4-5 0 16,3-2-144-16,3-7 144 0,1-4-320 0,4-4 48 0,1-4 0 15,6-5 0 1,2-7-1584-16,0-4-304 0,0-2-64 0,1-5-12960 0</inkml:trace>
  <inkml:trace contextRef="#ctx0" brushRef="#br0" timeOffset="38577.37">18926 19132 21183 0,'-5'12'944'0,"5"-12"192"15,-3 10-912-15,2-1-224 0,1-9 0 0,5 12 0 0,0 0 480 0,3-3 48 16,2-1 16-16,3-3 0 0,1-1 656 0,1-4 128 15,1-5 16-15,2 1 16 0,1-5-272 0,2 3-48 16,0-2-16-16,2-1 0 0,0-5-512 0,0-1-96 16,1-3-32-16,-4 2 0 0,1-2-96 0,-2 3-32 15,-2-2 0-15,0-2 0 0,-3-1-128 0,-3 4-128 16,-3 2 192-16,-3-1-192 0,-2 1 416 0,-5 1-32 16,-1 5 0-16,-4-3 0 0,-3 5 48 0,-1 2 0 15,-2 3 0-15,-5 4 0 0,-2 0-192 0,-3 10-48 0,-3 4 0 16,-2 4 0-16,-3 2-192 0,-1 8 176 0,1 2-176 0,2 2 160 15,0 2-32-15,1 2 0 0,1 2 0 0,3-3 0 16,3-2-128-16,3-6 192 0,1 0-192 0,10-6 192 16,3-3-192-16,8 0 160 0,2-5-160 0,7-1 160 15,2-2-160-15,4 0 128 0,1-5-128 0,3-2 128 16,1-2-128-16,4-4 0 0,7-5 0 0,0 0 0 31,3-2-1216-31,2-4-128 0,2-2-32 0,2 0-9488 0,3-1-1888 0</inkml:trace>
  <inkml:trace contextRef="#ctx0" brushRef="#br0" timeOffset="39092.89">19644 18305 24239 0,'0'0'1072'0,"0"0"224"0,0 0-1040 0,10-7-256 15,0 2 0-15,2-2 0 0,2 3 672 0,2 1 80 0,2-1 16 0,2-1 0 16,1 1-192-16,3 1-16 15,5 1-16-15,-2 1 0 0,1-2-144 0,-2 3-16 16,-1 3-16-16,-3-1 0 0,-4 1-240 0,-2 4-128 0,-5 0 128 0,-3 2-128 16,-8-9 0-16,3 12 0 0,-1 0 0 0,-4-2 128 15,-3 0 64-15,-4 3 0 0,1-7 16 0,-5 4 0 16,-1-3 128-16,1 0 32 0,0 1 0 0,2-3 0 16,1-1 48-16,10-4 16 0,0 0 0 0,0 0 0 15,0 0-240-15,0 0-32 0,7 12-16 0,4 1 0 16,3-5-144-16,2 3 0 0,3-1 0 0,2 1 0 15,0-3 0-15,-3 1 0 0,0 5 0 0,-6-2 0 16,0 2 0-16,-5 0 0 0,-1 1 0 0,-4-2 0 16,-1-1 0-16,-3 2 0 0,-5 0 0 0,-3-1 0 15,-2 2 0-15,-5-1 192 0,-3-1-192 0,-2-5 192 16,1 1-192-16,-5-6 192 0,2 0-192 0,2-4 192 16,2-2-192-16,2-4-144 0,7-2 144 0,1-4-208 15,2-1-2448-15,7-4-480 16</inkml:trace>
  <inkml:trace contextRef="#ctx0" brushRef="#br0" timeOffset="39329.94">20552 18186 15663 0,'0'0'688'0,"0"0"144"0,-11 2-656 0,4 1-176 16,-1 3 0-16,-1 3 0 0,-1 5 3456 0,-1-1 640 15,2 2 144-15,0 3 32 0,0 2-2384 0,0 3-480 0,1 0-80 0,3 1-32 16,3 2-448-16,-1-1-80 0,3 7-32 0,4-2 0 16,1 1-368-16,1-1-80 0,2-2-16 0,2-2 0 15,2 2-272-15,2-4 0 0,-2-4 0 0,4-2 0 32,-4-3-464-32,1 0-48 0,0-4-16 0,-3-1 0 15,-2-6-1168-15,-8-4-224 0,0 0-64 0,0 0-12608 0</inkml:trace>
  <inkml:trace contextRef="#ctx0" brushRef="#br0" timeOffset="39479.55">20052 18529 18431 0,'0'0'816'0,"9"-4"160"0,2-3-784 0,8 2-192 0,6-1 0 0,5 0 0 16,4 0 2224-16,6 2 400 0,3-4 64 0,7 1 32 0,3-4-1776 15,0 3-368-15,-1-5-64 0,-3 4 0 0,-5-1-288 0,-2 2-48 16,-4-2-16-16,-3 2-9152 15,-4-1-1824-15</inkml:trace>
  <inkml:trace contextRef="#ctx0" brushRef="#br0" timeOffset="39927.94">20804 17868 25631 0,'0'0'1136'0,"0"0"224"0,0 0-1088 0,0 0-272 0,11-1 0 0,3 1 0 16,2 2 944-16,6 3 128 0,4 3 16 0,8 1 16 15,0 4-256-15,5 3-48 0,1 2-16 0,0 2 0 16,1 6-256-16,1 4-48 0,1 2-16 0,2 5 0 16,-1 6-144-16,4 7-48 0,3 4 0 0,-4 6 0 15,-3 0-48-15,-6 8-16 0,-7 6 0 0,-4 1 0 16,-5 5-32-16,-4-1-16 0,-7 0 0 0,-5 1 0 16,-4-3 176-16,-2 2 48 0,-7-2 0 0,-2-6 0 15,-1-8 192-15,-6 0 32 0,-6-9 16 0,-1 2 0 0,-1-2-144 0,-3-4-32 16,-4 0 0-16,-1-6 0 0,-1 3-192 15,1-7-64-15,-1-5 0 0,2 1 0 0,1-2-192 0,1-4 176 16,-1-6-176-16,6-4 160 0,4-1-288 0,2-5-64 16,3-5-16-16,3-3 0 15,4-3-1872-15,8-3-368 0,0 0-80 0,0-14-13536 0</inkml:trace>
  <inkml:trace contextRef="#ctx0" brushRef="#br0" timeOffset="40289.62">22491 18895 19343 0,'0'0'1728'0,"0"0"-1392"0,0 0-336 0,0 0 0 0,0 0 1728 0,0 0 256 15,9 9 64-15,0-5 16 0,4 0-560 16,3-1-112-16,5-3-32 0,2-2 0 0,2-1-400 0,2 0-96 15,-2 0-16-15,4-2 0 0,2-4-528 0,1 3-96 16,1-4-32-16,1 2 0 0,0-1-192 0,1 3-160 16,-4-1 32-16,-4 0 0 15,-2 2-2976-15,-3 2-592 0</inkml:trace>
  <inkml:trace contextRef="#ctx0" brushRef="#br0" timeOffset="40426.79">22601 19026 35583 0,'0'0'1584'0,"0"0"320"0,0 0-1520 0,11 4-384 16,0 1 0-16,5 1 0 0,-2-1 496 0,4 0 16 0,1 2 16 16,3-6 0-16,9-2 0 0,3-6 0 0,6 5 0 0,7-1 0 15,4-2-528-15,2-2 0 0,3 2 0 0,-3-2-11584 16,-3-2-2400-16</inkml:trace>
  <inkml:trace contextRef="#ctx0" brushRef="#br0" timeOffset="40962.68">25470 17696 12895 0,'0'0'1152'0,"-2"-11"-928"0,0-3-224 16,2 3 0-16,2-2 2384 0,0 0 432 0,-1 3 96 0,-1 10 16 15,2-8-880-15,-2 8-192 0,0 0-16 0,0 0-16 16,0 0-688-16,0 0-144 0,0 0-32 0,0 0 0 16,0 0-448-16,8 12-112 0,-2 2-16 0,1 7 0 15,-4 1 48-15,1 3 0 0,1 7 0 0,0 6 0 16,-1 4 16-16,0 5 16 0,0 5 0 0,0 6 0 15,-2 5-32-15,0 1-16 0,-2 2 0 0,-2 3 0 16,1-7-144-16,1 0-16 0,-3-6-16 0,1-3 0 16,-2-4-112-16,3-6-128 0,0 0 176 0,1-3-176 15,0-9 176-15,1 0-176 0,-1-2 160 0,1-6-160 16,-1-4-160-16,4-1-128 0,-2-2-32 0,-2-2 0 16,0-14-2656-1,0 0-544-15,0 0-96 0,0 0-32 0</inkml:trace>
  <inkml:trace contextRef="#ctx0" brushRef="#br0" timeOffset="41228.05">24343 18935 30399 0,'0'0'2704'0,"0"0"-2160"15,0 0-544-15,0 0 0 0,0 0 624 0,0 0 16 16,14 2 0-16,7-2 0 0,5-1 80 0,10 0 32 15,8-3 0-15,12 2 0 0,12 1-176 0,3 2-16 16,3 3-16-16,10-2 0 0,12-4-96 0,10 2 0 16,2 0-16-16,4 2 0 0,-1-2-32 0,6-2 0 0,7-2 0 0,-9 3 0 15,-5 1-64-15,1 0-16 0,3 0 0 0,-5 3 0 16,-6 2-80-16,-1-1-32 0,-2-1 0 0,2 2 0 16,-3 2-208-16,-13-3 0 0,-13-2 0 0,-8 2 0 31,-6 1-1200-31,-7-2-336 0,-7-3-64 0,-8 1-15600 0</inkml:trace>
  <inkml:trace contextRef="#ctx0" brushRef="#br0" timeOffset="41912.08">25045 19547 13823 0,'0'0'608'0,"0"0"128"0,-5-9-592 0,-3 0-144 0,-2 0 0 0,0 3 0 15,-3 1 2752-15,-1-3 512 0,-4 1 96 0,-2 0 32 16,-4-1-1728-16,-1 4-352 0,-2-1-64 0,0 2-16 16,-1 6-400-16,-2 0-64 0,-3 1-32 0,-3 4 0 15,-2 1 16-15,2 2 0 0,-2 1 0 0,5 0 0 16,5 6-96-16,4-3-16 0,4 1 0 0,4-2 0 15,5 0-320-15,5 0-64 0,3 2 0 0,7-2-16 0,4-1-240 0,4 2 144 16,5 2-144-16,4-2 128 0,6 1-128 16,4 0 192-16,3-5-192 0,0 4 192 0,2 1-64 0,-3 1-128 15,-1 0 192-15,-7 1-64 0,-1 1-128 0,0 1 192 16,-1 0-192-16,-2 3 192 0,-5-1 64 0,-2 0 32 16,-2 0 0-16,-5 5 0 0,-2-5 96 0,-4 1 0 15,-3 1 16-15,-3-3 0 0,-4-3-16 0,-2 1-16 16,-6 0 0-16,-2 0 0 0,-3 0 32 0,-2-2 16 15,-4-2 0-15,-4 0 0 0,-6-1-144 0,-2-5-16 16,-2-2-16-16,1-1 0 0,3-7-240 0,4-4 0 16,2-4 128-16,5-3-128 15,4 0-1136-15,7-5-272 0,5-1-48 0,8-2-11472 0,9-5-2288 0</inkml:trace>
  <inkml:trace contextRef="#ctx0" brushRef="#br0" timeOffset="42263.95">25569 19974 13823 0,'0'0'1216'0,"0"0"-960"16,0 0-256-16,0 0 0 0,12 3 3968 0,4 1 768 16,1-1 128-16,1 3 48 0,0-4-2976 0,2-1-592 15,2-2-112-15,1 0-16 0,1 0-224 0,0-3-32 16,0 1-16-16,2 1 0 0,-1-1-336 0,2 1-64 15,0-2-16-15,1-1 0 0,-1 1-368 0,0-1-160 16,0 1 128-16,-2-2-128 16,-2 0-1696-16,0 3-416 0,-4-5-96 0</inkml:trace>
  <inkml:trace contextRef="#ctx0" brushRef="#br0" timeOffset="42912.66">26512 19513 11055 0,'0'0'480'0,"0"0"112"0,-7-7-464 0,4-1-128 16,0 0 0-16,3 8 0 0,-2-10 3680 0,2 10 720 15,0 0 144-15,1-8 16 0,-1 8-2512 0,0 0-496 16,7-11-96-16,4 2-32 0,1-1-384 0,4 5-80 15,1-3 0-15,5 4-16 0,3 2-368 0,5-2-80 16,4 1-16-16,2 1 0 0,-1 0-192 0,1 6-32 16,-1 0-16-16,-2 0 0 0,-2 4-112 0,-3 3-128 15,-3 0 176-15,-2 2-176 0,-4 4 192 0,-2 0-192 16,-6 5 192-16,-1 0-192 0,-5 1 0 0,-3 1 0 0,-5 1 0 16,-3-1 0-16,-4 5 0 0,-2-4 0 0,0-3 0 0,-2 1 0 15,-3-1 0-15,2-4 0 0,2 0 128 0,0-1-128 16,2-4 144-16,2-3-16 0,4 3-128 0,1-2 192 15,3-3-192-15,3 0 128 0,5 1-128 0,2-4 0 16,2 4 0-16,4-3 0 0,4 5 0 0,4-2 0 16,3 4 0-16,4 0-128 0,1-3 128 0,0 4 0 15,1 2 0-15,1 1 0 0,-1-1 0 0,0 2 0 16,-3 1 0-16,-3 0 0 0,-6-1 0 0,-2 0 0 16,-3 1 0-16,-2 0 0 0,-8 3 0 0,-3-2 144 15,-3 0 224-15,-5 2 32 0,-8-2 16 0,-5 1 0 16,-6-4 160-16,-6 1 48 0,-7 0 0 0,-4-2 0 15,-3-2-48-15,-1-3 0 0,2 1 0 0,-4 1 0 16,-1-4-144-16,-2 1-48 0,-3-4 0 0,0 3 0 16,-2-2-256-16,6-3-128 0,3 3 0 0,6-3 128 15,5-1-2016-15,6 2-416 0,3 0-64 0</inkml:trace>
  <inkml:trace contextRef="#ctx0" brushRef="#br1" timeOffset="62693.23">17478 10162 14735 0,'0'0'1312'0,"0"0"-1056"0,0 0-256 0,0 0 0 16,0 0 848-16,0 0 112 0,0 0 32 0,0 0 0 15,0 0-224-15,0 0-64 0,-6 6 0 0,6-6 0 16,0 0-176-16,-9 5-32 0,1-1-16 0,8-4 0 16,-9 6-112-16,2 4-32 0,1-2 0 0,1 3 0 0,-2-2-32 0,2 3-16 15,-4-3 0-15,0 3 0 0,1 4 16 0,-2-2 0 16,0-2 0-16,-2 4 0 0,0-1 112 0,-1 1 32 15,0 2 0-15,-1 1 0 0,-1-1 0 0,0 1 0 16,-2 0 0-16,2-1 0 0,-5 0 0 0,2 1 0 16,0-1 0-16,0 1 0 0,3 2-160 0,-1 0-32 15,-3-1 0-15,1 0 0 0,-3 2-112 0,5-1-16 16,-6 2-128-16,1-1 192 0,-2-2-64 0,1 2-128 16,-1 3 176-16,0-2-176 0,-1 0 160 0,-4-1-160 15,-2 1 128-15,-2-2-128 0,-1 0 240 0,-1 1-48 16,-2 3 0-16,2-4 0 0,-1-2 0 0,1 2 0 15,1-1 0-15,-3 0 0 0,0 3 0 0,-1-1 0 16,0-2 0-16,-3 0 0 0,-4-2-48 0,-2 0-16 16,-3 0 0-16,0 0 0 0,2 1 16 0,0 0 0 0,-1 0 0 0,1 0 0 15,-4 1 48-15,0-1 0 0,-1-1 0 0,-3-3 0 16,-2 2-64-16,1-1-128 0,0 0 192 0,2-1-64 16,-1 1-128-16,2 1 160 0,-3-1-160 0,0 4 160 15,-5-1-160-15,-1-2 160 0,-3-4-160 0,2 0 160 16,2 1-160-16,2 1 0 0,-4 0 0 0,1-1 128 15,-4-1-128-15,-1 1 0 0,-3 0 0 0,1-5 128 16,2 1-128-16,1 3 0 0,1-3 144 0,-4 3-144 16,-3-5 144-16,-1 4-144 0,-1-1 192 0,3 0-192 15,1 1 192-15,3 1-192 0,-2-4 192 0,-1 2-192 16,-3-1 240-16,-1 1-64 0,-1 0-16 0,3-1 0 16,0 3 0-16,0-2 0 0,-2-2 0 0,-2 3 0 15,-2-3-160-15,3 1 0 0,2-4 144 0,-1 4-144 16,0-1 128-16,-2 3-128 0,-5-3 128 0,2 2-128 0,1-3 128 0,2 2-128 15,1-3 160-15,-1 4-160 0,-3-4 0 0,0 2 0 16,-2-4 0-16,1 3 0 0,1-2 0 16,4-1 0-16,2 2 176 0,-2-2-176 0,-6-1 208 0,5-1-64 15,1 0-16-15,1 3 0 0,2-2 0 0,-2 1 0 16,-2 3 0-16,-2-4 0 0,1-4-128 0,2 1 160 16,-2-1-160-16,2 2 160 0,3 3-160 0,-4 1 0 15,-6-6 0-15,3 0 128 0,3 0-128 0,0 0 0 16,2 1 0-16,-1 0 0 0,-1-1 0 0,-2 0 128 15,1-2-128-15,1-1 0 0,1-2 128 0,0 1-128 16,3 3 0-16,-1 0 128 0,-4-6-128 0,2 0 0 16,3 0 144-16,1 0-144 0,1 3 0 0,1 0 128 0,-1-2-128 0,0-3 0 15,-1 1 0-15,3-3 144 0,1-1-144 0,1 3 0 16,0-3 128-16,0 3-128 0,-1-4 0 0,-1 2 0 16,0-2 0-16,0 0 0 0,6-1 0 0,-1 1 0 15,2 2 0-15,-3-4 0 0,0 2 0 0,-2-1 0 16,-1 1 128-16,2-1-128 0,3 3 0 0,0 1 0 15,-1-6 0-15,1 3 0 0,-2 0 0 0,0 1 0 16,-2-2 0-16,1 2 0 0,2 0 0 0,2 1 0 16,3-2 0-16,-2 4 0 0,2-4 0 0,-5 3 0 15,-3-1 0-15,3-2 0 0,4 6 0 0,0-6 0 16,-1 0 0-16,4 2 0 0,2-2 0 0,0 3 0 16,-5 1 0-16,3-4 0 0,-2-2 0 0,1 2 0 15,0-2 0-15,2 0 0 0,2-2 0 0,0 2 0 0,5 0 192 0,0 1-192 16,-3 1 192-16,0-2-192 0,2-2 192 0,0 2-192 15,0-3 192-15,4 2-192 0,2-1 176 16,2 2-176-16,1 2 160 0,0-3-160 0,2-6 144 0,0 0-144 16,2 3 128-16,1 2-128 0,4-4 128 0,1 1-128 15,-2 1 128-15,3-3-128 0,1-3 128 0,2 2-128 16,5 1 0-16,0-1 128 0,2-2-128 0,2 3 0 16,1 0 144-16,4-1-144 0,0 2 0 0,2 2 0 15,1-1 0-15,0 1 0 0,3 0 0 0,2 1 0 16,1 0 0-16,1 3 128 0,-2 0-128 0,2 1 0 15,0 2 0-15,0 0 0 0,-1 0 0 0,2 3 0 0,0 4 0 16,1 5 0-16,-2-9-160 0,2 9 160 16,-1-7-192-16,1 7 192 0,0 0-384 0,0 0 16 0,0 0 16 0,0 0 0 31,0 0-672-31,0 0-128 0,1 7-16 0,-1-7-16 16,0 0-2416-16,4 14-496 0,-4-14-80 0,3 18-32 0</inkml:trace>
  <inkml:trace contextRef="#ctx0" brushRef="#br1" timeOffset="63127.13">4671 11627 20271 0,'-30'3'896'0,"12"-1"192"0,-2 1-880 0,2-1-208 0,3 1 0 0,1-6 0 0,2-1 2448 0,2 1 448 16,0-1 96-16,2-5 16 0,1-1-1744 0,2-5-352 15,1-5-64-15,1-2-16 0,3-5-384 0,0-4-96 16,2-4-16-16,1-3 0 0,1-3-208 0,0-3-128 16,-2-2 160-16,4-3-160 0,-3 4 128 0,1-4-128 15,-1-4 0-15,2 1 144 0,-3-1 48 0,3 2 0 16,1 1 0-16,-1 3 0 0,-2-4 48 0,5 8 16 15,2 0 0-15,0 6 0 0,1 1 32 0,-1 7 16 16,0 2 0-16,1 7 0 0,1 2-32 0,-1 3 0 0,1 2 0 16,2 4 0-16,0 2-272 0,1 4 160 0,1 3-160 15,1 0 128-15,-2 0-128 0,3 4 0 0,1 4 0 0,5 1-176 16,3 3 176-16,2 7 0 0,2 4 0 0,2 5-128 16,2 4 128-16,5 4-128 0,2 2 128 0,2 0-128 15,2 1 128-15,2 1 0 0,2-1 0 0,1-2 0 16,-1-3 0-16,5-2 0 0,1-3 0 0,5 3 0 15,3-1 0-15,2-4 0 0,1-4 0 0,0 0-11520 16,-2-2-2432-16</inkml:trace>
  <inkml:trace contextRef="#ctx0" brushRef="#br1" timeOffset="64311.22">9938 11105 7359 0,'-9'-16'656'0,"4"5"-528"0,-3-3-128 0,0 1 0 0,-2 1 1728 0,1 1 304 16,-1 3 64-16,0-4 16 0,-1 4-672 0,-2-2-128 15,0 4-32-15,0 1 0 0,2-1-256 0,1 0-64 16,-2 3-16-16,2 1 0 0,0 2-208 0,0 2-32 16,2-2-16-16,3 2 0 0,1 3-368 0,1 5-80 15,-1-3-16-15,2 4 0 0,1 1-224 0,2 2 0 16,2 1 0-16,1 5 0 0,2 6 0 0,4-2 0 15,2-1 0-15,4 2 0 0,2-2 0 0,5 0 0 16,2-2 0-16,2 2 144 0,1-2 144 0,3-2 32 16,0-1 0-16,0-1 0 0,-1-4 0 0,2-3 16 15,1 2 0-15,0-5 0 0,-1 3-64 0,2-3-16 0,2-3 0 0,1-1 0 16,1 0-64-16,0-3 0 16,-2-3-16-16,-1-2 0 0,1 0-48 0,-2-1-128 0,-1-2 192 0,-2-1-64 15,-3-6 0-15,0 0 0 0,-2-3 0 0,0 0 0 16,-5 1 896-16,1-3 192 0,-3-1 16 0,0-3 16 31,-2 1-1664-31,-3-1-336 0,-3-6-64 0,-1 4-16 0,-1-5 832 0,-3 2 192 0,-3-2 32 0,-2 0 0 16,-1-2-80-16,0 3-16 0,-1 4 0 0,-2-1 0 15,1 3-128-15,-2 2 0 0,-1 4 144 0,0 2-144 16,0 1 144-16,0 5-144 0,0 2 192 0,5 8-192 16,0 0 192-16,-10 2-64 0,2 4 0 0,-1 4-128 15,0 5 0-15,-1 4 0 0,0 1 0 0,0 5 0 16,-2 1 0-16,1 1 0 0,-3 5 0 0,0 3-144 15,0 3 144-15,0 6 0 0,0-5 0 0,-1 6-128 0,-2 2 128 16,-1 3 0-16,0 4 0 0,-3-3 0 0,0-3 0 0,-1-1 128 16,-3-1-128-16,1-6 176 0,-4 1 80 0,-1-3 32 15,1-4 0-15,-2 0 0 0,0-1-32 0,1-3 0 16,-1-6 0-16,0 0 0 0,2 1-80 0,3-6-32 16,0 0 0-16,-1-5 0 0,2-4-144 0,0 0 160 15,0-5-160-15,-2 0 160 0,0 0-160 0,3-5 160 16,-1-5-160-16,-1 0 160 0,5-1-160 0,0-6 192 15,-1-2-192-15,4-3 192 0,0-4-192 0,3 1 160 16,1-1-160-16,3-1 160 0,3-3-160 0,2 4 0 16,1 2 0-16,1 1 0 0,2 0 0 0,2 3 0 15,2-2 0-15,2 5 0 0,1 2 0 0,3-1 0 16,0 4 0-16,2 3 0 0,1 1-144 0,1 5 144 0,2 1 0 0,4 3 0 16,-1 2-144-16,1 3 144 0,0 3 0 0,2 2-144 15,2-3 144-15,1 2 0 0,2 5 0 0,1 1-128 16,-2 0 128-16,4-3 0 0,3 0 0 0,1 0 0 15,0 0 0-15,3-1 0 0,2 0 0 0,4-2 0 16,2-2 0-16,5-2 0 0,-1-1 0 0,3-3 128 16,-3 0-128-16,3-1 0 0,-3-4 0 0,2-1 128 15,1-1-128-15,1 0 128 0,1-1-128 0,2 1 128 32,-1 0-864-32,-3 0-160 0,-4 0-48 0</inkml:trace>
  <inkml:trace contextRef="#ctx0" brushRef="#br1" timeOffset="67981.03">11024 10862 11055 0,'-21'2'480'0,"8"1"112"0,0 1-464 0,1-2-128 16,0 1 0-16,2-2 0 0,1-2 2176 0,0 2 432 15,0-1 80-15,9 0 0 0,0 0-784 0,0 0-176 16,0 0-16-16,0 0-16 0,0 0-336 0,0 0-64 15,0 0-16-15,0 0 0 0,14 0-304 0,3 0-64 16,1-2-16-16,2-2 0 0,7-4-256 0,-1 3-64 0,1-4-16 0,0 2 0 16,2-4-160-16,0 4-16 0,2-3-16 0,-1 2 0 15,-2 4-80-15,-1-5-16 0,0 6 0 0,-3 0 0 16,-1 0-128-16,-3 2-16 0,0 0-128 0,-2-2 192 16,-5 2-192-16,-3 1 176 0,-10 0-176 0,0 0 160 15,0 0-160-15,0 0 192 0,0 0-192 0,0 0 192 16,0 0-32-16,-11 10 0 0,-6-1 0 0,-3 0 0 15,-6-1-160-15,-2 2 160 0,-3-3-160 0,-4 4 160 16,1 0-32-16,-2-2 0 0,-2 2 0 0,1-2 0 16,2 1 128-16,0-4 0 0,2-3 16 0,5 4 0 15,6-2-64-15,4-1-16 0,4-3 0 0,6 0 0 16,8-1-48-16,0 0-16 0,0 0 0 0,0 0 0 16,13-6-128-16,5-1 0 0,3-3 0 0,5 0 0 15,2 0 0-15,6-3 0 0,2 3 0 0,0-1 0 16,3-1 0-16,-3 3 0 0,0-2 0 0,-3 6 0 0,1-3 0 0,-3 4 0 15,-4 2 0-15,-5 1 0 0,-4-1 0 0,-4 2 0 16,-14 0 0-16,0 0 0 0,8 7 0 0,-8-7 0 16,0 0 144-16,-12 12-144 0,-5 2 192 0,-8-4-16 15,-5 2-16-15,-4 1 0 0,-2 2 16 0,2 0 0 16,-6-3 0-16,2 0 0 0,1-3-48 0,2 3-128 16,3-5 192-16,4 3-64 0,4-3-128 0,4-2 128 15,2-3-128-15,5-2 128 0,4-1-128 0,9 1-256 16,-5-10 64-16,5-2 16 15,6 4-2256-15,7-5-448 0,5-2-80 0</inkml:trace>
  <inkml:trace contextRef="#ctx0" brushRef="#br1" timeOffset="68600.09">11727 10252 28559 0,'0'0'1264'0,"0"0"272"0,-1-9-1232 0,1 9-304 0,0 0 0 0,0 0 0 16,0 0 624-16,0 0 64 0,0 0 16 0,0 0 0 15,0 0 144-15,0 0 48 0,4 11 0 0,-2 5 0 16,1-1-176-16,0 4-16 0,-2 1-16 0,0 8 0 0,0 3-320 0,1 3-64 15,-2 3-16-15,0 5 0 0,-2 1-128 0,0 7-32 16,-2 6 0-16,-1-3 0 0,-1-3-128 0,2-6 128 16,-3-3-128-16,2-2 128 0,-1-2 16 0,2-8 0 15,2-5 0-15,-1-6 0 0,1-5 304 0,-1-3 48 16,3-10 16-16,0 0 0 0,0 0 128 0,0 0 16 16,0 0 16-16,4-13 0 0,0-7-96 0,2-3-32 15,-5-6 0-15,4 0 0 0,2-6-304 0,-1 0-64 16,-1-2-16-16,0-4 0 0,-1-2-160 0,-1 1 0 15,-1-4 0-15,-1 6 128 0,-1-4-128 0,2 6 0 16,0 1 0-16,1 7 0 0,-1 4 0 0,3 6 0 0,-1 2 0 0,0 3 0 16,-1 7 0-16,-3 8 0 0,0 0 0 0,0 0 0 15,2 9-128-15,1 7 128 16,-1 1-160-16,-2 5 160 0,-2 0-128 0,0 6 128 0,1 6 0 0,-3 3-144 16,-1 5 144-16,1 5 0 0,2 1 0 0,-2-3 0 15,-1-4 0-15,-1-1 0 0,-1-7 0 0,1-3 0 16,1-2 0-16,-3-5 0 0,1-4 0 0,1-3 0 15,6-16 0-15,-3 7 224 0,3-7-48 0,0 0-16 16,0 0 208-16,-3-10 32 0,3-6 16 0,0-2 0 16,0-1-128-16,1-5-32 0,2-2 0 0,-2 3 0 15,-1-6-256-15,0-2 0 0,0 0 128 0,1-1-128 16,2 1 0-16,-3 7 0 0,1 3 0 0,2 0 0 16,-1 2 0-16,0 7 0 0,-2 1 0 0,0 11 0 15,0 0-976-15,0 0-112 0,0 0 0 0,0 0-16 31,-8 11-1840-31,-2-3-384 0</inkml:trace>
  <inkml:trace contextRef="#ctx0" brushRef="#br1" timeOffset="68964.32">10993 10945 11967 0,'-19'-3'1072'0,"7"0"-864"0,-2 2-208 0,3 2 0 16,3 2 2672-16,2 0 480 0,-1-5 112 0,7 2 0 15,0 0-1280-15,0 0-256 0,0 0-48 0,0 0-16 16,0 0-400-16,0 0-96 0,12-1-16 0,2-3 0 15,2-1-256-15,5 0-48 0,3-3-16 0,3 1 0 16,-1 0-320-16,7-1-80 0,0 1-16 0,0-2 0 16,-2 4-48-16,2 3-16 0,-4-2 0 0,-1-1 0 15,0 2-128-15,-4 3-32 0,-5 0 0 0,-1 0 0 16,-3-1-192-16,1-2 0 0,-2 3 128 0,-2 0-128 16,1 0-240-16,0-2-80 0,-3-2-32 0,1 0 0 15,-3 0-2848-15,0 1-560 0</inkml:trace>
  <inkml:trace contextRef="#ctx0" brushRef="#br1" timeOffset="69236.53">11757 10243 20271 0,'0'0'896'0,"-4"-10"192"0,4 10-880 0,-3-10-208 16,3 10 0-16,0 0 0 0,0 0 1264 0,0 0 208 16,0 0 32-16,0 0 16 0,0 0-192 0,-2 11-48 15,0 4 0-15,1 6 0 0,0 3-16 0,0 6-16 0,-1 6 0 0,1 2 0 16,0 3-320-16,1 6-64 0,-1 5-16 0,1 2 0 16,-6 4-128-16,1 3-16 0,-1-4-16 0,0-1 0 15,-1 1-432-15,1-2-96 0,1-7-16 0,1-1 0 16,0-5-144-16,2-1 0 0,-3-1-192 0,1 0-11904 15,1-3-2368-15</inkml:trace>
  <inkml:trace contextRef="#ctx0" brushRef="#br1" timeOffset="83390.14">7197 2146 16575 0,'0'0'1472'0,"0"0"-1168"0,3-11-304 0,-2 1 0 15,0 2 512-15,-2-2 32 0,-2 2 16 0,2 2 0 16,1 6 144-16,-2-12 16 0,-4 0 16 0,0 3 0 16,-3-3-208-16,0 3-32 0,-1-2-16 0,-1 2 0 15,-3 0-160-15,-2 4-16 0,1-2-16 0,-1-1 0 16,-2-5-160-16,-1 4-128 0,-1-2 192 0,-1 1-192 16,0 1 176-16,-2-1-176 0,1 2 160 0,-2-1-160 15,-2 1 336-15,-1 2-16 0,-5-4-16 0,0 5 0 16,-1-5 144-16,0 2 48 0,-3-5 0 0,1 4 0 15,0-2 32-15,0 6 16 0,-1-3 0 0,-1 4 0 16,0 3-224-16,-3 1-64 0,0 1 0 0,-2 3 0 16,-5 0-256-16,-2 2 128 0,-5 0-128 0,1 0 0 15,0 0 128-15,-1 1-128 0,1 3 0 0,2-1 0 16,-1 3 144-16,-3-1-144 0,-3 0 0 0,-1 3 144 0,1 0-144 0,2 2 128 16,1 2-128-16,-1 1 128 0,3-1-128 0,2 2 0 15,-1 1 0-15,-3-2 0 0,-2 0 0 0,0 1 128 16,0-1-128-16,1 4 0 0,2 0 128 0,2 0-128 15,1 1 128-15,4 3-128 0,0-3 208 0,3 5-32 16,-2 0-16-16,3-2 0 0,4 0 16 0,3 0 0 16,2 3 0-16,3-1 0 0,4 2-176 0,3 2 0 15,3 1 144-15,0 0-144 0,4 1 0 0,1 0 0 16,1 1 0-16,1 2 0 0,0 3 0 0,1 5 0 16,4-2 0-16,1 4 128 0,-1 1-128 0,0-4 0 15,2 4 0-15,2-4 0 0,0 1 0 0,3-1 0 16,2-2 0-16,2-2 0 0,-1-1 0 0,3 2 0 0,1-4 0 15,2-1 0-15,-1 1 0 0,3-1 0 0,1-3 0 0,0 0 128 16,4-3-128-16,2 0 0 0,-1 1 0 0,3-2 0 16,1-3 160-16,1 1-32 0,3-3-128 0,1 3 192 15,1-2-192-15,3 2 144 0,3-3-144 0,-1 2 128 16,2-6-128-16,1 3 0 0,2 4 144 0,1-6-144 16,0-3 0-16,2 0 144 0,2-1-144 0,2 0 0 15,2-1 0-15,3 0 0 0,0-2 0 0,4 1 0 16,0-6 128-16,-2 0-128 0,0-3 0 0,0 2 0 15,1 5 0-15,-2-6 0 0,-1 0 0 0,3-2 0 16,2 3 0-16,1 1 0 0,2 1 0 0,0-4 0 16,-2-5 0-16,-1 0 0 0,0-4 0 0,-1 1 0 15,0 0 128-15,-3 0-128 0,3 1 192 0,0-6-192 16,3-4 128-16,0 1-128 0,-3-3 0 0,-2-2 0 0,-3-2 128 16,0 0-128-16,-2-3 144 0,2-3-144 0,-1-1 192 0,0-5-64 15,2 2-128-15,0-4 192 0,0 4-192 0,-1-5 176 16,-3-3-176-16,-1-2 160 0,-2 0-160 0,-2-3 0 15,-3 0 144-15,1-2-144 0,-4 1 176 0,0-2-48 16,-2-7 0-16,1 0 0 0,-1-3 64 0,-1-3 16 16,-2 0 0-16,-4-2 0 0,-3-5 32 0,-4-2 0 15,-4 0 0-15,-2 0 0 0,-1-2 32 0,-2 6 16 16,-7 0 0-16,-3 4 0 0,-2 3 112 0,-4 6 32 16,-2 1 0-16,-3 7 0 0,-4 0 16 0,-2-2 0 15,-5 4 0-15,-1 3 0 0,-3 4-192 0,-3 1-48 16,-3 4 0-16,-1 1 0 0,-5 2-208 0,-2 5 0 0,-2 7-192 0,-6-1 192 31,-6 6-1952-31,-5 2-288 0,-7 3-48 0,-1 7-16 0</inkml:trace>
  <inkml:trace contextRef="#ctx0" brushRef="#br1" timeOffset="84658.59">2761 4456 9215 0,'0'0'816'0,"8"-12"-656"15,-1 3-160-15,-1 1 0 0,-2 0 1088 0,-4 8 176 16,5-12 32-16,-1 5 16 0,0-5-368 0,-4 3-80 16,0 9-16-16,0-10 0 0,0 10-16 0,-3-10 0 15,-2 3 0-15,5 7 0 0,-10-7 80 0,0 2 16 16,-1 4 0-16,-1-2 0 0,1 1-272 0,-2 2-48 15,-4 0-16-15,4 0 0 0,-1 2-208 0,-2 1-64 16,-2 1 0-16,-1 2 0 0,0 0-128 0,-1 6-16 16,0-2-16-16,1 4 0 0,1 2-16 0,-3 2 0 0,2 3 0 0,2 4 0 15,0 2 16-15,2 6 0 0,0 2 0 0,1 1 0 16,1 1-160-16,1 0 192 0,2 0-192 0,3-1 192 16,0 1-192-16,3 0 0 0,2 0 0 0,-1 0 128 15,2-2-128-15,0 1 0 0,1 1 0 0,0-3 0 16,1-1 0-16,2-1 0 0,-1-1 0 0,1-5 0 15,-1-4 0-15,1-1 0 0,-2-2 0 0,4-1 0 16,-1 0-144-16,0-4-64 0,-2-1-16 0,1 1 0 31,2-5-480-31,-1 0-80 0,-4-9-32 0,0 0-10784 0</inkml:trace>
  <inkml:trace contextRef="#ctx0" brushRef="#br1" timeOffset="84903.64">2148 5016 20271 0,'0'0'896'0,"0"0"192"0,5-9-880 0,9-1-208 16,3 3 0-16,3-1 0 0,3 3 1296 0,1 0 224 15,2-2 32-15,0 2 16 0,2-1-1248 0,0-2-320 16,-1 3 0-16,5 1 0 0,-1-4 0 0,1 3 0 15,-3-1 128-15,1 0-128 0,-2 0 0 0,-2-1 0 16,0-3 0-16,-5 4 0 0,0-2 0 0,-2 3 0 0,-1 1 0 16,-3-2 0-1,-4 1-1600-15,3 1-384 0,-2 0-80 0</inkml:trace>
  <inkml:trace contextRef="#ctx0" brushRef="#br1" timeOffset="85242.11">3229 4316 13823 0,'0'-11'1216'0,"2"2"-960"0,1-4-256 0,1 5 0 15,-4 8 1568-15,0 0 272 0,0 0 48 0,0 0 16 16,0 0-912-16,0 0-176 0,0 0-48 0,-12 5 0 0,2 8-320 15,-5 1-80-15,-3 4-16 0,-2 5 0 0,-2-2-112 0,-1 6-32 16,-1 2 0-16,0 6 0 16,-3 3 0-16,2 4 0 0,-1 5 0 0,5 1 0 0,0-4-80 0,5 1-128 15,-1-4 176-15,6 4-176 0,-2-3 256 0,4-4-64 16,2-2-16-16,0 0 0 0,2-2 160 0,3-4 48 16,0-3 0-16,2 1 0 0,3-4-192 0,1-1-16 15,1-1-16-15,1-3 0 0,3-3-160 0,0-3 0 16,2 1 0-16,3-1 0 15,4-6-1440-15,4-2-272 0,2-5-48 0</inkml:trace>
  <inkml:trace contextRef="#ctx0" brushRef="#br1" timeOffset="85559.03">3527 4332 24879 0,'-12'-5'2208'0,"12"5"-1760"0,0 0-448 0,0 0 0 15,-7 7 256-15,1 7-48 0,-2 1 0 0,2 4 0 16,-3 3-64-16,-2 2-16 0,-2 4 0 0,0 1 0 16,0 4 16-16,0 4 0 0,-3 4 0 0,2-2 0 15,0-1-144-15,3 5 0 0,1 1 144 0,3-5-144 16,4-3 0-16,0-2 0 0,2-4 0 0,3-3 0 15,2-2 144-15,2 0-144 0,1-5 192 0,2-2-192 0,1-4 0 0,1-3 0 16,2 2 0-16,2-2 0 0,2-6 0 0,2 0-352 16,1-2 48-16,2 0 16 15,-2-3-256-15,3 0-48 0,0-3-16 0,-2 0 0 16,0 0-1440-16,0-1-272 0</inkml:trace>
  <inkml:trace contextRef="#ctx0" brushRef="#br1" timeOffset="85738.36">3002 4978 32255 0,'0'0'1424'0,"7"-6"304"0,7-2-1392 0,5 3-336 0,6-4 0 0,2 2 0 16,5 3 0-16,1-5 0 0,0 1 0 0,1-4 0 15,4-4 128-15,0 5-128 0,1-2 128 0,-1 3-128 16,0 1 0-16,1-1-256 0,-1 2 32 0,2-2-9280 15,-3 1-1856-15</inkml:trace>
  <inkml:trace contextRef="#ctx0" brushRef="#br1" timeOffset="86142.87">3684 4050 23951 0,'0'0'2128'0,"0"0"-1696"15,14 3-432-15,0 1 0 0,0 2 0 0,1 3 0 16,3 5 0-16,0 4 0 0,-2 2 304 0,3 5 16 16,3 2 16-16,-2 5 0 0,-1 2 192 0,-1 6 48 15,0 7 0-15,-2 2 0 0,2 8-304 0,-4 3-48 0,0 5-16 0,1-1 0 16,1 2-208-16,0-4 128 0,1 0-128 16,-3-6 0-16,0-2 208 0,-3-1-48 0,-2 2-16 0,-3-2 0 15,-2-5 368-15,-3-3 64 0,-2 0 0 0,-3-3 16 16,-5 2 112-16,-5-1 0 0,-1-2 16 0,-5 3 0 15,-6 1-240-15,0 4-48 0,-9 3-16 0,0 0 0 32,-5 3-1600-32,1 6-320 0</inkml:trace>
  <inkml:trace contextRef="#ctx0" brushRef="#br0" timeOffset="97801.7">4014 12629 11055 0,'-7'-13'480'0,"4"5"112"0,1-3-464 0,-1 2-128 0,2-1 0 0,-1 2 0 16,0-3 1328-16,-1 1 240 0,0 1 48 0,-4-1 16 16,0 2-720-16,-4-1-144 0,-1 0-16 0,-2-1-16 15,-4 4 64-15,-1 1 16 0,-4-3 0 0,-2 3 0 16,-1 2-352-16,-3 2-64 0,-3 2-16 0,-1 2 0 15,-4-2-64-15,-4 4-32 0,-3 4 0 0,-3-4 0 16,-1 0-112-16,-2 3-32 0,-2-2 0 0,2 6 0 0,1 5-144 16,-1 3 0-16,-1-1 0 0,-2 1 128 0,-4 2-128 0,1 0 0 15,6 1 0-15,2 0 0 0,1 6 0 0,2-2 0 16,5 2 0-16,0 1 0 0,2 0-144 0,1 3 144 16,2-1 0-16,0 4 0 0,0 0-128 0,1 1 128 15,-1 0 0-15,2 1 0 0,1-1 0 0,3 6-128 16,3 2 128-16,0 3 0 0,3-2 0 0,3 5 0 15,3 2-128-15,5 2 128 0,3 2 0 0,6 1 0 16,-2-2 0-16,6-2 0 0,3-1 0 0,4-3 0 16,3-3 0-16,6 0 0 0,1-3 0 0,3 2 0 15,2 0 0-15,1-3 0 0,0-1 0 0,3 0 0 16,1-3 0-16,0-1 0 0,1 2 0 0,0-1 0 0,3-1 0 0,-1-5 0 16,-1-2 128-16,2-1-128 0,1-4 0 0,5 1 0 15,0-5 176-15,4 4-176 0,3-2 192 0,3-5-192 16,3-5 240-16,1-3-64 0,0 0-16 0,2-6 0 15,0 0-32-15,0-3-128 0,-1-5 192 0,2 0-64 16,3-1 0-16,4-3-128 0,3-9 192 0,-2-2-64 16,-6-7 0-16,0 0-128 0,0-7 192 0,3 0-64 15,-2-2 0-15,0-2 0 0,-1-1 0 0,-1 0 0 16,-5 1 32-16,-1-3 0 0,-5-2 0 0,-3-1 0 16,-2 7 144-16,0-4 16 0,-3-3 16 0,-2-3 0 15,0 1 0-15,-5-2 0 0,-1 0 0 0,-2-1 0 16,-4 7-80-16,-4-7 0 0,-4-2-16 0,-3-3 0 15,-10-5 80-15,-3-1 0 0,-4-1 16 0,-5 2 0 16,-2-3 0-16,-3 6 0 0,-4 0 0 0,-3 7 0 0,-3 1-64 0,-2 9-16 16,-2 4 0-16,-1 8 0 0,-2 1-256 0,1 6 0 15,-1 5 0-15,3 2 0 16,-1 5-2160-16,0-1-384 0</inkml:trace>
  <inkml:trace contextRef="#ctx0" brushRef="#br0" timeOffset="99001.94">4554 13154 7359 0,'-12'2'656'0,"3"-2"-528"0,-3-1-128 0,3 1 0 16,1 1 1904-16,8-1 336 0,-11 0 80 0,11 0 16 16,-8-1-928-16,8 1-192 0,0 0-48 0,0 0 0 0,0 0-368 0,0 0-80 15,-3-8-16-15,3 8 0 0,6-10-384 0,3 3-96 16,1-5-16-16,6 4 0 0,3 0-208 0,7 0 0 16,0-2 0-16,4 0 0 0,2-3 144 0,4 0-144 15,-1 0 128-15,3 0-128 0,4-4 128 0,2 3-128 16,-1 4 128-16,4-3-128 0,4 3 272 0,3 2-16 15,5-2-16-15,-1 3 0 0,0-4 32 0,-1 4 16 16,0-3 0-16,3 3 0 0,2 3-144 0,3 1-16 16,3-1-128-16,1 0 192 0,0 0-192 0,-1 0 176 15,1-2-176-15,1 3 160 0,2 1-160 0,5-1 0 16,1-2 144-16,1-2-144 0,-3 2 128 0,-1-1-128 16,-1 0 128-16,2 0-128 0,3-1 160 0,1 0-32 15,4 3-128-15,-5 0 192 0,-3-3 0 0,2 0-16 0,-1 2 0 0,3 0 0 16,3 2-176-16,-4 2 128 0,-4-1-128 0,1 0 128 15,0-3-128-15,5 1 0 0,1 3 144 0,-2 1-144 16,-1 0 0-16,-3 0 144 0,-1-1-144 0,5 0 0 16,3-2 128-16,0 2-128 0,-1 1 0 0,1 0 0 15,-6 0 0-15,7 0 128 0,0 0-128 0,1 1 0 16,-1 0 0-16,3 1 0 0,-7-1 0 0,4-1 0 16,2-3 0-16,3 3 0 0,-2 3 0 0,-1-2 0 15,-2-1 176-15,2-1-176 0,2-2 160 0,1 2-160 16,1 2 256-16,-2-1-32 0,-4-1-16 0,2 1 0 15,2 1-16-15,0 2 0 0,1-1 0 0,-3 1 0 16,-2-3-48-16,1 3-16 0,2 0 0 0,0 0 0 16,4-1-128-16,-5 1 0 0,-1 1 0 0,-1-3 0 15,3-2 0-15,0 1 0 0,3 2 0 0,-3 1 0 0,-3-2 0 0,2 2 0 16,4-1 0-16,-1 0 0 0,4-2 0 0,-6 2 0 16,-2 2 128-16,1-2-128 0,5 1 0 0,0-2 0 15,-1 1 144-15,-2 1-144 0,-2 4 0 0,2-2 144 16,2 0-144-16,1 2 0 0,-2-1 0 0,-2 0 0 15,-3 2 0-15,0-3 0 0,3 2 128 0,-2 2-128 16,-1-3 0-16,-2 2 0 0,-2-4 0 0,-1 4 0 16,-1 0 128-16,2-1-128 0,5 2 160 0,-2-4-32 15,-3 0 0-15,-4 3 0 0,0-1 0 0,3 3-128 16,1-5 192-16,0 2-64 0,0-1-128 0,0-1 0 16,-1 2 144-16,0 0-144 0,2-3 0 0,1 2 128 15,-2 2-128-15,-1-4 0 0,-1 1 0 0,0 2 0 16,-2-1 0-16,5 0 128 0,2 4-128 0,-2-4 0 0,-4 1 0 0,-2-1 0 15,-2 2 0-15,4 2 0 0,2 1 0 16,-2-3 0-16,-2-4 0 0,-2 0 0 0,-2 2 0 0,-1 2 0 16,-2 2 0-16,3-3 0 0,4 4 0 0,-3-4 0 15,-6 2 192-15,0-3-48 0,-1 5 0 0,-1-4 0 16,1 3-16-16,0-1-128 0,2 3 192 0,-4-2-64 16,-1 3-128-16,-3 1 0 0,-1-3 0 0,-3 2 128 15,-4-1-128-15,-1 2 160 0,2-3-160 0,-1 1 160 16,0 2-160-16,-3-2 0 0,-1-2 0 0,-2 3 0 15,-3-3 0-15,-1 3 0 0,-2-2 0 0,-1-1 0 16,-1 4 160-16,-1 0-160 0,-1 1 192 0,-2-3-192 16,0 1 176-16,-1-5-176 0,1 3 160 0,-2-3-160 0,-3 0 160 0,-2-3-160 15,-2-2 160-15,-2 3-160 0,-2-2 160 0,-2-2-160 16,-3 1 160-16,-1-2-160 16,-1-1 144-16,1 0-144 0,-1 0 128 0,0 2-128 0,-2-4 0 0,0 0 128 15,0-1-128-15,0 2 0 0,-2 1 0 0,-9 0 0 16,9-9 0-16,0 5 0 15,-9 4-384-15,6-5-144 0,-1-5-48 0,1 1-9632 16,-4-5-1936-16</inkml:trace>
  <inkml:trace contextRef="#ctx0" brushRef="#br0" timeOffset="99351.72">18313 12781 28559 0,'0'0'2544'0,"0"0"-2032"0,15 8-512 0,7 1 0 16,6 4 0-16,2 3-192 0,3 3 16 0,1 1 0 15,1 2 304-15,2 5 48 0,-1-3 16 0,3 5 0 16,0-1-192-16,2 3 0 0,1 2 0 0,1 0 128 15,0-5-128-15,1 2 0 0,-2-1 0 0,-3-2 0 16,-3 1 192-16,-1-1 0 0,0 1 0 0,-5 3 0 16,-5-3 192-16,0 3 64 0,-5-6 0 0,-2 3 0 15,-4 2 0-15,-3-4 16 0,-2 1 0 0,-4-4 0 16,-4-3 48-16,-3 1 16 0,-4-4 0 0,-5-1 0 16,-4 0-80-16,-5-2 0 0,-6-4-16 0,-3 3 0 0,-4-2-432 0,-4-3-192 15,-6-2 0-15,-5 1-10416 16,-6-5-2080-16</inkml:trace>
  <inkml:trace contextRef="#ctx0" brushRef="#br0" timeOffset="100202.85">16095 12324 14735 0,'0'0'640'0,"0"0"160"0,0 0-640 0,0 0-160 0,3-9 0 0,-3 9 0 15,0 0 1712-15,0 0 304 0,0 0 64 0,12 9 16 16,-2 0-1360-16,2 2-272 0,-1 2-48 0,3-3-16 16,0 3-80-16,0 2 0 0,0 0-16 0,4-2 0 15,1 1-112-15,1-1-32 0,1-5 0 0,3 1 0 0,0-1 32 0,-1 0 0 16,2-5 0-16,0-3 0 0,-1 0 160 0,1-2 32 15,1-1 16-15,-1-3 0 0,-1-2-112 0,2-3-32 16,-2 1 0-16,1-3 0 0,0-1 16 0,1-1 0 16,-2 1 0-16,-1-3 0 0,-3-1 96 0,-1-3 16 15,-1-1 0-15,-1 1 0 0,-3 0-80 0,-2-2-16 16,2-1 0-16,-2 0 0 0,-3-4 48 0,-2 1 16 16,-2-4 0-16,-1 5 0 0,-1 1-160 0,1 5-16 15,-2-1-16-15,-1 5 0 0,-1 4-160 0,0 12 0 16,-1-7 0-16,1 7 0 0,0 0 0 0,0 0 0 15,-8 6 0-15,0 4 0 0,-3-2 0 0,1 7 0 0,-1 5 0 0,-1 7-176 16,2 0 176-16,-3 3 0 0,0 3 0 0,0 3 0 16,0 2 0-16,-1 0 0 0,-1 3 0 0,-2 3 0 15,-2-2 0-15,0 3 0 0,-1-5 0 0,0 1 0 16,-2-3 0-16,-2-1 0 0,2 1 0 0,-3-2-128 16,-2-2 256-16,-1-2 64 0,1-3 16 0,-1-5 0 15,-1 2 48-15,0-3 16 0,-7-4 0 0,6-2 0 16,-1 0-16-16,1-4 0 0,-2-2 0 0,4-1 0 15,3-6-80-15,3 0-32 0,2-2 0 0,2 1 0 16,1-7-144-16,2-1 160 0,4-1-160 0,-1-6 160 16,5 0-32-16,-1-2-128 0,2-4 192 0,2-3-64 15,3 0-320-15,2-2-64 0,3-4 0 0,2 2-16 16,3 2-64-16,2-1-16 0,3 3 0 0,3 2 0 0,1 0 160 0,1 0 16 16,1 3 16-16,4 3 0 0,3 4 160 0,1 0-160 15,-3 3 160-15,1 3-160 16,2 6 160-16,-3 2 0 0,-2 4 0 0,0 1-128 0,-2 5 128 0,1 4 0 15,-4 6 0-15,2 1 128 0,2 7 32 0,-2 3 16 16,-2 1 0-16,1 0 0 0,-1-1 32 0,2 0 16 16,0-3 0-16,2 0 0 0,0 1-224 0,1-4 176 15,-1-2-176-15,3-4 160 0,-1 0-160 0,0-5 160 16,0-4-160-16,4-2 160 0,0-2-160 0,-1 1 0 16,-1-5 0-16,0 0-10624 15,-1-1-2240-15</inkml:trace>
  <inkml:trace contextRef="#ctx0" brushRef="#br1" timeOffset="106673.84">19959 12265 9215 0,'0'0'816'0,"0"0"-656"0,0 0-160 0,9-5 0 16,-9 5 976-16,0 0 176 0,0 0 16 0,0 0 16 16,0 0 192-16,0 0 32 0,0 0 16 0,0 0 0 15,0 0-336-15,-9 0-64 0,-1 1 0 0,0 3-16 16,-2-3-336-16,1 2-64 0,-2 0-16 0,-2-2 0 16,0 1-96-16,-3 0-32 0,-4-1 0 0,2 0 0 15,1 0 16-15,-1-1 0 0,-1-1 0 0,1-1 0 0,0-1 32 0,1 1 16 16,-2-4 0-16,1 0 0 0,0 1-176 15,0 0-32-15,3-5-16 0,1 2 0 0,0-2-128 0,2 4-32 16,1-5 0-16,2 5 0 0,1-4-16 0,1 2-128 16,2 1 192-16,4 0-64 0,3 7 32 0,0 0 0 15,0 0 0-15,0 0 0 0,0 0-160 0,0 0 0 16,0 0 0-16,0 0 0 0,0 0 0 0,0 0 0 16,0 0 0-16,-6 12 0 0,5-2 0 0,0 1 0 15,-2 3 0-15,2 3 0 0,-1 3 0 0,-1 6 0 16,-1 5 0-16,0 5 0 0,-1 3-128 0,-1 7 128 15,-2 5 0-15,-1 0 0 0,-1 1 0 0,1 5 0 16,-2 3-144-16,1 6 144 0,-2 3 0 0,3 2 0 16,0 0 0-16,3-1 0 0,-3-1 0 0,2 0 0 15,3 0 0-15,0-3 0 0,-1-4 0 0,0 3 0 0,2-1 0 0,1 1 0 16,-2-6 0-16,-2 5 144 0,-3-4-144 0,0 3 128 16,-3-2-128-16,-2 3 128 0,-2-2-128 0,-1 4 128 15,-2-2-128-15,-1 1 0 0,-2-1 144 0,2-1-144 16,0-4 0-16,-2 1 144 0,0-4-144 0,2-1 0 15,0-2 144-15,1-3-144 0,0-6 0 0,1 2 144 16,3-7-144-16,-2 0 0 0,-1-4 0 0,2-3 0 16,0-2 0-16,1-5 0 0,1-4 128 0,3 1-128 15,1-1 0-15,-1-7 0 0,3-3 144 0,1-3-144 16,3 1 160-16,4-9-32 0,0 0-128 0,0 0 192 16,0 0-64-16,0 0 0 0,0 0-128 0,14 0 192 15,4 0-192-15,-3-2 0 0,3-2 0 0,0-1 0 0,2 2 0 0,-1 2 0 16,3-1 0-16,2-1 0 0,2 2 0 0,2 1 0 15,2 0 0-15,3 1 0 0,3-1 128 0,3 3-128 16,3-5 0-16,6 4 0 0,4 0 0 0,1-2 128 16,-1-2-128-16,0 0 0 0,0 0 0 0,0-5 0 15,1 0 0-15,1 0 0 16,-1-3-1920-16,3-1-384 0</inkml:trace>
  <inkml:trace contextRef="#ctx0" brushRef="#br1" timeOffset="107424.69">21731 12034 29487 0,'0'0'2624'15,"0"0"-2112"-15,0-10-512 0,0 10 0 16,4-9 176-16,4 0-176 0,2 4 160 0,4-3-160 15,2 1 192-15,2 0-64 0,4-2-128 0,-1 4 192 0,3-4-64 0,4 3 0 16,4 2-128-16,0-1 192 0,0 1-64 0,0 0-128 16,-2 1 176-16,-1-4-176 0,-2 3 192 0,-2 2-192 15,-2-1 192-15,0 2-192 0,-4 1 128 0,-1 3-128 16,-3 0 0-16,-1 5 0 0,-4-2 0 0,-2 7 128 16,-3-3-128-16,-1 6 0 0,-4 3 272 0,0 2-48 15,-4 5-16-15,-1 4 0 0,-4 3-32 0,0 9-16 16,-2 4 0-16,-2 6 0 0,-2 4-160 0,0 8 128 15,-2 7-128-15,-1 1 128 0,0 2-128 0,-1 6 0 16,0 1 0-16,0 4 0 0,1 1 0 0,3-4 0 16,2-2 0-16,2-5 0 0,2 0 0 0,2 0 0 0,3 3 0 15,1-4 0-15,2-2 0 0,2-2 128 0,2-4-128 16,1 3 0-16,1 1 0 0,1-3 0 0,2 0 0 0,2-2 0 16,0 1 0-16,1 0 0 0,1-8 0 0,1 1 0 15,-1 4 0-15,1-5 0 0,0-1 128 0,2-2-128 16,-2-4 0-16,-1-2 0 0,1 2 0 0,1-6 0 15,-1 0 0-15,-1-5 0 0,1-1 144 0,-1-1-144 16,-1-1 128-16,-1-4-128 0,-2-1 128 0,-2 0-128 16,-1-4 128-16,0 0-128 0,-3-2 128 0,-1 1-128 15,0-4 128-15,-1-3-128 0,-1-2 128 0,1 1-128 16,-3-1 384-16,1-3 0 0,-2-1 0 0,0 0 0 16,-1 0-32-16,0-2 0 0,-1 0 0 0,-2-4 0 15,-1 2 48-15,0-2 16 0,-1 1 0 0,1-3 0 16,-4 3 96-16,2-4 0 0,-3 0 16 0,1 1 0 15,-3-2-16-15,-3-3-16 0,-4 2 0 0,1 1 0 16,-3 1-224-16,-3-1-32 0,-3-2-16 0,1 1 0 0,1-1-224 0,1 0 144 16,1-2-144-16,0 1 128 0,2-2-272 0,1-2-64 15,2-1-16-15,2 0 0 16,-3-4-2464-16,4-3-480 0</inkml:trace>
  <inkml:trace contextRef="#ctx0" brushRef="#br1" timeOffset="109770.61">23806 3805 11967 0,'-9'1'1072'0,"-3"3"-864"0,3 0-208 0,-1-4 0 16,1-4 1728-16,2-1 320 0,7 5 48 0,-7-4 16 16,7 4-832-16,0 0-176 0,0 0-16 0,0 0-16 15,0 0-352-15,0 0-64 0,0 0-16 0,0 0 0 16,5-5-272-16,6-3-64 0,1 5-16 0,6-1 0 16,2 3-16-16,7-3 0 0,5 2 0 0,5-1 0 15,3 0 0-15,6-1 0 0,4 2 0 0,2-1 0 16,3 2 112-16,2 0 0 0,0-4 16 0,5 3 0 15,4 2 112-15,7 3 0 0,3 3 16 0,0-3 0 16,1-3-64-16,1 1-16 0,0 0 0 0,6 2 0 16,5 1-208-16,-4-1-48 0,-5 0-16 0,-2-2 0 0,-3-2-176 0,-3 1 0 15,1 3 144-15,-2-1-144 0,-4 7 0 0,-8-4 0 16,-6-1 0-16,-6 0 128 0,-3 1-128 0,-3-1 0 16,-1-1 128-16,-4 2-128 0,-1 3 0 0,-4-4 0 15,-1 0 0-15,-4 1 0 0,-1 1 128 0,-3-2-128 16,-2 0 128-16,-1 0-128 0,-4-1 176 0,-5 0-48 15,-10-3 0-15,0 0 0 0,0 0-128 0,0 0 192 16,0 0-192-16,0 0 192 0,0 0-16 0,-14-1 0 16,-5-3 0-16,-4 1 0 0,-1-2-176 0,-3 1 160 15,-5-3-160-15,-3 2 160 0,-3 1-32 0,-2 3-128 16,-2-2 192-16,-2-2-64 0,-6 0 16 0,-3 0 0 16,-6-4 0-16,-2 1 0 0,0 2-16 0,0-3 0 0,3 4 0 15,-3 1 0-15,-3-1-128 0,-4 0 160 0,-6 0-160 0,-1-1 160 16,-3 2-160-16,3 1 0 0,2 2 0 0,-4 1 128 15,-1 0-128-15,-1 0 0 0,-1 0 0 0,5 0 0 16,4 0 0-16,4 0 0 0,3 0 0 0,3 0 0 16,1 0 128-16,1 0-128 0,2 0 0 0,5 0 128 15,5-1-128-15,4 1 0 0,3 0 0 0,7 1 0 16,2-1 0-16,4 0 0 0,4 1 128 0,5 1-128 16,2-1 0-16,6 0 0 0,10-1 0 0,0 0 128 15,0 0-128-15,0 0 0 0,0 0 0 0,0 0 0 16,10-1 0-16,6 0 0 0,6-2 0 0,7 2 0 15,5-2 0-15,10 1 0 0,6 2 0 0,9-3 0 16,6 1 0-16,2-1 0 0,2 0 0 0,2 2 0 16,-1 0 0-16,10 1 0 0,5 0 0 0,2 0 0 0,-4-1 0 15,1-2 0-15,-1-2 0 0,5 4 0 0,3 3 128 0,-2 3-128 16,-5-1 128-16,-5-1-128 0,-5-2 0 0,-3 3 0 16,-5 3 128-16,0-1-128 0,-5-1 0 0,-8 0 0 15,-7-4 0-15,-6 1 0 0,-7 2 0 0,-7 0 128 16,-5-1-128-16,-5 0 0 0,-4-3 128 0,-12 0-128 15,0 0 0-15,0 0 128 0,0 0-128 0,0 0 0 16,-14 8 0-16,-9 1 128 0,-8-4 0 0,-9-2-128 16,-10-1 192-16,-10 2-64 0,-5 2 0 0,-3-1-128 15,-3 3 192-15,-7 0-64 0,-11-3-128 0,-1 0 160 16,-7 0-160-16,1-1 160 0,0 2-160 0,-2 0 128 16,-3-2-128-16,4 0 128 0,6 2-128 0,8 2 0 0,7-2 0 15,6-1 0-15,4-1 0 0,6-1 0 0,7-1 128 0,9-2-128 16,10 0 0-16,9 0 0 0,7 2 0 0,8-4 0 15,10 2 0-15,0 0 0 0,11-5 0 0,11-2 0 16,8 2 0-16,11-2 0 0,7 3-224 0,8 1 80 16,6-2 144-16,10-3-160 0,1 2 160 0,10 3-160 15,7 6 160-15,0-3 0 0,-1-2 0 0,2 0-128 16,-1 0 128-16,1 1 0 0,3 1 0 0,-6 0 0 16,-9 0 0-16,-5 1 0 0,-7 1 0 0,-6 2 0 15,-4 1 0-15,-7 1 0 0,-8-3 0 0,-9 2 0 16,-10 0 0-16,-7 2 0 0,-6-3 0 0,-10-4 128 15,0 0-128-15,-17 9 144 0,-10-3-144 0,-6-2 160 16,-10 0-32-16,-7 2-128 0,-6-2 192 0,-6 0-64 16,-8 5-128-16,-13-4 192 0,-11-4-192 0,-1 3 192 15,1-1-192-15,-3 2 128 0,-2 0-128 0,1 0 128 0,5 1 0 0,10-1-128 16,8-2 192-16,9-1-64 0,10-2 64 0,9 0 16 16,11 0 0-16,12 0 0 0,10 0-80 0,14 0-128 15,0 0 176-15,10-3-176 0,9-1 0 0,10-4 0 16,8 2 0-16,13-3 0 0,9 1-176 0,14 3 176 15,11-1-192-15,4-2 192 0,1-2-384 0,1 2 48 16,0-2 0-16,2 6 0 16,2 4-1376-16,-8 3-272 0,-10 2-48 0,-6-2-16 0</inkml:trace>
  <inkml:trace contextRef="#ctx0" brushRef="#br1" timeOffset="111994.11">23962 3932 9951 0,'0'0'448'0,"0"0"80"0,0 0-528 0,-8 9 0 16,2-4 0-16,-3 3 0 0,0-3 608 0,0 2 16 15,0 2 0-15,0-4 0 0,1-1 336 0,-3 3 80 16,4-2 16-16,-2 1 0 0,9-6-64 0,-9 8-16 0,3-3 0 0,6-5 0 15,0 0-224-15,0 0-48 0,0 0-16 0,0 0 0 16,0 0 320-16,0 0 64 0,0 0 16 16,14 0 0-16,3-3-656 0,8 1-128 0,4-5-32 0,9 1 0 15,8 0-112-15,3-5-32 0,8 4 0 0,-1-5 0 16,2 0-128-16,4 1 0 0,3-1 0 0,5 3 0 16,3 0 0-16,2 3 0 0,-1-5 0 0,0 3 0 15,-6-5 0-15,5 6 128 0,3 4-128 0,2 0 0 16,-2-1 176-16,-5 2-48 0,-7-3-128 0,-2 0 192 15,-2 2-48-15,-3 2-16 0,-1-1 0 0,-4 2 0 16,-2 2 32-16,-10 2 0 0,-7-2 0 0,-6 2 0 16,-7-2 16-16,-2 1 0 0,-4 1 0 0,-5 0 0 15,-9-4-176-15,0 0 0 0,0 0 0 0,0 0 0 16,-13 9 0-16,-5-2 128 0,-4 0-128 0,-6-4 0 0,-5-1 128 0,-3 0-128 16,-5 1 128-16,-2-2-128 0,-3-1 144 15,-1 1-144-15,-4 3 160 0,-1-4-160 0,-6-3 320 0,-8 1-48 16,-7-4 0-16,0 2 0 0,-1-3 80 0,0 4 16 15,-1-1 0-15,-4 0 0 0,-1-5-48 0,1 3-16 16,3-2 0-16,-3 4 0 0,3 2-304 0,-1 0 160 16,-1 1-160-16,1 0 128 0,-2-2-128 0,9 1 0 15,2-1 0-15,11 6 0 0,8-1 160 0,7 1-160 16,7-1 192-16,9 2-192 0,3 0 224 0,8 1-64 16,4-2-16-16,11-3 0 0,0 0-144 0,7 6 128 15,8 3-128-15,7-6 128 0,9-2-128 0,9-1 0 16,12-1 0-16,14-1 128 0,13-2-128 0,7-3 0 15,6 2 0-15,4-3 128 0,2 2-128 0,5 2 0 0,5 1 0 0,-4-2 128 16,-4-1-128-16,-1 3 0 0,0 3 0 0,-4 0 0 16,-7-1 240-16,-7 1-48 0,-6 1 0 0,-7 1 0 15,-7 1-192-15,-5 0 176 0,-6 2-176 16,-8-1 160-16,-7-2-160 0,-9 2 128 0,-5 0-128 0,-10 0 128 16,-11-4-128-16,0 0 0 0,-13 4 0 0,-9 0 0 15,-10-1 0-15,-8 4 0 0,-5-3 0 0,-6 3 0 16,-8 3 0-16,-9-2 0 0,-10 1 0 0,-7-3 0 15,-5 2 0-15,-2-2 0 0,1 3 0 0,-6 1 0 16,-2 0 192-16,5-3-32 0,6-2-16 0,8 1 0 16,6-3 256-16,11-1 48 0,9 0 16 0,13-1 0 15,9-1-144-15,10 0-16 0,9-1-16 0,13 1 0 16,0 0-288-16,18-4 160 0,11-4-160 0,11 2 128 16,9-1-128-16,14-1 0 0,10 1 0 0,16 0 0 15,11 0-256-15,5 3-16 0,1-3-16 0,8 5 0 16,8 5-240-16,-4 2-48 0,-7-1-16 0,3 1 0 15,4 5-1616-15,-4 2-320 0</inkml:trace>
  <inkml:trace contextRef="#ctx0" brushRef="#br1" timeOffset="115380.47">24052 3821 10703 0,'0'0'464'0,"0"0"112"0,0 0-448 0,0 0-128 16,0 0 0-16,0 0 0 0,-5-5 496 0,5 5 80 16,-7-5 0-16,0-1 16 0,0 1-416 0,-1 1-176 15,-1 0 128-15,1 0-128 0,-2 2 0 0,0 1-144 16,-1 1 0-16,-2 1 0 16,-1 1-320-16,-3 4-64 0,0-4-16 0,-2 1 0 0,-1 2 224 0,3 1 32 0,-1-1 16 0,0-1 0 15,0 0 272-15,3 1 256 16,2-3-64-16,1 1 0 0,-1-2 608 0,1 2 112 0,2-2 32 0,1 2 0 15,9-3 16-15,-10 5 16 0,3-3 0 0,7-2 0 16,-12 0-160-16,12 0-48 0,-10 0 0 0,10 0 0 16,-9 0-176-16,9 0-32 0,-9 0-16 0,9 0 0 15,0 0-32-15,0 0-16 0,0 0 0 0,0 0 0 16,0 0 16-16,0 0 0 0,12-7 0 0,3 0 0 16,3 2-192-16,3-1-16 0,5-1-16 0,3 4 0 15,3-5-112-15,6 3-32 0,5 2 0 0,7 1 0 16,6-2-144-16,2 0 0 0,2 2 0 0,2-2 128 15,0 1-128-15,2-1 128 0,1 1-128 0,2 1 128 16,2 2-128-16,-2-1 0 0,-3 1 0 0,-3-2-176 16,-4-1 176-16,-1 2 0 0,-3-1 0 0,1 2 0 15,-1 2 0-15,-2-1 192 0,-3 2-32 0,-3-1-16 0,-5 3-144 0,-4-2 160 16,-8-2-160-16,-4 0 160 0,-5-1-160 0,-2 2 0 16,-5-1 144-16,-12-1-144 0,0 0 128 0,0 0-128 15,0 0 128-15,0 0-128 0,-7 10 336 0,-7-4 0 16,-7 3 0-16,-5 0 0 0,-5-4-112 0,-10 3-32 15,-8-4 0-15,-3-2 0 0,-3 1-64 0,-1 2 0 16,-1 4-128-16,0-3 192 0,-5 0 16 0,-5 0 0 16,-3-5 0-16,1 1 0 0,-1 0 0 0,4 0 0 15,3 1 0-15,6 2 0 0,1-3-80 0,4 0 0 16,5 0-128-16,1-2 192 0,6-1-192 0,8 0 176 16,6-1-176-16,10 1 160 0,6-1-32 0,10 2-128 15,0 0 192-15,9-4-64 0,8 1-128 0,11-1 0 0,7 1 0 0,8-3 0 16,6-1 0-16,9 0 0 0,5-4 0 0,11 3 0 15,9-1 0-15,0 3 0 0,3 1 0 0,0-4 0 16,-2 2 0-16,1-2 0 0,3 4 0 0,-3 2 0 16,-5-1 0-16,-5-1 0 0,-5-1 0 0,-4 2 0 15,-4-1 0-15,-3 2 160 0,-5 1-16 0,-4 1 0 16,-8 1 16-16,-9 1 0 0,-8-2 0 0,-7-1 0 16,-5 1-160-16,-13 1 160 0,0 0-160 0,0 0 160 15,0 0 16-15,0 0 0 0,-11-1 0 0,-7 2 0 16,-6 2-320-16,-3 2-64 0,-2 0-16 0,-1-2 0 15,1 0-1632 1,3 2-336-16,1 3-64 0,2-4-10784 0</inkml:trace>
  <inkml:trace contextRef="#ctx0" brushRef="#br1" timeOffset="117781.19">18102 14057 11055 0,'0'0'976'0,"0"0"-784"15,1-11-192-15,2 6 0 0,-3 5 1024 0,0 0 176 16,0 0 16-16,0 0 16 0,6-5-976 0,-6 5-256 15,0 0 0-15,0 0 0 0,0 0 224 0,0 0 0 0,0 0 0 0,0 0 0 16,0 0 112-16,-4 10 32 0,-1 3 0 0,2-1 0 16,-4 0 96-16,0 3 32 0,-1-1 0 0,-1 1 0 15,-1-2 112-15,0 2 32 0,-3 3 0 0,0-3 0 16,-2-1 64-16,0 2 0 0,-3-2 16 0,3 1 0 16,-3 0-112-16,0 2-32 0,-3-2 0 0,-4 0 0 15,0 3-144-15,1-2-48 0,0-2 0 0,-1-1 0 16,0 0-64-16,0 1-32 0,-1-3 0 0,2 1 0 15,-3 0-96-15,3-3 0 0,-2 1-16 0,-4-3 0 16,0 4-176-16,-1-2 128 0,-3 1-128 0,-3 3 128 16,-4-2 16-16,-1 1 0 0,-1-3 0 0,-1 1 0 15,-3 3 48-15,0-3 16 0,0 3 0 0,-2-1 0 16,2-3-208-16,-1 3 144 0,-2-5-144 0,-3 5 128 16,-4-2-128-16,-2-1 0 0,2-4 0 0,1 1 128 0,-1 1-128 15,2 0 128-15,1 3-128 0,-3-1 128 0,-4 0 112 0,-3 0 16 16,-1 0 0-16,0-1 0 0,3-3-64 0,0 0-16 15,-1-1 0-15,0 3 0 0,-2-2-16 0,-2-1 0 16,-2-1 0-16,3 0 0 0,1 1-160 0,3 0 0 16,0-1 144-16,-2 0-144 0,-1 0 0 0,-2 1 0 15,-3-2 0-15,1 2 128 0,3-3-128 0,3 2 0 16,-1-4 0-16,-1 3 0 0,0 2 0 0,-4 0 0 16,-3-5 0-16,5 1 0 0,3 0 128 0,2 0-128 15,0-3 128-15,-2 3-128 0,1 0 176 0,-3 0-48 16,-3-3 0-16,2 1 0 0,3-1 0 0,2 1 0 15,-1 1 0-15,1-2 0 0,0-1-128 0,-3 0 192 16,-4-2-192-16,3 2 192 0,2 3-192 0,-1-3 0 0,0 0 0 0,0 2 0 16,1-1 0-16,-3 1 0 0,0-1 0 0,-2-1 0 15,0 1 0-15,3 0 0 0,2 2 0 0,-1-2 0 16,-1 1 0-16,-2-2 0 0,-3 0 0 0,1-1 0 16,4 0 0-16,1 0 0 0,0 3 128 0,-1 1-128 15,-2 0 0-15,-2-2 0 0,-4 1 0 0,3-2 0 16,1 0 0-16,1 3 0 0,2 2 144 0,-3 3-144 15,-4-3 0-15,-1-2 128 0,2 0-128 0,0 1 0 16,1 1 0-16,0 3 128 0,3-2-128 0,-5 2 0 16,-4 0 0-16,3-1 0 0,4-3 0 0,1 1 0 15,0 3 0-15,-1-2 0 0,-1 3 0 0,-2 0 0 16,-2-3 0-16,1 0 0 0,2 2 0 0,2 1 0 16,1 1 0-16,-2 0 128 0,-5-3-128 0,4 1 0 15,1 1 0-15,4-1 144 0,-1-3-144 0,2 2 0 16,3-1 128-16,-4 0-128 0,-4 0 0 0,0 1 0 0,2-2 0 0,1-1 0 15,3 0 0-15,2 1 0 0,-1 1 0 0,-1-2 0 16,-4-3 0-16,0 3 0 0,1 3 0 0,2-2 0 16,2-1 128-16,-1 1-128 0,0 0 0 0,-3 1 0 15,-5-1 0-15,4-1 0 0,2 0 0 0,3 0 0 16,0-1 0-16,-2 1 0 0,3 1 128 0,-3-1-128 16,-2-1 0-16,1-1 0 0,3 1 0 0,0 0 0 15,3 0 0-15,-1-2 0 0,0-1 0 0,-5 2 0 16,-1-1 0-16,1 1 0 0,3 0 0 0,2 0 0 15,0 0 0-15,1 1 0 0,-3 0 0 0,-1-3 0 16,-2 0 0-16,3 2 0 0,3 1 0 0,0-3 0 0,1-1 0 0,3 2 0 16,2 1 0-16,-2 0 0 0,-5 2 0 0,2-2 0 15,-1-7 128-15,5 2-128 0,1 4 0 0,0-2 0 16,4-3 128-16,-2 3-128 0,1-5 0 0,-4 3 0 16,0 1 160-16,2-3-160 0,3 1 128 0,2-2-128 15,3 3 144-15,3-4-144 0,1 3 160 0,3-3-160 16,2 3 272-16,2-4-32 0,-3 1-16 0,1-2 0 15,1-2 0-15,1-1 0 0,0 0 0 0,1 1 0 16,3 2 32-16,3 2 16 0,0-3 0 0,4 0 0 16,0 1-80-16,4 1 0 0,2-2-16 0,-2 2 0 15,4 0-16-15,0 0 0 0,4 0 0 0,1 2 0 16,-2-4-160-16,1 3 0 0,0 0 0 0,3 1 128 16,0 5-128-16,1-1 0 0,0-2 0 0,2 4 0 15,-2 0 0-15,1 2 0 0,8 2 0 0,-6-4 0 0,6 4 0 16,-9-1 0-16,9 1-176 0,0 0 176 0,0 0-304 0,0 0 32 15,-9 1 0-15,9-1 0 16,0 0-368-16,0 0-64 0,0 0 0 0,0 0-16 16,-3 10-336-16,3-10-64 0,3 12-16 0,-3-3-9248 15,0-9-1856-15</inkml:trace>
  <inkml:trace contextRef="#ctx0" brushRef="#br1" timeOffset="118265.02">4826 14636 29487 0,'-10'-22'1296'0,"5"8"288"0,1-1-1264 0,3-2-320 0,1-2 0 0,1-1 0 16,2-2 896-16,-1 3 112 0,0-4 16 0,-1-2 16 16,-2 0-688-16,-1-6-144 0,0 1-16 0,-1 2-16 15,-2-5-176-15,0 2 128 0,-1-2-128 0,-2 3 128 16,1-2-128-16,-2-1 0 0,-3 0 0 0,2 5 0 16,1 0 0-16,0 5 0 0,0 0 0 0,-1-1 0 15,1 5 0-15,2 1 0 0,0 1 0 0,2 2 0 16,-1-1 0-16,3 4 0 0,1-1 144 0,1 6-16 0,-1-1-128 0,2 8 144 15,0 0-144-15,3-6 160 0,-3 6-160 0,9-5 0 16,1 1 0-16,1 4 0 0,0 1 0 0,5 4 0 16,-1-2 0-16,3 3 0 0,1 4-128 0,4-1 128 15,0 3 0-15,4-3 0 0,1 2 0 0,2 2 0 16,1-4 0-16,2 2 0 0,0-3 0 0,4 3 0 16,1 2 0-16,1-3 0 0,0 2 0 0,1-1 0 15,-3 2 0-15,-2-1 0 0,0 1 0 0,-1-1 208 16,-1 0-16-16,-1 2-16 0,0-5-16 0,-1 1 0 15,-3 3 0-15,2-3 0 0,-2 3-160 0,1 2 0 16,0-2 144-16,0 0-10704 16,-2-2-2128-16</inkml:trace>
  <inkml:trace contextRef="#ctx0" brushRef="#br1" timeOffset="120042.17">13686 14242 3679 0,'0'0'320'0,"0"0"-320"0,0-4 0 0,0 4 0 16,0 0 1920-16,0 0 320 0,0 0 64 0,0 0 16 15,0 0-992-15,0 0-208 0,0 0-32 0,0 0-16 16,0 0-48-16,12 6 0 0,-2 4 0 0,0-2 0 16,0 2-128-16,0-1-16 0,3 5-16 0,0 0 0 15,2 0-352-15,3-2-80 0,0 0-16 0,1 0 0 16,0-5 16-16,2 3 0 0,3-4 0 0,-1-1 0 15,3-3 96-15,-1-3 32 0,1 0 0 0,0-3 0 16,1 0 128-16,-2-5 16 0,0 0 16 0,-1-4 0 0,0 0-96 0,-1-4-32 16,-3-1 0-16,-1 0 0 15,-1-1-208-15,-2 0-64 0,0 0 0 0,-1-4 0 0,-2-1-192 0,-1-1-128 16,0 2 160-16,-1-3-160 0,1 0 144 0,-2 2-144 16,-1-3 128-16,-3 5-128 0,1 3 0 0,-4 4 0 15,1 4 0-15,-1 3 0 0,-3 8 0 0,0 0 0 16,0 0 0-16,0 0 0 0,0 0 0 0,-8 13 0 15,0 4 0-15,-2 6 0 0,-1 1 0 0,-2 6 0 16,2 3 0-16,-3 4 0 0,-2 1 0 0,0 6 0 16,-2 5 128-16,-2 3-128 0,-3 4 0 0,-3-2 0 15,-1 0 144-15,-5-2-144 0,0-3 176 0,-1-5-48 16,2-4 0-16,-2-4 0 0,0-6 400 0,3 1 80 16,-1-2 16-16,2-5 0 0,1-1-176 0,4-5-48 15,4-4 0-15,2-1 0 0,3-7-112 0,3-2-32 0,2-4 0 0,10 0 0 16,-8-7 32-16,3 0 0 0,0-7 0 0,3-3 0 15,-1-2-160-15,2-1-128 0,1-4 192 0,1 0-192 16,-1-4 128-16,3 2-128 0,-1-3 0 0,2 5 0 16,0 5 0-16,1 1 0 0,1 1 0 0,1 3 0 15,0 5 0-15,2 2 0 0,0 2 0 0,2 3 0 16,2 1-144-16,1 2 144 0,0 6-128 0,0 3 128 16,3-1 0-16,0 5-160 0,0 2 160 0,2 5 0 15,-1 8 0-15,1-5 0 0,1 2 0 0,-2-4 0 16,0-2 0-16,1 1 0 0,0 1 0 0,1-4 0 15,-2-2 0-15,1-2 0 0,-1-1 0 0,0-7 0 16,1 2 0-16,-1-4 0 0,-2-2 0 0,-1-3 0 16,1-3-384-16,-1-4 0 0,0-1-16 0,2-5 0 31,-1-1-2512-31,2-3-496 0,-2-2-112 0</inkml:trace>
  <inkml:trace contextRef="#ctx0" brushRef="#br1" timeOffset="120384.06">14666 14300 12895 0,'0'0'576'0,"-7"0"112"0,-2-2-560 0,9 2-128 0,-9-3 0 0,9 3 0 15,-9-1 1264-15,1 0 208 0,2-1 64 0,6 2 0 16,0 0-832-16,-9 0-176 0,9 0-16 0,0 0-16 16,0 0 400-16,0 0 64 0,0 0 32 0,0 0 0 15,0 0 240-15,0 0 48 0,10-5 16 0,2-1 0 16,0 2-240-16,2 2-48 0,3-1-16 0,1-1 0 16,2-2-304-16,-2 1-64 0,0 1-16 0,-1-2 0 15,2 0-256-15,1 4-48 0,-1-2-16 0,-2-1 0 16,1 0-288-16,-3 1 0 0,-2 3 0 0,-1-2 0 31,-1-2-352-31,-2 3-176 0,-9 2-48 0,13-4-9536 0,-13 4-1904 0</inkml:trace>
  <inkml:trace contextRef="#ctx0" brushRef="#br1" timeOffset="120617.78">15316 13932 16575 0,'0'0'736'0,"0"0"160"0,0 0-720 0,0 0-176 15,0 0 0-15,0 0 0 0,0 0 3136 0,0 0 608 16,0 0 112-16,0 14 32 0,0-2-2688 0,-1 5-544 16,-1-1-96-16,-3 6-32 0,0 6 16 0,0-4 0 0,-3 1 0 0,1 0 0 15,-2 0-240-15,0 2-48 0,1 2-16 0,2-5 0 16,0-4-240-16,1 1 0 0,3-1 0 0,2-1-10432 31,2-4-2112-31</inkml:trace>
  <inkml:trace contextRef="#ctx0" brushRef="#br2" timeOffset="133142.49">28937 2384 13407 0,'0'0'592'0,"0"0"128"0,0 0-576 0,0 0-144 0,0 0 0 0,0 0 0 0,0 0 944 0,0 0 144 16,0 0 48-16,0 0 0 0,0 0-304 0,0 0-64 16,-5-1-16-16,5 1 0 0,0 0-32 0,-6 2 0 15,-2-1 0-15,2 2 0 0,-1-2-16 0,0 1-16 16,-2-2 0-16,0 1 0 0,-1 0-96 0,0 2-16 16,-2-2 0-16,-1-1 0 0,-1 2-208 0,-2 1-48 0,-3 3-16 0,0 3 0 15,-2-1-112-15,1 3 0 0,-1 1-16 0,1 0 0 16,-1 1-32-16,3-3 0 0,4 3 0 0,-1 0 0 15,1-3 0-15,1 1 0 16,2 2 0-16,-1-1 0 0,3-1-144 0,2 2 128 16,-1-3-128-16,2 0 128 0,1 1 0 0,0-2-128 15,1 4 192-15,1-4-64 0,1 2 0 0,-1-2-128 0,2 0 192 0,0 3-64 16,1-3 0-16,0 2 0 0,1-3 0 0,1 2 0 16,1-4 16-16,1 2 0 0,2-1 0 0,0 0 0 15,0 3 112-15,1-2 0 0,1 0 16 0,-1 0 0 0,0 2-64 0,-1-1-16 16,1 1 0-16,1 2 0 0,0 0-48 0,0 2-16 15,-1-2 0-15,0-3 0 0,-2 2 0 0,1-1 0 16,0 2 0-16,0 0 0 0,0-1-128 0,-2 1 160 16,0 0-160-16,-1-2 160 0,0 3-32 0,1-3-128 15,-4 0 192-15,-3 1-64 0,3-11-128 0,-4 12 192 16,-1-1-192-16,-1 0 192 0,-3-3 16 0,0 0 16 16,-1 1 0-16,-2-3 0 0,1 4-32 0,0-3 0 15,-3 0 0-15,-2-1 0 0,4-3-64 0,-1 0-128 16,0-2 176-16,2 0-176 0,-2-1 160 0,2 0-160 15,0-2 128-15,1-3-128 0,0 0 128 0,1-4-128 16,2 1 128-16,2 2-128 0,-2 1 0 0,1 1 0 0,-1 0 128 0,2-1-128 16,-1 1 0-16,6 4 0 15,0 0 0-15,0 0 0 0,0 0 0 0,0 0 0 16,0 0 0-16,0 0 0 0,0 0 0 0,0 0-144 16,0 0 144-16,0 0 0 0,0 0 0 0,8 8-128 15,-1-2 128-15,1-1 0 0,-2 4 0 0,1-1-128 16,-1 2 128-16,2 3 0 0,-1 1 0 0,0 1 0 0,-4 1 0 0,4 2 0 15,-3 1 0-15,-2 0 0 0,-2 0 0 0,0 2 0 16,-1 2 0-16,-2 0 0 0,-1-1 0 0,-1 1 0 16,4 0 0-16,-1-1 0 0,-2-2 0 15,1 3 0-15,2 2 160 0,1-3-16 0,0 0 0 0,2 2 0 16,1-4-16-16,2-1 0 0,3-1 0 0,-1 1 0 16,1 0-128-16,2-1 192 0,2-3-192 0,-2 0 192 15,2-2-64-15,0 0 0 0,-1 1 0 0,2 0 0 16,0-3-128-16,1 2 128 0,0 0-128 0,1-7 128 0,0-1-128 0,2 1 0 15,1 0 0-15,2-3 128 16,0 1-608-16,6 1-128 0,2-1-32 0,1-3-10800 16,1 1-2160-16</inkml:trace>
  <inkml:trace contextRef="#ctx0" brushRef="#br2" timeOffset="134293.38">30685 2531 8287 0,'-11'3'736'0,"0"-1"-592"16,1 2-144-16,1-1 0 0,2-2 1440 0,-2 2 256 15,0-1 48-15,9-2 16 0,-9 1-608 0,9-1-128 16,-9 3-32-16,9-3 0 0,-9 3-48 0,9-3-16 15,-9 3 0-15,9-3 0 0,-10 4-144 0,2-3-16 16,8-1-16-16,-8 3 0 0,8-3 16 0,0 0 0 0,-9 2 0 0,9-2 0 16,0 0-64-16,0 0-16 0,0 0 0 0,0 0 0 15,0 0-32-15,0 0 0 0,9-8 0 0,2-4 0 16,3 3-240-16,3-1-48 0,2 2-16 0,2 0 0 16,3 1-160-16,2 0-16 0,-1 0-16 0,1 3 0 15,0-3-160-15,0 3 192 0,-1 3-192 0,-1 1 192 16,2-2-192-16,-6 5 0 0,-2 0 0 0,-2 3 0 15,-2 0 0-15,-2 1 0 0,-2 3 0 0,-1-1 0 16,-3 2 0-16,3 3 128 0,-4 0-128 0,-1 0 0 16,1 1 176-16,-2 2-48 0,-3 1-128 0,0 1 192 15,-2 1-64-15,0 3 0 0,-2 0-128 0,0 1 192 16,2 0-192-16,-2-1 144 0,-1-1-144 0,0 2 128 16,0 1-128-16,0-2 160 0,-2 0-160 0,2 1 160 15,1-2 32-15,0 2 0 0,2 1 0 0,2-2 0 0,0 0-48 0,0 0 0 16,0-2 0-16,2-3 0 0,2-2-144 0,1-4 0 15,0 1 0-15,2 1 0 0,0-1 128 0,2-3-128 16,1 4 0-16,3-5 128 0,-1-2 32 0,0-2 0 16,2 0 0-16,2 2 0 0,-1-3 0 0,1-2 0 15,1-1 0-15,-1-2 0 0,1-3-32 0,1-1-128 16,2-5 192-16,-1 4-64 0,-1-2 16 0,0 2 0 16,0-6 0-16,-2 3 0 0,-2-2-144 0,1 2 0 15,-3-2 0-15,-3 3 0 0,1-2 128 0,-3 4-128 16,0-2 0-16,-7 8 128 0,5-6-128 0,-5 6 160 15,2-9-160-15,-2 9 160 0,0 0-160 0,0 0 0 16,0 0 0-16,0 0 128 0,0 0-128 0,-9-2 0 16,1 4 0-16,-1 3 0 0,-1 0 144 0,-1 0-144 0,0 4 160 15,-2 0-160-15,-1 2 0 0,2-1 0 0,-1 3 0 0,-1 2-160 16,-4 3 160-16,5 1 0 0,-1 0 0 0,3-1 0 16,-2-3 0-16,2 3 0 0,-1 1 0 0,2 3 0 15,1-1 0-15,0 6 0 0,0-5 0 0,2 0 0 16,-1 1 0-16,2-1 0 0,-2 1 0 0,6 2 0 15,-2-2 0-15,1 0 0 0,3 2 0 0,0-2 0 16,2-2 0-16,0 0 0 0,1 3 0 0,-1 1 0 16,-2-1 0-16,3 0 0 0,-2-3 0 0,0-1 128 15,-1 0-128-15,0 1 0 0,0 1 0 0,-1 0 128 16,-3-4 128-16,3-2 16 0,-2-1 16 0,-2 3 0 16,-1 2 144-16,-3-1 16 0,0 3 16 0,-4-3 0 15,-2-1-16-15,-3 1 0 0,-2-1 0 0,-4 0 0 0,-5-1-64 0,-2 1-32 16,-1-1 0-16,1-2 0 0,-1-4-80 0,-2 3-16 15,-2-2 0-15,3-3 0 0,1 1-128 0,3-5-128 16,1-2 192-16,2-3-192 0,1-3 0 0,2-1 0 16,2-6 0-16,3 2-192 15,3-4-2240-15,3 0-432 0,2-4-80 0</inkml:trace>
  <inkml:trace contextRef="#ctx0" brushRef="#br2" timeOffset="136228.42">28894 2367 11967 0,'0'0'1072'0,"0"0"-864"0,0 0-208 0,0 0 0 15,-3-11 960-15,2 3 160 0,1 8 32 0,0 0 0 16,0 0-240-16,0 0-32 0,0-10-16 0,0 10 0 16,-1-9-160-16,1 9-16 0,-3-11-16 0,3 11 0 15,0 0 32-15,0 0 16 0,-9-5 0 0,1 0 0 16,-1-4-64-16,0 4-16 0,0 3 0 0,-1 0 0 16,-2-1-176-16,-1 7-32 0,0 1-16 0,-3-1 0 15,0 4-128-15,-1-2-32 0,1 3 0 0,-1 2 0 16,-1 5-48-16,1-1-16 0,-1 0 0 0,1 2 0 15,1 0 80-15,0 0 16 0,4 3 0 0,-2-1 0 16,-1 0-48-16,3 0-16 0,3 1 0 0,2-1 0 0,-1-2-48 0,3 2-16 16,0-1 0-16,3 1 0 0,1 3-160 0,1-2 0 15,1-2 144-15,1-1-144 0,3-3 0 0,-1 0 144 16,-1-4-144-16,3 0 0 0,1 1 160 0,1-3-160 16,-1 3 128-16,1-2-128 0,0 3 192 0,-2-5-64 15,5 2 0-15,-2 0 0 0,2 5-128 0,-1 1 128 16,0-1-128-16,-1-2 128 0,-2 1-128 0,1 1 0 15,-3-2 0-15,0 1 0 0,0 1 0 0,-1 1 128 16,-3-1-128-16,1-1 128 0,-2 0-128 0,-2 1 128 16,0-2-128-16,-1 0 128 0,-1 0 32 0,1 0 0 15,-5-3 0-15,0 2 0 0,0-2 0 0,-3 4 0 16,0 0 0-16,-1-3 0 0,0 1 16 0,-2-2 0 0,-3 1 0 0,1 2 0 16,-2-5-176-16,0 3 192 0,-1-2-192 0,0 0 192 15,1 1-192-15,-1-6 128 0,-2 1-128 0,1 0 128 16,-1-3-128-16,1-2 0 0,-2-5 0 0,3 1 128 15,0-1-128-15,2-1 160 0,1 2-160 0,4 0 160 16,5-2-160-16,7 7 0 0,-7-6 144 0,7 6-144 16,0 0 0-16,0 0 0 0,0 0 0 0,8-6-192 15,0-1 192-15,3 3 0 0,0 3 0 0,2 1 0 16,2 0 0-16,-1 1-128 0,0 2 128 0,0 0 0 16,3 2 0-16,-4 0 0 0,1-1 0 0,-3 4-128 15,-1 0 128-15,-1 5 0 0,-3-1 0 0,2 4 0 16,-4-2 0-16,1 1 0 0,-1 3 0 0,-2 2 0 15,0 3 0-15,-2 4 0 0,0-2 0 0,0 3 0 0,0-4 0 0,0 4 0 16,0-1 0-16,0 1 0 16,0-4 0-16,2 3 0 0,2-3 0 0,1 1 0 0,1 2 0 0,3-3 128 15,0 4-128-15,5-4 128 0,0-1 0 0,3 0 16 16,2-3 0-16,1-1 0 0,3 0 0 0,1 0 0 16,3-2 0-16,1 0 0 0,0-5-144 0,2-2 160 15,2-1-160-15,0-4 160 0,-3-1-160 0,3-3-176 16,0-1 48-16,-2-3-11008 15,-3-5-2208-15</inkml:trace>
  <inkml:trace contextRef="#ctx0" brushRef="#br2" timeOffset="137412.81">30750 2522 5519 0,'0'0'240'0,"-12"-2"64"0,0 2-304 0,-1 0 0 0,0 0 0 0,-2-1 0 16,-2-1 1856-16,1 1 304 0,2 0 64 0,0-2 16 15,-1 2-1056-15,1 0-208 0,1-1-32 0,3 0-16 16,1-4-160-16,0 2-48 0,9 4 0 0,0 0 0 16,-5-4-16-16,5 4-16 0,0 0 0 0,2-10 0 15,4 2-128-15,2-1-32 0,4 3 0 0,2 1 0 16,1-3-208-16,4 1-64 0,-1 1 0 0,2 0 0 16,2 0 16-16,0 2 0 0,-1-4 0 0,2 6 0 15,-1 2 144-15,-2 2 32 0,2 3 0 0,-3 1 0 16,-2-3-288-16,1 2-160 0,-1 2 192 0,-1-2-192 15,-4 2 224-15,-1 5-64 0,-2 3-16 0,-1-1 0 16,-2-2 32-16,0 2 0 0,2 1 0 0,-3 1 0 0,-2 2-48 0,-1-1-128 16,3 0 192-16,-2 1-64 0,-3 0-128 0,0 2 160 15,-1-1-160-15,-2 3 160 0,-2 3 0 0,0 0 0 16,-1-1 0-16,-2 0 0 0,0-2 80 0,-1-1 16 16,0 1 0-16,1 1 0 0,-4-3 16 0,2 0 16 15,0-1 0-15,2 0 0 0,2 1-96 0,1-3-32 16,-2 1 0-16,4 0 0 0,1-2-160 0,2 2 0 15,2-4 144-15,3-1-144 0,0 1 0 0,0 0 0 16,2 0 0-16,4-3 128 0,-1 2-128 0,0 0 0 16,0-3 128-16,2 0-128 0,0 0 160 0,1-2-32 15,1 2-128-15,1-4 192 0,0 2-16 0,2-3-16 16,1-5 0-16,0-1 0 0,-2-2-32 0,-1 2 0 16,-1-2 0-16,0 1 0 0,-1-1-128 0,0-2 160 0,1-1-160 15,-4 1 160-15,0 1-160 0,0 1 128 16,-1-3-128-16,-1 1 128 0,-2 0-128 0,-6 5 0 0,5-9 144 0,-5 9-144 15,7-8 0-15,-7 8 0 0,2-10 0 0,-2 10 128 16,0 0-128-16,0 0 0 0,0 0 128 0,0 0-128 16,0 0 0-16,-6-5 0 0,-2 4 0 0,-2 2 0 15,2 0 0-15,-3 3 0 0,1 3 0 0,-2-1 0 16,0 0 0-16,-1 6 0 0,0-3 0 0,0 3 0 16,-1 4 0-16,0 0 0 0,-1-1 0 0,1 1 0 15,0-1 0-15,0 3 0 0,-1 0 0 0,4 2 0 16,0-1 0-16,1 1 0 0,-1 1 0 0,2-4 128 15,3 1-128-15,0 1 0 0,1 0 0 0,3 0 0 16,1 2 0-16,1-1 0 0,1 3 0 0,1-3 0 16,1 1 0-16,-1-1 0 0,2 0 0 0,0 1 0 15,0-2 0-15,1 1 0 0,-1 0 0 0,0 1 0 16,-2-2 0-16,-1 1 128 0,-1 0-128 0,0 1 0 0,0-1 0 16,-1 2 0-16,-3-1 0 0,-1-2 0 0,-1-1 128 0,-2 1-128 15,-2 2 128-15,-3-2-128 0,-2 0 320 0,-3 0 0 16,-1-1 0-16,-1-1 0 0,-2 0 48 0,-1-1 0 15,-1 1 0-15,0-2 0 0,0-1-144 0,-1-2-32 16,-1-1 0-16,2 0 0 0,1-3-192 0,1 2 128 16,2-5-128-16,1-2 0 15,0-6-1424-15,1-2-384 0,2-7-80 0</inkml:trace>
  <inkml:trace contextRef="#ctx0" brushRef="#br2" timeOffset="138446.91">28889 2256 17503 0,'0'0'1552'0,"0"0"-1232"15,0 0-320-15,-7-6 0 0,7 6 512 0,-7-3 32 16,-1 0 16-16,8 3 0 0,0 0 0 0,-9 0 0 0,0 0 0 0,3 0 0 15,6 0 32-15,-9 4 16 0,0 0 0 0,0 1 0 16,-1-1-176-16,0 2-48 0,-3 4 0 0,-1-5 0 16,-1 0-96-16,1 3-32 0,0-2 0 0,-1 4 0 15,0-1-32-15,-1 3-16 0,1 2 0 0,1-2 0 16,1 1 64-16,3 1 16 0,1 1 0 0,4 2 0 16,-1-1-48-16,3 0-16 0,3-1 0 0,4 2 0 15,3-1 48-15,3 1 16 0,4-1 0 0,4 3 0 16,2-1-80-16,1 0-16 0,0-2 0 0,3 3 0 15,3 4-192-15,-4 3 144 0,-4-2-144 0,-3-1 128 16,-3-4-128-16,0 1 0 0,-2-1 0 0,-3 0 0 16,-3-1 0-16,-2 1 0 0,-1 0 0 0,-4-1 128 15,0-4-128-15,-3-1 0 0,-4-1 0 0,-2 4 0 0,-3-2 224 16,-3-2-32-16,-2 2-16 0,-3-1 0 16,-1 0 64-16,1-3 16 0,-3 3 0 0,1-1 0 0,0-3-80 0,0 3-16 15,1-5 0-15,1 3 0 0,-4-2-160 0,3 1 192 16,1-4-192-16,2 1 192 0,1 1-192 0,2-2 0 15,3-3 0-15,0 2 0 0,0 1 0 0,2-2 0 16,2-2 0-16,1-1 0 0,9 0 0 0,0 0 0 16,-8 1 128-16,8-1-128 0,0 0 0 0,0 0 0 15,0 0 0-15,0 0 0 0,0 0 0 0,0 0 0 16,0 0 0-16,0 0 128 0,0 0-128 0,0 0 0 16,0 0 0-16,0 0 0 0,0 0 0 0,0 0 0 15,0 0 0-15,13 3 0 0,-3-1 0 0,-10-2 0 16,11 4 0-16,-2 3 0 0,-9-7 0 0,12 5 0 0,-3 1 0 0,-9-6 0 15,7 10 0-15,0 3 0 0,-4-2 0 0,2 5 0 16,-1 0 0-16,-1 1 0 0,-2-1 0 0,-1 3 0 16,-1 3 0-16,-2 3 0 0,-1-1 0 0,-1 2 0 15,-1-1 0-15,0-1 0 0,-1 3 0 0,1-1 0 16,0 1 0-16,-1-1 0 0,1 1 192 0,2-2-64 16,2 2 16-16,0-1 0 0,2 0 0 0,3 2 0 15,2-3-144-15,1 2 160 0,2-4-160 0,2 0 160 16,3-2 0-16,3-2 0 0,3-1 0 0,4 0 0 15,3 0-32-15,2 0 0 0,2-2 0 0,2-3 0 16,1-1 16-16,3 1 0 0,0-3 0 0,0 2 0 16,-2-7-144-16,-1 1 128 0,0-2-128 0,-2-1 128 15,-3 0-128-15,-1-1-256 0,-3-4 64 0,-3 0 16 16,0-3-2320-16,-1-5-448 0,8-7-112 0,-6 2-16 0</inkml:trace>
  <inkml:trace contextRef="#ctx0" brushRef="#br2" timeOffset="139387.34">30540 2524 8287 0,'0'0'736'16,"0"0"-592"-16,-5-9-144 0,1 2 0 0,2-3 1920 0,2 10 368 16,0-7 64-16,1-3 16 0,-1 2-1440 0,1-1-288 15,3 1-48-15,1 1-16 0,0-2 48 0,3 4 0 16,2 0 0-16,1-2 0 0,1 0-160 0,1-2-16 15,0 4-16-15,5-3 0 0,4 3-48 0,-3 1-16 16,0 2 0-16,-1-1 0 0,-2 2-16 0,2 2 0 16,0 2 0-16,-3 2 0 0,-1 4-32 0,-1 1-16 15,-2 4 0-15,-3 2 0 0,0 3-128 0,-3 0-32 16,-3 4 0-16,-3 4 0 0,-2 0 144 0,-2 1 32 16,-4-3 0-16,-1 6 0 0,-1 4 0 0,-1-1 16 15,-2-4 0-15,0 2 0 0,3-1-96 0,0 2-32 16,-2-2 0-16,5-4 0 0,1 0-32 0,1-2-16 15,4-2 0-15,2-1 0 0,4-3 32 0,1-3 0 0,2-2 0 16,4-2 0-16,-1 1 96 0,4-3 32 0,1 0 0 0,3-1 0 16,0 3-112-16,2-5-16 0,2 2 0 0,2-2 0 15,0 3-64-15,0-5-128 0,-1 0 176 0,-4 1-176 16,0-2 128-16,0 0-128 0,0 0 0 0,-2 0 0 16,-2-4 0-16,-1-3 160 0,0-1-160 0,0 0 128 15,-1 2 64-15,-1-3 0 0,1-2 0 0,-2 2 0 16,-2 0-64-16,0-2-128 0,-1 2 192 0,0-2-64 15,-8 7-128-15,5-9 0 0,0 3 144 0,-5 6-144 16,3-9 0-16,-3 9 0 0,0 0 0 0,0 0 128 16,0 0-128-16,-6-5 0 0,6 5 0 0,-10 0 0 15,0 4 0-15,-2 1 0 0,1 3 0 0,-2-2 0 16,1 4 0-16,-1-1 0 0,0 2 128 0,0 3-128 16,1 3 0-16,-4 2 0 0,2 1 0 0,2 1 0 0,-1-1 0 15,3 0 0-15,0-1 0 0,2 2 0 0,2 3 0 16,2-3 0-16,1 2 0 0,3 0 0 0,0-2 0 0,3-2 0 15,-1 0 0-15,1 1 128 0,-2 5-128 0,4 2 0 16,0-5 0-16,0 2 0 0,-2 0 0 0,3-2 0 16,-1-1 0-16,1 5 0 0,-1-1 0 0,-2 4 0 15,1-2 0-15,-1 0 128 0,1-7-128 0,-4-1 0 16,-3 4 0-16,-1-1 128 0,-1-1 80 0,-1 0 32 16,-3-2 0-16,-1-2 0 0,-2 0 64 0,-3-1 16 15,-5-3 0-15,-2 4 0 0,-3 1-64 0,-1-2 0 16,0-2 0-16,-4 0 0 0,0-5-128 0,-1 1-128 15,0-4 192-15,1 1-192 0,2-3-128 0,3-4-144 16,1-4-32-16,0-5-11024 0,1-3-2192 16</inkml:trace>
  <inkml:trace contextRef="#ctx0" brushRef="#br2" timeOffset="140264.4">28928 2270 19343 0,'0'0'1728'0,"5"-9"-1392"16,2 0-336-16,-1 2 0 0,2 2 144 0,-2-2-144 0,-1 0 192 16,-5 7-192-16,4-5 432 0,-4 5-32 0,0 0 0 0,2-9 0 15,-2 9 240-15,-3-6 32 0,3 6 16 0,-7-4 0 16,0 4-288-16,-6 4-48 0,-1 4-16 0,-1 3 0 16,-2 0-144-16,-1 1-16 0,-3 1-16 0,-3 3 0 15,-3 1 64-15,-1 2 16 0,0 2 0 0,-1 2 0 16,2 1 48-16,2-1 16 0,1 6 0 0,3-3 0 15,3 2-48-15,3-4-16 0,1-4 0 0,4 2 0 16,2-3 16-16,3 0 0 0,1-1 0 0,2 2 0 16,2-1-16-16,2 0 0 0,2 0 0 0,1 0 0 15,2-1 16-15,0-1 0 0,0-1 0 0,2 3 0 16,1 2-128-16,0-1-128 0,-1 0 176 0,1 1-176 16,0-2 128-16,-1 2-128 0,-1 1 0 0,-1-2 0 15,0-2 0-15,-2 0 128 0,-1 0-128 0,-3 0 0 0,-1-3 128 0,-3 0-128 16,-1-2 0-16,-2 1 0 0,-4 1 176 0,-1-1-176 15,-3 1 160-15,-2-3-160 0,1 0 368 0,-1 0-32 16,-5-3 0-16,0 2 0 0,1-3-144 0,0-1-16 16,-1-1-16-16,0-5 0 0,1-1-32 0,1 0-128 15,1-3 192-15,3-1-64 0,2-2-128 0,3 1 160 16,1-1-160-16,9 6 160 0,-5-8-160 0,5 8 192 16,0 0-192-16,0 0 192 0,0 0-192 0,0 0 0 15,0 0 0-15,11-3 0 0,0 3 0 0,1 4 0 16,3 5 0-16,-3-1 0 0,-1 2-144 0,2-1 144 15,-4 4 0-15,1-1 0 0,0 2 0 0,0 2-128 16,-1-1 128-16,0 3 0 0,1 2 0 0,-2 2 0 16,-2 2 0-16,-2 1 0 0,-1 6 0 0,1 2 0 0,-3 1 0 0,0-4 0 15,0 0 0-15,-1 1 0 0,0-1 0 0,2 0 0 16,0 1 0-16,2-3 144 0,1 0-144 0,3 0 192 16,-1-4 16-16,6 1 16 0,0 2 0 0,2-3 0 15,2 3 0-15,2-4 0 0,1 1 0 0,3 1 0 16,0-3-224-16,2 1 176 0,2-3-176 0,1-1 160 15,-2-2-160-15,2-3 0 0,2-2 0 0,-1-3 0 32,1 1-1472-32,1-3-368 0,-2-2-80 0</inkml:trace>
  <inkml:trace contextRef="#ctx0" brushRef="#br2" timeOffset="141081.31">30612 2436 16415 0,'0'0'720'0,"-10"3"160"0,1-1-704 0,9-2-176 0,-8 3 0 0,8-3 0 16,0 0 672-16,0 0 96 0,0 0 32 0,0 0 0 15,0 0-48-15,0 0-16 0,0 0 0 0,0 0 0 16,8-5-224-16,4 2-32 0,1-2-16 0,3 1 0 16,4 0-176-16,3 2-32 0,1 2-16 0,3 0 0 15,1-1-240-15,0 2 144 0,-1 1-144 0,1 5 128 16,1 0 64-16,-2 2 0 0,-6 4 0 0,-2 3 0 16,-3 3-64-16,-5 4-128 0,-2 4 192 0,-3 0-64 15,-3-1 128-15,-3 2 0 0,-1 5 16 0,-6 3 0 16,1 0 48-16,-6 2 0 0,2 5 0 0,-5-4 0 0,-4 2-64 0,1 1-16 15,2-1 0-15,2-3 0 16,3-1-112-16,3-3-128 0,2-3 176 0,5-4-176 0,4 0 256 0,2-3-64 16,4-1-16-16,5 1 0 0,0-5 80 0,2-2 32 15,1-4 0-15,2-2 0 0,1-3-48 0,2-1-16 16,-1-3 0-16,1-1 0 0,1-3-64 0,-3-3-16 16,3-1 0-16,-3 1 0 0,-1-8-144 0,1 4 192 15,-1-3-192-15,-2 2 192 0,0-2-192 0,-2 1 192 16,-1-4-192-16,-2 2 192 0,-2 2-192 0,-3-3 0 15,0 5 0-15,-2-1 0 0,-5 8 128 0,0 0-128 16,0 0 128-16,0 0-128 0,0 0 192 0,0 0-64 16,-12-1 0-16,1 3 0 0,0 5-128 0,0 0 192 0,1 6-192 15,0 0 192-15,-1-2-192 0,0 4 0 16,3 2 0-16,-1 3 0 0,0 3 0 0,-1 3 0 0,2-2 0 0,-2 3 0 16,0-3 0-16,-1 4 0 0,1-2 0 0,0 2 0 15,0-2 0-15,0 2 0 0,0-3 0 0,-1 3 0 16,3-4 256-16,-3 3 32 0,0 0 0 0,1-1 0 15,0 2 112-15,-1 0 32 0,1-4 0 0,1 3 0 16,-1 1-112-16,-1 1-32 0,-3-2 0 0,0 0 0 16,0-3-48-16,-1-1-16 0,-2 2 0 0,0-3 0 15,1-3-32-15,-2 0-16 0,-1-1 0 0,0-1 0 16,0 1-32-16,-1 0 0 0,1-3 0 0,-2-3 0 16,0 0-144-16,0 0-272 0,2-6 64 0,1-1-17168 15</inkml:trace>
  <inkml:trace contextRef="#ctx0" brushRef="#br2" timeOffset="142766.39">18795 18120 14047 0,'-13'-5'624'0,"13"5"128"0,-9-8-608 0,3 3-144 15,0 1 0-15,6 4 0 0,-6-7 1264 0,3 0 208 16,3 7 64-16,-3-5 0 0,3 5-176 0,0 0-16 15,0 0-16-15,-2-8 0 0,2 8-192 0,0 0-48 16,0 0 0-16,0 0 0 0,0 0-128 0,0 0-16 16,0 0-16-16,0 0 0 0,0 0-112 0,0 0-32 15,-8 2 0-15,0 4 0 0,2 2-320 0,-3 4-64 16,-2 5-16-16,-2 1 0 0,-1 1-64 0,-1 1 0 16,-2 2-16-16,-1 3 0 0,-3-1-32 0,2 6 0 0,1-2 0 0,-5 3 0 15,1 2 16-15,-2 0 0 0,1 0 0 0,2 4 0 16,-1-1-16-16,1 2 0 0,-2 1 0 0,-2 1 0 15,3-1-96-15,-3 3-32 0,3-1 0 0,1 0 0 16,1-2-144-16,3 2 160 0,3-3-160 0,7-1 160 16,2 1-160-16,2-1 0 0,4-1 0 0,6 3 0 15,4-3 144-15,3 0-144 0,4-2 160 0,5 1-160 16,2-2 128-16,2 0-128 0,2-1 0 0,-1-1 144 16,-2 0-144-16,0 1 0 0,2-3 0 0,-2-4 0 15,-3-1 0-15,-2 2 0 0,1-3 0 0,-2 3 0 16,-2-4 0-16,0-2 0 0,-7-1 0 0,1-1 0 15,-2-1 0-15,-3-2 0 0,0 2 128 0,-3-5-128 16,-2 1 0-16,-2 1 0 0,0-1 144 0,-5-3-144 16,0 0 144-16,-1-2-144 0,-5-1 192 0,2 0-192 0,1-4 224 0,-1 2-64 15,-1-1-16-15,-1-4 0 0,0-4 128 0,-1-1 32 16,2 0 0-16,-2-4 0 0,-5-1 16 0,3-4 0 16,1-2 0-16,1-3 0 0,0-2-320 0,1-2 128 15,-1-5-128-15,2-1 0 0,0 0 160 0,2-3-160 16,1 0 128-16,2 3-128 0,-2-3 0 0,1-2 0 15,-2-1 128-15,3-2-128 0,1 0 0 0,1-1 0 16,0-3 0-16,-1 0 0 0,3-1 0 0,1-1 0 16,3 1 0-16,-1 2 0 0,2-2 0 0,2 1 0 15,2 2 0-15,-2-5 0 0,2 2 0 0,1 2 0 16,0-4 0-16,2 4 0 0,1 0-128 0,-1 4 128 16,0 0 0-16,2 0 0 0,1 5 0 0,-1 0 0 15,-2 3-144-15,2-1 144 0,0 3 0 0,1 0-192 0,-2 3 192 0,5 3-160 16,-4-2 160-16,1 0-208 0,0 2 80 0,-2 2 128 15,0 2-192-15,-1 2 192 0,-1 0-192 0,-1 0 192 16,-2 1-144-16,-1 4 144 0,-1-2 0 0,-1 4 0 16,-4 7-128-16,0 0 128 0,0 0 0 0,0 0 0 15,0 0-128-15,0 0 128 0,0 0 0 0,-8 2 0 16,-1 1 0-16,-2 3-128 0,1 1 128 0,-2-1 0 16,1 2 0-16,-1 0 0 0,0 2 0 0,-1 0 0 15,-1 3 0-15,0 1 0 0,0-2 0 0,3 6 0 16,-1 1 0-16,1 4 0 0,-2 0 0 0,0 3 0 15,-2 0 0-15,2 3 0 0,2 1 0 0,1 1 0 16,0 4 0-16,-1 3 0 0,2 3 0 0,1 4 0 16,-1 1 0-16,0 5 0 0,0 5 0 0,0 2 0 15,0 1 0-15,3 2 0 0,-1 4 0 0,4 1 0 0,-1-5 0 0,4-2 0 16,0 1 0-16,2-3 0 0,2-2 160 0,4-2-160 16,-1-2 160-16,2-1-160 0,1-2 128 0,1-1-128 15,1-4 0-15,1-3 0 0,1-5 0 0,3-4 0 16,2-1 0-16,2-2 0 0,2-3-160 0,4-4-32 15,3-3 0-15,5-4 0 16,1-6-1200-16,8-2-240 0,0-7-48 0,4-6-15776 0</inkml:trace>
  <inkml:trace contextRef="#ctx0" brushRef="#br2" timeOffset="144116.75">21036 17862 2751 0,'-17'-2'128'0,"6"0"16"0,-3 1-144 0,-1-2 0 16,-1 1 0-16,2-1 0 0,0 2 2880 0,0-2 560 0,-1-2 96 0,2 3 32 15,1-2-1968-15,0 1-400 0,1 1-80 0,5-1-16 16,2-2 112-16,4 5 0 0,-4-5 16 0,4 5 0 16,0 0-192-16,0 0-32 0,0 0-16 0,0 0 0 15,6-5-416-15,-6 5-64 0,14-1-32 0,1 2 0 16,2 0-64-16,2 0-16 0,3 5 0 0,2 2 0 16,4 0-64-16,0 5-16 0,0 1 0 0,4 2 0 15,2 2 16-15,0 2 0 0,3 2 0 0,2 3 0 16,2 3-16-16,0-1-16 0,-1 5 0 0,0 2 0 15,-2 0-80-15,-1 2-16 0,-4 2 0 0,-3 0 0 16,-2 0 48-16,-5 4 16 0,-2-2 0 0,-4 0 0 16,-1 4 48-16,-2-4 0 0,2 2 0 0,-4 4 0 15,-2-1-16-15,-4 0 0 0,0-3 0 0,0 4 0 16,-6-1-48-16,0 2-16 0,-3 1 0 0,-1-2 0 0,-5 1-112 0,0-4-128 16,2 4 176-16,-1-4-176 0,-1 3 240 15,0-5-64-15,-1-2-16 0,-1 2 0 0,-2-1-160 0,0 2 0 16,-1 1 144-16,-1-1-144 0,-5-1 0 0,-2 1 144 15,1 0-144-15,-5-3 0 0,-1 2 128 0,1-2-128 16,-2-3 0-16,1-5 0 0,2-1 128 0,-1-1-128 16,2-3 0-16,1 0 0 0,2-3 0 0,2-1 0 15,2-2 0-15,3-3 0 0,3-3 0 0,3-4 0 16,2-1 0-16,6-9 0 0,0 0 0 0,0 0 0 16,0 0 0-16,0 0 0 0,0 0 0 0,0 0 0 15,12-10 0-15,4-1 0 0,1-5 128 0,1-2-128 16,1 0 0-16,2 1 0 0,-2-5 128 0,2-1-128 0,0 0 0 0,0 0 0 15,2-5 0-15,-1 0 0 0,-3-3 0 16,0-4 0-16,0 0 128 0,0-1-128 0,-3 2 0 0,1-3 0 16,-2-1 0-16,-1 0 0 0,-2-6 0 0,0 2 0 15,-1-1 144-15,-3-5-144 0,1-5 0 0,-1-2 144 16,0-6-144-16,-5 1 0 0,2 2 0 0,-2-3 0 16,-2 1 0-16,-2 3 128 0,-2 0-128 0,0 1 0 15,-1-2 0-15,-1 5 0 0,-2 1 128 0,2 5-128 16,0-1 0-16,-2 6 0 0,-4-3 0 0,3 5 0 15,-6 1 0-15,-3 0 0 0,-1-2 0 0,-1 4 0 16,-1 3 0-16,-4 1 0 0,-2 0 0 0,0 1 0 16,-1 0 0-16,-2 7 0 0,-1-2-144 0,1 4 144 15,-1 4 0-15,2 0-160 0,1 4 160 0,-1 5-128 16,-1 2 128-16,2 3 0 0,0-1 0 0,2 3-128 0,-3 1 128 16,3 0 0-16,-3 1 0 0,6 0 0 0,2 0 0 0,2-1-128 15,3 0 128-15,2-2 0 0,1 0 0 0,6 3 0 16,6 1 0-16,0 0-128 0,0 0 128 0,0 0 0 15,0 0-144-15,0 0 144 0,14 5 0 0,1 4-176 16,1-1 176-16,3 3-128 0,2-2 128 0,2 5 0 16,0 2 0-16,1 5 0 0,-2 3 0 0,3 1 0 15,6 6 0-15,-3 2 0 0,1 4 0 0,3 1 0 16,0 1 0-16,2 5-128 0,0 0 128 0,0 2 0 16,1 2 0-16,-2 0 0 0,-1-3 0 0,-2 2 0 15,-1 2 0-15,-3-3 128 0,-5 1 16 0,0 0 16 16,-5-5 0-16,1 1 0 0,-5 2 80 0,0-2 16 15,-3 3 0-15,-3-3 0 0,-1 2-48 0,-2-3 0 16,-2 2 0-16,-2 1 0 0,-3 2 32 0,-1-6 0 0,-3 1 0 0,1 0 0 16,-5-2 16-16,-2 0 0 0,2 0 0 0,-6 3 0 15,-5-4-32-15,1 5 0 0,-1 1 0 0,-2 2 0 16,-2-5-224-16,2 0 176 0,2-4-176 0,1-3 160 16,3-5-160-16,3-2 0 0,2-4 0 0,1-3 0 15,4-5 0-15,3-3 0 0,-1-7-224 0,7-6 80 31,0 0-1328-31,0-7-256 0,0-7-48 0,6-4-10448 0,-1-6-2080 0</inkml:trace>
  <inkml:trace contextRef="#ctx0" brushRef="#br2" timeOffset="145234.57">18537 18073 21471 0,'0'0'960'0,"0"0"192"0,0 0-928 0,0 0-224 0,0 0 0 0,0 0 0 0,0 0 1024 0,0 0 176 15,0 0 16-15,0 0 16 0,0 0-496 0,0 0-96 16,0 0-32-16,0 0 0 0,0 0 224 0,-8 9 32 15,1 3 16-15,-4 5 0 0,2 3-240 0,-1 2-64 16,1 1 0-16,-1 5 0 0,-2 1-96 0,-1 4-32 16,1 3 0-16,0 3 0 0,-6 5-80 0,3 0-32 15,-2 3 0-15,1 4 0 0,-1-2-64 0,2 2-16 16,2 2 0-16,0-1 0 0,3-1 80 0,3 0 16 16,2 0 0-16,3-1 0 0,5-1-112 0,2 1-32 15,1 1 0-15,3-2 0 0,3-187-208 0,0 364 128 16,5-184-128-16,-3-3 0 0,-2-2 128 0,2 0-128 15,0 0 0-15,0-3 0 0,-1-1 0 0,1-1 128 0,0 1-128 0,1-3 0 16,-1 0 0-16,2-1 144 0,0-5-144 0,-2 1 128 16,-2-4-128-16,-1-3 160 0,0-3-160 0,0-1 160 15,-1-1-160-15,-3-1 0 0,0-4 0 0,-1 1 0 16,-6-9 0-16,5 6 128 0,-5-6-128 0,0 0 0 16,0 0 176-16,0 0-48 0,0 0-128 0,0 0 192 15,0 0 144-15,-7-1 32 0,-4-4 0 0,1-7 0 16,-1 0-80-16,-1-5-16 0,-2-2 0 0,-1-4 0 15,-1-1-144-15,-2-7-128 0,0 0 192 0,0 0-192 16,0-1 128-16,1 1-128 0,-4-2 0 0,1 0 0 16,0-2 0-16,-1 3 0 0,2-2 0 0,1-3 0 15,2-2 0-15,1-2 0 0,1-2 0 0,2-4 0 16,6 2 0-16,1 0 0 0,1 1 0 0,4 1 0 16,2 3 0-16,5-1 0 0,2 0-128 0,1 2 128 15,1-2 0-15,5 3 0 0,-2-1 0 0,6-3-144 0,0 1 144 0,3 2 0 16,1-5 0-16,2 4 0 0,-2 0 0 0,3 2-128 15,-1 3 128-15,-2 0 0 0,-1 2-176 0,-2 7 176 16,0 3-208-16,0 1 80 0,-2 2 128 0,-4 1-192 16,-1 2 192-16,-1 2-192 0,-2 2 192 0,-2 4-160 15,-3 0 160-15,-6 9-160 0,0 0 160 0,0 0-160 16,0 0 160-16,0 0-160 0,0 0 160 0,-10 8-128 16,0-2 128-16,-2 7-128 0,-2-3 128 0,-1 4 0 15,-1 4 0-15,-2 1-128 0,0 1 128 0,-2 6 0 16,-3-2 0-16,0 8 0 0,1 1 0 0,0 2 0 15,0 1 0-15,-2 2 0 0,0 3 0 0,-1 6 0 16,1 4 0-16,0 0 0 0,1 1 0 0,0 2 128 0,2 5-128 0,3 0 0 16,4 6 128-16,3 1-128 0,4 6 128 0,5-4-128 15,4 0 0-15,5-1 144 0,8-5-144 0,4 1 0 16,3-8 0-16,7 0 0 0,4 0 0 0,1-4 0 16,0-9 0-16,3-3 0 0,3-5-128 0,-1-3 128 31,-2-7-608-31,5-1-32 0,0-5 0 0,4-6 0 15,1-2-2720-15,-2-7-544 0</inkml:trace>
  <inkml:trace contextRef="#ctx0" brushRef="#br2" timeOffset="146424.15">20886 17836 9215 0,'-9'-7'400'0,"3"-1"96"0,-3 0-496 0,2-2 0 0,0 3 0 0,0-2 0 16,1 0 1520-16,1 4 208 0,0-2 32 0,5 7 16 0,0 0-272 0,0 0-48 15,0 0-16-15,0 0 0 0,1-6-224 0,-1 6-64 16,0 0 0-16,13-1 0 0,0 2-576 0,3 4-128 16,4 5-32-16,6 4 0 0,2 2-16 0,2 5 0 15,2 3 0-15,0 6 0 0,0-1-16 0,2 3 0 16,2 1 0-16,0 3 0 0,3 5-64 0,-1 5 0 16,-1 0-16-16,-2 2 0 0,-2 3 64 0,-2 0 16 15,-3 1 0-15,-3 2 0 0,-2 4 64 0,-1-1 32 16,-6 1 0-16,-2 2 0 0,0-3-32 0,-4 0 0 15,0-1 0-15,-5-1 0 0,-1 1-128 0,0-3-48 16,-3-1 0-16,-2 2 0 0,-1-5-16 0,-2 1-16 16,-4-8 0-16,-1 1 0 0,-1-2 112 0,0-4 32 15,-3-2 0-15,0 2 0 0,1 0-160 0,-4 0-32 0,2-4 0 0,1 1 0 16,-3-1-192-16,0 0 144 16,-2-2-144-16,0-1 128 0,-1-2-128 0,0-4 0 0,0 1 144 0,0-1-144 15,-1-4 128-15,0 0-128 0,-1-3 160 0,2-1-160 16,1-2 128-16,0-1-128 0,0-1 0 0,3 0 0 15,2-3 0-15,5 1 0 0,-1-3 0 0,9-7 0 16,-7 5 0-16,7-5 0 0,0 0 0 0,0 0 0 16,0 0 0-16,0 0 0 0,0 0-160 0,0 0 160 15,0 0 0-15,16-8 0 0,3-3 0 0,0-1-128 16,0-2 128-16,2-4 0 0,4-1 0 0,4-2 0 16,0-5 0-16,1 2 0 0,1-4 0 0,0 0 0 15,-2-3 0-15,0-5 0 0,-1 0 0 0,0-1 0 16,-1-2 0-16,-2 0 0 0,-3-2 0 0,-2 2 0 15,-2-3 0-15,-2-2 0 0,0 3 0 0,-2-7 128 0,-2 1-128 16,0-3 0-16,-5-1 0 0,-2-3 0 0,-2 0 0 0,-4-3 128 16,-3-4-128-16,-5 1 0 0,-1 0 0 0,-3-4 0 15,-1-2 0-15,-1 2 0 0,-3-5 0 0,-2-1 0 16,-3 3 0-16,-1 1 0 0,-2 1 0 0,1 4-128 16,2 7 128-16,-2 10-192 0,0 2 192 0,4 8-208 15,-5 3 80-15,3 7 128 0,1 0-176 0,-3 6 176 16,0 1-128-16,1 7 128 0,2-1 0 0,2 4 0 15,1 1 0-15,0 4-128 0,1-1 128 0,3 2 0 16,1 1-144-16,4 1 144 0,1 0 0 0,9-1 0 16,0 0-144-16,0 0 144 0,0 0 0 0,5 14-160 15,0 2 160-15,8 0-128 0,4 2 128 0,1 1-128 0,4 0 128 0,3 1-128 16,6 3 128-16,3 5 0 0,3 5 0 0,2 5 0 16,3 6 0-16,3 6 0 0,2 6 0 0,-4 9 0 15,-4 5 0-15,1 8 0 0,-3 7 0 0,1 5 0 16,-5-1 0-16,-5 0 0 0,-5 0 0 0,-7 1 128 15,-6 2 112-15,-6-3 16 0,-8-3 16 0,-6-2 0 16,-6-1 192-16,-6 3 48 0,-2 2 0 0,-3-7 0 16,-2-3-320-16,0-10-64 0,-3-8-128 0,0-4 192 31,-2-6-1312-31,0-10-272 0,2-2-48 0,-1-8-15456 0</inkml:trace>
  <inkml:trace contextRef="#ctx0" brushRef="#br2" timeOffset="147636.39">18626 17876 4607 0,'0'0'400'0,"0"0"-400"16,0 0 0-16,0 0 0 0,0 0 2560 0,0 0 448 15,0 0 64-15,0 0 32 0,0 0-992 0,0 0-192 16,0 0-32-16,0 0-16 0,0 0-256 0,0 0-48 15,0 0-16-15,0 0 0 0,0 0-320 0,0 0-64 16,0 0-16-16,0 0 0 0,0 0-336 0,-5 12-80 16,-5 1-16-16,2 0 0 0,-2 1-208 0,0 2-64 15,1 1 0-15,-1 2 0 0,-3 3-64 0,-2 3-32 16,-2-2 0-16,0 5 0 0,0 1-80 0,0 3-16 0,-2 3 0 0,-1 4 0 16,-1 2 32-16,1 1 0 0,-3 3 0 0,2 2 0 15,0 4 48-15,2 2 16 0,0 4 0 0,3 1 0 16,0 0-96-16,2 1 0 0,0-2-16 0,4 4 0 15,1 1-80-15,2 4-16 0,0 0 0 16,4 0 0-16,1-2-144 0,2-3 0 0,3 0 0 0,1-1 0 16,1-4 128-16,4-2 0 0,3 0 0 0,4-1 0 15,1-5 64-15,2-5 16 0,3-4 0 0,3-5 0 16,3-2-32-16,0-6-16 0,3 0 0 0,-3-6 0 16,2-2-32-16,2 1-128 0,0-2 192 0,1-2-64 15,3-4-128-15,0 2 0 0,1 0 0 0,3-2 0 16,-2-1 0-16,-1 2 0 0,1-2 0 0,-5 1 0 15,0-2 0-15,-5 1 0 0,-3-3 0 0,-1-1-176 16,-3-2-1312-16,-2 0-272 16,-1-2-48-16,-4-2-16048 0</inkml:trace>
  <inkml:trace contextRef="#ctx0" brushRef="#br2" timeOffset="148456.69">21029 17831 13071 0,'0'0'576'0,"0"0"128"0,-7-4-576 0,7 4-128 16,0 0 0-16,-5-6 0 0,5 6 1280 0,0 0 240 16,0 0 32-16,0 0 16 0,0 0-416 0,0 0-64 15,0 0-32-15,11-4 0 0,1 3-48 0,2 2-16 16,0 1 0-16,2 4 0 0,3 0-80 0,3 3-16 16,3 5 0-16,2 4 0 0,-2 0-192 0,5 8-64 15,0 2 0-15,1 7 0 0,2 4-128 0,0 7-48 0,0 3 0 16,-3 5 0-16,1 0-48 0,-2 2-16 0,-5 0 0 15,-1 5 0-15,-1 2-48 0,-1 1-16 0,-3-3 0 0,-1 6 0 16,-2-3 32-16,-5 1 0 0,-2 1 0 0,-3-1 0 16,-1 1-112-16,-4 0-32 0,-3-2 0 0,-1-3 0 15,-2-4 96-15,-1-2 0 0,-1-3 16 0,-3-5 0 16,2 0 112-16,-2 2 0 0,-3-2 16 0,-1 2 0 16,0 0-80-16,-1 2-32 0,1-5 0 0,0 1 0 15,-4-5-96-15,1 1-32 0,-4-3 0 0,2-1 0 16,0-2-16-16,1-3 0 0,1-1 0 0,1-1 0 15,2-4-48-15,1 0-16 0,1-5 0 0,1-2 0 16,-1-3-144-16,0-1 0 0,0-5 0 0,2 0 128 16,0-5-128-16,2 0 0 0,0-1 0 0,9-6 0 15,0 0 0-15,0 0 0 0,0 0 0 0,0 0-176 0,-7 0-16 0,7 0 0 16,0 0 0-16,0 0 0 16,8-10-512-16,2 4-128 0,0-6 0 0,4 3-16 15,2-3-2656-15,0-4-528 0</inkml:trace>
  <inkml:trace contextRef="#ctx0" brushRef="#br2" timeOffset="153490.67">4328 18387 1839 0,'0'0'160'0,"0"0"-160"16,0 0 0-16,-4-5 0 0,1-2 3216 0,3 7 624 15,0 0 112-15,-6-6 16 0,6 6-1856 0,0 0-368 16,0 0-80-16,-7-4 0 0,7 4-256 0,0 0-32 16,-8-4-16-16,8 4 0 0,0 0-48 0,-11 2-16 0,1-1 0 15,1 3 0-15,0-1-256 0,0 5-48 0,0-2-16 0,-1 1 0 16,-2 2-240-16,0 0-48 0,-2 3-16 0,-2 2 0 15,-3-2-128-15,0 4-32 0,0 3 0 0,-1 3 0 16,-2 1-80-16,-1-2-32 0,1 4 0 0,-4 2 0 16,2 5-112-16,0 0-32 0,-2-3 0 0,1 6 0 15,0 3 16-15,0 4 0 0,3-2 0 0,0 2 0 16,0 5-16-16,2-1-16 0,1 4 0 0,0 3 0 16,1 0-32-16,-1 3 0 0,-1-1 0 0,2 0 0 15,-2-2-16-15,2 6 0 0,0 0 0 0,4 6 0 16,4-3-32-16,1 3-16 0,3-4 0 0,-1 1 0 15,1-4-144-15,3-4 0 0,5 0 144 0,1 0-144 16,0-2 0-16,3-3 128 0,3-5-128 0,0 2 0 16,1-7 128-16,2-2-128 0,2-2 160 0,2-2-160 0,3-4 176 0,3 0-176 15,-4-2 192-15,4-2-192 0,4-4 224 0,1-2-64 16,-1-3-16-16,6 1 0 0,1-3-144 16,3-5 128-16,1 1-128 0,1-4 128 0,-1 3-128 0,1-4 0 15,0-2 0-15,-1 0 128 0,-2-3-128 0,-3 0-192 16,-4-1 32-16,-3-1 16 15,-3-1-1552-15,1-6-304 0,0 0-64 0</inkml:trace>
  <inkml:trace contextRef="#ctx0" brushRef="#br2" timeOffset="154198.23">5969 18016 6447 0,'-14'-4'576'0,"5"1"-576"0,-1-1 0 0,-1-2 0 0,-3 3 1472 0,1 0 176 16,2-1 32-16,2-1 16 0,9 5 128 0,-9-4 32 15,9 4 0-15,0 0 0 0,0 0-32 0,0 0 0 16,0 0 0-16,0 0 0 0,0 0-608 0,0 0-128 16,0 0-32-16,0 0 0 0,0 0-208 0,0 0-32 15,14 9-16-15,1-2 0 0,2 5-64 0,3-1-16 0,4 2 0 0,4 4 0 16,3 3-208-16,2 5-64 15,2 3 0-15,3 5 0 0,-5 4-96 0,2 6-32 0,-2-1 0 0,-4 8 0 16,-4 0-112-16,0 3-16 0,-3 4-16 0,-3-1 0 16,-3-1-16-16,-5-1 0 0,1 1 0 0,-4 0 0 15,-2-2 192-15,-3 0 32 0,0 0 16 0,-3 0 0 16,-3 0 64-16,1 2 16 0,-1-4 0 0,-3-3 0 16,-2 2-160-16,2-1-48 0,-3-3 0 0,-1-2 0 15,-2 2-144-15,0-3-128 0,-2-1 144 0,-1 0-144 16,-1-1 144-16,-2 0-144 0,1 1 128 0,-4-2-128 15,0 0 0-15,-1-1 128 0,-1-1-128 0,2 2 0 16,0-3 128-16,0-1-128 0,0-3 128 0,5-3-128 16,1-2 128-16,2-4-128 0,1-3 0 0,1-2 128 15,6-1-128-15,1-5 0 0,2-2 0 0,2-11 0 0,0 0 0 0,0 0 0 16,0 0 0-16,0 0 0 16,10-10-1312-16,4-5-144 0,2-7-16 0,3-1-10688 15,3-6-2144-15</inkml:trace>
  <inkml:trace contextRef="#ctx0" brushRef="#br2" timeOffset="156208.43">9157 18385 16575 0,'0'0'736'0,"0"0"160"0,0 0-720 0,0 0-176 16,0 0 0-16,0 0 0 0,0 0 1392 0,0 0 240 16,0 0 48-16,0 0 16 0,0 0-528 0,0 0-96 15,-9 5-32-15,-1 6 0 0,-3-1-144 0,-2 1-48 16,-3 3 0-16,-2 0 0 0,-3-2-16 0,0 0 0 15,2 4 0-15,-2-5 0 0,-1-1-96 0,-2 3-32 16,-1-5 0-16,2 0 0 0,0-2-240 0,-1-4-48 0,1 1-16 0,1-2 0 16,2 0-16-16,2-2 0 0,1-2 0 0,1 1 0 15,0 1-64-15,3-3 0 0,1-3-16 0,2 4 0 16,2 0-160-16,10 3-16 0,-9-1-128 0,9 1 192 16,0 0-192-16,0 0 0 0,-9 1 0 0,9-1 0 15,0 0 0-15,-5 9 0 0,2 0 0 0,1 2-160 16,2-1 160-16,2 4 0 0,-1 2 0 0,1 1 0 15,1 3 0-15,-2 0 0 0,-1 3 0 0,0 5 0 16,-1 2 0-16,-2 2 0 0,-2 6 0 0,0 5 0 16,-1 7 0-16,-2 3 0 0,1 5 0 0,-1 3 0 15,-2 5 0-15,0-2 0 0,-2 1 0 0,2 1 0 16,0 2 0-16,0-3 0 0,-1 1 0 0,3-5 0 16,0-3 0-16,0-8 0 0,-1-5 0 0,4-3 0 0,-1-1 0 0,1-5 0 15,0-5 0-15,1 0 0 16,0-2 0-16,2-1 0 0,-1-1 0 0,3-4 0 0,1 1 0 0,2-3 0 15,1-3 0-15,1 0 128 0,1-1-128 0,2-3 0 16,3 2 0-16,1-1 0 0,2-1 0 0,2 3 0 16,2-2 0-16,1-2-128 0,1 1 128 0,2 0 0 15,1-2 0-15,1-1 0 0,3 1 0 0,-3 2 0 16,3-3 0-16,2 0 0 0,4 2 0 0,1-3-160 16,2-1 16-16,-1-5 0 15,2-1-1840-15,-2-3-352 0,-2-3-80 0</inkml:trace>
  <inkml:trace contextRef="#ctx0" brushRef="#br2" timeOffset="156943.54">11216 18045 22111 0,'0'0'1968'0,"-8"-12"-1584"16,1 3-384-16,0-2 0 0,1 2 448 0,4-1 0 16,-1 4 0-16,3 6 0 0,0 0 512 0,-2-11 128 15,4 4 0-15,2-2 16 0,1 4-208 0,2 0-32 16,3-3-16-16,1 3 0 0,1 0-256 0,3-3-48 15,3 2-16-15,2-2 0 0,0 2-176 0,2 2-32 16,0-1-16-16,0 1 0 0,0 4-112 0,-2 4 0 16,-3-1-16-16,-2 2 0 0,-2 5-176 0,-2 1 0 15,-4 5 144-15,-1 4-144 0,-1 7 160 0,-5 2-32 16,0 5-128-16,-2 9 192 0,-3 3-192 0,-2 7 176 0,-2 6-176 0,0 5 160 16,-1 5-160-16,1 4 0 0,2 1 0 0,2 3 0 15,2 3 0-15,2-4 0 0,1-3 0 0,2 1 0 16,3 2 0-16,3-2 128 0,1-4-128 0,1-6 0 15,2 1 0-15,3-5 0 0,-1 0 0 0,1-3 0 16,3-1-208-16,0-2 16 0,-1 0 16 0,0-1 0 16,-2 1-16-16,-1-6 0 0,-4-4 0 0,3 1 0 15,-3-4 192-15,2-2 0 0,0 0-144 0,0-2 144 16,1 3 0-16,1-5 0 0,3-2 0 0,-1 5 0 16,-2-2 0-16,0-3 0 0,0-2 0 0,-2-4 0 15,1-4 0-15,-3-1 0 0,-1-2 0 0,-3-1 0 16,-2-5 320-16,-1 0-32 0,-2-1 0 0,-2-4 0 0,-3 2 96 0,-1-4 32 15,-4 2 0-15,-3 0 0 0,-2-1 160 0,-2 1 16 16,-4 3 16-16,-3-2 0 0,-3 4 96 0,0 0 32 16,-4-4 0-16,-1 3 0 0,-4 0-208 0,0-1-32 15,-2 1-16-15,0 0 0 0,0-1-320 0,3-1-160 16,3 0 160-16,1-5-160 16,3-1-1536-16,2-5-416 0,2-3-80 0</inkml:trace>
  <inkml:trace contextRef="#ctx0" brushRef="#br2" timeOffset="158160.66">3304 15757 13823 0,'0'0'608'0,"0"0"128"0,10-5-592 0,-1-3-144 0,0 3 0 0,0-4 0 16,-1 4 960-16,0 1 176 0,-2-1 16 0,-6 5 16 16,8-9-336-16,-8 9-80 0,6-5-16 0,-6 5 0 15,0 0 32-15,0 0 0 0,0 0 0 0,0 0 0 16,0 0 64-16,0 0 32 0,-5-5 0 0,5 5 0 16,0 0-192-16,-11 6-32 0,1 1-16 0,1 3 0 15,-1-4-240-15,1 6-32 0,0-1-16 0,0 3 0 16,0 3-80-16,-2 2 0 0,-2 5-16 0,1 0 0 15,2 0 208-15,1 5 64 0,-1 2 0 0,0-1 0 16,0 7 32-16,1 4 16 0,1 1 0 0,2 5 0 0,-2 1-256 16,2 3-48-16,2 3-16 0,0 3 0 0,1 2-240 0,1-1 128 15,4 0-128-15,1 3 0 0,0-1 0 0,2 0 128 16,-1 1-128-16,3-4 0 0,0 0 0 0,0-2 0 16,2-3 0-16,0-1 0 0,0-2 0 0,3-3 128 15,-1-2-128-15,2-2 0 0,2-3 192 0,-1-3-48 16,-1 0-16-16,1-3 0 0,1-1-128 0,3-3 160 15,2-2-160-15,-2-2 160 0,2 1-160 0,0-6 0 16,2-1 0-16,4-2 0 0,3-1-256 0,3-2-96 16,2-4-16-16,-2-2-10304 15,-1-4-2064-15</inkml:trace>
  <inkml:trace contextRef="#ctx0" brushRef="#br2" timeOffset="158848.78">4420 15592 13183 0,'0'0'576'0,"0"0"128"0,12-4-560 0,0 1-144 0,-3-1 0 0,1 3 0 15,0 1 608-15,0 1 96 0,-10-1 0 0,14 7 16 16,-2 4-400-16,0 3-64 0,2 0-32 0,3 3 0 16,3 2 224-16,1 4 64 0,-1 0 0 0,3 6 0 15,1-3 192-15,1 6 32 0,0 4 16 0,1 5 0 16,0 3-64-16,0 2-16 0,1 2 0 0,-3 5 0 15,0 3-336-15,-1 4-64 0,-2-1-16 0,0-1 0 16,-2 6-16-16,-2-3-16 0,-3 1 0 0,-3-2 0 0,-1-1 416 16,-3 5 64-16,-5-1 32 0,-2 1 0 0,-4 1 128 0,-2-3 32 15,-4 3 0-15,-3-4 0 0,-2 3-208 0,-3-2-48 16,-1 0 0-16,-1-2 0 0,-1-2-352 0,1-2-80 16,-3-2-16-16,0-4 0 0,2 0-192 0,-1-3 0 15,-2-4 0-15,1-1 0 16,0-4-464-16,3-3-192 0,1-7-48 0</inkml:trace>
  <inkml:trace contextRef="#ctx0" brushRef="#br2" timeOffset="160395.2">7676 15495 12895 0,'0'0'1152'0,"0"0"-928"0,0 0-224 0,0 0 0 15,0 0 1184-15,0 0 192 0,0 0 32 0,0 0 16 16,0 0-80-16,0 0 0 0,-9-1-16 0,-1-1 0 0,0 1-368 16,-1 0-80-16,0 0-16 0,-4 1 0 0,-3 0-352 0,2 0-80 15,-2 0-16-15,-2 0 0 0,-6 1-32 0,0 0 0 16,-1-1 0-16,0 0 0 0,-1 0-112 0,-2-1-16 15,-2 0-16-15,-1 1 0 0,0-2-80 0,1-1-16 16,3-1 0-16,3 1 0 0,2 1-144 0,4 0 0 16,2 0 0-16,4 2 128 0,3 1 128 0,2 0 0 15,1 1 16-15,8-2 0 0,0 0-80 0,0 0 0 16,0 0-16-16,0 0 0 0,-5 9-176 0,5-9 0 16,-1 10 144-16,3 2-144 0,2 2 0 0,3 0 0 15,0 4 0-15,2 5 0 0,0 0 0 0,0 5 0 16,-1 0 0-16,-3 5 0 0,-3 4 0 0,2 3 0 15,-3 6 0-15,-1 5 0 0,-1 4 0 0,0 3 0 0,-2 8 0 0,2 3 0 16,-3 2 0-16,0 5 0 0,-1 3 0 0,-1 5 0 16,-1 0 0-16,-1-3 0 0,1 3 0 0,-2-4 0 15,0 0 0-15,1-6 0 0,-1-1 0 0,1-2 128 16,0-4-128-16,1-5 0 0,2 2 0 0,1-6 0 16,1-2 0-16,1-4 0 0,1-2 0 0,1 0 0 15,1-6 0-15,0 3 0 0,0-6 0 0,1 3 0 16,-1-2 0-16,-1 0 0 0,0-2 0 0,0 0 0 15,-1 0 0-15,-2-5 0 0,-1 1-128 0,0-6 128 16,-1-4-208-16,-1-1 32 0,-3-3 16 0,0-3 0 16,-2-3 160-16,2-4 0 0,-1-1 0 0,1-3 0 15,-1-1 0-15,1-3 0 0,1 0 160 0,8-4-160 0,-9 0 128 0,9 0-128 16,0 0 0-16,0 0 0 16,-4-9 224-16,4-2-48 0,2 2-16 0,-2 9 0 0,7-10-160 0,3 5 160 15,2-2-160-15,2 3 160 0,2 2-32 0,2 1 0 16,-3-1 0-16,5 1 0 0,1-1-128 0,3 0 0 15,-1 0 0-15,3 0 0 16,-1 1-320-16,3 0-160 0,0-2-32 0,0 1-8992 16,-3-1-1808-16</inkml:trace>
  <inkml:trace contextRef="#ctx0" brushRef="#br2" timeOffset="161245.97">8678 15673 12671 0,'0'0'560'0,"0"0"112"0,0 0-544 0,-8-3-128 16,2 1 0-16,6 2 0 0,0 0 1296 0,0 0 240 16,0 0 32-16,0 0 16 0,0 0-160 0,0-9-16 15,0 9-16-15,8-9 0 0,1-5-768 0,3 0-160 16,3 4-16-16,5-4-16 0,0-1-112 0,4-1 0 16,3 4-16-16,1-1 0 0,1 0 48 0,1 3 16 15,-2-3 0-15,0 2 0 0,-2 2-64 0,0-2-16 16,-1 2 0-16,1-1 0 0,-2 2-64 0,-3 0-16 15,-1 3 0-15,-2 3 0 0,-3-1-64 0,-2 3-16 0,-13 0 0 0,13 1 0 16,-1 3-128-16,-4 1 192 0,-8-5-192 0,8 13 192 16,-2 0-32-16,-2-1 0 0,-2 4 0 0,1 3 0 15,-3 1 32-15,-1 7 16 0,-1-3 0 0,0 5 0 16,-1 2 16-16,-1 0 0 0,-1 6 0 0,0 8 0 16,1 1-96-16,1 6 0 0,-1 2-128 0,1 7 192 15,2 3-192-15,1 3 0 0,0 2 128 0,3 1-128 16,-2 2 0-16,1-1 0 0,1 1 0 0,1 1 0 15,1 1 0-15,1-1 0 0,-3-4 0 0,2 0 0 16,1-3 0-16,0-7 0 0,1-3 0 0,2-2 0 16,-4 2 0-16,2-2 0 0,-1-2 0 0,-1 0 0 15,0-3 0-15,-2-3 0 0,1 1 0 0,-1 1 0 16,-2-4 128-16,0 3-128 0,1-3 0 0,0 2 144 16,1-4-144-16,1 4 0 0,-1-6-192 0,0 0 192 0,-1-2-304 15,2 1 64-15,3-3 16 0,0-3 0 0,0 1 224 0,0 1-144 16,2-4 144-16,0 0-128 0,-1-4 128 0,-2-1 0 15,3-2 0-15,-1-3-128 0,-1-4 128 0,1-4 0 16,-2 0 0-16,1-8 0 0,-7-5 256 0,0 0-32 16,0 0 0-16,0 0 0 0,0 0 288 0,0 0 64 15,0 0 16-15,0 0 0 0,0 0 240 0,-7-6 32 16,-4-1 16-16,-2 2 0 0,-1 0-160 0,-4-1-16 16,-1 2-16-16,-1 1 0 0,-2 3-208 0,-1 0-32 15,2 0-16-15,-5 0 0 0,1 0-432 0,-1 0 128 16,4 2-128-16,0-1 0 15,-2 0-320-15,2-1-128 0,1 0-48 0,-1 0-11552 0,2 0-2320 16</inkml:trace>
  <inkml:trace contextRef="#ctx0" brushRef="#br2" timeOffset="165538.04">6025 2531 7359 0,'0'0'320'0,"0"0"80"0,0 0-400 0,0 0 0 0,6-2 0 0,-6 2 0 15,0 0 2064-15,0 0 336 16,0 0 64-16,0 0 16 0,0 0-1072 0,0 0-224 16,0 0-32-16,0 0-16 0,0 0-112 0,0 0 0 0,0 0-16 0,0 0 0 15,0 0-96-15,0 0-16 0,0 0 0 0,-3 13 0 16,-4-1-176-16,1 0-32 0,-4 2-16 0,1-3 0 16,0 2-96-16,4-2 0 0,-3-1-16 0,-3 8 0 15,1 0-176-15,0 1-48 0,-3 1 0 0,0 1 0 16,-2-1-32-16,5 3-16 0,-4 6 0 0,1-1 0 0,0 3-32 0,2 3-16 15,1 2 0-15,2 0 0 0,0 3-80 0,5 0-16 16,0-1 0-16,2 3 0 0,2-2-16 0,5 1-128 16,1-2 192-16,-1-10-64 0,4-3-128 0,-1 4 192 15,5-2-192-15,0 1 192 0,3-3-16 0,-3 2 0 16,0-5 0-16,0-1 0 0,0-2-16 0,1-2 0 16,-2-2 0-16,1-1 0 0,0-1-160 0,-3-4 192 15,2 2-192-15,-2-4 192 0,-1-2-192 0,-1 1 160 16,0-2-160-16,-9-4 160 0,0 0-160 0,0 0 160 15,0 0-160-15,0 0 160 0,0 0-160 0,0 0 0 16,0 0 144-16,0 0-144 0,0 0 0 0,0 0-256 16,0 0 32-16,-5 5 16 15,5-5-1456-15,-5 2-304 0,-1-2-48 0,6 0-12672 0</inkml:trace>
  <inkml:trace contextRef="#ctx0" brushRef="#br2" timeOffset="166049.1">6513 2356 11967 0,'0'0'528'0,"0"0"112"0,0 0-512 0,0 0-128 16,2-8 0-16,-2 8 0 0,0 0 1264 0,0 0 208 15,0 0 64-15,0 0 0 0,0 0-80 0,0 0-16 16,0 0 0-16,0 0 0 0,0 0-400 0,10 10-80 16,-1 4 0-16,2 4-16 0,0 3-128 0,1 3-32 15,2 2 0-15,0 6 0 0,1 0-96 0,0 2-32 16,-1 1 0-16,3 3 0 0,-2 2-64 0,0 7-16 16,-2-1 0-16,-1 4 0 0,-2-1-64 0,-3 3-32 15,-2 3 0-15,-1-1 0 0,-1-2-48 0,-2-3-16 16,-3 1 0-16,-1-12 0 0,-2 3-16 0,-3-1 0 15,-2 1 0-15,-4 1 0 0,-2 2-96 0,-2-3-32 16,-3 4 0-16,-1-5 0 0,-4 2-128 0,-2 3-16 16,3-3-128-16,-4 2 192 0,-2-1-192 0,0 2-240 0,2-3 48 0,-1 1 16 31,-1-1-2848-31,2-7-576 0</inkml:trace>
  <inkml:trace contextRef="#ctx0" brushRef="#br2" timeOffset="168835.65">29034 2184 8287 0,'0'0'736'0,"0"0"-592"0,0 0-144 0,0 0 0 16,0 0 1232-16,0 0 224 0,0 0 32 0,0 0 16 16,0 0-176-16,0 0-48 0,0 0 0 0,-8-5 0 15,1 1-432-15,7 4-80 0,-9-1-32 0,0 0 0 16,0 0-80-16,9 1-16 0,-12 3 0 0,1 0 0 16,-1-2-128-16,0 4-48 0,-2-1 0 0,-1 3 0 15,-3 0-48-15,0 0-16 0,0 0 0 0,-2 2 0 16,-6-3 96-16,1 3 16 0,2-2 0 0,-2 3 0 15,-1-1-32-15,2 3 0 0,1-3 0 0,3 5 0 16,-2 0-80-16,4 2-16 0,4-2 0 0,-2-2 0 0,-1 3-144 0,2 1-48 16,1-1 0-16,1 3 0 0,3-6-16 0,1 1-16 15,3 2 0-15,1-1 0 0,0-1-160 0,2-1 192 16,5 0-192-16,0 2 192 0,2-4-48 0,2 4 0 16,2 0 0-16,3 3 0 0,3-2-144 0,0 0 128 15,-1-2-128-15,1 5 128 0,0-2 0 0,0 0 0 16,1-1 0-16,-3 0 0 0,-1 2-128 0,-1-3 192 15,-1-3-192-15,-1 3 192 0,-3 1-32 0,-1 1 0 16,-3-2 0-16,-2 1 0 0,-2 0-16 0,-2 2 0 16,-2-1 0-16,-4 1 0 0,0-1 64 0,-3 2 16 15,-1 1 0-15,-2-1 0 0,-1 0-32 0,1-3 0 0,-1-2 0 16,0 1 0-16,-2-2-48 0,-1 2-16 0,1-4 0 0,-2 2 0 16,1-3-128-16,-1 1 128 0,-1-4-128 0,2 1 128 15,0-5-128-15,0 1 0 0,0-3 0 0,5 0 128 16,3 0-128-16,3 0 0 0,2-1 0 0,8 1 128 15,0 0-128-15,0 0 0 0,0 0 0 0,0 0 0 16,0 0 0-16,0 0 0 0,0 0-144 0,13 0 144 16,0 1 0-16,-1 0 0 0,0 2 0 0,-1 0 0 15,2 3-128-15,-2-1 128 0,0-2 0 0,0 6 0 16,-5-2 0-16,1 4 0 0,-2-2 0 0,-3 5 0 16,1 0 0-16,-2 2 0 0,-2 5 0 0,0-2 0 15,-3 0 0-15,0 4 0 0,-1 4 0 0,0-2 0 16,-3 4 0-16,2-1 0 0,-2 3 0 0,3 2 0 15,0 0 0-15,1 0 0 0,2-3 0 0,3 1 0 0,2 1 0 0,2-6 0 16,2 2 0-16,2-2 0 0,4 0 0 0,3-3 0 16,3-1 0-16,1-1 144 0,-1 0-16 0,1-5-128 15,0 1 192-15,3-1-64 0,-1-2-128 0,-1 2 192 16,1-2-192-16,0-3 192 0,0 0-192 0,3 2 0 16,-1-3 0-16,1 2 0 15,2 0-320-15,2-3-80 0,0 0-32 0,3-2-10768 16,0 0-2144-16</inkml:trace>
  <inkml:trace contextRef="#ctx0" brushRef="#br2" timeOffset="169834.72">30338 2576 15663 0,'-17'4'1392'0,"9"-2"-1120"16,-4-2-272-16,3 0 0 0,9 0 848 0,0 0 112 16,-9 0 32-16,9 0 0 0,0 0 240 0,0 0 48 0,0 0 16 0,4-11 0 15,4 2-656-15,1-3-128 0,2 2-16 0,7-2-16 16,3-5-176-16,5 2-48 0,1-2 0 0,2 2 0 15,5 2-128-15,-1-1-128 0,-1-1 192 0,1 1-192 16,-1 0 192-16,2 4-192 0,-3-2 192 0,0 7-192 16,1 2 288-16,-3 1-48 0,-3 5-16 0,-1 1 0 15,-1 3-224-15,-2 2 144 0,-4 3-144 0,-4-1 128 16,-3 3 176-16,-1 5 16 0,-3 5 16 0,-1 3 0 16,-5-3-80-16,2 5 0 0,-3-1-16 0,0 3 0 15,-3 2-32-15,2 1 0 0,-3 3 0 0,0-1 0 16,-1-1-32-16,0 1-16 0,-2-1 0 0,0 0 0 15,1-1 0-15,1-1 0 0,0-2 0 0,1 0 0 16,3-3 0-16,-2-4 0 0,3-2 0 0,3 0 0 0,1-2 64 0,1-2 16 16,1-3 0-16,3 2 0 0,2-1 64 15,1 1 16-15,0-3 0 0,1 0 0 0,0-4-64 0,2 0-16 16,2-1 0-16,0 0 0 0,3-4-64 0,-1-1-16 16,-2 1 0-16,1-1 0 0,0-3-32 0,-1-1 0 15,-2-1 0-15,-3 1 0 0,0-2-128 0,-2 0 192 16,-10 2-192-16,9-7 192 0,-9 7 0 0,8-6 16 15,-8 6 0-15,0 0 0 0,0 0 48 0,0 0 16 16,0 0 0-16,0 0 0 0,-9-1-48 0,-1 1-16 16,-2 1 0-16,-1 5 0 0,-1 5-80 0,0 1-128 15,0 1 176-15,0 3-176 0,-2 2 176 0,-1 1-176 16,5 0 160-16,-2 3-160 0,0-2 144 0,1 3-144 0,2 3 128 0,0 0-128 16,3-3 0-16,2 4 128 15,3-3-128-15,1 1 0 0,2 0 128 0,3-2-128 0,2 1 128 0,0 1-128 16,-1-1 0-16,1 4 128 0,-1-4-128 0,0 3 0 15,-1-4 128-15,1 2-128 0,-1 3 0 0,-2-2 128 16,2 0-128-16,-3 0 0 0,-3 3 0 0,-1-2 0 16,-1-1 128-16,-4 0-128 0,2 2 128 0,-4-3-128 15,3 1 176-15,-5-3-48 0,-4 1-128 0,-1 1 192 16,-1-5-192-16,0 0 176 0,2-4-176 0,-4 1 160 31,0-1-480-31,-1-1-80 0,-1-1-32 0,0 0-11760 0,-1-1-2352 0</inkml:trace>
  <inkml:trace contextRef="#ctx0" brushRef="#br2" timeOffset="171369.47">10963 2290 5519 0,'0'0'240'0,"11"-5"64"0,-2-2-304 0,-2 2 0 16,1-4 0-16,-1 4 0 0,-7 5 1792 0,8-5 288 15,-8 5 64-15,0 0 16 0,5-10-1008 0,-5 10-192 16,0 0-32-16,0 0-16 0,3-6 64 0,-3 6 16 16,5-10 0-16,-5 10 0 0,0 0-96 0,0 0 0 15,0 0-16-15,0 0 0 0,0 0-64 0,0 0-16 16,0 0 0-16,-9 0 0 0,0 0-32 0,-1 1-16 15,-3 1 0-15,-1 3 0 0,-2 2-256 0,-4-2-48 16,-4 3-16-16,0-1 0 0,-1 3 0 0,-1 1 0 16,0 1 0-16,-1 3 0 0,2-1 0 0,0 0 0 15,4 3 0-15,-1-1 0 0,1-2-128 0,1 3-32 16,4 0 0-16,2-1 0 0,0-1-112 0,3-1-32 16,2 2 0-16,2-1 0 0,1-1-128 0,2-2 0 15,2 0 144-15,0 1-144 0,2-2 128 0,4-2-128 16,4 2 128-16,1-2-128 0,1 1 208 0,3-1-16 0,-1 3-16 0,4 1 0 15,-1-3 0-15,0 2 0 16,-2 0 0-16,-1-1 0 0,0 2-16 0,-1 2 0 0,-1-3 0 0,-3-3 0 16,-1 1-160-16,-1 1 192 0,-1 2-192 0,-1-3 192 15,-2 0 64-15,-1 3 32 0,-3-2 0 0,0 2 0 16,-3 0-32-16,0-2 0 0,0 2 0 0,-3 2 0 0,2-2 48 16,-4-2 0-16,-3 2 0 0,-1 1 0 15,0-3-112-15,-2 2-32 0,-1 1 0 0,0 0 0 0,1-5-32 0,-2 1-128 16,-3-3 192-16,-2 1-64 0,1-2-128 0,0-1 128 15,0 0-128-15,2-1 128 0,-1-3 0 0,3 0 0 16,1 0 0-16,3-1 0 0,2 2-128 0,3-2 0 16,2 0 0-16,-1 0 0 0,4 1 0 0,5-1 0 15,0 0 0-15,0 0 0 0,0 0 0 0,0 0-176 16,0 0 48-16,9 2 0 0,1 1 128 0,3 2-160 16,0 0 160-16,1 0-160 0,1 5 160 0,0-2 0 15,-2 3 0-15,2-2 0 0,-2 3 0 0,0 3-128 16,-1-1 128-16,1 0 0 0,-3 4 0 0,0 1 128 15,-2 2 0-15,-2 0 0 0,-2 0-128 0,-1 1 0 16,-3 1-128-16,0 2 128 0,-3 1 0 0,-1 2 192 16,-2-2 0-16,0 2-16 0,1 3 80 0,0-3 0 15,-2 2 16-15,3 2 0 0,-1-3-48 0,2 1-16 16,0-4 0-16,0 2 0 0,3 4-208 0,6-7 0 16,-3 1 0-16,2-3 0 0,3-2 0 0,2 1 0 15,3 1 0-15,1-4 0 0,1-3 0 0,4-2-128 16,2 0-16-16,10 3 0 15,2-6-1920-15,2-6-384 0,0-1-80 0,-9-4-14288 0</inkml:trace>
  <inkml:trace contextRef="#ctx0" brushRef="#br2" timeOffset="172353.39">12711 2417 14111 0,'0'0'624'0,"0"0"128"0,0 0-608 0,0 0-144 0,0 0 0 0,0 0 0 15,0-9 1488-15,0 4 272 0,2-1 48 0,0-2 16 16,-2 8-608-16,4-4-128 0,0-2-32 0,1-2 0 16,0 2-352-16,2-3-80 0,5 1-16 0,-1-1 0 15,2 2-160-15,1 0-48 0,3 0 0 0,0 3 0 16,2 0 32-16,2-1 0 0,0 4 0 0,1 2 0 15,0 4-176-15,-1 2-16 0,-2 3-16 0,2 0 0 16,-4 3-96-16,-1 3-128 0,-4 1 176 0,-1 3-176 0,-3 4 192 0,-1 5-192 16,-3 6 192-16,-2-1-192 0,-2 2 224 0,-2 2-64 15,-1-1-16-15,-2-1 0 0,-4 0 16 0,1-2 0 16,1 1 0-16,-1-6 0 0,-1 0 272 0,2 0 48 16,0-2 16-16,1 2 0 0,0-3-96 0,1 0-16 15,2-3 0-15,3 0 0 0,3-2-160 0,2-1-32 16,1-2-16-16,3-3 0 0,2 1 16 0,2-2 0 15,1 0 0-15,0-2 0 0,3-2 16 0,2 1 16 16,3-4 0-16,0 0 0 0,0-1 16 0,1-1 0 16,-1-2 0-16,3-1 0 0,-3-4-48 0,0 1-16 15,0-1 0-15,-3-2 0 0,-1 1 48 0,-2-3 16 16,1 1 0-16,-5 1 0 0,1-2-112 0,-2-1 0 16,-2 2-128-16,-1 0 192 0,-2-3-64 0,-6 8-128 15,3-5 176-15,-3 5-176 0,0 0 160 0,0 0-160 16,-5-3 128-16,-2 0-128 0,0 3 0 0,-1 3 0 15,-3 0 128-15,-1 2-128 0,1 6 0 0,-3 0 0 16,0 2 0-16,0 2 0 0,-1 2 0 0,2 2 0 16,0 0 0-16,1 2 128 0,-1 1-128 0,1 1 0 0,2-2 144 0,1 4-144 15,0 0 0-15,2-2 128 0,2 2-128 0,1 1 0 16,1-3 0-16,3 2 0 0,2-1 0 0,1-1 128 16,1-3-128-16,1-1 0 0,0 0 128 0,1-1-128 15,-3 0 0-15,1 2 128 0,0-2-128 0,-2 0 0 16,-2 0 192-16,4 0-16 0,-2-3-16 0,-2 3 0 15,-2-1 96-15,1 4 32 0,-2-2 0 0,0 1 0 16,-1-1 32-16,-1 0 16 0,-2 0 0 0,1-1 0 16,0 0-64-16,-2 0-16 0,0-2 0 0,-2 1 0 15,-1-1-96-15,-3 0-32 0,-3-4 0 0,-2 2 0 16,-2 2 32-16,-3-4 0 0,-4 1 0 0,-14 3 0 0,1-3-160 0,2-1-176 16,-1-5 48-16,2 3 0 15,-3-3-1088-15,3 0-192 0,1 2-64 0,0 0-11264 16,-2 0-2272-16</inkml:trace>
  <inkml:trace contextRef="#ctx0" brushRef="#br2" timeOffset="-142680.45">2733 8227 13823 0,'0'0'1216'0,"0"0"-960"0,-8-6-256 0,8 6 0 0,0 0 448 0,0 0 32 16,-6 5 16-16,6-5 0 0,-12 9 16 0,5 2 0 15,-1-1 0-15,1 4 0 0,-6 3-240 0,1 4-32 16,-3 6-16-16,-1 0 0 0,-3 3-96 0,-3 6-128 16,-2 1 176-16,-3 3-176 0,-2 5 224 0,-2 3-64 15,2 9-16-15,-1 2 0 0,-2 2 48 0,-1 7 0 16,0 7 0-16,0 6 0 0,0 0 0 0,0 7 16 16,1 2 0-16,4 5 0 0,-1 1 96 0,3-1 16 15,2 0 0-15,8-5 0 0,4-2 144 0,6-3 48 16,1-1 0-16,5 1 0 0,2 1 0 0,6-4 16 0,5 2 0 0,2-8 0 15,1-3-256-15,5-2-48 0,0 0-16 0,5-1 0 16,0-3-208-16,6-4 144 0,3-1-144 0,3-4 128 16,2 3-128-16,5-5 0 0,3-2 0 0,6-1 128 15,1 3-128-15,0-5 0 0,-2-7 0 0,2-2 0 32,1-2-1120-32,4-5-160 0,1-8-16 0</inkml:trace>
  <inkml:trace contextRef="#ctx0" brushRef="#br2" timeOffset="-142162.49">3868 8217 22111 0,'-10'-15'1968'0,"4"8"-1584"15,-2 1-384-15,3 0 0 0,5 6 0 0,0 0 0 16,0 0 0-16,0 0-176 0,0 0 176 0,13 0 0 0,-1 3 0 0,3 4 0 15,2-2 0-15,1 8 0 0,1 0-144 0,5 5 144 16,3 1 0-16,3 4 0 0,2 8 128 0,4-1-128 16,0 5 192-16,4 3-64 0,-2 4 0 0,1 2 0 15,0 6-128-15,-1 3 0 0,1 6 144 0,-2 3-144 16,2 0 208-16,-1 4-16 0,-1 4-16 0,1 1 0 16,1-1 80-16,-3 0 0 0,0-3 16 0,-2 3 0 15,-1 2 128-15,-3 1 32 0,-7 0 0 0,-3 3 0 16,-4-1-96-16,-2 1-16 0,-2 1 0 0,-5-1 0 15,-4-1 16-15,-4-1 0 0,-4 2 0 0,-6-3 0 16,-4-1 176-16,-5 0 48 0,-3-1 0 0,-6-1 0 16,-9-4-32-16,-3-1 0 0,-2-6 0 0,0-1 0 15,-1-1-144-15,2-2-48 0,0-3 0 0,0-6 0 16,2-4-208-16,2-2-128 0,5-3 160 0,2-5-160 16,4-4-736-16,5-9-240 0,4-4-48 0,8-7-12848 15</inkml:trace>
  <inkml:trace contextRef="#ctx0" brushRef="#br2" timeOffset="-141076.58">20338 8073 28559 0,'4'-15'2544'0,"0"9"-2032"0,-4 6-512 16,6-9 0 0,-6 9-528-16,10-4-208 0,0 1-32 0,-10 3-16 0,0 0 784 0,0 0 272 0,0 0 0 0,0 0 0 15,0 0 432-15,0 0 96 0,0 0 16 0,-12 3 0 16,-5-1-160-16,-5 0-16 0,-4 2-16 0,-7 2 0 16,-7 0-384-16,-3 4-80 0,-3-2-16 0,-5 1 0 15,-4-5 0-15,-4 1 0 0,-3 1 0 0,3-1 0 16,2-2 240-16,0-1 32 0,-3 1 16 0,2 1 0 15,-3-3-224-15,0 0-32 0,-2-1-16 0,5 3 0 16,2-2-160-16,6 2 0 0,2 3 144 0,1 2-144 16,1-5 0-16,4 2 0 0,2 2 0 0,2-3 0 15,-1 1 0-15,6 1 0 0,7-1 0 0,3-1 128 16,4 1-128-16,5 3 0 0,4-3 0 0,2 4 0 16,3-2 0-16,2 5 0 0,3-2 128 0,4 4-128 15,0 2 144-15,2 6-144 0,3 1 192 0,0 5-192 0,0 5 192 0,4 1-64 16,-1 3 0-16,0 1-128 0,-2 0 176 0,2 8-176 15,-4 2 160-15,1 6-160 0,-6 2 128 0,-1 5-128 16,-2 2 0-16,-2 7 144 0,-5 3-144 0,0 5 0 16,-2 4 0-16,0 2 128 0,0 1-128 0,2-3 0 15,-1 1 0-15,-1 2 128 0,0-1-128 0,0 1 0 16,3 0 0-16,1-1 0 0,1-6 0 0,-1-1 0 16,-1 0 0-16,0-5 128 0,1-1 144 0,-1-1 32 15,-2-1 0-15,-1 0 0 0,1-5-48 0,-1-1 0 16,0 1 0-16,-1 1 0 0,-2-4-48 0,1-2-16 15,-1 1 0-15,1-2 0 0,-2-1-64 0,0 0-128 16,-1 2 176-16,0-5-176 0,0 0 192 0,0-5-192 0,1 0 192 16,0-3-192-16,1-5 176 0,2-1-176 0,1-3 160 0,2-4-160 15,2-3 128-15,1-3-128 0,4-2 0 0,2-4 0 16,3-2 176-16,4-1-176 0,3-7 192 0,3-2-192 16,4 0 256-16,5-3-64 0,4-2-16 0,5 0 0 15,5-3-48-15,4-1-128 0,5 0 192 0,5-1-64 16,1-3-128-16,3 0 128 0,2 3-128 0,3-2 128 15,3-3 0-15,7 2-128 0,8 0 192 0,1 3-64 16,0-3-128-16,1-1 0 0,0 1 0 0,5 1 0 16,1-2 0-16,0-3 0 0,-3 3 0 0,-3 0 0 15,-2-3-1408-15,0 3-192 0,-2-5-64 16,-1 0-9984-16,-1-3-2016 0</inkml:trace>
  <inkml:trace contextRef="#ctx0" brushRef="#br2" timeOffset="-140242.52">22146 8058 24879 0,'-17'-24'2208'0,"8"7"-1760"0,1-2-448 0,3 3 0 16,2 3 944-16,3 2 96 0,1-2 32 0,4-1 0 16,3-1-240-16,3-2-64 0,3-1 0 0,4-1 0 15,2-2-352-15,4 0-80 0,4 1-16 0,3 1 0 16,1 0-320-16,2 0 128 0,0-4-128 0,3 3 0 16,1 0 0-16,-1 3 0 0,-4-1 0 0,-2 3 0 15,-3 3 0-15,-2-1 192 0,-2 3-64 0,-2 3 0 0,-4 3 64 0,-3 1 32 16,-1 1 0-16,-1 4 0 0,-3 2-224 15,-1 1 144-15,-2 5-144 0,0 3 128 0,-2 5-128 0,-3 4 160 16,1 2-160-16,-3 1 160 0,-1 4 64 0,-2 7 16 16,-2 6 0-16,1 5 0 0,0 2-240 0,-1 5 128 15,-1 3-128-15,0 7 0 0,-1 0 0 0,2 5 0 16,-1 1 0-16,1 4 0 0,-2 2 0 0,1 5 0 16,0-2 0-16,-2 6 0 0,4 3 144 0,-1 1-144 15,0 1 128-15,1 3-128 0,0 1 0 0,3 1 0 16,1-2 0-16,0-1 0 0,0-2 0 0,3 0 0 15,2 3 0-15,1-3 128 0,1-3-128 0,1-2 128 16,3-4-128-16,1-1 128 0,1-1 0 0,1-3-128 16,-1-5 192-16,2-2-64 0,1-2 32 0,4 1 0 0,-3-3 0 15,2-3 0-15,0 4 48 0,2-6 16 0,0-3 0 0,1 1 0 16,0 1-64-16,1-3-16 0,1-4 0 0,0-4 0 16,0-6-144-16,-1-1 192 0,0-3-192 0,-2-2 192 15,-2-5-64-15,-1 0-128 0,0-8 192 0,-3 1-64 16,-3-1-128-16,-2-3 128 0,-1-1-128 0,-3-1 128 15,-1-1-128-15,-1-2 160 0,-3-4-160 0,1 1 160 16,-5 0 160-16,-1-1 16 0,-3 0 16 0,-4 0 0 16,-1-3 208-16,-6 2 32 0,-5-1 16 0,-5 1 0 15,-5-3-80-15,-6 0-16 0,-8 1 0 0,-4-3 0 16,-5 0-96-16,0 4-32 0,-1-3 0 0,-4 3 0 16,-4-5 0-16,-3 1-16 0,0 1 0 0,0 1 0 15,5-1-176-15,3 3-16 0,2-4-16 0,2 4 0 16,1-3-160-16,2-1 0 0,-1 3 0 0,6-3 0 0,5 2-288 15,5 0-96-15,3 0 0 0,7 1-16 16,4-1-2976-16,8-3-592 0</inkml:trace>
  <inkml:trace contextRef="#ctx0" brushRef="#br2" timeOffset="-138376.4">22762 17771 15775 0,'0'0'704'0,"0"0"128"0,0 0-656 0,-8 3-176 16,8-3 0-16,-10 3 0 0,0-2 1408 0,1-1 240 0,0 1 48 0,0 0 16 16,0 1-352-16,2-2-64 0,0-2-16 0,7 2 0 15,-8-1-160-15,8 1-32 0,0 0-16 0,0 0 0 16,-5-4-176-16,5 4-48 0,0 0 0 0,0 0 0 15,6-12-320-15,4 4-64 0,4-3-16 0,5 3 0 16,5-4-144-16,5 2-48 0,3 1 0 0,5-2 0 16,4 3-80-16,3-3-32 0,3 2 0 0,-2-2 0 15,-2 2-144-15,-4-2 0 0,-2 4 144 0,-2-2-144 16,-7 3 160-16,-2-1-32 0,-4 3-128 0,-2 2 192 16,-5 1-32-16,-2-1-16 0,-13 2 0 0,0 0 0 15,0 0 16-15,0 0 0 0,0 0 0 0,-7 5 0 16,-6 1 128-16,-5 2 32 0,-5 1 0 0,-6 3 0 15,-7 2-96-15,-3-4-16 0,-3-1 0 0,-6 0 0 16,-1 0-32-16,1-2-16 0,5 2 0 0,2-1 0 16,4 2-32-16,6-2 0 0,3 0 0 0,5-2 0 0,4-1-128 0,5 1 128 15,3-1-128-15,11-5 128 0,0 0-128 0,0 0 0 16,0 0 0-16,18 0 0 0,6-1 0 0,8-3 0 16,6-2 0-16,9 2 0 0,8 0 0 0,3 1 0 15,2-3 0-15,-3 0 0 0,-4-1 0 0,-5 0 0 16,-2 2 0-16,-3 1 0 0,-5-1 0 0,-4 2 0 15,-3 2 0-15,-7 0 0 0,-5 1 0 0,-6 0 0 16,-13 0 0-16,0 0 0 0,0 0 224 0,0 0-32 16,-10 1-16-16,-8 1 0 0,-9 4 128 0,-6-3 16 15,-5 0 16-15,-5 2 0 0,-4 1-176 0,-4-2-32 16,-5 0-128-16,0-1 192 0,-3-1 48 0,9-1 0 16,1 2 0-16,7-2 0 0,4-1 96 0,9 0 32 0,7-1 0 0,6 2 0 15,4 0-160-15,12-1-16 0,0 0-16 0,0 0 0 16,0 0-176-16,0 0 0 0,16-5 0 0,4 4 0 15,8-4 0-15,2 2 0 0,7 2 0 0,7 1 0 16,3 1 0-16,-2 1 0 0,0 0 0 0,-4 0 0 16,-5-1 0-16,-4 1 0 0,-5 2 0 0,-4-1 0 15,-4-1 0-15,-5 2 0 0,-3 1 0 0,-11-5 0 16,0 0 0-16,0 0 0 0,-1 10 0 0,-7 0 0 16,-7-3 0-16,-4-1 0 0,-8 2 0 0,-6-4 0 15,-5 1-272-15,-4-1 64 0,-6-1 16 0,2-1 0 16,4-2-1440-1,4 1-288-15,2 0-48 0,6-2-16320 0</inkml:trace>
  <inkml:trace contextRef="#ctx0" brushRef="#br2" timeOffset="-137264.52">26545 20883 11055 0,'0'0'976'0,"0"0"-784"0,0 0-192 0,0 0 0 16,0 0 2080-16,0 0 368 0,0 0 80 0,0 0 16 16,0 0-1680-16,0 0-336 0,0 0-64 0,0 0-16 0,0 0 272 0,0 0 48 15,10-6 16-15,0 2 0 16,-1 1-96-16,4 1-32 0,0-5 0 0,2 4 0 0,3 0 32 0,3 1 0 16,5-1 0-16,3-1 0 0,4-1-64 0,4 1-16 15,1 2 0-15,-1-3 0 0,-2-2-208 0,1 2-32 16,0 3-16-16,-2-2 0 0,0-1 16 0,-1 2 0 15,0 1 0-15,-1-1 0 0,-4 2-32 0,-3-2 0 16,-3 1 0-16,-3-1 0 0,-2 2-112 0,-7 1-32 16,-10 0 0-16,0 0 0 0,0 0-64 0,0 0 0 15,0 0-128-15,-8 6 192 0,-5-2-32 0,-3 1-16 16,-6-1 0-16,-4 2 0 0,-5 1 32 0,-2 0 0 16,-1-2 0-16,-2-1 0 0,-1 1 16 0,-1 2 16 0,0-3 0 15,-3-1 0-15,2-1 48 0,20-1 0 0,-1 1 0 0,-1 2 0 16,2-2-96-16,3-1-16 0,2 0 0 0,3 0 0 15,5-1-144-15,6 0 0 0,0 0 0 0,0 0 0 16,20 4 0-16,7-3-176 0,5-1 176 0,4-1-128 16,2 0 128-16,5 0 0 0,5-1 0 0,4 2-128 15,3-2 128-15,-3 1 0 0,-2-1 0 0,-2 2 0 16,-1-1 0-16,-5-2 0 0,-5 2 192 0,-5 0-64 16,-6 1 288-16,-2 0 64 0,-3 0 16 0,-5 0 0 15,-2 0-224-15,-14 0-32 0,0 0-16 0,0 0 0 16,0 0-224-16,0 0 0 0,0 0-144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9.436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58 7943 0 0,'0'0'364'0'0,"0"-2"-8"0"0,-1-3-78 0 0,1 0-1 0 0,1 0 1 0 0,-1 0-1 0 0,1 1 1 0 0,0-1-1 0 0,0 0 1 0 0,0 0-1 0 0,4-7 1611 0 0,2 9-396 0 0,-6 2-1429 0 0,0 1-1 0 0,-1 0 0 0 0,1 0 1 0 0,-1 0-1 0 0,1 0 0 0 0,0 0 1 0 0,-1 0-1 0 0,1 0 0 0 0,0 0 1 0 0,-1 0-1 0 0,1 0 0 0 0,0 0 0 0 0,-1 0 1 0 0,1 0-1 0 0,-1 1 0 0 0,1-1 1 0 0,0 0-1 0 0,2 1 114 0 0,2 1 8 0 0,0 0 0 0 0,0 0 0 0 0,0 0 0 0 0,0 1 0 0 0,-1 0 0 0 0,1-1 0 0 0,6 7 0 0 0,27 28 416 0 0,-33-32-562 0 0,50 54 226 0 0,-2 3 1 0 0,-3 3-1 0 0,-3 1 0 0 0,-3 3 0 0 0,65 138 1 0 0,-88-161-234 0 0,134 331 310 0 0,-137-316-310 0 0,18 104 0 0 0,-36-163-219 0 0,0-19-2540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49.76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636 0 12095 0 0,'0'0'1091'0'0,"-1"2"-794"0"0,-76 172 4955 0 0,6 14-3052 0 0,33-82-1444 0 0,-38 109 183 0 0,1-5-399 0 0,-10-4-324 0 0,-77 99-468 0 0,114-223-1090 0 0,46-78 160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0.205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57 11055 0 0,'0'0'1002'0'0,"2"-1"-737"0"0,5-1 108 0 0,27-12 2275 0 0,67-18-1 0 0,-91 30-2425 0 0,1 0 0 0 0,0 0 0 0 0,0 1-1 0 0,0 1 1 0 0,0 0 0 0 0,0 0 0 0 0,0 1 0 0 0,0 0-1 0 0,0 1 1 0 0,20 6 0 0 0,-26-6-177 0 0,0 0 0 0 0,0 1 0 0 0,0-1-1 0 0,0 1 1 0 0,-1 0 0 0 0,1 0 0 0 0,-1 0 0 0 0,0 1 0 0 0,0 0 0 0 0,0 0 0 0 0,5 6 0 0 0,-5-4-19 0 0,0 0 1 0 0,-1 0-1 0 0,0 0 1 0 0,0 1 0 0 0,0-1-1 0 0,-1 1 1 0 0,0-1-1 0 0,2 9 1 0 0,-2-1 3 0 0,-1-1 0 0 0,0 1 0 0 0,0 0 0 0 0,-2 0 0 0 0,0-1 0 0 0,0 1 0 0 0,-1 0 0 0 0,-6 21 0 0 0,-3-1 33 0 0,-2-1 0 0 0,-1 0 0 0 0,-32 54 0 0 0,-67 84 362 0 0,89-137-50 0 0,2 0-1 0 0,-26 56 1 0 0,47-88-343 0 0,0 1 0 0 0,0-1 1 0 0,1 1-1 0 0,-1 0 0 0 0,0-1 0 0 0,1 1 0 0 0,0 0 0 0 0,-1-1 0 0 0,1 1 1 0 0,0 0-1 0 0,1 5 0 0 0,-1-7-22 0 0,1 0 0 0 0,-1 1 1 0 0,1-1-1 0 0,-1 0 0 0 0,1 0 0 0 0,-1 0 1 0 0,1 0-1 0 0,0 1 0 0 0,-1-1 0 0 0,1 0 1 0 0,0 0-1 0 0,0 0 0 0 0,0 0 0 0 0,0-1 1 0 0,0 1-1 0 0,0 0 0 0 0,0 0 1 0 0,0 0-1 0 0,0-1 0 0 0,0 1 0 0 0,0-1 1 0 0,1 1-1 0 0,-1-1 0 0 0,0 1 0 0 0,0-1 1 0 0,3 1-1 0 0,10 1 29 0 0,-1-1 0 0 0,1 0 1 0 0,0-1-1 0 0,-1 0 0 0 0,24-4 0 0 0,66-19 32 0 0,-86 18-56 0 0,20-5-262 0 0,1-2 0 0 0,-2-1-1 0 0,48-25 1 0 0,-6-8-7074 0 0,-51 28 447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0.62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178 52 8751 0 0,'1'-2'399'0'0,"3"-8"-26"0"0,18-29 8193 0 0,-30 70-7175 0 0,5-17-945 0 0,-4 13 1 0 0,-87 214 1655 0 0,45-120-1466 0 0,36-88-476 0 0,-17 44 619 0 0,29-75-230 0 0,1-3-525 0 0,1 1 0 0 0,-1-1 1 0 0,0 0-1 0 0,0 1 0 0 0,1-1 0 0 0,-1 0 0 0 0,0 1 0 0 0,1-1 0 0 0,-1 1 0 0 0,1-1 1 0 0,0 0-1 0 0,2-2 29 0 0,15-31 170 0 0,-1-1 1 0 0,14-42 0 0 0,3-5-286 0 0,-22 54-949 0 0,-11 26 389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1.239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0 101 8807 0 0,'0'0'400'0'0,"3"1"0"0"0,28 1 354 0 0,0 0 0 0 0,0-2 0 0 0,47-6-1 0 0,94-24 3348 0 0,-112 19-3626 0 0,41-13 361 0 0,0-1-232 0 0,-81 21-547 0 0,-1 2-1 0 0,1 0 1 0 0,23 1 0 0 0,-33 1-807 0 0,17 4 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1.59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0 145 17071 0 0,'3'0'786'0'0,"12"-2"-239"0"0,18-6 0 0 0,9-2-571 0 0,-13 5 84 0 0,90-19 1400 0 0,147-42 1455 0 0,-142 46-3174 0 0,-81 14-1990 0 0,-19 3 658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1.94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26 5 10135 0 0,'-26'9'6686'0'0,"28"-8"-6577"0"0,-1 1 1 0 0,1-1 0 0 0,0 0 0 0 0,-1 0 0 0 0,1 0 0 0 0,0 0 0 0 0,-1 0 0 0 0,1 0-1 0 0,0 0 1 0 0,0 0 0 0 0,0-1 0 0 0,0 1 0 0 0,0-1 0 0 0,0 1 0 0 0,0-1 0 0 0,0 0-1 0 0,0 0 1 0 0,0 0 0 0 0,0 0 0 0 0,0 0 0 0 0,2-1 0 0 0,33 1 856 0 0,-24 0-666 0 0,14-1 1 0 0,53-8 624 0 0,-3 1-522 0 0,101 0-1 0 0,-143 8-544 0 0,14 1-841 0 0,-18 2-4428 0 0,-3 2-1469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2.37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776 24 6911 0 0,'0'0'528'0'0,"-1"-1"-341"0"0,-5-7-6 0 0,4 6 19 0 0,1 1-1 0 0,-1 0 1 0 0,1 0-1 0 0,-1-1 1 0 0,0 1-1 0 0,0 0 1 0 0,1 0-1 0 0,-1 1 0 0 0,0-1 1 0 0,0 0-1 0 0,0 1 1 0 0,0-1-1 0 0,-3 0 1 0 0,1 1 60 0 0,0 0 0 0 0,1 0 0 0 0,-1 0 0 0 0,0 1 1 0 0,1-1-1 0 0,-1 1 0 0 0,-3 1 0 0 0,-6 2 284 0 0,1 1-1 0 0,0 1 1 0 0,-15 8-1 0 0,22-11-464 0 0,-44 26 1144 0 0,-74 54 1 0 0,77-45-553 0 0,-75 80 1 0 0,96-89-474 0 0,1 2 1 0 0,1 0-1 0 0,-35 66 1 0 0,28-34-144 0 0,3 2 1 0 0,2 1 0 0 0,4 1-1 0 0,2 1 1 0 0,4 0 0 0 0,-11 111-1 0 0,21-121 18 0 0,3 75 0 0 0,4-107-26 0 0,1 1 1 0 0,0-1-1 0 0,2 0 0 0 0,1 0 0 0 0,11 28 1 0 0,-13-43-21 0 0,0-1 1 0 0,1 0-1 0 0,0 0 1 0 0,1-1-1 0 0,0 1 1 0 0,0-1-1 0 0,1-1 1 0 0,0 1 0 0 0,0-1-1 0 0,1 0 1 0 0,0-1-1 0 0,1 0 1 0 0,0 0-1 0 0,16 9 1 0 0,-6-6 19 0 0,1-2-1 0 0,0 0 1 0 0,0-1 0 0 0,39 8 0 0 0,-26-10 43 0 0,0-1 1 0 0,47 0-1 0 0,-45-6-12 0 0,-1-1 0 0 0,1-1 0 0 0,35-11 0 0 0,-55 11-56 0 0,-1 0 1 0 0,0-1-1 0 0,0-1 0 0 0,0-1 0 0 0,-1 0 0 0 0,0 0 1 0 0,0-1-1 0 0,-1-1 0 0 0,15-12 0 0 0,-12 7 38 0 0,-1 0 0 0 0,-1-1 0 0 0,0 0 1 0 0,-1-1-1 0 0,-1 0 0 0 0,15-27 0 0 0,-22 35-38 0 0,-1 1 0 0 0,0 0 0 0 0,0-1 0 0 0,0 0 0 0 0,-1 0 0 0 0,0 1 0 0 0,-1-1-1 0 0,0 0 1 0 0,0 0 0 0 0,-1-1 0 0 0,0 1 0 0 0,0 0 0 0 0,-1 0 0 0 0,0 0 0 0 0,0 0 0 0 0,-1 0 0 0 0,0 0 0 0 0,0 1 0 0 0,-1-1 0 0 0,0 1 0 0 0,0-1 0 0 0,-1 1 0 0 0,0 0 0 0 0,0 0 0 0 0,-1 0 0 0 0,0 1 0 0 0,-6-6-1 0 0,6 6 3 0 0,0 1 0 0 0,-1-1-1 0 0,1 1 1 0 0,-1 1-1 0 0,-1-1 1 0 0,1 1-1 0 0,0 0 1 0 0,-1 1-1 0 0,0 0 1 0 0,0 0-1 0 0,0 0 1 0 0,0 1-1 0 0,0 0 1 0 0,-1 0-1 0 0,1 1 1 0 0,-1 0-1 0 0,1 0 1 0 0,-10 0-1 0 0,2 3 1 0 0,-1 0 0 0 0,1 0 0 0 0,-1 1 0 0 0,1 1 0 0 0,0 1 0 0 0,0 0 0 0 0,-26 14 0 0 0,19-7-24 0 0,-81 43 0 0 0,79-40 0 0 0,0 1 0 0 0,-22 19 0 0 0,29-21-37 0 0,4-3-320 0 0,-12 12 1 0 0,22-20 180 0 0,0 0-1 0 0,1 0 1 0 0,-1 1-1 0 0,1-1 1 0 0,0 0-1 0 0,0 1 1 0 0,0-1-1 0 0,1 1 1 0 0,-3 6 0 0 0,4-10 119 0 0,0 0 0 0 0,0 0 1 0 0,0 1-1 0 0,0-1 1 0 0,0 0-1 0 0,0 0 1 0 0,0 0-1 0 0,0 1 1 0 0,0-1-1 0 0,0 0 1 0 0,0 0-1 0 0,0 0 1 0 0,0 0-1 0 0,0 1 1 0 0,0-1-1 0 0,0 0 0 0 0,0 0 1 0 0,0 0-1 0 0,0 1 1 0 0,0-1-1 0 0,0 0 1 0 0,0 0-1 0 0,0 0 1 0 0,1 1-1 0 0,6 8-1645 0 0,6-2-60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2.72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 8287 0 0,'0'0'756'0'0,"0"3"-622"0"0,7 23 2900 0 0,1 0 1 0 0,23 51 0 0 0,35 48-786 0 0,-21-41-1390 0 0,134 235 611 0 0,-146-264-1412 0 0,-17-29-22 0 0,0 0 1 0 0,28 33-1 0 0,-36-50-20 0 0,19 14 0 0 0,-27-23-25 0 0,1 1 0 0 0,-1-1 0 0 0,0 0 0 0 0,1 0 0 0 0,-1 1 0 0 0,1-1 0 0 0,-1 0 0 0 0,1 0 0 0 0,-1 0 0 0 0,0 1 0 0 0,1-1 0 0 0,-1 0 0 0 0,1 0 0 0 0,-1 0 0 0 0,1 0 0 0 0,-1 0 0 0 0,1 0 0 0 0,-1 0-1 0 0,1 0 1 0 0,1 0-21 0 0,1-1-217 0 0,1-3-224 0 0,-1 1-1 0 0,0 0 0 0 0,0 0 1 0 0,-1-1-1 0 0,1 0 0 0 0,-1 0 1 0 0,1 1-1 0 0,1-7 0 0 0,2-10-6316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3.074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383 1 11519 0 0,'0'0'1374'0'0,"-2"2"-594"0"0,-46 96 3912 0 0,-65 216-638 0 0,67-178-3250 0 0,-78 197-212 0 0,112-305-603 0 0,2-5-71 0 0,1-1 0 0 0,-8 35 0 0 0,16-52-25 0 0,1 0 0 0 0,0 0 0 0 0,-1 0 0 0 0,2 9 0 0 0,1-9-389 0 0,8 3-941 0 0,2-3-406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44:13.8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13281 2542 8287 0,'0'-16'736'0,"-2"-3"-592"16,1-4-144-16,0-1 0 0,0-1 1440 0,1-2 256 15,1 4 48-15,0 0 16 0,-1 2-64 0,1 3-16 16,1 4 0-16,-2 1 0 0,0 4-432 0,0 4-96 15,0 5 0-15,0 0-16 0,0 0-480 0,5 8-80 16,0 2-32-16,0 8 0 0,0 7-32 0,1 4 0 16,2 8 0-16,1 7 0 0,2-1-176 0,2 6-32 15,0 5-16-15,0 2 0 0,-1 6-96 0,2 4-32 16,-1 5 0-16,0-1 0 0,1-1-160 0,0-2 0 0,0-6 144 0,0-1-144 16,0-7 0-16,-4-3-192 15,2-3 32-15,-3-5 0 16,0-5-2624-16,-4-4-528 0</inkml:trace>
  <inkml:trace contextRef="#ctx0" brushRef="#br0" timeOffset="268.27">13155 3136 19519 0,'0'0'864'0,"0"0"176"15,0 0-832-15,0 0-208 0,7 5 0 0,2-2 0 16,0-3 528-16,1-3 64 0,1 1 16 0,3-2 0 0,3-4 496 0,2 0 112 16,2-4 0-16,3 1 16 0,4-5-432 0,2-1-96 15,6-5 0-15,3-1-16 0,2 3-176 0,4 0-48 16,-3-1 0-16,-2 2 0 0,-4 0-272 0,-1 1-64 16,-2 0-128-16,-1 2 192 0,-3-1-192 0,-1 3 0 15,0 0 0-15,8-2 0 16,-7 6-544-16,-3-3-48 0,-6 3-16 0,-2-2 0 15,-3 1-1792-15,-1 1-352 0,0-2-80 0</inkml:trace>
  <inkml:trace contextRef="#ctx0" brushRef="#br0" timeOffset="804.65">14089 2847 18191 0,'0'0'800'0,"5"5"176"0,0 1-784 0,2 0-192 16,0-2 0-16,1-1 0 0,2-2 1120 0,0-2 176 15,2-2 48-15,-1-1 0 0,1-6-32 0,-1 0 0 16,0-5 0-16,3-9 0 0,-1 1-480 0,-1 0-80 15,-4-4-32-15,1 2 0 0,0 2-400 0,-2-3-64 16,-4 4-32-16,0-3 0 0,-6 1-96 0,1 4-128 16,-2 0 176-16,-1-1-176 0,-1 1 240 0,-3 2-64 15,-3 3-16-15,0 3 0 0,-1 6 224 0,-1 6 32 16,-4 4 16-16,2 11 0 0,-5 4-176 0,3 12-48 16,2 4 0-16,1 5 0 0,1 2-208 0,6-7 0 15,2 6 0-15,1 5 0 0,1 3 0 0,4-2 0 16,2 0 0-16,3-2 0 0,4-6 0 0,4-4 0 0,2-9 0 0,4-3 0 15,3-5 0-15,1-7 0 0,1-2 0 16,0-6-160-16,5-8 160 0,-2-3-160 0,-1-3 160 16,13-14-160-1,-2-4-1568-15,-7 1-304 0,-2-3-64 0</inkml:trace>
  <inkml:trace contextRef="#ctx0" brushRef="#br0" timeOffset="1150.95">14538 2399 24879 0,'-5'22'2208'0,"2"4"-1760"15,1 8-448-15,0 1 0 0,2 2 576 0,0-1 16 16,0-2 16-16,0 0 0 0,0 1 288 0,2-14 48 16,-1-2 16-16,1 0 0 0,2 0-480 0,0-2-96 15,1-4 0-15,-2-2-16 0,2-6-64 0,1-1-16 16,2-5 0-16,-2-3 0 0,1-5 352 0,3-6 64 15,-3-7 0-15,5-2 16 0,-3 0-176 0,-2-3-32 16,0 2-16-16,-1-3 0 0,2 1-144 0,1-1-32 16,1 4 0-16,1-2 0 0,2 5-176 0,0 4-144 15,-1 7 192-15,0 3-192 0,-2 4 144 0,3 8-144 16,-1 6 0-16,1 7 144 0,0 4-144 0,-2 7 160 16,1 2-160-16,-2 2 160 0,-4 5-160 0,-1-13 192 15,-2 7-192-15,2-1 192 0,-1 2-192 0,-1-2 0 16,-1 1 0-16,3 5 0 15,0-7-688-15,0-8-64 0,1-5-16 0,1-8 0 16,-7-9-1600-16,0 0-320 0,10-7-64 0</inkml:trace>
  <inkml:trace contextRef="#ctx0" brushRef="#br0" timeOffset="1434.9">15027 1415 26367 0,'0'0'1168'0,"0"0"240"0,-7-5-1120 0,7 5-288 16,0 0 0-16,0 0 0 0,-3 19 352 0,3 7 16 16,1 0 0-16,4 6 0 0,2 4 304 0,2 7 64 15,0 3 16-15,1 5 0 0,2 3-176 0,1 11-48 16,0 6 0-16,1 2 0 0,1 0-160 0,2 4-48 15,-2 5 0-15,0-4 0 0,-1-2-320 0,0-7 0 16,-2-7-192-16,-2-14 64 16,1-7-592-16,-1-10-112 0,-1-2-32 0,-4-10 0 15,2-3-1840-15,-4-7-368 0</inkml:trace>
  <inkml:trace contextRef="#ctx0" brushRef="#br0" timeOffset="1868.85">14992 2281 19343 0,'17'-5'1728'0,"4"-7"-1392"0,4 0-336 0,6-2 0 16,2-4 768-16,2-1 96 0,1-1 16 0,-2 2 0 15,-5-1-304-15,-1 1-48 0,2 0-16 0,-4 3 0 16,-1-2-672-16,-1 3-144 0,-1 2-16 0,1 1-16 16,0 1-832-16,-3 6-176 0,-1 1-16 0,-3-1-16 31,-3 3-1632-31,-1-1-320 0,-2 1-64 0,0-2 0 0,-11 3 2624 0,5-3 544 0,-5 3 224 0,4-10-192 15,-4 10 2032-15,0-6 400 0,0 6 96 0,0 0 16 0,0 0-368 0,-9 0-80 16,-2 3-16-16,4 3 0 0,-6 3-592 0,2 5-112 16,-3 3-32-16,1 2 0 0,-1 0-336 0,1 1-80 15,-1 2-16-15,2 1 0 0,0 0-160 0,3-2-48 16,2 2 0-16,2-3 0 0,2-1-16 0,2-2-16 16,-1-3 0-16,4-1 0 0,-2-13-112 0,5 9-32 15,-5-9 0-15,9 2 0 0,2-4 16 0,1-4 0 16,-1 1 0-16,1-6 0 0,-1-2 32 0,2 1 0 15,-2-4 0-15,1 1 0 0,-1 2-144 0,-1 6-32 16,-2 0 0-16,-8 7 0 0,9-1-208 0,0 6 128 16,1 2-128-16,-1 6 0 0,1 1 144 0,1 4-144 15,-2 1 128-15,3 3-128 0,-1-2 0 0,2-1 128 16,1-2-128-16,0-2 0 0,1-6 0 0,3-1 0 16,0-5-144-16,-1-4 144 15,1-5-1440-15,-1-7-176 0,-2-5-48 0,0-2-12640 0</inkml:trace>
  <inkml:trace contextRef="#ctx0" brushRef="#br0" timeOffset="2119.16">15958 1052 21183 0,'0'0'944'0,"-8"7"192"0,2 2-912 0,1 4-224 0,0 4 0 0,-1 2 0 15,-1 4 2000-15,-1 5 368 0,2-2 64 0,2 7 0 0,-1 7-912 0,2 5-192 16,5 5-48-16,0 2 0 0,2 3-656 0,2-1-144 16,2 0-32-16,2-1 0 0,3-1-240 0,2 3-48 15,0 1-16-15,3-3 0 0,1-4-144 0,-2-5 0 16,-2-5 0-16,0-4 0 0,-2-3 0 0,-2-6-272 16,0 0 32-16,-2-6 16 15,-4-3-1664-15,0-4-336 0,-5-2-64 0,0-11-11408 16</inkml:trace>
  <inkml:trace contextRef="#ctx0" brushRef="#br0" timeOffset="2282.15">15865 1719 23039 0,'0'0'1024'0,"0"0"192"0,10-7-960 0,2 1-256 16,1 4 0-16,3-4 0 0,-2 0 1200 0,1 1 192 15,3-2 32-15,1-1 16 0,0 0-416 0,0-2-96 16,1 3-16-16,1-3 0 0,-4 4-592 0,1 0-112 15,0 1-16-15,0 1-16 16,0 2-1232-16,-3-3-240 0,-1 1-48 0,0 0-11584 0</inkml:trace>
  <inkml:trace contextRef="#ctx0" brushRef="#br0" timeOffset="2484.21">16401 1487 22223 0,'3'14'976'0,"-1"-2"224"0,2 3-960 0,0 3-240 0,-1 1 0 0,-1 3 0 0,1 5 1856 0,-2-2 336 16,3 3 64-16,-3-1 16 16,-1 2-784-16,1 1-144 0,2 2-48 0,-1-1 0 0,1-2-832 0,1-4-160 15,0 0-48-15,2-1 0 0,-2-4-256 0,1-2 0 16,0-3 0-16,1-3 0 0,1-4 0 0,-7-8-256 16,0 0 32-16,11 4 0 15,-11-4-1856-15,11-4-368 0,0-6-80 0</inkml:trace>
  <inkml:trace contextRef="#ctx0" brushRef="#br0" timeOffset="2868.67">16821 1378 5519 0,'0'0'240'0,"0"0"64"0,-8 7-304 0,6 6 0 15,-2-1 0-15,1 7 0 0,1 5 5456 0,0 2 1040 16,1 4 208-16,1 0 32 0,0-4-4464 0,3 5-896 16,1-2-176-16,1 2-48 0,0-1-576 0,1-3-112 0,2-2-16 0,-1-3-16 15,0 1-240-15,-2-4-64 0,2-4 0 0,1-1 0 16,0-3 80-16,-1-4 16 0,-7-7 0 0,10 4 0 16,-10-4 272-16,12-3 48 0,-2-3 16 0,-1-7 0 15,4-2 96-15,-4-3 32 0,-3-2 0 0,0-3 0 16,1-1-112-16,-2-1-32 0,-1-5 0 0,-3 1 0 15,-2-3-256-15,1-2-48 0,0-2-16 0,0 2 0 16,-2-2-224-16,4 4 0 0,1 4 128 0,1 0-128 0,-1 6 0 16,-2 0 0-16,1 2 0 0,1 4 0 0,-2 4-128 0,1 1-32 15,-2 4 0-15,0 7 0 16,0 0-992-16,0 0-208 0,0 0-48 0,0 0 0 16,0 0-832-16,0 0-192 0,1 14-16 0,-1-1-12192 15</inkml:trace>
  <inkml:trace contextRef="#ctx0" brushRef="#br0" timeOffset="3269.06">17342 1391 13823 0,'0'0'608'0,"10"7"128"0,0-4-592 0,3-1-144 15,2-2 0-15,4 0 0 0,0-3 2272 0,4-1 416 16,0-2 96-16,4 1 16 0,-3-4-1360 0,0 0-272 16,2-1-48-16,0 0-16 0,-2-4 16 0,1 2 0 0,-4 1 0 0,0-3 0 15,-2 0-224-15,-3 0-32 0,3 1-16 0,-5-2 0 16,-2-2-272-16,-4 0-48 0,-1-1-16 0,-2-1 0 16,-4 0-16-16,-1 0-16 0,-1 1 0 0,-3 0 0 15,-4 0-160-15,-2 2-16 0,-5-2-16 0,-1 1 0 16,-4 5-96-16,-2 5-32 0,-4 5 0 0,2 6 0 15,-3 2 48-15,-1 5 16 0,2 7 0 0,-5 4 0 16,1 5-224-16,2-1 176 0,1 6-176 0,3 1 160 0,1 1-160 16,8 2 0-16,-3-4 144 0,4 1-144 0,2-1 128 15,6-1-128-15,4 1 160 0,4-4-160 0,3 0 128 0,2-4-128 16,5-1 0-16,2-4 144 0,3-2-144 0,2-3 0 16,0 0 0-16,5-7 0 0,3 0 0 0,-1-5 0 15,1-1 0-15,-1-1 0 0,-2-2-384 0,-1-2-16 16,-3-2 0-16,-1-2-11744 15,-5-3-2336-15</inkml:trace>
  <inkml:trace contextRef="#ctx0" brushRef="#br0" timeOffset="3430.21">16277 972 34095 0,'-36'-4'3024'0,"22"3"-2416"15,4 2-480-15,4-1-128 0,6 0 1728 0,0 0 336 16,0 0 64-16,0 0 16 0,0 0-1712 0,0 0-432 16,0 0 0-16,0 0 0 15,0 0-688-15,5 9-208 0,1 4-64 0</inkml:trace>
  <inkml:trace contextRef="#ctx0" brushRef="#br0" timeOffset="15660.88">27938 1112 12431 0,'0'0'544'0,"0"0"128"0,0 0-544 0,0 0-128 16,0 0 0-16,0 0 0 0,-9-2 656 0,9 2 112 15,0 0 0-15,0 0 16 0,-5-7 240 0,5 7 32 16,0 0 16-16,0-8 0 0,3-2-416 0,2 4-80 16,1-3 0-16,4 1-16 0,3-3-64 0,3 2-16 15,4-4 0-15,-1 0 0 0,0 1-48 0,4-1-16 0,3 3 0 0,3-1 0 16,1-2 112-16,-1 0 32 0,3 0 0 16,-2 0 0-16,1 1 32 0,-3 3 16 0,-3-3 0 0,-1 5 0 15,-1-2-208-15,-1 4-32 0,-4-2-16 0,-3 5 0 16,-4 1-96-16,-1 2 0 0,-10-1-16 0,11 6 0 15,-11-6-32-15,6 13 0 0,-4 5 0 0,-2 1 0 16,-2 1 64-16,-4 4 16 0,0 7 0 0,0 3 0 16,-3 4-96-16,-1 3-32 0,-3 3 0 0,-1 6 0 15,2 5-160-15,-5 3 160 0,1 2-160 0,-2 1 160 16,0 0-160-16,0-4 192 0,3-4-192 0,0-2 192 16,1-6 128-16,0 3 16 0,1 0 16 0,3-1 0 15,2 2-96-15,3 1 0 0,1-2-16 0,3-1 0 16,1-3-240-16,3-1 144 0,-1 2-144 0,6-1 128 15,1-1-128-15,1 3 0 0,3 4 0 0,1 1 128 0,-2-3-128 0,2 0 0 16,0 1 0-16,3-4 0 0,-1 1 0 0,0-4 0 16,-1 4 0-16,0-3 0 0,-1 3 0 0,-1-3 0 15,-3 3 0-15,1-3 0 0,-2 3 0 0,-1-3 0 16,-2-1 0-16,1-1 0 0,-4-5 0 0,1 0 0 16,-1-2 0-16,-3-2 0 0,-3 0 0 0,1 0 0 15,-3 1 128-15,1 0-128 0,-3-4 0 0,1 0 0 16,-4 2 144-16,0-5-144 0,-2 4 192 0,1-4-48 15,-2 4 0-15,-1-5 0 0,-2 0 32 0,-1-2 0 16,1 0 0-16,-5 3 0 0,-2-4 16 0,-2 3 0 16,-3-3 0-16,-3 1 0 0,0 5-192 0,0 2 192 15,-2 0-192-15,1-1 192 0,1 3-64 0,-1 1-128 0,1 0 192 0,2 0-64 16,0-1-128-16,1-4 192 0,-1 0-192 0,4-4 192 16,1-1-192-16,1 1 128 0,1-4-128 0,0-1 128 15,3-2-128-15,2-3 0 0,3-4 0 0,3 2 128 16,1-6-128-16,2 2-176 0,8-8 48 0,0 0 0 31,0 0-1728-31,0 0-320 0,8-13-80 0</inkml:trace>
  <inkml:trace contextRef="#ctx0" brushRef="#br0" timeOffset="16879.34">29116 2015 11055 0,'0'0'976'0,"0"-9"-784"0,-1-3-192 0,1-1 0 16,0 0 1120-16,0 2 176 0,0 1 48 0,0 2 0 16,-2-3 496-16,2 3 96 0,0 8 32 0,0-11 0 15,-2 3-752-15,2 8-128 0,-2-10-48 0,2 10 0 16,0 0-336-16,0 0-64 0,0 0 0 0,0 0-16 15,0 0-144-15,0 0-32 0,0 0 0 0,0 0 0 16,-2 14-256-16,2 5-48 0,0 4-16 0,3 3 0 16,0 1-128-16,4 5 0 0,2 3 144 0,1 2-144 15,2 1 0-15,-2 1 0 0,3 1 0 0,-1 0 0 16,1-4 0-16,1 1 0 0,0-2 0 0,1-2 128 16,0-5 16-16,-1-2 16 0,-1-5 0 0,-1-4 0 15,-1-3 272-15,-1-5 48 0,-1 0 16 0,0-6 0 16,-9-3 32-16,13-1 16 0,-2-7 0 0,-1-2 0 15,-1-8-64-15,1-2-16 0,1-1 0 0,-1-4 0 0,-3-2-192 16,1-3-32-16,-2-2-16 0,2 3 0 0,0-2-96 0,0-1 0 16,-2-3-128-16,0-1 192 0,0-1-192 15,2-2 0-15,-2-7 0 0,3 0 0 0,1-4 128 0,2 0-128 16,0 6 0-16,2 0 0 0,-1 5 0 0,1 2 0 16,0-1 0-16,0 2 0 0,0 1 0 0,1 2 0 15,1 1 0-15,-1 4 0 0,-1-1 0 0,1 1 0 16,-1 1 0-16,-1 3 0 0,-2 1 0 0,-1 5 0 15,-2 5 0-15,-2 1 0 0,-1 3 0 0,-5 9 0 16,4-8 0-16,-4 8 0 0,0 0 0 0,0 0 0 16,0 0 0-16,0 0 0 0,0 0-160 0,-7 13 160 15,-2 0-128-15,-1 4 128 0,1 5 0 0,-3 1-128 16,1 0 128-16,-1 6 0 0,1-1 0 0,0 4-160 0,-2 2 160 16,0 3 0-16,-1 4 0 0,4 3-128 15,0-1 128-15,-2 6 0 0,-2 3 0 0,0 0 0 0,0-3 0 0,2-1 0 16,-1-1 0-16,0-7 0 0,2 0 0 0,-1-4 0 15,1-1 0-15,-1-2 0 0,1-1 0 0,2 2 0 16,-1 0 0-16,0-1 0 0,1-2 0 0,0-1 0 16,1 0 0-16,2-8 0 0,-2 0 0 0,1-3 0 15,3-1 0-15,-2-2 0 0,-2-2 0 0,4-1 0 16,-1-7 128-16,5-6-128 0,0 0 0 0,-9 7 0 16,9-7 208-16,0 0-48 0,-9 1-16 0,0-3 0 15,4-5 16-15,0-2 0 0,-2 0 0 0,2-3 0 16,-2-2-32-16,1-2-128 0,1-4 192 0,-2 0-64 15,2 1-128-15,-1-2 192 0,2 0-192 0,-1-3 192 16,-1-3-192-16,1 2 0 0,-1-6 144 0,0 2-144 16,-1 0 0-16,-1-3 144 0,0-1-144 0,2-2 0 0,-2 0 128 0,1 0-128 15,0 4 0-15,0-1 0 0,-1-2 0 0,2 2 0 16,-2 4 0-16,2 5 0 0,-2 4 0 0,2 2 0 16,-1 3 0-16,1 4 0 0,0-1 0 0,1 3 0 15,5 8 0-15,-7-7 0 0,2 1 0 0,5 6 0 16,0 0 0-16,0 0-144 0,0 0 144 0,-6 11-128 15,2-1 128-15,4 5-128 0,3 5 0 0,2 7 0 16,1 1 0-16,2 4 0 0,6 1 128 0,1 2 0 16,1 2 0-16,3 0-128 0,2-2 128 0,-1-2 0 15,2-3 0-15,-3-1-128 0,1-5 128 0,-1 1 0 16,-1-4 0-16,0-2-128 0,-2-1 128 0,-3-1 0 16,1-3 0-16,-1-6 0 0,-2 0 0 0,-1-3 0 15,-1-4 0-15,0-1 0 0,0-2 0 0,0-3 0 0,-2-3 0 0,1-1 176 16,-2-5-48-16,1-2-128 0,-3-3 192 0,-1 0-64 15,0 0-128-15,0-6 160 0,-1 0-160 0,-2-7 160 16,0-2-160-16,0-7 0 0,3-6 144 0,0-6-144 16,4-6 0-16,2 2 128 0,1 3-128 0,1 1 0 15,1 3 0-15,3 3 0 0,2 3 0 0,-2 6 0 16,-3 3 0-16,1 4 0 0,0 6 0 0,0-1 0 16,-1 5 0-16,0 2 0 0,2 1-144 0,-4 5 144 31,-2 4-400-31,-2 0-16 0,-6 9 0 0,0 0 0 0,0 0-1952 0,0 0-384 0,0 0-64 0</inkml:trace>
  <inkml:trace contextRef="#ctx0" brushRef="#br0" timeOffset="18564.18">21502 3206 14223 0,'0'0'624'0,"0"0"144"0,0 0-624 0,0 0-144 16,5-4 0-16,-5 4 0 0,0 0 1088 0,0 0 192 16,0 0 48-16,0 0 0 0,0 0-480 0,0 0-80 15,0 0-32-15,0 0 0 0,-6 6-224 0,0 1-32 16,-3 2-16-16,-1-3 0 0,-2 3 0 0,-1-2 0 15,-2-1 0-15,-1 3 0 0,-1-4 32 0,-1 5 0 16,-1-2 0-16,-1 2 0 0,0-6-64 0,1 3-16 0,1 2 0 0,3-1 0 16,1 0-64-16,1-3-16 0,0 0 0 0,4 1 0 15,2-1-112-15,7-5-32 0,0 0 0 0,0 0 0 16,0 0-192-16,7 4 144 0,5 0-144 0,3 0 128 16,3-4 64-16,3 1 0 0,3 0 0 0,2 2 0 15,1-2-192-15,-1 2 128 0,0-1-128 0,-1 1 128 16,1 0-128-16,-1-1 0 0,-1-2 0 0,-1 1 128 0,-1 2-128 0,-3-1 0 15,-2 2 0-15,-1 0 0 0,-2 1 0 0,-3-1 0 16,-2 1 0-16,3 2 0 16,-5-2-1488-16,-7-5-176 0,0 0-48 0,0 0-6528 15,0 0-1296-15</inkml:trace>
  <inkml:trace contextRef="#ctx0" brushRef="#br0" timeOffset="18879.57">21354 3313 11967 0,'0'0'1072'0,"0"0"-864"16,0 0-208-16,0 0 0 0,0 0 1664 0,5-8 304 16,-5 8 48-16,0 0 16 0,9-3-704 0,1 0-144 15,1 1-32-15,3 2 0 0,4-2-304 0,1 1-64 16,0 0-16-16,7-1 0 0,3 2-64 0,3-2-32 15,2-1 0-15,-7 1 0 0,4-1-160 0,4 2-16 16,3 0-16-16,2 1 0 0,5 0-96 0,1 0 0 0,-1 0-16 0,1 0 0 16,0-2-96-16,-1 1-16 0,-1-1 0 0,-1-1 0 15,0 1-64-15,1 0 0 0,-2 1-16 0,-2 1 0 16,1-1-176-16,-4-1 128 0,0 1-128 0,-6 1 128 16,0-1-128-16,-6 1 0 0,1-3 144 0,-5 2-144 15,-2 1-192-15,-2 1-128 0,-2-1 0 0,-2 0-14304 16</inkml:trace>
  <inkml:trace contextRef="#ctx0" brushRef="#br0" timeOffset="32896.12">6671 7571 11343 0,'0'0'496'0,"0"0"112"0,0 0-480 0,0 0-128 16,0 0 0-16,0 0 0 0,10 4 832 0,-10-4 128 15,0 0 48-15,0 0 0 0,0 0-160 0,0 11-16 16,-3-3-16-16,-4 3 0 0,-2 1-64 0,-1-2-16 16,-2 2 0-16,3-2 0 0,-3 1-80 0,-2 2-16 0,-1-3 0 15,-1 1 0-15,1 2 0 0,-2-3-16 0,0 4 0 0,-2 0 0 16,0-4-80-16,-3 3-16 0,-1 1 0 0,0 0 0 15,-1 4-80-15,1-4 0 0,4 0-16 0,-1 0 0 16,-2-3-112-16,4-1-32 0,2 4 0 0,1-5 0 16,-1 0-144-16,4-2-16 0,0 0-128 0,3-3 192 15,9-4-16-15,-7 4-16 0,7-4 0 0,0 0 0 16,0 0-32-16,0 0 0 0,0 0 0 0,0 0 0 16,0 11 0-16,0-11 0 0,7 7 0 0,1 0 0 0,2 0 0 0,1-2-128 15,3 4 192-15,6-3-64 0,1 2-128 0,3 1 0 16,0-2 144-16,1 2-144 0,-1 1 0 0,2 0 0 15,2 3 0-15,-1-3 128 0,-1 2-128 0,-1-3 0 16,-1-1 0-16,2 4 0 0,-2-3 0 0,-1 4 0 16,-1-3 0-16,0 0 0 0,0-1 0 0,-1 0 0 15,1 0 0-15,-3 1 0 0,1 1 128 0,-1-2 16 16,-1 1 0-16,-6-5 0 0,0 3-144 0,0-2 0 16,-2-3 0-16,0 1-176 0,-1-1 176 0,0 1 0 15,-2-1 128-15,1-1-128 0,-8-2 0 0,0 0-240 16,0 0 48-16,0 0 0 15,9-2-1584-15,-9 2-304 0,0 0-64 0,1-7-16 0</inkml:trace>
  <inkml:trace contextRef="#ctx0" brushRef="#br0" timeOffset="33407.37">6358 7963 6447 0,'-5'-5'576'0,"0"-1"-576"0,0 3 0 0,5 3 0 16,-6-3 2416-16,6 3 368 0,-7-4 80 0,7 4 16 0,0 0-1152 0,0 0-240 16,0 0-32-16,0 0-16 0,0 0-288 0,0 0-48 15,0 0-16-15,13-1 0 0,3-2-240 0,2 0-48 16,1-1-16-16,5 3 0 0,7-1-272 0,3 4-64 15,4-2-16-15,4 0 0 0,3 1-48 0,2 0 0 16,1-1 0-16,-12 0 0 0,4-1-32 0,5 0-16 16,2-1 0-16,18 1 0 0,-7 2-64 0,-1 1-16 15,1 0 0-15,-16 1 0 0,6 0 16 0,3-1 0 16,2-4 0-16,-2 0 0 0,0-1-112 0,-3 1-32 16,-1-1 0-16,-2 2 0 0,-1 1 80 0,-1 0 16 15,-1 0 0-15,-1 0 0 0,-2-4 16 0,0-1 0 16,-3 0 0-16,3 1 0 0,-4-2-64 0,-1 0-16 15,-1 0 0-15,-1 3 0 0,-1-4-16 0,2 2 0 16,-3 1 0-16,2 1 0 0,0-1 32 0,-2 1 0 16,3 2 0-16,2 0 0 0,-3-2-48 0,-1 2-128 15,0 1 192-15,-3-1-64 0,-3 1-128 0,-1-2 0 16,-2 1 144-16,-3 0-144 0,-2 0 192 0,-2-2-16 16,-4 2-16-16,-1 1 0 0,-1 1-16 0,-1 2 0 15,0-1 0-15,-8-2 0 0,0 0-144 0,0 0 0 16,0 0 0-16,0 0 0 15,0 0-1344-15,-7 0-160 0,-2 0-32 0,-1 0-14768 0</inkml:trace>
  <inkml:trace contextRef="#ctx0" brushRef="#br0" timeOffset="34009.43">6737 7607 13935 0,'0'0'608'0,"0"0"144"0,0 0-608 0,0 0-144 15,0 0 0-15,0 0 0 0,0 0 1008 0,0 0 160 0,0 0 48 0,0 11 0 16,0-11-112-16,-9 9-16 0,-1 0 0 0,-2-1 0 15,-2 3-112-15,0-1-16 0,-3 3-16 0,0 0 0 16,-2-4 16-16,-1 3 16 0,1-2 0 0,2-1 0 16,-1 3-208-16,1-2-32 0,-5 4-16 0,-1-1 0 15,0-1-160-15,-2 2-48 0,-2 0 0 0,-11 7 0 16,2-2-192-16,5-2-64 0,1-3 0 0,4 2 0 16,2-7-48-16,2 2-16 0,3-2 0 0,2 0 0 15,6-5 16-15,-1 1 0 0,6 2 0 0,6-7 0 16,-5 8-208-16,5-8 144 0,3 11-144 0,4-2 128 0,3-1 0 0,4-3-128 15,4 0 192-15,4 1-64 0,3-2 64 0,-3 1 0 16,3-1 0-16,8 1 0 0,2-2-64 0,0 1 0 16,3-1 0-16,2 4 0 0,-3-1-128 0,-1 2 0 15,1-1 0-15,-1 0 0 0,-2 2 0 0,0 0 0 16,-3 2 128-16,0-1-128 0,-2 2 0 0,-3 2 0 16,-1-2 0-16,4 4 0 15,-5-2-544-15,-6-2-32 0,-6 1-16 0,-4-8-10224 16,0 0-2048-16</inkml:trace>
  <inkml:trace contextRef="#ctx0" brushRef="#br0" timeOffset="34390.64">6434 7980 17439 0,'0'0'768'0,"0"0"176"0,0 0-752 0,0 0-192 0,0 0 0 0,0 0 0 15,0 0 816-15,0 0 128 0,0 0 16 0,0 0 16 16,0 0 320-16,0 0 64 0,12 0 16 0,-1-2 0 16,3-2-272-16,4 0-48 0,2 0-16 0,5 3 0 15,4 2-320-15,5 1-64 0,6-1-16 0,4-1 0 16,7-1-144-16,-12-1-48 0,8-1 0 0,5 1 0 0,4 1-128 0,8 1-48 15,3 0 0-15,8 0 0 0,3-1 48 0,1-2 16 16,-1-3 0-16,3 5 0 0,-3-1-112 0,4 1-32 16,-5-1 0-16,2-1 0 0,-1 0-48 0,-6 1-16 15,-5 2 0-15,-3 0 0 0,-4-1-128 0,-7-1 160 16,-5 0-160-16,-2-1 160 0,-1 1-160 0,-6-1 0 16,-3-3 144-16,-5 1-144 0,-3 0 0 0,-2-3 128 15,-3 3-128-15,0 2 0 0,-6 1-160 0,-1 2-96 16,-4 1-32-16,-2 0-10656 15,-3 3-2112-15</inkml:trace>
  <inkml:trace contextRef="#ctx0" brushRef="#br0" timeOffset="38443.94">21898 8453 3679 0,'0'0'160'0,"0"0"32"0,-11 0-192 0,3-1 0 16,8 1 0-16,-11-1 0 15,3-1 2416-15,0 1 432 0,-1-1 96 0,9 2 0 16,0 0-1264-16,0 0-256 0,-9 1-48 0,9-1-16 0,0 0-144 0,0 0-48 16,-5 10 0-16,5-10 0 0,0 0-320 0,0 0-64 15,0 0-16-15,6 6 0 0,-6-6-144 0,13 6-48 16,-1-3 0-16,4 1 0 0,3 1-64 0,3-2-32 15,2-3 0-15,-5 1 0 0,5 2-16 0,3-1 0 16,2 1 0-16,5-2 0 0,1-1-16 0,3-1 0 16,4-3 0-16,2 3 0 0,5 2-32 0,3 0-16 15,4 2 0-15,1-1 0 0,-1 1-80 0,1-2-32 16,3-2 0-16,22-1 0 0,-7 2-48 0,-1 0-16 16,1 0 0-16,-3-1 0 0,2-5-16 0,-1 2 0 15,-1 0 0-15,1 3 0 0,0-2 0 0,2 2 0 16,3 2 0-16,-3 1 0 0,-8-2-64 0,2 0-16 15,-1 0 0-15,4 1 0 0,0 0 16 0,-1 3 0 16,-1 0 0-16,-2 0 0 0,-5-7-144 0,3 3 192 16,0 3-192-16,2-2 192 0,0 0-192 0,0 0 128 15,-2-2-128-15,-3 1 128 0,-2 1-128 0,-1-1 0 16,0 0 144-16,2 3-144 0,4-2 0 0,-5 3 144 0,3-1-144 0,-8 2 0 16,-3-5 128-16,-1-2-128 0,-1 0 0 0,-1 1 0 15,-2 1 0-15,0 0 0 0,2 0 0 0,-1 0 0 16,0-2 128-16,-1 1-128 0,-5 1 0 0,-1-2 0 15,-1-1 0-15,-3 0 0 0,0 3 0 0,-1 0 0 16,-4-1 128-16,0 0-128 0,0 2 0 0,0-1 0 16,-2 0 128-16,-1 0-128 0,1 0 0 0,-3 1 0 0,-3 1 0 0,-1-2 0 15,-2-4 0-15,-3 3 0 0,0 3 0 0,-4-1 0 16,-1-2 0-16,-1 0 0 0,-2 1 128 0,0 0-128 16,-11 0 0-16,0 0 0 0,7-4 0 0,-7 4 0 15,0 0 0-15,0 0 0 0,0 0 0 0,0 0 128 16,0 0-128-16,0 0 0 0,0 0 128 0,0 0-128 15,-11 5 0-15,1-1 0 0,-3 0 192 0,-1 0-64 16,-3-1 0-16,3 1-128 0,-3-4 192 0,-4-1-192 16,-4 1 192-16,-3 1-192 0,-1 1 160 0,-2-2-160 15,-5 0 128-15,0 1-128 0,-3 3 0 0,-1-1 128 0,0 3-128 16,-5-1 0-16,-2-4 128 0,-7 3-128 0,-4 0 128 0,-6-1-128 16,-3-3 128-16,-2 3-128 0,-1-1 0 0,-3 4 128 15,-5-1-128-15,-10 1 160 0,-7-5-160 0,-2 4 160 16,0 0-160-16,-5 2 0 0,-5-5 144 0,0 3-144 15,3 3 0-15,1-3 128 0,0-1-128 0,0 4 0 16,-2-2 0-16,4-1 0 0,7 1 0 0,4-1 0 16,3-2 0-16,2 2 0 0,1 1 0 0,7-1 128 15,4 2-128-15,2-1 0 0,0-2 0 0,2-1 0 16,1-1 0-16,0 1 176 0,0-2-176 0,-1 3 192 16,3 0-192-16,0-2 0 0,0 2-160 0,0-2 160 15,-2 1 0-15,4 1 0 0,0-2 0 0,3 0 160 16,4 0-160-16,2 1 0 0,4-1 0 0,2 1-176 15,0 1 176-15,2-3 0 0,2 0 0 0,3 0 0 0,2-1 0 0,3 2 0 16,4-2 0-16,3 1 0 0,2 0 0 0,2 2 0 16,4-2 0-16,0 0 0 0,2 1 0 0,2 0 0 15,0-4 0-15,3 4 0 0,-3-1 0 0,4 1 0 16,0-2 0-16,3 1 128 0,-1-2-128 0,2 1 0 16,0 0 0-16,1 0 0 0,1 0 0 0,8 0 0 15,0 0 0-15,0 0-128 0,0 0 128 0,0 0 0 16,0 0 0-16,0 0-128 0,0 0 128 0,13-8-160 15,1 2 160-15,6 2-160 0,4-4 160 0,7 2 0 16,3-1-144-16,8-1 144 0,5 3 0 0,8-4 0 16,6 0-144-16,5-3 144 0,1 6 0 0,6-3 0 15,4 3 0-15,7-5 0 0,7 4 0 0,0-2 0 0,1 1 0 0,2 2 0 16,2-3 0-16,7 4-128 16,5 2 128-16,2 1 0 0,0-3 0 0,6 2 0 0,5 2 0 0,-4 0 0 15,-1-1 0-15,3 2 0 0,0 0 0 16,-1 0 0-16,-4-1 0 0,-3 1 0 0,0 0 0 0,1-1 0 15,0 0 0-15,-3-2 0 0,-2-2 128 0,2 3-128 16,3-1 0-16,-5 0 144 0,-6-4-144 0,-3 3 128 16,-4 3-128-16,0-1 0 0,0 2 144 0,-5 0-144 15,-6-1 0-15,-3 1 0 0,-4-2 0 0,-2 2 0 16,-1 0 0-16,-5 1 0 0,-8-1 0 0,-3 0 128 16,-5-1-128-16,-2 1 0 0,-1 0 0 0,-8 0 0 15,-3 0 0-15,-2 2 0 0,-4 1 0 0,-4-1 128 16,-3 0-128-16,-3 1 0 0,-5 1 0 0,-3-3 0 15,-3 3 0-15,-11-4 128 0,0 0-128 0,0 0 0 16,0 0 0-16,0 0 0 0,-16 4 0 0,-3-3 128 0,-4-1-128 16,-3-1 0-16,-5 0 128 0,-2 0-128 0,-2-1 0 0,-4 1 128 15,-3-2-128-15,-2 2 0 0,-3-1 0 0,-4-2 0 16,-4 0 0-16,-2-1 128 0,1 0-128 0,-2-2 0 16,-2 5 0-16,-3-2 0 0,-6-1 0 0,-5-3 0 15,-5-1 0-15,-2 2 128 0,-3 3-128 0,0 0 0 16,-1 4 0-16,-9-5 128 0,-6-4-128 0,-3 5 0 15,-3 3 128-15,-1-1-128 0,-1-5 0 0,0 3 0 16,0 2 0-16,0 1 0 0,1 1 0 0,-1 0 128 16,-2-2-128-16,2 4 0 0,3 1 0 0,-1 3 0 15,-1-1 0-15,-1-2 0 0,2-1 0 0,3 3 0 16,3 4 0-16,0-4 0 0,-3-1 0 0,2 3 0 0,6 0 0 0,2 1 0 16,4-1 0-16,1-3 0 0,-1-2 0 15,7 6 0-15,4-2 0 0,6 2 0 0,4-1 0 0,7 0 0 16,5-1 0-16,4-2 0 0,3 1 0 0,2 0 128 15,6 0-128-15,5-1 0 0,6 0 0 0,3 0 0 16,3 1 0-16,5-3 0 0,4-2 0 0,5-1 0 16,10 1 0-16,0 0 0 0,0 0 0 0,0 0 0 15,12-6-176-15,7 1 176 0,8 1-208 0,9-4 80 16,7 2 128-16,9 1 0 0,8-3-144 0,6 0 144 16,6-3 0-16,11 2 0 0,8-2-144 0,10 2 144 15,7-4 0-15,5 3 0 0,5 1 0 0,7 1 0 16,8 5 0-16,6 1-128 0,2 2 128 0,3 0 0 15,0 2 0-15,6-1 0 0,2 4 0 0,-6-1 0 16,-5-2 0-16,0 1 0 0,0-1 0 0,-4 1 0 16,-3 1 0-16,-2-2 0 0,-2-1 0 0,-7 1 0 0,-7-1 0 0,-4 0 0 15,-6 3 0-15,-1-3 0 0,-2-3 0 0,-11 1 176 16,-8 1-48-16,-2 0-128 0,-6-3 0 0,-5 3 0 16,-4 0 0-16,-3 0 0 0,-11 0 0 0,-6 1 0 15,-2-2 0-15,-8 0 0 0,-7-1 0 0,-6 2 0 16,-4 0 0-16,-5-1 0 0,-5-1 0 0,-10 2 0 15,0 0 0-15,0 0 0 0,0 0 0 0,0 0 0 16,0 0 0-16,0 0 0 0,-13 0 0 0,-5 0 0 16,1-3 0-16,0 3 0 0,-2 4 0 0,-1-2 0 15,-3 1 0-15,1-2 0 0,2-1 0 0,-2 0 0 16,-1 0-144-16,1-1 144 0,0 0 0 0,-1-2 0 0,0 1 0 0,2-2 0 16,-2 1 0-16,-1 1 0 0,2-1 0 15,-2 2 0-15,-2 1 0 0,2-1 0 0,-3 1 0 0,2-2 0 16,-4 1 0-16,-2 1 0 0,-2 3 0 15,1-3-128-15,-1-3 128 0,-2-1 0 0,-3 2 0 0,1 2 0 16,0 1 0-16,0 0 0 0,0-3 0 0,-1 3-128 16,-1 5 128-16,-3 0 0 0,-4 1 0 0,-4 1 0 15,-4-6 0-15,-8 3-128 0,-10 0 128 0,0 2-128 16,-2-3 128-16,0 5 0 0,-1-1 0 0,-2 1-128 16,-3-4 128-16,0 3 0 0,1 2 0 0,1-2 0 15,3 2 0-15,-1 0 0 0,-1 0 0 0,-2 3 0 16,-1-3 0-16,1 3 0 0,3 0 0 0,-2-2 0 15,1 1 0-15,-4 2 0 0,-4-4 0 0,5 1 0 16,4 1 0-16,2-4 0 0,3 5 0 0,1-4 0 16,1 0-320-16,5-4-64 0,0-1-32 0,6 2 0 15,5-1-2400-15,6-1-496 0</inkml:trace>
  <inkml:trace contextRef="#ctx0" brushRef="#br0" timeOffset="45350.69">23395 1998 8287 0,'0'0'736'0,"0"0"-592"0,0 0-144 0,-9-2 0 15,9 2 704-15,-9-1 128 0,0 0 0 0,9 1 16 16,-10 0-128-16,10 0-16 0,-10 1-16 0,10-1 0 16,-8 4-240-16,8-4-32 0,0 0-16 0,0 0 0 15,0 0-144-15,-9 6-48 0,9-6 0 0,0 0 0 16,0 0 112-16,0 0 0 0,0 0 16 0,14 4 0 0,3-3 128 0,2-1 32 15,3 0 0-15,4-1 0 0,5 0-160 0,2-1-16 16,3 1-16-16,-2 0 0 0,3-2-144 0,0 2-32 16,1 0 0-16,2 0 0 0,4-1-128 0,0 1 0 15,2 0 0-15,5-1 128 0,3 2-128 0,2-1 0 16,0 1 0-16,0 0 0 0,3-1 0 0,-19 1 0 16,9 0 0-16,0 0 0 0,6 1 0 0,2 0 0 15,0-1 0-15,2 2 0 0,-1-2 0 0,1 0 0 16,-1 0 0-16,1 0 128 0,-1 0 64 0,2 0 16 15,1 0 0-15,0 0 0 0,-1 0 0 0,-2 0 0 16,-2-2 0-16,2 2 0 0,-4-1-208 0,0 1 144 16,2 0-144-16,2 0 128 0,-1 0-128 0,0 1 0 0,-2-1 0 15,-2 0 0-15,-1 0 0 0,-4 2 128 16,-4 0-128-16,-4 2 0 0,0 0 384 0,-1-2-16 16,1 0 0-16,0-1 0 0,2-1 16 0,-1 0 16 0,-3 1 0 15,1-1 0-15,-2 1-272 0,-1 2-128 16,-3 0 0-16,1-1 128 0,-2 1-128 0,-1-2 0 0,-1 0 0 0,-3 0 0 15,1-1 0-15,0 0 0 0,-2 0 0 0,1 0 128 16,-2-1-128-16,1 1 0 16,-2-1 0-16,-1 0 0 0,-3-2 0 0,-2 2 0 0,-1 0 0 0,-2-1 0 15,-5 1 0-15,0 0 128 0,-1-1-128 0,-1 2 0 16,-8 0 0-16,6 0 128 0,-6 0-128 0,0 0 0 16,0 0 0-16,0 0 0 0,0 0 128 0,0 0-128 15,0 0 0-15,0 0 0 0,0 0 0 0,0 0 0 16,0 0 0-16,0 0 0 0,0 0 0 0,0 0 128 0,-6 0-128 0,-2 0 0 15,-1 0 0-15,-1 0 0 0,0 0 0 0,-5 0 0 16,1 0 0-16,-4 0 0 0,-1-1 0 0,-2 1 0 16,-1-1 0-16,-3 0 0 0,2-1 0 0,-3 0 128 15,-2-1-128-15,-3 2 0 0,0 0 0 0,-4 0 0 16,0 1 128-16,-2-2-128 0,-1 1 0 0,-6 0 0 16,-3-1 0-16,-1 2 0 0,-1 0 0 0,-2 0-176 15,-4 0 176-15,-5 0-192 0,-3 0 32 0,-5 0 0 16,-3 0 0-16,-1 0 0 0,-5 2 16 0,0-1 0 15,-2 0 0-15,-1 2 0 0,-5 2 144 0,-2-1 0 16,0-1 0-16,0 4 0 0,1 0 0 0,-2-1 0 16,2-1 0-16,1 1 0 0,1-2 0 0,4-3 0 15,2 4 0-15,4 0 0 0,3-1 0 0,1-1 0 16,-1-3 0-16,4 0 0 0,4 0 0 0,4 0 0 16,1 1 0-16,1 1 0 0,3 0 0 0,1-1 0 15,4-1 0-15,-2 0 0 0,-1 0 0 0,0 1 0 16,1 1 0-16,1 1 0 0,3 0 0 0,2-1 0 15,1 0 0-15,2 0 0 0,2 1 0 0,3-1 0 0,3 1 0 16,2-2-128-16,3 0 128 0,2 1 0 0,3-2 0 16,2 1 0-16,3 0 0 0,2-1 0 0,3 1 0 0,3 1-128 15,1-2 128-15,1 0 0 0,1 0 0 0,3 0 0 16,5 0-176-16,0 0 176 0,0 0-208 0,0 0 80 16,0 0 128-16,0 0-192 0,9 1 192 0,3 0-192 15,3-1 192-15,3 0 0 0,5 2 0 0,3-2-128 16,3-2 128-16,5 1 0 0,2-2 0 0,4 2 0 15,3 0 0-15,4 0 0 0,4-1 0 0,6 1 0 0,5 0 0 0,2-2 0 16,2-1 0-16,5 2 0 0,2-1 0 0,5 2 0 16,6 0 0-16,2 2 0 0,-1-2 0 0,1 0 0 15,1-1 0-15,3 4 0 0,3 0 0 0,-1-1 0 16,1-1 0-16,-1 2 0 0,-2-1 0 0,3 1 0 16,0 1 0-16,-3-2 0 0,-2 2 0 0,-3-2 128 15,-3 0-128-15,1 2 0 0,0-1 0 0,-2 2 0 16,-1 0 0-16,-1 1 0 0,-2-2 0 0,1-1 0 15,1 2 0-15,-2 0 0 0,-2 0 0 0,-2-2 0 16,-3 1 0-16,-3-2 0 0,-1 0 0 0,-4 1 0 16,-2-1 0-16,-3 0 128 0,-2 0-128 0,-3 1 0 15,-4 0 0-15,-3-2 0 0,-6-2 0 0,-1 0 0 16,-5 2 128-16,-2-1-128 0,-4 0 128 0,-3 0-128 16,-1-2 128-16,-4 2-128 0,-1 0 128 0,-2-1-128 15,-2 2 128-15,-3-1-128 0,1 0 128 0,-3-1-128 16,-3 2 160-16,-6 0-160 0,0 0 128 0,8-2-128 15,-8 2 0-15,0 0 0 0,0 0 0 0,6 2 128 0,-6-2-128 0,0 0 0 16,0 0 0-16,0 0 0 0,0 0 0 0,0 0 0 16,0 0 0-16,0 0-192 0,0 0 192 0,0 0-208 15,0 0-160-15,0 0-16 0,0 0-16 0,-5 7 0 32,-1-2-432-32,6-5-64 0,-7 7-32 0,7-7-8480 0</inkml:trace>
  <inkml:trace contextRef="#ctx0" brushRef="#br0" timeOffset="45998.89">23169 2142 6447 0,'14'2'576'0,"5"0"-576"16,5-1 0-16,6 2 0 0,7-2 704 15,7 1 48-15,5-1 0 0,7 1 0 0,6 1 80 0,4-2 0 16,8-1 16-16,2-1 0 0,7 1-224 0,5 0-48 16,5-1-16-16,4-2 0 0,3 1-112 0,3-1 0 15,5 2-16-15,2-1 0 0,2 2-208 0,5 0-32 16,4 3-16-16,1 0 0 0,-3-3-16 0,3 1 0 15,5 3 0-15,-6 1 0 0,-1 0-160 0,-1-1 0 16,2 1 0-16,-2-1 0 0,1-4 0 0,-4 2 0 16,-6 1 0-16,-1-2 128 0,-4-1 256 0,-6 0 64 15,-5-1 0-15,-5-1 0 0,-7 1 176 0,-1-1 32 16,-5-1 16-16,-8 0 0 0,-1 2-288 0,-5-1-48 16,-7-1-16-16,-3 1 0 0,-8-5-160 0,-6 3-32 0,-5 2-128 0,-5 1-6592 31,-6-1-1408-31</inkml:trace>
  <inkml:trace contextRef="#ctx0" brushRef="#br0" timeOffset="49569.17">22203 8559 12895 0,'0'0'576'0,"-10"0"112"0,-1-1-560 0,2-1-128 0,9 2 0 0,-8 0 0 16,8 0 1056-16,-9 4 176 0,9-4 48 0,0 0 0 16,-8 3-448-16,8-3-96 0,0 0-16 0,0 0 0 15,0 0 176-15,0 0 16 0,0 0 16 0,0 0 0 16,0 0-256-16,0 0-48 0,13 3-16 0,1 0 0 16,1-3-32-16,5-1 0 0,5-2 0 0,4 3 0 15,4 3-112-15,5-1-16 0,4-2-16 0,7 0 0 16,9-1-112-16,4-2-32 0,4 0 0 0,6-2 0 15,6-2-128-15,10-2-32 0,10 3 0 0,2 0 0 0,2-7 0 0,3 4-128 16,6 3 192-16,-2 3-64 0,-3 0-128 0,-1 2 0 16,-3-1 0-16,2-1 128 0,5 1-128 0,-7 0 0 15,-5 2 0-15,1 0 0 0,2 3 0 0,4 1 0 16,-1-1 0-16,0 3 0 0,-1 2 128 0,0 1-128 16,4 4 0-16,-4-5 128 0,-8-1-128 0,-1 0 0 15,-5 0 144-15,1 3-144 0,-1 3 0 0,-5-4 0 16,-5 3 0-16,-6-4 128 0,-5 4-128 0,-4 1 0 15,-5-5 0-15,-2 0 128 0,-1-4-128 0,-3-2 0 16,-4 1 0-16,-5-2 0 0,-4-1 192 0,-5 0-48 16,-6 0 0-16,-1 2 0 0,-2-2 272 0,-3 1 48 15,-5-1 16-15,-3 0 0 0,-3-1-96 0,-11 1 0 0,0 0-16 0,0 0 0 16,0 0-112-16,0 0-32 0,-11-3 0 0,-1 0 0 16,-9 0-80-16,-2-4-16 0,-7 1 0 0,-6 1 0 15,-7-2-128-15,-6 4 0 0,-6-1 0 0,-4 1 0 16,-3-3 0-16,-3 1 0 0,-1 0 0 0,-8 0 0 15,-6-2 0-15,-3 4 0 0,-6 0 0 0,0-1 0 16,2 0 0-16,-4 2 0 0,-7-1 0 0,-3 2 0 16,1 1 0-16,2 1 0 0,-4 1 0 0,-1-4 0 15,-5-3 0-15,2 4 0 0,1 0 144 0,-4 1-144 16,-7 0 0-16,2-2 128 0,3-3-128 0,-1 5 0 16,3 4 0-16,-1 0 144 0,-2-3-144 0,4 3 0 15,0-1 128-15,0 0-128 0,-3 2 0 0,5-1 0 16,6 1 0-16,3 3 0 0,5-3 0 0,1 1 0 15,5 2 160-15,3-3-32 0,8 0 0 0,11 0 0 16,6-2-128-16,7-3 0 0,4-1 0 0,7 1 0 16,7 2 0-16,6 1 0 0,5 2 0 0,8-4 0 15,6-4 0-15,8 3 0 0,0 0 0 0,7-3 0 0,7-1 0 0,12-1 0 16,8 0 0-16,10-2 0 0,11-4 0 0,15 1 0 16,11-3 0-16,13 0 0 0,12 3 0 0,11 0 0 15,9 4 0-15,6-3 0 0,3 0 0 0,6 1 0 16,7 6 0-16,0-1 0 0,-1-2 0 0,-1 2 0 15,3 0 0-15,-5 3 0 0,-4 3 0 0,-1 3 0 16,0 0 0-16,-4-2 0 0,-7-2 0 0,1 1 0 16,-1 1 0-16,-5-2 0 0,-7-1 0 0,-2 2 0 15,1 1 0-15,-6 0 0 0,-7-4 0 0,-7 0 0 16,-9 0 0-16,-2 1 0 0,-7 1 0 0,-7 0 0 16,-8 2 0-16,-7-2 0 0,-8 1 0 0,-8-1 0 0,-11-2 0 0,-9 0 0 15,-9 0 0-15,-10 0 0 0,0 0 0 0,-14 1 0 16,-11 1-192-16,-11-2 16 0,-10-3 16 0,-8 1 0 15,-9 0 16-15,-5 0 0 0,-6-1 0 0,-9 1 0 16,-9-1 144-16,-10-1 0 0,-10-2 160 0,-4 2-160 16,-2 3 0-16,-10 0 0 0,-11 1 0 0,-6-3 0 15,-3-1 0-15,-2 0 0 0,2 2 0 0,-4 1 0 16,-3-2 144-16,3 3-144 0,7 4 128 0,3-2-128 16,1-3 128-16,6 4-128 0,9 4 0 0,4-3 128 15,2-3-128-15,8 3 0 0,8 4 0 0,8-2 0 16,5 3 0-16,5-4 0 0,6 0 0 0,11 4 0 15,9-2 0-15,10-1 0 0,10-2 0 0,10 0 0 16,11-2 0-16,8 2 0 0,11-4 128 0,0 0-128 16,14 1 0-16,12-2 0 0,14-2 0 0,16 1-176 0,15-6 176 0,13 1 0 15,11 0 0-15,15 0-128 0,12 1 128 0,6 1 0 16,5-2 0-16,5 2 0 0,7 2 0 0,-2-3 0 16,0-1 0-16,0 4 0 0,5 1 0 0,-7 0 0 15,-7-5 0-15,3 2 0 0,0-1 0 0,-4-4 0 16,-4 2 0-16,-1 2 0 0,0 5 0 0,-9-1 0 15,-10 0 0-15,-4-1 0 0,0 2 0 0,-6-2 0 16,-11 1 0-16,-8-3 0 0,-9 2 0 0,-6 3 0 16,-13 0 0-16,-5-1 0 0,-10-2 0 0,-9 1 0 15,-9 1 0-15,-9 1 0 0,-10 0-144 0,0 0 0 16,-21 0 0-16,-13 0 0 16,-13 1-304-16,-9 0-48 0,-14 0-16 0,-14-1 0 15,-16-2-112-15,-8 2-16 0,-5 2-16 0,-16 0 0 16,-13-4 96-16,-5 2 32 0,-5 6 0 0,-3-3 0 0,-5 1 256 0,-4-1 48 0,-1-2 16 0,6 3 0 15,5 5 208-15,3-3 0 0,0-5 0 0,7 2-144 16,11-1 144-16,3 1 192 0,4-3-32 0,10 4-16 16,12 0 128-16,6-2 32 0,8 1 0 0,6-1 0 15,5-1 48-15,11 1 16 0,9-2 0 0,12 4 0 16,9-1 0-16,11-1 0 0,11-2 0 0,16 0 0 16,0 0-64-16,19 0-16 0,11-4 0 0,20-1 0 15,17 0-112-15,16-2-32 0,15-5 0 0,16 4 0 16,16 0-144-16,8 3 0 0,11-6 0 0,9 4 128 15,7 2-128-15,4 2 192 0,1 3-192 0,-1-2 192 16,-2 1-192-16,-2 1-192 0,3 3 32 0,-7-3 16 16,-8-3-128-16,-2 0-32 0,-1 0 0 0,-7 3 0 15,-7 0-1024-15,-3-2-208 0,-3 0-32 0</inkml:trace>
  <inkml:trace contextRef="#ctx0" brushRef="#br0" timeOffset="50251.84">21721 8763 16527 0,'-28'-6'720'0,"9"4"176"15,0-1-720-15,0 2-176 0,4-1 0 0,-2 1 0 16,3 0 640-16,1 1 80 0,2-1 32 0,-1-1 0 0,4-1-480 0,1 1-80 16,7 2-32-16,0 0 0 0,-6-1 160 0,6 1 16 15,0 0 16-15,0 0 0 0,0 0 176 0,0 0 48 16,18 3 0-16,2 0 0 0,3 0-64 0,4-2-16 15,3 0 0-15,9-1 0 0,9 2-144 0,10 0-32 16,9 1 0-16,10-3 0 0,5-3-32 0,8-1-16 16,5 1 0-16,10-4 0 0,9 2-32 0,3 1-16 15,-3-3 0-15,5 2 0 0,7 1-96 0,-2-1-128 16,0-2 176-16,3 4-176 0,2 0 128 0,0 2-128 16,-2-3 0-16,-1-1 0 0,0-1 0 0,-4 3 128 15,-4 0-128-15,0-2 0 0,0-1 400 0,-2 3-16 16,-2 3-16-16,-3-1 0 0,-3-3 16 0,0 1 0 0,4 1 0 15,-9 2 0-15,-8 0-240 0,1 0-144 0,-2-2 192 0,-2 0-192 16,-3 1 128-16,-9 1-128 0,-6 0 0 0,-5-1 0 16,-3 0 128-16,-4-3-128 0,-3-3 0 0,-3 2 0 15,-6 3 192-15,-1-2-64 0,-7-1 0 0,-3 1-128 16,-7 0 256-16,-7 3-48 0,-6-1-16 0,-5 0 0 16,-3-3-192-16,-11 5 0 0,0 0 0 0,0 0 0 31,0 0-1728-31,0 0-448 0,-21-5-96 0,-9 0-16 0</inkml:trace>
  <inkml:trace contextRef="#ctx0" brushRef="#br0" timeOffset="66179.58">8433 11606 10127 0,'0'0'448'0,"0"0"96"0,0 0-544 0,0 0 0 15,0 0 0-15,0 0 0 0,0 0 1840 0,0 0 256 16,0 0 48-16,0 0 16 0,0 0-800 0,0 0-144 16,0 0-48-16,0 0 0 0,0 0 112 0,0 0 0 15,0 0 16-15,0 0 0 0,0 0-208 0,0 0-32 16,0 0-16-16,0 0 0 0,3 5-320 0,-1 0-64 15,-2-5-16-15,-2 7 0 0,0 0-128 0,-2 0-16 16,-1 2-16-16,-1-2 0 0,-11 7-80 0,1 1-16 16,-2-1 0-16,-1-2 0 0,-2 4 0 0,0 0 0 15,-2 1 0-15,1 1 0 0,1-1-112 0,-1 2-16 16,-1 1-16-16,0-1 0 0,-1 3 0 0,1-1 0 16,0-1 0-16,1-1 0 0,-1 2 16 0,0-1 0 0,5-2 0 0,0-2 0 15,0-1-48-15,4-1 0 0,0-3 0 0,3 0 0 16,1 3-64-16,0-5-16 0,-2 0 0 0,6-4 0 15,6-5-128-15,0 0 192 0,0 0-192 0,0 0 192 16,0 0-192-16,0 0 160 0,0 0-160 0,0 0 160 16,0 0-160-16,0 0 128 0,0 0-128 0,0 0 128 15,5-8-128-15,0-2 0 0,1 2 0 0,1-2 0 16,-2 3 0-16,1-2 0 0,2 1 0 0,2-5 0 16,1 1 0-16,2-1 0 0,1-2 0 0,3-2 0 15,2-1 0-15,0 2 0 0,-1-2 0 0,1 0 0 16,4 1 0-16,-1-1 0 0,4-4 0 0,-1 3 0 15,2 1 0-15,3-3 0 0,3-2 0 0,-2 1 0 16,-1 4 0-16,-2 1 0 0,2-2 0 0,-4-1 0 0,0 3 0 0,-5 0 0 16,2-1 0-16,-2 3 0 0,-1 0 0 0,-1 5 0 15,-2-2 0-15,-2 6 0 0,-2-2 0 16,-2 4 0-16,-2 3 0 0,-9 1 0 0,10-2-128 0,-10 2 128 16,0 0 0-16,0 0 0 0,0 0 0 0,0 0 0 15,5 9 0-15,-5 1 0 0,0-10-160 0,-8 12 160 16,1 0 0-16,-3 1-144 0,-3-1 144 0,2-2 0 15,-5 3 0-15,1 0 0 0,-1-2 0 0,-2 3 0 16,-1 2 0-16,-2-2 128 0,-3-2-128 0,-1 3 0 16,-2 2 0-16,0-2 0 0,-2 2 0 0,-1 1 0 15,-1-1 0-15,1 1 128 0,-1 0-128 0,2-2 0 16,1 0 0-16,2-4 128 0,2 2-128 0,4 0 128 0,1 2-128 0,2-5 128 16,1-1-128-16,3 3 0 0,2-4 0 0,1 4 128 15,-2-5-128-15,3 3 0 0,0-5-128 0,2 3 128 16,0-1 0-16,7-8 0 0,-6 8 0 0,6-8 0 15,-5 7 0-15,5-7-128 0,-5 9 128 0,5-9 0 16,0 0 0-16,0 0 0 0,0 0 0 0,-4 6 0 16,4-6 0-16,0 0-128 0,0 0 128 0,0 0 0 15,0 0 0-15,0 0 0 0,0 0 0 0,8 8 0 16,-1-2 0-16,3-2-128 0,1 1 128 0,0 1 0 16,2-2 0-16,2 0 0 0,3 5 0 0,2-3 0 15,-2 0 0-15,4 3 0 0,2-2 0 0,1 5 0 16,3 2 0-16,3-1 0 0,0 2 0 0,1 2 0 15,-1 1 0-15,0 0 0 0,1 1 0 0,-1 0 0 16,-3 0 0-16,-2-1 0 0,1-1 0 0,-2-1 0 16,0-2 128-16,-1-2 0 0,0-3 0 0,-1 1 0 0,-3-2 80 15,0 2 32-15,0-4 0 0,-3 2 0 0,0 1-80 0,-1 0-16 16,-2-1 0-16,-1-2 0 0,-1 2-144 0,-4-3 160 16,4 1-160-16,-6 0 160 0,-6-6-160 0,0 0 128 15,0 0-128-15,9 5 128 0,-9-5-128 0,0 0 128 16,0 0-128-16,0 0 128 0,0 0-128 0,0 0 0 15,0 0 0-15,0 0 0 16,0 0-384-16,-9 0-96 0,0-3-32 0,0 0 0 16,-1-5-1808-16,0 2-368 0,-3-5-80 0,-1 2-13392 0</inkml:trace>
  <inkml:trace contextRef="#ctx0" brushRef="#br0" timeOffset="67030.07">8206 12071 13823 0,'0'0'1216'0,"0"0"-960"0,-11-2-256 0,1 2 0 16,10 0 1216-16,-9 0 208 0,9 0 48 0,-9-1 0 15,9 1 80-15,0 0 32 0,0 0 0 0,0 0 0 16,0 0-624-16,0 0-112 0,0 0-16 0,0 0-16 16,0 0-48-16,0 0 0 0,0 0 0 0,15-4 0 0,3 3 0 0,2 0 0 15,5 0 0-15,1-2 0 16,2 2-176-16,4-2-32 0,4-1-16 0,-1 2 0 0,2-2-176 0,2 0-48 16,1 2 0-16,6-1 0 0,1 2 128 0,5 0 0 15,2-2 16-15,5 3 0 0,2 3-96 0,-3-6-32 16,-4 1 0-16,0-1 0 0,0 0-128 0,0 2-16 15,2 1-16-15,2-1 0 0,-1-2-48 0,0 1-128 16,0-2 192-16,-2 1-64 0,-3 1 0 0,-1 1-128 16,-2-2 192-16,0 1-64 0,-4 0-128 0,4 1 128 15,-2-2-128-15,0 2 128 0,0 0-128 0,-4 0 160 16,-4 1-160-16,-3-3 160 0,-5 1-160 0,-2 0 192 16,-1 0-192-16,-3-1 192 0,-1 1-48 0,-3 0 0 15,-4 0 0-15,-1 1 0 0,-4 2 16 0,0-1 0 0,-5-1 0 16,-7 1 0-16,0 0 16 0,0 0 0 0,7 0 0 0,-7 0 0 15,0 0 144-15,0 0 16 0,0 0 16 0,0 0 0 16,-12-3-160-16,-2 2-48 0,-1 1 0 0,-4 0 0 16,-4 0-144-16,0 0 0 0,-1 1-160 0,-1 2 160 15,-2-1 0-15,-3 1 0 0,-9-1 0 0,3-2 0 16,-4 0 0-16,-2 0 0 0,-1 0-128 0,0 0 128 16,1 1 0-16,-3 1 0 0,0-2 0 0,-1 1 0 15,-1 2 0-15,-2-2 0 0,-3-2 0 0,-2-1-144 16,-1 1 144-16,2 1 0 0,-1 0 0 0,1 0 0 15,-2-1 0-15,2 1-160 0,1 1 160 0,-2-1 0 16,1 0-160-16,0 0 160 0,-1 1-128 0,3 1 128 16,8 0 0-16,0 1 0 0,5-1 0 0,2 3-128 0,4 0 128 15,3-1 0-15,4 0 0 0,2 2 0 0,3-2 0 0,0 0 0 16,3 1 0-16,0 0-128 0,3-4 128 0,1 2 0 16,2-3 0-16,11 0-128 0,0 0 128 0,0 0 0 15,0 0 0-15,0 0 0 0,0 0-128 0,0 0 128 16,0 0-128-16,13 4 128 0,3-3 0 0,5-1-128 15,1 0 128-15,9-1 0 0,6-2 0 0,6 1 0 16,5-2 0-16,8 3 0 0,10-2 0 0,4 2 0 16,3-3 0-16,-1 0 0 0,1-1 0 0,-2-1 0 15,3 2 0-15,-2 0 0 0,3-4 0 0,-5 2 0 16,-4 0 0-16,-5-3 0 0,-4 3 0 0,-3-3 0 16,-5 1 128-16,-2 3-128 0,-5-3 0 0,-5 3 128 15,-5 1-128-15,-6-2 0 0,-4 2 0 0,-5 0 0 0,-6 2-192 0,-11 2 64 31,0 0-1584-31,0 0-304 0,-8-6-64 0,-7 2-15152 0</inkml:trace>
  <inkml:trace contextRef="#ctx0" brushRef="#br0" timeOffset="67597.75">8588 11503 3679 0,'0'0'160'0,"0"0"32"0,-5-6-192 0,5 6 0 0,0 0 0 0,0 0 0 0,-7-5 4432 0,7 5 848 16,-10 0 160-16,1 5 48 0,0 1-3488 0,-1 5-688 16,-3-1-144-16,-2 4-16 0,-4 4-48 0,-1 0 0 15,-3 2 0-15,-3 2 0 0,0-3-96 0,-1 1-32 16,0 2 0-16,-1-2 0 0,-1 0-208 0,2-1-64 16,1 1 0-16,2-4 0 0,0 2-208 0,2-2-48 15,-2 2-16-15,3-1 0 0,2-1-224 0,0 1-32 16,-1-1-16-16,1-3 0 0,2 1-160 0,2 0 0 0,2-1 0 0,2-3 128 15,2 1-128-15,3-3 0 0,6-8 144 0,-5 11-144 16,3-3 0-16,2-8 128 0,2 10-128 0,-2-10 0 16,7 6 128-16,1 2-128 0,2-3 128 0,0-1-128 15,4 1 0-15,1 3 144 0,2-4-144 0,1 4 0 16,0 1 0-16,2 3 0 0,1-2 0 0,4 3 0 16,3 3 0-16,3 2 0 0,4-2 0 0,0 2 0 15,2 1 0-15,0 0 0 0,0-1 0 0,1 3 0 16,0-1 144-16,-1-1-144 0,1-3 0 0,0 0 144 15,-1-1 32-15,0-6 0 0,1 0 0 0,0 0 0 16,0 0 48-16,-2-4 16 0,-4 1 0 0,-3-2 0 16,-4-2-240-16,-2 2 176 0,-1-1-176 0,-7-1 160 15,-1-2-160-15,-2 0 0 0,-2-1 0 0,-10 1-176 16,0 0-1136-16,0 0-224 0,0 0-64 0,0 0-9936 16,-2-9-2000-16</inkml:trace>
  <inkml:trace contextRef="#ctx0" brushRef="#br0" timeOffset="68314.45">8061 12147 21183 0,'0'0'944'0,"0"0"192"0,-6-5-912 0,6 5-224 0,0 0 0 0,3-9 0 15,-3 9 768-15,6-6 128 0,-1-3 0 0,4 4 16 16,4 2-48-16,-3-1-16 0,3-1 0 0,2 1 0 16,3-1 160-16,2 3 16 0,4-1 16 0,7-1 0 15,5 2-304-15,6-2-64 0,4 2-16 0,3-1 0 16,-5 2-112-16,7-2-32 0,3-1 0 0,8 4 0 16,2 2-48-16,5 0-16 0,3-2 0 0,1 0 0 15,-6-5 96-15,1 3 16 0,3 0 0 0,3 1 0 16,-6 0-48-16,2-1 0 0,-3-1 0 0,-4-2 0 15,-6 1-128-15,-2 0-48 0,-3-2 0 0,-4-2 0 16,-1 3-16-16,-1-3 0 0,-2 3 0 0,0 1 0 16,-4-1-64-16,-3-2 0 0,-3 2-16 0,-2-2 0 15,-5 0-240-15,-3 2 144 0,-2-3-144 0,-3 4 128 16,-4 2-128-16,-2-1 0 0,-2 2 0 0,-11 1 128 0,12-3-128 0,-12 3 0 16,0 0 144-16,0 0-144 0,0 0 160 0,0 0-32 15,0 0-128-15,0 0 192 0,-13 1-16 0,-2 2-16 16,-5 0 0-16,-4 2 0 0,-6 1-160 0,-3-2 0 15,-3 0 0-15,-6-1 128 0,-4 4-128 0,1-3 0 16,-5-1 0-16,-1 2 0 0,-1 4 0 0,-4-2 0 16,-1 4 0-16,-8-4 0 0,-6 0 0 0,-1-3 0 15,-3-3 0-15,0 4 0 0,0 4-192 0,-4-5 192 16,-5 0-192-16,3-2 192 0,0 2-176 0,6-1 176 16,6-1-128-16,8 1 128 0,7 1 0 0,6-2 0 15,5 5 0-15,6-5 0 0,8-3 0 0,7 1-128 16,7-1 128-16,5-1 0 0,10 2-128 0,0 0 128 0,10-6-128 15,9 0 128-15,9-1-176 0,7-3 176 0,7 0-208 0,10 1 80 16,7 0 128-16,9 1 0 0,9 3 0 0,3-4-128 16,2 3 128-16,1-3 0 0,-3 2 0 0,0 1-128 15,-1 1 128-15,0 2 0 0,-4-1 0 0,-7 0 0 16,-4-1 0-16,-5 2 0 0,-7 1 0 0,-2 1 0 16,-4-1 0-16,-4 1 0 0,-5 1 0 0,-5 0 0 15,-5-3 0-15,-10 2 0 0,-7 1 0 0,-10 0 0 16,0 0 0-16,0 0 128 0,-16-1-128 0,-7 3 0 15,-7 1 0-15,-9 1 0 0,-8 1 0 0,-3 4 0 16,-8 3 0-16,-10 0 0 0,-16 2 0 0,-5 1 0 16,-4 0-272-16,-5 3-32 0,-5 3 0 0,-2 1-12608 15,-11 0-2512-15</inkml:trace>
  <inkml:trace contextRef="#ctx0" brushRef="#br0" timeOffset="81289.75">31121 11735 16815 0,'0'0'736'0,"10"0"160"16,-10 0-704-16,13 3-192 0,0 1 0 0,1 1 0 15,-6-2 0-15,3 0 0 0,-1-2 0 0,0 2 128 0,-10-3 128 0,10 2 0 16,-10-2 16-16,0 0 0 0,10 5 432 0,-10-5 96 15,0 0 16-15,0 0 0 0,0 0 128 0,0 0 16 16,0 0 16-16,0 0 0 0,0 0-16 0,9 4-16 16,-9-4 0-16,0 0 0 0,0 0-128 0,0 0-32 15,0 0 0-15,5-10 0 0,-3 2-128 0,-4 0-16 16,-2 1-16-16,-2-3 0 0,-3 1-160 0,-1-2-16 16,-3 2-16-16,-1-3 0 0,-1 3-176 0,-1-2-16 15,-2 0-16-15,-3 0 0 0,0-1-96 0,-2 0-128 16,-3 1 176-16,-1-4-176 0,-5-2 208 0,-3 0-64 15,1 2-16-15,-1 0 0 0,-4-2 16 0,4 2 0 16,-1-1 0-16,1 0 0 0,-1 1 32 0,0 4 0 16,5 1 0-16,-2 1 0 0,0 4-176 0,-2 0 0 0,0 1 0 0,-2 0 128 15,0 0-128-15,0 3 0 0,0-2 0 0,2 2 128 16,0 0-128-16,1-3 128 0,0 4-128 0,1 2 128 16,1 1-128-16,0 1 0 0,2-3 144 0,-2 3-144 15,-1 0 160-15,1 2-32 0,-2-2-128 0,1 1 192 16,-3-3-48-16,3 2-16 0,1-1 0 0,0-1 0 15,-1 0-128-15,2-1 0 0,0-1 144 0,1 2-144 16,2 5 0-16,0-2 144 0,1-3-144 0,0 4 0 16,2 0 128-16,-1-1-128 0,0 1 0 0,1 5 0 15,0-6 256-15,1 2-48 0,-3 0-16 0,1-1 0 16,-1 3-192-16,1-4 0 0,2 0 0 0,-1 5 0 16,1 2 0-16,0-2 144 0,-1 1-144 0,1-1 128 0,1 3-128 15,0 2 0-15,3-2 0 0,1 0 0 0,1 2 192 0,0 2-64 16,1-1 0-16,-1 2 0 0,0 0 16 0,2 1 0 15,-1 0 0-15,1 0 0 0,-1-1-144 16,2-1 192-16,-1 1-192 0,3 0 192 0,0-1-192 0,0-2 160 16,2 1-160-16,0 1 160 0,1-3-160 0,1 0 192 15,2 1-192-15,2 2 192 0,1-2-192 0,1 1 0 16,1 0 144-16,3-1-144 0,2 1 0 0,0-2 144 16,0 0-144-16,5 2 0 0,0 0 128 0,3 1-128 15,0-3 0-15,2 0 0 0,0 1 128 0,2 1-128 16,1 0 192-16,1 0-192 0,3 1 0 0,1-1 0 15,-1 2 0-15,1-1 0 0,0-1 0 0,3 1 0 16,-1 0 0-16,1 1 0 0,1-3 0 0,2 3 0 16,0-1 0-16,3-1 0 0,0 1 0 0,3 2 0 0,1 0 0 0,1-1 0 15,0-2 0-15,0 0 0 0,0-4 0 0,-4-2 0 16,1 2 0-16,0-1 0 0,1-4 0 0,1 3 0 16,1-1 128-16,2 2-128 0,1-2 0 0,1 0 0 15,3-4 0-15,-1 0 0 0,1 3 128 0,-2-6-128 16,4-3 0-16,-4-2 0 0,0 0 0 0,0 0 0 15,2 1 144-15,2-2-144 0,0-1 0 0,2-2 144 16,0 3-144-16,1 2 0 0,-2-3 0 0,0-4 0 16,-1 3 0-16,-3-5 128 0,0 3-128 0,-2-3 0 15,-1 1 0-15,2-1 0 0,-2 1 128 0,-1-1-128 16,1-4 0-16,-1 1 0 0,-1-1 0 0,1 2 0 16,-1 1 0-16,0-1 0 0,-3-1 0 0,-2 1 0 15,0-1 0-15,-2 0 0 0,-1-1 128 0,0 0-128 0,3 3 0 16,-4-3 0-16,-2 4 0 0,-1-1 0 0,-1-2 0 0,-2-1 0 15,0 1 0-15,-4-1 0 0,1 2 0 0,3 0 0 16,-4-1 0-16,1-1 0 0,0-2 0 0,-4 1 0 16,-1-1 128-16,-2 0-128 0,1-1 0 0,-4-3 0 15,-1 1 0-15,-1 0 0 0,-2-1 0 0,0 1 0 16,-2-2 0-16,-2-2 0 0,-2 1 0 0,-1 3 0 16,-1-1 128-16,3-4-128 0,-5 1 0 0,-2-1 0 15,-2-3 0-15,-1 4 0 0,-7-2 0 0,0 3 0 16,-4-3 0-16,1-1 0 0,-2-2 0 0,-3 2 0 15,1-2 0-15,-3 5 0 0,-2-2-128 0,-4 1 128 16,1-1 0-16,-1 0 0 0,-3 2 0 0,-2-1 0 16,-4 3 0-16,-4 0 0 0,-4-1-128 0,0 0 128 0,-1 5 0 0,0 1 0 15,-3-2 0-15,2 2 0 0,-1-1 0 16,0 5 0-16,-2 2-128 0,-3 1 128 0,-2 1 0 0,1-1 0 16,2 3 0-16,2 5 0 0,1-2 0 0,1 0 0 15,-2 3-128-15,1 1 128 0,2 0 0 0,-1 0 0 16,1 0 0-16,2 1 0 0,2 2 0 0,3 2 0 15,3 0 0-15,1 4 0 0,2-4-144 0,2 4 144 16,-1 2 0-16,1 5 0 0,1-1-128 0,1 1 128 16,0 2 0-16,1 1 0 0,1 0 0 0,1 2 0 15,1 0 0-15,2 2 0 0,-1 1 128 0,3-1-128 16,2 5 0-16,2-4 0 0,1 2-208 0,2 0 64 16,-1-1 144-16,0 2 0 0,1-1 0 0,1 2 0 15,-1-3 0-15,3 3 0 0,2-1 0 0,1 2 0 16,-1-2 0-16,5 1 0 0,-2 2 0 0,2-3-128 0,3 4 128 15,1-1 0-15,0-1 0 0,3 3 0 0,2 0 0 0,2 0 0 16,0-2 0-16,4 4 0 0,2-1 0 0,2 1 0 16,2-3 0-16,4 1 0 0,2 2 0 0,5-1-160 15,1 0 160-15,1 1 0 0,2-4-176 0,2-1 176 16,3-1-160-16,3-2 160 0,1 2-128 0,3 0 128 16,2 1 0-16,3 0-144 0,3-4 144 0,2 5 0 15,4-5 0-15,0 1-128 0,-3-4 128 0,0 0 0 16,-2 2 0-16,1 0-128 0,2-3 128 0,4-2 0 15,1-1 0-15,3-3 0 0,2-1 0 0,-1-3 0 16,-2 1 0-16,-1-5 0 0,-3 2 0 0,2-4 0 16,0 0 0-16,3-1 0 0,3-3 0 0,-1-1 0 15,-2-3 0-15,-1-1 0 0,-2-1 0 0,1-2 0 0,-2-4 0 16,1-3 0-16,-1 0 0 0,-1 0 0 0,0-3 0 0,-2-2 0 16,-3-1 0-16,-2 0 128 0,-4-1-128 0,-2 0 0 15,-6-1 0-15,-3-3 0 0,-4 1 0 0,-2 1 128 16,-6-1-128-16,-1 3 0 0,-5-2-128 0,-2 4 128 31,-2 1-576-31,-3-1-16 0,-3-1-16 0,-1 1-11424 0,-2 1-2272 0</inkml:trace>
  <inkml:trace contextRef="#ctx0" brushRef="#br0" timeOffset="86711.26">8561 11570 8287 0,'0'0'736'0,"0"0"-592"0,0 0-144 0,0 0 0 16,8-5 1664-16,-8 5 288 0,9-4 64 0,-9 4 16 16,10-4-832-16,-10 4-176 0,0 0-16 0,10-1-16 15,-10 1-64-15,0 0-16 0,11-3 0 0,-11 3 0 16,0 0-32-16,0 0-16 0,0 0 0 0,0 0 0 15,0 0-64-15,0 0-16 0,0 0 0 0,0 0 0 0,0 0-192 0,0 0-32 16,0 0-16-16,-6 7 0 0,-2 4-256 0,-1-1-48 16,-1 4-16-16,-2 0 0 0,-5 0-80 0,-1 3-16 15,2 1 0-15,-2 2 0 0,-1-3 48 0,-3 3 0 16,-2 1 0-16,-4 5 0 0,0 1 32 0,-2-3 16 16,-3 1 0-16,1-2 0 0,1 0-80 0,1 1-16 15,-1-1 0-15,1-1 0 0,1-1-128 0,3-1 0 16,3 1 144-16,0-6-144 0,1-1 144 0,2 0-144 15,4 1 192-15,2-1-192 0,1-1 176 0,2 1-176 16,1 0 160-16,1 0-160 0,0-1 0 0,2-1 0 16,2 0 0-16,2-3 0 0,3-9 0 0,-3 12 0 0,2-3 0 15,1-9 0-15,0 0 0 0,6 9 0 0,-6-9 0 0,12 8 0 16,-1-1 240-16,2-3-48 0,2 0-16 0,3 0 0 16,5 2-176-16,1-2 192 0,2 1-192 0,4 1 192 15,-1 0-192-15,4-3 192 0,3 1-192 0,0 1 192 16,3 0-192-16,0-1 0 0,3 4 0 0,-1-2 0 15,-5 1 0-15,1 0 0 0,-2-3 0 0,-2 2 0 16,-3 2 0-16,-1-2 0 0,1 4 0 0,-1-3 128 16,-2-1-128-16,-1 1 0 0,-4-4-192 0,0-1 192 31,0-1-1664-31,-1-1-224 0,-3-1-32 0,-3-1-11904 0</inkml:trace>
  <inkml:trace contextRef="#ctx0" brushRef="#br0" timeOffset="87161.24">8120 12164 10127 0,'-10'2'896'0,"0"-2"-704"16,1-1-192-16,2 0 0 0,7 1 1728 0,0 0 320 16,0 0 64-16,0 0 16 0,0 0-848 0,0 0-192 0,0 0-16 0,0 0-16 15,7-8-416-15,2 2-64 0,1-1-32 0,1-2 0 16,4 3 64-16,3 1 16 0,1-3 0 0,7 3 0 16,3 0 48-16,7-1 16 0,2-2 0 0,4-3 0 15,1 0 32-15,3 0 16 0,3 3 0 0,5 0 0 16,4 2-64-16,4 3-16 0,4-1 0 0,2 3 0 15,2-1-176-15,-2 1-32 0,1 0-16 0,2 2 0 16,2 3-160-16,3 1-16 0,0-1-16 0,-1-3 0 16,-6-1-112-16,-3 0-128 0,-1 0 176 0,0 0-176 15,-2 0 224-15,-1 1-64 0,-2 1-16 0,-1-2 0 16,-6-2-16-16,0 1-128 0,-6-3 192 0,-2-1-64 16,-2 3-128-16,-2 0 128 0,-3 1-128 0,-4 0 128 15,-2-2-128-15,-4 3 0 0,-1 0 144 0,-2 1-144 16,-6 2 0-16,-1 0 144 0,-4 2-144 0,-1 0 0 15,-4 0-912-15,-3 4-304 16,-6-9-48-16,0 12-14144 0</inkml:trace>
  <inkml:trace contextRef="#ctx0" brushRef="#br0" timeOffset="91571.05">8579 11407 8287 0,'0'0'736'0,"-1"-10"-592"0,1 10-144 0,-3-8 0 16,-1 0 864-16,4 8 144 0,3-8 16 0,-3 8 16 15,0 0-32-15,0 0-16 0,-4-8 0 0,4 8 0 16,-8-4-32-16,8 4-16 0,-10 3 0 0,0 5 0 16,-1-2-192-16,-2 7-48 0,1-2 0 0,0 6 0 0,-1 3 192 0,-1 2 48 15,-1-2 0-15,-2 2 0 0,-2 3-224 0,-2 3-32 16,-2-5-16-16,-3-2 0 0,-2 2-64 0,0-1-16 15,0-3 0-15,0 3 0 0,2-1 64 0,0 1 16 16,2-2 0-16,2 0 0 0,2 0-160 0,2-1-16 16,1 0-16-16,4-3 0 0,1 2-272 0,3 1-48 15,1-2-16-15,0 0 0 0,2 1-144 0,2 0 0 16,0-1 0-16,3-2 128 0,1-4-128 0,1 2 0 16,4 0 0-16,0-2 128 0,0-1-128 0,2 2 0 15,-1-6 0-15,2 4 0 0,0-3 0 0,4 1 0 16,-2 1 0-16,4 0 0 0,1 1 0 0,2 2 0 15,2-5 0-15,1 4 0 0,3-6 0 0,3 2 0 16,0 4 0-16,5-6 0 0,1 0 0 0,1 0 128 16,0-5-128-16,0 0 0 0,-2-3-192 0,0-1-112 0,-2 1-16 0,-3-1-9728 31,-5 1-1920-31</inkml:trace>
  <inkml:trace contextRef="#ctx0" brushRef="#br0" timeOffset="92047.44">8102 12083 10127 0,'-19'0'896'0,"9"0"-704"0,-3-1-192 0,3 1 0 16,10 0 1920-16,-9 1 368 0,0-2 64 0,9 1 16 0,-9-1-928 0,9 1-176 15,0 0-48-15,0 0 0 0,0 0-176 0,0 0-32 16,0 0-16-16,0 0 0 0,0 0-224 0,0 0-32 16,0 0-16-16,12-5 0 0,2 2-160 0,4-1-48 15,2-2 0-15,5 2 0 0,3 2-96 0,4 2-32 16,4 0 0-16,3-2 0 0,6-1-112 0,-1-2-16 16,1 1-16-16,0 1 0 0,2 2 16 0,3 0 0 15,2-1 0-15,3 4 0 0,2 0 0 0,4 2 16 16,-1-3 0-16,-1-1 0 0,1 0-128 0,0 0-16 15,2 0-128-15,0 0 192 0,-1 0-192 0,-1 2 128 16,0 1-128-16,-3-3 0 0,-7-3 144 0,-2 0-144 16,-6-1 128-16,0 3-128 0,-1-2 128 0,-1 1-128 15,1 1 0-15,-2-2 128 0,1 3-128 0,-1 4 0 0,-2 0 0 0,1-3 128 16,-4 0-128-16,-2 2 0 0,1-2 144 0,-5 2-144 16,-1 0 128-16,-3 0-128 0,-1-2 128 15,-1 2-128-15,-2-3 128 0,-2 2-128 0,-4-3 128 0,0 2-128 16,-4-1 128-16,0 0-128 0,-10 0 160 0,0 0-160 15,0 0 0-15,0 0 0 0,0 0 0 0,0 0 0 32,0 0-2128-32,-13-2-368 0,-4-3-80 0</inkml:trace>
  <inkml:trace contextRef="#ctx0" brushRef="#br0" timeOffset="92615.39">8607 11543 10127 0,'0'0'896'0,"0"0"-704"0,0 0-192 0,0 0 0 16,0 0 1024-16,0 0 160 0,0 0 32 0,-9 0 16 15,0 3 32-15,-1 3 0 0,-2 0 0 0,-2 7 0 16,-3-1-368-16,-1 3-64 0,0 3 0 0,-4 1-16 15,-2 0-80-15,-4 2-16 0,-2 2 0 0,-3 0 0 16,-3 5-320-16,-1-1-64 0,-1 3-16 0,-1-3 0 16,-1 0-192-16,3-3-128 0,4 3 128 0,-1-3-128 15,0 2 0-15,3-1 0 0,2-4 0 0,4-2 128 16,2-1-128-16,1 0 0 0,2-2 0 0,1 1 0 16,0-2 0-16,1 0 0 0,1-4 0 0,5-1-128 15,1-1 128-15,5 0-160 0,6-9 160 0,-2 10-160 16,2-10 160-16,0 0 0 0,7 7 0 0,7-2 0 15,7-2 0-15,1 2 0 0,5-1 0 0,4-2 0 0,2 1 0 0,3-1 0 16,4 2 144-16,3 1-144 16,5-1 304-16,3-1-48 0,1 1-16 0,-1 2 0 0,-1-1-64 15,-2 3-16-15,-3 2 0 0,-3-3 0 0,-3 4-32 0,-3 0-128 16,-5-3 192-16,-3 2-64 0,-2-4-128 0,-5-2 0 16,-3 0-192-16,-3 0 192 15,-3-3-1920-15,-12-1-272 0</inkml:trace>
  <inkml:trace contextRef="#ctx0" brushRef="#br0" timeOffset="93029.07">8042 12068 14735 0,'0'0'640'0,"0"0"160"0,-11 5-640 0,11-5-160 0,0 0 0 0,0 0 0 16,-9 3 1392-16,9-3 240 0,0 0 48 0,0 0 16 15,0 0-784-15,0 0-144 0,0 0-48 0,0 0 0 16,12 0 128-16,1-1 32 0,4-2 0 0,5 0 0 16,2 3-64-16,6-3-16 0,5-1 0 0,4 0 0 15,8 3-80-15,1-3-16 0,3-2 0 0,3 1 0 16,3-2-64-16,1 0 0 0,2 3-16 0,4 1 0 15,-1-2-208-15,-1-1-32 0,-1 1-16 0,0 2 0 16,-3-1-160-16,-1-1-16 0,0 3-16 0,1 0 0 0,1 1-176 0,-1 2 0 16,2 1 144-16,-3-2-144 0,-3 0 0 0,0 0 144 15,-3 0-144-15,-1 0 0 0,-2-2 256 0,-1 1-64 16,-2 1-16-16,-1 0 0 0,-1 1-48 0,-1-2-128 16,-5-1 192-16,-1 0-64 0,-3 0-128 0,-5-1 160 15,-4 1-160-15,-2-1 160 0,-3-1-160 0,-3 3 128 16,-6 1-128-16,-1 0 128 0,-9 0-128 0,0 0 0 15,0 0 144-15,0 0-144 16,0 0-1296-16,0 0-336 0,0 0-64 0</inkml:trace>
  <inkml:trace contextRef="#ctx0" brushRef="#br0" timeOffset="101821.52">8719 11384 12895 0,'0'0'576'0,"0"0"112"0,0 0-560 0,0 0-128 16,0 0 0-16,0 0 0 0,0 0 1456 0,0 0 256 15,0 0 48-15,-7 8 16 0,7-8-992 0,0 0-192 0,-9 5-32 0,4 1-16 16,-2 1 48-16,-1-2 16 16,0 1 0-16,0 4 0 0,-4-1-32 0,-1 3-16 0,-1 0 0 0,-2 0 0 15,-2 3-64-15,-1 3-16 0,-3 1 0 0,2 3 0 16,-2 0-32-16,-3 3 0 0,-3 4 0 0,-5-1 0 16,-3 1 0-16,-2 4 0 0,0 0 0 0,-1 0 0 15,-1 3-144-15,1-3-48 0,1-3 0 0,2 2 0 16,3-1-16-16,1-3-16 0,2-3 0 0,2-2 0 15,4-4-64-15,3 0-16 0,5-1 0 0,2 0 0 16,1-3-144-16,3-2 0 0,4-5 144 0,-2 4-144 16,3-3 0-16,5-9 0 0,0 0 0 0,-3 13 128 15,3-5-128-15,3 3 0 0,2 0 0 0,3-2 0 16,-2 1 0-16,4-1 0 0,5 4-144 0,3-3 144 16,3 0 0-16,3 1 0 0,1-4 0 0,2 4 0 15,0-2 0-15,3 3 0 0,2-5 0 0,1 2 128 16,-3-3-128-16,3 1 128 0,2 0-128 0,2-1 128 0,-1-3-128 0,0 2 128 15,-3-1-128-15,-1-2 128 0,-2-1-128 0,0 0 128 16,-2-1-128-16,-2 0 128 0,-3 0-128 0,0-1 0 16,-4 0-192-16,-1 1 192 15,-4-2-1856-15,-3 1-240 0,-11 1-48 0,0 0-10464 0</inkml:trace>
  <inkml:trace contextRef="#ctx0" brushRef="#br0" timeOffset="102254.52">7964 12235 13071 0,'0'0'576'0,"0"0"128"0,-7-10-576 0,3 3-128 0,4 7 0 0,0-10 0 16,2 2 704-16,-2 8 128 0,9-9 0 0,-1 2 16 15,4-1-32-15,1-1-16 0,-1 4 0 0,4-2 0 16,0-1 112-16,4 3 32 0,5-1 0 0,3 2 0 16,2 0-112-16,6 3-32 0,3-3 0 0,4-1 0 15,6-2-96-15,0 2-32 0,-1-1 0 0,5-2 0 16,0 2-176-16,4-2-48 0,3 5 0 0,2 0 0 16,3-1-64-16,1-3-32 0,-2 0 0 0,-1 0 0 15,1 3 0-15,-1 1 0 0,1 2 0 0,-2 0 0 0,-2 2-64 0,-2 0-16 16,2-1 0-16,-3-1 0 0,-3-2-32 0,-2 0-16 15,-3-2 0-15,1 1 0 0,1 1 32 0,-2-2 0 16,1-4 0-16,0 4 0 0,-1 0-112 0,-1-4-16 16,-6 1 0-16,-1-2 0 0,-2 4-128 0,0-2 0 15,-4 3 144-15,-2 1-144 0,-1-3 0 0,-1 3 0 16,-3 3 0-16,-3-1 128 0,-3 1-128 0,-5 0 0 16,-4 1 128-16,-3 1-128 0,-10-1 0 0,0 0 128 15,0 0-128-15,0 0 0 16,0 0-1552-16,-12 8-384 0</inkml:trace>
  <inkml:trace contextRef="#ctx0" brushRef="#br0" timeOffset="105223.39">11650 11708 8287 0,'0'0'736'0,"0"0"-592"15,4-8-144-15,-2-3 0 0,-1 4 1264 0,-1 7 208 16,2-12 64-16,-2 12 0 0,0-11-368 0,-2-2-64 16,0 4-16-16,2 9 0 0,-4-10-112 0,-1-1-16 0,-3 2-16 0,1-1 0 15,-2 3-208-15,-3 2-32 0,2-1-16 0,-1 2 0 16,-3 3-144-16,1 1-32 0,-3 0 0 0,-1 2 0 15,-1 1-272-15,-1 3-64 0,-2 1-16 0,-2 0 0 16,0 3-160-16,0 1 128 0,1 1-128 16,-1 3 128-16,2 3-128 0,1 3 192 0,0 4-192 0,1-1 192 15,2 2 64-15,0 2 0 0,2 3 16 0,1 2 0 16,1 2 16-16,3 4 0 0,2-1 0 0,3 2 0 16,1-1-288-16,3 0 0 0,1 1 128 0,4-2-128 15,2 1 128-15,2-4-128 0,0-7 192 0,1 0-192 16,-1 0 384-16,3-6-16 0,0-2-16 0,2-3 0 15,1-1-32-15,2-2 0 0,1-4 0 0,1 2 0 16,2-5-48-16,1-3-16 0,2-4 0 0,0-2 0 16,3 0-48-16,0-3-16 0,0-7 0 0,0 2 0 15,0-3-192-15,-2-2 128 0,-1-3-128 0,0-1 0 0,0-1 176 0,-3-3-176 16,2-2 192-16,-1 1-192 0,1-4 128 0,-1 2-128 16,0-3 0-16,0 2 0 0,1-3 0 0,-2 0 0 15,1 2 0-15,-1-2 0 0,-1 2 0 0,1 0 0 16,1-1 0-16,-2 2 0 0,-3 2 0 0,2-1-192 15,-5 1 192-15,1-2-192 0,-3 3 32 0,-1-1 16 16,-1 2 0-16,-4 2 0 0,-1 1 144 0,-1 1 0 16,-1 0 0-16,-2 1-128 0,-3 2 128 0,0 0 0 15,0 2 0-15,0 4 0 0,-1-1 0 0,4 11 0 16,0 0 0-16,-9-2 0 0,1 0 0 0,1 4 0 16,-2 4 0-16,0 5-128 0,0 0 128 0,-2 5-192 0,-2 0 192 0,1 6-192 15,2 6 192-15,-1 1 0 0,-1 2 0 0,1 4 0 16,-1 3 208-16,1 4-16 0,-2 1-16 0,-2 3 0 15,2-3 16-15,-1 3 0 0,2-1 0 0,-1-1 0 16,-2-3 48-16,5-4 16 0,1-4 0 0,0-7 0 16,0-3 208-16,4-4 48 0,1-3 16 0,1-5 0 15,2-1-64-15,1-10-16 0,0 0 0 0,0 0 0 16,12-2-112-16,-4-6-16 0,3-1-16 0,0-4 0 16,2 1-176-16,2-4-128 0,2-1 192 0,0-2-192 15,1 0 0-15,1 3 0 0,0 5 0 0,3-2 0 16,-2 4 0-16,2 2 0 0,-1 4 0 0,1 3 0 15,0 4 0-15,-1 6 0 0,0 0 0 0,-2 7 0 16,-2 2 0-16,1 4-144 0,-4 0 144 0,-1 2 0 16,-4 3 0-16,2-3 0 0,-2-2 0 0,0-1 0 15,-3-2 0-15,5 2 0 0,-5-1 0 0,2-2 0 0,-1-2 0 16,2 0 0-16,0-3 0 0,2-2 0 16,5-4-2000-16,-1 3-480 0</inkml:trace>
  <inkml:trace contextRef="#ctx0" brushRef="#br0" timeOffset="106243.25">13309 11644 11967 0,'0'0'1072'0,"0"0"-864"16,0 0-208-16,10-4 0 0,0-1 752 0,-10 5 96 15,9-4 32-15,-9 4 0 0,9-5 208 0,-9 5 64 16,7-6 0-16,-7 6 0 0,7-9-32 0,-7 9 0 0,0 0 0 0,5-7 0 15,-5 7-288-15,4-9-48 0,-4 9-16 16,0 0 0-16,0 0-128 0,0 0-48 0,-2-9 0 0,2 9 0 16,0 0-112-16,0 0-32 0,-8-5 0 0,-1 3 0 15,0-1-80-15,-1 5-32 0,-3 3 0 0,0 2 0 16,0 0 80-16,-1 4 16 0,0-2 0 0,-2 2 0 16,-3 3-112-16,-1-1-32 0,-3 2 0 0,-2 2 0 15,-1-2-48-15,-2 3-16 0,0 2 0 0,-3 4 0 16,0 1 16-16,0 1 0 0,3 1 0 0,0 3 0 15,1 0-48-15,2 1-16 0,2 4 0 0,2 0 0 16,-1 2-176-16,4 0 160 0,3 0-160 0,2 1 160 16,0 0-32-16,6-3 0 0,-1-2 0 0,3-2 0 15,3 1-128-15,3-4 192 0,3 1-192 0,3-3 192 16,0 0-192-16,3-3 0 0,4 0 0 0,-1-1 0 0,0-3 128 0,4-1-128 16,1-4 0-16,1-2 128 0,2 2-128 0,4-5 0 15,0-1 0-15,0-6 128 0,5 1-128 0,0-2 128 16,2 1-128-16,-1-5 128 0,-2-2-128 0,0-5 0 15,-1 0 144-15,-1-4-144 0,-2 0 128 0,0-3-128 16,-2-2 128-16,0 0-128 0,0 1 0 0,0 3 0 16,-5-3 0-16,0 0 128 0,-1 0-128 0,-3-1 0 15,-1 0 0-15,-1 0 0 0,-4 0 0 0,0 3 0 16,-2-2 0-16,-1 1 0 0,1-2 0 0,-6 3 0 16,-4-1 0-16,0 3 0 0,-1 2 0 0,-3-2 0 15,-2 2 0-15,-3 3 0 0,-1-2 0 0,-2 6 0 16,-2 0 0-16,-4 1 0 0,0 4 0 0,-3 5 0 15,1 1 0-15,-1 7 0 0,-2 2 0 0,-2 4 0 0,-4 2 0 0,1 3 128 16,2 8 64-16,-1-1 0 0,-1 0 16 0,3 2 0 16,2-1 112-16,4 1 32 0,3 0 0 0,2-7 0 15,4-4 64-15,2 1 16 0,3-1 0 0,4-5 0 16,2-1-432-16,3-2 0 0,1-2 128 0,3 1-128 16,3-2 0-16,-1-4-224 0,5-2 48 0,3-4 16 31,2-3-2000-31,5-2-400 0,6 0-64 0</inkml:trace>
  <inkml:trace contextRef="#ctx0" brushRef="#br0" timeOffset="107341.85">14605 11466 16415 0,'0'0'720'0,"0"0"160"0,0 0-704 0,0 0-176 16,0 0 0-16,0 0 0 0,0 0 1152 0,0 0 192 16,0 0 32-16,0 0 16 0,0 0 96 0,0 0 32 15,0 0 0-15,9 4 0 0,0 4-448 0,-9-8-96 16,4 9-16-16,1 5 0 0,0 0-320 0,1 0-80 16,-1 3-16-16,2 4 0 0,2 4-128 0,0-1-32 15,1 1 0-15,1 2 0 0,2 3-128 0,1-3-48 16,0-2 0-16,0-2 0 0,-1 0 32 0,-1-1 0 0,1-7 0 0,-2-1 0 15,-2-1 64-15,0 1 16 16,0-8 0-16,-1 2 0 0,-8-8-64 0,6 7 0 0,0-2 0 0,-6-5 0 16,0 0-48-16,0 0-16 0,0 0 0 0,0 0 0 15,0 0-48-15,0 0-16 0,0 0 0 0,-11-1 0 16,-2 0 80-16,-1-2 16 0,2-2 0 0,-6 1 0 16,0 1-80-16,-2-1-16 0,-3 1 0 0,0-1 0 15,0-1-128-15,1 2 128 0,1 0-128 0,0 2 128 16,1 1-128-16,1 0 0 0,0 0 0 0,1 2 0 15,3 1 0-15,1 1 0 0,1 2 0 0,2-2 0 16,1 1 0-16,2 1-176 0,4-1 176 0,4-5-128 16,0 0 128-16,0 0-128 0,3 11 128 0,3-4-128 15,4-1 128-15,3 2-192 0,0-3 192 0,5-1-192 16,2 0 192-16,1 3 0 0,4-3 0 0,-3 1 0 16,0 2 0-16,-2-3 0 0,0 2 0 0,0 0 0 0,-5-2 0 15,2-1 0-15,-5-1 0 0,-1 1 0 0,-11-3 0 0,10 2 0 16,-10-2 0-16,0 0 0 0,0 0 0 0,6 9 0 15,-6-9 0-15,-4 9 0 0,-3 1 176 16,-5-2 64-16,-4 1 16 0,-3-2 0 0,-4 2-256 0,-5-2 0 16,0 1 0-16,-1 0 0 0,-1 4 0 0,2-4 0 15,-1 4 0-15,5-3 0 0,2 2 0 0,3 1 0 16,1-3 128-16,4 2-128 0,3-2 0 0,1 2 128 16,1-3-128-16,3 1 0 0,-1-3 0 0,7-6 0 15,-2 14 0-15,2-1 0 0,0-13 0 0,6 8 128 16,3 0-128-16,2-1 0 0,2 2 0 0,1 0 0 15,0-3 128-15,3 2-128 0,-1-5 0 0,2 0 0 0,-2 2 0 16,2 0 0-16,-1-1 0 0,1-2 0 0,-2 1 0 0,1 0 0 16,-2-2 0-16,0-1 0 0,-1-1 0 0,0-2 0 31,0-1-1152-31,0 2-128 0,-1-5-32 0,1 1-9840 0,0 2-1968 0</inkml:trace>
  <inkml:trace contextRef="#ctx0" brushRef="#br0" timeOffset="108176.01">15401 11604 14735 0,'-13'3'1312'0,"6"-1"-1056"0,-2 3-256 0,0 1 0 15,9-6 1600-15,-7 7 272 0,7-7 48 0,0 0 16 16,0 0-784-16,0 0-176 0,0 0-16 0,0 0-16 0,13 3 272 0,5-3 64 15,4-3 16-15,4 1 0 0,4-5-240 0,4 0-48 16,4 0-16-16,4 1 0 0,5 2-464 0,0-1-80 16,-1-5-32-16,-3 2 0 0,-1-1-128 0,-4 3-32 15,-1-4 0-15,-4 2 0 0,3 4 208 0,-3-2 48 16,-2 1 0-16,0 2 0 0,-3 1-48 0,-1 1 0 16,-2 1 0-16,0 0 0 0,0 1-208 0,-4 1-64 15,-3-2 0-15,-3 4 0 0,-1 1-192 0,-2 3 128 16,-4-3-128-16,-1 5 0 0,-3 0 128 0,-2 4-128 15,-2 2 0-15,-2 3 144 0,-2 2-144 0,-5 5 0 16,-1-2 0-16,-4 6 0 0,-4 6 144 0,-2 1-144 16,-3 1 160-16,-1 1-160 0,-2 5 192 0,2-1-64 0,-4-4-128 0,3 3 192 15,-1 3 32-15,2 2 0 0,0-5 0 0,5-2 0 16,0 0 16-16,2-1 0 0,2-1 0 0,0 0 0 16,2-5 16-16,2-2 16 0,0-1 0 0,4 2 0 15,-2 2-272-15,1-4 0 0,2-4 0 0,1 0 0 16,1-1 0-16,2-4 0 0,-1-1 0 0,2-2 0 15,2-4-176-15,-1-14-80 0,3 7-32 0,-3-7 0 32,0 0-1056-32,10 7-192 0,0-7-64 0,-1-5-10080 0,0-3-2016 0</inkml:trace>
  <inkml:trace contextRef="#ctx0" brushRef="#br0" timeOffset="108426.35">15412 12232 22111 0,'0'0'976'0,"0"0"208"0,0 0-944 0,7-9-240 15,7 4 0-15,5-1 0 0,4-2 1520 0,5 4 256 16,6 1 48-16,7-3 16 0,4-1-768 0,5 2-160 16,0-2-16-16,2 1-16 0,-3 0 512 0,3-2 96 15,2 4 32-15,2 3 0 0,1 2-528 0,3 2-96 16,3-2-32-16,-3 0 0 0,-3 2-496 0,-5-3-112 15,-3 0 0-15,-4 2-16 0,-1 1-240 0,-4 0-208 16,-4 2 32-16,-2 2 16 16,-2-2-2784-16,0 2-544 0,7 5-112 0,-15 2-10896 0</inkml:trace>
  <inkml:trace contextRef="#ctx0" brushRef="#br0" timeOffset="116981.89">23311 12578 17391 0,'0'0'768'0,"12"0"160"0,-4 0-736 0,3-1-192 0,0-2 0 0,1 3 0 15,-1 0 656-15,-11 0 112 0,9-1 0 0,-9 1 16 0,10-3-480 0,-10 3-112 16,0 0 0-16,0 0-16 0,0 0 592 0,0 0 128 16,6-7 32-16,-6 7 0 0,0 0 288 0,0 0 48 15,4-5 16-15,-4 5 0 0,0 0-432 0,0 0-80 16,0 0 0-16,0 0-16 0,-5-13-256 0,-1 5-48 15,-2-1-16-15,-1 4 0 0,0-1 16 0,-1-3 16 16,-3 4 0-16,1-3 0 0,-2 2 48 0,-3 0 0 16,3-3 0-16,-2 2 0 0,-3 2-144 0,-3-2-32 15,-1 0 0-15,-2-3 0 0,-4 1-128 0,-3-1-16 0,-4 2-16 16,-2-2 0-16,-4 3 32 0,-1-4 16 16,0 4 0-16,-2-3 0 0,-3 1-224 0,2-1 128 0,2 2-128 0,-5-1 0 15,-3 3 128-15,-2-2-128 0,-4 0 0 0,1 3 144 16,-1-2-144-16,3 0 0 0,-2 1 0 0,1-2 128 15,0 3-128-15,-3-2 128 0,-2 0-128 0,0 4 128 16,3 0 0-16,-2 0 0 0,3-2 0 0,2 3 0 16,3-1 80-16,-1 2 16 0,-3 0 0 0,0-2 0 15,-1 1-224-15,2-1 0 0,3 2 0 0,0 0 0 16,-1-1 0-16,2 2 0 0,2-1 0 0,-1 0 0 16,-5-1 0-16,-1 2 128 0,0 0-128 0,3 2 0 15,1 0 0-15,1 1 0 0,0 2 0 0,4-3 0 16,2 0 0-16,1-1 0 0,-1 0 0 0,1 2 0 15,-2 1 0-15,0 2 0 0,1-2 0 0,1 1 0 16,5 4 0-16,1-2 0 0,0 2 0 0,0-4 0 16,-1 2 0-16,3 2 0 0,-3-2 0 0,1 5 0 0,0-5 0 0,-1 5 0 15,2-5 0-15,0 4 0 0,-1-4 0 16,2 1 0-16,2-3 0 0,2 4 0 0,0-2 0 0,2 4 0 16,-1-4 0-16,3 2 0 0,3 4 0 0,1 0 0 15,-2-3 0-15,5 2 0 0,-2 2 0 0,-1 2 0 16,1-1 0-16,0-4 0 0,1 1 0 0,1-1 0 15,-2-1 0-15,0 3 0 0,-1-4 0 0,0 2 0 16,-2 2 0-16,2-1 0 0,1-1 0 0,0 3 0 16,2-3 0-16,-1 1 0 0,-1 3 0 0,2 0-128 15,-1 3 128-15,2-3 0 0,-2-3 0 0,2 1 0 16,1 3 0-16,0-1 0 0,-2 1 0 0,2-1 0 16,0 1 0-16,1 1 0 0,2-1 0 0,1 0 0 0,2-1 0 0,-1 0 0 15,-1 0 0-15,3 2 0 0,2-3 0 0,0 1 0 16,0-1 0-16,0 3 0 0,-1 1 0 0,6 1 0 15,-1-5 0-15,0-2 0 0,1 1 0 0,2 1 0 16,2 4 0-16,1-2 0 0,1-2-128 0,3 0 128 16,0 3 0-16,4-2 0 0,1 0 0 0,4 1 0 15,0-3 0-15,1 4 0 0,0-2 0 0,6 2 0 16,-2-2 0-16,2 0 0 0,4 1 0 0,3 0 0 16,-4 1 0-16,4-3 0 0,1-3 0 0,2 2 0 15,1 1 0-15,2-2 0 0,2 0 0 0,2 1 0 16,0-3 0-16,4 1 0 0,3-1 0 0,2-2 0 15,1 2 0-15,0-3 0 0,1-4 0 0,1 2 0 16,4 2 0-16,3-2 128 0,1-1-128 0,2 2 0 0,0-1 0 0,0 0 0 16,2-1 0-16,0 4 0 0,1-7 0 15,2 3 0-15,-1 1 0 0,3 2 0 0,2-5 0 0,0-1 0 16,1-1 0-16,0 0 0 0,-1 1 0 0,0 3 128 16,0-1-128-16,2 2 0 0,0-2 0 0,-3-1 0 15,0 0 0-15,-1 0 0 0,0-1 0 0,-1 3 0 16,-1 1 0-16,3-3 0 0,-3 0 0 0,2-2 0 15,1-2 0-15,-1 1 0 0,0 2 0 0,0 1 128 16,0-1-128-16,3 1 0 0,2 1 0 0,-3-2 0 16,-5-2 0-16,0 1 0 0,2 0 0 0,2 2 0 15,1 4 128-15,0-3-128 0,1-3 0 0,-3 0 0 16,-5-1 0-16,1 1 0 0,1-1 0 0,0 1 0 16,2 2 0-16,-1-2 0 0,2 2 0 0,-4-2 0 0,-2-2 0 15,0 2 0-15,-1-2 0 0,2 1 128 0,0 1-128 0,3 0 0 16,-1 0 0-16,0 0 0 0,-2-6 0 0,-3 3 0 15,-1-1 0-15,1 3 128 0,-1-1-128 0,3 2 0 16,1 2 0-16,0-2 0 0,-3-2 0 0,1 0 0 16,-6-3 0-16,0 1 0 0,1 0 0 0,0 3 0 15,1-2 0-15,5 2 0 0,1 1 0 0,-3-1 0 16,-1-3 0-16,1 0 128 0,-2-2-128 0,1 3 0 16,0-2 0-16,1 4 0 0,2 0 0 0,0-2 0 15,0 0 0-15,-2 1 0 0,-3-6 128 0,-2 2-128 16,1 1 0-16,-2-2 0 0,0 2 0 0,1 0 0 15,2 3 0-15,1-5 128 0,1 1-128 0,-5 2 0 16,-1 0 0-16,1-2 0 0,0 0 0 0,2-1 0 16,0 0 0-16,3 3 0 0,1-1 0 0,-5 1 0 15,0-2 0-15,-2 1 0 0,-5-3 0 0,-1 2 0 0,-2 2 0 0,0-3 0 16,-1 1 0-16,-1 2 0 0,-2-1 0 0,0-1 0 16,2 1 0-16,-3 1 0 0,-1-6 0 0,-4 3 128 15,-1-1-128-15,-3 0 0 0,-3-4 0 0,-1 5 0 16,-3-2 0-16,-2 1 0 0,-2-4 0 0,0 1 0 15,-3-1 0-15,0 2 0 0,2-2 0 0,-3-2 0 16,-2 1 0-16,1 2 0 0,-2-2 0 0,1-1 0 16,-1 2 0-16,1 0 0 0,-1-3 0 0,-1 0 0 15,-1 3 0-15,0 1 0 0,0-3 0 0,0-2 0 16,-1 3 0-16,-1 1 0 0,1-1 0 0,-2-2 0 16,0-1 0-16,1 0 0 0,-2 4 0 0,3-2 0 15,-5-2 0-15,0 2 0 0,-3-1 0 0,0 2 0 16,1-1 0-16,-2-2 0 0,-4-2 0 0,-2 3 0 15,0 1 0-15,-1-1 0 0,-1 1-160 0,0-2 160 0,-2 1-128 0,0-1 128 16,-3 2-128-16,-2 0 128 0,-1 1-128 0,-3-2 128 16,0-1 0-16,1 4 0 0,-3 2 0 0,0-4-128 15,-4-2 128-15,-1 1 0 0,-3 2 0 0,-1 2 0 16,-3 0 0-16,-4 2 0 0,-5-5 0 0,1 2 0 16,0 2 0-16,-1-3 0 0,-3 2 0 0,-1-1 0 15,0-2 0-15,0 4 0 0,-3 1 0 0,-1-1 0 16,-1-1 0-16,-1-2 0 0,-4 3 0 0,-1 0 0 15,1 0 0-15,1 1 0 0,4-3 0 0,-1 3 0 16,-3-1 0-16,-1 1 0 0,-4-3 0 0,0 1 0 16,1 2 0-16,3-2 0 0,1 1 0 0,0-2 0 15,1 5 0-15,-3-5 0 0,-1 3 0 0,-2 2 0 0,-2 2 0 0,0-2 0 16,0 2 0-16,3 0 0 0,2-4 0 16,-2 3 0-16,-1 1 0 0,0 0 0 0,-3 1 0 0,3 0 0 15,3 2 128-15,2-1-128 0,3-1 128 16,0 2-128-16,1-1 160 0,0 1-160 0,0 0 0 0,-3 1 128 15,-2-1-128-15,1-4 0 0,4 3 0 0,1 1 0 16,0 0 0-16,2 1 0 0,-1-1 0 0,-1 2 0 16,1 0 0-16,-4 0 0 0,-3 0 0 0,2 0 0 15,2 0 0-15,2 2 0 0,0 0 0 0,3 2 0 16,0-2 0-16,-2 4 0 0,-2-4 0 0,0 1 128 16,-3 0-128-16,3 4 0 0,1-1 192 0,3-1-48 15,-4-1-16-15,4 2 0 0,2-3-128 0,-1 2 128 0,-2 3-128 0,-1-2 128 16,-4 2-128-16,2 1 160 0,0-4-160 0,0 1 160 15,2-2-160-15,1-2 0 0,2 3 0 0,-2 3 128 16,0-2-128-16,-1 2 0 0,1 1 0 0,-2-3 0 16,0 3 0-16,1-2 0 0,2 4 0 0,0-3 0 15,-2 2 0-15,3-1 0 0,4 2 0 0,-2 2 0 32,-2-2-384-32,2 1-64 0,0-3-16 0,2 2 0 15,4 4-2560-15,0 1-512 0</inkml:trace>
  <inkml:trace contextRef="#ctx0" brushRef="#br0" timeOffset="122753.43">4035 13963 6447 0,'-9'-2'576'0,"-2"1"-576"16,1-1 0-16,-2 0 0 0,-2-2 1664 0,1 3 240 16,0-1 32-16,0 0 16 0,3 2-752 0,0 0-160 15,1 0-16-15,2 0-16 0,7 0-112 0,-9 0 0 16,9 0-16-16,-10 0 0 0,2 0-64 0,8 0-16 16,0 0 0-16,0 0 0 0,-8-4-64 0,8 4-16 0,0 0 0 0,0 0 0 15,0 0-288-15,0 0-64 0,0 0-16 0,0 0 0 16,0 0-192-16,0 0-32 0,0 0-128 0,0 0 192 15,13-4 48-15,0 3 0 0,2 0 0 0,2-1 0 16,0 1 96-16,4 0 32 0,0 1 0 0,5 0 0 16,2 0-96-16,2 0-16 0,2 1 0 0,1 0 0 15,1 4-16-15,1 1-16 0,-1-4 0 0,0 2 0 16,2-2-48-16,-1 2-16 0,0 1 0 0,-1 0 0 16,2-2-160-16,1 1 192 0,1-2-192 0,0 2 192 15,0 1-16-15,0-3 0 0,-1-2 0 0,-1 0 0 16,-2 1 32-16,-1 1 16 0,-3 0 0 0,3-2 0 15,0-2-80-15,1 4-16 0,-1 4 0 0,0-4 0 16,-2-2 0-16,2 2 0 0,2-1 0 0,-1 0 0 16,-1 1 64-16,-1 0 0 0,0 1 0 0,-1-1 0 15,-1-2-48-15,-2 4 0 0,0-3 0 0,-3 1 0 0,3-4-144 0,-3 2 192 16,2 0-192-16,1 0 192 0,-2-2-192 16,2-2 0-16,-3 1 0 0,2 3 0 0,-1 2 0 0,1-2 0 15,-2-3 128-15,1 2-128 0,-2 1 0 0,0 0 0 16,-1 0 0-16,-1 0 128 0,1-3-128 0,-3 3 192 15,-2 0-192-15,-1-2 192 0,0-2-32 0,-2 0 0 16,-1 3 0-16,1 0 0 0,1-2-160 0,0 1 128 16,-2 0-128-16,0 1 128 0,0 0-128 0,-1-1 0 15,0 1 0-15,-2-1 0 0,1 0 0 0,-1 2 128 16,-1 0-128-16,-10 0 0 0,0 0 160 0,10-1-160 16,-10 1 192-16,0 0-192 0,0 0 0 0,0 0 0 15,0 0 0-15,0 0 0 0,0 0 144 0,0 0-16 0,0 0-128 0,0 0 192 16,0 0-64-16,-6 10-128 0,0-2 176 0,6-8-176 15,-9 2 128-15,0 1-128 0,0-2 0 0,9-1 0 16,-13 1 0-16,6 1 0 0,-4-2 128 0,2 0-128 16,-3 0 0-16,-1 0 0 0,-2 0 0 0,0 0 0 15,-2-3 0-15,-1 2 0 0,-1-2 0 0,-1 2 0 16,-4-1 0-16,-3 0 0 0,-2 1 0 0,-3 0 0 16,-4 0 0-16,2-2 0 0,-2-1 0 0,-2 0 0 15,1 3 0-15,-1 0 0 0,-2 1 0 0,-1 0 0 16,0-1 0-16,-2 2 0 0,-3 5 0 0,-5-3 0 15,-4-5 0-15,-1-1 0 0,0 5 0 0,1-1 0 16,0 2 0-16,2 0 0 0,2-3 0 0,-1 3 0 16,-4 0 0-16,-1 2 0 0,-3-3 0 0,3 1 0 0,5-2 0 0,0 1 0 15,2 0 0-15,3-1 0 16,1-1 0-16,1 2 0 0,-1-1 0 0,-5 0 0 0,-1-2 0 0,2 1 0 16,3-3 0-16,3 1 0 0,3 1 0 0,4-1 0 15,5-2 0-15,3-2 0 0,3 4 0 0,3 0 0 16,1 1-128-16,4 0 128 0,3 0 0 0,2-1 0 15,2 2 0-15,3-1 0 0,8 1 0 0,0 0-144 16,0 0 144-16,0 0 0 0,0 0 0 0,0 0-160 16,0 0 160-16,0 0 0 0,0 0-144 0,14 1 144 15,4 1 0-15,2-1-144 0,2-1 144 0,3 0 0 16,3 1 0-16,7 2 0 0,0 0 0 0,7 4 0 16,5-5 0-16,3 5 0 0,2 2 0 0,1-4 0 15,1-2 0-15,2 3 0 0,2-3 0 0,3 1 0 16,3 1 0-16,3 2 0 0,2-5 0 0,-2 1 0 0,-1-2 0 0,1-1 0 15,2-1 0-15,4 1 128 0,3 0-128 16,0 0 0-16,-1-2 0 0,-2 0 0 0,-5-4 0 0,-2 3 128 16,-1-2-128-16,0 2 0 0,1 1 0 0,-5-2 0 15,-2 0 0-15,-6-1 128 0,-6 1-128 0,-5 2 0 16,-4-3 0-16,-2 1 128 0,-5-1-128 0,-3 2 0 16,-3 4 0-16,-5 1 0 0,-4-1 0 0,-3 0 128 15,-3 2-128-15,-10-3-256 0,4 9 64 0,-4-3-11216 16,-6 3-2240-16</inkml:trace>
  <inkml:trace contextRef="#ctx0" brushRef="#br0" timeOffset="125212.02">29504 12490 5519 0,'0'0'496'0,"0"0"-496"16,1-6 0-16,-1 6 0 0,4-10 2304 0,0 3 384 0,-1-2 64 0,-3 9 0 16,0 0-1440-16,5-8-288 0,0-1-64 0,-5 9-16 15,0 0-176-15,0 0-16 0,0 0-16 0,0 0 0 16,0 0-32-16,0 0 0 0,0 0 0 0,0 0 0 16,0 0 0-16,0 0-16 0,-4 11 0 0,0 4 0 15,0 3-112-15,0 0 0 0,2 0-16 0,-3 1 0 16,1-1-64-16,0 3-16 0,0 5 0 0,3-2 0 15,-3-1-64-15,3 3-16 0,0-2 0 0,1 6 0 16,0-4-48-16,0 6-16 0,0 0 0 0,0-2 0 16,1 0-32-16,-1 0-16 0,0-2 0 0,1 3 0 15,1 0 96-15,0-3 32 0,-2 2 0 0,1-2 0 16,-1-4-64-16,2 1-16 0,-1 2 0 0,0-4 0 16,-1-2-80-16,1 3-32 0,-2-2 0 0,2 1 0 15,-1 2-64-15,2 0-16 0,-2-1 0 0,0 1 0 16,0-3-144-16,0-3 160 0,1 2-160 0,0 0 160 15,-1-2-160-15,2 1 128 0,-2-1-128 0,2 0 128 0,2 0-128 0,-3-3 0 16,0-4 144-16,2 0-144 0,0 0 0 16,-1-4 128-16,-2-8-128 0,0 0 0 0,5 12 0 0,0-6-128 15,-5-6 0-15,0 0 0 16,0 0-1872-16,0 0-368 0,0 0-80 0</inkml:trace>
  <inkml:trace contextRef="#ctx0" brushRef="#br0" timeOffset="125737.79">29317 14160 17503 0,'-5'-5'1552'0,"0"3"-1232"0,5 2-320 0,-6-3 0 0,-3 2 1232 0,2 0 192 16,0-3 48-16,-2 5 0 0,-3 3-384 0,2 1-64 16,-1 1 0-16,-1 1-16 0,0 4-368 0,-2-1-64 15,0 4 0-15,1 2-16 0,0 1-112 0,2 0-32 16,-1 2 0-16,2 0 0 0,3 0-32 0,2-1 0 16,1 0 0-16,2-2 0 0,4-2-128 0,2-4-48 15,-4-10 0-15,10 13 0 0,0-4-48 0,3 0-16 16,2-7 0-16,4 0 0 0,-3-5 48 0,6 1 0 15,2-6 0-15,0-1 0 0,1-1 16 0,-1 0 16 16,0-4 0-16,-3 0 0 0,0-1-224 0,-3 2 144 16,-2 0-144-16,-2-2 128 0,-2 1-128 0,-4 2 0 15,-1 0 0-15,-2-2 128 0,-4 0-128 0,-1 4 0 16,0 10 0-16,-2-13-176 16,-4 1-464-16,0 4-112 0,-1 1-16 0,-1 2 0 15,8 5-1872-15,-12-2-384 0,2-2-80 0</inkml:trace>
  <inkml:trace contextRef="#ctx0" brushRef="#br0" timeOffset="126094.26">29613 14031 18431 0,'0'0'1632'0,"0"0"-1312"0,0 0-320 0,0 0 0 16,0 0 672-16,0 0 64 0,0 14 16 0,0 0 0 15,4-2 112-15,-3 0 32 0,-1-1 0 0,3 5 0 16,1 0-160-16,-2 2-32 0,0-2 0 0,0 2 0 0,1 0-192 0,1 0-32 16,-2 0-16-16,2-1 0 0,0-4 16 0,1 0 0 15,0 2 0-15,0-6 0 0,-5-9 64 0,0 0 16 16,9 11 0-16,-9-11 0 0,9 8-48 0,-9-8 0 16,10 5 0-16,-10-5 0 0,14-6-80 0,-5-2-32 15,0-1 0-15,-3-1 0 0,2-6-16 0,-1-1 0 16,0 0 0-16,-2-2 0 0,-3 0-112 0,1-1-16 15,1-2-16-15,-2 2 0 0,-2 5-240 0,1 0 144 16,2-3-144-16,0 2 128 0,-1 5-128 0,2 3 0 16,0-2 0-16,-4 10 0 15,5-7-496-15,-5 7 32 0,0 0 0 0,7-5 0 16,-7 5-2288-16,12-4-464 0,-2 1-96 0,-10 3-9456 0</inkml:trace>
  <inkml:trace contextRef="#ctx0" brushRef="#br0" timeOffset="126390.78">30011 14083 6447 0,'0'0'576'0,"0"0"-576"0,4 11 0 0,-4-11 0 15,0 0 3568-15,9 8 592 0,1 0 128 0,2-6 32 16,-4-3-2704-16,5-2-528 0,0-4-128 0,1 0 0 16,0-2 96-16,0 0 32 0,0 3 0 0,-1-3 0 15,-1-3-576-15,-2 4-96 0,-2-1-32 0,-2 1 0 16,-1 1-96-16,-2-3-32 0,-2 3 0 0,-2 0 0 15,-2 0 128-15,-2 2 32 0,-1-1 0 0,-2 3 0 0,0 2-16 16,-5 1 0-16,0 0 0 0,0 3 0 16,1 4-144-16,-1 1-48 0,0 2 0 0,2 0 0 0,-1 4-208 0,3 3 144 15,2 0-144-15,2-1 128 0,1-4-128 0,1 2 0 16,3 0 0-16,3 2 0 0,-1-2 0 0,5-3 0 16,0 2 0-16,2-4 0 0,2 1 0 0,0 0 0 15,2-4 0-15,3 1 0 0,2-2 0 0,0 0-192 16,2 1 0-16,0 2 16 15,1-4-1616-15,-1-3-320 0,2 0-64 0</inkml:trace>
  <inkml:trace contextRef="#ctx0" brushRef="#br0" timeOffset="126712.74">30602 13948 18431 0,'0'0'1632'0,"0"0"-1312"0,0 0-320 0,4 10 0 16,1 4 1152-16,0 2 144 0,0 0 48 0,0 1 0 16,-1 0-896-16,0 4-192 0,-1-4-16 0,-1 1-16 15,-1-1 288-15,1-2 64 0,-1 2 16 0,-1-5 0 16,0 0 128-16,1-1 32 0,-1-11 0 0,2 9 0 16,-2-9 336-16,0 0 64 0,0 0 0 0,0 0 16 15,0 0-128-15,0 0-16 0,0 0-16 0,0 0 0 16,6-14-80-16,-2-2-16 0,1-1 0 0,1-3 0 15,3-2-336-15,0-1-64 0,0-5 0 0,1 4-16 16,1 4-240-16,3 1-32 0,0 0-16 0,3 2 0 16,-2 2-208-16,6 1 0 0,-2 2 0 0,2 4 0 0,3-3 0 0,2 5 0 15,0 3-128-15,0 1 128 16,-2 1-1296-16,-2 3-208 0,1 1-32 0,-2 1-10080 16,-2 3-2016-16</inkml:trace>
  <inkml:trace contextRef="#ctx0" brushRef="#br0" timeOffset="127456.31">29979 14699 15663 0,'0'0'688'0,"0"0"144"0,-10-1-656 0,10 1-176 15,-7-4 0-15,7 4 0 0,-9 0 1280 0,0 4 208 16,9-4 48-16,-12 4 16 0,0-3-368 0,-2 3-80 16,-2 5-16-16,-1-2 0 0,-2 4-176 0,-2-2-32 15,-3 5-16-15,3 1 0 0,-1 5 48 0,0 3 16 16,1 7 0-16,-2 2 0 0,2 1-224 0,4 2-32 16,1 3-16-16,1 0 0 0,4 1-208 0,1-1-32 0,2-1-16 15,5-1 0-15,3-1-192 0,3 2-32 0,2-2-16 0,1-2 0 16,6-8-32-16,1 1-128 0,3-6 192 0,4-2-64 15,5-2 96-15,1-2 16 0,2-4 0 0,7 1 0 16,4-8 48-16,0 0 16 0,1-4 0 0,-2-2 0 16,-1-7-112-16,-3 1 0 0,-2-4-16 0,-2-1 0 15,1 0-176-15,-7-1 0 0,-2-1 0 0,-6-1 128 16,-3-1-128-16,-3 2 0 0,-4-3 0 0,-3 0 128 16,-6-1-128-16,-2 3 128 0,-4-1-128 0,2 4 128 15,-5 1-128-15,-2 7 128 0,-2 1-128 0,-1 1 128 16,-2 4-128-16,0 6 0 0,0 2 0 0,-4 5 0 15,-1-1 0-15,0 4 0 0,-3 0 0 0,1 1 0 16,-1-2 0-16,1-1 0 0,2 1-144 0,5-1 144 0,3 1 0 0,7-1 0 16,5-1-128-16,4-13 128 15,5 12-672-15,6-6-80 0,2-2-16 0,6-3 0 16,4-4-2176-16,4 1-432 0,3-4-80 0</inkml:trace>
  <inkml:trace contextRef="#ctx0" brushRef="#br0" timeOffset="127736.66">30616 15349 15663 0,'0'0'688'0,"-5"13"144"0,1-3-656 0,4-10-176 16,-5 12 0-16,5-12 0 0,-3 13 2912 0,-4-4 544 0,7-9 128 0,-6 10 0 15,6-10-1072-15,-5 5-208 0,5-5-64 0,-9 4 0 16,9-4-768-16,0 0-176 0,0 0-16 0,-7-2-16 16,2-2-688-16,3-1-144 0,1-3-32 0,1 0 0 15,0-3-272-15,1 1-128 0,0-3 0 0,3 2 128 16,-2 2-368-16,2-1-80 0,-1 1 0 0,2-1-16 31,-5 10-1808-31,5-7-352 0,-5 7-80 0,8-10-13344 0</inkml:trace>
  <inkml:trace contextRef="#ctx0" brushRef="#br0" timeOffset="128163.43">30855 14862 13823 0,'-12'-8'1216'0,"3"3"-960"15,-1 0-256-15,1-2 0 0,2 0 3136 0,7 7 592 16,0 0 112-16,0 0 32 0,-6-5-1920 0,6 5-384 16,-3-10-80-16,3 10-16 0,4-9-336 0,3-2-80 15,0-1-16-15,7 3 0 0,5 0-208 0,4 3-64 16,2-2 0-16,2 0 0 0,1 4-112 0,-1-1-16 16,0 1-16-16,-2 3 0 0,-1 1-304 0,-2 6-48 0,-3-2-16 0,-1 7 0 15,-3 1-256-15,-2 5 0 16,-3 5 0-16,-1 3 0 0,-4 0 0 0,-1 4 0 0,-8 1 0 0,-3 2 0 15,0 2 128-15,-6 5-128 0,-1 0 0 0,-2-2 0 16,-4-2 0-16,1-4 160 0,-2-3-160 0,2-3 128 16,-2 2 128-16,1-7 32 0,2-3 0 0,7-3 0 15,2-3 96-15,4 1 0 0,5-12 16 0,2 11 0 16,3-5-160-16,9 0-48 0,4-3 0 0,4-3 0 16,1-1 48-16,2-1 0 0,3-2 0 0,5 1 0 15,3-2-96-15,-1-2-16 0,3 0 0 0,3 0 0 16,1 1-128-16,1 4 0 0,-1-4 0 0,-1-2 0 15,-7 4-624 1,-3-1-208-16,-6 0-32 0,-3 1-16 0,-4 0-1792 16,-6 2-352-16,-3-2-80 0</inkml:trace>
  <inkml:trace contextRef="#ctx0" brushRef="#br0" timeOffset="129973.89">29456 13681 12895 0,'0'0'576'0,"0"0"112"0,6-10-560 0,-1 4-128 0,-5 6 0 0,5-9 0 0,0 1 2176 0,-5 8 384 15,0 0 96-15,5-6 16 0,-5 6-1312 0,0 0-256 16,3-9-48-16,-3 9-16 0,0 0-80 0,0 0-32 16,0 0 0-16,0 0 0 0,0 0-144 0,-9 0-16 15,-1 4-16-15,-2 1 0 0,0 0-144 0,-2 0-32 16,-3 6 0-16,-2 0 0 0,-4 1-80 0,-1 4-32 16,-3 1 0-16,0 1 0 0,-3 2-32 0,1 3-16 15,-1 1 0-15,-1 1 0 0,1-1-16 0,0 4 0 16,2-3 0-16,0 3 0 0,2-2-48 0,0 2-16 15,1 3 0-15,1-1 0 0,-6-1-112 0,2 3-32 16,1-6 0-16,0 5 0 0,0-2-192 0,2-1 144 0,-1 2-144 16,3 1 128-16,2-1-128 0,2 2 160 0,1 0-160 0,3-3 160 15,1-1-160-15,2 4 192 0,2 1-192 0,1-1 192 16,2 1-192-16,1-3 128 0,3 1-128 0,0-1 128 16,2 3-128-16,2 2 0 0,2 0 144 0,0 0-144 15,3-1 0-15,0 0 128 0,0 1-128 0,3-4 0 16,0-1 0-16,0 0 128 0,1 2-128 0,2-2 0 15,0 0 0-15,2-1 0 0,-2-4 0 0,4 5 0 16,3-3 0-16,2 4 144 0,-2-3-144 0,0-1 0 16,2 2 128-16,2-2-128 0,0 2 0 0,1-1 0 15,-3 1 128-15,0 0-128 0,2-3 0 0,1 0 0 16,2-1 128-16,0-1-128 0,7 0 0 0,-1 0 0 16,3 0 0-16,0 2 0 0,2-5 128 0,2 3-128 0,5 0 0 0,-1-1 0 15,-1 1 0-15,-2-1 0 16,-3-5 128-16,0 2-128 0,-1 2 0 0,1-2 0 0,2-1 0 0,2-1 0 15,-1 0 128-15,4 1-128 0,0 0 128 0,1-2-128 16,-2-2 192-16,-1 0-192 0,-2 2 0 0,0-2 0 16,-3-4 0-16,2 3 0 0,-2-1 0 0,2-4 0 15,3 0 0-15,3-4 0 0,-2 0 128 0,3 0-128 16,1-1 0-16,0-1 0 0,-3-1 128 0,0-1-128 16,-5-1 0-16,0 0 0 0,3 3 0 0,-1 1 0 15,2-2 0-15,3 1 0 0,1-2 128 0,1 0-128 16,-1 2 0-16,0-3 0 0,-2-1 0 0,-2-2 0 15,-2-1 0-15,-1-1 0 0,0 0 0 0,0 1 0 0,1-2 0 16,1 0 0-16,-1 0 0 0,-2 1 0 0,3-5 0 16,-2 3 0-16,-2-4 0 0,-1 3 0 0,-2-5 0 0,-2 1 0 15,-2 3 0-15,-3-3 0 0,0-2 0 0,-2-1 0 16,1 1 128-16,0-2-128 0,-2 0 0 0,-1-2 0 16,0-2 128-16,-1 1-128 0,-2 1 0 0,0 0 0 15,2-1 0-15,0-1 0 0,-4 1 0 0,0-3 0 16,0-1 0-16,-1 1 0 0,-3-3 0 0,1 1 0 15,-2-8 0-15,1 2 0 0,-1-1 0 0,-3-2 0 16,-1-1 0-16,1-2-144 0,-1-2 144 0,-1 0 0 16,-2 0 0-16,0-4 0 0,-2 0 0 0,-2-3-128 15,1 2 128-15,-1 1 0 0,1-4 0 0,-3 4 0 16,0-3 0-16,0 0 0 0,1-3 0 0,-1 2-128 16,-1 3 128-16,0 1 0 0,0-2 0 0,-1 3 0 15,-1-2 0-15,1 1-160 0,-1 1 160 0,-2 2 0 0,3-1 0 0,-3 2-128 16,-3 1 128-16,1 2 0 0,-3-2 0 0,-2 2-192 15,-5 5 192-15,1-3-160 0,-6 1 160 0,-2 0 0 16,-1 2 0-16,-7-1-128 0,-5-2 128 0,-2 0 0 16,-1 4 0-16,-3 2 0 0,-3-1 0 0,0 3 0 15,-1 1 0-15,0-2 0 0,-3 5 0 0,-1-3 0 16,-5-2 0-16,1 3 0 0,-3 3 128 0,1 0-128 16,0-2 160-16,1 3-160 0,3 2 0 0,-3 2 128 15,-1 0-128-15,-2 0 0 0,-3-2 0 0,0 4 0 16,2 3 0-16,-2 0 0 0,3 4 0 0,-1-2 0 15,2 3 0-15,-3 2 0 0,-4 0 128 0,0-2-128 16,-3 1 0-16,1 1 0 0,2 3 160 0,3 3-160 16,4-1 160-16,1 1-160 0,0-3 128 0,3 2-128 0,0 0 0 0,5-2 144 15,2 0-144-15,6 1 0 0,2-2 0 0,7 1-176 32,3 1-752-32,4 1-160 0,4 0-16 0,3 0-17232 0</inkml:trace>
  <inkml:trace contextRef="#ctx0" brushRef="#br0" timeOffset="140032.04">26917 12622 9951 0,'0'0'448'0,"0"0"80"0,0 0-528 0,11 5 0 0,-3-1 0 0,-8-4 0 15,11 5 688-15,-11-5 16 0,11 2 16 0,-11-2 0 16,11 0-128-16,-11 0-16 0,0 0-16 0,0 0 0 16,7-5-16-16,-7 5 0 0,0 0 0 0,0 0 0 0,0 0-32 0,0 0-16 15,1-9 0-15,-1 1 0 0,0 8-112 0,0 0 0 16,-4-6-16-16,0-2 0 0,4 8 80 0,-8-8 32 16,0 3 0-16,0-2 0 0,1-2 16 0,-2-1 0 15,-1 2 0-15,-1-2 0 0,-1-2 16 0,-1 1 0 16,-6 1 0-16,-3 2 0 0,-1-2-64 0,-2 1-16 15,-2-1 0-15,-3 2 0 0,-3-1-160 0,0 2-16 16,-2 2-16-16,0-4 0 0,-2 2-80 0,-1 0-16 16,0 3 0-16,-3-1 0 0,-1 1-16 0,-4-2 0 15,-2-2 0-15,-4 4 0 0,-4-1 32 0,0 0 0 16,0 0 0-16,0 1 0 0,0 0 16 0,-1 2 0 16,-4 1 0-16,-4-2 0 0,-5 1-16 0,0 2 0 0,2-2 0 15,2 2 0-15,2-1 0 0,1 1 0 0,-4 0 0 0,-1 0 0 16,-5-1-16-16,2-2 0 0,3-1 0 0,0 2 0 15,2-1 48-15,-3 2 0 0,-1 0 0 0,-1-2 0 16,-2-1 0-16,0-1 16 0,2 0 0 0,4 3 0 16,3-2-16-16,-2-1-16 0,-3 0 0 0,1 1 0 15,-1-1-48-15,2 0 0 0,2 0 0 0,4 1 0 16,4-3-128-16,-1 1 0 0,-3 1 144 0,-1-1-144 16,0 2 128-16,-2 0-128 0,5 2 160 0,3-1-160 15,-2 2 0-15,2-3 0 0,-1-1 0 0,-2 2 0 16,-4 2 0-16,2 1 0 0,1 0 0 0,5-1 0 15,-3-3 0-15,5-1 128 0,3 1-128 0,-2 0 0 16,1 2 0-16,-5-5 128 0,4 2-128 0,-1 0 0 16,0-3 128-16,2 2 0 0,0 2-128 0,4 1 192 0,1-3-64 0,0 3-128 15,-2-1 176-15,0 3-176 0,-6-2 160 16,1-2-160-16,0 0 128 0,-2 1-128 0,0 1 0 16,2 1 0-16,-1 2 128 0,1 0-128 0,-2 0 0 0,-2-1 0 15,3-1 0-15,3 0 0 0,-1 1 0 0,3-2 0 16,1-2 128-16,1 4-128 0,0 2 0 0,0 0 128 15,0 0-128-15,-1 2 128 0,-5 1-128 0,3 1 0 16,-2-4 0-16,2 0 128 0,2 1-128 0,1-1 128 16,-3 4-128-16,4 3 128 0,-1-3-128 0,-1 2 0 15,-2 0 0-15,0-1 0 0,-3 3 0 0,1-1 0 16,7 2 128-16,-3-1-128 0,3 2 0 0,-1-2 0 0,1 4 0 0,2-2 0 16,1-1 0-16,-3 4 0 15,-2 0 0-15,-1-1 0 0,0 1 0 0,2-1 0 0,4 2 0 0,-1-1 0 16,0-3 0-16,1 3 0 0,0 3 0 0,0 1 0 15,-1-2 0-15,0 2 0 0,-3 1 0 0,0-2 0 16,0-6 0-16,2 2 0 0,3-1 0 0,3 1 0 16,0-1 0-16,1 0 0 0,2 1 0 0,2 1 0 15,1 4 0-15,0-2 0 0,3-2 0 0,-2 2 0 16,1-1 0-16,1-1 0 0,-2-3 0 0,3 1 128 16,1-2-128-16,1 1 0 0,1 5 0 0,4 0 0 15,1-3 0-15,2-2 0 0,1 2 0 0,2 2 0 16,1-3 0-16,3 2 0 0,-1-2 0 0,3 1 0 15,2-3-128-15,1 3 128 0,1-2 0 0,2 1 0 16,0 3 0-16,2 0 0 0,1-1 0 0,1 0 0 16,2 2 0-16,0-1-144 0,4-1 144 0,-1 2-160 0,4 0 160 0,0-4 0 15,3 2 128-15,1 1-128 0,3 2 0 0,2 0 0 16,1 0 0-16,4-1 0 0,0-2 0 0,4-2 0 16,0 2 0-16,5 2 0 0,3-3 0 0,2 4 0 15,-2 2 0-15,-2-2 0 0,4 0 0 0,2 1 0 16,1-3 0-16,3 1 128 0,0-1-128 0,3-1 0 15,3-1 0-15,3-2 0 0,3 2 0 0,-2 0 0 16,0-5 128-16,2 5-128 0,1-1 0 0,2 0 0 16,1 2 0-16,1 2 0 0,1-1 0 0,3-4 0 15,-3 1 0-15,0 2 0 0,4-3 0 0,0 1 0 16,4 1 0-16,0 0 128 0,1-4-128 0,-1 1 0 16,-2-2 0-16,-2 3 0 0,0-1 0 0,4 3 0 0,0 0 0 15,1-3 0-15,-1 2 0 0,-2-4 0 0,0 3 0 0,-1 0 0 16,-1-2 0-16,3 2 0 0,3-3 0 0,2 2 0 15,1-2 0-15,-1 2 0 0,2-2 0 0,2 0 0 16,0-4 0-16,4 1 0 0,-3 3 0 0,-3-4 128 16,-2-3-128-16,1 3 0 0,0 0 0 0,3-3 0 15,4 0 0-15,-3 4 0 0,-10-3 0 0,5-1 128 16,-1-1-128-16,2 0 0 0,1 2 0 0,0 0 0 16,0-2 0-16,-2 0 0 0,-3 0 0 0,1 0 0 15,0 0 0-15,3 1 0 0,3 0 0 0,-2 1 0 16,-5-1 0-16,-1 0 0 0,1 2 0 0,3-1 128 15,-3 1-128-15,1 0 0 0,1-3 0 0,-6 2 0 16,-4-1 0-16,-1 0 0 0,0-1 0 0,0 2 0 16,1-2 0-16,-1 0 0 0,0 0 0 0,-2-2 0 15,-3 0 0-15,0-1 0 0,-3 1 0 0,0-1 0 16,0 1 0-16,2-2 0 0,2 1 0 0,1 1 0 0,-2-2 0 0,-1 1 0 16,-7-2 0-16,1 1 0 0,0 1 0 0,-1-1 0 15,-1-5 0-15,5 1 128 0,1 2-128 0,1-3 0 16,0 4 0-16,-5-3 0 0,-1 1 0 0,-2-2 128 15,0 0-128-15,-1 0 0 0,-1 0 0 0,4 3 128 16,0-3-128-16,2 3 0 0,0-3 0 0,2 0 0 16,-2-5 0-16,-1 1 128 0,-5 2-128 0,1-2 0 15,1-1 0-15,1 2 0 0,-3 2 0 0,2 0 0 16,0 1 0-16,0-5 128 0,0-1-128 0,-2-2 0 16,-3 1 0-16,-1 2 128 0,0-3-128 0,-3 1 0 15,0-1 0-15,-1 1 0 0,-1 2 0 0,-2 0 0 0,-1-3 0 16,0 0 128-16,2-2 0 0,-4-2 0 0,-1 0 0 0,-2 0 0 15,1 1 48-15,-5-2 16 0,0 3 0 16,-4-1 0-16,-2 0 16 0,0-2 16 0,-1-1 0 0,-3 1 0 16,-2 3-96-16,0 0-128 0,-2-1 176 0,0 1-176 15,-5 0 128-15,0 0-128 0,0 0 0 0,-2 2 0 16,-3-1 0-16,-3 1 0 0,0 3 0 0,-3 0 0 16,0 1 0-16,-2-2 0 0,0-2 0 0,-3 2 0 15,-1-2 0-15,0 3 0 0,-2 4 0 0,-2-4 0 16,-3-2 0-16,-2 0 0 0,0 5 0 0,-2-2 0 15,0-3 0-15,-1 2 0 0,-2 1-128 0,1 0 128 16,-2-2 0-16,-1-3 0 0,-1 1 0 0,1-1 0 16,-4 1 0-16,-1 3-176 0,-1-5 176 0,0 3-160 15,-2 2 160-15,-2 2-192 0,-4-3 192 0,-4-3-192 16,-3 0 192-16,-1-1 0 0,-2 3-144 0,-1 1 144 0,-2-2 0 16,-1 2 0-16,1 3-144 0,-3 0 144 0,-4 0 0 15,-5 1 0-15,-2-3-128 0,-1 2 128 0,-2 2 0 0,4-1 0 16,3 3 0-16,-5-2 0 0,-7-2 0 0,2 4 0 15,0 1 0-15,1-3 0 0,1-3 0 0,1 1 0 16,-1 0 0-16,-2 2 0 0,-5 2 0 0,2-2 0 16,0 1 0-16,4 0 0 0,3 3-128 0,-4 1 128 15,-5-3 0-15,1 1 0 0,2-2 0 0,0 1 0 16,4 3 0-16,-2 0 0 0,0 1 0 0,-3-2 0 16,-1-6 0-16,1 5 0 0,0 3 0 0,3-1 0 15,1 1 0-15,-3 2 0 0,-3 0 0 0,0-2 0 0,-1 1 0 0,6 0 0 16,0 1 0-16,-2 2 0 0,-4 1 0 0,-1-1 0 15,0-3 0-15,3 2-128 0,1 1 128 16,-1 1 0-16,-2 6 0 0,-2-2 0 0,-2-5 0 0,3 2 0 16,0 2 0-16,2 2 0 0,1 3 0 0,-2-2 0 15,-3-2 0-15,0-1 0 0,2 1 0 0,0 5 0 16,1-1-192-16,0 1 64 0,-3-5 128 0,5 1-208 16,1 2 16-16,5-2 16 0,0 3 0 0,-1-1 0 15,-2 2 176-15,1-1 0 0,0 2 0 0,3 0 0 16,-1 1 0-16,5 2 0 0,2-4 0 0,-1 2-128 15,-1 2 128-15,2-4 0 0,1 1 0 0,3 2 0 16,1-1 0-16,3 0 0 0,4 1 0 0,-1-2 0 16,-2 2 0-16,0 0 0 0,0-3 0 0,3 1 0 15,3 1 0-15,2-1 0 0,-1 1 0 0,2-1 0 16,3-3 0-16,2 5 0 0,0-3 0 0,1 1 0 0,1 1 0 0,1-5 0 16,0 1 0-16,3 1 0 0,3 0 0 0,4 0 0 15,0-1 0-15,2 1 0 0,2-2 0 0,-1 3 0 16,3 0 0-16,1 0 0 0,0 0 0 0,1-1 0 15,5 4 0-15,-1-3 0 0,-1 0 0 0,1 2 0 16,0-6 0-16,0 2 0 0,-1 2 0 0,0-1 0 16,1 0 0-16,3-2 0 0,2 2 0 0,1 0-128 15,-1 3 128-15,3-1 0 0,0-2 0 0,1 4 0 16,0-3 0-16,0 3 0 0,3 0 0 0,-1 1 0 16,2-1 0-16,0 2-128 0,1-1 128 0,0 3-192 15,2-2 192-15,-1 0-192 0,0-2 64 0,3 4 0 16,0-1 0-16,2 1 0 0,2-2 128 0,0 2-160 15,2-1 160-15,2 2-160 0,-1-3 160 0,5-1 0 0,1 0-144 0,1 3 144 16,-1-1 0-16,7 1 0 0,0-1 0 16,2 1 0-16,2-3 0 0,2-2 0 0,1 2 0 0,1 0 0 15,4 4 0-15,1-3 0 0,2 1 0 0,2-2 0 16,1 0 0-16,6 1 0 0,1 1 0 0,4 1 0 16,4-2 0-16,-1-2 0 0,0 0 0 0,3 1 0 15,2-2 0-15,4 0 0 0,1 2 0 0,5 0 0 16,1-5 0-16,1 1 0 0,0 1 0 0,2-3 0 15,4-1 0-15,2 2 0 0,2 1 0 0,1 1 0 16,0-4 0-16,2 1 0 0,-2-2 0 0,2 3 0 16,2 0 0-16,0 0 0 0,2-5 0 0,0 2 0 15,-2 3 0-15,-1-1 0 0,3 4 0 0,1-3 0 16,1 0 0-16,-2-3 0 0,2 3 0 0,0-1 0 16,2 5 0-16,2-4 0 0,-1 0 0 0,-1-4 0 0,-3 1 0 15,7 0 0-15,3-1 0 0,-2 2 0 0,-2-5 0 0,-2 2 0 16,1 0 0-16,2 0 0 0,1 0 0 0,-1-1 0 15,-2 0 0-15,-1 1 128 0,1-2-128 0,3 1 0 16,3 1 0-16,-3-3 0 0,-7 0 0 0,2 0 0 16,2-1 0-16,2 0 0 0,2 0 0 0,-3 2 0 15,-6-2 0-15,2 1 0 0,2-4 0 0,3 1 0 16,2-1 0-16,-4 0 0 0,-3 0 0 0,3-1 0 16,3 0 0-16,-1-3 0 0,-2 0 0 0,-5 1 0 15,0-3 0-15,1 4 0 0,1-4 128 0,-2 2-128 16,0-6 0-16,-8 1 128 0,-2-2-128 0,-2 0 192 0,1 3-192 0,3 1 192 15,1-2-16-15,-4 0 0 16,-3-4 0-16,-2 0 0 0,-2-1-32 0,-1 0 0 16,1 0 0-16,-2-1 0 0,-2-1 16 0,-4-1 0 0,-4-3 0 0,-3 3 0 15,-5-1 16-15,-2 2 0 0,-1 0 0 0,-4 1 0 16,-4 1-176-16,-2 0 192 0,-3-1-192 0,-3 3 192 16,-3 2-192-16,-5 3 160 0,-3-3-160 0,-4 4 160 15,-1-2-160-15,-4 3 0 0,-5-2 0 0,-5 10 0 16,0-12 0-16,-2 1 0 0,-3 0-192 0,-3 3 192 31,-5 1-688-31,-4 2-16 0,-6 2 0 0,-2 2-10496 0,0 2-2096 0</inkml:trace>
  <inkml:trace contextRef="#ctx0" brushRef="#br0" timeOffset="144551.1">3914 14027 11967 0,'-15'4'528'0,"6"1"112"0,-3-3-512 0,2 1-128 15,0 3 0-15,10-6 0 0,-6 8 1152 0,6-8 192 16,0 0 32-16,-6 5 16 0,6-5-624 0,-1 8-112 15,1-8-16-15,0 0-16 0,7 8-80 0,4-2-16 16,2-3 0-16,3 4 0 0,3-5-160 0,3 1-48 16,1 1 0-16,2-1 0 0,4 3-16 0,3-4-16 15,2 1 0-15,5-1 0 0,-1 1-80 0,2-3-16 16,-1-3 0-16,3 2 0 0,-1 0 0 0,4-1 0 16,1 1 0-16,3 1 0 0,2 1 0 0,3-1 0 15,0 0 0-15,1 0 0 0,1-2-192 0,-4-1 144 16,0 2-144-16,1-2 128 0,1 2-128 0,-1 1 0 0,2-1 0 0,-1 1 128 15,0 0-128-15,-5 0 0 0,-4-4 0 0,-1 0 0 16,-2 2 0-16,-1 0-272 0,-5 2 32 0,-5 0 16 16</inkml:trace>
  <inkml:trace contextRef="#ctx0" brushRef="#br0" timeOffset="148055.15">13043 9710 14623 0,'0'0'640'0,"0"0"144"0,-11 0-624 0,2-1-160 0,9 1 0 0,-10-2 0 16,1 2 448-16,9 0 64 0,0 0 16 0,-11 2 0 15,3 1 48-15,8-3 0 0,-9 3 0 0,1 1 0 0,0-1 160 0,8-3 32 16,-10 2 16-16,10-2 0 0,-6 7-48 0,6-7-16 16,0 0 0-16,0 0 0 0,-6 5-112 0,6-5-32 15,0 0 0-15,0 0 0 0,0 0-128 0,0 0-16 16,0 0-16-16,0 0 0 0,10 9 0 0,1-3 0 16,3-2 0-16,6 0 0 0,5 1 32 0,1-3 0 15,2 1 0-15,3-3 0 0,1 0-144 0,1 0-32 16,-4-3 0-16,1 1 0 0,-2-2-80 0,4 3 0 15,0-1-16-15,0 0 0 0,-1-2 32 0,1 1 16 16,0-3 0-16,4 1 0 0,2 1-48 0,-3-1-16 16,-2-1 0-16,-1 2 0 0,0 1-160 0,-3 1 160 15,-2-1-160-15,-4 0 160 0,-4 0-160 0,-1 2 192 16,-3 1-192-16,-1 0 192 0,-4 0-192 0,0 0 0 0,-10 0 0 0,9 1 128 16,-9-1-128-16,0 0 0 0,0 0 144 0,0 0-144 15,0 0 256-15,0 0 0 0,0 0-16 0,-9 6 0 16,-4-2 16-16,-1-1 16 0,-2-1 0 0,-4 1 0 15,-5-2-112-15,-3 0-32 0,-3 2 0 0,-1-3 0 16,0-4 0-16,-1 3 0 0,-3-2 0 0,1 3 0 16,-1-1 16-16,1 0 0 0,-2-2 0 0,0-1 0 15,1 3 16-15,1-1 0 0,-2 0 0 0,-1 0 0 16,-4 0-160-16,-1 2 160 0,-1 2-160 0,5-1 160 16,3 0-160-16,5 3 0 0,3-1 0 0,4 0 0 15,3 0 0-15,3 1 0 0,4 1 0 0,4-1 0 16,1-3 0-16,9-1 0 0,0 0 0 0,0 0 0 15,0 0 0-15,0 0 0 0,14 4 0 0,4-2 0 16,5-2 0-16,4 0 0 0,7-1-144 0,3-1 144 0,7-1 0 0,3-1 0 16,0-2 0-16,0-1 0 0,-2 1 0 0,-1-3 0 15,1 2 0-15,-2-2 0 0,0 2 0 0,1 0 0 16,-1 2 0-16,0 1 0 0,-6-4 0 0,-2 3 0 16,-1 0 0-16,-7 4 0 0,-2-1 0 0,-6 2 0 15,-5 0 0-15,-4 0 0 0,-10 0 0 0,0 0 0 16,0 0 0-16,0 0 0 0,0 0 0 0,-15 3 176 15,-7 0-176-15,-3 2 160 0,-6 1-160 0,-6-1 0 16,-6 1 0-16,-2 2 0 0,2-3 0 0,-1 1 0 16,-5 2 0-16,2-5 0 0,0-1 128 0,0-1-128 15,0-1 128-15,2 3-128 0,1 2 0 0,6-1 128 0,4-2-128 0,7 0 0 16,6-1 0-16,7 0 0 0,5-2 0 0,9 1 0 16,0 0 0-16,0 0 0 0,0 0 0 0,18 5 0 15,2 0 0-15,8-2 0 0,2-3 0 0,7 0 0 16,5-2-160-16,0 1 160 0,-1-3 0 0,2 2-144 15,1-1 144-15,0 1-160 0,-2-1 160 0,0-2-160 16,0-3 32-16,-3 3 0 0,-1 2 0 0,-5-3 0 31,-4 3-1392-31,-3-1-272 0,-5 3-48 0</inkml:trace>
  <inkml:trace contextRef="#ctx0" brushRef="#br0" timeOffset="194318.84">705 4734 7359 0,'0'0'656'0,"0"0"-528"0,4-9-128 0,0 0 0 15,-4 9 864-15,0 0 144 0,4-7 16 0,-4 7 16 16,0 0-240-16,0 0-48 0,0 0-16 0,0 0 0 15,0 0-352-15,0 0-64 0,0 0 0 0,0 0-16 16,0 0-112-16,-3 12 0 0,0-1-16 0,-3 3 0 16,3 2 80-16,1-7 32 0,-1 2 0 0,-3 3 0 15,1-2-80-15,0 3-16 0,-1-1 0 0,2 1 0 0,-3-2-32 0,-2 11-16 16,2-2 0-16,5-3 0 0,0-4-16 16,4-1-128-16,0-1 192 0,-2-13-64 0,8 10-128 0,-4-2 192 15,2-2-192-15,2-2 192 0,2 0 112 0,0-1 16 16,0 0 16-16,3-2 0 0,0-1-64 0,12 0-16 15,-3 0 0-15,-2-1 0 0,0 0-256 0,1-1 128 16,-1 0-128-16,0 1 0 0,-2-1 128 0,0 1-128 16,0 0 0-16,-3 0 0 0,-1-1 0 0,-1 1-224 15,2 1 32-15</inkml:trace>
  <inkml:trace contextRef="#ctx0" brushRef="#br0" timeOffset="194619.64">1148 4640 20271 0,'0'0'1792'16,"-7"-4"-1424"-16,7 4-368 0,0 0 0 0,0 0 0 0,0 0 0 0,0 0 0 0,0 0 0 15,0 0 256-15,-5 7-32 0,-2 4 0 0,3 3 0 16,0 1-96-16,2 7-128 0,-5 1 176 0,2 6-176 15,0 0 256-15,1 6-48 0,-1 0-16 0,0-1 0 16,-3 0-192-16,1 1 0 0,0 1 128 0,1-2-128 16,-2 0 0-16,1-3 0 0,3-1 0 0,-1 1 0 15,-1-4 128-15,1 1-128 0,-2-4 0 0,2 2 0 0,0-2 0 0,1 1 0 16,0-5 0-16,2-2 0 0,-1 0-192 16,3-4-144-16,-1 0-32 0,1 0 0 15,0-6-656-15,0-8-128 0,0 0-16 0</inkml:trace>
  <inkml:trace contextRef="#ctx0" brushRef="#br0" timeOffset="194903.99">1684 4563 19407 0,'0'0'848'0,"0"0"192"0,-11 3-832 0,1 5-208 0,2 5 0 0,-1 2 0 15,-2 4 320-15,2 3 32 0,-1 3 0 0,-4 6 0 16,-4 4-32-16,-3 6 0 0,0 1 0 0,-1 0 0 16,1 2-64-16,-2-1 0 0,0 6-16 0,1-4 0 15,3 1-240-15,1 0 176 0,2-4-176 0,2-1 160 16,1 2-160-16,3-4 0 0,0-1 0 0,2-3 0 31,1-4-320-31,2-5-112 0,1-2-16 0,2-4-6080 0,2-6-1232 0</inkml:trace>
  <inkml:trace contextRef="#ctx0" brushRef="#br0" timeOffset="195196.72">1897 4855 20559 0,'-9'9'896'0,"4"-2"208"0,-1 5-880 0,1 4-224 16,0 3 0-16,3 3 0 0,-3 1 0 0,1 5 0 15,0-1 0-15,-1 4 0 0,-3 0 128 0,-1-2 0 0,1 2-128 0,-1 0 192 16,-2-3-192-16,1 3 176 16,-1 1-176-16,1-3 160 0,1 0-160 0,-1 2 0 0,2-3 0 0,3 0 128 31,-1-7-1456-31,2-1-288 0</inkml:trace>
  <inkml:trace contextRef="#ctx0" brushRef="#br0" timeOffset="195570.7">2227 5018 16575 0,'0'0'1472'16,"0"0"-1168"-16,0 0-304 0,-5 14 0 0,0 0 656 0,2 2 80 15,1 2 16-15,-1 1 0 0,1 3-144 0,2-1-32 16,-2 5 0-16,2-2 0 0,0 1-176 0,2 3-32 15,0-4-16-15,1 3 0 0,-1 0-192 0,2-1-32 16,0 0-128-16,1-3 192 0,0-6-192 0,1 0 144 16,2-3-144-16,0 0 128 0,-2-5 0 0,-6-9-128 15,10 9 192-15,-10-9-64 0,10 4 96 0,-10-4 16 16,9-4 0-16,0-3 0 0,-2-4 336 0,-1-6 64 16,-1-2 0-16,-1-1 16 0,-2-5-144 0,0-1-16 15,-4-3-16-15,-1 0 0 0,-3-3 256 0,-1-1 48 16,-1 1 16-16,-6 2 0 0,-2-3-128 0,-2 1-32 15,-2-1 0-15,-1 6 0 0,0 2-272 0,-1 4-64 0,-2 5-16 16,-4 3 0-16,-4 4-96 0,2 5 0 0,-1 0-16 16,-1 8 0-1,-5 0-496-15,2 4-80 0,3 4-32 0,2 5-9808 0,0 3-1984 0</inkml:trace>
  <inkml:trace contextRef="#ctx0" brushRef="#br0" timeOffset="196671.02">2508 4873 2751 0,'-3'-13'128'0,"3"13"16"0,2-9-144 0,-2-2 0 0,0 2 0 0,1-3 0 15,1 5 2352-15,-2 7 432 0,0-11 96 0,0 11 0 16,0 0-1920-16,0 0-400 0,-3-6-80 0,3 6-16 16,0 0-144-16,-12-1-16 0,-3 3-16 0,0 3 0 15,-1 6-288-15,1-4 160 0,-1 3-160 0,-1 1 128 16,-1 1-128-16,1 4 0 0,-1-1 0 0,0 3 0 15,0-1 0-15,2 4 160 0,0-1-16 0,-1 3 0 16,0 2 64-16,2 1 16 0,0 3 0 0,2-1 0 16,-1 3 64-16,4-5 16 0,1 1 0 0,1 2 0 15,2-2-160-15,1 2-16 0,0-4-128 0,2 2 192 16,3-6-48-16,1-2-16 0,2-2 0 0,1-1 0 16,1-5 176-16,1 2 16 0,2 0 16 0,3-5 0 15,3 0-64-15,1-3-16 0,2-2 0 0,1-1 0 16,1 1 48-16,2-3 0 0,4-3 0 0,0-1 0 0,2-2-144 0,1-5-32 15,2 0 0-15,3 0 0 0,2-6 48 0,0-3 0 16,1-5 0-16,-3-2 0 0,-3-6-48 16,-2 4 0-16,-1 1 0 0,-3-3 0 0,-4 2 32 0,-2 1 0 15,-1-1 0-15,-3 2 0 0,-2-3 272 0,-3 4 48 16,-1-2 16-16,-7 4 0 0,-2-3 208 0,-4 5 32 16,-5-3 16-16,-2 4 0 0,1 2-240 0,-4 2-64 15,-6 4 0-15,0 2 0 0,-5 5-16 0,-4-1-16 16,-5 3 0-16,0 3 0 0,-2 2-288 0,0 3-128 15,0 4 0-15,3 0 128 0,2 2-128 0,4 0-224 16,3 4 48-16,4 2 16 16,4 3-1232-16,3 1-240 0,2-1-48 0</inkml:trace>
  <inkml:trace contextRef="#ctx0" brushRef="#br0" timeOffset="197555.39">4401 4757 5519 0,'-4'-15'496'0,"3"5"-496"15,-1 1 0-15,1-4 0 0,0 2 1600 0,-1 2 240 0,0-2 32 0,1 3 16 16,-2-3-880-16,-1 4-176 0,-2-2-48 0,0 3 0 16,-2 2-208-16,0-1-64 0,-1 2 0 15,1 3 0-15,-1 1-256 0,-2 6-64 0,1-1-16 0,-1 6 0 16,-1-2-176-16,-2 5 0 0,2 5 0 0,-4 6 0 15,0-2 0-15,1 6 0 0,-1 1-144 0,1 4 144 16,0 5 0-16,1-2 0 0,0 0 0 0,4 3 0 16,1 3 0-16,4-3 0 0,4-5 0 0,4-6 0 15,6-6 192-15,3-2-16 0,0-2 0 0,2-2 0 16,2-4 336-16,1-3 64 0,1-6 0 0,0 1 16 16,4-6-144-16,1-4-48 0,1-3 0 0,2-3 0 15,2 0-80-15,3-3 0 0,-1-4-16 0,1-1 0 16,1-4-176-16,-1-6-128 0,1 1 192 0,-1-3-192 15,-5-1 144-15,-1 3-144 0,-1-1 0 0,-3 0 144 16,0 0-144-16,-4-3 0 0,0 0 0 0,-4 3 128 0,-4 0-128 0,-3 1 160 16,-1 2-160-16,-1 6 160 0,-2 2 32 0,-2 4 16 15,-1 7 0-15,1 7 0 0,0 0-16 0,0 0-16 16,-11 2 0-16,-1 7 0 0,1 6-176 0,-4 6 0 16,1 4-160-16,-3 2 160 0,-1 5-160 0,-2 2 160 15,-2 3-160-15,1 5 160 0,0 2-128 0,4-3 128 16,1 1 0-16,5-5-144 0,2-6 144 0,1-1 0 15,3-5 0-15,1 0 0 0,2-3 0 0,1-3 0 16,-1-4 0-16,2-3 0 0,3-2 0 0,-3-10 0 16,0 0 0-16,0 0 0 0,0 0 256 0,10 4-32 15,0-4 0-15,2-3 0 0,2-6 32 0,-2-2 0 0,4-3 0 0,-1 1 0 16,-1 1-256-16,-1-2 144 0,1 1-144 16,0 3 128-16,-2-2-128 0,1 7 0 0,-2 1 0 0,-11 4 0 15,12 3 0-15,-2 3 0 0,1 7 0 0,1 2 0 16,-6 4 0-16,2 4 0 0,-2 4 0 0,-1 6 0 15,-1 1 0-15,-1 2 0 0,0-1 0 0,0-2 0 16,1 0 0-16,1-2 0 0,3-4 0 0,-1-1-7904 16,2-4-1456-16</inkml:trace>
  <inkml:trace contextRef="#ctx0" brushRef="#br0" timeOffset="198122.68">6053 4654 11055 0,'0'0'976'0,"3"-11"-784"16,-2 2-192-16,0-1 0 0,0 2 1328 0,-1-2 208 15,0 10 64-15,0 0 0 0,-3-5-448 0,3 5-96 16,-12-2-16-16,-2 5 0 0,-1 3-512 0,-4 6-96 0,-3-1-32 0,-2 2 0 16,-3 3-256-16,-1 6-144 0,1 6 160 0,-5 2-160 15,-4 1 128-15,1 3-128 0,2 1 0 0,1 0 0 16,0 1 0-16,5 1 0 0,3 0 0 0,4 1 0 15,3 2 0-15,3-2 0 0,3-4 0 0,3-1 0 16,3-3 128-16,4 1-128 0,1-2 0 0,4-5 0 16,1-1 192-16,2-4-48 0,2-1-16 0,4-3 0 15,3-1 112-15,4-6 16 0,1-3 0 0,3-3 0 16,0-2 0-16,3-2 0 0,4-6 0 0,-1 0 0 16,-2-4-48-16,0 0 0 0,0-2 0 0,-1-4 0 15,-1-3-208-15,0 1 144 0,-2-2-144 0,-1 2 128 16,-3 1-128-16,-2 1 0 0,-1-1 0 0,-3 0 128 15,-4-2-128-15,-3 3 0 0,-2 2 144 0,-2 1-144 16,-3-2 288-16,-3 2-16 0,-3 6 0 0,-4 3 0 0,-3 3 240 16,-2 2 32-16,-4 1 16 0,-3 4 0 0,-2 5-192 0,-1 1-48 15,-1 2 0-15,1 5 0 0,-2 3-320 0,-2 1 0 16,-3-2 0-16,5 1 128 0,1 3-128 0,4-1 0 16,2 2 0-16,2 0 0 15,1-3-384-15,6 0-112 0,0 2-16 0,7-3-8144 16,4-2-1648-16</inkml:trace>
  <inkml:trace contextRef="#ctx0" brushRef="#br0" timeOffset="198673.2">7053 4726 15999 0,'0'0'704'0,"0"0"160"0,0 0-688 0,0 0-176 0,0 0 0 0,0 0 0 0,0 0 208 0,0 0 16 15,0 0 0-15,0 0 0 0,0 16-96 0,0-4 0 16,-3 4-128-16,0 3 192 0,1 4 192 0,-2 5 16 16,0 6 16-16,-4 5 0 0,-3 6-48 0,-3 6-16 15,1 6 0-15,0 4 0 0,-1 4-160 0,-2 3-48 16,1 4 0-16,2-9 0 0,2-2-144 0,5-9 0 15,4-7 0-15,3-7 0 0,3-6 128 0,1-8-128 16,1-3 128-16,2-8-128 0,2-3 336 0,2-6-16 16,-2-3 0-16,5-3 0 0,4-5 432 0,3-5 80 15,1-9 0-15,1-7 16 0,1-5-128 0,1-2-16 16,2-1-16-16,1-3 0 0,1-2-368 0,0-6-80 16,-1-1-16-16,0-3 0 0,0 0 80 0,-1 2 16 0,0-2 0 0,-1 5 0 15,-3-1-192-15,-2 6-128 0,-3 3 192 0,4 2-192 16,-2 5 144-16,1 1-144 0,-2 6 0 0,-1 7 144 15,0 4-144-15,2 4 0 0,-4-1 0 0,0 6 0 32,-2 0-1600-32,2 4-240 0,-2 4-48 0,-1 1-16 0</inkml:trace>
  <inkml:trace contextRef="#ctx0" brushRef="#br0" timeOffset="198936.43">7863 5232 27231 0,'-14'-5'1216'0,"14"5"240"0,-9 5-1168 0,2 4-288 16,4 0 0-16,2 6 0 0,1 4 0 0,0 4-176 15,0 0 32-15,-1 0 0 0,-2 3 144 0,1 0 0 16,-1-2 0-16,2 1 0 0,1-5 0 0,0-1 0 16,1-1-128-16,2 0 128 15,-6-1-2032-15,3-4-320 0</inkml:trace>
  <inkml:trace contextRef="#ctx0" brushRef="#br0" timeOffset="199575.45">8705 5096 17503 0,'-12'-6'1552'0,"0"3"-1232"0,-2 2-320 0,-2 1 0 0,0 3 560 15,-2 2 48-15,-4 4 16 0,1 2 0 0,-2 1-304 0,-1 2-48 16,-3 2-16-16,-1 2 0 0,-2 1-128 0,-2 5-128 16,-1 4 144-16,-2-1-144 0,0 3 160 0,0 1-160 15,5-3 160-15,2 2-160 0,4 3 128 0,4-2-128 16,2-6 0-16,5 1 0 0,3-1 0 0,3-6 128 15,4-1-128-15,1-4 0 0,2-14 0 0,5 8 176 16,-5-8-176-16,11 2 160 0,1-4 96 0,2-6 0 16,3-9 16-16,3 0 0 0,4-2 16 0,4-4 0 15,3-1 0-15,1-3 0 0,1-4-160 0,0-4-128 16,-2-1 144-16,1-1-144 0,-2-3 0 0,-4 0 128 16,0 3-128-16,-1-2 0 0,-1-2 0 0,4-2 0 0,-4 0 128 0,0 0-128 15,-1-6 0-15,0 0 0 0,-2-2 0 0,-1 3 0 16,0-2 0-16,1 0-128 15,-2 2 128-15,-3 4-208 0,-4-1 48 0,0 11 16 0,-2 7 0 16,-2 8 0-16,-3 3 144 0,0 5-128 0,-5 11 128 0,0 0-128 16,0 0 128-16,0 0 0 0,-9 8 0 0,-2 2 0 15,-2 12 0-15,-2 4-192 0,-3 9 192 0,-1 3-192 16,-1 3 192-16,1 6 0 0,0 6-144 0,1 2 144 16,-1-2 0-16,4-1-176 0,2 2 176 0,4-1-128 15,-1-2 128-15,3-5 0 0,4-3 0 0,0-1 0 16,2 2 0-16,2-3 0 0,-1-4 0 0,3 1 0 15,-1-3 0-15,2-1 0 0,1-3 0 0,0-4 0 16,1 0 0-16,2-3 0 0,0 0 0 0,2-2 0 16,0-5 0-16,1-3 144 0,1 0-144 0,1 0 0 15,2 0 0-15,0-4-224 0,3-1 16 0,4-4-6368 16,0-1-1264-16</inkml:trace>
  <inkml:trace contextRef="#ctx0" brushRef="#br0" timeOffset="200008.7">9186 5150 13823 0,'0'0'1216'0,"0"0"-960"0,-7 4-256 0,7-4 0 16,0 0 704-16,-1 11 112 0,1-11 16 0,7 13 0 16,3-1-16-16,2-3 0 0,0 0 0 0,4-4 0 15,-4 2-432-15,4-1-64 0,0-5-32 0,3 2 0 16,3-3-64-16,1-3-16 0,0 1 0 0,0-6 0 16,-2 1 0-16,1-5 0 0,2 2 0 0,-2-4 0 15,-2-3 0-15,-2 1 0 0,-2-3 0 0,-2 0 0 16,-1-2-48-16,-2 1-16 0,-1 1 0 0,-1 1 0 15,-2 0 144-15,-3 2 32 0,-2-1 0 0,-2 0 0 16,-4 0 192-16,-1 1 32 0,-1 2 16 0,-3 5 0 16,-1 2-112-16,-2 5 0 0,-5 3-16 0,-6 8 0 15,-7 2-272-15,-1 6-160 0,-5 1 192 0,-1 7-192 16,-2 3 0-16,3 6 0 0,4 4 0 0,4-1 0 0,4-2-128 0,4-1 128 16,3 0 0-16,3 1-144 0,3-1 144 0,3-1 0 15,1-6 0-15,4 2 0 0,3 1 0 0,3-4-240 16,2 1 64-16,4-6-8112 15,3-2-1632-15</inkml:trace>
  <inkml:trace contextRef="#ctx0" brushRef="#br0" timeOffset="200424.01">10519 4912 26079 0,'-11'-8'1152'0,"5"5"256"0,0-2-1136 0,-2 2-272 0,-1 2 0 0,-4 3 0 16,1 6 176-16,-9 2-32 0,-4 3 0 0,-3 3 0 15,-3 1-16-15,0 2-128 0,-2 5 192 0,-2 7-64 16,1 2-128-16,1 2 0 0,2 2 0 0,1 2 0 16,1 5 0-16,1-1-176 0,4-1 48 0,5-3 0 31,3-3-256-31,7-6-64 0,6-4 0 0,5-7 0 0,6-5 96 0,1-3 16 0,3-3 0 0,6-2 0 15,1-5 336-15,4-1 208 0,3-3-16 0,0-4-16 16,5 0 208-16,-1-5 32 0,5-4 16 0,-1 2 0 16,1-1-112-16,1-2 0 0,0-2-16 0,-1-5 0 15,1-2-16-15,-2-2 0 0,-3-2 0 0,-3-2 0 16,-3 3 48-16,-3-2 16 0,-3-3 0 0,-4-2 0 0,-4 0 32 16,-4-3 0-16,-3 3 0 0,-3 4 0 0,-4-1-80 0,-2 2-16 15,-4 7 0-15,-2 1 0 0,-4 5-80 0,-2 6-16 16,-2 0 0-16,-3 7 0 0,-3 1-192 0,-4 4 0 15,-3 4 0-15,-1 0 0 16,-1 2-384-16,-1 3-32 0,1-2 0 0,1 4-8912 16,-1 2-1776-16</inkml:trace>
  <inkml:trace contextRef="#ctx0" brushRef="#br0" timeOffset="200669.7">7817 4719 36047 0,'-26'-27'1600'0,"13"16"320"0,2 3-1536 0,5 7-384 0,6 1 0 0,0 0 0 16,0 0-224-16,6 14-128 0,-1 1-32 0,0 10-10064 16,0 7-2032-16</inkml:trace>
  <inkml:trace contextRef="#ctx0" brushRef="#br0" timeOffset="203109.73">19601 13491 4607 0,'-7'-2'400'0,"1"1"-400"0,0 0 0 0,1-2 0 16,5 3 2272-16,0 0 368 0,0 0 80 0,0 0 16 15,-4-9-1536-15,4 9-304 0,2-6-64 0,-2 6-16 16,9-4-336-16,1-1-64 0,1 0-16 0,1 4 0 15,2 1 48-15,2 2 16 0,1 1 0 0,5 1 0 16,3-2-96-16,-1 2-32 0,3 0 0 0,5 1 0 16,5 0-16-16,6-1-16 0,5-3 0 0,2 0 0 15,-2 1-48-15,4-2 0 0,3-3 0 0,3 3 0 16,5 1 128-16,3-1 0 0,5-1 16 0,-1 0 0 16,-3-1 0-16,2 1 0 0,1 0 0 0,4 1 0 15,2 1-32-15,4-1-16 0,-3-1 0 0,2 1 0 16,0 0-160-16,2 0-16 0,2 0-16 0,5 0 0 0,5 1-160 0,1 0 0 15,-2-1 144-15,6 3-144 16,4 1 0-16,-2 0 0 0,0-1 0 0,0 1 0 0,2-1 144 0,3 2-144 16,3 2 192-16,-4-3-192 0,-6-2 0 0,5 0 0 15,2 2 0-15,-4-2 0 0,-3 1 0 0,-1-3 0 16,2 0 0-16,0 3 0 0,3-1 0 0,-6-1 0 16,-4-2 0-16,-3 1 0 0,0 0 144 0,2 1 80 15,3 1 16-15,-5-1 0 0,-7-1 48 0,-1 1 16 16,0-1 0-16,6 3 0 0,-2 4-176 0,-2-4-128 15,-5-3 192-15,0 0-192 0,-1 0 128 0,2 1-128 16,3 3 0-16,-1-3 0 0,-3-2 0 0,-5-2 0 16,-4 1 0-16,0-1 0 0,-2-2 0 0,2 3 0 0,0-2 0 15,-4 1 0-15,-5 2 0 0,-3 1 0 0,-5-2 0 0,-2-1-144 16,-2-1 144-16,-2 3 0 16,-2 1 0-16,-2 1 0 0,-1 0 0 0,-3 3 0 0,-2-4 0 0,-4 0 0 15,-3 0 0-15,-4-1 0 0,-6-4 0 0,-2 2 0 16,-2 1 0-16,-3-1 0 0,-5-1 0 0,-7 4 0 15,0 0 0-15,0 0 0 0,0 0 0 0,0 0 0 16,-9-6 0-16,-2 1 0 0,-4 1 0 0,-4 2 0 16,-4 0 0-16,-5-1-160 0,-5-2 16 0,-6 1 0 15,0 1 144-15,-3 1-128 0,-2-3 128 0,-3 2-128 16,-3 0 128-16,-5 1 0 0,-3 2-144 0,-8-1 144 16,-8-3 0-16,-1 0 0 0,-2 1 0 0,-1 2 0 15,-1 0 0-15,-7-2 0 0,-10 1 0 0,0-1 128 16,-1 2-128-16,-4 0 192 0,-8-3-192 0,-2 0 192 15,-6 0-192-15,1 3 192 0,-2 0-192 0,-5-2 192 0,-8-1-192 16,0 2 0-16,0-1 144 0,-4 2-144 0,-6 0 0 0,0 1 128 16,0 0-128-16,0-1 0 0,2 2 0 0,-2 0 0 15,-1 0 0-15,3 1 0 0,6 0 0 0,-3 2 128 16,-4 0-128-16,6-3 0 0,6 0 0 0,-2-1 0 16,-2 0 0-16,9-1 0 0,3 0 0 0,1 1 0 15,-2 0 0-15,4 0 128 0,5-1-128 0,2-1 0 16,3 1 0-16,3-2 0 0,-1 1 0 0,6-1 0 15,5 1 0-15,4 1 0 0,3 1 0 0,4-3 0 16,0 0 0-16,5 0 0 0,9 0 0 0,1 1 0 16,5-1 0-16,0 2 0 0,2-2 0 0,3 1 0 15,-1-2 0-15,7 1 128 0,4-1-128 0,3 2 0 16,5 1 0-16,3-1 0 0,5 1 0 0,3-1 0 0,5-1 0 0,6 3 0 16,4 0 0-16,4 0 0 0,10 0 0 0,0 0 0 15,0 0 0-15,0 0 0 0,0 0 0 0,0 0-128 16,14 0 128-16,5 0 0 0,4 0-144 0,3 3 144 15,5-2 0-15,5 1 0 0,3 0 0 0,8-1 0 16,4 0 0-16,6 0 0 0,3 1-144 0,3-2 144 16,5 0 0-16,4 1 0 0,7 2 0 0,5-2 0 15,4-1 0-15,3 0 0 0,3 0 0 0,5 0 0 16,7 2 0-16,3-2 0 0,3-2 0 0,4 6 0 16,4-2 0-16,5-2 0 0,-2 3 0 0,7-2 0 15,-2 2 0-15,6-2 0 0,2 1 0 0,6 2 0 16,6-3 0-16,-1 2 144 0,-1 0-144 0,5-3 128 15,6 0-128-15,-1 2 0 0,-1 2 0 0,0-3 0 16,2-1 0-16,3 1 0 0,4 3 0 0,-2-2 0 0,-3-1 0 0,2 0 0 16,1 0 0-16,0 2 128 0,-1 2-128 0,-5 1 0 15,-3-3 0-15,1-1 0 0,1 5 128 0,-5 0-128 16,-12-4 0-16,1 2 128 0,1 3-128 0,-8-3 0 16,-13 0 0-16,1 5 0 15,-3-1-320-15,-4 1-80 0,-7-4-32 0</inkml:trace>
  <inkml:trace contextRef="#ctx0" brushRef="#br0" timeOffset="-205306.56">27174 12602 6447 0,'24'-5'272'0,"-6"1"80"0,4 0-352 0,-3-3 0 0,2 0 0 0,1-2 0 16,-2 3 1664-16,2 2 256 0,0-3 48 0,-3 0 16 15,-5 2-640-15,1-1-112 0,-2 2-16 0,-2 0-16 16,-1-1-256-16,0-1-48 0,-2 2-16 0,-8 4 0 15,0 0-192-15,9-4-48 0,-3-2 0 0,-6 6 0 16,0 0-368-16,0 0-80 0,0 0 0 0,0 0-16 16,0 0-32-16,0 0 0 0,-6-9 0 0,-3 0 0 15,-3-4 16-15,-3 4 0 0,-4 2 0 0,-4-3 0 16,-5-1-160-16,-3 0 192 0,-5 3-192 0,-2-2 192 16,-4 3-16-16,-3-4 0 0,-2 4 0 0,-1-2 0 15,-3 3 16-15,-3-1 16 0,-5-2 0 0,-7 3 0 0,-4-4-16 0,0 2 0 16,2-2 0-16,-1 2 0 0,-1-2-64 0,-3 1 0 15,-2-2-128-15,-2-2 192 0,-4 2-48 0,-1-1-16 16,3 7 0-16,-2-4 0 0,-4 2-128 0,-4-4 192 16,-5 5-192-16,1-3 192 0,3 3-192 0,-5 2 192 15,-7 0-192-15,-1-1 192 0,-1-1-192 0,-1 3 192 16,1 1-192-16,-3-3 192 0,-3 0-192 0,3 1 0 16,3 1 144-16,-3 1-144 0,-4 0 128 0,2-1-128 15,2-3 128-15,3 4-128 0,2 2 0 0,-2-1 144 16,-4-4-144-16,3 1 0 0,3 2 240 0,-1 2-64 15,-4 0-16-15,3-1 0 0,-2 1 32 0,6 3 0 16,2 2 0-16,-4-1 0 0,-4-1-192 0,0 1 192 16,3 3-192-16,-1-2 192 0,-3 1-192 0,3-2 0 15,1 0 0-15,1 0 0 0,2 1 0 0,-3-2 0 0,-3 1 128 0,6-1-128 16,3-1 0-16,1 2 0 0,-2 0 0 0,-1 1 128 16,3 0-128-16,4-1 0 0,3 0 0 0,1 2 0 15,-1-2 0-15,3 0 0 0,-1 2 0 0,3 3 0 16,3 2 0-16,2-2 0 0,2 3 0 0,-1-2 0 15,0 3 0-15,7 2 0 0,5-5 0 0,4 4 0 16,1 1 0-16,0 2 0 0,1-1 0 0,3 1 0 16,1-2 0-16,3 3 0 0,3 1 0 0,3-1 128 15,3-2-128-15,2 2 0 0,1 1 0 0,5 3 0 16,3-2 0-16,3 3 0 0,2 2 0 0,1-2 0 16,-1 1 0-16,4 2 0 0,1-5-144 0,3 2 144 15,1 4 0-15,3-3 0 0,4 3 0 0,-1-4 0 16,3 0 0-16,2 1 0 0,3-3 0 0,1 0 0 0,3 2 0 0,2 1-128 15,4-3 128-15,4 1 0 0,3 5 0 0,6-2 0 16,2-5 0-16,5 2 0 0,5-2 128 0,0 5 16 16,1-4 16-16,7 2 0 0,5 1-160 0,4-1 192 15,3-1-192-15,5 1 192 0,8 2-192 0,3-2 0 16,4 0 0-16,0 2 0 0,0-2 128 0,5 1-128 16,3 2 0-16,6-5 128 0,3 1-128 0,0-1 0 15,4 2 0-15,1-1 0 0,4-3 0 0,3 1 0 16,1-1 0-16,0 4 0 0,-1 3 0 0,4-5 0 15,8 1 0-15,-1-3 0 0,-2 0 0 0,1 3 0 16,3-1 0-16,2-2 0 0,5 0 128 0,0-1-128 16,2 1 128-16,0 0-128 0,-4-2 0 0,6-1 128 15,4 0-128-15,1-6 0 0,-1 0 128 0,2-2-128 0,1 2 128 0,-2-3-128 16,0 2 0-16,2-5 0 0,0 0 128 0,-2 1-128 16,0-3 0-16,3 2 128 0,0 1-128 0,0 2 128 15,-2-7-128-15,-2 0 192 0,-2-3-192 0,4 2 192 16,2-2-192-16,1 1 0 0,-1-2 0 0,2-4 128 15,1 1-128-15,-3-1 0 0,-3-3 0 0,1-3 128 16,0-2-128-16,-3 0 0 0,-5-3 0 0,2-3 128 16,3-2-128-16,-7-3 160 0,-8 3-160 0,0-2 160 15,-2-1-160-15,-5-6 192 0,-5-4-192 0,-3 1 192 16,-6 2 0-16,0-3 16 0,2-5 0 0,-7-1 0 16,-8 1 112-16,-3-4 0 0,-5 1 16 0,-7-2 0 15,-6 5 32-15,-4-3 0 0,-4 2 0 0,-6 4 0 16,-7-3-16-16,-10 1 0 0,-7 2 0 0,-8 2 0 0,-6 2-32 15,-7 0-16-15,-6-1 0 0,-11 2 0 0,-10-3-304 0,-10 5-304 16,-7 7 64-16,-11-1 16 16,-12 5-1328-16,-17 3-272 0,-17 3-48 0,-10 5-13984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3.413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179 1 13359 0 0,'4'15'273'0'0,"0"0"-1"0"0,-1 0 1 0 0,0 1-1 0 0,-2 0 0 0 0,0-1 1 0 0,0 1-1 0 0,-1 0 1 0 0,-5 29-1 0 0,-2-4 1509 0 0,-20 60-1 0 0,-22 39 237 0 0,12-38-1161 0 0,18-50-523 0 0,5-17-128 0 0,-12 56 0 0 0,22-74-702 0 0,-3 21 1536 0 0,7-19-2695 0 0,3-3-3675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3.777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57 0 9215 0 0,'1'2'3351'0'0,"2"2"-3017"0"0,0 1 0 0 0,-1-1 0 0 0,0 0 0 0 0,0 0 0 0 0,0 1 0 0 0,0-1 0 0 0,-1 1 0 0 0,1 0-1 0 0,-1-1 1 0 0,-1 1 0 0 0,1 0 0 0 0,0 7 0 0 0,0 68 1527 0 0,0-16-1048 0 0,-1 372 1505 0 0,0-427-2298 0 0,-2 29 1 0 0,-1-1 0 0 0,-1 0-1 0 0,-11 38 1 0 0,11-61-355 0 0,-1 0 1 0 0,0-1-1 0 0,-1 0 1 0 0,0 0-1 0 0,-1 0 1 0 0,-17 22-1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4.130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1 117 11975 0 0,'0'0'923'0'0,"3"0"-463"0"0,56-6 3173 0 0,113-28 1 0 0,62-12-1572 0 0,-191 39-2305 0 0,37-10-1882 0 0,-54 10 221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4.478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0 244 3223 0 0,'0'0'9544'0'0,"3"0"-8848"0"0,17-1 529 0 0,38-9 0 0 0,-36 6-788 0 0,-7 2-140 0 0,98-21 1649 0 0,-83 16-1111 0 0,50-20 0 0 0,-15 2 20 0 0,44-20 106 0 0,-60 25-604 0 0,-32 14-292 0 0,-1 0-1 0 0,0-2 1 0 0,27-16 0 0 0,-8-3-173 0 0,-34 27 42 0 0,-1 0 0 0 0,0-1 0 0 0,1 1 0 0 0,-1 0 0 0 0,1-1 0 0 0,-1 1-1 0 0,0-1 1 0 0,1 1 0 0 0,-1 0 0 0 0,0-1 0 0 0,1 1 0 0 0,-1-1 0 0 0,0 1 0 0 0,0-1 0 0 0,1 0 0 0 0,-1-1-165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4.832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234 0 10623 0 0,'-19'10'363'0'0,"1"1"0"0"0,-19 14 0 0 0,23-15-300 0 0,-1 1 598 0 0,0 0 0 0 0,1 1 0 0 0,0 1 0 0 0,1 0-1 0 0,0 1 1 0 0,1 0 0 0 0,-20 31 0 0 0,30-41-460 0 0,-1 1 0 0 0,1 0 1 0 0,0-1-1 0 0,0 1 0 0 0,1 0 0 0 0,-1 0 1 0 0,1 0-1 0 0,0 0 0 0 0,1 0 0 0 0,-1 8 1 0 0,1-8-89 0 0,1 0 0 0 0,-1-1 1 0 0,1 1-1 0 0,0-1 1 0 0,1 1-1 0 0,-1-1 0 0 0,1 0 1 0 0,0 1-1 0 0,0-1 1 0 0,0 0-1 0 0,5 7 1 0 0,3 1 17 0 0,0 0 0 0 0,1-1 0 0 0,0 0 1 0 0,0-1-1 0 0,1 0 0 0 0,0-1 0 0 0,17 9 1 0 0,100 47 369 0 0,124 61 203 0 0,-228-112-644 0 0,0 1 0 0 0,-1 1 0 0 0,-1 1-1 0 0,35 34 1 0 0,-48-41-11 0 0,-1 0-1 0 0,0 0 1 0 0,0 1 0 0 0,-1 1-1 0 0,0 0 1 0 0,-1 0 0 0 0,-1 0-1 0 0,0 1 1 0 0,-1-1 0 0 0,0 1-1 0 0,5 24 1 0 0,-8-30 10 0 0,-1 1-1 0 0,-1-1 0 0 0,1 1 1 0 0,-1 0-1 0 0,-1-1 1 0 0,1 1-1 0 0,-1-1 0 0 0,-1 1 1 0 0,1-1-1 0 0,-1 1 1 0 0,-1-1-1 0 0,1 0 0 0 0,-1 0 1 0 0,0 0-1 0 0,-1 0 1 0 0,0 0-1 0 0,0-1 0 0 0,0 0 1 0 0,-10 10-1 0 0,-1 1 95 0 0,-2-1 0 0 0,0 0 0 0 0,-1-2 0 0 0,-1 0 0 0 0,0-1 0 0 0,-1-1 0 0 0,-32 15 0 0 0,-49 13 288 0 0,79-33-326 0 0,-1-1 1 0 0,-38 6-1 0 0,31-8-61 0 0,0-1-1 0 0,-32-3 1 0 0,52 0-69 0 0,1-1 0 0 0,-1 0 0 0 0,1 0 0 0 0,0-1 1 0 0,0-1-1 0 0,-1 1 0 0 0,1-2 0 0 0,1 1 0 0 0,-1-1 0 0 0,-14-9 0 0 0,21 12-63 0 0,0-1 0 0 0,0 1 1 0 0,0-1-1 0 0,0 0 0 0 0,0 0 0 0 0,0 0 0 0 0,1 0 1 0 0,-1 0-1 0 0,1 0 0 0 0,-1 0 0 0 0,0-3 0 0 0,1 3-106 0 0,0 0-1 0 0,1 0 1 0 0,-1 0-1 0 0,1 0 1 0 0,0 0-1 0 0,0 1 1 0 0,0-1 0 0 0,0 0-1 0 0,0 0 1 0 0,0 0-1 0 0,0 0 1 0 0,1 0-1 0 0,-1 0 1 0 0,1 0-1 0 0,0-2 1 0 0,0 1-645 0 0,0 1 0 0 0,1-1 0 0 0,-1 1 0 0 0,0-1 0 0 0,1 1 0 0 0,2-3 0 0 0,14-12-6627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5.201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1 0 6447 0 0,'3'2'4146'0'0,"1"0"-3653"0"0,0 1 0 0 0,0-1 1 0 0,0 1-1 0 0,0 0 0 0 0,0 1 1 0 0,-1-1-1 0 0,1 1 0 0 0,-1-1 1 0 0,0 1-1 0 0,0 0 0 0 0,0 0 1 0 0,2 6-1 0 0,136 280 4312 0 0,-11 8-3678 0 0,-83-172-895 0 0,18 45-27 0 0,-1-28 30 0 0,-62-137-226 0 0,-1-4-11 0 0,0 1 0 0 0,0-1 0 0 0,1 1 0 0 0,-1-1 0 0 0,1 0-1 0 0,2 4 1 0 0,-3-4-102 0 0,1-4-253 0 0,5-2 10 0 0,-4 0-648 0 0,-2-1 379 0 0,1 0 0 0 0,-1 1 0 0 0,-1-1 0 0 0,1 0 1 0 0,0-5-1 0 0,-3-14-6115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5.549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534 1 9671 0 0,'-2'2'3720'0'0,"-13"17"-2346"0"0,1 0 0 0 0,-13 24 0 0 0,-21 46 612 0 0,20-35-1110 0 0,-116 263 2041 0 0,30 11-1799 0 0,51-149-1050 0 0,12-35-6 0 0,44-125-552 0 0,1 1-1 0 0,2-1 0 0 0,0 1 1 0 0,-3 33-1 0 0,9-38-4970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2T18:18:57.006"/>
    </inkml:context>
    <inkml:brush xml:id="br0">
      <inkml:brushProperty name="width" value="0.1" units="cm"/>
      <inkml:brushProperty name="height" value="0.1" units="cm"/>
      <inkml:brushProperty name="color" value="#F5F51F"/>
    </inkml:brush>
  </inkml:definitions>
  <inkml:trace contextRef="#ctx0" brushRef="#br0">50 153 1375 0 0,'-21'15'16200'0'0,"23"-16"-15736"0"0,37-22 702 0 0,10-8-441 0 0,127-76 136 0 0,-174 106-849 0 0,-1 0 0 0 0,1 0 0 0 0,0 1 0 0 0,0-1 0 0 0,0 1 0 0 0,-1-1 0 0 0,1 1 0 0 0,0 0 0 0 0,0-1 0 0 0,0 1 0 0 0,0 0 0 0 0,0 0 0 0 0,0 0 0 0 0,0 1 0 0 0,3 0 0 0 0,-2 0 1 0 0,0 0 0 0 0,0 0 0 0 0,0 0 0 0 0,0 1 0 0 0,0-1 0 0 0,0 1 0 0 0,0 0-1 0 0,4 3 1 0 0,-3-1-10 0 0,0 0-1 0 0,0 0 1 0 0,-1 1-1 0 0,1-1 1 0 0,-1 1 0 0 0,0-1-1 0 0,0 1 1 0 0,0 0-1 0 0,-1 0 1 0 0,3 8-1 0 0,-1 2 3 0 0,-1 0-1 0 0,-1 0 1 0 0,0 1-1 0 0,-1-1 1 0 0,-1 0 0 0 0,-2 16-1 0 0,-1-5 7 0 0,-1-1 0 0 0,-13 45-1 0 0,5-30 57 0 0,-1 0 0 0 0,-21 41-1 0 0,21-55 0 0 0,1 0 51 0 0,-1-1-1 0 0,-26 36 1 0 0,17-30 26 0 0,13-17-21 0 0,0-2 0 0 0,-1 1 1 0 0,-22 21-1 0 0,20-23 6 0 0,-14 16 0 0 0,16-15-23 0 0,-21 18 1 0 0,15-16-73 0 0,6-5 27 0 0,-22 14 0 0 0,31-22-56 0 0,0-1 0 0 0,1 1 0 0 0,-1-1 0 0 0,1 1 0 0 0,-1-1 0 0 0,0 0 0 0 0,1 1 0 0 0,-1-1 0 0 0,0 0 0 0 0,1 0 0 0 0,-1 0 0 0 0,0 1 0 0 0,0-1 1 0 0,-1 0-1 0 0,-5 1 48 0 0,0 0-30 0 0,5-1 10 0 0,5 0-64 0 0,88-11 21 0 0,-32 3 11 0 0,120-2 0 0 0,-157 10-6 0 0,5-1 58 0 0,-1 2 1 0 0,46 6 0 0 0,61 16 271 0 0,-58-11-44 0 0,-27-8 86 0 0,-25-3-200 0 0,33 1 338 0 0,-55-2-192 0 0,1 1-221 0 0,4 1-47 0 0,-4-1-103 0 0,-13-7-3505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9:19:41.20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22780 4957 1839 0,'0'0'160'0,"0"0"-160"0,0 0 0 0,0 0 0 15,0 0 2480-15,0 0 464 0,-3 8 80 0,1 4 32 16,-2 1-1440-16,1-1-272 0,0 5-64 0,-1 4-16 15,1 6-224-15,1 4-32 0,-2 0-16 0,0 8 0 16,-1 3-240-16,1 1-48 0,0 6-16 0,-1 2 0 16,-1 3-320-16,-2-1-64 0,1 0-16 0,-2 1 0 15,0-5-96-15,1-6 0 0,2-2-16 0,0-4 0 0,-2-3 176 16,2-6 32-16,-1-4 16 0,2-2 0 0,0 0 368 16,0-6 64-16,0-6 0 0,-2 2 16 15,4-6 48-15,3-6 0 0,0 0 0 0,0 0 0 16,-8-2-176-16,3-2-16 0,-1-6-16 0,2-2 0 0,0-3-224 15,1-5-32-15,2-7-16 0,1-2 0 0,0-2-160 0,3-6-16 16,1-6-16-16,2-1 0 0,3-6-80 0,1-1-16 16,0-2 0-16,0-3 0 0,2 0-128 0,2 0 0 15,2-4 0-15,2 3 0 0,0 0 0 0,2 1 0 16,3 1 0-16,1 4 0 0,0 8 0 0,2 3 0 16,2 5 0-16,1 6 0 0,0 0 0 0,2 6 0 15,-1 1 0-15,-1 1 0 0,-2 5 0 0,0 5 0 16,-2 2 0-16,-2 7 0 0,-4 3 0 0,-1 5 0 15,-3 1 0-15,-3 8 0 0,-1 6 0 0,-5 6 0 0,1-2 0 0,-3 9 0 16,-3 0 0-16,-4 3 0 16,0 3 0-16,-5 5 128 0,-2-1-128 0,-3 1 0 15,-2-7 0-15,-2-1 0 0,-1-3-128 0,1-6 128 16,-2-1-160-16,0-3 160 0,-1 1 0 0,-1-3 0 0,-5-5 0 0,4-5 0 16,-1 0 0-16,2-1 0 0,1-5 160 0,2 0-160 15,0-5 128-15,3-1-128 0,1-1 128 0,3-1-128 16,2 1 128-16,9 1-128 0,-5-5 0 0,5 5 128 15,0 0-128-15,0 0 0 0,0 0 144 0,9 9-144 16,3 0 0-16,6 3 0 0,3 1 0 0,3 5 0 16,2 0 0-16,1 3 0 0,1 1 0 0,-1 1-128 15,-2 6 128-15,-1-1 0 0,-1 3 0 0,-1-5 0 16,-2 1 0-16,-2-2 0 0,-3 2 0 0,-1-4 0 16,-1 2 0-16,0-4 0 0,-3-2 0 0,0-1 0 15,0-6-576-15,0 0-16 0,-2-2-16 0,-1-4-10400 16,-7-6-2096-16</inkml:trace>
  <inkml:trace contextRef="#ctx0" brushRef="#br0" timeOffset="365.14">23448 5441 24879 0,'0'0'2208'0,"0"0"-1760"16,11 4-448-16,4-3 0 0,5-2 880 0,3-2 80 16,4 2 32-16,-1-4 0 0,2-4-112 0,0 1-32 15,-2-4 0-15,-1-2 0 0,-3 0-272 0,1 1-48 16,0-2-16-16,-2-1 0 0,-2-1-224 0,-1 1-48 16,0 0-16-16,-5 2 0 0,-6-3-32 0,-2 6-16 15,-2 1 0-15,-3 2 0 0,-3-2 224 0,-4 5 48 0,-3 4 16 0,-4 1 0 16,-3 3 0-16,-1 4 0 0,-3 2 0 0,-4 7 0 15,0 3-80-15,0 0-32 0,-1 3 0 0,2-1 0 16,1 2-160-16,3 0-48 0,-2 3 0 0,9-1 0 16,5-5-144-16,2 2 0 0,5-2 0 0,6-1 0 15,5-3 0-15,4-2 0 0,7 0 0 0,2-5 0 16,5-1-304-16,2-4 16 0,2 0 0 0,1-4 0 16,3-3-2112-16,0 1-416 0,0-7-96 0,1 1-16 0</inkml:trace>
  <inkml:trace contextRef="#ctx0" brushRef="#br0" timeOffset="776.48">24824 5156 26255 0,'10'-11'1152'0,"-4"4"256"0,2 2-1120 0,-8 5-288 16,6-9 0-16,-6 9 0 0,0 0 1168 0,0 0 176 15,0 0 48-15,-7-5 0 0,-5 1-16 0,1 1 0 16,-6 1 0-16,5 4 0 0,-4 3-608 0,-8 1-112 15,-1 4-16-15,1 0-16 0,-1 1-288 0,1-3-48 16,-1 4-16-16,1 1 0 0,1-2-272 0,1 3 0 16,2 1 128-16,2 2-128 0,4-2 0 0,3-2 0 15,0-1 0-15,4 4 0 0,2-2 0 0,1-2 0 16,1 0 0-16,5 1 0 0,-2-13 0 0,7 10 0 16,3 0 192-16,3-5-192 0,-1-2 304 0,3 0-48 15,3 0-16-15,1-2 0 0,-1-2-32 0,1-2 0 0,-2-3 0 16,1 1 0-16,-3 2 16 0,2 0 0 0,0-1 0 0,-2-1 0 15,0 1-16-15,-1 0 0 0,-1-1 0 0,-1 1 0 16,0 0-16-16,-1 2 0 0,1 1 0 0,-2 1 0 16,-10 0-192-16,10 2 144 0,-10-2-144 0,8 6 128 15,-3 7-128-15,-3 2 0 0,0 4 0 0,-2 1 0 16,-3 1 0-16,-1 6 0 0,-1 0 144 0,-1 4-144 16,-2 2 0-16,2-2 0 0,-2-2 0 0,3-1 128 0,0-6-128 0,1-3 0 15,2 0 0-15,0-1 0 0,2-2-256 0,3-1-80 16,-1 1-16-16,2-4 0 15,1 0-1856-15,2-5-368 0,2-2-80 0</inkml:trace>
  <inkml:trace contextRef="#ctx0" brushRef="#br0" timeOffset="1183.23">25407 5249 21183 0,'0'0'1888'0,"-6"0"-1504"16,6 0-384-16,0 0 0 0,-6-3 512 0,2 2 16 0,-3 1 16 0,1 0 0 15,6 0 608-15,-8 5 128 0,1 0 32 0,0 4 0 16,1 4-288-16,1 0-64 0,2 8-16 0,0-2 0 15,1-1-368-15,4 1-64 0,1-1 0 0,1 2-16 16,1 1-160-16,2-2-16 0,3-3-16 0,0-2 0 16,0-6 16-16,3-1 0 0,1-3 0 0,1-5 0 15,-1-4 480-15,1-1 96 0,3-2 32 0,1-5 0 16,0-3 64-16,-1-2 16 0,0-2 0 0,-2-2 0 0,-2-4-240 16,0 2-32-16,-1-4-16 0,-4 2 0 15,-4-4-272-15,-2 4-64 0,-3-3-16 0,-2 3 0 0,0-2-176 0,-2 4-48 16,0 0 0-16,2 5 0 0,-3 1-144 0,1 7 0 15,1-1 0-15,1 6 0 0,-1-3 0 0,3 9-192 16,0 0 32-16,0 0 16 16,0 0-1872-16,0 0-368 0,10 4-80 0,4 1-15584 15</inkml:trace>
  <inkml:trace contextRef="#ctx0" brushRef="#br0" timeOffset="1380.08">26028 4964 25743 0,'0'0'1136'0,"0"0"240"0,0 0-1104 0,-6 14-272 16,1 5 0-16,-1-1 0 0,-3-1 1248 0,1 2 192 16,-2 2 32-16,1 1 16 0,3 2-192 0,-3-4-32 15,-2 1-16-15,3 0 0 0,2-3-560 0,3 0-112 16,-1 0-32-16,3-3 0 0,1-2-400 0,5-3-144 16,-1-1 0-16,-4-9 144 0,10 2-144 0,3 1 0 15,1-5 0-15,1 0 0 16,-1-7-576-16,4 0 0 0,0-1 0 0,0-1-10208 15,-3-3-2032-15</inkml:trace>
  <inkml:trace contextRef="#ctx0" brushRef="#br0" timeOffset="1706.79">26427 4958 26367 0,'-8'35'1168'0,"0"-13"240"0,0 2-1120 16,-3 4-288-16,-1 3 0 0,-2-5 0 0,-2 1 1824 0,2-3 304 16,2 2 64-16,0-5 16 0,2-7-1008 0,1-1-208 15,3 0-32-15,1-4-16 0,5-9-256 0,0 0-48 16,0 0-16-16,0 0 0 0,11-4 112 0,2-4 32 16,0-6 0-16,1-1 0 0,1-2-160 0,1 0-32 15,1-3 0-15,-1 0 0 0,2-4-256 0,0-3-64 16,2 1-16-16,1-4 0 0,-1-1-112 0,2 5-128 15,1 1 176-15,1 2-176 0,1 1 0 0,1 3 0 16,-1 3 0-16,2 5 0 0,-2 9-192 0,-2 2 48 16,-3 2 16-16,-4 5 0 15,-5-2-576-15,0 1-128 0,0 4 0 0,-3 1-16 16,1 0-2256-16,0 4-448 0</inkml:trace>
  <inkml:trace contextRef="#ctx0" brushRef="#br0" timeOffset="2035.55">27085 4894 14735 0,'0'0'1312'0,"10"0"-1056"15,0-2-256-15,2-2 0 0,-1-1 1968 0,3-4 336 0,2 1 64 0,1-1 0 16,1 4-80-16,0 0-32 0,0-4 0 0,-2 2 0 16,-2-5-912-16,0 6-176 0,-2-2-32 0,-2 2-16 15,-4-4-400-15,-6 10-80 0,0 0 0 0,0 0-16 16,0 0-160-16,0 0-16 0,0 0-16 0,-6 9 0 15,-4-3-48-15,-4 3 0 0,-4-3 0 0,0 6 0 16,0-1-32-16,3 2-16 0,-3 1 0 0,6-1 0 0,0-2-16 0,4 2-16 16,2-1 0-16,5-3 0 15,1-9-160-15,1 12-16 0,5-5-128 0,2 1 192 0,2-4-192 0,4-3 176 16,4 0-176-16,0 1 160 0,0-1-32 0,1-1 0 16,-1-1 0-16,-1-2 0 0,1 2-128 0,1-2 0 15,0-2 0-15,-1 1 0 0,-1 1-304 0,-3-1-32 16,1-3-16-16,-1 4 0 15,-2-1-672-15,0 3-144 0,2-2-32 0,-1 2 0 16,-2-2-2032-16,-2-1-416 0</inkml:trace>
  <inkml:trace contextRef="#ctx0" brushRef="#br0" timeOffset="2607.33">28149 4592 16415 0,'0'0'720'0,"-8"-5"160"0,1 1-704 0,-1 0-176 0,-1-1 0 0,-1 2 0 0,-1 3 1728 0,-2 3 320 15,-1 2 64-15,0 0 16 0,-3 7-656 0,1-1-144 16,-3 3-32-16,0 3 0 0,1 0-208 0,1 2-32 16,1 2-16-16,6 0 0 0,0-3-48 0,2 0-16 15,0-3 0-15,6-1 0 0,1 0-384 0,3-2-80 16,2-2 0-16,2-4-16 0,-6-6-112 0,13 5-32 15,0-5 0-15,1-2 0 0,2 0 96 0,3-1 32 16,2-4 0-16,1-4 0 0,0-4-48 0,2-5-16 16,-1-1 0-16,1-1 0 0,0-4 0 0,1 0 0 15,-1-4 0-15,0-2 0 0,1-5-160 0,1-5-16 16,-1-5-16-16,3-8 0 0,-4-4-80 0,0-13-16 16,-1-11 0-16,-6 18 0 0,2-15 0 0,0 1-128 15,0 4 192-15,-2 7-64 0,-2 10-128 0,-1 10 0 16,-2 10 0-16,-3 6 0 0,-2 11 0 0,-3 7 0 0,1 8-144 0,-5 6 144 15,-2 6 0-15,-3 11-128 16,-2 10 128-16,-5 8 0 0,-3 10-128 0,0 7 128 16,-6 9 0-16,1 8 0 0,-4 4-128 0,-2 9 128 15,0 0 0-15,-1 2 0 0,0-1-256 0,3-8 64 0,6-5 16 0,-2 19 0 32,6-17-592-32,5-13-112 0,4-9-16 0,5-8-16 15,3-7-1776-15,2-5-336 0,6-6-80 0</inkml:trace>
  <inkml:trace contextRef="#ctx0" brushRef="#br0" timeOffset="3306.15">29833 3730 33743 0,'0'0'1488'0,"0"0"320"0,0 0-1440 0,0 0-368 16,0 0 0-16,0 0 0 0,0 14 352 0,-2 0 0 16,-3 4 0-16,-7 8 0 0,-3 5 32 0,0 5 16 15,1 4 0-15,0 6 0 0,0 0-272 0,0 2-128 16,0 3 128-16,1 2-128 0,-1 3 0 0,1 6 0 15,-1 3 0-15,0 0 0 0,2-5 0 0,3-7-224 16,2-6 32-16,2-9 0 0,4-6-80 0,0-6-16 16,1-2 0-16,2-6 0 0,2-4 128 0,1-3 32 15,-5-11 0-15,0 0 0 0,9-3-64 0,-9 3 0 0,8-12 0 0,-7-4 0 32,-3 0-592-32,-6-3-128 0,-2-3-32 0,-3-1 0 15,-1-2-304-15,1 5-64 0,1 2-16 0,0 4 0 0,2 4 640 16,4-2 128-16,1 6 32 0,1-2 0 0,4 8 528 0,0 0 0 0,5-6 0 0,2-3 0 15,0 1 320-15,3-1 112 0,5 1 16 0,3 2 16 16,2-1 128-16,8 2 32 0,3-4 0 0,-6 5 0 16,5-4 144-16,5 0 16 0,7 0 16 0,0 3 0 0,0-3-128 15,-3 3-32-15,-2-3 0 0,-2 2 0 0,-5 2-384 16,-2 1-64-16,-4 0-32 0,7 4 0 0,-6 4-32 0,-7 3 0 16,-7 5 0-16,-4 3 0 0,-4 3 64 0,-3 4 0 15,-2 5 0-15,-4 3 0 0,-3-5 0 0,-1 5 0 16,1-5 0-16,1 2 0 0,2-3-48 0,3-3 0 15,3 0 0-15,3-4 0 0,0-5 288 0,8-3 48 16,3-1 16-16,3-2 0 0,1-4 224 0,4-2 48 16,2-3 16-16,-5-2 0 0,4-6 48 0,2 1 16 15,3-5 0-15,-4-3 0 0,-1 1-144 0,-2-5-48 16,-5-2 0-16,-2-2 0 0,-2 0-96 0,-3-5-32 16,-4 0 0-16,-3-1 0 0,-4-2-240 0,-2 0-48 15,-4 4-16-15,-2 2 0 0,-4 3-224 0,-4 1-160 16,-1 4 32-16,-4 8 0 15,-1 1-2256-15,-4 8-448 0,-4 2-96 0</inkml:trace>
  <inkml:trace contextRef="#ctx0" brushRef="#br0" timeOffset="3716.12">23989 6479 24927 0,'-8'-11'1104'0,"3"5"240"0,-4-5-1088 0,0 5-256 16,-1 2 0-16,-1 3 0 0,-3 2 1520 0,-3 3 240 16,-2 6 48-16,-1 0 16 0,-5 3-672 0,1 1-144 15,1 5-32-15,-1 3 0 0,-1 7-464 0,-2 0-80 16,-1 5-32-16,3 2 0 0,1 2-192 0,3 2-32 15,4 3-16-15,4-6 0 0,3-6-160 0,6-1 0 0,5-2 144 0,7-2-144 16,2-3 144-16,6-5-144 16,6-7 192-16,3 0-192 0,2-8 0 0,4-1 0 15,2-6 0-15,1-1 0 0,3-5 0 0,2 1-224 0,3-3 16 0,4 1 0 32,0-4-2624-32,-2-1-528 0</inkml:trace>
  <inkml:trace contextRef="#ctx0" brushRef="#br0" timeOffset="4015.92">24500 6463 27071 0,'-16'15'1200'0,"6"-2"240"0,-1 2-1152 0,-3 8-288 0,-3 2 0 0,2 6 0 0,-1 1 1856 0,-1-4 320 16,0 1 64-16,3-3 16 0,0 2-1744 0,8-6-336 15,2-3-176-15,4 0 160 0,3-1 224 0,4-4 64 16,9-1 0-16,2-6 0 0,1-3-128 0,3-5-32 15,5-6 0-15,1 1 0 0,0-4 96 0,1 2 32 16,2-3 0-16,-4-3 0 0,-6-4 96 0,-3 3 32 16,-4 0 0-16,-5 1 0 0,-5-3-32 15,-4 1 0-15,-3-3 0 0,-3-1 0 0,-6-2-192 0,-3 0-32 16,-3-1-16-16,-1 3 0 0,0-1-272 0,3 4 0 16,-1 0 0-16,3 3 0 15,1 8-1152-15,3-1-272 0,0 2-64 0,4 4-10768 16,6 1-2144-16</inkml:trace>
  <inkml:trace contextRef="#ctx0" brushRef="#br0" timeOffset="4310.49">24960 6404 25391 0,'-9'28'1120'0,"4"-7"240"0,-2 3-1088 0,0 2-272 0,-2 8 0 0,-2-1 0 15,-3 0 1600-15,0-4 256 16,0-1 48-16,0-3 16 0,-2-1-384 0,4-3-80 0,0-4-16 0,3 0 0 15,3-7-544-15,3-1-128 0,3-9 0 0,0 0-16 16,0 0-112-16,0 0-32 0,12-6 0 0,2-6 0 16,-3-3-96-16,4-1-32 0,3-4 0 0,0 0 0 15,0-4-176-15,1-3-48 0,0 2 0 0,3-4 0 0,0-2-80 16,4 3-32-16,1-1 0 0,2 5 0 16,1 0-144-16,-2 6 0 0,-2 6 0 0,-3 2-176 0,-2 5 176 15,-2 4 0-15,-1 2 0 0,-1 8-128 16,-3 6-32-16,-3 4 0 0,-1 3 0 0,-1 2 0 0,-3 2-160 0,-2 1-48 15,-1 5 0-15,-3-3 0 16,0 3-992-16,0 0-208 0,-3-7-32 0,3 3-16 16,3-3-2160-16,-2-4-416 0</inkml:trace>
  <inkml:trace contextRef="#ctx0" brushRef="#br0" timeOffset="5091.35">25783 6355 26719 0,'-11'-2'2368'0,"11"2"-1888"16,0 0-480-16,-8 4 0 0,8-4 432 0,0 0-16 15,-8 5 0-15,1 3 0 0,7-8 48 0,-4 9 16 0,4-9 0 0,0 0 0 16,0 0 160-16,11 2 48 0,0 2 0 15,3-5 0-15,1-5-80 0,3 2-16 0,1 0 0 0,1-2 0 16,2-1-208-16,0 1-64 0,-1-4 0 0,-2 2 0 16,-2-1-128-16,-2 3-16 0,0-6-16 0,-1 6 0 15,-2-3 96-15,-2 2 0 0,-1 1 16 0,-4 0 0 16,-1-2 96-16,2-2 16 0,-3 3 0 0,-3 7 0 16,0-9-144-16,-2 0-32 0,0 0 0 0,-3 3 0 15,5 6-32-15,-4-4-16 0,-1-1 0 0,5 5 0 16,0 0-160-16,-9-4 0 0,9 4 0 0,-8 0 0 0,1 0 0 0,7 0 0 15,-9 4 0-15,9-4 0 0,-9 2 0 0,9-2 0 16,-8 4 0-16,8-4 0 0,0 0 0 0,0 0 0 16,-6 9 0-16,0 0 0 0,3-1 0 0,0 3 0 15,1 3 0-15,-1-3 0 0,0 2-128 0,1 1 128 16,2 4 0-16,2-3 0 0,-2-2 0 0,1 3 0 16,0 2 0-16,0 4 0 0,1-1-128 0,-1 1 128 15,-1 1 0-15,0 2 0 0,0-1 0 0,0 1 0 16,0 1 0-16,0-3 0 0,0-1 0 0,0-1 0 15,-1-3 0-15,-1-4 0 0,2 3 0 0,-2-3 0 16,-1-2 0-16,1-1 0 0,-1-1 0 0,-1 1 0 16,1-5 144-16,3-6-144 0,-6 8 0 0,6-8 128 15,0 0-128-15,0 0 0 0,0 0 144 0,-8 1-144 16,8-1 192-16,-5-7-192 0,2-3 304 0,3-2-48 0,3-4-16 0,0-3 0 16,0-3 32-16,3-5 16 0,-1-3 0 15,3-1 0-15,0-2-128 0,0-1-32 16,0-2 0-16,2 1 0 0,2 2-128 0,-1 2 0 0,6 2 0 0,-6 10 0 15,3-1 0-15,1-1 0 0,3 3 0 16,1 3 0-16,2-1 0 0,-1 2 0 0,-1-2 0 0,0 1 0 16,-2 1 0-16,-2 3 0 15,-1-2 0-15,-2 3 0 0,0 1 0 0,-1-1 0 0,0 2 0 0,-3-2 0 16,1 2 0-16,-1-1 0 0,-2 3 0 0,1 0 0 16,-2-2-272-16,0 3 16 0,0 2 0 0,-1 0 0 15,-4 3-176-15,5-7-16 16,-1 2-16-16,-4 5 0 0,0 0-112 0,0 0 0 0,0 0-16 0,0 0 0 15,2-4-16-15,-2 4 0 0,0 0 0 0,0 0 0 16,0 0-64-16,0 0-16 0,0 0 0 0,0 0 0 16,0 0 112-16,0 0 32 0,0 0 0 0,0 0 0 15,0 0-48-15,0 0-16 0,0 0 0 0,0 0 0 16,0 0-1344-16,0 0-272 0,0 0-48 0,7-2-4960 16,-7 2-1008-16</inkml:trace>
  <inkml:trace contextRef="#ctx0" brushRef="#br0" timeOffset="5485.03">26615 6235 19343 0,'0'0'1728'0,"9"-1"-1392"0,0 0-336 0,1-1 0 16,1 0 2272-16,2-1 384 0,0 0 80 0,-1-4 16 15,0 2-800-15,-1-4-160 0,-1 0-16 0,-1-1-16 16,0 0-688-16,-1-3-144 0,-3 1-32 16,-1 1 0-16,-2 0-272 0,-2 2-64 0,-2-4-16 0,-3 4 0 15,-3 2-224-15,-2 4-64 0,-5 2 0 0,-2 4 0 16,-3 3-112-16,-11 8-16 0,2 2-128 0,2 3 192 16,3 2-192-16,1 0 0 0,3 4 0 0,8-9 0 15,2 3 0-15,3 1 0 0,0 2 0 0,5-3 0 16,2-1 0-16,4-3 0 0,2 0 0 0,4-1 0 0,2-6 0 0,2 1 0 15,6-4 0-15,1-2 0 0,4-1 0 0,0-1 0 16,2-2 0-16,11-1 0 16,-5-1-944-16,-3-5-128 15,-2 1-16-15,-9 0-16 0,-1-5-1584 0,1-1-320 16,-2-2-64-16</inkml:trace>
  <inkml:trace contextRef="#ctx0" brushRef="#br0" timeOffset="5740.99">27036 6216 11967 0,'-7'14'1072'0,"5"-1"-864"16,0 0-208-16,0 7 0 0,-5 4 1920 0,0-1 320 0,-1 4 80 16,-2-6 16-16,0-3 592 0,1 1 112 0,0-1 32 0,0 0 0 15,0 0-1056-15,3-3-208 16,2-5-32-16,4-10-16 0,0 0-720 0,0 0-144 16,0 0-16-16,0 0-16 0,0 0-176 0,13 0-48 15,1-5 0-15,0-4 0 0,1-9-128 0,2 0-16 16,0 2-16-16,1-3 0 0,0-4-144 0,1-1-16 0,1 0-16 0,2-6 0 15,1 1-160-15,2 0-16 0,3-4-128 0,1-1 192 16,-1 0-192-16,2 4 128 0,-1 1-128 0,0-1 0 16,-1 4 0-16,-2 0 0 0,-1 5 0 0,-3 3 0 15,-3 4 0-15,-2 5 0 0,0 3-144 0,-6 3 144 32,0 2-1392-32,0 0-176 0,0 1-32 0,7 2-11136 0,-4 6-2240 0</inkml:trace>
  <inkml:trace contextRef="#ctx0" brushRef="#br0" timeOffset="6023.73">28321 5450 31615 0,'0'0'1408'0,"0"0"272"0,0 0-1344 0,0 0-336 0,5 10 0 0,-3 6 0 16,-2 2 576-16,-2 1 64 0,-2 5 0 16,-1 4 0-16,-2 2 64 0,0 1 0 15,-6 2 16-15,3 6 0 0,-3 4-144 0,1-1-16 0,-2 0-16 16,2 5 0-16,1 6-192 0,1 1-32 16,-1 1-16-16,4-1 0 0,0-5-304 0,5-3 0 15,-2-3 0-15,3-5-144 0,-1-2 144 0,2-3-208 16,2-7 80-16,0-1 128 0,0-7-736 15,0-6-32-15,-2-12 0 0,1 11-10304 0,-1-11-2048 0</inkml:trace>
  <inkml:trace contextRef="#ctx0" brushRef="#br0" timeOffset="6163.53">27993 6094 11055 0,'-4'-6'976'0,"4"6"-784"0,0-10-192 0,2 2 0 16,-2 8 4544-16,8-6 880 0,1-1 160 0,4 3 48 15,3-1-3456-15,5-1-704 0,4 1-128 0,3 0-16 16,4 1-384-16,7-2-80 0,7 1-16 0,3 1 0 0,5 0-576 0,-2-1-112 15,0 0-32-15,3 2-11776 16,4-1-2368-16</inkml:trace>
  <inkml:trace contextRef="#ctx0" brushRef="#br0" timeOffset="6537.18">30127 5440 34607 0,'0'0'1536'0,"0"0"320"0,0 0-1488 0,0 0-368 0,0 0 0 0,1 10 0 16,-2 5 224-16,-2 7-32 0,0 4 0 0,-1 1 0 15,0 3 96-15,-1 4 16 0,-1 1 0 0,-1 2 0 16,2 1-304-16,-1 0 0 0,-1 2 128 0,0 4-128 0,-1 6 0 0,0-3 0 15,0 0-128-15,-3 4 128 16,0 1-3104-16,0-7-528 0</inkml:trace>
  <inkml:trace contextRef="#ctx0" brushRef="#br0" timeOffset="6891.85">29899 6136 4607 0,'22'-18'192'0,"-3"6"64"0,5-4-256 0,3 2 0 16,-2 2 0-16,3-1 0 0,0 3 3456 0,3 1 640 15,1-4 128-15,1 3 16 0,0-3-2016 0,-9 4-416 0,2 1-80 16,4-1 0-16,2 0-640 0,-3-1-128 0,-3 2-32 0,-1-1 0 16,-3 0-224-16,-2 3-64 15,-5-4 0-15,-1 5 0 0,-4 2-240 0,-2 3-48 0,-8 0-16 0,0 0 0 16,3 6-80-16,-3 6-32 16,-2 2 0-16,-2 2 0 0,-1 3-48 0,-1 4-16 15,-2 0 0-15,0 3 0 0,2 1-160 0,0-1 160 0,2 1-160 16,1 7 160-16,6-9 16 0,3-2 0 0,4-1 0 0,4-4 0 15,4-7 304-15,1 0 64 0,2-5 16 16,1-3 0-16,3-3 64 0,-1-2 16 0,-1-2 0 16,1-2 0-16,0-6 128 0,-1 1 16 0,-3-1 16 0,-2-3 0 15,-3 1-224-15,-3-1-32 16,-6-2-16-16,-2-2 0 0,-4-1-144 0,-4-2-16 0,-5-1-16 0,-2-3 0 16,-5 2-96-16,-4 1-32 0,-2 1 0 0,0 4 0 0,-1 4-224 15,0 3-160-15,-1 1 32 0,6 6 0 16,-5 3-2128-16,-1 1-432 0,-3 1-64 0</inkml:trace>
  <inkml:trace contextRef="#ctx0" brushRef="#br0" timeOffset="7603.66">24564 7801 25455 0,'-15'0'1120'0,"15"0"240"0,-10-1-1088 0,0 3-272 0,1 4 0 0,-2 5 0 16,0 3 640-16,0 4 80 0,0 3 16 0,-1 1 0 15,-1 5 96-15,1-1 0 0,-1 6 16 0,0 1 0 16,3 4-272-16,0 2-64 0,1-3-16 0,-1 0 0 15,-2-2-288-15,1-4-48 0,-1-3-16 0,2-3 0 16,0-2 112-16,5-12 32 0,1 2 0 0,-2-4 0 0,6-8 288 0,0 0 48 16,0 0 16-16,4-7 0 0,0-8-32 0,4-5 0 15,5-2 0-15,1-5 0 0,1 3-272 0,3-7-48 16,3-2-16-16,1-2 0 0,4-2-128 0,-2 2-16 16,1 6-128-16,3 1 192 0,2 7-192 0,-5 2 0 15,-1 2-144-15,-1 8 144 0,-1 8-160 16,-2 6 160-16,-2 1-160 0,-2 10 160 0,-2 3-272 0,-2 2 32 15,-3 6 16-15,-4 1 0 0,-5 4 32 0,-3 2 0 16,-3 3 0-16,-4-3 0 0,-2-2 192 0,-1-7-176 16,-2-3 176-16,1-4-160 0,2-4 160 0,1-3 0 15,2-7 0-15,9-4 0 0,0 0 256 0,0 0 16 0,0-14 16 16,4-5 0-16,6-4 144 0,4-6 16 16,3-3 16-16,2-4 0 0,3 0-160 0,1-4-48 15,1 0 0-15,0 4 0 0,0 4-256 0,1 7 128 16,1 1-128-16,-1 6 0 0,1 3 0 0,-1 7 0 15,1 7 0-15,-2 7 0 0,0 5 0 0,-1 10 0 16,-3 7 0-16,-2 2-144 0,-3 5 144 0,-2 4 0 16,-8 5 0-16,-1 0 0 0,-4-1-256 0,-2-5 16 15,0-1 16-15,1 0 0 16,1-2-1216-16,2-2-240 0,3-8-48 0,3-10-16 16,3-2-768-16,2-10-160 0,4-4-16 0</inkml:trace>
  <inkml:trace contextRef="#ctx0" brushRef="#br0" timeOffset="7883.23">25773 7890 18431 0,'0'0'1632'0,"-10"8"-1312"0,-1 1-320 0,1 0 0 0,-3 2 2448 0,-1 0 432 16,-4 0 64-16,-4 3 32 0,-4 0-1120 0,-1 0-240 16,0 1-32-16,2 1-16 0,0 6-512 0,-1 2-96 15,6-2-32-15,2-2 0 0,3 3-320 0,6-5-64 16,4-4-16-16,5-2 0 0,4 0-240 0,4-6-48 15,6-2-16-15,4-3 0 0,4-1 48 0,6-2 16 16,4-3 0-16,1-5 0 0,2-1-160 0,-3 0-128 16,-2 3 144-16,-2-2-144 0,-3 3 128 0,-4 0-128 15,-2 3 0-15,-1 3 144 0,-3-3-16 0,-2 2 0 16,-2 3 0-16,0 3 0 0,-1 1-128 0,-3 4 0 16,0-2 0-16,-7-7-176 0,9 13 176 0,-2-7 0 15,-7-6 128-15,12 8-128 16,-1-3-1440-16,-1-4-352 0,1-1-80 0,0 0-9680 15,3-2-1936-15</inkml:trace>
  <inkml:trace contextRef="#ctx0" brushRef="#br0" timeOffset="8158.78">26683 7047 21183 0,'-10'13'1888'0,"0"5"-1504"0,-1 5-384 0,-1 4 0 16,0 6 2112-16,1 6 368 0,-1 3 64 0,-1 1 16 16,3 4-1088-16,0 3-192 0,-1 1-64 0,3 5 0 0,0 6-320 15,0-4-64-15,1-1 0 0,-2 2-16 16,4-3-560-16,-2 1-128 0,1-2 0 0,2-2-128 16,2-1-384-16,-1-6-176 0,1-3-32 15,2-10-16-15,1-7-784 0,1-7-144 0,1-7-48 16,-3-12-8112-16,0 0-1632 0</inkml:trace>
  <inkml:trace contextRef="#ctx0" brushRef="#br0" timeOffset="8497.9">26366 7787 24239 0,'0'0'1072'0,"0"0"224"0,7-7-1040 0,2-2-256 16,1 5 0-16,2-1 0 0,2 0 1248 0,4 0 192 16,2 0 32-16,4-4 16 0,3 1-384 0,3-2-80 15,3 0 0-15,4-3-16 0,1-1-96 0,0 4-16 16,-5-3 0-16,1 2 0 0,-4 2-384 0,-5 0-96 15,-3 5-16-15,-4 2 0 0,-3 0-176 0,-2 6-32 16,-2 4-16-16,-2 2 0 0,-4 4 64 0,-1 2 16 16,0 3 0-16,-3 2 0 0,-2 2-32 0,-2 3 0 15,1 2 0-15,-1 0 0 0,-1 2-80 0,-1-5-16 0,-2-1 0 0,0 2 0 16,1-4 160-16,0 1 32 0,-1-2 0 0,2-4 0 16,1-4 80-16,3-1 32 0,1-12 0 0,0 0 0 15,0 0-144-15,0 0-32 0,0 0 0 0,0 0 0 16,8-9 112-16,-2-2 16 0,4-2 0 0,-2-4 0 15,1-2-192-15,0 0-16 0,1 0-16 0,0-3 0 16,0-3-160-16,2 2 128 0,2-1-128 0,1 0 128 16,1 1-128-16,1 2 0 0,-1 0 0 0,2 0 0 15,0 4 0-15,0 3 0 0,1 0 0 0,-1 5 0 16,0 2-208-16,-2 5 16 0,-1 1 16 0,2 2 0 16,-1 0-1504-16,1 3-304 0,-2 0-64 0,2 1-10288 15,0-1-2048-15</inkml:trace>
  <inkml:trace contextRef="#ctx0" brushRef="#br0" timeOffset="8728.89">27801 7602 30111 0,'0'0'1344'0,"0"0"256"0,-7 10-1280 0,0 3-320 16,-3 2 0-16,-2 3 0 0,-1 1 944 0,-1 1 112 15,-2 2 32-15,1-1 0 0,-1 2 48 0,1 0 16 16,0 1 0-16,1 3 0 0,4-2-432 0,0 4-80 16,1-3 0-16,1 1-16 0,2-5-384 0,2 0-80 15,1-2-16-15,2 2 0 0,0-5-144 0,2-3-176 16,2-4 48-16,-3-10 0 16,6 9-1600-16,-6-9-304 0,11 2-64 0,1-8-13776 0</inkml:trace>
  <inkml:trace contextRef="#ctx0" brushRef="#br0" timeOffset="9001.12">28310 7603 18431 0,'0'0'1632'0,"2"14"-1312"0,0 0-320 0,2 4 0 0,0 1 2112 0,0 2 336 15,-2 1 80-15,3-2 16 0,3 1-608 0,-2 2-112 16,1 1-32-16,3 0 0 0,-1 4-592 0,2-3-128 16,2 3-32-16,0-1 0 0,-1 1-544 0,1-3-112 15,1 2-32-15,0-4 0 0,0 1-224 0,1-2-128 16,1-1 160-16,-1-2-160 0,3-2 128 0,-1-5-128 16,4 1 0-16,0-1 0 0,1-5 0 0,1-2-256 15,0-1 16-15,-2-3 16 16,2-2-2464-16,0-4-512 0</inkml:trace>
  <inkml:trace contextRef="#ctx0" brushRef="#br0" timeOffset="9196.77">28853 7574 27647 0,'-11'12'2448'0,"2"-1"-1952"0,-1 4-496 0,-2 4 0 15,1 5 848-15,-2 3 80 0,-2 5 16 0,1 2 0 16,0 4 496-16,-1 0 96 0,-2 0 32 0,2 4 0 15,1 0-336-15,0 3-64 0,-1-1-16 0,1 1 0 16,1-5-608-16,0-2-128 0,-2-1-32 0,2-1 0 16,2-6-384-16,1 2-144 0,1 0 0 0,2-2 0 15,2-5-2032-15,0-4-416 0,0-6-80 16</inkml:trace>
  <inkml:trace contextRef="#ctx0" brushRef="#br0" timeOffset="9357.5">28293 7257 38703 0,'-17'-5'1712'15,"7"3"352"-15,-1 0-1648 0,2 1-416 0,9 1 0 0,-11 0 0 0,0 0 368 0,1-1-16 16,0-2 0-16,0-1 0 16,-1 3-816-16,2 2-176 0,-1 3-16 0,0-1-16432 0</inkml:trace>
  <inkml:trace contextRef="#ctx0" brushRef="#br0" timeOffset="9791.98">25548 9180 25791 0,'2'-19'2304'0,"-2"-2"-1856"15,-2-3-448-15,1 1 0 16,0-3 2096-16,-2 1 320 0,-3 2 64 0,0 4 16 0,-2 4-1072 0,-1 6-208 15,-4 0-32-15,2 5-16 0,-4 0-400 0,-1 4-64 16,1 5-32-16,-1 7 0 0,-3 3-384 0,-1 9-80 16,0 4-16-16,1 6 0 0,0 5-192 0,2 5 0 15,2 2 128-15,1 3-128 0,3 5 0 0,1 3 0 16,1 4 0-16,2 0 0 0,4 2 0 0,3-2 0 16,-2 4 0-16,4-10 0 0,-1-7-144 0,1-3 144 15,1 1 0-15,2-6-144 0,0-3-48 0,0 0-16 16,0-3 0-16,0-1 0 15,-1-6-560-15,1 0-96 0,-1-7-32 0,0-3 0 16,-2-9-1824-16,-2-8-368 0,0 0-80 0</inkml:trace>
  <inkml:trace contextRef="#ctx0" brushRef="#br0" timeOffset="10144.64">25161 9949 28559 0,'0'0'2544'0,"1"-11"-2032"0,3-2-512 0,2 0 0 16,4 6 704-16,2-3 64 0,0-1 0 0,4 1 0 15,1-4-96-15,3 2-16 0,-3-1 0 0,4-2 0 16,2-3-128-16,2 0-16 0,0 2-16 0,0-1 0 16,1 3-368-16,1 0-128 0,0 0 0 0,-1 1 0 15,4 3 0-15,1 4 128 0,2 2-128 0,-2 2 0 16,-4-2 0-16,-5 5 0 0,-2 2 0 0,-3 2-160 16,-3 5 160-16,-2 2-128 0,-5 2 128 0,0 2-128 0,-3 1 128 15,-2 1 0-15,-2 0 0 0,-1 1-128 0,-4 0 128 0,-2 0 192 16,0-1-32-16,-1 1-16 0,2 0 80 0,1-1 16 15,0-4 0-15,1 1 0 0,2-6 112 0,2-9 32 16,3 12 0-16,2-7 0 0,-5-5-32 0,13 1 0 16,1-4 0-16,1 1 0 0,0 1-48 15,-1-5-16-15,3-4 0 0,-3-1 0 0,-1-2-96 0,-3-1 0 16,-4 3-16-16,-1 1 0 0,-1-4 0 0,-3 3 0 16,-2 1 0-16,-2-2 0 0,-2-1 64 0,0 1 16 15,-2-2 0-15,-2-1 0 0,0 2-384 0,-1 2-80 16,-2 0-16-16,2 3 0 15,-1 0-2048-15,0 3-416 0,3 1-64 0</inkml:trace>
  <inkml:trace contextRef="#ctx0" brushRef="#br0" timeOffset="10444.71">26344 9554 24879 0,'-2'14'2208'0,"2"1"-1760"0,-3 1-448 0,2 4 0 16,-3 1 768-16,-1 4 64 0,-4 4 0 0,-1-1 16 16,0 1 752-16,-2-2 160 0,2-3 32 0,-1-4 0 15,0 2-560-15,4-3-96 0,2-1-32 0,0-3 0 16,1 0-320-16,1-2-64 0,2-7-16 0,1-6 0 0,0 0-48 0,0 0-16 16,9-7 0-16,2-4 0 0,2 0 32 0,1 0 0 15,1-6 0-15,2-1 0 16,-3-1-240-16,4-1-48 0,-2-4-16 0,2 1 0 0,0 2-208 15,3-3-32-15,1 0-128 0,1 1 192 0,-3-2-192 0,-3 11 0 16,2 0 0-16,1 0 0 16,0 1-976-16,2 4-144 0,0-2-32 0,8 2 0 15,-2 1-2640-15,-3 6-544 0</inkml:trace>
  <inkml:trace contextRef="#ctx0" brushRef="#br0" timeOffset="11002.86">27442 9274 25567 0,'0'0'1136'0,"0"0"224"0,0 0-1088 0,0 0-272 0,2 14 0 0,-5 2 0 16,-3-1 384-16,-2 4 0 0,-2 1 16 0,0 7 0 15,-2-2 608-15,1 6 112 0,-2-2 32 0,0 3 0 16,1 2-160-16,0-2-32 0,1-1 0 0,1-1 0 16,2 1-384-16,0-7-96 0,2-4-16 15,2-2 0-15,2-3 48 0,3-1 0 0,-1-14 0 0,0 0 0 0,0 0 256 0,11 0 48 16,1-1 16-16,2-9 0 0,2-2-96 0,3-6-16 16,0-7 0-16,1 1 0 15,0-3-320-15,0 2-64 0,1 1-16 0,-1-6 0 16,2 0-192-16,2 2-128 0,-4-1 128 0,3 6-128 0,0 1 0 0,-2 4 0 15,2 3 0-15,-4 2 0 0,-2 6 0 0,-1 2 0 16,-2 5 0-16,2 9 0 0,-5 6 0 0,-2 4-160 16,1 2 160-16,-5 4-160 0,0 4 16 15,-5 4 0-15,-5 0 0 0,-1 1 0 0,-3-2 144 0,-1 1-192 16,-2 0 192-16,1-1-192 0,-1-7 192 0,4-1-160 16,0-6 160-16,3-6-160 0,5-12 160 0,0 0 0 15,0 0 0-15,0 0 0 0,13-4 144 0,1-6 16 16,2-6 0-16,3-4 0 0,0-3 16 0,0 0 0 15,0-2 0-15,2 0 0 0,-1-1-176 0,0-2 128 16,-1 1-128-16,0 2 128 0,-1 3-128 0,-1 5 0 0,-1 0 0 0,0 6 0 16,-2 3 0-16,1 4 0 15,-4 4 0-15,1 7 0 0,0 8 0 0,2 5-176 0,0 3 176 0,-1 4-128 16,-5-2 128-16,-1 7 0 16,1 1 0-16,0-1-128 0,-1-3 128 0,0 3-208 0,-2 1 80 0,-2-9 128 31,1 4-1856-31,1-4-240 0,0 3-48 0,1-4-9648 0,-1-4-1936 0</inkml:trace>
  <inkml:trace contextRef="#ctx0" brushRef="#br0" timeOffset="12693.8">4317 13485 20383 0,'0'0'896'0,"0"0"192"0,0-10-864 0,0 10-224 0,0 0 0 0,0 0 0 16,-2-9 992-16,0 0 160 0,2 9 16 15,-4-6 16-15,-2 0-336 0,-2-1-64 0,-1 4-16 16,0 1 0-16,-1 1-192 0,-3 2-32 0,-2-1-16 0,-3 3 0 16,-3 1-224-16,-6 3-48 0,-5-2-16 0,-3 3 0 15,-2 1-48-15,-4 0 0 0,-2 1 0 0,1 3 0 16,-5-3-16-16,3 3-16 0,0-2 0 0,-1-2 0 16,-3 4 96-16,0-6 32 0,-3 2 0 0,6-4 0 15,3-1 160-15,4 0 16 0,4 5 16 0,4-5 0 16,2-2-112-16,5 4-32 0,5 0 0 0,2 0 0 15,-1 2-144-15,3-2-48 0,4 3 0 0,2-3 0 16,2 2-144-16,2 1 128 0,4-9-128 0,-3 9 128 16,3-9-128-16,3 12 0 0,1 4 0 0,4-1 0 0,1 1 0 15,1 3 0-15,-1 2 0 0,1 4 0 0,3 2 0 16,1-2 0-16,0 6 0 0,1 3 0 0,3 3 0 0,-4 2 0 16,2 7 0-16,1 1 0 0,-2 5 0 0,0 3 0 15,2 5 0-15,-1-1 0 0,-3 1 0 0,1 4 0 16,-4-1 0-16,0 2 0 0,2 1 0 0,-5-4 0 15,1 3 128-15,-4-2-128 0,-2 0 0 0,-2 1 0 16,-2-1 144-16,-1 1-144 0,1-5 128 0,-2 4-128 16,0 2 160-16,-4-2-160 0,0-3 240 0,-3 2-48 15,1 2-16-15,0 1 0 0,-1-3-32 0,-1 5 0 16,3-2 0-16,-2 1 0 0,-2 0-144 0,-1-2 160 16,0 1-160-16,-1-1 160 0,0 0-160 0,-3 1 128 0,0 1-128 0,0-4 128 15,2 2-128-15,-2-6 0 0,-1-2 0 0,0 0 0 16,1-4 0-16,0 0 0 0,2 2 128 0,-1-4-128 15,2-2 0-15,-2-3 0 0,0-2 0 0,-1 1 0 16,1-6 0-16,-1-3 0 0,2 1 0 0,1-2 0 16,-1-4 0-16,2-2 0 0,2-4 0 0,2 0 0 15,1-4 0-15,2-2 0 0,1-3 0 0,3-3 128 0,6-2-128 16,1 1 0-16,1-4 0 0,-5-7 0 0,9 6 0 0,1-1 0 16,4-2 0-16,1-1 0 0,3-2 192 15,2-1-32-15,4-2-16 0,1 0 0 0,-4 0 16 16,3-1 0-16,2 0 0 0,2 1 0 0,6-3-160 0,2 4 192 15,3-2-192-15,2 3 192 0,2-2-192 0,1 1 160 16,2-2-160-16,1 0 160 0,0-1-160 0,-2 0 0 16,-3-4 0-16,1 1 128 15,-1-3-1328-15,1 0-272 0,0-2-48 0,3-4-14960 0</inkml:trace>
  <inkml:trace contextRef="#ctx0" brushRef="#br0" timeOffset="13528.94">4797 13691 8287 0,'0'0'736'0,"0"0"-592"0,0 0-144 0,0 0 0 16,-9 5 2592-16,9-5 480 0,0 0 112 0,-5 7 16 15,5-7-1376-15,-2 11-272 0,2-2-48 0,2 5-16 16,2 0-384-16,4 1-80 0,-1 3 0 0,7 2-16 16,7 2-256-16,-1 4-48 0,2 0-16 0,3 1 0 0,4 3-192 0,-5-8-48 15,4 6 0-15,3 1 0 0,1 6-176 0,1 0-32 16,0 2-16-16,-3-1 0 0,-1-3-96 0,-2 0 0 16,-3 1-128-16,-2-2 192 0,-4-6-64 0,0 1-128 15,-3-5 176-15,-3-2-176 0,0-2 0 0,-2-2 0 16,-2-2 0-16,-2-5 0 15,2 0-1280-15,-8-9-304 0,5 3-64 0,-5-3-11968 0</inkml:trace>
  <inkml:trace contextRef="#ctx0" brushRef="#br0" timeOffset="13809.37">5491 13588 26543 0,'0'0'1168'0,"0"0"256"0,0 0-1136 0,0 0-288 15,0 0 0-15,-7-3 0 0,7 3 1056 0,-12 8 160 0,1 0 16 0,-1 6 16 16,0 5-288-16,-1 9-48 0,0 3-16 0,-2 7 0 16,-4 2-112-16,1 2-16 15,0 5-16-15,2-1 0 0,-3 5 112 0,5-14 32 0,-2 5 0 0,0 1 0 16,-1 8-320-16,0-2-64 15,-1-2-16-15,0 1 0 0,0-4-320 0,2-1-176 0,-1-6 192 0,3-3-192 16,0-6 0-16,3 0 0 0,1-6 0 0,1-2 0 16,2-7-1168-16,4 0-240 0,1-7-64 0,2-6-10144 15,0 0-2032-15</inkml:trace>
  <inkml:trace contextRef="#ctx0" brushRef="#br0" timeOffset="14061.58">5912 14253 33167 0,'0'0'2944'0,"0"9"-2352"0,3 5-464 0,-1 4-128 15,1 5 464-15,-1 5 80 16,-1 2 16-16,-1 1 0 0,-2 0-272 0,-2 3-48 15,-1 1-16-15,-1-2 0 0,-1-1 64 0,0 0 16 0,-1 3 0 0,3 0 0 16,0-4-304-16,-3 1 128 0,2-4-128 16,2 0 0-1,-1-2-1216-15,2-1-368 0,1-5-64 0,-1 6-13248 0</inkml:trace>
  <inkml:trace contextRef="#ctx0" brushRef="#br0" timeOffset="14535.12">4773 15506 22575 0,'0'0'992'0,"0"0"224"0,0 0-976 0,0 0-240 16,0 0 0-16,8 3 0 0,1 2 1280 0,-1 5 192 0,3 3 64 0,0 1 0 15,2 4-400-15,1 5-80 16,0-1-16-16,1 5 0 0,2 4-272 0,-1 4-48 0,2 3-16 16,1 4 0-16,-1 0 16 0,1 0 0 15,-1 3 0-15,-2-2 0 0,1 4-368 0,-3-4-80 16,0 0-16-16,1-1 0 0,-2-2-112 0,-3-2-16 0,0-3-128 0,0-4 192 16,-2-1-192-16,-2-7 0 0,-1-2 0 0,3-2 0 15,-3-5-688 1,-1-3-16-16,-1-6-16 0,-3-5 0 0,0 0-2880 0,0 0-576 15</inkml:trace>
  <inkml:trace contextRef="#ctx0" brushRef="#br0" timeOffset="14767.64">5275 15557 29087 0,'0'0'1280'0,"0"0"272"0,-5 5-1232 15,-1 7-320-15,2-1 0 0,-1 5 0 0,0 0 864 0,-2 4 112 16,0 6 32-16,-2 0 0 0,0 6-96 0,0 5-16 16,-4 1 0-16,1 3 0 0,-4 1-48 0,1 0-16 15,0 5 0-15,0-1 0 0,-1 2-224 0,1 1-48 16,-1 2-16-16,0-4 0 0,2 2-352 0,2-1-192 16,-4-7 192-16,4-5-192 0,0-1 0 0,2-5-144 0,1-4-16 0,2-1 0 31,-1-3-688-31,5-6-144 0,1-6-32 0,2-1 0 15,0-9-2768-15,0 0-560 0</inkml:trace>
  <inkml:trace contextRef="#ctx0" brushRef="#br0" timeOffset="15157.29">5662 16240 16575 0,'0'0'1472'0,"0"0"-1168"0,6-1-304 0,3-3 0 16,1-3 2240-16,1 2 400 0,2 2 80 0,5-1 16 15,5-1-1648-15,0 1-320 0,-2 1-64 0,1 1 0 0,0-2 176 0,0-1 32 16,0 2 16-16,-2 2 0 0,-1 2-320 0,-1 2-64 16,-1 2-16-16,-2 1 0 0,-1 1 176 0,-1 4 16 15,-3 3 16-15,-2 3 0 0,-3 0-16 0,-4 6 0 16,-1 4 0-16,-5 2 0 0,-3 4-240 0,-1 0-48 15,-1 0-16-15,-4 0 0 0,-1 2 80 0,-2-2 16 16,5-2 0-16,-1 1 0 0,3-6-160 0,1 0-32 16,1 0 0-16,6-5 0 0,-2-3-128 0,8-1-16 15,-3-1-16-15,5-2 0 0,4-5-160 0,3 0 160 16,2-4-160-16,4 1 160 0,3-4-160 0,4-2 0 16,1-4 0-16,5-1 0 0,3-2 0 0,0-3 0 15,2 0 0-15,0-4 0 0,-4-4 0 0,-3-2-224 16,-2-4 32-16,-1-2 0 15,-1-1-3040-15,-5 0-608 0</inkml:trace>
  <inkml:trace contextRef="#ctx0" brushRef="#br0" timeOffset="15823.28">6390 13197 19407 0,'-14'1'848'0,"6"0"192"0,-1 1-832 0,9-2-208 16,-8 0 0-16,8 0 0 0,-9 0 1456 0,9 0 240 16,0 0 48-16,0 0 16 0,0 0-224 0,0 0-32 15,0 0-16-15,6-12 0 0,0 3-320 0,7-3-64 16,2 0-16-16,3 2 0 0,1-3-256 0,2 4-64 16,0-2-16-16,3 3 0 0,0-2-304 0,1 5-48 15,0 4-16-15,0 0 0 0,0 1-192 0,-1 2-64 16,-1 3 0-16,-1 8 0 0,0 0-128 0,-2 7 0 15,-2 0 0-15,-1 6 0 0,-1 7 160 0,0 9-160 16,-2 7 192-16,-2 6-192 0,0 6 144 0,-2 5-144 16,-1 8 0-16,-2 8 144 0,0 6-144 0,-2-21 0 15,0 10 0-15,0 7 0 0,-2 1 0 0,0 5 128 16,1 4-128-16,2-1 0 0,0-3 0 0,0 4 0 16,2-1 128-16,2-4-128 0,-3-4 0 0,2-1 0 15,3-3 0-15,-1 1 0 0,3-2 0 0,-2 0 0 0,-2-3 128 16,1-2-128-16,-2 0 0 0,0-1 0 0,-1-3 144 15,-1-1-144-15,2 1 128 0,-1-5-128 0,-1-1 128 0,0 0-128 16,-1-3 240-16,2 2-32 0,-3-3 0 0,4-1 0 16,-2 1-16-16,1-5 0 0,-2-3 0 0,-1 0 0 15,3-4 128-15,-2-4 32 0,1 1 0 0,-1-4 0 16,-1-1-176-16,-1 1-48 0,-1-3 0 0,-2-2 0 0,-1-1 96 0,0-3 16 16,-4-2 0-16,1 0 0 0,-2-2 224 15,0 2 48-15,-1-2 16 0,-2 0 0 0,-1-3-224 0,0 2-48 16,1-2-16-16,-3 2 0 0,1-2-240 0,1-1 144 15,0-3-144-15,-3 8 128 0,2-8-128 0,3-4 0 16,1-4 0-16,2-9 0 16,2 0-944-16,2-5-64 0,0 0-16 15,-7-4 0-15,1-6-1424 0,-1-8-304 16,1-9-48-16</inkml:trace>
  <inkml:trace contextRef="#ctx0" brushRef="#br0" timeOffset="16444.84">7891 12685 34095 0,'-6'-7'3024'0,"1"-3"-2416"0,1 1-480 0,-1-1-128 15,1 5-464-15,-1-1-112 16,1 2-32-16,4 4 0 0,-9 4 1184 0,3 5 256 0,-2-1 32 0,-1 8 16 16,-2 3-352-16,1 7-64 0,-6 6-16 0,1 1 0 0,0 7 0 0,0-1 0 15,-2-2 0-15,1-1 0 16,0-1 144-16,7-15 32 0,-1 1 0 0,0-2 0 0,1-3 48 15,3-2 16-15,1-2 0 0,1-6 0 0,4-6-112 0,0 0 0 16,0 0-16-16,4-9 0 0,0-2 0 0,5-16 0 16,1-2 0-16,-1 5 0 0,1-4-240 0,2-5-64 15,4-4 0-15,-1-1 0 0,-2-3-256 0,-1 0 0 16,-1 1 0-16,1 0 0 0,-2 3 128 0,1 4-128 16,-2 3 0-16,-2 6 0 0,0 0 0 0,-5 7 0 15,-1 8 0-15,-1 9 0 0,0 0 0 0,0 12 0 16,-1 7 0-16,-5 6 0 0,-2 11 0 0,-2 6 0 15,-3 6-192-15,-3 4 192 0,-2 1 0 0,-2 2 0 16,-2 0 0-16,0-6 0 0,1-3 0 0,2-4 0 16,2-5 192-16,3-10-192 0,4-5 224 0,2-8-64 15,5-3-16-15,3-11 0 0,0 0 112 0,5-11 0 0,2-8 16 0,3-6 0 16,4-7 80-16,3-3 16 16,-1-5 0-16,3-2 0 0,1-6-368 0,-1-2 144 0,0 1-144 15,0 2 0-15,-1-4 128 0,-2 6-128 0,1 6 0 16,-2 6 0-16,-1 6 0 0,-1 6 0 0,-3 4 0 15,0 6 0-15,-5 8 0 0,-5 3 0 0,3 9-128 0,-5 13 128 32,-3 1-944-32,-4 8-80 0,-5 6-32 0,-2 3 0 0,-5 3-2080 0,-3 1-432 15,-15 15-80-15,11-8 0 0</inkml:trace>
  <inkml:trace contextRef="#ctx0" brushRef="#br0" timeOffset="21747.44">8668 14608 28559 0,'0'0'1264'0,"9"-5"272"0,1-2-1232 0,9 4-304 0,6-1 0 0,7 1 0 15,6 6 320-15,5-3 16 0,2-4 0 0,2 3 0 16,-4 2-336-16,3 3 144 0,1-4-144 0,3 1 0 16,-2 0 128-16,1 3-128 0,2 1 0 0,-1 2 0 15,-2-5-240-15,-5-1-96 0,-2 1-32 0,-7-1-8304 16,-3 1-1664-16</inkml:trace>
  <inkml:trace contextRef="#ctx0" brushRef="#br0" timeOffset="21914.35">8825 15111 31439 0,'0'0'1392'0,"0"0"288"0,0 0-1344 0,0 0-336 16,11-1 0-16,5 0 0 0,6-1 688 0,4-1 64 16,2-3 16-16,5 0 0 0,3-4-176 0,3 1-16 15,8-2-16-15,3 0 0 0,2 3-208 0,3-4-32 16,3 1-16-16,1-2 0 0,-2 1-304 0,-2 2 0 15,-3-4 0-15,-4 3 0 16,-1 1-2336-16,-1-6-576 0</inkml:trace>
  <inkml:trace contextRef="#ctx0" brushRef="#br0" timeOffset="22782.51">12916 12446 17503 0,'-13'-5'1552'0,"-1"2"-1232"16,-1 3-320-16,-3 1 0 0,-1 2 960 0,-1 2 128 15,-4-1 16-15,-3 2 16 0,0 4-400 0,-2 0-80 16,-5 3 0-16,-4 1-16 0,-4-7-192 0,-7 3-48 16,-2-3 0-16,-1 2 0 0,0-5 112 0,0 2 16 15,-1 3 0-15,-2-1 0 0,-2 5 0 0,-4-1 16 16,-3-5 0-16,2 3 0 0,0-3-256 0,2 4-48 16,1-1-16-16,9 1 0 0,3-4-208 0,0 4 128 0,0-3-128 0,2 2 0 15,2-5 208-15,2 0-48 0,3 1-16 0,5-2 0 16,1 3 112-16,5 1 0 0,3 0 16 0,4 1 0 15,2-4-48-15,4 3-16 0,2 2 0 0,1 1 0 16,4-2-208-16,0 5 144 0,5-1-144 0,1 5 128 16,-1 2-128-16,2 3 0 0,2 5 0 0,1 4 0 15,1 8 0-15,1 0 0 0,-1 2 0 0,0 5 0 16,2 5-128-16,1 4 128 0,-1 7 0 0,-1 3 0 16,-1 4 0-16,1 5 0 0,-3 4 0 0,1-1 0 15,-2 3 0-15,-1 3 0 0,-1 6 0 0,-2 2 0 16,0 2 0-16,-2 1 0 0,-2 4 0 0,0 0 0 15,-1 0 0-15,-1 1 0 0,-1 3 0 0,-3-1 0 16,-2-1 128-16,-3 2-128 0,2-1 192 0,2 1-64 16,-2-2 0-16,2 2 0 0,3 1 0 0,-3-6 0 15,0 0-128-15,0-3 0 0,-1 1 144 0,2-2-144 0,-2-3 128 0,-2-3-128 16,-1-5 128-16,1 3-128 0,-1-2 0 0,0-3 144 16,0 2-144-16,2-5 0 0,-2-2 160 0,0-5-160 15,2-1 128-15,2-7-128 0,2 1 128 0,3-8-128 16,0-5 128-16,4-7-128 0,3 1 128 0,1-8-128 15,1-8 128-15,2-1-128 0,3-8 0 0,0-2 0 16,3-2 128-16,3-4-128 0,2-3 0 0,4 0 0 16,3-3 0-16,4-1-176 0,3 1 176 0,3-2 0 15,2-1 0-15,1-1 128 0,-1-2 80 0,2 2 32 16,4-1 0-16,3 0 0 0,1-1-16 0,4 0 0 16,2 0 0-16,7-1 0 0,4-3-32 0,5 2 0 15,-2-6 0-15,3 2 0 0,2 2-192 0,5-4 0 0,0 2 0 16,7 1 0-16,1-3-128 0,-3 0 128 0,-3-2-192 0,1 0 192 31,1-3-2752-31,7-3-432 0</inkml:trace>
  <inkml:trace contextRef="#ctx0" brushRef="#br0" timeOffset="23799.16">16895 12992 12895 0,'1'-10'1152'0,"3"1"-928"0,2 2-224 0,2-5 0 16,2 2 1904-16,2-1 336 0,2 0 64 0,3 1 0 15,1-4-1040-15,2 1-224 0,0-2-32 0,3 1-16 16,-1-2-144-16,2 0-16 0,-1 0-16 0,4 2 0 0,-1-3-128 0,5 6-32 16,-1 0 0-16,1-2 0 0,-6 4-272 0,3-1-48 15,-4 2-16-15,-2-1 0 0,-3 5-144 0,-1 2-48 16,-2 1 0-16,-2 1 0 0,-1 0-128 0,-1 1 160 15,0 3-160-15,-3 1 160 0,-9-5-160 0,12 11 0 16,-4 3 144-16,-1 3-144 0,-2 4 0 0,-1 4 144 16,-2 5-144-16,-2 7 0 0,-2 7 0 0,0 3 0 15,-1 7 0-15,-1 8 0 0,-1 0 0 0,-2 10 0 16,-1 4 0-16,-1 5 0 0,-2 6 0 0,-1-4 0 16,-1 3 128-16,-2 1-128 0,1 4 0 0,0 0 160 15,1-1-160-15,0-1 128 0,2-1 96 0,-1 1 16 16,4 1 0-16,0 2 0 0,3 2-16 0,1-4 0 15,2 0 0-15,0 1 0 0,2-2-224 0,0 2 176 0,3-1-176 0,1-1 160 16,-2-5-160-16,3 0 128 0,3 2-128 16,1 1 128-16,1-2-128 0,1-4 192 0,2-3-192 0,1-2 192 15,1-1-64-15,3-1 0 0,1-2 0 16,3 0 0-16,1-6 16 0,1-2 0 0,1-1 0 0,3 2 0 16,0-7-144-16,1-2 192 0,-1-1-192 0,5-3 192 15,-1-1 0-15,3-1 16 0,-1-4 0 0,1-3 0 16,-2-3-208-16,-1-1 176 0,-4-3-176 0,-1-1 160 15,-2-2 0-15,-1-3 0 0,-1-5 0 0,-1 3 0 16,-3-4 32-16,-1-5 0 0,-3-2 0 0,-1 1 0 16,-4 1 96-16,-2-3 32 0,-2-2 0 0,-2-1 0 15,-4 1 0-15,-2-1 16 0,-4-3 0 0,-1 2 0 16,-5 2 176-16,-3 0 48 0,-3 2 0 0,-2-4 0 16,-4 2-240-16,-2 2-32 0,-5-2-16 0,-5-2 0 0,-5 2 48 0,-3 0 0 15,-3 3 0-15,0-3 0 0,0-3-192 0,-2 1-128 16,-1 0 192-16,-1-1-192 15,0-3 0-15,-1-4-272 0,-2 1 16 0,0-3 16 16,-2-5-1456-16,6-2-288 0,7-5-64 0,5-5-15808 16</inkml:trace>
  <inkml:trace contextRef="#ctx0" brushRef="#br0" timeOffset="24618.21">19545 12661 24703 0,'-8'-11'1088'0,"8"11"240"0,-5-6-1072 0,-4 0-256 0,2 2 0 0,-2 1 0 15,-1 1 912-15,-4-2 128 0,-2 1 32 0,-2 0 0 0,-3 0-464 0,-3-2-96 16,-3-1 0-16,-3-1-16 0,-4 5-224 0,-2-1-32 16,-3 1-16-16,-1-1 0 0,-3 2-224 0,-2 3 176 15,1 2-176-15,-3 1 160 0,-2-5-160 0,1 0 128 16,0 4-128-16,2 0 128 0,5-3 0 0,3 0 0 16,2 1 0-16,3-1 0 0,4 3 16 0,4 0 0 15,2 1 0-15,1 0 0 0,5 0-144 0,3 2 0 16,2-1 0-16,3 0 0 0,3 3 0 0,2 0 0 15,0 2 0-15,3 3 0 0,1-2 0 0,2 5 0 0,5 4 0 16,2 4 0-16,1-1 0 0,3 7 0 16,2 4 0-16,1 5 0 0,2 6 0 0,0 1 0 0,-2 6-128 0,2 2 128 15,-2 4 0-15,-1 5 0 0,-1 8-144 16,-2 7 144-16,-1-182 0 0,-2 366 0 16,-3-183 0-16,-1 4 0 0,-1 0 0 0,-2 1 0 0,-2 3 0 0,-1-2 0 15,-4-3 0-15,1-2 0 0,-2 3 0 0,1-5 0 16,-3-3 128-16,-1-1-128 0,-1-2 0 0,1-1 0 15,-1 1 256-15,1-2-32 0,-1 0-16 0,2-1 0 16,-2-1 96-16,4 3 16 0,-3-1 0 0,1 0 0 16,1 1-320-16,-2-2 160 0,0-2-160 0,-1 3 128 15,-1-3-128-15,3-1 0 0,-1-2 0 0,1-2 0 16,0 2 0-16,2-4 0 0,0-2 128 0,2-1-128 16,0-1 0-16,2-3 0 0,0-5 0 0,2-4 128 15,2 1-128-15,0-6 0 0,3-3 0 0,0-1 0 16,2-2 0-16,2-3 0 0,1-6 0 0,1 4 0 0,1-1 0 15,2-1 0-15,0-7 0 0,3-2 0 0,2 1 128 0,2-1 0 16,0-2 0-16,5 0 0 0,0-6 96 0,4 1 16 16,0 2 0-16,6-5 0 0,2 2 48 0,-1-3 16 15,-2-2 0-15,2 3 0 0,0-3-128 0,1 0-32 16,2-1 0-16,-2-1 0 0,1-5-144 0,-1 2 0 16,2-3 0-16,-1-1 128 15,2-1-1664-15,2-4-352 0,-1-4-64 0</inkml:trace>
  <inkml:trace contextRef="#ctx0" brushRef="#br0" timeOffset="25061.57">20239 12737 28447 0,'0'0'1264'0,"0"0"256"0,0 0-1216 0,0 0-304 0,6 20 0 0,3 0 0 0,3 2 432 0,-1 5 16 16,6 3 16-16,0 2 0 0,2 2-96 0,6 7-32 15,0 2 0-15,4 3 0 0,2-3-176 0,0 0-32 16,0 1-128-16,-2 1 192 0,-2 6-192 0,-2-1 128 16,1-2-128-16,-2-2 0 0,-1 2 128 0,-2-6-128 15,-2 0 0-15,-2-10 0 0,-2-2-224 0,-1-2-144 16,-2-5-16-16,-2-5-16 15,3-3-688-15,-5-5-128 0,-8-10-16 0,11 4-11120 0</inkml:trace>
  <inkml:trace contextRef="#ctx0" brushRef="#br0" timeOffset="25265.04">20850 12664 12895 0,'-6'-2'1152'0,"0"-2"-928"0,-2-2-224 0,8 6 0 16,-9 6 4384-16,0 3 832 0,-1 6 160 0,-1 9 48 16,-3 8-4112-16,-2 4-816 0,0 3-176 0,-2 6-16 15,-2-1-48-15,-1 7-16 0,1 1 0 0,-2 3 0 16,1 2-80-16,-2 4-16 0,-1 0 0 0,0 5 0 16,-2-4-144-16,2 3 0 0,2-3 144 0,2-6-144 15,2-9-128-15,4-5-112 0,3-2-16 0,3-10 0 16,3-2-2352-1,4-8-464-15,5-3-112 0</inkml:trace>
  <inkml:trace contextRef="#ctx0" brushRef="#br0" timeOffset="25474.38">21520 13548 37151 0,'-16'20'1648'0,"7"-3"336"0,2 5-1600 0,2 5-384 16,0 6 0-16,1 4 0 0,1 2 448 0,0 5 0 15,0 3 0-15,1 1 0 0,-1-1-288 0,2-1-160 16,1 2 192-16,0 2-192 16,0-3-2112-16,0-2-512 0</inkml:trace>
  <inkml:trace contextRef="#ctx0" brushRef="#br0" timeOffset="25916.72">20498 15253 30399 0,'0'0'2704'0,"0"0"-2160"16,0 0-544-16,7 20 0 0,1 0 768 0,4 4 32 0,-2 5 16 15,0 3 0-15,2 1-368 0,0-2-80 0,1 2-16 16,0 2 0-16,1 1-96 0,0 1 0 0,1 1-16 0,0-1 0 16,-1 0-240-16,-1-3 144 0,-2-1-144 0,1-1 128 15,-1-3-128-15,1-4-256 0,-2 0 64 0,0-3 16 31,0-3-1376-31,0-2-288 0,-1-6-48 0,0 0-7360 0,-9-11-1472 0</inkml:trace>
  <inkml:trace contextRef="#ctx0" brushRef="#br0" timeOffset="26136.21">20966 14992 24879 0,'0'0'2208'0,"0"0"-1760"0,-9 1-448 0,1 4 0 16,1 4 2192-16,-2 4 368 0,-1 4 64 0,-2 6 0 0,1 7-1904 16,-3 0-384-16,-3 4-80 0,0 6 0 0,-3 3 16 0,-1 0 16 15,-3 5 0-15,-3 2 0 0,-1 1-16 0,-1 1 0 16,-2 5 0-16,2-3 0 16,0-2-96-16,2-1-32 0,-2-2 0 0,2 1 0 0,1-2-144 0,3-4 0 15,4 0 0-15,2-5-176 16,3-2-1072-16,4-3-224 0,4-4-32 0,2-3-8704 15,2-2-1744-15</inkml:trace>
  <inkml:trace contextRef="#ctx0" brushRef="#br0" timeOffset="26563.33">21622 15992 29487 0,'0'0'2624'0,"0"0"-2112"0,0 0-512 0,0 0 0 16,0 0 1664-16,0 0 240 0,0 0 32 0,9 11 16 16,-9-11-1680-16,9 11-272 0,2 0-176 0,-2 2 32 15,-1-3 144-15,-1 1-208 0,-7-11 80 0,8 16 128 16,-3-2-304-16,-3 3 64 0,-2 5 16 0,-2-2 0 15,-3-1-32-15,-3 0 0 0,-3 3 0 0,-2 0 0 16,-2 1 256-16,-3-2 0 0,-4-2 0 0,1 4 160 0,-3-1 192 16,2-1 32-16,-1 0 16 0,4-2 0 0,3-4 48 0,3-2 16 15,3 1 0-15,3 0 0 0,4-2-192 0,1-3-32 16,4 1-16-16,3-3 0 0,2 2-224 0,6-3 0 16,5-2 128-16,3 0-128 0,3 1 128 15,3-3-128-15,1 1 176 0,4-3-176 0,1-1 256 0,3-2-64 16,2-2-16-16,2 1 0 0,1 0-32 0,4 1 0 15,-2-4 0-15,4-2 0 0,1-2-144 0,3-2 0 16,-4-2 0-16,1-4 0 16,1-5-1104-16,0-2-304 0,1-6-64 0,4-2-16 0</inkml:trace>
  <inkml:trace contextRef="#ctx0" brushRef="#br0" timeOffset="27252.93">22121 12577 2751 0,'-12'-4'256'0,"-1"-6"-256"15,3-2 0-15,3 1 0 0,4 1 6736 0,1 2 1312 16,5-2 256-16,3 2 48 0,3-3-6384 0,4 4-1280 15,1 1-256-15,4-4-48 0,2-2-96 0,3 2-16 16,2-1 0-16,5 2 0 0,3 0-96 0,3 3-32 16,3-3 0-16,3 4 0 0,2 2-144 0,0 1 192 15,1-1-192-15,-4 2 192 0,-2 1-192 0,-3 4 0 16,-3 1 0-16,-3 4 128 0,-2-3-128 0,-1 4 0 16,-2 3 0-16,-1 5 0 0,-1 2 0 0,-2 4 0 15,-2-1 0-15,-1 6 0 0,-1 7 0 0,-1 2 0 0,-4 5 0 16,0 8 0-16,-2 6 0 0,-1 9 0 0,-4 7 0 0,-1 3 0 15,-6 7 0-15,-1 4 0 0,-4 7 0 0,-3 9 0 16,0 2 0-16,-4 3 0 0,-3 0 0 0,1 3 0 16,-2 0 0-16,2 6 0 0,-1-3 0 0,2 3 0 15,0-5 0-15,4 0 0 0,1-1 0 0,4-1 0 16,3 0 0-16,3-6 0 0,2 0 0 0,1-1 0 16,4 1 0-16,2-1 128 0,2-5-128 0,4 1 128 15,1-4 256-15,-1 1 64 0,5 2 0 0,-1-4 0 16,2 0 80-16,3-4 32 0,4 0 0 0,1-1 0 15,1 0-144-15,1-4-32 0,-1-3 0 0,2-6 0 16,0-4-80-16,1 0-32 0,-4-10 0 0,3 0 0 16,-1-7 48-16,-5-2 16 0,1-8 0 0,-4-3 0 0,-2-5-160 15,-3-6-48-15,-3-4 0 0,-3-5 0 0,-4-6 32 16,-3-2 0-16,-3-1 0 0,-2-3 0 0,0-10-160 0,-4 6 0 16,-6-6 0-16,-1-3 0 15,-3 0-992-15,-3-6-128 0,-2-7-32 0,-8-7-11344 16,-3-7-2288-16</inkml:trace>
  <inkml:trace contextRef="#ctx0" brushRef="#br0" timeOffset="28392.25">13057 5536 10815 0,'18'-5'480'0,"-6"1"96"0,2-3-448 0,3 0-128 15,1 2 0-15,-2-2 0 0,0 1 1088 0,-2-2 192 16,0-1 32-16,-3 2 16 0,-1-2-128 0,-2 6-32 16,-8 3 0-16,9-8 0 0,-9 8-352 0,3-8-80 15,-3 8-16-15,0 0 0 0,0 0-320 0,0 0-64 0,-7 5-16 0,-5 6 0 16,-4-2-96-16,-7 3-32 0,-5 3 0 0,-2 2 0 15,-5 1-192-15,-2 1 0 0,-3 0 0 0,-2 4 0 16,0 2 0-16,-1-2 0 0,-3-1 0 0,3 3 0 16,-2-2 0-16,1-1 0 0,-5 2 0 0,2 0 0 15,0-4 0-15,1-1 144 0,2-1-144 0,2 0 192 16,1 4-32-16,3-1 0 0,1 2 0 0,4-3 0 16,3 1-160-16,4-2 192 0,2 0-192 0,6-1 192 15,4-3-192-15,3 0 192 0,3-2-192 0,3 1 192 16,3-1-16-16,3 1 0 0,3-4 0 0,3 1 0 15,4 2-16-15,1-3 0 0,5 0 0 0,3-2 0 16,4 2-160-16,2-4 192 0,2 2-192 0,0-2 192 16,4-1-192-16,3 3 128 0,5-3-128 0,1-2 128 15,1-1 0-15,3 1 0 0,2 2 0 0,-1-4 0 16,-3 0 32-16,1-1 0 0,1 0 0 0,-1-1 0 16,1 2-32-16,2 1 0 0,0-1 0 0,-1-1 0 0,-3 1-128 15,-1-1 128-15,-3 0-128 0,-2-1 128 16,-5 0-448-16,-3-2-80 0,-5-2-32 0,2 2-8000 15,-6 2-1600-15</inkml:trace>
  <inkml:trace contextRef="#ctx0" brushRef="#br0" timeOffset="28739.67">12293 6059 23439 0,'0'0'1024'0,"0"0"240"0,13-3-1008 0,3 2-256 0,3-1 0 0,6 2 0 15,1 2 320-15,6-1 32 0,7-2 0 0,8-1 0 16,7 1 176-16,2 1 48 0,1 0 0 0,3-1 0 15,6-2 64-15,5 1 0 0,6-3 16 0,4 4 0 16,2 1-128-16,1 0-16 0,2-2-16 0,3 1 0 16,2 0-112-16,1-1 0 0,-3 1-16 0,-2 1 0 15,0 0-192-15,-1 0-48 0,1 1 0 0,-2-1 0 16,0 2-128-16,-6-2 192 0,-4-2-192 0,-2 2 192 16,-1 2-320-16,-3 0-64 0,1 5-16 0,-6-2-9456 15,-6 0-1904-15</inkml:trace>
  <inkml:trace contextRef="#ctx0" brushRef="#br0" timeOffset="30214.09">12442 13259 10127 0,'-19'9'896'0,"-7"-1"-704"0,2 3-192 0,-3-2 0 0,1 1 1248 0,-1-2 224 16,0 3 32-16,2-1 16 0,0 4-96 0,0 0-16 15,2 0 0-15,2 2 0 0,-3-4-272 0,0 4-64 16,-1-2-16-16,3 2 0 0,-1 2-272 0,0 4-48 16,1-2-16-16,2 4 0 0,1-1-208 0,1 1-32 15,3 3-16-15,2-2 0 0,3 3-128 0,5-1-16 16,2 2-16-16,4 3 0 0,5 0 16 0,1 2 16 16,3 4 0-16,6-2 0 0,1-3 48 0,5-2 16 15,1 1 0-15,1-1 0 0,1-6-128 0,2-1-16 16,-1-1-16-16,0-5 0 0,-2-4-64 0,1-1-16 15,-3 1 0-15,5-8 0 0,-1-2 80 0,0-2 16 16,0-5 0-16,0-1 0 0,1 0 256 0,0-5 48 0,-1-1 16 0,2 0 0 16,2-2-64-16,-1-3 0 0,-5-7 0 0,0-2 0 15,-2 0-128-15,-3 2-48 0,-1-2 0 0,-1-1 0 16,-3-3 112-16,0 0 0 0,-2-4 16 0,-3 2 0 16,-3-2 64-16,-2-2 16 0,-4-3 0 0,-1-3 0 15,-4 1-144-15,-4 0-16 0,-3-2-16 0,-3 1 0 16,-3 7-192-16,-1 3-48 15,-1 1 0-15,-2 5 0 0,-2 1 16 0,-1 5 0 0,-1 4 0 16,-1 2 0-16,2 5-144 0,1 3 0 0,0 4 0 0,0 3 0 16,-1 0 0-16,4 1 0 0,1 5-192 0,0 0 192 31,1 4-1856-31,3-1-256 0,3-1-64 0,4 1-10016 0,4-2-2016 0</inkml:trace>
  <inkml:trace contextRef="#ctx0" brushRef="#br0" timeOffset="31855.41">16021 12950 10127 0,'-5'-14'448'0,"0"7"96"0,0-3-544 0,0 2 0 0,-1-4 0 0,0 4 0 16,1-4 2240-16,0 1 320 0,-1 2 80 0,3-1 16 16,-2 3-864-16,5 7-160 0,-2-7-32 0,2 7-16 15,0 0-176-15,0 0-16 0,0 0-16 0,0 0 0 16,0 0-464-16,0 0-80 0,-3 12-32 0,1 4 0 16,-1 1-304-16,2 6-64 0,0 5-16 0,1 3 0 15,-2-1-48-15,2 7-16 0,0 4 0 0,0 2 0 16,-1 7 32-16,-1 2 0 0,-2 4 0 0,-1 1 0 15,-4 6 0-15,0 0 0 0,0-1 0 0,0 2 0 0,0 0-96 0,0-1-16 16,-2 0 0-16,4-7 0 0,-3-5-32 0,3-3-16 16,-4-1 0-16,4-2 0 0,1-8 0 0,-1-4 0 15,3-2 0-15,-1 0 0 0,1-2-224 0,2-5 144 16,-1 0-144-16,2-3 128 16,0-3-848-16,1-1-176 0,2 0-48 0,1-3-16592 15</inkml:trace>
  <inkml:trace contextRef="#ctx0" brushRef="#br0" timeOffset="33824.51">17924 8536 9615 0,'0'0'416'0,"8"-1"96"0,-8 1-512 0,7 0 0 0,-7 0 0 0,0 0 0 15,8-3 1280-15,-8 3 128 0,0 0 48 0,9 0 0 16,-9 0 16-16,0 0 16 0,0 0 0 0,0 0 0 15,0 0-832-15,6 5-160 0,-6-5-48 0,2 12 0 16,-4-2-80-16,0 2-32 0,-2 2 0 0,-2 2 0 16,-2 2 96-16,-2-1 16 0,-3 1 0 0,-2 2 0 15,-2 5 64-15,-4 1 0 0,-1-2 16 0,-1 1 0 16,0 3-80-16,-1-3 0 0,0 4-16 0,-1-5 0 16,3 2-80-16,-1-3-16 0,0-6 0 0,2 5 0 15,-1 1-48-15,0 2-16 0,2-4 0 0,-2 0 0 16,2 0-144-16,-2-2-128 0,6-1 144 0,-2-2-144 15,4-2 160-15,1 0-160 0,2-4 160 0,2 0-160 16,1 2 144-16,3-3-144 0,3 1 128 0,1-3-128 16,1-7 128-16,2 13-128 0,3-5 128 0,3 2-128 15,3-5 256-15,2 0-16 0,2 0-16 0,6-1 0 16,3-3 64-16,2 2 16 0,4-2 0 0,1 0 0 0,4 1 32 16,2-1 16-16,1-1 0 0,1 2 0 0,1-4-224 0,0 1-128 15,3-1 160-15,-1 0-160 0,-1-2 256 0,0 3-64 16,1-2 0-16,-3 2 0 0,-1 1-48 0,-1 0-16 15,-3 0 0-15,-1 2 0 0,-2 1-128 0,-3-2 0 16,-3 1 0-16,-2-1 128 0,-1 0-288 0,-3 2-64 16,-1 0-16-16,-3 0 0 15,-4 0-1824-15,-11-3-368 0,0 0-80 0,0 0-10608 0</inkml:trace>
  <inkml:trace contextRef="#ctx0" brushRef="#br0" timeOffset="34114.89">17656 9129 20271 0,'0'0'1792'0,"8"-7"-1424"0,4-1-368 0,7 3 0 16,5 0 448-16,6-1 32 0,4 2 0 0,4 0 0 15,5-4 544-15,3-2 128 0,1 0 0 0,3 2 16 16,2 3-16-16,3-1 0 0,4 2 0 0,2 0 0 16,2-4-320-16,1 1-64 0,-1 5 0 0,-2-3-16 0,1-2-352 15,2 5-64-15,-1 0-16 0,-4 2 0 16,-1-1-320-16,-1 1 144 0,-1 0-144 0,-5 1 0 16,-4 2 0-16,-4 3-176 0,-1 1 0 0,-2 0-9904 15,-5 3-1984-15</inkml:trace>
  <inkml:trace contextRef="#ctx0" brushRef="#br0" timeOffset="35193.01">11366 16025 3679 0,'0'0'160'0,"-11"4"32"0,1 1-192 0,10-5 0 16,-9 5 0-16,9-5 0 0,0 0 3328 0,0 0 608 0,0 0 128 0,0 0 32 16,0 0-2480-16,0 0-480 0,11 0-112 0,2 0 0 15,5-1 32-15,2-3 16 0,2-1 0 0,2 1 0 16,4 0-48-16,0-2 0 0,1-2 0 0,2 2 0 16,0-3-144-16,2 1-48 0,3-2 0 0,0 3 0 15,-2-4-256-15,3 4-48 0,1-3-16 0,0 3 0 16,0-2-240-16,0 4-48 0,-2-1-16 0,-2 0 0 15,1 0-208-15,-6 4 144 0,-4-2-144 0,-2 0 128 16,-3 2-128-16,-2-1 0 0,-3 2-192 0,-1 0 192 31,-2-1-880-31,-2 0-48 0,-10 2-16 0,9-3-8880 0,-9 3-1776 0</inkml:trace>
  <inkml:trace contextRef="#ctx0" brushRef="#br0" timeOffset="35743.66">12777 15056 18831 0,'0'0'832'0,"0"-10"176"0,0 10-816 0,0 0-192 16,0 0 0-16,0 0 0 0,-5-6 960 0,5 6 160 0,0 0 32 0,-14 0 0 16,0 4-240-16,0 2-32 0,0 4-16 0,-2 3 0 15,-2 1-224-15,-2 8-32 0,-3-1-16 0,-3 5 0 16,-2 3 16-16,0 4 0 0,-2 1 0 0,-1 4 0 16,1 4 48-16,-1 7 16 0,0-1 0 0,0 1 0 15,3 4-160-15,3 1-16 0,2 2-16 0,1 5 0 16,1 0-224-16,2 3-32 0,5-5-16 0,1 3 0 15,5-5-208-15,7-5 176 0,5-6-176 0,2-1 160 16,6-7-160-16,0-2 0 0,5-3 0 0,3-5 128 16,4 1-128-16,6-5 128 0,1-4-128 0,5-5 128 15,2-4 0-15,1-6 0 0,2 0 0 0,1-1 0 16,-3-5 0-16,0-4-128 0,-4 0 192 0,0 0-64 16,-4-7 16-16,1 0 0 0,-1-2 0 0,-3-3 0 0,0 0 48 15,-3 0 0-15,-2-1 0 0,-4-1 0 0,-1 0 64 16,-4 1 0-16,-3-1 16 0,-3-1 0 0,-6 1 48 15,-2 1 0-15,-1-1 0 0,-7 0 0 16,-3-2 64-16,-4 2 32 0,-3 0 0 0,-1 3 0 0,-4 3 48 0,0 4 16 16,0 0 0-16,-4 7 0 0,-3 3-208 0,-1 5-32 15,0 1-16-15,-1 5 0 0,-2 2-224 0,-1 7 0 16,5 0 0-16,-3 1 0 0,2-1 0 0,3 1 0 16,3 1 0-16,2-2 0 15,3 4-1296-15,2 0-160 0,4-2-16 0,5 1-10688 16,4 1-2112-16</inkml:trace>
  <inkml:trace contextRef="#ctx0" brushRef="#br0" timeOffset="37295.44">16469 15022 14735 0,'0'0'640'0,"0"0"160"0,0 0-640 0,-9-1-160 0,9 1 0 0,-10-3 0 15,-1 0 1344-15,0 1 256 0,0 1 32 0,-1 1 16 16,1 0-432-16,-2 0-64 0,-2 3-32 0,2 2 0 16,-2-2-224-16,-2 1-64 0,-4 0 0 0,-2 4 0 15,0-1-192-15,-3 6-64 0,-3-5 0 0,1 1 0 16,-5-6 64-16,1 4 16 0,1 4 0 0,-1-3 0 0,0-2-16 0,2-2-16 15,-1 0 0-15,2 2 0 16,1-1-176-16,4-1-48 0,1 0 0 0,1 1 0 0,1-3-48 0,3 0-16 16,3-4 0-16,2 1 0 0,3-3 16 15,2 3 0-15,8 1 0 0,0 0 0 0,-5-5-32 0,5 5 0 16,0 0 0-16,0 0 0 0,0 0-32 0,5-11-16 16,0 0 0-16,2 1 0 0,-7 10-16 0,7-6 0 15,-7 6 0-15,8-6 0 0,-8 6-48 0,6-8-16 16,-6 8 0-16,0 0 0 0,0 0-192 0,0 0 0 15,0 0 128-15,0 0-128 0,0 0 0 0,0 0 0 16,0 0 0-16,0 0 0 0,4 11 0 0,-2 1 0 16,-4 3 0-16,1 3 0 0,-3 1 0 0,-3 5 0 0,-1 1 0 15,-3 5 0-15,0-4 0 0,-2 6 0 0,-1 2 0 16,0 2 0-16,-1 2 0 0,-3-1 0 16,2-1 0-16,-1-2 0 0,2 0 0 0,0-3 0 0,-1-6 0 0,2 3 0 15,2-4 0-15,3 0 0 0,-3-1 0 0,4-1 0 16,0-3 0-16,3-1 0 0,0 0 0 0,3-3 0 15,1-2 0-15,1 1 0 0,3-2 0 0,2 0 0 16,1-5 0-16,4 1 0 0,2 0 128 0,2-3-128 16,1 0 0-16,5 0 0 0,4-3 128 0,3 1-128 15,2 1 0-15,2 2 128 0,5 0-128 0,0 1 0 16,1 3 0-16,3-4 0 0,0 3 0 0,2-2 0 16,1 5 0-16,2-3 128 0,-1 3-128 0,0-1 0 15,1-1 0-15,-4 4 0 0,0 4 0 0,-4-3 0 16,-6 1 0-16,-1-1 0 0,-4 3 0 0,1-2 0 15,-3-2 0-15,-3 1 0 0,-4 1 0 0,-3 0 0 16,-1 1 0-16,-5 0 0 0,-2 1 128 0,-2 0-128 0,-3-1 160 0,-2 2-16 16,-3 0 0-16,-2 2 0 0,-4 0 144 0,-3 0 32 15,-5 0 0-15,-1 1 0 0,0 0 80 0,-5-2 32 16,-2 2 0-16,-3-2 0 0,-4 2 48 0,-3-2 16 16,-3-1 0-16,-4-1 0 0,-3 0-128 0,-2-2-32 15,2 0 0-15,-2-2 0 0,-3 2-144 0,1-2-48 16,2-1 0-16,0-5 0 0,-1 0-144 0,2-4 0 15,3 1 0-15,2-1 128 0,0 1-128 0,3-1-256 16,3 1 64-16,4 3 16 16,0-3-2000-16,3 2-384 0,4 1-96 0</inkml:trace>
  <inkml:trace contextRef="#ctx0" brushRef="#br0" timeOffset="41544.4">23839 15210 13823 0,'0'0'1216'0,"0"0"-960"0,0 0-256 0,0 0 0 16,0 0 1024-16,0 0 144 0,0 8 48 0,2-3 0 16,-2-5-528-16,0 0-112 0,0 0 0 0,10 8-16 15,1-1 176-15,0-2 32 0,0 3 16 0,3-2 0 16,2 2 96-16,-7 0 16 0,2-2 0 0,3 4 0 16,0 0-96-16,2 3-16 0,2 2 0 0,3 2 0 0,-2-1-176 0,19 14-32 15,-8-3-16-15,-2-1 0 16,-2-1-112-16,-3-2 0 0,-4 3-16 0,-3 2 0 0,-1 0-64 0,-1-3-16 15,-2 4 0-15,1-2 0 0,-5 5 112 0,0-1 32 16,-3-1 0-16,-1 3 0 0,-3-2 144 0,-1 3 48 16,-1-6 0-16,-3 1 0 0,-1 1-32 0,-3-3 0 15,1 0 0-15,-3-2 0 0,-2 4-112 0,-2-3-32 16,-2 0 0-16,-2-3 0 0,-2 1-96 0,-2-1-32 16,0-4 0-16,-2 2 0 0,-2-3-128 0,-1-2-48 15,1-5 0-15,1 2 0 0,1-3-64 0,1-5-16 16,1-2 0-16,3 0 0 0,1-3-128 0,3-2 0 0,4-2 0 15,-2-1 0 1,2-5-1552-16,2 1-240 0,2-3-64 0,2-5-10320 0,3 1-2080 0</inkml:trace>
  <inkml:trace contextRef="#ctx0" brushRef="#br0" timeOffset="43549.54">11982 4512 20271 0,'0'0'1792'0,"-8"-2"-1424"0,8 2-368 0,0 0 0 15,0 0 512-15,0 0 48 0,0 0 0 0,0 0 0 16,0 0 48-16,14 0 16 0,0 0 0 0,4 0 0 16,3-2 16-16,0 1 16 0,2 1 0 0,2 1 0 15,0 0-224-15,3 0-48 0,3-1-16 0,1 2 0 16,-1-2-80-16,5 0-16 0,2-3 0 0,4 1 0 15,4-1-32-15,2 1-16 0,4 0 0 0,0 0 0 0,1-1 96 0,1 1 32 16,3-5 0-16,3 2 0 0,1 0 32 0,3 0 0 16,2-1 0-16,1 1 0 0,2-2-80 0,1 0-16 15,-2 2 0-15,4-1 0 0,0 0-80 0,3 4-16 16,-1-2 0-16,-2-4 0 0,-1 0-16 0,1 3-16 16,-3-2 0-16,3 2 0 0,0 2-160 0,3-1 160 15,0-2-160-15,0 0 160 0,-2-1-160 0,0 1 128 16,2 3-128-16,4 0 128 0,2-1-128 0,-2-3 128 15,-1 1-128-15,-2 3 128 0,0 1-128 0,3-3 0 16,0 1 0-16,0 0 128 0,2-1-128 0,-3-1 0 16,-2 1 0-16,1 2 128 0,1 3-128 0,1-1 0 15,-2-3 0-15,0-2 0 0,-1-1 0 0,-1 5 0 0,1-1 0 16,2 2 128-16,-1 1 0 0,-2-4-128 0,-2 0 192 0,-1 1-64 16,1 1 0-16,-1 0 0 0,0-1 0 0,3-1 0 15,0 1-128-15,0-1 0 0,-3 1 144 0,-1 1-144 16,1-2 0-16,1 1 128 0,-1 1-128 0,-1-1 0 15,1 2 0-15,-3-2 0 0,1 1 0 0,0 1 128 16,-2 1-128-16,0 0 128 0,2 0-128 0,0-3 128 16,-1 1-128-16,-1-1 0 0,0 0 0 0,2 2 0 15,-3-4 128-15,3 1-128 0,2 3 128 0,-2-2-128 16,-4 0 128-16,1 0-128 0,0-2 128 0,0 1-128 16,-1 3 0-16,2 1 128 0,-2-1-128 0,0 1 0 15,-4-2 0-15,1 2 144 0,1 0-144 0,0 0 0 16,1 0 128-16,-3 0-128 0,2 0 0 0,-1-1 0 15,-2 0 128-15,-1 0-128 0,0 1 0 0,-3 0 0 0,4 0 176 16,-3 0-176-16,1 1 160 0,-1 1-160 0,1 1 192 16,-3-2-48-16,-3-1-16 0,2 0 0 0,1 0 0 0,0 0-128 15,-2 0 192-15,2 0-64 0,-2-1 48 0,-2-2 0 16,1 1 0-16,0 1 0 0,-2 1 16 0,0 0 16 16,0-3 0-16,0 2 0 0,-4-1-48 0,2 2-16 15,0-1 0-15,-1-1 0 0,0-1-144 0,-1 1 128 16,-3-1-128-16,-1 2 128 0,0-2-128 0,-1 1 192 15,-4 0-192-15,0 2 192 0,0 0-192 0,-1 0 160 16,-1-2-160-16,-2 2 160 0,-1-1-160 0,1-1 128 16,0 1-128-16,-1 0 128 0,-2 0-128 0,0-1 160 15,-3 1-160-15,2 0 160 0,1 1-160 0,-1-2 160 0,-4 2-160 0,-1 0 160 16,-1 2-160-16,-2-2 0 0,-2 0 0 0,-2 0 0 16,-3 0 0-16,-1 0 0 0,-1 0 128 0,-2-2-128 15,-11 2 0-15,11-1 0 0,-11 1 0 0,0 0 0 16,0 0 0-16,0 0 0 0,0 0 0 0,0 0 0 15,0 0 0-15,0 0 0 0,0 0-144 0,-11-5 144 32,0 1-1200-32,-2 3-128 0,-2 0-16 0,-3 1-10608 0,-2-2-2112 0</inkml:trace>
  <inkml:trace contextRef="#ctx0" brushRef="#br0" timeOffset="46664.98">12423 2184 5519 0,'0'0'496'0,"0"0"-496"16,0 0 0-16,0 0 0 0,-8 5 1408 0,8-5 192 15,-5 8 48-15,5-8 0 0,-6 9-448 0,6-9-96 16,-3 13-16-16,2-4 0 0,1-9-208 0,2 12-48 15,1-2-16-15,2 2 0 0,3 1-32 0,2 2 0 16,-1 3 0-16,1-4 0 0,1 3 48 0,3 5 16 16,0 1 0-16,3 1 0 0,-2 7-144 0,0 0-16 15,2-3-16-15,-1 3 0 0,0-2-240 0,-2-5-48 16,0 2-16-16,-3 0 0 0,-2-4-112 0,2 0-32 16,-2-3 0-16,-1-2 0 0,-2 1-96 0,2 0 0 15,-3-4-128-15,-1 0 192 0,-2 0-32 0,1-4-16 16,-1 2 0-16,0-5 0 0,-4 2-272 0,2-3-64 15,0-6-16-15,0 0 0 16,0 0-1776-16,0 0-336 0,0 0-80 0,-14-3-8032 0</inkml:trace>
  <inkml:trace contextRef="#ctx0" brushRef="#br0" timeOffset="46989.74">12786 2137 14735 0,'0'0'1312'0,"0"-5"-1056"0,0 5-256 0,0-7 0 0,0 0 640 0,0 7 64 16,0 0 0-16,-4-4 16 0,-1 1 576 0,-1 0 112 16,6 3 32-16,-8 5 0 0,-1-1-368 0,2 5-80 15,-3 4-16-15,-1 2 0 0,1 3-320 0,-2 2-64 16,-1 3-16-16,-2 5 0 0,-1 1 336 0,0 3 64 15,-3 2 16-15,-2 3 0 0,1 4-272 0,0-2-48 16,-2-1-16-16,2-2 0 0,0-1-336 0,0 0-80 16,1-7-16-16,2 0 0 0,0-4-48 0,2-1-16 15,2-4 0-15,0-1 0 0,2-2-160 0,1-2 0 16,1 1 0-16,0-2 0 0,3 0 0 0,1-6 0 16,5-7 0-16,0 0-176 15,0 0-1552-15,0 0-320 0,0 0-64 0,0 0-7040 16,8-3-1408-16</inkml:trace>
  <inkml:trace contextRef="#ctx0" brushRef="#br0" timeOffset="47218.73">12873 2542 21935 0,'0'0'960'0,"2"11"224"0,-1 2-944 0,1 2-240 0,-2 1 0 0,-2 4 0 15,-1-1 1408-15,-1 2 224 0,-1 2 48 0,-3 1 16 16,1-3-560-16,-2 0-112 0,0 3-32 0,0-1 0 16,0-2-528-16,1-2-96 0,3-2-32 0,0 1 0 0,-1 0-208 15,1-1-128-15,1-2 160 0,0 3-160 16,3-6-1264-16,2-2-336 0,-1-10-80 0,0 0-11344 16</inkml:trace>
  <inkml:trace contextRef="#ctx0" brushRef="#br0" timeOffset="47572.23">13263 1812 16575 0,'0'0'1472'0,"0"0"-1168"16,0 0-304-16,-3 9 0 0,-2 2 624 0,3 5 64 16,-5 0 16-16,-2 4 0 0,2 7 464 0,-3 2 112 15,-2 6 0-15,2-2 16 0,-4 0-240 0,3 4-48 16,-2 2-16-16,0 2 0 0,-1-1-416 0,2 4-64 0,0-4-32 0,2 3 0 15,1-1-288-15,1-2-64 0,2-1-128 16,2-2 192-16,2-5-48 0,0-2-16 0,2-2 0 0,2-2 0 16,0-7-128-16,5-1-272 0,-2-2 64 0,7 2 16 15,1-5-1536 1,4-7-288-16,0-6-64 0</inkml:trace>
  <inkml:trace contextRef="#ctx0" brushRef="#br0" timeOffset="47933.33">13520 2100 19343 0,'0'0'1728'0,"0"0"-1392"16,-2 8-336-16,0 1 0 0,-2 2 560 15,-2 2 32-15,-3 5 16 0,-1 1 0 0,-1 0 544 0,0 4 128 16,-3 0 0-16,-5 16 16 0,2 2-528 0,2 1-128 15,1-1 0-15,3-2-16 0,2-3-112 0,4-5-32 16,2-5 0-16,3-1 0 0,4-6-192 0,2-2-32 16,2-7-16-16,5-1 0 0,2-7 352 0,3-2 80 0,1-2 16 0,1-1 0 15,3-7 32-15,1 0 16 16,-1-5 0-16,0-3 0 0,-3-6-240 0,1 0-48 16,-1-2-16-16,-2-2 0 0,-3 4-128 0,-1-3-32 15,-1 2 0-15,-2-4 0 0,-3 1-48 0,-3-2-16 0,-4 5 0 0,-1-4 0 16,-1 1-64-16,-3 2-16 0,0 5 0 15,-1 2 0-15,-2 2-128 0,-2 3 0 0,-1 3 0 16,1 3 0 0,0 4-352-16,0-1-96 0,-1 3-32 0,-1 2-11056 0,1-2-2224 0</inkml:trace>
  <inkml:trace contextRef="#ctx0" brushRef="#br0" timeOffset="48263.08">13704 1745 22511 0,'0'0'992'0,"0"0"224"0,6-2-976 0,3 2-240 16,0 2 0-16,1 0 0 0,3 4 1104 0,0 1 176 0,1 0 48 0,0 6 0 15,3 4-272-15,1 3-48 0,0 5-16 0,2 3 0 16,-1 7-256-16,1 3-48 16,-3 1-16-16,1 3 0 0,-1-1-160 0,-3 1-48 15,-3 1 0-15,-2-1 0 0,-3 4-240 0,-2-3-48 0,-3 1-16 0,-2-2 0 16,-3-1 32-16,-1-3 16 16,-2-3 0-16,-4-2 0 0,-1-2-16 0,-2-3 0 0,0-1 0 0,0-5 0 15,0-1-192-15,1 1 0 0,0-7 0 0,2-2-10880 31,1-2-2272-31</inkml:trace>
  <inkml:trace contextRef="#ctx0" brushRef="#br0" timeOffset="48963.34">14397 2273 10127 0,'0'0'896'0,"0"0"-704"15,0 0-192-15,0 0 0 0,0 0 1600 0,0 0 304 16,0 0 48-16,9 7 16 0,1-3-208 0,1-2-32 15,3-2-16-15,4 0 0 0,2-2-544 0,3 0-96 16,3 0-32-16,2 0 0 0,1 2-400 0,3-1-64 16,1-1-32-16,2-3 0 0,3-2-288 0,-1 2-48 15,-1-3-16-15,-2 5 0 0,-1-1-192 0,-4 1 0 16,-3 1-192-16,-6 0-8576 16,-4 2-1728-16</inkml:trace>
  <inkml:trace contextRef="#ctx0" brushRef="#br0" timeOffset="49139.38">14559 2566 22223 0,'0'0'976'0,"0"0"224"0,11 2-960 0,0 2-240 0,2 1 0 0,1-2 0 16,2-2 928-16,5-2 144 0,2-1 16 0,4-3 16 16,3 0 48-16,-7 1 0 0,6-4 0 0,3-1 0 15,4-3-640-15,4 2-112 0,1-4-16 0,0 1-16 16,3-1-1168-16,-2 3-224 0,-3-3-64 0,-2 1-11904 15</inkml:trace>
  <inkml:trace contextRef="#ctx0" brushRef="#br0" timeOffset="49424.17">15711 1877 28559 0,'0'0'2544'0,"0"0"-2032"15,0 0-512-15,6 7 0 0,-6-7 304 0,4 13-48 16,-2 7 0-16,-2 3 0 0,-2 8 608 0,-2-1 112 16,-1 5 32-16,-2 4 0 0,0 3-48 0,0 1-16 0,-3 3 0 0,-1 2 0 15,-4 2-352-15,1 4-64 0,0 6-16 0,0-4 0 16,2-4-368-16,-1 0-144 0,1-7 0 0,2-1 144 15,0-4-272-15,2-1-64 0,1 2-16 0,-2 11-16720 16</inkml:trace>
  <inkml:trace contextRef="#ctx0" brushRef="#br0" timeOffset="50885.15">17586 1957 13183 0,'0'0'576'0,"0"0"128"0,0 0-560 0,-3-9-144 15,3 9 0-15,0-9 0 0,0 9 1152 0,0 0 192 16,0 0 32-16,0 0 16 0,0 0-176 0,0 0-48 16,0 0 0-16,0 0 0 0,0 0-432 0,0 0-96 15,0 0 0-15,0 0-16 0,11 3-176 0,0 5-48 16,-1 3 0-16,2 3 0 0,0 3 96 0,2 1 16 0,3 1 0 0,-2 3 0 15,0 0 64-15,2 4 32 16,-2 1 0-16,2 0 0 0,-1-2-128 0,1 2-32 16,-1-4 0-16,-2 3 0 0,3-4-192 0,-2-2-64 15,-1 2 0-15,0-2 0 0,1-1-192 0,-3-1 176 16,-1-3-176-16,1 1 160 0,-2-1-16 0,0-3 0 16,0-1 0-16,-2 0 0 0,-1-5-144 0,-7-6 0 15,8 9-192-15,-8-9 192 16,0 0-1936-16,11-5-272 0,-4 0-48 0</inkml:trace>
  <inkml:trace contextRef="#ctx0" brushRef="#br0" timeOffset="51275.9">17986 1853 6447 0,'0'0'272'0,"0"0"80"0,0 0-352 0,0 0 0 16,0 0 0-16,0 0 0 0,-8 5 2224 0,0 1 368 16,0-3 80-16,2 2 16 0,0 2-992 0,-1 0-192 15,0 4-32-15,-1-1-16 0,-1 3-304 0,0 3-48 16,0 5-16-16,-1-1 0 0,-1 3-80 0,0 1-32 15,-3-2 0-15,2-2 0 0,-3 3 64 0,-1 2 16 16,2 1 0-16,-4 3 0 0,2-6-352 0,-2 4-80 16,-3-3-16-16,0 5 0 0,0-1-160 0,-1 4-16 15,-1 2-16-15,4 0 0 0,-3 1-144 0,5-6-16 16,0-1-16-16,4-5 0 0,3 0-112 0,1-2 0 16,2-4-128-16,2-3 192 0,-2-1-192 0,5-2 0 0,2-11 0 15,0 0 0-15,0 0-208 0,0 0 64 16,10 4 16-16,0-4 0 15,0-5-1984-15,3-5-400 0,2-3-80 0</inkml:trace>
  <inkml:trace contextRef="#ctx0" brushRef="#br0" timeOffset="52206.82">18082 2336 8287 0,'0'0'368'0,"0"0"80"0,-5 5-448 0,5-5 0 0,-3 9 0 0,-1-6 0 16,4-3 2112-16,0 0 320 15,0 0 80-15,0 0 16 0,0 0-848 0,0 0-160 16,0 0-48-16,0 0 0 0,0 0-272 0,8-1-64 0,1 1-16 0,1-1 0 15,1-2-400-15,1 1-80 0,-1-1 0 0,2 1-16 16,0 0-48-16,-1 1 0 0,1 0 0 16,0 3 0-16,0 5-96 0,-1-3-32 0,1 2 0 0,-3 4 0 15,2 0-160-15,-6 3-32 0,0 2-16 0,-2 3 0 16,-3 4 32-16,-1 3 16 0,-2-2 0 0,-3-3 0 16,-3 1 128-16,-1-1 32 0,0-4 0 0,-1 0 0 15,0 0 64-15,-1 0 0 0,2-6 16 0,0 1 0 16,2 1-128-16,2-4-16 0,2 0-16 0,3-3 0 15,0-5-80-15,0 0-16 0,6 3 0 0,3-3 0 0,1-3 144 16,4 1 32-16,2-7 0 0,4 1 0 0,0-3-304 16,1 2-144-16,1-4 160 0,2 2-160 0,3-1 0 15,0-2-336-15,-1 1 48 0,0 5 16 16,-3-4-2064-16,0 5-416 0,-1 0-64 0</inkml:trace>
  <inkml:trace contextRef="#ctx0" brushRef="#br0" timeOffset="53486.75">18809 1893 6447 0,'0'0'272'0,"0"0"80"0,0 0-352 0,0 0 0 0,0 0 0 0,0 0 0 15,-7-2 1376-15,1 2 208 0,-2 2 32 0,0 3 16 0,1-1-512 0,-2 6-96 16,-1 4-32-16,-1 4 0 0,-2 2-80 0,2 6-16 16,-3-3 0-16,1 3 0 0,-2 0-48 0,1 3-16 15,0 0 0-15,1 3 0 0,0-1-128 16,2-1-48-16,-1 3 0 0,2 2 0 0,0-4-240 0,2 2-48 15,3 0-16-15,2-3 0 16,0-4-144-16,3-3-16 0,1-1-16 0,2-3 0 0,1-1 32 0,1-4 16 16,1-2 0-16,2-1 0 0,-1-3-480 0,3-3-112 15,1 2-16-15,5-6-11312 16</inkml:trace>
  <inkml:trace contextRef="#ctx0" brushRef="#br0" timeOffset="53819.84">19069 2081 16575 0,'0'0'1472'0,"0"0"-1168"0,0 0-304 15,0 0 0-15,-3 5 1072 0,0 6 144 0,-3 0 48 0,-3 4 0 16,0 3-432-16,-4 2-64 0,-1 2-32 0,0 0 0 15,-2-2-32-15,-1 4-16 0,1 4 0 0,0-1 0 16,4 1-304-16,2-3-64 0,2 2-16 0,3-3 0 16,4 1-176-16,2-4-128 0,4-5 192 0,3-3-192 0,2 1 512 15,2-3-16-15,4-5 0 0,1-3 0 0,3-3 192 0,1-2 32 16,2-2 16-16,1-5 0 0,0-1-144 0,-1-7-16 16,0 0-16-16,-1-2 0 0,-2 1-176 15,-1-3-16-15,-1 1-16 0,-3-2 0 0,-1 2-208 0,0 1-144 16,-5 0 192-16,0 0-192 0,-3-1 176 0,-2-1-176 15,-3-3 160-15,-2 1-160 0,-1 2 128 0,-2 2-128 16,0 1 0-16,-2 1 0 0,-1 3-176 0,2 4-128 16,-4-1-16-16,2 3-16 15,-2-2-2192-15,0 5-432 0,-10-9-96 0,1 7-16 0</inkml:trace>
  <inkml:trace contextRef="#ctx0" brushRef="#br0" timeOffset="54163.81">19185 1724 19983 0,'0'0'880'0,"0"0"192"0,0 0-864 0,8-2-208 0,-8 2 0 0,7-2 0 16,4 2 720-16,-4 2 112 0,3-1 0 0,0 2 16 15,3 0 176-15,1 5 48 0,3 0 0 0,-1 4 0 16,6 2-320-16,-1 2-64 0,1 4-16 0,0 1 0 16,-2 2-144-16,3 8-16 0,-3 3-16 0,-2 3 0 15,-3 1-96-15,1 0-16 0,-8 3 0 0,1 1 0 16,-5-1-48-16,0-2-16 0,-4 2 0 0,-1 1 0 0,-3-3-32 16,-1 0-16-16,-2-2 0 0,-1-1 0 15,-3-3-64-15,-1-1-16 0,-1-6 0 0,0 0 0 0,0-5-48 0,3-3-16 16,-2-4 0-16,1-4 0 0,3 1-128 0,0-6 0 15,0-2 0-15,2 1 0 16,6-4-1792-16,0 0-432 16,-3-9-80-16</inkml:trace>
  <inkml:trace contextRef="#ctx0" brushRef="#br0" timeOffset="54506.59">19775 2089 11967 0,'0'0'528'0,"0"0"112"16,-6 4-512-16,6-4-128 0,0 0 0 0,0 0 0 0,0 0 2256 0,0 0 432 0,0 0 64 0,6 5 32 15,4-3-656-15,3 1-128 0,3-2-16 0,3-1-16 16,0-1-624-16,6-2-128 0,0 1-32 0,3-2 0 16,1-2-672-16,2-1-144 0,-1 2-32 0,1-2 0 15,-1 2-208-15,-3-2-128 0,-3 0 160 0,-2 3-160 16,-5 0 0-16,-1 1-128 0,-5 0-16 0,-2 3 0 31,-9 0-2496-31,0 0-496 0,0 0-112 0</inkml:trace>
  <inkml:trace contextRef="#ctx0" brushRef="#br0" timeOffset="54624.95">19868 2278 14735 0,'0'0'640'0,"0"0"160"16,0 0-640-16,7 7-160 0,3 0 0 0,3-2 0 0,1-1 3072 0,4-1 576 15,5-3 112-15,1-1 16 0,1-3-1936 0,3 1-400 16,3-2-80-16,3-1-16 0,3-1-688 0,0 4-144 16,1-2-16-16,0-1-16 0,0 3-480 0,-2 0 0 15,-4-1 0-15,11-2-15504 0</inkml:trace>
  <inkml:trace contextRef="#ctx0" brushRef="#br0" timeOffset="55312.49">20937 1925 12895 0,'0'0'1152'0,"-8"-2"-928"15,-2-1-224-15,1 0 0 0,1 1 944 0,8 2 144 0,0 0 16 0,0 0 16 16,0 0 656-16,0 0 128 16,0 0 16-16,0 0 16 0,0 0-624 0,14-8-128 15,4 3-32-15,2 0 0 0,5 0-448 0,1 0-80 16,4 0-32-16,0-3 0 0,1 2-192 0,0 2-32 16,1 0-16-16,-1 4 0 0,-3 3-96 0,-2 1 0 0,-3 4-16 15,-2 3 0-15,-5 5-240 0,-3 2 176 0,-2 6-176 0,-4 3 160 16,-6-3-160-16,-2 4 160 0,-7-1-160 15,-4 1 160-15,-4-2 80 0,-3 5 16 0,-3-3 0 0,-1-2 0 16,-5-3-64-16,3-1 0 16,2 0 0-16,3-2 0 0,2-2 320 0,4-2 48 0,3-1 16 0,4-3 0 15,3-1 128-15,4-11 48 0,8 9 0 0,5-1 0 0,5-6 48 16,3 1 16-16,7-2 0 0,-4-2 0 0,6-2-256 16,4 2-48-16,4-1-16 0,3-4 0 0,1 0-336 15,5 0-160-15,0-6 160 0,1 0-160 0,-1 0 144 0,1-2-144 16,2 3 128-16,-2 2-128 0,-2-1 0 0,-2 5-256 15,0 3 48-15,-2 1-12864 16,-3 1-2576-16</inkml:trace>
  <inkml:trace contextRef="#ctx0" brushRef="#br0" timeOffset="57974.65">26117 12184 11055 0,'0'0'976'0,"0"0"-784"16,0 0-192-16,7-1 0 0,1-2 1120 0,-8 3 176 15,6-4 48-15,0-1 0 0,-6 5-208 0,7-4-48 16,-7 4 0-16,6-3 0 0,-6 3 176 0,0 0 16 0,0 0 16 0,1-8 0 16,-1 8 80-16,-1-6 16 0,-5 3 0 0,-2 0 0 15,-2 0-640-15,-3-1-128 16,-2 3-32-16,-4 2 0 0,-3 3-336 0,0-1-64 0,-4 3 0 15,-2 2-16-15,-2 0-176 0,-2 4 192 16,-1-2-192-16,-2 2 192 0,0 2 0 0,-1-2 16 0,-1 1 0 16,1 1 0-16,-1-6 160 0,1 4 16 0,3 1 16 0,3-6 0 15,3 3-80-15,3-3-32 0,2 2 0 0,4-3 0 16,3 2-32-16,2 0-16 0,2 0 0 0,3 0 0 16,1-3-240-16,2 2 176 0,1 2-176 0,-1 3 160 15,2-5-160-15,2 5 0 0,1-12 0 0,1 15 0 16,2 3 0-16,2 4 0 0,-3-6 0 0,2 6 0 15,4 4 0-15,-3 4 0 0,-1 3 0 0,-1 5 0 0,1 2 0 16,-1 7 0-16,-2-1 0 0,0 5 0 0,-1 2 0 0,0 2 0 16,0 0 0-16,-1 3 0 0,0-1 0 0,-2 1 0 15,1 1 0-15,-2 4 0 0,0-4 0 16,2 6 0-16,-5-5 0 0,2 1 0 0,0 0 128 0,1-1-128 16,0 3 0-16,-1-2 128 0,-2 0-128 0,0-1 0 15,1 1 0-15,0 3 128 0,-2-3-128 0,4 1 0 16,0 1 0-16,2 1 0 0,-1 0 0 0,1-2 128 15,0 3-128-15,1-4 0 0,-1 3 0 0,0 0 0 16,0 1 0-16,-1-2 0 0,-1 0 0 0,1-2 0 16,-1-3 128-16,1 1-128 0,-2-3 0 0,1 1 0 15,1 0 0-15,-2 3 0 0,-1-3 0 0,3-1 0 16,-1 1 0-16,-1 3 0 0,0-3 0 0,1 0 128 16,0 2-128-16,-2-3 0 0,-1-3 0 0,2-1 0 15,-2 0 128-15,0-2-128 0,3-1 0 0,-2-2 0 16,0 0 0-16,1 0 128 0,-2-3-128 0,2 1 0 15,-1-3 144-15,-1 2-144 0,1 1 0 0,-1-1 0 16,-1 0 0-16,2-2 128 0,-1 1-128 0,0-2 0 16,-2 0 0-16,1-2 0 0,-1 0 0 0,3-2 0 15,-3-2 0-15,0-4 0 0,0 1 0 0,0 0 0 0,0-2 0 16,0-2 0-16,2 2 0 0,0-4 128 0,2 2-128 0,0-5 0 16,1-1 0-16,1-1 0 0,1-3 0 15,2-3 0-15,2-1 0 0,1-1 0 0,-3-13 0 0,5 11 128 16,3-4-128-16,2-2 0 0,3-3 0 0,0 0 0 15,2-4 128-15,1 1-128 0,4 0 160 0,1 1-160 0,3-3 128 16,0 1-128-16,-2-2 0 0,2-2 0 0,0 2 128 16,3-1-128-16,1-4 0 0,0 1 144 0,0-1-144 15,4 0 0-15,2-2 0 0,2-2 0 16,1-3-384-16,1-2-144 0,4-1-48 0,-3-5-10640 16,-1 0-2144-16</inkml:trace>
  <inkml:trace contextRef="#ctx0" brushRef="#br0" timeOffset="58875.4">27572 12180 19343 0,'0'0'1728'0,"0"0"-1392"0,-4-6-336 0,4 6 0 0,0 0 720 16,0 0 80-16,9-5 16 0,4 0 0 0,1-3 192 0,1 2 32 15,2 0 16-15,3-2 0 0,5 0-368 0,3-2-80 16,4 2-16-16,1-3 0 0,3 3-224 0,-1-5-48 16,1 3-16-16,-3-1 0 0,0 2-48 0,3 1-16 15,0 4 0-15,0 1 0 0,-2 0-240 0,1 6 0 16,-4 0 128-16,1 0-128 0,-1 1 0 0,-3 3 0 16,-4 0 0-16,-4 0 0 0,2 4 0 0,-4 3 0 15,-2-2 0-15,-3 5 0 0,-2-1 0 0,-2 5 0 16,-3 2 0-16,-2 1 0 0,-2 6 0 0,-4 4 0 15,-2 6 160-15,2 3-32 0,-2 4-128 0,-2 7 192 16,-2 3-64-16,-1 5 0 0,0 0-128 0,-1 9 0 0,-1 8 0 0,1 4 128 16,1 3-128-16,-1-1 0 15,1-1 0-15,0 4 0 0,2 5 0 0,1 1 0 16,2-1 0-16,0 0 0 0,1-1 0 0,0-1 0 16,3-4 0-16,0 0 128 0,1 0 48 0,3-1 16 15,1-5 0-15,2 2 0 0,0-3 160 0,5 1 32 16,0-4 16-16,4 2 0 0,-1-1-144 0,1 1-16 0,2 1-16 0,0-2 0 15,1 1-224-15,0-4 176 0,-2-1-176 16,-1-3 160-16,-1 0-160 0,2-1 0 0,-1-2 144 0,1-2-144 16,2 1 128-16,-1 0-128 0,1-2 128 0,0-2-128 15,1-2 128-15,-1 0-128 0,2-3 160 0,-1 3-160 16,3-1 208-16,0 1-48 0,1-1-16 0,0-3 0 16,-1-5-16-16,1 1 0 0,-2-2 0 0,-1-5 0 15,-2-2 0-15,-1-7 0 0,-1-4 0 0,-5-2 0 0,0 2 128 0,-2-4 32 16,-5-4 0-16,-1 1 0 0,-2-2 32 15,-2-1 0-15,-2-3 0 0,-3 3 0 0,-3-4 0 0,-3-1 16 16,-2-1 0-16,-5-1 0 0,-3-3-32 0,-5-1-16 16,-4 2 0-16,-3-2 0 0,-3 1-32 0,-2-1-16 15,-1-4 0-15,-2 2 0 0,-2-2-80 0,-1 2-16 16,0-2 0-16,-3 0 0 0,-8-2-144 0,1-1 128 16,-5 0-128-16,6-5 128 0,-1-3-128 0,5-2-272 15,3-1 64-15,4-8 16 16,4-4-2432-16,1-4-464 0</inkml:trace>
  <inkml:trace contextRef="#ctx0" brushRef="#br0" timeOffset="59531.03">25861 12697 12959 0,'0'0'576'0,"0"0"112"0,0 0-560 0,0 0-128 16,0 0 0-16,0 0 0 0,0 0 1200 0,0 0 208 15,0 0 32-15,0 0 16 0,0 0 144 0,0 0 16 16,8 4 16-16,-2 3 0 0,-6-7-288 0,6 14-64 0,2 3-16 0,1 0 0 15,0-1-368-15,1 5-80 16,0 3-16-16,2 3 0 0,2 3-288 0,0-1-64 0,2 3-16 0,1 2 0 16,0 1-176-16,1-2-16 0,-1-3-16 0,-1 3 0 15,-1 2-224-15,1-4 144 0,-1 1-144 0,0 0 128 0,0-2-128 16,1 4 0-16,-4-1 0 0,1-3 128 0,-1-5-304 16,-2 2-64-16,-1-3-16 0,-2-5 0 15,-3-1-752-15,0 1-144 0,0-3-48 0,-2-3-7952 16,-2-5-1584-16</inkml:trace>
  <inkml:trace contextRef="#ctx0" brushRef="#br0" timeOffset="59757.89">26277 12847 20271 0,'0'0'896'0,"0"0"192"0,0 0-880 0,0 0-208 15,0 0 0-15,0 0 0 0,-9 11 1600 0,0 0 256 0,0 3 64 0,0 4 16 16,-1 3-592-16,-2 6-128 16,1 1-32-16,-2 1 0 0,2 3-224 0,-3 0-32 15,-1 1-16-15,-1 1 0 0,1 0-256 0,0 2-48 0,0 0-16 0,1-1 0 16,0 0-336-16,1-4-80 16,0 1-16-16,2-4 0 15,1 0-464-15,1-3-80 0,1-2-32 0,6-5 0 16,-1-6-1760-16,3 0-368 0,0-12-64 0,0 0-10768 0</inkml:trace>
  <inkml:trace contextRef="#ctx0" brushRef="#br0" timeOffset="59920.35">26409 13374 24703 0,'-9'24'1088'0,"4"-6"240"0,-3 2-1072 0,1 4-256 0,-1 4 0 0,-1 4 0 0,0-4 848 0,0 2 112 16,0-2 32-16,-1-4 0 0,-1-1-320 0,1-2-64 15,2-4-16-15,2 0 0 0,2-4-720 0,1-1-160 16,1-4-32-16,2-8-12864 16</inkml:trace>
  <inkml:trace contextRef="#ctx0" brushRef="#br0" timeOffset="60240.94">26906 12730 21423 0,'0'0'944'0,"-8"6"208"0,-1-3-928 0,2 6-224 15,-1 1 0-15,-1 4 0 0,-1-1 672 0,0 4 96 0,-2 3 0 0,1 2 16 16,-2-2 240-16,1 7 32 0,-1 1 16 0,1 2 0 16,1-1-64-16,2 3-16 0,1 4 0 0,1-2 0 15,-1 2-432-15,4-1-96 0,3-2-16 0,1 2 0 16,0-2-304-16,0-3-144 0,0-1 128 0,4-1-128 16,-2-4 0-16,2-2-304 0,1-4 48 0,0-3 16 15,2-1-1616-15,0-8-320 0,1 2-64 0</inkml:trace>
  <inkml:trace contextRef="#ctx0" brushRef="#br0" timeOffset="60616.04">27184 12986 11967 0,'0'0'1072'0,"0"0"-864"16,-4 8-208-16,-2 2 0 0,-4 2 2368 0,2 1 416 16,-2 4 96-16,-1 0 0 0,-2 4-1440 0,-2 3-288 15,-2-1-64-15,2 1-16 0,-3 3 144 0,4-2 48 16,1 3 0-16,3-4 0 0,4-1-256 0,1 0-48 16,1-3-16-16,4-1 0 0,0-3-352 0,3-5-64 15,3-1-16-15,5-2 0 0,5-3 32 0,-1-5 0 16,4-3 0-16,5-4 0 0,2-1 32 0,1-6 0 15,1-4 0-15,0-1 0 0,-1-6-48 0,0 2 0 0,-2 0 0 0,-2-1 0 16,-3-3-224-16,-3 4-48 0,-4-3-16 0,-4 2 0 16,-6-1-64-16,-1-3-16 0,-5-1 0 0,-2 3 0 15,-4 0-32-15,-5 3-128 0,-1 2 192 0,-2 3-64 16,0 3-128-16,-1 2 0 0,-1 3-192 0,0-1 192 16,-5 5-1792-1,-1 1-256-15,4 0-32 0,2 1-15152 0</inkml:trace>
  <inkml:trace contextRef="#ctx0" brushRef="#br0" timeOffset="60880.29">27375 12597 25743 0,'0'0'1136'0,"0"0"240"0,0 0-1104 0,0 14-272 15,0-1 0-15,4-1 0 0,1 4 1152 0,1 1 192 16,4 4 16-16,2 4 16 0,1-1-160 0,0 6-16 16,1-1-16-16,4 6 0 0,0 5-384 0,-3 2-80 15,-2 2-16-15,-2 6 0 0,0-1-272 0,-4 1-64 16,-3 1-16-16,-3-2 0 0,-2 2-96 0,-1-3-32 16,-4-2 0-16,-4-1 0 0,-6-2-96 0,-2-4-128 0,0-3 176 0,0-3-176 15,-1-1 0-15,2-3-304 0,0-7 48 0,2-3-11424 16,-1-3-2272-16</inkml:trace>
  <inkml:trace contextRef="#ctx0" brushRef="#br0" timeOffset="61617.93">25748 15149 21135 0,'0'0'928'0,"0"0"208"0,0 0-912 0,11 3-224 0,2 2 0 15,-2 5 0-15,-2-5 1280 0,3 8 224 16,1 0 32-16,1 2 16 0,2 5-256 0,-2-5-48 16,4 6-16-16,5 9 0 0,0 3-368 0,-1 2-80 15,3-2-16-15,0 1 0 0,-2-4-416 0,0 1-96 0,-3 1 0 0,0 0-16 16,1-6-240-16,-8-5 128 16,1 1-128-16,3 8 0 15,0-5-384-15,-7-5-160 0,-2-2-32 0,-5-1-16 16,0-6-2352-16,-3-2-480 0</inkml:trace>
  <inkml:trace contextRef="#ctx0" brushRef="#br0" timeOffset="61830.1">26127 14974 17503 0,'0'0'1552'15,"0"0"-1232"-15,0 0-320 0,0 0 0 0,0 0 3488 0,2 10 640 0,-2-1 128 0,-2 6 32 0,-1 4-2800 0,-1 4-544 16,-3 3-112-16,-2-1-32 15,-1 4-336-15,-4 3-64 0,0 1-16 0,-3 6 0 0,1 0-144 16,-3-1-48-16,-2 0 0 0,5 0 0 0,0 0-64 0,2 1 0 16,0-2-128-16,4 0 192 15,-1 1-1104-15,2-3-240 0,3-2-32 0,6-10-9440 16,-3-3-1904-16</inkml:trace>
  <inkml:trace contextRef="#ctx0" brushRef="#br0" timeOffset="62136.77">26352 15547 27935 0,'0'0'1232'0,"0"0"256"0,0 0-1184 0,2-8-304 16,-2 8 0-16,8-10 0 0,2 5 1024 0,0 1 128 15,2-2 48-15,0 1 0 0,2 4-176 0,0-1-16 0,-1 4-16 0,0 2 0 16,-2 3-608-16,-1 2-112 15,-1 5-16-15,-2 0-16 0,-4 0 48 0,0 3 16 0,-3 0 0 0,-1 6 0 16,-4 0-80-16,-3 1-16 0,-1 3 0 0,0-4 0 16,0 1 0-16,0 1 0 0,0-4 0 0,1 0 0 15,0-3 208-15,5-3 32 0,2 1 16 0,2-6 0 16,2 0-80-16,-3-10-32 0,11 6 0 0,2-1 0 16,-1-5-224-16,2-1-128 0,3-4 128 0,4-1-128 15,0-6-512-15,2 2-192 0,0-4-16 16,1 0-16-16,0-1-2352 0,-1-2-480 15</inkml:trace>
  <inkml:trace contextRef="#ctx0" brushRef="#br0" timeOffset="62432.94">26938 14861 26719 0,'0'0'2368'0,"0"-10"-1888"16,0 10-480-16,0 0 0 0,0 0 832 0,0 0 64 16,-4 11 0-16,-2 3 16 0,-2 4 112 0,-1 3 32 15,-1 4 0-15,0 4 0 0,-3 0-464 0,-1 5-80 16,0 6-32-16,0-3 0 0,0-1 32 0,-1 3 0 0,2-1 0 0,3 1 0 16,1 2-176-16,1-1-16 15,5 0-16-15,0-2 0 0,2-4-304 0,2 1 0 16,3-1 0-16,1-2 0 15,1-4-1824-15,6 0-272 0,-1-7-48 0,2 0-16 16,0-6-896-16,3-4-176 0,-2-6-32 0</inkml:trace>
  <inkml:trace contextRef="#ctx0" brushRef="#br0" timeOffset="62968.95">27252 15011 12319 0,'0'0'544'0,"0"0"112"0,-9-2-528 15,9 2-128-15,-8 4 0 0,8-4 0 0,-9 3 128 0,9-3 0 16,0 0 0-16,0 0 0 0,0 0 528 0,0 0 112 16,0 0 0-16,0 0 16 0,0 0 240 0,0 0 64 15,0 0 0-15,0 0 0 0,0 0-528 0,-5 9-112 16,1-3 0-16,4-6-16 0,0 0-48 0,0 0-16 15,-9 9 0-15,3-4 0 0,1 4 96 0,0-1 32 16,5-8 0-16,-6 11 0 0,-1 0 48 0,1 2 16 16,2 1 0-16,-2 1 0 0,-1 3 0 0,0 3 0 15,-1 0 0-15,0 1 0 0,1-1 16 0,0 5 16 16,-1-3 0-16,4 1 0 0,0-1 32 0,1-2 0 16,0 2 0-16,1 1 0 0,2-3-96 0,2-2-16 15,1-1 0-15,1-1 0 0,1-1 0 0,2-2 0 16,0 0 0-16,3-2 0 0,2-4-64 0,2 1 0 15,2-4-16-15,2 0 0 0,0 0-160 0,1-5-16 0,-1-5-16 0,0 0 0 16,-1 0-48-16,1-4-16 0,-1 1 0 0,-1-3 0 16,0 1 80-16,-1-3 0 0,-3 0 16 15,0 4 0-15,-2-3-80 0,-1 3-32 0,-3-1 0 0,2 2 0 16,-4-2-160-16,1 3 160 0,-5 7-160 0,4-11 160 16,-2 1-160-16,1 1 0 0,-3-4 144 0,-2 4-144 15,0-1 128-15,-2 1-128 0,-1-4 128 0,0 2-128 16,-3 0 0-16,-1-2 0 0,1 1 0 0,-1 4 0 0,0-3-240 15,0 5-64-15,-1-2-16 0,1 3 0 16,1 0-320-16,8 5-64 0,-7-5 0 0,7 5-16 16,-8-6-1584-16,8 6-304 0,0 0-64 0,0 0-11424 15</inkml:trace>
  <inkml:trace contextRef="#ctx0" brushRef="#br0" timeOffset="63299.73">27441 14792 22111 0,'0'0'1968'0,"0"0"-1584"16,0 0-384-16,0 0 0 0,0 0 1216 0,3 13 176 0,2 3 16 15,0 2 16-15,-3 0-48 0,6 1-16 16,3 3 0-16,2 3 0 0,-1 6-128 0,1 4-16 0,3 2-16 0,-1 5 0 16,0 4-320-16,-2 2-64 0,-3-1-16 0,-2 5 0 15,-3-1-160-15,-4 0-16 0,-2-5-16 0,-3 1 0 16,-1 1-336-16,-4-6-64 0,-1-3-16 0,-2 2 0 15,1-3-192-15,-3-1 0 0,0-4 0 0,-1-4 0 16,0-1-1312 0,2-6-208-16,3-2-32 0,-1-6-15600 0</inkml:trace>
  <inkml:trace contextRef="#ctx0" brushRef="#br0" timeOffset="63764.74">28914 13831 15663 0,'0'0'688'0,"0"0"144"0,0 0-656 0,0 0-176 0,0 0 0 0,0 0 0 0,0 0 2752 0,0 0 512 15,0 0 96-15,12 3 32 0,-1-3-2048 0,3-3-384 16,1-2-96-16,3 0-16 0,0-5-336 0,4 3-64 16,2 1 0-16,0 1-16 0,-2 1-288 0,0 2-144 15,1 0 160-15,-2 4-160 16,-2 0-1280-16,-4 2-368 0,-4 5-64 0,-11-9-11120 0</inkml:trace>
  <inkml:trace contextRef="#ctx0" brushRef="#br0" timeOffset="63900.91">29030 14127 8287 0,'-13'16'736'0,"7"-8"-592"15,1 5-144-15,1-5 0 0,4-8 4592 0,0 0 880 16,0 0 176-16,8 7 48 0,2-1-2928 0,5-6-576 16,7-4-112-16,2-4-32 0,1 2-928 0,6-6-192 15,3 2-32-15,7-4-16 0,4 1-576 0,1-3-112 16,1-3-32-16,-2 0 0 15,-3 1-992-15,-3-1-192 0,-3-1-32 0,-3 1-15616 0</inkml:trace>
  <inkml:trace contextRef="#ctx0" brushRef="#br0" timeOffset="64744.85">30863 11762 26655 0,'-19'0'1184'0,"7"2"240"0,1 0-1136 0,-2 0-288 15,-2 1 0-15,0 2 0 0,-2-1 128 0,1 1-128 16,-3-1 192-16,-3-3-192 0,0 3 528 0,0-2 0 16,-1 2 0-16,0 0 0 0,-1 0-112 0,-2 2-32 15,-1 2 0-15,0-5 0 0,-3 1-32 0,1 3-16 16,0-2 0-16,0-2 0 0,-2 1-64 0,3 3-16 15,1-5 0-15,5 1 0 0,1-1 128 0,5 2 32 0,-1 0 0 0,3 1 0 16,3-2-80-16,2-1-16 16,9-2 0-16,0 0 0 0,-8 5-64 0,8-5 0 15,0 0-16-15,0 0 0 0,0 12-80 0,3 2-16 16,2-4 0-16,1 2 0 0,6 4 64 0,0 3 16 16,2 1 0-16,4 7 0 0,-4-3-224 0,3 5 176 0,-1 3-176 15,-1 7 160-15,1 3-160 0,-1 7 0 0,-1 5 0 0,-1 6 0 16,-1 6 0-16,0 4 0 0,-5 1 0 15,1 7 0-15,0 3 0 0,-1 6 0 0,-2 1 0 0,-1 1 0 16,-1-2 0-16,-2 1 128 0,-2 1-128 0,2-2 0 16,-1 0 128-16,-4-6-128 0,-3 0 0 0,0-4 128 15,1-1-128-15,-2 1 0 0,-3 0 144 0,-1-2-144 16,0 1 128-16,-1 3-128 0,0-5 128 0,0 3-128 0,-1 1 0 16,3-2 128-16,0-1-128 0,2 1 0 0,-1 0 0 0,2 1 0 15,-2-1 0-15,2 3 128 0,-2-2-128 16,0-2 0-16,-2-1 128 0,1 4-128 0,-2-2 160 0,2-3-32 15,-2 0-128-15,-1-2 192 0,-1-1-192 0,1-3 0 16,1-4 0-16,3 0-160 0,0-3 160 0,0-3 0 16,1-3 128-16,1-1-128 0,2 0 0 0,1-4 144 15,0-1-144-15,-1-6 0 0,3-1 128 0,0-5-128 16,1-1 0-16,2-2 0 0,0-3 160 0,2-4-160 16,2 2 128-16,2-7-128 0,2 0 288 0,2-2-32 15,2-2 0-15,2 0 0 0,2-2-128 0,2 1-128 16,2-1 192-16,4-3-192 0,3 1 160 0,4 0-160 15,0-3 128-15,7 0-128 0,6-2 160 0,0-3-160 16,1-3 192-16,-1-2-192 0,1 0 368 0,2 0-48 16,1 0 0-16,4 3 0 0,1-2-112 0,2 1-16 15,0-2-16-15,-3-2 0 0,-3 1 80 0,-4 0 0 16,-4-2 16-16,-6-3 0 0,-2-1-432 0,-7 1-96 16,-2-3 0-16,-3 2-16 15,-2-5-2464-15,-5 1-480 0,-2-5-112 0,-8 1-12528 0</inkml:trace>
  <inkml:trace contextRef="#ctx0" brushRef="#br0" timeOffset="65863.23">31421 12179 20383 0,'0'0'896'0,"0"0"192"0,1-12-864 0,-1 12-224 15,8-6 0-15,1-2 0 0,-9 8 1312 0,6-6 224 16,-6 6 32-16,0 0 16 0,0 0-192 0,12-1-48 0,-12 1 0 16,6 5 0-16,-1 5-48 0,-1 1-16 15,-2 5 0-15,1 4 0 0,-2 7-256 0,0 3-64 16,2 7-16-16,-3 4 0 0,0-3-240 0,0 4-64 15,-1 2 0-15,-1 1 0 0,0 1-128 0,-1-3-48 16,-6 3 0-16,2-5 0 0,0 3-192 0,-1-5-32 0,-4-1-16 0,2-1 0 16,-3-5-64-16,3-5-16 0,-1 1 0 0,2-2 0 15,-1-2-144-15,-1-3 128 16,1-3-128-16,4 1 128 0,-2-4-128 0,3 0-272 0,0-1 64 0,3-1 16 31,2-1-2784-31,-2-4-544 0,-2 4-128 0,4-12 0 0</inkml:trace>
  <inkml:trace contextRef="#ctx0" brushRef="#br0" timeOffset="66932.37">30775 14814 16175 0,'0'0'704'0,"-9"2"176"0,3 3-704 0,6-5-176 0,-9 7 0 0,9-7 0 16,0 0 1248-16,0 0 224 0,0 0 32 0,0 0 16 15,0 0 64-15,0 0 16 16,0 0 0-16,0 0 0 0,0 0-208 0,11-10-48 0,2 1 0 0,5-4 0 15,4 3-368-15,3-2-80 0,4 0 0 0,2 3-16 16,-1-4-304-16,2 2-48 0,1 0-16 0,-2-1 0 16,0 0-96-16,0 3-32 0,-1 4 0 0,0 4 0 15,-1 4-48-15,-2 2-16 0,-2 5 0 0,-1 2 0 16,-5 9-192-16,-1 6-128 0,-5 7 160 0,-4 3-160 0,-7 2 128 0,-4 7-128 16,-6 2 0-16,-6 0 0 0,-6 3 160 0,-3 3-160 15,-3 2 160-15,-2 1-160 0,-2-1 160 0,-1-3-160 16,1-2 160-16,-1-4-160 0,-2-8 128 0,3 0-128 15,2-4 0-15,2-4 144 0,5-8 176 0,3-3 48 16,5-2 0-16,3-6 0 0,6 0 16 0,4-12 0 16,7 5 0-16,5 0 0 0,4-4-80 0,3-3-16 15,4-2 0-15,2-5 0 0,7 3-96 0,1-2 0 16,1-5-16-16,4 1 0 0,2-2-176 0,4 2 192 16,3-2-192-16,4 1 192 0,0-2-192 0,-3 2 0 15,-2 1 144-15,-3 0-144 0,-3 1 0 0,-2-2 0 16,-1 3 0-16,-3 0 0 15,-2-2-1472-15,-2 2-304 0,-2-2-64 0</inkml:trace>
  <inkml:trace contextRef="#ctx0" brushRef="#br0" timeOffset="68100.06">31605 11780 9215 0,'-14'-2'400'0,"5"4"96"16,-1 1-496-16,0-1 0 0,1-2 0 0,9 0 0 0,-10-2 2336 0,10 2 368 0,0 0 80 0,0 0 16 15,0 0-1200-15,0 0-224 0,0 0-48 0,8-8-16 16,2-1 16-16,2-1 0 0,2 3 0 0,4-3 0 16,4 1-416-16,2-2-80 0,3-1 0 0,2 2-16 15,1-1-144-15,2 2-32 0,0-4 0 0,5 4 0 0,2 1 0 0,2 3-16 16,-2-2 0-16,2-1 0 0,1 1-80 0,-3 0-16 15,-2 3 0-15,-4-1 0 0,-2 0-144 0,-15 4-48 16,2-2 0-16,0 2 0 0,0 1-128 0,-1 0-16 16,0 1-16-16,-2 1 0 0,-2 0 80 0,6 5 32 15,-6-4 0-15,-6 4 0 0,-7-7-96 0,4 12 0 16,-4 4-16-16,-2 1 0 0,-2 4-176 0,-3 3 0 16,0 6 144-16,-2 7-144 0,-1 8 0 0,-2-2 144 15,1 4-144-15,5-23 0 0,-2 7 128 0,-1 3-128 16,0 7 0-16,-2 4 0 0,1 8 0 0,-2 5 128 0,1 2-128 15,-10 52 0-15,5-13 128 0,2-9-128 16,0-5 0-16,5-6 0 0,0-3 144 0,3-2-144 16,-1-4 0-16,2 0 144 0,5-2-144 0,-2 1 0 15,-1 0 0-15,2-3 128 0,0 2-128 0,2 1 0 0,-1 0 0 0,0 1 128 16,0-2-128-16,0 0 0 0,0 3 0 0,0 0 128 16,-1-2-128-16,1 2 0 0,0 0 0 0,0 0 0 15,-2 2 0-15,1-1 128 16,2 1-128-16,-1-1 0 0,-1 0 128 0,0 2-128 0,1-5 0 0,0 3 128 15,0 2-128-15,0-2 0 0,2 3 0 0,1-2 0 16,-1-2 0-16,2 0 0 0,1 0 0 0,0 1 0 16,0-3 0-16,2-2 0 15,-1 0 0-15,1 0 0 0,-1-4 0 0,2 0 0 0,-3 2 0 0,2-3 0 16,0 3 0-16,-1-5 0 0,2-2 128 0,-2 1-128 16,0-5 0-16,2 1 0 0,2 0 0 15,2-1 0-15,-2 1 0 0,-4-24 0 0,2 4 0 0,1 3 0 0,1 0 0 0,1-1 128 16,1 0-128-16,0-1 0 0,1-3 224 0,15 20-32 15,-5-12-16-15,0-8 0 0,-3-4 16 0,-1-5 0 16,-1 0 0-16,0-1 0 0,0-2 0 16,-3-2 0-16,-4-2 0 0,1 0 0 0,-1-3-192 0,-1 0 0 15,-2-1 0-15,-4-4 0 0,-4-9 128 0,4 8-128 16,-4-8 192-16,0 0-64 0,0 0 176 0,0 0 16 16,0 0 16-16,0 0 0 0,0 0-32 0,0 0-16 15,0 0 0-15,0 0 0 0,-8 7 16 0,-3-2 0 16,-2-3 0-16,-1-2 0 0,-1-1 32 0,-3 0 16 15,-4-3 0-15,-2 2 0 0,-4-1-64 0,-4 2-16 16,-3 1 0-16,13 1 0 0,-1 0-112 0,-5 2-32 16,-1-1 0-16,-3 3 0 0,-2-1-128 0,0 1 0 0,-2 2 0 0,-29 0 128 15,10 3-128-15,8-3 0 0,7-5 0 0,7 3 0 32,3 1-960-32,6-4-112 0,4-1-16 0</inkml:trace>
  <inkml:trace contextRef="#ctx0" brushRef="#br1" timeOffset="75031.98">32058 17923 24879 0,'-10'-4'2208'0,"10"4"-1760"0,-11-8-448 0,4 3 0 15,-1 1 1296-15,8 4 176 0,-11 0 48 0,-1-1 0 16,0 1-1136-16,0 0-208 0,-2 0-48 0,1 0-128 16,1 1 320-16,-2 1-32 0,-3-1-16 0,-1 3 0 0,-1-4-16 0,-4 2 0 15,-1 2 0-15,-2 0 0 16,-1-3 80-16,-2 3 16 0,-2 1 0 0,-2 3 0 0,-4-3-32 0,-3 4 0 15,-6-3 0-15,-1 4 0 0,-4-2-48 0,-2 3-16 16,-3-2 0-16,-3 4 0 0,-2-3 48 0,-5 2 0 16,-8 0 0-16,-3-2 0 0,-6 2 64 0,-2 2 16 15,-1-3 0-15,-6 3 0 0,-5 0 0 0,-2 3 16 16,-4-3 0-16,-1 0 0 0,-3 2-32 0,-5 1-16 16,-4-3 0-16,-1 1 0 0,0 2-160 0,-4-4-16 15,-6-4-16-15,0 4 0 0,1-3-160 0,-5 2 128 16,-5-2-128-16,1-2 128 0,2 2-128 0,-5-3 0 15,-5 1 0-15,-1 1 128 0,3-2 64 0,-4 2 0 16,-5-4 0-16,-2 3 0 0,-5-2-192 0,2-2 0 16,-1 1 0-16,-4 0 0 0,-7-2 0 0,1-2 128 15,2 2-128-15,-4-3 128 0,-1-2-128 0,-3 1 192 16,-3-1-192-16,2-1 192 0,3-1-192 0,-3 2 160 16,-5-1-160-16,0 1 160 0,0-1-160 0,2 1 0 15,4 0 0-15,-5-3 0 0,-1-1 0 0,-1 2 0 16,-3 0 0-16,-1-1 0 0,2 1 0 0,1 2 0 15,-1-2 0-15,-4-4 0 0,-7 1 0 0,-1-2 0 0,-2 1 0 16,2 3 0-16,-2-1 0 0,4-1 0 0,-1 1 0 0,0-3 0 16,-3 3 0-16,-1-1 0 0,2 2 0 0,3 2 0 15,4-1 0-15,1-4 128 0,-1-1-128 0,0 0 0 16,-1 3 128-16,3 1-128 0,6-4 0 0,-1 3 128 16,-5-5-128-16,2 4 0 0,-1-2 144 0,2 3-144 15,-1-3 0-15,4 0 0 0,1 0 0 0,-2 0 128 16,-5 0-128-16,2 3 0 0,0 1 0 0,5-2 0 15,5 2 0-15,-2 1 0 0,-6-1 0 0,2 0 0 0,0 1 0 0,6 1 0 16,5 0 0-16,-2 1 0 0,-6-2 0 16,4 1 0-16,1-2 0 0,2 4 0 0,3-2 0 15,-3 2 0-15,-3-2 0 0,2 1 128 0,7 1-128 0,-3-1 0 16,-2 2 0-16,1 2 0 0,-1-1 0 0,7 3 0 16,5-2 0-16,-2 1 0 0,-3-2 0 0,4 3 0 15,3-2 0-15,2 4 0 0,-1-3 0 0,-2 0 128 16,4 2-128-16,4 3 128 0,3-3-128 0,-1 0 0 15,-6-3 0-15,6 5 0 0,4-2 0 0,-2 1 0 16,-4 2 0-16,5-4-128 0,3 1 128 0,-1 2 0 16,-2-2 0-16,5 2 0 0,4 0 0 0,0-3 0 15,-6-1 0-15,7 4 128 0,5-2-128 0,-3 2 0 16,-2-2 0-16,3 0 0 0,4-3 0 0,-2 1 0 16,-5-2 0-16,5 1 128 0,3 0-128 0,-2 2 0 15,-6-4 0-15,5 2 128 0,2 1-128 0,-2-2 0 0,-5 2 0 0,8-1 0 16,4 3 0-16,-3-1 0 0,-7-1 0 0,7 1 0 15,2-1 0-15,-1 2 0 0,0-1 0 0,3-2 0 16,3 0 0-16,2 2 0 16,-1 0 0-16,1-2 0 0,-2-4 0 0,5 2 0 0,6 2 0 0,-4-4 0 15,-2-2 0-15,3-1 0 0,0 1 0 0,2-2 0 16,1 1 0-16,-3 0 0 0,4-4 0 0,3 1 0 16,2 2 0-16,1-5 0 0,-9 1 0 0,7 0 128 15,3-3-128-15,3 3 0 0,5-1 0 0,0-3 0 16,-2-3 192-16,2 2-48 0,-1-1 0 0,4 0 0 15,3 1-144-15,-3-2 0 0,0 0 0 0,2-1 0 0,5 0 0 16,3-3 0-16,4-2 128 0,-5 0-128 0,4-1 0 16,-1-3 0-16,-1 3 144 0,5-4-144 0,1 1 0 0,4-5 0 15,6 2 0-15,-2 1 128 0,-5-6-128 0,3 0 0 16,4-2 0-16,4 0 0 0,3-2 0 0,0-1 0 16,6-1 0-16,1 2 0 0,6-4 0 0,0 0 0 15,-1 1 0-15,-2-5 0 0,5 0 0 0,-1 0 0 16,0-3-144-16,4-2 144 0,1 0 0 0,2 1-144 15,2 0 144-15,1 2 0 0,1-2-128 0,1 0 128 16,5-1 0-16,-2 1 0 0,2-1-128 0,1-2 128 16,3 2 0-16,3 0 0 0,0 1 0 0,5-1-128 15,2-2 128-15,-1-4 0 0,3 1 0 0,1 0 0 16,1 0 0-16,3-2 0 0,3 0 0 0,1 0 0 16,1 1 0-16,3-5 0 0,-1 4-144 0,3-5 144 0,-1 0 0 15,3 1-144-15,3 1 144 0,0-2 0 0,-2 1-144 0,2 0 144 16,0 6 0-16,3 0-176 15,-3-7 176-15,4 6-128 0,4-4 128 0,-1 2 0 16,1 1-144-16,1-2 144 0,1 2 0 0,3 1 0 0,-2 0 0 0,4-2 0 16,0 3-128-16,0 0 128 0,2 0 0 0,-3-1 0 15,3 2 0-15,-2 2 0 0,2-2 0 0,2 0 0 16,1 1 0-16,2 1 0 0,1-5 0 0,2 2 0 16,4 4-144-16,0 2 144 0,3-5 0 0,-1 0 0 15,1-1 0-15,-1 1-128 0,1 1 128 0,4 2 0 16,3 1 0-16,2 2 0 0,1 3-128 0,2 0 128 0,2 1 0 15,-1 3 0-15,-2 0-128 0,2-2 128 16,0 1 0-16,2-3 0 0,4 1 0 0,3 2 0 0,3-1-128 0,1 1 128 16,-2 2 0-16,1 0 0 0,2 4 0 0,3-1-128 15,4 3 128-15,0-3 0 0,-1 3 0 0,0-1 0 16,1 1-128-16,5-1 128 0,3 0 0 0,-1-1 0 16,1 3 0-16,2 2 0 15,-1-2 0-15,3 4-128 0,1-3 128 0,0 4 0 0,0 1 0 0,0-2 0 16,1 2 0-16,3 4 0 0,1 0 0 0,-1 1 0 15,-4 1 0-15,3 2 0 0,1-2 0 0,2 1 0 16,-1 2 0-16,2 0 0 0,-2 1 0 0,3-1 0 16,2 1 0-16,-1 2 0 0,-1-2 0 0,0 1 0 15,1 0 0-15,2-1 0 0,-1 0 0 0,0 1 0 16,-1 2 0-16,3 0 0 0,-1 0 0 0,1 0 0 16,-3 1 0-16,2 1 0 0,3 3 0 0,-2-4 0 0,-3-1 0 15,3 4 0-15,-3 0 0 0,3-2 0 16,1 1 0-16,-3 2 0 0,-2-2 0 0,-1 1 0 0,3 1 0 0,1 0 0 15,-2 2 0-15,-2 0 0 16,2-1 0-16,0 2 0 0,1-3 0 0,-1 3 0 0,-1-3 0 0,1 3 0 16,-4-1 0-16,4 3 0 0,1 2 0 0,-1 0 0 15,0-2 0-15,-1 2 0 0,2 2 0 0,2 0 0 16,-1 0 0-16,5 1 0 0,-1-3 0 0,1 3 0 16,2-3 0-16,0 1 0 0,-1-3 0 15,3-2 0-15,4 4 0 0,-1 1 0 0,-6 0 0 0,3-3 0 16,6 1 0-16,-4-1 0 0,-2 1 0 0,-1 2 0 15,0-1 0-15,2 3 0 0,-2-2 0 0,-1 2 0 0,-3-3 0 16,7 3 0-16,0-2 0 0,1 2 144 16,-5-2-144-16,1 2 0 0,2 1 0 0,-2 0-176 0,-1 0 176 0,-2 0 0 15,2 0 0-15,0 0 0 0,-1 1 0 0,3 1 0 16,-2-2 0-16,1 1 0 0,4 0 0 0,-4 0 0 16,-1 1 0-16,-1-1 0 0,3-1 0 15,0 0 0-15,-2 0 0 0,0-1 0 0,0-1 0 0,0 4 0 16,-3-2 0-16,2-2 0 0,-3 0 0 0,4 1 128 15,2-2-128-15,-3 2 128 0,-7-3-128 0,3 0 0 16,-3 3 0-16,0-2-128 0,-1-2 128 0,0 0 0 16,-1 0 0-16,2 2 0 0,3 0 0 0,-3 0 0 15,-2-4 0-15,-1 1 0 0,1 3 0 0,0-1 0 0,1-3 0 0,-2 1 0 16,0 0 0-16,0-2 0 0,2 3 160 16,4-4-160-16,0-1 0 0,0 2 0 15,-3 2 0-15,2 1 0 0,0-4 0 0,2 1 0 16,-5 2 0-16,3-2 0 0,-1 5 0 0,3-3 0 15,-1-2 0-15,-4 1 0 0,0-2 0 0,1 2-128 0,3-3 128 0,-3 2 0 16,-2-4 0-16,1 6 0 16,0-3 0-16,-1 2 0 0,-1 2 0 0,-2-3 0 0,1 2 0 0,1-2 0 15,2 0 0-15,0 3 0 0,-2-4 0 0,0 4 0 16,1-1 0-16,0-2 0 0,-1 3 0 0,2-2 0 16,2 0 0-16,0 2 0 0,2-1 0 0,0-2 0 15,-7 2 0-15,3-2 0 0,2 3 0 0,-2 1 0 16,-2-3 0-16,-1 2 0 0,-2 1 0 0,1-3 0 15,3 4 0-15,-3 0 0 0,-4-1 0 0,3 2 0 0,0-3 0 16,1 1 0-16,2 1 144 0,-3 1-144 0,-6 0 0 0,4 0 0 16,2-1 0-16,0-1 0 0,-3 2 0 15,-1 1 0-15,-4-2 0 0,3 2 0 0,4 0 0 16,-5-1 0-16,0 1 0 0,-2 1 0 0,0-3 0 0,4 3 0 16,3 0 0-16,-4 2 0 0,-5 0 0 15,1 0 0-15,-2-2 0 0,4 0 0 0,3 0 0 0,-4 2 0 16,-4 1 0-16,1-1 0 0,0-1 0 0,4 2 0 15,0-3 0-15,-2 3 0 0,-1-1 0 0,1-1 0 16,-3-1 0-16,5 0 0 0,0 0 0 0,-1 3 0 16,-3-1 0-16,0 2 0 0,0 0 0 0,2 0 0 15,2-2 0-15,0 4 0 0,-7-3 0 0,1 2 0 16,0-2 0-16,1 2 0 0,2 3 0 0,-3-2 0 16,-5-2 0-16,0 1 0 0,-1 1 0 0,4-1 0 0,-2 4 0 0,0-4 0 15,-2-1 0-15,-2 1 0 16,-2 0 0-16,0 0 0 0,2-1 0 0,1 1 0 0,0 3 0 0,-1-6 0 15,-6 1 0-15,-1 0 0 16,1-1 0-16,3 3 0 0,-2-1 0 0,-1-4 0 16,1 0 0-16,-5-1 0 0,-5-1 0 0,2 1 0 0,-1 0 0 0,0 0 0 15,3-2 0-15,-4 2 0 0,-1 0 0 0,-3-2 0 16,-2 0 0-16,0 1 0 0,0-2 0 0,1-1 0 16,-1 1 0-16,2 0 0 0,-1 2 0 15,0-2 0-15,-2-1 0 0,-2 1 0 0,-1 0 0 0,-1 1 0 16,0-5 0-16,0 3 0 0,0 2 0 0,1-1 0 15,0-2 0-15,0 2 0 0,1 2 0 0,-4-3 0 0,-5-3 0 16,1 3 0-16,-2 0 0 0,1-1 0 16,-1 0 0-16,-1 3 0 0,-2-4 0 0,2 2 0 0,1 1 0 0,-2 1 0 15,-3-3 0-15,-1 1 0 0,1 0 128 0,-1 3-128 16,-3 2 0-16,2 0 128 0,-3-3-128 0,5 1 0 16,-1 0 144-16,-2 0-144 0,-2-2 0 15,5 3 0-15,0 0 0 0,-1-1 0 0,-2 0 0 0,-1-2 0 16,2 6 0-16,-3-2 0 0,-2 0 0 0,0 2 0 15,-2 2 0-15,-11-3 0 16,2 0 0-16,3 0 0 0,3-1 0 0,2 2 0 0,1-1 0 16,-1 0 0-16,0 2 0 0,20 3 0 0,-3-1 0 0,-9 1 0 15,-3 3 0-15,-2-1 0 0,-6 2 0 0,2-1 0 16,-2 1 0-16,1 5 0 0,-1-4 0 0,2 3 0 0,0 1 0 0,-11-4 0 16,3-1 0-16,2 4 0 15,-1 2 0-15,0 0 0 0,1 2 0 0,0 1 0 0,1 0 0 0,16 17 0 16,-6-10 0-16,-6 1 0 15,-1-5 0-15,-23-21 0 0,-2-1 0 0,0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47:07.53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3798 6856 11567 0,'0'0'512'0,"-6"5"112"0,-1 2-496 0,1-3-128 0,0 0 0 0,-1 0 0 16,0 1 1024-16,7-5 192 15,0 0 48-15,-7 4 0 0,2-2-192 0,5-2-48 16,0 0 0-16,0 0 0 0,0 0-304 0,0 0-64 0,0 0-16 0,0 0 0 16,0 0-320-16,0 0-64 0,4 6 0 0,2 1-16 15,0-3 96-15,2 1 32 16,1 0 0-16,8 2 0 0,-2-4 0 0,0 1 0 0,1 2 0 0,1-2 0 16,4-4 80-16,0 1 32 0,4 1 0 0,0 0 0 15,2-1-96-15,-1 3-32 0,4 2 0 0,1-3 0 16,2-3-128-16,0 0-32 0,2 1 0 0,-2-2 0 15,-1-2-64-15,2 2-128 0,3 0 176 0,-2 1-176 0,-3 0 224 0,4 1-64 16,2-1-16-16,-1 1 0 16,2 2 48-16,1 0 0 0,-2 2 0 0,2 0 0 0,4-4-32 0,-4 2 0 15,-2-1 0-15,0-2 0 0,1 0-32 0,0 0 0 16,0 0 0-16,2 1 0 0,1 1 64 0,-1-1 0 16,2 0 0-16,0-1 0 0,-1-1 0 0,-1 0 16 15,-1-1 0-15,0 1 0 0,-3-1 0 0,0-1 0 16,1-2 0-16,0 2 0 0,0 0-16 0,0 1-16 15,4-2 0-15,-4 3 0 0,3 4-48 0,-2-3 0 16,1-2 0-16,-2 0 0 0,-3-2-128 0,1 2 0 0,0 0 0 0,-1 1 0 16,0-1 0-16,1-1 0 0,3 4 128 0,0 2-128 15,-1-3 0-15,0 2 0 0,0 1 0 0,3-1 128 16,1 2-128-16,0-1 0 0,-3-1 0 0,2 2 0 16,0-4 0-16,-2 1 0 0,0 2 0 0,0 1 0 15,0-2 0-15,2 1 0 0,-1-1 0 0,2 3 128 16,0 1 0-16,1-4-128 0,-2 1 192 0,0-3-64 15,-3 0 0-15,0 0 0 0,1 0 0 0,0-2 0 16,0 4-128-16,2-1 192 0,-1 1-192 0,2 1 192 16,0 0-192-16,1 0 160 0,1 0-160 0,-2-1 160 15,-4 0-160-15,2-2 0 0,0 0 144 0,1 1-144 16,0 3 144-16,-1 0-144 0,2-1 192 0,0 1-192 16,1-1 0-16,0 1 0 0,0-3 0 0,1 0 0 0,-1-1 0 0,1 0 0 15,3 0 0-15,-2 0 0 0,-2 0 0 0,0 1 0 16,3 3 128-16,0-3-128 0,2 2 0 0,2-2 0 15,-1 1 128-15,0-1-128 0,-2 0 0 0,0 2 0 16,-2 2 0-16,1-3 0 0,2-2 0 0,0 2 0 16,-3 0 0-16,4 2 0 0,-1 0 0 0,0 2 0 15,-1-2 0-15,2 1 0 0,0-1 0 0,-3 1 0 16,-2-1 0-16,3-1 0 0,0 0 0 0,2 3 0 16,0-1 0-16,3 1 0 0,1 0 0 0,-3-2 0 15,-1-2 0-15,-1 1 0 0,2 2 128 0,-1 1-128 16,2-2 0-16,1-1 0 0,0-1 0 0,0 1 0 15,0 2 0-15,2-3 0 0,-1 0 144 0,-1-1-144 0,-1-1 0 0,1 2 144 16,0 0-144-16,1 0 0 0,-1 2 0 0,1 0 0 16,0-4 128-16,2 0-128 0,-4-1 128 0,1 1-128 15,0 0 144-15,2 0-144 0,-4 0 160 0,5 0-160 16,1 0 128-16,-1 0-128 0,-1 0 0 0,1 0 144 16,-2-3-144-16,-1 2 0 0,1-1 0 0,-3 2 128 15,3 0-128-15,0 0 0 0,0 0 0 0,2 0 0 16,0-1 0-16,-1 1 0 0,0 0 128 0,-2 0-128 15,0-1 0-15,1 0 0 0,2-1 0 0,1 2 0 16,1 0 0-16,-1-1 0 0,0 0 0 0,-3 0 0 16,-1-1 0-16,1 1 0 0,-3 0 0 0,4-2 0 15,-3 2 0-15,1 1 0 0,1-1 0 0,2-1 0 16,-3 0 0-16,0 1 0 0,-1-1 0 0,-2 1 0 16,-2 1 128-16,3-1-128 0,-2-2 0 0,2 2 128 15,-1-3-128-15,0 3 0 0,-2 0 144 0,0-1-144 16,-1 1 0-16,-2 1 144 0,2-1-144 0,-3 0 0 0,0-1 128 0,-2 0-128 15,0-1 0-15,-1-1 0 0,2 3 0 0,-1 0 0 16,-3 0 0-16,1 1 0 0,0-2 128 0,-3 1-128 16,-1 1 0-16,-1-1 0 0,-2-1 0 0,-2 2 128 15,0-1-128-15,-1-1 0 0,-1 0 144 0,0 2-144 16,-3 2 0-16,3-2 144 0,0-3-144 0,0 1 128 16,0 2-128-16,-1 0 128 0,-2 0-128 0,2 0 0 15,3-2 144-15,-3 2-144 0,-3 4 0 0,0-3 144 16,-2-1-144-16,0 0 0 0,-1-1 128 0,0-1-128 15,-2 0 0-15,-2 1 0 0,3-2 160 0,-4 2-160 16,-1 0 128-16,1 0-128 0,-2-1 0 0,-1 0 128 0,0-1-128 16,-1 0 0-16,-2 1 0 0,-10 2 0 0,7-1 0 0,-7 1 0 31,0 0-944-31,0 0-272 0,0 0-48 0,0 0-15760 0</inkml:trace>
  <inkml:trace contextRef="#ctx0" brushRef="#br0" timeOffset="2635.3">4585 11720 4607 0,'-8'0'400'0,"-1"-1"-400"15,-2-1 0-15,1 2 0 0,1-1 1808 0,-1 1 288 16,0 0 48-16,-2 0 16 0,1 1-1392 0,-1 1-256 16,1 0-64-16,1-1-16 0,-3-2-144 0,1 0-32 15,2 0 0-15,0 1 0 0,1-2 272 0,2 2 48 16,-1 0 16-16,8 0 0 0,-9 0 0 0,9 0 0 0,0 0 0 0,0 0 0 16,0 0-16-16,0 0-16 0,-6 7 0 0,6-7 0 15,0 0 272-15,0 0 48 0,0 0 16 0,0 0 0 16,10-2-192-16,5 1-16 0,2 0-16 0,2 0 0 15,4-1-288-15,1 0-64 0,5-1-16 0,2-1 0 16,3 2-80-16,4 2-16 0,0-1 0 0,3-1 0 16,-2 1 16-16,2 0 0 0,1 0 0 0,5 1 0 15,2-3-32-15,5 2 0 0,2 0 0 0,1-1 0 16,0 2-16-16,-1 0-16 0,0 2 0 0,0-2 0 16,0-2-32-16,1 2 0 0,2 2 0 0,0-2 0 15,4 0 64-15,-1 0 0 0,-1 1 0 0,1-1 0 16,-2 0 0-16,-2 0 16 0,1 0 0 0,-3 0 0 15,1 0 0-15,0 0 0 0,0 0 0 0,-1 0 0 16,-1 0 16-16,-2 0 0 0,-1 0 0 0,1 1 0 16,-1 0-96-16,2-1 0 0,2 2-128 0,3-2 192 15,-3-2-32-15,-2 1-16 0,0 1 0 0,-2-1 0 0,-4-2-144 0,0 1 192 16,-1 0-192-16,1 1 192 0,0-1-192 0,0 0 0 16,2 2 0-16,-6 0 128 0,1 0-128 0,-6 0 128 15,-1-1-128-15,-3 0 128 0,-1 1 64 0,-1-3 16 16,-4 1 0-16,0-2 0 0,-1 3 16 0,-1-1 0 15,-2 2 0-15,0 0 0 0,-4-1-32 0,1 0 0 16,-2 0 0-16,1-1 0 0,-4 1-64 0,0 1 0 16,-3-1-128-16,0-2 192 0,0 1-192 0,-2-1 176 15,0 2-176-15,-1 0 160 0,-11 1-160 0,11-2 0 16,-11 2 0-16,0 0 0 16,0 0-2032-16,8 0-272 0,-8 0-64 0</inkml:trace>
  <inkml:trace contextRef="#ctx0" brushRef="#br0" timeOffset="3485.5">10061 11795 10127 0,'0'0'896'0,"0"0"-704"0,0 0-192 0,0 0 0 15,0 0 1104-15,0 0 192 0,0 0 48 0,0 0 0 16,0 0-720-16,0 0-144 0,0 0-32 0,0 0 0 15,0 0-208-15,0 0-48 0,0 0-16 0,0 0 0 16,0 0 192-16,0 0 32 0,0 0 16 0,14-4 0 16,-4 2 384-16,7 2 80 0,3-2 16 0,3 1 0 0,5-3-48 0,2 0 0 15,6 3 0-15,6-1 0 0,5-1-96 0,4 2-32 16,1-2 0-16,1 3 0 0,1 1-224 0,-1-1-48 16,3 0-16-16,-4 2 0 0,5-2-64 0,2 1-16 15,3 0 0-15,0 1 0 0,1-1 128 0,-2 0 32 16,-2 0 0-16,2-1 0 0,-2-1-64 0,3 0-16 15,4-2 0-15,0 2 0 0,-1 0-176 0,-1 1-16 16,-5-2-16-16,2 2 0 0,-1-2-32 0,2-1-16 16,2 0 0-16,0 0 0 0,-2-1-176 0,-4 3 192 15,-3 0-192-15,-2-1 192 0,-2 1-32 0,0 0 0 16,-4 0 0-16,0-3 0 0,1-1 0 0,-1 2 0 16,-3 2 0-16,-2 0 0 0,-2-1 16 0,-3 2 0 15,-6 3 0-15,-2-2 0 0,-5-1-48 0,3 0 0 0,-3 0 0 0,-1 0 0 16,-5 0-128-16,-3 0 192 0,-1-1-192 0,-1 1 192 15,-2-1-192-15,-11 1 192 0,8-3-192 0,-8 3 192 16,0 0-192-16,0 0 0 0,0 0 0 0,0 0 128 16,0 0-336-16,0 0-80 0,0 0-16 0,-8 5-10960 15,-6 2-2208-15</inkml:trace>
  <inkml:trace contextRef="#ctx0" brushRef="#br0" timeOffset="6838.64">4593 13663 15487 0,'-13'-6'688'0,"13"6"144"0,-6-6-672 0,0 1-160 0,0-4 0 0,2 2 0 15,4 7 752-15,-5-5 112 0,0-1 32 0,5 6 0 16,-6-4-96-16,6 4-16 0,-7-4 0 0,1-1 0 16,1 0-16-16,5 5-16 0,0 0 0 0,-9-2 0 15,1 0-112-15,8 2-32 0,0 0 0 0,0 0 0 0,0 0-160 0,0 0-16 16,0 0-16-16,0 0 0 0,0 0-96 0,13 0-32 15,1-1 0-15,4 0 0 0,5-1 320 0,3 0 64 16,5 1 16-16,3-3 0 0,4-1-160 0,7 1-16 16,1 0-16-16,6-2 0 0,5 2-48 0,5 0 0 15,6 0 0-15,-2-2 0 0,1 2-176 0,0-1-32 16,1 0-16-16,-2-3 0 0,0 5-224 0,1 0 176 16,3-1-176-16,-4 0 160 0,-2-1-160 0,-6 2 0 15,-3 1 0-15,-3 0 128 0,-2-1-128 0,-3 1 0 16,-3 0 0-16,0 2 128 0,-4 0-128 0,-4 0 0 15,-3 0 0-15,-5 0 0 0,-7 0 128 0,-1 0-128 16,-5 0 0-16,-1 2 128 0,-14-2-128 0,0 0 192 16,0 0-192-16,0 0 192 0,0 0 96 0,0 0 32 0,0 0 0 0,-13 3 0 15,-1 1-80-15,-6-2-16 0,-10 0 0 0,0 2 0 16,-2 2-224-16,-2-1 0 0,-4-2 128 0,-3 1-128 16,-1-1 0-16,1 4 128 0,-2-2-128 0,-5 5 0 15,-7-5 128-15,-2 0-128 0,-4-2 0 0,-1 1 0 16,-3-1 144-16,1-1-144 0,2 2 128 0,-3 1-128 15,-3 1 144-15,-2-2-144 0,-1-2 160 0,1 1-160 16,2-1 0-16,5 3 128 0,3 1-128 0,4-3 0 16,3 1 0-16,3 0 0 0,4-4 0 0,6 0 0 15,4 0 0-15,6-3 0 0,3 2 0 0,4 0 0 16,4-2 0-16,4 2 0 0,3 0 0 0,12 1 0 16,-7-1 0-16,7 1 0 0,0 0 0 0,11 0-160 15,6 0 160-15,4-2-192 0,7 1 192 0,6 0-192 16,6-1 192-16,4-1 0 0,6-1 0 0,6 0 0 15,1 3 0-15,4-1 0 0,4 1 0 0,2 0 0 0,2 1 0 0,-4-1 0 16,-4-1 0-16,-3 0 0 0,1-2 0 0,-6 0 0 16,-1 2 0-16,0-2 0 0,-3 3 0 0,-2-4 0 15,-4-1 128-15,-2 3-128 0,-5-4 0 0,-1 3 0 16,-9-1 0-16,-4 2 128 0,-5-4-128 0,-6 5 128 16,-11 2-128-16,0 0 128 0,0 0-128 0,0 0 192 15,-11-3-64-15,-7 3 0 0,-8 1 48 0,-5 4 16 16,-13 1 0-16,-5 0 0 0,-6 4-192 0,-5-2 0 15,-2 2 0-15,-4 1 0 16,-4 3-752-16,-9 3-224 0,-8 1-48 0,-4 2-16064 0</inkml:trace>
  <inkml:trace contextRef="#ctx0" brushRef="#br0" timeOffset="56390.23">4718 13643 9215 0,'-12'-5'816'0,"-2"1"-656"16,2 0-160-16,1 1 0 0,-2 1 1344 0,3 1 224 15,-1-2 48-15,-1 1 16 0,-1-2-672 0,2 2-144 16,-1-2-32-16,2 1 0 0,1-1-144 0,2 2-16 16,-1-1-16-16,8 3 0 0,0 0-96 0,0 0-32 15,-6-4 0-15,6 4 0 0,0 0-160 0,0 0-16 16,0 0-16-16,0 0 0 0,0 0-96 0,0 0-32 15,13-2 0-15,2-1 0 0,1-2 144 0,5 3 16 16,3-2 16-16,4 1 0 0,2 2-16 0,6-5-16 0,-1-2 0 0,5-1 0 16,3 2-64-16,5 0-16 0,4-3 0 0,6 2 0 15,3-2 0-15,2 3 0 0,3-5 0 0,0 0 0 16,1 0-48-16,-1-1-16 0,-3 3 0 0,3 1 0 16,2 0-160-16,-1 3 160 0,-2 1-160 0,-2-1 160 15,-3-1-16-15,-1 5 0 0,-2-1 0 0,-5 1 0 16,1-3 48-16,1 2 0 0,-1 0 0 0,-5 2 0 15,-7 0 48-15,-5 0 16 0,-5-3 0 0,-5 0 0 16,-4 2 32-16,-5-1 16 0,-3 0 0 0,-14 3 0 16,8-1 16-16,-8 1 16 0,0 0 0 0,0 0 0 15,0 0 176-15,0 0 16 0,-8-4 16 0,-4 3 0 16,-2 0-304-16,-5 1-64 0,-6 0-16 0,-3-3 0 16,-3 6-160-16,-6-3 0 0,-6-3 0 0,-2 3 128 15,-1-1-128-15,-1 1 0 0,-4 0 0 0,-1 0 0 16,-1 0 0-16,-6 0 0 0,-7 1 0 0,2 3 0 0,-3-3 0 0,1 2 0 15,-1-2 0-15,2 2 0 0,3-1 0 0,-2 1 0 16,-2 1 0-16,1-4 0 0,4 1 0 0,4-1 0 16,4 0 0-16,4 1 0 0,5-1 0 0,5 1 0 15,4-1 0-15,5 3 0 0,4-2 0 0,2 2 0 16,1-1 0-16,7 3 128 0,4-1-128 0,12-4 0 16,-7 3 0-16,7-3 0 0,0 0 0 0,2 11-176 15,6-3 176-15,2-1-128 0,5 0 128 0,6-3 0 16,4 2 0-16,2 0-128 0,5-2-32 0,4-4 0 15,6 3 0-15,5-1 0 0,4-1 160 0,4 1-160 16,2-2 160-16,0-2-160 0,-2 1 160 0,1 0 0 16,1 0 0-16,-1-1 0 0,2 1 0 0,2 1 0 0,0-1 0 15,-2 0 0-15,-2-2 0 0,-4-2 0 0,-3 0 0 0,-5 1 0 16,-1 2 0-16,-3-5 176 0,-6 1-176 0,-2 1 192 16,-2 0-192-16,-4 1 0 0,-6-1 0 0,-5 1 128 15,-4-2 0-15,-11 6-128 0,0 0 192 0,0 0-64 16,-4-9 192-16,-6 0 16 0,-7 2 16 0,-4 4 0 15,-9 0-176-15,-8 2-48 0,-3 2 0 0,-6 2 0 16,-10-1-128-16,-5 2 0 0,-8 0 0 0,0 1 0 16,0-3 0-16,-1 1 0 0,0 1 0 0,-2 0 0 15,0 1 0-15,-4-2 0 0,-1-1 0 0,0 2 0 16,4-1 0-16,4 2 0 0,6 1 0 0,1-1 0 16,1 4 0-16,4-3 0 0,4 0 0 0,8 3 0 15,6-1 0-15,7 2 0 0,5-4 0 0,7 2 0 0,6-3 0 0,6 1-224 16,9-6 80-16,2 12 16 15,4-1-256-15,9-2-64 0,7 0 0 0,8-1 0 0,8 3 64 0,9-5 16 16,7 0 0-16,4-1 0 0,5-5 112 0,3 1 0 16,6-1 16-16,6-1 0 0,4-3 240 0,0-3-144 15,-4-5 144-15,0-1-128 0,-2-2 128 0,0-2 144 16,1-1-16-16,-1-1-128 0,-1 0 352 0,-6 0-32 16,-8-2-16-16,-4 0 0 0,-2 1 48 0,-7 1 16 15,-5 1 0-15,-6 0 0 0,-7-2-32 0,-4 2 0 16,-7 5 0-16,-6 5 0 0,-6-3 80 0,-7 11 16 15,-4-6 0-15,-6-2 0 0,-6 5-80 0,-11-1-16 16,-7 3 0-16,-11-1 0 0,-8 2-336 0,-13 2 0 16,-11 0 0-16,-9 3 0 0,-9 4 0 0,-8 0-192 15,-7 5 32-15,-6 6 0 16,-9 6-464-16,5-2-80 0,7 4-32 0,3-4 0 16,0 0-1232-16,9 3-240 0,9-2-48 0</inkml:trace>
  <inkml:trace contextRef="#ctx0" brushRef="#br0" timeOffset="58090.8">4454 13505 17503 0,'-30'-6'1552'0,"12"5"-1232"16,-1 1-320-16,1 0 0 16,1 1-368-16,3 2-128 0,3 0-16 0,11-3-16 0,-10 2 720 0,10-2 128 0,0 0 48 0,-5 9 0 15,5-9-368-15,1 9 144 0,-1-9-144 0,10 11 0 16,4-3 288-16,4 2-48 0,3-5-16 0,6 2 0 15,5 0 288-15,7 0 48 0,6 3 16 0,6-5 0 16,6-3-128-16,1 0 0 0,2-6-16 0,2 1 0 16,4-4 144-16,6 2 48 0,4 1 0 0,4-4 0 15,1 0-32-15,-1-2 0 0,-1 0 0 0,3-3 0 16,0 3-16-16,2-2-16 0,-1-2 0 0,-4 0 0 16,-6-3-16-16,-2 3 0 0,-2 1 0 0,-4 1 0 15,-3 3-208-15,-5-1-32 0,-3 2-16 0,-8 0 0 16,-7 2-64-16,-7 3-16 0,-8 0 0 0,-6-1 0 15,-7 3-80-15,-11 1-128 0,0 0 176 0,0 0-176 0,0 0 288 0,-18 5-48 16,-6-2-16-16,-13 0 0 16,-10 5-224-16,-7 2 144 0,-9-4-144 0,-7 6 128 0,-5 4-128 15,-6 1-144-15,-5-1 144 0,-3-1-208 0,-2-2 208 0,4 2 0 16,2 3 0-16,3-3 0 0,1-1 0 0,5-3-144 16,3-1 144-16,8-1 0 0,7-1 0 0,6-1 0 15,7 2 0-15,8-3 0 0,6 6 0 0,6-5 0 16,9 3 0-16,6-3-128 0,10-7 128 0,0 12 0 15,6-3-144-15,12 1 144 0,9-4 0 0,11 1-144 16,10-3 144-16,13 0 0 0,11 1 0 0,9-3 0 16,5-2 0-16,4 0 0 0,4 0 0 0,7-1 0 15,4-1 0-15,-2-1 0 0,-4-1 160 0,1 0-160 16,-3-1 160-16,-3-1-160 0,-2-5 144 0,-7-1-144 16,-9-2 128-16,-7 0-128 0,-7 1 304 0,-7 2-32 0,-8-2 0 0,-9 4 0 15,-10-1-16-15,-9 3 0 0,-6-4 0 0,-8 1 0 16,-5 10 176-16,-13-9 16 0,-11 0 16 0,-8 2 0 15,-8 3-176-15,-11 3-32 0,-10 3-16 0,-13 5 0 16,-11 4-240-16,-10-1 0 0,-8-1 0 0,-9 8 0 16,-3 3 0-16,-4 2 0 0,-3-3 0 0,5 4 0 15,5-1 0-15,1 0 0 0,1-2 0 0,8 2 0 16,11 1 0-16,8-2 0 0,12-3 0 0,7 3 0 16,6-1 0-16,8-2 0 0,12-4 0 0,9 2 0 15,6-2 0-15,8-4 0 0,5 1 0 0,8 0-160 16,9 4 160-16,8 2-128 0,8-3 128 0,10 0-128 15,11-4-16-15,12 1 0 0,8 3 0 0,15-3 0 16,13 0-1328-16,11 2-272 0,8-3-48 0</inkml:trace>
  <inkml:trace contextRef="#ctx0" brushRef="#br0" timeOffset="64863.11">6528 5433 11967 0,'0'0'1072'0,"0"0"-864"16,4-7-208-16,-4 7 0 0,0 0 1248 0,0 0 208 15,10-5 32-15,-1-2 16 0,-1 2-368 0,-8 5-80 16,0 0-16-16,6-6 0 0,-2-2-112 0,-4 8-32 16,0 0 0-16,0 0 0 0,0-9-336 0,-2-1-80 15,-2 4-16-15,-1-2 0 0,-4 3-144 0,-3 1-48 16,-2-1 0-16,-3 0 0 0,-5 1-272 0,-2 2 128 0,-3 0-128 0,-3 1 0 15,-5-3 224-15,-5-1-64 16,-6 1-16-16,-2-1 0 0,-2-4 160 0,-1 2 16 0,0-2 16 0,-1 1 0 16,-1 3 128-16,-1-1 32 0,-1-1 0 0,-3 2 0 15,-1-2-48-15,-1-1-16 0,0-1 0 0,-1 0 0 16,-1 2-176-16,-1 0-16 0,1 2-16 0,-1 0 0 16,-9-1-224-16,3 1 176 0,-1 0-176 0,1 0 160 15,2 2-160-15,1 2 0 0,5-3 0 0,-2 4 128 16,1-3-128-16,-3 0 0 0,5-4 0 0,4 3 128 15,4 1-128-15,1-4 0 0,1 0 0 0,3 0 0 16,3-3 0-16,1 2 0 0,-3-3 0 0,4 1 0 16,4-2 160-16,1 0-160 0,2 0 192 0,3 2-192 15,2-3 192-15,3 3-64 0,1-1 0 0,4 2-128 0,1 0 160 0,1 3-160 16,0-2 128-16,2 3-128 0,0-3 0 16,1 4 0-16,3 2 0 0,1 1 0 0,-1 1 0 0,1 0 0 15,0 1 0-15,0 1 0 0,1 1 0 0,-1 3 0 16,0-1 0-16,-1 3 0 0,0 1 0 0,3 4 0 15,-1 1 0-15,2 3 0 0,0 5-128 0,1 1 128 16,-1 2 0-16,1 3 0 0,3-1 0 0,-1 4-144 16,-1 2 144-16,0 3 0 0,-2 3 0 0,-2 1 0 15,1 3 0-15,1 2 0 0,-1 3 0 0,1 6 0 16,-1 3 0-16,-1 4 0 0,2-1 0 0,0 4 0 16,-1 1 0-16,0 4 0 0,1 2 0 0,1-1 0 15,1-1 0-15,0-6 0 0,3 2 0 0,-2-4 0 0,2-1 0 16,2-3 0-16,0-1 0 0,-2 0 0 15,-1 0 0-15,0-4 0 0,1-3 0 0,-1 1 0 0,-2-6 0 0,1 5 0 16,-2-1 0-16,0-5 0 0,-1 2 0 0,1-3 0 16,0-3 0-16,1-2 128 0,2-5-128 0,0-2 0 15,1-3 0-15,1 0 128 0,0-4-128 0,1-3 0 16,1-1 128-16,2-4-128 0,0-1 0 0,4-4 144 16,0 0-144-16,-4-10 0 0,8 7 144 0,5-5-144 15,2-2 128-15,4-2-128 0,4-3 160 0,5-2-160 16,7-4 128-16,4-2-128 0,6-2 0 0,5 1 144 15,4-3-144-15,2-2 0 0,0-2 0 0,3 2 0 16,2 2 0-16,4 3 0 0,4-1 128 0,3 0-128 16,6 2 0-16,1 4 0 0,-3 0 0 0,1 3 0 15,2 0 0-15,5-2 0 0,4 4 0 0,-2 3 0 0,-1-3 0 0,1 3 0 16,-2 2 0-16,3 3 0 0,3 0 0 16,-3 6 0-16,-6 1 0 0,-1 2 0 0,-2-2 0 0,1 1 0 15,0 4 0-15,-1 1 0 0,-3 1 0 0,-4-2 0 16,-2 1 0-16,-3-5 0 0,-2-1 0 0,-1 0 0 15,0-3 0-15,-4 1 0 0,-3-6 0 0,-4 0 0 16,-5-1 0-16,-3 1 0 0,-1 1 0 0,-5-4 0 16,-2-1 0-16,-5-3 0 0,-3 0 0 0,-1 0 0 15,-3-6 0-15,-1-2 0 0,0-7 272 0,-3-7-16 16,-2-1-16-16,-4-6 0 0,-4-4 352 0,-2-7 80 16,-4-3 16-16,-4-13 0 0,-4-9-16 0,-4-8 0 15,-2-11 0-15,-3-2 0 0,1-3-256 0,1 0-48 16,-2-5-16-16,0 4 0 0,1 3-96 0,3 6 0 0,1 8-16 15,0 9 0-15,0 8 128 0,1 7 16 0,-1 3 16 0,2 12 0 16,1 5-208-16,0 9-64 0,1 2 0 0,0 9 0 31,0 1-1248-31,4 12-256 0,0 0-48 0</inkml:trace>
  <inkml:trace contextRef="#ctx0" brushRef="#br0" timeOffset="67297.21">11609 15253 23039 0,'-38'0'2048'0,"11"-1"-1648"15,-4 0-400-15,0-3 0 0,3 2 704 0,3-1 48 16,1-1 16-16,3 2 0 0,1-1 48 0,3-1 16 16,3 1 0-16,3-1 0 0,2 1-224 0,9 3-32 0,-6-4-16 0,6 4 0 15,0 0-144-15,0 0-32 0,0 0 0 16,0 0 0-16,12-3-256 0,4 3-128 0,3 5 128 0,4-3-128 16,5-1 240-16,5 3-48 0,5 1 0 0,2 3 0 15,1-5 192-15,5 0 16 0,1 1 16 0,5 2 0 16,1-2 16-16,7 1 0 0,4-1 0 0,3 3 0 15,3-5-32-15,0 2 0 0,-2-2 0 0,4 5 0 16,0-5-48-16,6 1-16 0,4 1 0 0,0 0 0 16,-4 2-64-16,1-2-16 0,1-3 0 0,0 3 0 15,1 2-128-15,-1-1-128 0,-2-2 192 0,-3 2-192 16,-2 1 128-16,-3-1-128 0,-2-1 0 0,4 0 0 16,-4 1 0-16,-3-1 128 0,-6-3-128 0,-5 3 0 15,0 1 0-15,-6-1 0 0,-5-2 0 0,-4 0 0 16,-2-2 128-16,-4 0-128 0,-5-2 0 0,-2 1 0 0,-5 1 160 0,-3 1-160 15,-3-1 128-15,-4 0-128 0,-11 0 192 0,0 0-32 16,0 0-16-16,0 0 0 0,0 0 144 0,-11-6 32 16,-4 1 0-16,-3 1 0 0,-3 2-192 0,-6-2-128 15,-3 0 144-15,-6 1-144 0,-3 2 0 0,-2 1 0 16,-4 0 0-16,-4 3 0 0,-6-3 0 0,-7 0 0 16,-4 0 0-16,-4 1 0 0,0 3 0 0,-4-3 0 15,2 0 0-15,-7 1 0 0,-6 0 0 0,0 1 0 16,0-1 0-16,-2 1 0 0,-1-2 0 0,-2 3 0 15,-5-2 0-15,2 1 0 0,1 1 0 0,3 1 0 16,3 1 0-16,1-2 0 0,-2 0 0 0,7 0 128 0,5 1-128 16,8-2 0-16,5 1 0 0,6 4 0 0,5-2 0 0,4-1 0 15,2 2 0-15,7-2 0 16,4-1 0-16,7-1 0 0,7 0 0 0,7 1 0 0,13-4 0 0,0 0-160 16,0 0-32-16,0 0 0 0,18 4 0 0,7-3 0 15,8 0 16-15,7-1 0 0,4 0 0 0,9-1 0 16,5 0 176-16,9-1 0 0,7 1 0 0,10-2 0 15,2 0 0-15,5-1 0 0,0 0 0 0,6-1 0 16,4-1 192-16,5 1-48 0,1 1 0 0,2 0 0 16,0 0 112-16,5 2 32 0,1-1 0 0,1 2 0 15,-2 1-32-15,3 1 0 0,3 0 0 0,-5-1 0 16,-3 0-256-16,0 3 0 0,1-1 0 0,-5 2 0 16,0-4 0-16,-6 1-144 0,-5 2 144 0,-2-2-128 15,2 1-1392 1,-8 0-272-16,-8-1-48 0</inkml:trace>
  <inkml:trace contextRef="#ctx0" brushRef="#br0" timeOffset="69248.53">16486 15342 15663 0,'-19'0'688'0,"9"0"144"0,-2 0-656 0,3 2-176 0,0 0 0 0,4-2 0 0,5 0 1424 0,0 0 256 16,0 0 48-16,-9 5 16 0,9-5-1040 0,0 0-192 15,0 0-64-15,-5 9 0 0,5-9 112 0,0 0 16 16,0 0 0-16,3 9 0 0,-3-9 192 0,8 10 64 16,-8-10 0-16,15 8 0 0,2 0 0 0,-1-3 16 15,1 0 0-15,2 1 0 0,0-1-208 0,3 0-32 16,2 3-16-16,1-2 0 0,3-2-192 0,5 1-32 15,-1 2-16-15,5-4 0 0,1 1-80 0,0 0-16 16,0 1 0-16,3-2 0 0,1-2-48 0,2-1-16 16,1 0 0-16,2 0 0 0,1 0 0 0,4 1-16 15,3 0 0-15,2-1 0 0,0 0-16 0,-1 0 0 16,0 0 0-16,1 0 0 0,-2 0 16 0,4 0 0 0,0 0 0 0,4 0 0 16,0 0 16-16,-2 0 16 0,-2 0 0 0,0 0 0 15,1 0 0-15,0 0 0 0,0 0 0 0,2 2 0 16,3-4 0-16,-2 1 0 0,2 0 0 0,-3 1 0 15,-2-3-64-15,4 1-16 0,-1-2 0 0,0 3 0 16,1-2-128-16,1 1 160 0,0-1-160 0,-3-2 160 16,1-3-160-16,-1 3 0 0,0 1 0 0,4-1 128 15,-1 0-128-15,1 1 0 0,0-2 0 0,-3-2 128 16,-1 5-128-16,0-2 0 0,-2 0 0 0,2-1 0 16,2 4 0-16,1-1 0 0,-2 2 128 0,1 0-128 15,-3 0 0-15,1-3 0 0,-1 0 0 0,1 0 0 16,3 2 0-16,-1-1 0 0,2-1 0 0,-4 2 0 15,-3-3 0-15,-1 2 0 0,2 2 0 0,-2-1 128 0,3 1-128 16,0 0 0-16,0-2 0 0,-1 2 0 16,-3 0 0-16,-2 0 0 0,-2-1 144 0,-1 2-144 0,-2-1 0 0,1 0 128 15,0 3-128-15,1 1 0 0,-3-2 0 0,1-2 0 16,1 1 0-16,-2 2 128 0,0 3-128 0,-1-2 0 16,-1-3 0-16,1-1 0 0,1-1 128 0,0 1-128 15,1 0 128-15,-2-2-128 0,0 2 0 0,-2 0 144 16,-3 0-144-16,-1-1 0 0,3 1 176 0,-1 1-176 15,1 1 160-15,2-1-160 0,-1-2 160 0,2 0-160 16,-1 2 160-16,0-1-160 0,-1-1 144 0,-2-1-144 16,-2-1 128-16,1 3-128 0,1 0 128 0,-1 0-128 15,0-1 128-15,4 1-128 0,0 0 128 0,0 1-128 16,-1-3 0-16,0 2 128 0,-1 1-128 0,0-1 0 0,-5-3 0 16,5 1 0-16,-1 2 0 0,2 0 0 0,0-1 128 15,0 2-128-15,3-1 0 0,1 0 0 0,-1 1 0 0,1-1 0 16,-5-2 0-16,-1 1 0 0,-1-1 0 0,0 2 0 15,1-1 0-15,-1 1 0 0,0 0 0 0,2 1 0 16,0 0 0-16,1 0 0 0,-1 0 0 0,-2 0 0 16,-1-1 0-16,-4-1 0 0,-1 1 128 0,0 2-128 15,-1-2 0-15,5 1 0 0,-3 0 0 0,3-1 0 16,2-2 160-16,-1 2-160 0,-1 0 192 0,-1-2-192 16,0 1 0-16,-2-1 0 0,-4-1 0 0,-1 3 0 15,-1-2 0-15,1 2 0 0,2 1 0 0,-1 0 0 16,-1-1 192-16,0-2-192 0,0 3 192 0,-1 3-192 15,1-3 0-15,0 0 0 0,-1-3 0 0,-3 2 0 16,4 0 0-16,-5 0 0 0,-3-1 0 0,-2 1 0 0,-1 0 0 0,-1 0 0 16,0-1 0-16,0 2 0 0,4 0 128 15,-3 0-128-15,-3-1 0 0,1 1 0 0,-1 0 0 0,0 0 0 16,0 0 0-16,0 1 0 0,-1-1 128 0,1 2-128 16,-2-1 0-16,4 0 0 0,-2 0 0 0,0 1 0 15,-1 1 0-15,0 0 0 0,-1-3 144 0,0 0-144 16,-2-3 0-16,3 3 144 0,-3 3-144 0,2-2 0 15,-3-1 0-15,-2 0 128 0,-1 0-128 0,-1 0 0 16,2 1 144-16,-3-1-144 0,-9 0 144 0,11-1-144 16,-1 0 192-16,0 1-192 0,-1 1 160 0,-9-1-160 15,10 0 128-15,-1 0-128 0,-9 0 0 0,11 0 0 16,-11 0 0-16,0 0 0 0,12 0 128 0,-3 0-128 16,-9 0 0-16,0 0 128 0,0 0-128 0,8-4 0 15,-8 4 144-15,0 0-144 0,8-3 0 0,-8 3 0 0,0 0 0 0,0 0 128 16,0 0-128-16,0 0 0 0,0 0 0 0,8-2 0 15,-8 2 0-15,0 0 144 0,0 0-144 0,0 0 0 16,0 0 0-16,0 0 0 0,0 0 0 0,0 0 0 16,0 0 0-16,0 0 0 0,0 0 0 0,0 0 0 15,0 0 0-15,0 0 0 0,0 0 0 0,0 0 0 16,0 0 0-16,0 0 0 0,0 0 0 0,0 0 0 16,0 0 0-16,0 0 0 0,0 0 0 0,0 0 0 15,0 0 0-15,0 0 0 0,0 0 0 0,0 0 0 16,-10 5 0-16,10-5 0 0,-9 5 0 0,9-5 0 15,0 0 0-15,-9 4 0 0,9-4 0 0,0 0 0 16,-10 2-144-16,10-2 16 0,-11 5 0 0,3-3 0 16,8-2-384-1,-11 3-80-15,11-3-16 0,-10 0 0 0,10 0-2640 16,-9-4-528-16</inkml:trace>
  <inkml:trace contextRef="#ctx0" brushRef="#br0" timeOffset="70685.49">5468 15695 25791 0,'-5'-8'2304'0,"0"0"-1856"15,0-2-448-15,0 3 0 16,0-5 1344-16,0 3 192 0,-3 0 16 0,-2 0 16 0,-1 0-928 0,-5-3-176 16,0 2-32-16,-3-3-16 0,-4 1-208 0,-5 4-32 15,-6-4-16-15,-5 3 0 0,-4-2-160 0,-4 3 0 16,-2-3 144-16,-5 2-144 0,-3 1 0 0,0 3 144 15,0-4-144-15,-7 3 0 0,-7-4 240 0,-3 2-64 16,-2 2-16-16,3-3 0 0,0 0 128 0,-2 0 32 16,-4 3 0-16,-4-3 0 0,-3 2 112 0,1 0 16 15,0 0 16-15,-1 4 0 0,0-2-176 0,-4-1-32 16,-4 1-16-16,1 4 0 0,3 0-64 0,-6 0-16 16,0-2 0-16,2 2 0 0,-4-3 32 0,5 3 0 15,3-2 0-15,-3 1 0 0,-5 0-32 0,0 2 0 0,2 3 0 16,1-1 0-16,5-2-16 0,-1 2 0 0,-1 0 0 0,4 3 0 15,5-1-144-15,1-1 128 0,5-1-128 16,-1 2 128-16,1 0-128 0,0 1 0 0,2-1 0 0,5 5 0 16,2-3 0-16,6 2 0 0,2 0 0 0,0 0 0 15,-2 2 0-15,1-2 0 0,1 2 0 0,4-2 0 16,3 2 0-16,25-3 0 0,-5 4 0 0,0 3 0 16,-2-2 0-16,2 4 0 0,1 3 0 0,1-2 0 15,0 3 0-15,-25 14 0 16,10-5-128-16,7-6 128 0,3-1 0 0,6-1 0 0,5 0-144 0,0 0 144 15,4 5 0-15,2 3-192 0,2 4 192 0,6 2-160 16,2 2 160-16,4-1-160 0,2-1 160 0,6 1-160 16,1 0 160-16,4-3 0 0,3-4-144 0,3-1 144 15,3-3 0-15,4 2-176 0,2-4 176 0,3 2-128 0,4-1 128 16,0 1 0-16,2 4 0 0,2-5 0 0,-1 3 0 0,9-2 0 16,5 3 0-16,-19-15 0 0,8 1 0 0,4 1 0 15,7 2 0-15,4-1 0 0,7 2 0 0,1-2 0 16,1 0 0-16,56 8 0 0,-12-1 0 0,-6-6 0 15,-3 0 0-15,-3-3 0 0,-3-4 0 0,-2-1 0 16,0 2 0-16,0-2 0 0,10 4 0 0,-3-7 0 16,-4 0 0-16,4 0 0 0,6 1 0 0,-3 0 0 15,4-5 0-15,-3 0 0 0,-3-2 0 0,3 0 0 16,1-2 0-16,0-1 0 0,-2-5 0 0,-2 3 0 16,-1 0 0-16,7-4 128 0,-1 0-128 0,-3-4 0 15,-6-3 0-15,-2-1 128 0,-2 1-128 0,0-2 128 16,1-2-128-16,-5-1 128 0,-4-2 64 0,-4-1 0 0,0 0 16 15,-2 0 0-15,2-5-32 0,-4-1-16 0,-3 0 0 0,-5-2 0 16,-4-2-160-16,-6-2 192 0,-3-1-192 0,-4 1 192 16,-6 0-16-16,-4-2 0 0,-7-4 0 0,-6 2 0 15,-7 1 144-15,-4-2 16 0,-6-4 16 0,-3 3 0 16,-6 0-96-16,-6 4 0 0,-3 1-16 0,-7 2 0 16,-7 5-240-16,-4 1 128 0,-6 5-128 0,-2 1 0 15,-3 5 0-15,-2 3 0 0,-4 2 0 0,-4 1-160 31,-4 6-1232-31,3 1-240 0,2 4-48 0,5-1-10416 0,1 1-2064 0</inkml:trace>
  <inkml:trace contextRef="#ctx0" brushRef="#br0" timeOffset="71900.85">13485 14435 21647 0,'0'0'960'0,"11"-5"192"0,-1-2-912 0,0 2-240 16,1 2 0-16,2-5 0 0,1 2 512 0,0-1 48 15,-3-3 16-15,1 1 0 0,-1-2-304 0,-1-1-48 16,1 1-16-16,-1-3 0 0,0-1-64 0,-2-1-16 0,-2 0 0 0,0-2 0 16,-1-1 192-16,-3 0 16 0,0-3 16 0,-2-2 0 15,-1-3 352-15,-2 1 80 0,-5-6 16 0,-1-2 0 16,-7-3-96-16,0 0-32 0,-3-2 0 0,-4-2 0 16,-1 0-176-16,-3 3-48 0,2-1 0 0,-2-2 0 15,-1 0-128-15,0 2-48 0,-3-2 0 0,0-2 0 16,-2-1-144-16,-2-1-128 0,0 3 144 0,-5 0-144 15,-4-4 0-15,-3 3 0 0,-4 1 0 0,1 4 0 16,2 0 0-16,-1 1 0 0,-4 3 0 0,0 3 0 16,-2 6 0-16,-4-2 0 0,-7 2 0 0,-3 1 0 15,-2-3 0-15,-2 5 128 0,1 2-128 0,-2 0 0 16,-2 2 0-16,-6 0 128 0,-4 2-128 0,1-1 0 16,0 2 0-16,1 2 144 0,0 2-144 0,-5-1 128 0,-6 1-128 15,2 4 0-15,3 4 144 0,-3-3-144 0,-3 3 0 0,-1 1 0 16,-5 1 0-16,4 1 0 0,3 3 0 0,-6-1 0 15,-4 2 0-15,3 2 0 0,4-1 128 0,0 4-128 16,2-2 160-16,-2-1-160 0,-5 3 176 0,6 2-176 16,2-2 192-16,1 4-192 0,0-2 192 0,0 2-64 15,-4 1 0-15,4 1-128 0,1 2 144 0,0 1-144 16,0 1 0-16,1 1 144 0,-2 4-144 0,3 0 0 16,2-1 144-16,-1 0-144 0,-3 4 0 0,3-4 0 15,1 0 0-15,3 3 0 0,2-2 0 0,-1 6 0 16,-4-2 0-16,1 1 0 0,0 4 0 0,3 1 144 15,1 1-144-15,-1 1 160 0,-3 4-160 0,2-3 192 16,1-2-192-16,2 5 192 0,4-1-192 0,-1 3 192 16,0-3-192-16,-3 0 192 0,-1 1-192 0,2 5 160 0,4-2-160 0,3 4 160 15,4-6-32-15,-1 1 0 0,-5 2 0 0,5-3 0 16,1 2 48-16,5-2 0 0,2-2 0 0,3 2 0 16,1 3-176-16,1-2 160 0,0 4-160 0,2-4 160 15,5-3 16-15,-2 3 0 0,5-1 0 0,3-2 0 16,3-2-176-16,1 1 0 0,5-1 144 0,4-1-144 15,0-3 144-15,0 0-144 0,1 1 192 0,0-2-192 16,-1 0 192-16,3-6-64 0,1 0 0 0,2-1-128 16,3-4 160-16,1-2-160 0,4-2 128 0,2 0-128 15,1 0 0-15,3-4 0 0,2 0 128 0,2-4-128 16,1-3-128-16,8-6-64 0,0 0-16 0,0 0 0 16,0 0-1808-16,0 0-352 15,-6-6-80-15,4-3-12880 0</inkml:trace>
  <inkml:trace contextRef="#ctx0" brushRef="#br0" timeOffset="72167.32">4871 14730 28559 0,'-19'4'1264'0,"9"-1"272"0,0 3-1232 0,1 4-304 15,0-1 0-15,2 3 0 0,1 5 1088 0,1 1 176 16,-1 1 16-16,2 4 16 0,1 2-592 0,1-2-128 15,2 0-32-15,2 2 0 0,3-1-288 0,2 6-64 16,2-6-16-16,2 1 0 0,3 3-176 0,4-1 192 16,3 1-192-16,5 0 192 0,-1-4-192 0,3 1 0 0,7 2 0 0,3-4 128 15,4-3-128-15,5 1 0 0,5-2 0 16,0-2 0-16,-1-1 0 0,2-2 0 0,3 0 0 0,1-4 0 16,4 0-208-16,7 0 16 0,4-4 16 0,3-3 0 31,0-2-1328-31,4-1-272 0,4-2-48 0</inkml:trace>
  <inkml:trace contextRef="#ctx0" brushRef="#br0" timeOffset="73001.39">20709 14323 12895 0,'0'0'576'0,"0"0"112"0,0 0-560 0,13 1-128 16,-2 1 0-16,2-1 0 0,-2 3 2368 0,2-2 448 16,-1 1 96-16,-1 1 16 0,0-3-2208 0,1-1-432 15,-1-1-96-15,1-1 0 0,-1 0-192 0,1-1 0 16,-1-1 0-16,2 1 0 0,2-2 0 0,0-2 0 15,-1 2-160-15,0-1 160 0,-1-2 0 0,0 2 0 16,-1-3 0-16,1 3 0 0,-1-3 320 0,-1 0 48 16,0 0 16-16,1 0 0 0,-1-3 320 0,2 2 64 15,-1-2 0-15,-1 0 16 0,-1 1-80 0,0-2-32 16,0-2 0-16,2 2 0 0,-1 2-416 0,1-2-96 0,-1 1-16 0,2 1 0 16,-3-6-144-16,2 4 0 0,-1 0 0 0,0 1 0 15,0-3 0-15,-1 2-176 0,0 3 176 0,1-2-128 16,0 0 128-16,-3 2 0 0,4-3 0 0,-2 3-128 15,0 1 128-15,-1-1 0 0,0 2 0 0,0-2 0 16,-1 3 0-16,-1-4 0 0,0 4 0 0,0-2 128 16,1 1-128-16,-1 3-128 0,0-4 128 0,-1 3-192 31,-1 1-1040-31,2-3-224 0,-5 3-32 0,2-4-16 0</inkml:trace>
  <inkml:trace contextRef="#ctx0" brushRef="#br0" timeOffset="73528.87">24657 14258 19343 0,'0'0'1728'0,"0"0"-1392"0,-9 5-336 0,9-5 0 16,-7 11 1744-16,0-3 288 0,1 1 48 0,1-4 16 16,5-5-1616-16,0 0-320 0,-9 9-160 0,9-9 160 15,0 0-160-15,0 0 0 0,-9 4 0 0,9-4 0 16,0 0 0-16,0 0 0 0,0 0-160 0,0 0 160 15,0 0 0-15,0 0-144 0,0 0 144 0,0 0 0 0,-4-9 0 0,3 2 0 16,1 7 0-16,0-8 0 0,0 8 192 0,1-11 32 16,-1 0 0-16,0 11 0 0,-1-9-48 0,1 9-16 15,-1-14 0-15,-2 3 0 0,3 11-160 0,-6-10 0 16,1-2 0-16,-2 5 0 0,0-6-192 0,-2 4-80 16,-1 0-16-16,-2 3 0 15,-2-4-1664-15,0 3-336 0</inkml:trace>
  <inkml:trace contextRef="#ctx0" brushRef="#br0" timeOffset="74569.31">21331 14332 18431 0,'-5'-4'1632'0,"0"3"-1312"16,5 1-320-16,0 0 0 0,0 0 1056 0,0 0 144 15,-4-6 16-15,1 0 16 0,3 6-672 0,0 0-144 16,1-6-32-16,-1 6 0 0,6-9 0 0,0 3 0 15,0 2 0-15,1-4 0 0,-1 1 16 0,0-1 0 16,2 1 0-16,0-1 0 0,-2-2 208 0,2 1 32 16,-2-3 16-16,0 2 0 0,1 1 112 0,-2-5 0 15,-1 0 16-15,1 0 0 0,0-1-144 0,-1-1-48 16,-1-2 0-16,-3-3 0 0,-2-3-208 0,-2 3-32 16,-2 0-16-16,-2 2 0 0,-2-5-160 0,-2-1-48 0,-2-1 0 0,-3-5 0 15,-1 1 0-15,-4 2-128 0,-2-2 192 0,-4-1-64 16,-2 0-128-16,-3-1 0 0,-2-1 0 0,-4 1 0 15,-6-2 0-15,-4-2 0 0,-5-1 0 0,0 2 0 16,-1 0 0-16,-2 0 160 0,-4-5-160 0,-4 3 160 16,-2 2-160-16,-6 1 160 0,-3-1-160 0,0 2 160 15,-1-1-32-15,0 5-128 0,-3-1 192 0,-5-1-64 16,-6-5-128-16,2 2 0 0,0 2 0 0,-2-1 0 16,-3 0 0-16,-4 1 0 0,-5 0 0 0,0 2 0 15,1-5 0-15,-1 2 0 0,-3 4 0 0,-1 1 0 16,-3-4 0-16,1 4 0 0,-1 2 0 0,-1-3 0 15,-1-5 0-15,4 5 0 0,3 0 0 0,-5 2 0 16,-3-4 0-16,3 4 0 0,2 0 0 0,-1 3 0 0,-4-1 0 16,1 3 0-16,-1 0 0 0,1 2 0 0,2 0 0 15,-2 2 0-15,-4 0 0 0,5 4 0 0,2 0 0 0,-1 0 0 16,-7 3 0-16,3 1 0 0,3-3 0 0,0 4 0 16,2 0 0-16,-2 3 0 0,3-6 0 0,2 6 128 15,0 1-128-15,1-2 0 0,-6 2 128 0,3 4-128 16,5-1 0-16,-2 0 128 0,0 4-128 0,1-2 0 15,-3 0 0-15,3 2 128 0,1 2-128 0,1 1 0 16,-4 1 0-16,1-2 128 0,9-1-128 0,-2 3 0 16,4 3 0-16,0-3 0 0,-4 2 0 0,4-3 0 15,2 3 0-15,1 1 0 0,-2-2 0 0,1 3 0 16,1-3 0-16,2 3 0 0,4-1 0 0,0 2 0 16,-2-3 0-16,0 2 0 0,-1 3 0 0,3-2 0 15,3 2 0-15,2 1 0 0,1-5 0 0,-1 2 0 0,-4 2 0 0,6-2 0 16,0 2 0-16,4 2 0 0,3-1 0 0,0-1 0 15,-3 2 144-15,-1-1-144 0,3 1 160 0,1 2-160 16,-1 3 192-16,6 1-48 0,3-1-16 0,-2 2 0 16,-2 3-128-16,0-5 128 0,1 1-128 0,2 2 128 15,1-2-128-15,5 2 0 0,1-1 0 0,1-2 0 16,-3-1 128-16,2 0-128 0,0 0 0 0,3 3 128 16,5-2-128-16,2 2 0 0,1-2 0 0,4 0 0 15,1 1 0-15,8 0 0 0,2 1 0 0,3-2 0 16,2 2-288-16,5 2-96 0,4 0 0 0,8-3-16 15,7-1-2608 1,11-2-528-16</inkml:trace>
  <inkml:trace contextRef="#ctx0" brushRef="#br0" timeOffset="75653.42">25353 14514 23039 0,'-11'-12'2048'0,"5"5"-1648"0,0 0-400 0,1-2 0 0,-3 2 3200 0,2 0 544 16,-3-4 112-16,-1 1 32 0,-3 0-3184 0,-2-6-704 16,-3-4 0-16,-1 1 0 0,-3-3 0 0,-3-3 0 15,-2 2 0-15,-3-5 0 0,-1 1 0 0,-5-6 0 16,-3 0 0-16,-2-4 0 0,-2-2-336 0,-1-3 16 15,-1-2 16-15,-4 0 0 0,-7-4 80 0,-2 1 16 16,0 0 0-16,-2-1 0 0,0 1 208 0,1 2-144 16,-2-1 144-16,-4 2-128 0,-5-6 128 0,-4 1 0 15,-3 3 0-15,-2-2 0 0,-1 1 0 0,-5 4 0 16,-6 2 0-16,-1-1 0 0,-8 0 128 0,5 1-128 16,-1-2 128-16,-6 1-128 0,-7 0 0 0,-1-1 0 15,1 4 0-15,-3-1 0 0,-4-4 0 0,-3 3 0 0,-4 4 0 0,-2 0 0 16,-2 2 0-16,-1-2 0 0,-5-1 0 0,0 5 0 15,-3 1 0-15,1 0 0 0,3-5 0 0,-3 3 0 16,-3 6 0-16,2-3 0 0,1 2 0 0,-2 3 0 16,-3-4 0-16,2 4 0 0,5-2 0 0,-3 4 0 15,-5-3 0-15,4 3 144 0,3 2-16 0,-2-2-128 16,-4 2 160-16,2 1-160 0,4 0 128 0,-2 1-128 16,-5 1 192-16,0-1-32 0,5-2-16 0,-2 0 0 15,-6 1 0-15,3 3 0 0,4 3 0 0,-2 1 0 16,-1-1-16-16,2 2 0 0,0 0 0 0,1 2 0 15,0-1-128-15,1-1 0 0,2 2 0 0,2 2 128 16,-3 0-128-16,4 3 0 0,3 1 0 0,-2-2 128 16,1 1-128-16,3 4 0 0,-1 0 0 0,3 1 0 15,-3-2 0-15,4 3 0 0,2 3 0 0,-2 0 0 0,-5 0 0 0,3 5 0 16,6-3 128-16,-5 3-128 0,-3 3 128 0,3 2-128 16,2-3 192-16,0 3-64 15,-2-4-128-15,1 2 192 0,6 3-192 0,3 0 192 0,-1 0-64 0,-1 1 0 16,2 2 0-16,1 1 0 0,1 1 0 0,0-3-128 15,-1-2 192-15,4 3-64 0,2 0-128 0,-2 1 0 16,-2 0 144-16,4 0-144 0,3-3 0 0,2 2 128 16,2-2-128-16,-2 0 0 0,-1-2 128 0,4 1-128 15,4 0 128-15,2 0-128 0,-1 1 192 0,1 2-48 16,0-1 0-16,3 1 0 0,5 0 16 0,2 1 0 16,2 1 0-16,1 0 0 0,-1-1 0 0,3 1 0 15,3-1 0-15,4 1 0 0,2 1-160 0,1 2 128 16,-5-2-128-16,6-1 128 0,2-3-128 0,4-4 192 15,0 2-192-15,4 2 192 0,2 1-192 0,0 2 160 0,2 2-160 0,0-3 160 16,-1-2-160-16,2-1 0 0,1 2 144 0,2 1-144 16,0-3 0-16,1 1 0 0,1 2 0 0,-1 0 128 15,2 0-128-15,-2 2 0 0,-4 1 0 0,-2 1 0 16,1 3 0-16,-1-1 0 0,2 0 0 0,-4 5-128 31,2 3-2240-31,-2 2-448 0</inkml:trace>
  <inkml:trace contextRef="#ctx0" brushRef="#br1" timeOffset="82492.53">6354 15471 13935 0,'13'-14'608'0,"-4"6"144"16,0-4-608-16,1 0-144 0,1 2 0 0,1-2 0 0,-2 4 1184 0,2-4 208 16,1 2 32-16,-2 1 16 0,-4 4-288 0,0-4-48 15,-2 0-16-15,0 2 0 0,-5 7-192 0,0 0-32 16,2-7-16-16,-2 7 0 0,0 0-192 0,0 0-32 15,0 0-16-15,0 0 0 0,0 0-16 0,0 0 0 16,0 0 0-16,0 0 0 0,0 13-96 0,-1 0-32 16,-1-1 0-16,-2 5 0 0,0 2 48 0,-1 3 0 15,-2 2 0-15,0 1 0 0,-2 6-192 0,0 0-16 16,1 5-16-16,0 3 0 0,-4 1-32 0,1 0-16 16,-2 5 0-16,3-2 0 0,-2 4 16 0,1-4 0 15,-1 2 0-15,1-3 0 0,-4-3 64 0,2-1 32 0,0-1 0 16,2-2 0-16,-1-4-128 0,1 1-32 0,0-4 0 0,0 0 0 15,1-5-64-15,1-1-128 0,-1-2 176 0,-1-1-176 16,-1-4 176-16,2 2-176 0,2-1 160 0,2-1-160 16,0-1 128-16,1-2-128 0,1-3 0 0,4-9 0 15,0 0 176-15,6 13-176 0,2-7 192 0,2 2-192 16,1-5 144-16,3 0-144 0,4-2 0 0,-2 0 144 16,-1-1-144-16,4 0 0 0,1-1 0 0,2 0 128 15,1 1-128-15,1 0 160 0,0-1-160 0,3 1 160 16,1 0-160-16,1 1 160 0,0-1-160 0,3 0 160 15,2 0-160-15,4 0 128 0,0 0-128 0,4 0 128 16,2 0-128-16,-1 0 0 0,-1 0 144 0,2 1-144 0,-2-1 0 16,4 1 0-16,0-1 0 0,1 0 128 15,1 0-128-15,3 3 128 0,4-1-128 0,1 2 128 16,-1-1-128-16,1 1 0 0,0-2 0 0,2 2-128 0,-1 1 128 0,4-1 0 16,1-2 0-16,5 2 0 0,1 1 0 0,-2 0 0 15,-4-2 0-15,3 0 0 0,4 2 0 0,1 0 0 16,2-3 0-16,2 2 0 0,-1-3 0 0,1 2 0 15,-1 1 0-15,2 1 128 0,2-3 0 0,3 1 0 16,5 1 0-16,-3-1 0 0,-5 1-128 0,2 0 0 16,2-1 128-16,5 2-128 0,1 2 0 0,0 0 128 15,-3-2-128-15,1 1 0 0,1-1 0 0,2 2 0 16,5 1 0-16,-7 0 128 0,1-4-128 0,-1 2 0 16,3-1 0-16,1 3 0 0,3 0 0 0,-1-5 0 0,-3 1 0 0,1 3 0 15,0-2 0-15,7 1 0 0,2 2 0 0,-1-5 0 16,-4-3 0-16,0 3 0 0,4 1 0 0,-2 3 128 15,0-3-128-15,-1-1 0 0,-1 2 0 0,4 4 0 16,2 0 0-16,-2 1 0 0,-4-5 0 0,2 4 0 16,0-2 0-16,5 5 0 0,3-3 0 0,-1 0 0 15,-5-4 0-15,6 1 0 0,1 2 0 0,1-3 0 16,-2-3 0-16,0 1 0 0,-2-1 0 0,7 0 128 16,2-1-128-16,-3-1 0 0,-5 1 128 0,1-1-128 15,2 0 0-15,-1 0 128 0,1-2-128 0,-1-2 0 16,-2 3 0-16,4-1 128 0,2 0-128 0,-3-1 0 15,-5 2 0-15,2 0 0 0,4-1 0 0,0 0 128 16,-2-4-128-16,1 2 0 0,0 1 0 0,2 1 0 16,3-1 0-16,-1-2 0 0,-5-1 0 0,3 3 0 15,4-1 0-15,-3-1 0 0,-6 0 0 0,3 1 0 0,-1-1 0 16,2-1 128-16,3 2-128 0,-2 0 0 0,-5-3 128 0,1 2-128 16,4 2 160-16,-4 1-160 0,-4-2 160 0,0-1-160 15,-1 1 160-15,2 1-160 0,5 2 128 0,-4-3-128 16,-3-2 0-16,-3 2 0 0,2 0 0 0,1-3 128 15,2 1-128-15,-2 1 0 0,-4-2 0 0,2 0 0 16,2 1 0-16,-5-2 0 0,-1 2 0 0,-4 1 0 16,-1-4 0-16,3 5 0 0,-2 3 0 0,-1-3 128 15,-3-3-128-15,0 1 0 0,2 4 0 0,-1-2 0 16,2-1 0-16,-2 3 0 0,-3-1 0 0,-1 0 0 16,0-3 0-16,0 2 0 0,1 3 0 0,0 0 0 15,-5-2 0-15,3 1 0 0,-6 2 0 0,1-2 0 0,-1 2 128 0,0-1-128 16,1 0 0-16,-1 0 0 0,-4 1 0 0,2 0 0 15,-1 0 0-15,-1 0 128 0,0 0-128 0,1 0 0 16,-1 0 0-16,-3 0 128 0,0-2-128 0,1 2 0 16,-1 0 0-16,1 0 0 0,2-2 0 0,-2 2 0 15,-2 0 0-15,-1 0 128 0,-4 0-128 0,2 0 0 16,-2 0 0-16,2 2 0 0,-1 0 0 0,1 0 0 16,-2-1 0-16,-3 1 0 0,-5-2 0 0,-2 1 0 15,-1 1 0-15,3 1 176 0,-1 0-176 0,0 0 160 16,1 0-160-16,0-1 0 0,0 0 0 0,-3 0 0 15,-4 0 0-15,-2-1 0 0,3 0 0 0,-3 3 0 16,2-2 0-16,-1 1 0 0,-1-2 0 0,0 0 128 16,1 2-128-16,2 1 0 0,1 1 0 0,-7-3 0 15,-4-2 0-15,0 2 0 0,3 0 128 0,-2 1-128 16,0-3 0-16,2 0 0 0,-2 0 0 0,2 1 0 0,1 2 128 0,-3-2-128 16,0-1 0-16,-3 0 128 0,0 1-128 0,-2-1 0 15,-4-1 0-15,-2 1 0 0,-2 1 128 0,1 3-128 16,0 0 0-16,-1-3 128 0,2 2-128 0,-2-1 0 15,-1 1 0-15,1 1 128 0,-1-1-128 0,-1-1 0 16,0-2 0-16,-2 1 128 0,1 3-128 0,-4 1 0 16,-3 1 0-16,0-3 0 0,-2-1 0 0,-3-1 0 15,2 1 0-15,-2-1 0 0,-11-1 0 0,12-1 0 16,-3-2 0-16,-9 3 0 0,11-2 144 0,-5-3 0 16,-1-3 0-16,2 2 0 0,-3-3 48 0,1 0 16 15,-3-5 0-15,1 0 0 0,1 1 0 0,-3-2 0 16,0-3 0-16,2-2 0 0,-1-4-208 0,1-1 176 0,-1-4-176 0,1 3 160 15,-3-5-160-15,2 1 0 0,2-5 0 0,1-2 0 16,2 0 0-16,0-1 0 0,2-1 0 0,1 1 0 16,2-2 0-16,-1 4 0 0,1-1-176 0,-1 2 176 15,3 2-192-15,0 0 64 0,-1 3 0 0,0 2 0 16,-2-1 128-16,-1 4 0 0,0-1-144 0,0 3 144 16,-1 3 0-16,0 0 0 0,-1 3 0 0,-2 0 0 15,1 1 0-15,-2-1 0 0,1 2 0 0,-2 1 0 16,0-1 0-16,-1 2 0 0,0-1 0 0,1 0 0 15,0 1 0-15,-2 3 0 0,-2-3 128 0,3 3-128 16,-2-1 0-16,-1 2 0 0,0 0 0 0,0 0 0 16,-1 0 0-16,-1 1 0 0,0-2 0 0,-1 4 0 15,1-3 0-15,-2 4 0 0,4 5 0 0,-8-9 0 16,2 3 0-16,-4 2-144 0,0-4 144 0,-2 4-160 16,-2 2 160-16,0 1 0 0,-1-1-144 0,-1 0 144 0,-4 1 0 15,0 1-144-15,-3 1 144 0,-1-1 0 0,-1-1 0 0,-5 1-128 16,-3 0 128-16,-4 1 0 0,-6 1 0 0,0 0 0 15,-1 0 0-15,-3 1 0 0,-4-1 0 0,0 2 0 16,0-3 0-16,-2 1 0 0,-5 0 0 0,-3-1 0 16,-7 1 0-16,-1-1 0 0,0-2 0 0,0 2 0 15,-1 0 0-15,-3-1 0 0,-3-1 0 0,-4 0 0 16,-7-1 0-16,4 2 0 0,-1-1 0 0,-3 1 0 16,-3 0 0-16,-2 0 0 0,0 0 0 0,0 0 0 15,2 0 0-15,-7 0 0 0,-3-1 0 0,-3 1 0 16,0 0 0-16,1 0 0 0,1 0 0 0,-4 0 0 15,-1 0 0-15,-1-1 0 0,1-1 0 0,-1-1 0 0,-2 0 0 0,2-1 0 16,3 3 0-16,-1 0 0 0,-1-1 0 0,-3 1 0 16,0 0 0-16,0 0 0 0,3-4 0 0,-5 2 0 15,-2 0 0-15,1 1 0 0,3 1 128 0,-3-2-128 16,-2 1 0-16,0-2 0 0,3 1 0 0,-1 2 0 16,0-2 0-16,0 2 0 0,-1-1 0 0,2-1 0 15,3 2 0-15,-2-2 0 0,-4 3 0 0,1 3 0 16,4-6 0-16,0 3 0 0,-2 0 0 0,3 0 0 15,3 0 0-15,3 0 0 0,3 0 0 0,-2 0 0 16,-3-1 0-16,2 0 0 0,5-1 0 0,-1 2 0 16,0 0 0-16,0 0 0 0,-1 0 0 0,1 0 0 15,1 2 0-15,1 3-128 0,-3-1 128 0,-1-2 0 16,2 2 0-16,-1 1 0 0,5 3 0 0,-6-5 0 16,-4 1 0-16,1 1 0 0,1 0 0 0,2-1 0 15,-1 0 0-15,-1 2 0 0,-3-2 0 0,5 0 0 0,-1 1 0 0,-1 3 0 16,-4-4 0-16,-4 3 0 0,7 1 0 0,2-3 0 15,0 0 0-15,0 1 0 0,-6-2 0 0,4 1 0 16,2 3 0-16,-4-3 0 0,-1 1 0 0,0 2 0 16,4-2 0-16,3 1 0 0,1 0 0 0,-2-2-128 15,-5-1 128-15,4 2 0 0,0 0 0 0,-1 0 0 16,-2 0 0-16,3-1 0 0,0 2 0 0,3 2 0 16,2-6 0-16,-4 3 0 0,-2 0 0 0,2-2 0 15,0 1 0-15,3 1 0 0,3-1 0 0,-2-2 0 16,-3-1 0-16,2 3 0 0,3 0 0 0,2-2 0 0,-2-2 0 15,2-1 0-15,-1 2 0 0,2 0 0 0,5-2 0 16,0 0 0-16,-1 0 0 0,-1 0 0 16,1 0 0-16,0-1 0 0,6-2 0 0,0 3 0 0,-1 0 0 0,0-1 0 15,2-3 0-15,1-2 0 0,0 1 0 0,5 2 0 16,3-1 0-16,-1-1 0 0,-3-2 0 0,2 0 0 16,3-2 0-16,3 4 0 0,1-2 0 0,3 0 0 15,2 0 0-15,2-2 0 0,-7 4 0 0,2-4 0 16,3 1 0-16,3-1 0 0,0 2 0 0,2 2 0 15,2-2 0-15,0 2 0 0,1-1 0 0,-3-2 0 16,0 2 0-16,-1-3 0 0,2 0 0 0,3 0-160 16,1 0 160-16,0-2-128 0,2 3 128 0,1-2-128 15,-2 4 128-15,0-3 0 0,0 1-144 0,-1 1 144 16,0-2 0-16,3 4 0 0,1-4-144 0,0 2 144 16,2 5 0-16,2-5 0 0,0 0-128 0,-2 3 128 0,-1 0 0 15,-1 0 0-15,0 1-128 0,2 0 128 0,-1 2 0 0,-1-1 0 16,2 1 0-16,1 0 0 0,-1-2 0 0,2 3 0 15,1 3 0-15,-4-2-160 0,-2-1 160 0,-2 0 0 16,1 0 0-16,1 3 0 0,1-1 0 0,2 3 0 16,1 2 0-16,0-2 0 0,0-3 0 0,-1 6 0 15,-2-2 0-15,4 2 0 0,-3 1 0 0,3-3 0 16,-1 2 0-16,0-2-128 0,5 1 128 0,0 1 0 16,2-3 0-16,1 3 0 0,1-2 0 0,2 1 0 15,2 2 0-15,3-4 0 0,-1 1 0 0,2 2 128 16,0-3-128-16,1 0 128 0,-1 1-128 0,0-2 0 15,3 0 0-15,0 0 128 0,2 0-128 0,5-1 192 16,-4-1-64-16,6 0 0 0,-3 1-128 0,3-1 0 16,1 1 0-16,1-1 0 0,2-2 0 0,1 0 0 0,0 2 0 15,3-1 0 1,1-1-1648-16,6 0-336 0,-8 0-80 0</inkml:trace>
  <inkml:trace contextRef="#ctx0" brushRef="#br1" timeOffset="84576.2">19199 16364 10127 0,'-6'-2'896'0,"-2"1"-704"0,-1-1-192 0,-1 2 0 16,1-2 464-16,-2 2 64 0,-1 0 16 0,2-1 0 15,1-1 32-15,0 2 16 0,-1 0 0 0,1-1 0 16,0 0 240-16,9 1 32 0,-10-2 16 0,10 2 0 15,-9 0 240-15,9 0 48 0,-9 2 16 0,9-2 0 16,-10 2-208-16,0 1-32 0,2 1-16 0,-2-2 0 16,10-2 48-16,-9 3 16 0,9-3 0 0,-7 5 0 15,7-5-160-15,0 0-16 0,-8 6-16 0,8-6 0 16,0 0-96-16,0 0-32 0,0 0 0 0,0 0 0 16,0 0-96-16,0 0-32 0,12 6 0 0,0-2 0 15,1-1-160-15,3-1-48 0,5 2 0 0,0-3 0 16,5-1-160-16,1 0-48 0,2 0 0 0,4 2 0 15,1-2-128-15,4 2 0 0,3 1 0 0,2-1 128 0,0 0-128 0,1 0 128 16,-2 2-128-16,1-1 128 16,1-2-128-16,3 0 192 0,0 2-192 0,2-2 192 0,3 3-32 0,-1 1 0 15,1-1 0-15,1-1 0 0,-1 0-16 0,4-1 0 16,1 2 0-16,1-1 0 0,1-2-144 0,5 0 0 16,-1 1 144-16,3-4-144 0,-2 4 128 0,3-4-128 15,-1 1 160-15,2 0-160 0,-1 0 192 0,2 1-48 16,1 0-16-16,1-2 0 0,-1 0 0 0,1 2 0 15,0 0 0-15,0 2 0 0,1-2-128 0,0-2 0 16,3 2 0-16,-1 0 128 0,-2 2-128 0,2-2 0 16,1 0 144-16,1 0-144 0,3 2 128 0,-4 0-128 15,-5-1 160-15,0-1-160 0,1 0 176 0,0 2-176 0,3 0 192 16,-4 1-192-16,4 1 144 0,-6-1-144 0,-2-1 0 16,-2 0 144-16,-2-1-144 0,2 2 0 0,-1 0 0 0,2-1 0 15,-1-1 128-15,0 2-128 0,0-2 0 0,-2-1 128 16,1 0 0-16,-1 0-128 0,0 3 192 0,3-1-64 15,-1 1 0-15,-2-1-128 0,-2 0 192 0,-4 0-64 16,-2 2 16-16,0-1 0 0,-1-2 0 0,-1 0 0 16,0 2 48-16,-4-1 0 0,1 1 0 0,-5 2 0 15,2-4 48-15,-5 0 16 0,-3 1 0 0,-4-2 0 16,-3 0-48-16,-1 0 0 0,1 0 0 0,-5 0 0 16,-1 0-32-16,-5 1-16 0,0-1 0 0,-5 0 0 15,-4-1-160-15,-11 1 0 0,0 0 0 0,0 0 0 16,0 0 0-16,0 0-272 0,-12-9 64 0,-7 1 16 15,-6-1-2880 1,-7-2-576-16</inkml:trace>
  <inkml:trace contextRef="#ctx0" brushRef="#br1" timeOffset="86247.59">9115 16212 2751 0,'0'0'256'0,"0"0"-256"16,-7 1 0-16,-1 3 0 0,-2-1 1216 0,2-1 208 0,-2 1 48 0,4-1 0 15,-3 1-448-15,9-3-96 0,-12 5-16 0,1-1 0 16,-1-3 0-16,2 1 0 0,1 1 0 0,0 1 0 15,1 2-32-15,0-1-16 0,8-5 0 0,-10 7 0 16,-2 0-64-16,2-2-16 0,10-5 0 0,-9 5 0 16,9-5-112-16,0 0-32 0,0 0 0 0,-1 9 0 15,1-9 0-15,0 0-16 0,6 9 0 0,2 0 0 16,1-5-128-16,1 0-32 0,1 1 0 0,2-1 0 16,0-3 112-16,2 3 0 0,3-1 16 0,0 3 0 15,1-3 32-15,1 2 0 0,1 2 0 0,0 0 0 16,5-3-80-16,-4 1-16 0,5 2 0 0,1-2 0 15,1 1-80-15,1 2-32 0,1-3 0 0,4 0 0 16,2 0-96-16,1-1-32 0,-1-3 0 0,2 2 0 16,3-3-80-16,2-2-16 0,3 1 0 0,3 1 0 0,3-2-192 0,5-1 144 15,1-2-144-15,1 1 128 0,-2 0-128 0,4 0 0 16,-1-2 0-16,3 0 0 0,4-2 128 0,2-2-128 16,2 6 128-16,-1-3-128 0,-1-1 192 0,1 2-64 15,3-2 0-15,2 3 0 0,3-3 16 0,0 2 0 16,-3 1 0-16,-1-4 0 0,-1 3-144 0,0 2 128 15,1 0-128-15,1 0 128 0,-1 3-128 0,-3-2 0 16,-3-1 0-16,-2 3 128 0,2 0-128 0,-2 1 0 16,2 1 144-16,-2 0-144 0,-2-1 0 0,-2 0 144 15,-5-1-144-15,-2 0 0 0,-1 0 160 0,-1 1-160 0,1 1 128 16,1 1-128-16,0 0 176 0,0-1-48 16,-2 0-128-16,-2 1 192 0,-3-1-192 0,0 1 0 0,-2 3 0 0,2-1 0 15,-1-1 0-15,2 2 0 0,-3 2 0 0,1-3 0 16,-2 1 0-16,1-1 0 0,-3 0 128 0,-3-1-128 15,-3-2 0-15,0-1 0 0,0 1 128 0,-1-1-128 16,-3 0 0-16,1 0 128 0,-2 0-128 0,0 0 0 16,-4 0 0-16,0 0 128 0,-2 0-128 0,-2 0 0 15,0-1 0-15,-4 1 0 0,-3 0 128 0,0 0-128 16,-4 0 0-16,-1 0 0 0,-2 0 128 0,-11 0-128 16,8-1 0-16,-8 1 144 0,0 0-144 0,0 0 128 15,0 0-128-15,0 0 0 0,0 0 144 0,0 0-144 16,0 0 128-16,-11-4-128 0,-1-4 128 0,-2 4-128 15,-3 3 0-15,-1 0 0 0,-4-2 0 0,-5-2 0 16,-4 3 0-16,0 0 0 0,-3 1 0 0,0 0 128 0,-3 0-128 16,-1 1 0-16,-3 0 0 0,1 0 0 0,-2 0 0 0,-4 0 0 15,-1 0 0-15,-5 0 0 0,-4-2 0 0,0 2 128 16,-1 0-128-16,-2 0 0 0,1 0 0 0,-2 0 0 16,-2 0 0-16,-4 2 0 0,-3-4 0 0,-5 2 0 15,3 0 0-15,1 3 128 0,-1-1-128 0,-3 1 0 16,-2-2 0-16,-3 3 0 0,-2-4 0 0,2 1 0 15,0-1 0-15,2 1 0 0,-1 2 0 0,-2-3 0 16,-2-1 0-16,2-1 0 0,1 1 0 0,4 1 0 16,4 1 0-16,-4-1 0 0,0-1 0 0,1 0 0 15,1-4 0-15,3 2 0 0,4 1 0 0,4-1 0 16,2 2 0-16,1-2 128 0,-2-2-128 0,1 3 0 16,4-2 0-16,1 1 0 0,4 1 0 0,4-1 0 0,4 2 0 0,4-1 0 15,3 0 0-15,4 1 0 0,2 1 0 0,2 0 0 16,1-1 0-16,3-1 0 0,4 1 0 0,2 0 0 15,1 0 0-15,6 1 0 0,2 0 0 0,9 0 0 16,0 0 0-16,0 0 0 0,0 0 0 0,0 0-128 16,0 0 0-16,18-2 0 0,1 4 0 0,3-2 0 15,3 1 128-15,2 0 0 0,2 0-144 0,4 2 144 16,4-2 0-16,5 3 0 0,2-1-144 0,6 0 144 16,6-1 0-16,1 2-128 0,5-1 128 0,1 1 0 15,0-1 0-15,4-1-128 0,3 2 128 0,7 1 0 16,3 4 0-16,2-4 0 0,0 0 0 0,-1 3 0 15,3-3 0-15,2 3 0 0,5-3 0 0,-1 0 0 16,1 0 0-16,3 1 0 0,1-3 0 0,1-1 0 16,2-2 0-16,1 3 0 0,-4-1 0 0,3 0 0 15,-5-4 0-15,2 2 0 0,1-1 0 0,-5 2 0 0,-4 1 0 0,-1 0 0 16,1-2 128-16,-2 1-128 0,0 1 0 0,-5-1 0 16,-6 1 0-16,-4-2 0 0,-4-1 0 0,-3 0 0 15,-3-2 0-15,-5 2 0 0,-4-1 128 0,-8-1-128 16,-6 0 0-16,-7 1 0 0,-4 1 144 0,-9 1-144 15,-5 0 128-15,-12 0-128 0,0 0 160 0,0 0-160 16,-12-3 192-16,-8 2-192 0,-10 1 128 0,-9 1-128 16,-6 0 0-16,-6 1 0 15,-5 1-320-15,-3 3-112 0,-2-1-16 0,-1-2-16 16,-3 3-2144-16,-1 0-416 0</inkml:trace>
  <inkml:trace contextRef="#ctx0" brushRef="#br1" timeOffset="88062.6">16800 16478 3679 0,'-47'-3'320'0,"17"2"-320"16,-3-2 0-16,-3-1 0 0,-2-1 1824 0,5 3 288 16,0-1 64-16,0 1 16 0,0 0-1360 0,1 1-288 15,3-1-48-15,1 0-16 0,1-2 128 0,-1 2 32 16,-1-2 0-16,2 2 0 0,2-3-64 0,1-1-16 16,0 3 0-16,2 0 0 0,0-2-288 0,5 0-48 15,0 1-16-15,2 0 0 0,0 2 208 0,2-2 32 16,1-1 16-16,2 1 0 0,3 1 272 0,7 3 48 15,-8-2 16-15,8 2 0 0,0 0 288 0,0 0 64 0,0 0 16 0,0 0 0 16,0 0-368-16,0 0-80 0,0 0-16 0,11-3 0 16,2 2-96-16,2 1-32 0,3 3 0 0,4-1 0 15,5-1-64-15,3-1 0 0,2 2-16 0,3-1 0 16,2 2-48-16,5-2-16 0,3 0 0 0,3-1 0 16,3 0-64-16,5 0-16 0,5 0 0 0,5 0 0 15,4-1-112-15,2 1-32 0,1 1 0 0,3 0 0 16,3-1-48-16,3 0-16 0,5 0 0 0,1 0 0 15,-1 0-144-15,1 0 0 0,0 0 0 0,3 3 0 16,5-1 0-16,-1 1 0 0,-5-2 128 0,2 2-128 16,2-3 256-16,1 1-16 0,0 2-16 0,1-2 0 15,-1-1-64-15,-1 0-16 0,1-1 0 0,0 1 0 16,-5 0-144-16,1-2 0 0,-2 1 0 0,0 1 0 0,-1 0 128 0,0 1 0 16,-2 2 0-16,-1 2 0 0,-1-4-128 0,-1 2 0 15,-2-1 144-15,-1 3-144 0,-1 3 128 0,0-3-128 16,-4 0 128-16,0 3-128 0,0-3 0 0,0 1 0 15,0 2 0-15,-1-4 128 0,-3 1-128 0,1 1 0 16,2-2 0-16,0 1 128 0,-1 3-128 0,2-3 0 16,-1-3 0-16,0 2 0 0,-3 0 0 0,1 1 0 15,1-2 0-15,1-1 0 0,-1 1 0 0,1-1 0 16,0 1 0-16,-2 1 0 0,3-3 0 0,-1 0 128 16,0 2-128-16,-1-2 0 0,1 0 0 0,-5 0 0 15,-7-1 0-15,4 2 0 0,0 0 0 0,0 3 0 16,2-2 0-16,0-1 128 0,-2 2-128 0,-3-1 0 0,-6-1 0 0,-2 1 0 15,-1-3 0-15,1 1 0 0,-2 0 0 0,3 2 0 16,-2-2 0-16,-2 0 0 0,-1-1 0 0,-6 0 0 16,-1 2 0-16,-8-2 0 0,0 0 0 0,-3 1 0 15,1-1 0-15,-3 1 0 0,-4 3 0 0,-3 0 0 16,-4-2 0-16,-2 0 0 0,-4-2 0 0,-1 1 0 16,-6-1 0-16,-7 0 0 0,0 0 0 0,0 0 0 15,0 0 0-15,0 0 0 0,0 0 0 0,0 0 0 16,-11 0 0-16,-3 1-160 0,-4 2 160 0,-2-3-160 15,-6-1 160-15,-2-1-160 0,0 1 160 0,-5 1-160 16,-2 0 160-16,-7-1-192 0,-8-3 192 0,-3-1-192 16,-6 2 192-16,-3 2 0 0,-3-3-144 0,-1 2 144 15,0 0 0-15,-8 1 0 0,-6 0-144 0,-5-4 144 16,-4 1 0-16,0 1 0 0,-1 3 0 0,-8-2 0 0,-5-2 0 0,-4 2 0 16,-2 0 0-16,-3 2 0 0,-6 0 0 0,0 0 0 15,-1 0 0-15,-1 2 0 0,-4 1 0 16,0 0 0-16,-5-1 0 0,-2 1 0 0,-2 1 0 0,-3 2 0 15,-3-2 0-15,0 0 0 0,-4 2 0 0,2 2 0 16,1-4 0-16,-2 2 0 0,-4 3 0 0,3-2 0 16,4 4 0-16,-3-4 0 0,0 2 0 0,1-1 0 15,4 2 0-15,1-4 0 0,3-2 0 0,4 4 0 16,8-3 0-16,-1 1 0 0,1 1 0 0,4-4 0 16,9 1 0-16,4 3 0 0,0-1 0 0,3-1 0 15,4-3 0-15,4 4 0 0,6-3 0 0,3 1 0 16,3 1 0-16,4-1 0 0,2-4 0 0,6 1 0 15,5 2 0-15,8-1 0 0,4-2 0 0,4 3 0 0,5-2 0 16,5 1 0-16,2-1 0 0,6-1 0 0,3 0 0 0,7 0 0 16,3 0 0-16,11-1 0 0,6 1 0 0,0 0 0 15,11-2-160-15,11 1 160 0,7 0-128 0,7-1 128 16,4-4-160-16,11-3 160 0,10 0-192 0,8 0 192 16,11 4 0-16,9-5-128 0,4-1 128 0,11-2 0 15,8 0 0-15,7 3 0 0,6-5-128 0,6 0 128 16,7-3 0-16,5 3 0 0,3-2 0 0,9 2 0 15,6 2 0-15,6-1 0 0,2-1 0 0,7 1 0 16,4-1 0-16,7-1 0 0,5 5 0 0,2-3 0 16,3 1 0-16,5 3 0 0,0-1 0 0,4 3 0 15,0-2 0-15,4 3 0 0,0-1 0 0,2 2 0 16,-1 0 0-16,1 0 0 0,-1 3 0 0,-5 2 0 0,-4 0 0 16,-4 3 0-16,-2 2 0 0,-3-1 0 15,-1-1 0-15,-6 2 0 0,-8 0 0 0,-8 2 0 16,-7 3-464-16,-2-1-48 0,-6 2 0 0,-12-1-10528 15,-14 1-2112-15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49:06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 8916 4607 0,'0'0'400'0,"-2"10"-400"16,2-10 0-16,-5 10 0 0,-1 2 2240 0,1 0 384 16,0-1 64-16,1-1 0 0,4-10-1024 0,0 0-192 15,-5 7-64-15,5-7 0 0,-6 7-288 0,6-7-64 16,0 0-16-16,0 0 0 0,0 0-80 0,0 0 0 16,0 0-16-16,5-13 0 0,1-5-224 0,2 2-32 15,0-3-16-15,5-3 0 0,0-3-160 0,2-1-16 16,2 0-16-16,-1-1 0 0,2-1-208 0,0 1-32 0,0-2-16 15,1 2 0-15,0-3-96 0,1 2-128 0,-1 1 176 0,0 4-176 16,0-1 176-16,0 4-176 0,-1 1 160 0,-1 3-160 16,-1 4 128-16,-2 2-128 0,-1 2 0 0,0 2 0 15,-3 3 0-15,-1 3 128 0,0 4-128 0,-1 5 0 16,0 0 0-16,2 6 0 0,-1 4 128 0,0 8-128 16,0 2 0-16,-3 6 0 0,-1 6 0 0,2 2 0 15,-1 7 128-15,-1 1-128 0,-1 0 0 0,-1 1 144 16,-1 1-144-16,-1-2 0 0,-2-3 144 0,1-6-144 15,-2-5 256-15,-1-4 0 0,-3-4-16 0,1-5 0 16,-2-2 240-16,5-4 48 0,-2-4 16 0,1-1 0 16,3-13-96-16,0 0 0 0,0 0-16 0,0 0 0 15,0 0 208-15,0 0 32 0,3-17 16 0,-1-2 0 16,2-6-224-16,3-3-32 0,1-7-16 0,3-3 0 16,-1-3-288-16,-3-3-128 0,1 1 0 0,1-3 128 15,2 3-128-15,0-2 0 0,1 5 0 0,3 3 0 0,-1 2 0 0,7 5 0 16,-1 1 0-16,3-1 0 0,-1 4 0 0,2 4 0 15,1 3 0-15,1 6 0 0,-2 8 0 0,0 5-144 16,1 5 144-16,-3 7 0 0,1 4-128 0,-2 10 128 16,0 9 0-16,-3 10 0 0,-2 8 0 0,2 3 0 15,0 1 0-15,-2-1 0 0,1-1 0 0,-3-2 0 16,-3-2 0-16,-3-4 0 0,-1-9 208 0,0-2-48 16,-2-3-16-16,0-6 0 0,-1-1 128 0,-4-3 32 15,0 3 0-15,1-14 0 0,-1 2-160 0,3 0-16 16,-2-2-128-16,1 3 192 15,1-4-1536-15,-3-11-320 0,0 0-64 0,10 0-15744 0</inkml:trace>
  <inkml:trace contextRef="#ctx0" brushRef="#br0" timeOffset="583.54">4150 7790 11055 0,'-4'-17'480'0,"2"8"112"0,-2-5-464 0,-1-1-128 0,0-3 0 0,1 1 0 15,-2-3 1632-15,1 0 304 16,-4 0 64-16,-1-1 16 0,-2 2-672 0,-1 2-128 16,-1-1-16-16,0 1-16 0,0-1-208 0,0 2-32 15,-1-1-16-15,1 2 0 0,0 4-176 0,0 2-48 16,-1 1 0-16,-3 4 0 0,0 4-96 0,2 4-32 16,-1 4 0-16,0 2 0 0,-2 1-160 0,-3 6-32 15,2 3-16-15,1 8 0 0,-1 3-112 0,3 4 0 16,-2 5-16-16,1 3 0 0,1 8 64 0,2 5 16 0,1 5 0 0,0 4 0 15,0 5-64-15,1 6-16 16,6 4 0-16,-1-3 0 0,6 0-96 0,0-1-16 0,1-4 0 0,0-6 0 16,-2-2 16-16,2-8 0 0,1-3 0 0,0-16 0 15,1 0-144-15,-1-1 160 0,0-1-160 0,0-2 160 16,1 2-160-16,-1-5-144 0,-1-1 144 0,0 9-208 16,0-10-1776-16,1-7-336 15,1-6-80-15</inkml:trace>
  <inkml:trace contextRef="#ctx0" brushRef="#br0" timeOffset="740.94">3398 8751 27695 0,'15'-2'1216'0,"-1"0"272"0,4-2-1184 0,3-2-304 16,6 1 0-16,1-2 0 0,3-4 512 0,-1-1 64 15,1-3 0-15,-2 1 0 0,-1-1-64 0,-2 0 0 16,-1-3 0-16,0 3 0 15,-5-1-1600-15,3 5-336 0,-2-2-64 0</inkml:trace>
  <inkml:trace contextRef="#ctx0" brushRef="#br0" timeOffset="931.18">4322 8273 19343 0,'0'0'848'0,"-3"16"192"0,1 3-832 0,2 6-208 15,0 0 0-15,-3 7 0 0,-2 3 2640 0,-1 2 496 16,-2 0 80-16,1 0 32 0,-4-2-1664 0,2 1-336 0,2-3-64 0,2 0-16 16,0-1-832-16,2-3-160 0,2-2-48 0,1-6 0 31,1-3-672-31,3-5-144 0,1-3-16 0,4-2-9456 0,-9-8-1872 0</inkml:trace>
  <inkml:trace contextRef="#ctx0" brushRef="#br0" timeOffset="1237.35">4574 8334 17503 0,'-8'26'768'0,"4"-8"176"0,2 3-752 0,-1 3-192 16,-1 1 0-16,-1 6 0 0,-3 0 2304 0,1 0 416 15,-1 1 96-15,-1 0 0 0,0-5-1008 0,2 1-208 16,-1-6-32-16,3-2-16 0,0-4-704 0,2-5-144 0,3-11-16 0,0 0-16 15,0 0-160-15,0 0-48 16,0 0 0-16,11-11 0 0,-1-5 160 0,1-4 16 0,1-5 16 0,2-5 0 16,1 1-80-16,1-1-32 15,1-6 0-15,1 3 0 0,0 3-160 0,-2 2-48 16,2-3 0-16,1 3 0 0,-1 1-144 0,2 2-48 0,0 3 0 0,1 5 0 16,-1 1-144-16,-2 5 0 15,-2-2 0-15,1 8 0 0,-1 1 0 0,0 2-224 16,-2 2 32-16,-2 5 0 15,-1 0-2768-15,-3 3-560 0</inkml:trace>
  <inkml:trace contextRef="#ctx0" brushRef="#br0" timeOffset="1601.54">5359 8212 28559 0,'0'0'2544'0,"0"0"-2032"15,0 0-512-15,-1-10 0 0,1 10 1232 0,-7-7 160 16,1 5 16-16,-2-1 16 0,-3 2-320 0,1 1-64 16,-2 2-16-16,-2 4 0 0,-3 4-640 0,-2 1-128 15,-1 4-16-15,1 1-16 0,2 0-224 0,1 1 128 16,4-1-128-16,-1-2 0 0,5 3 0 0,3-1 0 16,3 1 0-16,4-3 0 0,3-2 0 0,3-5 0 15,5-2 0-15,1 4-160 0,1 0 160 0,3 1 224 16,2-3-48-16,0 2-16 0,-1-5-32 0,2 1-128 0,2 3 192 15,-3-2-64-15,-1 3 64 0,-1 0 16 16,-2 5 0-16,0 1 0 0,-7-3-16 0,-2 2 0 16,2 0 0-16,-4 5 0 0,-2 2 80 0,-3 1 16 15,-4 1 0-15,-1-2 0 0,-3 0-64 0,-1-1-16 16,-6 0 0-16,-2 2 0 0,1-3-80 0,-2-1 0 16,-1-4-128-16,0 0 192 0,-1 0-368 0,2-3-80 15,-1-6 0-15,0-2-12224 0,6-3-2448 0</inkml:trace>
  <inkml:trace contextRef="#ctx0" brushRef="#br0" timeOffset="1901.38">6179 7224 30687 0,'0'0'1360'0,"0"0"288"16,-4 8-1328-16,2 4-320 0,2 1 0 0,-3 9 0 15,-3 4 304-15,-2 6-16 0,-1 4 0 0,2 3 0 0,0 3 400 0,3 7 80 16,1 4 0-16,1 5 16 0,-2 3-416 0,2 2-96 16,-1 1-16-16,2 4 0 0,1-2-96 15,3-1-32-15,-1 1 0 0,3-9 0 0,-3-5-128 0,1-6 0 16,1-4 0-16,1-4 128 0,0-1-128 0,2-4 0 15,3-8 0-15,-3-1 128 0,1-6-128 0,-2-8-256 16,1 1 64-16,0-8 16 16,-7-3-2208-16,0 0-448 0</inkml:trace>
  <inkml:trace contextRef="#ctx0" brushRef="#br0" timeOffset="2085.05">5959 7935 26719 0,'24'-8'1184'0,"-1"2"240"0,8-3-1136 0,7 2-288 0,6-3 0 0,6 4 0 16,4-4 544-16,0 2 48 15,-5-3 16-15,-13 4 0 0,3-3 224 0,1 3 32 0,0-2 16 0,10-3 0 16,-8-1-576-16,-8 5-112 0,-3 0-32 0,-7 2 0 31,-6-3-1600-31,-4 4-320 0,-5-3-64 0</inkml:trace>
  <inkml:trace contextRef="#ctx0" brushRef="#br0" timeOffset="2257.1">5290 7424 41471 0,'0'0'3680'0,"0"0"-2944"15,0 0-592-15,0 0-144 0,-3-7 160 0,3 7 0 16,0 0 0-16,0 0 0 0,0 0-160 0,0 0 0 15,0 0 0-15,0 0-18640 16</inkml:trace>
  <inkml:trace contextRef="#ctx0" brushRef="#br0" timeOffset="3702.57">1124 11944 13407 0,'0'0'592'0,"0"0"128"0,0 6-576 0,0-6-144 16,0 5 0-16,1 3 0 0,-1-8 1216 0,0 5 192 16,0 1 64-16,0-6 0 0,0 0 64 0,0 0 0 15,0 0 16-15,0 0 0 0,5 6-272 0,-5-6-48 16,0 0-16-16,10-3 0 0,2-2-128 0,-1-3-48 16,3-6 0-16,0-1 0 0,0-6-352 0,4 0-80 15,2-7-16-15,-3-4 0 0,7-5-160 0,0-3-48 0,-1-1 0 0,2-5 0 16,-3 0-128-16,8-21-16 0,-4 1-16 0,-2 5 0 15,-5-3-80-15,0 2-16 16,-1-5 0-16,-4 1 0 0,-4-3-128 0,-5 3 192 0,-5-3-192 0,0-1 192 16,-1-1-192-16,-3 6 0 15,0 8 144-15,2 6-144 0,-2 8 0 0,0 7 0 0,-1 6 0 0,-1 10 0 16,-1 7 0-16,0 7-160 0,-1 3 160 0,-1 3 0 16,-1 4-176-16,-1 8 176 0,-2 6-160 0,-4 6 160 15,-4 8-128-15,0 10 128 0,1 9 0 0,0 5-144 16,2 9 144-16,6-22 0 0,-3 9 0 0,-4 40 0 15,3 5 0-15,3-6 128 0,1-6-128 0,7-28 128 16,2-1-128-16,1 1 0 0,2-1 128 0,2-2-128 16,0-4 176-16,3-3-48 0,2-6 0 0,0-4 0 0,2-4-128 0,1-3 128 15,2-7-128-15,2-1 128 0,0-4-128 16,1-4 0-16,0-5-192 0,2-2 192 16,3-4-1856-16,-1-4-240 0,1-3-48 0</inkml:trace>
  <inkml:trace contextRef="#ctx0" brushRef="#br0" timeOffset="3934.4">1921 11130 31327 0,'0'0'2784'0,"0"0"-2224"15,3 12-560-15,0-2 0 0,-3 1 272 0,0 7-48 16,0 2-16-16,-1 7 0 0,-4 0 608 0,2 3 112 15,-1-1 32-15,1 3 0 0,-3 1-384 0,3 2-64 16,0-1 0-16,2-1-16 0,0 1-336 0,-1-2-160 16,2-1 160-16,3-1-160 0,1-3-176 0,1-2-128 15,0-4-16-15,4 1-16 16,1-5-1776-16,1-6-368 0,1-9-64 0,0-6-11072 0</inkml:trace>
  <inkml:trace contextRef="#ctx0" brushRef="#br0" timeOffset="4269.51">2247 11053 23039 0,'3'11'2048'0,"-2"3"-1648"0,0 3-400 0,1 3 0 0,2 7 624 0,-3-2 32 16,-1 6 16-16,-3 9 0 0,-1 0 496 0,1-2 112 16,-1 0 0-16,-1-5 16 0,-2 0-160 0,4-13-48 15,0 1 0-15,-2-4 0 0,1-1-272 0,0-4-64 16,0 0-16-16,1-6 0 0,3-6-80 0,0 0-16 15,0 0 0-15,3-7 0 0,3-10 0 0,0-5-16 16,0-4 0-16,3-4 0 0,-1 0-320 0,2-3-64 16,1 0-16-16,3 0 0 0,-1 0-224 0,4 2 144 15,0-3-144-15,2 6 128 0,3 6 0 0,-5 11-128 16,2 3 192-16,9-3-64 0,-3 6-128 0,-1 7 0 16,-1 11 144-16,-1 2-144 0,-2 4 0 0,0 7 0 15,-4 6 0-15,-1 3 0 0,-2 5 0 0,-3-1 0 16,-3-2 0-16,0 4 0 15,-1-1-896-15,-1 0-192 0,0-4-32 0,-1-3-16 16,4-2-960-16,-3-8-192 0,0-5-32 0,0-8-7744 16,3-4-1552-16</inkml:trace>
  <inkml:trace contextRef="#ctx0" brushRef="#br0" timeOffset="4686.55">3029 11110 19343 0,'0'0'848'0,"-9"-1"192"16,9 1-832-16,0 0-208 0,0 0 0 0,0 0 0 0,0 0 1600 0,0 0 288 16,0 0 48-16,13 1 16 0,-4-2-928 0,2-3-176 15,3-5-32-15,1 4-16 0,6-4 384 0,-1 0 80 16,6-1 16-16,-1 0 0 0,2-3-320 0,-7 5-64 15,3-3-16-15,11-6 0 0,-2 1-384 0,-1-2-80 16,-5 1-16-16,-4 3 0 0,-4 3-144 0,-3-3-16 16,-4 0-16-16,-1 3 0 0,-3-1 48 0,-3-1 16 15,-3 5 0-15,-2-3 0 0,-4 5-96 0,-4 0 0 16,-3 2-16-16,-3 3 0 0,-4-1-16 0,-1 6 0 16,-3 4 0-16,-3 1 0 0,-2 5-160 0,0 5 0 15,0 4 144-15,0 5-144 0,-1 3 0 0,1 2 0 16,2-1 0-16,4 1 0 0,3-1 0 0,5 1 0 15,6-5 0-15,3 3 0 0,5-2 0 0,5-5 0 16,5-1 0-16,6-2 0 0,4-3-128 0,5-5 128 16,0-2-128-16,4-6 128 0,4-3-352 0,4-5 16 15,3-2 0-15,5-6 0 16,4-5-2480-16,5-3-480 0,3-4-96 0</inkml:trace>
  <inkml:trace contextRef="#ctx0" brushRef="#br0" timeOffset="5070.08">4444 10554 24879 0,'-18'0'1088'0,"7"0"256"0,-2 0-1088 0,1 2-256 0,2 0 0 0,-4 2 0 16,-3 4 2304-16,-1-1 416 0,0 6 80 0,-1 1 16 0,-1-1-1792 0,-1 3-368 15,0 2-64-15,-2 2-16 0,-1 4-144 0,1-1-48 16,1 4 0-16,4-2 0 0,3 5-128 0,2-4-48 15,1 2 0-15,3-2 0 0,1 2-208 0,4-5 144 16,2-2-144-16,4 0 128 0,3-4 0 0,7-3 0 16,0-1 0-16,4-5 0 0,0-1 32 0,5-4 0 15,0-3 0-15,1-4 0 0,-2-6 64 0,0 0 16 16,1-2 0-16,-1-4 0 0,-2-3-32 0,1-2 0 16,0-3 0-16,-2 3 0 0,-6 0-208 0,0 2 144 15,0-2-144-15,-1 3 128 0,-3 2-128 0,1 3 0 16,-2 5 0-16,1 0 128 0,-7 8-128 0,0 0 0 15,11 3 144-15,-11-3-144 0,10 11 0 0,-1 4 0 16,0-3 0-16,-1 2 0 0,-2 0 0 0,2 1 0 16,-1-1 0-16,4 0 0 0,0 1 0 0,3-1 0 15,-3-1 0-15,6-7 0 16,1-1-560-16,2-1-16 0,2-2-16 0,2-9 0 16,1-3-2096-16,2-5-400 0,1-3-96 0</inkml:trace>
  <inkml:trace contextRef="#ctx0" brushRef="#br0" timeOffset="5455.08">5040 10290 34095 0,'-3'15'3024'0,"2"3"-2416"0,1 0-480 0,4 6-128 0,1 6 336 0,1 4 48 15,-3-3 16-15,2-3 0 0,-1 3 128 0,-2-5 32 16,2 2 0-16,-2 2 0 0,-1-1 208 0,0 0 32 15,2-3 16-15,0-1 0 0,1-5-304 0,3-1-64 16,0-3-16-16,1-5 0 0,-4-1-80 0,1-1-16 16,-5-9 0-16,9 6 0 0,1-6-64 0,-1-6-16 15,-2-1 0-15,1-6 0 0,-2-5 144 0,2-2 32 16,0-3 0-16,-2-4 0 0,0-3-48 0,1-5 0 16,0-2 0-16,-2 1 0 0,2-4-112 0,-2-1-16 15,-1 1-16-15,1-1 0 0,4 2-240 0,2 1 176 16,2 1-176-16,2 1 160 0,3 3-160 0,1 5 0 15,0-1 0-15,5 6 0 0,4 0 0 0,3 2 0 16,-2 1 0-16,3 6 0 0,1 3 0 0,1 7 0 16,0 3 0-16,-1 3 0 0,-2 1 0 0,-2 5 0 15,-1 2-128-15,-1 1 128 0,-1-1-384 0,-3 4-16 16,-2 2 0-16,-2-2 0 16,-3-2-1424-16,-1 1-288 0,-1 1-48 0,-2 0-10336 0,-5-1-2080 15</inkml:trace>
  <inkml:trace contextRef="#ctx0" brushRef="#br0" timeOffset="5631.86">3266 10003 48495 0,'-31'4'2144'0,"20"-3"448"0,11-1-2080 0,0 0-512 16,0 0 0-16,0 0 0 15,0 0-560-15,0 0-208 0,0 0-64 0,0 0-13040 16,0 0-2608-16</inkml:trace>
  <inkml:trace contextRef="#ctx0" brushRef="#br0" timeOffset="8539.1">1710 12982 16575 0,'-5'1'1472'0,"-1"1"-1168"16,6-2-304-16,0 0 0 0,-5 2 2032 0,2 3 336 16,3-5 80-16,-4 10 16 0,1 1-384 0,1 3-80 15,3 6-16-15,0 5 0 0,3 1-736 0,1 7-160 16,1 6-16-16,3 7-16 0,-1 0-352 0,0 3-64 16,-2 2 0-16,0 4-16 0,2 2-48 0,-2 5-16 15,-1 1 0-15,2 0 0 0,-3-3-304 0,2 2-64 16,-1-3-16-16,0-5 0 0,0-4-176 0,0-6 160 15,0 0-160-15,-2-6 160 0,2-3-160 0,-2-5 0 0,-1-4 0 16,1-5 0 0,-2-6-512-16,3-6 32 0,-4-9 0 0,0 0 0 15,0 0-2112-15,4-8-416 0,-1-8-96 0</inkml:trace>
  <inkml:trace contextRef="#ctx0" brushRef="#br0" timeOffset="8857.94">1516 13076 20271 0,'-12'-5'1792'0,"7"0"-1424"0,0 0-368 0,2 0 0 0,3-5 2512 0,3 1 432 15,2 0 96-15,2 0 16 0,3-4-2096 0,4 2-400 16,2-1-96-16,7-3-16 0,1 1 256 0,4 0 32 16,2 1 16-16,10 2 0 0,2 5-128 0,7-1-32 15,7 5 0-15,1 3 0 0,2 3-240 0,0 5-48 16,2 5-16-16,0 4 0 0,-1 3-112 0,0 10-32 15,1 4 0-15,-3 7 0 0,-2 10 0 0,-3 3 0 16,-5 2 0-16,-8 2 0 0,-3 0-16 0,-9-3-128 16,-4-1 192-16,-2 19-64 0,-9-7 64 0,-12-6 16 15,-9-1 0-15,-4-4 0 0,-10-4 240 0,-5-4 32 16,-6 0 16-16,5-15 0 0,-10-1-112 0,-5 0-32 0,-4 0 0 0,-1-2 0 16,1 2-352-16,2-5 144 15,1-4-144-15,0-2 0 16,0-9-1360-16,1-5-384 0,1-7-80 0,4-7-10160 15,2-6-2032-15</inkml:trace>
  <inkml:trace contextRef="#ctx0" brushRef="#br0" timeOffset="9241.1">3468 12662 33167 0,'0'0'2944'0,"0"0"-2352"16,0 0-464-16,7 4-128 0,-7-4 192 0,7 7 0 15,-2 3 16-15,-1 4 0 0,-2-1 32 0,-2 4 0 16,0 2 0-16,-1 4 0 0,-2-2 304 0,1 6 64 16,-1 0 16-16,1 4 0 0,-1 2-176 0,1 0-48 15,2 4 0-15,0 1 0 0,0 1-128 0,2 0-16 16,1-1-16-16,0 1 0 0,3 0 64 0,2-1 16 15,4-4 0-15,2-2 0 0,1-2 48 0,2-3 16 16,0-3 0-16,5-3 0 0,1-1-16 0,2-4 0 16,-1 0 0-16,2-4 0 0,1-4-112 0,-1 2 0 15,2-3-16-15,0-2 0 0,1-3-112 0,1-2 0 16,0 0-128-16,-1-2 192 0,1-2-192 0,-1-1 176 16,-1-5-176-16,-1 2 160 0,-2-5-160 0,-1 0 0 15,-1 2 0-15,-3-4 0 0,-3 0-176 0,-2-3-112 16,-1 1-32-16,-1-1 0 15,-4 1-1728-15,-3-1-336 0,-3 0-80 0</inkml:trace>
  <inkml:trace contextRef="#ctx0" brushRef="#br0" timeOffset="9440.09">3380 13107 27647 0,'0'0'1216'0,"0"0"256"15,5-5-1168-15,4-1-304 0,4 3 0 0,1-5 0 0,5 0 512 0,5 1 32 0,5-5 16 0,5-3 0 16,3 0 176-16,3-2 32 0,-1-2 16 0,4 0 0 16,3-1-96-16,1 0-32 0,3 0 0 0,-1 1 0 0,1 0-432 0,-7 2-96 15,-2 0 0-15,11-5-128 16,-14 2-1376-16,-9 7-384 0,-11 1-80 16</inkml:trace>
  <inkml:trace contextRef="#ctx0" brushRef="#br0" timeOffset="9606.59">3381 12612 34095 0,'0'0'3024'0,"4"-6"-2416"16,5-3-480-16,4 0-128 0,4-4 384 0,2-2 64 15,11 0 16-15,1-4 0 0,6-3 416 0,4-2 80 16,4-1 0-16,3-1 16 0,8-3-160 0,6 1-48 16,7-3 0-16,3 1 0 0,2 3-576 0,-2-1-192 15,-2 7 128-15,-1-1-12608 16,0 3-2496-16</inkml:trace>
  <inkml:trace contextRef="#ctx0" brushRef="#br0" timeOffset="10983.08">454 5595 5519 0,'0'0'496'0,"0"0"-496"16,0 0 0-16,0 0 0 0,0 0 1296 0,0 0 176 16,-1 10 16-16,1-10 16 0,0 0-48 0,0 0-16 15,-2 10 0-15,2-10 0 0,0 0 112 0,0 0 32 16,0 0 0-16,14-5 0 0,0-1-240 0,1-6-64 15,-1 1 0-15,4-6 0 0,5-2-464 0,3-3-112 16,3 1 0-16,-10 11-16 0,4-4-144 0,5-2-32 16,2-1 0-16,3-1 0 0,3 0-64 0,-2 0-32 15,0 0 0-15,29-13 0 0,-17 3-112 0,-6 1-32 16,-4 5 0-16,-6 6 0 0,-3 2-64 0,-2 6-16 16,-2-1 0-16,-2 6 0 0,-6 1-192 0,-1 5 144 15,-1 3-144-15,1 3 128 0,-6 5-128 0,1 5 0 0,-1 4 0 0,-2 8 0 16,1 2 160-16,-2 5 0 0,-3 6 0 0,0 8 0 15,-4 7-160-15,1 1 160 0,-3 4-160 0,0-1 160 16,-2 0-32-16,0 1 0 0,-1 3 0 0,-3 0 0 16,0-6 64-16,-1-2 16 0,-2-2 0 0,-1-6 0 15,1-3 0-15,0-2 0 0,2-4 0 0,0 0 0 16,-1-3-208-16,3-2 176 0,0-5-176 0,0 0 160 16,4-2-160-16,-1-3-192 0,0-3 32 0,3-4 16 15,-2 0-1728-15,0-5-352 0,0-4-64 16</inkml:trace>
  <inkml:trace contextRef="#ctx0" brushRef="#br0" timeOffset="11180.01">736 6469 24879 0,'0'0'2208'15,"0"0"-1760"-15,8-9-448 0,2-3 0 0,2-1 1824 0,4 1 288 16,0 0 48-16,2-1 16 0,1 2-896 0,3-5-192 15,3 0-16-15,4-3-16 0,1 0-112 0,-1-3-32 16,-1-1 0-16,0 4 0 0,0 3-512 0,-3 2-96 16,-2 0-32-16,1 1 0 0,0 4-272 0,-2 0-272 15,-3 4 48-15,1 1 16 16,1 0-2944-16,-1 3-592 0</inkml:trace>
  <inkml:trace contextRef="#ctx0" brushRef="#br0" timeOffset="11429.65">1825 6544 26719 0,'-1'9'2368'0,"-1"2"-1888"0,-2-2-480 0,0 4 0 15,4-3 1376-15,-3 0 176 0,3-10 48 0,-6 8 0 0,6-8 112 0,0 0 16 16,0 0 16-16,-10-5 0 0,3-4-464 0,2-5-80 15,3-4-32-15,1-2 0 0,1-2-576 0,3-1-112 16,2 2-32-16,2 1 0 0,-1 2-304 0,2 0-144 16,-1 1 128-16,2 6-128 0,-2 3 0 0,2 3 0 15,-9 5 0-15,8-4 0 16,-8 4-1024-16,0 0-224 0,0 0-48 0</inkml:trace>
  <inkml:trace contextRef="#ctx0" brushRef="#br0" timeOffset="12160.57">2969 4536 11055 0,'0'-9'976'0,"2"-1"-784"0,-2 10-192 0,0 0 0 16,0 0 1184-16,0 0 192 0,0 0 32 0,0 0 16 15,0 0-48-15,0 0-16 0,0 0 0 0,10 4 0 16,-3 6-48-16,-2 8-16 0,3 1 0 0,0 9 0 16,1 2-240-16,2 12-48 0,3 3-16 0,1 9 0 15,1 8-128-15,1 8-32 0,4 8 0 0,-2-1 0 16,0-2-48-16,-1 0-16 0,-1-2 0 0,-3 1 0 16,-5 1-128-16,3-3-16 0,-2-2-16 0,-1-4 0 0,-4-6-96 0,-1-20-32 15,1 2 0-15,0-1 0 0,3 0-240 0,-3-2-48 16,-2 1-16-16,3-2 0 0,-1-1-176 0,0-2-256 15,0-6 64-15,0-1 16 16,0-4-2832-16,1-6-560 0</inkml:trace>
  <inkml:trace contextRef="#ctx0" brushRef="#br0" timeOffset="13559.37">4558 3919 3679 0,'0'0'320'0,"0"0"-320"16,0 0 0-16,0 0 0 0,0 0 1984 0,0 0 336 15,2-9 64-15,-2 9 16 0,1-7-704 0,-1 7-144 16,1-13-16-16,0 6-16 0,-1-2 80 0,0 9 0 16,0 0 16-16,0 0 0 0,0-8-304 0,0 8-64 15,0 0-16-15,0 0 0 0,0 0-336 0,0 0-80 0,0 0-16 0,0 0 0 16,0 0-384-16,5 10-80 16,-2 4-16-16,3 3 0 0,2 2-128 0,3 9-48 0,0 2 0 0,1 6 0 15,1 3-144-15,1 2 0 16,1 0 0-16,2 3 128 0,-1-1-128 0,0 0 0 0,1 2 144 0,-1-3-144 15,-1 1 0-15,0-3 0 16,0-4 0-16,-1 0 128 0,0-6-128 0,3-4 0 0,2-3 128 0,-1-2-128 16,-6-5 384-16,2-2 0 0,0-2 0 0,0 1 0 15,2-5-80-15,-4-2-16 0,0 0 0 0,-2-3 0 16,-10-3 0-16,0 0 0 0,0 0 0 0,9-4 0 16,-9 4 160-16,0 0 48 0,2-10 0 0,-3 2 0 15,-5-4-176-15,-3 1-48 0,-4 3 0 0,-1-4 0 16,-4 4-112-16,-2-2-32 0,-3 1 0 0,0-1 0 0,-1 4-128 0,0 1 192 15,-1 1-192-15,0 1 192 0,0 1-192 0,0 2 0 16,5 2 0-16,3 2 0 0,0 3 0 0,6-2 0 16,-1 4 0-16,3-3 0 0,2-1-176 0,7-5 176 15,0 0-128-15,-2 13 128 0,2-13-160 0,6 9 160 16,0 0-192-16,4-6 192 0,2 1-176 0,3 1 176 16,1-1-160-16,3 0 160 0,4-2 0 0,-2 2-144 15,-2 1 144-15,0-1 0 0,1-1 0 0,-5 0 0 16,-1 1 0-16,0 3-128 0,-1-4 128 0,-3 3 0 15,-10-6 0-15,0 0 0 0,4 8 0 0,-4-8 0 16,2 9 0-16,-4 3 0 0,-4-1 160 0,-2 1-32 16,-1 3-128-16,-2 0 192 0,-5 0-64 0,1-1-128 15,1 0 176-15,-1 4-176 0,-2 4 144 0,0-2-144 16,-1 0 0-16,0 0 144 0,1-4-144 0,3 1 0 0,4-2 0 0,0 0 0 16,3 0 0-16,0 3 0 15,3 1 0-15,2-1 0 0,1-4-144 0,1 0 144 0,1 1 0 0,1-1 0 16,5-1-160-16,0 0 160 15,2-2-128-15,3-3 128 0,0 1 0 0,4-4-128 0,3-3 128 0,-2 2 0 16,-1 0 0-16,2 1 0 0,2-3 0 0,0 0 0 16,2-2 0-16,-1 0 0 0,0-2 0 0,-2 2 0 15,-1 0-256-15,-3 0-32 0,-2-1 0 0,-5 0-11216 16,-8 1-2240-16</inkml:trace>
  <inkml:trace contextRef="#ctx0" brushRef="#br0" timeOffset="14144.12">5180 4105 9215 0,'-12'-14'816'0,"7"6"-656"0,-1-1-160 0,5 1 0 16,1-1 3104-16,1 0 592 15,1-3 112-15,4 2 32 0,0-4-1680 0,3 1-336 0,2-1-64 0,5 0-16 16,3-2-544-16,1-2-112 0,3-2-32 0,2-4 0 16,3-2-336-16,1 0-64 0,2 0-16 0,1 5 0 15,2-6-128-15,3 4-48 0,0 0 0 0,0 0 0 16,-4 4-160-16,-2 4-48 0,-6 5 0 0,-3 0 0 0,0 3-128 0,-3 5-128 15,-1 2 144-15,0 2-144 16,-3 3 0-16,0 8 0 0,-3 2 0 0,-1 6 0 0,-1 3 0 0,-2 6 128 16,0 5-128-16,-3 4 0 0,-3 8 0 0,-2 5 0 15,-1 5 128-15,0 0-128 0,-2 3 0 0,1 4 0 16,-4-6 0-16,0 7 0 0,-2 2 128 0,0 1-128 16,-4 2 0-16,2-3 0 0,-1-1 128 0,2-7-128 15,0-5 0-15,2-2 144 0,-1-1-144 0,1-8 128 16,2-4-128-16,1-5 128 0,-1-4-128 0,5 0 0 15,0-5 0-15,-1-2 0 16,-2-5-512-16,3-4-16 0,0-3-16 0,0-11-10656 16,0 0-2144-16</inkml:trace>
  <inkml:trace contextRef="#ctx0" brushRef="#br0" timeOffset="14326.16">5311 4861 23951 0,'0'0'2128'0,"12"-9"-1696"15,2-1-432-15,6 0 0 0,4-5 2112 0,5 2 352 16,4 2 64-16,3-3 16 0,-1-2-1488 0,6-1-288 16,-2-1-64-16,2-1-16 0,1-2-16 0,-3-2 0 15,-2 2 0-15,-3 1 0 0,-4 2-496 0,-4 0-176 0,-1 0 0 16,-1 2 144 0,-7 2-2768-16,3 2-544 0,2-6-112 0,-1 8-32 0</inkml:trace>
  <inkml:trace contextRef="#ctx0" brushRef="#br0" timeOffset="14521.29">6386 4896 31327 0,'0'0'1392'0,"0"0"272"0,0 0-1328 0,0 0-336 16,0 0 0-16,0 0 0 0,0 0 1584 0,0 0 240 15,0 0 48-15,0 0 16 0,0 0-1136 0,0 0-240 16,8-11-32-16,-2-3-16 0,0 0-208 0,1-1-64 15,-2 1 0-15,3-1 0 16,-2-3-1328-16,2 2-272 0,-1 0-48 0,2 0-9648 16,-1-1-1936-16</inkml:trace>
  <inkml:trace contextRef="#ctx0" brushRef="#br0" timeOffset="14843.55">6736 3314 32303 0,'0'0'1424'0,"0"0"304"0,0-10-1376 0,0 10-352 16,1-7 0-16,-1 7 0 0,0 0 240 0,0 0-32 0,-10 8 0 0,0 6 0 15,-2 4 176-15,-1 5 16 0,-1 5 16 0,2 8 0 16,3 6-160-16,4 3-48 0,2 6 0 0,1 3 0 15,0 2-16-15,5 1-16 0,2 2 0 0,4 4 0 16,4-6 0-16,3-2 0 0,2-6 0 0,1-6 0 16,3-6 0-16,1-5 0 0,-1-7 0 0,3-6 0 0,1-2 96 15,0-7 32-15,-1-2 0 0,2-8 0 16,1-7-16-16,-3-1 0 0,-2-8 0 0,0 0 0 0,-1-3-288 0,-2-2 0 16,-2 0-208-16,-2-3 80 15,-2 1-2096-15,-1 0-400 0,-2 0-96 0</inkml:trace>
  <inkml:trace contextRef="#ctx0" brushRef="#br0" timeOffset="15065.15">7369 3319 29487 0,'0'0'2624'0,"0"0"-2112"15,0 0-512-15,0 21 0 0,-2 5 432 0,0 8-32 16,-3 4 0-16,-3 6 0 0,-1 10 752 0,0 7 160 15,2 1 32-15,-1 5 0 0,1 4 96 0,-1 11 32 16,0 9 0-16,2 2 0 0,0-1-704 0,-1-1-128 16,1 3-16-16,3-4-16 0,-1-5-416 0,3-8-64 15,0-11-128-15,1-6 176 0,0-7-432 0,0-3-96 0,0-3-16 0,0-9 0 32,1-4-2576-32,0-6-528 0</inkml:trace>
  <inkml:trace contextRef="#ctx0" brushRef="#br0" timeOffset="16502.65">8184 1654 32703 0,'-34'0'1456'0,"12"2"288"0,-4 0-1392 0,-1 2-352 0,-1 2 0 0,-2-2 0 0,-1 2 0 0,-3 2 0 16,-1-3 0-16,-6 2 0 0,-9-2 0 0,-1-2 128 15,-1 0-128-15,2 1 128 0,-3 2 16 0,1 1 16 16,-1 0 0-16,-4 3 0 0,-4 2-160 0,-4-5 0 16,-4-2 0-16,1 2 0 0,3-1 128 0,-4 7-128 15,-2-3 0-15,-7 0 128 0,-4-1-128 0,-2 0 0 16,-1-3 0-16,0 5 0 0,-1-1 0 0,-4 1 192 15,-6 2-192-15,-1-4 192 0,2 3 16 0,1 5 16 16,1-1 0-16,-4 2 0 0,-5 0-16 0,3-1 0 16,1-1 0-16,2 2 0 0,0-2 48 0,0 0 0 15,-3-1 0-15,2-1 0 0,4 1-112 0,1-1-16 16,-5-1 0-16,-2 0 0 0,3 3-128 0,2 3 0 0,5 2 0 0,-3 0 128 16,-5-1-128-16,3 1 0 0,1 0 0 0,2 1 128 15,-1 3-128-15,1 0 0 0,-2-4 0 0,-1 2 0 16,6 1 0-16,2 0 0 0,2 6 0 0,1-4 0 15,0 4 0-15,2-4 0 0,1 2 0 0,5-2 0 16,4 3 128-16,0 3-128 0,-1-1 128 0,1-1-128 16,-1-1 0-16,1 0 128 0,3 4-128 0,5 0 0 15,-1 2 0-15,2-1 0 0,-3 0 0 0,3 0 0 16,1 1 0-16,1 0 0 0,0-2 0 0,3 0 0 16,4 3 0-16,3 2 0 0,3-1 0 0,0 1 0 15,-1 0 128-15,-1 2-128 0,1 0 128 0,1 4-128 16,0-4 0-16,1 5 0 0,3-5 128 0,0 1-128 15,2 1 0-15,3 3 0 0,2-3 0 0,2 2 0 0,0-3 0 16,-1 6 0-16,1-4 0 0,-1 4 0 16,-2-1 0-16,0 1 0 0,3 0 144 0,-1 0-144 0,1 1 128 0,16-22-128 15,-5 4 160-15,-1 4-160 0,2 3 128 0,-2 5-128 16,0 5 0-16,-3 5 144 0,3 2-144 0,-18 45 0 16,8-15 0-16,6-13 0 0,-1-13 0 0,0 1 0 15,-3-2 0-15,1 3 128 0,3 6-128 0,-2-4 0 16,2-1 0-16,0-5 0 0,0-1 0 0,13-26 0 15,-3 4 0-15,0 9 0 0,0 4 0 0,1 3 0 16,0 3 0-16,2 2 0 0,-3-2 128 0,-11 42-128 16,5-19 128-16,3-5-128 0,1-4 144 0,3 3-144 15,11-38 160-15,6-31-160 0,0 0 176 0,0 0-176 16,0 0 192-16,0 0-192 0,0 0 160 0,0 0-160 16,0 0 128-16,0 0-128 0,0 0 160 0,0 0-160 0,0 0 192 0,0 0-192 15,0 0 240-15,0 0-64 0,0 0-16 0,0 0 0 16,0 0-32-16,0 0 0 0,0 0 0 0,0 0 0 15,0 0-128-15,0 0 192 0,0 0-192 0,0 0 0 16</inkml:trace>
  <inkml:trace contextRef="#ctx0" brushRef="#br0" timeOffset="17829.45">0 9259 46751 0,'1'13'0'0,"6"54"0"0,-2-6 0 0,0 4 0 15,0-3 0-15,0 8 0 0,1 7 0 0,3-6 0 16,0-6 0-16,3-2 0 0,-5-6 0 0,3 4 0 16,-1 3 0-16,0 7 0 0,0 1 0 0,0 0 0 0,0-8 0 0,-4-30 0 15,1 6 0-15,2 3 128 0,-2 8-128 0,1 5 0 16,-1 6 0-16,2-1 0 0,-1 0 0 0,6 51 0 16,-4-21 0-16,-2-10 128 0,1 0-128 0,-2-3 0 15,0 3 0-15,-1-6 0 0,-2-5 0 0,1-5 0 16,0-3 0-16,1 9 0 0,0 4 0 0,-1 3 0 15,4-2 0-15,-2-3 128 0,-2-9-128 0,3 4 0 16,-1-1 0-16,1 4 0 0,-2 8 0 0,3-1 0 16,1-7 128-16,-2-6-128 0,0-2 0 0,0-2 144 15,4 4-144-15,-3 2 0 0,4 2 128 0,-1-2-128 16,3-2 0-16,-2-5 0 0,0-3 0 0,1-2 0 0,0 1 0 0,-3 1 0 16,4 3 0-16,0-1 0 15,0 2 0-15,1-5 0 0,-1 0 0 0,1-2 0 0,1-3 0 0,0 1 0 16,1 1 0-16,2 4 0 0,-1 3 0 0,-7-28 0 15,4 3 0-15,-2 5 0 0,4 2 0 0,0 0 0 16,1 5 0-16,1-2 0 0,0 4 0 0,18 41 0 16,-6-18 0-16,-2-4 0 0,-1-7 0 0,-1-4 0 15,-3-4 0-15,1 1 0 0,-2-3 0 0,1 1 0 16,-1 2 0-16,0-1 0 0,-1-4 0 0,-2 2 0 16,-2 2 0-16,2-4 0 0,4-4 0 0,-2 2 0 15,1-2 0-15,0 4 0 0,1 1 0 0,1-3 0 16,2 1 0-16,0 2 0 0,-1-3 0 0,2 0 0 15,1-1 0-15,-1-3 0 0,-1-1 0 0,4 0 0 16,-3-3 128-16,-2 2-128 0,-2 0 0 0,2-2 0 16,-1-2 0-16,2 0 0 0,-2-2 0 0,3 2 0 15,0-1 128-15,3-4-128 0,1-4 0 0,1-1 0 0,2-4 0 0,2 0 0 16,2 1 128-16,1-5-128 0,-1-2 0 0,2-3 0 16,-2 1 0-16,-1-1 0 0,3-1 0 0,2-4 0 15,3 1 0-15,5-4 0 0,1 3 128 0,1-5-128 16,3 1 0-16,-1-2 0 0,-3-5 0 0,-2 0 0 15,-1-2 0-15,5 0 0 0,-1-5 0 0,6 3 0 16,-1-3 0-16,4 0 0 0,4-2 128 0,-3 1-128 16,-5-4 0-16,1 0 0 0,3 1 0 0,2 0 0 15,4-5 0-15,2 1 0 0,1-2 0 0,-2-3 0 16,-4-1 0-16,2-1 0 0,2-4 0 0,3 0 0 16,2-4 0-16,-2 0 0 0,0 1 128 0,-3 0-128 15,0-2 0-15,0 1 0 0,2-2 0 0,3 1 0 16,-1 0 0-16,0-1 0 0,-7 1 0 0,3-3 0 0,-5-2 0 0,2-3 0 15,2 0 128-15,-1-1-128 0,-2-3 0 0,0-1 0 16,-4 0 0-16,-3-2 0 0,-3-2 0 0,1 1 0 16,0-3 192-16,-1-7-192 0,2-3 192 0,0 0-192 15,0 1 0-15,-1 0 0 0,-6-5 0 0,-2-2-144 16,-2 1 144-16,1 1 0 0,1-3 0 0,-2-1 0 16,1 0 0-16,1 2 0 0,2-1 0 0,-2-2 0 15,-3-4 0-15,-2-1 0 0,-1 1 0 0,-3-3-128 16,0 0 128-16,1 1 0 0,-2-3 0 0,1-2 0 15,0-1 0-15,0 1 0 0,4 3 0 0,-2 1 0 16,0-6 0-16,-3-1 0 0,-1 2 0 0,-1-1 0 16,-1-1 0-16,0 1 0 0,1 3 0 0,-4-4 128 15,-1-2-128-15,1-1 0 0,1-1 0 0,-2 0 128 0,3 0-128 16,0-1 0-16,3-1 0 0,-2-1 0 0,-2 3 0 0,0-4 0 16,0-1 0-16,-4-2 0 0,0 0 0 0,0 5 144 15,2-1-144-15,-1-2 0 0,1-2 128 0,1 2-128 16,0-2 0-16,1 5 0 0,0-1 0 0,1 1 0 15,0-1 0-15,2 2 0 0,1-3 0 0,-4 2 0 16,-1 2 0-16,-2-4 0 0,-3 0 0 0,-1-1 0 16,1 0 0-16,0-3 0 0,-2 1 128 0,3-2-128 15,0-1 0-15,0 1 0 0,1 0 0 0,3-1 0 16,1 0 0-16,3-4 0 0,-1 0 0 0,2 1 0 16,-1-2 0-16,-2 0 0 0,-2 3 0 0,0 3 0 15,-3-2 0-15,0 2 0 0,0 0 0 0,1 2 0 16,-1-3 0-16,0 2 0 0,-1 3 0 0,0-1 0 0,1-1 0 0,1 2 0 15,-2-4 128-15,1 0-128 0,1-5 0 0,1 1 0 16,1 0 0-16,-1-1 0 0,-4 1 0 0,2-2 0 16,-2-5 0-16,1 1 0 0,0 0 0 0,0-3 0 15,2 2 0-15,0-2 0 0,-2-1 0 0,-2 2 0 16,-3-1 0-16,-1-2 0 0,-4-1 0 0,-1 0 0 16,0 3 144-16,-1-5-144 0,-2-2 0 0,-2-2 144 15,-5 2-144-15,0 0 0 0,-3-4 0 0,-2 1 128 16,1 3-128-16,-5 1 0 0,-3 4 0 0,-4 0 128 15,-3 1 16-15,-2 5 0 0,-3 8 0 0,-2 2 0 16,-2 6 240-16,-1 2 64 0,-3 4 0 0,-2 7 0 16,-2 7-128-16,-2 2-32 0,-2 7 0 0,1-3 0 15,0 3-288-15,-2 1 160 0,-1 5-160 0,-4 4 128 16,-1 2-432-16,-5 6-80 16,-2-2-32-16,1 7-13664 0,-4 2-2720 0</inkml:trace>
  <inkml:trace contextRef="#ctx0" brushRef="#br0" timeOffset="21915.77">5668 5743 6447 0,'0'0'272'0,"0"0"80"0,0 0-352 0,0 0 0 15,0 0 0-15,0 0 0 0,0 0 1536 0,0 0 256 0,0 0 32 0,0 0 16 16,0 0-624-16,6 3-112 16,-6-3-16-16,9 1-16 0,-1 0-128 0,1-2-32 0,1 0 0 0,0-3 0 15,2-1-208-15,1 0-32 0,3 0-16 0,0-4 0 16,3 1-80-16,3-1-32 16,5-1 0-16,2-2 0 0,0 1-160 0,4-1-48 15,3-2 0-15,1 2 0 0,1 2-192 0,1-3-144 0,4 1 192 0,1 1-192 16,0 0 224-16,1 3-64 0,-1-3-16 0,1 2 0 15,-2-1-16-15,1 2-128 0,1 1 192 0,-1 0-64 16,1 3-128-16,0-3 0 0,1 0 0 0,-1 2 0 16,-3-2 144-16,-2 0-144 0,0-1 160 0,-1 0-160 15,-1 2 0-15,2-3 0 0,0 4 0 0,2-3 0 0,3 3 128 16,2 1-128-16,1 0 0 0,2-1 144 0,-3-1-144 0,0 1 0 16,0-3 0-16,-4 2 0 0,-2 2 128 0,-4-1-128 15,1 1 0-15,-8 1 128 0,-2 1-128 0,-2 2 0 16,-2-1 0-16,-6-1 128 0,-4 1-128 0,-3 0 0 15,-3 1 144-15,-1-1-144 0,-7 1 0 0,0 0 0 16,0 0 0-16,0 0 128 0,0 0-128 0,0 0 144 16,-7 2-144-16,0 1 160 0,-4-2-32 0,-1 3-128 15,-2 0 192-15,-2 2-64 0,-2-2-128 0,-2 3 160 16,-2 4-160-16,-2 0 160 0,-1-1-160 0,-3 4 128 16,0-1-128-16,-4 0 128 0,-5-1-128 0,-4 3 192 15,-1-1-192-15,-3 0 192 0,-5 3-192 0,0 1 192 16,0-3-192-16,-3 3 192 0,0 1-192 0,-4 1 0 0,-2 1 0 0,-2-4 128 15,0-4-128-15,0 2 0 16,0 1 144-16,4 0-144 0,0-2 0 0,4-1 128 16,0 0-128-16,1 0 0 0,-1 1 0 0,2-6 128 0,3-3-128 0,2 2 0 15,2-4 0-15,3 1 0 16,3-1 0-16,2-2 128 0,4-1-128 0,4-1 0 0,4-1 0 0,4 1 128 16,5-1-128-16,-1-1 0 0,5 1 0 0,2-1 0 15,4-1 0-15,5 4 0 0,1-6 0 0,6 1 128 16,4-2-128-16,7 2-256 0,6 0 64 0,9-4 0 15,5 2 192-15,9-5-192 0,8 3 192 0,5-2-192 16,3-2 192-16,3 0-128 0,3-3 128 0,3-1-128 16,2 1 128-16,0 1 0 0,-2 1 0 0,-3 1-128 15,-6-2 128-15,-4 1 0 0,-4-2 0 0,-5 3 0 16,-1 1 192-16,-3-1-48 0,-5 2 0 0,-2 2 0 0,-1-2-16 0,-5 2-128 16,-3-1 192-16,-3 2-64 0,-3-4 16 15,-2 6 0-15,-6-2 0 0,-4 3 0 0,-5 4 48 0,-7 1 0 16,0 0 0-16,0 0 0 0,-11 4 224 0,-6 4 48 15,-6-1 16-15,-7 5 0 0,-9-2-336 0,-3 5-144 16,-7 3 128-16,-4 0-128 0,-8-1 128 0,-6 4-128 16,-6 0 0-16,-2 2 128 0,-1-1-128 0,2-1 0 15,0 4 0-15,4 0 0 0,1-3 0 0,4 1 0 16,1-1 0-16,6-1 0 0,4-3 0 0,9-3 0 16,4-3 0-16,7 1-176 0,7-3-16 0,7-1 0 15,6 0 0-15,1-2 0 16,13-7-208-16,0 0-48 0,0 0-16 0,14 0 0 0,6-3 112 0,8-1 32 15,6-1 0-15,6 0 0 0,7-1 144 0,-1-6 48 16,4-1 0-16,3 1 0 0,1-3 128 0,2-1-192 16,0-2 192-16,3 3-8832 15,0 1-1648-15</inkml:trace>
  <inkml:trace contextRef="#ctx0" brushRef="#br0" timeOffset="28003.78">15443 15700 6447 0,'0'0'576'0,"0"0"-576"0,0 0 0 0,0 0 0 16,0 0 1632-16,0 0 224 0,0 0 32 0,0 0 16 16,0 0-320-16,0 0-64 0,0 0-16 0,0 0 0 15,-4-8 128-15,4 8 32 0,-9-5 0 0,0 2 0 16,-1-4-320-16,0 4-48 0,0 4-16 0,-4-1 0 16,-3-1-544-16,-2 1-112 0,-2 3-32 0,-4 2 0 15,-6-1-208-15,-5-1-32 0,-3 5-16 0,-3 0 0 16,-1 3-112-16,2-1-32 0,-2 3 0 0,2 1 0 15,3-3-16-15,3 3-16 0,5 2 0 0,3-1 0 16,4-1-160-16,4-1 128 0,4 2-128 0,4-1 128 16,2 1-128-16,4-1 0 0,3-1 0 0,4 0 0 15,1 2 0-15,6-1 0 0,4-2 0 0,2 1 0 0,4 0 128 16,4-2-128-16,4 2 192 0,1 1-64 0,1-1 0 0,2 1-128 16,-2 1 192-16,-1 3-64 0,-3 1-128 0,-1-1 0 15,-1-2 0-15,-2 3 0 0,-5 2 0 0,-3 0 0 16,-5-3 128-16,-2 2-128 0,-6-1 128 0,-4 0 0 15,-5 1 0-15,-2 1 0 0,-6-1 176 0,-1 3 16 16,-6 0 16-16,0-2 0 0,-1-1 48 0,-2-1 16 16,-1-1 0-16,0-2 0 0,-1 1 80 0,-2-2 16 15,3-4 0-15,0-3 0 0,2 2-128 0,-2-5-32 16,0-3 0-16,1-2 0 0,2-2-336 0,1-1 0 16,3-5 0-16,2 0 0 15,4-4-400-15,2-2-160 0,3-3-16 0,6 1-16 16,4 2-1248-16,7-3-240 0,3-1-48 0,6 2-16 15,5 0-752-15,4 4-160 0,4 3-16 0</inkml:trace>
  <inkml:trace contextRef="#ctx0" brushRef="#br0" timeOffset="28319.71">15613 16169 16575 0,'0'0'1472'15,"0"0"-1168"-15,0 0-304 0,0 0 0 0,0 0 1728 0,-11 2 272 0,-4 3 64 0,-2 4 16 16,-2 0-800-16,-1 6-176 0,-3 3-16 0,1 2-16 16,-1 5-288-16,3-1-48 0,2 4-16 0,3-3 0 15,2 1-176-15,6-1-32 0,3-5-16 0,4 1 0 0,4-2-176 0,3-1-16 16,5-3-16-16,2-1 0 0,3-5-96 0,4-2-32 16,0-4 0-16,3-1 0 0,2-2 544 0,-1-1 96 15,1-1 32-15,-1-6 0 0,2-1 128 0,-7-2 48 16,-1-1 0-16,-2-2 0 0,-5-2-304 0,-1 0-64 15,-4 0-16-15,-2 1 0 0,-2-2-192 0,-4 1-48 16,-4 0 0-16,-3-1 0 0,-4-1-144 0,-2 2-48 16,-3 0 0-16,-1 1 0 0,3 2-192 0,-2 3 0 15,1 0-192-15,0 3 192 16,2 0-1840-16,2 0-256 0,0 4-48 0,3-5-15488 0</inkml:trace>
  <inkml:trace contextRef="#ctx0" brushRef="#br0" timeOffset="28669.91">16377 15276 18431 0,'0'0'1632'0,"0"0"-1312"0,3-11-320 0,-1 2 0 16,0-1 1536-16,-2 10 224 0,0 0 48 0,0 0 16 15,0 0-768-15,0 0-160 0,0 0-16 0,0 0-16 16,0 0-480-16,0 0-80 0,0 0-32 0,0 14 0 16,0 1 80-16,-3 4 16 0,0 7 0 0,1 0 0 15,-1 1 208-15,1 3 64 0,-1 4 0 0,1 5 0 16,-2 0-192-16,-1 7-16 0,-4 2-16 0,3 5 0 0,-6 1-160 0,1 5-16 16,-6-1-16-16,3 4 0 0,0-1-224 15,1 3 144-15,1-7-144 0,-1-3 128 0,2-4-128 0,-2-5 0 16,3-1 144-16,1-4-144 0,0-6 0 0,0-3 144 15,0-3-144-15,2-3 0 0,-1-1 0 0,2-6-224 16,-1-4 16-16,2-4 0 16,1-1-2816-16,4-9-560 0,0 0-128 0,0 0 0 0</inkml:trace>
  <inkml:trace contextRef="#ctx0" brushRef="#br0" timeOffset="28980.2">16514 15992 12895 0,'-1'14'576'0,"1"-5"112"0,0 4-560 0,1 3-128 0,1 3 0 0,0 2 0 16,-2-1 2368-16,0-1 448 0,-1 0 96 0,0 3 16 16,-1-2-1856-16,2 0-368 0,-1-1-80 0,2-1-16 15,2-3 128-15,1-2 32 0,0-4 0 0,1 1 0 16,-5-10 160-16,10 5 32 0,0-1 16 0,0-1 0 15,0-5 80-15,1 0 16 0,-1-2 0 0,1-4 0 16,1-1-160-16,-1-2-16 0,-2 1-16 0,2-3 0 16,0-1-368-16,-1 3-80 0,0-5-16 0,1-1 0 15,-1-6-32-15,1-1-16 0,-2-1 0 0,-1-4 0 0,-1 0-160 0,0-2-16 16,1 0-16-16,0 3 0 0,-1 1-176 0,0 7 0 16,-1 2 144-16,0 3-144 0,-1 3-192 0,-5 12-128 15,0 0 0-15,0 0-16 16,8-5-2384-16,-8 5-480 0,0 0-80 0</inkml:trace>
  <inkml:trace contextRef="#ctx0" brushRef="#br0" timeOffset="29387.13">17248 16031 10127 0,'0'0'896'0,"0"0"-704"0,4 12-192 0,-4-12 0 16,10 7 2416-16,-1 2 448 0,1-5 80 0,3 0 32 15,2-4-880-15,3-3-176 0,1 0-48 0,0-1 0 16,0-3-368-16,0 2-80 0,1-5-16 0,-1 1 0 16,-1 2-320-16,0-5-64 0,-2 1 0 0,-3 2-16 15,0-4-272-15,-2 2-48 0,0 2-16 0,-5-3 0 16,-2 4-176-16,-3-4-48 0,-4 3 0 0,-3-1 0 15,-5 2-128-15,-2 3-16 0,-1 3-16 0,-3 4 0 16,-3 5-288-16,-3 0 128 0,-2 6-128 0,-2 5 0 16,-1 3 0-16,4 4 0 0,2 0 0 0,3 2 0 15,1 4 0-15,3 2 0 0,4-1 0 0,3 1 0 16,6-5 240-16,4 2 32 0,3-4 16 0,4 3 0 16,3-4 64-16,2 0 16 0,1-5 0 0,3 1 0 0,1-4-48 0,2 1-16 15,5-5 0-15,2-4 0 0,2 0-128 16,3-5-32-16,4-6 0 0,3-1 0 15,3-6-832-15,4 0-160 0,4-5-48 0,3-2-18368 16</inkml:trace>
  <inkml:trace contextRef="#ctx0" brushRef="#br0" timeOffset="30804.95">19601 15379 10127 0,'0'0'896'0,"0"0"-704"15,0 0-192-15,-8 2 0 16,8-2 1312-16,0 0 224 0,-6 0 64 0,6 0 0 0,-8-2-320 0,8 2-48 15,0 0-16-15,0 0 0 0,0 0 0 0,0 0 0 16,0 0 0-16,0 0 0 0,14-2-128 0,1-3-16 16,1 0-16-16,1 1 0 0,4-1-160 0,3-2-48 15,4 2 0-15,5-5 0 0,0 2-224 0,5 0-48 16,0-1-16-16,2 2 0 0,-1 0-112 0,-1 3 0 16,-2 0-16-16,-2-2 0 0,-1-1-96 0,0 4-16 15,-4-1 0-15,2 0 0 0,-4 1-64 0,-3 3-32 16,-5 0 0-16,-1 2 0 0,-4 0-224 0,-2 5 176 15,0-5-176-15,-12-2 160 0,10 5-160 0,-10-5 160 16,8 13-160-16,-5 1 160 0,0-3-160 0,-6 5 160 0,1 0-160 16,-2 3 160-16,-2 0-160 0,-2 4 128 0,-2 1-128 15,-2 2 128-15,0 5-128 0,-2 1 192 0,-3 3-192 0,1-1 192 16,-2 3-48-16,-1-2 0 0,-3 1 0 0,4 1 0 16,1-2 48-16,0 1 16 0,1 0 0 0,0-184 0 15,1 363-32-15,2-185-16 0,2 0 0 0,1-5 0 16,0 2-160-16,1-4 192 0,0 0-192 0,1-2 192 15,2-2-192-15,-1-2 0 0,1-3 0 0,2-2 0 16,-1 1 0-16,5-5-256 0,0 1 48 0,0-9 0 31,0 0-688-31,0 0-128 0,0 0-16 0,0 0-16 16,10 3-1552-16,1-4-304 0,-3-3-64 0</inkml:trace>
  <inkml:trace contextRef="#ctx0" brushRef="#br0" timeOffset="31022.76">19659 15921 25791 0,'0'0'1152'0,"0"0"224"0,0 0-1104 0,12-4-272 16,2-1 0-16,5 0 0 0,2 0 2304 0,6 1 384 16,5-4 96-16,2 1 16 0,3-2-1120 0,1 1-208 15,3 2-64-15,-1-2 0 0,1 3-448 0,-3-1-80 16,2-2-32-16,-1 4 0 0,-2-1-480 0,-1 0-112 15,-3 1 0-15,-3 2-16 0,-3-2-240 0,-1 0 0 16,-3-1 0-16,-4 3 0 16,-3 0-2352-16,-5 1-400 0</inkml:trace>
  <inkml:trace contextRef="#ctx0" brushRef="#br0" timeOffset="31503.69">20934 16221 17503 0,'-13'-4'768'0,"8"3"176"0,5 1-752 0,0 0-192 0,-10-3 0 0,4 2 0 15,6 1 2832-15,0 0 544 16,0 0 96-16,0 0 32 0,0 0-1872 0,0 0-368 0,0 0-80 0,0 0-16 16,1-6-400-16,-1 6-96 0,5-7-16 0,-5 7 0 15,8-5-384-15,-8 5-80 0,9-5 0 0,-9 5-16 16,9-3-176-16,-9 3 0 0,0 0-160 0,0 0 160 31,0 0-2752-31,0 0-448 0</inkml:trace>
  <inkml:trace contextRef="#ctx0" brushRef="#br0" timeOffset="32189.76">21472 15551 8287 0,'0'0'736'0,"0"0"-592"16,-4-5-144-16,4 5 0 0,0 0 2976 0,0 0 560 16,0 0 112-16,0 0 32 0,0 0-1872 0,9-4-368 15,2-1-80-15,2-1-16 0,1-1-112 0,3 3-16 0,2-2-16 0,-2 1 0 16,5 0-160-16,1-4-16 0,1 3-16 0,2-2 0 16,0 3-400-16,0 0-80 0,-2-4-16 0,0 1 0 15,0 3-272-15,-2-1-64 0,-3 1-16 0,-1 1 0 16,-3-1-160-16,-4 0 0 0,1 1 0 0,-12 4 0 31,0 0-368-31,0 0-96 0,0 0-32 0,0 0 0 16,-7-3-608-16,-3 3-128 0,-4 0-32 0,-2 3 0 15,-3 1-80-15,-2 1-32 0,0 0 0 0,-2-1 0 0,-3 1 832 0,1 3 160 0,1-3 48 0,-2 1 0 16,1 0 640-16,1-2 128 0,0 1 16 0,-1 3 16 16,1-2 384-16,1 2 80 0,2-1 16 0,2 0 0 15,1 2-240-15,4-3-64 0,1 3 0 0,3-4 0 16,2 0-288-16,3 5-64 0,3 0-16 0,3 1 0 15,-1-11-272-15,9 9 160 0,2 2-160 0,2 2 128 16,1-3 64-16,1 1 0 0,3 2 0 0,3 0 0 0,-5 1-32 0,4 1 0 16,-2 1 0-16,-3 2 0 0,-2-1-160 0,0-2 0 15,-3 2 0-15,1-3 128 0,-4 1 64 0,3 0 16 16,-2 0 0-16,1 2 0 0,-2 1 32 0,0-1 0 16,-2-1 0-16,-2 0 0 0,0 1 144 0,-3-3 48 15,-1 1 0-15,-3 0 0 0,-1 0 144 0,-4-1 16 16,-1-2 16-16,-2 2 0 0,-3 0 96 0,-3 1 0 15,-1-2 16-15,-5 0 0 0,-4 0-224 0,-2-4-48 16,-4 0-16-16,1-1 0 0,0 0-176 0,2-6-48 16,-1-2 0-16,6-2 0 0,1-5-208 0,5 0 0 15,2-1 0-15,8-4-160 16,-2-3-1520-16,8 0-304 0,4-2-64 0,7 1-9824 0,4 1-1952 0</inkml:trace>
  <inkml:trace contextRef="#ctx0" brushRef="#br0" timeOffset="32538.45">22373 16067 19343 0,'0'0'1728'0,"6"11"-1392"0,0-2-336 0,0 4 0 0,0 2 1920 0,2 1 320 16,-1 0 64-16,1 3 16 0,-2 0-544 0,2 2-112 15,-3 0-32-15,-2 3 0 0,-1-2-656 0,-2 2-128 16,-1 4-16-16,-2-4-16 0,-2 4-240 0,-4-4-64 15,1-1 0-15,-4-1 0 0,-1 1-112 0,1-3-16 16,-4-3-16-16,1-2 0 0,-1 1-224 0,-1-4-144 16,3 0 192-16,-2-5-192 15,0-2-1696-15,2-5-448 0,2-4-96 0</inkml:trace>
  <inkml:trace contextRef="#ctx0" brushRef="#br0" timeOffset="33724">23263 15354 4607 0,'0'0'192'0,"0"0"64"0,0 0-256 0,-9 1 0 0,-1-1 0 0,10 0 0 15,0 0 3408-15,-8 0 640 0,8 0 128 0,0 0 32 16,0 0-2112-16,0 0-432 0,0 0-64 0,0 0-32 16,10-4 0-16,6-1 0 0,4-4 0 0,5 0 0 0,3-3-464 0,5 3-80 15,4-1-32-15,5 1 0 16,3-4-432-16,0 3-96 0,0 0-16 0,-1-2 0 0,-3 3-160 0,-5-1-32 16,-5 5-16-16,0 1 0 0,-3 1-96 15,-3 4-16-15,-4 5 0 0,-1 1 0 0,-5 4-128 0,-3 3 0 16,-3 4 0-16,-8 6 0 0,-2 9 0 0,-8 4 0 15,-3 2 0-15,-6 6 0 0,-1 4 0 0,-2 2 0 16,-2 1 0-16,1 2 0 0,-1-4 0 0,-1-1 0 16,-1-6 0-16,-1 3 0 0,1-6 0 0,3-3 0 15,-2-1 0-15,4-4 0 0,2-4 128 0,4 0-128 16,1-6 128-16,3 0-128 0,3-2 0 0,3-2 0 16,3-3 0-16,3-1 0 15,3-3-1648-15,4-6-304 0,1-3-64 0,2-2-12720 0</inkml:trace>
  <inkml:trace contextRef="#ctx0" brushRef="#br0" timeOffset="33890.01">23409 15832 37311 0,'0'0'1664'0,"0"0"320"0,0 0-1584 0,6-8-400 0,6 2 0 0,2 1 0 15,2 1 464-15,5-2 16 0,4-1 0 0,2 2 0 16,1-2-224-16,5 0-32 0,-5 2-16 0,0-4 0 15,0 3-336-15,0-2-80 0,0 3-16 0,-2 1 0 16,0 3-2976-16,-2-1-576 0</inkml:trace>
  <inkml:trace contextRef="#ctx0" brushRef="#br0" timeOffset="34055.42">24018 16073 27647 0,'0'0'2448'0,"0"0"-1952"15,0 0-496-15,0 0 0 0,-5 7 1824 0,5-7 272 16,0 0 48-16,0 0 16 0,0 0-1504 0,0 0-288 16,0 0-64-16,0 0-16 0,7-7-288 0,1-2 0 15,0 2-128-15,4-5 128 16,1 2-2512-16,1 0-416 0</inkml:trace>
  <inkml:trace contextRef="#ctx0" brushRef="#br0" timeOffset="34440.53">24821 15149 21183 0,'-11'-9'1888'0,"3"4"-1504"0,-1 0-384 0,-1 1 0 15,-1 3 1472-15,-3 1 240 0,-4 0 32 0,-2 6 16 16,-3 3-576-16,-1 4-112 0,-3 2-32 0,-1 4 0 15,0 3-304-15,1 5-64 0,2-2-16 0,2 7 0 16,1 5 16-16,5 3 0 0,1 5 0 0,5-1 0 16,3 5-96-16,7-2-32 0,3-5 0 0,6 0 0 15,5 0-256-15,3-6-48 0,5-5-16 0,5-2 0 16,4-5 16-16,-2-1 0 0,1-4 0 0,0-3 0 0,0-4 320 0,-1 0 64 16,-1-7 16-16,0-3 0 0,-5-2-32 0,0-2 0 15,-3-3 0-15,-2-5 0 0,-5 2-112 0,-1-4-32 16,-5 2 0-16,-4-1 0 0,-4-1-16 0,-4 3 0 15,-5-3 0-15,-3 3 0 0,-6-1-64 0,-3 5 0 16,-3 3-16-16,-4 1 0 0,-2 0-368 0,-1 3 0 16,-2 2 0-16,-1 4 128 0,2-1-128 0,2 2-256 15,4 3 64-15,4 2 0 16,4-3-1360-16,4 2-288 0,5 0-48 0,7-4-17632 0</inkml:trace>
  <inkml:trace contextRef="#ctx0" brushRef="#br0" timeOffset="34702.07">25623 15907 32255 0,'-7'11'1424'0,"3"2"304"0,-1 0-1392 0,0 3-336 0,0 2 0 0,-3 2 0 16,-1 4 1184-16,0-1 160 0,-1 0 48 0,-1 3 0 16,-2-2-768-16,0-1-160 0,-2-2-16 0,1 0-16 15,0-1-256-15,3-2-48 0,-1-3-128 0,2 0 192 16,6-5-192-16,0 3-128 0,0-3 128 0,3-1-208 16,1-9-2480-16,0 0-512 15</inkml:trace>
  <inkml:trace contextRef="#ctx0" brushRef="#br0" timeOffset="35174.83">26162 15082 19983 0,'0'0'880'0,"0"0"192"0,12 4-864 0,-2 0-208 0,1-3 0 0,2 0 0 15,6 2 832-15,1-5 128 0,3-5 32 0,3 0 0 16,0 4 480-16,2-5 80 0,2 0 32 0,3 3 0 15,5-5-304-15,0 4-64 0,3-3-16 0,2 4 0 16,3-2-368-16,-3 1-64 0,-4 2 0 0,-2 2-16 16,-5-1-368-16,-4 2-64 0,-5-3 0 0,-4 3-16 15,-4 1-176-15,-2 4-128 0,-13-4 192 0,9 7-192 16,-3 6 128-16,-3 2-128 0,-3 3 0 0,-4 6 0 0,-1 3 0 16,-4 6 0-16,-4 5 0 0,-2 4 0 0,-6-1 0 15,1 7 0-15,0 0 0 0,-2 2 0 0,-1-2 128 0,-1 3-128 16,-3-5 144-16,-1-1-144 0,1-4 432 0,2 0-16 15,2-1 0-15,-1 0 0 0,4-6-224 0,2 0-32 16,3-3-16-16,1-2 0 0,-1-1-144 0,5-4 0 16,1 0 0-16,1-2 0 15,3-4-480-15,2-5-176 0,3-2-48 0,0-11-10752 16,0 0-2176-16</inkml:trace>
  <inkml:trace contextRef="#ctx0" brushRef="#br0" timeOffset="35354.76">26303 15701 40191 0,'0'0'1792'0,"0"0"352"0,0 0-1712 0,0 0-432 0,0 0 0 0,13-1 0 15,-5-4 688-15,4 2 48 0,2 0 16 0,2 1 0 16,3-4-240-16,2-2-32 0,3 3-16 0,4 0 0 16,2-3-336-16,1 3-128 0,1 0 0 0,4-1 144 31,1 1-1760-31,1 2-368 0,-1 0-64 0,1 2-9968 0,-5 0-2000 0</inkml:trace>
  <inkml:trace contextRef="#ctx0" brushRef="#br0" timeOffset="35607.99">27240 15979 39455 0,'0'0'1744'0,"0"0"368"0,-7 7-1696 0,7-7-416 15,0 0 0-15,0 0 0 0,0 0 928 0,0 0 96 16,0 0 32-16,-8-5 0 0,3-3-416 0,2-2-96 16,2-2-16-16,1-3 0 0,4 1-368 0,-2-1-160 15,3-2 128-15,1 3-128 16,-1 0-944-16,1 3-272 0,-1 3-48 0,-5 8-17616 0</inkml:trace>
  <inkml:trace contextRef="#ctx0" brushRef="#br0" timeOffset="36862.36">28753 14957 15663 0,'0'0'1392'0,"0"0"-1120"16,0 0-272-16,2-6 0 0,-2-2 1408 0,0 2 208 15,0 1 48-15,-1-4 16 0,-1 4-544 0,-4 0-112 16,0-4-32-16,-2 1 0 0,0-2 16 0,-3 4 0 16,1-2 0-16,-5 2 0 0,-2-1-128 0,0 1-32 0,-2 1 0 0,-4 1 0 15,-3-1-272-15,1 0-64 0,-1 3-16 0,0 2 0 16,-2 2-176-16,-4 1-48 0,-2 2 0 0,-4-2 0 16,-3 6-112-16,-2 2-32 0,1-1 0 0,1 0 0 15,2 4 0-15,3 1-128 0,4 3 192 0,4 1-64 16,4-2 0-16,5 0 0 0,5 0 0 0,7 3 0 15,3 2-128-15,5-2 0 0,5-2 0 0,7 1 128 16,5 3-128-16,7 3 160 0,4-1-160 0,7 3 160 16,5-4 0-16,2 3 0 0,1 1 0 0,3-3 0 15,-2 2-160-15,-3-2 192 0,-3 3-192 0,-3-3 192 16,-3 1-192-16,-3 2 0 0,-2-4 144 0,-3 3-144 16,-4 0 0-16,-3 2 144 0,-4-2-144 0,-5 4 0 15,-4-7 128-15,-5 1-128 0,-4 1 0 0,-3-1 0 0,-4-2 144 0,-1 1-144 16,-5-3 0-16,-1 0 144 0,-3-2 48 0,-3-1 16 15,1-2 0-15,-1-1 0 0,-2 1 272 0,1-3 48 16,-3-1 16-16,1-3 0 0,0-1-48 0,1 0-16 16,-2-5 0-16,0 2 0 0,2-4-128 0,3-1-32 15,3-2 0-15,2-3 0 0,3-4-112 0,4-2-16 16,0 0-16-16,6-5 0 0,4-1-176 0,1-5 160 16,6 1-160-16,5-5 160 0,3-6-160 0,3-2 0 15,8 0 0-15,0-1 128 0,3-1-128 0,2 2 0 16,1 1 0-16,-1 2 0 0,1 2 0 0,1 1 0 15,-1 3 0-15,1-1 0 0,4-1-144 0,-2 2 144 16,0 2 0-16,2-1 0 0,-4-1 0 0,2 1 0 0,-1 3 0 0,0 1 0 16,-3-6 0-16,-5 2 0 15,-5-4 0-15,-2 1 144 0,-4-4 176 0,-5 1 48 0,-4 2 0 16,-4-1 0-16,-3 3 48 0,-3 0 16 0,-3 3 0 16,-3-1 0-16,-5 4-192 0,-3 3-48 0,-5 1 0 0,-1 1 0 15,-3 2-192-15,-3 4-160 0,-1 0 32 0,1 4 0 31,-1 4-1952-31,0 2-384 0,0 3-80 0</inkml:trace>
  <inkml:trace contextRef="#ctx0" brushRef="#br0" timeOffset="39560.92">19732 16458 9215 0,'-14'0'400'0,"7"0"96"0,-3 0-496 0,3 2 0 0,-4-4 0 0,1 2 0 16,0 0 2032-16,1 0 304 0,0 0 64 0,9 0 16 0,-10 0-1008 0,10 0-208 15,0 0-48-15,0 0 0 0,0 0 48 0,0 0 0 16,0 0 0-16,0 0 0 0,0 0-304 0,0 0-64 16,0 0-16-16,10 4 0 0,4 0-96 0,3-1-16 15,2-2 0-15,6 1 0 0,2 0 64 0,5 2 0 16,2-2 0-16,4 3 0 0,-1-1-272 0,4-1-48 15,1 0-16-15,0 1 0 0,0 3-160 0,1-5-16 16,0 1-16-16,1-1 0 0,3 2 176 0,2 1 32 16,0-1 16-16,3-2 0 0,-1 2 48 0,-1 1 0 15,-3-3 0-15,1-1 0 0,1-1-144 0,-2 1-32 16,-3 0 0-16,1 1 0 0,-1-2-16 0,-1 1 0 16,-1-1 0-16,1 1 0 0,-3 2 0 0,-3-1-16 15,-4 2 0-15,-1-1 0 0,-1-1-80 0,-1-1-16 16,-3 3 0-16,0 0 0 0,-3 2 48 0,-2-2 16 0,-2-1 0 0,-2 1 0 15,-4 2-64-15,-1-2-16 0,-3-3 0 0,-10-1 0 16,10 4-192-16,-2 0 144 0,-8-4-144 0,0 0 128 16,0 0-128-16,0 0 160 0,0 0-160 0,0 0 160 31,0 0-1232-31,0 0-240 0,0 0-48 0,-13 5-11728 0,0-8-2336 0</inkml:trace>
  <inkml:trace contextRef="#ctx0" brushRef="#br0" timeOffset="40329.8">23330 16387 18191 0,'0'0'800'0,"0"0"176"0,0 0-784 0,0 0-192 16,0 0 0-16,0 0 0 0,0 0 1200 0,0 0 192 15,0 0 32-15,0 0 16 0,10-2-64 0,3-1-16 16,2-2 0-16,6 0 0 0,3 1-16 0,4 2-16 16,2-3 0-16,6 0 0 0,3-1-400 0,3 3-80 15,0-1-16-15,3-1 0 0,3 2-192 0,0-1-64 16,2 2 0-16,6 1 0 0,2-3 64 0,1 1 0 16,-1 2 0-16,-3 1 0 0,-3-1-80 0,-2-1-16 15,-2 0 0-15,-1-1 0 0,-1 2-48 0,-3-2-16 16,0 2 0-16,-1 0 0 0,0-3-160 0,-6 8-16 15,-3-8-16-15,-2 4 0 0,-1 0-32 0,-4 0 0 0,-3-1 0 0,-5 1 0 16,-7 0-96-16,0 0-32 0,-1 5 0 0,-10-5 0 16,0 0-128-16,0 0 0 0,0 0 144 0,0 0-144 15,0 0 0-15,0 0 0 0,0 0 0 0,-4 10 0 32,-2-1-1072-32,-2-3-128 0,-1 1-16 0,0-1-16 15,0-2-2000-15,0-2-400 0</inkml:trace>
  <inkml:trace contextRef="#ctx0" brushRef="#br0" timeOffset="41129.29">26527 16254 8287 0,'0'0'368'0,"-10"4"80"0,0-4-448 0,1 2 0 16,9-2 0-16,-9 4 0 0,9-4 1856 0,-9 5 272 15,9-5 64-15,-8 4 16 0,8-4-1040 0,0 0-208 16,0 0-32-16,0 0-16 0,0 0 48 0,0 0 0 16,0 0 0-16,0 0 0 0,0 0 128 0,14 6 16 15,0-2 16-15,11 0 0 0,5-3 320 0,9-1 64 16,9-4 16-16,5 1 0 0,7-3-368 0,3-2-80 15,7-1-16-15,11 2 0 0,7 0-400 0,9 3-80 0,1-1 0 0,5 0-16 16,3 0-160-16,6 2-16 0,1 3-16 16,-3 0 0-16,-5 0-48 0,2 1 0 0,2 2 0 0,-7-1 0 15,-3 0 112-15,-7-1 16 0,-6 1 0 0,-2 1 0 16,-4 1 0-16,-8-2 16 0,-4 2 0 0,-11-1 0 16,-6-1-144-16,-5 0-16 0,-8 0-16 0,-6 1 0 15,-6-3-160-15,-7 1-128 0,-5-1 192 0,-5 1-192 16,-9-1 0-16,0 0-320 0,0 0 32 0,-10 5 16 31,-5 0-2544-31,-3 0-496 0</inkml:trace>
  <inkml:trace contextRef="#ctx0" brushRef="#br0" timeOffset="43836.6">16264 17608 7359 0,'0'0'656'0,"0"0"-528"16,0 0-128-16,0 0 0 0,0 0 1872 0,-1 10 352 15,1-10 64-15,0 0 16 0,0 0-448 0,0 0-96 16,0 0-16-16,0 0 0 0,7-12-80 0,4 0 0 15,1-5-16-15,1-3 0 0,0-6-480 0,1 1-80 16,1-7-32-16,3 2 0 0,2-3-416 0,2 2-64 16,1 0-32-16,-2 0 0 0,-2-1-272 0,3 4-48 15,-3 0-16-15,0 4 0 0,0 2-80 0,-1 2 0 16,-2-2-128-16,1 7 192 0,-4 1-192 0,1 1 144 16,-3 6-144-16,-1-2 128 0,-1 2-128 0,-9 7 0 0,0 0 0 0,0 0 0 15,10 9 0-15,-3 4 0 0,-4 5 0 0,0 2 0 16,-2 2 0-16,-1 3 0 0,-1-2 0 0,0 3 0 15,-1 4 0-15,0-1 0 0,-2-5 0 0,0 4 0 16,-1-2 0-16,0 2 0 0,1-4 0 0,-2 1 0 16,0 2 0-16,-2-7 0 0,3-1 0 0,0-1 0 31,1-4-480-31,0 0 32 0,0-5 0 0,4-9 0 16,-1 12-2048-16,1-12-416 0,0 0-80 0,0 0-16 0</inkml:trace>
  <inkml:trace contextRef="#ctx0" brushRef="#br0" timeOffset="44131.18">16532 17306 15663 0,'0'0'688'0,"0"0"144"0,0 0-656 0,0 0-176 16,0 0 0-16,0 0 0 0,0 0 2352 0,0 0 432 15,0 0 96-15,4 10 0 0,-4 2-1184 0,-1-2-240 16,0 3-48-16,-2 2-16 0,-1 3-240 0,-1 3-32 15,-3 4-16-15,2 3 0 0,-2 3-208 0,1 4-32 16,0 1-16-16,0 3 0 0,-2-3-144 0,1 5-48 16,1 1 0-16,0 0 0 0,2-1-160 0,4 1-48 15,0-4 0-15,3-1 0 0,5-3-176 0,2-4-32 16,1 1-16-16,2-1 0 0,5-2-80 0,2 0-16 16,6-3 0-16,2-1 0 0,2-5-128 0,6-1 192 0,2-3-192 15,2-4 192-15,0 1-192 0,2-7 0 0,-3 0 0 0,2-1 0 16,-1-6-128-16,3-1-128 0,1 0 0 0,0-1-16 31,2 2-1904-31,4-6-368 0,5 0-80 0</inkml:trace>
  <inkml:trace contextRef="#ctx0" brushRef="#br0" timeOffset="46702.04">18575 17695 17503 0,'0'0'1552'0,"0"0"-1232"16,0 0-320-16,-10-1 0 0,5-3 1328 0,5 4 208 15,-4-5 32-15,3-3 16 0,2 1-304 0,4-3-48 16,4-1-16-16,4-3 0 0,1 1-224 0,5-1-48 0,3 0-16 0,1-2 0 16,3 0-304-16,4-1-64 0,3 1-16 0,2 0 0 15,0 1-16-15,2 2 0 0,0 0 0 0,-4 1 0 16,-4 4-112-16,-2 2-32 0,-2 4 0 0,-3 2 0 16,-2 2-240-16,-1 4-144 0,-2 0 160 0,-3 5-160 15,-4-1 0-15,-2 5 128 0,-3 4-128 0,-3 4 0 16,-2 4 0-16,-2 4 176 0,-5 3-176 0,-3 4 160 15,-4 1-160-15,0 3 0 0,-2 4 144 0,-5-1-144 16,0 2 0-16,-3 0 0 0,-4-4 0 0,0-1 128 16,-1 0-128-16,-3-4 0 0,-4-3 0 0,3 0 0 15,1-6 336-15,2 2 0 0,1-4 0 0,2-2 0 16,0-2 112-16,6-3 32 0,4-4 0 0,3-2 0 16,4-2-80-16,0-6-16 0,10-6 0 0,0 0 0 15,0 0-128-15,0 0-48 0,0 0 0 0,0 0 0 0,10-2 0 0,1-2 0 16,5-3 0-16,4 2 0 0,4 2 48 0,2-1 16 15,3 0 0-15,4 1 0 0,5 1-48 0,0 2-16 16,0 2 0-16,-3 0 0 0,-2-2-80 0,-2 1 0 16,1 3-128-16,-1-3 192 0,-1 0 0 0,-1 1 0 15,-2-1 0-15,-4 0 0 0,-3 0-192 0,-2-1 176 16,-3 0-176-16,-1 0 160 0,-2 0-368 0,-2-1-80 16,-10 1-16-16,10-2-13136 15,-10 2-2640-15</inkml:trace>
  <inkml:trace contextRef="#ctx0" brushRef="#br0" timeOffset="47383.68">20977 17563 18431 0,'0'0'816'0,"5"-5"160"0,-1-6-784 0,-1 3-192 0,-2-2 0 0,-1 2 0 15,-1-3 1536-15,-2-1 272 0,-1 2 48 0,-2-4 16 16,-4 3-272-16,-2 0-48 0,0-1-16 0,-1 0 0 15,0 2-368-15,-1 1-80 0,-2 3 0 0,1 3-16 16,-1 1-304-16,1 2-48 0,-1 4-16 0,-2 3 0 16,-3 5-272-16,2 3-64 0,-1 1-16 0,-2 5 0 15,-2 2-160-15,-1 5-16 0,5-2-16 0,-1 7 0 16,2 6 32-16,1-1 16 0,3 0 0 0,2 5 0 16,-1-1-208-16,3 2 144 0,1-2-144 0,1 4 128 15,2-4-128-15,2-3 0 0,4-3 0 0,0-3 0 0,2-1 0 0,3-5-176 16,0-1 16-16,1-3 0 15,1-3-1136-15,-1 0-240 0,-1-4-32 0,0-3-9152 16,-2-3-1824-16</inkml:trace>
  <inkml:trace contextRef="#ctx0" brushRef="#br0" timeOffset="47546.16">20399 18033 31327 0,'0'0'2784'0,"17"-2"-2224"15,0-3-560-15,6-2 0 0,4 4 736 0,2 0 32 16,0 0 16-16,2 2 0 0,-1-1-496 0,2-1-96 16,0-2-32-16,-2 1 0 0,-2 0-160 0,-1 1-256 0,-3-5 64 0,0 3-9984 15,1 0-2016-15</inkml:trace>
  <inkml:trace contextRef="#ctx0" brushRef="#br0" timeOffset="47742.15">21276 17850 25791 0,'-8'14'1152'0,"3"-4"224"0,-1 3-1104 0,0 4-272 0,-2 2 0 0,-2 1 0 16,-3 4 1568-16,0 0 256 0,2-1 48 0,0-1 16 16,-1-3-928-16,2-1-192 0,1-2-48 0,1 1 0 15,3-2-720-15,0-1 0 0,3-5 0 0,2-9 0 16,0 10-1232-16,0-10-192 0,0 0-48 0,0 0-12592 15</inkml:trace>
  <inkml:trace contextRef="#ctx0" brushRef="#br0" timeOffset="48034.15">21591 17897 10127 0,'0'0'896'0,"-5"8"-704"16,5-8-192-16,-5 11 0 0,-1 2 3568 0,-3 2 672 15,-1 1 144-15,-2 0 32 0,0 3-2416 0,-1 0-464 16,1-2-112-16,0-1-16 0,-1 0 128 0,0-2 32 16,2-4 0-16,2 2 0 0,0-4-448 0,3 0-96 15,6-8 0-15,0 0-16 0,0 0-416 0,0 0-80 0,0 0 0 0,0 0-16 16,11-13-160-16,2 0-16 0,1-1-16 0,2-1 0 16,0-3-48-16,0 0 0 0,2 1 0 0,0-1 0 15,0 0-256-15,-1 2 0 0,0-1-128 0,-1 4 128 16,0 3 0-16,-1-3 0 0,0 3 0 0,0 3 0 15,-2 3-160-15,0-1 160 0,0 5-160 0,-3 4 160 32,-10-4-1104-32,10 7-128 0,-4 5-32 0,-2-4-10896 0,-4-8-2176 0</inkml:trace>
  <inkml:trace contextRef="#ctx0" brushRef="#br0" timeOffset="48385.94">22292 17915 23039 0,'-12'-9'2048'0,"0"2"-1648"16,-1-2-400-16,-2 1 0 0,-1-2 1280 0,0 5 192 16,-1 2 16-16,1 1 16 0,-2 0 0 0,-1 4 0 15,-1 0 0-15,1 2 0 0,-1 2-560 0,3 2-112 16,0-3-32-16,7 4 0 0,1-3-288 0,7 3-64 15,2-9-16-15,5 13 0 0,3 1-272 0,4-3-160 16,2-2 192-16,4 4-192 0,1-2 320 0,1 3-64 16,0 3 0-16,1 0 0 0,-1-1-112 0,-1 1-16 15,-2-3-128-15,-1-2 192 0,-2 4 0 0,-1-1 0 0,-3 0 0 0,-4 2 0 16,-2-3 80-16,-4-2 16 0,-1 2 0 0,-5 1 0 16,-5 1-80-16,-1-4-16 0,-6-1 0 0,0 3 0 15,-2-4-192-15,-2 1 176 0,-2-1-176 0,-1-2 160 16,1-3-160-16,-1-1-144 0,4-4 144 0,0-3-208 31,2-4-1024-31,5 0-208 0,0-3-32 0,5 1-10176 0,3-3-2016 0</inkml:trace>
  <inkml:trace contextRef="#ctx0" brushRef="#br0" timeOffset="48603.74">23100 17485 17503 0,'0'0'1552'16,"0"0"-1232"-16,0 0-320 0,-10 7 0 0,-1 6 2704 0,-3-2 496 16,-4 6 80-16,-3-1 32 0,-3 6-1872 0,0 3-368 15,1 1-80-15,2 4-16 0,0 3-48 0,3 0-16 16,3 3 0-16,3 1 0 0,1-3-352 0,0-1-80 16,2 1-16-16,4-2 0 0,1 0-464 0,2-6 0 15,-2 1-176-15,4-6 176 16,-3-2-3760-16,3-4-624 0</inkml:trace>
  <inkml:trace contextRef="#ctx0" brushRef="#br0" timeOffset="48762.52">22725 17839 31679 0,'13'-8'1408'0,"0"2"272"0,4-3-1344 0,2 3-336 0,3-1 0 0,2 2 0 15,3 3 800-15,1-1 96 0,1 1 0 0,4 0 16 16,4 0-208-16,1 0-32 0,-1 2-16 0,0 4 0 15,-4-2-656-15,-3 0 0 0,-2-1-208 0,-1 1-10784 16,-3-1-2144-16</inkml:trace>
  <inkml:trace contextRef="#ctx0" brushRef="#br0" timeOffset="49201.19">23995 17869 21183 0,'0'0'944'0,"0"0"192"0,0 0-912 0,-8-1-224 16,-2 4 0-16,0-1 0 0,-1-1 1728 0,-1 5 288 15,-1-3 64-15,-1 1 16 0,-2 1-608 0,-1 4-112 16,0 0-32-16,-1 2 0 0,0 2-640 0,2 0-128 16,-1 3-16-16,3 3-16 0,1-1-128 0,6 0-32 15,2-3 0-15,3 1 0 0,5-1-240 0,4-1-144 16,4-4 160-16,4 1-160 0,4-5 160 0,4-4-160 16,2-1 160-16,5-2-160 0,1-3 304 0,2 0-48 0,2-2 0 0,-1-4 0 15,0-2 128-15,-3-2 32 0,-4-2 0 0,-3-1 0 16,-4 1 224-16,-3-1 32 0,-5 0 16 0,-4 1 0 15,-4 1 64-15,-6 1 16 0,-5 1 0 0,-3-1 0 16,-8-1-304-16,-4 2-48 0,-4 3-16 0,-4-1 0 16,-3 3-400-16,-1 1 0 0,2 1 0 0,2 5 0 31,0 1-912-31,5 0-224 0,2 0-32 0,5 4-16 16,6-1-2288-16,3-1-464 0</inkml:trace>
  <inkml:trace contextRef="#ctx0" brushRef="#br0" timeOffset="50285.26">15461 18696 21183 0,'0'0'1888'0,"-8"-2"-1504"0,-1 0-384 0,9 2 0 16,-10-4 1024-16,0 1 128 0,-2 2 16 0,1 1 16 15,1 0-208-15,0 3-32 0,-1-1-16 0,1 2 0 0,-1 0-240 0,-1 2-48 16,1-2-16-16,0 4 0 0,-2 2-128 0,1-3-32 16,1 4 0-16,1-4 0 0,2 3 48 0,8-10 16 15,-8 4 0-15,8-4 0 0,-1 10-144 0,5-3-48 16,2 2 0-16,5 0 0 0,0 2-160 0,4-1-48 15,4 2 0-15,2 2 0 0,2-2-128 0,-1 2 0 16,1 0 0-16,0 1 0 0,0-1 0 0,-1-1 0 16,-3 1 0-16,-3 0 0 0,-2-1 0 0,-1-3 0 15,-4 1 144-15,-4-3-144 0,0 4 320 0,-2-4-16 16,-5 4 0-16,0 1 0 0,-3-3 160 0,-4 1 48 16,-1 1 0-16,-3-5 0 0,-4 2-80 0,1 0-16 15,-2-3 0-15,-2 1 0 0,-2-5-224 0,2 0-32 0,1-2-16 0,0-2 0 16,1-2-144-16,0-2 0 0,0 1 0 0,2 0 0 31,3-3-384-31,4 2-96 0,4-4-32 0,2 2 0 16,2-3-2096-16,5 2-416 0,4-5-96 0,1 1-11328 0</inkml:trace>
  <inkml:trace contextRef="#ctx0" brushRef="#br0" timeOffset="50464.41">15808 18685 24991 0,'0'0'1104'0,"-3"9"240"0,1 4-1088 0,0 4-256 0,4 2 0 0,-1 0 0 16,-1 1 624-16,2 3 64 0,1 4 16 0,0-2 0 15,-1-1-192-15,2-1-16 0,1-3-16 0,0 1 0 16,0-2-224-16,1 0-32 0,1-3-16 0,0 0 0 0,1-2-208 0,0-6-128 16,1 1 128-16,-2-2-208 15,-7-7-2064-15,10 1-416 0</inkml:trace>
  <inkml:trace contextRef="#ctx0" brushRef="#br0" timeOffset="50653.5">16009 18740 11967 0,'0'0'528'0,"-6"8"112"0,3 4-512 0,-2 1-128 16,-1 0 0-16,1 5 0 0,0 4 3584 0,-1 1 672 15,2 2 144-15,-3 4 16 0,-2-3-3072 0,0 2-640 0,0 2-112 16,-1-1-16-16,-1 4-32 0,1 1 0 0,1-1 0 0,1-3 0 15,-3-1-128-15,4-3-32 0,3-4 0 0,0-4 0 32,0-8-1024-32,3 0-224 0,1-10-32 0,0 0-12992 0</inkml:trace>
  <inkml:trace contextRef="#ctx0" brushRef="#br0" timeOffset="51002.02">16382 18707 19343 0,'-2'-9'848'0,"0"3"192"0,0-2-832 0,-2 0-208 0,0 3 0 0,0 0 0 16,-1 0 2144-16,5 5 384 0,-6-2 80 0,6 2 16 0,-11 2-1216 0,-1 5-224 15,1-1-48-15,-2 7-16 0,0 1-400 0,2-2-80 16,-1 2 0-16,1 2-16 0,3 0-48 0,2-1-16 15,2-2 0-15,2 1 0 0,0-1-176 0,4-1-16 16,0 1-16-16,3-1 0 0,0-1-176 0,2-2-48 16,-1 4 0-16,0-4 0 0,-6-9 0 0,7 11-128 15,-2-2 192-15,-5-9-64 0,4 14-128 0,-4-1 0 16,-3 1 144-16,-3-3-144 0,1 3 128 0,-4 1-128 16,-1 2 160-16,-3-1-160 0,-2 1 144 0,-1-1-144 15,0-3 128-15,-1 1-128 0,0-1 0 0,0-1 0 16,-1-3 0-16,4 0 0 15,2-4-528-15,1-3-96 0,11-2-16 0,-7-5-10752 16,4-7-2176-16</inkml:trace>
  <inkml:trace contextRef="#ctx0" brushRef="#br0" timeOffset="51200.51">16577 18397 20271 0,'0'0'896'0,"-8"10"192"0,2 1-880 0,-2 3-208 0,1 0 0 0,-2 5 0 16,0 3 2016-16,-1 1 352 0,1 1 80 0,0 3 16 16,0-4-1328-16,1 2-272 0,-1 2-48 0,2 2-16 15,-1 0-224-15,4 1-32 0,-2-6-16 0,5 2 0 16,-1-3-272-16,4-2-48 0,0-5-16 0,3-1 0 16,0-6-2032-16,2 1-400 0,-1-4-96 0</inkml:trace>
  <inkml:trace contextRef="#ctx0" brushRef="#br0" timeOffset="51703.26">16479 18796 18431 0,'0'0'1632'0,"0"0"-1312"16,14-3-320-16,0 0 0 0,0-4 960 0,4 2 112 16,1 0 16-16,0-4 16 0,1 2-240 0,-1-6-48 15,4 1-16-15,-1 0 0 0,-1-1 224 0,1-1 64 16,-3 1 0-16,-1 3 0 0,-4-1-320 0,-2 3-48 15,-3-2-16-15,-2 5 0 0,-7 5-32 0,0 0-16 0,0 0 0 0,0 0 0 16,0 0-112-16,0 0-32 0,-13 4 0 0,0 6 0 16,-1 0-288-16,0 3-64 0,0 1-16 0,0 0 0 15,3 1-144-15,-1-1 128 0,6-1-128 0,0-6 128 16,6-7-128-16,0 0 0 0,2 10 0 0,-2-10 128 16,0 0 0-16,12 0 0 0,0-2 0 0,1-2 0 15,1-2-128-15,0-2 192 0,0-7-192 0,1 1 192 16,2 0-48-16,-2 1 0 0,0-2 0 0,-1 0 0 15,-1-2 32-15,-3 4 0 0,-1 4 0 0,-1-1 0 16,-4 4-176-16,-4 6 192 0,0 0-192 0,0 0 192 16,0 0-32-16,0 0 0 0,10 9 0 0,-4 5 0 15,-1 2-160-15,-1 2 0 0,-1 0 0 0,-2 0 0 16,1 2 0-16,0-2 0 0,0-3 0 0,1 0 0 16,-2-2 0-16,1-3 0 0,2 0 0 0,3-6 0 0,-7-4 288 15,0 0 32-15,11-1 0 0,-1-4 0 0,0-3 256 0,2 1 64 16,2-6 16-16,0 0 0 0,0 2-288 0,1-3-64 15,0-3-16-15,1 5 0 0,-1 0-144 0,-4 2-16 16,2 6-128-16,-3 0 192 0,3 3-192 0,-2 4 0 16,1 0 0-16,-1 11 0 0,2 5 0 0,-2 2 192 15,0 2-16-15,-1 3-16 0,-1 0-160 0,-3 0-272 16,-1-3 64-16,1 0 16 16,-1-4-1328-16,2 0-256 0,-1-2-48 0</inkml:trace>
  <inkml:trace contextRef="#ctx0" brushRef="#br0" timeOffset="52620.9">24657 17760 23039 0,'0'0'1024'0,"-10"-2"192"0,1-2-960 0,3 1-256 16,6 3 0-16,0 0 0 0,-10 9 1616 0,1 4 288 15,0 1 48-15,-1 6 16 0,-2 2-1088 0,1-1-224 16,-2 2-32-16,2 4-16 0,-2 0-128 0,2 2-32 15,0-5 0-15,1 1 0 0,1-4 80 0,2-4 16 16,-1-3 0-16,4-3 0 0,4-11-32 0,0 0 0 0,0 0 0 16,0 0 0-16,0 0-96 0,0 0-32 0,10-4 0 0,4-5 0 15,3-4 16-15,2-3 0 0,3-5 0 0,-2-2 0 16,2 1-272-16,-2 0-128 0,-1 2 128 0,-1 2-128 16,-2 3 0-16,1 2 0 0,-2 4 0 0,-1-1 0 31,-3 3-576-31,3 1 0 0,-1 2 0 0,0 3 0 15,-2 2-2368-15,2 2-480 0,1 2-96 0</inkml:trace>
  <inkml:trace contextRef="#ctx0" brushRef="#br0" timeOffset="53370.6">25417 17816 13823 0,'0'0'608'0,"4"-6"128"0,-4 6-592 0,-1-11-144 0,1 11 0 0,-8-3 0 0,-2 0 3456 0,-1 6 640 16,-1-1 144-16,0 5 32 15,-5 3-3056-15,-1 2-624 0,-2 0-112 0,-3 2-32 0,-5 2-160 0,0 2-32 16,1 0-16-16,1 1 0 0,4 0 208 0,4-1 32 16,4-3 16-16,5 0 0 0,6-4-144 0,3-11-32 15,6 10 0-15,5-4 0 0,2-2-48 0,5-8-16 16,2 0 0-16,3-3 0 0,3-7 112 0,-1-3 16 16,0-3 0-16,2-3 0 0,-1-3-96 0,0 2-16 15,0-4 0-15,-1 3 0 0,-1-6-64 0,-1 5-16 16,-1-3 0-16,-2 1 0 0,-2 0 80 0,0-4 16 15,-2-1 0-15,-1-2 0 0,1 0-80 0,-4-1-16 16,-1-3 0-16,-5-1 0 0,-2 5-192 0,-3 3 128 16,-1 5-128-16,-3 5 0 0,0 8 0 0,-1 2 0 0,4 12 0 0,0 0 0 15,-13 4 0-15,0 6 0 0,1 2-128 0,0 8 128 16,-2 1-192-16,0 6 64 0,0 6 128 0,0 5-208 16,2 6 208-16,0-2 0 0,1 7 0 0,2 1-144 15,0-2 144-15,4-1 0 0,1-3-144 0,3-3 144 16,2-4 0-16,3-4 0 0,1-6 0 0,6-3 0 15,2-2 0-15,2-5 0 0,3-3 160 0,1 0-160 16,3-2 0-16,3-7 0 0,3-3 0 0,1-2 0 16,-2-2 0-16,2-3 160 0,-1-5-160 0,-1 1 128 15,0-5-128-15,-2 1 0 0,-2-2 144 0,-1 1-144 16,-3-3 0-16,0 2 144 0,0-2-144 0,-1 3 0 16,-3-2 144-16,-1-1-144 0,-1 1 0 0,-5 2 144 15,-2 0-144-15,0 0 128 0,-2 1-128 0,-4 13 128 16,0-9-128-16,-3-1 192 0,3 10-192 0,0 0 192 0,-7-5-192 15,-1 4 0-15,-5 3 144 0,-1 6-144 0,0 5 0 0,-1 2 0 16,-2 1 0-16,2 2 0 0,0 1-128 0,4 2 128 16,-2-2-128-16,3 0 128 0,2-3 0 0,4 0 0 15,3-1 0-15,2-4-128 0,3-2 128 0,2 1 0 16,5-5 0-16,1 0 0 0,1-2 0 0,5-2 0 16,5-2 0-16,-2-3 0 0,3 0 0 0,1-5 0 15,4 1 0-15,0-3 0 0,0 1 0 0,0-2 0 16,1-1 0-16,-1 5 128 0,-2-3-128 0,-1 4 0 15,-2 2 0-15,-1 2 128 0,-2 1-128 0,-3 6 0 16,-3 0 0-16,-1 1 0 0,-3 4 0 0,-1 1 0 16,-3 4 0-16,-3 1 0 0,1 2 0 0,0-1 0 0,0 2 0 15,0 0 128-15,-1-7-128 0,1 2 128 0,0-2-128 0,1-2 128 16,2 0 192-16,2-2 64 0,1-5 0 0,6 1 0 16,2-3-16-16,3-2 0 0,2 1 0 0,2-1 0 15,4-7-368-15,4 1 0 0,4-2-192 0,2 1 64 31,0-4-2480-31,0 2-480 0</inkml:trace>
  <inkml:trace contextRef="#ctx0" brushRef="#br0" timeOffset="55991.36">27651 17919 18431 0,'-12'6'1632'0,"1"4"-1312"0,-1-1-320 0,1 3 0 15,1-5 1184-15,2 4 160 0,3-5 48 0,5-6 0 16,0 0-48-16,0 0-16 0,0 0 0 0,8 8 0 15,2-7-288-15,1-4-48 0,7-4-16 0,3-2 0 16,0-5-208-16,5-1-32 0,4-3-16 0,1-3 0 16,-1 1-160-16,1-5-48 0,-1-1 0 0,2-2 0 15,-3-1-112-15,0-4-16 0,1-1-16 0,0-2 0 16,-2-1-64-16,0-3-16 0,0-1 0 0,0 0 0 0,-1 1-96 0,-5-4-32 16,-1 2 0-16,-3 3 0 0,-4-2-160 0,-5 3 128 15,-3 3-128-15,-2 3 128 0,-4 0-128 0,-2 4 160 16,-1 9-160-16,-1 2 160 0,-3 6-160 0,0 1 192 15,-2 6-192-15,-3 3 192 0,-2 2-64 0,-2 8 0 16,-2 4 0-16,-2 7 0 0,-3 7-128 0,0 3 0 16,0 6 0-16,0 7 0 0,2 3 0 0,-1 3 0 15,2 3-144-15,2 2 144 0,3 2 0 0,1-2 0 16,2 0 0-16,2-3 0 0,1-4 0 0,4-7 0 16,0-2 0-16,2-3 0 0,3-2 0 0,3-6 0 0,1-1 0 15,1-5 0 1,0-2-320-16,1-4-96 0,5-2-32 0,-1-6 0 15,1-2-2256-15,2-6-464 0,2-2-96 0</inkml:trace>
  <inkml:trace contextRef="#ctx0" brushRef="#br0" timeOffset="56195.03">28478 17638 27647 0,'0'0'2448'0,"-9"14"-1952"0,6 1-496 0,-4 2 0 15,0 2 768-15,-1 1 64 0,-1 1 16 0,-1 1 0 16,-2 1-208-16,-2 0-32 0,-3 0-16 0,0 2 0 16,1 0-32-16,-1-4-16 0,1 1 0 0,-1-1 0 15,4-3-352-15,4-4-64 0,2-2 0 0,7-12-128 16,0 0-1664-16,0 0-432 0,0 0-80 0,11-3-11264 16</inkml:trace>
  <inkml:trace contextRef="#ctx0" brushRef="#br0" timeOffset="56539.5">28766 17671 11055 0,'-7'14'976'0,"2"-8"-784"15,-3 5-192-15,2-4 0 0,1 3 2400 0,0-1 432 16,-1 3 96-16,-1-6 16 0,1 3-944 0,0-3-176 0,-1 1-32 0,7-7-16 15,0 0-416-15,0 0-80 0,0 0 0 0,0 0-16 16,0 0-272-16,0 0-48 0,3-8-16 0,3-3 0 16,3 2-320-16,4-4-64 0,2 2-16 0,1 0 0 15,4-3-208-15,-1 4-32 0,-2-1-16 0,1 1 0 16,-1 5-48-16,-1 2-16 0,-1 3 0 0,1 3 0 16,-2 5-64-16,-2 4-16 0,0 3 0 0,-6 5 0 15,1 6-128-15,-2-1 0 0,-4 5 0 0,-1-4 0 16,-1 5 0-16,-3-1 0 0,-1-1 0 0,0 1 0 15,-3-6-256-15,2-4 0 0,1-2 16 0,2-4 0 16,1-1-432-16,2-13-96 0,0 0 0 16,0 0-16-16,0 0-2352 0,12-10-480 0</inkml:trace>
  <inkml:trace contextRef="#ctx0" brushRef="#br0" timeOffset="56823.17">29268 17736 21183 0,'0'0'1888'0,"0"0"-1504"15,0 0-384-15,12 4 0 0,4-3 1680 0,0-2 272 16,2-3 48-16,2-2 16 0,3-2-736 0,0-4-128 16,-6 0-48-16,-1 2 0 0,-1-3-400 0,-2 3-96 15,-3-3-16-15,-2 0 0 0,-3 4 96 0,-1 1 16 16,-4 8 0-16,0 0 0 0,0 0-64 0,0 0 0 15,0 0 0-15,-12 2 0 0,-2 4-320 0,-2 3-80 16,-2 4-16-16,-1 2 0 0,0 1-224 0,0-1 0 0,0 1 0 0,2 1 0 16,2-2 0-16,2 0 0 0,2 2 0 0,6-3 0 15,2-4 0-15,3 1 0 0,3 1-160 0,2-5 160 32,2-1-800-32,4-1-80 0,4-3-16 0,3-2-10384 0,2-2-2096 0</inkml:trace>
  <inkml:trace contextRef="#ctx0" brushRef="#br0" timeOffset="57156.53">29791 17685 21183 0,'0'0'1888'0,"-7"1"-1504"16,-5-2-384-16,2 2 0 16,0 1 1536-16,-1 1 224 0,-1 1 48 0,-1 3 16 0,2-4-832 0,-3 5-160 15,0 1-48-15,1-1 0 0,1 2-16 0,0-1-16 16,3 3 0-16,4 1 0 0,0-3-96 0,1 2-16 15,4-12 0-15,0 9 0 0,4-1-192 0,-4-8-64 16,0 0 0-16,10 6 0 0,5-4-112 0,-1-2-16 16,2-1-16-16,-1 0 0 0,0-5 64 0,-1 3 16 15,-2-6 0-15,-1 4 0 0,-1 2-80 0,-1-3-16 16,-3-1 0-16,-6 7 0 0,0 0-96 0,0 0 0 16,0 0-128-16,9 9 192 0,-2 1-192 0,-2 6 128 15,0 5-128-15,-4 1 0 0,-1 3 0 0,3-2 0 16,1 5 0-16,-2-2 0 0,1-2-192 0,2 0 192 15,1-4-192-15,3-5 192 16,1-4-464-16,2-4 16 0,0-4 0 0,1-4 0 16,-2-3-1024-16,2-8-192 0,1-3-32 0,0-3-8592 0,-1-1-1712 0</inkml:trace>
  <inkml:trace contextRef="#ctx0" brushRef="#br0" timeOffset="57557.51">30114 17670 23039 0,'0'0'2048'0,"0"0"-1648"15,0 0-400-15,-6 9 0 0,1 5 1968 0,0 0 304 16,-4 2 64-16,1 2 16 0,-1 2-1200 0,-1 2-224 16,0 2-48-16,2 0-16 0,-2-3-80 0,4 0-16 15,1-2 0-15,1-1 0 0,1-3-176 0,2-2-32 16,1-13-16-16,0 0 0 0,0 0-176 0,8 8-48 16,1-5 0-16,1-6 0 0,1-5 256 0,4-6 64 15,2-1 0-15,2-4 0 0,0-2-112 0,1 1-16 16,1-3 0-16,-1 0 0 0,-1 2-256 0,4 0-48 15,-1 2-16-15,-2 3 0 0,2 0-48 0,2 4-16 16,1 2 0-16,2-1 0 0,0 6-128 0,-2 3 0 0,2 2 0 0,-4 4 0 31,-3 3-1216-31,-2 0-128 0,-4 3-32 0,-4 1-11312 0,-6 2-2272 0</inkml:trace>
  <inkml:trace contextRef="#ctx0" brushRef="#br0" timeOffset="57750.05">29100 17020 42383 0,'-26'-11'1872'0,"15"7"400"0,2-4-1824 0,9 8-448 0,0 0 0 0,0 0 0 0,-6-3 800 0,6 3 64 15,0 0 16-15,0 0 0 0,0 0-880 0,6-5 0 16,2-3-128-16,2 3 0 15,1 2-2048-15,5-1-416 0,-2-2-80 0</inkml:trace>
  <inkml:trace contextRef="#ctx0" brushRef="#br0" timeOffset="58240.78">31445 17094 14735 0,'-11'-17'1312'0,"4"6"-1056"0,2-2-256 0,1 3 0 0,2-3 3872 0,1 5 720 16,-1-1 144-16,2 9 16 0,0 0-2880 0,0 0-576 15,0 0-112-15,0 0-32 0,0 0-768 0,4 12-176 16,-3 2-16-16,-1 5-16 0,-1 3 64 0,-1 5 16 16,-4 6 0-16,3 2 0 0,0 5-64 0,-2 2 0 15,-1 0 0-15,-1 2 0 0,-3 3-192 0,3 0 0 16,-5 1 128-16,2-2-128 0,-2 3 0 0,2-6 0 16,-2 0 0-16,1-4 0 15,0-4-544-15,0-6-96 0,2-2-32 0,-3-6 0 16,3-2-1328-16,0-5-272 0,1-4-48 0,8-10-11312 0</inkml:trace>
  <inkml:trace contextRef="#ctx0" brushRef="#br0" timeOffset="58557.3">31332 17038 20271 0,'-5'-14'896'0,"4"3"192"0,-1 0-880 0,4 0-208 0,0 0 0 0,4 4 0 15,3 1 3360-15,4-2 624 0,1 4 128 0,5-1 32 16,5 0-3008-16,2 3-608 0,-1-1-112 0,3 3-32 16,-1 1-160-16,1 3-32 0,-3 4-16 0,-2 1 0 15,-3 4-176-15,2 3 0 0,-3 3 144 0,-1 5-144 16,-2 4 0-16,1 5 128 0,-7 0-128 0,-1 5 0 16,-4 4 0-16,-2 4 128 0,-2-1-128 0,-4 4 0 15,-2 2 192-15,-4 0-48 0,-2-2 0 0,-3 0 0 0,1-1 96 16,-2-6 16-16,-2-3 0 0,-4-3 0 0,-3-3 192 0,-3-1 64 15,-2-7 0-15,-2-1 0 0,-2-5-192 0,0-1-48 16,0-6 0-16,3-3 0 0,2-3-272 0,2-5-256 16,2-2 64-16,4-5 0 15,2-7-1600-15,4-4-304 0,4-2-64 0,3-2-8720 16,7-5-1760-16</inkml:trace>
  <inkml:trace contextRef="#ctx0" brushRef="#br0" timeOffset="58907.51">32186 17250 11967 0,'0'0'1072'0,"0"0"-864"0,0 0-208 0,0 13 0 16,-1 1 3040-16,-2 1 560 0,0 2 112 0,-3 2 32 16,-1 1-1696-16,-1 1-320 0,-1-1-80 0,0 2-16 15,-2 2-304-15,1-3-64 0,1 3-16 0,1 2 0 16,3-3-224-16,4 1-32 0,0-3-16 0,4-1 0 16,3-1-464-16,1-2-80 0,1 0-32 0,1-1 0 15,2-3-208-15,2 1-32 16,1-1-16-16,1-4 0 0,2 1-144 0,0-4 192 0,4 2-192 0,-10-6 192 0,3 1-192 0,1-3 0 15,2 0 0-15,1 0 128 0,0 1-416 0,-2-1-96 16,1-1 0-16,8-3-16 16,-7-7-1776-16,-6-1-336 0,-3 1-80 0</inkml:trace>
  <inkml:trace contextRef="#ctx0" brushRef="#br0" timeOffset="59073.72">32017 17427 20271 0,'0'0'896'0,"0"0"192"16,15-1-880-16,2-1-208 0,1 1 0 0,1 0 0 16,2 2 2240-16,2 0 416 0,1 1 80 0,2-2 16 0,-1-2-1712 0,-10 1-336 0,2-1-64 0,1 0 0 15,1 0-480-15,0-1-160 0,-1 0 0 0,-2 0 144 32,-2-1-2064-32,7-2-432 0,-10-3-80 0,-11 9 0 0</inkml:trace>
  <inkml:trace contextRef="#ctx0" brushRef="#br0" timeOffset="59226.07">31900 17236 24879 0,'0'0'2208'0,"13"-9"-1760"0,3 2-448 0,6-2 0 15,3 3 1376-15,6-5 192 0,2 3 32 0,3-5 16 16,0 1-464-16,3 2-80 0,0-3-32 0,-15 8 0 16,7 0-272-16,3-2-48 0,2 2-16 0,2-2 0 15,1 0-528-15,-1 2-176 0,-3-3 0 0</inkml:trace>
  <inkml:trace contextRef="#ctx0" brushRef="#br0" timeOffset="60501.4">18439 18650 13823 0,'0'0'1216'0,"0"0"-960"16,0 0-256-16,0 0 0 0,-4-9 2048 0,4 9 352 15,0 0 80-15,0 0 16 0,0 0-800 0,0 0-160 16,0 0-16-16,0 0-16 0,0 0-432 0,0 0-96 16,0 0-16-16,12-3 0 0,2 1-80 0,3 1-32 15,5-1 0-15,5-2 0 0,3-2-144 0,7 1-48 0,2 0 0 16,6-1 0-16,4 0-288 0,4 1-64 0,-1-3-16 0,-1 1 0 16,-4-2-144-16,-3 2-16 0,-1 0-128 0,-5 0 192 15,-3 2 32-15,-6-1 0 0,-2 1 0 0,-6 2 0 16,-3-1-32-16,-5 3-16 0,-13 1 0 0,0 0 0 15,0 0-176-15,0 0 0 0,0 0 0 0,-10 3 0 16,-6 2 0-16,-4 2 128 0,-5-3-128 0,-3-1 0 16,-3 2 128-16,1 2-128 0,-3-5 128 0,-3 2-128 15,-5 0 192-15,-1 2-32 0,-5-1-16 0,4 1 0 16,1 0-16-16,3-1 0 0,1-4 0 0,2 4 0 16,4 2 64-16,3-1 16 0,4 0 0 0,6-1 0 15,5-2-208-15,3 0 0 0,11-3 128 0,0 0-128 16,0 0 0-16,0 0 0 0,11 1 0 0,8-1 0 15,5-3 0-15,8 1 0 0,6-2 0 0,7 1 0 16,8 5 0-16,0-2-128 0,2-3 128 0,-3 2 0 16,-5 2 0-16,-1-1 0 0,-3 0 0 0,-6 0 0 0,-3 0 0 0,-6 0 0 15,-4 0 0-15,-5 1 0 0,-4 1 144 0,-4-1 48 16,-11-1 0-16,0 0 0 0,0 0 0 0,0 0 16 16,-18 6 0-16,-4-2 0 0,-8 1-208 0,-5 0 0 15,-2-1 0-15,-6-1 0 0,-1-3-224 0,-3 2-96 16,-2 1 0-16,0-2-16 15,2-1-2288-15,0 3-464 0</inkml:trace>
  <inkml:trace contextRef="#ctx0" brushRef="#br0" timeOffset="63094.21">23546 19323 11967 0,'0'0'1072'0,"0"0"-864"15,0 0-208-15,0 0 0 0,7-6 1280 0,-7 6 192 0,0 0 64 0,6-5 0 16,-6 5 192-16,0 0 32 0,0 0 16 0,0 0 0 16,10-1-368-16,0 1-80 0,2 2-16 0,-1 2 0 15,1 6-288-15,3 2-64 0,3 2-16 0,2 3 0 16,0 4-192-16,3 4-48 0,1 1 0 0,4 4 0 15,2-2-144-15,-1 3-48 0,4 0 0 0,0-1 0 16,-1-1-160-16,0 0-32 0,1-2-16 0,-3 1 0 16,2-3-160-16,-7 2-16 0,1-4-128 0,-3-3 192 15,-3-1-192-15,-2 0 128 0,-2-2-128 0,-3-1 0 16,-2-2 0-16,-4-4 0 0,-1 1-128 0,-1-2 128 16,0-2-1600-16,-5-7-192 0,0 0-64 0,0 0-8192 15,0 0-1664-15</inkml:trace>
  <inkml:trace contextRef="#ctx0" brushRef="#br0" timeOffset="63367.04">24200 19270 26079 0,'-10'-9'1152'0,"10"9"256"0,-7-6-1136 0,7 6-272 15,-7-5 0-15,7 5 0 0,-9 0 1056 0,0 5 160 0,0 1 16 0,0 2 16 16,-1 3-64-16,-2 6-16 16,-2 1 0-16,-1 3 0 0,-3 3-256 0,-1 3-48 0,0 2-16 0,-1 2 0 15,-2 3-80-15,1 3 0 0,-1 0-16 0,-2 0 0 16,0 1-240-16,1-4-32 0,2-1-16 0,2 0 0 16,3-4-336-16,1-4-128 0,2-3 0 0,3 1 144 15,1-6-400-15,2-4-64 0,4-2-32 0,3-11 0 31,0 0-1648-31,0 0-336 0,0 0-64 0,0 0-13472 0</inkml:trace>
  <inkml:trace contextRef="#ctx0" brushRef="#br0" timeOffset="63637.16">24721 18744 18431 0,'0'0'1632'0,"0"0"-1312"15,0 0-320-15,0 0 0 0,0-6 3088 0,0 6 560 16,0 0 96-16,0 0 32 0,-4 7-2176 0,-4 7-448 16,-1-4-64-16,-1 8-32 0,-1 4-160 0,-2 1-16 15,-2-2-16-15,0 3 0 0,-2 2-192 0,2-3-32 16,0 2-16-16,2-2 0 0,3-1-448 0,1 0-176 15,1 1 128-15,3-1-128 16,1-3-1216-16,2-3-320 0,-1-2-64 0,3-3-15184 0</inkml:trace>
  <inkml:trace contextRef="#ctx0" brushRef="#br0" timeOffset="64022.39">25274 19261 18431 0,'0'0'816'0,"0"0"160"0,0 0-784 0,0 0-192 16,0 0 0-16,12 1 0 0,1-1 2784 0,0 0 512 15,0-1 96-15,1 1 32 0,0-1-1792 0,3-2-352 16,4-2-80-16,0 1-16 0,6-1-464 0,0 2-80 15,2-6-32-15,1 4 0 0,2-2-352 0,0 0-80 16,-1 0-16-16,-5 0 0 16,-3 2-1744-16,-4 1-336 0,-4 0-80 0</inkml:trace>
  <inkml:trace contextRef="#ctx0" brushRef="#br0" timeOffset="64172.71">25336 19524 31327 0,'0'0'2784'0,"10"3"-2224"0,2-1-560 0,4 1 0 16,5 1 832-16,1 1 64 0,3-1 16 0,3-3 0 16,3-2-448-16,4-3-80 0,4-3-32 0,-1 2 0 31,0 0-1088-31,-1-2-224 0,-4 2-32 0</inkml:trace>
  <inkml:trace contextRef="#ctx0" brushRef="#br0" timeOffset="64695.3">26293 19977 13823 0,'0'0'1216'0,"0"0"-960"16,0 0-256-16,0 0 0 0,12-7 3520 0,-2-3 672 0,-1 0 128 0,1-1 32 15,1-6-2560-15,2-2-496 0,1-4-96 0,1-5-32 16,2 3-240-16,2-4-48 0,2-7-16 0,4 0 0 15,-5 0-208-15,3-4-32 0,0-2-16 0,-2-1 0 16,1-4-48-16,1 0-16 0,0-4 0 0,1-5 0 16,-4-7-128-16,2 3-32 0,-2-6 0 0,0 6 0 15,1-2-208-15,0 8-48 0,-4 10-128 0,1 4 192 16,-2 10 0-16,-3 3-16 0,-3 6 0 0,-1 7 0 16,-1 5-176-16,-2 4 192 0,-6 5-192 0,0 0 192 15,0 0-192-15,8 15 0 0,-5 8 0 0,1 1 0 16,-1 3 0-16,-1 4 0 0,1 9-144 0,-1 2 144 0,0 6 0 0,-2 3 0 15,0 6 0-15,0 2 0 0,0-5 0 0,2 2 0 16,-2 0 0-16,0-1 0 0,2-3 0 0,0-4 0 16,1-3 0-16,-1-6 0 0,2-6-320 0,1-2 0 15,-1-2 0-15,0-8 0 16,0-1-1424-16,-1-4-304 16,0-3-48-16,-3-7-14608 0</inkml:trace>
  <inkml:trace contextRef="#ctx0" brushRef="#br0" timeOffset="64879.31">26405 19489 31327 0,'0'0'1392'0,"0"0"272"0,10-5-1328 0,5 2-336 0,6 3 0 0,2 1 0 16,2-1 1488-16,7 2 240 0,5-1 32 0,5 1 16 16,9-2-1184-16,1 0-224 0,1 0-48 0,-1 0-16 15,-2 2-64-15,-2-2-16 0,-3 0 0 0,-1 0 0 31,-6-2-1632-31,-2-1-336 0,-6 0-64 0,-3 1-13984 0</inkml:trace>
  <inkml:trace contextRef="#ctx0" brushRef="#br0" timeOffset="65096.69">27541 19293 28559 0,'0'0'2544'0,"7"11"-2032"16,-1 5-512-16,3 0 0 0,3 2 1984 0,0 4 288 16,2 2 64-16,3-1 16 0,1 1-1264 0,-1 1-256 15,1-3-64-15,0-1 0 0,1 5-384 0,-1-5-64 16,-2 0-32-16,1-3 0 0,-2-1-288 0,-1 0 0 16,-1-3-128-16,-2-3 128 15,-1 1-1392-15,-2-7-176 0,-8-5-32 0,0 0-9456 16,0 0-1872-16</inkml:trace>
  <inkml:trace contextRef="#ctx0" brushRef="#br0" timeOffset="65299.38">27881 19144 24879 0,'0'0'1088'0,"0"0"256"0,-10 5-1088 0,2 0-256 0,-2 7 0 0,-2 3 0 15,-2 9 3184-15,-3 2 576 0,-6 4 112 0,-3 5 32 16,-3 3-2400-16,-3 5-480 0,-1 4-80 0,-1 4-32 15,-2 2-128-15,0 2-16 0,-1-2-16 0,1 3 0 16,3-4-144-16,1-1-32 0,0-5 0 0,2 0 0 16,3-7-576-16,3-5 0 0,3-1 0 0,5-6 0 31,1 1-2432-31,5-10-544 0</inkml:trace>
  <inkml:trace contextRef="#ctx0" brushRef="#br0" timeOffset="66329.67">27024 18146 8287 0,'0'0'736'0,"-9"7"-592"0,0-2-144 0,3 1 0 15,6-6 1536-15,-9 7 288 0,3-1 48 0,6-6 16 16,0 0-368-16,0 0-80 0,0 0-16 0,0 0 0 16,0 0 160-16,0 0 16 0,-5-6 16 0,2-5 0 0,3 1-336 0,3-5-64 15,0-4 0-15,3-1-16 0,-1-5-272 0,1 0-48 16,2-3-16-16,0-1 0 0,1-5-288 0,-1-3-64 16,0-1-16-16,-1-6 0 0,1 2-176 0,-2-2-16 15,-1 2-16-15,2 4 0 0,-2 2-144 0,0 4-16 16,0 8-128-16,-1 5 192 0,-2 4-192 0,1 2 0 15,-2 7 0-15,-1 6 0 0,0 0 0 0,0 0 0 16,10 4 0-16,0 7 0 0,-1 2-192 0,5 5 0 16,-1 3 16-16,1 3 0 0,1 7-96 0,-1-2-32 15,0 0 0-15,-1 3 0 16,0-5-224-16,-1 1-48 0,1-5-16 0,-3-2 0 16,-1-4-176-16,0-3-16 0,-1-1-16 0,-1-5-8416 0,-2 0-1664 0</inkml:trace>
  <inkml:trace contextRef="#ctx0" brushRef="#br0" timeOffset="66864.39">26856 16709 4607 0,'0'0'192'16,"-3"-6"64"-16,-4-7-256 0,3 5 0 0,4 8 0 0,-3-9 0 0,-4 0 2112 0,2 0 384 16,5 9 80-16,-5-5 16 0,0 0-928 0,5 5-176 15,-5-5-32-15,5 5-16 0,0 0-32 0,-8-2 0 16,8 2 0-16,0 0 0 0,0 0-256 0,-7 9-48 15,-1 2-16-15,3 4 0 0,-1 3-416 0,0 4-96 16,3 3 0-16,3 2-16 0,0 3-176 0,0 5-48 16,1 1 0-16,1 3 0 0,2-3-336 0,1-1 144 15,0-2-144-15,0-1 0 0,-1-7 144 0,1 0-144 16,2-3 0-16,-1-4 144 0,-1-3-144 0,0-5 0 16,0 0 144-16,-5-10-144 0,0 0 304 0,0 0-16 15,0 0 0-15,12-2 0 0,-3-4 176 0,-2-2 48 0,1-6 0 16,0-3 0-16,-2-3-288 0,3 1-48 0,-2-3-16 0,1 0 0 15,1 0-160-15,-1 3 0 0,-2 0 144 0,0 2-144 16,2 3 0-16,0 5 0 0,-1-2 0 0,-7 11 128 16,10-4-128-16,-10 4 0 0,0 0 0 0,13 13 0 15,-1 2-128-15,-2 4 128 0,-3 3-128 0,2 1 128 16,-1 5-160-16,-2-3 160 0,-1 4-192 0,2-2 192 16,-4 1-176-16,3-5 176 0,-1-3-160 0,0-1 160 15,-1-4-320-15,1-1 16 0,1-5 16 0,2 0 0 16,-8-9-1664-1,0 0-336-15,10 2-64 0</inkml:trace>
  <inkml:trace contextRef="#ctx0" brushRef="#br0" timeOffset="67213.42">27400 16847 2751 0,'0'0'256'0,"0"0"-256"16,-10 2 0-16,1 0 0 0,0 2 4128 0,2 4 784 16,-1-2 144-16,1 5 48 0,-2 1-3200 0,1 2-640 15,2 0-128-15,-3 4-32 0,1-1-464 0,3 1-80 16,1-1-32-16,2-2 0 0,2-5-176 0,0-10-32 16,0 0-16-16,5 12 0 0,4-1 80 0,1-5 32 0,0-4 0 15,0-2 0-15,-10 0 208 0,13-4 32 16,-3-4 16-16,-2 1 0 0,-3-2 32 0,1 0 0 0,-2-4 0 15,0 3 0-15,-2-3-144 0,-2 2-32 0,-1 1 0 0,-2-3 0 16,0 0-144-16,-2 3-16 0,-3-1-16 0,-1 3 0 16,-2-2-160-16,-1 5-16 0,2-2-16 0,-1 4 0 15,-2-1-160-15,3 1 0 0,10 3 0 0,-10-2-176 32,1-2-384-32,9 4-80 0,0 0 0 0,0 0-16 15,0 0-2000-15,0-9-400 0,5 3-80 0,2-2-5552 0,3 2-1104 0</inkml:trace>
  <inkml:trace contextRef="#ctx0" brushRef="#br0" timeOffset="67664.67">27564 16673 11967 0,'0'0'528'0,"-10"9"112"0,-1-4-512 0,1 3-128 16,1 2 0-16,0 2 0 0,2-2 2880 0,0 4 560 16,-1 0 96-16,-1 1 32 0,2-4-2160 0,0 2-448 15,1-2-64-15,3-2-32 0,3-9 0 0,-1 12 0 16,1-12 0-16,0 0 0 0,0 0-192 0,0 0-32 15,0 0-16-15,0 0 0 0,10 2-112 0,-10-2 0 16,9-5-16-16,1-4 0 0,1 0-176 0,0-2-48 16,2 0 0-16,1-1 0 0,-3-2-128 0,2 0-16 15,0 3-128-15,-1 1 192 0,1-3-192 0,-2 5 0 16,1-1 128-16,-1 6-128 0,-11 3 0 0,10-2 0 16,-10 2 0-16,11 5 0 0,-3 3 0 0,-1 2 0 15,-3 4 0-15,-2 3 0 0,-2-2 0 0,-1 0-160 16,-2-1 160-16,1 1-128 0,-3-1 128 0,1 0-160 15,-1-5 160-15,5-9-160 0,-5 10 160 0,5-10 0 0,0 0 0 0,0 0 0 16,0 0 0-16,0 0 0 0,0 0 160 0,1-14-160 16,3-1 272-16,2 0-32 0,2 0-16 0,2-3 0 15,-2-2-96-15,2 0-128 0,1 3 176 0,1-1-176 16,-1 1 128-16,1 2-128 0,0 0 0 0,1 1 0 16,-2 2 128-16,1 5-128 0,-1 4 0 0,1 3 0 15,-2 3 0-15,0 3 0 0,0 6 0 0,-3 3 0 16,0 0-128-16,2 4 128 0,-4 2 0 0,-1 0-144 15,0 2 144-15,-3 0 0 0,0-4 0 0,1 0-128 16,0-1 128-16,-2-3 0 0,0-2-144 0,1-1 144 16,-1 0-560-1,0-12-32-15,3 10-16 0,-3-10-9968 0,0 0-2000 0</inkml:trace>
  <inkml:trace contextRef="#ctx0" brushRef="#br0" timeOffset="68014.2">28141 16570 27407 0,'0'0'1216'0,"-10"-2"256"0,-2-2-1184 0,1 1-288 15,2 3 0-15,-1 0 0 0,-1 2 656 0,-1 0 80 16,1 1 16-16,1 3 0 0,1-1-208 0,-1 3-32 16,-3 3-16-16,2 1 0 0,2-3-96 0,2 3-16 15,4 0 0-15,0-1 0 0,2-1-208 0,2-1-48 16,-1-9-128-16,6 12 192 0,6-6 160 0,-1-1 32 0,2-1 0 0,2-3 0 15,3-1-64-15,5 0-16 16,-4-2 0-16,1-2 0 0,1 0-112 0,-2 0 0 0,-2-2-16 0,1-4 0 16,-1 2 96-16,-3-2 32 0,-3 2 0 0,-2-2 0 15,-3 0 144-15,-2 1 16 0,-4 3 16 0,0 6 0 16,-4-10-32-16,-1 6-16 0,-2-3 0 0,-3 5 0 16,-3 2-112-16,-1 1 0 0,-3 0-16 0,0 3 0 15,1-3-304-15,0 2 0 0,-1 0 0 0,3 0 0 16,0 1 0-16,3 0 0 0,-2-1 0 0,4-1 0 31,9-2-1360-31,-9 4-176 0,9-4-48 0,-7 5-15552 0</inkml:trace>
  <inkml:trace contextRef="#ctx0" brushRef="#br0" timeOffset="70657.84">28598 19812 4607 0,'0'0'192'0,"0"0"64"0,0 0-256 0,0 0 0 16,0 0 0-16,0 0 0 0,9 6 5424 0,-2 7 1040 0,0-2 192 0,-1 6 64 16,2 4-4880-16,-3 1-976 0,-1 1-192 0,-1 2-32 15,0 2-64-15,-2-1 0 0,-1 1 0 0,-1-1 0 16,-4 0 64-16,0-2 0 0,-2 3 0 0,0-4 0 15,-2-1-288-15,-1-2-48 0,-1-1-16 0,1-1 0 16,3-2-288-16,-3 0 0 0,-1-2 0 0,4-2 0 31,-1-5-2576-31,8-7-432 0</inkml:trace>
  <inkml:trace contextRef="#ctx0" brushRef="#br0" timeOffset="71550.28">29752 19406 11967 0,'0'0'1072'0,"0"0"-864"0,0 0-208 0,0 0 0 16,0 0 2112-16,0 0 368 0,0 0 80 0,0 0 0 15,0 0-736-15,0-8-160 0,1-4-16 0,4-6-16 16,0-1-544-16,4-7-128 0,3 0 0 0,-1-5-16 15,2-3-192-15,2-3-48 0,3 0 0 0,-2-3 0 16,-3-1-176-16,-1-4-32 0,2 5-16 0,-3-4 0 16,-1 3-64-16,4 2-16 0,-1 1 0 0,-2 3 0 15,-2 0-256-15,0 6-144 0,-3 6 160 0,1 4-160 16,-2 6 128-16,0 6-128 0,-5 7 0 0,0 0 144 16,0 0-144-16,8 11 128 0,-2 5-128 0,0 6 128 15,1 3-128-15,-1 5 0 0,0 1 0 0,1 3 0 16,-1 3 0-16,-1 1 0 0,-1 1 0 0,-1-1 0 15,-1 1 0-15,-1-1 0 0,2-4 0 0,-3-1 0 16,0-4-128-16,0 1 128 0,-1-6 0 0,1-3 0 16,-2-3-480-16,2-5-32 0,0 0 0 0,2-2 0 15,-2-11-2608-15,0 0-528 0</inkml:trace>
  <inkml:trace contextRef="#ctx0" brushRef="#br0" timeOffset="71701.46">29846 19100 24879 0,'0'0'1088'0,"0"0"256"0,11-2-1088 0,2 1-256 16,5-1 0-16,2 2 0 0,3-3 1200 0,1 2 176 15,2-3 32-15,2 0 16 0,-3-1-912 0,6-2-176 16,2-1-32-16,-2-4-16 0,4 5-288 0,-1-2 160 16,-2 3-160-16,0-1-9168 0,-2 1-1920 0</inkml:trace>
  <inkml:trace contextRef="#ctx0" brushRef="#br0" timeOffset="72250.92">29320 19977 14735 0,'0'0'1312'0,"0"0"-1056"15,1-9-256-15,-1 9 0 0,6-9 2240 0,5 4 384 16,-1-5 64-16,2 3 32 0,2-2-1440 0,2 3-272 16,-1-3-64-16,0 0-16 0,2 0-32 0,-2 1 0 0,0-1 0 0,0 4 0 15,-1 1-224-15,-1 2-48 0,0 1-16 0,-2 4 0 16,-1 3-432-16,-2 4-176 0,-2-1 128 0,1 3-128 15,-3 2 0-15,-1 1 0 0,-4 3 128 0,-1-1-128 16,-2 3 0-16,-1-1 0 0,-3-2 0 0,0 1 0 16,0 0 0-16,-1-2 0 0,0-2 0 0,0 0 0 15,0-1 0-15,3-4 0 0,6-9 128 0,-3 10-128 16,3-10 0-16,0 0 0 0,0 0 0 0,0 0 0 16,0 0 0-16,8 5 128 0,2-3-128 0,1-2 0 15,1-3 0-15,0-1 0 0,1 0 128 0,2 1-128 16,3-4 0-16,-1 3 0 0,-3 2 0 0,0-2 0 31,0-2-1344-31,-2-1-256 0,-1 2-64 0</inkml:trace>
  <inkml:trace contextRef="#ctx0" brushRef="#br0" timeOffset="72460.56">29737 19850 25455 0,'0'0'1120'0,"0"0"240"0,0 0-1088 0,7 9-272 0,0-1 0 0,0-1 0 0,2 2 448 0,1-3 48 16,2 3 0-16,1 0 0 0,0 2 240 0,3-2 48 15,-1 4 16-15,3-3 0 0,-3 3-384 0,2 0-80 16,-3-1-16-16,0-2 0 0,0 2-320 0,-2-6 0 16,0 2 0-16,-1-3 128 15,-5-3-2000-15,-6-2-400 0,0 0-80 0</inkml:trace>
  <inkml:trace contextRef="#ctx0" brushRef="#br0" timeOffset="72647.97">29931 19840 12895 0,'-7'8'1152'0,"-1"1"-928"0,2 3-224 0,-1 0 0 16,0 0 3088-16,-1 3 576 0,0 3 112 0,-1 1 32 15,-1 1-2656-15,0 3-512 0,-1-2-128 0,0-1 0 16,-3-1-256-16,3 1-64 0,1-1 0 0,1-1 0 15,1-3-64-15,2 1 0 0,1-4-128 0,1-4 192 16,4-8-1472-16,0 0-288 0,0 0-64 16,0 0-16-16</inkml:trace>
  <inkml:trace contextRef="#ctx0" brushRef="#br0" timeOffset="72969.5">30039 19740 20271 0,'0'0'1792'0,"0"0"-1424"15,8-11-368-15,1 3 0 0,1-1 1104 0,1 2 160 16,2-3 16-16,2 1 16 0,3-3-64 0,0 2-16 16,0 0 0-16,2 1 0 0,0 0 96 0,1 5 16 15,-2 2 0-15,1 2 0 0,-2 2-752 0,-5 2-160 16,-2 4-32-16,-2 2 0 0,-4 4-192 0,-1 0-64 15,-4 2 0-15,-3 3 0 0,-4 4-128 0,-3-1 128 0,-3 0-128 0,-2 0 128 16,1 1-128-16,-2-1 0 0,1-4 0 0,2 0 128 16,2-2 0-16,2-2-128 0,4-5 192 0,5-9-64 15,0 9 32-15,0-9 0 0,10 5 0 0,3-4 0 16,1 0-160-16,4-3 0 0,2-2 0 0,3-5 128 16,4 3-128-16,0-4 0 0,5 0 0 0,0-3 0 31,-1 3-1280-31,-3-1-304 0,-3-1-48 0</inkml:trace>
  <inkml:trace contextRef="#ctx0" brushRef="#br0" timeOffset="73552.46">30933 19536 28223 0,'0'0'1248'0,"0"0"256"0,0 0-1200 0,-5 11-304 16,1 2 0-16,0 0 0 0,-1 1 336 0,-1 2 16 15,-1 2 0-15,0 1 0 0,0 1 192 0,0 1 32 16,-1 2 16-16,2-3 0 0,-3-1-96 0,2-1-32 15,2-2 0-15,3-6 0 0,2-1-240 0,0-9-48 0,0 0-16 0,0 0 0 16,0 0-32-16,0 0 0 0,0 0 0 0,11-11 0 16,1-1 208-16,0-4 48 0,1-3 0 0,0-3 0 15,0 1-96-15,-1-2-16 0,0 1 0 0,-2-1 0 16,-1 2-16-16,0-1 0 0,1 3 0 0,0 1 0 16,-1 2-16-16,0 3-16 0,-2 3 0 0,0 1 0 15,-7 9-96-15,0 0-128 0,0 0 176 0,0 0-176 16,0 0 0-16,6 13 0 0,-5 2 0 0,-2 0 0 15,-1-1 0-15,-2 3 0 0,-3-2-208 0,-1 0 80 16,-3 0 0-16,2 1 0 0,1-5 0 0,0-1 0 16,0-3 128-16,8-7 0 0,0 0 0 0,0 0-128 15,0 0 128-15,3-11 0 0,1-4 0 0,2-1 0 16,4-2 128-16,3-1-128 0,1 0 128 0,1-2-128 0,-1 2 0 0,1 1 0 16,-1 2 0-16,0 2 0 0,0 4 0 0,-2 2 0 15,-2-1 0-15,0 4 0 0,0 4 0 0,-10 1 0 16,13 5 0-16,-4 1 0 0,-9-6 0 0,9 12 0 15,-3 4 0-15,-2 1 0 0,-4-2 0 0,-1 3-160 16,-2-2 160-16,-1 1 0 0,1-2-288 0,-3-3 48 16,4-2 16-16,-1 1 0 15,3-11-1696-15,0 0-352 0,-1 8-64 0,1-8-11728 0</inkml:trace>
  <inkml:trace contextRef="#ctx0" brushRef="#br0" timeOffset="73901.59">31422 19412 10127 0,'0'0'896'0,"0"0"-704"0,0 0-192 0,4-7 0 16,-4 7 3520-16,0 0 656 0,0 0 144 0,0 0 32 15,0 0-2528-15,0 0-496 0,0 0-112 0,0 0 0 16,0 0-224-16,-5 13-32 0,-3-3-16 0,-1 4 0 15,-2 2-384-15,0 2-80 0,-2 1-16 0,1 0 0 16,2 0-176-16,3-1-32 0,-1-4-16 0,4 0 0 16,3-5-240-16,1-9 128 0,0 0-128 0,0 0 0 15,0 0 128-15,0 0-128 0,7 7 0 0,-7-7 144 16,12-1 0-16,-1-4 0 0,2-1 0 0,0-4 0 16,-3 1 96-16,0-4 16 0,0 3 0 0,-1-2 0 15,-2 7-112-15,-7 5-16 0,0 0 0 0,0 0 0 16,0 0-128-16,0 0 192 0,0 0-192 0,0 0 192 0,7 12-192 0,-3 3 0 15,-3 2 0-15,-1-1-176 0,-1 1-112 0,1-1-32 16,-1-6 0-16,1 0 0 16,0-1-1920-16,0-9-400 0,0 0-80 0</inkml:trace>
  <inkml:trace contextRef="#ctx0" brushRef="#br0" timeOffset="74141.72">31743 18917 27647 0,'0'0'2448'15,"0"0"-1952"-15,0 0-496 0,0 0 0 0,0 0 1136 0,-8 7 128 0,0 4 16 0,2 0 16 16,0 5-464-16,-1 4-112 0,0-1-16 0,-1 3 0 16,2 3-32-16,-1 4-16 0,1-1 0 0,3 4 0 15,0-2-128-15,0-2-16 0,0 3-16 0,2-2 0 16,0-4-352-16,1-2-144 0,1 0 128 0,-1-5-128 31,0-4-512-31,0-2-192 0,0 2-48 0,0-6 0 16,0-8-2176-16,0 0-432 0</inkml:trace>
  <inkml:trace contextRef="#ctx0" brushRef="#br0" timeOffset="74718.42">31631 19292 12895 0,'0'0'1152'0,"0"0"-928"0,5-9-224 0,0 1 0 0,0-5 2368 0,0 3 416 16,0 1 96-16,0-2 0 0,2 2-1472 0,-1-2-288 16,-1 2-64-16,0 0-16 0,0 2-192 0,-5 7-32 15,6-7-16-15,-6 7 0 0,0 0 48 0,0 0 16 16,0 0 0-16,0 0 0 0,12 4-416 0,-12-4-64 15,9 7-32-15,0 3 0 0,-9-10-352 0,4 11 0 16,-1 0 0-16,0-1 128 0,-1 3-128 0,0 1 128 0,-1-5-128 0,2 4 128 16,-3 2-128-16,0-1 0 0,0-4 0 0,1 1 0 15,-1-11 0-15,2 14 0 0,1-3 0 0,-1 0 0 16,-2-11 0-16,3 6 0 0,-3-6 0 0,0 0 0 16,0 0-128-16,0 0-64 0,0 0 0 0,0 0 0 31,-1 10-240-31,1-10-48 0,0 0-16 0,0 0 0 15,0 0 48-15,0 0 0 0,0 0 0 0,0 0 0 0,0 0 304 0,0 0 144 0,0 0-128 0,0 0 128 16,0 0 0-16,0 0 0 0,0 0 192 0,0 0-64 16,0 0 240-16,0-11 48 0,0 11 16 0,2-8 0 15,0-2 80-15,-2 10 0 0,0 0 16 0,0 0 0 16,1-10 160-16,-1 10 16 0,2-10 16 0,-2 10 0 16,3-9-176-16,-1-1-32 0,1 2-16 0,-3 8 0 15,4-11-176-15,0 1-16 0,-1 1-16 0,2-3 0 16,2 3-96-16,-1-2 0 0,-1 3-16 0,2-1 0 0,0 2-48 0,1-3 0 15,-2 1 0-15,1-1 0 0,0 6-128 0,0-1 0 16,-1-3 144-16,-6 8-144 0,9-4 0 0,-9 4 0 16,0 0 0-16,10 0 0 0,-10 0 0 0,0 0-208 15,11 4 16-15,-11-4 16 16,0 0-400-16,12 5-64 0,-12-5-32 0,11 6 0 16,-11-6-304-16,12 3-64 0,-12-3-16 0,0 0 0 15,0 0-2112-15,0 0-416 0,0 0-96 0,15 0-16 0</inkml:trace>
  <inkml:trace contextRef="#ctx0" brushRef="#br0" timeOffset="75000.12">32191 19138 18431 0,'0'0'1632'0,"0"0"-1312"0,0 0-320 0,0 0 0 16,0 0 2848-16,0 0 496 0,0 0 112 0,0 0 0 16,0 13-1856-16,0-2-384 0,-1 2-80 0,1 2-16 15,-3-1-304-15,1 1-64 0,-1-1-16 0,1 4 0 16,1 0-336-16,-2-3-64 0,0 0-16 0,2 1 0 16,1 0-192-16,0-2-128 0,0-1 160 0,1-1-160 15,-1-12 0-15,3 13-240 0,-3-13 32 0,0 0 0 16,4 12-560-16,-4-12-96 0,0 0-32 0,0 0 0 15,0 0-1920-15,0 0-400 0,0 0-80 0</inkml:trace>
  <inkml:trace contextRef="#ctx0" brushRef="#br0" timeOffset="75229.14">32342 19130 16575 0,'0'0'736'0,"0"0"160"0,0 0-720 0,12 3-176 16,-1 1 0-16,1 2 0 0,-1 5 2896 0,1 1 560 16,-2 1 96-16,0 2 32 0,0 0-2080 0,0 4-416 0,-1 1-64 0,1 1-32 15,2 0-256-15,-2 0-48 0,0-3-16 0,0-1 0 16,1 0-432-16,-3-3-96 0,-1 0-16 0,-1-1 0 16,1 1-128-16,0-4 0 0,-2 0 0 0,-5-10-176 31,5 7-1104-31,-5-7-208 0,0 0-48 0</inkml:trace>
  <inkml:trace contextRef="#ctx0" brushRef="#br0" timeOffset="75424.78">32622 19067 14735 0,'0'0'1312'0,"0"0"-1056"0,0 0-256 0,0 0 0 15,0 0 4416-15,-5 11 816 0,3-1 160 0,-5 6 48 16,0 1-3808-16,-4 4-752 0,4 0-160 0,-3 5-16 0,-3-1-160 0,0 3-32 15,-2-2 0-15,2 2 0 0,0-6 0 0,2 1-16 16,0-1 0-16,0-4 0 0,3-4-304 0,-1 1-64 16,2-1-128-16,1 1 192 15,-2-2-1408-15,1-3-272 0,-1 1-64 0</inkml:trace>
  <inkml:trace contextRef="#ctx0" brushRef="#br0" timeOffset="75606.82">32070 18890 42911 0,'0'0'1904'0,"0"0"384"0,0 0-1840 16,0 0-448-16,0 0 0 0,0 0 0 0,0 0 192 0,0 0-64 16,0 0-128-16,0 0 192 0,0 0-192 0,0 0 0 0,0 0 128 0,0 0-128 15,0 0 0-15,0 0-288 0,0 0 64 0</inkml:trace>
  <inkml:trace contextRef="#ctx0" brushRef="#br0" timeOffset="77070.74">18577 18697 8287 0,'-12'4'736'0,"12"-4"-592"15,-13-5-144-15,3 2 0 0,2 2 3312 0,8 1 624 16,0 0 128-16,0 0 32 0,-9-2-2272 0,9 2-448 16,0 0-96-16,0 0 0 0,0 0-496 0,0 0-80 15,0 0-32-15,0 0 0 0,0 0-128 0,12-1-32 16,3 0 0-16,4 2 0 0,3 0 192 0,6 3 16 0,3 3 16 0,9-1 0 16,6 3-352-16,4 0-64 15,4-4 0-15,1 4-16 0,-3-5-304 0,0-1 128 0,-1 0-128 0,-2 2 0 16,-1-2 144-16,-2-1-144 0,-1-1 0 0,-2-1 144 15,-2 0 0-15,-3-2 0 0,-1-2 0 0,-7-1 0 16,-3-1 128-16,-8 1 32 0,-4-3 0 0,-5 3 0 16,-10 5-64-16,0 0-16 0,0-9 0 0,-7 1 0 15,-5 6 64-15,-8 0 16 0,-7 4 0 0,-7-4 0 16,-7 0-96-16,-2-2-16 0,0 7 0 0,-4-2 0 16,-4-1 96-16,0 4 16 0,-1 1 0 0,-3 5 0 15,-2-1-112-15,-1 1 0 0,-1-4-16 0,6 2 0 16,2-2 64-16,5 2 16 0,4 1 0 0,5-3 0 15,4 3-256-15,8-4 176 0,6 2-176 0,6 0 160 16,7-2-160-16,6-5 0 0,0 0 0 0,11 7 0 16,11-2 0-16,4-1 0 0,9-1 0 0,7 2 0 0,7 3 0 0,6-2 0 15,6 2 0-15,3-3 0 0,-3-4 0 0,-2 3 0 16,2 0 0-16,-6 1 0 0,-2-1 0 0,-3-2 0 16,-4 0 0-16,-6 0 0 0,-4 1 0 0,-8 1 0 15,-5-3 0-15,-7 0 0 0,-4-1 0 0,-12 0 0 16,0 0 144-16,0 0-144 0,-10 3 272 0,-7-2-16 15,-7-1 0-15,-7 0 0 0,-5 0 0 0,-5 0-16 16,-1-1 0-16,-3-1 0 0,0 2 64 0,-1-1 16 16,-1 0 0-16,-1-3 0 0,-5 3-96 0,1 0-16 15,-1-1 0-15,7 1 0 0,3 0-208 0,4 2 0 16,3 0 0-16,5 3 0 16,4-1-1504-16,5-1-192 0,4 1-32 0</inkml:trace>
  <inkml:trace contextRef="#ctx0" brushRef="#br0" timeOffset="79455.81">14617 15575 13823 0,'5'-13'1216'0,"-1"8"-960"16,-1-4-256-16,0 4 0 0,-3-4 976 0,0 3 160 15,0 1 16-15,-3-3 16 0,-2 2 176 0,-1 0 16 16,-3-2 16-16,-4 2 0 0,3 1-288 0,-4-3-64 16,-1 3-16-16,-2 0 0 0,1-2-400 0,-3 6-80 15,-4 1-16-15,-1 3 0 0,-4 2-192 0,-3 1-32 16,-2 7-16-16,-1 1 0 0,-2 7-80 0,-2 2-32 16,-2 7 0-16,-1-2 0 0,-1 2 128 0,3 1 32 15,-2 0 0-15,3 6 0 0,1 5-16 0,3-1 0 16,0 5 0-16,3-3 0 0,0 8-112 0,2-3-32 0,0 0 0 15,5 3 0-15,-1 0-160 0,4-3 0 0,-2-2 0 16,4 1 128-16,2 0-128 0,5-1 0 0,4 0 0 16,4-5 0-16,5 1 0 0,5 2 0 0,2-4 0 0,6-2 0 15,2-2 0-15,4 0 0 0,0-3 0 0,4 2 0 16,2 1 0-16,2-2 0 0,-3-5 0 0,5 3 0 16,-1 1 0-16,0 0 0 0,-1-2 0 0,1 1 0 15,-3-1 0-15,0 0 0 0,1-1 0 0,-2-4 0 16,-2-1 144-16,-1 1 0 0,-2-5 0 0,1 3 0 15,-5 3 304-15,-2-4 48 0,-1 2 16 0,-4-1 0 16,-4 6-176-16,-4-4-16 0,-3 2-16 0,-4-1 0 16,-4 2-128-16,-2-1-32 0,-5 2 0 0,-2 3 0 15,-4-5-144-15,1-1 160 0,0-1-160 0,0 1 160 16,2-5-160-16,-1 4 0 0,5-3 0 0,-2-3 0 16,0 0 0-16,3 1 0 0,0 3 0 0,1-5 0 0,0-2 0 0,1 0 0 15,2 2-144-15,2-2 144 0,1-4 0 0,3 1 0 16,0 0 0-16,1-2 0 0,2 0 0 0,0 0 0 15,2 2 0-15,2-1 0 0,0 1 0 0,2 1 0 16,1 1 0-16,1 3 0 0,3-2 0 0,-2 3 0 16,0-1 0-16,2 1 0 0,0 0 0 0,0 4 0 15,-1-1 0-15,-1 3 0 0,0 2 0 0,-1 2 0 16,0-1 0-16,-1 3 0 0,2 3 0 0,0 0 0 16,1 2 0-16,1 2 0 0,0 2 0 0,1 1 0 15,0 5 0-15,1-1 0 0,0 1 0 0,-1 0 0 16,0 2 0-16,0 4 0 0,-1 0 0 0,1 5 0 15,-1 5 0-15,1-5 0 0,-1 2 224 0,3-2 0 16,0 0 0-16,5-1 0 0,2 1 144 0,1 2 16 0,2-4 16 0,3-1 0 16,3-5-224-16,4-3-48 0,0-3-128 0,3-6 192 15,5-1-192-15,3-7 0 0,4-6 0 0,5-5 0 32,7-3-592-32,-2-10-64 0,-1-6-16 0,-2-6-16272 0</inkml:trace>
  <inkml:trace contextRef="#ctx0" brushRef="#br0" timeOffset="80273.7">10225 18759 19295 0,'0'0'848'0,"0"0"176"0,0 0-816 0,0 0-208 0,0 0 0 0,0 0 0 15,0 0 1632-15,0 0 288 0,0 0 48 0,0 0 16 16,-3-10-512-16,1 1-80 0,1-4-32 0,1-1 0 16,0-1-176-16,0 0-32 0,3-5-16 0,0-2 0 15,1-2-496-15,1-4-80 0,1 1-32 0,1-3 0 0,3-1-304 0,1 3-64 16,1 0-16-16,-1 5 0 0,0 4-144 0,2 1 0 15,-1 4 0-15,0 6 0 0,1 0 0 0,1 5 0 16,0 7 0-16,3 6 0 0,-2 4 0 0,1 7-144 16,1 5 144-16,-1 6-160 0,0 6 160 0,-4 2 0 15,0 3 0-15,-3 0-128 0,-2 5 128 0,-2-3 0 16,-2-2 0-16,-2-6 0 0,-2-1 0 0,0-8 0 16,-3-4 0-16,4-5 0 0,-3-5 0 0,2-4 0 15,1-10 128-15,0 0-128 0,0 0 272 0,0 0-16 16,0-8 0-16,3-7 0 0,0-7 128 0,4-7 32 15,-1-4 0-15,0-2 0 0,2-1-272 0,1-1-144 16,0-1 160-16,0 0-160 0,0-3 0 0,0 2 0 0,2 1 0 0,2 2 0 16,2 2 0-16,-1 6 128 0,-3 0-128 0,2 9 0 15,0 3 0-15,0 9 0 0,0 3 0 0,1 7 0 16,-1 3 0-16,1 8 0 0,0 5 0 0,0 8 0 16,0 2 0-16,-1 6-128 0,-2 4 128 0,1 4 0 15,-2-3 0-15,0 2 0 0,-1 2 0 0,-1-6 0 16,-1-1 0-16,2-4 0 0,-1-9 0 0,-1-3 0 15,-2-1 0-15,2-4 0 0,-1-2 0 0,-2-3 0 32,1-4-384-32,-5-7-32 0,11 4 0 0,-2-4-11232 0,0-4-2240 0</inkml:trace>
  <inkml:trace contextRef="#ctx0" brushRef="#br0" timeOffset="80558.45">11243 18354 29247 0,'-15'0'1296'0,"7"0"272"0,8 0-1248 0,0 0-320 16,0 0 0-16,0 0 0 0,0 0 1504 0,0 0 240 15,9-8 48-15,5-3 16 0,4-1-832 0,4 1-160 16,2-3-48-16,5 0 0 0,1-2-176 0,2 0-32 16,0-1-16-16,0 2 0 0,-2 2-352 0,-1 2-192 15,-3 0 192-15,-3 0-192 16,-4 4-880-16,-3 0-272 0,-2 5-64 0,-2 1-10144 0,-12 1-2016 0</inkml:trace>
  <inkml:trace contextRef="#ctx0" brushRef="#br0" timeOffset="80704.21">11439 18605 13823 0,'0'0'1216'0,"0"0"-960"0,13-1-256 0,2-3 0 16,8-2 3904-16,1-3 720 0,1 1 160 0,5-6 16 15,-3-2-2992-15,4-3-592 0,1-2-128 0,1-3-32 16,-1 0-672-16,1 0-128 0,1-3-16 0,0 4-16 16,2 2-1888-16,-1-2-368 0</inkml:trace>
  <inkml:trace contextRef="#ctx0" brushRef="#br0" timeOffset="81107.12">12111 17867 30399 0,'0'-7'2704'0,"3"-3"-2160"16,1-1-544-16,2-1 0 0,3-2 800 0,2 2 48 16,2-4 16-16,0 2 0 0,-1-1-288 0,5 0-64 0,0 0-16 0,0 1 0 15,0 4 160-15,1-1 48 0,1 6 0 0,1 3 0 16,-2 3-304-16,0 4-48 0,-3 9-16 0,-2 5 0 16,-2 4-336-16,-3 9 0 0,-3 1 0 0,-3 5 128 15,-3 7-128-15,-4 4 128 0,-4 4-128 0,-5 5 128 16,-1 1-128-16,-2 1 176 0,-1 0-176 0,2 0 192 15,1-6 32-15,2-4 16 0,4-8 0 0,4-4 0 16,2-4 480-16,6-5 112 0,3-6 0 0,6-2 16 16,3-2-400-16,4-4-96 0,5-6-16 0,4-3 0 15,3-3-64-15,4-4-16 0,3-5 0 0,7-5 0 16,2-3-64-16,3-5-32 0,3-3 0 0,2-3 0 16,2-2-160-16,0-1 0 0,3 0 0 0,-1 0 0 15,5 5-1152-15,-4 3-224 0,-3 1-32 0,-1 1-17728 16</inkml:trace>
  <inkml:trace contextRef="#ctx0" brushRef="#br0" timeOffset="84275.98">691 9020 9215 0,'0'0'816'0,"0"0"-656"0,0 0-160 0,0-6 0 15,0 6 576-15,0 0 96 0,3-10 16 0,-3 10 0 16,5-9-32-16,0-1 0 0,0 3 0 0,0-3 0 16,2 2 176-16,0-4 48 0,2 4 0 0,1-3 0 15,2-3-112-15,1-2 0 0,1-3-16 0,1 0 0 16,1 0-336-16,1 0-64 0,-1 1-16 0,2 2 0 15,-4-2-80-15,3 0 0 0,-1-1-16 0,-2 1 0 16,-1 2 16-16,0 1 16 0,-1-1 0 0,2 4 0 16,-4-2-80-16,1 2 0 0,-1 2-16 0,0-1 0 15,0 3-176-15,-2 2 0 0,-8 6 144 0,9-3-144 16,-9 3 0-16,0 0 0 0,10 0 0 0,-3 5 0 0,1 4 0 0,-3 0 0 16,-1 1 0-16,0 4 0 0,0 0 192 0,-2 1-16 15,1 3-16-15,-2 5 0 0,0 1 96 0,-1 4 32 16,3-1 0-16,-2 5 0 0,-2 3-80 0,-2 2-16 15,3 1 0-15,-1 2 0 0,-3 0 128 0,-1 2 32 16,0 1 0-16,-1 2 0 0,-2-6 128 0,0-1 32 16,1-2 0-16,0 1 0 0,1 1-32 0,2-1 0 15,-1-4 0-15,0-3 0 0,1 0-160 0,0-4-48 16,-1 2 0-16,0-5 0 0,3-5-48 0,-2 0-16 16,0 0 0-16,2-3 0 0,2-4-16 0,0 1-16 15,0-12 0-15,0 0 0 0,0 0 48 0,0 0 16 16,1 11 0-16,-1-11 0 0,0 0 208 0,0 0 32 0,6-10 16 0,-1 1 0 15,-1-6-112-15,1-2 0 0,3 0-16 0,-1-5 0 16,0-3-240-16,0-1-128 0,2-3 128 0,0-2-128 16,-1 0 0-16,-1-2 0 0,5-2 0 0,-1-2 128 15,1-1-128-15,-2-2 0 0,1-1 0 0,1 1 0 16,2 2 0-16,1-1 0 0,0-2 0 0,1 3-128 16,-6 1 128-16,4-1 0 0,1 1 0 0,1 3-128 15,-2 2 128-15,3 5 0 0,0 0 0 0,-1 4 0 16,1 4 0-16,-2 2-160 0,-2 3 160 0,-1 4 0 15,1-2-128-15,-2 9 128 0,0 1 0 0,-11 2 0 16,10 4-160-16,-1 3 160 0,-2 4-128 0,1 4 128 16,-2 6 0-16,-1-1 0 0,-2 4 0 0,-1 7 0 15,1 4 0-15,1 3-208 0,-4-1 48 0,0 3 16 0,0 3 144 0,0-3 0 16,0 5 0-16,0-3 0 0,0 2 0 16,1 1 0-16,0-4 0 0,2 2 0 0,-1-3 0 0,2-4 0 15,-1-3 0-15,1-6 0 0,-2-1 0 0,2-3 0 16,0-1 0-16,-2-3 0 0,0-5 0 0,1-1 0 15,0-4 0-15,2-1 0 0,-5-8 0 0,11 6 0 16,5-3 0-16,0-3-10768 16,2-1-2160-16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8:12:05.29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act:action type="add" startTime="2260">
    <iact:property name="dataType"/>
    <iact:actionData xml:id="d0">
      <inkml:trace xmlns:inkml="http://www.w3.org/2003/InkML" xml:id="stk0" contextRef="#ctx0" brushRef="#br0">9206 1890 8287 0,'0'0'736'0,"0"0"-592"10,0 0-144-9,0 0 0 3,-16 4 1264-4,5-2 208 12,11-2 64-12,0 0 0 4,-16 2-128-4,16-2 0 11,0 0-16-11,0 0 0 4,-12-2-304-4,12 2-48 10,0 0-16-10,0 0 0 5,0 0-128-5,0 0-16 10,0 0-16-10,0 0 0 5,0 0-160-5,0 0-16 7,0 0-16-7,0 0 0 10,0 0-288-10,0 0-64 6,0 0-16-6,0 0 0 9,0 0 16-9,0 0 16 12,0 0 0-12,0 0 0 4,0 0 64-4,0 0 16 6,0 0 0-6,0 0 0 4,0 0-48-4,0 0-16 12,0 0 0-12,0 0 0 3,14 0-16-2,0 0 0 10,-1 0 0-11,1-2 0 4,3 0-48-4,-1 2-16 12,5 0 0-12,1 0 0 3,-1 0-64-3,7 0-16 14,-1 0 0-14,6 2 0 3,0 0 0-3,0 0 0 10,3 0 0-10,1 2 0 4,-4-2-64-4,2 0 0 11,2 0-128-11,-2 1 192 4,-2-1-192-4,2 0 144 10,0 2-144-10,-1-2 128 5,-3 0 64-5,0 0 0 10,0 0 0-10,0 0 0 5,-3 0-16-5,1 6 0 10,2-4 0-10,-2 0 0 4,1-2 32-4,-1 1 16 11,0-1 0-11,1 0 0 4,-1 0-16-3,2 2 0 9,2 2 0-10,2-4 0 5,-2-2 32-5,-1 2 0 11,1 2 0-11,0-2 0 4,4 2-32-4,-4-2 0 11,0-2 0-11,0 2 0 4,-1-2 0-4,1 2 0 12,-2-1 0-12,-2 3 0 3,3-4 0-3,-3 0 0 10,-2 2 0-10,2-2 0 4,1-2-48-4,1-2-16 12,-4 3 0-12,0-1 0 4,3 0-16-4,1 0 0 11,-6 0 0-11,6-2 0 4,-1 2-128-4,-1-2 192 12,-2 0-192-12,1 0 192 3,-1 0-192-3,0 2 192 10,-1 2-192-10,-1 0 192 5,4 0-192-5,-3 2 0 10,-3 0 0-10,2 0 128 5,1 2-128-5,-1-4 192 10,-2 0-192-10,1 2 192 5,-1 0-64-5,-3-2 0 11,-1 0 0-11,3 2 0 4,3 2 0-4,-2-4 0 11,-7 0 0-11,4 0 0 4,1 0 0-4,-3 2 0 10,-1-2 0-10,1 2 0 5,-5-2 32-5,5 0 0 10,-6 0 0-10,5 0 0 5,-5 0 32-5,3 2 0 10,-3-2 0-10,2 2 0 5,-4-2-16-5,3 2 0 10,-5 0 0-10,2-1 0 5,1 3 0-5,-1-4 0 10,-10 0 0-10,0 0 0 5,0 0-48-5,0 0-128 11,0 0 192-11,0 0-64 4,10-5-128-4,-10 5 128 11,0 0-128-11,0 0 128 4,-4-12-256-4,-6 4-64 10,-3-4-16-10,-7-1 0 20,-3-5-3088-19,1 6-608-1,-11-11-128 0,14 2-32 0</inkml:trace>
    </iact:actionData>
  </iact:action>
  <iact:action type="add" startTime="3415">
    <iact:property name="dataType"/>
    <iact:actionData xml:id="d1">
      <inkml:trace xmlns:inkml="http://www.w3.org/2003/InkML" xml:id="stk1" contextRef="#ctx0" brushRef="#br0">13136 2042 2751 0,'0'0'256'1,"0"0"-256"9,-13 0 0-9,-5-2 0 3,6-2 1920-4,-3 2 320 11,3 0 80-11,12 2 16 5,-16 0-1104-5,16 0-208 11,0 0-64-11,-11-1 0 4,-5 1-128-4,16 0-16 11,-10 1-16-11,10-1 0 3,0 0 0-3,0 0 0 11,-11 10 0-11,11-10 0 4,0 0 16-4,9 16 0 11,-9-16 0-11,14 10 0 5,7-1 16-5,3-3 16 10,3-4 0-10,4-4 0 4,3-2 48-4,6-2 0 14,0 1 0-14,8-3 0 3,3 2-224-3,8-4-32 9,1 2-16-9,6 1 0 5,3-5-80-5,1 2-16 11,2 4 0-11,2-4 0 4,-4 3-16-4,1 1 0 12,-1 2 0-12,0-2 0 3,0-2-80-3,-4 2-32 10,5 3 0-10,-7-3 0 4,-5 2-64-4,-3-2-16 11,-1 2 0-11,-5 4 0 4,-1 0-128-4,-8 0-16 11,2-2-16-11,-10 2 0 5,-2 0-32-5,-1 2 0 11,-7 0 0-11,1 2 0 3,-3 4-128-3,-3-2 192 11,-1-3-192-11,1 3 192 4,-18-6-192-4,13 12 192 11,1-4-192-11,-14-8 192 5,0 0-64-5,0 0-128 11,8 15 192-11,-8-15-64 4,0 0 64-4,4 14 16 10,-4-14 0-10,0 0 0 5,-4 18 48-5,4-18 0 10,-8 9 0-10,-8-1 0 5,1 2-32-5,-1-4 0 10,1-4 0-10,-1 2 0 5,-7 0-64-5,-3 3-16 12,1-3 0-12,-4 0 0 3,-1 0-144-3,-1-4 128 12,-6 0-128-12,2-4 128 3,0-2-128-3,-4-2 128 11,0 1-128-11,2 1 128 4,-6-2-128-4,-2-2 160 11,0 2-160-11,-4 3 160 4,4-3-160-4,3 2-224 11,-3-2 48-11,6 2 16 19,-2-3-1600-18,4 5-320-1,5 2-64 1,1-2-15024 1</inkml:trace>
    </iact:actionData>
  </iact:action>
  <iact:action type="add" startTime="5493">
    <iact:property name="dataType"/>
    <iact:actionData xml:id="d2">
      <inkml:trace xmlns:inkml="http://www.w3.org/2003/InkML" xml:id="stk2" contextRef="#ctx0" brushRef="#br0">19692 1978 8287 0,'0'0'368'1,"0"0"80"-1,-8 0-448 0,-6 2 0 4,1 0 0-4,-1 0 0 7,1 0 1264-7,-1 0 160 7,0 1 48-7,1 3 0 10,-1-4-352-10,0 0-64 7,3 0-16-7,1 0 0 4,-4-2-48-4,4 2-16 11,-3 0 0-11,3 0 0 4,-4 0 32-4,3 0 0 11,1-2 0-11,-4 2 0 4,4 0-128-4,-1 2-32 12,1-4 0-12,10 0 0 3,-6 0-128-3,6 0-16 10,0 0-16-10,0 0 0 5,0 0-48-5,0 0-16 11,0 0 0-11,12-6 0 5,3 2-112-5,3 0 0 10,3 0-16-10,5 2 0 4,1 0-272-4,4 0-48 13,6-2-16-13,-1-1 0 4,-1 1 16-4,6 0 0 9,-2 0 0-9,7 2 0 4,-1-2 80-4,6 0 0 11,2-4 16-11,-3 2 0 5,1 3-16-5,2-3-16 11,-1-2 0-11,-5 4 0 4,0 0-48-4,2 2-16 10,-8 0 0-10,0 2 0 5,0 0-176-5,-2 0 0 10,-6 2 144-10,2 0-144 5,0 0 0-5,-4 2 0 10,-1-2 0-10,-1 4 0 5,-2-2 128-5,2 0-128 11,-1-4 128-11,-1 1-128 4,0 1 224-4,-1 0-32 7,-1 0 0-7,-6 0 0 8,3-2 160-8,1 0 32 11,-1 0 0-11,3 0 0 4,-1-2 0-4,-3-2 0 10,0 1 0-10,1-1 0 5,1 0 0-5,-1-2 16 11,-5 2 0-11,1-2 0 3,1 2-64-2,-5 0-16 10,4 2 0-11,-9-2 0 3,-9 4-144-3,0 0-48 11,12-5 0-11,-12 5 0 4,0 0-128-4,0 0 0 13,0 0 0-13,0 0 128 3,0 0-128-3,0 0 0 12,0 0 0-12,-17 9 0 20,1-5-944-20,4 0-160 1,-3 4-48-1,15-8-11392 8,-12 0-2304-8</inkml:trace>
    </iact:actionData>
  </iact:action>
  <iact:action type="add" startTime="6467">
    <iact:property name="dataType"/>
    <iact:actionData xml:id="d3">
      <inkml:trace xmlns:inkml="http://www.w3.org/2003/InkML" xml:id="stk3" contextRef="#ctx0" brushRef="#br0">24209 743 12831 0,'0'0'576'0,"0"0"112"0,0 0-560 0,0 0-128 8,-4-9 0-8,2-3 0 4,-3 4 1024-4,3-4 192 10,0 3 16-10,2 9 16 5,-4-8-160-5,0-4-48 10,2 0 0-10,2 5 0 5,-2-5-96-5,-2 2-32 11,-4-3 0-11,2 3 0 4,1 2-128-4,-1-2-16 10,-6 2-16-10,2 3 0 4,3-7-144-4,-7 2-32 11,0 2 0-11,-5 1 0 4,-3-3-112-4,-1 4-16 14,1-2-16-13,-3 0 0 1,-4 2-48-2,-2 3-16 10,-1 1 0-10,1-2 0 6,-2 0 0-6,2 2 0 9,-6 2 0-9,-12 4 0 4,0 2-48-4,2-1 0 11,6 7 0-11,-3-2 0 5,3 0-320-5,-2 1 0 10,8-3 0-10,-2 4 0 5,5 2 0-5,-1 3 0 10,2-3 0-10,0 5 0 4,3-1 0-4,3 1 0 12,-2 3 0-12,1 3 0 4,3 0 0-4,2 3 0 10,3 1 0-10,-2 0 0 4,3 1 0-4,3-1 0 11,-1 4 0-11,5 8 0 5,-4 0 0-5,5 6 0 11,3 1 0-11,0-5 0 3,0 2 0-3,6-4 0 11,0 2 0-11,6 0 0 4,0-4 0-4,0 8 0 11,1-4 0-11,5 1 0 4,-2-8 0-4,5 5 0 11,-5-6 0-11,8 2 0 5,-5 0 0-5,9-4 0 10,-3-2 0-10,1 0 0 5,3-3 128-5,3-1-128 11,-1-4 128-11,2-1-128 4,2-9 144-4,1 5-144 10,-1-4 192-10,4 1-192 4,2-5 256-4,-2 2-64 11,4-6-16-11,4-1 0 5,-5-5-16-5,-9 0 0 10,2 0 0-10,4-5 0 5,2-1 32-5,1-8 16 10,-3 0 0-10,2-5 0 4,2-1 160-4,-2 1 16 12,2-5 16-12,2-1 0 4,-4-2-80-4,0 0 0 10,0-1-16-10,-1 3 0 5,-5 0-128-5,-2-1-32 10,-4 1 0-10,-1-4 0 5,-5-3-144-5,3-1 160 10,-6-6-160-10,-1 4 160 5,-7 2-32-5,-2-8 0 10,-2 0 0-10,-4-6 0 5,-2 4 32-5,-2-2 0 10,0 5 0-10,-5-1 0 5,1 5 32-5,-6 1 0 11,3 2 0-11,-7 6 0 4,1 3-192-4,-1 5 128 11,-3-1-128-11,-3 1 128 4,3 5-128-4,0 1 0 10,-1 3 0-10,5 4 0 19,-1 0-1152-18,-1 6-192-1,5 4-64 0,-1 2-15968 4</inkml:trace>
    </iact:actionData>
  </iact:action>
  <iact:action type="add" startTime="7470">
    <iact:property name="dataType"/>
    <iact:actionData xml:id="d4">
      <inkml:trace xmlns:inkml="http://www.w3.org/2003/InkML" xml:id="stk4" contextRef="#ctx0" brushRef="#br0">24344 1820 3679 0,'0'0'320'1,"0"0"-320"8,0 0 0-9,0 0 0 5,0 0 2208-5,0 0 368 10,0 0 80-10,0 0 16 5,0 0-1136-5,0 0-240 11,0 0-32-11,0 0-16 4,0 0-160-4,0 0-48 10,0 0 0-10,0 0 0 6,0 0 32-6,0 0 0 10,0 0 0-10,17 8 0 4,5-8-48-4,-1 0 0 12,3-2 0-12,3 0 0 3,4-2-384-2,6 0-64 8,6 0-32-8,2-2 0 3,8-4-160-4,3 3-16 12,7-1-16-12,25-6 0 4,-7 4 96-4,-4-3 0 10,-7 1 16-10,-19 4 0 4,5 1-48-4,3-1-16 11,3 2 0-11,-2 0 0 4,1 2-128-4,1 4-16 11,3 0-16-11,-5 0 0 3,-1 0-240-3,-5 0 176 13,1-4-176-13,0 4 160 4,-5 4-160-4,1 0 0 11,-2 0 144-11,1 0-144 4,-3-4 0-4,4 2 0 11,-2 2 0-11,0 5 128 2,3-3-128-2,1 0 0 12,-1 2 0-12,1 2 0 4,0-4 0-4,-4-3 0 10,-5 3 0-10,1 0 0 6,0 0 0-6,-6 0 144 10,0-2-144-10,0 2 160 4,-4-3 176-4,0-1 48 10,-1 2 0-10,-5-4 0 5,0-4 48-5,-2 2 16 11,1-1 0-11,-1-1 0 3,0 2-96-3,-1-2-16 12,-1-2 0-12,0-2 0 4,1 2-48-4,1 2-16 13,4-1 0-13,-3-1 0 2,-5-2-80-2,2 4 0 11,1 2-16-11,1 0 0 4,-2-4-176-4,3 0 160 11,-5-1-160-11,0 3 160 5,-1 2-160-5,-5 2 128 10,1 0-128-10,2 2 128 5,-9 0-128-5,5-2 0 10,-6 0 144-10,-10 0-144 4,0 0 0-4,7 9 0 11,-3 3 0-11,2-4 128 21,-6-8-656-20,-8 16-128-1,-1-5-32 0,-5 7-11840 9,-9-5-2368-9</inkml:trace>
    </iact:actionData>
  </iact:action>
  <iact:action type="add" startTime="9331">
    <iact:property name="dataType"/>
    <iact:actionData xml:id="d5">
      <inkml:trace xmlns:inkml="http://www.w3.org/2003/InkML" xml:id="stk5" contextRef="#ctx0" brushRef="#br0">23306 2419 4607 0,'0'0'400'1,"0"0"-400"9,-2-6 0-10,2 6 0 4,0 0 2432-4,0 0 384 11,0 0 96-11,0 0 16 5,0 0-1008-5,0 0-208 10,-8-4-48-10,8 4 0 4,-11 0-544-4,3 2-112 13,-6 2-32-13,3 0 0 3,11-4-144-3,-16 9-16 10,4 5-16-10,3-2 0 5,-1 5-128-5,4 1-32 11,2-3 0-11,0 9 0 4,0-3-176-4,0 3-32 10,2 3-16-10,4 0 0 4,2 1-48-4,0 5-16 13,0 4 0-13,0 4 0 5,2-6-224-5,4-2-128 10,-3-4 128-10,1-3-128 3,6-5 224-3,-4-1-32 12,1-7 0-12,3 1 0 3,0-4 64-3,1-5 0 10,7-1 0-10,-5-4 0 5,3-2 96-5,1-3 32 11,3-3 0-11,-1-6 0 4,0 0 0-4,3-5 0 10,-3-1 0-10,-1 1 0 5,-1-3-112-5,-5-1-16 11,-1 4 0-11,-1 1 0 3,-2-1-64-3,-5 1-32 12,1 8 0-12,-8 10 0 4,8-10-160-4,-8 10 0 10,0 0 0-10,0 0 0 5,6 18 0-4,0 3 0 9,-2 3 0-10,0 1 0 5,-1 3 0-5,1 1 0 9,2-2 0-9,4-2 0 5,4-1 0-5,-1-7 0 11,3 1 0-11,-2-8 0 4,3-1-128-4,5-7 128 11,1-5 0-11,-4-7 0 5,5 0 0-5,1-8 0 11,3 1 0-11,-3-8 0 3,-2-5 160-3,-3-3-160 12,-5 0 192-12,1 0-192 3,-8-2 208-3,-2-4-64 11,-4 8-16-11,-2 1 0 4,-4 1-128-4,-2 4 128 11,2 3-128-11,-6 7 128 21,2-3-1344-21,3 12-288 1,5 6-48-1</inkml:trace>
    </iact:actionData>
  </iact:action>
  <iact:action type="add" startTime="9888">
    <iact:property name="dataType"/>
    <iact:actionData xml:id="d6">
      <inkml:trace xmlns:inkml="http://www.w3.org/2003/InkML" xml:id="stk6" contextRef="#ctx0" brushRef="#br0">24525 2565 9215 0,'0'0'816'14,"0"0"-656"-14,0 0-160 0,0 0 0 0,0 0 3264 0,0 0 608 10,16 15 128-10,-12-3 32 4,-4 4-1840-4,-2 1-352 13,-2 1-80-13,-2 3-16 4,-6 7-384-4,5-1-80 11,-7-2 0-11,0 3-16 3,1 1-512-3,-1 0-112 11,-4 0 0-11,5 1-16 4,-5-3-368-4,7 0-80 10,-5-1-16-10,8-3 0 4,0-4-160-4,1-3 0 13,1 2 0-13,6-18 0 18,-4 13-384-18,4-13-128 1,0 0 0-1,0 0-10240 12,0 0-2048-12</inkml:trace>
    </iact:actionData>
  </iact:action>
  <iact:action type="add" startTime="10281">
    <iact:property name="dataType"/>
    <iact:actionData xml:id="d7">
      <inkml:trace xmlns:inkml="http://www.w3.org/2003/InkML" xml:id="stk7" contextRef="#ctx0" brushRef="#br0">25171 2358 4607 0,'0'0'400'0,"0"0"-400"7,0 0 0-7,0 0 0 5,0 0 2816-5,0 0 496 11,0 0 80-11,0 0 32 4,0 0-1264-4,0 0-256 11,0 0-48-11,0 0-16 4,0 0-480-4,0 22-80 10,-6-3-32-10,-4 6 0 5,3 3-112-5,1 3-32 12,-8 6 0-12,2-2 0 3,-1 0-256-3,-1 6-48 11,-2-4-16-11,5 6 0 4,-3-4-432-4,6 2-96 11,2-4 0-11,3-6-16 4,-3 1-240-4,2-5 0 11,4-6 0-11,6 1 0 4,-1-5-128-3,-5-17-128 8,10 14-32-9,8-8 0 19,-5-2-2592-18,5-4-528-1</inkml:trace>
    </iact:actionData>
  </iact:action>
  <iact:action type="add" startTime="10537">
    <iact:property name="dataType"/>
    <iact:actionData xml:id="d8">
      <inkml:trace xmlns:inkml="http://www.w3.org/2003/InkML" xml:id="stk8" contextRef="#ctx0" brushRef="#br0">24892 2686 11055 0,'0'0'976'0,"0"0"-784"6,0 0-192-6,14 4 0 4,7-2 2160-3,1 0 384 9,-5-2 80-10,3-2 0 5,1-2-1168-5,6-6-240 10,1 0-64-10,-1 4 0 4,-4-9-816-4,1 3-160 12,-5-7-48-12,5 1 0 4,1-7 16-4,-1-3 0 11,-3-5 0-11,-2 2 0 5,5 0-144-5,-1 0 0 10,-1-1 0-10,-1-7 0 3,-5-2 0-3,1 4 0 12,3-2 0-12,-6 6 0 4,1 2 0-3,-3 4 0 8,1 1 0-9,-3 3 0 5,0 9 0-5,2 1 0 15,-12 13 0-15,9-4 128 0,-9 4 416 0,0 0 80 10,0 0 16-10,10 19 0 5,-6 1-16-5,-4 7 0 10,-6 2 0-9,0 8 0 3,-3 2 80-4,-9 10 32 10,2 0 0-10,-3 2 0 5,-6 3 80-5,1 3 16 11,-1-1 0-11,0-1 0 4,-1-4-272-4,9-10-48 12,-3-8-16-12,8-6 0 3,3-7 80-3,3-3 0 11,6-17 16-11,0 0 0 3,0 0-272-3,0 0-48 11,0 0-16-11,15-17 0 6,-1-5 16-6,6-5 0 11,-3-4 0-11,3 1 0 4,1 3-144-4,1 2-128 11,1 3 144-11,-2 7-144 4,1-1 0-4,-1 10 0 10,1 6 0-10,-5 2 0 4,3 6-144-4,-1 8 144 11,-5 3 0-11,0 1-144 5,-9 9 144-5,1 6 0 10,-2 2 0-10,-4-2 0 4,-2 2 0-4,0-4 0 10,0-4 0-10,2-1 0 20,4-7-2384-19,2-3-400-1,2 3-80 0,8-3-16 0</inkml:trace>
    </iact:actionData>
  </iact:action>
  <iact:action type="add" startTime="11210">
    <iact:property name="dataType"/>
    <iact:actionData xml:id="d9">
      <inkml:trace xmlns:inkml="http://www.w3.org/2003/InkML" xml:id="stk9" contextRef="#ctx0" brushRef="#br0">27143 2625 11055 0,'-22'12'976'1,"13"-4"-784"8,-5 5-192-9,2-5 0 4,-3 2 1632-4,5 2 288 10,-4-3 48-10,14-9 16 5,0 0-128-5,0 0 0 10,0 0-16-10,0 0 0 5,0 0-416-5,2-11-80 11,8-9 0-11,0 1-16 3,9-3-480-3,3-5-80 11,1-4-32-11,10-2 0 4,2 0-128-3,4 3-32 8,2 1 0-9,-5 4 0 5,-3-1-240-5,-2 7-48 12,-4 3-16-12,-3 3 0 4,-3 5-272-4,2 6 128 12,-5 2-128-12,-4 6 0 3,-1 11 128-3,-5 7-128 12,-4 7 0-12,-2 6 0 3,-4 0 0-3,-2 6 128 11,-10-4-128-11,3 4 0 4,-9-6 208-4,5 2-64 10,-5-4-16-10,3-4 0 5,3-9 0-5,0-3-128 10,14-19 192-10,0 0-64 5,0 0 192-5,0 0 48 10,0 0 0-10,14-18 0 5,4-7 80-5,7-4 32 10,2-2 0-10,6-10 0 5,2 0-256-5,-1-6-48 10,1 4-16-10,4-2 0 5,0 6-160-5,4 0 0 11,-4 4 0-11,6 6 128 4,-5 5 0-4,5 11-128 10,-4 7 192-10,2 6-64 5,2 10-128-5,-8 7 0 10,-2 12 0-10,-5 9 0 5,-5-1 0-5,-4 9 0 11,-1 1 0-11,-10 4 0 4,-3 0 160-4,-1-1-160 11,-4 3 192-11,0-4-192 4,0-6 128-4,0-2-128 10,0-8 0-10,4-6 0 20,6-4-1232-20,-3-7-368 0,3-2-64 0,4-10-14976 4</inkml:trace>
    </iact:actionData>
  </iact:action>
  <iact:action type="add" startTime="11974">
    <iact:property name="dataType"/>
    <iact:actionData xml:id="d10">
      <inkml:trace xmlns:inkml="http://www.w3.org/2003/InkML" xml:id="stk10" contextRef="#ctx0" brushRef="#br0">25664 3577 12895 0,'6'-8'1152'1,"4"-7"-928"8,2 3-224-9,-4 2 0 5,-8 10 1456-5,0 0 240 10,0 0 48-10,13-12 16 5,-13 12-224-5,0 0-64 11,0 0 0-11,0 0 0 4,6 20-336-4,-4 1-80 12,-2 7-16-11,0 3 0 2,0 0-192-3,-2 4-32 11,-2 4-16-11,2-10 0 4,2 5-160-4,-2 16-16 11,-2-7-16-11,4 0 0 3,4-14-256-3,2-1-48 11,0-5-16-11,4-7 0 4,5-1-96-4,-1-9 0 12,5-6-16-12,5-2 0 4,1-2 64-4,3-3 16 10,3-13 0-9,-8 6 0 3,3 1-64-4,11-15-16 10,-2-1 0-10,0 0 0 4,-6-4-176-4,-4 5 0 11,-5 1 144-11,-1 4-144 20,1-1-1216-20,-4 7-320 0,-3 3-64 1</inkml:trace>
    </iact:actionData>
  </iact:action>
  <iact:action type="add" startTime="12291">
    <iact:property name="dataType"/>
    <iact:actionData xml:id="d11">
      <inkml:trace xmlns:inkml="http://www.w3.org/2003/InkML" xml:id="stk11" contextRef="#ctx0" brushRef="#br0">26768 3569 18431 0,'0'0'1632'0,"0"0"-1312"8,0 0-320-8,-5 18 0 6,-3-3 1024-6,-2 7 128 10,2 3 16-10,0-1 16 4,-5-1-32-4,5 0-16 11,-2 3 0-11,-1 3 0 4,1 2-320-3,-4 0-64 8,4 3-16-9,1-5 0 5,-1-4-96-5,2-3-32 11,4-5 0-11,0 1 0 4,2-5-64-4,2-13-16 11,0 0 0-11,0 0 0 4,8 14 0-4,-8-14 0 11,16-2 0-11,1-4 0 5,5-5-16-5,-3-1 0 12,-3-8 0-12,3-1 0 3,-3-6-128-3,3-1-16 11,3 1-16-11,-6 2 0 4,1 3-128-4,3 1-32 10,-3-1 0-10,3 9 0 5,-1-1-64-5,-3 8 0 10,1 0-128-10,-17 6 192 5,18 6-192-5,-8 4 0 10,-1 9 0-10,1 5 0 5,-6 1 0-5,-2 4 0 10,-4 4 0-10,2 3 0 5,-2-1 0-5,-2-2 0 10,-4-2 0-10,4-8 0 5,1 1-416-5,-3 7 32 10,-2-6 0-10,2-5 0 20,4-3-1920-20,2-17-384 0,0 0-80 0</inkml:trace>
    </iact:actionData>
  </iact:action>
  <iact:action type="add" startTime="12682">
    <iact:property name="dataType"/>
    <iact:actionData xml:id="d12">
      <inkml:trace xmlns:inkml="http://www.w3.org/2003/InkML" xml:id="stk12" contextRef="#ctx0" brushRef="#br0">27586 3415 12895 0,'0'0'1152'1,"0"0"-928"7,0 0-224-8,0 0 0 4,0 0 1856-4,6 18 320 12,-1 1 64-12,-1 5 0 3,0 5-384-3,-4 2-64 11,0 0-32-11,-4 4 0 4,2 6-464-4,0-2-80 10,-1 6-32-10,-1 0 0 5,0 10-320-5,0-5-64 10,-6-1-16-10,2 0 0 5,0 2-400-5,-3-5-96 10,-1-7-16-10,6-5 0 4,-4-7-272-4,3-6 0 11,1-5 128-11,6-1-128 4,0-15-256-3,0 0-96 9,0 0-32-10,13-1-9920 19,3-15-1984-19</inkml:trace>
    </iact:actionData>
  </iact:action>
  <iact:action type="add" startTime="12938">
    <iact:property name="dataType"/>
    <iact:actionData xml:id="d13">
      <inkml:trace xmlns:inkml="http://www.w3.org/2003/InkML" xml:id="stk13" contextRef="#ctx0" brushRef="#br0">28155 3398 13823 0,'0'0'608'0,"-15"13"128"0,3 1-592 0,-6 0-144 8,3 5 0-8,-1 1 0 4,-5-3 2208-4,1 5 416 11,3 1 64-10,-7-2 32 2,1 1-1152-3,1-1-224 11,3-1-64-11,-3 1 0 4,-1-3-464-4,4-1-112 11,1 1 0-11,0-4-16 5,1 1-160-5,3-7-16 10,-1 0-16-10,3 0 0 4,-4-1-96-4,16-7-16 11,-11 2 0-11,11-2 0 4,0 0-96-4,0 0-32 11,0 0 0-11,0 0 0 4,-4 18-80-4,6-4-32 10,2 1 0-10,3-1 0 6,1 3 48-6,6-1 0 12,3 3 0-12,-3 3 0 3,6-1 0-3,-5-3 16 10,3-1 0-9,1-1 0 2,-5 4 48-3,3-1 16 10,-3 1 0-10,2-7 0 5,1 3-272-5,-5-6 0 11,-12-10 0-11,17 19 0 18,-5-7-384-18,2 1-48 0,-14-13 0 0,15 10-10448 12,5 2-2112-12</inkml:trace>
    </iact:actionData>
  </iact:action>
  <iact:action type="add" startTime="13403">
    <iact:property name="dataType"/>
    <iact:actionData xml:id="d14">
      <inkml:trace xmlns:inkml="http://www.w3.org/2003/InkML" xml:id="stk14" contextRef="#ctx0" brushRef="#br0">28649 3606 11967 0,'0'0'1072'1,"-2"-13"-864"5,-2-5-208-6,4 6 0 5,0 12 1984-5,6-15 336 11,-6 15 80-11,0 0 16 4,0 0-496-4,0 0-112 11,0 0-16-11,0 0 0 5,0 0-704-5,0 0-160 10,0 15-32-10,0-1 0 4,0 6-192-4,-2 5-32 11,-4 2-16-11,2 2 0 6,0 5-144-6,-2-1-16 11,-5 2-16-11,1-2 0 4,2 0-32-4,-4-4 0 10,3-5 0-10,1 1 0 4,-4-7-80-4,4-5-32 10,4-1 0-9,4-12 0 2,0 0 0-3,0 0 0 11,0 0 0-11,10-10 0 5,4 1 16-5,-4-9 0 9,5-1 0-9,-3-3 0 5,5-5-144-5,-1-1-16 11,2-1-16-11,3-2 0 4,-3-2-176-4,1 2 192 11,3 1-192-9,-1 3 192 0,-2 2-192-1,3 1 0 10,-1 3 0-11,3 5 128 4,-1-1-128-4,-3 9 0 12,-5 4 0-12,1 8 0 3,0 4 0-3,-1 9-144 11,-5 3 0-11,0 3 0 4,-1 10 144-4,-3 0 0 10,-2 1 0-10,-2 3 0 5,-2 2 0-5,0 0-128 10,0 0 128-10,2-4 0 5,0-6-288-5,2-2 32 10,4-1 0-10,0 3 0 21,3-4-256-21,3-11-32 0,0-4-16 0,3-8 0 14,6-4-1744-13,3-8-336-1,-3-2-80 0,3-5-11104 3</inkml:trace>
    </iact:actionData>
  </iact:action>
  <iact:action type="add" startTime="13809">
    <iact:property name="dataType"/>
    <iact:actionData xml:id="d15">
      <inkml:trace xmlns:inkml="http://www.w3.org/2003/InkML" xml:id="stk15" contextRef="#ctx0" brushRef="#br0">29657 3405 21183 0,'0'0'1888'0,"0"0"-1504"7,0 0-384-7,0 0 0 5,0 0 640-5,0 0 64 10,-10 0 16-10,5 0 0 5,5 0 384-5,-14 4 80 10,2 4 16-10,-1 6 0 5,-1-3-368-5,0 9-80 11,1 5-16-11,-3 3 0 4,4-3-224-4,-3 0-32 11,3 1-16-11,6 1 0 4,-2 0-160-4,6-3-48 11,2-5 0-11,6 1 0 4,2-3-48-4,2-5-16 10,5-2 0-10,-1-1 0 5,4-5 128-5,3-2 32 10,-1-2 0-9,3-2 0 3,2-5 352-4,-1-5 80 11,-1 4 16-9,1-6 0 2,-7 1-288-4,1-7-48 8,-3 5-16-8,-5-5 0 5,0 1-32-5,-2 1-16 12,-6-5 0-12,-4-1 0 3,-6-1-176-3,0 0-32 12,-2 1-16-12,-5 3 0 3,-3 1-176-3,2 1 160 10,-5-1-160-10,5 8 160 5,-1-1-160-5,-1 3 0 11,7 0-192-11,-9-1 192 19,8 5-1424-19,12 6-176 0,0 0-16 1,0 0-9792 10,0 0-1968-11</inkml:trace>
    </iact:actionData>
  </iact:action>
  <iact:action type="add" startTime="14142">
    <iact:property name="dataType"/>
    <iact:actionData xml:id="d16">
      <inkml:trace xmlns:inkml="http://www.w3.org/2003/InkML" xml:id="stk16" contextRef="#ctx0" brushRef="#br0">30114 3240 19343 0,'0'0'1728'1,"0"0"-1392"-1,0 0-336 0,0 0 0 9,0 0 1152-9,0 0 176 6,-2 9 16-6,0 9 16 10,2-4 224-10,0 3 32 11,-2 3 16-11,2-7 0 4,0 7-688-4,0 1-144 11,0 1-32-11,0-1 0 4,0 1-384-4,2 1-96 12,0-3-16-12,4-5 0 3,-1 3-144-3,7-7-128 7,0 3 192-7,3-6-192 8,-3 2 272-8,6-3-48 11,1-3-16-11,-1-6 0 5,3 0 304-5,3-5 64 12,1-1 16-12,-2 0 0 4,-3-6 0-4,3 3 0 11,-1-7 0-7,1 2 0-4,-3-3-208 0,-3 1-64 10,3 1 0-10,-7-5 0 3,1 1-64-3,-6-1 0 10,-2 3-16-10,-1-2 0 5,-3-3-112-5,-2 3 0 11,-2 1-128-11,1 3 192 5,-3-3-192-5,2 8 0 11,-2-1 0-11,0 3 0 3,0 4 0-3,4 6 0 11,0 0-176-11,0 0 176 19,-4-12-672-19,0 5-16 1,4 7 0-1,0 0 0 14,0-8-928-14,2-4-192 0,2 4-48 0,2 3-8528 12,8-7-1712-11</inkml:trace>
    </iact:actionData>
  </iact:action>
  <iact:action type="add" startTime="14558">
    <iact:property name="dataType"/>
    <iact:actionData xml:id="d17">
      <inkml:trace xmlns:inkml="http://www.w3.org/2003/InkML" xml:id="stk17" contextRef="#ctx0" brushRef="#br0">31619 2935 16575 0,'0'0'736'1,"0"0"160"-1,0 0-720 0,0 0-176 7,0 0 0-7,0 0 0 5,-7-2 1696-5,-7 2 304 10,2 2 64-10,-7 0 16 4,-1 0-624-4,3 4-128 12,-7 0-32-12,-1 4 0 5,0 0-288-5,-1 3-64 11,3-1-16-11,1 3 0 4,7-3-224-4,-5 6-64 13,9-3 0-13,-1 5 0 1,6-3-368-1,6-1-80 13,2 3 0-13,4 1-16 3,5-2 80-3,1 1 32 11,6 1 0-11,1-1 0 4,1-1 96-4,3 3 0 12,1 0 16-12,1-3 0 5,2 2-48-5,1 1-16 10,-1-2 0-10,-4 7 0 3,-3-5-128-3,-1 3-16 7,1 1-16-7,-9-2 0 10,1 1 16-10,-6-5 16 11,0 1 0-11,-4-1 0 3,-4-5 272-3,-2 2 48 7,-2-7 16-7,-6 5 0 9,1-6-96-9,-3 2-32 6,0-1 0-6,-3-3 0 9,-1-2-208-9,-3 0-32 10,-1-4-16-10,1 2 0 5,1-4-160-5,-1-2-224 11,-2-2 48-11,3-4 16 19,3 1-2224-18,-3 1-448-1,4-12-96 1</inkml:trace>
    </iact:actionData>
  </iact:action>
  <iact:action type="add" startTime="15057">
    <iact:property name="dataType"/>
    <iact:actionData xml:id="d18">
      <inkml:trace xmlns:inkml="http://www.w3.org/2003/InkML" xml:id="stk18" contextRef="#ctx0" brushRef="#br0">30632 3288 13823 0,'0'0'1216'0,"0"0"-960"4,0 0-256-4,0 0 0 8,0 0 1152-8,0 0 192 7,0 0 48-7,0 0 0 8,0 0 80-8,0 0 32 7,0 0 0-7,0 0 0 8,-3 10-224-8,-1 4-64 7,2-3 0-7,2 5 0 8,0-16-512-8,4 14-96 13,-1 3-32-13,-1-3 0 3,4 3-144-3,2-5-48 6,2 4 0-6,-2-6 0 5,7 1 160-5,-3-1 32 6,2 0 0-6,-3 1 0 9,5-5-48-9,-4-2 0 12,-1 2 0-12,3 0 0 3,-4-4-16-3,1-2-16 11,-1 0 0-11,4-6 0 4,-4 0-48-4,3-2-16 11,1-1 0-11,-2-5 0 5,-1 0-128-5,-3-3-32 11,2-3 0-11,0 3 0 4,-6-7-48-3,1 1-16 9,-1-2 0-10,4 1 0 3,-4-3-208-3,0 1 176 11,-4 3-176-11,2 0 160 4,0 3-160-4,0-1 0 12,-2 1 144-12,0 7-144 4,-2-3 0-4,2 6 0 11,0-1 0-11,0 1 0 3,0 10-160-2,0-6 160 9,0 6-192-10,0 0 192 19,-2-6-1520-18,2 6-192-1,0 0-32 0,0 0-14752 3</inkml:trace>
    </iact:actionData>
  </iact:action>
  <iact:action type="add" startTime="15741">
    <iact:property name="dataType"/>
    <iact:actionData xml:id="d19">
      <inkml:trace xmlns:inkml="http://www.w3.org/2003/InkML" xml:id="stk19" contextRef="#ctx0" brushRef="#br0">31077 2957 5519 0,'0'0'496'1,"0"0"-496"10,0 0 0-11,0 0 0 4,0 0 3296-4,0 0 560 6,0 0 112-6,0 0 32 8,0 0-1904-8,0 0-384 12,0 0-80-12,2 10-16 3,-2 1-544-3,-2 5-112 7,0 0-32-7,0 1 0 8,-2 6-160-8,2 7-16 11,-1-3-16-11,-3 4 0 4,2 2-64-4,-2 4-16 7,0 0 0-7,4-1 0 8,-2-3-32-8,-2 0-16 12,2-2 0-12,-1-4 0 3,-1 1-96-3,4-3-32 11,0-3 0-11,0-7 0 6,2-1-144-6,0-6-16 11,0-8-16-11,0 0 0 3,0 0 48-3,0 0 16 6,0 0 0-6,8-8 0 9,1-10 16-9,5-1 16 12,-4-1 0-12,4-1 0 3,-5-7-160-3,3-1-48 12,0-4 0-12,-5 0 0 4,5 4-192-4,-2-1 144 10,2-1-144-10,1 4 128 4,-5 0-128-4,6 3 0 9,-6 5 0-9,3-1 0 7,3 1 0-7,-6 5 0 10,0 2 0-10,1 6 0 5,-9 6 0-5,0 0 0 10,0 0 0-10,8 16 0 5,0 4-176-5,0 5 176 11,-4 4-128-11,-1 6 128 4,3 0 0-4,0 6 0 10,0 6 0-10,-2 2-128 5,0-6 128-5,-2 4 0 10,2-1 0-10,0-7 0 5,-1 0 0-5,5-5 0 10,0-5 128-10,0-4-128 5,4-3 128-5,-5-5-128 10,3-1 128-10,4-8-128 19,-2-3-624-19,3 1-192 0,-3-6-32 0</inkml:trace>
    </iact:actionData>
  </iact:action>
  <iact:action type="add" startTime="17755">
    <iact:property name="dataType"/>
    <iact:actionData xml:id="d20">
      <inkml:trace xmlns:inkml="http://www.w3.org/2003/InkML" xml:id="stk20" contextRef="#ctx0" brushRef="#br0">8420 2202 1839 0,'0'0'0'1,"0"0"160"-1,17-6-160 0,-5-2 0 10,2-1 0-10,-14 9 0 3,11-8 2784-2,-11 8 528 9,18-4 96-10,-18 4 32 4,0 0-1712-4,0 0-352 10,14 2-64-10,-14-2-16 6,17 6-160-6,1 7-48 12,-7 1 0-12,5 8 0 3,-4-1-192-3,5 4-64 13,-3 3 0-13,4 1 0 2,-5 2-128-2,5 4-16 10,1 6-16-10,-1-2 0 4,-1-2-192-4,1 0-32 11,-6-2-16-11,3-5 0 4,-3-3-176-4,3 2-48 12,-3 0 0-12,4-1 0 3,-4-5-80-2,3 1 0 9,-3-5-128-10,3-3 192 4,-5 1-192-4,2-7 128 11,0 4-128-11,-5-7 0 4,-7-7 0-4,0 0-128 12,0 0-16-12,0 0 0 18,0 0-1392-17,16 0-288-1,-16 0-48 1</inkml:trace>
    </iact:actionData>
  </iact:action>
  <iact:action type="add" startTime="18085">
    <iact:property name="dataType"/>
    <iact:actionData xml:id="d21">
      <inkml:trace xmlns:inkml="http://www.w3.org/2003/InkML" xml:id="stk21" contextRef="#ctx0" brushRef="#br0">9017 2144 1839 0,'0'0'160'16,"0"0"-160"-16,0 0 0 0,0 0 0 0,0 0 3312 0,0 0 624 10,0 0 128-10,0 0 32 4,-10 15-1888-4,-6-1-368 10,5 3-80-10,-7 1-16 4,0 3-320-4,1 7-64 11,-6 3-16-11,1 0 0 5,1 2-176-5,-1 0-32 10,-1-1-16-10,-1 3 0 5,-1 2-64-5,0 0-16 10,-1-4 0-10,3 6 0 4,-1-4-416-4,5-4-96 11,-1 1-16-11,1-3 0 4,3-2-336-3,1-4-176 9,3-1 160-9,0-6-160 2,3-1 0-3,9-15 0 12,0 0 0-12,0 0 0 20,0 0-992-20,0 0-240 0,19 2-48 1,3-6-9072 9,5-9-1808-9</inkml:trace>
    </iact:actionData>
  </iact:action>
  <iact:action type="add" startTime="18371">
    <iact:property name="dataType"/>
    <iact:actionData xml:id="d22">
      <inkml:trace xmlns:inkml="http://www.w3.org/2003/InkML" xml:id="stk22" contextRef="#ctx0" brushRef="#br0">9159 2670 18431 0,'0'0'1632'0,"10"22"-1312"10,0 1-320-10,-7 2 0 4,1 1 2032-4,-2-1 336 10,-4-2 64-10,-2 5 0 7,1-1-768-7,-3 0-176 10,-8-3-16-10,6 3-16 3,-2-2-656-3,-1 1-128 13,1-3-32-13,-2 1 0 3,5-3-416-3,-1 4-96 10,-4-3 0-10,4-1-128 20,4 1-1776-20,4-3-464 0</inkml:trace>
    </iact:actionData>
  </iact:action>
  <iact:action type="add" startTime="19800">
    <iact:property name="dataType"/>
    <iact:actionData xml:id="d23">
      <inkml:trace xmlns:inkml="http://www.w3.org/2003/InkML" xml:id="stk23" contextRef="#ctx0" brushRef="#br0">5256 2031 13583 0,'0'0'592'0,"0"0"144"0,0 0-592 0,-6 11-144 5,-4 3 0-5,10-14 0 9,-9 10 1296-9,3 3 240 10,-4-3 32-10,10-10 16 4,-4 16-112-4,4-16-32 13,-4 13 0-13,4 5 0 3,2-6-384-3,-2-12-80 10,10 17-16-9,0-3 0 2,1 5-144-3,7-3-48 7,7-3 0-7,-1 9 0 8,3 3-128-8,0 1-16 7,1 1-16-7,1 0 0 8,2 2-208-8,-2 1-32 13,-3-1-16-13,-1 0 0 3,-3 1-160-3,-5-1-16 11,1-2-16-10,1 0 0 1,-9-1-32-2,2-1 0 7,-1-3 0-7,-3-3 0 9,0 1-128-9,2 1 160 6,-6-2-160-6,-2-3 160 8,-2-16-160-8,3 16 0 11,-3-16 0-11,0 0 0 21,0 0-256-21,0 0-144 0,0 0-32 0,0 0 0 9,0 0-2224-9,0 0-448 0</inkml:trace>
    </iact:actionData>
  </iact:action>
  <iact:action type="add" startTime="20142">
    <iact:property name="dataType"/>
    <iact:actionData xml:id="d24">
      <inkml:trace xmlns:inkml="http://www.w3.org/2003/InkML" xml:id="stk24" contextRef="#ctx0" brushRef="#br0">5712 2025 11055 0,'0'0'976'1,"0"0"-784"3,0 0-192-4,0 0 0 9,6-16 1664-9,-6 16 304 11,0 0 48-11,0 0 16 3,0 0-224-3,0 0-32 8,0 0-16-8,-15 8 0 8,3 6-512-8,-4 5-96 12,5 2-32-12,-9 9 0 4,3 1-144-4,1 4-16 12,0 0-16-12,3 6 0 3,-5-2-112-3,7 4 0 12,-7-2-16-12,0 2 0 2,1-4-416-2,-3 4-80 7,7-6 0-7,-3-6-16 8,6-2-304-8,1-1 0 13,1-5 128-13,4 0-128 18,2-7-288-16,2-16-112-2,0 0-32 1,0 0-10064 7,0 0-2000-8</inkml:trace>
    </iact:actionData>
  </iact:action>
  <iact:action type="add" startTime="20653">
    <iact:property name="dataType"/>
    <iact:actionData xml:id="d25">
      <inkml:trace xmlns:inkml="http://www.w3.org/2003/InkML" xml:id="stk25" contextRef="#ctx0" brushRef="#br0">5902 2522 9215 0,'0'0'816'2,"0"0"-656"8,0 0-160-10,-10 10 0 4,10-10 2496-4,0 0 448 10,-6 11 112-10,6-11 16 4,0 0-928-4,0 0-176 12,0 0-48-12,0 0 0 5,0 0-624-5,0 0-128 6,0 0-16-6,0 0-16 8,8-13-320-8,7 5-64 7,-1-6-16-7,4 5 0 8,-3-5-112-8,3 4-32 12,3 2 0-12,-5-1 0 3,-1 3-64-3,3 2-16 14,-18 4 0-14,18 0 0 2,-1 4-288-2,-17-4-64 12,20 13-16-12,-11-1 0 2,-1 8-144-2,0-5 0 10,-4 5 0-10,-4 3 128 6,-4 1-128-6,-4 3 128 10,0-2-128-9,3 1 128 2,-7 1-128-3,0 0 160 10,-1 0-160-10,1-7 160 5,2-3-32-5,-4 3-128 13,3-6 192-13,-1 3-64 2,2-7 64-2,10-10 16 7,-6 14 0-7,6-14 0 8,0 0 0-8,0 0 0 12,0 0 0-12,0 0 0 3,16 2 16-3,2-4 0 12,3-6 0-12,-1 0 0 4,5-4-48-4,2-1-16 11,2 3 0-11,-1-6 0 3,-5 3-160-3,4-3 0 12,1 6 0-12,-3-3 128 3,-3 1-128-3,1 6 0 11,-5 2 0-11,-5 0 0 4,-13 4 0-4,14 6-272 12,-2 0 64-12,1 6 16 21,1 5-2624-21,-10 5-512 1</inkml:trace>
    </iact:actionData>
  </iact:action>
  <iact:action type="add" startTime="22774">
    <iact:property name="dataType"/>
    <iact:actionData xml:id="d26">
      <inkml:trace xmlns:inkml="http://www.w3.org/2003/InkML" xml:id="stk26" contextRef="#ctx0" brushRef="#br0">3840 2807 9951 0,'0'0'448'1,"0"0"80"-1,0 0-528 0,0 0 0 3,0 0 0-3,0 0 0 8,0 0 880-8,0 0 64 10,0 0 16-10,0 0 0 5,0 0 256-5,0 0 48 13,0 0 16-13,0 0 0 2,0 0-32-2,0 0 0 7,-8-6 0-7,2 2 0 8,-3 0-320-8,1-2-64 13,0 2-16-13,0 0 0 2,-2 0-192-2,3 1-32 12,-7-5-16-12,0-2 0 3,3 2 16-3,-7 0 0 12,2-5 0-12,5 3 0 3,-11-4-128-2,3 5-32 5,-1-5 0-6,-1 2 0 8,-3 3-144-8,1-3-16 12,-2 4-16-11,-1 0 0 1,-1-2-64-2,0 5-16 11,-3 1 0-10,1 4 0 3,0 0-16-4,0 0-16 11,-3 4 0-11,3 0 0 4,2-1-176-4,0 5 192 10,-1-2-192-10,-9 2 192 5,4 2-192-5,6 1 0 6,7 1 144-6,-1 4-144 8,-3 3 0-8,5-3 128 7,3 3-128-7,-1 1 0 9,5-3 0-9,-6 5 0 6,3 1 0-6,-1 1 0 8,1-3 0-8,3 0 0 7,-2 3 0-7,4 3 0 9,3 2 0-9,-3 1 0 6,2-5 0-6,2 4 128 9,4 1-128-9,-2-1 0 12,1 2 0-12,-1-2 0 3,4 0 0-3,4 3 128 6,-3-3-128-6,3 2 0 8,0-2 0-8,2 1 144 12,2-3-144-12,4 0 0 3,-5 3 176-3,7-1-176 12,-2-4 160-11,5-1-160 1,-3-3 128-2,6-2-128 8,-5-1 0-8,3 2 144 8,1-7-144-8,-1 1 192 11,3-1-192-11,3 1 192 3,-1-4-192-3,4 4 160 12,1-7-160-12,-1 3 160 3,0-2-160-3,4-4 192 11,3-4-192-11,1 0 192 4,-4 0-64-4,2-2-128 11,0-2 192-11,2-4-64 5,0 0 0-5,-3 2-128 11,-5-1 192-11,0-3-64 4,1 0-128-4,-1-2 128 11,-2 3-128-11,3 1 128 4,-1-8 0-4,-2 5 0 10,1-5 0-10,-3 0 0 4,0-3 32-4,1-4 0 12,-3-1 0-12,3 5 0 4,-5-5 0-4,3 3 0 7,-3-5 0-7,-1 1 0 8,-9-2 32-8,3 1 0 7,2 3 0-7,-6-4 0 4,-3-5-32-4,1 1 0 7,-4 2 0-7,-8-2 0 8,-3-6 80-7,-3 2 16 11,-6 0 0-12,1 1 0 3,-1 3-16-3,-5-2 0 11,-2 4 0-11,-1 1 0 5,3 3-48-5,-3 4 0 11,-1-1 0-11,-2 3 0 3,0 9-64-3,1-4 0 13,3 7-128-13,0-1 192 4,-1 0-192-4,7 4 144 9,-1 0-144-9,-1 2 128 21,-1 0-1040-21,7 2-224 0,-3 2-32 0,18-2-17024 3</inkml:trace>
    </iact:actionData>
  </iact:action>
  <iact:action type="add" startTime="28959">
    <iact:property name="dataType"/>
    <iact:actionData xml:id="d27">
      <inkml:trace xmlns:inkml="http://www.w3.org/2003/InkML" xml:id="stk27" contextRef="#ctx0" brushRef="#br0">6461 10403 1839 0,'0'0'0'1,"0"0"160"-1,0 0-160 0,0 0 0 6,0 0 0-6,0 0 0 4,12 0 2144-4,2 0 400 10,-14 0 80-10,0 0 0 4,0 0-1088-3,12-2-208 9,1 0-48-10,-13 2-16 5,0 0 80-5,0 0 32 10,8-2 0-10,-8 2 0 5,0 0-192-5,0 0-32 11,0 0-16-11,0 0 0 4,6-8-144-4,-6 8-32 11,6-8 0-11,-6 8 0 4,0 0-176-4,0 0-32 8,0 0-16-8,0 0 0 8,0 0-304-8,0 16-64 11,-2-2-16-11,0 1 0 5,0 9-32-5,0 1 0 11,-2 4 0-11,2 4 0 4,2 6-64-2,-4 4 0 3,-2 6-16-5,-2 2 0 8,3-3 16-8,-1 1 0 12,-2 0 0-12,-4 0 0 3,3-2-112-3,-5-3-16 7,2-1 0-7,0-6 0 8,-1-5 0-8,3-1 0 12,-4-4 0-12,5-4 0 3,-7-1 64-3,6-7 16 11,-1 1 0-10,3 0 0 2,2-7 48-3,-6 1 0 12,6 0 0-12,6-10 0 3,0 0-64-3,0 0-16 7,0 0 0-7,0 0 0 8,10 8-176-8,-2 0 128 7,6 1-128-7,1-3 128 8,7-2-128-8,-3 2 128 12,5-2-128-12,3 4 128 3,2-1-128-3,0-1 0 12,3 0 0-12,-3 2 0 3,0-2 0-3,0-2 0 11,-1 2 128-11,-1-1-128 4,0 1 0-4,-1-6 0 11,-1-4 0-11,8 0-176 19,-6 1-1744-19,-3-3-368 0,-5-2-64 0,-5-4-16 0</inkml:trace>
    </iact:actionData>
  </iact:action>
  <iact:action type="add" startTime="29409">
    <iact:property name="dataType"/>
    <iact:actionData xml:id="d28">
      <inkml:trace xmlns:inkml="http://www.w3.org/2003/InkML" xml:id="stk28" contextRef="#ctx0" brushRef="#br0">7130 10838 16575 0,'0'0'1472'1,"0"0"-1168"7,-3 9-304-8,-1 7 0 4,2 0 2320-4,2-1 416 7,-2 1 80-7,2-3 0 5,0 5-816-5,2-2-160 6,2-1-48-6,9-3 0 9,-1 0-816-9,6-7-160 10,-5 3-48-10,9-4 0 5,-3-2-256-5,1-2-64 10,1-4-16-10,1-2 0 5,1 1-32-5,-3-1 0 8,-3-8 0-8,3 4 0 7,-7-5-144-7,3 3-16 12,-4-4-16-12,1 5 0 3,-7-7-96-3,0 6 0 7,-4-5-128-7,-2 3 192 8,-2-3-48-8,-2 3-16 11,0 0 0-11,-6 5 0 4,-3-5-128-4,1 8 0 11,-6 2 0-11,-1 4 128 5,-1 6-128-5,-3 2 0 11,-2 5 0-11,-1 3 0 4,-1 7 0-4,2 5 0 14,-3 3 0-14,1 6 0 1,2-2 160-1,5 0-160 11,6-2 192-11,1 4-192 4,3-3 224-4,8-1-64 11,2-2-16-11,6-2 0 5,2-1-144-5,5-3 0 9,5-2 0-9,1-1 0 5,3-9-144-5,5 1-64 11,4-6-16-11,18-2 0 20,-2-8-1600-20,-16-4-320 1,2-2-64-1,20-17-13744 3</inkml:trace>
    </iact:actionData>
  </iact:action>
  <iact:action type="add" startTime="29785">
    <iact:property name="dataType"/>
    <iact:actionData xml:id="d29">
      <inkml:trace xmlns:inkml="http://www.w3.org/2003/InkML" xml:id="stk29" contextRef="#ctx0" brushRef="#br0">8486 10046 28559 0,'0'0'2544'1,"-12"-4"-2032"2,3 2-512-3,1 0 0 9,-4 2 288-9,12 0-32 7,-10 4-16-7,-3 2 0 4,1 2 832-4,-2 3 160 11,1-3 48-11,3 10 0 5,-4 5-208-5,5 4-48 11,-5 7 0-11,6 1 0 4,2 8-576-4,-2 7-128 12,5 1-32-12,1 9 0 4,0 5-160-4,2-1-128 12,0 4 144-12,0 1-144 3,0 1 128-3,6-4-128 12,1 2 0-12,-1-7 144 3,-2-1-144-2,2-3-224 8,0-6 48-9,7 13 16 19,-5-13-624-19,6-10-128 0,-6-12-32 0,-1-6 0 15,1-7-2000-15,-8-16-416 0</inkml:trace>
    </iact:actionData>
  </iact:action>
  <iact:action type="add" startTime="30006">
    <iact:property name="dataType"/>
    <iact:actionData xml:id="d30">
      <inkml:trace xmlns:inkml="http://www.w3.org/2003/InkML" xml:id="stk30" contextRef="#ctx0" brushRef="#br0">7839 10830 28559 0,'0'0'2544'1,"17"-6"-2032"9,7 0-512-10,5 2 0 4,4 0 1600-4,2 2 208 11,8-2 48-11,0 3 16 4,4-7-592-4,3 0-128 11,3 2-32-11,2-2 0 4,-3-1-432-4,5 3-96 7,-1 2-16-7,28-4 0 28,-2 6-1664-28,-4-4-320 0,-4 0-80 0</inkml:trace>
    </iact:actionData>
  </iact:action>
  <iact:action type="add" startTime="30621">
    <iact:property name="dataType"/>
    <iact:actionData xml:id="d31">
      <inkml:trace xmlns:inkml="http://www.w3.org/2003/InkML" xml:id="stk31" contextRef="#ctx0" brushRef="#br0">10856 10413 10127 0,'0'0'896'0,"0"0"-704"9,8-14-192-9,-8 14 0 6,8-18 2096-6,-4 7 384 10,-4 11 80-10,1-16 0 5,-1 16-768-5,-1-12-144 13,1 12-48-13,0 0 0 2,0 0-384-2,0 0-96 10,0 0-16-10,0 0 0 5,-16 2-448-5,16-2-80 10,-10 10-32-9,2 8 0 2,-1 7-176-3,5 2-48 12,2 2 0-12,2 10 0 5,4 8-64-5,0-12 0 12,3 8-16-12,5 24 0 2,6 3-240-2,-7-23 0 13,9 1 0-13,11 25 0 4,2-15 0-4,-2-7 0 9,1-12 0-9,5-4 0 4,-6-10 128-4,2-9-128 12,2-5 176-12,0-3-176 4,-4-8 400-4,1-6-16 10,-3-7-16-10,2 3 0 5,-2-9 176-5,-7 5 32 10,-3-6 16-10,7-13 0 5,-7-4-288-5,-3 18-64 10,-6-7-16-10,7-13 0 5,-7 6-224-5,2 2 176 10,-7 2-176-10,1 1 160 5,-2 1-160-5,0 4 0 10,-2 3 0-10,2 10 0 4,-4 10 0-4,0 0 0 11,0 0-160-11,0 0 160 4,0 24-208-4,2 5 48 11,2 2 16-11,-2 12 0 5,2 2 144-5,0-4-208 9,-1 6 80-9,1 41 128 5,2 3 0-5,-4 13 0 12,-4 5 0-12,-4 4 0 3,0 0 0-3,-3-4 0 13,-5 2 0-13,0-1 0 3,-3-9 192-3,1-7 48 10,-5-7 16-10,-1-7 0 5,-1-7 432-5,9-33 80 10,-9 5 32-10,-1 0 0 6,-1-4-80-6,-2-6-16 9,0-6 0-9,-1-5 0 4,1-7-192-4,0-5-64 11,-1-6 0-11,1-4 0 4,0-10-144-4,-8-6-48 11,1-11 0-11,5-4 0 4,0-12-96-4,5 2-32 11,3-6 0-11,3 2 0 5,9-4-128-5,7 6 0 7,4-1 0-7,7 3-176 9,7-1 16-9,4 7 0 10,1 4 0-10,8 4 0 5,6 1 0-5,4 7 0 12,8 3 0-12,2 4 0 3,-10-3-48-2,8 9-16 10,-2 4 0-11,0 4 0 19,-6 0-1056-19,0 5-224 0,-6-3-32 1,0 2-10592 5,-2 2-2112-6</inkml:trace>
    </iact:actionData>
  </iact:action>
  <iact:action type="add" startTime="31451">
    <iact:property name="dataType"/>
    <iact:actionData xml:id="d32">
      <inkml:trace xmlns:inkml="http://www.w3.org/2003/InkML" xml:id="stk32" contextRef="#ctx0" brushRef="#br0">12703 10609 10127 0,'-17'10'448'0,"3"-6"96"0,4 2-544 0,10-6 0 9,0 0 0-9,0 0 0 4,0 0 3456-4,0 0 576 7,22-2 112-7,7-2 16 8,8-4-1872-8,12-3-384 7,5 3-80-7,5 0-16 8,-1-4-640-8,3 1-128 8,1 1-16-8,-1-2-16 3,-3 4-448-3,-1 4-96 8,-3-7-16-8,-1 7 0 8,-4 2-208-8,-6 2-48 7,0 2-16-7,-8 4 0 26,-6-2-1328-26,-7 1-256 0,-5 1-48 1</inkml:trace>
    </iact:actionData>
  </iact:action>
  <iact:action type="add" startTime="31643">
    <iact:property name="dataType"/>
    <iact:actionData xml:id="d33">
      <inkml:trace xmlns:inkml="http://www.w3.org/2003/InkML" xml:id="stk33" contextRef="#ctx0" brushRef="#br0">12937 10984 34559 0,'0'0'1536'0,"0"0"304"0,24 2-1472 0,-1 4-368 9,-2-2 0-9,5 0 0 5,1-3 928-5,2-1 112 11,10 0 32-11,-2-3 0 4,6-3 176-4,-2-2 32 11,6 2 16-11,0 2 0 4,0 4-880-4,2 0-176 11,-1 0-48-11,3 0 0 20,-4 0-2624-19,2 0-512-1,1 4-128 2</inkml:trace>
    </iact:actionData>
  </iact:action>
  <iact:action type="add" startTime="32046">
    <iact:property name="dataType"/>
    <iact:actionData xml:id="d34">
      <inkml:trace xmlns:inkml="http://www.w3.org/2003/InkML" xml:id="stk34" contextRef="#ctx0" brushRef="#br0">15165 10219 19807 0,'-6'-13'880'1,"4"5"176"-1,2 8-848 0,-2-12-208 12,4 4 0-12,-2 8 0 4,0 0 1680-4,0 0 304 10,0 0 48-10,0 0 16 5,0 0-688-5,0 0-128 10,16 8-16-10,1 10-16 4,3 1-336-4,-5 3-64 11,11 5-16-11,3 6 0 4,2 2-144-4,6 4-16 13,-2 8-16-13,2 6 0 3,0 3-272-3,-4 5-48 12,1 7-16-12,3-4 0 3,-2 1-96-3,-4-1-32 12,-2-7 0-12,-3-3 0 3,-1-9-144-3,-4-2 160 7,-3-8-160-7,0-2 160 10,-1-1-160-10,-5-9 192 12,0-2-192-12,-1 1 192 3,1-9-192-3,-12-13 0 6,0 0 144-6,0 0-144 24,0 0-320-23,16-3-128-1,-7-7-16 0,3-8-16 14,-8 1-2912-13,-4-9-576-1</inkml:trace>
    </iact:actionData>
  </iact:action>
  <iact:action type="add" startTime="32366">
    <iact:property name="dataType"/>
    <iact:actionData xml:id="d35">
      <inkml:trace xmlns:inkml="http://www.w3.org/2003/InkML" xml:id="stk35" contextRef="#ctx0" brushRef="#br0">16011 10079 21071 0,'0'0'928'1,"0"0"208"-1,0 0-912 0,0 0-224 6,0 0 0-6,0 0 0 4,0 0 1872-4,-15 2 336 11,-1 6 64-11,-3 0 16 5,3 9-624-5,-6 1-112 10,-5 7-16-10,-2 10-16 4,-2 10-320-4,-4 8-64 12,-1 1-16-12,3 3 0 5,-6 7-96-5,6 4 0 12,-2 3-16-12,2 1 0 3,-4 2-352-3,15-27-64 12,-3 5-16-12,-14 24 0 2,8-9-368-2,0-13-80 11,1-9 0-11,5 0-128 6,5-10 0-6,7-6 0 8,-1-5 0-7,6-5 0 19,6-5-384-20,2-14-96 0,0 0-16 0,0 0 0 14,20-2-2080-14,3-4-432 0,10-11-64 0</inkml:trace>
    </iact:actionData>
  </iact:action>
  <iact:action type="add" startTime="32664">
    <iact:property name="dataType"/>
    <iact:actionData xml:id="d36">
      <inkml:trace xmlns:inkml="http://www.w3.org/2003/InkML" xml:id="stk36" contextRef="#ctx0" brushRef="#br0">16791 11013 27647 0,'6'22'2448'1,"0"3"-1952"8,0 4-496-9,2 14 0 4,2 0 1120-4,-8 8 128 12,-6 5 32-12,-4 3 0 3,-2 3 384-3,-2 1 96 11,-5-5 16-11,3 5 0 4,1-3-640-4,-7 4-128 10,4-5-32-10,-3-5 0 6,3-5-624-6,3-6-128 11,1-2-32-11,2-8 0 4,2-5-192-4,3-3 0 10,-3-4 0-10,4-5-12672 15,4-16-2560-15</inkml:trace>
    </iact:actionData>
  </iact:action>
  <iact:action type="add" startTime="34392">
    <iact:property name="dataType"/>
    <iact:actionData xml:id="d37">
      <inkml:trace xmlns:inkml="http://www.w3.org/2003/InkML" xml:id="stk37" contextRef="#ctx0" brushRef="#br1">10039 11444 12319 0,'0'0'544'1,"0"0"112"-1,0 0-528 0,0 0-128 9,0 0 0-9,0 0 0 4,-4-10 1024-3,4 10 192 10,0 0 16-11,0 0 16 4,0 0 64-4,0 0 16 10,-6-13 0-10,6 13 0 5,0 0-176-5,0 0-16 11,0 0-16-11,0 0 0 4,0 0-320-4,0 0-64 7,0 0-16-7,0 0 0 8,0 0-304-8,-14-2-64 7,1 0-16-7,-1 4 0 8,14-2-80-8,-16 12 0 12,-5-1-16-12,0-3 0 3,-5 2-240-3,1 1 144 7,-3 7-144-7,-1 0 128 4,-8 3-128-3,0 2 192 5,-6 1-192-6,0 1 192 9,-4-1 0-9,-3-1 16 12,-1 2 0-12,2 3 0 3,4 1 32-3,-1 2 0 12,3-2 0-12,4 1 0 4,6 3 0-4,-3-4 0 12,-3 2 0-12,6 4 0 3,0 2-112-3,2-3-128 11,-4 1 176-11,4-2-176 4,1 0 192-4,1 2-64 12,0 0 0-12,1 2-128 4,3-6 192-4,2 1-192 6,1-1 192-6,5 2-192 10,-5 0 176-10,5 2-176 10,1-2 160-10,-3-1-160 5,1 3 128-5,4 4-128 7,-1-6 0-7,3 0 0 8,-4-2 128-8,5 0-128 11,3 3 0-10,-2-3 0 2,0 2 128-3,3-4-128 7,-1 0 0-7,2 3 0 8,2 1 0-8,0 2 0 7,4-4 0-6,-2-2 0 7,0-1 128-8,0-1-128 10,2 4 0-9,2-2 0 2,0-1 144-3,0-1-144 12,-2-2 128-12,4 1-128 3,2 1 160-2,0 0-160 5,4-3 192-6,-5-1-192 5,3-3 192-5,2-1-64 6,-2 3 0-6,2-7-128 9,1 1 224-9,1-1-64 11,5-3-16-11,-1 6 0 4,0-7 48-3,3 7 0 8,-3-4 0-9,3 3 0 5,1-1 0-5,-1-1 16 12,3 3 0-12,1-5 0 4,3 5-80-4,-3-4 0 11,0 1-128-11,-1-5 192 3,-1 4 0-3,3-5 0 12,-1 7 0-12,0-6 0 3,-3 0 0-3,3 1 0 12,1-3 0-12,-3 2 0 4,1 2-32-4,-3-3-16 11,3 5 0-11,-1-4 0 4,3-1-144-4,-3 3 160 7,-2-4-160-7,3 2 160 9,-1-1-160-9,5-3 0 7,-3 0 0-7,-1 4 0 9,-1-4 176-9,2 0-48 11,1-1-128-11,3 1 192 5,-1 0-48-5,-3-2-16 6,-4 0 0-6,3-2 0 10,-3 0-128-10,1 0 128 6,-4 0-128-6,1-2 128 4,-17 0-128-4,16-2 160 7,-1-2-160-7,-15 4 160 8,0 0-160-8,12-6 0 8,-12 6-160-8,12-12 160 21,-12 12-1344-20,0 0-192-1,0-15-16 0,-2-3-9904 11,-2 6-1984-11</inkml:trace>
    </iact:actionData>
  </iact:action>
  <iact:action type="add" startTime="35126">
    <iact:property name="dataType"/>
    <iact:actionData xml:id="d38">
      <inkml:trace xmlns:inkml="http://www.w3.org/2003/InkML" xml:id="stk38" contextRef="#ctx0" brushRef="#br1">9617 13474 15663 0,'0'0'1392'0,"-15"-4"-1120"10,3 2-272-10,12 2 0 5,0 0 1280-5,0 0 192 9,0 0 32-9,0 0 16 6,0 0-256-6,0 0-48 11,0 0-16-11,0 0 0 3,0 0-192-3,0 0-48 7,6 14 0-7,6 2 0 10,1-8-96-10,7 5-32 10,-3-1 0-10,7 5 0 5,3-3-112-5,0 4-16 12,-1-5-16-12,-1 3 0 4,0 1-192-4,1-3-48 6,-1 4 0-6,1-5 0 8,-11 5-64-8,7-4 0 12,1 3-16-12,0 6 0 4,-11-7-128-4,2 4-32 7,-4-3 0-7,-3-5 0 4,1 3 128-4,-4-3 32 11,-2 6 0-11,-2-3 0 4,-2 3 80-4,0 3 32 11,-2-1 0-11,-6-1 0 5,-1 5-64-5,-7-1-16 10,3 2 0-10,-5-1 0 5,-3 1 0-5,-1 1 0 12,1 1 0-12,1 0 0 3,-5 0-48-3,0-3-16 11,-4 1 0-11,1-1 0 4,-1-1-192-4,0 0-144 11,0 3 192-11,1-7-192 4,3-3 0-4,0 1-144 11,0-3-16-11,3 2-13248 16,3-9-2656-15</inkml:trace>
    </iact:actionData>
  </iact:action>
  <iact:action type="add" startTime="38158">
    <iact:property name="dataType"/>
    <iact:actionData xml:id="d39">
      <inkml:trace xmlns:inkml="http://www.w3.org/2003/InkML" xml:id="stk39" contextRef="#ctx0" brushRef="#br0">11071 13681 7359 0,'0'0'320'1,"0"0"80"-1,0 0-400 0,0 0 0 9,-4-16 0-9,0 9 0 6,4 7 1888-6,-6-12 288 9,6 12 64-9,0-10 16 4,-2 2-736-4,2 8-160 12,0 0-16-12,0 0-16 4,0 0-32-4,0 0 0 10,0 0 0-10,0 0 0 6,0 0-496-6,0 0-96 6,0 0-32-6,-2 12 0 10,2 8-368-10,0 3-80 7,0 6-16-7,0 4 0 8,0 6 96-8,0 4 16 11,0 6 0-11,4 2 0 5,4 5-144-5,-2-1-32 5,3 0 0-5,7-7 0 10,-4-1-144-10,5 2 0 7,5-16 144-7,-5-4-144 4,7-5 176-4,-1-1-48 8,2-11 0-8,3-1 0 7,-1-9 512-7,0-5 80 11,1-7 32-11,-3 0 0 5,0-9-240-5,1-3-32 12,-1 1-16-12,-2-3 0 3,1-5-208-3,-1-6-64 11,1 2 0-11,-3 0 0 4,-7 1-192-4,3 1 176 11,-5 2-176-11,4 4 160 4,-9-1-160-4,5 5 0 10,-4 3 144-10,-2 6-144 6,0 5 0-6,-6 7 0 9,0 0 0-9,0 0 0 6,7 15-128-6,-3 11 128 10,-2 3-128-10,0 12 128 4,-2 2 0-4,-2 7-128 11,0 5 128-11,-4 7 0 4,-3 7 0-4,1 3 0 11,-6 4 192-11,1 4-64 5,-9 0 208-5,1 0 48 11,-1 0 16-11,-5 2 0 3,-4-2 304-3,0-6 64 11,-5-6 16-11,3 2 0 4,-8-5 32-4,2-1 0 11,4 0 0-11,-4-7 0 4,2-6-416-4,-2-9-80 11,4 1 0-11,4-11-16 5,3-7-304-5,7-8 0 12,3-3 0-12,1-12 0 19,3-2-912-19,6-4-144 0,5-9-32 0,4-15 0 14,7-7-1152-14,10-4-256 0,5-8-32 0</inkml:trace>
    </iact:actionData>
  </iact:action>
  <iact:action type="add" startTime="38750">
    <iact:property name="dataType"/>
    <iact:actionData xml:id="d40">
      <inkml:trace xmlns:inkml="http://www.w3.org/2003/InkML" xml:id="stk40" contextRef="#ctx0" brushRef="#br0">12372 12764 11055 0,'0'0'976'2,"3"-5"-784"-2,3-1-192 0,-2 0 0 8,-4 6 2080-8,0 0 368 10,2-12 80-10,-2 12 16 5,0 0-400-5,0 0-80 11,0 0-16-11,0 14 0 4,0 0-448-4,0 5-80 11,0 2-32-11,0 5 0 5,-2 3-64-4,-2 6-16 5,-3 2 0-6,1 4 0 8,-2-6-288-8,2 4-64 6,-4 2-16-6,2-6 0 8,-1 2-528-7,-3-5-128 10,2-3 0-11,4-2-16 5,-3-5-192-5,3-7-48 6,2 3 0-6,2-5 0 21,2-13-672-21,0 0-144 0,0 0-16 0,10-5-11776 12,5-7-2336-11</inkml:trace>
    </iact:actionData>
  </iact:action>
  <iact:action type="add" startTime="39419">
    <iact:property name="dataType"/>
    <iact:actionData xml:id="d41">
      <inkml:trace xmlns:inkml="http://www.w3.org/2003/InkML" xml:id="stk41" contextRef="#ctx0" brushRef="#br0">13400 13829 1839 0,'0'0'160'1,"0"0"-160"7,0 0 0-8,0 0 0 6,-10 6 2688-6,10-6 512 11,0 0 112-11,0 0 16 4,-10 4-1424-4,10-4-288 11,0 0-48-11,0 0-16 4,0 0 48-4,0 0 0 10,14 2 0-10,-1-4 0 5,11-2-80-5,1-2-16 13,6 0 0-13,4-3 0 3,6 1-672-3,-2 0-144 12,8-4-32-12,-4 5 0 3,0 1-352-3,2-2-80 10,-4-2-16-10,0 2 0 4,-6 3-208-4,0 1 0 12,-4 2 0-12,8 2 0 17,-11 2-2688-17,-13 3-416 0,-15-5-96 1,2 26 0-1</inkml:trace>
    </iact:actionData>
  </iact:action>
  <iact:action type="add" startTime="39634">
    <iact:property name="dataType"/>
    <iact:actionData xml:id="d42">
      <inkml:trace xmlns:inkml="http://www.w3.org/2003/InkML" xml:id="stk42" contextRef="#ctx0" brushRef="#br0">13425 14317 30399 0,'0'0'2704'1,"0"0"-2160"6,0 0-544-7,14 0 0 4,5 0 944-4,6 0 80 10,3 0 0-10,1-2 16 5,4-2-112-5,4-6-32 11,4 0 0-11,4-5 0 4,-2 3-256-4,6-3-64 7,-4 5-16-6,19-14 0 22,-9 5-2544-22,-3 5-496-1,13-11-96 0,-13 7-32 0</inkml:trace>
    </iact:actionData>
  </iact:action>
  <iact:action type="add" startTime="39990">
    <iact:property name="dataType"/>
    <iact:actionData xml:id="d43">
      <inkml:trace xmlns:inkml="http://www.w3.org/2003/InkML" xml:id="stk43" contextRef="#ctx0" brushRef="#br0">15639 13334 4607 0,'0'0'192'0,"0"0"64"0,0 0-256 0,0 0 0 7,0 0 0-7,0 0 0 9,-10-10 3312-9,6 0 608 6,4 10 128-6,0 0 32 9,0 0-2224-9,0 0-432 7,0 0-80-7,0 0-32 9,-8 10-384-9,2 2-80 12,4 5-16-12,8-1 0 2,2 5 240-2,0 5 32 13,8 1 16-13,-1 4 0 4,9 6-112-4,5 6-32 6,6 6 0-6,6 6 0 8,6 5-336-8,-1 3-80 7,7 3-16-5,-2-2 0 4,-2 1-224-6,-3 1-32 7,-5-6-16-7,-4-5 0 4,-1-4-144-4,-5-8-128 8,-4 1 192-8,-2-7-192 8,-7-1 176-8,0-7-176 7,1-4 160-7,-5-5-160 8,1-3 0-8,-7-1 0 12,-2-8 0-12,-6-8-160 17,0 0-1488-16,0 0-288-1,0 0-64 0,0-14-8000 11,-4 0-1600-11</inkml:trace>
    </iact:actionData>
  </iact:action>
  <iact:action type="add" startTime="40291">
    <iact:property name="dataType"/>
    <iact:actionData xml:id="d44">
      <inkml:trace xmlns:inkml="http://www.w3.org/2003/InkML" xml:id="stk44" contextRef="#ctx0" brushRef="#br0">16329 13314 22111 0,'0'0'1968'0,"2"-7"-1584"9,-2 7-384-9,0 0 0 5,0-6 1680-5,0 6 256 10,0 0 48-10,0 0 16 6,0 0-704-6,0 0-144 10,-10 6-16-10,3 5-16 3,-1 5-224-3,-6 7-32 12,4 7-16-12,-5 3 0 4,1 8-96-4,-7 2-32 10,-1 9 0-10,-1 3 0 5,-3 3 48-5,-1 9 0 12,-2 1 0-12,-4 8 0 3,-2 2-272-3,-2 0-48 11,-2-2-16-11,3 0 0 4,1 2-304-3,-4 0-128 9,4-10 128-10,6-1-128 4,2-9 128-4,1-5-128 10,1-2 0-10,5-12 128 5,9-6-128-5,1-6-192 11,2-4 32-11,4 3 16 19,6-9-1504-19,-2-17-288 0,0 0-64 0,18-11-9584 11,-3-5-1920-10</inkml:trace>
    </iact:actionData>
  </iact:action>
  <iact:action type="add" startTime="40592">
    <iact:property name="dataType"/>
    <iact:actionData xml:id="d45">
      <inkml:trace xmlns:inkml="http://www.w3.org/2003/InkML" xml:id="stk45" contextRef="#ctx0" brushRef="#br0">16856 14440 35935 0,'-10'13'3200'0,"4"9"-2560"9,-2 1-512-9,3 14-128 4,-9 6 512-4,2 4 64 10,-5 4 32-9,3-3 0 4,-5-1 352-5,1-2 64 10,4-8 0-10,-3 2 16 4,3-4-624-4,0 0-128 10,5 0-32-10,-3-7 0 5,6-5-256-5,2-1 0 11,0-3 0-11,4 1 0 20,0-20-1952-20,0 0-400 0,24-16-80 0,-1-3-14112 3</inkml:trace>
    </iact:actionData>
  </iact:action>
  <iact:action type="add" startTime="40922">
    <iact:property name="dataType"/>
    <iact:actionData xml:id="d46">
      <inkml:trace xmlns:inkml="http://www.w3.org/2003/InkML" xml:id="stk46" contextRef="#ctx0" brushRef="#br0">17484 12532 20671 0,'0'0'912'1,"0"0"192"-1,0 0-880 0,0 0-224 9,-6 12 0-9,0 4 0 4,-2-1 1344-4,1 7 240 10,-5 3 32-10,2 0 16 5,-5 5 32-5,1 1 0 11,-6 4 0-11,5 4 0 3,-3-2-576-3,-1 4-96 11,7-2-32-11,-4-2 0 5,5-4-336-5,-3-5-80 11,4-3-16-11,3-8 0 3,-3 1-96-3,4-6-32 11,2-1 0-11,4-11 0 4,0 0 144-4,0 0 32 11,0 0 0-11,10-9 0 4,1-3 48-4,-1-8 16 12,6-3 0-12,-4-4 0 4,7-1-384-4,-5-3-64 11,3 0 0-11,-3 0-16 5,1-4-176-5,3 4 0 10,-4-1 0-9,1 5 128 2,-3 6-128-3,2 1 0 10,-7 4 0-10,1 5 0 4,-8 11 0-4,0 0 0 11,0 0 0-11,0 0 0 5,0 11 0-5,-2 11 0 11,-4 1 0-11,1 5 0 4,-7 5 0-4,2 6 0 10,-5 2 0-10,3 2 0 4,-4-6-128-4,3 0 128 11,-3-2 0-11,2 4 0 21,1-8-1360-21,7-8-208 0,2-3-32 1</inkml:trace>
    </iact:actionData>
  </iact:action>
  <iact:action type="add" startTime="44689">
    <iact:property name="dataType"/>
    <iact:actionData xml:id="d47">
      <inkml:trace xmlns:inkml="http://www.w3.org/2003/InkML" xml:id="stk47" contextRef="#ctx0" brushRef="#br0">18974 13617 10127 0,'0'0'896'1,"-6"9"-704"3,-5-3-192-4,1-2 0 9,2 4 2272-9,-4 2 416 10,5-2 96-10,7-8 16 5,-4 7-832-5,-2 5-176 12,6-12-16-12,0 0-16 4,0 0-224-4,0 0-64 6,2 10 0-6,4-2 0 9,5-6-240-9,5-2-48 12,7-4-16-12,7 0 0 3,3-2-592-3,10-2-112 11,3-2-16-11,29-1-16 4,-1-5-304-4,-8 8-128 10,2-7 128-10,-5 5-128 5,-9-2 0-4,1 2 0 8,-2 7 0-9,-5 1 0 20,-7-2-1552-19,-4 4-192-1,-4 2-48 0,-7 2-8272 10,-9 3-1664-10</inkml:trace>
    </iact:actionData>
  </iact:action>
  <iact:action type="add" startTime="44916">
    <iact:property name="dataType"/>
    <iact:actionData xml:id="d48">
      <inkml:trace xmlns:inkml="http://www.w3.org/2003/InkML" xml:id="stk48" contextRef="#ctx0" brushRef="#br0">18822 14251 31727 0,'-27'15'1408'1,"15"-7"288"-1,12-8-1360 0,0 0-336 7,0 0 0-7,0 0 0 5,18 14 784-5,3-9 96 11,14 1 16-11,4-4 0 4,8-4-16-4,4-2 0 11,5-3 0-11,7-1 0 4,11 2-352-4,0 0-64 11,2 0-16-11,-2 2 0 4,-6-3-256-4,1 1-48 5,-9 2-16-5,-1 2 0 9,-5-2-288-9,-3 2-64 6,-2 0-16-5,-10 0-11536 14,0-4-2304-15</inkml:trace>
    </iact:actionData>
  </iact:action>
  <iact:action type="add" startTime="46552">
    <iact:property name="dataType"/>
    <iact:actionData xml:id="d49">
      <inkml:trace xmlns:inkml="http://www.w3.org/2003/InkML" xml:id="stk49" contextRef="#ctx0" brushRef="#br0">5283 3698 8863 0,'0'0'384'1,"0"-16"96"-1,0 16-480 0,0-13 0 3,-2-3 0-3,2 16 0 8,-2-16 512-8,0 5 0 7,2 11 0-7,0 0 0 7,-3-12-32-7,3 12 0 7,0 0 0-7,0 0 0 9,0 0 176-9,0 0 48 6,0 0 0-6,0 0 0 8,0 0-32-8,0 0 0 7,0 0 0-7,0 0 0 8,0 0-32-8,-10 10 0 7,6 3 0-7,0 3 0 9,2 4-128-9,0-3-16 6,-2 3-16-5,2 3 0 7,-4 4-64-8,4 5-16 6,2 3 0-6,2 0 0 10,0-2 16-10,4 2 0 7,-2 6 0-7,0 0 0 8,-2 6-32-8,2-4 0 6,0 0 0-6,-2-3 0 8,0 3-16-8,-2-4-16 7,0 2 0-7,4-8 0 8,-4-1-80-8,0-3-16 7,0-2 0-7,0-1 0 8,0-5 16-8,2 1 0 7,-2-9 0-7,1 5 0 8,-1-7 48-8,0-11 16 7,2 16 0-7,-2-16 0 8,0 0-16-8,0 0 0 7,0 0 0-7,0 0 0 8,0 0-80-8,0 0-32 7,0 0 0-7,0 0 0 8,0 0 48-8,0 0 0 7,14 0 0-7,-14 0 0 9,16-8-256-9,-7 0 176 6,7 3-176-6,-4 1 160 8,3-2-160-8,-3-4 0 7,4 2 0-7,-3 2 128 8,5 4-128-8,3 1 0 7,1-1 0-7,1 0 0 8,-1 2 0-8,1 2 0 7,2 0 0-7,1 1 0 8,-1-1 0-8,2 0 0 7,3 0-144-7,-5 4 144 8,0 0 0-8,-3 0 0 7,1-2 0-7,1 0 0 8,-1 1 0-8,2 5 0 7,-5-2 0-7,-2-2 0 8,1 0-128-8,1 2 128 7,-5-3 0-7,3 1 0 8,-3 2 0-8,-1 2 0 7,-14-10 0-7,12 8 0 9,-12-8 0-9,0 0 0 6,13 7 0-6,-13-7 0 8,0 0 0-8,0 0 0 7,0 0 0-7,0 0 0 8,0 0 0-8,0 0 144 7,16 4-144-7,-16-4 128 8,0 0 32-8,0 0 0 7,0 0 0-7,0 0 0 8,0 0 96-8,0 0 32 7,10-11 0-7,-10 11 0 8,5-10-288-8,-5 10 0 7,6-16 0-7,0 5 0 8,2-5 0-8,-4 4 128 7,-4 12 0-6,6-19-128 7,0 1 160-8,3 3-160 6,-3-7 128-6,0 5-128 8,2 3 128-8,4-6-128 7,-3 1 128-7,3 3-128 8,-2-3 0-8,-2 3 0 7,1-3 128-7,1-1-128 8,-2 5 0-7,4-1 0 5,-5-2 0-6,1 5 0 9,2-3 0-9,-10 16 128 6,10-12-128-6,-10 12 0 8,8-11 0-8,-8 11 0 7,9-10 128-7,-9 10-128 9,0 0 0-9,0 0 0 7,8-12 0-7,-8 12 0 7,0 0 0-7,0 0 0 8,0 0 0-8,0 0 0 7,0 0 0-6,10-11 0 5,-10 11 0-6,0 0 0 8,0 0 0-8,0 0 0 7,0 0 0-7,0 0 0 8,0 0 0-8,0 0 0 7,13-8 0-7,-13 8 0 8,0 0 0-8,0 0 0 7,0 0 0-7,0 0 0 8,0 0 0-8,8-6 0 7,-8 6 0-7,0 0 0 9,10-12 0-9,-10 12 0 6,10-11 0-6,-10 11 0 8,0 0 0-8,6-14 0 7,-6 14 0-7,5-12 0 8,3-3 0-8,0 3 128 8,-2-4-128-8,-2 5 0 8,0-7 0-8,-2 2 0 6,0-3 128-6,2 1-128 8,1 3 0-8,-1-5 0 8,-2 1 144-8,2 1-144 7,-2-1 0-7,0 1 0 7,-2-1 0-6,2-3 128 7,2 1-128-8,2 1 0 6,-4 3 0-6,0-3 0 8,0 7 0-8,0-5 0 7,1 0 0-7,1 5 0 8,0-5 0-8,0 3 0 7,2-3 0-7,-2-1 0 8,0 3 0-8,2 0 0 7,0 5 0-7,-1-3 0 9,-1 0 0-9,0 1 0 7,0 1 0-7,-4 12 0 8,0 0 0-8,8-16 0 6,0 7 0-6,-8 9 0 8,0 0 0-8,0 0 0 7,0 0 0-7,0 0 0 8,0 0 0-8,0 0 0 7,0 0-144-7,0 0 144 8,0 0 0-8,0 0-144 7,0 0 144-7,0 0 0 8,0 0 0-8,0 0-128 8,0 0 128-8,0 0 0 7,0 0 0-7,0 0 0 7,0 0 0-7,0 0 0 8,0 0 0-8,0 0-160 7,0 0 160-7,0 0-128 8,0 0-112-8,0 0-16 8,0 0 0-8,2 13 0 24,-2-13-1840-23,0 0-368-1,0 0-80 0</inkml:trace>
    </iact:actionData>
  </iact:action>
  <iact:action type="add" startTime="48634">
    <iact:property name="dataType"/>
    <iact:actionData xml:id="d50">
      <inkml:trace xmlns:inkml="http://www.w3.org/2003/InkML" xml:id="stk50" contextRef="#ctx0" brushRef="#br0">21771 12868 24879 0,'-6'-8'2208'1,"-1"-8"-1760"6,3 3-448-7,2-3 0 8,2 16 704-8,2-12 64 8,2 1 16-8,-4 11 0 7,0 0-80-7,0 0-32 7,0 0 0-7,15 6 0 8,3 3-192-7,-7 3-32 5,3 11-16-6,0 5 0 9,5-1 240-9,-3 10 48 7,3 6 16-7,5 8 0 7,-1 1-288-7,4 7-48 8,3 3-16-8,3 10 0 8,4-3-160-8,4 7-32 6,-4 6-16-6,6 3 0 9,-2 5-176-7,2-2 0 3,-4-10 144-5,4-2-144 8,-8-2 128-8,4-8-128 7,-2-1 128-7,-6-9-128 8,-4-3 144-8,-3-12-144 7,-3 0 192-7,-7-6-192 8,3-8 224-8,-9 1-64 7,0-7-16-7,-2-7 0 7,-6-14-144-6,0 0 0 6,0 0 0-7,0 0 0 24,0 0-2352-23,0 0-400 0,-14-18-64-1</inkml:trace>
    </iact:actionData>
  </iact:action>
  <iact:action type="add" startTime="48955">
    <iact:property name="dataType"/>
    <iact:actionData xml:id="d51">
      <inkml:trace xmlns:inkml="http://www.w3.org/2003/InkML" xml:id="stk51" contextRef="#ctx0" brushRef="#br0">22741 12975 32831 0,'0'0'1456'1,"0"0"288"-1,0 0-1392 0,0 0-352 3,-10-2 0-3,10 2 0 7,0 0 400-7,-16 16 16 7,5 5 0-7,-9 6 0 8,-1 3 48-8,-3 11 16 6,-7 2 0-6,-4 7 0 8,-2 5 256-8,-8 5 48 8,2 7 16-8,-4-1 0 8,0 8-144-8,4 6-16 6,-3 4-16-6,-3 2 0 9,0-4-240-9,4 1-64 8,2-1 0-8,4 0 0 8,-2 0-320-7,8-2 0 4,2-6 0-5,6-11 0 25,3-9-448-24,9-5 0-1,-1-6 0 1,10-6 0 9,8-14-1408-9,10-5-272-1,3-8-64 0,8-10-13616 3</inkml:trace>
    </iact:actionData>
  </iact:action>
  <iact:action type="add" startTime="49223">
    <iact:property name="dataType"/>
    <iact:actionData xml:id="d52">
      <inkml:trace xmlns:inkml="http://www.w3.org/2003/InkML" xml:id="stk52" contextRef="#ctx0" brushRef="#br0">23002 14307 31327 0,'0'0'2784'1,"0"0"-2224"3,0 0-560-4,0 0 0 7,0 0 1344-7,0 0 176 7,0 0 16-7,25 6 16 8,5-4-1280-8,1 4-272 7,0 0 0-7,2 1 0 8,4 5 0-8,-2-2 0 8,-2 3 176-8,3-1-176 8,-1 4 256-8,-2-3-48 7,0 7-16-7,0-1 0 8,-4-1 144-8,-1 3 32 7,-5 3 0-7,-1 1 0 8,-3 2-16-8,-7 5 0 7,-4 1 0-7,-3 8 0 8,-5-2-32-8,-1 2 0 7,-7-4 0-6,0 0 0 7,0 2 128-8,-4-4 32 6,3 4 0-6,1-4 0 9,-2-6 160-9,6-1 48 6,2-1 0-6,4-2 0 8,2-7-224-7,6-1-32 5,0 3-16-6,7-8 0 8,-3 1-96-8,7-3-32 8,7-4 0-8,-1-2 0 7,6 0-160-7,6-6-128 8,0-4 144-8,6-4-144 23,0-7-256-23,2 5-128 0,1-2-48 0,-3-3 0 15,2-11-2160-15,0-5-432 1,-10-2-96-1</inkml:trace>
    </iact:actionData>
  </iact:action>
  <iact:action type="add" startTime="50331">
    <iact:property name="dataType"/>
    <iact:actionData xml:id="d53">
      <inkml:trace xmlns:inkml="http://www.w3.org/2003/InkML" xml:id="stk53" contextRef="#ctx0" brushRef="#br0">6682 1590 10127 0,'0'0'896'1,"-6"-12"-704"6,-4 2-192-7,10 10 0 7,-6-11 944-7,1-5 144 8,-5-4 48-8,-4 9 0 7,2-3-480-7,-3 2-80 8,3-1-32-8,-7-1 0 8,-1 0-144-8,-1 1-16 7,-1-3-16-7,-1 5 0 7,-1-5-32-7,3 4 0 8,0 2 0-8,1-3 0 8,-5 3 112-8,-3-4 0 7,-3 3 16-7,-2-7 0 8,4 5 16-8,-1-5 0 7,-1 0 0-7,2 5 0 8,0-5-48-8,1 5-16 6,1-7 0-5,2 6 0 7,-1-3-144-7,3 3-16 5,-2 3-16-6,-1 1 0 8,3-4-96-8,1 6-16 7,1-3 0-7,1 3 0 8,3 2-128-8,-5 4 0 7,3 0 144-7,3 2-144 8,-3 4 0-8,-3-2 0 7,1 6 0-7,-1 3 0 8,-1-5 0-8,0 4 0 8,-3 4 0-8,1-1 0 7,3 5 0-7,-1-4 0 7,-4 1 0-7,-1 3 0 9,1-7 0-9,0 7 0 7,0-4 0-7,11-1 0 8,-6-3 0-8,5 6 0 7,-1-5 0-7,-1 7 0 8,5-5 0-8,-3 5 0 11,1-2 0-11,2 3 0 6,-3 3 0-6,5 1 0 12,-2 2 0-12,-1 10 0 3,-5-7 0-3,9 3 0 11,-1-2 0-11,4 2 0 4,-7 5 0-4,3-3-128 11,4-2 128-11,-2 2 0 3,3 8 0-3,3-4 0 10,-2-6 0-9,0 2 0 4,2 2 0-5,-2-3 0 9,2-5 0-9,0 0 0 6,2 1 0-6,0-3-128 10,-1 2 128-10,-1-1 0 4,-2-3 0-4,0 2 0 11,2-1 0-11,-4 1 0 4,2 0 0-4,1 1 0 11,1 1 192-11,-4-2-64 5,-4 1 32-5,4 1 16 11,2 0 0-11,-1 1 0 4,3-5-48-4,-2 2 0 12,2 3 0-12,4-1 0 3,-2 0-128-3,0 1 0 11,-2-5 0-11,2 4 0 5,2 5 0-5,0-7 0 6,0 0 0-6,0 1 0 9,0-3 128-9,2 0-128 12,-2 3 0-12,2-3 128 3,0 1-128-3,0 1 192 11,0-6-192-11,-2 3 192 4,0-1-64-4,0-1-128 7,0-3 192-7,0 7-64 4,0 1-128-4,0 1 0 7,0-1 144-7,0 0-144 8,0-1 0-8,2 3 0 7,-2 2 0-7,2-1 128 8,0-9-128-8,2 4 0 7,0 5 0-7,0-1 0 8,-4 0 0-8,0 1 0 7,0-1 0-7,0-2 128 9,-4-1-128-9,2 1 176 6,0-2-176-6,0 1 192 9,-2-3 112-9,2 1 16 6,0-1 16-6,0 3 0 9,-2-1 0-8,2-3 0 4,-4-1 0-5,4 2 0 9,0-5-128-9,1 6-16 7,1-3-16-7,0 2 0 8,-2-3-176-8,0 2 0 7,0-1 144-7,0 2-144 8,2 1 0-8,0 1 0 7,0-1 0-7,0 1 128 8,0 1-128-8,0-3 0 7,0 2 0-7,2-1 0 8,2-1 0-8,-2-1 0 7,-2-3 0-7,3 5 0 8,3-1 128-8,-2-3 0 7,0 1 0-7,-2 1 0 8,2-5 0-8,0 3 0 7,0 0 0-7,2-1 0 8,-3 5-128-8,3 1 0 7,-4 0 0-7,2 1 0 8,0-9 0-8,0 5 144 7,4-3-144-7,-2-1 0 9,-4 2 0-9,3-3 0 6,1 5 0-6,2 1 0 8,-2-5 128-8,0 1-128 7,4 1 0-7,1-3 0 8,-5 3 0-8,4 2 0 7,0-5 0-7,-3 3 0 8,7-5 128-8,-4 3-128 7,2-4 0-7,-1 3 0 8,-5-1 0-8,2 1 0 7,-8-15 128-7,15 16-128 8,-1-2 0-8,2 1 0 7,3-3 128-7,-7 6-128 8,5-11 0-8,-1 9 128 7,4-4-128-7,3 1 0 8,-3 1 128-8,-1 0-128 7,2-1 0-7,3-1 0 9,-3 0 0-9,-1-4 128 6,1 1-128-6,3 3 0 8,-1-4 144-8,-1 3-144 7,-3-3 0-6,3-2 144 7,-1-2-144-8,4-2 128 6,5 0-128-6,-3-2 128 8,-2-2 48-8,1-2 0 7,-3-2 0-7,-2-2 0 8,3-7 32-8,-1 3 16 7,-1-3 0-7,1 1 0 8,1-4-64-8,-5 3-16 7,3 1 0-7,-1-3 0 8,-5 3-144-8,3-4 128 8,1 5-128-8,1-5 128 7,-3 1-128-7,3-1 0 7,1-3 0-7,-3-1 0 8,-1 6 0-8,3-5 0 7,0-4 128-7,1-1-128 8,-3 3 144-8,3 1 0 7,1 3 0-7,-1-6 0 8,-3-3-144-8,3-1 0 7,-3-2 0-7,3 0 0 8,-5-3 0-7,3 1 0 5,-1-2 0-6,-1 0 0 8,1 2 0-8,3 0 0 7,-1 0 0-7,-3 1 128 8,1 1-128-8,1 0 192 7,-5 0-192-7,5 0 192 8,1-1-192-8,-3-1 0 7,-1-4 0-7,3 0 128 8,-6 0 48-8,3-4 0 8,-5 0 0-8,3-6 0 7,-5 3-32-6,2-3 0 5,-6-8 0-6,2-5 0 8,3-5 16-8,-3 3 0 7,-4-4 0-7,4 1 0 8,0-1-160-8,-1 0 0 7,-1 1 144-7,2-3-144 8,0 0 240-8,-2-6-32 7,-4 0 0-7,4 1 0 8,-3 1 48-8,1 6 0 7,2-4 0-7,-4 3 0 8,-2-3 0-8,-2 2 0 7,-4-4 0-7,2 6 0 8,-1-5-112-8,-1 7-16 7,-8-4 0-7,0 5 0 8,-1 7 0-8,1 1 0 7,-5 4 0-7,-5 9 0 8,-3-1-128-8,-4 4 0 7,-2-6 0-7,-3 12 0 8,-1 1 0-8,2 7 0 7,-2 6 0-7,0 9 0 24,4 0-896-24,0 8-224 0,-2 6-32 0,-4 10-16512 2</inkml:trace>
    </iact:actionData>
  </iact:action>
  <iact:action type="add" startTime="55961">
    <iact:property name="dataType"/>
    <iact:actionData xml:id="d54">
      <inkml:trace xmlns:inkml="http://www.w3.org/2003/InkML" xml:id="stk54" contextRef="#ctx0" brushRef="#br1">9617 14949 21183 0,'0'0'1888'1,"0"0"-1504"6,8-14-384-7,4 6 0 25,-12 8-368-25,14-4-144 0,-14 4-16 0,13-6-16 0,-13 6 912 0,0 0 176 5,0 0 32-5,0 0 16 8,0 0 336-8,0 0 64 7,0 0 16-7,0 0 0 8,-15-7-208-8,1 11-32 7,-4 1-16-7,-3 3 0 9,-6 10-320-9,-6-3-64 6,-8 7-16-6,0 3 0 8,-2 2-128-8,-2 3-32 7,-6 3 0-7,-2 4 0 9,-3 0-64-9,3 0-128 8,-1 4 176-8,1-2-176 6,-4 2 384-6,5-6-16 8,1 4-16-8,4 4 0 7,2 2 64-7,0-6 16 8,6-4 0-8,4 4 0 7,2 2-256-7,6 2-48 7,1-6-128-7,7 2 192 8,-2-2-192-8,3-2 0 7,2 6 128-7,1-4-128 8,3-2 0-8,0 0 0 7,5 0 0-7,3-3-160 8,2-1 160-8,2 0-128 7,2 0 128-7,0 0-128 9,3 1 128-9,7-1 0 6,0 0 0-6,7-2 0 9,-1 0 0-9,5 1 256 6,5-1-64-6,1 0-16 9,0 0 48-9,4 1 16 6,0 1 0-6,1 0 0 8,1-2-64-8,0-1-16 8,-2-5 0-8,-2 2 0 8,4 3-160-8,-2-7 128 7,-3 1-128-7,3 1 128 8,-2 0-128-8,0-5 160 7,2 2-160-7,3-1 160 7,-1 1-160-7,0-5 128 8,2 5-128-8,4-7 128 7,-4 3-128-7,6-6 0 7,-4 1 0-7,4-5 0 9,-4 2 0-9,4 4 0 6,-2-4 0-6,2 1 0 8,-8 1 0-8,0-2 0 7,0 2 128-7,-2-1-128 9,-6-3 0-9,-1 0 0 6,-7 0 0-6,3 4 0 8,-1-5 0-7,1 1 0 6,-7 2 0-7,3 0 128 8,1 0-128-8,-5-6 0 6,-14-2 0-6,19 4 0 9,-5-2 128-9,-14-2-128 6,0 0 0-6,14 0 128 9,-14 0-384-9,0 0-96 6,0 0-16-6,0 0 0 23,0 0-2528-23,2-14-512 0</inkml:trace>
    </iact:actionData>
  </iact:action>
  <iact:action type="add" startTime="56598">
    <iact:property name="dataType"/>
    <iact:actionData xml:id="d55">
      <inkml:trace xmlns:inkml="http://www.w3.org/2003/InkML" xml:id="stk55" contextRef="#ctx0" brushRef="#br1">9697 16380 23039 0,'0'0'2048'1,"0"0"-1648"-1,0 0-400 0,0 0 0 9,0 0 1040-9,0 0 128 6,8 22 32-6,6-9 0 9,-2 1-736-9,5-4-144 6,-1 1-16-6,3-1-16 9,3 4-288-9,-3-1 0 6,8-5 0-6,1 8 0 9,3-1 0-9,2 3 0 7,-2 0 0-7,4-3 0 8,3 7 0-8,-1-3 0 7,-2 1 0-7,4 3 0 7,-4 0 0-7,0 1 0 8,-2-3 0-8,4 5 0 8,-4 1 144-8,0 0-144 7,-5-1 0-7,-1 1 144 11,-4 0 304-11,-1 4 64 5,-6 1 16-5,-1-1 0 7,-7 2 96-7,-4 0 16 7,-6 6 0-7,-6-6 0 8,-4 0-80-8,-5 6-16 7,-7-4 0-7,-5 4 0 7,-4 2-112-7,-6-4-32 8,0 4 0-8,-2-2 0 8,0 4-80-8,0-2-32 7,-2 0 0-7,8-4 0 8,-2 0-160-8,2 0-128 7,0-3 192-7,6-7-192 8,3 0 0-8,5-5-176 7,5-9 0-7,6-1-16368 12</inkml:trace>
    </iact:actionData>
  </iact:action>
  <iact:action type="add" startTime="58034">
    <iact:property name="dataType"/>
    <iact:actionData xml:id="d56">
      <inkml:trace xmlns:inkml="http://www.w3.org/2003/InkML" xml:id="stk56" contextRef="#ctx0" brushRef="#br1">11402 16835 11807 0,'0'0'512'1,"0"0"128"-1,0 0-512 0,0 0-128 5,0 0 0-5,0 0 0 9,0 0 160-9,0 0 16 6,0 0 0-6,0 0 0 8,6-14-176-8,-6 14 0 7,0 0 0-7,0 0 0 9,6-14 0-9,2-3 192 7,-2 3-192-7,-5 2 192 8,-1 12 208-8,0 0 48 7,0 0 16-7,4-15 0 8,0 1 336-8,-4 14 64 7,0 0 16-7,0 0 0 8,4-17-160-8,2 7-16 7,-6 10-16-7,0 0 0 7,0 0 128-7,2-16 16 8,0 4 16-8,-2 12 0 8,0 0 192-8,0 0 48 7,2-7 0-7,-2 7 0 8,0 0-240-8,0 0-32 7,0 0-16-7,0 0 0 8,0 0-288-8,0 0-64 7,0 0-16-7,-4 17 0 8,-4 5-176-8,4 3-48 7,0 4 0-7,-1 4 0 8,-1 4-32-8,-4 4-16 7,2 8 0-7,0 8 0 8,-3 1-32-8,1 3-128 8,2 3 192-8,0-2-64 7,2 3-128-7,4 1 0 8,0-3 0-8,6-7 128 7,6-3-128-7,0-4 0 8,2-10 0-8,3-4 128 8,-3-4-128-8,4-4 0 6,3-5 0-6,1-3 128 8,1 1 32-8,4-13 0 7,5-1 0-7,-1-2 0 8,-2-6 64-7,2-4 16 5,1-1 0-6,5-7 0 8,-4-2-80-8,-2-5-16 7,-1-1 0-7,-1-1 0 8,-2-2-16-8,-5-3-128 7,-1 1 192-7,-1-2-64 8,-5 0-128-8,5-1 160 7,-6 1-160-7,3-2 160 8,-5 2-160-8,2-3 0 7,-6 1 144-7,3 4-144 8,3-2 0-8,-6 5 0 8,0 1 0-7,0 5 128 6,1 5-128-7,-1-1 0 7,-6 14 0-7,0 0 0 7,2-10 0-7,-2 10 0 7,0 0 0-7,0 0 0 8,0 0 0-8,0 0 0 7,0 0 0-7,0 0-128 8,0 0 128-8,0 0 0 7,2 20 0-7,-2-3-128 8,0 5 128-8,2 5 0 7,0 4 0-7,2 0-128 9,-4 3 128-9,0 5 0 6,-2 7 0-6,0 5-128 9,-2 0 128-9,0 9 0 6,-5 3 0-6,-3-1 0 8,-4 6 0-8,1-1 0 7,-9 5 0-7,3 0 0 8,-3 6 0-8,3-2 0 7,-1 0 128-7,-3-4-128 9,-2 2 144-9,1 0-144 7,3-9 192-7,0-1-192 7,-1 4 160-7,7-7-160 8,-7 1 128-8,3-1-128 7,-1-7 144-7,3-5-144 8,-3-2 160-8,3 2-160 7,3-6 448-7,-3-3 0 7,1-2 0-7,6-3 0 8,-3-4-48-8,5-4-16 7,-4-9 0-7,5-1 0 8,5-9-128-7,4-8-48 5,0 0 0-6,0 0 0 9,0 0-80-9,-16-4-128 6,5-4 176-6,5-7-176 9,-2-1 128-9,4-3-128 6,4-3 0-6,0 5 0 8,2-5 0-8,2 1-352 7,2 1 48-7,0 3 16 25,-3-3-1152-24,5-1-224-1,2 5-64 0,-4-1-9152 5,2-3-1824-5</inkml:trace>
    </iact:actionData>
  </iact:action>
  <iact:action type="add" startTime="60725">
    <iact:property name="dataType"/>
    <iact:actionData xml:id="d57">
      <inkml:trace xmlns:inkml="http://www.w3.org/2003/InkML" xml:id="stk57" contextRef="#ctx0" brushRef="#br0">11482 16821 16287 0,'0'0'720'1,"0"0"160"-1,-2-10-704 0,-2-5-176 2,2 3 0-2,-2-4 0 8,2 5 896-8,1-5 160 7,1 6 32-7,-4-5 0 9,0 5-192-9,4 10-48 6,0 0 0-6,0 0 0 10,-4-16 128-10,4 16 32 5,0 0 0-5,0 0 0 8,-4-10-96-8,4 10-16 8,0 0 0-8,0 0 0 8,0 0-416-8,0 0-96 6,-12 16 0-6,4 2-16 9,3 5-176-9,-1 4-16 6,-6 3-16-6,2 3 0 9,-5 8-32-9,3 2-128 7,-4 5 192-7,7 5-64 9,-1 4 96-9,0 1 16 6,4-1 0-6,4-1 0 7,2 5 176-7,6-7 32 8,2-5 16-8,6-4 0 7,-3-6-144-7,7-2-16 7,1-8-16-7,-1-3 0 9,1-9-80-9,5 1-16 7,-3-9 0-7,5-1 0 7,5-6 48-7,-4-4 0 8,-1-4 0-7,-1 0 0 6,-2-3 48-7,5-9 16 7,-1 1 0-7,4-7 0 7,-2-3-64-6,-1 0-16 6,-1-3 0-7,-6 1 0 7,-1-4-64-7,-1 2-16 8,-5-4 0-8,2 1 0 8,-5-3-144-8,1 2 192 7,-6 4-192-7,2 2 192 8,-2-2-192-8,-1 3 0 7,-1 5 144-7,0 2-144 8,0 7 0-8,0 0 0 7,-4 14 0-7,0 0 0 7,0 0 0-7,0 0 0 7,0 0 0-6,0 0 0 6,4 22 0-7,2-1 0 8,-4 6 0-8,0 5 0 8,0 1 0-8,0 12 0 7,2-1 0-7,-3 11 0 8,-1 9 0-8,-1 5-128 7,-1 7 128-7,0 6 0 7,-6 5 0-7,-4 7 0 8,0 0 0-8,-5-1 0 7,-3 5 0-7,-1 3 0 8,-6-1 144-8,-3 3-144 7,-1 4 256-7,-4 2-48 8,0 1-16-8,-4-7 0 7,4-3-64-7,2 1 0 7,-10-4-128-7,4-5 192 9,-2-10-192-9,2-6 144 7,2-8-144-7,0 1 128 8,0-13 96-8,5-5 16 7,3-10 0-7,2-4 0 8,1-4 128-8,3-12 16 6,5-5 16-5,7-8 0 7,-5-6-192-8,4-10-32 7,5-8-16-7,-3-5 0 8,4-8-160-8,2-12 0 7,2-2 144-7,4-8-144 8,4-5 0-8,10-5 0 7,1 3 0-7,9 1 0 8,1 2 0-8,8 5-128 7,2 5 128-7,-2 2-128 8,-2 4 128-8,2 2-128 7,-1 8 128-7,-5 3-128 8,2 5 128-8,-2 1-192 7,0 5 192-7,-1 5-192 23,-5 4-864-23,1 0-176 0,-1-1-48 0,-5 1-10992 7,3 2-2192-7</inkml:trace>
    </iact:actionData>
  </iact:action>
  <iact:action type="add" startTime="61536">
    <iact:property name="dataType"/>
    <iact:actionData xml:id="d58">
      <inkml:trace xmlns:inkml="http://www.w3.org/2003/InkML" xml:id="stk58" contextRef="#ctx0" brushRef="#br0">12465 16084 26543 0,'0'0'1168'1,"0"0"256"-1,0 0-1136 0,-13 6-288 2,5 5 0-2,0 1 0 8,-2 7 832-8,4 1 96 7,0 3 32-7,3-1 0 8,-7 5-240-8,0 2-32 7,0 3-16-7,-5-1 0 8,1 0-64-8,-2 0-16 7,11-4 0-7,-5 1 0 8,4-1-304-8,2-2-64 7,0-1-16-7,2-7 0 8,2 1-208-8,0-2 128 7,0-3-128-7,6 3 0 24,-6-16-704-24,0 0-224 1,0 0-48-1,22 0-8944 5,-1-6-1776-4</inkml:trace>
    </iact:actionData>
  </iact:action>
  <iact:action type="add" startTime="61760">
    <iact:property name="dataType"/>
    <iact:actionData xml:id="d59">
      <inkml:trace xmlns:inkml="http://www.w3.org/2003/InkML" xml:id="stk59" contextRef="#ctx0" brushRef="#br0">12810 15926 27647 0,'-13'13'2448'1,"1"-3"-1952"2,-2 0-496-3,7 2 0 8,-3 11 1152-8,2 4 144 8,2 3 32-8,-5 7 0 7,-1 4-576-7,0-2-112 8,0 3-32-8,3-1 0 7,-7 2-400-7,4-6-80 8,-3 2 0-8,5-5-128 7,-4-5 0-7,7 2 0 7,1-4 0-7,2 1-10304 18,2-3-2112-18</inkml:trace>
    </iact:actionData>
  </iact:action>
  <iact:action type="add" startTime="63848">
    <iact:property name="dataType"/>
    <iact:actionData xml:id="d60">
      <inkml:trace xmlns:inkml="http://www.w3.org/2003/InkML" xml:id="stk60" contextRef="#ctx0" brushRef="#br1">22058 14545 7359 0,'0'0'656'0,"0"0"-528"0,0 0-128 0,0 0 0 0,0 0 1856 0,0 0 352 3,0 0 64-3,0 0 16 9,0 0-1264-9,0 0-240 6,0 0-48-6,17 4-16 8,-17-4-176-8,18 10-32 7,-18-10-16-7,10 9 0 8,-10-9-16-8,11 18 0 7,-1-6 0-7,-4 3 0 8,-6-15 32-8,10 16 0 8,0 3 0-8,-7 1 0 8,3-5-64-8,-2 7 0 6,-2-3 0-6,0-1 0 9,0 3-224-9,-2 3-48 6,0-5-16-6,-2 1 0 8,0 1 64-8,-2 3 16 7,0 3 0-6,0-2 0 6,-1-3-32-7,-5-3 0 7,2-1 0-7,0 1 0 9,-9 1 48-9,3-5 0 7,-3-3 0-7,-1 2 0 7,2 3 128-7,-5-1 16 8,1 2 16-8,1-5 0 7,-3 5-128-7,-1-7-32 8,-4 3 0-8,1-2 0 7,-1 3-96-7,-2-5-32 8,0 0 0-8,1-2 0 8,-1-2-128-8,0 1 192 6,-6 3-192-6,3-4 192 8,1 2-192-8,2 1 128 8,-2-1-128-8,1-2 128 8,-1 0-128-8,0 2 128 7,-2 0-128-7,2-1 128 8,-2 7 0-8,-1-4 0 6,-5-4 0-6,0 3 0 9,2-3-128-9,-4 2 128 6,2 6-128-6,-6-3 128 8,-1-3-128-8,-1 8 0 7,-6-5 144-7,0 3-144 9,-1-4 0-9,-1 0 0 7,3 3 0-7,1-1 0 7,0 2 0-7,4-5 0 9,-3 3 0-9,-1-2 0 7,6 2 0-7,2-1 0 7,-2-5 0-7,-2 8 128 8,-1-4-128-8,-3-3 0 7,0 5 0-7,-3-4 0 7,-1-4 0-7,0 2 0 8,1 3 0-8,-1-1 0 8,-1 2 0-8,1 2 128 7,-2-5-128-7,3 3 0 8,-3 4 0-8,-1-4 0 7,-9 1 0-7,5-1 0 8,-2 8 128-8,-1-9-128 7,1 1 128-7,5 0-128 8,1-6 144-8,1 0-144 6,-1-1 192-6,1 1-192 9,1 0 160-9,1 2-160 7,2-6 128-7,-3 0-128 9,-5 2 0-9,-1-2 0 6,-6-2 128-6,3 0-128 8,5 2 0-8,-1 2 0 7,-1 2 0-7,3 0 0 8,1-2 0-8,1 0 0 7,1 6 0-7,1-3 0 8,1-3 0-8,-1-2 0 7,-2 0 0-7,1 0 0 8,-3 0 0-8,3 0 0 7,-1-2 0-7,3-3 0 7,1-1 0-7,2 2 128 8,0 4-128-8,3-4 0 8,3-2 0-8,-2 0 128 7,0 4-128-7,4 0 0 8,-3 0 0-8,-1 0 128 7,-2-1-128-7,2 1 0 9,-4 0 128-9,1 0-128 6,-1-2 128-6,0-4-128 8,6 0 144-8,-1 4-144 7,3 0 160-7,4-1-160 8,4-7 128-8,-2 8-128 7,-3 0 0-7,5 0 144 8,-4-4-144-8,8 3 0 8,2-1 0-8,0 4 0 7,1 0 0-7,1-2 0 7,-2-4 0-7,0 4 0 8,-3 2 0-8,-3 0 128 7,6 0-128-7,-2-2 0 8,-4 1 0-8,3-7 0 7,1 2 128-7,-2 2-128 8,2 2 0-8,2-2 0 8,-1 1 0-8,3-1 0 8,2 2 128-8,1 2-128 6,5 0 128-6,-3 0-128 8,3 0 128-8,3 0-128 7,1 0 0-7,3 2 128 8,-6-4-128-8,3 4 0 7,1 0 0-7,-3 4 0 8,3-2 0-8,-2 0 0 7,5 0 0-7,-5 2 0 8,0 0 0-8,1 2 0 7,5-3 0-7,-4 5 0 8,7-2 0-8,-3 6 0 7,-4 1 0-7,6-3 0 8,-3 4 0-8,3-4 0 7,2 5 0-7,0-1 0 8,-4 3 0-8,3-3 0 7,1 0 0-7,0-5 0 9,0 7 0-9,2-2 0 6,0 1 0-6,0-1 0 8,0 4 0-8,0-3 0 7,-1 3 128-7,1 1-128 8,0-1 128-8,2 1-128 7,0 3 192-7,2 1-64 9,-2-1-128-9,2-1 192 6,0 2-192-6,2 1 192 8,-2-1-192-7,4-1 128 5,-2 1-128-6,2-3 128 8,-2-1-128-8,3 3 128 7,-3-5-128-7,2 1 128 8,-4-1-128-8,0-17 192 7,6 14-192-7,0 1 192 8,-6-15-64-8,0 0-128 8,0 0 192-8,0 0-64 7,0 0-128-7,0 0 0 7,0 0 0-7,0 0 0 23,0 0-448-23,0 0-160 0,0 0-32 0,0-17-16 14,-6 1-2768-14,-4-1-544 0</inkml:trace>
    </iact:actionData>
  </iact:action>
  <iact:action type="add" startTime="64911">
    <iact:property name="dataType"/>
    <iact:actionData xml:id="d61">
      <inkml:trace xmlns:inkml="http://www.w3.org/2003/InkML" xml:id="stk61" contextRef="#ctx0" brushRef="#br1">14966 16095 14735 0,'0'0'1312'1,"0"0"-1056"4,0 0-256-5,0 0 0 8,0 0 2224-8,6 18 384 7,-6-18 80-7,13 21 0 8,-3 9-1568-8,2-3-320 7,1-2-64-7,-3 3-16 8,0-1-160-8,0 0-48 7,1-1 0-7,3 1 0 8,-4-6 192-8,5-1 48 7,-3 1 0-7,6 1 0 9,-5-3 160-9,3-7 48 7,1 2 0-7,-1-7 0 8,5 3-240-8,-1-2-32 7,-2-4-16-7,5-4 0 7,2-2-272-7,7-6-48 8,-1 2-16-8,4-5 0 8,-4-11-336-7,4-1-160 5,4-5 16-6,4-3-16928 10</inkml:trace>
    </iact:actionData>
  </iact:action>
  <iact:action type="add" startTime="67343">
    <iact:property name="dataType"/>
    <iact:actionData xml:id="d62">
      <inkml:trace xmlns:inkml="http://www.w3.org/2003/InkML" xml:id="stk62" contextRef="#ctx0" brushRef="#br0">13737 17043 13695 0,'-20'4'608'1,"7"-2"128"-1,-5 2-592 0,3 0-144 5,-3 0 0-5,2 0 0 9,1-2 240-9,-3 3 16 7,5-1 0-7,-5 2 0 7,6-2 480-7,12-4 96 7,-17 4 32-7,7-2 0 8,-6-2 512-8,16 0 96 8,0 0 32-8,0 0 0 8,0 0-144-8,0 0-16 6,0 0-16-6,0 0 0 8,0 0-512-8,24-6-112 7,3 0 0-7,2-2-16 8,5 1-368-8,7 1-64 7,3-4 0-7,1 0-16 9,0 4-240-8,0-1 0 4,2-1 0-5,2 4 0 27,-8 2-512-25,1 2 16-1,-6 0 0-1,-5 4-8416 1,-4 2-1696-1</inkml:trace>
    </iact:actionData>
  </iact:action>
  <iact:action type="add" startTime="67588">
    <iact:property name="dataType"/>
    <iact:actionData xml:id="d63">
      <inkml:trace xmlns:inkml="http://www.w3.org/2003/InkML" xml:id="stk63" contextRef="#ctx0" brushRef="#br0">13409 17494 26719 0,'0'0'1184'0,"0"0"240"0,0 0-1136 0,0 0-288 1,0 0 0 0,0 0 0 6,0 0 1440-7,28 8 224 7,3-5 64-7,6 1 0 10,-2-4-1328-10,8 2-256 5,0 0-144-5,4-2 160 8,-3-2-160-8,3 0 0 8,-2-2 0-8,-4 2 0 23,2-3-1344-22,-2 1-336-1,2 2-80 1</inkml:trace>
    </iact:actionData>
  </iact:action>
  <iact:action type="add" startTime="68083">
    <iact:property name="dataType"/>
    <iact:actionData xml:id="d64">
      <inkml:trace xmlns:inkml="http://www.w3.org/2003/InkML" xml:id="stk64" contextRef="#ctx0" brushRef="#br0">15818 16825 11919 0,'0'0'512'0,"0"0"128"0,0 0-512 0,0 0-128 2,0 0 0-2,0 0 0 8,0 0 640-8,0 0 80 6,0 0 32-6,18 6 0 9,-18-6 272-9,15 9 48 7,3-5 16-7,-4 4 0 9,3 2-64-9,-3-2 0 5,-14-8 0-5,21 13 0 9,3 3 160-8,1 3 32 5,0-3 0-6,5 7 0 8,1 5-352-8,4 5-64 7,4 8-16-7,-4-2 0 8,-2 4-288-8,-2 2-64 7,3 3-16-7,-5 3 0 9,-2 2-128-9,2-1-32 7,-1-1 0-7,-5 0 0 8,-7-1-64-8,1 1-32 6,-5-2 0-6,2 0 0 8,-5-8-32-8,-1 2 0 6,2-8 0-5,-4-2 0 7,0 0-128-8,-1-6 192 7,1-7-192-7,-2-1 192 8,0 1-192-8,-4-20 0 8,0 0 0-8,8 17 0 7,0-1 0-7,-8-16-272 7,0 0 32-6,0 0 16 21,15 0-1648-22,-15 0-336 1,18-10-64-1,-10-3-16 0</inkml:trace>
    </iact:actionData>
  </iact:action>
  <iact:action type="add" startTime="68441">
    <iact:property name="dataType"/>
    <iact:actionData xml:id="d65">
      <inkml:trace xmlns:inkml="http://www.w3.org/2003/InkML" xml:id="stk65" contextRef="#ctx0" brushRef="#br0">16667 16838 23039 0,'0'0'2048'1,"0"0"-1648"2,-16 0-400-3,16 0 0 8,-12 6 832-8,1 2 96 7,3 6 16-7,0 3 0 8,-6 1-496-8,1 7-112 8,-3 8-16-8,1 8 0 8,-9 2 288-8,5 6 48 6,-5 4 16-6,3 3 0 9,-5 5 320-9,-1 7 64 6,0-4 16-6,-1 3 0 8,-1 5-80-8,4 8-16 7,-2-4 0-7,1-2 0 8,-1 0-496-7,3-2-96 5,-1-9-32-6,4-5 0 8,1-3-208-8,6-7-144 8,1-3 192-8,-1-10-192 7,4-5 128-7,1-5-128 8,7-4 0-8,2-5 0 22,4 0-928-21,-4-16-240-1,13 5-48 0,3-7-14912 3</inkml:trace>
    </iact:actionData>
  </iact:action>
  <iact:action type="add" startTime="68832">
    <iact:property name="dataType"/>
    <iact:actionData xml:id="d66">
      <inkml:trace xmlns:inkml="http://www.w3.org/2003/InkML" xml:id="stk66" contextRef="#ctx0" brushRef="#br0">16953 17997 8287 0,'0'0'368'1,"0"0"80"-1,0 0-448 0,0 0 0 2,-11 4 0-2,11-4 0 8,0 0 3520-8,0 0 640 8,0 0 112-8,0 0 16 8,0 0-2672-8,0 0-528 7,0 0-128-7,0 0 0 7,0 0-144-7,15-6-32 8,-1-2 0-8,3 0 0 7,-3 2 48-7,4 3 16 7,-7 1 0-7,5 0 0 8,-16 2-208-8,16 0-32 7,-1 4-16-7,1-1 0 9,-3 5-160-9,5 4-48 6,-4-4 0-6,1 7 0 9,-3-1-256-9,4 6-128 6,-3-7 128-6,1 5-128 9,-6 1 256-9,-2-3-48 7,-1 3 0-7,1 5 0 9,-4-3-32-9,-2 1-16 6,-2-1 0-6,-6 8 0 8,-1 3-32-8,-1 1 0 7,-8-2 0-7,-1 0 0 8,-5 2 64-8,3 2 0 7,-4 0 0-6,-3-3 0 6,1-3 144-7,0 0 48 8,-1-2 0-8,3 1 0 7,2-7 16-7,3-5 16 7,8 1 0-7,1-7 0 8,11-10-96-8,0 0 0 7,0 0-16-7,0 0 0 8,15 14-304-8,3-8 0 7,1-2 0-7,7-1 0 7,3-3 0-6,4-2 0 6,4-1 0-7,0 1 0 8,6-2 0-8,-4 0 0 7,4 0 0-7,-4-2 0 8,6 2 0-8,-4 0 0 7,4 0 128-7,-6-1-128 8,-4-5 128-8,0 2-128 7,0-2 192-7,-2-3-192 25,-3 1-1856-25,-3-6-496 1,-2-1-80-1</inkml:trace>
    </iact:actionData>
  </iact:action>
  <iact:action type="add" startTime="69477">
    <iact:property name="dataType"/>
    <iact:actionData xml:id="d67">
      <inkml:trace xmlns:inkml="http://www.w3.org/2003/InkML" xml:id="stk67" contextRef="#ctx0" brushRef="#br0">17583 16571 7359 0,'-4'-6'320'1,"4"6"80"8,0 0-400-9,0 0 0 0,6-9 0 0,-6 9 0 3,0 0 1664-3,0 0 240 6,0 0 48-6,0 0 16 8,0 0-384-8,0 0-80 7,0 0-16-7,0 0 0 8,0 0-16-8,-9 15 0 7,3 1 0-7,-4-1 0 8,2 5-240-7,0 1-48 5,6 1-16-6,-3 3 0 9,-5-1-336-9,2 1-64 7,2 2 0-7,-6 1-16 8,3-5-240-8,1 2-64 6,-6-3 0-6,6-3 0 8,-5 3-80-8,5-3-32 7,2-9 0-7,6-10 0 8,-6 18 272-8,6-18 48 7,0 0 16-7,0 0 0 8,0 0 16-7,10-14 0 6,8-2 0-7,-5-7 0 7,5-4-288-7,-3-3-48 7,3-1-16-7,-2 0 0 8,-3-2-160-8,5 2-48 7,-5-5 0-7,3 7 0 8,-8-2 0-8,2 2 0 9,-1 1 0-9,-5 3 0 7,0 2-128-6,-2 5 128 5,-2 18-128-6,0 0 128 8,0-10-128-8,0 10 192 6,0 0-192-6,0 0 192 9,-8 20-192-9,1-1 0 6,-3 3 0-6,2 5 128 9,-2 2-128-9,-2-1 0 6,5-5 0-6,-1 2-176 25,-2 1-272-25,4-1-48 0,2 1-16 0,6-7-11712 6,0-1-2368-5</inkml:trace>
    </iact:actionData>
  </iact:action>
  <iact:action type="add" startTime="70195">
    <iact:property name="dataType"/>
    <iact:actionData xml:id="d68">
      <inkml:trace xmlns:inkml="http://www.w3.org/2003/InkML" xml:id="stk68" contextRef="#ctx0" brushRef="#br0">18750 17412 13823 0,'0'0'1216'1,"0"0"-960"5,0 0-256-6,15-6 0 7,1 0 2288-7,5 2 400 8,3 0 96-8,-1-2 16 8,5-5-816-8,3 1-176 7,6 2-16-7,8-7-16 8,2 5-464-8,11-4-96 7,8 4 0-7,1-1-16 8,3 3-624-8,-8 2-112 7,-1 4-16-7,-3-4-16 8,-3-3-432-8,-4 3 0 7,-6 2 0-7,-3-2 0 25,-5 2-1936-23,-5-2-320-2,-7 4-64 0</inkml:trace>
    </iact:actionData>
  </iact:action>
  <iact:action type="add" startTime="70393">
    <iact:property name="dataType"/>
    <iact:actionData xml:id="d69">
      <inkml:trace xmlns:inkml="http://www.w3.org/2003/InkML" xml:id="stk69" contextRef="#ctx0" brushRef="#br0">18990 17804 24879 0,'0'0'2208'10,"0"0"-1760"-9,0 0-448-1,0 0 0 1,27 0 3856-1,8 0 688 7,6-4 144-7,10-2 32 8,9-6-3696-8,9 3-752 7,-1-5-144-7,2 2-128 8,-4-3 144-8,5 3-144 7,-5-2 0-7,2 5 144 27,-7 5-1808-27,1 0-352 0,0 4-80 0</inkml:trace>
    </iact:actionData>
  </iact:action>
  <iact:action type="add" startTime="77584">
    <iact:property name="dataType"/>
    <iact:actionData xml:id="d70">
      <inkml:trace xmlns:inkml="http://www.w3.org/2003/InkML" xml:id="stk70" contextRef="#ctx0" brushRef="#br2">1702 4650 6447 0,'0'0'576'1,"0"0"-576"2,0 0 0-3,0 0 0 9,0 0 1888-9,0 0 272 6,-4-12 48-6,4 12 16 8,0 0-1312-8,-9-6-256 7,-5 2-48-7,0 0-16 9,-1 4-144-9,1 4-48 6,-6-2 0-6,-1 4 0 9,-8 2-32-9,-1 7-16 6,-1-3 0-6,0 6 0 9,-4-5-96-9,-2 7-32 6,2-1 0-6,4 1 0 9,3 3-96-9,1 3 0 7,-2-1-128-7,5-2 192 8,7-1-192-8,5-5 128 7,4 5-128-7,2-1 0 8,4-3 128-8,8-3-128 7,-6-15 0-7,14 22 0 9,7-5 0-9,3-1 0 7,5 0 0-7,4-5 0 7,6 5 0-7,8-4 128 7,4 1-128-7,1-3 0 8,-3 6 0-8,0-5 0 7,2 1 0-7,-6 4 0 8,-6-5 0-8,0 5 144 7,-6 1-144-7,-6-5 192 8,-4 0 16-8,-5 3 16 7,-2 3 0-7,-7-4 0 9,-9-14 16-9,0 21 0 6,-7-1 0-6,-5-1 0 8,-8 3 288-8,-9 3 64 7,-10 4 16-7,-4 0 0 9,-8-1-16-9,-3-5 0 6,-5 1 0-6,1-7 0 8,-3-5-176-8,7 3-32 7,-1-3-16-7,4 0 0 8,3-2-224-8,7-5-144 8,2-1 192-8,7 0-192 7,3 4-176-7,6-4-144 7,7-4-16-7,6-4-12112 11</inkml:trace>
    </iact:actionData>
  </iact:action>
  <iact:action type="add" startTime="78037">
    <iact:property name="dataType"/>
    <iact:actionData xml:id="d71">
      <inkml:trace xmlns:inkml="http://www.w3.org/2003/InkML" xml:id="stk71" contextRef="#ctx0" brushRef="#br2">2338 5077 12959 0,'0'0'576'0,"-12"11"112"0,5 3-560 0,-9-2-128 2,0 3 0-2,-5 1 0 7,-1 3 0-6,-1 5 0 6,0 1 0-7,1 1 128 8,-3-1 512-8,-1 2 112 7,1 1 16-7,6 3 0 9,3 0 352-9,2 2 80 6,8-2 16-6,5-1 0 8,2-3-640-8,5-2-128 7,8-1-32-7,2-3 0 8,5-13-160-8,8 2-16 9,4-6-16-9,6-3 0 6,0-2 208-6,6-9 32 8,0-2 16-8,2-5 0 8,4-3-96-8,-8-3 0 7,-4-5-16-6,-4-5 0 6,-6-4-176-7,-4 4-48 6,-3 4 0-6,-5-1 0 8,-7-3 96-8,-6-2 16 8,-2 2 0-8,-6 0 0 8,-4-4 16-8,-7 0 16 6,-1 2 0-6,-3 5 0 8,-7 1-288-8,3 4 0 7,-3 5 0-7,1 7 0 23,0 1-768-23,5 6-64 1,1 6-16 0</inkml:trace>
    </iact:actionData>
  </iact:action>
  <iact:action type="add" startTime="78350">
    <iact:property name="dataType"/>
    <iact:actionData xml:id="d72">
      <inkml:trace xmlns:inkml="http://www.w3.org/2003/InkML" xml:id="stk72" contextRef="#ctx0" brushRef="#br2">3044 4507 17503 0,'-10'-21'768'1,"8"9"176"-1,0-5-752 0,2 5-192 3,0 12 0-3,0 0 0 8,0 0 1600-8,0 0 272 7,0 0 64-7,0 0 16 9,8 14-1632-9,-2 5-320 6,-6 2 0-6,0 7 0 9,0 3-176-9,0 12 176 6,-4 4-128-6,0 3 128 9,0 3 0-9,-7 8 0 7,-3 9 0-7,0 6 128 8,1 8-128-8,-1-1 192 7,0-1-64-7,1-2 0 8,-1-7-128-8,4-3 0 7,1-10 0-7,3-7 0 8,2-16 0-8,4-2 0 7,0-8 128-7,6-5-128 8,2-5 0-8,3-5-208 7,-11-12 16-7,14 6-10672 11</inkml:trace>
    </iact:actionData>
  </iact:action>
  <iact:action type="add" startTime="78603">
    <iact:property name="dataType"/>
    <iact:actionData xml:id="d73">
      <inkml:trace xmlns:inkml="http://www.w3.org/2003/InkML" xml:id="stk73" contextRef="#ctx0" brushRef="#br2">3226 5149 23039 0,'0'0'2048'1,"0"0"-1648"5,3 17-400-6,5 5 0 8,4-1 176-8,-4 5-48 7,5-1-128-7,-1 2 192 7,6-3-192-7,-5 7 0 7,5-2 0-7,-6 0 0 8,3-5 0-8,-3-7 0 8,3 1 0-8,-1-8 0 8,4 3 128-8,-3-5 0 6,-15-8-128-6,22-2 192 9,-3-2 528-9,5-5 112 6,-3-5 0-6,-1 0 16 9,1-3-16-9,2-7 0 7,-1 1 0-7,-3-2 0 8,1-3-448-8,-1-1-112 6,-7-2-16-6,4 2 0 9,-6-3-96-9,1 3-32 8,-5 2 0-8,-2-1 0 7,4 1-128-7,2 2 128 7,-5 1-128-7,-1 3 128 8,0 9-128-8,-4 12 0 7,8-11-192-7,-8 11 192 25,0 0-1664-24,0 0-192 0,0 0-64-1</inkml:trace>
    </iact:actionData>
  </iact:action>
  <iact:action type="add" startTime="78907">
    <iact:property name="dataType"/>
    <iact:actionData xml:id="d74">
      <inkml:trace xmlns:inkml="http://www.w3.org/2003/InkML" xml:id="stk74" contextRef="#ctx0" brushRef="#br2">4148 5264 22575 0,'0'0'992'1,"0"0"224"-1,0 0-976 0,18 6-240 2,5-2 0-2,1 0 0 8,3-2 0-8,2-4 0 7,4-4 0-7,2 0 0 8,-7-6 0-8,-1 0 0 7,-2-5-144-7,-1 3 144 8,-5-5-192-8,1 5 48 7,-9-3 16-7,-1-1 0 8,0 4 128-8,-6-3 0 7,-4 3 0-7,0-3 128 8,0-1 256-8,-6 6 48 6,-6 3 16-6,1-3 0 10,-7 2 80-10,2 4 32 6,-5 4 0-6,-4 6 0 8,-1 2-96-8,-1 8-16 7,0 3 0-7,-1 7 0 9,1 1-64-7,0 6 0 6,-1 4-16-8,7 6 0 4,5-4-32-4,1 8 0 7,9 0 0-7,4 4 0 8,4-4-144-8,8-8-48 8,7-2 0-8,5 0 0 7,7-4-144-7,6-2 0 8,12-1 0-8,4-3-13424 10</inkml:trace>
    </iact:actionData>
  </iact:action>
  <iact:action type="add" startTime="79444">
    <iact:property name="dataType"/>
    <iact:actionData xml:id="d75">
      <inkml:trace xmlns:inkml="http://www.w3.org/2003/InkML" xml:id="stk75" contextRef="#ctx0" brushRef="#br2">7577 4696 23727 0,'-19'-29'1040'1,"7"8"240"-1,0 3-1024 0,3-3-256 5,-7-3 0-5,2 5 0 9,-3 9 448-9,-5-2 64 6,1 5 0-6,-5 3 0 8,3 2-384-8,-8 2-128 7,0 2 0-7,-3 7 144 8,1 11-144-8,4 5 0 8,-2 6 0-8,2 3 0 8,-1 1 144-8,7 2 0 7,1-2 0-7,9 12 0 7,1 3-144-6,8 9 0 6,2 5 0-7,4 5 128 7,0-3-128-7,4 0 0 8,0-5 0-7,4-3 0 5,-5 1 0-6,1-7 0 7,0-3 0-7,2-8 0 9,-4 2-144-9,0-6 144 6,-4-4-192-6,4-6 192 26,0-5-912-25,-1-3-80-1,-3-19-16 0,0 0-9504 0</inkml:trace>
    </iact:actionData>
  </iact:action>
  <iact:action type="add" startTime="79669">
    <iact:property name="dataType"/>
    <iact:actionData xml:id="d76">
      <inkml:trace xmlns:inkml="http://www.w3.org/2003/InkML" xml:id="stk76" contextRef="#ctx0" brushRef="#br2">6889 5297 20271 0,'0'0'1792'1,"0"0"-1424"5,0 0-368-6,0 0 0 7,13-10 192-7,5-1-16 7,-1 5-16-7,7-2 0 8,3-2-32-8,8 2-128 7,8 3 192-7,-2-9-64 9,2 0-128-9,4-1 0 6,-2 1 0-6,-2 0 128 9,-8 7-128-9,-4 3 0 7,-4 0 0-7,-3 2 0 9,-3 2 128-9,-1 6 0 5,-5 0 0-5,-1 3 0 9,-6 5 464-9,-3 3 96 6,-1 3 16-6,2 3 0 9,-2 1-192-9,-4 3-16 7,0 2-16-7,-2 1 0 8,-4 3-160-7,4-4-16 5,2-6-16-5,6-1 0 6,0-1-32-7,0-7 0 7,6 0 0-7,3-9 0 8,7-3 112-8,-1-2 16 8,-1-2 0-8,1-1 0 7,3-9 0-7,1 2 0 7,-4 0 0-7,-3-7 0 8,1-10-112-8,-1-1-16 8,-10 1 0-8,0 2 0 8,-3 1 112-8,-5 1 16 6,-2 1 0-6,-3-1 0 8,-1-2-32-8,-6-1 0 7,-2 1 0-7,1 5 0 8,-3 5-352-8,1-5 0 7,1 7 0-7,-2-1 0 8,5 8 0-8,11 6-128 7,-14-6 0-7,14 6 0 28,0 0-1440-28,0 0-288 0,0 0-48 0,0 0-16 0</inkml:trace>
    </iact:actionData>
  </iact:action>
  <iact:action type="add" startTime="80047">
    <iact:property name="dataType"/>
    <iact:actionData xml:id="d77">
      <inkml:trace xmlns:inkml="http://www.w3.org/2003/InkML" xml:id="stk77" contextRef="#ctx0" brushRef="#br2">8246 5137 28559 0,'-13'16'2544'1,"-1"1"-2032"2,6 7-512-3,-2 3 0 8,4 2 192-8,3-1-64 7,1-3-128-7,0-4 192 8,2 1-32-8,0-8-16 7,0-14 0-7,0 0 0 8,0 0 112-8,0 0 32 7,0 0 0-7,9-12 0 8,5-4 416-8,-4 1 96 7,5-7 16-7,-1-3 0 8,6-4-432-8,-5-1-96 7,5 3-16-7,3-2 0 8,-1-2-272-8,-3 1 128 7,1-1-128-7,1 8 0 8,4-1 144-8,1 3-144 7,-7 3 0-7,7 9 144 8,-3 5-144-8,0 6 0 8,-1 1 144-8,1 9-144 24,-3 4-1744-24,-1 5-432 0</inkml:trace>
    </iact:actionData>
  </iact:action>
  <iact:action type="add" startTime="80525">
    <iact:property name="dataType"/>
    <iact:actionData xml:id="d78">
      <inkml:trace xmlns:inkml="http://www.w3.org/2003/InkML" xml:id="stk78" contextRef="#ctx0" brushRef="#br2">10829 4404 3679 0,'-14'-18'320'0,"-2"-3"-320"6,9 3 0-6,-5 7 0 9,2 1 3408-9,10 10 624 7,-10 0 112-7,-3 8 16 7,1 5-3040-7,-5 13-608 7,-3 7-128-7,2 8-32 8,-3 10-32-8,0 5-16 8,1 6 0-8,4 7 0 8,-5-3 48-8,1 8 16 6,1-4 0-6,-4 6 0 8,-1 4 80-8,3-4 0 7,5-7 16-7,-1-3 0 8,3-9-64-8,6-11-16 8,2-5 0-8,4-11 0 7,0-9 320-6,2-21 48 5,0 0 16-6,0 0 0 9,18-10-16-9,3-3 0 6,3-15 0-6,1 1 0 9,0-4-352-9,3-6-64 6,-1 0-16-6,0-2 0 9,-1-6-320-9,1 8 144 6,0 0-144-6,-1 2 0 8,-1 1 0-8,0 5 0 8,-3 6 0-8,1 7 0 8,-3 5 0-8,-1 9 0 7,-3 4 0-7,1 5 0 8,-3 13 0-8,0 1-176 7,-4 5 32-7,1 3 0 7,-3 2 144-7,-6 0 0 8,2 4 0-8,-4 2 0 8,-2-1 0-8,0-5 0 7,0 0 0-7,2 2 0 8,-2 2 0-8,2-6 0 7,2-3-128-7,0-9 128 23,-2-17-1536-22,0 0-208 0,18 14-48-1</inkml:trace>
    </iact:actionData>
  </iact:action>
  <iact:action type="add" startTime="80904">
    <iact:property name="dataType"/>
    <iact:actionData xml:id="d79">
      <inkml:trace xmlns:inkml="http://www.w3.org/2003/InkML" xml:id="stk79" contextRef="#ctx0" brushRef="#br2">11428 5007 27647 0,'0'0'2448'0,"-12"7"-1952"3,2 1-496-3,4 4 0 8,2 5 352-8,0 3-32 6,-1 3 0-6,3-1 0 9,0-1-320-9,2 3 0 7,-2-1 0-7,0-2 0 8,0-1-160-8,0-1-96 7,0 1-32-7,2-6 0 24,0-14-832-24,4 17-160 0,-4-17-48 2</inkml:trace>
    </iact:actionData>
  </iact:action>
  <iact:action type="add" startTime="81114">
    <iact:property name="dataType"/>
    <iact:actionData xml:id="d80">
      <inkml:trace xmlns:inkml="http://www.w3.org/2003/InkML" xml:id="stk80" contextRef="#ctx0" brushRef="#br2">12338 4872 24703 0,'0'0'1088'0,"-11"-10"240"0,-3-1-1072 0,4-1-256 3,-3 4 0-3,-1 4 0 8,-7 6 0-8,-5 2 0 7,-5 2 128-7,-2 0-128 8,-6 1 0-8,0 1 0 7,2 8 0-7,0-4 0 8,4 5 0-8,3-3 0 7,5 5 208-7,5-3-64 8,9 3 96-8,3 3 16 8,2-1 0-8,8-3 0 7,6-1-256-7,2-7 144 7,9-2-144-7,3-2 128 8,5-2 16-8,0-4 0 7,0 2 0-7,1-4 0 8,-1-6 64-8,-4-2 16 7,1 4 0-6,-5 4 0 6,1 0-80-7,-20 2-16 7,15 6 0-7,-15-6 0 8,16 16 16-8,-8-1 0 7,-4 9 0-7,-2 5 0 9,-2 2 48-9,-4 6 16 6,-4-4 0-6,-8 3 0 8,3-3-64-8,-7 4-16 7,-1-2 0-7,1 2 0 8,-1 0 48-8,-5-6 0 7,-1-5 0-7,2-5 0 9,3-5-48-9,5-3 0 7,-3-5 0-7,3-4 0 7,17-4-128-7,0 0 0 7,0 0 144-7,0 0-9296 16,-6-14-1872-15</inkml:trace>
    </iact:actionData>
  </iact:action>
  <iact:action type="add" startTime="81488">
    <iact:property name="dataType"/>
    <iact:actionData xml:id="d81">
      <inkml:trace xmlns:inkml="http://www.w3.org/2003/InkML" xml:id="stk81" contextRef="#ctx0" brushRef="#br2">13093 4236 26207 0,'0'0'1152'1,"0"0"256"-1,-2 18-1136 0,-4 1-272 3,3 3 0-3,-3 9 0 8,-2 2 0-8,-6 2 0 7,5 8-208-7,-9-4 80 8,0 6 128-8,-5 8 0 7,-4 5 0-7,-1 1 0 8,-7-3 0-8,2 3 0 7,-4 5 0-7,2 4 0 9,-2-3 0-9,6-5 0 6,1-7 160-6,7-8-160 9,7-8 176-8,3-10-176 4,7-8 192-5,0-7-192 9,6-12 752-9,0 0 32 6,0 0 16-6,10-12 0 8,7-5-80-8,-1-5-16 7,3-5 0-7,7-6 0 8,1-4-448-8,0 4-80 8,1 0-32-8,-1 3 0 8,0-1-144-8,3 4 0 7,5 5 0-7,-2 3 0 7,0 1 0-7,-4 11 0 8,-1 5-176-8,-3 4 176 7,-4 3-128-7,3 9 128 8,-3 2-128-8,-1 7 128 8,-7 8 0-8,-1 6-128 6,-6-2 128-6,0-3 0 9,0-1 0-9,1 0 0 6,-3 2 0-6,0-2 0 9,2-3-400-9,2-9 0 6,2-1 0-6,-2-7 0 25,-8-11-2032-25,19 6-416 1,1-13-80-1,1-5-16 0</inkml:trace>
    </iact:actionData>
  </iact:action>
  <iact:action type="add" startTime="81833">
    <iact:property name="dataType"/>
    <iact:actionData xml:id="d82">
      <inkml:trace xmlns:inkml="http://www.w3.org/2003/InkML" xml:id="stk82" contextRef="#ctx0" brushRef="#br2">13600 5007 29663 0,'0'0'1312'0,"0"0"272"0,22-2-1264 0,-1 0-320 4,1 0 0-4,5-2 0 9,0 0 256-9,1-2 0 6,-1-6 0-6,-6 5 0 9,-3-7-256-9,-8 0-304 6,-4-1 64-6,-1 1 16 8,-5-7-32-8,-5 3-16 7,-3 2 0-7,0-3 0 8,-10 3 272-8,3 1 0 8,-5 5 0-8,-1 6 0 8,-3 6 256-8,1 4 16 7,0 2 0-7,-5 5 0 8,-5 1-272-8,4 9 0 7,0 1 0-7,1 3 0 8,3 0 288-8,7 3 0 7,-1-1 0-7,9 2 0 8,2-2-80-8,8 1-16 7,6-1 0-7,2-4 0 8,2-3-192-8,11-1-160 7,10-9 32-7,10-1 0 23,4-7-2176-22,6-8-416-1</inkml:trace>
    </iact:actionData>
  </iact:action>
  <iact:action type="add" startTime="82089">
    <iact:property name="dataType"/>
    <iact:actionData xml:id="d83">
      <inkml:trace xmlns:inkml="http://www.w3.org/2003/InkML" xml:id="stk83" contextRef="#ctx0" brushRef="#br2">14533 4893 24879 0,'-33'4'1088'1,"9"4"256"-1,-5 0-1088 0,-2 0-256 3,-8 7 0-3,0-1 0 8,2 4 768-8,-4-7 112 6,2 5 16-6,0-4 0 8,4 3-496-8,3-3-80 8,5 1-32-8,4-5 0 8,3 0 192-8,8 0 32 7,12-8 16-7,0 0 0 9,0 0-240-9,12 14-48 6,6 1-16-6,7-3 0 8,2 1-224-8,5-1 0 7,-1 4 128-7,2-5-128 8,2 7 0-8,-2-4 0 7,-4 5 0-7,-1-1 0 8,-5-5 0-8,-1 3 0 7,-9-4 0-7,-3 3 0 8,-10-15 0-8,-4 12 0 7,-6 2 0-7,-11-5 0 8,-4 3 0-8,-7 2 0 7,-3-6 176-7,-8-1-176 8,0 1 592-8,-5-4 16 7,-5-2 0-7,6-2 0 8,4 0-176-8,2 0-48 7,6 0 0-7,4-2 0 23,4-6-1920-23,3-7-400 1</inkml:trace>
    </iact:actionData>
  </iact:action>
  <iact:action type="add" startTime="82420">
    <iact:property name="dataType"/>
    <iact:actionData xml:id="d84">
      <inkml:trace xmlns:inkml="http://www.w3.org/2003/InkML" xml:id="stk84" contextRef="#ctx0" brushRef="#br2">15358 4267 24879 0,'-12'-5'2208'1,"-2"-1"-1760"1,14 6-448-2,0 0 0 8,-13 4 1728-8,-5 9 256 7,5 5 48-7,-7 7 16 8,-5 4-1568-8,-1 5-304 7,-1 7-176-7,2-1 192 8,1 3-192-8,-1 8 0 7,0 2 0-7,-3 1 128 8,1 3 48-8,0 5 0 7,-1 9 0-7,1-1 0 8,4 4-176-8,-3-2 192 9,1-6-192-9,2-7 192 23,5-9-576-21,8-9-96-2,2-5-32 0,3-11 0 11,3-8-192-11,0 1-64 0,2-18 0 0,0 0 0 13,0 0 32-13,-10-8 0 0,2-7 0 0,-7 1 0 15,-5-4-3120-15,2-3-624 0,-5-2-128 1,0-5-32 0,3-5 3664-1,5 2 720 7,-5-2 256-7,8 0-144 8,1 1 2640-8,9 9 512 7,8-2 128-7,9 3 0 8,7-1-960-8,3 3-208 8,8 5-48-8,4-5 0 8,8 5-576-8,2 1-128 7,4 0-32-7,7 6 0 8,8 3-592-8,5 1-112 6,9-6-32-6,5 2 0 8,7 2-448-8,-6-1 0 8,-2-3 0-8,-2 4-14848 10</inkml:trace>
    </iact:actionData>
  </iact:action>
  <iact:action type="add" startTime="83048">
    <iact:property name="dataType"/>
    <iact:actionData xml:id="d85">
      <inkml:trace xmlns:inkml="http://www.w3.org/2003/InkML" xml:id="stk85" contextRef="#ctx0" brushRef="#br2">17221 4878 14735 0,'0'0'1312'0,"-4"-14"-1056"5,0 1-256-5,-6-3 0 9,0 4 544-9,-1-1 48 6,-7 7 16-6,0 2 0 8,1 4 96-8,-10 6 0 8,-3 9 16-8,-9 1 0 7,-2 5-336-7,-5-1-80 8,-3-3-16-8,2 9 0 8,0 3 368-8,2 8 80 6,8 0 16-6,6 2 0 8,6 2-96-7,7-6-16 6,8-2 0-7,8 0 0 8,6-3-176-8,6-5-32 6,12-3-16-6,3-7 0 8,6-5-224-8,10-2-32 8,2-6-16-8,6-4 0 9,0-6 144-9,3-2 32 7,3-9 0-7,-6 1 0 7,-3-5 128-7,-1-1 48 7,-6-1 0-7,-4-2 0 8,-9 1-192-8,-1 1-48 7,-5 1 0-7,-3-3 0 9,-9-4 720-9,-2-2 144 6,-6 2 32-6,-4-1 0 23,-2 3-1632-22,-4 2-320 0,2-4-64-1,3 3-16 0,-3 5 544 0,-2 3 96 5,2 5 32-5,8 15-9280 17,0 0-1856-17</inkml:trace>
    </iact:actionData>
  </iact:action>
  <iact:action type="add" startTime="83380">
    <iact:property name="dataType"/>
    <iact:actionData xml:id="d86">
      <inkml:trace xmlns:inkml="http://www.w3.org/2003/InkML" xml:id="stk86" contextRef="#ctx0" brushRef="#br2">17968 4720 23951 0,'0'0'1056'1,"0"0"224"-1,0 0-1024 0,-4 23-256 3,2 5 0-3,0 3 0 8,-2 0 0-8,2 2 160 7,-4-2-160-7,-4 4 128 8,3-1-128-8,-3 1 0 7,-4 4 0-7,2 0 0 8,-3-2 0-8,3 2 0 7,-3-6 0-7,3-6 0 8,-4 0 176-8,8-7-48 7,-1-6-128-7,9-14 192 8,0 0 608-8,0 0 112 7,0 0 32-7,0 0 0 9,0 0 144-9,8-14 48 6,-3-7 0-6,5-5 0 9,2-3-416-9,-4-2-80 6,1-8 0-6,3 2-16 9,-6 2-144-8,4-2-32 4,3 3 0-5,-1 1 0 9,4-8-192-9,-1 4-32 6,7 6-16-6,3 2 0 8,2 3-208-8,5 3 0 7,5 3 0-7,-2 7 0 8,-4-3 0-8,2 8-208 8,2 6 32-8,-4 2 16 23,-1 2-2576-22,-3 6-512-1</inkml:trace>
    </iact:actionData>
  </iact:action>
  <iact:action type="add" startTime="83694">
    <iact:property name="dataType"/>
    <iact:actionData xml:id="d87">
      <inkml:trace xmlns:inkml="http://www.w3.org/2003/InkML" xml:id="stk87" contextRef="#ctx0" brushRef="#br2">18970 4823 11967 0,'0'0'1072'0,"0"0"-864"6,0 0-208-6,0 0 0 8,0 0 240-8,0 0 0 6,-8-15 0-6,-7 7 0 9,-5 2-240-9,-5 0 0 6,-4 2 0-6,-1 2 0 8,-1 2 640-8,0 4 224 7,-2 4 48-7,-8 2 16 8,0 3 656-8,-2 7 128 7,6 3 16-6,-2 5 16 6,2-1-752-7,2 4-160 7,-2 4-16-7,7 2-16 8,5-2-288-7,10 0-48 5,1-1-16-6,10-5 0 8,4-10 0-8,6 1 0 7,6-1 0-7,3-7 0 8,9 0 288-8,3-8 48 8,2-4 16-8,10-8 0 8,0-4-96-7,8-2-32 5,4-7 0-6,-1-4 0 8,-3-5-304-8,4-3-64 7,0-4-16-7,-3 0 0 8,-7-10-160-8,2 4-128 7,-6-1 144-7,4 1-144 8,-6 2 128-8,2-4-128 7,0 0 0-7,-5-4 144 8,-3-3-144-8,-4-3 0 6,-3 2 0-6,-7-3 128 8,3-12-128-8,-6 3 128 8,1 5-128-8,-7 5 128 7,0 2-128-7,-2 18-272 7,-4 8 64-7,-2 8 16 8,2 19-32-8,0 0 0 8,-12 9 0-8,-7 17 0 8,-3 13-32-8,-1 7 0 6,-1 13 0-6,-3 7 0 9,-4 6 256-9,2 6-176 7,-1 12 176-7,3 0-160 7,2 0 160-6,3 3 0 6,3-1 0-7,1-4-128 8,7-8 128-8,-1-8 0 7,6-12 0-7,2-1 128 8,2-3-128-8,2-5 0 7,4-6-176-7,2-10 176 24,6-4-992-24,-3-7-96 1,9-15-32-1,-1-1 0 0</inkml:trace>
    </iact:actionData>
  </iact:action>
  <iact:action type="add" startTime="84179">
    <iact:property name="dataType"/>
    <iact:actionData xml:id="d88">
      <inkml:trace xmlns:inkml="http://www.w3.org/2003/InkML" xml:id="stk88" contextRef="#ctx0" brushRef="#br2">19542 5100 21183 0,'0'0'944'0,"0"0"192"0,0 0-912 0,0 0-224 6,0 0 0-6,11 8 0 9,11-2 1872-9,-1 2 336 4,5-6 64-4,3-4 16 22,2-4-2688-22,0-4-544 0,-1 0-96 0,1-7-32 2,-2-3 560-2,-2 3 96 10,-1-3 32-10,-3-1 0 6,1 1 688-6,-9 5 144 4,1-5 16-4,-5 6 16 9,1-1 32-9,-12 15 16 8,2-18 0-8,-2 18 0 5,0 0-144-5,-15-8-16 6,-1 5-16-6,-6 8 0 8,1 1 48-8,-4 10 16 7,-3 7 0-7,1 7 0 8,2 7 16-8,-1 5 0 15,5-1 0-15,1 4 0 1,5-8 80-1,7 2 32 6,6-4 0-6,8 3 0 8,9 1-320-8,1-4-64 7,6 2-16-7,3-4 0 8,4-6-144-8,10-5-176 6,0-3 48-6,12 1-10048 16,5-5-2016-16</inkml:trace>
    </iact:actionData>
  </iact:action>
  <iact:action type="add" startTime="84863">
    <iact:property name="dataType"/>
    <iact:actionData xml:id="d89">
      <inkml:trace xmlns:inkml="http://www.w3.org/2003/InkML" xml:id="stk89" contextRef="#ctx0" brushRef="#br2">20948 5016 18431 0,'-6'-13'1632'0,"-5"5"-1312"7,3 0-320-7,8 8 0 9,0 0 384-9,0 0 0 6,-8 8 0-6,-4 4 0 8,4 5-32-8,3 10 0 9,-9 5 0-9,4-1 0 7,0 4 320-7,-3 0 64 6,1-2 16-6,-2 2 0 8,5 0-48-8,-5-1-16 7,4-3 0-7,4-2 0 8,-3-2-160-8,3-1-16 7,0-5-16-7,4-11 0 8,2-10 320-8,0 0 64 7,0 0 16-7,0 0 0 9,0 0 96-9,10-14 32 6,5-7 0-6,-1-5 0 8,5-3-528-8,5-2-112 7,3-2 0-7,0 2-16 9,1-5-192-8,1 3-48 4,8-2 0-5,4 0 0 9,-4 4-128-9,4 4 0 7,0 1 0-7,4 5 0 9,-4-1 0-9,2 5 0 5,-6 7 0-5,2 0 0 9,-2 6 0-9,-6 2-192 6,0 0 32-6,-1 6-10656 17,-3 8-2112-17</inkml:trace>
    </iact:actionData>
  </iact:action>
  <iact:action type="add" startTime="85274">
    <iact:property name="dataType"/>
    <iact:actionData xml:id="d90">
      <inkml:trace xmlns:inkml="http://www.w3.org/2003/InkML" xml:id="stk90" contextRef="#ctx0" brushRef="#br2">23203 5086 20271 0,'-20'-17'1792'1,"7"1"-1424"0,-3-1-368-1,2-3 0 8,-3-1 352-8,3 1 0 6,-5 9 0-6,-1 5 0 9,1-2-352-9,-5 12 0 6,-3 10 0-6,-4-1 0 9,-10 7 128-9,4 5-128 6,-4 4 160-6,4 6-160 8,-6 6 720-8,4 4 48 8,-8 0 16-8,10 8 0 8,4 3-128-8,6 1-16 6,3-1-16-6,8-3 0 9,9-4-352-9,7-2-64 7,7-6-16-7,11-12 0 7,2-10 0-7,9-9-16 9,4-2 0-9,6-12 0 9,6-8 160-7,0-5 48 1,0-7 0-3,5-9 0 9,5-2-16-9,0-4 0 6,-3-8 0-6,3-2 0 8,-3 1-224-8,1-1-144 7,0-4 192-7,-6-7-192 8,-3-3 128-8,3 3-128 7,-2-2 0-7,-4-9 0 8,-10 1 0-8,-3-8-144 7,-3-4 16-7,-4 4 0 24,-7 2-752-24,2 10-144 0,-9 2-16 0,1 15-16 13,-2 8 176-13,-6 15 48 1,-4 13 0-1,4 13 0 0,0 0 704 0,-17 19 128 7,-7 14 0-7,-1 5 0 9,0 1 0-9,-1 9 0 6,-3 11 0-6,0 9 0 8,-1 4 128-8,3 8 0 8,-2 4 0-8,4 4 0 7,1-4-128-7,5-4 192 7,5-8-192-7,4-2 192 8,4-6-64-8,4-3 0 7,4-9 0-7,6-3 0 24,0-12-1728-23,6-8-336-1</inkml:trace>
    </iact:actionData>
  </iact:action>
  <iact:action type="add" startTime="85706">
    <iact:property name="dataType"/>
    <iact:actionData xml:id="d91">
      <inkml:trace xmlns:inkml="http://www.w3.org/2003/InkML" xml:id="stk91" contextRef="#ctx0" brushRef="#br2">23811 5256 26719 0,'0'0'2368'1,"0"0"-1888"3,0 0-480-4,0 0 0 8,0 0 0-8,16 12 0 7,-2-8-128-7,3-4 128 26,3-2-832-26,-3-6-48 1,1-6-16-1,3 3 0 0,-3-9 432 0,1 3 80 3,3 1 0-3,-3-4 16 8,-1 1 592-8,1 3 112 7,1-3 32-7,-6 3 0 8,-1-1-48-7,-5-1-16 5,0 6 0-6,-8 12 0 8,0 0-80-8,0 0-16 7,0 0 0-7,-14 8 0 8,-7 6-32-8,-1 3-16 7,-3 9 0-7,0 1 0 10,3 0 208-10,-1 3 32 6,-1-1 16-5,1 0 0 6,3-1 80-7,7 1 16 6,-3 2 0-6,8-2 0 8,4-3-272-8,4-3-48 8,2 0-16-8,6-3 0 8,6-3-176-8,1-7 0 6,7-6 0-6,9 2 128 25,10 0-1568-25,0-10-320 0</inkml:trace>
    </iact:actionData>
  </iact:action>
  <iact:action type="add" startTime="86007">
    <iact:property name="dataType"/>
    <iact:actionData xml:id="d92">
      <inkml:trace xmlns:inkml="http://www.w3.org/2003/InkML" xml:id="stk92" contextRef="#ctx0" brushRef="#br2">24742 5334 23951 0,'-43'22'1056'1,"14"1"224"-1,-3 4-1024 0,3 5-256 3,6-3 0-3,-1-2 0 8,3-4 640-8,1-5 80 7,9-4 16-7,-1-1 0 8,12-13-288-8,0 0-64 7,0 0-16-7,0 0 0 9,0 0 528-9,0-17 96 6,8-7 32-6,2 5 0 9,9 1-256-9,1-5-32 6,5-2-16-6,2-1 0 9,3-3-352-9,3 2-80 6,2 7-16-6,2 3 0 9,6-3-272-9,-2 1 160 7,4 5-160-7,-6-2 128 9,0 5-128-8,-8 1 0 4,0 2 0-5,-2 4 0 8,-1 4 0-8,-7 0-224 7,-1 2 48-7,-7 2-10224 16,-13-4-2048-15</inkml:trace>
    </iact:actionData>
  </iact:action>
  <iact:action type="add" startTime="86261">
    <iact:property name="dataType"/>
    <iact:actionData xml:id="d93">
      <inkml:trace xmlns:inkml="http://www.w3.org/2003/InkML" xml:id="stk93" contextRef="#ctx0" brushRef="#br2">25411 5198 30175 0,'0'0'1344'0,"0"0"256"1,0 0-1280-1,0 23-320 4,-6 2 0-4,0 3 0 8,-2-1 0-8,1 0 0 8,-7 3 0-8,2-3-128 7,-5 0 128-7,5 0 0 8,-6-3 0-8,7 1 0 7,-5-1 0-7,6 1 0 7,-5-2 0-7,7-1 0 26,-2-3-608-26,6 3-96 0,2-1 0 1,2-21-11904-1</inkml:trace>
    </iact:actionData>
  </iact:action>
  <iact:action type="add" startTime="86461">
    <iact:property name="dataType"/>
    <iact:actionData xml:id="d94">
      <inkml:trace xmlns:inkml="http://www.w3.org/2003/InkML" xml:id="stk94" contextRef="#ctx0" brushRef="#br2">25900 5051 24879 0,'0'0'2208'1,"0"0"-1760"0,0 0-448-1,0 0 0 7,0 0 560-7,-3 18 16 6,1 3 16-6,0 5 0 9,-2-3-448-9,0 2-144 6,-4 3 0-6,-2-1 0 9,2 0 192-9,3-3-64 6,-7 1 0-6,2-1-128 10,2 1 448-10,-3 2 0 6,1 2-16-6,4-1 0 8,-6-3-160-8,7-9-16 7,5-16-16-7,0 0 0 8,3 17 288-8,-3-17 64 8,0 0 16-8,0 0 0 7,20 4 144-7,1-8 16 7,-1-4 16-7,3-9 0 8,3-6-336-8,-1-1-64 8,-2-1 0-8,3 1-16 7,-5 5-112-5,1-5-32 4,1-1 0-6,-1 0 0 7,1 1-96-7,-2 1 0 7,5-2-128-7,-5 5 192 8,1 1-192-8,-1-1 0 7,3 6 0-7,-3-1 0 8,-3 7 0-8,1 0-160 7,1 0 32-7,-7 3 0 22,5 1-1408-21,-18 4-256-1,10-6-64 0,-10 6-12736 3</inkml:trace>
    </iact:actionData>
  </iact:action>
  <iact:action type="add" startTime="86771">
    <iact:property name="dataType"/>
    <iact:actionData xml:id="d95">
      <inkml:trace xmlns:inkml="http://www.w3.org/2003/InkML" xml:id="stk95" contextRef="#ctx0" brushRef="#br2">26856 5079 20271 0,'0'0'1792'1,"0"0"-1424"4,0 0-368-5,0 0 0 8,0 0 1952-8,0 0 320 7,-13 9 64-7,-7 5 16 8,-1-4-2064-8,-5 5-288 7,-5-3-304-7,0 4 64 8,2-5 112-8,1 7 128 7,1-4-208-7,5 3 80 9,5 5 128-9,-3-7 224 6,5 3-48-6,5 1-16 8,6-3 16-8,4 1 0 8,0-17 0-8,6 16 0 7,4-2 64-7,3-6 16 7,-1-3 0-7,4 1 0 8,3-6 144-8,-1-2 48 7,1-4 0-7,3 1 0 8,-5-1-144-8,3-4-32 7,1-2 0-7,-5 4 0 10,-1-5-272-10,3 3 160 6,-6 2-160-5,1-1 128 5,-13 9-128-6,0 0 0 7,0 0 0-7,14-2 128 8,-14 2-128-8,0 0 0 8,14 13 0-8,-5-5 0 8,-9-8 0-8,14 16-176 6,-2-5 176-6,1 3-192 9,-13-14 192-9,20 10-160 6,-1-6 160-6,-1 0-160 24,2-3-352-24,-1-1-64 1,-3-1 0-1,1-5-16 13,5 0-2160-12,-3-6-448-1,10-5-64 0,-1-1-32 0</inkml:trace>
    </iact:actionData>
  </iact:action>
  <iact:action type="add" startTime="87150">
    <iact:property name="dataType"/>
    <iact:actionData xml:id="d96">
      <inkml:trace xmlns:inkml="http://www.w3.org/2003/InkML" xml:id="stk96" contextRef="#ctx0" brushRef="#br2">27777 4548 25279 0,'0'0'1120'1,"-16"20"224"-1,5 9-1072 0,-1 8-272 1,0 0 0 0,0 8 0 6,-5-4 160-7,1 6-32 7,3 1 0-7,-5-3 0 8,2 2 192-8,-5 2 16 8,-6 0 16-8,1-3 0 9,-1 3 192-9,2 2 32 6,-1-6 16-6,3 0 0 8,-2-1-368-8,5-5-80 6,1 2-16-6,1-5 0 9,4-1-128-9,5-2-256 8,5-6 64-8,2-13-8464 13,2-14-1712-13</inkml:trace>
    </iact:actionData>
  </iact:action>
  <iact:action type="add" startTime="87327">
    <iact:property name="dataType"/>
    <iact:actionData xml:id="d97">
      <inkml:trace xmlns:inkml="http://www.w3.org/2003/InkML" xml:id="stk97" contextRef="#ctx0" brushRef="#br2">27430 5151 31327 0,'0'0'2784'0,"0"0"-2224"6,13-14-560-6,1 10 0 7,5 4 192-7,5 4-64 7,-1-2 0-7,3-2-128 8,-3 0 0-8,2 0 0 7,-1-2 0-7,-1 0 0 24,1 0-656-23,-3-2-48 0,-1 0 0-1,1 1 0 14,1-3-80-14,1 2-32 0,-6 0 0 1,3 0 0-1</inkml:trace>
    </iact:actionData>
  </iact:action>
  <iact:action type="add" startTime="87465">
    <iact:property name="dataType"/>
    <iact:actionData xml:id="d98">
      <inkml:trace xmlns:inkml="http://www.w3.org/2003/InkML" xml:id="stk98" contextRef="#ctx0" brushRef="#br2">27968 5233 6447 0,'-19'19'576'0,"9"-1"-576"4,-8-5 0-4,5 5 0 7,-7 0 2656-7,-1-1 416 7,1 7 96-7,3-3 16 8,-7 0-2160-8,3-5-416 6,7 0-96-6,-2 1 0 25,7-1-784-25,-1 1-160 0,4-7-16 0,6-10-5120 6,0 0-1008-5</inkml:trace>
    </iact:actionData>
  </iact:action>
  <iact:action type="add" startTime="87675">
    <iact:property name="dataType"/>
    <iact:actionData xml:id="d99">
      <inkml:trace xmlns:inkml="http://www.w3.org/2003/InkML" xml:id="stk99" contextRef="#ctx0" brushRef="#br2">28499 5153 11967 0,'0'0'528'0,"-12"6"112"0,12-6-512 0,-18 5-128 3,5 7 0-3,-5 0 0 8,2 0 1504-8,1 3 272 7,-5-1 48-7,5-1 16 8,-5 5-1264-8,1-4-240 7,7 7-48-7,-4-7-16 8,7 1 768-8,-3 3 160 7,6-2 16-7,2 1 16 8,4-5-496-8,2 3-96 7,-2-15-32-7,8 16 0 8,4 0-288-8,-3-7-64 7,-9-9-16-7,22 4 0 9,-5 2 144-9,-1-4 48 7,-16-2 0-7,20 0 0 9,-7-2-176-9,-13 2-16 6,0 0-16-6,16-8 0 7,-16 8-224-7,0 0 128 7,12-9-128-7,-12 9 0 8,0 0 160-8,0 0-160 7,11-10 160-7,-11 10-160 9,0 0 0-9,0 0 0 13,0 0 0-13,0 0 0 3,0 0-144-3,0 0 144 11,0 0 0-11,4-18-144 3,-4 18 144-3,2-15 0 7,2 1 0-7,-4 14 128 9,0 0-128-9,6-16 0 6,2 5 0-6,-8 11 0 9,7-16 0-9,-1 4 0 10,-6 12 0-10,14-13 0 4,-6-1 0-4,2 4 0 11,-10 10 0-11,11-15 0 6,-3 3 0-6,2-4 0 11,1 1 0-11,-1 3 0 4,4 4 0-4,-4-3 0 11,1 1 0-11,3 0 0 3,-6-5 0-3,-2 5 0 12,-6 10 0-12,7-20 0 3,-1 5 0-3,-2 1 0 12,0-4 0-12,0 5 128 3,0-7-128-3,4 7 0 12,-4-3 0-12,-2 6 0 4,1-3 0-4,-3 13 0 11,0 0 0-11,0 0-128 3,6-16 128-3,-6 16 0 10,0 0 0-10,10-14-128 5,-10 14 128-5,0 0 0 10,0 0 0-10,0 0 0 5,0 0 0-5,0 0 0 10,0 0 0-10,0 0-192 6,0 0-48-6,0 0-16 12,0 0 0-12,0 0 0 3,0 0 32-3,0 0 0 12,0 0 0-12,0 0 0 3,0 0 224-3,0 0 0 7,0 0-160-7,0 0 160 9,0 0-256-9,0 0 0 12,0 0 16-12,0 0 0 19,0 0-496-19,0 0-96 0,8-5-32 1,-8 5-6496 6,10-12-1280-7</inkml:trace>
    </iact:actionData>
  </iact:action>
  <iact:action type="add" startTime="88275">
    <iact:property name="dataType"/>
    <iact:actionData xml:id="d100">
      <inkml:trace xmlns:inkml="http://www.w3.org/2003/InkML" xml:id="stk100" contextRef="#ctx0" brushRef="#br2">29250 5014 12895 0,'15'-2'1152'1,"7"-2"-928"7,3 1-224-8,4 1 0 3,2 2 1792-3,5 0 320 12,3 0 64-12,-4-4 16 4,2 0-1424-4,0-4-272 10,-6-2-64-10,-2 2-16 5,-3 1-16-5,-5-5 0 12,-3 2 0-12,-3-3 0 4,-11-1 432-4,-6-6 64 11,-6 3 32-11,-9-3 0 3,-5 7-96-3,-5 1 0 7,-8 4-16-7,0 0 0 7,-8 5-176-7,-2 3-48 11,0 3 0-11,-4 9 0 5,1 4 64-5,1 7 16 13,-4 2 0-13,4 3 0 2,4 1-128-2,10 2-32 11,8 4 0-11,9 0 0 4,3-1-192-4,9 5-64 12,8-6 0-12,7 0 0 4,5-4-112-4,7 0-16 10,9-3-128-10,1-1 192 4,4-3-192-4,-2-5 128 11,2-1-128-11,2-3 0 20,-4-3-240-19,-2-6-144-1,-2-4-16 0,1 0-16 12,-11-2-2592-12,-5-6-512 0</inkml:trace>
    </iact:actionData>
  </iact:action>
  <iact:action type="add" startTime="88578">
    <iact:property name="dataType"/>
    <iact:actionData xml:id="d101">
      <inkml:trace xmlns:inkml="http://www.w3.org/2003/InkML" xml:id="stk101" contextRef="#ctx0" brushRef="#br2">28095 4694 32255 0,'-31'-17'2864'0,"19"7"-2288"6,4 2-576-6,8 8 0 4,0 0 1552-4,0 0 208 11,22 4 32-11,5 0 16 5,2-2-1296-5,2 2-256 10,-1 0-48-10,-1-4-16 21,0-2-1088-21,-6-2-208 1,-7 0-48-1,-2-4-9840 9,-14 8-1952-9</inkml:trace>
    </iact:actionData>
  </iact:action>
  <iact:action type="add" startTime="88755">
    <iact:property name="dataType"/>
    <iact:actionData xml:id="d102">
      <inkml:trace xmlns:inkml="http://www.w3.org/2003/InkML" xml:id="stk102" contextRef="#ctx0" brushRef="#br2">26772 4486 39615 0,'0'0'3520'1,"-11"2"-2816"7,11-2-560-8,0 0-144 5,0 0 400-5,0 0 48 11,0 0 16-11,5 17 0 20,3-1-832-19,-8-16-160-1,0 0-48 1</inkml:trace>
    </iact:actionData>
  </iact:action>
  <iact:action type="add" startTime="90571">
    <iact:property name="dataType"/>
    <iact:actionData xml:id="d103">
      <inkml:trace xmlns:inkml="http://www.w3.org/2003/InkML" xml:id="stk103" contextRef="#ctx0" brushRef="#br2">2262 7142 14047 0,'0'0'624'0,"0"-12"128"0,0 12-608 0,4-19-144 9,4-1 0-9,1 7 0 5,-3-3 592-5,0 4 96 10,2-5 16-10,2 5 0 4,-4-4-128-4,-6 16 0 13,5-13-16-13,-5 13 0 4,6-14 224-4,-6 14 48 11,0 0 16-11,0 0 0 3,0 0-272-3,0 0-64 6,0 0-16-6,10 18 0 8,-2 3-304-8,-4 6-48 11,0 7-16-11,-1 1 0 5,-3 8 80-5,2 3 16 12,2 9 0-12,0 0 0 6,2-5-224-6,0 3 176 8,2 6-176-8,5-5 160 4,7-5-160-4,-1-2 0 11,7-12 0-11,-1-4 128 4,-3-8 16-4,7-3 0 11,0-10 0-11,0-4 0 4,-3-6 304-4,3-4 64 11,4-4 16-11,2-8 0 5,-2 5 48-5,-1-9 0 10,1-1 0-10,0-1 0 5,0-5-304-5,-4-1-48 10,-1-5-16-10,-1 2 0 5,-2-4-208-5,-5 6 144 10,-1 0-144-10,-1 1 128 5,-8 1-128-5,1 2 0 11,1-3 144-11,-8 9-144 4,-4 5 0-4,0-1 0 10,0 15 0-10,0 0 0 5,0 0 0-5,0 0 0 10,0 0-192-10,-12 13 64 5,-1-1-64-5,3 9 0 10,-8 3 0-10,7 7 0 6,-5 6 192-6,6 10-192 10,-1 5 192-10,-1 5-192 4,4 0 192-4,-6 5-128 10,5 12 128-10,-5 0-128 5,4-2 128-5,-2 2 0 10,3 2 0-10,-1 1 0 5,-4-1 128-5,3 0 0 10,-7-2 0-10,4-6 0 5,-5 0 176-5,1-5 32 10,1-1 16-10,-5 1 0 5,-3-7 224-5,4-1 32 11,-5-7 16-11,-1 3 0 4,-2 2 32-4,-1-6 16 11,1-12 0-11,-2 0 0 4,-2-2-160-4,-4-4-48 10,2 0 0-10,1-7 0 5,1-8-160-5,2 1-48 10,-2-7 0-10,4-2 0 6,-1-4-64-6,3-2 0 9,4-4-16-9,5 0 0 5,-1-4-32-5,7-4 0 10,2 3 0-10,4-5 0 5,2 2-144-5,6-5 0 11,6 5 0-11,6-3 0 4,-1 5-128-4,9-8-16 12,5 1 0-12,4-3 0 18,3 1-320-18,7 3-64 0,-2-3-16 1,5 1-10592 9,3 2-2128-10</inkml:trace>
    </iact:actionData>
  </iact:action>
  <iact:action type="add" startTime="91308">
    <iact:property name="dataType"/>
    <iact:actionData xml:id="d104">
      <inkml:trace xmlns:inkml="http://www.w3.org/2003/InkML" xml:id="stk104" contextRef="#ctx0" brushRef="#br2">3848 6428 13695 0,'0'0'608'1,"0"0"128"-1,-6-10-592 0,6 10-144 7,0 0 0-6,0 0 0 3,-4-15 928-4,4 15 160 11,-6-12 16-11,6 12 16 4,0 0 368-4,0 0 80 12,0 0 16-12,-8 16 0 3,-3 7-240-3,1 4-32 12,2 3-16-11,-4 1 0 1,3 4-576-2,1 2-112 11,-2 6-32-11,2-2 0 4,2 4-384-4,-3-4-192 11,-1 4 160-11,4-4-160 5,-2 1 128-5,-1-4-128 9,1-7 0-9,4-4 0 5,-2-4 0-5,0-3 0 13,2-3 0-13,4-17 0 21,0 0-1824-21,0 0-464 0</inkml:trace>
    </iact:actionData>
  </iact:action>
  <iact:action type="add" startTime="91550">
    <iact:property name="dataType"/>
    <iact:actionData xml:id="d105">
      <inkml:trace xmlns:inkml="http://www.w3.org/2003/InkML" xml:id="stk105" contextRef="#ctx0" brushRef="#br2">4240 6385 30111 0,'0'0'1344'0,"-4"14"256"0,0 5-1280 0,0 5-320 9,2 7 0-9,0 2 0 5,0 6 128-5,0 2-128 11,-2 4 128-11,1-4-128 4,-5 4 144-4,-4-6-144 11,4 4 192-11,-4-4-192 3,3 4 160-3,3-4-160 12,0-2 128-12,2-2-128 18,-2-6-1552-16,4-6-400-2</inkml:trace>
    </iact:actionData>
  </iact:action>
  <iact:action type="add" startTime="92162">
    <iact:property name="dataType"/>
    <iact:actionData xml:id="d106">
      <inkml:trace xmlns:inkml="http://www.w3.org/2003/InkML" xml:id="stk106" contextRef="#ctx0" brushRef="#br2">5082 7331 10127 0,'0'0'896'1,"0"0"-704"9,0 0-192-10,0 0 0 3,0 0 2560-3,22-4 496 13,5 0 80-13,8-1 32 3,4-5-2368-2,10 2-480 9,2 0-80-10,5-5-32 4,5 3-208-4,5-6 0 12,2 1 128-12,-3-3-128 4,1 4-176-4,-9-1-80 6,-7-1 0-6,-5 4-9440 14</inkml:trace>
    </iact:actionData>
  </iact:action>
  <iact:action type="add" startTime="92333">
    <iact:property name="dataType"/>
    <iact:actionData xml:id="d107">
      <inkml:trace xmlns:inkml="http://www.w3.org/2003/InkML" xml:id="stk107" contextRef="#ctx0" brushRef="#br2">5391 7694 27647 0,'-26'8'2448'0,"26"-8"-1952"8,0 0-496-8,0 0 0 4,0 0 432-4,14 9-16 7,7 1 0-7,13 0 0 3,10-6-192-3,13-4-32 8,7-4-16-8,5 0 0 8,-9-8 16-8,6 5 16 11,-1-7 0-11,-1 4 0 4,4 4-208-4,-3-5 128 12,3 1-128-12,-4 0 0 17,1-2-1776-17,-1 1-448 0</inkml:trace>
    </iact:actionData>
  </iact:action>
  <iact:action type="add" startTime="93215">
    <iact:property name="dataType"/>
    <iact:actionData xml:id="d108">
      <inkml:trace xmlns:inkml="http://www.w3.org/2003/InkML" xml:id="stk108" contextRef="#ctx0" brushRef="#br2">7647 4260 11343 0,'0'0'496'0,"0"0"112"0,0 0-480 0,0 0-128 8,0 0 0-8,0 0 0 4,0 0 704-4,0 0 128 6,0 0 32-6,0 0 0 9,0 0 352-9,0 0 80 12,0 0 16-12,0 0 0 3,0 0-416-3,0 0-96 6,0 0-16-6,20-2 0 9,-5 0-160-9,5 2-48 13,1 0 0-13,7 2 0 2,1 2 224-2,4-3 32 11,10-1 16-11,2 0 0 4,4 2-192-4,7-4-32 10,5-1-16-10,5 1 0 6,-5 2-48-6,5 2-16 12,2-2 0-12,-2-2 0 2,3-4-128-2,-3 0-32 12,6-2 0-12,-5 2 0 3,1 0 16-3,-2 1 0 7,2 1 0-7,-5-2 0 8,-5 0 0-8,-5 2 0 10,-4 2 0-10,-8 2 0 5,-2 2-144-5,-6-2-48 7,-6 2 0-7,-3 2 0 9,-9 0-208-9,1 4 176 10,-16-8-176-10,0 0 160 4,0 0-32-4,0 0 0 12,0 0 0-12,0 0 0 3,-2 11 32-3,2-11 0 11,-12 14 0-11,-2-4 0 4,1-2-320-4,-1 3-64 12,-9-3-16-12,1-4-10768 15,-3 2-2144-14</inkml:trace>
    </iact:actionData>
  </iact:action>
  <iact:action type="add" startTime="94024">
    <iact:property name="dataType"/>
    <iact:actionData xml:id="d109">
      <inkml:trace xmlns:inkml="http://www.w3.org/2003/InkML" xml:id="stk109" contextRef="#ctx0" brushRef="#br2">7390 7243 15375 0,'0'0'672'1,"0"0"160"-1,0 0-672 0,0 0-160 9,0 0 0-8,0 0 0 3,0 0 1360-4,0 0 240 10,0 0 64-10,0 0 0 5,0 0-224-5,0 0-32 10,0 0-16-10,12-5 0 4,5-3-256-4,-1 4-48 11,3 0-16-11,7 6 0 5,5-2-400-5,4 4-80 10,6 2-16-10,2-6 0 4,4-4-272-4,1 2-64 11,5 0-16-11,0 4 0 6,3 8-224-6,-5-3 0 9,-6-3 0-9,-2 0 0 7,-2-6 0-7,-2 0 0 8,-10 0 0-8,-2 2 0 20,-1 0-528-19,-5 0-112-1,-3 2 0 0,1-2-8768 10,-5-4-1728-9</inkml:trace>
    </iact:actionData>
  </iact:action>
  <iact:action type="add" startTime="94372">
    <iact:property name="dataType"/>
    <iact:actionData xml:id="d110">
      <inkml:trace xmlns:inkml="http://www.w3.org/2003/InkML" xml:id="stk110" contextRef="#ctx0" brushRef="#br2">9617 6450 16575 0,'-15'-16'736'1,"15"16"160"-1,-12-4-720 0,12 4-176 6,-14 0 0-6,1 2 0 5,-3 4 896-5,-1 0 160 10,-5 0 32-10,-3 1 0 5,-1 5-688-5,-1-4-128 11,-2 4-16-11,-2 3-16 5,-1 7 272-5,-3-5 48 11,2 7 16-11,-2 3 0 4,0 4 240-3,-6 2 48 9,4-1 16-10,-2 5 0 3,2 7-336-3,2-1-64 10,-6 4-16-10,4 2 0 4,2 6-208-4,0-1-64 12,3 1 0-12,7-3 0 6,7 5-192-6,3-6 128 11,7-6-128-11,4-1 0 2,2-1 160-2,8 2-160 12,6 0 160-11,7-4-160 1,7 2 256-2,1-8-64 11,10-4 0-11,4-4 0 4,-4-1-16-4,6-1-16 11,-2-3 0-11,4-5 0 4,-4 3-32-4,4-5 0 11,-6-5 0-11,3-2 0 4,-1-6-128-4,0-4 160 11,-2-4-160-11,0-2 160 4,-5-7-16-4,-3 3 0 10,-2-4 0-10,-7 7 0 5,-5-9-16-5,-7 2 0 10,0-3 0-10,-3-3 0 6,-11 5 0-6,1-5-128 10,-5-1 192-10,-4 3-64 4,-9 3-128-4,-5-3 0 10,-1 1 0-10,-2 7 128 4,-1-3-128-4,-1 9 0 11,-6 4 0-11,4 4 128 5,2-2-128-5,-4 4 0 12,-4 2 0-12,4 9-176 4,5-1 176-4,1 1 0 11,2 5-144-11,3-5 144 4,3 7 0-4,7-1 0 10,-1-7 0-10,9 6 0 5,0-5-368-5,6-15 48 10,0 16 16-10,2 1 0 20,-2-17-2512-20,6 12-496 0</inkml:trace>
    </iact:actionData>
  </iact:action>
  <iact:action type="add" startTime="94851">
    <iact:property name="dataType"/>
    <iact:actionData xml:id="d111">
      <inkml:trace xmlns:inkml="http://www.w3.org/2003/InkML" xml:id="stk111" contextRef="#ctx0" brushRef="#br2">10015 6955 11967 0,'0'0'528'1,"-9"-10"112"-1,9 10-512 0,0 0-128 9,0 0 0-9,0 0 0 3,-12 0 1472-2,-2 8 256 9,4 9 48-10,-1 3 16 5,3 1-576-5,4 1-128 11,-2-1 0-11,2 7-16 4,-2 3-80-4,6 4-16 10,0 4 0-10,6-8 0 4,-2-4-208-4,2 1-32 10,4-1-16-10,7 0 0 5,-3-3-192-5,4-3-32 11,1-1-16-10,3-3 0 2,-5-9-32-3,5-2 0 12,-1-6 0-12,2-2 0 4,1-4 64-4,3 0 0 11,4-4 0-11,1-5 0 5,-1-3-208-5,2 1-48 9,-4-5 0-9,0-1 0 5,1-2-256-5,-5 1 160 11,-4 3-160-11,3-1 128 4,-8-5-128-4,1 4 128 10,-1-3-128-10,-7 11 128 5,3 5-128-5,-12 10 0 11,14-8 0-11,-14 8 0 4,0 0 0-4,0 0 0 11,8 10 0-11,-1 9-176 4,1 3 176-4,-4 7 0 10,-4 4-144-10,0 2 144 5,-2 6 0-5,-4 0 0 10,-5 6-144-10,3 2 144 5,-6 3 0-5,0 3 0 10,-3 0 0-10,3 3 0 5,-5 4 0-5,1 3 0 11,-1-1 0-11,-5-5 0 4,-1-3 272-4,0-1-32 10,-3-4-16-10,1-1 0 5,0-3 160-5,1 2 48 10,-1 0 0-10,2-10 0 5,-3 0 16-5,3-6 16 10,0-6 0-10,3-4 0 4,1-7-112-3,-3 2-32 10,1-9 0-11,1 5 0 4,3-10-128-4,-1-6-16 10,3-4-16-10,3-6 0 5,-3-1 80-5,5-9 16 11,-4-1 0-11,9-2 0 5,1-3-48-5,0-1 0 9,4-2 0-9,6 3 0 5,4 3-208-5,-1 2 0 10,5 1 0-10,4 5 0 4,1-5-160-4,1 7 160 11,11 3-128-11,-2 2 128 4,1-3-272-4,5 3 16 11,0-4 16-11,0 8 0 20,4 4-384-20,6 2-80 0,-2 0 0 1,4 0-10944 8,4-2-2192-8</inkml:trace>
    </iact:actionData>
  </iact:action>
  <iact:action type="add" startTime="96501">
    <iact:property name="dataType"/>
    <iact:actionData xml:id="d112">
      <inkml:trace xmlns:inkml="http://www.w3.org/2003/InkML" xml:id="stk112" contextRef="#ctx0" brushRef="#br2">3545 4121 10943 0,'0'0'480'1,"0"0"96"-1,0 0-448 0,0 0-128 9,0 0 0-9,0 0 0 5,14 6 336-5,-14-6 48 10,0 0 16-10,16 8 0 4,-5 2 64-4,-11-10 16 13,18 3 0-13,-18-3 0 3,17 4 304-3,1-2 64 12,2-6 16-12,-7 4 0 4,5 0-16-4,-3 0 0 11,1-4 0-11,5 3 0 3,-1 2-272-3,5 3-48 12,3-2-16-12,5 0 0 4,2-2-128-4,2 0-48 7,10 0 0-7,0 4 0 9,-3 2 48-7,5-6 0 6,2-2 0-8,0 6 0 5,-1 0-48-5,-1-2 0 7,0 2 0-7,0 0 0 8,1-2 96-8,1 0 16 8,-2-4 0-8,3 2 0 8,1 9-192-8,-2-7-48 6,0-6 0-6,1 4 0 9,1 4 32-9,-2-2 0 6,-3-4 0-6,1 2 0 4,-2 0 0-4,0 0 0 8,-6 2 0-8,2-2 0 9,-4-4 0-9,4-2 0 10,-6 3 0-10,0-1 0 4,2 0 64-4,-2 2 16 11,4-4 0-11,-6 2 0 5,-2-2 96-5,0 4 32 6,2-2 0-6,0-1 0 8,-1 1-160-8,-1-2-32 12,-2-2 0-12,0 2 0 3,0 2-112-3,-3-2-16 10,-5-1-128-10,-3 5 192 5,-3 2-192-5,-17 0 0 12,16-4 0-12,-16 4 0 4,15-2 192-4,-15 2-64 11,0 0-128-11,0 0 192 3,0 0-192-3,0 0-208 7,2 17 32-7,-6-3-10224 23,-2 4-2048-23</inkml:trace>
    </iact:actionData>
  </iact:action>
  <iact:action type="add" startTime="97536">
    <iact:property name="dataType"/>
    <iact:actionData xml:id="d113">
      <inkml:trace xmlns:inkml="http://www.w3.org/2003/InkML" xml:id="stk113" contextRef="#ctx0" brushRef="#br2">11868 6771 13823 0,'0'0'1216'1,"2"-13"-960"9,-2 13-256-10,6-8 0 5,-6 8 1168-5,0 0 192 10,0 0 48-10,0 0 0 5,0 0-544-5,0 0-96 10,18 18-32-10,-12 1 0 5,-3 3 112-5,-3 3 32 11,-3 2 0-11,1 4 0 3,-2 3 160-3,-2 5 48 11,-4-2 0-10,4 5 0 3,0 1-320-4,-1 4-64 11,-3 4-16-11,4-10 0 4,2-2-416-4,0-4-80 10,-2-2 0-10,-1 0-16 5,-1 2-176-5,4-3 160 10,-2-5-160-10,-2-4 160 6,4-7-160-6,0 3 0 10,0-5 0-10,4-14 0 19,0 0-320-19,0 0-128 1,0 0-48-1</inkml:trace>
    </iact:actionData>
  </iact:action>
  <iact:action type="add" startTime="97810">
    <iact:property name="dataType"/>
    <iact:actionData xml:id="d114">
      <inkml:trace xmlns:inkml="http://www.w3.org/2003/InkML" xml:id="stk114" contextRef="#ctx0" brushRef="#br2">11424 7220 28911 0,'0'0'1280'0,"-10"-6"256"0,10 6-1216 0,0 0-320 8,0 0 0-8,0 0 0 4,0 0 0-4,0 0-144 10,15-4 16-10,3 0 0 5,-6-1 128-5,7-1 0 11,-1-2 0-11,5 2 0 4,4 4 128-4,5-2 96 12,9 0 32-12,2 0 0 4,5-1 304-4,7 1 64 12,3 0 16-12,7-2 0 2,-3 2-416-1,5 4-80 10,-1 0-16-11,-8-2 0 4,-3-4-128-4,-4 4-176 10,-10-2 48-10,2 0 0 24,-4 2-1952-24,2-1-384 0</inkml:trace>
    </iact:actionData>
  </iact:action>
  <iact:action type="add" startTime="98873">
    <iact:property name="dataType"/>
    <iact:actionData xml:id="d115">
      <inkml:trace xmlns:inkml="http://www.w3.org/2003/InkML" xml:id="stk115" contextRef="#ctx0" brushRef="#br2">13632 6309 23151 0,'0'0'1024'0,"0"0"208"0,0 0-976 0,0 0-256 11,0 0 0-11,0 0 0 3,15-6 768-3,1 1 128 12,7 5 0-12,8-4 16 3,10-6-80-3,0 0-32 7,2-5 0-7,10 3 0 9,4-2-160-9,-3 4-16 6,3-5-16-6,1 9 0 9,3-2-400-9,1 0-80 12,-1 4 0-12,-5 3-128 2,-3-1 0-2,-6 2 0 13,-3 2 0-13,-6-2 0 18,-7 0-2080-17,-12 0-480 0</inkml:trace>
    </iact:actionData>
  </iact:action>
  <iact:action type="add" startTime="99219">
    <iact:property name="dataType"/>
    <iact:actionData xml:id="d116">
      <inkml:trace xmlns:inkml="http://www.w3.org/2003/InkML" xml:id="stk116" contextRef="#ctx0" brushRef="#br2">13571 6475 10127 0,'0'0'896'0,"-12"-4"-704"5,-3 0-192-5,15 4 0 9,-12 8 736-9,12-8 112 10,-19 4 32-10,3 4 0 5,4 1 336-5,12-9 80 11,-15 8 16-11,15-8 0 4,-12 4 160-4,-2 4 16 12,14-8 16-12,-9 16 0 3,9-16-288-3,-6 13-64 11,-2 3-16-11,2 5 0 4,4 3-624-4,2-3-128 11,4-1-32-11,4 1 0 3,0-1-144-2,7-3-16 10,-1 1-16-11,7 1 0 5,1-1 80-5,3 1 0 10,1 1 16-10,5-5 0 4,-2 3 80-4,4-4 16 13,0 1 0-13,4 3 0 3,4-5-128-3,-2 7-32 10,-2 1 0-10,-3 1 0 4,-1-1-208-4,-2 5 144 11,0-1-144-11,-2 2 128 5,3 1-128-5,-5 3 0 11,-6 2 0-11,3-4 128 4,-7-3-128-4,-1 1 0 11,-2 6 0-11,-7-6 0 3,3-5 128-3,-6-1-128 11,-4 3 128-11,-2-1-128 5,-8 2 368-5,1 3-16 10,-7-3 0-10,-2-6 0 5,-5 1 160-5,-4-1 48 11,-6-1 0-11,-6 2 0 4,2 1-32-4,-6 0 0 12,-2-7 0-12,-4 2 0 3,-4-7-48-3,5 5-16 10,-1-8 0-10,4-2 0 5,-4-4-80-5,8 0-32 10,-2 0 0-10,8-2 0 5,0-8-224-5,6-3-128 11,1 3 160-11,3-4-160 4,6 4 0-4,-1-3 0 11,8 1-208-11,3-4 64 19,5 5-1184-19,4 11-224 0,8-18-48 0,7 1-9600 11,3-9-1920-10</inkml:trace>
    </iact:actionData>
  </iact:action>
  <iact:action type="add" startTime="99719">
    <iact:property name="dataType"/>
    <iact:actionData xml:id="d117">
      <inkml:trace xmlns:inkml="http://www.w3.org/2003/InkML" xml:id="stk117" contextRef="#ctx0" brushRef="#br2">14862 6836 13823 0,'0'0'1216'1,"0"0"-960"5,0 0-256-6,-11 8 0 6,11-8 1728-6,-12 15 288 6,4-1 64-6,4 3 16 4,-2 11-1280-4,-1 3-256 7,5 2-48-7,0 2-16 8,0-2-48-8,0-1-16 13,0 1 0-13,2 6 0 4,0-2 160-4,4-2 48 11,2-4 0-11,5 2 0 4,-1-5-128-4,6-7-32 12,-5-5 0-12,9-5 0 3,-3-3 32-3,5-6 0 12,1-4 0-12,5-8 0 3,-1-3 80-3,2-9 32 12,2 1 0-12,1-3 0 4,1 1-256-3,-4-2-48 5,-2-3-16-6,-1 1 0 9,-5 0-176-9,1 1-128 11,-3 3 192-11,-3 5-192 4,-3 7 160-4,-1 1-160 10,-12 10 128-10,0 0-128 5,0 0 192-5,14 12-64 7,-10 3 0-7,0 13 0 9,-4 11 32-9,-2 3 0 7,-6 9 0-7,-4 4 0 4,-2 5 160-4,-1 5 16 7,-3-1 16-7,-3 4 0 7,-7-3-96-7,-3-1-32 8,-6 6 0-8,0-7 0 7,-2-5 160-7,-4-1 16 8,6-1 16-8,0-1 0 8,4-6-176-8,2-5-48 12,0-12 0-12,5-5 0 4,7-6-192-4,7-7 176 10,0-2-176-10,12-12 160 20,0 0-1264-19,-2-22-256-1,8-5-48 1</inkml:trace>
    </iact:actionData>
  </iact:action>
  <iact:action type="add" startTime="100240">
    <iact:property name="dataType"/>
    <iact:actionData xml:id="d118">
      <inkml:trace xmlns:inkml="http://www.w3.org/2003/InkML" xml:id="stk118" contextRef="#ctx0" brushRef="#br2">16319 5894 21183 0,'0'0'1888'1,"-7"-14"-1504"-1,3 4-384 0,4 10 0 0,0 0 1440 0,0 0 224 4,0 0 32-4,0 0 16 7,-6 16-880-6,-4 4-160 5,2 3-32-6,-1 2-16 8,-7 5 272-8,4-1 64 7,-3 2 16-7,3 2 0 9,-4 4-256-9,5 0-48 7,-5 6-16-7,6-2 0 8,-3-2-224-8,5-4-48 7,2-5-16-7,-2-5 0 8,2-6-16-8,2-5 0 13,4-14 0-13,0 0 0 2,-3 21 176-1,3-21 48 11,0 0 0-12,0 0 0 3,0 0 32-3,13-11 16 6,1-1 0-6,0-7 0 8,1-1-192-8,-1-5-48 13,-1-3 0-13,1-1 0 3,-2-8-208-3,-4 2-48 13,-1 2-128-13,3 2 192 2,-4-3-192-1,2 5 0 9,2-2 128-10,-3 6-128 3,-1 7 0-3,2 3 0 13,0 5 0-13,-8 10 0 3,0 0 0-3,0 0 0 11,0 0 0-11,0 0 0 4,0 15 0-4,-2 5-128 7,-4 5 128-7,0 1 0 8,-2 1-176-8,-1 4 176 7,-5 0-160-7,2 6 160 8,-7 4-384-8,3-2 32 12,1 2 0-12,-1-8 0 20,6-1-640-19,-3-3-128-1,3-4-32 0,4-3-16560 2</inkml:trace>
    </iact:actionData>
  </iact:action>
  <iact:action type="add" startTime="100831">
    <iact:property name="dataType"/>
    <iact:actionData xml:id="d119">
      <inkml:trace xmlns:inkml="http://www.w3.org/2003/InkML" xml:id="stk119" contextRef="#ctx0" brushRef="#br2">17697 7105 11055 0,'-22'-22'480'0,"10"11"112"0,7-5-464 0,6 8-128 5,-1 8 0-5,20 0 0 3,1 0 4832-3,11 4 944 6,3-6 192-6,10 0 48 8,-1-9-4736-8,5-1-928 13,2 2-192-13,6-1-32 3,1 5 0-3,4 0 0 6,3-2 0-6,-1 0 0 9,8-3-128-9,-5 1 176 10,1 2-176-10,-4 2 192 5,-3 0-192-5,-7 0-256 13,-7 3 64-11,-12-1 16 13,-5 4-2080-14,-9 2-432-1</inkml:trace>
    </iact:actionData>
  </iact:action>
  <iact:action type="add" startTime="101020">
    <iact:property name="dataType"/>
    <iact:actionData xml:id="d120">
      <inkml:trace xmlns:inkml="http://www.w3.org/2003/InkML" xml:id="stk120" contextRef="#ctx0" brushRef="#br2">17874 7475 33983 0,'0'0'1504'1,"20"0"304"-1,3 0-1440 0,16 6-368 9,8 0 0-9,9-2 0 6,7 2 288-6,11-4-16 9,4-4 0-9,14-4 0 5,3-8-144-5,7 1-128 11,-3-9 192-11,-5 3-192 4,-5 1 160-3,-7-3-160 9,-6 3 128-10,-1 5-10608 16,-5-7-2128-16</inkml:trace>
    </iact:actionData>
  </iact:action>
  <iact:action type="add" startTime="103813">
    <iact:property name="dataType"/>
    <iact:actionData xml:id="d121">
      <inkml:trace xmlns:inkml="http://www.w3.org/2003/InkML" xml:id="stk121" contextRef="#ctx0" brushRef="#br2">10823 12542 6447 0,'0'0'576'1,"0"0"-576"8,0 0 0-9,0 0 0 5,0 0 2496-5,0 0 400 12,0 0 80-12,0 0 16 3,19 2-1536-3,-1-4-304 11,5 0-64-11,7 0-16 4,3-2-32-4,10 0 0 11,3-1 0-11,5 1 0 4,10-2-368-4,1 2-80 7,4-2-16-7,5-2 0 9,-9 4-272-9,6 2-64 12,-3 4-16-12,1 0 0 3,0 0-352-3,-1 6-80 12,5 0-16-12,-4 4-11872 8</inkml:trace>
    </iact:actionData>
  </iact:action>
  <iact:action type="add" startTime="104399">
    <iact:property name="dataType"/>
    <iact:actionData xml:id="d122">
      <inkml:trace xmlns:inkml="http://www.w3.org/2003/InkML" xml:id="stk122" contextRef="#ctx0" brushRef="#br2">15241 11828 11055 0,'0'0'976'0,"0"0"-784"9,0 0-192-8,0 0 0 3,15-2 1792-4,1 0 304 10,4 1 64-10,-3-1 16 4,5 0-960-4,1-2-192 7,0-4-48-7,5 2 0 8,-5 2 48-8,4-2 0 14,1 2 0-14,1 0 0 2,0 1-256-2,2-1-64 11,5 2 0-11,3 0 0 4,-4 0-288-4,2 4-64 7,4 2-16-7,-6-2 0 8,-2-2-336-8,4 2 128 7,-2 1-128-7,-4 3 0 23,2-2-320-23,3 0-128 0,-5 6-16 0,0 4-8112 13,-4-3-1632-13</inkml:trace>
    </iact:actionData>
  </iact:action>
  <iact:action type="add" startTime="105463">
    <iact:property name="dataType"/>
    <iact:actionData xml:id="d123">
      <inkml:trace xmlns:inkml="http://www.w3.org/2003/InkML" xml:id="stk123" contextRef="#ctx0" brushRef="#br2">20049 7052 6447 0,'0'0'576'1,"0"0"-576"10,-8-6 0-11,8 6 0 4,0 0 1088-4,0 0 96 10,-12 6 32-10,12-6 0 5,-13 2 288-5,13-2 64 12,0 0 16-12,0 0 0 4,-10 8-256-4,10-8-48 13,0 0-16-13,-12 14 0 2,12-14-240-2,0 0-64 10,0 0 0-10,0 0 0 4,2 15-176-4,-2-15-32 12,16 14-16-12,-1-4 0 4,7 3 32-4,5-5 0 11,2-2 0-11,14-2 0 4,2-2-256-4,4-2-32 12,2-2-16-11,1 0 0 1,5-2-272-2,1 0-48 10,1 2-16-10,-1 0 0 4,3-2-128-4,-1 4 128 11,-1 4-128-11,-1-4 128 5,-3-2-128-5,-4 2 0 9,-2 0 0-9,-12 0 128 20,-4 0-512-20,-4-2-96 0,-8 0-32 0,-1-3-13376 4</inkml:trace>
    </iact:actionData>
  </iact:action>
  <iact:action type="add" startTime="105857">
    <iact:property name="dataType"/>
    <iact:actionData xml:id="d124">
      <inkml:trace xmlns:inkml="http://www.w3.org/2003/InkML" xml:id="stk124" contextRef="#ctx0" brushRef="#br2">22512 6440 13823 0,'0'0'1216'1,"0"0"-960"6,0 0-256-7,2-16 0 4,2 5 1728-4,-2-3 320 10,-2 6 48-10,0 8 16 5,0 0-1696-5,0 0-416 11,-12-8 0-11,-5 3 0 4,-1 1 304-4,-5 2-32 11,-4 6 0-11,-3 3 0 5,-3 1 64-5,0 0 16 10,-2 8 0-10,0-1 0 4,-6 7-64-4,2 3-16 11,-6-2 0-11,4 5 0 4,-2 1 128-4,4 2 32 11,-6 6 0-11,-2 6 0 4,-3 4 144-4,5 0 48 12,-2 3 0-12,8 9 0 5,-4 9-240-5,8-2-64 10,0 3 0-10,4-3 0 4,7 2-320-4,5 1 0 9,3 1 0-9,10-8 128 5,6-3-128-5,6-7 0 11,6-1 128-11,2-10-128 4,5-2 128-4,4-6-128 13,7-4 160-13,-1 1-160 3,2-7 224-3,4-1-48 11,4-9-16-11,-2-1 0 4,4-6 32-4,-2-4 16 12,0-4 0-12,2-4 0 3,-8-6-16-3,7 0-16 10,-3-5 0-10,-2 1 0 5,6-3-16-5,-6-3 0 10,2 7 0-10,-2-5 0 5,-6-3-32-5,-2-1 0 10,-1-1 0-10,-9 0 0 5,1-1-128-5,-8 1 0 11,-1-2 0-11,-7 3 0 3,-7 5 0-3,-1-1 0 11,-2 7 0-11,-8-3 0 5,1 6 0-5,-9 3 0 10,-3 5 0-10,-2 7-176 5,-6 5 176-5,-4 2 0 11,0 3 0-11,-4 5 0 4,4-2 0-4,-4 1 0 11,6 2 0-11,-2-3 176 4,2 0-176-4,5 1 0 10,5-3 0-10,8-1 0 4,5-7 0-4,14-8 0 12,0 0-144-12,0 0 144 20,0 0-2304-20,19-2-384 0</inkml:trace>
    </iact:actionData>
  </iact:action>
  <iact:action type="add" startTime="106385">
    <iact:property name="dataType"/>
    <iact:actionData xml:id="d125">
      <inkml:trace xmlns:inkml="http://www.w3.org/2003/InkML" xml:id="stk125" contextRef="#ctx0" brushRef="#br2">23150 6951 28559 0,'0'0'2544'0,"0"0"-2032"7,0 0-512-7,4 17 0 5,6-3-192-5,0 8-144 12,5 5-32-12,1 4 0 3,3 4 528-3,5-2 96 7,-3 2 32-7,3 2 0 8,1 2 288-8,0-1 48 11,-1 2 16-11,1-2 0 4,2 1-16-4,1 1 0 7,-1-2 0-7,0 2 0 4,-1-2-352-4,-3-5-64 7,-5-4-16-7,-1-2 0 8,3-1-192-8,-7-3 144 8,3-2-144-8,-6-1 128 8,-1-8-128-8,-9-12 0 12,0 0 0-12,0 0 0 18,0 0-1536-17,0 0-256-1,4 13-32 0</inkml:trace>
    </iact:actionData>
  </iact:action>
  <iact:action type="add" startTime="106653">
    <iact:property name="dataType"/>
    <iact:actionData xml:id="d126">
      <inkml:trace xmlns:inkml="http://www.w3.org/2003/InkML" xml:id="stk126" contextRef="#ctx0" brushRef="#br2">23882 6861 24927 0,'0'0'1104'1,"-12"-6"240"-1,2-3-1088 0,10 9-256 9,0 0 0-9,-13 5 0 4,-3 5 0-4,0 0 160 12,1 6-160-12,-9 3 128 3,-5 10 768-3,0 6 160 11,2 4 32-11,-1 4 0 4,-1-4 240-4,-2 8 48 11,-4 6 16-11,0 1 0 4,-1 1-416-4,1 2-80 12,-4 1 0-12,6 1-16 3,4 3-432-3,-2-7-64 13,-1-9-32-13,5 1 0 3,0 0-224-3,5-8-128 10,3-4 160-10,5-2-160 5,1-13 144-5,7-3-144 6,6 1 128-6,0-8-128 25,0-10-832-24,0 0-240-1,19 7-48 0,3-11-15104 1</inkml:trace>
    </iact:actionData>
  </iact:action>
  <iact:action type="add" startTime="106907">
    <iact:property name="dataType"/>
    <iact:actionData xml:id="d127">
      <inkml:trace xmlns:inkml="http://www.w3.org/2003/InkML" xml:id="stk127" contextRef="#ctx0" brushRef="#br2">24414 7522 28559 0,'-6'20'2544'1,"2"3"-2032"7,-1 8-512-8,1 6 0 5,4 10 1056-5,0 6 112 9,0 7 32-9,-4 1 0 4,2-3-560-4,-2 1-96 7,0 3-32-7,0 1 0 8,-2-5 320-8,-2 1 64 12,1-1 16-12,-1-1 0 3,-4-5-272-3,4-1-48 11,1-2-16-11,3-6 0 6,-4-4-256-6,6 0-64 10,2-2-16-10,2-4 0 3,4-6-240-3,0 3 128 7,3-3-128-7,7-2 0 24,-2-7-2448-24,3-9-592 1</inkml:trace>
    </iact:actionData>
  </iact:action>
  <iact:action type="add" startTime="107853">
    <iact:property name="dataType"/>
    <iact:actionData xml:id="d128">
      <inkml:trace xmlns:inkml="http://www.w3.org/2003/InkML" xml:id="stk128" contextRef="#ctx0" brushRef="#br2">14227 8492 6447 0,'0'0'272'1,"0"0"80"-1,0 0-352 0,0 0 0 6,0 0 0-6,0 0 0 5,0 0 1792-5,0 0 304 11,0 0 48-11,0 0 16 4,0 0-640-4,0 0-128 12,0 0-32-12,9 15 0 3,7-3 16-3,-4 0 0 8,5-7 0-8,3-1 0 7,7-6-224-7,4 2-32 7,2 0-16-7,8 0 0 8,8-4-320-8,4-1-64 7,-1-1-16-7,7-2 0 9,1 0-176-9,5 2-32 6,-3-3-16-5,8 5 0 7,-1 4 48-8,7 2 16 11,0 5 0-11,0-5 0 4,2 0-240-4,-4 2-48 11,-2-2-16-11,-7 4 0 5,-3 0-112-5,-2 4-128 10,-3-3 176-10,-4 1-176 5,-3 0 176-5,-1-2-176 10,-4-2 160-10,-6 0-160 4,6 2 320-3,-10 1-16 9,-4-3-16-10,-5-2 0 5,-5-6 160-5,-5 2 48 10,-1 0 0-10,-1-2 0 4,-14 4-176-4,0 0-48 10,13 0 0-10,-13 0 0 4,0 0-112-4,0 0-32 13,0 0 0-13,0 0 0 3,0 0-128-3,0 0 0 12,-9-11 0-12,-9 1 0 21,1 0-1504-21,-9 6-288 1,-9 0-48-1</inkml:trace>
    </iact:actionData>
  </iact:action>
  <iact:action type="add" startTime="110734">
    <iact:property name="dataType"/>
    <iact:actionData xml:id="d129">
      <inkml:trace xmlns:inkml="http://www.w3.org/2003/InkML" xml:id="stk129" contextRef="#ctx0" brushRef="#br2">21662 15046 13823 0,'0'0'1216'1,"0"0"-960"8,0 0-256-9,0 0 0 4,0 0 1200-4,0 0 192 11,21 8 32-11,5-6 16 4,5-4-224-4,6-4-64 13,6 0 0-13,2-2 0 4,6-1 320-4,7-5 64 11,10 2 16-11,3-1 0 3,3 1-464-3,8-2-80 11,3 7-32-11,1-3 0 4,-2-4-400-4,-6 2-64 11,-4-3-32-11,-9 5 0 4,1 0-480-4,-10 3 0 10,-11 1 0-10,-4 0 0 20,-8 2-2352-19,-7-4-560-1,-1 2-112 0,-25 6-32 0</inkml:trace>
    </iact:actionData>
  </iact:action>
  <iact:action type="add" startTime="111468">
    <iact:property name="dataType"/>
    <iact:actionData xml:id="d130">
      <inkml:trace xmlns:inkml="http://www.w3.org/2003/InkML" xml:id="stk130" contextRef="#ctx0" brushRef="#br2">5993 1356 11055 0,'0'0'976'1,"0"0"-784"10,0 0-192-11,10-8 0 3,4 0 544-3,-14 8 64 7,11-14 16-7,3 7 0 8,-4-3-128-8,2-2-32 12,1 4 0-12,-5-5 0 3,0 3-112-3,2-2-32 12,-5-1 0-12,3 5 0 4,0-6-144-4,-8 14-48 6,6-11 0-6,-2-5 0 8,-4 4 16-8,0-1 0 12,0 13 0-12,0-14 0 3,-2-4 224-3,-2 5 32 12,-4-5 16-11,2 5 0 2,-2-5 160-3,1 2 16 12,-7 1 16-12,2-3 0 3,-5 5 0-3,-1-5 0 11,3-2 0-11,-5 3 0 3,6-3-48-3,-5 1-16 9,1 3 0-9,1-3 0 7,-7 1-96-7,-1 7-32 12,2 1 0-12,-3 0 0 4,1 2-80-4,-2 2-16 10,-3 3 0-10,3 3 0 5,0 0-96-5,1 3-32 11,1 5 0-11,2 2 0 4,-5 4-192-4,1-1 144 10,0 5-144-10,-1 1 128 5,1 5-128-5,0-1 0 10,-2 2 0-10,1 3-176 5,1 3 176-5,0 4 0 10,-5 2 0-10,3 8 0 6,2-4 0-6,0 8 0 10,-1 1 0-10,1 3 0 4,-2 0 0-4,1 1 0 11,1 1 0-11,2 2 0 4,1-3 0-4,3 1 0 10,-3 1 0-10,1 1 128 5,4-1-128-5,5 1 144 10,-6 1-144-10,5-1 160 5,3-4-160-5,6 1 128 10,-4 5-128-10,3-3 128 5,1-1-128-5,0 1 0 10,-4 3 144-10,4-1-144 5,0-7 0-5,5 2 128 10,-5 0-128-10,-2 3 0 5,2 3 0-5,2 1 0 11,2-3 0-11,2-1 128 4,4 1 32-3,4-3 16 8,2 3 0-9,1-3 0 5,5-3 32-5,-2 2 16 10,3-1 0-10,-3-5 0 5,1 0-64-5,-3 2-16 10,4-4 0-10,-7 2 0 5,3 1-144-5,-4-1 0 10,2-6 0-10,1 8 0 5,-3-6 128-5,2 2-128 10,0 1 0-10,-4-5 128 5,1 4-128-5,5-4 0 10,-4 6 144-10,0-2-144 5,1-6 0-5,-1 2 0 11,0-6 0-11,4 0 128 4,-4 6-128-4,1-6 0 10,1-2 0-10,-2 0 128 5,-4 0-128-5,0-3 0 12,3-1 0-12,3-2 0 3,-4-3 128-3,4-3-128 12,2 4 160-12,-3-3-160 3,7-1 160-3,-2-1-160 10,3-1 160-10,-3 1-160 6,3-1 176-6,3-5-176 9,-3 2 192-9,5-3-192 5,-1 7 160-5,5-5-160 11,-3-3 128-11,0 0-128 4,1-1 0-4,1-3 0 10,1 0 128-10,-1 4-128 5,-4-8 0-5,5 0 0 10,1 0 144-10,-2-4-144 5,3 0 144-5,-5-6-144 10,-1-4 192-10,1-2-192 5,0 4 224-5,3-7-64 11,1-1-16-11,0-3 0 4,1-1 16-4,-1 3 0 12,0-5 0-12,1 1 0 3,-3-3-160-3,0 7 128 10,3-5-128-10,-3-1 128 5,-2-4-128-5,3-1 0 11,-3-1 0-11,4 0 0 5,1-4 144-5,3-6 0 10,-2-2 0-10,0-6 0 5,1 4 48-5,-1-4 0 10,-2-2 0-10,3-3 0 4,-3-5-16-4,2-1 0 10,0-3 0-10,-1 1 0 5,-3-1-16-5,0 1 0 10,-3-3 0-10,-5-7 0 5,1 2-32-5,0-6 0 10,-7-2 0-10,1 2 0 5,-2-2-128-5,-6-6 160 11,-1-6-160-11,1-8 160 4,-4-1-32-4,2-4-128 10,-2-7 192-10,-2 7-64 5,0 3 144-5,-1-1 32 11,1 3 0-11,-2 1 0 5,-2 5 80-5,-2 2 0 10,-2 6 16-10,1 2 0 4,-5 2-48-4,2 6-16 10,-7 6 0-10,-1 7 0 5,-3 1-112-5,1 7-32 10,-3 4 0-10,-2 8 0 5,-3-2-192-5,-3 8 144 11,0 0-144-11,2 6 128 5,0 3-128-5,-4 7 0 9,-4-1 0-9,3 7-176 20,1 7-1024-19,-4 8-208-1,2 5-32 0,-4 3-16208 4</inkml:trace>
    </iact:actionData>
  </iact:action>
  <iact:action type="add" startTime="113889">
    <iact:property name="dataType"/>
    <iact:actionData xml:id="d131">
      <inkml:trace xmlns:inkml="http://www.w3.org/2003/InkML" xml:id="stk131" contextRef="#ctx0" brushRef="#br2">25497 7267 20895 0,'-20'-10'928'1,"20"10"192"-1,-8-4-896 0,8 4-224 6,0 0 0-6,0 0 0 8,0 0 576-8,0 0 80 7,0 0 16-7,0 0 0 8,14 10 192-8,4-4 32 7,5-2 16-7,4 0 0 4,5-4 192-4,7 0 48 7,9 2 0-7,3-2 0 8,4-6-368-8,-3-2-64 7,3 0-16-7,0 0 0 8,-3 0-256-8,1-3-64 12,0-1-16-12,-3 8 0 4,1 0-16-4,-2 2 0 6,1 0 0-6,-3 4 0 10,-2 2-224-10,0 2-128 12,-6-2 160-12,0 0-160 8,-8-4 0-7,-4 0 0 3,-3 0-208-4,-7-2 64 19,-1-2-2416-19,-2 0-464 0,-1-13-112 5,-13 17-9584-5</inkml:trace>
    </iact:actionData>
  </iact:action>
  <iact:action type="add" startTime="114189">
    <iact:property name="dataType"/>
    <iact:actionData xml:id="d132">
      <inkml:trace xmlns:inkml="http://www.w3.org/2003/InkML" xml:id="stk132" contextRef="#ctx0" brushRef="#br2">26220 6652 20031 0,'0'0'896'1,"-6"-13"176"-1,5-9-864 0,1 22-208 7,0 0 0-7,0 0 0 5,0 0 896-5,0 0 144 10,0 0 32-10,-4 20 0 5,0 1-16-5,-4 1 0 10,2 5 0-10,2 6 0 5,0 4-128-5,-2 0-32 10,-3 8 0-10,1 4 0 5,4 4-176-5,-6 3-32 11,0 3-16-11,3 1 0 4,-5 6-80-4,2 5-16 11,0-5 0-11,-3 0 0 4,3-7-192-4,-4-7-64 11,3-3 0-11,-5-4 0 6,2 2-96-6,-1-4-32 10,5-6 0-10,-2-6 0 3,3 0-64-3,3-5-128 12,6-3 176-12,-2-9-176 4,2-14 128-4,0 0-128 10,6 17 0-10,-6-17 0 20,0 0-1152-18,23-4-352-2,-1-4-64 0,-1-11-8656 8,2-4-1728-8</inkml:trace>
    </iact:actionData>
  </iact:action>
  <iact:action type="add" startTime="114687">
    <iact:property name="dataType"/>
    <iact:actionData xml:id="d133">
      <inkml:trace xmlns:inkml="http://www.w3.org/2003/InkML" xml:id="stk133" contextRef="#ctx0" brushRef="#br2">27478 6506 27007 0,'0'0'1200'0,"0"0"240"0,0 0-1152 0,12-6-288 8,10 4 0-8,1-1 0 5,4-5 752-5,5 2 80 7,3 0 32-7,4 2 0 4,4 0-336-4,3-4-64 7,3 3-16-7,2 1 0 8,2-2-224-8,5 0-48 11,2-2-16-10,1 2 0 4,-4 4-160-5,-3-2 0 10,-3 3 0-10,-4-5 0 20,-12-6-2048-19,-6 4-304-1,-6 0-48 0,-3 1-16 0</inkml:trace>
    </iact:actionData>
  </iact:action>
  <iact:action type="add" startTime="114865">
    <iact:property name="dataType"/>
    <iact:actionData xml:id="d134">
      <inkml:trace xmlns:inkml="http://www.w3.org/2003/InkML" xml:id="stk134" contextRef="#ctx0" brushRef="#br2">27759 6432 3679 0,'-27'2'320'1,"0"4"-320"6,-1 0 0-7,5 2 0 5,3 7 4864-5,-3-1 912 11,-2 5 176-11,-5-3 48 4,-3 1-4480-4,0 3-896 12,2-4-176-12,4 1-48 3,1 5 336-3,9 1 64 7,-1 2 16-7,12-3 0 9,2-3-160-9,8 5-16 13,4 3-16-13,12 2 0 4,-1-1-304-4,5 3-48 5,9-4-16-5,-2 2 0 9,0 1-128-9,2-1-128 10,2 0 144-10,4 4-144 4,-5-2 128-4,3-1-128 13,4-1 0-11,-4 0 0-1,4 0 224 0,-4 3-48 5,0 1-16-6,0 2 0 4,-6-10 96-4,0-1 32 7,-2-1 0-7,-3 2 0 8,-5 5-32-8,-7-3 0 8,0 0 0-8,-11-3 0 7,-4-1 80-6,-3-1 16 9,-8-5 0-10,-2 5 0 5,-9-1 176-5,-4 0 48 12,-3-5 0-12,-7 2 0 3,-4-7-128-3,0 3 0 6,-6-4-16-6,-1 1 0 9,1-1-160-9,2-4-16 13,-2 0-16-13,4 0 0 2,0-8-240-1,6-2 176 9,-2 0-176-10,6-4 160 4,6-2-336-4,3-5-64 12,11-3-16-12,5-1 0 19,8-9-2960-19,12-3-608 1,11-19-112-1,14 7-32 0</inkml:trace>
    </iact:actionData>
  </iact:action>
  <iact:action type="add" startTime="115301">
    <iact:property name="dataType"/>
    <iact:actionData xml:id="d135">
      <inkml:trace xmlns:inkml="http://www.w3.org/2003/InkML" xml:id="stk135" contextRef="#ctx0" brushRef="#br2">28908 6699 22111 0,'0'0'1968'1,"0"0"-1584"1,0 0-384-2,8 24 0 7,6 5 1600-7,-3 2 256 7,5 10 32-7,-2-2 16 8,-1 4-880-8,3 0-192 11,3 6-16-11,1 3-16 6,-5-5 224-6,1 0 64 5,2 6 0-5,-5-3 0 9,3 1-496-9,-4-4-80 12,1-6-32-11,-3 4 0 2,0-2-272-3,-1-1-48 7,-3-5-16-7,-4-3 0 7,2-3-144-7,-2-10 160 11,-2 3-160-11,2-5 160 4,0-7-160-4,-2-12 192 11,0 0-192-11,0 0 192 20,6 16-1696-19,-6-16-336-1,0 0-64 1</inkml:trace>
    </iact:actionData>
  </iact:action>
  <iact:action type="add" startTime="115572">
    <iact:property name="dataType"/>
    <iact:actionData xml:id="d136">
      <inkml:trace xmlns:inkml="http://www.w3.org/2003/InkML" xml:id="stk136" contextRef="#ctx0" brushRef="#br2">29382 6543 19343 0,'0'0'848'0,"-10"-9"192"0,10 9-832 0,0 0-208 6,-5 11 0-6,-1 3 0 5,-4 0 2240-5,4 7 416 10,0 6 80-10,-7 4 16 6,1 3-1584-6,-6 1-304 10,1 2-64-10,-5 6-16 4,-3 0 192-4,-2 7 48 11,-5 5 0-11,-7 3 0 4,2 1-256-4,-6 3-32 12,-1 1-16-12,-7-1 0 4,0 3-336-4,2-3-80 11,6-4-16-10,3-3 0 2,6-6-160-3,7-10-128 11,4 0 144-11,7-6-144 4,0-4 128-3,13-3-128 7,-1-5 0-8,6-5 0 22,-2-16-272-22,11 13-160 1,7-7-16-1,5-6-11072 9,3-6-2192-9</inkml:trace>
    </iact:actionData>
  </iact:action>
  <iact:action type="add" startTime="115869">
    <iact:property name="dataType"/>
    <iact:actionData xml:id="d137">
      <inkml:trace xmlns:inkml="http://www.w3.org/2003/InkML" xml:id="stk137" contextRef="#ctx0" brushRef="#br2">29601 7386 27647 0,'0'0'2448'1,"15"-6"-1952"8,7 0-496-9,5 0 0 4,6 4 0-3,2 2-240 8,6-2 32-8,-4 2 0 4,0-6 1088-5,2 5 208 7,-4 1 64-7,-1 1 0 8,-5 3-96-8,-4 2-16 7,-1 6 0-7,-3 0 0 9,-7 5-432-9,-1 3-96 12,-5 1 0-12,2 4-16 3,-6 3-64-3,-4-1-16 11,-8 2 0-11,-2 4 0 4,-1 1-32-4,-9-3-16 12,-1-2 0-12,-3 4 0 3,-1 8 16-2,-2-6 0 5,-1-2 0-6,3-3 0 11,3-5 112-11,1-2 16 9,3-1 16-9,7-3 0 4,-1-3 128-4,8 4 32 11,2-9 0-11,2-11 0 5,16 16-144-5,1-8-32 6,9-3 0-6,5 5 0 4,4-2-160-4,2-2-32 7,8 0-16-7,-4-2 0 9,4-10-160-9,0 4-16 11,3 0-128-11,1 0 192 4,0 2-192-4,-6 0 0 12,0 2 0-12,-4 2 0 19,-2-4-1008-19,-10 2-288 0,-9 4-64 0,-18-6-18848 3</inkml:trace>
    </iact:actionData>
  </iact:action>
  <iact:action type="add" startTime="118571">
    <iact:property name="dataType"/>
    <iact:actionData xml:id="d138">
      <inkml:trace xmlns:inkml="http://www.w3.org/2003/InkML" xml:id="stk138" contextRef="#ctx0" brushRef="#br2">20983 17453 13295 0,'0'0'576'1,"0"0"144"-1,0 0-576 0,0 0-144 4,0 0 0-4,-10 4 0 8,-3 0 1536-8,13-4 288 7,0 0 48-7,0 0 16 7,-12 9-288-7,12-9-64 8,0 0-16-8,0 0 0 7,0 0-384-7,0 0-80 8,0 0-16-8,0 0 0 10,0 0-304-10,0 0-64 5,0 0-16-5,0 0 0 8,22 6 112-8,1-4 32 7,4-2 0-7,1-2 0 8,-1-6-80-8,4-1-16 7,4-1 0-7,8 4 0 8,-2-4-112-8,4 2-16 8,-6 3-16-8,6-1 0 8,0 2-160-8,1 0-16 6,3 2-16-6,-2 0 0 8,-4 0-144-8,2 2-32 8,-6 2 0-8,0-2 0 7,-6-4-64-7,-4 2 0 7,-7 0-128-7,-5 2 192 8,1-2-64-8,-18 2-128 7,0 0 176-7,0 0-176 7,0 0 176-7,0 0-176 8,0 0 160-8,0 0-160 24,-18-9-1152-23,3-3-320 0,-7 2-64-1,3-7-15648 0</inkml:trace>
    </iact:actionData>
  </iact:action>
  <iact:action type="add" startTime="119154">
    <iact:property name="dataType"/>
    <iact:actionData xml:id="d139">
      <inkml:trace xmlns:inkml="http://www.w3.org/2003/InkML" xml:id="stk139" contextRef="#ctx0" brushRef="#br2">23453 16405 10127 0,'0'0'896'1,"0"0"-704"6,0 0-192-7,3-9 0 7,-3 9 2608-7,0 0 480 7,8-14 112-7,-8 14 0 8,4-12-1456-8,-2-1-288 7,-2 13-64-7,0 0-16 8,4-10-400-8,-4 10-80 7,0 0 0-7,0 0-16 8,0 0-96-8,0 0-16 7,-8-12 0-7,-4 6 0 8,12 6-208-8,-13-2-48 8,-5 1-16-8,7 2 0 8,11-1-224-8,-18 6-32 6,4-2-16-6,-1 4 0 8,-1-4 96-8,1 0 0 7,-3 2 16-7,4 3 0 9,-7 1 48-9,1 0 16 7,-3 2 0-7,3-3 0 10,-1 9-112-9,-4-2-32 3,-3 1 0-4,3 5 0 9,0 1 0-9,-1 0-16 6,-3 3 0-6,2-3 0 7,1 2-16-7,3 3 0 8,-2 1 0-8,1 2 0 7,1 0-32-7,-1 6 0 8,5-3 0-8,3 3 0 8,-3 2-64-8,1 0 0 7,5 8-128-7,-3 3 192 7,6-1-192-7,-2 0 0 7,5 1 128-6,1 1-128 7,0 2 0-8,2-3 0 7,-4 1 0-7,4 4 0 8,0-6 128-8,4-1-128 7,0 1 0-7,0 0 0 9,0-8 176-9,4 6-176 5,0-1 192-5,4-5-192 9,0 2 176-9,2-8-176 6,3-3 160-6,1-3-160 9,4-4 272-9,-3-1-32 7,3-3-16-7,3-3 0 7,3 1-224-7,1 1 0 8,-4-9 0-8,7 5 0 7,-1-6 0-7,2 5 0 8,2-7 0-8,1 0 0 7,1 5 0-7,-2-5 128 8,2 2-128-8,4 0 0 8,0-6 0-8,2 0 0 7,2-2 0-7,0-2 0 7,0 0 128-7,2-4-128 8,-4-2 0-8,-2-4 144 8,-4-2-144-8,2 5 0 7,-5-11 144-7,1 4-144 8,-2-5 128-8,0-3-128 7,-3 1 160-7,-1-2-160 8,0 1 128-8,-3-3-128 7,-5-1 0-7,1-1 144 8,-4 0-144-8,-1-3 128 7,-3-1-128-7,2 2 128 8,-6-2-128-8,-4 2 0 7,0-1 0-7,-2 5 128 8,-2 0-128-8,0 5 128 7,-4-1-128-7,-4-1 128 8,0 7-128-8,1-3 160 7,-5 6-160-7,2-3 160 7,-7 7-160-7,1-4 128 8,3 4-128-8,-7 3 128 9,1-1-128-9,-3 2 0 6,3 8 0-6,-5 2 0 8,-1 3 0-8,-2 9 0 7,-4-2 0-7,0 3 0 8,-3 4 160-8,-5 3 0 7,0 1 0-7,1 2 0 8,-1 1 224-8,0 3 32 6,4 2 16-6,5 4 0 9,5-6-80-9,0-2-16 7,5-3 0-7,7-1 0 8,-1-4-160-8,6 3-48 7,1-7 0-7,7-3 0 8,2-16-128-8,5 21 0 7,3-1 0-7,0-9 0 8,-8-11-288-8,23 12-96 7,-1-6 0-7,3-2-16 21,3-4-2448-20,-1 0-480-1</inkml:trace>
    </iact:actionData>
  </iact:action>
  <iact:action type="add" startTime="122626">
    <iact:property name="dataType"/>
    <iact:actionData xml:id="d140">
      <inkml:trace xmlns:inkml="http://www.w3.org/2003/InkML" xml:id="stk140" contextRef="#ctx0" brushRef="#br2">24558 16899 14735 0,'0'0'640'1,"0"0"160"-1,0 0-640 0,0 0-160 2,-15-6 0-2,7-4 0 9,8 10 1984-9,0 0 384 6,-12-8 64-6,12 8 0 9,0 0-944-9,0 0-192 8,0 0-32-8,0 0-16 7,0 0-432-7,0 0-96 6,0 0-16-6,0 0 0 9,0 0 544-9,0 0 96 7,0 0 32-7,20 6 0 24,3 6-1632-23,1 2-336-1,1 5-64 1,6 7-16-1,4-1 832 0,8 4 160 3,4 6 48-3,4 6 0 10,1 0-112-10,3 4 0 7,2-2-16-7,-7 4 0 7,-1 5-80-7,-10-3-16 7,4-10 0-7,-4 4 0 8,2-2 80-8,-6 2 16 7,-6-6 0-7,-1-2 0 8,-3 0 32-8,-2-4 16 7,-5-1 0-7,-4-1 0 8,-5-6-80-8,-1-1-16 7,-4-7 0-7,-2 3 0 8,-2-18-64-8,-2 15 0 7,2-15-128-7,-8 16 192 7,8-16-192-7,0 0 0 8,-13 4-144-8,-3-4 144 23,4-2-720-22,-3-8-48-1,3-7-16 0,-2-1 0 13,5-3-2144-13,1-5-416 1,-8-1-96-1</inkml:trace>
    </iact:actionData>
  </iact:action>
  <iact:action type="add" startTime="122987">
    <iact:property name="dataType"/>
    <iact:actionData xml:id="d141">
      <inkml:trace xmlns:inkml="http://www.w3.org/2003/InkML" xml:id="stk141" contextRef="#ctx0" brushRef="#br2">25440 16757 25791 0,'0'0'2304'1,"0"0"-1856"1,0 0-448-2,0 0 0 8,0 0 1088-8,0 0 128 7,-12-14 32-7,12 14 0 8,0 0-464-8,0 0-80 7,-11 4-32-7,-3 7 0 8,2-3-96-8,7 12 0 7,-9 7-16-7,2 4 0 8,-5 0 32-8,1 12 16 7,-4 0 0-7,-3 6 0 8,2 6-32-8,3-1-16 7,-1 3 0-7,-3 5 0 8,3 6 32-8,3-1 16 7,-5 7 0-7,3-8 0 8,0 4-336-7,-5-3-64 5,2-3-16-6,3-5 0 8,2-3-32-8,-1-7-16 7,3-12 0-7,1 0 0 8,5 2-16-8,4-8-128 7,0-3 192-7,4-5-64 8,2-4-128-8,2-1 0 7,2-2-160-7,5-9 160 24,-11-7-1168-23,20-5-144-1,3-7-32 0,3-4 0 13,-1-7-1472-12,2-3-320-1</inkml:trace>
    </iact:actionData>
  </iact:action>
  <iact:action type="add" startTime="123303">
    <iact:property name="dataType"/>
    <iact:actionData xml:id="d142">
      <inkml:trace xmlns:inkml="http://www.w3.org/2003/InkML" xml:id="stk142" contextRef="#ctx0" brushRef="#br2">26045 17535 22111 0,'0'0'1968'1,"0"0"-1584"0,0 0-384-1,6 15 0 8,-1-3 1408-8,1 6 208 6,4-3 48-6,-2 7 0 8,2 3-496-8,-1 0-80 8,-3 3-32-8,-4-1 0 8,0 6-96-8,-2 6-32 7,-4 0 0-7,0 4 0 8,-5-2 80-8,-1 8 16 7,0-4 0-7,-4 3 0 8,1 5-112-8,-3-4-16 7,3-8 0-7,-3 3 0 8,8-1-416-8,-4-6-96 7,5-1 0-7,1-5-16 8,2-4-368-8,0-2 0 8,0-1 0-8,4-5 128 26,4-7-480-26,-4-12-96 0,0 0 0 0,0 0-16 9,14 2-2768-9,-14-2-544 0</inkml:trace>
    </iact:actionData>
  </iact:action>
  <iact:action type="add" startTime="123915">
    <iact:property name="dataType"/>
    <iact:actionData xml:id="d143">
      <inkml:trace xmlns:inkml="http://www.w3.org/2003/InkML" xml:id="stk143" contextRef="#ctx0" brushRef="#br2">27270 16552 19343 0,'0'0'1728'0,"0"0"-1392"5,0 0-336-5,0 0 0 8,0 0 1600-8,0 0 256 7,0 0 64-7,0 0 0 9,0 0-384-9,0 0-64 7,0 0 0-7,0 0-16 8,0 0-512-8,-4 17-112 7,-2-5 0-7,2 9-16 8,2 7-144-8,0 3-32 7,0 10 0-7,0 0 0 8,-2 6-48-8,4 7-16 7,-4 7 0-7,1 7 0 8,-1 0-176-8,0 8-32 8,0 2-16-8,-4-4 0 7,0 1-224-6,0-5-128 5,5-6 128-6,-7-7-128 8,2-7 0-8,4-9 0 7,4-6 0-6,2-3-128 22,2-11-352-23,4-5-64 0,2-1-16 0,-1-9 0 13,-9-6-2496-13,0 0-496 0</inkml:trace>
    </iact:actionData>
  </iact:action>
  <iact:action type="add" startTime="124171">
    <iact:property name="dataType"/>
    <iact:actionData xml:id="d144">
      <inkml:trace xmlns:inkml="http://www.w3.org/2003/InkML" xml:id="stk144" contextRef="#ctx0" brushRef="#br2">26946 17228 5519 0,'0'0'496'1,"-14"10"-496"2,14-10 0-2,0 0 0 6,0 0 7376-6,0 0 1392 6,0 0 256-7,18 4 64 8,-3-4-7056-8,13 0-1424 7,11-8-288-7,4 1-48 8,7-9 128-8,11 2 32 7,7-5 0-7,0-3 0 9,5 3-224-9,-11-3-32 6,-4-1-16-6,3 2 0 8,-4 5-320-8,-7-4-64 7,-1-3-16-7,2 0 0 25,-1-3-1680-23,-1 3-352-2,-8 3-64 0,4-1-13312 0</inkml:trace>
    </iact:actionData>
  </iact:action>
  <iact:action type="add" startTime="124548">
    <iact:property name="dataType"/>
    <iact:actionData xml:id="d145">
      <inkml:trace xmlns:inkml="http://www.w3.org/2003/InkML" xml:id="stk145" contextRef="#ctx0" brushRef="#br2">28719 16086 24767 0,'0'0'1088'0,"0"0"240"0,0 0-1072 0,0 0-256 3,0 0 0-3,0 0 0 9,0 0 2368-9,0 0 432 6,0 0 80-6,0 0 0 9,0 0-2288-9,14-10-464 7,-5 0-128-7,11-5 0 8,3 3 624-8,3-6 64 6,5 3 16-6,4 1 0 8,4-5-288-8,2-1-48 8,0 2-16-8,0-3 0 7,-2 0-208-7,2-1-144 8,-10 1 192-8,2 1-192 7,-4 1 0-7,1 5 0 8,-3-4 0-8,0 7 0 7,-1-5 0-7,-3 8-192 7,-1 1 16-6,-5-3 16 23,1 2-384-24,1 0-80 0,-3-2-16 0,-1 5 0 12,3 3-1408-11,-18 2-304-1,16-6-48 1</inkml:trace>
    </iact:actionData>
  </iact:action>
  <iact:action type="add" startTime="124816">
    <iact:property name="dataType"/>
    <iact:actionData xml:id="d146">
      <inkml:trace xmlns:inkml="http://www.w3.org/2003/InkML" xml:id="stk146" contextRef="#ctx0" brushRef="#br2">28857 15815 18431 0,'-35'13'1632'1,"-2"-1"-1312"3,-6 5-320-4,4 3 0 8,-4 1 2800-8,12 7 480 7,-2 7 112-7,4-6 0 9,0-2-2176-9,3 3-448 6,5-3-96-6,1-4-16 9,7-7-80-9,-1 3 0 6,6 5-16-5,4-5 0 6,0-1-240-7,4 1-32 7,2-1-16-7,4 0 0 8,0 3 16-8,8-2 0 7,-5-1 0-7,15 2 0 8,5 1-48-8,0-3-16 7,3 1 0-7,8 4 0 8,1 3 16-8,8-1 0 8,0-5 0-8,4-3 0 7,1 3 16-7,-3 5 0 9,-2-2 0-9,-2-3 0 7,-6 1-64-7,-2 3-16 7,-8 1 0-7,-4 4 0 8,-7-1-176-8,-7-1 0 7,3 0 144-7,-8 5-144 8,-3-3 176-8,-5 0-48 7,-1 0 0-7,-3 6 0 8,-4 1 144-8,-8-5 32 7,3 0 0-7,-9 0 0 8,-5 2 112-8,-4-3 32 7,-8-1 0-7,0-2 0 8,-12-2 16-8,0-1 16 7,-2 7 0-7,1-4 0 8,-1-7-224-8,6-3-32 7,1-3-16-7,6-2 0 7,0-6-208-7,6-3 0 8,7-4 0-8,4-3 0 23,3 0-416-23,8-4-32 0,12 8 0 1,-7-18 0 12,1-1-1824-13,14 1-368 0,-1-3-80 0,11-3-14288 4</inkml:trace>
    </iact:actionData>
  </iact:action>
  <iact:action type="add" startTime="125270">
    <iact:property name="dataType"/>
    <iact:actionData xml:id="d147">
      <inkml:trace xmlns:inkml="http://www.w3.org/2003/InkML" xml:id="stk147" contextRef="#ctx0" brushRef="#br2">30194 16331 23951 0,'0'0'2128'1,"0"0"-1696"0,0 0-432-1,0 0 0 8,0 0 2368-8,0 0 400 6,0 0 80-6,0 0 16 9,7 24-2112-9,3-1-432 7,-2 1-64-7,4 3-32 9,3 2 144-9,-1 2 16 6,3 8 16-6,7 4 0 8,-3 4-16-8,1 0 0 7,-1 6 0-7,3-3 0 7,-1-1-96-7,2-2-32 8,1-2 0-8,-1 1 0 8,0 1-256-8,-3-6 128 8,-1 2-128-8,1-8 0 7,-1 0 0-7,-5 0 0 7,1-5 0-7,1-5 0 9,-8-5-176-9,1-3-80 8,-1-3-32-8,-10-14 0 22,0 0-2064-21,0 0-400-1,8-8-96 0</inkml:trace>
    </iact:actionData>
  </iact:action>
  <iact:action type="add" startTime="125539">
    <iact:property name="dataType"/>
    <iact:actionData xml:id="d148">
      <inkml:trace xmlns:inkml="http://www.w3.org/2003/InkML" xml:id="stk148" contextRef="#ctx0" brushRef="#br2">30892 16086 31327 0,'0'0'2784'13,"0"0"-2224"-12,-14 0-560-1,14 0 0 0,-10 15 976 0,-3 5 96 4,3 1 16-4,-6 12 0 8,3 1-592-8,-5 5-112 7,1 5-32-7,-3 5 0 8,-5 0 256-8,-2 7 48 7,-5 5 16-7,-3 1 0 8,2 3 48-8,0 1 16 9,-2-4 0-9,-2 5 0 6,2 1-416-6,5-6-64 7,1 1-32-7,2-5 0 9,-1-9-96-9,3-2 0 6,0 0-128-6,5-8 192 8,5-6-192-8,-1-4-256 7,8-6 48-7,2-3 16 26,4-3-1360-25,2-17-272-1,0 0-48 0,0 0-9472 3,16-5-1904-2</inkml:trace>
    </iact:actionData>
  </iact:action>
  <iact:action type="add" startTime="125834">
    <iact:property name="dataType"/>
    <iact:actionData xml:id="d149">
      <inkml:trace xmlns:inkml="http://www.w3.org/2003/InkML" xml:id="stk149" contextRef="#ctx0" brushRef="#br2">31253 16975 22111 0,'-24'8'976'0,"9"-4"208"1,1-2-944-1,-2 2-240 7,16-4 0-7,-9 7 0 8,9-7 2544-8,0 0 464 7,0 0 80-7,0 0 32 8,0 0-2320-8,0 0-464 7,0 0-80-7,0 0-32 9,0 0 352-9,11 0 64 6,7-6 0-6,3 3 16 9,7-1 96-9,5 0 16 7,-2 2 0-7,8 0 0 8,4 2-128-8,-2 4 0 6,4 2-16-6,0 3 0 9,-10 1-336-9,2 2-64 6,0 5-16-6,-6 1 0 8,-2-2-208-8,-3 5 128 8,-1-2-128-8,-7 1 0 8,-3 1 208-7,-9 3-48 5,-4 1-16-6,-6 1 0 8,-6 1-144-8,-9 2 160 7,-5 0-160-7,-1 1 160 8,-4 1-160-8,-4 0 0 7,-12 2 0-7,0-2 128 8,-6-1-128-8,-3-1 0 7,-9-2 144-7,1 0-144 7,7-1 352-7,1 1 0 8,1-2 0-8,12 1 0 7,2-7-96-7,8 3 0 8,5-5-16-8,11-5 0 8,-3 2-240-8,18-14 176 7,0 0-176-7,6 9 160 8,8 3 16-8,9 0 0 7,8-4 0-7,10-1 0 8,10 1 80-8,13-2 0 7,7 0 16-7,5 2 0 8,-2 3-112-8,-4-3-32 7,2 0 0-7,-2 0 0 8,3-4 0-8,1 0-128 7,-6-4 192-7,4 0-64 8,-6-2-128-8,3-4 0 7,-7-4-160-7,-1 0 160 24,-7 1-2704-23,-5-5-448-1</inkml:trace>
    </iact:actionData>
  </iact:action>
  <iact:action type="add" startTime="127834">
    <iact:property name="dataType"/>
    <iact:actionData xml:id="d150">
      <inkml:trace xmlns:inkml="http://www.w3.org/2003/InkML" xml:id="stk150" contextRef="#ctx0" brushRef="#br2">31852 11138 18191 0,'0'0'800'1,"0"0"176"-1,0 0-784 0,0 0-192 5,0 0 0-5,0 0 0 9,0 0 592-9,0 0 80 5,0 0 16-5,0 0 0 8,0 0-112-8,0 0 0 7,-6-10-16-7,6 10 0 8,0 0-80-8,0 0-16 7,0 0 0-7,-12-4 0 8,-2 2 48-8,14 2 0 7,-9 0 0-7,9 0 0 10,-20 0 192-10,8 0 32 5,12 0 16-5,-17-2 0 9,3 2-80-9,-1-2-16 6,1 1 0-6,-4-1 0 8,3 0-208-8,-1 2-32 8,-7 0-16-8,-3 0 0 7,-1 0-64-6,-4 2-16 7,-10 1 0-8,0 1 0 7,-8-2-128-7,-2 4-48 7,-3-4 0-7,-3 0 0 8,-1 2-144-8,-3-2 0 6,3 0 144-6,-5 2-144 9,3 0 128-9,-1 2-128 7,1-1 160-7,-8-1-160 7,-3-4 192-7,-5-2-64 8,0-2-128-8,-2 1 192 8,2-3-32-8,2 4-16 7,-2 0 0-7,6 2 0 9,-2 4-16-9,-4 2-128 5,-6-5 192-5,-6 1-64 8,-4-2 0-8,-3 0-128 8,5 0 192-8,2 4-64 8,2 0 0-8,-1 4-128 7,-1 2 192-7,-4-2-64 8,-7-6-128-8,5 3 192 7,-5-1-192-7,9 4 192 8,-2-2-192-8,2 0 160 7,7 5-160-7,-7 1 160 7,-8-6-160-7,1 0 160 7,-7-2-160-7,7 4 160 8,-3-3-160-8,3 1 0 7,5 6 144-7,-5-4-144 8,-5-4 128-8,-3 2-128 7,-6-1 128-7,5 3-128 9,1-2 208-9,8-2-16 7,-3 2-16-7,-1 2 0 8,-9-1 128-8,1-1 16 7,0 0 16-7,2 2 0 9,1-2-48-9,3-2-16 6,0 2 0-6,-5 1 0 9,-5 3-80-9,0-4-32 6,4 2 0-6,3 1 0 8,3-1-160-8,4 0 0 7,-3 4 0-7,-3-4 128 8,-4-3-128-8,3 3 0 7,7 0 0-7,-1-2 0 8,7-4 0-8,-5-2 0 7,6 2 0-7,-5 0 0 8,-1-2 0-8,-1 2 128 7,7 2-128-7,-3 1 0 8,1-3 0-8,-1 2 0 7,1 0 0-7,-4 0 0 8,-3 2 0-8,-2-2 0 7,3 4 0-7,5-1 0 8,-5-1 0-8,6 4 0 7,-1-2 0-7,-1-4 0 8,-9 2 128-8,3-1-128 6,7 1 128-6,-3 0-128 10,5-2 0-10,1 2 0 5,4 0 0-5,-1 3 0 9,-5-3 0-9,-6-2 0 7,1 2 0-7,5 4 0 8,-1-2 0-8,7-3 0 7,0 3 0-7,2 2 0 8,-3-4 0-8,-5 2 0 7,2-4 0-7,3 3 0 8,1-1 0-8,4-4 0 7,2 0 0-6,2 2 0 6,4 0 0-7,-4 4 0 7,-4-2 0-7,-2-3 0 8,-7 1 0-8,5 2 0 7,4 0 0-6,0 0 192 6,0-2-192-7,2 4 0 7,3 1-192-7,-3 1 192 8,-4 2 0-8,-2 2 0 7,0-9 0-7,6 1 0 8,8 4-144-8,-2-2 144 7,-2 0 0-7,6 3 0 8,4-3 0-8,-6 0 0 7,1 2 0-7,-5-3 0 8,-4-1 0-8,4 0 0 7,2 2 0-7,6-2 0 8,-2 0 0-8,2-1 0 7,1 5 0-7,-3 0 0 8,4 0 0-8,-6 3 0 8,-4-3 0-8,4 4 0 7,-2-4 0-7,-2-3 0 8,5 3 0-8,7-2 0 8,-2-2 0-8,4 2 0 6,5-1 0-6,0-1 0 9,3-4 0-9,-3 2 0 6,-7 4 0-6,4-2 0 8,-3-6 0-8,-1 0 128 7,7 0-128-7,3 0 0 8,-1 0 0-8,3 0 0 7,-1 2 0-7,6 0 0 9,-1-2 0-9,3 2 128 6,0 1-128-6,-6-1 0 9,-1 0 0-9,-3 0 0 6,1-2 0-6,-1 2 0 8,2-2 0-8,5 0 0 7,-1-2 0-7,4 0 0 9,4 0 0-9,-2 0 0 7,10-1 0-7,-4-1 0 8,4-2 0-8,2 0 0 6,4-2 0-6,-2 2 0 8,-1-3 0-8,-1 3 0 7,2 0 0-6,0 0 0 6,-2-4 0-7,3 2 0 8,-5 3 0-8,2-3 0 7,2-4 0-7,2 4 0 7,-5 0 0-7,5-1 0 8,4 1 0-8,-1 0 0 7,1-2 0-7,2 5 0 8,5 1 0-8,-1-2 0 7,-5 2 0-7,5-2 0 8,3 2 0-8,-5 2 0 7,5-2 0-7,0 2 0 9,3 2 0-9,1 0 0 7,12 0 0-7,-14 0 0 8,14 0 0-8,0 0 0 6,0 0 0-6,-9 8 0 8,3 2 0-8,6-10 0 7,-6 10 0-7,0 7 0 8,2-3 0-8,0 5 0 7,2 1 0-6,2 1 0 6,2 1 0-7,0 3 0 8,-2 2 0-8,0 1 0 7,0 1 0-7,2 4 0 7,0 6 0-7,0-4 0 8,-2 2 0-8,0 4 0 7,-2-4 0-7,2 8 0 8,0 4 0-8,0-2 0 7,-2 3 0-7,0 3 0 8,0-2 0-8,0 3 0 8,-1 1 0-8,1 2 0 8,-4-3 0-8,-2 5 0 6,2 1 0-6,-2 4 0 9,-3 1 0-9,3-3 0 6,0 5 0-6,2-3 0 9,-4 2 160-9,3 2-160 6,3-1 160-6,2 1-160 9,-2-6 144-9,2 5-144 6,-4-1 128-6,2-2-128 8,-2 5 0-8,4-5 128 8,0 4-128-8,2-3 0 7,0-1 0-7,0 4 0 8,0-5 0-8,0 5 0 7,0-8 0-7,0 1 0 8,0-3 0-8,0 5 0 7,0 1 0-7,2-2 0 8,0 3 128-8,0-1-128 8,0-1 0-8,0-3 0 6,2 1 0-6,2 3 0 9,-2-4 0-9,0 3 0 6,-2 3 0-6,3-4 0 9,1-5 0-9,4 3 0 6,-4 1 0-6,2 1 0 9,-2-3 144-9,3-3-144 6,-1-1 160-6,0 2-160 9,2-1 144-9,-6 1-144 6,1-1 128-6,-1 1-128 8,0-1 128-7,-2-1-128 5,2-2 0-6,-2 3 128 9,0-1-128-9,0 1 0 7,-2 3 0-7,2-3 0 8,-2-3 0-8,0 0 0 8,4 3 128-8,0 1-128 8,-2-3 0-8,2 3 0 6,-4 1 0-6,1-1 0 7,3-4 0-7,-2 1 0 7,0 1 0-7,-2-2 0 8,0 7 0-8,0-3 0 8,0-1 0-8,-2-3 0 7,-4-1 0-7,3-3 0 7,-1 2 0-7,-2 0 0 9,2-1 0-9,-2 5 0 7,-2-4 0-7,2-1 0 8,1 3 0-8,-3-2 0 6,-4 3 0-6,4 3 0 9,0-3 0-9,-1 1 0 6,-1 4 0-6,2-9 0 9,-6 3 0-9,5-2 0 6,-3-1 0-6,2 5 0 8,2-4 0-8,-3-5 0 8,1-7 0-8,0 4 128 7,1-4-128-7,1 0 0 8,4 2 0-8,-2-6 0 7,-4 2 0-7,2-1 0 8,3-5 0-8,-3 4 0 7,0 2 0-7,2-4 0 8,2-2 0-8,-6-1 0 7,1 1 0-7,3-2 0 8,-2-4 128-8,-2 3-128 7,2-5 0-7,1 0 0 7,-1-3 0-6,2-4 0 7,-2 1 0-8,4-3 0 7,0-1 0-7,4-13 0 8,-5 12 0-8,5-12 0 6,0 0 0-6,0 0 0 9,0 0 0-9,0 0 128 7,0 0-128-7,5 16 0 8,-5-16 128-8,0 0-128 6,0 0 128-6,0 0-128 8,16 6 0-8,2-1 128 8,-18-5-128-8,15 4 0 8,1-4 0-8,-16 0 0 7,21-2 0-7,-5 0 0 7,1 0 0-7,1 2 0 8,-2-1 0-8,5-1 0 8,-1 2 0-8,-3 0 0 6,5-2 0-6,1 2 0 9,0-4 0-9,5 2 0 7,1-4 0-7,0 4 0 7,2-2 0-7,6 2 0 8,2-2 0-8,-1 2 0 8,8-2 0-8,3 2 0 7,4 0 0-7,-1 1 0 8,7-3 0-8,-3 4 0 7,-3 0 0-7,-2 4 0 8,2-1 0-8,1 1 0 7,1-2 0-7,3 4 0 8,5-2 0-8,-1 4 0 7,4-2 0-7,3-2 0 8,-1 1 0-8,0 1 0 7,1 4 0-7,-1-4 0 8,-8-2 0-8,5 2 0 7,3-2 0-7,-2 3 0 8,2-1 0-8,1 0 0 7,5 0 0-7,6 0 0 8,0-10 0-8,0 4 0 7,-6 6 0-7,2-2 0 8,0-1 0-8,4-1 0 7,2-2 0-7,2 2 0 8,4 0 0-8,5 0 0 7,-1 2 0-7,-2 2 0 8,-8-2 0-8,1 2 0 7,3-4 0-7,4 4 0 8,-2-3 0-8,-1 5 0 7,7-2 0-7,2-2 0 8,-3 2 0-8,3-2 0 7,-4 2 0-7,1-2 0 8,-3-1 0-8,5-1 0 7,9-2 0-7,-1 0 0 8,3-2 0-8,-5 0 0 7,4 1 0-7,-1-1 0 8,3-4 0-8,0 2 0 8,6 2 0-8,1 0 0 7,-1-2 0-7,-4 4 0 7,0-2 0-7,2 2 0 8,4-4 0-8,2 2 0 7,-2 0 0-7,1 0 0 8,-7-2 0-8,0 2 0 7,-4 1 0-7,7 1 0 8,1-2 0-8,0 2 0 7,-4 0 0-7,2 3 0 8,-4-3 0-8,1 0 0 7,1 0 0-7,2 2 0 8,4 2 0-8,-4-2 0 7,-1 0 0-7,-1 2 0 8,-2-2 0-8,2 2 0 7,3 0 0-7,1 0 0 8,4-2 0-8,-6 2 0 7,0-2 0-7,-4-2 0 8,-1 0 0-8,9 2 0 7,2-1 0-7,-4 1 0 8,-4 0 0-8,4 0 0 8,-1-2 0-8,1 0 0 7,0 0 0-7,6 0 0 7,-4-2 0-7,-4 2 0 8,-6 0 0-8,5-2 0 7,1 0 0-7,2 1 0 8,4-1 0-8,-4 2 0 7,-4-2 0-7,-3-2 0 8,-5 2 0-8,2 0 0 7,-3 0 0-7,5 2 0 9,4-2 0-9,-1 0 0 6,-7 2 0-6,-3 0 0 9,-1-2 0-9,-3 4 0 6,3-4 0-6,1 0 0 8,5 2 0-8,-1-2 0 7,3-2 0-7,-11 0 0 8,-3-2 0-8,3 3 0 7,2-3 0-7,1 0 0 8,6-4 0-8,-3 4 0 7,1 2 128-6,-9 0-128 6,-4-5 0-7,0-5 0 7,-3 6 0-7,5-5 0 8,0 3 0-8,1 2 0 7,-3-4 144-7,-4 5-144 8,-4-3 0-8,0-4 0 7,-6 10 0-7,0-4 0 8,2-3 0-8,4 5 0 7,2 2 0-7,2-2 128 8,2-4-128-8,-2 5 0 7,-6 1 0-7,2-2 0 9,-8-4 0-9,0 0 0 6,2 2 0-6,2-1 0 9,-5 3 0-9,3 0 0 6,2 0 128-6,-4-4-128 8,0 3 0-8,-6 1 0 7,-3-2 0-7,-7-2-192 8,-3 2 192-8,2 3 0 7,1-1 0-7,1 0 0 8,-1 4 0-8,1 0 0 7,0 0 0-7,1 2 128 8,3-2-128-8,-3 2 0 8,3-2 0-8,-5 2 0 7,-3 0 0-7,-4-2 0 8,-5 0 0-8,3 0 0 7,-4 0 0-7,2 2 0 7,0 0 0-7,-2 2 0 8,4 0 0-8,-5 2 0 7,-1-4 0-7,2 4 128 8,0 0-128-8,4 4 0 7,-4-4 0-7,0 0 0 9,-6-1-160-9,4-1 160 6,-6 2-192-6,-2 2 192 9,-6 2 0-9,-1-2 0 6,-3-2 0-6,3 0 0 8,-7-1 0-8,1 3 0 7,-1 0 0-7,3 0 0 8,-7-2 0-8,5 2 0 7,-1 2 0-7,-3-3 0 9,1 1 0-9,5 0 0 6,-9 2 0-6,5-2 0 8,0 0 0-8,-5-2 0 8,5-1 144-8,-7 1-144 7,3 4 0-7,-2 0 0 8,-12-8 128-8,19 2-128 8,-7 4 0-8,2 0 0 6,-14-6 0-6,13 5 0 8,5-3 0-8,-18-2 0 7,14 4 0-7,-1-2 0 8,-13-2 0-8,16 0 0 7,1 0 0-7,1 0 0 9,-18 0 0-9,14-2 0 6,-14 2 0-6,15-4 0 9,-15 4 0-9,12-9 0 6,-12 9 128-6,14-8-128 9,-7 0 0-9,1-4 0 6,-4 1 144-6,-2-5-144 8,-2 2 160-8,0-3-32 7,0-3-128-7,0-1 192 8,0-4-192-8,0-1 176 8,-2-1-176-8,-2 0 160 8,4-5-160-8,-2-1 0 7,-2-4 0-7,2 0 0 7,-2-2 0-7,1 0 0 8,-5 0 0-8,2-6 0 7,0 0 0-7,-4 2 0 8,-3-3 0-8,3 1 0 7,-6-2 0-7,5-2 0 8,-5-5 0-8,4-3 0 7,-3 1 0-7,3-3 0 8,-4-3 0-8,3 1 0 8,-5-1 0-8,3 1 0 7,-1-3 0-7,0 2 0 8,3-1 0-8,-5-3 0 7,3 1 0-7,-3 3 0 8,2-6 0-8,3 3 0 7,-9 5 0-7,9-6 0 8,-7 3 0-8,4 1 0 7,3-2 0-7,-5 1 0 8,3 1 0-8,-1-3 0 7,4 1 0-7,-1 2 0 8,1-9 0-8,-4 1 0 7,5-2 0-7,-5 4 0 8,4-6 0-8,-3 1 0 7,3-1 0-7,-4 0 0 8,3 2 0-8,-3 2 0 7,5-4 0-7,-5 2 0 8,2-2 0-8,-1-1 0 7,3 7 0-7,-2-2 0 8,5 0 0-8,-7 2 0 7,4 3 0-7,-3-3 0 8,3 5 0-8,-2-3 0 7,5 0 0-7,-5-4 0 9,0-1 0-9,4-5 0 6,-3 6 0-6,3-2 0 8,-4-2 0-8,5 2 0 7,-5 0 0-7,4-2 0 8,2 3 0-8,-1-3 0 7,1-2 0-7,2 4-176 8,0-2 176-8,-2-4 0 7,3 10 0-7,-3-3 0 8,4 1 0-8,-6 4 0 8,2 0 0-8,2-3 0 7,1 5 0-7,-5-6 0 7,2 1 0-7,2-1 0 8,0 4 0-8,-3-4 0 8,3 7 0-8,2-1 0 8,-2-6 0-8,-2 5 0 6,2 3 0-6,2 2 0 8,0-3 0-8,1-1 0 7,-1-1 0-7,-2 3 0 8,2-2 0-8,2-1 0 7,0 5 0-7,0 1 0 9,2-5 0-9,0 0 0 6,2 5 0-6,0 1 0 9,2 1 0-9,0 2 0 6,2 1 0-6,-2 1 0 8,-3 1 0-8,3 1 0 7,-2 0 0-7,2 6 0 8,-2-2 0-8,0 5 0 7,0-3 128-7,-2 2-128 8,0 6 128-8,0-4-128 8,0 2 128-8,0 4-128 8,0 0 0-8,0 3 128 6,0-1-128-6,-2 4 0 8,0 0 0-8,0 1 0 7,0 1 0-7,2 2 128 8,0 3-128-8,0 5 0 7,-2-3 0-7,2-1 0 8,-2 5 0-8,2 1 0 7,-2-1 0-7,2 16 0 8,-2-14 0-7,1 1 0 5,1 13 0-6,-4-10 0 8,4 10 0-8,0 0 0 7,0 0 0-7,0 0 0 8,0 0-224-8,0 0 32 7,0 0 16-7,0 0 0 25,0 0-1072-24,0 0-224-1,0 0-32 0,-14 19-17280 0</inkml:trace>
    </iact:actionData>
  </iact:action>
  <iact:action type="add" startTime="133284">
    <iact:property name="dataType"/>
    <iact:actionData xml:id="d151">
      <inkml:trace xmlns:inkml="http://www.w3.org/2003/InkML" xml:id="stk151" contextRef="#ctx0" brushRef="#br2">15923 20082 1839 0,'0'0'160'1,"0"0"-160"3,6-10 0-4,-6 10 0 8,8-12 4432-8,-8 12 864 7,0 0 160-7,4-12 48 8,-4 12-3344-8,0 0-672 7,-10-11-128-7,-1 3-16 8,-9 2-320-8,1 0-64 7,-5-2-16-7,-5 3 0 8,-4 1-80-8,-2 2-16 7,-6 0 0-7,0 2 0 8,-6 2-304-8,4 2-64 7,-4 2-16-7,-2 3 0 9,1-1-272-9,3-2-64 6,-2 6-128-6,6-3 192 8,2-1-192-8,6 4 0 7,4-2 0-7,3-1 0 10,5 3 0-10,13-4 0 6,8-8 0-6,2 19 0 8,-2-19 0-8,14 18-160 6,7-1 160-6,4 5-128 9,9-1 128-9,7-1 0 7,-1 3 0-7,5 1 0 8,-2-1 0-8,-2 2 0 7,-4 3 0-7,-2-1 0 7,-3 2 0-7,-5 1 0 8,-8-3 0-8,-1 0 0 7,-4 2 128-7,-9-3-128 7,-5-5 128-7,-3 1-128 9,-7 3 464-9,-2 2 32 7,-7 1 0-7,-3-3 0 8,-3-2-96-8,-3-1-16 6,-1-1 0-6,-2-5 0 9,-4 0-256-9,2-9-128 6,-4-1 0-6,5-4 128 27,3-4-576-27,4-4-112 1,3 0-16-1,9-9-16 11,11-1-2416-10,8-5-496-1</inkml:trace>
    </iact:actionData>
  </iact:action>
  <iact:action type="add" startTime="133673">
    <iact:property name="dataType"/>
    <iact:actionData xml:id="d152">
      <inkml:trace xmlns:inkml="http://www.w3.org/2003/InkML" xml:id="stk152" contextRef="#ctx0" brushRef="#br2">16039 20372 22687 0,'0'0'1008'1,"0"0"208"-1,0 0-976 0,0 0-240 5,0 0 0-5,19 4 0 9,-19-4 864-9,14 10 128 6,1 4 32-6,-5-1 0 9,6 9-144-9,-7 3-32 7,3 4 0-7,0 2 0 7,0 8-464-7,-1 4-112 7,-3-2-16-6,0 4 0 7,0 2-256-8,-4-6 0 7,-1 2 0-7,-1-6 0 23,0 0-416-23,2-4-192 1,0-2-32-1,4-1-7984 6,-2-9-1584-6</inkml:trace>
    </iact:actionData>
  </iact:action>
  <iact:action type="add" startTime="133888">
    <iact:property name="dataType"/>
    <iact:actionData xml:id="d153">
      <inkml:trace xmlns:inkml="http://www.w3.org/2003/InkML" xml:id="stk153" contextRef="#ctx0" brushRef="#br2">16501 20407 13823 0,'0'0'1216'0,"0"0"-960"2,-2 22-256-2,-4-3 0 7,-6 5 3392-7,1 5 640 8,-7 2 128-8,-1 8 32 7,-1-2-2288-7,-3 10-464 8,-3 4-96-8,-3-1 0 8,-2 1-224-8,-6 8-32 7,-2 1-16-7,-6-1 0 8,2-3-672-8,-2-3-128 7,4-6-16-7,6-10-16 24,12-4-1072-24,9-6-224 0,8-3-32 1,8-7-9632 4,6-7-1920-5</inkml:trace>
    </iact:actionData>
  </iact:action>
  <iact:action type="add" startTime="134214">
    <iact:property name="dataType"/>
    <iact:actionData xml:id="d154">
      <inkml:trace xmlns:inkml="http://www.w3.org/2003/InkML" xml:id="stk154" contextRef="#ctx0" brushRef="#br2">17609 20265 25791 0,'0'0'1152'1,"0"0"224"-1,0 0-1104 0,-10 2-272 5,-8-4 0-5,7 6 0 8,-7 0 1328-8,-1 2 208 7,-1 1 32-7,-3 5 16 8,-3-4-688-8,3 6-128 7,2-1-16-7,3 5-16 8,-3-5-416-8,7 7-64 7,4-1-32-7,6-1 0 8,4 1-224-8,2 3 0 7,8-1 0-7,4-1 0 8,-1-1 0-8,5 3 144 7,3-1-144-7,-1 1 128 8,3 5-128-8,-1-2 160 9,-3-3-160-9,-5 1 160 6,1 1-160-6,-9-3 160 7,-2-5-160-7,-4 3 160 11,-6 1-160-11,-2-5 0 4,-7 3 144-4,-5-3-144 8,3 3 288-8,-9 0-16 7,-3-5 0-7,-2 3 0 8,-4-4-112-8,4-1-32 7,-1-3 0-7,3-4 0 8,0-4-272-8,6-2-64 7,1-8-16-7,8-5 0 26,-1-5-2112-25,9 1-416-1</inkml:trace>
    </iact:actionData>
  </iact:action>
  <iact:action type="add" startTime="134518">
    <iact:property name="dataType"/>
    <iact:actionData xml:id="d155">
      <inkml:trace xmlns:inkml="http://www.w3.org/2003/InkML" xml:id="stk155" contextRef="#ctx0" brushRef="#br2">18245 19910 22111 0,'0'0'1968'0,"0"0"-1584"2,-12 8-384-1,2 7 0 6,-5 3 1552-7,3 3 240 7,-6 7 32-7,1 3 16 8,-1 8-304-8,-7 0-48 7,-1-2-16-7,1 8 0 8,6 0-640-8,5-4-128 8,-2 2-16-8,7 1-16 7,-3 5-544-7,6 2-128 7,0-6 0-7,6-2 0 23,-2 1-1872-22,4-5-416-1,2-9-80 1</inkml:trace>
    </iact:actionData>
  </iact:action>
  <iact:action type="add" startTime="134725">
    <iact:property name="dataType"/>
    <iact:actionData xml:id="d156">
      <inkml:trace xmlns:inkml="http://www.w3.org/2003/InkML" xml:id="stk156" contextRef="#ctx0" brushRef="#br2">17814 20437 22111 0,'15'-8'976'0,"3"0"208"0,5-2-944 0,4 4-240 5,5-3 0-5,5 1 0 8,4 4 1824-8,-2-2 320 7,4 0 64-7,-6-2 16 8,0 5-1504-8,0 1-288 8,-6 0-64-8,0 0-16 24,-2 2-2304-23,-3-2-464 1</inkml:trace>
    </iact:actionData>
  </iact:action>
  <iact:action type="add" startTime="134874">
    <iact:property name="dataType"/>
    <iact:actionData xml:id="d157">
      <inkml:trace xmlns:inkml="http://www.w3.org/2003/InkML" xml:id="stk157" contextRef="#ctx0" brushRef="#br2">18527 20536 22111 0,'0'0'976'1,"0"0"208"-1,16 4-944 0,2-2-240 6,1-2 0-6,-3 0 0 8,1-2 1216-8,-1-6 192 6,-1-2 32-6,5 3 16 8,-4-7-240-8,1 2-64 8,-1-7 0-8,-1 3 0 7,3-1-192-7,-8-1-32 8,-1 2-16-8,1-1 0 7,-6 3-192-7,0 1-32 8,-4 5-16-8,0 8 0 7,0 0-192-6,-10-10-32 6,-5 6-16-7,-3 4 0 7,1 4-240-7,-7 8-32 7,-1 1-16-7,-3 9 0 8,-1 3-144-8,4 6 0 7,1 3 0-7,7 3 0 9,-3-4 0-9,7 0 0 7,7-2 0-7,8 0 0 8,4 1 0-8,7-5 0 7,1-8 0-7,7 1 0 8,5-3 0-8,5-7 0 7,2-4 0-7,2-2 0 8,-4-4-192-8,7-4-64 7,4-6 0-7,-5-5-16 23,2 1-2608-23,-3-7-512 0,-7-3-96 1</inkml:trace>
    </iact:actionData>
  </iact:action>
  <iact:action type="add" startTime="135179">
    <iact:property name="dataType"/>
    <iact:actionData xml:id="d158">
      <inkml:trace xmlns:inkml="http://www.w3.org/2003/InkML" xml:id="stk158" contextRef="#ctx0" brushRef="#br2">19087 20520 23039 0,'0'0'1024'0,"8"22"192"0,-2-7-960 0,-2 3-256 1,0 2 0 0,-4-3 0 7,-2 3 1472-8,-2 1 256 7,-4-7 64-7,2 1 0 7,6-15-528-7,-8 14-112 8,3 0 0-8,5-14-16 8,0 0-112-8,0 0 0 7,0 0-16-7,0 0 0 8,0 0-144-8,9-16-32 7,3 2 0-7,4-5 0 8,3 1-128-8,-3 1-16 7,3-5-16-7,3 1 0 7,-5-5-320-7,5 5-64 8,-1-2-16-8,3 1 0 8,-5 1-112-8,-1 7-32 7,1-2 0-7,-1 7 0 8,-3-1-128-7,5 6 0 5,-20 4 0-6,19 10 0 8,-3 2 0-8,1 7 0 7,-7 4-128-7,2 5 128 8,-6 1 0-8,-2 2 0 7,-4 4-144-7,-2-2 144 8,-4-1 0-8,0-3-160 6,2-4 160-6,2-5-128 9,2-3 128-9,0-17 0 6,0 0 0-5,0 0 0 7,0 0 0-8,20 0 192 7,-7-7-32-7,5-7-16 8,3-4 128-8,-3-1 32 7,5-3 0-7,-1-3 0 8,-1 0-176-8,5-1-128 7,-1 5 144-7,-2 5-144 8,-3 3 0-8,-1 5 0 7,1 0 0-7,-7 6 0 8,-13 2 0-8,18 12-192 7,-8 5 48-7,0 5 0 23,-7 7-1696-23,-1 6-336 1,-4 0-64-1</inkml:trace>
    </iact:actionData>
  </iact:action>
  <iact:action type="add" startTime="135898">
    <iact:property name="dataType"/>
    <iact:actionData xml:id="d159">
      <inkml:trace xmlns:inkml="http://www.w3.org/2003/InkML" xml:id="stk159" contextRef="#ctx0" brushRef="#br2">21286 20435 23775 0,'0'0'1056'1,"0"0"224"-1,-4-18-1024 0,0 6-256 3,2-3 0-3,-4 7 0 7,-4-2 1152-7,0 0 192 7,-3 5 48-7,-1 3 0 8,-3 0-432-8,1 4-64 7,-6 5-32-7,1 9 0 9,-4 0-512-9,1 5-96 7,3 4-32-7,-3 5 0 7,1 1-96-7,5 0-128 8,7-2 176-8,3-1-176 8,2 3 0-8,8-8 0 7,6-1 0-7,0-3 0 7,9-5 128-7,1-2-128 8,3-5 0-8,3-3 0 7,1-6 272-7,2-3 0 8,1-3 0-8,-1-6 0 9,-4 2 48-9,-1-7 0 7,-1-1 0-7,-1 5 0 6,-3-3-96-6,-7 3-16 8,-2-5 0-8,-4-1 0 8,2 1-64-8,-6 3-16 7,0-5 0-7,-4 1 0 7,-2 3-128-7,0 1 128 8,0-1-128-8,-4 6 128 8,3 1-128-8,3 1 0 7,0 0 0-7,4 10 0 8,0 0 0-8,10-17 0 7,5 3 0-7,1-2-176 8,3 1 176-8,9-1-160 7,3-9 160-7,8-1-160 8,0-1 160-8,6-2 0 7,-2-6 0-7,3-2-128 7,3 4 128-6,-8-1 0 6,-2-1 128-7,-6 0-128 7,0 6 0-6,-3 0 0 6,-7-3 0-6,-3 3 0 5,-9 2 208-6,1 5-16 8,-6 5-16-8,-2-1 0 7,-6 9 48-7,2 9 16 7,0 0 0-7,-16 5 0 8,1 7-48-8,-9 14-16 8,-1 9 0-8,-4 9 0 8,-3 11-176-8,1 9 0 7,-2 9 0-7,0 7 128 8,2 1-128-8,1 3 0 7,1 4 0-7,2 4 128 8,-1 1-128-8,1-5 0 6,2 0 0-6,3-4 0 9,5-4 0-9,-1-8 0 6,8-16 0-6,1-3 0 23,3-4-832-22,4-8-192-1,-2-8-32 0,2-8-9760 8,0-7-1936-8</inkml:trace>
    </iact:actionData>
  </iact:action>
  <iact:action type="add" startTime="136392">
    <iact:property name="dataType"/>
    <iact:actionData xml:id="d160">
      <inkml:trace xmlns:inkml="http://www.w3.org/2003/InkML" xml:id="stk160" contextRef="#ctx0" brushRef="#br2">21303 21072 18431 0,'0'0'816'0,"20"-7"160"0,-1-11-784 0,10 4-192 5,12-5 0-5,2 1 0 8,8 1 4288-8,4-5 832 7,1-3 144-7,3 2 48 27,1-1-5648-26,-3 5-1136-1,-5-3-208 0</inkml:trace>
    </iact:actionData>
  </iact:action>
  <iact:action type="add" startTime="136724">
    <iact:property name="dataType"/>
    <iact:actionData xml:id="d161">
      <inkml:trace xmlns:inkml="http://www.w3.org/2003/InkML" xml:id="stk161" contextRef="#ctx0" brushRef="#br2">22629 20167 16575 0,'0'0'1472'1,"0"0"-1168"-1,12-9-304 0,-4-7 0 0,6 4 992 0,1-3 144 2,5 1 16-2,-3-3 16 8,7 3 368-8,3-2 64 7,2-1 0-6,2 3 16 6,6 0-160-7,-3 3-48 8,-1-3 0-8,-2 8 0 8,0 4-464-8,0 4-112 6,-3 8 0-6,-5 2-16 8,-7 3-560-8,-1 7-128 7,-5 11 0-7,-8 6-128 8,-2 2 144-8,-6 8-144 7,-9 3 0-7,-3 7 144 9,-3 3 0-8,-7 1 0 4,-5-3 0-5,-4-1 0 8,0-1 80-8,4-7 16 7,-2-2 0-7,5-8 0 9,3-2 448-9,6-8 80 7,1-6 32-7,7-3 0 8,5-5-80-8,6 1-16 7,2-18 0-7,0 0 0 7,19 5-384-7,5-5-64 8,5-5-32-8,6-5 0 7,10-8-80-6,4-1-16 6,5-5 0-7,9 5 0 7,-1-3-304-7,3 3-64 8,5 3-16-8,-6-1 0 24,-1 5-2432-24,-7-2-512 1,-5 7-80-1</inkml:trace>
    </iact:actionData>
  </iact:action>
  <iact:action type="add" startTime="137336">
    <iact:property name="dataType"/>
    <iact:actionData xml:id="d162">
      <inkml:trace xmlns:inkml="http://www.w3.org/2003/InkML" xml:id="stk162" contextRef="#ctx0" brushRef="#br2">24849 20062 8287 0,'18'-8'736'1,"-5"-7"-592"5,1-1-144-6,-6-1 0 8,-2 1 2176-8,1-2 384 7,-10-3 96-7,1 3 16 8,-4-1-624-8,0-1-128 7,-10 7-32-7,1-3 0 8,-7 4-304-8,3 1-64 7,1 3-16-6,-3 6 0 7,-3 0-464-8,-1 4-80 6,-4 0-32-6,-3 8 0 8,1 7-416-8,-6 9-64 7,2 1-32-7,0 4 0 8,-4 2-224-8,4 8-32 7,2-2-16-7,5 8 0 8,1-4-144-8,4 2 192 7,3 4-192-6,7-7 192 6,5 1-64-7,0 2 0 7,4-6 0-7,2 6 0 8,4-6-128-8,2 2 0 7,4-8 0-7,0-2 128 23,3-1-1008-22,3-3-208-1,-4-8-32 0,5-3-8992 7,-3-2-1792-7</inkml:trace>
    </iact:actionData>
  </iact:action>
  <iact:action type="add" startTime="137609">
    <iact:property name="dataType"/>
    <iact:actionData xml:id="d163">
      <inkml:trace xmlns:inkml="http://www.w3.org/2003/InkML" xml:id="stk163" contextRef="#ctx0" brushRef="#br2">24182 20503 20271 0,'0'0'896'1,"0"0"192"-1,0 0-880 0,14-2-208 3,5-2 0-3,5 0 0 8,3-2 2816-8,4-3 512 7,4 1 96-7,6 2 32 8,-4-8-2400-8,6 4-480 7,-4 3-80-7,2-3-32 8,-4 2-592-8,-2 4-128 7,-3-2-32-7,-3 1 0 25,-6-3-2144-24,-1 0-416-1,-3 2-96 0</inkml:trace>
    </iact:actionData>
  </iact:action>
  <iact:action type="add" startTime="137761">
    <iact:property name="dataType"/>
    <iact:actionData xml:id="d164">
      <inkml:trace xmlns:inkml="http://www.w3.org/2003/InkML" xml:id="stk164" contextRef="#ctx0" brushRef="#br2">24923 20265 9215 0,'0'0'400'1,"0"0"96"-1,0 0-496 0,2 19 0 1,2 3 0-1,0 1 0 8,0 7 4032-8,-4-1 704 7,-2 4 128-7,-2 6 48 8,0 0-2912-8,0 4-576 7,-4-6-112-6,-3 4-32 6,1-6-432-7,-4-4-80 8,5-2-32-8,5-1 0 7,-6-7-480-7,6-5-112 7,4-16-16-7,0 13 0 8,0-13-128-8,0 0-256 7,18 4 64-7,5-6 16 24,0-1-672-24,5-9-144 1,-1-4-32-1,0-5 0 13,1-5-1952-13,-5 1-400 0,0 0-80 1</inkml:trace>
    </iact:actionData>
  </iact:action>
  <iact:action type="add" startTime="138029">
    <iact:property name="dataType"/>
    <iact:actionData xml:id="d165">
      <inkml:trace xmlns:inkml="http://www.w3.org/2003/InkML" xml:id="stk165" contextRef="#ctx0" brushRef="#br2">25309 20279 24991 0,'0'0'1104'0,"-2"17"240"1,-1 1-1088-1,-1-1-256 3,-4 5 0-3,2-1 0 9,2 1 1408-9,-4 3 208 6,-1 2 48-6,-1-3 16 8,2-1-544-8,-2-1-112 7,2-7-32-7,7 3 0 9,1-7-352-9,0-11-80 7,0 0-16-7,0 0 0 8,0 0-176-8,0 0-48 7,0 0 0-7,17 0 0 7,-3-5 0-7,5-3-16 8,-1 2 0-8,-1-12 0 7,3-1-32-7,-5 1 0 8,3-3 0-8,0-5 0 7,-5 1 16-7,3 0 0 7,-4 1 0-7,3 5 0 8,-5-3 0-7,4 1 0 6,-5 1 0-7,-1 5 0 7,4-5-48-7,-4 11-16 7,-8 9 0-7,9-14 0 9,-9 14-224-9,0 0 0 6,0 0 0-6,0 0-160 25,18 4-256-24,-18-4-48 0,14 14-16-1,-1-5 0 11,-13-9-2352-10,16 16-480-1,-16-16-80 0</inkml:trace>
    </iact:actionData>
  </iact:action>
  <iact:action type="add" startTime="138330">
    <iact:property name="dataType"/>
    <iact:actionData xml:id="d166">
      <inkml:trace xmlns:inkml="http://www.w3.org/2003/InkML" xml:id="stk166" contextRef="#ctx0" brushRef="#br2">26074 20236 21183 0,'0'0'944'0,"0"0"192"0,0 0-912 0,0 0-224 3,0 0 0-3,-16 0 0 9,16 0 2368-9,-13 0 448 6,-3 0 64-6,4-4 32 8,-5 2-1520-8,3 0-304 7,-3 2-64-7,-1 0-16 9,3 2-432-9,-7 4-64 8,3-2-32-8,3 1 0 6,0 3-304-6,9 2-176 8,7-10 192-8,0 0-192 7,-2 14 0-7,2-14 0 8,5 17 0-8,11-5 0 8,-2 2 0-8,7-5-144 7,-3 3 144-7,3 2-128 8,1-5 128-8,1 5 128 7,2-4-128-7,-3 7 176 8,-5-1-16-7,3 3 0 5,1 3 0-6,-7-3 0 8,-2-1 64-8,-6 3 16 7,-4-1 0-7,-4-1 0 8,-6 3 112-8,-4-1 32 7,0 3 0-7,-7-3 0 9,-5-1-96-9,-3 3-16 6,0-1 0-6,-2-5 0 8,-5-3-272-8,1-4 0 7,-4-1 128-7,4-5-128 8,2-4-240-8,4-2-96 7,5-6-32-7,7-7-11632 18,-1-1-2336-18</inkml:trace>
    </iact:actionData>
  </iact:action>
  <iact:action type="add" startTime="138677">
    <iact:property name="dataType"/>
    <iact:actionData xml:id="d167">
      <inkml:trace xmlns:inkml="http://www.w3.org/2003/InkML" xml:id="stk167" contextRef="#ctx0" brushRef="#br2">26751 19637 27583 0,'-22'14'1216'0,"7"1"256"0,1 1-1168 0,-5 7-304 2,-1 7 0-2,3 5 0 7,-3 2 704-6,-1 4 96 6,1 2 16-7,5 5 0 8,-1-5-48-8,6 8-16 8,4 3 0-8,0 3 0 7,6 0-560-7,4-1-192 7,2-3 144-7,-2-1-144 23,6 1-720-22,5-2-240 0,-1-4-32-1,2-8-8320 5,1-4-1664-4</inkml:trace>
    </iact:actionData>
  </iact:action>
  <iact:action type="add" startTime="138856">
    <iact:property name="dataType"/>
    <iact:actionData xml:id="d168">
      <inkml:trace xmlns:inkml="http://www.w3.org/2003/InkML" xml:id="stk168" contextRef="#ctx0" brushRef="#br2">26265 20238 24879 0,'31'-20'2208'0,"-1"10"-1760"3,11-5-448-3,9 5 0 8,13-4 1296-8,1 7 176 7,-1-5 48-7,-3 4 0 8,-5 2-528-8,-5 0-96 7,-3 2-32-7,2 3 0 8,-6 2-592-8,-2 3-112 7,-8 0-32-7,-6 0 0 24,-3 2-2560-24,-24-6-512 0,0 0-96 0,0 0-32 0</inkml:trace>
    </iact:actionData>
  </iact:action>
  <iact:action type="add" startTime="139050">
    <iact:property name="dataType"/>
    <iact:actionData xml:id="d169">
      <inkml:trace xmlns:inkml="http://www.w3.org/2003/InkML" xml:id="stk169" contextRef="#ctx0" brushRef="#br2">25559 19994 41407 0,'-17'-10'1840'1,"17"10"368"-1,0 0-1760 0,0 0-448 3,0 0 0-3,0 0 0 8,0 0 288-8,0 0-32 7,0 0 0-7,11-12 0 8,-11 12-512-8,8-7-128 7,-8 7 0-7,14-12-11920 17,-14 12-2384-15</inkml:trace>
    </iact:actionData>
  </iact:action>
  <iact:action type="add" startTime="139426">
    <iact:property name="dataType"/>
    <iact:actionData xml:id="d170">
      <inkml:trace xmlns:inkml="http://www.w3.org/2003/InkML" xml:id="stk170" contextRef="#ctx0" brushRef="#br2">27752 20741 21247 0,'-28'17'944'0,"15"-9"192"0,-1 0-912 0,14-8-224 3,-14 10 0-3,14-10 0 8,0 0 960-8,0 0 160 8,0 0 32-8,0 0 0 8,4-18-112-8,4-1-16 7,8-3 0-7,3-5 0 7,4-4-224-7,7-2-48 8,3-1-16-8,4-7 0 8,2 2 128-8,8-3 32 6,-2 1 0-6,1-6 0 9,3-2-272-9,-2 4-48 7,-4-6-16-7,-2-1 0 8,-6-1-240-8,-4 2-64 7,-5 5 0-7,-5-3 0 9,-7 0-256-9,-1 6 160 6,-7 6-160-6,-2 6 128 8,-2 6-128-8,-4 3 0 7,-2 10 0-7,4 12 0 8,-15-5 0-8,-3 9 0 7,-7 5 0-7,-5 13 0 8,-3 1 0-8,-6 8-224 7,-2 6 80-7,-2 6 16 8,4 2 128-8,0 10 0 7,2 7 0-7,6 1-128 8,4 1 128-8,3 2 0 7,1-5 0-7,5-5-128 8,5 1 128-8,7-7 0 7,2-11 0-7,4 0 0 23,4-5-800-23,4-5-128 1,7-4-32-1,1-3-9536 6,5-9-1904-6</inkml:trace>
    </iact:actionData>
  </iact:action>
  <iact:action type="add" startTime="139786">
    <iact:property name="dataType"/>
    <iact:actionData xml:id="d171">
      <inkml:trace xmlns:inkml="http://www.w3.org/2003/InkML" xml:id="stk171" contextRef="#ctx0" brushRef="#br2">28501 20273 28223 0,'0'0'1248'1,"-6"19"256"-1,2-1-1200 0,-4 3-304 2,-2 3 0-2,2 3 0 9,3 0 656-9,-5-1 80 7,2-1 16-7,2-2 0 8,-2-5-480-8,2 1-80 7,5-1-32-7,1-18 0 23,0 0-736-23,0 0-128 0,0 0-48 1,0 0-8128 6,15 0-1616-5</inkml:trace>
    </iact:actionData>
  </iact:action>
  <iact:action type="add" startTime="139968">
    <iact:property name="dataType"/>
    <iact:actionData xml:id="d172">
      <inkml:trace xmlns:inkml="http://www.w3.org/2003/InkML" xml:id="stk172" contextRef="#ctx0" brushRef="#br2">28900 20320 20271 0,'-25'11'1792'0,"9"-1"-1424"2,3 4-368-2,-9 5 0 8,3 1 1696-8,-1-1 272 7,-5 3 48-7,2-3 16 9,-1-5-512-9,5-1-112 6,1-5 0-6,1-4-16 8,17-4-480-8,0 0-80 7,0 0-32-7,0 0 0 8,0 0-96-8,0-17-32 8,7-5 0-8,11-3 0 7,1-1-192-7,7 1-32 7,3 0-16-7,6-3 0 9,0 1-272-9,4 0-160 7,-4 1 192-7,-5 5-192 7,1 5 128-7,-4 1-128 8,-3 9 0-8,-1 2 0 7,-2 4 0-7,-5 8 0 7,0 4 0-7,-7 9 0 8,-1 8 0-8,0 4 0 7,-8 3-144-7,-2 1 144 8,-10 5-272-8,3-3 16 7,-9 6 16-7,4-8 0 24,-3 2-352-24,1-4-80 1,1-7-16-1,3-5 0 12,4-3-592-12,6-3-112 0,2-17-16 0,0 0-8480 9,0 0-1696-9</inkml:trace>
    </iact:actionData>
  </iact:action>
  <iact:action type="add" startTime="140297">
    <iact:property name="dataType"/>
    <iact:actionData xml:id="d173">
      <inkml:trace xmlns:inkml="http://www.w3.org/2003/InkML" xml:id="stk173" contextRef="#ctx0" brushRef="#br2">29318 20323 20271 0,'0'0'1792'0,"0"0"-1424"3,0 0-368-3,0 0 0 8,0 0 1792-8,17-1 304 7,-1-3 48-7,3-4 16 8,1 2-1088-7,-1 0-224 6,5-8-32-7,-1 3-16 7,3-5-32-7,-1 3-16 8,2-5 0-8,-3 6 0 7,-3-3-192-7,-5 7-48 7,-3-2 0-7,-5-2 0 8,-8 12-176-8,0 0-32 7,0 0-16-7,0 0 0 8,-13 2-80-8,-3 8-16 7,-9 0 0-7,-3 9 0 8,-3 1-192-8,0 3 0 7,2 3 0-7,-3 1 0 9,5 2 0-7,4 0 0 3,3-1 0-5,5-1 0 8,3-2 0-8,4-1 0 7,2-3-144-7,6-1 144 25,8-7-1472-25,4 1-208 1,9-8-48-1,3-6-12944 0</inkml:trace>
    </iact:actionData>
  </iact:action>
  <iact:action type="add" startTime="140567">
    <iact:property name="dataType"/>
    <iact:actionData xml:id="d174">
      <inkml:trace xmlns:inkml="http://www.w3.org/2003/InkML" xml:id="stk174" contextRef="#ctx0" brushRef="#br2">30006 20405 20271 0,'0'0'1792'0,"0"0"-1424"4,-11 6-368-4,-5 0 0 8,4 0 2272-8,-3 4 384 6,1-4 80-6,-5-3 16 9,1 3-1504-9,2 0-288 7,-3 0-64-7,3-2-16 8,1 0-528-8,1 2-96 7,14-6-32-7,0 0 0 7,-12 7-32-7,12-7 0 8,0 0 0-8,0 0 0 8,0 0-192-8,0 0 144 8,0 0-144-8,18 4 128 7,-18-4-128-7,17 2 0 7,1 2 0-7,-2-4 128 8,-16 0-128-8,17-2 0 7,-17 2 0-7,0 0 128 7,0 0 16-7,20 4 0 8,-20-4 0-7,9 18 0 7,-3-3 240-8,2 7 32 6,-4-1 16-6,-2-1 0 8,-2-1-144-8,0 3-32 7,2 1 0-7,0-1 0 10,2-7-256-10,2 1 0 6,-6-16 128-6,11 9-128 7,-3 5 0-7,6-10 0 7,-1-6-176-7,7-6 176 24,1-3-2656-22,-1-5-416-2</inkml:trace>
    </iact:actionData>
  </iact:action>
  <iact:action type="add" startTime="140972">
    <iact:property name="dataType"/>
    <iact:actionData xml:id="d175">
      <inkml:trace xmlns:inkml="http://www.w3.org/2003/InkML" xml:id="stk175" contextRef="#ctx0" brushRef="#br2">30814 19779 27647 0,'0'0'2448'0,"0"0"-1952"4,0 0-496-4,8 20 0 8,-2 5 1792-8,-3 8 272 7,-3 4 48-7,-2 10 16 8,-3 2-864-8,-5 4-176 7,-8 5-48-7,1 5 0 8,-7-3-272-8,3 6-64 7,-4-3-16-7,-1-5 0 8,-1-3-368-8,1-1-80 7,5-3-16-7,3-8 0 8,3-2-384-8,1-8-80 7,3-4-16-7,3-7 0 23,-2-5-1440-19,10-17-288-4,0 0-64 0,0 0-16 11,0 0-1056-11,16-13-208 0</inkml:trace>
    </iact:actionData>
  </iact:action>
  <iact:action type="add" startTime="141198">
    <iact:property name="dataType"/>
    <iact:actionData xml:id="d176">
      <inkml:trace xmlns:inkml="http://www.w3.org/2003/InkML" xml:id="stk176" contextRef="#ctx0" brushRef="#br2">30736 19697 29311 0,'0'0'1296'0,"0"0"272"0,15-2-1248 0,5 4-320 3,3 6 0-3,3 4 0 8,3-4 864-8,0 9 112 7,2-1 32-7,3 5 0 8,3 3-224-8,-2 5-32 7,2 4-16-7,0 4 0 8,-4 6-320-8,-4 0-64 7,-3 0-16-7,-5 8 0 8,-5-1-80-8,-3 3-32 7,-9 0 0-7,-4 3 0 8,-6 1 160-8,-7 1 16 8,-7 1 16-8,-1 1 0 7,-7-5-288-7,-5-4-128 7,0-3 128-7,-2-5-128 9,-8-2 176-9,4-10-48 7,8-3-128-7,0-3 192 7,1-7-192-7,3-9-160 7,4-5 32-7,1-6 0 25,1-2-2688-25,1-13-512 0</inkml:trace>
    </iact:actionData>
  </iact:action>
  <iact:action type="add" startTime="141513">
    <iact:property name="dataType"/>
    <iact:actionData xml:id="d177">
      <inkml:trace xmlns:inkml="http://www.w3.org/2003/InkML" xml:id="stk177" contextRef="#ctx0" brushRef="#br2">31814 19920 22111 0,'-7'25'976'1,"-3"-7"208"-1,2-1-944 0,2 9-240 3,-2 3 0-3,-3 6 0 7,3-4 2480-7,0 0 448 7,-2 1 80-7,3-5 32 9,3 2-1488-9,-2-2-288 7,0-1-64-7,4-1-16 8,2-5-112-8,2-5-32 7,4 3 0-7,2-5 0 8,3 5-272-8,9-4-64 7,3 1-16-7,5-5 0 7,3 0-192-6,6-4-48 6,4-4 0-7,6 1 0 8,-1-1-240-8,7 0-48 7,4-2-16-7,-5 0 0 9,-3-6-144-9,-2 5 0 6,-8-1 0-5,-6-4 0 23,-4-4-1056-24,-5 4-240 1,-5 0-48-1,-7-2-11376 4,-12 8-2256-4</inkml:trace>
    </iact:actionData>
  </iact:action>
  <iact:action type="add" startTime="141753">
    <iact:property name="dataType"/>
    <iact:actionData xml:id="d178">
      <inkml:trace xmlns:inkml="http://www.w3.org/2003/InkML" xml:id="stk178" contextRef="#ctx0" brushRef="#br2">31830 20249 27935 0,'22'-4'1232'0,"-1"1"256"0,8-1-1184 0,4 2-304 4,4-2 0-4,1 2 0 8,4-2 320-8,-1-4 0 7,2 2 0-7,-10-5-8800 20,-1 1-1760-20</inkml:trace>
    </iact:actionData>
  </iact:action>
  <iact:action type="add" startTime="141886">
    <iact:property name="dataType"/>
    <iact:actionData xml:id="d179">
      <inkml:trace xmlns:inkml="http://www.w3.org/2003/InkML" xml:id="stk179" contextRef="#ctx0" brushRef="#br2">31653 20146 35423 0,'31'-18'1568'0,"0"5"320"1,16 5-1504-1,9-2-384 5,11-5 0-5,5 3 0 8,10-4 512-8,6-1 16 7,7 1 16-7,-5-3 0 8,-2 1-128-8,3 3-32 7,-1-3 0-7,0 6 0 27,-2-1-2368-27,-1 3-464 0</inkml:trace>
    </iact:actionData>
  </iact:action>
  <iact:action type="add" startTime="142503">
    <iact:property name="dataType"/>
    <iact:actionData xml:id="d180">
      <inkml:trace xmlns:inkml="http://www.w3.org/2003/InkML" xml:id="stk180" contextRef="#ctx0" brushRef="#br2">14843 20442 19407 0,'0'0'848'1,"0"0"192"-1,0 0-832 0,-8 16-208 3,8-16 0-3,-10 8 0 8,10-8 1152-8,-13 8 176 7,13-8 32-7,0 0 16 8,-10 9-16-8,10-9 0 7,-18 8 0-7,9-2 0 9,9-6-176-9,-16 8-32 6,4 0-16-6,-3-1 0 9,3-1-272-9,-4 4-48 6,1-2-16-6,-5-2 0 8,3 1-288-8,-1 1-48 8,-7-2-16-8,-1-2 0 8,-5-2 0-8,0-2-16 7,-4-2 0-7,2 0 0 8,-2-2-48-8,0-4-16 9,-1 1 0-9,5-1 0 6,0-6-112-6,2 2-32 7,0 1 0-7,-1-5 0 8,1-3-96-8,0-5-128 7,1 1 176-7,3-4-176 7,0-5 224-7,5 3-64 7,1-2-16-7,3 2 0 8,1-1-144-8,3 1 160 7,4 0-160-7,-2 0 160 9,4-7-160-9,3 1 0 7,3 2 0-7,0 2 128 8,0-4-128-8,1-2 0 6,5 0 0-6,0 2 0 10,2-4 0-10,-2 2 0 5,2 2 0-5,5-4 0 9,-3 1 0-9,2 3 0 7,-1 0 0-7,1 4 0 8,4 0 0-8,3 4-176 7,-1 1 176-7,1 3-128 8,7 3 128-8,1-1 0 7,0-1 0-7,3 5-128 8,-1 1 128-8,4-1 0 7,8 3 0-7,-4-2 0 8,0 5 0-8,2 1 0 6,-6 2 0-6,0 2 0 9,-1-3 0-9,-3 1 0 6,-6 2 160-6,-3 4-160 9,-3-2 128-9,-3 2-128 7,-14 2 0-7,0 0 144 8,0 0-144-8,0 0 0 7,0 0 0-7,0 0 0 23,0 0-1936-22,0 0-272-1,0 0-48 0,0 0-14416 2</inkml:trace>
    </iact:actionData>
  </iact:action>
  <iact:action type="add" startTime="142996">
    <iact:property name="dataType"/>
    <iact:actionData xml:id="d181">
      <inkml:trace xmlns:inkml="http://www.w3.org/2003/InkML" xml:id="stk181" contextRef="#ctx0" brushRef="#br2">14035 19270 22111 0,'0'0'1968'1,"0"0"-1584"4,0 0-384-5,0 0 0 9,12-15 2880-9,8-3 512 6,3 5 80-6,6-7 32 26,4 4-3136-25,10-5-624-1,2-6-128 1,8 3-32-1,7 3 960 0,1-1 192 3,-1-1 32-3,3 5 16 8,-7-1-256-8,1 7-48 7,-3 4-16-7,-3 5 0 9,-4 3-304-9,-8 5-160 6,0 11 160-6,-8 7-160 9,-7 9 160-9,-9 7-160 6,-1 9 160-6,-12 9-160 9,-2 3 304-9,-8 5-48 7,-10-5 0-7,-3 3 0 8,-2 1-16-8,-5-2-16 6,-1 1 0-6,-2-7 0 8,-2-3-80-8,3-2-16 7,1-1 0-7,4-11 0 23,-1-2-1600-22,11-9-336-1,3-9-64 1</inkml:trace>
    </iact:actionData>
  </iact:action>
  <iact:action type="add" startTime="143656">
    <iact:property name="dataType"/>
    <iact:actionData xml:id="d182">
      <inkml:trace xmlns:inkml="http://www.w3.org/2003/InkML" xml:id="stk182" contextRef="#ctx0" brushRef="#br2">14960 11655 19343 0,'0'0'1728'1,"0"0"-1392"6,0 0-336-7,0 0 0 8,0 0 1408-8,4 17 224 7,-4 3 32-7,0 1 16 8,-2-1-560-8,0-3-112 7,0 5-32-7,-2 3 0 8,2 2-400-8,0 1-96 7,-2 1-16-7,0 4 0 8,2 10 48-8,0 2 0 6,-1 2 0-6,1 5 0 9,0 7-64-9,-2 3 0 6,2 5 0-6,0-3 0 9,0 4-128-9,0 0-16 7,-2 5-16-7,2-1 0 8,0 6 96-6,0 4 32 3,0 0 0-5,0 0 0 8,0-4 96-8,2 0 0 7,0 2 16-7,0-4 0 8,2 0-208-8,-2 2-64 7,2 2 0-7,0 1 0 8,-2 1-112-8,0-2-16 8,0 0-128-8,0-2 192 8,0 0-192-8,0-4 144 7,-2 1-144-7,2 5 128 7,-2-4 0-7,-4 5 0 7,3-1 0-7,-1 0 0 8,-2-4 80-8,4 2 16 7,-2-1 0-7,0 1 0 8,-2-8-80-8,4 4-16 7,0 6 0-7,0-4 0 8,0-4 0-8,0 2 0 7,2 6 0-7,0-4 0 9,2-4-128-9,-2 2 128 6,-2 4-128-6,1-5 128 9,-1-5-128-9,2 10 0 6,-2-2 144-6,2 0-144 8,-4 0 0-8,-2 0 0 7,2 0 0-7,0-4 128 9,-2 0-128-9,4 3 0 6,-2-11 0-6,0 6 128 8,-1-2-128-8,3 5 0 7,0-5 128-7,0 4-128 8,-2-8 0-8,0 5 128 7,2-7-128-6,-2 0 0 6,0 3 0-7,-4-7 128 8,3-1-128-8,1-1 0 7,2 3 0-7,-4-5 128 7,-2 1-128-7,2 0 0 7,0-1 0-6,-1-1 144 6,-3-2-144-7,2-1 0 8,2-1 128-8,0 0-128 6,-2 0 0-6,3-3 0 9,-1-3 128-9,-2 4-128 7,-2-6 0-7,4 6 0 9,2 2 0-9,-3-3 0 5,-7-3 0-5,4 4 0 9,-3-8 128-9,3 8-128 7,-6-2 0-7,5-4 0 8,-7 2 0-8,6-6 0 7,-3 0 0-7,3 2 0 8,-2-6 176-8,3 0-176 7,3 0 160-7,-2 2-160 8,2-3 176-8,4-3-176 8,-2-2 192-8,1-2-192 7,1 1 128-7,2-3-128 7,0-1 0-7,0-1 0 8,-2 1 128-8,2-3-128 7,-4-1 0-7,-2 1 0 8,3 3 128-8,-1-5-128 7,0 3 0-7,-4 1 0 8,2-1 0-8,0-1 0 7,-3 3 0-7,1-1 0 8,2-5 128-8,-2 3-128 7,5 3 0-7,-1-1 0 9,2-7 0-9,4-14 0 6,-4 19 0-6,2-5 0 8,2-14 0-8,0 17 0 7,0-17 128-7,0 0-128 8,4 20 0-8,-4-20 0 7,0 0 0-7,6 15 0 8,-6-15 0-8,13 16 0 7,1-6 0-7,4 2 0 8,-18-12 0-8,19 5 0 7,3 1 0-7,1-2 0 8,-2 0 0-8,5 0 0 7,1-4 0-7,4 0 0 8,1-4 128-8,-1 0-128 7,2 0 0-7,6-2 0 8,-2 1 0-8,8-5 0 7,-4 2 0-7,8 2 0 8,1 0 176-8,1-2-176 7,0 1 160-7,7 1-160 9,1-2 0-9,-1 0 0 6,-1 2 0-6,3 2 0 8,-1-1 0-8,-3-3 0 7,-1 4 0-7,0 0 0 8,1 0 0-8,5 2 0 7,-3 0 0-7,3 0 0 9,1 2 0-9,6 0 0 6,-1-2 0-6,3 2 0 9,-6 0 0-9,3 0 0 7,-1 0 0-7,-4 0 0 7,3-4 0-6,3-1 0 6,-2-1 0-7,4 0 0 7,5-4 0-7,-1-2 0 7,6 7 0-7,0-3 0 8,-2 0 0-8,0 2 0 7,-6 0 0-7,4 2 0 8,0-5 0-8,4 3 0 8,-2 0 0-8,4 2 0 8,6 2 0-8,-6-2 0 6,-1 0 0-6,-2 0 0 8,-7 0 0-8,4 3 0 7,2 1 0-7,2-2 0 9,2 0 0-9,0 0 0 6,3 0 0-6,5-2 0 8,-4 0 0-8,2-2 0 7,-2 0 0-7,-1 0 0 8,-1 2 0-7,4 1 0 5,6-1 0-6,-3-2 0 8,5 0 0-8,-2 2 0 8,-7 2 0-8,3 0 0 7,2-2 0-7,-1 2 0 8,-5 4 0-8,4 2 0 7,4-2 0-7,-5 0 0 8,1-2 0-8,-6 2 0 7,-2 4 0-7,0 2 0 8,2-4 0-8,3-1 0 7,1 1 0-7,2 2 0 8,2-2 0-8,-1 4 0 7,-5-4 0-7,-2 0 0 7,0-2 0-7,2 0 0 9,-3 0 0-9,5 1 0 7,4 1 128-7,-4 2-128 8,-6-2 0-8,0 2 0 6,-2 0 0-6,-2 6-160 9,-4-3 160-9,4-3 0 6,0-2 0-6,4 4 0 8,3 0 0-8,3-3 0 8,-2 3 0-8,0 4 0 8,-8-4 0-8,2 2 0 7,2-1 0-7,2-1 0 7,0 2 0-7,5 2 0 8,-1-5 160-8,2 5-160 7,-1-2 0-7,3-2 0 7,-8 1 0-7,0 1-160 9,2 0 160-9,1 2 0 6,5-7 0-6,0 5 0 8,-2 0 0-8,3-2 0 8,-5-2 0-8,-2-1 0 7,2-3 0-7,1 2 0 8,5 0 0-8,0 0 0 8,5 0 0-8,-7-2 0 7,1 2 0-7,-7 2 0 8,-2 1 0-8,0-1 0 7,0-2 0-7,5 2 0 8,5 2 0-8,-4 0 0 6,2-4 0-6,-1 1 0 8,-5-1 0-8,-2-2 0 8,0 2 0-8,2-4 0 8,3 0 0-8,9 0 0 7,1-4 0-7,3 2 128 8,-5-2-128-8,-5 0 0 7,0 3 0-7,5-3 0 7,-3-2 0-7,9 0 0 8,2 2 0-8,1 0 0 8,-9 0 0-8,1-2 0 7,-8 1 0-7,1-3 0 8,5 4 0-8,-1 0 0 7,5 0 0-7,1-2 0 8,-5-2 0-8,-1 1 0 7,-9-1 0-7,-2-4 0 8,4 4 0-8,2 2 0 7,5-5 0-7,-3 1 0 9,5 4 0-9,-9-2 0 6,-2-1 0-6,-2 3 128 8,2 2-128-8,-2-2 0 7,-2-2-128-7,3 2 128 8,5 0 0-8,-2 3 0 7,-2-3 0-7,-4 0 0 8,-10 2 0-8,-4 0 0 7,2 0 0-7,-3 0 0 8,3-5 0-8,-4 1 0 7,8-2 0-7,-4-2 0 8,5 4 0-8,-1 3 0 7,-8-1 0-7,-4-2 0 8,-1 4 0-8,-5 0 0 6,-5 0 0-6,0 4 128 8,3-6-128-7,3 3 0 6,4-5 0-7,-1 4-128 8,-3-2 128-8,-1 4 0 7,3 0 0-7,-1 0 0 8,1-2 0-8,-5 2 0 7,-3-2 0-7,-2 0 0 9,-4-1 0-9,-4 1 0 6,3-2 0-6,-3 2 0 8,2-4 0-8,-4 4 0 7,6 0 0-7,-6 4 0 8,2-2 0-8,-2 4 0 7,4-2 0-7,-2 0 0 8,4 4 0-8,-4 0 0 7,4 4 0-7,-2-2 0 8,-6-2 0-8,2 0 0 8,-2 1 0-8,-6 3 128 7,-2-2-128-7,-1-2 0 7,-1-2 0-7,-2 4 0 8,-3 2 0-8,-5-1 0 7,3-1 0-7,-1-2 0 8,-3 2 0-8,-1 2 0 7,-15-8 0-7,12 8-128 8,-12-8 128-8,16 5 0 7,-8 5 0-7,-8-10 0 8,0 0 0-8,0 0 0 7,15 14 0-7,-15-14 0 8,0 0 0-8,0 0 0 7,0 0 0-7,0 0 128 9,6 14-128-9,-6-14 0 6,0 0 0-6,0 0 128 8,0 0-128-8,0 0 0 7,0 0 0-7,0 0 128 8,0 0-128-8,0-14 0 7,0-2 0-7,0 1 128 8,0-5-128-8,0 1 0 8,0 1 0-8,0-3 128 7,0-5-128-7,-2-1 0 7,2-2 0-7,-2-1 0 8,0-3 0-8,0-4 0 7,-4 2 0-7,4-2 0 8,-3-8 0-8,-1 0 0 7,0 1 0-7,-4-5 0 8,-2 0 0-8,3-2 0 6,-9-5 0-6,2-5 0 10,1 1 0-10,-3-1 0 5,5-9 0-5,-7 4-128 10,3-8 128-10,-1 0 0 6,-3-2 0-6,1-6 0 8,-1-8 0-8,-1 2 0 6,-3 0 0-6,1 1 128 9,1-7-128-9,0 2 0 7,-1-9 0-7,1 7 0 8,1-3 0-8,-1 3 0 8,-2-3 0-8,-1 3-128 7,7-1 128-7,3-1 0 8,-1-3 0-8,5-1 128 7,-4-5-128-7,6 0 0 8,-1-1-128-8,3-1 128 8,4-4 0-8,0 2 0 6,-2-1 0-6,4-1 0 8,2-2 0-8,2 2 0 7,2 0 0-7,2-2 0 8,-2-4 0-8,-2 0 0 7,0 2 0-7,-2 1 0 8,0 3 0-7,-2 2 0 5,0 0 0-6,2 2 0 9,-6 1 0-9,-2 5 0 6,2-1 0-6,1 1 0 9,-3 7-128-9,-2-3 128 6,0 3-128-6,4-3 128 8,-3 1 0-8,3 1 0 7,0 3 0-7,2-4 0 9,-2 3 0-9,-2 3 0 7,5-3 0-7,-1 1 0 8,0 4 0-8,2 0 0 7,-2-1 0-7,0 3 0 8,-2 2-192-8,2 6 64 6,-2 6 0-6,2-2 0 9,-1 2 128-9,-3 5 0 6,2 5 0-6,2-2-128 8,0-1 128-8,0 9 0 7,0 1 0-7,-1 2-128 9,1 1 128-9,2 1 0 6,0 6 0-6,2 0 0 9,2 0 0-9,2 6 0 6,3-2 0-6,-1 2 0 9,0 2 0-9,2 0 0 6,4 6 0-6,-3 2-128 8,5 0 128-8,0 1 0 8,-1 3 0-8,-1 2-128 8,4 1 128-8,-7 5 0 6,3-3 0-5,2 6-128 7,-1-1 128-8,1 5 0 7,-8-2 0-7,4 5 0 8,-10 7 0-8,13-8 0 7,-13 8 0-7,6-12 0 7,2 4 0-6,-8 8 0 5,0 0 0-6,0 0 0 9,0 0 0-9,0 0 0 7,-2-15 0-7,2 15 0 7,0 0 0-7,-8-10 0 8,0 2 0-8,-5 4 0 7,13 4 0-7,-20 0 0 8,-3 2 0-8,-4 0 0 8,-5 2 0-8,-5-2 0 7,-2 2 0-7,-10 2 0 9,1 3 0-9,-3-1 0 6,-4 2 0-6,-5 2 0 8,-6-6 0-8,-9 3 0 7,-4 1 0-7,-3-2 0 8,-4 2 0-8,0 3 0 7,0-1 0-7,-4 6 0 8,-5-3 0-8,-9 3 0 7,-9 1 0-7,-4-3 0 8,-2 1 0-8,-4 3-208 7,4-1 80-7,-13 3 128 8,-18-1-128-8,-1 1 128 7,3 1 0-7,-6-1 0 8,0 3 0-8,-4-4-176 7,-14 1 176-7,8-1-128 7,6-3 128-7,-9 1 0 8,-9 3 0-8,7-5 0 8,5 3 0-8,0 1 0 7,-2-7 0-7,-2 3 0 8,-5-1 0-8,7-4 0 7,6 3 0-7,-10-1 0 8,-3 2 0-8,3-3 0 7,6 5 0-7,-4-3 0 8,-11 1 0-8,5 2 0 6,-3-7 0-6,5 9 0 9,1-3 0-9,-3 1 0 6,-9-3 0-6,5 1 0 9,4 6 0-9,3-3 0 6,-9-7 0-6,9 5 0 9,5-1 0-9,-2 0 0 7,-3-7 0-7,3 3 0 8,4-4 0-8,4 5 0 8,2 3 0-8,2-6 0 7,-4-4 0-7,8 1 0 7,6 3 0-7,-5 4 0 8,5-6 0-8,-4 1 0 7,2-1 0-7,7 0 0 8,3-2 0-8,-9 2 0 7,-1-1 0-7,6 1 0 8,3-4 0-8,7 4 128 7,1 2-128-7,-2-4 128 8,-5-1-128-8,3-1 0 7,10-2-128-7,1 4 128 8,5-2 0-8,0 0 0 7,-6-2 0-7,8 0 0 8,4 0 0-8,5 0 0 7,3-2 0-7,6 2 0 8,7 0 0-8,-6 0 0 7,-1-1 0-7,-2-1 128 9,5-3-128-9,2 1 0 7,7 2 0-7,1 0 0 7,-4-2 0-7,-2 2 0 6,3 2 0-6,1-2 0 9,-8 0 0-9,5 0 0 6,3 0 0-6,2 0 0 9,0 2 144-9,10 0-144 6,0-1 192-6,4 3-192 9,0-2 176-9,-4 0-176 6,0-4 160-6,5 2-160 9,-1 0 128-9,8-2-128 7,-3-3 0-7,5 1 0 9,0 0 0-9,5 2 0 6,-1 0 0-6,3 2 0 8,4-4 128-8,-7 2-128 8,-3 0 0-8,-1 0 0 8,-3-4 0-8,-1 6 0 6,4 0 0-6,-1 4 0 8,1-2 128-7,1 2-128 5,1 2 0-6,1 0 144 8,1 7-144-8,-5-3 0 7,-1 2 0-7,0 1 128 8,-8-5-128-8,5 4 0 7,-3-4 0-7,8 1 0 8,-1 3 128-8,-1-4-128 7,3 0 0-7,7 2 128 8,3-3-128-8,6-1 0 7,0 0-160-7,2 2 160 8,4-4-320-8,6 0 48 7,2-2 0-7,6 0-12976 17,5-1-2608-17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47.png"/><Relationship Id="rId42" Type="http://schemas.openxmlformats.org/officeDocument/2006/relationships/image" Target="../media/image51.png"/><Relationship Id="rId47" Type="http://schemas.openxmlformats.org/officeDocument/2006/relationships/customXml" Target="../ink/ink37.xml"/><Relationship Id="rId50" Type="http://schemas.openxmlformats.org/officeDocument/2006/relationships/image" Target="../media/image55.png"/><Relationship Id="rId7" Type="http://schemas.openxmlformats.org/officeDocument/2006/relationships/customXml" Target="../ink/ink17.xml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9" Type="http://schemas.openxmlformats.org/officeDocument/2006/relationships/customXml" Target="../ink/ink28.xml"/><Relationship Id="rId11" Type="http://schemas.openxmlformats.org/officeDocument/2006/relationships/customXml" Target="../ink/ink19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customXml" Target="../ink/ink32.xml"/><Relationship Id="rId40" Type="http://schemas.openxmlformats.org/officeDocument/2006/relationships/image" Target="../media/image50.png"/><Relationship Id="rId45" Type="http://schemas.openxmlformats.org/officeDocument/2006/relationships/customXml" Target="../ink/ink36.xml"/><Relationship Id="rId53" Type="http://schemas.openxmlformats.org/officeDocument/2006/relationships/customXml" Target="../ink/ink40.xml"/><Relationship Id="rId5" Type="http://schemas.openxmlformats.org/officeDocument/2006/relationships/customXml" Target="../ink/ink16.xml"/><Relationship Id="rId10" Type="http://schemas.openxmlformats.org/officeDocument/2006/relationships/image" Target="../media/image35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4" Type="http://schemas.openxmlformats.org/officeDocument/2006/relationships/image" Target="../media/image52.png"/><Relationship Id="rId52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customXml" Target="../ink/ink18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27.xml"/><Relationship Id="rId30" Type="http://schemas.openxmlformats.org/officeDocument/2006/relationships/image" Target="../media/image45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54.png"/><Relationship Id="rId8" Type="http://schemas.openxmlformats.org/officeDocument/2006/relationships/image" Target="../media/image34.png"/><Relationship Id="rId51" Type="http://schemas.openxmlformats.org/officeDocument/2006/relationships/customXml" Target="../ink/ink39.xml"/><Relationship Id="rId3" Type="http://schemas.openxmlformats.org/officeDocument/2006/relationships/customXml" Target="../ink/ink15.xml"/><Relationship Id="rId12" Type="http://schemas.openxmlformats.org/officeDocument/2006/relationships/image" Target="../media/image36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49.png"/><Relationship Id="rId46" Type="http://schemas.openxmlformats.org/officeDocument/2006/relationships/image" Target="../media/image53.png"/><Relationship Id="rId20" Type="http://schemas.openxmlformats.org/officeDocument/2006/relationships/image" Target="../media/image40.png"/><Relationship Id="rId41" Type="http://schemas.openxmlformats.org/officeDocument/2006/relationships/customXml" Target="../ink/ink34.xml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44.png"/><Relationship Id="rId36" Type="http://schemas.openxmlformats.org/officeDocument/2006/relationships/image" Target="../media/image48.png"/><Relationship Id="rId49" Type="http://schemas.openxmlformats.org/officeDocument/2006/relationships/customXml" Target="../ink/ink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1.png"/><Relationship Id="rId5" Type="http://schemas.microsoft.com/office/2011/relationships/inkAction" Target="../ink/inkAction1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.xml"/><Relationship Id="rId18" Type="http://schemas.openxmlformats.org/officeDocument/2006/relationships/image" Target="../media/image80.png"/><Relationship Id="rId26" Type="http://schemas.openxmlformats.org/officeDocument/2006/relationships/image" Target="../media/image84.png"/><Relationship Id="rId39" Type="http://schemas.openxmlformats.org/officeDocument/2006/relationships/customXml" Target="../ink/ink69.xml"/><Relationship Id="rId21" Type="http://schemas.openxmlformats.org/officeDocument/2006/relationships/customXml" Target="../ink/ink60.xml"/><Relationship Id="rId34" Type="http://schemas.openxmlformats.org/officeDocument/2006/relationships/image" Target="../media/image88.png"/><Relationship Id="rId42" Type="http://schemas.openxmlformats.org/officeDocument/2006/relationships/image" Target="../media/image92.png"/><Relationship Id="rId47" Type="http://schemas.openxmlformats.org/officeDocument/2006/relationships/customXml" Target="../ink/ink73.xml"/><Relationship Id="rId50" Type="http://schemas.openxmlformats.org/officeDocument/2006/relationships/image" Target="../media/image96.png"/><Relationship Id="rId55" Type="http://schemas.openxmlformats.org/officeDocument/2006/relationships/customXml" Target="../ink/ink77.xml"/><Relationship Id="rId7" Type="http://schemas.openxmlformats.org/officeDocument/2006/relationships/customXml" Target="../ink/ink53.xml"/><Relationship Id="rId2" Type="http://schemas.openxmlformats.org/officeDocument/2006/relationships/image" Target="../media/image160.png"/><Relationship Id="rId16" Type="http://schemas.openxmlformats.org/officeDocument/2006/relationships/image" Target="../media/image79.png"/><Relationship Id="rId29" Type="http://schemas.openxmlformats.org/officeDocument/2006/relationships/customXml" Target="../ink/ink64.xml"/><Relationship Id="rId11" Type="http://schemas.openxmlformats.org/officeDocument/2006/relationships/customXml" Target="../ink/ink55.xml"/><Relationship Id="rId24" Type="http://schemas.openxmlformats.org/officeDocument/2006/relationships/image" Target="../media/image83.png"/><Relationship Id="rId32" Type="http://schemas.openxmlformats.org/officeDocument/2006/relationships/image" Target="../media/image87.png"/><Relationship Id="rId37" Type="http://schemas.openxmlformats.org/officeDocument/2006/relationships/customXml" Target="../ink/ink68.xml"/><Relationship Id="rId40" Type="http://schemas.openxmlformats.org/officeDocument/2006/relationships/image" Target="../media/image91.png"/><Relationship Id="rId45" Type="http://schemas.openxmlformats.org/officeDocument/2006/relationships/customXml" Target="../ink/ink72.xml"/><Relationship Id="rId53" Type="http://schemas.openxmlformats.org/officeDocument/2006/relationships/customXml" Target="../ink/ink76.xml"/><Relationship Id="rId58" Type="http://schemas.openxmlformats.org/officeDocument/2006/relationships/image" Target="../media/image100.png"/><Relationship Id="rId5" Type="http://schemas.openxmlformats.org/officeDocument/2006/relationships/customXml" Target="../ink/ink52.xml"/><Relationship Id="rId19" Type="http://schemas.openxmlformats.org/officeDocument/2006/relationships/customXml" Target="../ink/ink59.xml"/><Relationship Id="rId4" Type="http://schemas.openxmlformats.org/officeDocument/2006/relationships/image" Target="../media/image73.png"/><Relationship Id="rId9" Type="http://schemas.openxmlformats.org/officeDocument/2006/relationships/customXml" Target="../ink/ink54.xml"/><Relationship Id="rId14" Type="http://schemas.openxmlformats.org/officeDocument/2006/relationships/image" Target="../media/image78.png"/><Relationship Id="rId22" Type="http://schemas.openxmlformats.org/officeDocument/2006/relationships/image" Target="../media/image82.png"/><Relationship Id="rId27" Type="http://schemas.openxmlformats.org/officeDocument/2006/relationships/customXml" Target="../ink/ink63.xml"/><Relationship Id="rId30" Type="http://schemas.openxmlformats.org/officeDocument/2006/relationships/image" Target="../media/image86.png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48" Type="http://schemas.openxmlformats.org/officeDocument/2006/relationships/image" Target="../media/image95.png"/><Relationship Id="rId56" Type="http://schemas.openxmlformats.org/officeDocument/2006/relationships/image" Target="../media/image99.png"/><Relationship Id="rId8" Type="http://schemas.openxmlformats.org/officeDocument/2006/relationships/image" Target="../media/image75.png"/><Relationship Id="rId51" Type="http://schemas.openxmlformats.org/officeDocument/2006/relationships/customXml" Target="../ink/ink75.xml"/><Relationship Id="rId3" Type="http://schemas.openxmlformats.org/officeDocument/2006/relationships/customXml" Target="../ink/ink51.xml"/><Relationship Id="rId12" Type="http://schemas.openxmlformats.org/officeDocument/2006/relationships/image" Target="../media/image77.png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90.png"/><Relationship Id="rId46" Type="http://schemas.openxmlformats.org/officeDocument/2006/relationships/image" Target="../media/image94.png"/><Relationship Id="rId20" Type="http://schemas.openxmlformats.org/officeDocument/2006/relationships/image" Target="../media/image81.png"/><Relationship Id="rId41" Type="http://schemas.openxmlformats.org/officeDocument/2006/relationships/customXml" Target="../ink/ink70.xml"/><Relationship Id="rId54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85.png"/><Relationship Id="rId36" Type="http://schemas.openxmlformats.org/officeDocument/2006/relationships/image" Target="../media/image89.png"/><Relationship Id="rId49" Type="http://schemas.openxmlformats.org/officeDocument/2006/relationships/customXml" Target="../ink/ink74.xml"/><Relationship Id="rId57" Type="http://schemas.openxmlformats.org/officeDocument/2006/relationships/customXml" Target="../ink/ink78.xml"/><Relationship Id="rId10" Type="http://schemas.openxmlformats.org/officeDocument/2006/relationships/image" Target="../media/image76.png"/><Relationship Id="rId31" Type="http://schemas.openxmlformats.org/officeDocument/2006/relationships/customXml" Target="../ink/ink65.xml"/><Relationship Id="rId44" Type="http://schemas.openxmlformats.org/officeDocument/2006/relationships/image" Target="../media/image93.png"/><Relationship Id="rId52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110D11-E6B9-498C-AA7A-9D00E381ABE0}"/>
                  </a:ext>
                </a:extLst>
              </p14:cNvPr>
              <p14:cNvContentPartPr/>
              <p14:nvPr/>
            </p14:nvContentPartPr>
            <p14:xfrm>
              <a:off x="773280" y="717120"/>
              <a:ext cx="10036800" cy="652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110D11-E6B9-498C-AA7A-9D00E381AB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920" y="707760"/>
                <a:ext cx="10055520" cy="65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50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8D506-A319-44A2-AA30-AFB96FC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3825"/>
            <a:ext cx="9877425" cy="752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7976-E04C-4B29-909C-06964CAA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9" y="2917455"/>
            <a:ext cx="4391025" cy="2676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F8C8F9-8B55-43B1-9142-A525C28B6FEE}"/>
                  </a:ext>
                </a:extLst>
              </p14:cNvPr>
              <p14:cNvContentPartPr/>
              <p14:nvPr/>
            </p14:nvContentPartPr>
            <p14:xfrm>
              <a:off x="2062080" y="1147320"/>
              <a:ext cx="6826680" cy="430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F8C8F9-8B55-43B1-9142-A525C28B6F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720" y="1137960"/>
                <a:ext cx="6845400" cy="43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95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1B985-535A-4B7F-86BD-874DDA0F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" y="1"/>
            <a:ext cx="11278701" cy="76909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384CC7-A139-40E1-845F-C1A9B9AAA1AC}"/>
                  </a:ext>
                </a:extLst>
              </p14:cNvPr>
              <p14:cNvContentPartPr/>
              <p14:nvPr/>
            </p14:nvContentPartPr>
            <p14:xfrm>
              <a:off x="2528640" y="734040"/>
              <a:ext cx="8930520" cy="646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384CC7-A139-40E1-845F-C1A9B9AAA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9280" y="724680"/>
                <a:ext cx="8949240" cy="64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E96A7-92FF-4A11-8A66-C43010F3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1" y="463463"/>
            <a:ext cx="11855917" cy="67828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18E02C-E73C-496E-8C65-EB806D85F1E5}"/>
                  </a:ext>
                </a:extLst>
              </p14:cNvPr>
              <p14:cNvContentPartPr/>
              <p14:nvPr/>
            </p14:nvContentPartPr>
            <p14:xfrm>
              <a:off x="1617480" y="575280"/>
              <a:ext cx="9972720" cy="656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18E02C-E73C-496E-8C65-EB806D85F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8120" y="565920"/>
                <a:ext cx="9991440" cy="65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2F9E1-8F32-48DC-AC9B-118B293E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" y="1177447"/>
            <a:ext cx="11792044" cy="54615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0EB232-1B1F-4C6E-A0AF-495993EB6615}"/>
                  </a:ext>
                </a:extLst>
              </p14:cNvPr>
              <p14:cNvContentPartPr/>
              <p14:nvPr/>
            </p14:nvContentPartPr>
            <p14:xfrm>
              <a:off x="6251040" y="406080"/>
              <a:ext cx="4102560" cy="246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0EB232-1B1F-4C6E-A0AF-495993EB6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1680" y="396720"/>
                <a:ext cx="4121280" cy="24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7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F9BEB-A72C-4E63-A1F2-2D81A274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" y="-56366"/>
            <a:ext cx="11957175" cy="6695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5260E4-A8D9-406B-8E7D-75D289449AFE}"/>
                  </a:ext>
                </a:extLst>
              </p14:cNvPr>
              <p14:cNvContentPartPr/>
              <p14:nvPr/>
            </p14:nvContentPartPr>
            <p14:xfrm>
              <a:off x="1533960" y="-15840"/>
              <a:ext cx="10287720" cy="761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5260E4-A8D9-406B-8E7D-75D289449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600" y="-25200"/>
                <a:ext cx="10306440" cy="76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049-2E07-4040-A2CE-D8BB459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7" y="-17095"/>
            <a:ext cx="12022742" cy="74011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62FF46-77FB-4051-AC0B-EADC1BE2855B}"/>
                  </a:ext>
                </a:extLst>
              </p14:cNvPr>
              <p14:cNvContentPartPr/>
              <p14:nvPr/>
            </p14:nvContentPartPr>
            <p14:xfrm>
              <a:off x="84240" y="639000"/>
              <a:ext cx="11806920" cy="680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62FF46-77FB-4051-AC0B-EADC1BE285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629640"/>
                <a:ext cx="11825640" cy="68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750CAD9-E8B4-4CE3-97CA-A9845FBB96E9}"/>
              </a:ext>
            </a:extLst>
          </p:cNvPr>
          <p:cNvGrpSpPr/>
          <p:nvPr/>
        </p:nvGrpSpPr>
        <p:grpSpPr>
          <a:xfrm>
            <a:off x="3748167" y="2745878"/>
            <a:ext cx="8003520" cy="235440"/>
            <a:chOff x="3748167" y="2745878"/>
            <a:chExt cx="800352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5E7A59-26DB-4D8F-866A-6BC670A980A1}"/>
                    </a:ext>
                  </a:extLst>
                </p14:cNvPr>
                <p14:cNvContentPartPr/>
                <p14:nvPr/>
              </p14:nvContentPartPr>
              <p14:xfrm>
                <a:off x="8691327" y="2844518"/>
                <a:ext cx="3060360" cy="136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5E7A59-26DB-4D8F-866A-6BC670A980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3327" y="2826878"/>
                  <a:ext cx="3096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0FC10B-5132-4909-A2F9-3ACD6E4EF6CA}"/>
                    </a:ext>
                  </a:extLst>
                </p14:cNvPr>
                <p14:cNvContentPartPr/>
                <p14:nvPr/>
              </p14:nvContentPartPr>
              <p14:xfrm>
                <a:off x="3748167" y="2745878"/>
                <a:ext cx="3943800" cy="48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0FC10B-5132-4909-A2F9-3ACD6E4EF6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30167" y="2727878"/>
                  <a:ext cx="39794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2B30BC-7E2B-44B6-905C-77F4C3D3C99A}"/>
                  </a:ext>
                </a:extLst>
              </p14:cNvPr>
              <p14:cNvContentPartPr/>
              <p14:nvPr/>
            </p14:nvContentPartPr>
            <p14:xfrm>
              <a:off x="3854727" y="4600598"/>
              <a:ext cx="3490920" cy="166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2B30BC-7E2B-44B6-905C-77F4C3D3C9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7087" y="4582598"/>
                <a:ext cx="35265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58A8E44-7BAC-40D5-85FF-B25DE3F2566B}"/>
              </a:ext>
            </a:extLst>
          </p:cNvPr>
          <p:cNvGrpSpPr/>
          <p:nvPr/>
        </p:nvGrpSpPr>
        <p:grpSpPr>
          <a:xfrm>
            <a:off x="9104247" y="3915158"/>
            <a:ext cx="2880360" cy="937080"/>
            <a:chOff x="9104247" y="3915158"/>
            <a:chExt cx="2880360" cy="93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A38C08-C434-40D8-A840-7540D094D3E2}"/>
                    </a:ext>
                  </a:extLst>
                </p14:cNvPr>
                <p14:cNvContentPartPr/>
                <p14:nvPr/>
              </p14:nvContentPartPr>
              <p14:xfrm>
                <a:off x="9228087" y="4138358"/>
                <a:ext cx="324000" cy="49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A38C08-C434-40D8-A840-7540D094D3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10447" y="4120358"/>
                  <a:ext cx="3596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D4DF64-2B19-43DA-ACB8-179ECF910CBA}"/>
                    </a:ext>
                  </a:extLst>
                </p14:cNvPr>
                <p14:cNvContentPartPr/>
                <p14:nvPr/>
              </p14:nvContentPartPr>
              <p14:xfrm>
                <a:off x="9346887" y="4414478"/>
                <a:ext cx="233640" cy="5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D4DF64-2B19-43DA-ACB8-179ECF910C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28887" y="4396838"/>
                  <a:ext cx="269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7F8C4E-01A1-4F20-8CB0-B42FF3B177E4}"/>
                    </a:ext>
                  </a:extLst>
                </p14:cNvPr>
                <p14:cNvContentPartPr/>
                <p14:nvPr/>
              </p14:nvContentPartPr>
              <p14:xfrm>
                <a:off x="9713727" y="4334198"/>
                <a:ext cx="116280" cy="50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7F8C4E-01A1-4F20-8CB0-B42FF3B177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95727" y="4316558"/>
                  <a:ext cx="151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E8CFF3-F212-465D-8FA1-2E4D8E96A2BA}"/>
                    </a:ext>
                  </a:extLst>
                </p14:cNvPr>
                <p14:cNvContentPartPr/>
                <p14:nvPr/>
              </p14:nvContentPartPr>
              <p14:xfrm>
                <a:off x="9922167" y="4173998"/>
                <a:ext cx="270000" cy="211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E8CFF3-F212-465D-8FA1-2E4D8E96A2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04167" y="4155998"/>
                  <a:ext cx="305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BC6A30D-97D9-49DD-96B4-39B8456F7A19}"/>
                    </a:ext>
                  </a:extLst>
                </p14:cNvPr>
                <p14:cNvContentPartPr/>
                <p14:nvPr/>
              </p14:nvContentPartPr>
              <p14:xfrm>
                <a:off x="10001727" y="4264718"/>
                <a:ext cx="128160" cy="264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BC6A30D-97D9-49DD-96B4-39B8456F7A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84087" y="4247078"/>
                  <a:ext cx="163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CE2A0A-0CA9-49E7-8F91-9B78AE0D212F}"/>
                    </a:ext>
                  </a:extLst>
                </p14:cNvPr>
                <p14:cNvContentPartPr/>
                <p14:nvPr/>
              </p14:nvContentPartPr>
              <p14:xfrm>
                <a:off x="10246527" y="4429598"/>
                <a:ext cx="107640" cy="138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CE2A0A-0CA9-49E7-8F91-9B78AE0D21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8887" y="4411958"/>
                  <a:ext cx="143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C1988F-B7ED-417F-A986-80C86C2A38BF}"/>
                    </a:ext>
                  </a:extLst>
                </p14:cNvPr>
                <p14:cNvContentPartPr/>
                <p14:nvPr/>
              </p14:nvContentPartPr>
              <p14:xfrm>
                <a:off x="10426167" y="4072838"/>
                <a:ext cx="212760" cy="51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C1988F-B7ED-417F-A986-80C86C2A38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08167" y="4055198"/>
                  <a:ext cx="248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FB636E-B870-406B-B860-819A5E4CAE11}"/>
                    </a:ext>
                  </a:extLst>
                </p14:cNvPr>
                <p14:cNvContentPartPr/>
                <p14:nvPr/>
              </p14:nvContentPartPr>
              <p14:xfrm>
                <a:off x="10465767" y="4118918"/>
                <a:ext cx="74880" cy="36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FB636E-B870-406B-B860-819A5E4CAE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47767" y="4101278"/>
                  <a:ext cx="110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066780-81E8-45DC-BEEE-6E5B50D967CA}"/>
                    </a:ext>
                  </a:extLst>
                </p14:cNvPr>
                <p14:cNvContentPartPr/>
                <p14:nvPr/>
              </p14:nvContentPartPr>
              <p14:xfrm>
                <a:off x="10437687" y="4459478"/>
                <a:ext cx="171720" cy="1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066780-81E8-45DC-BEEE-6E5B50D967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20047" y="4441478"/>
                  <a:ext cx="207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AB6050-2824-4E37-923E-909D27B6020D}"/>
                    </a:ext>
                  </a:extLst>
                </p14:cNvPr>
                <p14:cNvContentPartPr/>
                <p14:nvPr/>
              </p14:nvContentPartPr>
              <p14:xfrm>
                <a:off x="9104247" y="4115678"/>
                <a:ext cx="370800" cy="661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AB6050-2824-4E37-923E-909D27B602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86607" y="4098038"/>
                  <a:ext cx="40644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9F84EA-B58F-4973-89C0-DBA16FED0EE3}"/>
                    </a:ext>
                  </a:extLst>
                </p14:cNvPr>
                <p14:cNvContentPartPr/>
                <p14:nvPr/>
              </p14:nvContentPartPr>
              <p14:xfrm>
                <a:off x="10766367" y="3915158"/>
                <a:ext cx="158040" cy="58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9F84EA-B58F-4973-89C0-DBA16FED0E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48367" y="3897518"/>
                  <a:ext cx="1936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F77E2D-DB60-4F21-ACF1-0424ACF2AE3A}"/>
                    </a:ext>
                  </a:extLst>
                </p14:cNvPr>
                <p14:cNvContentPartPr/>
                <p14:nvPr/>
              </p14:nvContentPartPr>
              <p14:xfrm>
                <a:off x="11075607" y="4186238"/>
                <a:ext cx="73440" cy="252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F77E2D-DB60-4F21-ACF1-0424ACF2AE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7967" y="4168598"/>
                  <a:ext cx="109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2A4CD0-84DB-4E93-B64C-2AA4B78E9590}"/>
                    </a:ext>
                  </a:extLst>
                </p14:cNvPr>
                <p14:cNvContentPartPr/>
                <p14:nvPr/>
              </p14:nvContentPartPr>
              <p14:xfrm>
                <a:off x="11066607" y="4199198"/>
                <a:ext cx="158760" cy="215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2A4CD0-84DB-4E93-B64C-2AA4B78E95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48607" y="4181558"/>
                  <a:ext cx="194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7B6736-D6E1-4837-8A0D-C553E4EE96CD}"/>
                    </a:ext>
                  </a:extLst>
                </p14:cNvPr>
                <p14:cNvContentPartPr/>
                <p14:nvPr/>
              </p14:nvContentPartPr>
              <p14:xfrm>
                <a:off x="10961127" y="3975998"/>
                <a:ext cx="296280" cy="74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7B6736-D6E1-4837-8A0D-C553E4EE96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43127" y="3957998"/>
                  <a:ext cx="331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49E0DB-4B0F-4C91-9739-472C0E4A2079}"/>
                    </a:ext>
                  </a:extLst>
                </p14:cNvPr>
                <p14:cNvContentPartPr/>
                <p14:nvPr/>
              </p14:nvContentPartPr>
              <p14:xfrm>
                <a:off x="11363967" y="4251758"/>
                <a:ext cx="101880" cy="2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49E0DB-4B0F-4C91-9739-472C0E4A20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46327" y="4233758"/>
                  <a:ext cx="137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F12425-D56C-4628-84A1-46A03C9DBBDA}"/>
                    </a:ext>
                  </a:extLst>
                </p14:cNvPr>
                <p14:cNvContentPartPr/>
                <p14:nvPr/>
              </p14:nvContentPartPr>
              <p14:xfrm>
                <a:off x="11326887" y="4352558"/>
                <a:ext cx="169200" cy="31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F12425-D56C-4628-84A1-46A03C9DBB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309247" y="4334558"/>
                  <a:ext cx="204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59E31A-844B-45DA-8A41-1EFDC9974D0E}"/>
                    </a:ext>
                  </a:extLst>
                </p14:cNvPr>
                <p14:cNvContentPartPr/>
                <p14:nvPr/>
              </p14:nvContentPartPr>
              <p14:xfrm>
                <a:off x="11575287" y="4103798"/>
                <a:ext cx="309960" cy="306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59E31A-844B-45DA-8A41-1EFDC9974D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57287" y="4086158"/>
                  <a:ext cx="345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900D25-2641-40EA-80AE-CFE92705F391}"/>
                    </a:ext>
                  </a:extLst>
                </p14:cNvPr>
                <p14:cNvContentPartPr/>
                <p14:nvPr/>
              </p14:nvContentPartPr>
              <p14:xfrm>
                <a:off x="9152127" y="4592678"/>
                <a:ext cx="2832480" cy="25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900D25-2641-40EA-80AE-CFE92705F3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34127" y="4574678"/>
                  <a:ext cx="28681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8A0D5B-78A9-4A28-A84D-EA26517DDF22}"/>
              </a:ext>
            </a:extLst>
          </p:cNvPr>
          <p:cNvGrpSpPr/>
          <p:nvPr/>
        </p:nvGrpSpPr>
        <p:grpSpPr>
          <a:xfrm>
            <a:off x="4577967" y="2581358"/>
            <a:ext cx="309960" cy="118440"/>
            <a:chOff x="4577967" y="2581358"/>
            <a:chExt cx="30996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551879-37BA-46D9-8359-7B8673303285}"/>
                    </a:ext>
                  </a:extLst>
                </p14:cNvPr>
                <p14:cNvContentPartPr/>
                <p14:nvPr/>
              </p14:nvContentPartPr>
              <p14:xfrm>
                <a:off x="4751847" y="2620958"/>
                <a:ext cx="25920" cy="34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551879-37BA-46D9-8359-7B86733032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34207" y="2603318"/>
                  <a:ext cx="61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5F3874-C4B9-4345-8CA2-A2B595B40F84}"/>
                    </a:ext>
                  </a:extLst>
                </p14:cNvPr>
                <p14:cNvContentPartPr/>
                <p14:nvPr/>
              </p14:nvContentPartPr>
              <p14:xfrm>
                <a:off x="4658247" y="2581358"/>
                <a:ext cx="51840" cy="20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5F3874-C4B9-4345-8CA2-A2B595B40F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40607" y="2563718"/>
                  <a:ext cx="8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1EBE1F-236F-45ED-9F1A-009D0E5CB0A2}"/>
                    </a:ext>
                  </a:extLst>
                </p14:cNvPr>
                <p14:cNvContentPartPr/>
                <p14:nvPr/>
              </p14:nvContentPartPr>
              <p14:xfrm>
                <a:off x="4577967" y="2663798"/>
                <a:ext cx="309960" cy="36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1EBE1F-236F-45ED-9F1A-009D0E5CB0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59967" y="2646158"/>
                  <a:ext cx="34560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EE8DD-BD3C-4D01-AEA1-3FA9E5091A90}"/>
                  </a:ext>
                </a:extLst>
              </p14:cNvPr>
              <p14:cNvContentPartPr/>
              <p14:nvPr/>
            </p14:nvContentPartPr>
            <p14:xfrm>
              <a:off x="5400927" y="3437438"/>
              <a:ext cx="768240" cy="135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EE8DD-BD3C-4D01-AEA1-3FA9E5091A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83287" y="3419438"/>
                <a:ext cx="80388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03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1D3C2-E67C-46AF-9AD0-41549905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" y="375780"/>
            <a:ext cx="11922669" cy="70396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175D51-49FC-45A1-8705-F4E656001BE8}"/>
                  </a:ext>
                </a:extLst>
              </p14:cNvPr>
              <p14:cNvContentPartPr/>
              <p14:nvPr/>
            </p14:nvContentPartPr>
            <p14:xfrm>
              <a:off x="492840" y="824760"/>
              <a:ext cx="11398320" cy="670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175D51-49FC-45A1-8705-F4E656001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480" y="815400"/>
                <a:ext cx="11417040" cy="67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3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56BEB0-C9AC-4A22-9314-B2EC0B87CF0B}"/>
                  </a:ext>
                </a:extLst>
              </p14:cNvPr>
              <p14:cNvContentPartPr/>
              <p14:nvPr/>
            </p14:nvContentPartPr>
            <p14:xfrm>
              <a:off x="173520" y="4680"/>
              <a:ext cx="11177280" cy="751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56BEB0-C9AC-4A22-9314-B2EC0B87C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60" y="-4680"/>
                <a:ext cx="11196000" cy="75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4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F6254E-9CAC-48EA-A8E6-C8630AA1AD5C}"/>
                  </a:ext>
                </a:extLst>
              </p14:cNvPr>
              <p14:cNvContentPartPr/>
              <p14:nvPr/>
            </p14:nvContentPartPr>
            <p14:xfrm>
              <a:off x="181800" y="1079640"/>
              <a:ext cx="11679840" cy="661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F6254E-9CAC-48EA-A8E6-C8630AA1AD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40" y="1070280"/>
                <a:ext cx="11698560" cy="66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5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48DD40-F1BC-422A-BB15-84483D0B61E3}"/>
                  </a:ext>
                </a:extLst>
              </p14:cNvPr>
              <p14:cNvContentPartPr/>
              <p14:nvPr/>
            </p14:nvContentPartPr>
            <p14:xfrm>
              <a:off x="415440" y="223200"/>
              <a:ext cx="11191680" cy="668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48DD40-F1BC-422A-BB15-84483D0B61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80" y="213840"/>
                <a:ext cx="11210400" cy="67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37547-87B8-438C-A775-D50E66D1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078" y="844619"/>
            <a:ext cx="6483626" cy="14398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27B145-5D08-452C-9A1F-7CCE7BC91829}"/>
                  </a:ext>
                </a:extLst>
              </p14:cNvPr>
              <p14:cNvContentPartPr/>
              <p14:nvPr/>
            </p14:nvContentPartPr>
            <p14:xfrm>
              <a:off x="854640" y="176400"/>
              <a:ext cx="10137240" cy="668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27B145-5D08-452C-9A1F-7CCE7BC918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280" y="167040"/>
                <a:ext cx="10155960" cy="67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16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BF8EC1-40B9-4891-9234-5E1924502BEC}"/>
                  </a:ext>
                </a:extLst>
              </p14:cNvPr>
              <p14:cNvContentPartPr/>
              <p14:nvPr/>
            </p14:nvContentPartPr>
            <p14:xfrm>
              <a:off x="501480" y="1252080"/>
              <a:ext cx="11239560" cy="590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BF8EC1-40B9-4891-9234-5E1924502B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20" y="1242720"/>
                <a:ext cx="11258280" cy="59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60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C3EAD6-7900-4948-A884-5F88F335C27E}"/>
                  </a:ext>
                </a:extLst>
              </p14:cNvPr>
              <p14:cNvContentPartPr/>
              <p14:nvPr/>
            </p14:nvContentPartPr>
            <p14:xfrm>
              <a:off x="0" y="-16200"/>
              <a:ext cx="11652480" cy="724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C3EAD6-7900-4948-A884-5F88F335C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25560"/>
                <a:ext cx="11671200" cy="72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98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C3C789-7C8B-4F84-A2D5-F34D76A24D9A}"/>
                  </a:ext>
                </a:extLst>
              </p14:cNvPr>
              <p14:cNvContentPartPr/>
              <p14:nvPr/>
            </p14:nvContentPartPr>
            <p14:xfrm>
              <a:off x="3446280" y="2615760"/>
              <a:ext cx="4505400" cy="4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C3C789-7C8B-4F84-A2D5-F34D76A24D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920" y="2606400"/>
                <a:ext cx="452412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68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F3DD-8E61-48CC-B485-B90A1C5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80"/>
            <a:ext cx="11887200" cy="2519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17DD5-DBEC-4E96-94B7-6248903CE340}"/>
              </a:ext>
            </a:extLst>
          </p:cNvPr>
          <p:cNvSpPr txBox="1"/>
          <p:nvPr/>
        </p:nvSpPr>
        <p:spPr>
          <a:xfrm>
            <a:off x="413359" y="2918564"/>
            <a:ext cx="379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 in matrix form: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980849-A0F9-4B1D-A7DC-BFC7562DF8B5}"/>
                  </a:ext>
                </a:extLst>
              </p14:cNvPr>
              <p14:cNvContentPartPr/>
              <p14:nvPr/>
            </p14:nvContentPartPr>
            <p14:xfrm>
              <a:off x="204480" y="684000"/>
              <a:ext cx="11252160" cy="543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980849-A0F9-4B1D-A7DC-BFC7562DF8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120" y="674640"/>
                <a:ext cx="11270880" cy="54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6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02C00-5822-457D-9802-482C18C3A21B}"/>
              </a:ext>
            </a:extLst>
          </p:cNvPr>
          <p:cNvSpPr txBox="1"/>
          <p:nvPr/>
        </p:nvSpPr>
        <p:spPr>
          <a:xfrm>
            <a:off x="532355" y="294362"/>
            <a:ext cx="111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Homogeneous vs non-homogeneous system of linear DE: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9062D7-770D-4973-B411-E6DBACDA93B2}"/>
                  </a:ext>
                </a:extLst>
              </p14:cNvPr>
              <p14:cNvContentPartPr/>
              <p14:nvPr/>
            </p14:nvContentPartPr>
            <p14:xfrm>
              <a:off x="377640" y="-1080"/>
              <a:ext cx="11199960" cy="584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9062D7-770D-4973-B411-E6DBACDA93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280" y="-10440"/>
                <a:ext cx="11218680" cy="58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5DDA91-AF47-4D46-A150-F861C4382ED4}"/>
                  </a:ext>
                </a:extLst>
              </p14:cNvPr>
              <p14:cNvContentPartPr/>
              <p14:nvPr/>
            </p14:nvContentPartPr>
            <p14:xfrm>
              <a:off x="8327160" y="799560"/>
              <a:ext cx="351360" cy="10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5DDA91-AF47-4D46-A150-F861C4382E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7800" y="790200"/>
                <a:ext cx="3700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4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FA6764-791E-426C-8A9B-0CB4F1AC9DD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2320" y="175680"/>
              <a:ext cx="11489760" cy="748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FA6764-791E-426C-8A9B-0CB4F1AC9D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960" y="166320"/>
                <a:ext cx="11508480" cy="7507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B20FEB-8680-44B0-967D-B04A87090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750"/>
    </mc:Choice>
    <mc:Fallback>
      <p:transition spd="slow" advTm="150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16813EF-E0A2-4450-8AC8-EAC46331F777}"/>
              </a:ext>
            </a:extLst>
          </p:cNvPr>
          <p:cNvGrpSpPr/>
          <p:nvPr/>
        </p:nvGrpSpPr>
        <p:grpSpPr>
          <a:xfrm>
            <a:off x="1199727" y="2154038"/>
            <a:ext cx="486360" cy="632880"/>
            <a:chOff x="1199727" y="2154038"/>
            <a:chExt cx="48636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A1B4E6-FD20-4D04-A2CA-DA604A4C7F18}"/>
                    </a:ext>
                  </a:extLst>
                </p14:cNvPr>
                <p14:cNvContentPartPr/>
                <p14:nvPr/>
              </p14:nvContentPartPr>
              <p14:xfrm>
                <a:off x="1200447" y="2227118"/>
                <a:ext cx="290520" cy="319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A1B4E6-FD20-4D04-A2CA-DA604A4C7F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2807" y="2209478"/>
                  <a:ext cx="326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8479F5-74CD-405E-B402-7949FD414321}"/>
                    </a:ext>
                  </a:extLst>
                </p14:cNvPr>
                <p14:cNvContentPartPr/>
                <p14:nvPr/>
              </p14:nvContentPartPr>
              <p14:xfrm>
                <a:off x="1199727" y="2154038"/>
                <a:ext cx="290520" cy="551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8479F5-74CD-405E-B402-7949FD4143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2087" y="2136398"/>
                  <a:ext cx="3261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0D5605-05AD-4448-AF0D-15FE5EA84CC3}"/>
                    </a:ext>
                  </a:extLst>
                </p14:cNvPr>
                <p14:cNvContentPartPr/>
                <p14:nvPr/>
              </p14:nvContentPartPr>
              <p14:xfrm>
                <a:off x="1636767" y="2522678"/>
                <a:ext cx="49320" cy="26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0D5605-05AD-4448-AF0D-15FE5EA84C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9127" y="2505038"/>
                  <a:ext cx="8496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8EF0E5-E4BE-4851-8126-BD04BC862406}"/>
                  </a:ext>
                </a:extLst>
              </p14:cNvPr>
              <p14:cNvContentPartPr/>
              <p14:nvPr/>
            </p14:nvContentPartPr>
            <p14:xfrm>
              <a:off x="1957167" y="1861358"/>
              <a:ext cx="67320" cy="218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8EF0E5-E4BE-4851-8126-BD04BC8624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9167" y="1843358"/>
                <a:ext cx="10296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8C19BA3-E1B3-4796-8AA5-67F4FD7C9246}"/>
              </a:ext>
            </a:extLst>
          </p:cNvPr>
          <p:cNvGrpSpPr/>
          <p:nvPr/>
        </p:nvGrpSpPr>
        <p:grpSpPr>
          <a:xfrm>
            <a:off x="2410407" y="2191838"/>
            <a:ext cx="291960" cy="155880"/>
            <a:chOff x="2410407" y="2191838"/>
            <a:chExt cx="2919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229C6C-F3AF-464C-8C5C-76306DA4BF28}"/>
                    </a:ext>
                  </a:extLst>
                </p14:cNvPr>
                <p14:cNvContentPartPr/>
                <p14:nvPr/>
              </p14:nvContentPartPr>
              <p14:xfrm>
                <a:off x="2410407" y="2191838"/>
                <a:ext cx="232560" cy="3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229C6C-F3AF-464C-8C5C-76306DA4BF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92407" y="2174198"/>
                  <a:ext cx="268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20E676-0E1D-4998-8F89-C4233F81CC4A}"/>
                    </a:ext>
                  </a:extLst>
                </p14:cNvPr>
                <p14:cNvContentPartPr/>
                <p14:nvPr/>
              </p14:nvContentPartPr>
              <p14:xfrm>
                <a:off x="2493567" y="2323598"/>
                <a:ext cx="208800" cy="2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20E676-0E1D-4998-8F89-C4233F81CC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75567" y="2305598"/>
                  <a:ext cx="244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F2942-BD0F-46C4-9309-8A27BA52B1DF}"/>
              </a:ext>
            </a:extLst>
          </p:cNvPr>
          <p:cNvGrpSpPr/>
          <p:nvPr/>
        </p:nvGrpSpPr>
        <p:grpSpPr>
          <a:xfrm>
            <a:off x="3138327" y="1999238"/>
            <a:ext cx="839520" cy="516600"/>
            <a:chOff x="3138327" y="1999238"/>
            <a:chExt cx="83952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A990BE-BE58-4E8F-A14F-EF82FB4AA38F}"/>
                    </a:ext>
                  </a:extLst>
                </p14:cNvPr>
                <p14:cNvContentPartPr/>
                <p14:nvPr/>
              </p14:nvContentPartPr>
              <p14:xfrm>
                <a:off x="3138327" y="2091398"/>
                <a:ext cx="265680" cy="36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A990BE-BE58-4E8F-A14F-EF82FB4AA3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20687" y="2073758"/>
                  <a:ext cx="301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08FA4F-1779-47FD-AFBA-2F0B0BB2A399}"/>
                    </a:ext>
                  </a:extLst>
                </p14:cNvPr>
                <p14:cNvContentPartPr/>
                <p14:nvPr/>
              </p14:nvContentPartPr>
              <p14:xfrm>
                <a:off x="3206367" y="1999238"/>
                <a:ext cx="189000" cy="431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08FA4F-1779-47FD-AFBA-2F0B0BB2A3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8727" y="1981598"/>
                  <a:ext cx="224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984D49-3623-4BC6-8626-F54120A8CC75}"/>
                    </a:ext>
                  </a:extLst>
                </p14:cNvPr>
                <p14:cNvContentPartPr/>
                <p14:nvPr/>
              </p14:nvContentPartPr>
              <p14:xfrm>
                <a:off x="3633327" y="2262038"/>
                <a:ext cx="344520" cy="25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984D49-3623-4BC6-8626-F54120A8CC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5327" y="2244398"/>
                  <a:ext cx="38016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75D4B5-62FF-4E54-BB1A-F19C8E5CB323}"/>
              </a:ext>
            </a:extLst>
          </p:cNvPr>
          <p:cNvGrpSpPr/>
          <p:nvPr/>
        </p:nvGrpSpPr>
        <p:grpSpPr>
          <a:xfrm>
            <a:off x="1232847" y="2994278"/>
            <a:ext cx="775440" cy="870480"/>
            <a:chOff x="1232847" y="2994278"/>
            <a:chExt cx="77544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0B3B9C-5711-4726-B96B-5F8B96638CFC}"/>
                    </a:ext>
                  </a:extLst>
                </p14:cNvPr>
                <p14:cNvContentPartPr/>
                <p14:nvPr/>
              </p14:nvContentPartPr>
              <p14:xfrm>
                <a:off x="1232847" y="3151238"/>
                <a:ext cx="254880" cy="449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0B3B9C-5711-4726-B96B-5F8B96638C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14847" y="3133598"/>
                  <a:ext cx="2905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6A1922-0F5B-47C6-AEF5-4554DF170648}"/>
                    </a:ext>
                  </a:extLst>
                </p14:cNvPr>
                <p14:cNvContentPartPr/>
                <p14:nvPr/>
              </p14:nvContentPartPr>
              <p14:xfrm>
                <a:off x="1299447" y="3162038"/>
                <a:ext cx="229320" cy="537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6A1922-0F5B-47C6-AEF5-4554DF1706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81807" y="3144038"/>
                  <a:ext cx="2649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70125E-E9DB-438F-88A7-4EA2D3D73479}"/>
                    </a:ext>
                  </a:extLst>
                </p14:cNvPr>
                <p14:cNvContentPartPr/>
                <p14:nvPr/>
              </p14:nvContentPartPr>
              <p14:xfrm>
                <a:off x="1658367" y="3559838"/>
                <a:ext cx="222480" cy="30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70125E-E9DB-438F-88A7-4EA2D3D734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0367" y="3542198"/>
                  <a:ext cx="258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7B5BAB-CD49-498C-B91C-B34689D01B37}"/>
                    </a:ext>
                  </a:extLst>
                </p14:cNvPr>
                <p14:cNvContentPartPr/>
                <p14:nvPr/>
              </p14:nvContentPartPr>
              <p14:xfrm>
                <a:off x="1934127" y="2994278"/>
                <a:ext cx="74160" cy="19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7B5BAB-CD49-498C-B91C-B34689D01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6127" y="2976638"/>
                  <a:ext cx="1098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606FBC-D0B2-41D4-94A3-FF5E13257AE5}"/>
              </a:ext>
            </a:extLst>
          </p:cNvPr>
          <p:cNvGrpSpPr/>
          <p:nvPr/>
        </p:nvGrpSpPr>
        <p:grpSpPr>
          <a:xfrm>
            <a:off x="2417607" y="3059798"/>
            <a:ext cx="1692360" cy="762120"/>
            <a:chOff x="2417607" y="3059798"/>
            <a:chExt cx="1692360" cy="7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6C61BE-EF88-4CE2-85C8-CA55A31D2D3A}"/>
                    </a:ext>
                  </a:extLst>
                </p14:cNvPr>
                <p14:cNvContentPartPr/>
                <p14:nvPr/>
              </p14:nvContentPartPr>
              <p14:xfrm>
                <a:off x="2417607" y="3330158"/>
                <a:ext cx="269280" cy="3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6C61BE-EF88-4CE2-85C8-CA55A31D2D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99607" y="3312518"/>
                  <a:ext cx="304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E8253D-03A6-471D-B73E-4182491844BD}"/>
                    </a:ext>
                  </a:extLst>
                </p14:cNvPr>
                <p14:cNvContentPartPr/>
                <p14:nvPr/>
              </p14:nvContentPartPr>
              <p14:xfrm>
                <a:off x="2481687" y="3498998"/>
                <a:ext cx="251640" cy="5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E8253D-03A6-471D-B73E-4182491844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63687" y="3481358"/>
                  <a:ext cx="287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44FC23-5BC6-4A6B-996D-B8D52567C9D3}"/>
                    </a:ext>
                  </a:extLst>
                </p14:cNvPr>
                <p14:cNvContentPartPr/>
                <p14:nvPr/>
              </p14:nvContentPartPr>
              <p14:xfrm>
                <a:off x="2979567" y="3426278"/>
                <a:ext cx="215280" cy="10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44FC23-5BC6-4A6B-996D-B8D52567C9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61567" y="3408638"/>
                  <a:ext cx="25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A5F27B-DC33-42F7-9200-E67D8835CB39}"/>
                    </a:ext>
                  </a:extLst>
                </p14:cNvPr>
                <p14:cNvContentPartPr/>
                <p14:nvPr/>
              </p14:nvContentPartPr>
              <p14:xfrm>
                <a:off x="3419487" y="3059798"/>
                <a:ext cx="319320" cy="592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A5F27B-DC33-42F7-9200-E67D8835CB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01487" y="3042158"/>
                  <a:ext cx="3549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7769CE-05A6-436B-9F7B-F42BA0A1C689}"/>
                    </a:ext>
                  </a:extLst>
                </p14:cNvPr>
                <p14:cNvContentPartPr/>
                <p14:nvPr/>
              </p14:nvContentPartPr>
              <p14:xfrm>
                <a:off x="3808647" y="3265358"/>
                <a:ext cx="190440" cy="310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7769CE-05A6-436B-9F7B-F42BA0A1C6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91007" y="3247718"/>
                  <a:ext cx="226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7D24C7-27AF-4337-ABE7-632AF6859980}"/>
                    </a:ext>
                  </a:extLst>
                </p14:cNvPr>
                <p14:cNvContentPartPr/>
                <p14:nvPr/>
              </p14:nvContentPartPr>
              <p14:xfrm>
                <a:off x="3824847" y="3221798"/>
                <a:ext cx="137880" cy="38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7D24C7-27AF-4337-ABE7-632AF68599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06847" y="3204158"/>
                  <a:ext cx="173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D4E221-C354-4E65-BA31-EFB6380AAEBE}"/>
                    </a:ext>
                  </a:extLst>
                </p14:cNvPr>
                <p14:cNvContentPartPr/>
                <p14:nvPr/>
              </p14:nvContentPartPr>
              <p14:xfrm>
                <a:off x="4039407" y="3525998"/>
                <a:ext cx="70560" cy="295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D4E221-C354-4E65-BA31-EFB6380AAE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21407" y="3508358"/>
                  <a:ext cx="10620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5F6B4-F778-4F94-AAF2-4547FEA980EC}"/>
              </a:ext>
            </a:extLst>
          </p:cNvPr>
          <p:cNvGrpSpPr/>
          <p:nvPr/>
        </p:nvGrpSpPr>
        <p:grpSpPr>
          <a:xfrm>
            <a:off x="4379247" y="3082118"/>
            <a:ext cx="1600920" cy="761760"/>
            <a:chOff x="4379247" y="3082118"/>
            <a:chExt cx="1600920" cy="7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4C4347-1CB5-483F-A0FF-6E34989C9D6E}"/>
                    </a:ext>
                  </a:extLst>
                </p14:cNvPr>
                <p14:cNvContentPartPr/>
                <p14:nvPr/>
              </p14:nvContentPartPr>
              <p14:xfrm>
                <a:off x="4453407" y="3212798"/>
                <a:ext cx="29520" cy="345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4C4347-1CB5-483F-A0FF-6E34989C9D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35767" y="3194798"/>
                  <a:ext cx="65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64EA54-526D-410F-AD6D-ECAD3F815E8F}"/>
                    </a:ext>
                  </a:extLst>
                </p14:cNvPr>
                <p14:cNvContentPartPr/>
                <p14:nvPr/>
              </p14:nvContentPartPr>
              <p14:xfrm>
                <a:off x="4379247" y="3398918"/>
                <a:ext cx="222480" cy="42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64EA54-526D-410F-AD6D-ECAD3F815E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1607" y="3380918"/>
                  <a:ext cx="25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CE5B9E-5203-4947-B3C6-D865F721ED0C}"/>
                    </a:ext>
                  </a:extLst>
                </p14:cNvPr>
                <p14:cNvContentPartPr/>
                <p14:nvPr/>
              </p14:nvContentPartPr>
              <p14:xfrm>
                <a:off x="4840407" y="3082118"/>
                <a:ext cx="251280" cy="88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CE5B9E-5203-4947-B3C6-D865F721ED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22407" y="3064118"/>
                  <a:ext cx="286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9C603A-B58F-4CE0-ABC4-DDF27500040E}"/>
                    </a:ext>
                  </a:extLst>
                </p14:cNvPr>
                <p14:cNvContentPartPr/>
                <p14:nvPr/>
              </p14:nvContentPartPr>
              <p14:xfrm>
                <a:off x="4820247" y="3141518"/>
                <a:ext cx="273960" cy="441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9C603A-B58F-4CE0-ABC4-DDF2750004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02607" y="3123518"/>
                  <a:ext cx="3096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1BDCB0-079A-4754-8776-A3DF821CA657}"/>
                    </a:ext>
                  </a:extLst>
                </p14:cNvPr>
                <p14:cNvContentPartPr/>
                <p14:nvPr/>
              </p14:nvContentPartPr>
              <p14:xfrm>
                <a:off x="5286087" y="3182558"/>
                <a:ext cx="191520" cy="398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1BDCB0-079A-4754-8776-A3DF821CA65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68447" y="3164558"/>
                  <a:ext cx="2271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1D98C3-1A32-4737-B7DB-23F43FBD0C70}"/>
                    </a:ext>
                  </a:extLst>
                </p14:cNvPr>
                <p14:cNvContentPartPr/>
                <p14:nvPr/>
              </p14:nvContentPartPr>
              <p14:xfrm>
                <a:off x="5285367" y="3147278"/>
                <a:ext cx="192600" cy="48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1D98C3-1A32-4737-B7DB-23F43FBD0C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67367" y="3129638"/>
                  <a:ext cx="2282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AE3F87-BC7C-4493-AEE0-13DF59EB194D}"/>
                    </a:ext>
                  </a:extLst>
                </p14:cNvPr>
                <p14:cNvContentPartPr/>
                <p14:nvPr/>
              </p14:nvContentPartPr>
              <p14:xfrm>
                <a:off x="5682807" y="3527078"/>
                <a:ext cx="297360" cy="316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AE3F87-BC7C-4493-AEE0-13DF59EB19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64807" y="3509078"/>
                  <a:ext cx="33300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3270F80-F20F-4560-9AD8-D8B7AC3342D2}"/>
                  </a:ext>
                </a:extLst>
              </p14:cNvPr>
              <p14:cNvContentPartPr/>
              <p14:nvPr/>
            </p14:nvContentPartPr>
            <p14:xfrm>
              <a:off x="393840" y="619200"/>
              <a:ext cx="11497320" cy="600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3270F80-F20F-4560-9AD8-D8B7AC3342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4480" y="609840"/>
                <a:ext cx="11516040" cy="60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32942-1154-43CF-AAB3-920829A9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33"/>
            <a:ext cx="11887200" cy="68131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306B48-8E46-4ED2-9666-4A41222E1D9A}"/>
                  </a:ext>
                </a:extLst>
              </p14:cNvPr>
              <p14:cNvContentPartPr/>
              <p14:nvPr/>
            </p14:nvContentPartPr>
            <p14:xfrm>
              <a:off x="279720" y="611280"/>
              <a:ext cx="10439280" cy="670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306B48-8E46-4ED2-9666-4A41222E1D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360" y="601920"/>
                <a:ext cx="10458000" cy="67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5945F-BBFF-4F9E-85FB-514A6E9F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74"/>
            <a:ext cx="11887200" cy="67786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7DC3FE-34FE-4758-A988-A745755E511C}"/>
                  </a:ext>
                </a:extLst>
              </p14:cNvPr>
              <p14:cNvContentPartPr/>
              <p14:nvPr/>
            </p14:nvContentPartPr>
            <p14:xfrm>
              <a:off x="159120" y="652680"/>
              <a:ext cx="11260800" cy="661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7DC3FE-34FE-4758-A988-A745755E5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60" y="643320"/>
                <a:ext cx="11279520" cy="66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0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38892-AF29-4077-9A5D-8D79D56A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5744"/>
            <a:ext cx="11887200" cy="352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5916B-A40B-4580-8729-8C27AB1F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4"/>
            <a:ext cx="1003935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DB767-62CD-40CA-8D4D-3236FA04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729"/>
            <a:ext cx="11887200" cy="37667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5A26FB-4B48-4595-8611-21DEB2801A15}"/>
              </a:ext>
            </a:extLst>
          </p:cNvPr>
          <p:cNvCxnSpPr/>
          <p:nvPr/>
        </p:nvCxnSpPr>
        <p:spPr>
          <a:xfrm>
            <a:off x="0" y="4300330"/>
            <a:ext cx="118872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36664D-9FB5-4151-99D3-595BA1FE4AA2}"/>
                  </a:ext>
                </a:extLst>
              </p14:cNvPr>
              <p14:cNvContentPartPr/>
              <p14:nvPr/>
            </p14:nvContentPartPr>
            <p14:xfrm>
              <a:off x="0" y="555840"/>
              <a:ext cx="11833560" cy="715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36664D-9FB5-4151-99D3-595BA1FE4A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546480"/>
                <a:ext cx="11852280" cy="71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06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34B26-E001-4FE9-8006-C05EE493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09"/>
            <a:ext cx="11887200" cy="55160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976417-2BE7-41AC-A68A-98F782F0ABF1}"/>
                  </a:ext>
                </a:extLst>
              </p14:cNvPr>
              <p14:cNvContentPartPr/>
              <p14:nvPr/>
            </p14:nvContentPartPr>
            <p14:xfrm>
              <a:off x="597960" y="652680"/>
              <a:ext cx="10685880" cy="686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976417-2BE7-41AC-A68A-98F782F0A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00" y="643320"/>
                <a:ext cx="10704600" cy="68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73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A4635-6F90-4FCE-945F-DC32A257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"/>
            <a:ext cx="11887200" cy="7545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C658BA-CDA8-43AD-893B-A6F803FB607E}"/>
                  </a:ext>
                </a:extLst>
              </p14:cNvPr>
              <p14:cNvContentPartPr/>
              <p14:nvPr/>
            </p14:nvContentPartPr>
            <p14:xfrm>
              <a:off x="231840" y="307440"/>
              <a:ext cx="11346840" cy="550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C658BA-CDA8-43AD-893B-A6F803FB6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480" y="298080"/>
                <a:ext cx="11365560" cy="55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2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B9A8D-D50D-4CC5-98CC-169BAA32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036"/>
            <a:ext cx="11887200" cy="4502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221B19-D4DF-49F6-9FA4-516CCBA2EE3A}"/>
                  </a:ext>
                </a:extLst>
              </p14:cNvPr>
              <p14:cNvContentPartPr/>
              <p14:nvPr/>
            </p14:nvContentPartPr>
            <p14:xfrm>
              <a:off x="86400" y="1786320"/>
              <a:ext cx="9255600" cy="426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221B19-D4DF-49F6-9FA4-516CCBA2EE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40" y="1776960"/>
                <a:ext cx="9274320" cy="42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56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B42F2E-DCE5-4E27-AF71-74F379578D9D}"/>
                  </a:ext>
                </a:extLst>
              </p14:cNvPr>
              <p14:cNvContentPartPr/>
              <p14:nvPr/>
            </p14:nvContentPartPr>
            <p14:xfrm>
              <a:off x="0" y="595440"/>
              <a:ext cx="11744280" cy="671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B42F2E-DCE5-4E27-AF71-74F379578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586080"/>
                <a:ext cx="11763000" cy="67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9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14232</TotalTime>
  <Words>140</Words>
  <Application>Microsoft Office PowerPoint</Application>
  <PresentationFormat>Custom</PresentationFormat>
  <Paragraphs>15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196</cp:revision>
  <dcterms:created xsi:type="dcterms:W3CDTF">2020-09-07T00:11:40Z</dcterms:created>
  <dcterms:modified xsi:type="dcterms:W3CDTF">2021-04-02T20:02:39Z</dcterms:modified>
</cp:coreProperties>
</file>