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97" r:id="rId2"/>
    <p:sldId id="702" r:id="rId3"/>
    <p:sldId id="698" r:id="rId4"/>
    <p:sldId id="699" r:id="rId5"/>
    <p:sldId id="700" r:id="rId6"/>
    <p:sldId id="701" r:id="rId7"/>
    <p:sldId id="703" r:id="rId8"/>
    <p:sldId id="704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61" r:id="rId19"/>
    <p:sldId id="662" r:id="rId20"/>
    <p:sldId id="663" r:id="rId21"/>
    <p:sldId id="664" r:id="rId22"/>
    <p:sldId id="658" r:id="rId23"/>
    <p:sldId id="652" r:id="rId24"/>
    <p:sldId id="653" r:id="rId25"/>
    <p:sldId id="654" r:id="rId26"/>
    <p:sldId id="659" r:id="rId2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-4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30:22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9213 2337 2751 0,'0'0'128'0,"0"0"16"0,0 0-144 0,-6-1 0 0,-1-3 0 0,7 4 0 0,0 0 1232 0,0 0 224 15,-6-3 32-15,6 3 16 0,0 0-992 0,0 0-192 16,0 0-32-16,0 0-16 0,0 0-272 0,0 0 0 16,0 0 0-16,0 0 0 0,-2 5 0 0,-2 2 0 15,4-7 0-15,0 0 0 0,0 0 320 0,0 0 16 16,-3 10 0-16,1 0 0 0,2-10 304 0,0 0 64 16,0 0 16-16,-4 6 0 0,4-6 224 0,0 0 32 0,-5 5 16 0,5-5 0 15,0 0-80-15,0 0-16 0,-3 9 0 0,3-9 0 16,0 0-336-16,0 0-80 0,0 0-16 0,0 0 0 15,0 0 32-15,0 0 0 0,8 7 0 0,-8-7 0 16,0 0-272-16,9 6-48 0,-9-6-16 0,11 6 0 16,-11-6-32-16,13 3 0 0,-13-3 0 0,14 4 0 15,-1-2 0-15,1 1-128 0,-4 1 192 0,1-3-64 16,3-2 64-16,1 1 16 0,1 1 0 0,1-1 0 16,1-3-16-16,0 1 0 0,1-1 0 0,0 2 0 15,-1-1 0-15,1 0-16 0,1 1 0 0,-2 1 0 16,-4 0 0-16,1 0 0 0,1 0 0 0,0 0 0 15,1 0-48-15,2-1-128 0,1-1 192 0,0 1-64 16,-2 1 16-16,1 0 0 0,2-1 0 0,0 1 0 0,1-1-144 0,1 1 192 16,-2 0-192-16,5 1 192 0,0-1-192 0,1 2 192 15,-1 1-192-15,2-2 192 0,2-1-192 0,-2 2 0 16,-3-1 144-16,2 0-144 0,-4 0 0 0,1 2 128 16,-2 1-128-16,1-2 0 0,0 1 0 0,1-1 0 15,1 2 0-15,-1-1 128 0,4-3-128 0,-2 1 0 16,2 1 128-16,2 1-128 0,3 0 0 0,-2-3 0 15,0 1 0-15,2 0 0 0,2 0 0 0,-2 1 128 16,-4-2-128-16,2 1 0 0,-2-1 0 0,3 1 0 16,-4 0 0-16,2 1 0 0,1-2 0 0,0 2 0 0,1 1 0 15,2-1 0-15,5-2 0 0,-1 2 0 16,-3-2 0-16,2 0 128 0,1 0-128 0,-3 0 0 0,-4 0 0 16,0 0 128-16,-2-2-128 0,2 2 0 0,0 0 128 0,1 0-128 15,1 0 0-15,0 2 144 0,0-1-144 0,3 1 0 16,2 1 144-16,3 0-144 0,-3-1 0 15,1-1 144-15,-1 1-144 0,-1-2 0 0,-2 0 0 0,-2 0 0 16,0-2 0-16,2 1 0 0,2-3 128 0,0 3-128 16,0 0 0-16,1-1 0 0,4 1 0 0,0 0 128 15,-1 0-128-15,-1-1 0 0,-2 2 0 0,-1-2 0 16,-2-1 0-16,-1-1 0 0,0 2 0 0,3-1 0 16,0 0 0-16,0 0 0 0,0 0 0 0,5 0 0 15,1 0 0-15,1 2 0 0,1 0 0 0,-2-2 0 16,-2 2 0-16,-2-2 128 0,-1-1-128 0,0 1 0 15,2 0 0-15,-1 2 0 0,1 0 0 0,3-1 0 0,1 1 0 16,1 1 0-16,-2-1 0 0,0-1 0 16,2 0 0-16,-5 1 0 0,-1-2 0 0,0 2 0 0,-1 0 0 0,4-1 0 15,0 1 0-15,1 1 0 16,0-1 0-16,2 1 0 0,4 0 0 0,-1-2 0 0,-3 1 0 0,0 1 0 16,-2-1 0-16,-1 0 0 0,1-1 0 0,-1 1 0 15,4 1 0-15,1 0 0 0,1 4 0 0,2-3 0 16,1-1 0-16,-2 0 0 0,-1 0 0 0,0-1 0 15,-4 0 128-15,2 1-128 0,0 0 0 0,-1 2 0 16,2 1 0-16,2-1 0 0,4 0 0 0,-3-1 0 16,0-1 0-16,-1 0 0 0,-5 0 0 0,1 0 0 15,-2 0 0-15,1 0 0 0,1 1 0 0,2 2 0 16,1-2 0-16,-1 0 128 0,2 0-128 0,0-1 128 16,1 2-128-16,-3-2 128 0,-3-2-128 0,1 1 192 0,0 0-192 0,1 0 192 15,0 1-192-15,2 0 160 0,2 0-160 0,2 0 160 16,0-3-160-16,-1 1 192 0,-5-4-192 0,2 3 192 15,-1-4-192-15,0 3 192 0,0 2-192 0,3-1 192 16,2 2-192-16,1-1 128 0,1 0-128 0,-2-4 128 16,-4-2-128-16,0 1 0 0,2 3 0 0,-3 0 0 15,0 0 0-15,0 2 128 0,3 0-128 0,2 2 0 16,0 2 0-16,0-4 0 0,0-4 128 0,-4 2-128 16,-2 2 0-16,1-1 0 0,0 2 0 0,0 1 0 15,-2 0 0-15,0 2 0 0,4-2 0 0,-1 2 0 16,-1-1 0-16,-1 0 0 0,-2-1 0 0,0 0 0 15,-3 0 0-15,0 2 0 0,1 0 0 0,0 1 0 16,-1 0 176-16,1 1-48 0,1 0-128 0,4 0 192 16,0-4-192-16,-1-1 176 0,-1 2-176 0,-4-2 160 0,-1-2-32 15,0 2-128-15,2 1 192 0,-2 0-64 0,-2 0 0 0,1 1 0 16,2 0 0-16,1 1 0 0,0-2-128 0,1 0 160 16,-1 0-160-16,-1-2 160 0,-3 0-32 0,0-1 0 15,1 1 0-15,-1 0 0 0,2 0 0 0,-1 2-128 16,-1 2 192-16,3-2-64 0,2 0-128 0,0 0 0 15,-1-2 0-15,2 1 128 0,-5-2-128 0,-1 1 0 16,-1-1 0-16,0 0 0 0,0 2 0 0,1 1 128 16,-1 0-128-16,0 0 0 0,-3-1 0 0,3 0 0 15,2 1 128-15,-1-3-128 0,-1 2 0 0,0 0 0 16,1-1 0-16,-2 0 0 0,-1-1 0 0,-2-1 128 16,4 2-128-16,-1-1 0 0,-1 3 0 0,1 0 0 15,0 3 128-15,2-2-128 0,-3 0 0 0,1 1 0 0,-2-2 144 0,1 0-144 16,-1-2 0-16,-2 1 0 0,-2 0 0 0,-2-2 128 15,-2 2-128-15,0 1 0 0,1-1 0 0,0 1 128 16,-1 0-128-16,1 2 0 0,1 3 0 0,-1-2 128 16,-1-2-128-16,1 2 0 0,1 1 0 0,-1 1 0 15,-1-3 0-15,0 1 0 0,-5-2 0 0,2 0 128 16,-1 1-128-16,-2-1 0 0,-2 0 0 0,-1-1 0 16,-2 0 0-16,-1 0 0 0,-3 0 128 0,2 0-128 15,-2-1 128-15,0 1-128 0,-11 0 128 0,10 0-128 16,-10 0 0-16,0 0 128 0,0 0-128 0,0 0 0 15,0 0 0-15,0 0-288 0,0 0 48 0,-4 11 16 32,-4-2-1888-32,-4 5-368 0,-6 3-80 0</inkml:trace>
  <inkml:trace contextRef="#ctx0" brushRef="#br0" timeOffset="21564.37">13259 7838 1839 0,'0'0'160'0,"0"0"-160"0,0 0 0 0,0 0 0 0,0 0 2640 0,0 0 496 16,0 0 112-16,0 0 16 16,0 0-2048-16,0 0-384 0,12 0-96 0,-2-1-16 0,-10 1-192 0,12-1-32 15,-12 1-16-15,13 2 0 0,-1 2-176 0,-1 0-48 16,0 1 0-16,1 0 0 0,1 0-64 0,-2 3-32 16,2-3 0-16,-1 0 0 0,2 1 64 0,2-2 16 15,-1-2 0-15,4 2 0 0,4 0 64 0,2 1 16 16,3-2 0-16,3-2 0 0,-1-1-64 0,2 0-16 15,0-1 0-15,0-2 0 0,-1-2-112 0,1 3 0 16,1-1-128-16,0 2 192 0,5-1-192 0,1 4 176 16,-1-1-176-16,2 2 160 0,2-2-32 0,3 1 0 15,-1 1 0-15,1-1 0 0,-6-2 80 0,1 0 16 0,-1 2 0 0,0 0 0 16,0-2 128-16,0 3 32 0,2-2 0 0,2 4 0 16,0 3-64-16,4-4 0 0,0-2 0 0,3 1 0 15,-5-2-112-15,0 1-16 0,-1-2-16 0,1-2 0 16,-1 1-48-16,2 1 0 0,1 3 0 0,3 0 0 15,2 0-128-15,-1-2 128 0,2-1-128 0,-2 0 128 16,-3-1-128-16,-1-2 160 0,0 2-160 0,0 2 160 16,2 2-160-16,2-2 0 0,2 1 144 0,3 1-144 15,1-3 0-15,-4 1 0 0,-4-2 0 0,2 1 128 16,-2-1-128-16,2 1 0 0,0 1 0 0,1 3 128 16,6 2-128-16,0-2 0 0,0 1 0 0,-3-5 0 15,-3-3 0-15,0 1 0 0,0 2 128 0,0 1-128 16,-1 0 144-16,4 1-144 0,2-1 192 0,3 0-192 15,-3-1 224-15,0 0-64 0,-4-1-16 0,2-2 0 16,1 1 0-16,3 1 0 0,2-1 0 0,1 1 0 16,1 1-144-16,0-1 128 0,-4-2-128 0,1 1 128 0,-1 2-128 15,-1 0 0-15,-1 0 0 0,3 2 0 0,5 1 0 0,-2-3 0 16,0-3 0-16,-2 1 0 0,-3 0 0 0,3 2 0 16,-1 4 0-16,2-4 0 0,3-2 0 0,2 0 128 15,1-1-128-15,-2-1 0 0,-4 3 0 0,-1-1 0 16,0 2 0-16,1 0 0 0,3-1 128 0,1 0-128 15,-1-1 128-15,-2-1-128 0,-6 0 176 0,0 2-48 16,1 1-128-16,1 1 192 0,-2 2-64 0,4 0 0 16,4 0-128-16,-4-3 192 0,-4-3-64 0,0 1 0 15,-1 1-128-15,0 1 192 0,0 0-192 0,3 3 0 16,0 1 128-16,2-1-128 0,0-3 0 0,-2-1 0 0,-2 1 0 16,-1 0 0-16,1 1 128 0,0 0-128 0,1 2 0 15,1-1 0-15,4 3 0 0,-5-2 0 0,-2-3 0 16,-3 0 0-16,-1-1 0 0,1 1 0 0,-3 0 0 0,4 1 0 15,-2 1 192-15,3 1-64 0,1 1-128 0,-3-3 192 16,-2-2-192-16,0-2 176 0,-2 1-176 0,1 2 160 16,-2 0-32-16,0 0 0 0,1 0 0 0,2 2 0 15,1 3-128-15,0-1 0 0,1-1 0 0,-5-3 0 16,1-2 0-16,-1 4 128 0,0 0-128 0,2-1 0 16,-2-1 0-16,4 2 0 0,2-1 128 0,-1 2-128 15,1-1 0-15,-5-1 0 0,-4-2 0 0,0 1 0 16,2 1 0-16,-1 1 0 0,-1-2 0 0,2 3 0 15,1 1 0-15,0-1 0 0,2 1 0 0,-3-2 0 0,-3-2 0 16,0 0 0-16,-4 0 0 0,1 1 0 0,0 2 0 16,1-2 0-16,-1 2 0 0,3-2 0 0,0 2 0 0,3-1 128 15,0 2-128-15,2 0 128 0,-4-2-128 0,-1 0 0 16,-5-1 0-16,2-1 0 0,1 0 0 0,0 1 0 16,-1 2 0-16,3-1 0 0,1-1 0 0,2 1 0 15,0-1 0-15,2-1 0 0,-6 3 0 0,-1-3 0 16,-3 0 0-16,1 0 0 0,0-3 0 0,0 3 0 15,-1 0 0-15,2 3 0 0,1-2 0 0,0 3 0 16,1-3 0-16,0 0 0 0,2-1 0 0,-3-1 0 16,-5-3 0-16,-2 3 0 0,-2 0 0 0,2 1 0 15,1 0 0-15,3 1 0 0,-1-1 0 0,0 1 0 16,1-1 0-16,2 3 128 0,1-2-128 0,-2 0 0 0,1 0 0 16,-3 1 0-16,-3-4 0 0,-1 2 0 0,-1-1 0 15,0 1 0-15,0 0 128 0,1 1-128 0,1-1 0 0,0 2 128 16,2 0-128-16,1 1 192 15,-1-1-192-15,1-2 192 0,0 0-192 0,1 0 0 0,-1 0 0 0,-4 0 0 16,-2-2 0-16,0-1 0 0,2-1 0 0,0 3 128 16,2 1-128-16,-1 1 0 0,2 2 0 0,1-2 128 15,4-1-128-15,0-1 0 0,0 1 0 0,0-1 0 16,-4 1 0-16,-2-2 0 0,-4 1 0 0,2 0 0 16,-2-3 0-16,2 2 0 0,0-2 0 0,1 2 0 15,-1 2 0-15,2 0 0 0,1 0 0 0,1 0 0 16,1 0 128-16,0 0-128 0,0-1 0 0,-3 0 128 15,-2-2-128-15,-3 1 0 0,1 1 0 0,1-2 128 0,1 2-128 16,1-3 0-16,2 1 0 0,0 2 128 16,-1 1-128-16,4 1 0 0,2 1 0 0,-2-4 0 15,0-3 0-15,-3 1 0 0,-3-2 128 0,0 2-128 0,-1 1 0 0,0 1 0 16,2-2 0-16,-1-1 0 0,-3 0 0 16,-1 1 0-16,-1 2 0 0,3 1 0 0,2 1 0 0,1-2 0 15,-1 1 0-15,0-3 0 0,-1 0 0 0,0 1 128 16,-2 0-128-16,-2-1 0 0,-1-2 0 0,0 2 0 15,1 0 128-15,-1 2-128 0,0 0 0 0,2 0 0 16,-1 1 0-16,0-1 128 0,-1 1-128 0,2 1 0 16,2 1 0-16,0-1 0 0,1 0 0 0,-4 2 0 0,2-1 0 0,-2-2 0 15,-1-2 0-15,-1 1 0 16,-1-1 0-16,-1 1 0 0,-1 0 0 0,1 1 0 0,1-3 0 0,0 3 0 16,1 2 0-16,0 2 0 0,-2-1 0 15,2-2 0-15,2 0 0 0,1 0 0 0,0 0 128 0,-2 0-128 16,-2 2 0-16,1-1 192 0,0 0-192 0,-1-1 192 15,-3-1-192-15,-1 0 0 0,-2 1-160 0,1-2 160 16,-2 1 0-16,0 1 0 0,1-1 0 16,-2 2 0-16,0 2 0 0,-1-1 128 15,-3-1-128-15,2 2 0 0,-2-3 144 0,0 0-144 0,0 1 0 0,-4 2 144 16,1 0-144-16,-1 0 192 0,-10-3-192 0,12 4 192 16,-3-3-64-16,-9-1-128 0,0 0 192 0,10 3-64 15,-10-3 0-15,0 0-128 0,0 0 192 0,0 0-64 16,0 0 0-16,0 0-128 0,0 0 192 0,0 0-64 15,0 0-128-15,0 0 192 0,0 0-192 0,0 0 192 16,0 0-192-16,0 0 160 0,0 0-160 0,0 0 160 16,0 0-160-16,0 0 0 0,0 0 0 0,0 0 0 0,0 0 0 0,0 0 0 15,0 0 0-15,0 0 0 0,0 0-192 16,0 0-128-16,0 0-32 0,0 0 0 16,-8 7-2128-16,-1 0-416 0,-5-1-96 15,14-6-16-15</inkml:trace>
  <inkml:trace contextRef="#ctx0" brushRef="#br0" timeOffset="26818.29">2599 9107 2751 0,'-17'-2'256'0,"6"1"-256"15,-1-1 0-15,2-1 0 0,10 3 1728 0,-9 0 320 16,9 0 48-16,0 0 16 0,-9-1-960 0,9 1-176 15,0 0-32-15,0 0-16 0,0 0-432 0,0 0-96 16,0 0-16-16,0 0 0 0,0 0-240 0,0 0-144 16,0 0 160-16,9-5-160 0,1 2 128 0,0 2-128 15,1 1 0-15,2 0 0 0,-3 0 0 0,2 2 0 16,2 2 0-16,-4-1 0 0,1-3 0 0,1 0 0 0,-1 0 0 0,2 4 0 16,0-2 0-16,1 1 0 0,3-2 0 15,1 1 0-15,-1 1 256 0,1 0-64 0,1 0 0 0,2 0 0 16,2-1 128-16,0 2 0 0,2-3 16 0,3 3 0 15,3 0 32-15,1-1 0 0,3-2 0 0,5 0 0 16,-1-1-32-16,1 3 0 0,-1 1 0 0,0-4 0 16,1-3-80-16,3 0 0 0,3 1-16 0,2-1 0 15,0 0-64-15,6 1-16 0,3 1 0 0,-1-3 0 16,-3-1-160-16,2-1 192 0,0 2-192 0,2 0 192 16,1 0-192-16,2 1 0 0,2-3 0 0,2 3 128 15,1-1-128-15,-3 1 0 0,-2-3 144 0,1 2-144 16,0 0 0-16,1 2 0 0,2-1 0 0,0 1 0 15,2 2 128-15,-5-4-128 0,-3 0 128 0,-2 1-128 0,1 1 176 0,3 1-48 16,1 1 0-16,2 0 0 0,2-2-128 16,-3-3 192-16,-2 0-192 0,-2 1 192 15,1 1-192-15,1 0 160 0,1 1-160 0,1-1 160 0,5-1-160 0,-3 2 160 16,-3-2-160-16,-3-3 160 0,0 2-160 0,-1 2 0 16,0-1 144-16,3 2-144 0,1 4 128 15,0-2-128-15,0-2 128 0,-2 0-128 0,-4 1 144 0,0 2-144 16,-2-2 192-16,2 1-192 0,-2-2 256 0,2 1-64 15,1 0-16-15,2 1 0 0,-1 0-48 0,-2-1-128 16,-4-2 192-16,-1 0-64 0,2 1-128 0,-1 1 128 16,-1 1-128-16,2-3 128 0,3 2 0 0,1-2-128 15,-1 0 192-15,-3 0-64 0,-4-2-128 0,-1-1 128 0,1 0-128 0,0 3 128 16,-4 0 0-16,-1 1-128 0,0 0 192 16,-1 1-64-16,0-3-128 0,-1 2 0 15,-2-2 0-15,-2 1 128 0,-4 1 32 0,-3 2 0 0,-2-2 0 0,-1 1 0 16,0-1-32-16,-1 0-128 0,-1 1 192 0,-1 1-64 15,-2 1-128-15,-1 1 160 0,0-1-160 0,-1 1 160 16,-1 2-160-16,0 0 0 0,-1-1 144 0,-1-1-144 16,-3-1 0-16,-1 1 0 0,1 0 0 0,-2 2 128 15,-12-4-128-15,11 4 0 0,-11-4 128 0,0 0-128 16,8 2 128-16,-8-2-128 0,0 0 160 0,0 0-160 16,0 0 0-16,8 7-336 0,-8-7 48 0,5 10-8064 15,-3 0-1616-15</inkml:trace>
  <inkml:trace contextRef="#ctx0" brushRef="#br0" timeOffset="32360">8659 11623 8287 0,'0'0'736'0,"0"0"-592"16,0 0-144-16,0 0 0 0,0 0 576 0,0 0 64 0,0 0 32 0,0 0 0 16,0 0-400-16,0 0-80 0,0 0 0 0,0 0-16 15,10 10 208-15,-2 2 64 0,-8-12 0 0,7 13 0 16,0-4 0-16,0 3 16 0,2-2 0 0,1 3 0 15,1 0-32-15,1 1-16 0,5 0 0 0,1 4 0 16,1 3-144-16,2 0-16 0,3 0-16 0,3-1 0 16,2 2-48-16,-1 0-16 0,0 2 0 0,0-4 0 15,0-1-32-15,1 0 0 0,2-2 0 0,1-1 0 16,1-3 48-16,0-3 16 0,1 3 0 0,2-4 0 16,1 0 80-16,-1-2 16 0,1-2 0 0,1-2 0 15,-2-2-64-15,0-2-16 0,-6 0 0 0,-1-4 0 16,1-3-96-16,-4 2-128 0,0-4 176 0,-2-2-176 15,-1-1 192-15,-4-2-64 0,1-3 0 0,-5 1-128 16,1-1 192-16,-4 0-64 0,-1 0 0 0,-3-3-128 16,-2-2 144-16,-3 0-144 0,-3 0 0 0,2-4 144 0,-2 2-16 0,-2-2-128 15,-1 2 192-15,-3-1-64 0,1-2 0 0,-1 3 0 16,-2-4 0-16,1 4 0 16,-1 3-128-16,0 3 0 0,0 2 144 0,-1 4-144 0,0 1 0 0,0 3 128 15,-1 2-128-15,1 4 0 0,0 0 0 0,0 3 128 16,1 4-128-16,-2 1 0 0,-1 2 0 0,1 2 0 15,-1 4 0-15,0 1 0 0,0 3 0 0,-1 2 128 16,1 4-128-16,-1-1 128 0,1 4-128 0,-1-1 128 16,0 7-128-16,-2 2 128 0,-2 3-128 0,1 3 128 15,-3 2-128-15,2 3 128 0,-2 5-128 0,-1-3 128 0,-3 1-128 16,0 4 128-16,-4 0 0 0,1 2 0 0,1 1 0 0,-3-1 0 16,0 0-128-16,0-2 192 0,1-1-64 0,2-3 0 15,-2 1-128-15,1 0 176 0,-2-5-176 0,2 2 192 16,-1-4 48-16,0 2 16 0,-5-3 0 15,0 0 0-15,4 1 48 0,-4-5 16 0,-2-3 0 0,1-2 0 16,3-2 0-16,0 1 16 0,-1-7 0 0,3 1 0 16,0-3-96-16,3-2-32 0,1-2 0 0,0-2 0 15,0-3-80-15,3-5-128 0,2-2 176 0,0-1-176 16,0-5 208-16,2-4-64 0,-1 1-16 0,2-4 0 16,0-4-128-16,0-1 0 0,-1-3 0 0,5-1 0 15,2-2 0-15,0-1 0 0,4 0 0 0,1 0 0 16,4-2 0-16,1 2 0 0,4 0-160 0,3 3 160 15,2 3-144-15,4-1 144 0,4-3-128 0,0 5 128 0,1 3-160 16,3-1 160-16,3 2-192 0,4-1 192 16,4 3-144-16,2 2 144 0,1 1 0 0,4 3-144 15,2 2 144-15,1 3 0 0,0 2-144 0,2 6 144 0,-2 5 0 16,-4 2-144-16,-6 3 144 0,-2 4 0 0,-2 3 0 16,-2 1 0-16,-3 1 0 0,-5-1 0 0,1 0-176 0,-4-6 32 15,-1-1 0-15,-2 2 0 0,-2-6 144 0,-1-1-192 16,-2-2 192-16,-1-2-192 15,2-5-528-15,-2-1-112 0,-7-9-32 16</inkml:trace>
  <inkml:trace contextRef="#ctx0" brushRef="#br0" timeOffset="32859.17">10369 11276 18431 0,'-11'-6'1632'0,"11"6"-1312"0,-10-1-320 0,10 1 0 0,-9 0 448 0,2 1 0 16,7-1 16-16,-10 8 0 0,-2 3-464 0,-1 4 0 16,-2 1 0-16,-1 1 0 0,-2 4 0 0,-3 2 0 15,0 6 0-15,-2 1 0 0,-1 5 128 0,-2 5-128 16,0 3 0-16,-1 6 0 0,-1-1 352 0,-1 9-32 15,-2 3 0-15,-2 7 0 0,-1 5 64 0,0 0 16 16,-1 0 0-16,5 1 0 0,2 1-208 0,4-1-32 16,1 1-16-16,2 0 0 0,4-2-144 0,1-1 160 15,2-1-160-15,3-1 160 0,1-2 16 0,3-1 0 16,4-5 0-16,1 2 0 0,5-6 160 0,3-1 48 16,1-1 0-16,2-1 0 0,2 1-384 0,4 0 144 15,2-2-144-15,3 2 0 0,3-1 160 0,2 1-160 0,2 0 128 0,5-3-128 16,3-2 0-16,2 1 0 0,3-1-224 15,0-6-7440-15,2 0-1488 16</inkml:trace>
  <inkml:trace contextRef="#ctx0" brushRef="#br0" timeOffset="34106.56">15773 11351 17215 0,'0'0'768'0,"-7"-2"144"0,7 2-720 0,0 0-192 0,0 0 0 0,0 0 0 0,0 0 192 0,0 0 0 16,0 0 0-16,0 0 0 0,6 10-192 0,2-2 128 15,-1 2-128-15,4-1 128 0,0 3-128 0,-1 4 0 16,0-2 144-16,2 3-144 0,0 5 128 0,2-2-128 16,-2 3 160-16,1 5-160 0,1 3 144 0,1 2-144 15,-2 5 128-15,1 1-128 0,1 2 192 0,0 6-64 16,2 0 0-16,0 5 0 0,1 3-128 0,0 1 0 16,0 2 0-16,-2-2 0 0,2-1 0 0,-3 2 320 15,2 3-48-15,-2 1 0 0,0-5 112 0,-1 2 0 16,0-3 16-16,0-3 0 0,-2-3 0 0,-2-3 0 0,-4-4 0 15,1-1 0-15,-1 3 112 0,-1-2 32 0,-1-1 0 0,-2 3 0 16,-2-2-192-16,-1 3-32 0,-3-2-16 0,-2-1 0 16,-3-1-128-16,-2-1-32 0,-3-3 0 0,-3 3 0 15,-3 0 144-15,-1 2 32 0,4-2 0 0,-5-1 0 16,2-2 176-16,-1 1 32 0,1 0 16 0,2-4 0 16,0 2-80-16,2-2-16 0,-1-2 0 0,3 0 0 15,3-5 576-15,0-1 96 0,-1-4 32 0,2-2 0 31,1-2-1760-31,3-3-352 0,1-2-64 0,5-13 0 16,0 0-272-16,0 0-48 0,0 0-16 0</inkml:trace>
  <inkml:trace contextRef="#ctx0" brushRef="#br0" timeOffset="35141.39">16879 11163 16575 0,'0'0'736'0,"-9"5"160"0,0 2-720 0,2-2-176 0,7-5 0 0,-7 9 0 16,2 2 320-16,3 3 48 0,1 0 0 0,-1 0 0 16,1 3-368-16,2 2 128 0,2 2-128 0,1 1 0 15,1-1 144-15,4 4-144 0,0 0 192 0,2 2-192 16,-1 6 208-16,2 0-64 0,3 1-16 0,1 0 0 16,1-1-128-16,2-3 0 0,1 3 0 0,2-1 0 0,1-5 0 15,1-1 288-15,-1-4-48 0,2-2-16 0,2-1 176 16,1-4 48-16,1-2 0 0,2-8 0 0,0 0 0 0,1-5 16 15,1-2 0-15,-4-5 0 0,-1-7 0 0,-1-1 0 16,0-2 0-16,-3-3 0 0,-1-3-336 16,-2 0-128-16,-3-2 0 0,-5-1 144 15,-2-2-480-15,-2 1-112 0,-2-5 0 16,-2-1-16-16,-3-3 208 0,0-1 64 0,-4-1 0 0,0-3 0 0,-2 0 192 0,0 2 0 16,0 5 0-16,1 6 0 0,-1 4 0 0,0 4 128 15,0 4 0-15,-4 7-128 0,1 2 176 0,7 7-176 16,-9 0 160-16,0 5-160 0,0 1 128 0,0 10-128 15,0 3 0-15,0 2 144 0,-1 7-144 0,0 1 0 0,1 6 144 16,-2 4-144-16,-1 6 384 0,1 5 0 16,-2 5 0-16,2 1 0 0,-3 6-80 0,1 6-16 0,0 5 0 15,1 6 0-15,-1 0-160 0,1 2-128 0,-2-3 144 0,3 3-144 16,1-3 0-16,-3 1 128 0,0-1-128 16,3-5 0-16,-1-10 144 0,1 0-16 0,-2-6 0 0,2 0 0 15,1 0 544-15,0-3 96 0,0-4 32 0,0 1 0 16,-1 1-320-16,-1 1-64 0,-1-1-16 0,0-4 0 15,-1-4-192-15,-1 5-32 16,0-5-16-16,0 2 0 0,1-4 0 0,-2 4 0 0,-3-4 0 0,0 0 0 16,-1 1 16-16,0-4 0 0,2 1 0 0,0-5 0 15,-2-4-16-15,-3 1 0 0,-1-7 0 0,-1 2 0 16,0-5 112-16,1-4 32 0,0 0 0 0,2-8 0 16,-1-2-48-16,-1-7 0 0,2-2 0 0,-1-3 0 15,0-7-80-15,2-2-32 0,-1-1 0 0,0-4 0 0,2-5-144 16,3 0 0-16,2 1 0 0,1-5 0 0,0 0-208 0,3-1 80 15,2 5 128-15,5-5-208 0,3-1 80 0,3-3 128 16,5 4-208-16,-2 3 80 0,6 5 0 0,-1 1 0 16,5-1 0-16,0 3 0 0,4 0 128 0,2 2-208 15,1 1 80-15,4 5 128 0,1-1-160 0,3 5 160 16,2 0 0-16,2 5-144 0,2 5 144 0,-3 0-160 16,-2 6 160-16,-1 3-160 0,0 4 160 0,-2 5 0 15,-2-1 0-15,-2 0-128 0,1 9 128 0,-3 2 0 16,-3 0 0-16,-2 4 0 0,-3-2 0 0,-2 1 0 15,-4 0 0-15,-3-6 0 0,-2-1 0 0,0-1 0 0,-2-4 0 16,-1-2 128-16,-1-4-128 0,0-4-256 0,0-14 64 16,0 0-9648-1,0 0-1920-15</inkml:trace>
  <inkml:trace contextRef="#ctx0" brushRef="#br0" timeOffset="35684.11">17929 11364 20495 0,'0'0'896'0,"0"0"208"0,-7 1-880 0,7-1-224 0,-9 4 0 0,0 2 0 0,0 0 368 0,-1 4 16 15,-2-1 16-15,0 5 0 0,-2 0-272 0,-2 2-128 16,-1 6 0-16,-1-3 128 0,-1 0-128 0,-3 2 160 15,0 6-160-15,0-1 160 0,-1 2 80 0,0-1 16 16,-1 4 0-16,-2 1 0 0,1-2 96 0,1 3 32 16,-3 5 0-16,3 4 0 0,0-2 288 0,1 3 64 0,1 3 16 15,2 3 0-15,1-2-176 0,0 4-48 0,1 0 0 0,0 2 0 16,3 5-304-16,1 1-64 0,0 0-16 0,2-2 0 16,0 3-144-16,-1 2 0 0,-1-5 144 0,0 2-144 15,-2 2 0-15,0-4 144 0,4 0-144 0,0-2 0 16,5-2 128-16,0-3-128 0,3-1 0 0,4-5 0 15,0-1 176-15,4-1-176 0,-1 0 160 0,3-3-160 16,4 0 160-16,3-3-160 0,3-5 160 0,4-1-160 16,0 1 0-16,3-3 128 0,2 0-128 0,3-7 0 15,0-1 0-15,1-2 0 0,2-2-192 0,2-4 192 16,2-3-656 0,2 1-32-16,3-6 0 0,3 0 0 0,1 1-1744 15,5-8-368-15</inkml:trace>
  <inkml:trace contextRef="#ctx0" brushRef="#br0" timeOffset="36242.24">18072 11229 5519 0,'-4'-12'496'0,"4"12"-496"0,0 0 0 0,0-9 0 16,0 9 3072-16,0 0 512 0,0 0 96 0,6-3 32 16,-6 3-2896-16,8-1-576 0,-8 1-112 0,10 2-128 15,-2 6 128-15,-2 0-128 0,0 3 0 0,2 3 144 16,0 0 64-16,3 6 16 0,-1 2 0 0,2 0 0 16,0 2-224-16,4 5 0 0,1 4 0 0,2 3 0 15,4-1 208-15,0 3-48 0,-1 6-16 0,2 0 0 16,-1-2 96-16,0 6 16 0,-2 4 0 0,1 2 0 0,-7-2 304 0,0 1 64 15,2 1 16-15,-3 0 0 0,-3 1 224 0,0 1 48 16,-3 1 16-16,0 0 0 0,-4 2-240 16,-2-1-48-16,2 2-16 0,-4 4 0 0,-4-6-224 0,2 2-32 15,-5 1-16-15,-1 0 0 0,0 6-160 0,-5-1-16 16,-2-2-16-16,-2 1 0 0,-4-3-160 0,-5 0 160 16,-2-6-160-16,-3 4 160 0,-7 1 96 0,2-3 0 15,-2-2 16-15,-2-1 0 0,-2-2 192 0,1 3 48 16,-3-2 0-16,1-4 0 0,-1 1-192 0,-3-1-48 15,-8-3 0-15,0-1 0 0,-1-4-272 0,0 1 0 16,-1-4 0-16,3-1-10496 16,0 2-2128-16</inkml:trace>
  <inkml:trace contextRef="#ctx0" brushRef="#br0" timeOffset="40747.87">13462 15799 9839 0,'0'0'432'0,"-8"6"96"0,-1-1-528 0,0-2 0 15,1-1 0-15,8-2 0 0,0 0 704 0,-6 0 48 16,-2-1 0-16,8 1 0 0,0 0-112 0,0 0-32 15,-1-8 0-15,1 0 0 0,2 0-144 0,2-2-16 16,1 2-16-16,3-2 0 0,1 1-80 0,1-2-16 16,1-2 0-16,3 1 0 0,3-2 48 0,0 0 0 15,-1-1 0-15,2-1 0 0,1-2-64 0,1 0-16 16,1 0 0-16,-1-1 0 0,-1-2 16 0,1 0 0 16,1 2 0-16,-1 1 0 0,0-1 0 0,3 2 0 15,0-2 0-15,-1 1 0 0,3 1-64 0,-1 1-16 16,-2 2 0-16,3 1 0 0,-1 2-240 0,1-3 128 15,-6 3-128-15,4 4 0 0,1 3 128 0,1 0-128 16,-5-2 0-16,2 2 0 0,-2 3 0 0,2-1 0 0,-3 0 0 16,3-1 0-16,-3 0 160 0,-3 0-160 0,1-1 160 0,-3 2-160 15,0-1 272-15,1-2-32 0,0 2-16 0,2 1 0 16,1-1-16-16,-3 2 0 0,-1 1 0 0,0 0 0 16,0 0-64-16,0 0-16 0,-1 0 0 0,-1 1 0 15,1 2-128-15,-3 1 0 0,2 2 144 0,-2-2-144 16,-10-4 240-16,11 9-32 0,-3 1 0 0,-1 3 0 15,1-6-32-15,-3 7-16 0,0 2 0 0,-1 1 0 16,0 1-16-16,-2 1 0 0,1 0 0 0,-1 2 0 16,0-4-144-16,-1 2 0 0,0 2 144 0,1 0-144 15,0 2 128-15,1-1-128 0,-3 0 160 0,0-2-160 16,0-1 176-16,0 3-176 0,0-2 192 0,0 1-192 16,0-1 160-16,-3 0-160 0,2-1 128 0,0-1-128 15,-1 0 128-15,2-3-128 0,-1 1 0 0,1-2 128 16,0-1-128-16,1 0 0 0,2-2 0 0,-3-11 128 0,4 9-128 0,-4-9 0 15,6 9 0-15,-6-9 0 16,0 0-448-16,11 2-192 0,-11-2-16 16,11 0-11632-16</inkml:trace>
  <inkml:trace contextRef="#ctx0" brushRef="#br0" timeOffset="41044.98">14389 15767 8287 0,'0'0'736'0,"0"0"-592"0,0 0-144 0,0 11 0 15,1 2 1488-15,2-3 272 0,1 2 48 0,1 2 16 16,1-3-896-16,2 2-176 0,-1 1-48 0,4 0 0 16,-1-1-416-16,1 2-96 0,-2 0 0 0,4 0-16 15,1 2-176-15,-1-2 0 0,2-3 0 0,0-2 128 16,2-4 144-16,-1-1 32 0,-1-4 0 0,3-2 0 15,1-4 624-15,0-3 128 0,0-4 32 0,0-5 0 16,0-2-112-16,2-4-16 0,-2-3 0 0,1-1 0 16,2-4-464-16,-2 2-112 0,2-1 0 0,-4-1-16 15,-4 3-368-15,-2 1 144 0,1 5-144 0,-2-4 0 16,0 3-400 0,-1 2-192-16,-3 0-48 0,0 4-11200 0</inkml:trace>
  <inkml:trace contextRef="#ctx0" brushRef="#br0" timeOffset="42013">13677 15754 13823 0,'0'0'1216'0,"0"0"-960"0,-9 4-256 0,1-1 0 16,8-3 832-16,0 0 128 0,0 0 32 0,0 0 0 15,0 0-592-15,-8-4-112 0,8 4-32 0,-1-8 0 16,1 8 80-16,1-10 16 0,3-3 0 0,1 3 0 16,0-3-96-16,1 2-32 0,1 0 0 0,1-2 0 15,1-2-80-15,2-1-16 0,0 2 0 0,2 0 0 16,1-3 0-16,2-1-128 0,1 0 192 0,2 0-64 0,0 0 32 0,0-1 0 15,4 2 0-15,2-3 0 16,2-1 32-16,1 1 0 0,1-1 0 0,3 2 0 0,2 0-64 0,2 1 0 16,1 0 0-16,-2 1 0 0,1-2-128 0,-1-2 0 15,4 1 144-15,-1 0-144 0,0 1 0 0,1 1 0 16,3 3 0-16,1-1 0 0,2 2 0 0,1-2 0 16,-2-1 0-16,1 1 0 0,-3 0 0 0,0 1 0 15,-3 1 0-15,3-1 0 0,0-2 0 0,2 2 0 16,2 1 0-16,2 0 0 0,3 2 0 0,-2-4 0 15,0 1 0-15,-1 1 0 0,-1 1 0 0,-1 1 0 16,-1-2 0-16,0 2 0 0,0 1 0 0,1-1 0 16,-1 3 0-16,2-1 0 0,1 4 128 0,-3-3-128 0,2 3 160 0,-3 1-160 15,-4-2 160-15,1 3-160 0,1 3 160 0,0-3-160 16,0-1 128-16,1 3-128 0,-1-1 0 0,1 2 144 16,2 1-144-16,-2 1 0 0,1 0 0 0,-2 1 0 15,-4-2 0-15,-1 0 0 0,-2 0 0 0,-1 1 0 16,0 4 0-16,-1 0 0 0,0-1 144 0,2 4-144 15,-6-2 128-15,1 2-128 0,1 0 160 0,-3 1-160 16,0 3 224-16,-1 0-48 0,-1-1-16 0,1 1 0 16,-2 4 16-16,-2-2 0 0,-2-2 0 0,-1 2 0 15,-4 0-16-15,2 0 0 0,0-1 0 0,0 2 0 16,-2 0-32-16,0 1-128 0,-2 0 192 0,2 1-64 16,-2-1-128-16,1 2 0 0,2 0 0 0,-1-2 128 15,0 1-128-15,0-2 0 0,-1 2 0 0,-1 2 0 16,2 0 0-16,-2 1 0 0,-2-2 0 0,0-3 0 0,2 7 0 0,0-3 0 15,0 1 128-15,0-1-128 0,-3 2 0 0,1 0 128 16,-2 3-128-16,0-2 128 0,0-2-128 0,-4 2 0 16,2 1 144-16,-3 2-144 0,-1-3 224 0,1 1-32 15,-1 0 0-15,1-1 0 0,-3 4-16 0,-2 1-16 16,-1-6 0-16,0 2 0 0,-3 0 16 0,0-3 0 16,0-1 0-16,2-1 0 0,-2-3-16 0,0-2 0 15,1 1 0-15,-1 0 0 0,-1-1-32 0,2-3 0 16,-2 3 0-16,5-13 0 0,0 0-128 0,0 0 128 15,0 0-128-15,0 0 128 0,0 0-128 0,0 0-192 16,0 0 32-16,0 0 16 16,0 0-752-16,0 0-160 0,8-9-32 0,-1 0-7104 15,1-1-1408-15</inkml:trace>
  <inkml:trace contextRef="#ctx0" brushRef="#br0" timeOffset="42416.04">17058 15725 17727 0,'-10'9'784'0,"10"-9"176"0,-3 9-768 0,-1 2-192 0,0-2 0 0,1 3 0 0,3 2 624 0,3-3 80 15,1 2 32-15,2 1 0 0,-1-3-336 0,4 3-64 16,1 4-16-16,3 0 0 0,1 0-80 0,1 1-32 16,2 0 0-16,2-2 0 0,1 0-208 0,2-2 0 15,-1-1 128-15,1-5-128 0,0 0 176 0,2-4-16 16,-1-4 0-16,-1-2 0 0,-1-4 320 0,0-1 64 15,5-6 16-15,-1-6 0 0,2-2 112 0,1-7 32 16,1-1 0-16,0-3 0 0,3-4-368 0,-3 1-64 16,-1 0-16-16,-1 1 0 0,-3 3-256 0,0-1 128 15,-3 0-128-15,-4 3 0 16,-3 0-528-16,-1 3-224 0,-4-2-32 0,-4 4-11136 0</inkml:trace>
  <inkml:trace contextRef="#ctx0" brushRef="#br0" timeOffset="43550.93">14240 15691 13823 0,'0'0'1216'0,"0"0"-960"16,0 0-256-16,0 0 0 0,0-9 560 0,-2-1 64 16,2 3 16-16,0-2 0 0,2 2-320 0,0-3-64 0,0 1-16 15,2-3 0-15,0 3-96 0,0-2-16 0,-2 0 0 16,3 0 0-16,0-4-128 0,0 2 0 0,1 2 0 0,1-2 0 15,2-1 0-15,3 2 0 0,-1-1 0 0,-1-1 0 16,4-3 0-16,1 0 0 0,2-1 0 0,2-1 0 16,1-2 0-16,4 1 0 0,-2 1 0 0,3-1-176 15,3-1 176-15,4 1 0 0,-1 2 0 0,2-1 128 16,0-1 112-16,-1 1 16 0,-2-3 16 0,2 3 0 16,-2 2-144-16,2 0-128 0,1-2 192 0,2 0-192 15,4 2 128-15,2 0-128 0,-1 1 0 0,4 1 0 16,1-2 0-16,2 3 0 0,0 0 0 0,2 3 0 15,-6-6 0-15,-1 3 0 0,2 0 0 0,2 2 0 0,1-1 0 16,3-1 0-16,-1 4 0 0,3 0 0 0,2 2 0 0,-3-2 0 16,-2 2 0-16,-1-1 0 0,-1 4 0 0,3-2 0 15,3-1 0-15,3 2 0 0,3-3 128 0,2 4 32 16,1-3 0-16,-2 2 0 0,-7 0 112 0,1-1 32 16,0 1 0-16,2 3 0 0,0-1-96 15,4-1-16-15,1 1 0 0,2 2 0 0,-3-1-192 0,-4-1 176 16,1-1-176-16,-1 3 160 0,1-1-160 0,2 2 0 15,1 1 0-15,2 1 0 0,-2-2 0 0,-4 1 128 16,-3-3-128-16,-5 2 0 0,2 0 0 0,0 0 0 16,-1-2 0-16,1 3 0 0,-1 4 208 0,1-2-32 15,-1 1-16-15,0-2 0 0,-1-1 144 0,-4 1 16 16,-4 2 16-16,1 0 0 0,-1 0-144 0,1 1-16 16,0-1-16-16,-2 1 0 0,-1 1-160 0,2 1 160 0,-4-2-160 0,5 1 160 15,-5 1-160-15,-2-1 0 0,0 2 0 16,-2 2 0-16,-5-3 128 0,1 4-128 0,0-4 128 15,-3 5-128-15,-1-1 256 0,-1 2-16 0,0 0-16 0,0-1 0 16,0 2-224-16,-2 1 0 0,0 1 0 0,-1-1 0 16,-1 0 0-16,-1 2 176 0,0 0-176 0,-2 1 160 15,1-1-160-15,-2 1 128 0,-1 0-128 0,-1 2 128 16,-1 3 0-16,0-2 0 0,-3-1 0 0,0-1 0 16,2 0 64-16,-3 1 16 0,-2 1 0 0,0 1 0 15,0-1-32-15,-1-1-16 0,0-1 0 0,0 2 0 16,-1-2-160-16,-1 1 192 0,0 0-192 0,0 3 192 15,0 0-192-15,0 0 192 0,-1 0-192 0,1-2 192 16,-1 2-192-16,2 0 0 0,-2-1 0 0,0-2 128 16,1-2-128-16,0 1 0 0,-1 1 144 0,-1 0-144 15,0-3 192-15,3-2-48 0,-4 1 0 0,3 1 0 0,-3-1 48 0,1 1 16 16,0 0 0-16,0-2 0 0,1-2-64 0,-1 2-16 16,0 0 0-16,2-2 0 0,-2 1-128 0,3 0 0 15,-3 0 0-15,0-1 0 0,1 0 128 0,-1 4-128 16,2-2 0-16,-2-3 128 0,-1 2-128 0,1 2 0 15,0-1 0-15,1-1 0 0,-2 1 0 0,0 0 0 16,0-3 0-16,1-2 0 0,-1-9 128 0,0 0-128 16,1 13 0-16,-1-13 128 0,3 7-128 0,-3-7 0 15,0 0 0-15,0 0 128 0,0 0-128 0,0 0 0 16,0 0-160-16,0 0 160 16,0 0-800-16,0 0-64 0,0 0-16 0,0 0-7648 15,0 0-1536-15</inkml:trace>
  <inkml:trace contextRef="#ctx0" brushRef="#br0" timeOffset="44130.43">18571 15556 9215 0,'0'0'400'0,"0"0"96"0,0 0-496 0,0 0 0 0,0 0 0 0,0 0 0 0,0 0 2960 0,0 0 496 15,0 0 112-15,10 6 16 0,-1 1-2688 0,1 0-512 16,-1-2-128-16,3 4 0 0,-2-2-64 0,3-1-16 16,-1 4 0-16,2-1 0 0,0 3-176 0,2 3 0 15,-3-1 0-15,4-2 128 0,1 4-128 0,0-1 0 16,-1 0 0-16,4 2 0 0,-2-2 192 0,0-2-64 16,1 1 0-16,3 1 0 0,0 1 0 0,-3 5 0 15,-1-1 0-15,0 2 0 0,-1-1 0 0,0 0 0 0,-1-1 0 16,0 0 0-16,0 1 32 0,-2-1 0 0,-2 2 0 15,-2-2 0-15,1-1 32 0,-1-1 0 0,-1-2 0 16,-1-2 0-16,-1 0 96 0,-1 0 32 0,1 2 0 0,-4-6 0 16,0-1-64-16,-4-9-16 0,0 0 0 0,7 7 0 15,0 1-48-15,-7-8 0 0,0 0 0 0,0 0 0 16,10-4 176-16,-2-4 16 0,-1 2 16 0,0-7 0 16,-4-3 160-16,2-2 16 0,2-4 16 0,-1 1 0 15,2-6-144-15,1 2-16 0,0-4-16 0,1 1 0 16,4-2-224-16,-3 5-32 0,2-1-16 0,2 4 0 15,2 0-144-15,-3 4 0 0,1 2 0 0,1 0 0 16,1 0 0-16,-1 3-144 0,1-1 144 0,-2 4 0 16,2-1-2144-1,-2 3-320-15</inkml:trace>
  <inkml:trace contextRef="#ctx0" brushRef="#br0" timeOffset="47634.45">10588 19862 13823 0,'0'0'608'0,"0"0"128"0,-7-3-592 0,7 3-144 16,0 0 0-16,0 0 0 0,-9-3 1232 0,9 3 224 15,0 0 32-15,0 0 16 0,-9 0-1120 0,9 0-240 16,0 0-144-16,0 0 192 0,0 0-192 0,0 0 0 16,0 0 0-16,0 0 128 0,-9 3-128 0,9-3 0 0,0 0 0 0,0 0 128 15,0 0 0-15,0 0-128 0,0 0 192 0,0 0-64 16,0 0 64-16,0 0 16 0,0 0 0 0,0 0 0 16,0 0 128-16,0 0 32 0,10 1 0 0,3 1 0 15,-3-2 16-15,3 2 16 0,0-2 0 0,3 1 0 16,-3-1 0-16,6 2 0 0,3 0 0 0,-1 0 0 15,3 1-48-15,0-1-16 0,4 3 0 0,2 1 0 16,1-3-144-16,2 2-48 0,2 3 0 0,0-4 0 16,1 1-144-16,-2 1 0 0,-3-2 0 0,1 1 128 15,-2-1 32-15,2 1 0 0,0-1 0 0,3 0 0 16,3 1-160-16,1 2 0 0,0 0 0 0,2 2 0 16,2-2 0-16,0 4-176 0,0-4 176 0,-3 2-128 15,-5-3 128-15,0-1 0 0,-1 4 0 0,-1-2 0 16,-3 2 0-16,1-3 0 0,-2 0 0 0,-1 2 0 0,-2-3 0 15,-2 1 0-15,-4 1 0 0,-1-3 128 0,-1-2-128 16,-2 2 0-16,0-2 128 0,-2 2-128 16,-2-2-256-16,-3-2-128 0,-9 0-32 0,0 0-11424 15</inkml:trace>
  <inkml:trace contextRef="#ctx0" brushRef="#br0" timeOffset="48116.97">11195 19761 3679 0,'-18'-8'320'0,"8"4"-320"0,-2-1 0 0,2 3 0 15,0-2 2272-15,1-1 384 0,9 5 80 0,-9-4 16 16,9 4-1952-16,0 0-384 0,-7-4-80 0,7 4-16 15,0 0-80-15,0 0-32 0,0 0 0 0,6-5 0 16,2-3-208-16,2 5 176 0,0 0-176 0,3 1 160 16,2-2-160-16,0 2 128 0,-1 2-128 0,4 0 128 15,1 4 240-15,1-1 32 0,2 1 16 0,2-1 0 16,2 2 112-16,3 4 32 0,3-2 0 0,2 2 0 16,0-3-96-16,3 3-16 0,-1 0 0 0,-1 1 0 15,0-4 16-15,-1 3 0 0,0-2 0 0,4 1 0 16,2 3-144-16,3 3-48 0,-1 0 0 0,2-2 0 15,2 2-112-15,-1 2-32 0,-1-2 0 0,-6-3 0 16,-5 0-128-16,-1 3 0 0,-4-2 0 0,-1 1 128 0,-3-1-128 16,-4 0 0-16,-2-1 144 0,-4 1-144 0,-3-5 400 0,-2 3 16 15,-1-1 0-15,-5 3 0 0,-3-2 160 0,-3 1 16 16,-2 3 16-16,-1-1 0 0,-5-2 144 0,-1 5 16 16,-5 1 16-16,-2 3 0 0,-4-3-208 0,-2 1-32 15,-4 1-16-15,-6 3 0 0,-4 3-240 0,-2-4-48 16,-5-1-16-16,1 0 0 0,-2-1-224 0,-2 2-160 15,1-1 32-15,0 0 0 16,1 2-1888-16,-7-3-368 0</inkml:trace>
  <inkml:trace contextRef="#ctx0" brushRef="#br0" timeOffset="50368.18">24423 16428 8287 0,'-7'5'736'0,"7"-5"-592"0,-7 1-144 0,1-1 0 16,6 0 2544-16,0 0 464 0,0 0 112 0,0 0 16 15,0 0-2272-15,0 0-448 0,0 0-96 0,0 0 0 16,14 3 64-16,0-3 0 0,-1 0 16 0,5 0 0 16,-1 0 80-16,-5 0 16 0,2 0 0 0,4 0 0 15,2-1-32-15,1-1 0 0,5 0 0 0,1 2 0 16,-1-1-192-16,23-3-32 0,-11 1-16 0,-5 1 0 0,-3 2-224 0,-3-2 128 16,-4 1-128-16,-3 1 0 15,-3 0-256-15,-3 0-160 0,1 0-32 0,-2 0-7152 16,-13 0-1424-16</inkml:trace>
  <inkml:trace contextRef="#ctx0" brushRef="#br0" timeOffset="50554.16">24434 16805 32655 0,'0'0'1440'0,"0"0"304"0,0 0-1392 0,0 0-352 0,0 0 0 0,0 0 0 16,0 0 192-16,11 6-16 0,2-5-16 0,5-1 0 16,2-1 160-16,5-3 48 0,3-3 0 0,7 1 0 15,0-4-16-15,2 0 0 0,0-4 0 0,-3 2 0 16,-1 2-352-16,-1 1 0 0,0 3 0 0,1 1-192 31,-3 1-2816-31,0 1-576 0</inkml:trace>
  <inkml:trace contextRef="#ctx0" brushRef="#br0" timeOffset="52019.7">25785 15948 15663 0,'0'0'688'0,"0"0"144"0,0 0-656 0,0 0-176 0,0 0 0 0,0 0 0 0,-8 0 992 0,8 0 160 15,0 0 48-15,0 0 0 0,-9 2-368 0,9-2-64 16,0 0 0-16,0 0-16 0,-6 4-192 0,6-4-48 16,0 0 0-16,-5 7 0 0,5-7-64 0,-3 11-32 15,3-11 0-15,0 15 0 0,2-1-176 0,1 1-48 16,1 2 0-16,3 2 0 0,4 2-192 0,0 2 0 16,1 1 0-16,1 3 0 0,2 0 0 0,1 1 0 15,2-4 0-15,1 1 0 0,2-1 0 0,-2-4 0 16,-2 0 0-16,2-4 0 0,1 0 128 0,-1-6-128 15,0 0 0-15,0-2 0 0,-1-1 160 0,2-4-160 16,-1-3 160-16,1-2-160 0,1 0 304 0,-2-4-48 0,-2-3 0 0,1-1 0 16,0-2-16-16,-1-3-16 0,-2-3 0 15,-2-1 0-15,1-3-224 0,-4-2 0 0,-4 0 0 0,-2 2 0 16,-3-3 0-16,-1 1 0 0,-2-3-128 0,-5 2 128 16,-2-1 0-16,2 2 0 0,-3 4 0 15,1 2 0-15,-2 4 0 0,1 4 128 0,1 0-128 0,2 6 0 16,-2 3 128-16,-1 2-128 0,-2 4 0 0,1 6 0 15,-2 1 128-15,-2 7-128 0,-2 4 0 0,2 5 144 16,0 4-144-16,1 2 192 0,-1 3-192 0,-1 6 192 16,1 1 0-16,-1 7 16 0,-4 3 0 0,1 3 0 15,0 4-16-15,0 1 0 0,-2 6 0 0,-2 0 0 16,1-2 80-16,-1-1 16 0,0-3 0 0,-2-1 0 16,0-7 224-16,-1-5 64 0,-1-4 0 0,0-2 0 15,-3-5 112-15,4-3 16 0,0-9 16 0,6-2 0 16,-1-2-320-16,6-6-64 0,1-7-16 0,3-2 0 0,1-2-192 0,10-5-128 15,-9-3 128-15,1-2-128 0,2-4 0 0,1-5-160 16,0-2 16-16,0-2 0 0,3-1-112 0,1 0-32 16,2-1 0-16,1-1 0 0,1 2 96 0,4 1 0 15,0 2 16-15,2 2 0 0,0 1 176 0,3 4-128 16,-1 0 128-16,4 6-128 0,0 1 128 0,6 5-160 16,0 2 160-16,4 5-160 0,0 4 160 0,3 1 0 15,1 3-144-15,-2 4 144 0,-3 1 0 0,-1 5 0 16,1-4 0-16,-4-1 0 0,2 1 0 0,-2-3 0 15,3 0 0-15,-1-2 0 0,-3-2 0 0,0 1 0 16,0-1 0-16,0-3 0 0,-1-4 0 0,2 1 0 0,-2-4 0 16,0 0 0-16,0-3-336 0,-3-4-48 0,0 0-16 15,0-4-14896-15</inkml:trace>
  <inkml:trace contextRef="#ctx0" brushRef="#br0" timeOffset="52637.43">26963 16236 14047 0,'0'0'624'0,"0"0"128"0,0 0-608 0,0 0-144 0,0 0 0 0,0 0 0 16,0 0 560-16,-2-8 80 0,0 3 0 0,2 5 16 15,0 0 320-15,0 0 64 0,0 0 16 0,-7 2 0 16,7-2-96-16,-12 5 0 0,2 2-16 0,0 1 0 15,0 5-240-15,0 1-64 0,-2-2 0 0,1 4 0 16,-2 4-96-16,-2 5-32 0,-4 1 0 0,0 6 0 16,-3 3 192-16,0 3 16 0,-1 2 16 0,-1 5 0 15,-1 4-256-15,2 0-48 0,1 5-16 0,3 3 0 16,3 0-240-16,1-1-48 0,1-6-128 0,2-5 192 16,5-1-64-16,1-5-128 0,1-3 176 0,5-3-176 15,0-4 240-15,4 1-64 0,1-2-16 0,3-4 0 0,2-3-160 0,1-2 0 16,2-1 0-16,5-4 0 0,1-3-176 15,3-3-64-15,-2-3-16 0,2 0 0 16,-1-4-608-16,1-2-128 0,-1-3-32 0,-2-2-12304 16</inkml:trace>
  <inkml:trace contextRef="#ctx0" brushRef="#br0" timeOffset="53069.98">27333 16438 16575 0,'-11'1'736'0,"11"-1"160"0,-11 4-720 0,0 3-176 0,-2-2 0 0,1 4 0 16,-1 2 640-16,-1 3 80 0,-3 1 32 0,1 2 0 15,-2 1-96-15,0 2-16 0,0 0 0 0,1 6 0 16,-1 4 496-16,0 4 80 0,-1 2 32 0,2 2 0 16,1 3-400-16,1 1-80 0,3-2 0 0,1 2-16 15,1-1-448-15,3-3-96 0,3-5-16 0,3-5 0 16,1-1-192-16,4-4 176 0,1-7-176 0,4-2 160 16,2-5 48-16,5-2 16 0,-1-4 0 0,4-4 0 15,4-5 288-15,2-2 48 0,3-6 16 0,3-1 0 16,1-4-128-16,-1-1-32 0,1-1 0 0,0-4 0 15,-7-2-240-15,1-3-48 0,-3 0-128 0,-4 0 192 0,-4-3-192 16,-2 1 176-16,-3-2-176 0,-4-2 160 0,-2-2 112 0,-4 0 32 16,-4-2 0-16,-1 4 0 0,-1 1 32 0,-2 6 16 15,-1 5 0-15,-1 1 0 0,-1 4-224 0,-1 5-128 16,-1 2 160-16,-2 9-160 0,0 1 0 0,0 5-240 16,-3 5 32-16,0 0 0 15,0 5-2128-15,0-3-416 0,1 3-96 16</inkml:trace>
  <inkml:trace contextRef="#ctx0" brushRef="#br0" timeOffset="53321.8">27731 16856 21183 0,'0'0'944'0,"0"0"192"0,-9 9-912 0,9-9-224 0,0 0 0 0,0 0 0 16,0 0 2656-16,0 0 480 0,0 0 112 0,0 0 16 15,0 0-1776-15,0 0-336 0,0 0-80 0,4-11-16 16,1 3-544-16,-1-2-128 0,-1 2 0 0,3-1-16 16,-6 9-368-16,6-8 0 0,0-4 0 0,-1 4 0 15,2 0-1440-15,-7 8-352 0,0 0-80 16</inkml:trace>
  <inkml:trace contextRef="#ctx0" brushRef="#br0" timeOffset="53771.2">28197 16409 24879 0,'0'0'2208'16,"0"0"-1760"-16,0 0-448 0,0 0 0 0,-7 5 1200 0,7-5 144 0,-8 8 48 0,2 3 0 15,-2-2-1072-15,0 4-192 16,0-1-128-16,-1 1 128 0,-1 4 64 0,-1 2 32 16,2 2 0-16,-2 1 0 0,1 1 192 0,1 5 32 0,1-3 16 0,2 4 0 15,0-1-128-15,3 2-16 0,3-6-16 0,4 1 0 16,-2-2-176-16,5-4-128 0,2 0 192 0,2-4-192 15,3-1 128-15,1-5-128 0,3 0 0 0,1-5 0 16,2-1 352-16,3-2-32 0,1-1-16 0,1 0 0 16,-2-3 80-16,2-1 32 0,0-2 0 0,-2 1 0 15,-1 1-192-15,-2-2-32 0,-3-4-16 0,0 0 0 16,-1-2-32-16,-2-3 0 0,-2-3 0 0,-1 0 0 16,1-1 96-16,-2-2 16 0,0-4 0 0,-4 1 0 15,-2-4 80-15,-3 0 32 0,-4-3 0 0,-3 1 0 16,-4 2-80-16,0 0-16 0,-2 4 0 0,0 1 0 0,-3 2-144 15,0 3-128-15,0 0 144 0,-2 5-144 16,0-1-192-16,1 3-128 0,-2 5-16 0,3 1-16 16,0 0-1728-16,1 2-352 15,1 0-64-15,1 3-12832 0</inkml:trace>
  <inkml:trace contextRef="#ctx0" brushRef="#br0" timeOffset="54187.51">28523 15927 9215 0,'0'0'816'0,"0"0"-656"0,0 0-160 0,0 0 0 15,0 0 1744-15,0 0 320 0,0 0 64 0,0 0 16 16,10-5-880-16,-2 1-176 0,-8 4-48 0,14 0 0 16,0 0 272-16,0 2 48 0,-1 1 16 0,0 5 0 15,2-3-256-15,3 4-48 0,1 2-16 0,0 3 0 16,0-1-464-16,2-1-80 0,-1 2-32 0,0 3 0 16,1 6-256-16,-2 4-48 0,-4 2-16 0,-1 7 0 15,-1 1-160-15,-3 3 0 0,-1 0 144 0,-3 3-144 16,-2 4 0-16,0 2 128 0,-2-3-128 0,1 1 0 0,-1-4 128 15,0 3-128-15,0-5 128 0,-2-2-128 0,-2-4 480 0,0-1 32 16,-1-2 0-16,-2-2 0 16,-4-2 16-16,-1 1 16 0,-3-1 0 0,-2 0 0 0,-5 0-240 0,3-2-48 15,-4 2-16-15,2-4 0 0,-1-4-112 16,1 1-128-16,0-1 176 0,1-1-176 0,2-3 0 0,0 0-256 16,4-2 32-16,0 0-10688 15,3-7-2144-15</inkml:trace>
  <inkml:trace contextRef="#ctx0" brushRef="#br0" timeOffset="54738.2">25383 18361 10479 0,'0'0'448'0,"-10"-4"128"0,0 2-576 0,10 2 0 0,-12-5 0 0,12 5 0 0,-11-4 0 0,1-2 0 16,10 6 0-16,-9-4 0 16,9 4-320-16,-10-4-80 0,-1 3-16 0,11 1 0 15,-10-3-240-15,0 1-48 0,-1-1-16 0,1 2 0 0,1-2 1072 0,-2 2 224 16,1 0 32-16,-1 1 16 0,-1-1 624 0,2 1 128 15,0 0 32-15,0 0 0 0,0 0-240 0,1 0-32 16,9 0-16-16,-9 0 0 0,9 0-112 0,0 0-32 16,0 0 0-16,0 0 0 0,0 0 112 0,0 0 32 15,0 0 0-15,0 0 0 0,0 0-288 0,9-8-64 16,2-1-16-16,3 1 0 0,2-2-48 0,5 1 0 16,2-2 0-16,2-1 0 0,2 1 64 0,4-3 16 0,0 1 0 15,5 4 0-15,2-1-448 0,4 5-80 16,-1 1-32-16,1 1 0 0,0 1-224 0,-6 4-256 0,-4 3 48 0,-5-2 16 31,-7 4-1984-31,-4 3-400 0,-6 0-80 0</inkml:trace>
  <inkml:trace contextRef="#ctx0" brushRef="#br0" timeOffset="54923.02">25259 18608 26719 0,'0'0'2368'0,"0"0"-1888"0,0 0-480 0,0 0 0 0,0 0 1328 0,10-1 160 0,1-2 48 0,4 0 0 16,4 0-912-16,3-4-176 0,2 1-48 0,0 1 0 15,1-4 96-15,2 3 16 0,3 1 0 0,0-2 0 0,-2 2-512 16,1 3-128-16,1 0-16 0,-1 1-10304 16,-1 1-2064-16</inkml:trace>
  <inkml:trace contextRef="#ctx0" brushRef="#br0" timeOffset="55473.55">26541 18132 9215 0,'0'0'400'0,"0"0"96"0,0 0-496 0,3-10 0 0,-3 10 0 0,2-7 0 16,1-3 2640-16,-1 4 432 0,-2 6 96 0,0 0 16 15,0 0-1552-15,0 0-304 0,2-8-64 0,-2 8-16 16,0 0-160-16,0 0-16 0,-9-4-16 0,0 4 0 16,-1 2-288-16,-1 5-64 0,-1-2-16 0,-1 7 0 15,0 1-320-15,-2 7-64 0,-2 1-16 0,2 2 0 0,1 2 80 0,-1 6 16 16,1 3 0-16,3 3 0 16,-2-3-48-16,4 3 0 0,1 1 0 0,5 0 0 0,1 2-336 0,4-9 128 15,4-3-128-15,1-3 0 0,4-5 0 0,0-4 0 16,3-2 0-16,3-2 0 0,2-7 0 0,1-1 0 15,2-4 0-15,-1-5-128 0,5-2 128 0,-1-4 0 16,1-1 128-16,-1-3-128 0,3-3 320 0,1-3-16 16,0-3 0-16,-2-6 0 0,-3 2-96 0,-1-2-16 15,-1 1 0-15,-5 2 0 0,-1-2-192 0,-4 1 176 16,-4-3-176-16,-3 2 160 0,-2 1-32 0,-6-2 0 16,-2 3 0-16,-4 0 0 0,-2 4 48 0,-2 4 0 15,-1 4 0-15,-2 1 0 0,-5 3-176 0,-3 5 0 0,0 4 0 0,0 3 0 31,1 3-1776-31,-1 2-336 0,1-1-64 0,2 3 0 0</inkml:trace>
  <inkml:trace contextRef="#ctx0" brushRef="#br0" timeOffset="56273.03">27226 17965 16575 0,'0'0'1472'0,"0"0"-1168"15,-9-2-304-15,9 2 0 0,0 0 688 0,0 0 80 16,0 0 0-16,0 0 16 0,0 0-592 0,0 0-192 0,3 12 0 0,2-1 0 16,1-3 560-16,3 3 0 0,4 0 0 0,0 1 0 15,1-3 208-15,2 1 64 0,2 2 0 0,1-5 0 16,1 2-192-16,2-2-16 0,0-4-16 0,2 0 0 16,0 0-224-16,1-5-64 0,2-2 0 0,1 1 0 15,-1-6 96-15,-1 0 16 0,0-3 0 0,-1 1 0 16,-3-4 16-16,-2-2 16 0,-1-1 0 0,-2-1 0 15,-3-1-144-15,-3 1-48 0,-2 0 0 0,-4 2 0 16,-1 1-80-16,-4 1-32 0,-3-1 0 0,0 4 0 16,-3 0 96-16,-1 2 0 0,-2 5 16 0,-1 2 0 15,-2 2-112-15,0 6-32 0,-2 3 0 0,-2 8 0 0,0 5-128 16,-1 7 0-16,2 7 0 0,0 6 0 0,-3 3 0 16,3 5 0-16,1 5 128 0,-1 9-128 0,-5 1 208 0,3 3-32 15,-1 4-16-15,-1-1 0 0,-2-3-160 0,1-7 128 16,-1-3-128-16,0-9 128 0,-3-8 176 0,1-6 16 15,3-5 16-15,0-6 0 0,2-5 176 0,2-5 48 16,2-1 0-16,4-7 0 0,0-5-192 0,1-3-48 16,2-9 0-16,2-1 0 0,-1-3-192 0,4-3-128 15,1-4 128-15,-1-1-128 0,2-4 0 0,3 4 0 16,-2 0-160-16,4 3 160 0,2 3-176 0,-1 6 176 16,3-1-160-16,-2 3 160 0,4 5-144 0,1 3 144 15,2 1-128-15,2 2 128 0,1 3 0 0,4 4-160 0,-1-1 160 16,0 5 0-16,-1-2-128 0,1 3 128 0,-3 2 0 0,1-1 0 15,-1-1-208-15,-1 3 64 0,1 1 16 0,-2 1 0 32,-1-3-496-32,-1 0-80 0,-1-5-32 0,1 0 0 15,0 2-1760-15,0-6-368 0,-1-2-64 0,1-3-16 0</inkml:trace>
  <inkml:trace contextRef="#ctx0" brushRef="#br0" timeOffset="56616.16">28174 17990 20271 0,'0'0'1792'0,"0"0"-1424"0,-5-11-368 0,2 6 0 0,3 5 1248 0,0 0 176 16,0 0 48-16,0 0 0 0,0 0-960 0,0 0-192 15,0 0-48-15,0 0 0 0,-4 5 0 0,-3 7 0 16,-3 2 0-16,0 4 0 0,-1 2 304 0,-2 2 64 16,-2 6 16-16,-1 1 0 0,2 4 192 0,-1 4 48 15,-1 4 0-15,2 2 0 0,1-1-192 0,2 4-48 16,0-3 0-16,5 3 0 0,2-4-496 0,3-3-160 16,2-5 0-16,3-2 0 0,2-5 0 0,2 0 0 15,1-7 0-15,2-2 0 0,3-3 0 0,0-2-144 16,-2-4-16-16,2 0 0 0,1-6-128 0,0 0-32 15,0-3 0-15,1-1 0 16,-1-6-1664-16,0-4-352 0,-1-1-64 0</inkml:trace>
  <inkml:trace contextRef="#ctx0" brushRef="#br0" timeOffset="57039.6">28664 18041 24063 0,'0'0'1072'0,"0"0"208"0,-9 0-1024 0,0 1-256 0,0 2 0 0,2-1 0 0,-2 3 704 0,0 3 96 15,0-3 16-15,-1 5 0 0,-2 0-64 0,1 4-16 16,-2 4 0-16,0 3 0 0,1 1 0 0,-1 6 0 15,-1 3 0-15,3 1 0 0,-1 5 80 0,2 1 16 16,1-1 0-16,3 2 0 0,1 0-368 0,5 1-64 16,2-3-16-16,3-3 0 0,2-1-384 0,1-4 0 15,4-7 128-15,1-3-128 0,1-3 0 0,5-3 0 16,0-7 0-16,2-3 0 0,1-4 0 0,1-2 0 16,0-6 0-16,-2 0 0 0,0-5 128 0,0 0-128 15,-4 0 128-15,1-2-128 0,-2-1 0 0,-3 0 0 16,-7-2 0-16,1-1 0 0,-5-1 0 0,-2-2 0 15,-4 0 0-15,-2-2 0 0,-3 1 0 0,-2 2 0 0,-3-1 0 16,1 1 0-16,-1 6-128 0,0 2-64 0,0 1-16 0,1 2 0 31,1 4-208-31,-1 5-32 0,1-1-16 0,2 2 0 16,1-1-1440-16,9 2-272 0,0 0-64 0,0 0-16 0</inkml:trace>
  <inkml:trace contextRef="#ctx0" brushRef="#br0" timeOffset="57640.09">28843 17793 15887 0,'0'0'704'0,"-5"-8"144"0,5 8-672 0,0 0-176 0,-4-7 0 16,4 7 0-16,0 0 816 0,0 0 128 0,0 0 16 0,0 0 16 15,0 0-208-15,10-4-64 0,-10 4 0 0,13 0 0 16,-1 4 160-16,1 0 32 0,0 1 0 0,1 2 0 15,0 0 192-15,0 5 64 0,0 4 0 0,3 3 0 16,-1 1-368-16,1 6-64 0,1 1-16 0,1 7 0 16,0-1-320-16,0 3-80 0,-1 1-16 0,-2 1 0 15,-2 4-288-15,-1 3 0 0,-3-2 0 0,-1 2 0 16,-4-3 144-16,-1 3-144 0,-1-2 0 0,-3 1 144 16,-2-4 64-16,-2-1 16 0,-1-3 0 0,-1 1 0 15,-3-1 224-15,-3 2 64 0,1-2 0 0,-3-2 0 0,-3 0-256 16,2-2-32-16,-1-4-16 0,0-3 0 0,1-4-80 15,1-2 0-15,3-1-128 0,-1-3 192 0,2 0-192 16,2-6 0-16,3-3 0 0,5-6 0 16,0 0-1840-16,0 0-256 0,0 0-48 0,7-12-12032 15</inkml:trace>
  <inkml:trace contextRef="#ctx0" brushRef="#br0" timeOffset="57934.9">29537 18305 22111 0,'0'0'1968'0,"0"0"-1584"0,0 0-384 0,0 0 0 16,0 0 2608-16,0 0 432 0,6 9 96 0,1-4 0 16,3-5-2000-16,7-1-416 0,0-3-80 0,2 2 0 15,4-6-304-15,1 3-48 0,1 1-16 0,0 2 0 16,-2 0-272-16,0 1-144 0,-2 1 16 0,-3 1 0 16,-1 2-1344-1,-8 1-256-15,-3 1-48 0,-6-5-12528 0</inkml:trace>
  <inkml:trace contextRef="#ctx0" brushRef="#br0" timeOffset="58071.02">29528 18594 25791 0,'0'0'2304'0,"0"0"-1856"0,0 0-448 0,13-5 0 0,1 2 2000 0,4 1 304 16,3-1 64-16,1-2 16 0,0-4-1776 0,3 2-352 16,2-4-80-16,2 0-16 15,0 1-896-15,2-2-176 0,2 3-48 0</inkml:trace>
  <inkml:trace contextRef="#ctx0" brushRef="#br0" timeOffset="59177.51">30727 17994 17503 0,'0'0'768'0,"0"0"176"0,0 0-752 0,0 0-192 0,0 0 0 0,-3-3 0 0,3 3 704 0,-2-3 96 16,-3-3 32-16,2 4 0 0,3 2 48 0,-6-3 16 16,-1 1 0-16,0-1 0 0,-1 1 64 0,1 1 0 15,-4 1 16-15,3 1 0 0,0 1-48 0,-2 1-16 16,0 1 0-16,-1 1 0 0,1 2-208 0,0 0-32 16,-1 2-16-16,-1 1 0 0,1 3-96 0,-2 0-32 15,0-2 0-15,-1 1 0 0,2 7 16 0,-1 1 0 16,-1-1 0-16,0 5 0 0,-1 0-208 0,-1 4-32 15,1-1-16-15,-1 3 0 0,-2 1-160 0,3 0-128 16,2 1 192-16,-1 2-192 0,5 1 0 0,1-3 0 16,3-5 0-16,5 3 0 0,0-5 128 0,3 2-128 15,2-6 0-15,5 4 0 0,0 0 0 0,4-2 0 16,0 5 128-16,3-5-128 0,-2-4 0 0,3-1 0 0,-3 1 0 16,4-2 0-16,0 0 0 0,4-4 0 0,-3-3 0 0,1 1 0 15,0-2 0-15,0 0 0 0,0-4 0 0,0 2 0 16,2-2 0-16,-1-3 0 0,0-1 0 0,0-1 0 15,-1 0 128-15,2-1-128 0,0-3 0 0,1-3 0 16,-2 0 224-16,1-3-64 0,1 1-16 0,-1-5 0 16,-2-1-16-16,-2-1 0 0,-1-1 0 0,0-2 0 15,0-4 16-15,-3 3 0 0,-2-2 0 0,-1-2 0 16,-1 0 96-16,-4-4 16 0,2 2 0 0,-3-4 0 16,0-1 48-16,-3-2 16 0,0 0 0 0,-2-1 0 15,-1-2-80-15,-1 1-16 0,0-1 0 0,-2-1 0 16,1 4-32-16,-4 2-16 0,3 3 0 0,-2-2 0 0,-3 7 112 15,-1 2 32-15,0 3 0 0,-2 2 0 0,-3-1-64 16,-2 3 0-16,0 1 0 0,-2 4 0 0,-3 1-112 0,-4 1-16 16,0 5-128-16,-2 0 192 0,1 4-192 15,-2 0 0-15,-2 2 0 0,1 1 0 0,0 3-384 0,2-2 16 16,3 3 16-16,4-4 0 16,2-1-2032-16,5 1-416 0</inkml:trace>
  <inkml:trace contextRef="#ctx0" brushRef="#br0" timeOffset="64207.38">8756 11627 10127 0,'-11'-7'448'0,"11"7"96"0,-7-2-544 0,7 2 0 0,-7-4 0 0,2 1 0 16,5 3 576-16,0 0 0 0,0 0 0 0,0 0 0 15,0 0-192-15,0 0-16 0,0 0-16 0,0 0 0 0,0 0 480 0,0 0 112 16,0 0 16-16,0 0 0 0,0 0-128 0,0 0-32 16,0 0 0-16,0 0 0 0,0 0-128 0,0 0-32 15,0 0 0-15,8 11 0 0,-8-11-176 0,10 9-32 16,3 1-16-16,1-2 0 0,0 2-144 0,1-2-16 16,0 2-16-16,4-1 0 0,3 3-16 0,1 2 0 15,0 3 0-15,1 1 0 0,-1-1 64 0,1 2 16 16,0 2 0-16,1-2 0 0,0-1-64 0,0-2-16 15,4-1 0-15,0-2 0 0,1 0-16 0,-1 1 0 16,0-4 0-16,2 0 0 0,-1 2 16 0,1-5 0 16,-1 3 0-16,-1-3 0 0,-1 0-32 0,0 0 0 0,-2-3 0 15,-2-3 0-15,-2-1 96 0,-1-1 16 0,2-1 0 0,-1-3 0 16,-3-2 112-16,0-1 32 0,-1-5 0 0,-1 1 0 16,0 0-96-16,-1-2-16 0,1-2 0 0,-2 0 0 15,-1 0-208-15,-1-1-128 0,0 0 160 0,-1-1-160 16,-1 1 144-16,-1-1-144 0,-3 1 128 0,1 0-128 15,-3 2 0-15,0 0 128 0,-1 1-128 0,0-2 0 16,-2 1 0-16,0 1 128 0,-4 0-128 0,1-1 0 16,0-2 0-16,-2 2 128 0,-2 0-128 0,0 0 0 15,0 1 128-15,-3 0-128 0,2 1 0 0,0 1 128 16,-3 2-128-16,2 0 0 0,0 3 0 0,0 1 0 16,1 1 144-16,6 5-144 0,-8-3 160 0,1 1-160 15,7 2 0-15,-9 4 128 0,0 2-128 0,1 1 0 16,-1-1 0-16,2 4 0 0,-1-2 0 0,2 3 0 0,-2 1 0 0,1-1 0 15,-1 2 0-15,0 3 0 0,1 1 0 16,0 0 0-16,1-1 0 0,-3 2 0 0,-2 0 192 0,2 2-64 16,0 2-128-16,0-1 192 0,-2 0-32 0,-1 1-16 15,-1 3 0-15,2-1 0 0,-1 2 32 0,-2-1 0 16,-1 1 0-16,0 0 0 0,-4 2-176 0,-1-2 192 16,-1 1-192-16,0-3 192 0,-4 2-192 0,0 2 128 15,-2 1-128-15,1-1 128 0,-2 2-128 0,0-1 0 16,0 3 0-16,0 0 128 0,0 1-128 0,1-2 0 15,2-1 144-15,1 2-144 0,-1 1 0 0,6-1 0 16,0-6 0-16,-1 5 128 0,1-1-128 0,0 0 0 0,0-1 0 16,0-1 0-16,-2 0 0 0,2 1 0 15,0-4 0-15,0 3 0 0,-1-2 0 0,2 4 0 16,0-2 0-16,0 2 0 0,2-5 0 0,-2 0 0 0,0-4 0 16,2 0 0-16,-2 1 0 0,3 1 128 0,-2-3-128 0,2-1 0 15,0-2 0-15,2-1 128 0,2-2-128 0,-3 2 0 16,-3-4 0-16,2 2 144 0,1-2-144 0,2 2 0 15,-2-2 128-15,2 2-128 0,-1-4 0 0,0 3 0 16,2 2 0-16,-2-2 0 0,-2-3 0 0,1 2 0 16,0-5 0-16,0 4 0 0,-3-3 0 0,3 3 0 15,3-6 144-15,0 1-144 0,-2 0 0 0,1-3 144 16,1 0-16-16,1-3-128 0,-3-2 192 0,2 1-64 16,0 0-128-16,0-2 160 0,0-2-160 0,-2 3 160 15,-1-2-160-15,0 0 128 0,0 1-128 0,0-3 128 16,0-2-128-16,-1 2 0 0,1-4 0 0,1 2 128 15,2-4-128-15,0 0 128 0,2 2-128 0,1-3 128 16,1 2-128-16,2-1 0 0,3-3 0 0,-2-1 128 16,3 2-128-16,-2 1 0 0,3 3 0 0,0-6 128 0,-1 1-128 0,2 0 0 15,-1 2 0-15,3-1 0 0,-2-2 0 0,3 0 0 16,1-1-144-16,1 1 144 0,2 1 0 0,1 4 0 16,-2-3 0-16,3 2 0 0,2 2-144 0,1-1 144 15,-1 2 0-15,1-1-144 0,0 2 144 0,-1-1 0 16,2 4 0-16,0-3 0 0,0 2 0 0,2 1 0 15,-1-1 0-15,3 2-128 0,-3 0 128 0,1 3 0 16,1-3 0-16,1 0 0 0,-1 2 0 0,1 3-160 16,3 3 160-16,-4-2 0 0,0-1 0 0,1 2-128 15,-2-2 128-15,2 3 0 0,-1 0 0 0,0 2 0 0,1-1 0 16,-3 4 0-16,1-2 0 0,0 4 0 0,1-2 0 0,-2 4 0 16,2-5 0-16,-1 4 0 0,1-3 0 0,-2 2 0 15,0 2 0-15,0-3 0 0,2 4 0 16,-2 0 0-16,-3-4 0 0,0 3 0 0,2 0 0 0,0 1 0 15,1-3 0-15,1 3 0 0,-4-1 0 0,2-2 0 16,0 1 0-16,0 2 0 0,0 1 128 0,2-2-128 16,0-1 0-16,-2 2 0 0,-1-1 0 0,0 0 0 15,-1-1 0-15,0 2 0 0,-1-3 0 0,-1 0 0 16,0 2 0-16,-1-3 0 0,0 1 0 0,1 1 0 16,2-3 0-16,1 3 0 0,-1-1 0 0,0 0 0 15,-3 2 0-15,1-3 0 0,1 1 0 0,2 2 0 16,-2-4 0-16,3 2 0 0,0-2 0 0,0 1 0 15,0-2 0-15,-2 1 128 0,0-3-128 0,1 3 0 16,0-2 0-16,-2-1 0 0,1 2 0 0,-1-2 0 0,1-1 128 0,-1 3-128 16,1-5 0-16,0 3 0 0,-2 0 128 15,3-2-128-15,-1-3 0 0,-1 2 0 0,-1 0 0 0,0 1 128 16,1-3-128-16,-11-1 0 0,11 0 0 0,-1 0 128 16,-1 2-128-16,1-4 0 0,4-1 0 0,0 1 0 15,-1 0 0-15,2-2 0 16,-2 0-1408-16,2-2-288 0,3 2-48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49:19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12111 10010 5519 0,'0'0'496'0,"0"-5"-496"15,-4 0 0-15,1-4 0 0,-2 0 1472 0,-1-1 192 16,1 3 32-16,0-5 16 0,-2 2-736 0,3-3-144 15,-2 1-16-15,0 1-16 0,1-1-112 0,0 0-32 16,-1 1 0-16,3-1 0 0,-2 3 112 0,3-1 32 16,-1 3 0-16,1-2 0 0,0 2-192 0,1 0-32 15,0 0-16-15,1 4 0 0,-1-4-48 0,1 7-16 16,0-5 0-16,0 5 0 0,-3-4 208 0,3 4 64 16,0 0 0-16,0 0 0 0,-4-5 256 0,4 5 64 0,-5-5 16 0,1 3 0 15,4 2-208-15,0 0-64 16,0 0 0-16,0 0 0 0,0 0-272 0,-5 1-64 15,5-1-16-15,0 0 0 0,-5 4-240 0,3 5-48 0,0-2-16 0,4 6 0 16,0 2-176-16,6 6 0 0,-1 7 0 0,6 2 128 16,2 11-128-16,4 3 0 0,2 8 0 0,2 4 0 15,2 1 0-15,3 2 0 0,1-6 0 0,1-186 0 16,0 359 0-16,2-189 0 0,2-5 0 0,2-6 0 16,1 0 0-16,-2-7 0 0,-1-5 0 15,1-3 0-15,-5 1 0 0,1-7 0 0,-6-5-144 0,-1-5 144 16,-2-5 0-16,-2-4 192 0,-1-5-16 0,-2-4-16 15,-3-5 144-15,-1 0 16 0,-3-5 16 0,-3-2 0 16,-2 0-112-16,-2-3-32 0,-3 0 0 0,-3-6 0 0,-2 0 64 0,-1 2 16 16,-2-1 0-16,0 3 0 0,-3 2 16 0,2 3 0 15,3 3 0-15,-2 6 0 0,5 2-288 0,0 8 0 16,1 2-128-16,0 2 128 0,6 7 0 0,-4 5 0 16,9 5-128-16,2 4 128 0,3 6 0 0,3 3 0 15,2 1 0-15,0 5 0 16,-1 3-400-16,2 4-48 0,2 2 0 0,2-3 0 0,1 1 112 0,1-2 16 15,-1-6 0-15,1-4 0 0,0-5 80 0,1-7 32 16,0-3 0-16,-3-8 0 0,-1-3 336 0,-4-6 64 0,-1-9 0 0,-1-2 16 16,-3-6 560-16,-3-6 128 0,-4 1 0 0,-2-2 16 15,-2-4-208-15,-4-3-64 16,-3-1 0-16,-6-2 0 0,-3-1-112 0,-5 0-16 0,-5-3-16 0,-2 0 0 16,-7 3-320-16,3 7-176 15,-2 3 192-15,7 3-192 16,3 6-320-16,3 6-160 0,5 5-32 0,4 4-16 15,1 7-2352-15,5-1-480 0</inkml:trace>
  <inkml:trace contextRef="#ctx0" brushRef="#br0" timeOffset="384.35">13508 9370 17503 0,'5'7'1552'0,"0"1"-1232"16,0 0-320-16,4-2 0 0,0-2 1248 0,1 0 192 15,1-4 32-15,0-2 16 0,3-4 512 0,3-2 112 16,-1-7 0-16,2 1 16 0,0-4-496 0,1 0-96 16,0-2-32-16,-1 0 0 0,-2-2-592 0,-1-2-112 15,-2 0-32-15,-1 1 0 0,-2-4-384 0,-3 3-96 16,-2 5-16-16,1-1 0 0,-5 1 48 0,-2 2 16 15,-3 3 0-15,-3 3 0 0,-2 1 176 0,-2 2 16 16,-3 7 16-16,-2 5 0 0,-4 4-240 0,0 8-48 16,-3 4-16-16,2 5 0 0,-4 7-240 0,4 4 176 15,1 4-176-15,2 5 160 0,4-1-160 0,5 2 0 16,5-1-160-16,5 0 160 0,4-1 0 0,6-2 0 16,3-6-128-16,5-8 128 0,3-3 0 0,3-8 0 15,0-5-160-15,6-2 160 0,0-10 0 0,1-4-144 16,2-7 144-16,3-5 0 15,3-6-1328-15,0-3-144 0,4-4-48 0</inkml:trace>
  <inkml:trace contextRef="#ctx0" brushRef="#br0" timeOffset="1000.42">15668 7886 18431 0,'-15'-7'816'0,"8"4"160"0,-2 1-784 0,-1 0-192 0,0 1 0 0,-4 0 0 16,0 0 1536-16,-1 1 272 0,-3 1 48 0,-2 5 16 15,-2 7-720-15,0 5-160 0,1 5-32 0,-1 7 0 0,-1 4-432 0,2 6-80 16,0 4-32-16,1 3 0 0,5 5 16 0,0 3 0 16,4 2 0-16,3 2 0 0,2 1-64 0,5-5-16 15,6-2 0-15,3-8 0 0,6-1 80 0,4-9 16 16,2-8 0-16,4-4 0 0,4-9-272 0,5-4-48 16,4-8-128-16,5-3 192 0,4-5-192 0,2-7 0 15,0-5-192-15,-1-5 192 16,-1-3-2800-16,-3-1-448 0</inkml:trace>
  <inkml:trace contextRef="#ctx0" brushRef="#br0" timeOffset="1400.94">16410 7646 17503 0,'-6'-4'1552'0,"-2"1"-1232"0,-1-4-320 0,-1 3 0 16,-1 2 1440-16,2 3 224 0,-3 3 64 0,1 4 0 16,-3-1-336-16,0 6-64 0,-1 3-16 0,-2 3 0 15,1 4-544-15,-1 5-128 0,1 2 0 0,-1 4-16 16,2 3-160-16,1 2-16 0,1-1-16 0,4 0 0 16,3-1-192-16,3-2-48 0,5-2 0 0,4-8 0 15,3-3-64-15,4-6-128 0,1-3 176 0,2-4-176 16,3-5 160-16,2-8-160 0,-1-3 128 0,0-5-128 15,-1-5 240-15,-1-6-48 0,-1-2 0 0,-2-4 0 0,-1 3 0 16,-1 1-16-16,-3 1 0 0,0 2 0 16,-3-5-176-16,-1 4 192 0,-1 3-192 0,-4 2 192 0,-1 2-192 0,0 2 160 15,0 5-160-15,0 0 160 0,0 9-160 0,0 0 0 16,0 0 0-16,0 0 0 0,0 0-240 0,9 11 80 16,-2 0 16-16,4 1 0 0,0 4 144 0,3-1-208 15,-1 0 80-15,3-2 128 0,1 0-224 0,1 1 80 16,-1-4 16-16,1 0 0 15,0-6-384-15,0-2-80 0,0-2-16 0,-1-4 0 16,0-1-368-16,-1-9-80 0,-2-3-16 0</inkml:trace>
  <inkml:trace contextRef="#ctx0" brushRef="#br0" timeOffset="1767.75">16919 7200 11967 0,'0'0'1072'0,"0"0"-864"0,0 0-208 0,0 0 0 15,0 0 2832-15,1 13 528 0,3 1 96 0,0 3 32 16,1 4-1856-16,2 2-368 0,0 3-80 0,2 4-16 16,1 3-112-16,0 5-32 0,0 6 0 0,-1-3 0 15,0 1-320-15,0-3-80 0,0-3-16 0,0-7 0 16,-2-3-144-16,2-6-16 0,-4-5-16 0,1-5 0 15,1-1 176-15,-7-9 32 0,0 0 16 0,7-7 0 16,0-5 208-16,-2-11 32 0,0-2 16 0,0-7 0 0,-1-4-272 16,-3-2-48-16,2 0-16 0,-1 0 0 0,2-3-576 0,1 7 0 15,2 1 0-15,1 1 0 0,4 4 144 0,3 5-144 16,0 3 192-16,7 7-192 0,0 7 160 0,3 6-160 16,5 5 128-16,0 9-128 0,-1 4 128 0,-1 3-128 15,0 7 0-15,-1 0 128 0,-1 7 16 0,1-1 0 16,-5 2 0-16,-1-1 0 15,2 0-1296-15,0-1-272 0,1-2-48 0,0-7-17088 0</inkml:trace>
  <inkml:trace contextRef="#ctx0" brushRef="#br0" timeOffset="3369.69">13476 11396 11055 0,'0'0'976'0,"0"0"-784"15,0 0-192-15,6-5 0 0,0-2 640 0,2 1 64 16,-3-3 32-16,-2 1 0 0,1 2-128 0,-1-3-32 0,-2 3 0 0,0-2 0 16,-3 2 528-16,-3 2 112 15,1-2 0-15,-2 2 16 0,-2 1-16 0,0 2-16 0,-2 1 0 0,-3 4 0 16,1 2-304-16,-4-1-48 0,0 3-16 0,-1 2 0 15,1 0-304-15,1 6-64 0,1 3-16 0,1 5 0 16,0 1-192-16,0 7-64 16,0 0 0-16,1 3 0 0,1 5 0 0,0 0 0 0,1 4 0 0,4-4 0 15,2-2-64-15,2-1 0 0,2-2-128 0,2-6 192 16,1-6-192-16,3-4 128 0,3-3-128 0,0-7 0 16,0-2 224-16,0-6-48 0,1-5-16 0,1-6 0 15,2-3 368-15,0-5 80 0,-1-3 16 0,1-5 0 16,1-5-144-16,-1-2-32 0,-2-3 0 0,1-1 0 0,-5-2-256 0,1-1-48 15,-2 1-16-15,1 1 0 0,-5 0-128 0,1 1 160 16,-2 1-160-16,1 7 160 0,1 3-160 0,0 6 128 16,-1 4-128-16,4 4 128 0,2 7-128 0,7 8 160 15,3 9-160-15,5 5 160 0,5 3-160 0,1 9 0 16,3 4 0-16,-1 6 0 0,-1-3 0 0,2 3 0 16,-2-1 0-16,3-3 0 0,-2-3 0 0,-2-8-144 15,0-3 144-15,-1-7-208 16,0-8-1200-16,-1-5-224 0,-2-5-48 0,-2-3-12800 0</inkml:trace>
  <inkml:trace contextRef="#ctx0" brushRef="#br0" timeOffset="3635.65">14169 10376 19343 0,'0'0'1728'0,"0"0"-1392"0,0 12-336 0,3-1 0 15,2 6 1776-15,1 4 272 0,1 7 64 0,0 4 16 16,1 2-784-16,2 6-176 0,1 3-16 0,3 7-16 0,-1 2-432 0,5 2-96 16,2 2-16-16,-1 3 0 0,3 4-208 0,-2 2-64 15,4-1 0-15,3-2 0 16,1-7-320-16,0-10 0 0,0-3 0 0,0-11 128 15,1-3-1728-15,-2-9-320 0,-3-3-80 0</inkml:trace>
  <inkml:trace contextRef="#ctx0" brushRef="#br0" timeOffset="4269.06">15252 10429 8287 0,'-30'-17'736'0,"16"11"-592"0,-8-6-144 0,-1-2 0 16,-5 0 976-16,0 2 176 0,2-2 16 0,-1 2 16 15,4 4-64-15,4 5-16 0,1 5 0 0,2 3 0 16,3 9 128-16,2 7 32 0,4 4 0 0,2 9 0 0,4 10-352 0,3 4-64 16,5 9-16-16,3 2 0 0,4-4-192 0,4 1-32 15,-1 0-16-15,5-4 0 0,2-5-384 0,2-8-80 16,-2-6 0-16,-3-9-128 0,0-8 384 0,-1-6-16 16,-1-6-16-16,-2-8 0 0,-1-6 400 0,-3-4 80 15,-3-9 0-15,-1-1 16 0,-3-4 32 0,-1 2 0 16,-1-5 0-16,-3 1 0 0,-1-1-592 0,-1 4-112 15,-1 5-32-15,-1-1 0 0,-1 5 32 0,2 6 0 16,-1 2 0-16,3 10 0 0,0 0-16 0,-2 9 0 16,0 4 0-16,2 7 0 0,2 4-160 0,0 3 0 15,1 2 0-15,-1 6 128 0,1 0-128 0,-1 2 0 16,1 4 0-16,1 4 0 0,-3 3 128 0,-1 2-128 16,-1 4 0-16,-1-2 128 0,0-1-128 0,-3 0 128 0,-2-6-128 0,-1 0 128 15,-4-7-128-15,-1-2 0 16,1-2 144-16,-2-4-144 15,-2-7-672-15,0-5-208 0,-1-5-32 0,1-8-14416 0</inkml:trace>
  <inkml:trace contextRef="#ctx0" brushRef="#br0" timeOffset="4671.75">15574 10322 21183 0,'5'19'1888'0,"0"-12"-1504"16,1 4-384-16,5 0 0 0,2-3 544 0,4-1 32 15,0 1 16-15,2-7 0 0,1-1 368 0,3-6 64 16,-3-6 0-16,2-4 16 0,-2-2-144 0,-1-2-48 15,-1-7 0-15,-1-1 0 0,-2-6 16 0,0-1 0 16,-1-1 0-16,-1 0 0 0,-4 0-304 0,-3 3-64 16,-1 3-16-16,-5 4 0 0,0 0-64 0,-6 3-16 15,1 1 0-15,-4 3 0 0,-3 3 112 0,1 2 0 16,-2 5 16-16,-1 2 0 0,1 7-192 0,-1 7-32 16,-1 2-16-16,0 6 0 0,3 7-160 0,1 4-128 0,-2 3 192 0,6 6-192 15,-1 2 0-15,3 3 0 0,4 1 0 0,3-4 0 16,3 0 0-16,6-4 0 0,1-8 0 0,3-2 0 15,2-5 0-15,2-7-144 0,1-1 144 0,3-7 0 16,1-3-288-16,2-6 32 0,2-6 0 0,0-4 0 31,4-5-2720-31,1-7-544 0</inkml:trace>
  <inkml:trace contextRef="#ctx0" brushRef="#br0" timeOffset="5203.16">16198 8824 22511 0,'0'0'992'0,"-4"9"224"0,-1 0-976 0,3 6-240 15,0 5 0-15,4 4 0 0,0 4 592 0,4 6 80 16,2 4 16-16,2 5 0 0,2 6 176 0,3 0 32 16,0 2 16-16,0 1 0 0,1 3-320 0,-1 2-64 15,-1 0-16-15,-1 0 0 0,1-2-224 0,-3-4-48 16,-2-8-16-16,0-7 0 0,-2-8-32 0,1-5 0 0,-3-6 0 0,-1-4 0 15,0-3 464-15,-4-10 96 0,0 0 16 0,2-9 0 16,2-2-96-16,1-9-16 0,0-3 0 0,2-8 0 16,0-2-384-16,3-1-80 0,-1 1 0 0,3 0-16 15,-1 2-176-15,3 5 0 0,1-1 0 0,2 4 0 16,1 5 0-16,2 4 0 0,0 7 0 0,2 3 0 16,1 4 0-16,0 5-144 0,-3 4 144 0,-2 3 0 15,-3 5 0-15,-2 3 0 0,-4 2 0 0,-4 3 0 16,-1-1 176-16,-6 4-16 0,-5-2 0 0,-3 3 0 0,-3-1 80 0,-4 0 16 15,-2-1 0-15,-1-3 0 0,-3-5-16 0,0-3 0 16,-1-3 0-16,0-3 0 0,4-2-112 0,1-2-128 16,-1-6 176-16,3-1-176 15,1-7-288-15,2-1-160 0,4-4-48 0,3-4 0 16,2-3-2736-16,5-3-544 0</inkml:trace>
  <inkml:trace contextRef="#ctx0" brushRef="#br0" timeOffset="5521.3">16919 8952 14735 0,'0'0'640'0,"-3"12"160"15,1 9-640-15,0 3-160 0,4 2 0 0,-1-5 0 0,0 3 3120 0,0 3 592 16,1 4 112-16,-1 0 16 0,3 2-2128 0,-2 0-432 0,2 0-96 0,0-1-16 15,0-3-576-15,-2-1-112 0,1-3-32 0,-1 0 0 16,0-8 64-16,0-5 0 0,1-1 0 0,-3-11 0 16,0 0 192-16,0 0 32 0,6-5 16 0,0-6 0 15,1-5 80-15,-1-3 32 0,0-2 0 0,0-6 0 16,-1 0-336-16,-2-1-64 0,4 0-16 0,0-5 0 16,1-1-192-16,2 0-64 0,2 1 0 0,2 0 0 15,1 1-192-15,1 0 0 0,5 3 0 0,0 6 0 0,1 1 0 16,1 3-160-16,-1 2 160 0,7-2-192 15,-3 6-2704-15,-3 3-560 0</inkml:trace>
  <inkml:trace contextRef="#ctx0" brushRef="#br0" timeOffset="6137.66">18011 8395 8287 0,'0'0'736'0,"0"0"-592"0,0 0-144 0,0 0 0 16,-4-4 2480-16,4 4 464 0,0 0 80 0,-5-3 32 15,0-2-1072-15,-2 3-224 0,0 1-32 0,-1-1-16 16,0 1-640-16,-2 1-128 0,1 1-32 0,-1 3 0 0,0 2-192 0,-1 0-32 15,-2 0-16-15,0 3 0 0,0-2-80 0,1 5-16 16,-1 3 0-16,0 0 0 0,-1 2-16 0,2 3-16 16,0 2 0-16,1 5 0 0,0 2-192 0,3 5-32 15,1 0-16-15,2 2 0 0,4 0-96 0,5-1-16 16,1-2 0-16,4-4 0 0,2-2-192 0,3-8 0 16,3-1 128-16,0-8-128 0,1-1 0 0,1-8 128 15,0-2-128-15,2-5 0 0,-1-8 320 0,2-4-16 16,-2-4-16-16,2-3 0 0,-3-1 64 0,-3-3 16 15,1-1 0-15,-5 1 0 0,1-5-208 0,-1 0-32 16,-2 4-128-16,-1 2 192 0,-3-5-192 0,0 3 0 16,-1 6 128-16,1 5-128 0,-3 3 0 0,-1 0 128 15,0 7-128-15,1 2 0 0,-3 7 0 0,0 0 0 16,0 0 0-16,9 13 0 0,-1 4 0 0,3 5 0 16,0 5 0-16,2-3 0 0,3 1 0 0,0 2 0 15,3-4 0-15,1 0 0 0,0 0 0 0,2-4 0 16,1-7 0-16,1-1 0 0,0-5 0 0,2-1 0 15,-2-6 0-15,5-7 144 16,-4-5-800-16,1-4-176 0,-2-5-16 0</inkml:trace>
  <inkml:trace contextRef="#ctx0" brushRef="#br0" timeOffset="8972.68">19100 6187 10127 0,'0'0'896'0,"1"-6"-704"16,-2-2-192-16,0-3 0 0,-2 2 1520 0,-1-4 272 15,-1 1 48-15,-1 4 16 0,-3-6-576 0,1 3-96 16,1 3-32-16,-2 1 0 0,0 1-160 0,-1 2-32 15,0 1-16-15,-2 3 0 0,1 0-96 0,-2 2-16 16,-1 4 0-16,-1 4 0 0,-2-1-192 0,1 5-64 16,-3 5 0-16,0 3 0 0,-2 3-32 0,2 3-16 15,0 7 0-15,0 4 0 0,0 2 0 0,4 3 0 16,2 4 0-16,4 5 0 0,4-4-272 0,4-3-48 16,5-2-16-16,3-8 0 0,6-8-192 0,3-4 176 15,6-6-176-15,1-8 160 0,2-7-160 0,3-7 192 16,-1-5-192-16,1-8 192 0,0-7 0 0,-1-4 16 0,-1-9 0 0,-2-5 0 15,-4-1 208-15,-1 0 32 16,-3-2 16-16,-1 2 0 0,-1-4-160 0,-2 3-48 16,-2-3 0-16,0-2 0 0,-6-1 0 0,0-3 0 15,-2 0 0-15,-3-3 0 0,-3 1-64 0,-5-22-32 16,-2 6 0-16,-4 3 0 0,-1 5-160 0,1 2 160 0,1 6-160 0,3 13 160 16,-1 8-160-16,3 10 0 15,4 9 0-15,1 7 0 0,4 8 0 0,0 0 0 16,2 24-128-16,-1 7 128 0,-1 9-176 0,4 3 48 15,3 6 0-15,0-11 0 0,2 5 128 0,1 9 0 0,1 5-144 0,2 7 144 16,4 6 0-16,0-3 0 0,5-3 0 0,1-3 0 16,1-7 0-16,1-5 0 0,2-4 0 0,1-6 0 15,0-5 0-15,0-4 0 0,0-4 0 0,0-6 0 16,-3-5 0-16,-3-2-272 0,-2-6 32 0,-1-5-11184 16,0-2-2240-16</inkml:trace>
  <inkml:trace contextRef="#ctx0" brushRef="#br0" timeOffset="9306.2">19870 5586 24879 0,'-7'1'2208'0,"7"-1"-1760"15,-11 8-448-15,6 3 0 0,2 4 2096 0,-4 7 336 16,-2 5 64-16,0 4 0 0,-1 9-1712 0,1 0-336 15,-5 4-80-15,4 4-16 0,4 4 96 0,3 2 32 0,6-1 0 0,4-2 0 16,6-6-256-16,0-15-48 16,5-1-16-16,2-4 0 0,3-3-160 0,4-4 128 15,2-6-128-15,1-4 128 0,2-3 32 0,13-11 0 16,-3-6 0-16,-7-5 0 0,-7-9 608 0,-1 1 128 0,-3-7 32 0,-2-2 0 16,-3-4 64-16,-4 1 16 0,-4 0 0 0,-4 0 0 15,-5-1-192-15,-4 1-48 0,-6 1 0 0,-5 1 0 16,-4-3-256-16,-5 1-64 0,-5-3-16 0,-2 6 0 15,-5 5-272-15,-1 0-160 0,1 6 192 0,-2 4-192 16,0 5 0-16,-3 5 0 0,0 5 0 0,1 5-144 16,0 6-1344-16,3 0-272 0,5 6-48 0,-1-3-18432 15</inkml:trace>
  <inkml:trace contextRef="#ctx0" brushRef="#br0" timeOffset="14292.74">17051 3283 11055 0,'-14'-4'976'0,"6"4"-784"15,1 0-192-15,7 0 0 0,0 0 1664 0,0 0 304 16,0 0 48-16,0 0 16 0,0 0-800 0,7 7-144 16,2 1-48-16,4-3 0 0,3 1-48 0,3 1-16 0,4-5 0 0,7 1 0 15,1-1-272-15,9-2-64 16,0 0-16-16,4-1 0 0,0-3-272 0,3 1-48 0,4-3-16 0,1 4 0 16,0-1-80-16,4 2-16 0,4 0 0 15,5 0 0-15,3-1 32 0,2 0 0 0,0-3 0 0,1 1 0 16,2 0 16-16,4 3 0 0,6-1 0 0,2-1 0 15,3-5-32-15,-2 4 0 0,3 3 0 0,4 1 0 16,4 2 32-16,1-2 0 0,-4-1 0 0,4 1 0 16,3 4 16-16,3-1 16 0,2-5 0 0,2 2 0 15,1 0-80-15,4 2 0 0,4-1-16 0,-2-1 0 16,-2 0-176-16,5-1 0 0,3-1 0 0,0 1 0 16,-2 0 176-16,2 1-48 0,2 1-128 0,0-1 192 15,-2-1-192-15,3 2 176 0,-2 3-176 0,-3-3 160 16,1-2-160-16,-1 2 0 0,1 4 144 0,-4-2-144 15,-2-3 0-15,-5 2 0 0,-4 1 0 0,-2 6 128 0,-1 0-128 16,-7 3 0-16,-8-3 0 0,-7 5-10560 16,-8 4-2032-16</inkml:trace>
  <inkml:trace contextRef="#ctx0" brushRef="#br0" timeOffset="17628.32">21690 12306 4607 0,'-7'9'192'0,"2"1"64"0,-3-4-256 0,1 3 0 0,-1-2 0 0,0 1 0 15,-1-1 3216-15,3 0 608 0,6-7 112 0,-10 9 32 16,2-2-2144-16,8-7-416 0,0 0-96 0,-6 6-16 15,6-6-352-15,0 0-80 0,0 0-16 0,0 0 0 16,0 0 176-16,0 0 48 0,0 0 0 0,0 0 0 16,-4-10-80-16,1 1-16 0,2-2 0 0,0-3 0 15,0 1-240-15,1 1-48 0,1-3-16 0,0-1 0 16,2-3-224-16,-2 1-64 0,3-3 0 0,0 1 0 16,-2-4-144-16,2 0-48 0,0 0 0 0,3-2 0 0,1 2-32 0,0-4-16 15,-1 1 0-15,2-2 0 0,0 2-144 0,3 0 0 16,-1 2 0-16,0-1 0 0,0 0 0 0,1 0 0 15,2 0 128-15,2 3-128 0,0-2 0 0,2 2 0 16,1-4 0-16,0 3 0 0,3 4 0 0,-1-1 0 16,5 2 0-16,-2 2 0 0,0-1 0 0,0 1 0 15,-2 1 0-15,-1 3 0 0,1 2 0 0,-2-1 0 16,-2 2 0-16,-1 1 0 0,-2-4 0 0,0 6 0 16,0-1 0-16,1 2 0 0,-1 1 0 0,1 0 0 15,2 1 0-15,-3 3 0 0,-1 1 0 0,0 0 0 16,0 2 0-16,2 2 0 0,-1 2 0 0,1-1 0 15,1 4 0-15,-3-2 0 0,1 0 0 0,2 5 0 0,-1 3 0 0,1 1 0 16,1 3 0-16,-1 2 0 0,0 0 0 0,-2 6 0 16,0-1 0-16,-3 5 0 0,-1 2 0 0,2 3 0 15,-4 1 0-15,0 0 0 0,0-3 0 0,0-1 0 16,-3-2 0-16,-1-1 0 0,-1-2 0 0,0-4 128 16,-2-5-128-16,-2-1 0 0,0-1 0 0,0-3 128 15,0-3-128-15,1-1 160 0,-1-10-160 0,2 12 160 16,-2-12-160-16,0 0-272 0,0 0 64 0,0 0-11424 15,0 0-2272-15</inkml:trace>
  <inkml:trace contextRef="#ctx0" brushRef="#br0" timeOffset="17928.57">22321 12209 23039 0,'0'0'2048'0,"0"0"-1648"16,0 0-400-16,4 13 0 0,3 1 512 0,4 0 32 16,0-5 0-16,0 0 0 0,3 0-112 0,2 0-32 15,-2-3 0-15,1 3 0 0,1-3 384 0,1-1 80 16,-1 3 16-16,1-3 0 0,-2-1-48 0,1 0 0 16,-1 2 0-16,-1-2 0 0,-2-3-128 0,1-1-16 15,1-1-16-15,-1-1 0 0,-2 0 16 0,-1-3 0 16,4-2 0-16,-1 0 0 0,0-5-272 0,1 2-48 15,1 0-16-15,0-3 0 0,1-1-224 0,-1 0-128 16,-1-3 160-16,-3 0-160 0,-2 3 0 0,0-1-288 0,0 0 32 0,-1 2 16 31,2 3-1376-31,-3 3-288 0,0-3-48 0,-2 4-8176 0,-5 6-1648 0</inkml:trace>
  <inkml:trace contextRef="#ctx0" brushRef="#br0" timeOffset="18629.88">21401 12222 20559 0,'-14'1'896'0,"14"-1"208"0,-10-4-880 0,2 2-224 16,3-2 0-16,2-4 0 0,2 1 720 0,1-6 112 15,0 0 0-15,3-3 16 0,2-3 112 0,4-4 32 16,1-1 0-16,1-7 0 0,3-2-208 0,3-1-32 15,-1-2-16-15,4-2 0 0,1-1-224 0,3 1-32 16,-1 1-16-16,4 0 0 0,-2 0-128 0,4 2-16 0,0-1-16 0,3 3 0 16,1 1-32-16,4 2 0 0,1 2 0 0,7-3 0 15,-1 1-96-15,6 3-32 0,-2-1 0 0,-1 4 0 16,-1-3-144-16,1 2 160 0,1 1-160 0,2-2 160 16,2 3-160-16,4 3 0 0,1-3 0 0,2 1 0 15,2 5 0-15,-4 3 128 0,-5-2-128 0,0 2 0 16,1-1 128-16,2 4-128 0,5 2 0 0,0 2 128 15,3-1-128-15,-1 1 0 0,-1-2 0 0,-1 4 0 16,0 3 0-16,0 0 0 0,-1 0 0 0,4 4 0 16,3 2 0-16,1 4 0 0,-3 1 0 0,-5-3 0 15,-5 3 0-15,-2 0 0 0,4 4 128 0,-5 3-128 16,0-1 0-16,-3 3 0 0,-1 4 0 0,-4-1 0 16,-4 5 0-16,-2-2 0 0,-2 5 0 0,-6-2 128 15,-4 1-128-15,-2 0 128 0,0 4-128 0,-1-1 128 16,-2-1 0-16,0 1-128 0,-2 2 192 0,1 2-64 0,-2-1 0 0,1-1-128 15,-2 1 192-15,3-3-64 0,-1-2-128 0,0-3 128 16,0 2-128-16,-1-4 128 0,1 0-128 0,-1-3 0 16,-2-1 0-16,-1 1 0 0,-1-2 128 0,-3 2-128 15,-1-1 0-15,-3 0 128 0,-1-7-128 0,-1 1 0 16,2 1 0-16,-3-2 128 0,-3-3-128 0,-1 0 128 16,1-10-128-16,0 0 128 0,-6 8-128 0,6-8 0 15,0 0 0-15,0 0 0 16,-8 2-1648-16,8-2-352 0,-13-6-80 0,0-2-12192 0</inkml:trace>
  <inkml:trace contextRef="#ctx0" brushRef="#br0" timeOffset="18879.72">24154 11829 35071 0,'0'0'1552'0,"-5"9"320"0,2 0-1488 0,5 4-384 0,1 3 0 0,4 3 0 16,0 3 0-16,2 0 144 0,-2 0-144 0,2-1 0 16,1-1 192-16,1-1-192 0,1-1 192 0,0-2-192 15,2-2 240-15,1-3-64 0,3 0-16 0,0-6 0 16,1 0 224-16,1-2 32 0,5-7 16 0,1-1 0 16,4-3 144-16,3-4 16 0,1-4 16 0,4-1 0 15,3-4-272-15,-2-3-48 0,-1-4-16 0,-3 3 0 16,-5-3-272-16,-3 0-176 0,-3 0 32 0,-4-4-11888 15,-2 1-2384-15</inkml:trace>
  <inkml:trace contextRef="#ctx0" brushRef="#br0" timeOffset="24033.07">5365 13011 11807 0,'0'0'512'0,"0"0"128"0,0 0-512 0,0 0-128 0,0 0 0 0,0 0 0 15,0 0 768-15,0 0 128 0,0 0 16 0,0 0 16 16,0 0 16-16,0 0 0 0,0 0 0 0,0 0 0 15,0 0-304-15,0 0-64 0,0 0-16 0,0 0 0 16,0 0-128-16,0 0-32 0,14 8 0 0,0-5 0 16,-1-1 64-16,5-1 16 0,1 3 0 0,3 1 0 15,2-1-32-15,1 0-16 0,3 1 0 0,3 4 0 16,2-3-176-16,2 3-48 0,-2-4 0 0,4 0 0 16,1-1 0-16,-1 1 0 0,-1-2 0 0,-1-2 0 0,1 0 80 15,2 0 16-15,1 2 0 0,3 0 0 16,0-2 16-16,7 1 16 0,4-2 0 0,2-2 0 0,-2 1 32 0,2-1 0 15,-2 0 0-15,4-1 0 0,-2 2-112 0,3 1 0 16,2 0-16-16,1 0 0 0,-2-1-240 0,-2-2 128 16,-4 1-128-16,-1-2 0 0,-1 1 0 0,0 3 128 15,-1 0-128-15,2 4 0 0,0 4 0 0,1-3 0 16,1 2 0-16,-2 0 0 0,-3-3 0 0,1 1 0 16,-4 1 0-16,-1-1 0 0,2 1 0 0,-5 3 128 15,0-1-128-15,2 2 0 0,-1-4 192 0,-1 1-48 16,-3-5-16-16,-2 1 0 0,-1-3-128 0,-3 1 160 15,-4-2-160-15,-2 1 160 0,-5-3-160 0,0 1 0 16,-3-2-160-16,-2 1-9424 0,-3 0-1872 0</inkml:trace>
  <inkml:trace contextRef="#ctx0" brushRef="#br0" timeOffset="24584.05">9193 13252 21183 0,'0'0'1888'0,"0"0"-1504"15,-8 2-384-15,8-2 0 0,0 0 976 0,0 0 128 0,10 5 32 0,6 0 0 16,4 0-624-16,7-2-112 0,7 1-16 0,5-2-16 16,5 0-48-16,4-2 0 0,4-2 0 0,3 2 0 15,2 0-64-15,5 2-32 0,4-1 0 0,5 3 0 16,6-3 32-16,0 0 0 0,2 0 0 0,1-1 0 15,4 0 16-15,5 2 16 0,6 0 0 0,-1 2 0 16,0-1-288-16,0 0 0 0,3-1 0 0,1 0 0 16,1 1 128-16,-4-1-128 0,0-2 0 0,-1 2 0 15,2-1 0-15,0 3 0 0,-6-1 0 0,-3 1 0 16,-1-1 128-16,0 3-128 0,4 4 0 0,-5-1-9072 16,-3 1-1856-16</inkml:trace>
  <inkml:trace contextRef="#ctx0" brushRef="#br0" timeOffset="30557.23">13695 12338 12895 0,'0'0'1152'0,"-6"5"-928"0,6-5-224 0,-8 6 0 16,2 2 2416-16,6-8 432 0,-4 7 96 0,4-7 0 15,-1 14-2000-15,1-5-416 0,0-9-80 0,3 12 0 16,4-2 64-16,2-5 0 0,1-1 16 0,4-3 0 16,1-4 16-16,5 1 0 0,5-3 0 0,3-3 0 15,1 1-32-15,4-6-16 0,5-1 0 0,3-1 0 16,3 1 64-16,4-5 16 0,3-4 0 0,1-1 0 16,1-1-80-16,-1-4-16 0,5-4 0 0,4-2 0 15,4-2 64-15,3-4 16 0,5-6 0 0,1-4 0 16,-2-4-32-16,4-2 0 0,6 1 0 0,5-2 0 15,6-3-96-15,1 1-32 0,-1-5 0 0,4 0 0 0,3-3-96 0,4-2-32 16,3 0 0-16,2 1 0 0,1 1-112 0,4-2-32 16,6-4 0-16,-5 0 0 0,-3 2-128 0,4-2 0 15,1 1 0-15,0-2 0 0,-3-2 128 0,2 4-128 16,2 0 0-16,-2 1 128 0,-3-3-128 0,-4 2 0 16,-1 5 0-16,0 0 0 0,0 3 0 0,-6 1 0 15,-7 3 0-15,-2-2 0 0,1 2 0 0,-2 1 128 16,-1 6-128-16,-7 2 0 0,-6 2 192 0,-3 2-32 15,-4 2-16-15,-3 4 0 0,-2 4 0 0,-5 4 0 16,-3 1 0-16,-8 2 0 0,-2 3-144 0,-9 3 0 16,-5 3 0-16,-6 3 0 15,-6 3-1024-15,-4 2-304 0,-7 3-48 0,-5 4-10480 16,-6 7-2096-16</inkml:trace>
  <inkml:trace contextRef="#ctx0" brushRef="#br0" timeOffset="31355.5">13100 10709 7359 0,'-24'6'656'0,"9"-3"-528"15,-6 2-128-15,1 3 0 0,-1-3 1488 0,-1 1 272 0,4 1 48 0,2-2 16 16,-1 0-1184-16,2 0-256 0,3-2-32 0,0-1-16 16,-1-1 528-16,3 1 96 0,0-1 32 0,2 0 0 15,0 1 112-15,8-2 32 0,0 0 0 0,0 0 0 16,0 0-80-16,0 0-16 0,0 0 0 0,0 0 0 15,0 0-384-15,16-8-80 0,1-5 0 0,5-1-16 16,1-2 32-16,7-3 16 0,3-3 0 0,7-1 0 16,3-7-80-16,3-2-16 0,-4 0 0 0,7-2 0 15,5-2-112-15,5-2-16 0,6-4-16 0,4 1 0 16,3-3-48-16,2-1 0 0,0 1 0 0,2-2 0 16,3-1-64-16,5 1 0 0,5-1-16 0,1-1 0 15,0-2-64-15,2-2-16 0,2-2 0 0,4-1 0 16,6-3 0-16,-2-1 0 0,1-1 0 0,5-2 0 15,4 2 32-15,1-4 0 0,-3-1 0 0,6-4 0 16,2-1-192-16,2-1 192 0,-2-1-192 0,1-2 192 0,3-2-48 0,2 1 0 16,0-2 0-16,0 2 0 0,-2-5-144 0,1 1 0 15,3-1 0-15,-2 2 0 0,3 1 0 0,1-2 128 16,1 3 32-16,0 1 0 0,-4-5-160 0,3 6 160 16,0 3-160-16,-2 0 160 0,-3-1-160 0,3 2 160 15,4 5-160-15,-2-3 160 0,-9 2-160 0,2 3 0 16,2-3 0-16,-3 2 128 0,-4-1-128 0,-2 1 0 15,4 4 0-15,-2-2 0 0,-6 1 0 0,1 3 128 16,0 1-128-16,-2-3 0 0,-1 2 0 0,-4 2 0 16,-5 3 128-16,1 0-128 0,-1 4 0 0,-9 1 0 15,-5 3 0-15,-10 1 0 0,-6 2 0 0,-6 4 0 16,-5 2 0-16,-6 4 0 0,-5 4 0 0,-8 0 0 16,-6 7 0-16,-4 3 0 15,-7 1-416-15,-4 6-64 0,-3 3-16 0,-5 3-11024 0,-10 5-2224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49:56.5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14197 2301 10127 0,'0'0'448'0,"0"0"96"0,0 0-544 0,3-7 0 0,-3 7 0 0,7-10 0 0,0-1 2624 0,2 1 432 15,2 5 80-15,2-3 0 0,1 1-1808 0,1-2-368 16,0 1-80-16,4 2-16 0,-1-4-320 0,-4 6-64 16,0-1-16-16,3-1 0 0,0 0-128 0,2 3-16 15,2-4-16-15,0 2 0 0,1 1 32 0,20-6 16 16,-4 5 0-16,-4 3 0 0,-1-2 64 0,2-1 16 15,2 1 0-15,-2 0 0 0,0 3-96 0,1-2-16 16,1 1 0-16,3 0 0 0,-1 4-64 0,3 2-32 16,1-1 0-16,3 2 0 0,1 2 0 0,1-2 0 15,3 2 0-15,-2 0 0 0,0-5 32 0,2 1 0 0,1 2 0 0,1 1 0 16,2-2-64-16,1 3 0 0,1 1 0 0,2-4 0 16,2-2-32-16,0 0-16 0,0 1 0 0,1-2 0 15,3 0 0-15,1 3 0 0,4 1 0 0,-1-4 0 16,0-2-16-16,1 1 0 0,2-1 0 0,0 1 0 15,2 1 0-15,2-1-128 0,1 0 192 0,0 0-64 16,-4-1-128-16,0-1 160 0,2 2-160 0,0 0 160 16,0 2-160-16,0-2 160 0,-1-2-160 0,-2-1 160 15,-2-5-160-15,0 4 128 0,-1 2-128 0,0-2 128 16,3 0-128-16,-2 0 0 0,-1-1 0 0,1 0 128 16,-2-3-128-16,-1 3 0 0,1 3 0 0,0-5 128 15,1 1-128-15,-2 2 160 0,-3-1-160 0,-2-1 160 16,-1 1 0-16,-3 1 0 0,-2-1 0 0,-1 2 0 15,-2 1 32-15,-2 1 0 0,-4 1 0 0,-1-3 0 16,-6 2-16-16,-7-2 0 0,-3 1 0 0,-3-2 0 16,-4 1 0-16,-3 1 0 0,-5-1 0 0,-5 3 0 15,-10 0-48-15,0 0-128 0,0 0 192 0,0 0-64 0,0 0-320 0,-9-4-80 16,-2 2-16-16,-4-2-11616 16,-3 1-2304-16</inkml:trace>
  <inkml:trace contextRef="#ctx0" brushRef="#br0" timeOffset="900.3">22226 2088 17503 0,'0'0'1552'0,"0"0"-1232"0,0 0-320 0,0 0 0 16,0 0 512-16,0 0 32 0,0 0 16 0,0 0 0 15,0 0-224-15,12 6-32 0,2-2-16 0,2-3 0 16,1 0 32-16,2 2 0 0,3 0 0 0,3-1 0 16,2 1 0-16,6-1 0 0,5 1 0 0,6-2 0 15,1 0 144-15,2 2 48 0,0-1 0 0,4 1 0 16,3-1 48-16,4 2 16 0,7 0 0 0,5-1 0 16,4 0-96-16,1 1-16 0,-3-1 0 0,6-2 0 15,4 0 48-15,8 2 16 0,6 2 0 0,-1-1 0 16,-3-2-80-16,5 1-32 0,6-1 0 0,2 1 0 15,-1-2-112-15,1 0-32 0,-2 1 0 0,5 0 0 16,6 3-48-16,-3-2-16 0,-4-2 0 0,5 0 0 0,4 2-64 16,-2 0-16-16,-6-1 0 0,3 3 0 0,2-1 64 15,0 0 0-15,0 0 0 0,-2-2 0 0,-2 2-64 16,-1 0 0-16,4 2 0 0,-3-2 0 0,-2-4 0 16,2 5-128-16,3 3 192 0,-4-1-64 0,-5-5 0 0,0 0 0 15,-1 1 0-15,0 0 0 0,3 1-128 0,-2 0 0 16,-4-8 144-16,0 6-144 0,0 3 0 0,2-2 0 15,-3 3 0-15,-5-4 128 0,-7-2-128 0,-1 4 0 16,-1 2 0-16,-1-2 128 0,-2-1-128 0,-5-1 192 16,-7-2-64-16,-4 3 0 0,-4-2-128 0,-3 1-128 15,-4 1 128-15,-4 2-192 0,-1 1 192 0,-7-2 0 16,-7-1 0-16,-4-1 0 0,-6 2 0 0,-4-1 0 16,-6 1 128-16,-4-3-128 0,-11-1 0 0,0 0-128 0,0 0 0 15,0 0-16064-15</inkml:trace>
  <inkml:trace contextRef="#ctx0" brushRef="#br1" timeOffset="10155.03">21454 8884 14847 0,'0'0'656'0,"-6"9"144"0,-1-1-640 0,0 2-160 16,-2-4 0-16,1 4 0 0,1-2 1216 0,-1 2 224 16,0-2 32-16,1 2 16 0,0-5-336 0,1 4-80 15,1-5-16-15,5-4 0 0,-3 6-272 0,3-6-48 16,0 0-16-16,0 0 0 0,0 0 112 0,0 0 0 15,0 0 16-15,0 0 0 0,5-5 48 0,2 0 0 16,0-5 0-16,2 1 0 0,1-3-208 0,2-3-48 16,-1-3 0-16,2-2 0 0,0-2-176 0,2-6-32 0,2 1-16 15,0-5 0-15,2-4-160 0,2-2-16 0,0-4-16 0,2-1 0 16,0-3-48-16,1-1-16 0,3-2 0 16,0-1 0-16,-1-3-160 0,-1 2 160 0,0 2-160 0,11-19 160 15,-5 3-160-15,-1 6 0 0,-3 5 0 0,1 6 128 16,-1 3-128-16,-1 2 0 0,-4 2 144 0,1 3-144 15,1 1 0-15,-1 2 0 0,-1 2 0 0,0 3 128 16,-3 5-128-16,1 1 0 0,-5 0 0 0,0 4 0 16,-3 4 0-16,-3 5 0 0,1-1 0 0,-2 3-128 15,-2 3 128-15,-6 6 0 0,9-3 0 0,-9 3 0 0,0 0 0 0,0 0-128 16,9 7 128-16,-3 3 0 0,-3 0-128 0,-1 5 128 16,1 2-128-16,-1 4 128 0,0 6 0 0,-1 2 0 15,0 2 0-15,-1 4-128 0,1 5 128 0,2 4 0 16,-1 5 0-16,0 7 0 0,-2 5 0 0,1 5 128 15,2-3-128-15,-2 3 176 0,1 0-32 0,2-5 0 16,1-1 0-16,-2-3 0 0,-1-1-144 0,0-5 0 16,0-5 144-16,2-3-144 0,-1-6 144 0,0-3-144 15,2-3 192-15,-1-5-192 0,-1-1 128 0,-1-5-128 16,1-2 0-16,-1-6 0 16,1-1-304-16,-3-11-160 0,0 0-48 0,0 0 0 15,0 0-2704-15,-8-9-560 0</inkml:trace>
  <inkml:trace contextRef="#ctx0" brushRef="#br1" timeOffset="10356.14">21619 8470 19343 0,'0'0'1728'15,"0"0"-1392"-15,0 0-336 0,8-7 0 0,3 2 2048 0,6-2 320 0,6 2 80 0,1-2 16 16,5 1-704-16,3 1-144 0,6 1-16 0,5-1-16 15,6-1-448-15,0-1-96 0,1-3-16 0,-1 5 0 16,-3 0-496-16,2-1-96 0,-1 0-32 0,-2 5 0 16,-3 2-400-16,0-1 0 0,0 0 0 0,-2 4-11584 15,0 0-2256-15</inkml:trace>
  <inkml:trace contextRef="#ctx0" brushRef="#br1" timeOffset="10920.21">23180 8213 21183 0,'-2'-13'944'0,"0"6"192"0,2-6-912 0,2 2-224 15,2-1 0-15,-1 1 0 0,1 6 1280 0,-4 5 224 0,0 0 32 0,0 0 16 16,0 0-640-16,0 0-128 0,0 0-16 0,0 0-16 16,9 10-256-16,-1 2-48 15,-2 2-16-15,2 2 0 0,-1 2 16 0,2 2 0 0,-1 0 0 0,2 6 0 16,1 2-176-16,1 5-16 0,-1 2-16 0,2 2 0 15,0 0-64-15,-3 0-16 0,-3-3 0 0,0 2 0 16,-2 2 32-16,0-5 0 0,0-4 0 0,0-5 0 16,0-2 144-16,0-2 48 0,0-2 0 0,-1 0 0 15,0-4-48-15,0 0 0 0,0-5 0 0,-4-9 0 16,6 9-48-16,-6-9-16 0,0 0 0 0,0 0 0 16,9 2 32-16,-9-2 0 0,0 0 0 0,9-8 0 0,-2-3 160 0,2-3 48 15,-5-4 0-15,1-2 0 0,-1-2-32 0,1-6 0 16,-2-3 0-16,2-6 0 0,1-4-80 0,3-1-16 15,1-5 0-15,3 3 0 0,1-3-192 0,1 5-32 16,2-4-16-16,-1 6 0 0,-1 5-144 0,6 1 0 16,-3-1 0-16,-4 6 0 0,0 4 0 0,1 3 0 15,-1 3 0-15,0 0 0 0,-4 2 0 0,1-1 0 16,0 3 0-16,-3 1 0 0,-1 5-304 0,-2 0 16 16,-5 9 0-16,8-5 0 15,-8 5-1056-15,0 0-192 0,0 0-64 0,0 0 0 16,0 0-1808-16,0 0-368 0,0 0-80 0,0 0-9168 0</inkml:trace>
  <inkml:trace contextRef="#ctx0" brushRef="#br1" timeOffset="11406.83">23068 7658 4607 0,'-16'1'192'0,"7"1"64"0,9-2-256 0,-9 4 0 0,9-4 0 0,-8 5 0 0,2 0 3904 0,6-5 720 15,0 0 160-15,0 0 16 0,0 0-2784 0,0 0-560 16,0 0-112-16,12 7-32 0,1-1-384 0,5-2-80 15,1-2-16-15,7-2 0 0,0 0-64 0,6-2-32 16,3-1 0-16,3 0 0 0,1 0-208 0,6 0-32 16,-1 0-16-16,4 1 0 0,5-1 16 0,-1-3 0 15,-3 3 0-15,-1 0 0 0,-6 1 112 0,0-1 32 16,-2 2 0-16,-3 0 0 0,-4-3-256 0,-3 2-32 16,-2 0-16-16,-1 1 0 0,-3-1-80 0,-2 1-32 15,-3-1 0-15,-2-2 0 0,-3-3 144 0,-2 4 16 16,-3-3 16-16,-4-1 0 0,-5 7 144 0,2-10 32 15,-4-4 0-15,-2 1 0 0,-5-2-16 0,-5-2 0 16,-5 2 0-16,-2-3 0 0,-4-3-96 0,0 0-16 16,-3 2 0-16,-3 3 0 0,-3-2-160 0,0 1-32 15,0 5-16-15,0-1 0 0,-1 4-240 0,-1 3 128 16,-1 1-128-16,1-2 0 0,3 2 0 0,2 1-160 16,3 3 0-16,5 1 0 15,2 1-2080-15,7 3-432 0,2 1-80 0,12-5-15696 0</inkml:trace>
  <inkml:trace contextRef="#ctx0" brushRef="#br1" timeOffset="12006.62">24824 8212 10127 0,'-7'2'896'0,"0"2"-704"0,-2-1-192 0,0 3 0 16,-1-2 1984-16,0-2 352 0,0 2 80 0,1 3 16 15,4-5-672-15,-1 1-128 0,6-3-32 0,0 0 0 0,0 0-176 0,0 0-32 16,0 0-16-16,11 0 0 0,9 0-240 0,5 0-48 15,3-2-16-15,0 1 0 0,0-5-480 0,4 2-80 16,1 0-32-16,5 3 0 0,-1 0-320 0,4-1-160 16,1 1 160-16,-3 0-160 0,-1-1 128 0,-5 0-128 15,-2 1 0-15,-5-1 144 0,-3 7-336 0,-2-1-80 16,-6-1-16-16,-4 1-10096 16,-11-4-2032-16</inkml:trace>
  <inkml:trace contextRef="#ctx0" brushRef="#br1" timeOffset="12172.69">24791 8542 28911 0,'0'0'1280'0,"16"3"256"0,3 1-1216 0,5-2-320 16,6-1 0-16,4 2 0 0,4 0 688 0,7-2 80 16,7-1 0-16,1-3 16 0,1-2-384 0,-2-4-80 15,-4 2 0-15,-4 0-16 0,-2 1-304 0,-5 1-272 16,-1 0 48-16,-3-2-14176 0</inkml:trace>
  <inkml:trace contextRef="#ctx0" brushRef="#br1" timeOffset="18794.39">26362 8071 13183 0,'0'0'576'0,"0"0"128"0,-3-7-560 0,3 0-144 15,3 2 0-15,-3-6 0 0,0 4 880 0,0-1 144 16,1 3 16-16,2-1 16 0,-1-3 64 0,1 1 16 15,1-3 0-15,2 1 0 0,0-2-288 0,4 5-48 16,1-5-16-16,1 6 0 0,2-7-80 0,0 4 0 16,4 0-16-16,2-1 0 0,2 0 16 0,3 0 16 15,2 3 0-15,2 0 0 0,2 2-64 0,-1 1-16 16,1 3 0-16,-1 2 0 0,0 4-128 0,-2 5-48 16,0-1 0-16,0 5 0 0,-2 4-144 0,1 6-48 15,1 4 0-15,0 9 0 0,-7 2 48 0,1 6 0 16,-2-3 0-16,-1 2 0 0,-2-2 80 0,0 0 32 15,-2 0 0-15,-1-3 0 0,-2 1-128 0,-1-2-32 16,-2-3 0-16,-2 0 0 0,-2-2 112 0,0 0 0 16,-1 0 16-16,-1-5 0 0,-1-1-96 0,1-5-32 0,-1-1 0 0,2-1 0 15,0-1-272-15,1-4 0 0,1-1 128 0,1-2-128 16,-1-6 0-16,-6-6 0 0,0 0 0 0,0 0 0 16,8-2-432-16,1-8-80 15,-4-2-32-15,-1-4 0 0,-4-4-2208 16,-3-2-448-16,-3-3-96 0,-3 1-16 0</inkml:trace>
  <inkml:trace contextRef="#ctx0" brushRef="#br1" timeOffset="19077.79">26925 8108 17391 0,'0'0'768'0,"0"0"160"0,0 0-736 0,0 0-192 15,0 0 0-15,0 0 0 0,0 0 1648 0,0 0 288 16,0 0 64-16,0 0 16 0,0 0-224 0,0 0-64 16,-4 14 0-16,-1-3 0 0,-5 4-352 0,-3 6-80 15,-3 4-16-15,-3 5 0 0,-4 2-288 0,-5 9-64 16,0 1-16-16,-4 5 0 0,-6 1-192 0,-4 2-32 16,-1 1-16-16,1-3 0 0,2-5-320 0,3-2-64 15,3-3-16-15,4-5 0 0,0-4-272 0,8-3 160 16,4-3-160-16,5-4 128 0,3-2-128 0,4-5 0 15,3-1 0-15,3-11 0 16,0 0-752-16,0 0-16 0,11 0-16 0,5-6 0 16,3-7-2480-16,1-3-512 0</inkml:trace>
  <inkml:trace contextRef="#ctx0" brushRef="#br1" timeOffset="19628.41">28078 8071 21071 0,'0'-16'928'0,"0"8"208"0,0-4-912 0,0 2-224 16,0 1 0-16,0 0 0 0,0 0 1408 0,0 0 224 16,0 9 48-16,0 0 16 0,0 0-464 0,0 0-80 15,0 0-32-15,0 0 0 0,0 0-608 0,5 13-128 16,-1 2-32-16,2 6 0 0,0 8 112 0,3-1 32 15,-2 4 0-15,0 4 0 0,2 8-240 0,0 3-32 16,0 6-16-16,-4 8 0 0,0 0-32 0,-1 8-16 16,-1 2 0-16,0-6 0 0,0-4-160 0,-1-8 192 15,1-8-192-15,1-5 192 0,-2-4-32 0,5-9 0 0,-2-7 0 0,1-2 0 16,2-4 288-16,-2-4 48 0,2-4 16 0,-1-4 0 16,2-4 128-16,1-7 16 0,1 0 16 0,0-10 0 15,1-7 48-15,-1-4 16 0,2-6 0 0,-3-8 0 16,-1 0-288-16,0-7-64 0,0-4-16 0,-2-6 0 15,0-2 32-15,0-2 16 0,2 0 0 0,-1 17 0 0,1-4-240 16,2-2-48-16,0 2-128 0,7-15 192 16,-1 12-192-16,-3 11 0 0,-3 8 0 0,-1 7 0 0,1 7 0 0,-3 5 0 15,0 0 0-15,0 4-160 16,-1 4-1200-16,0 2-240 0,-7 7-64 0,0 0-11088 16,0 0-2224-16</inkml:trace>
  <inkml:trace contextRef="#ctx0" brushRef="#br1" timeOffset="20395.91">27943 7435 12095 0,'0'0'528'0,"0"0"112"0,0 0-512 0,-10 4-128 16,4-1 0-16,-3-1 0 0,0 3 1296 0,0 0 240 16,-1 0 32-16,1-2 16 0,-4 1-80 0,3-2-16 15,1-1 0-15,9-1 0 0,0 0-64 0,0 0-16 16,0 0 0-16,0 0 0 0,0 0-368 0,0 0-80 16,0 0 0-16,0 0-16 0,0 0-336 0,15-3-64 15,3-1-16-15,0-4 0 0,5 4 16 0,3-1 0 16,6-1 0-16,3-2 0 0,0 3-208 0,7 0-32 15,4-1-16-15,2 2 0 0,2 1-32 0,1 0-16 16,1-2 0-16,0 1 0 0,0-1 48 0,0 1 16 16,0-3 0-16,2 5 0 0,0 1-112 0,-2-1-32 0,-5 1 0 15,0 0 0-15,-5 1-32 0,-11 0-128 0,-2 0 192 0,0-3-64 16,1 0 16-16,-2-1 0 0,0 1 0 16,-2 1 0-16,0-1 128 0,-3 2 32 0,-2-2 0 0,-2-2 0 15,-1 1 16-15,-2 1 16 0,-4-1 0 0,-3 0 0 16,-3-1 48-16,-6 5 0 0,0 0 0 0,-1-7 0 15,-5-1 112-15,-3 0 16 0,-4 2 16 0,-2-5 0 16,-6 3-128-16,1-5-16 0,-7-4-16 0,-12-3 0 16,1 0-96-16,5 1-16 0,0-3 0 0,3 3 0 0,4-1-128 0,3 0-128 15,4 3 144-15,2 1-144 0,5 5 0 16,3 0 0-16,2 3 0 0,7 8 0 16,-3-8-1296-16,3 8-304 0,0 0-64 0,13-1-18016 15</inkml:trace>
  <inkml:trace contextRef="#ctx0" brushRef="#br1" timeOffset="22963.84">22418 11658 11055 0,'0'0'976'0,"-9"3"-784"15,0-1-192-15,0-1 0 0,0 2 1600 0,9-3 256 16,-11 3 64-16,0 0 16 0,1 1-336 0,4-3-80 16,1 2-16-16,5-3 0 0,-14 1-320 0,5 0-64 15,0-1-16-15,9 0 0 0,0 0-16 0,0 0-16 16,-10-1 0-16,10 1 0 0,0 0-160 0,0 0-16 16,0 0-16-16,-4-13 0 0,4 3-320 0,4-2-64 15,2 2-16-15,4-1 0 0,3-6-192 0,2 3-32 16,-1 0-16-16,4 4 0 0,2-3-240 0,1 6 176 15,-2-2-176-15,-1 5 160 0,-3 0-160 0,-1 6 0 16,0 0 0-16,-3 3 0 0,-3 4 0 0,-3 3 128 16,-1 3-128-16,-3 3 0 0,-2 1 144 0,-3 2-144 15,-4 3 160-15,-2-1-160 0,-3 5 208 0,-3-5-48 16,-3-2-16-16,1-2 0 0,0-3 96 0,7-4 16 16,-1-5 0-16,-3 3 0 0,2-6 304 0,3-1 64 15,1-6 16-15,3-2 0 0,1-6-64 0,4 0-16 16,1-1 0-16,5-16 0 0,1 0-320 0,4-1-64 15,7 1-16-15,1 2 0 0,1 5-160 0,1 0-272 0,0 5 64 0,2 2 16 32,-2 4-1920-32,-1 3-384 0,-1 6-80 0</inkml:trace>
  <inkml:trace contextRef="#ctx0" brushRef="#br1" timeOffset="23605.79">22452 11700 15599 0,'0'0'688'0,"0"0"144"0,-5 3-656 0,5-3-176 15,-7 8 0-15,7-8 0 0,0 0 1504 0,0 0 272 0,0 0 48 0,0 0 16 16,0 0-368-16,0 0-64 15,0 0 0-15,0 0-16 0,0 0-256 0,13-8-48 0,0 1-16 0,1-3 0 16,1-1-176-16,-2 1-48 0,2-1 0 0,8-10 0 16,2 0-176-16,-3 1-32 0,1-3-16 0,0 0 0 15,0 1-112-15,-1 2-32 0,3-2 0 0,-1-3 0 16,-1 3-96-16,2 1 0 0,1-1-16 0,0-1 0 16,0-1-176-16,3 2-16 0,3 2-16 0,-1-4 0 15,1-2-160-15,-1 4 0 0,-1-3 0 0,-1 4 128 16,-2-1-128-16,0-1 0 0,-3-7 0 0,0 2 0 0,0 2 128 0,0 4-128 15,1-3 0-15,-3 1 128 0,1 1-128 0,0-2 0 16,1 2 0-16,1 3 0 0,0-2 144 0,2 1-144 16,-1-1 160-16,4 0-160 0,-1 2 128 0,0 1-128 15,-2-3 0-15,-4 3 0 0,1 1 128 0,-3 2-128 16,-2 1 0-16,-1-1 0 0,-1-1 128 0,-5 3-128 16,0 1 0-16,-1 3 144 0,-3-3-144 0,0 4 0 15,-2 0 0-15,-6 9 0 0,0 0 0 0,0 0 128 16,0 0-128-16,0 0 0 0,0 0 0 0,0 0 0 15,0 0 128-15,0 0-128 0,0 0 0 0,0 0-144 16,0 0 144-16,0 0-208 16,0 0-464-16,0 0-96 0,-6 13 0 0,6-13-16 15,0 0-1792-15,-4 10-368 0,4-10-64 0,0 0-10912 0</inkml:trace>
  <inkml:trace contextRef="#ctx0" brushRef="#br1" timeOffset="23983.74">23328 10594 3679 0,'0'0'160'0,"0"0"32"0,0 0-192 0,0 0 0 0,0 0 0 0,0 0 0 16,-2-9 3408-16,5 0 640 0,-3 9 128 0,8-5 32 15,-1-5-2048-15,3 2-416 0,2-5-80 0,2 7 0 16,1 0-416-16,3-2-80 0,1-1-16 0,1 0 0 15,3 0-208-15,1 0-48 0,4 2-16 0,-4-5 0 0,-1-2-64 0,1 0-16 16,-2 4 0-16,0-2 0 0,-1 0-304 0,0 2-64 16,-4-2-16-16,1 5 0 0,0-1-48 0,0 2-16 15,-2 2 0-15,-2 0 0 0,3 0-192 0,-4 4-32 16,-3 2-128-16,0 2 192 0,0-2-192 0,0 3 128 16,-2 7-128-16,-2-4 0 0,2 5 144 0,-3 6-144 15,0 2 128-15,-1-5-128 0,0 3 256 0,-3 2-48 16,0 0 0-16,-1 3 0 0,-1-2 192 0,0 0 48 15,-2-1 0-15,-1 8 0 0,-1-5 48 0,0-2 16 16,-1-5 0-16,-1-5 0 0,1 1-256 0,1-3-64 16,5-10 0-16,-6 7 0 15,-3 0-1088-15,4 1-208 0,5-8-48 0,0 0-11008 16,-11 1-2208-16</inkml:trace>
  <inkml:trace contextRef="#ctx0" brushRef="#br1" timeOffset="24996.1">24534 11358 6447 0,'0'0'272'0,"0"0"80"0,0 0-352 0,-6-4 0 16,6 4 0-16,-7-5 0 0,7 5 2176 0,0 0 352 0,0 0 80 0,0 0 16 16,0 0-1152-16,0 0-208 15,-5-7-48-15,5 7-16 0,0 0-352 0,0 0-64 0,0 0-16 0,12-2 0 16,-1-1-16-16,3 3-16 0,1 2 0 0,3-2 0 15,1-2 0-15,4 2 0 0,4 0 0 0,1 0 0 16,1-1-144-16,1-1-16 0,1-1-16 0,2 0 0 16,0 1-224-16,4-1-32 0,5 1-16 0,5-1 0 15,9-1-48-15,-2 2-16 0,2-1 0 0,-1 0 0 0,-4 0 32 16,-2 0 0-16,0 0 0 0,-1 1 0 0,2 0-256 0,4 1 176 16,4-1-176-16,-4 2 160 0,-2-1-160 15,0 1 160-15,-3 0-160 0,2-1 160 0,-2-1 112 0,1 0 32 16,-1 1 0-16,2-3 0 0,5 1-112 0,0 1-32 15,-1-1 0-15,-1 3 0 0,-2 0-160 0,-1 0 0 16,-1 0 0-16,-2-1 0 0,-1 0 0 0,1-1 0 16,1 2 0-16,0 0 128 0,2-2-128 0,-3-2 160 15,0 2-160-15,-5 2 160 0,-4-2-160 0,1 1 192 16,-1-3-192-16,0 2 192 0,-3-2-192 0,1 0 192 0,0 0-192 0,2 0 192 16,4-5-192-16,-1 3 160 0,-1 2-160 0,0 2 160 15,-1-1-160-15,0-1 192 0,-5 1-192 0,1 0 192 16,-2 2-192-16,-1 0 0 15,-4-5 0-15,1 1 0 0,0 0 0 0,-2 3 128 0,0-2-128 0,3 0 0 16,-1 2 0-16,1-1 0 0,-5 0 128 0,1 2-128 16,0 0 0-16,1 0 160 0,-4-2-160 0,0 2 160 15,-2-3-160-15,-2 3 128 0,3-2-128 0,0 3 128 16,2-4-128-16,-3 4 0 0,-2-1 0 0,-1 0 0 16,-1 0 0-16,0 1 0 0,0-2 0 0,-1 2 0 0,0 2 128 15,-2-2-128-15,-1 0 0 0,0 0 128 0,0 0 0 0,0 1 0 16,-1 0 0-16,-1 0 0 0,0-1-128 0,-1 0 0 15,0 0 144-15,-4 0-144 0,-7 0 0 0,13 0 0 16,-13 0 0-16,10 0 128 0,-1 0-128 0,-9 0 0 16,0 0 0-16,10-1 0 0,-10 1 0 0,0 0 0 15,0 0 0-15,0 0 0 16,0 0-336-16,0 0-144 0,0 0-32 0,0 0-10656 16,0 0-2144-16</inkml:trace>
  <inkml:trace contextRef="#ctx0" brushRef="#br1" timeOffset="25352.12">27942 10861 7359 0,'0'0'656'0,"9"-2"-528"0,3 0-128 0,1-1 0 16,1 2 2832-16,4-1 544 0,2 0 96 0,3 2 32 16,1 0-1664-16,4 5-336 0,3-2-64 0,3-1-16 15,3 3-560-15,1 2-112 0,2-2-32 0,-1 0 0 16,-2 5-144-16,-4 0-48 0,-3 2 0 0,-2 4 0 16,-4 1-80-16,-1 1 0 0,-4-2-16 0,-3 3 0 15,-4 2-32-15,-3-1 0 0,-4 2 0 0,-5 2 0 16,-2-1 272-16,-3-2 48 0,-3 3 16 0,-2 0 0 15,-4-3 192-15,-3 0 32 0,-2 0 16 0,-1-2 0 0,-2-1-80 16,1-2-32-16,0-2 0 0,-1 0 0 0,-1-2-512 0,0-2-96 16,-1-3-32-16,-2 1 0 15,3-4-1760-15,2 0-336 0,0-4-80 0</inkml:trace>
  <inkml:trace contextRef="#ctx0" brushRef="#br1" timeOffset="29087.85">25345 12209 7359 0,'0'0'656'0,"0"0"-528"0,0 0-128 0,0 0 0 16,0 0 1584-16,-3 12 272 0,3-12 64 0,-5 12 16 15,5-12-416-15,0 0-96 0,-3 8-16 0,3-8 0 16,0 0-224-16,0 0-48 0,0 0-16 0,0 0 0 15,0 0-160-15,0 0-48 0,0 0 0 0,6-8 0 0,0-2-240 0,1 1-48 16,-2-2-16-16,0 2 0 0,0-4 48 0,2 1 16 16,2-2 0-16,0 0 0 0,0-4-208 0,0-1-32 15,-1-4-16-15,1 1 0 0,1-1-112 0,0-3-32 16,4-2 0-16,0-4 0 0,0 1-112 0,0 2-32 16,-1-3 0-16,2-1 0 0,-1 4-128 0,2 1 0 15,1-2 0-15,-1 4 0 0,1 0 0 0,-1 4 0 16,0 4 0-16,-4-1 0 0,-1 1 0 0,0 6 0 15,-1 3 0-15,-2 1 0 0,-8 8-160 0,0 0 160 16,0 0 0-16,0 0-144 0,0 0 144 0,6 12-128 16,-2 0 128-16,-2 2-128 0,0 3 128 0,-2 2 0 15,-2 0-144-15,1 5 144 0,0 0 0 0,2 3 0 16,2-3 0-16,-1 4 0 0,0-1 0 0,0 1 192 0,2-5-192 0,0 2 192 16,-2 3-64-16,2-5 0 15,0-2 0-15,0 1 0 0,-2-3-128 0,1-1 192 16,-1 0-192-16,1-4 192 0,1-3-192 0,0 2 0 15,-1-6 0-15,1 4 0 0,-4-11-208 0,0 0-128 0,0 0-32 0,9 3 0 32,-9-3-1616-32,0 0-320 0,0 0-64 0,0 0-10144 0</inkml:trace>
  <inkml:trace contextRef="#ctx0" brushRef="#br1" timeOffset="29271.27">25442 11967 24879 0,'0'0'2208'0,"0"0"-1760"16,11 1-448-16,2-1 0 0,2 0 1024 0,3 0 128 16,2 0 32-16,8 0 0 0,3-4-400 0,2-1-80 15,2 0 0-15,-3 1-16 0,0 1-176 0,-4 1-48 16,-3-3 0-16,-2 4 0 0,-4 2-464 0,-1-1 0 16,-3 1-208-16,-1 3 64 15,-1-3-2208-15,-3 0-432 0</inkml:trace>
  <inkml:trace contextRef="#ctx0" brushRef="#br1" timeOffset="29769.35">26265 11914 23615 0,'0'0'1040'0,"0"0"224"0,0 0-1008 0,0 0-256 0,0 0 0 0,0 0 0 15,3-10 1040-15,-3 10 176 0,0 0 16 0,0 0 16 16,0 0-288-16,0 0-64 0,0 0-16 0,7 9 0 15,0 1-256-15,-1 4-48 0,-1 2-16 0,0 3 0 0,2 3-176 0,-1 4-16 16,-1-3-16-16,3 3 0 0,-2-3-112 0,0 1-32 16,0 2 0-16,0-4 0 0,-1-5-16 0,0 2-16 15,0-3 0-15,0-6 0 0,-5-10 208 0,8 9 32 16,-8-9 16-16,0 0 0 0,13 0 304 0,-2-8 64 16,-1-2 16-16,0-5 0 0,3-2-240 0,-4-1-64 15,0-1 0-15,0-4 0 0,0-5-272 0,-3 3-64 16,-1-3-16-16,-1 0 0 0,0-2-32 0,1-2-128 15,0 1 192-15,0 3-64 0,3-1-128 0,0 5 0 16,1 4 0-16,2-1 0 0,-1 5 0 0,0 2 0 16,-2 2 0-16,-1 5 0 0,2-2 0 0,-1 2-144 15,-8 7 144-15,0 0-160 16,7-2-1120-16,-7 2-240 0,0 0-32 0,0 0-16 16,0 0-1472-16,4 10-288 0,-4-10-64 0,-4 17-16 0</inkml:trace>
  <inkml:trace contextRef="#ctx0" brushRef="#br1" timeOffset="30235.89">26147 11630 20207 0,'0'0'896'0,"0"0"192"0,0 0-880 0,-6 5-208 16,6-5 0-16,0 0 0 0,0 0 1312 0,0 0 224 16,0 0 32-16,0 0 16 0,0 0-48 0,14 1 0 15,0-1 0-15,3-3 0 0,3-2-416 0,1 2-96 16,3-5 0-16,2 2-16 0,0 1-512 0,2-6-112 15,3 1 0-15,-1 0-16 0,2 5-96 0,1 2-16 16,0-2 0-16,2 3 0 0,0-1 64 0,1 2 16 16,-2 5 0-16,2 0 0 0,-7 1-32 0,-2-2-16 15,-6 0 0-15,-2 1 0 0,-3 0-96 0,-3 1 0 16,-1-1-16-16,-12-4 0 0,10 2 0 0,-10-2 0 16,8 4 0-16,-8-4 0 0,0 0 32 0,0 0 16 15,0 0 0-15,0 0 0 0,0 0 48 0,-5-6 16 16,-4 0 0-16,0-4 0 0,-3 1-48 0,0-2-16 15,-4-3 0-15,1 1 0 0,-1 2-96 0,-1-2 0 16,-2 2-128-16,1 2 192 0,3-3-192 0,0 6 0 0,-2 2 0 0,3-1 0 31,0 1-2096-31,2 2-352 0,-6-1-80 0,18 3-16 0</inkml:trace>
  <inkml:trace contextRef="#ctx0" brushRef="#br1" timeOffset="32322.65">29123 11730 5519 0,'0'0'496'0,"0"0"-496"0,-8 1 0 0,8-1 0 16,0 0 1984-16,-9 3 320 0,9-3 48 0,-7 1 16 16,7-1-976-16,0 0-192 0,0 0-48 0,0 0 0 15,-9-4-144-15,9 4-48 0,0 0 0 0,0 0 0 16,-4-10-192-16,1 4-32 0,3 6-16 0,0 0 0 16,2-10-144-16,-2 10-16 0,5-9-16 0,0-1 0 15,0 2-144-15,1-2-16 0,1 1-16 0,5-4 0 0,1-3 16 16,4-1 0-16,-1-2 0 0,3 0 0 15,3-1-48-15,2-3 0 0,0-4 0 0,1 3 0 0,2-5-48 16,0 3-16-16,0 0 0 0,-2-1 0 0,-1-5-80 0,0 2 0 16,0 0-16-16,1-1 0 0,0-5-48 0,-1 0-128 15,2 1 192-15,-1-1-64 0,-1 1 32 0,4-1 0 16,3 2 0-16,-1 1 0 0,-1-4-32 0,4 0-128 16,3-1 192-16,0-2-64 0,-2-3 0 0,0 3-128 15,2-5 192-15,-1 2-64 0,1 0-128 0,0-1 0 16,-1 5 144-16,2 1-144 0,1-3 0 0,0-1 144 15,0 4-144-15,2 0 0 0,1 1 272 0,-6-1-48 16,1 0-16-16,-2-2 0 0,2 2 48 0,-1 0 16 16,0 0 0-16,-2 1 0 0,1 2-80 0,1 0-32 0,1 1 0 15,1 0 0-15,2-2 0 0,2 3 0 0,1 1 0 0,-3 0 0 16,-2-2 16-16,-2 0 0 0,-2 2 0 0,-3 0 0 16,-2 2-176-16,1-2 192 0,-2 2-192 0,0 0 192 15,-2 1-192-15,-1-1 0 0,-2 2 0 0,2-3 128 16,1 2-128-16,2 2 128 0,0-2-128 0,3 2 128 15,2-2-128-15,-1 2 0 0,-1-2 0 0,-1-1 128 16,1 3-128-16,0-2 0 0,-2 2 144 0,-1-1-144 16,-2 3 128-16,1-2-128 0,-2 3 160 0,2-3-160 15,1 2 160-15,-1-2-160 0,-1 3 160 0,2 1-160 16,-1-3 128-16,1 4-128 0,0 1 0 0,1 1 144 16,-2-2-144-16,0-2 0 0,-2 1 0 0,-1-1 128 15,-3-1-128-15,1 3 0 0,-1 0 0 0,-1 2 0 16,-1-1 0-16,-2-1 0 15,1 2 128-15,-2 1-128 0,0-1 0 0,2 3 0 0,1-2 0 0,-2 0 128 0,-1 1-128 0,-6 6 0 16,3 2 0-16,-2-1 128 0,1-2-128 0,3 3 0 16,-2-3 0-16,0-1 0 0,1 1 0 0,9-8 0 15,-4 3 0-15,-4 3 0 0,-3 3 0 0,-1 0 0 16,-1 3 0-16,-3-1 0 0,0 3 0 0,-3 0 128 16,-3 7-128-16,0 0 0 0,4-6 128 0,-4 6-128 15,0 0 128-15,0 0-128 0,0 0 0 0,0 0 0 16,0 0 0-16,0 0 0 0,-6-5-192 0,6 5-128 15,-10-1-32-15,10 1 0 16,-9 3-1136-16,0-1-240 0,0 1-32 0</inkml:trace>
  <inkml:trace contextRef="#ctx0" brushRef="#br1" timeOffset="32804.78">31801 8279 7359 0,'0'0'656'0,"0"0"-528"15,0 0-128-15,0 0 0 0,0 0 1728 0,0 0 304 0,0 0 64 0,0 0 16 16,0 0-976-16,0 0-192 0,0 0-48 0,11-4 0 15,0-1 128-15,0 0 32 0,2-5 0 0,1 0 0 0,2-4-352 16,3 1-64-16,2 3 0 0,2-3-16 0,-2-3-48 0,3 0-16 16,2 0 0-16,-3-1 0 0,2 2 0 0,0 1 0 15,1 0 0-15,-2-2 0 0,-1 0-48 0,0 2 0 16,0 3 0-16,-11 3 0 0,2 2 704 0,2 2 144 16,0-2 32-16,2 1 0 15,0 1-1808-15,0 0-352 0,-2-1-80 0,15 1-16 0,-9 2 864 0,0 0 0 16,-4 2 0-16,-4 2 192 0,1-1-16 0,-1 3 0 15,0 0 0-15,0 3 0 0,-1-2 32 0,-2 4 16 16,1-2 0-16,-2 4 0 0,-1-1-64 0,-2 5-16 16,1 2 0-16,-4 5 0 0,-2 6 144 0,-2 3 32 15,-1 6 0-15,-2 1 0 0,1 0 176 0,-6 2 32 0,-2-2 16 0,-1-1 0 16,-1-4 48-16,0-3 16 0,-6-5 0 0,0 0 0 16,-2-2-128-16,2-2-32 0,-4 2 0 0,2 1 0 15,0-2-256-15,2-3-48 0,0 0-16 0,3-1 0 16,2-3-128-16,4 1-272 0,3-6 64 0</inkml:trace>
  <inkml:trace contextRef="#ctx0" brushRef="#br1" timeOffset="34439.44">29448 11965 8287 0,'0'0'736'0,"-10"-7"-592"0,1-1-144 0,4 3 0 0,1-4 1552 0,4 9 288 16,-4-6 48-16,4 6 16 0,0 0-1088 0,0 0-224 16,0 0-32-16,0 0-16 0,0 0 80 0,0 0 16 15,0 0 0-15,0 0 0 0,0 0-80 0,0 0-16 16,0 0 0-16,11 0 0 0,-11 0-80 0,10 3-16 15,-10-3 0-15,11 8 0 0,-2 1-176 0,1 0-32 16,0 1-16-16,1 0 0 0,0-3-80 0,0 0-16 16,2 1 0-16,4-6 0 0,3 1 112 0,0-3 16 15,-1-3 0-15,4 0 0 0,3-4 112 0,0 1 16 16,5-2 16-16,-2-3 0 0,2-2-96 0,-2-3-32 16,-1 3 0-16,-4-4 0 0,1 1-64 0,-3-2-16 15,-2-1 0-15,-1-1 0 0,-2-2 0 0,-1 0-16 0,-3-1 0 0,0 1 0 16,-3-4 64-16,0 5 16 0,0-4 0 0,1 1 0 15,-3 0-16-15,1 3 0 0,2-2 0 0,0 2 0 16,2 0 16-16,1 0 0 0,-3 2 0 0,2 0 0 16,1-1-256-16,2-2 176 0,2 3-176 0,1-1 160 15,3-2-160-15,1 1 0 0,-2 0 0 0,1-2 128 16,0 2-128-16,0-2 0 0,5 1 0 0,-5-2 0 16,-2 3 0-16,0-1 0 0,1 3 0 0,-1 1 0 15,0-1 0-15,-2 1 0 0,-1 0 0 0,-1 2 0 16,-1 1 0-16,1 3 0 0,-1 3 0 0,0 3 0 15,1-3 0-15,-1 5 0 0,-1 2 0 0,0 0 0 16,-2 2 0-16,1 4 0 0,-1 0 128 0,-1 2-128 16,-1 2 0-16,-1 1 0 0,0 2 0 0,-1 3 0 15,-2-3 0-15,-1 1 0 0,-2 1 144 0,0-3-144 0,-3-10 0 0,2 12 128 16,-2-12-128-16,0 0 0 0,0 0 128 0,0 0-128 16,0 0 128-16,0 0-128 0,0 0 128 0,0 0-128 15,0 0 160-15,4-11-160 0,-1 0 176 0,0-4-176 16,-1-3 192-16,1 3-192 0,-1 1 128 0,2 1-128 15,0-5 0-15,0 2 0 0,0 0 0 0,2 0 0 16,3-2 0-16,1 0 0 0,2 1 0 0,0-1 0 16,2 1 0-16,2-1 0 0,-1-1 0 0,3 0 0 15,1 1 0-15,1-1 0 0,2 2 0 0,-1 1 0 16,0 0 0-16,-1 3-144 0,-1 3 144 0,1-1 0 16,1 3 0-16,0-2 0 0,2 1 0 0,-3-3 0 15,1 3 0-15,2 1 0 0,2-3 0 0,-1 4 0 0,0-3 0 16,3 2 0-16,0 3 0 0,1-5 0 0,1-2-144 0,2 1 144 15,-4-4 0-15,4-3 0 0,2-1 0 0,-1-4 0 16,0-4 0-16,-3 0 240 0,4-3-48 0,-1-3 0 16,1-1 64-16,1-5 16 0,2 0 0 0,2-9 0 15,0-3 80-15,0-1 16 0,0-3 0 0,-2-3 0 16,-3-3-64-16,-3-5-16 0,0-6 0 0,-8 0 0 16,0-8-48-16,-2 5-16 0,-1 1 0 0,-3 8 0 15,-2 8-224-15,-4 8 144 0,1 7-144 0,-4 7 128 16,-4 3-128-16,-3 9 0 0,-3 4 0 0,-1 4 0 15,-4 4-256-15,-3 9-96 0,-3 6-16 0</inkml:trace>
  <inkml:trace contextRef="#ctx0" brushRef="#br1" timeOffset="35156.3">30619 11900 11055 0,'0'0'480'0,"0"0"112"15,-7 6-464-15,7-6-128 0,-5 7 0 0,5-7 0 0,0 0 1232 0,-7 5 240 16,7-5 32-16,0 0 16 0,0 0-128 0,-7-5-32 16,4-4 0-16,1-2 0 0,2-4-256 0,3-3-48 15,1 0-16-15,2-4 0 0,0-3-208 0,5-1-64 16,1-3 0-16,2 4 0 0,-1-4-64 0,4 3 0 16,0-3-16-16,4 4 0 0,2-2-192 0,-2 4-48 15,2 1 0-15,1 5 0 0,4 1-176 0,-2 1-32 16,2 2-16-16,-3 6 0 0,3-1-80 0,-3 6-16 15,2 3 0-15,-2 4 0 0,-2 0-128 0,0 6 192 0,-1 2-192 0,2 2 192 16,1 2-32-16,-3 1 0 0,-4 1 0 0,1 1 0 16,0 0-32-16,-1 3-128 0,-2-2 192 0,-2-2-64 15,1-1-128-15,-2-2 0 0,-3 1 144 0,-1-5-144 16,-2 1 0-16,-2 0-208 0,-1-3 16 0,-2 0 16 31,-2-10-1488-31,0 0-320 0,0 0-48 0,-8 6-11088 0</inkml:trace>
  <inkml:trace contextRef="#ctx0" brushRef="#br1" timeOffset="35390.3">31054 11487 26719 0,'-3'10'2368'0,"-1"-2"-1888"16,0 4-480-16,2-1 0 0,-1 7 480 0,0 5 0 15,-3 3 0-15,1 5 0 0,2-2 288 0,-1 5 64 16,-1 3 16-16,1 3 0 0,-1-1-128 0,1-2-16 16,1 1-16-16,3 0 0 0,0-1-208 0,3-3-32 15,-1-1-16-15,4-3 0 0,-1-5-304 0,2-2-128 16,-2 0 128-16,2-7-128 16,-2-4-368-16,1-2-144 0,-6-10-48 0,10 1-14784 0</inkml:trace>
  <inkml:trace contextRef="#ctx0" brushRef="#br1" timeOffset="35806.37">31601 11300 4607 0,'0'0'400'0,"0"0"-400"0,0 0 0 0,0 0 0 15,0 0 4800-15,0 0 864 0,3 13 176 0,0 1 48 16,-1 0-4160-16,2 1-832 0,1-2-176 0,0 4-16 0,0 0 96 0,3 1 32 16,-2 0 0-16,2 1 0 15,-2-2-576-15,2-2-96 0,-1-2-32 0,1-1 0 0,-2-3 32 0,2 0 0 16,-3-3 0-16,1 0 0 0,-6-6 288 0,0 0 48 15,0 0 16-15,9 0 0 0,-9 0 0 0,12-7 0 16,-5-4 0-16,1-1 0 0,-2-2-32 0,-1-2 0 16,-1-2 0-16,-1-4 0 0,-1-2 32 0,-2 0 0 15,-2-1 0-15,1-6 0 0,-2 1-128 0,0-2-32 16,0 0 0-16,-1-1 0 0,-1 0-160 0,2 2-48 16,1 6 0-16,0 0 0 0,0 4 0 0,1 2 0 15,1 0 0-15,-2 4 0 0,1 5-320 0,1-2-64 16,0 12-16-16,0-11 0 15,-1 1-1968-15,1 0-400 0,0 10-64 0</inkml:trace>
  <inkml:trace contextRef="#ctx0" brushRef="#br1" timeOffset="36290.39">31409 11075 7359 0,'-16'8'656'0,"8"-2"-528"0,-2 0-128 0,3-1 0 0,0-2 1856 0,7-3 352 16,0 0 64-16,-5 7 16 0,5-7-1008 0,0 0-208 15,0 0-48-15,0 0 0 0,6-7-192 0,3-3-32 16,3-1-16-16,1 2 0 0,3-1-160 0,1 0-48 16,-1-6 0-16,2 0 0 0,1-2 192 0,1 0 16 15,1 0 16-15,-1 1 0 0,-1-2 176 0,5-2 48 16,0 1 0-16,3 1 0 0,2 1-128 0,2 2-32 16,1-1 0-16,2 2 0 0,1-4-352 0,1 2-64 15,1 2 0-15,-4 2-16 0,-3 3-256 0,-3-1-48 16,-4 3-128-16,-4-2 192 0,-4 3-64 0,-2 1 0 15,-3 1-128-15,-10 5 192 0,7-5 272 0,-7 5 48 16,0 0 16-16,2-9 0 0,-2 9 256 0,-4-8 48 0,-6 3 16 16,0-1 0-16,-4 2-208 0,-3 2-64 0,-2-1 0 0,-5-1 0 15,-2-1-256-15,-1 1-48 0,-2 2-16 0,1 2 0 16,2-3-128-16,2 2-128 0,1 0 192 0,4 1-192 31,3-2-560-31,0 0-208 0,2-1-64 0,3 1 0 16,2-1-2544-16,9 3-512 0</inkml:trace>
  <inkml:trace contextRef="#ctx0" brushRef="#br1" timeOffset="38521.68">29204 11359 10127 0,'0'0'448'0,"0"0"96"0,-9 8-544 0,3-1 0 0,6-7 0 0,-9 5 0 16,0 0 1568-16,1 2 208 0,2-2 32 0,6-5 16 15,-6 5-800-15,-4 1-144 0,-1-2-48 0,4-1 0 16,7-3 0-16,0 0 0 0,-8 5 0 0,8-5 0 16,0 0-144-16,0 0-48 0,0 0 0 0,0 0 0 15,0 0-112-15,0 0-16 0,4-9-16 0,2-4 0 16,3 0-112-16,4-2-32 0,2-3 0 0,3-1 0 15,2-4-112-15,3 0-32 0,3-3 0 0,0-1 0 0,0-5-80 0,0 2-128 16,6 1 176-16,-1-4-176 0,-2-3 176 0,3 0-176 16,2 1 160-16,2-3-160 0,0-4 288 0,5 0-32 15,4 0-16-15,3-4 0 0,3 0-16 0,-2-2 0 16,-2-2 0-16,0 5 0 0,0-2-64 0,0 0-16 16,1 2 0-16,0-3 0 0,1 2-144 0,1-1 128 15,-3-1-128-15,-1 2 128 0,-3-2-128 0,-1 1 0 16,-1 0 0-16,-2 1 0 0,-2 5 128 0,1 0-128 15,1-2 0-15,0 3 128 0,-1 0-128 0,2-2 0 16,4 3 0-16,1-3 0 0,1-3 160 0,0 2-160 16,-2 1 192-16,2-2-192 0,2 2 192 0,-1-3-64 15,0 3 0-15,0-3-128 0,1 0 144 0,-3-1-144 0,0 2 0 0,-3-1 144 16,-3 3-144-16,-2 4 0 0,-3 0 0 0,-2 0 0 16,-3 0 0-16,-1 1 128 0,-4 0-128 0,3 0 0 15,-1-2 0-15,-1 3 0 0,-1 2 128 0,2 0-128 16,-6-1 0-16,3 1 0 0,1 2 0 0,1 1 0 15,-1 0 0-15,1 2 0 0,0 3 0 0,-1 5 0 16,-2-1 0-16,-2 3 0 0,0 1 0 0,1-2 0 16,-2 1 0-16,0 0 0 0,0 0 0 0,1 0 0 15,1 1 0-15,0 0 0 0,-2-1 0 0,2 1 0 16,-2 0 128-16,1 1-128 0,2 0 0 0,-10 8 128 16,4-5 64-16,0 0 16 0,3-1 0 0,0 0 0 15,2 1-208-15,-1-1 176 0,0-1-176 0,16-5 160 16,-7 3-32-16,-6 4-128 0,-5-1 192 0,-3 6-64 0,-1-1-128 15,-2 4 160-15,-4-1-160 0,0 2 160 0,0 1-160 0,-2 0 160 16,0-1-160-16,1 0 160 0,-2 1-160 0,0-1 0 16,1-1 144-16,-1 1-144 0,-5 5 0 0,7-4 0 15,-2-3 0-15,-5 7 0 0,0 0 0 0,0 0 0 16,6-3 0-16,-6 3 0 0,0 0 0 0,0 0 0 16,0 0 0-16,0 0 0 0,0 0 0 0,0 0 0 15,0 0 0-15,0 0 0 0,0 0 0 0,0 0 0 16,-2 12 0-16,2-12 0 0,-5 13 0 0,-3-3 0 15,-2 2 0-15,-2-3 0 0,0 2 0 0,-5-1 0 16,-1 3 0-16,-2 3 0 0,-2 1 0 0,-2 3 0 16,-3 6 0-16,0 0 0 0,-8 7 0 0,16-12 0 15,-2 2 0-15,-4 5 0 0,0-2 0 0,-4 5 0 0,-1 2 0 16,-3 2 0-16,0 0 0 0,-3 0 0 0,-5 1 0 0,-2 1-128 16,-7 6 128-16,-44 42 0 0,14-9 0 0,13-7 0 15,8-7 0-15,2-9 0 0,0-9 0 0,-3 2 0 16,-9-4 0-16,3 10 0 0,0 8 0 0,5 2 0 15,8-2 0-15,7-5 0 0,4-4 0 0,1-5 0 16,2-9 0-16,15-18 0 0,-5 3 0 0,-2 1 0 16,-3 7 0-16,-2 2 0 0,3-2 0 0,-3 3 0 15,0 2 0-15,-31 28-128 0,10-12 128 0,6-6 0 16,6-1-128-16,0-3 128 0,-1-4-128 0,-1-1 128 16,-1-1-128-16,4 2 128 0,3 1-128 0,0-3 128 15,2 0 0-15,1-1-128 0,3-2 128 0,5-3 0 16,2 0 0-16,4-2 0 0,0 0 0 0,-2-3 128 0,0 4-128 15,-1-4 0-15,0 1-128 0,0-2 128 0,-1 3-160 0,2 0 160 16,-1 0-192-16,0 0 192 0,2-1-272 0,0 3 48 16,3-1 16-16,0 3 0 0,-1-5 208 0,2 2-176 15,2-4 176-15,0 0-160 0,1-1 160 0,0-1-128 16,2-1 128-16,-1-1-128 0,2 2 128 0,0-2-160 16,-1 0 160-16,2 0-160 0,0-3 160 0,0 0 0 15,-2-1-144-15,2 0 144 0,-1 2 0 0,1-3-176 16,1 0 176-16,0-1-128 0,-2 3 128 0,1-1 0 15,0 0 0-15,0-1-128 0,0 0 128 0,1 1 0 16,-2 2-144-16,2 0 144 0,1-5 0 0,-1 0 0 16,-1 0 0-16,2 0 0 0,0-2 0 0,2 1 0 15,-2-3 0-15,-2 1 0 0,4 0 0 0,0 0 0 0,2-4 0 0,3 0 0 16,5-5 0-16,0 0 0 0,0 0 0 16,0 0 0-16,0 0-160 0,8-8 160 0,3-3 0 0,2 1-144 15,0-4 144-15,2-3 0 0,1-2 0 0,5-3 0 16,3-2 0-16,4 1 0 0,2 1 0 0,5-4 0 15,0 2 0-15,3-4 0 0,2 1 0 0,0-2 0 16,1-5 0-16,2-1 0 0,3-3 0 0,4 0 0 16,1 0 176-16,1 0-48 0,0-4 0 0,-3 1 0 15,1 2 0-15,-2 1 0 0,-2-4 0 0,-2 0 0 16,1 1 32-16,-1 2 0 0,1-3 0 0,2-1 0 16,3-4-32-16,0 0 0 0,0-4 0 0,3 0 0 15,2-1-128-15,0 0 0 0,-1-2 144 0,4 3-144 16,-1 4 0-16,1-2 144 0,-1-1-144 0,-1 1 0 15,-2 0 128-15,-5 1-128 0,-3 4 0 0,-4-2 0 16,0 0 128-16,-3 3-128 0,0 5 192 0,-3-2-192 0,1 1 304 0,3 0-48 16,-1-2-16-16,0 0 0 0,1-5-48 15,1 2 0-15,-1-2 0 0,1 2 0 0,1-6-192 0,2-2 144 16,2-1-144-16,1-1 128 0,0 1-128 0,-1 2 0 16,0 1 0-16,-2 3 0 15,-1 2 0-15,-3 4 128 0,-3 2-128 0,-2 3 0 0,0 4 144 0,-2 2-144 16,-3 2 160-16,-1-1-160 0,1 4 256 0,-15 13-32 15,3-4-16-15,3 2 0 0,1 2-208 0,-1-4 128 16,1 1-128-16,1-1 0 0,-4 0 128 0,13-10-128 16,-8 3 0-16,-5 5 144 0,-5 4-144 0,-1 1 0 15,-3 1 0-15,-3 4 0 0,1-2 0 0,-2 5 0 0,-6 5 0 16,7-8 0-16,-7 8-144 0,0 0-112 16,0 0-32-16,0 0 0 15,0 0-2112-15,0 0-416 0,0 0-96 0</inkml:trace>
  <inkml:trace contextRef="#ctx0" brushRef="#br1" timeOffset="39074.83">31497 7996 6447 0,'-19'0'576'15,"6"0"-576"-15,-2 0 0 0,0 1 0 0,1 0 2064 0,0 1 304 16,3 0 64-16,2 1 16 0,1-1-1184 0,0 3-240 15,8-5-64-15,0 0 0 0,18 4 96 0,4 0 16 16,3-2 0-16,7-2 0 0,5-2-432 0,2-1-64 16,6 1-32-16,3-5 0 0,4 5 144 0,4 1 16 15,4-1 16-15,1 1 0 16,0 0-16-16,-1 0 0 0,-1-1 0 0,-28 1 0 0,6-2-64 0,5 2-32 16,2-1 0-16,2 2 0 0,1 2-96 0,-3-1 0 0,-2 1-16 0,28 0 0 15,-18 0-176-15,-10-1-48 0,-7-1 0 0,-5-1 0 16,-3-1-32-16,1 2-16 0,-4 2 0 0,-11-1 0 15,1 1-16-15,0 2 0 0,-2 1 0 0,0-1 0 16,-2 2-80-16,-2 5 0 0,-3-1-128 0,0 18 192 16,-9 1 192-16,-1-10 48 0,-4 5 0 0,-8 8 0 15,-4 1 144-15,-1 4 16 0,-4 2 16 0,-4-2 0 16,-3-1 16-16,-35 28 0 0,2-14 0 0,30-21 0 16,-6 6-64-16,-1 1-16 0,1 1 0 0,1-1 0 15,3-2-384-15,2-1-160 0,3-3 128 0,-20 22-128 16,15-12 0-16,11-10 0 0,7-5-192 0,7-5 192 31,7-1-2320-31,6-1-352 0,5-1-64 0,9-3-16 0</inkml:trace>
  <inkml:trace contextRef="#ctx0" brushRef="#br1" timeOffset="40061.54">22635 11510 9215 0,'0'0'816'0,"0"0"-656"0,-6 10-160 0,-1-3 0 16,7-7 1424-16,-6 9 256 15,6-9 48-15,0 0 16 0,0 0-704 0,0 0-144 16,0 0-16-16,0 0-16 0,0 0 112 0,0 0 32 0,0 0 0 0,0 0 0 16,5-8-112-16,3 0 0 0,2-3-16 0,2-1 0 15,1-5-304-15,5-1-48 0,2-1-16 0,-1-2 0 16,2 2 64-16,2-1 0 0,-1-2 0 0,5 1 0 16,0-6-128-16,3 3 0 0,1 0-16 0,2-4 0 15,2 1-80-15,2-2-16 0,3 0 0 0,-1-2 0 16,1-4-80-16,2 0-32 0,1 2 0 0,1-1 0 0,2-2-80 15,2 1-16-15,2 2 0 0,1 0 0 0,1-3 32 0,-3 2 0 16,0 3 0-16,-5 1 0 0,-2-3-160 0,-4 6 192 16,-2 2-192-16,-3 2 192 0,-3-4-48 0,-3 4 0 15,0 4 0-15,-4 4 0 0,-4 2 32 0,-3 3 0 16,-3 2 0-16,-3 3 0 0,-10 5-176 0,8-4 192 16,-8 4-192-16,0 0 192 0,0 0-192 0,0 0 0 15,0 0 0-15,0 0 0 0,0 0 0 0,0 0-144 16,0 0 0-16,0 0 0 15,0 0-1152-15,0 0-240 0,0 0-32 0,0 0-7936 16,-8 8-1584-16</inkml:trace>
  <inkml:trace contextRef="#ctx0" brushRef="#br1" timeOffset="40343.39">23564 10394 14735 0,'-5'-16'1312'0,"2"4"-1056"0,0 1-256 0,6-3 0 16,3-3 704-16,1 2 64 0,2 0 32 0,4 2 0 16,1-2 32-16,2 0 16 0,2 2 0 0,1-1 0 15,-1 0 112-15,4 2 32 0,-2 9 0 0,3 0 0 16,0 2-208-16,1 5-32 0,0 5-16 0,1 6 0 16,2 4-400-16,-1 8-80 0,-2 2 0 0,-3 6-16 15,-3 4 144-15,-4 4 48 0,-5-1 0 0,-1-2 0 16,-7 0 32-16,-2-2 16 0,-5-1 0 0,-1-2 0 0,-3-2-32 0,-2-3 0 15,0-4 0-15,0-4 0 0,2 0-224 0,2-5-48 16,2-4-16-16,1-5-9936 16,5-8-1984-16</inkml:trace>
  <inkml:trace contextRef="#ctx0" brushRef="#br1" timeOffset="40893.53">22170 10606 12895 0,'0'0'1152'0,"0"0"-928"0,0-10-224 0,-2 1 0 15,1-2 1056-15,1 11 160 0,0 0 48 0,1-11 0 16,1 2 208-16,-2 9 64 0,0 0 0 0,0 0 0 15,0 0-640-15,0 0-128 0,0 0-32 0,10 5 0 0,-1 4-256 0,1 0-48 16,0 3-16-16,-1 3 0 0,-1 1-240 0,1 3-48 16,-1 2-128-16,3-2 192 15,-1 1 16-15,0-1 0 0,1 0 0 0,-2 0 0 0,3-1 32 0,-1-4 0 16,-1-1 0-16,2-5 0 0,-2 4 144 0,0-6 48 16,0-2 0-16,-10-4 0 0,12 4 224 0,-2-6 48 15,1-3 16-15,-1-1 0 0,1-7 48 0,-1-2 0 16,-3-3 0-16,1-1 0 0,-2-5-288 0,1 0-48 15,-2-3-16-15,-1 2 0 0,-2-5-128 0,1 0-32 16,1-2 0-16,-1-2 0 0,-3-2-64 0,3 3 0 16,-2 1-16-16,2 3 0 0,1 2-176 0,1 6 0 0,0 3 0 0,1 4 128 15,-1 0-128-15,3 5 0 16,-2-1 0-16,-6 10 0 0,0 0-272 0,0 0 64 16,10-1 16-16,-10 1 0 15,12 6-2064-15,-3 2-416 0,-3-2-80 0</inkml:trace>
  <inkml:trace contextRef="#ctx0" brushRef="#br1" timeOffset="41311.5">21886 10202 10127 0,'0'0'896'0,"0"0"-704"16,0 0-192-16,0 0 0 0,0 0 1344 0,0 0 224 16,0 0 48-16,0 0 16 0,10-2-176 0,4-2-48 15,4-5 0-15,1 1 0 0,3-1-128 0,3 2-16 16,3-3-16-16,3 0 0 0,2-6-352 0,4 2-80 15,2-1-16-15,2 2 0 0,1-1-256 0,1-1-48 16,1 4-16-16,1-1 0 0,-1-2-96 0,0 3 0 16,-8 2-16-16,-1-3 0 0,-6 2 0 0,-1-1 0 15,-6 1 0-15,-3 1 0 0,-3 0-96 0,-3 0-16 16,-3-1 0-16,-4 2 0 0,-6 8 192 0,0 0 16 16,-5-9 16-16,-5 2 0 0,-3 0 112 0,-4 0 32 15,-5 2 0-15,-1 0 0 0,-5-4-400 0,0 5-80 16,-2 1-16-16,-1 2 0 0,-2 0-128 0,3 1-256 15,-1 0 64-15,6 2-11008 16,2 2-2224-16</inkml:trace>
  <inkml:trace contextRef="#ctx0" brushRef="#br1" timeOffset="56238.7">4871 15838 12895 0,'0'0'576'0,"0"0"112"0,0 0-560 0,5-7-128 16,-4-4 0-16,3 2 0 0,2 1 1296 0,3 1 240 16,-1 3 32-16,0-1 16 0,-1-1-704 0,-7 6-144 15,0 0-32-15,9-4 0 0,-9 4-16 0,0 0-16 16,0 0 0-16,0 0 0 0,0 0 96 0,5 15 0 15,-3 3 16-15,-4 1 0 0,-2 4-160 0,-2 5-48 16,-2 1 0-16,0 4 0 0,-3 3-80 0,-3 2-32 16,-3 5 0-16,-1-2 0 0,-1 1 32 0,0 1 0 15,1-2 0-15,-2 2 0 0,-2-2 96 0,-1-2 32 16,0 2 0-16,2 1 0 0,0-4-256 0,3 0-48 16,1-2-16-16,0-3 0 0,2-4-304 0,1-1 160 0,2-3-160 15,2-1 128-15,3-6-128 0,0-2 0 16,3-3 0-16,4 0 0 0,-1 0 0 0,1-4 0 0,0-9 0 0,5 11 0 15,2 1 0-15,-2-6 0 0,-5-6 0 0,12 8 0 16,1-1 0-16,1-3 0 0,3 1 0 0,0 2 0 16,4-6 0-16,2 0 0 0,1-1 0 0,2 0 0 15,-1 0 0-15,1 1 0 0,5 1 0 0,1-1 0 16,-1 1 0-16,4 2 0 0,2 1 128 0,1-1-128 16,5-3 0-16,3 2 0 0,1 0 0 0,1 0 0 15,-1 1 0-15,0-1 0 0,-1-1 0 0,0-2 128 16,1 1-128-16,1 1 0 0,0-1 0 0,2 2 0 15,-1-2 0-15,4 1 0 0,-3 2 0 0,1-1 0 16,-4-2 0-16,2 5 0 0,-1 2 0 0,0-4 0 16,2-2 0-16,2 3 0 0,1 2 144 0,3-2-144 0,-1-1 0 0,-2 1 0 15,-1 1 0-15,3-2 0 0,1 0 0 0,1 2 0 16,2-1 0-16,2 0 0 0,2 3 0 0,1-3 0 16,-1-1 0-16,1 1 128 0,-2 0-128 0,2 0 0 15,0-2 0-15,3 0 0 0,0 2 0 0,2-2 0 16,-1-2 0-16,1-1 0 0,-3-2 0 0,4-2 0 15,-3 1 0-15,4 0 0 0,4-1 0 0,-3-1 0 16,-5-3 0-16,-1 4 128 0,0-2 0 0,2 0 0 16,-1 0 0-16,3 3 0 0,2-2-128 0,-2 1 192 15,-2 0-64-15,-2 1 0 0,-3 0-128 0,3-4 0 16,2 1 0-16,2 1 128 0,2-3-128 0,-2 2 128 16,-3-2-128-16,1 2 128 0,-2 1-128 0,2-3 0 0,5 0 0 15,-3 5-128-15,-2-4 128 0,1 2 0 0,-3 0 0 0,-2 1 0 16,-3-1 0-16,1 4 0 0,0 1 0 0,3 1 0 15,1 1 0-15,-3 0 0 0,-4-1 0 0,1 2 0 16,-3-3 0-16,0-1 0 0,4 2 0 0,-1-1 0 16,0 0 0-16,-2 0 0 0,-2 0 0 0,-1 0 0 15,-2 1 0-15,0 0 0 0,-1-1 0 0,0 3 0 16,-1 0 0-16,2 0 0 0,-3 1 0 0,-1 0 0 16,-1-2 0-16,-3 2 0 0,-3 1 0 0,0 2 0 15,-3-5 0-15,1 3 0 0,-2 3 0 0,-1-3 128 16,-2 1-128-16,1 2 0 0,-1-4 0 0,-3 2 0 15,4 3 0-15,-3-3 0 0,-4 3 0 0,-1-1 128 16,-3 1-128-16,-2-1 0 0,-2 2 0 0,-1-4 128 16,-3 2-128-16,-2 1 144 0,0-4-144 0,-1 2 160 0,0-2 16 0,-1-1 0 15,-13-4 0-15,10 7 0 0,-10-7 48 0,13 7 16 16,-13-7 0-16,10 4 0 0,0 0 0 16,-10-4 0-16,11 2 0 0,0-2 0 0,-11 0-112 0,11-2 0 15,0-1-128-15,1 1 192 0,-2-1-192 0,0-1 144 16,-1-3-144-16,0 2 128 0,0 0-128 0,0-4 0 15,-2 1 0-15,1-2 0 0,0 1 128 0,-1-4-128 16,2 1 128-16,0-2-128 0,-1-2 0 0,1-1 128 16,1-4-128-16,-1 2 0 0,-2 0 128 0,2-3-128 15,0-2 0-15,0-4 128 0,0 2-128 0,0-6 0 16,1-1 0-16,1-3 0 0,3-2 0 0,-1 0 128 16,1-3-128-16,-1-1 0 0,-1 2 0 0,1-1 0 0,-1 2 0 0,-1 3 0 15,-2-1 128-15,-1 5-128 0,-2-2 0 0,0 4 128 16,1 5 208-16,0 1 48 0,-2-1 0 0,0 2 0 15,2 1-128-15,-1 5-32 0,-1-1 0 0,2 1 0 16,-1 2-224-16,2 1 0 0,0-3 0 0,1 5 0 31,2 0-304-31,-4 1-96 0,-3 5-32 0,-4 6-12304 0,0 0-2480 0</inkml:trace>
  <inkml:trace contextRef="#ctx0" brushRef="#br1" timeOffset="58807.41">13309 16061 6447 0,'0'0'576'0,"0"0"-576"16,-8-4 0-16,8 4 0 0,-8-7 1856 0,8 7 272 15,0 0 48-15,0 0 16 0,-8-1-1168 0,8 1-224 16,0 0-48-16,0 0-16 0,-8 8-320 0,8-8-64 16,-6 6-16-16,2 4 0 0,1-1 128 0,2 4 32 15,1-4 0-15,1 2 0 0,2 3 160 0,3-4 48 16,2 2 0-16,1 2 0 0,1-3-80 0,2 5-16 15,5 0 0-15,1 2 0 0,2 0-288 0,4 2-48 16,3 3-16-16,-2 1 0 0,6-2-112 0,1 4-16 16,1 1-128-16,1 4 192 0,0-2-192 0,1 1 0 0,-2 2 0 0,1 0 0 15,-1 2 144-15,1-1-144 0,2-1 128 0,1 1-128 16,0 1 288-16,2 1-32 0,2-6 0 0,1-2 0 16,2-1 336-16,2-2 64 0,2 2 16 0,-1-2 0 15,-2-4 32-15,2-1 16 0,0-1 0 0,3-1 0 16,0-3-288-16,5-3-64 0,2 1-16 0,2-6 0 15,-2 2-144-15,0-3-16 0,0-4-16 0,0 1 0 16,-2 0-176-16,2-2 128 0,2 0-128 0,2-2 128 16,-3 1-128-16,2 0 0 0,-5 0 144 0,-1-3-144 15,0-4 0-15,-2 2 144 0,0-3-144 0,1 0 0 16,1-1 160-16,0-2-160 0,0-2 128 0,-1 0-128 16,-2-1 0-16,-1-1 128 0,-2-3-128 0,-1-2 0 15,1 0 128-15,-1 0-128 0,-1 1 0 0,1-3 128 0,-2-1-128 0,-1 0 192 16,1-2-192-16,-6 1 192 0,-5-4 48 0,-3 2 16 15,-3-2 0-15,0 6 0 16,0 0 64-16,-3-1 0 0,-2 1 16 0,-3 1 0 0,1 0 32 0,-5 4 0 16,2 3 0-16,-2-2 0 0,-2 0-128 0,-1 2-32 15,0 2 0-15,1 5 0 0,-4-1-208 0,-1 4 128 16,1 0-128-16,-2-1 0 0,-8 6 0 0,0 0 0 16,0 0 0-16,0 0 0 0,9-1 0 0,-9 1-160 15,0 0 32-15,0 0 0 16,0 0-288-16,0 0-48 0,-2 13-16 0,-3-2 0 15,-4-4-1328-15,-2 0-272 0,-2 1-48 0,-2-4-12496 0</inkml:trace>
  <inkml:trace contextRef="#ctx0" brushRef="#br1" timeOffset="59857.36">9237 15974 14623 0,'0'0'640'0,"0"0"144"0,0 0-624 0,0 0-160 0,0 0 0 0,-5 10 0 15,5-10 736-15,-6 7 112 0,6-7 32 0,-4 11 0 16,0-3-112-16,4-8 0 0,-4 12-16 0,4-12 0 16,-1 9-48-16,0 2-16 0,0-5 0 0,1-6 0 15,0 0-48-15,0 0 0 0,-2 13 0 0,1-3 0 16,1-10 0-16,-1 10-16 0,1-10 0 0,0 13 0 15,0-6-192-15,0 5-48 0,0-12 0 0,2 11 0 16,2 1-144-16,0 0-48 0,0-1 0 0,1 1 0 0,1 2-64 0,2-1 0 16,2 0-128-16,0 3 192 0,0 2-64 0,2-2-128 15,0 0 176-15,2 0-176 0,0 2 144 0,2-1-144 16,-1 0 0-16,3 1 144 0,1 1-144 0,1 0 128 16,-1 0-128-16,4 0 128 0,-3 0 64 0,3-1 0 15,0-2 0-15,1 0 0 0,3-2 64 0,0-1 0 16,-2 1 16-16,3 0 0 0,3 0 16 0,0-4 0 15,1 0 0-15,2 0 0 0,3 2-64 0,1-2-16 16,2-4 0-16,1 1 0 0,-3-2-32 0,1 0-16 16,2-3 0-16,1 1 0 0,-4-1-16 0,3 2 0 15,0-3 0-15,5 2 0 0,-1-2-144 0,2 0 160 16,1-2-160-16,-1-1 160 0,-2-3-160 0,-1 1 0 0,1-1 144 0,-1-4-144 16,1 0 0-16,0-1 144 0,1 1-144 0,2-3 0 15,2 3 128-15,0-5-128 0,2 1 0 0,-4 2 0 16,-4-1 0-16,1 0 0 0,-2-1 0 0,-2 1 0 15,-1-2 128-15,0 1-128 0,-2 2 0 0,1-3 0 16,3 1 128-16,-2 2-128 0,-3-2 0 0,-2-2 0 16,0-1 160-16,-2 2-32 0,-2 3 0 0,-3-3 0 15,-1 0 48-15,-2-1 0 0,0-2 0 0,-1 6 0 16,-4-2 16-16,2 0 0 0,-3 2 0 0,0-3 0 16,-1 2-192-16,-2 4 160 0,-1-3-160 0,-1 4 160 15,-2-3-160-15,-2 4 0 0,-1 1 0 0,-9 5 0 16,8-6 0-16,-8 6 128 0,0 0-128 0,0 0 0 15,0 0 0-15,0 0 0 0,0 0 128 0,0 0-128 0,0 0 0 0,0 0 0 16,0 0 0-16,-12 5-176 16,-2 0-384-16,-1 2-80 0,0 3 0 0,-3 1-16 15,-3 2-2320-15,-1 2-464 0</inkml:trace>
  <inkml:trace contextRef="#ctx0" brushRef="#br1" timeOffset="61891.59">19169 14169 9215 0,'0'0'816'0,"6"-6"-656"16,2-2-160-16,-1 2 0 0,1-3 1120 0,-2 1 192 15,1 1 32-15,-4-2 16 0,-3 9-272 0,5-12-48 0,-1 1-16 0,-1-3 0 16,-1 3-48-16,-2 0-16 0,-2-3 0 0,-1 0 0 15,-1 2-48-15,-1-1-16 0,-1-1 0 0,-3 1 0 16,-1 1 0-16,-2-2 0 0,-2-3 0 0,2 3 0 16,-2-2-112-16,-1 0-16 0,-3 2-16 0,0 0 0 15,-2 0-176-15,2 0-48 0,-3-2 0 0,0 3 0 16,-3 0-208-16,-3 2-32 0,-2 2-16 0,-2-1 0 16,-3 4-64-16,0-2-16 0,-3 2 0 0,0-1 0 15,-1-2 64-15,1 4 16 0,1 4 0 0,1-1 0 16,-2-4-48-16,1 4-16 0,2 1 0 0,-2-1 0 15,-2 2 0-15,1 0 0 0,2 0 0 0,-2 2 0 16,-1 0-208-16,2 5 144 0,1-4-144 0,0 5 128 0,0 2-128 16,0 4 0-16,1 1 0 0,-2 3 0 15,1 0 0-15,-1 4 0 0,-1-1 0 0,2 3 0 0,0 2 0 0,2-2 0 16,0 4 0-16,3-1 0 0,1 2 0 0,1-3 0 16,2 4 0-16,3 0 0 0,0 3 160 0,3 0-160 15,0-1 192-15,2 4-192 0,3 1 144 0,1-1-144 16,2 3 0-16,1-4 144 0,1-1-144 0,1 2 0 15,0 1 0-15,3-3 0 0,1-1 128 0,1 2-128 16,1 0 0-16,2 2 128 0,2 4-128 0,2 1 0 16,-1-2 0-16,2-2 128 0,1 3-128 0,1 0 0 15,0-3 144-15,1 0-144 0,1 0 0 0,-1-1 128 16,1 0-128-16,2-2 0 0,0 1 0 0,2-3 144 16,-2 0-144-16,4-1 0 0,1-2 128 0,3 1-128 15,-1-6 0-15,3 2 0 0,3 0 176 0,1-1-176 0,3 1 160 16,2-3-160-16,1-5 144 0,1 0-144 0,1 3 128 0,-3-4-128 15,1-3 128-15,1 2-128 0,1-3 128 0,-1-4-128 16,0 2 0-16,2 0 128 0,0-3-128 0,3 4 0 16,-1-3 0-16,3 1 0 0,3 3 128 0,0-6-128 15,1-2 0-15,-2-2 0 0,0-2 144 0,0-3-144 16,1-1 0-16,1-3 144 0,1 2-144 0,1-1 0 16,-1 2 160-16,2-2-160 0,3-4 128 0,-1 2-128 15,-4-3 144-15,0 0-144 0,-5 0 160 0,-1-1-160 16,-4-5 128-16,-1 1-128 0,0 0 0 0,-2 2 0 15,-2-4 176-15,0-2-176 0,-1 0 192 0,-1 2-192 16,1-2 224-16,1-1-64 0,1-4-16 0,1-4 0 16,0 4 176-16,1-2 16 0,0 0 16 0,1 0 0 15,-6-3-144-15,-2 2-16 0,-1-2-16 0,-3 0 0 16,-1 0-48-16,-1-4 0 0,-3 2 0 0,-2 0 0 0,-2-3 32 16,-1 0 0-16,-2-1 0 0,-3-2 0 0,0 1 80 0,0-2 16 15,-1-3 0-15,0 1 0 0,-2-2-80 0,-2 3-16 16,3 3 0-16,-3-2 0 0,-3-1 0 0,1 0 0 15,-3 1 0-15,0-1 0 0,0-4 48 0,-3 6 16 16,-2 6 0-16,0-2 0 0,-3 0-96 0,0 7-128 16,3-2 176-16,-3 5-176 0,-2 3 0 0,-1 1 0 15,-2 6 0-15,-1 2 0 16,-2-1-288-16,-2 4-112 0,1 0-32 0,-1 5 0 16,1 2-2512-16,0 2-512 0</inkml:trace>
  <inkml:trace contextRef="#ctx0" brushRef="#br1" timeOffset="64576.7">18004 15790 2751 0,'4'-10'256'0,"1"2"-256"16,0-1 0-16,2 3 0 0,-1-4 2448 0,0 2 448 15,1-2 96-15,-2 2 16 0,-5 8-1664 0,0 0-320 16,6-6-64-16,-6 6 0 0,0 0-320 0,0 0-64 16,0 0-16-16,0 0 0 0,0 0 208 0,0 0 32 0,8 10 16 0,-3 3 0 15,-3-3 48-15,1 1 16 0,-3 3 0 0,0 0 0 16,0 0-112-16,-1 4-32 0,-2 0 0 0,0 0 0 16,0-2-208-16,-2 5-32 0,-3 3-16 0,-1-3 0 15,-1 1-208-15,0 0-32 0,0 0-16 0,-2 0 0 16,-1 2-96-16,-1 3 0 0,-1-4-128 0,0 2 192 15,0 2-192-15,-3-3 144 0,-4 1-144 0,-1 0 128 16,2-1 0-16,-5 0-128 0,-3-2 192 0,-1 0-64 16,-3-1 32-16,3 3 0 0,-1-3 0 0,-1 4 0 15,-1 1 0-15,-3-3 0 0,-1 0 0 0,-1 1 0 16,0-2-160-16,-1 1 192 0,-2-2-192 0,-2 2 192 0,-3-1-192 16,1-2 128-16,1 0-128 0,1 0 128 0,-2-3-128 15,1 1 128-15,-1 0-128 0,2 1 128 0,2 1-128 0,-3-2 0 16,-4-3 0-16,-2-1 0 0,0 2 144 0,2-2-144 15,1-3 160-15,1 2-160 0,-1-1 240 0,0-1-48 16,0 0-16-16,0 3 0 0,-1-4-176 0,-3 2 0 16,-2 0 144-16,-2-1-144 0,2 0 192 0,1-2-16 15,2 1-16-15,-1-1 0 0,0 0 0 0,0-3 0 16,2 1 0-16,-3-2 0 0,1 0 32 0,-1 1 0 16,1-1 0-16,-1-1 0 0,1 1-64 0,3 3 0 15,1-2 0-15,1 3 0 0,-4-3-128 0,2 4 0 16,-2-3 0-16,0 0 0 0,-1 1 0 0,2-2 0 15,1 3 0-15,2-2 0 0,3-1 128 0,0 3-128 16,4-4 0-16,0 5 128 0,1-2 48 0,0 3 0 0,-3-2 0 0,1 3 0 16,-2-5-32-16,1 3 0 0,3-2 0 0,2 3 0 15,1-2-144-15,2 2 160 0,2 0-160 0,2-1 160 16,-1 3-160-16,3-2 0 0,3-3 0 0,2 2 128 16,3-4-128-16,-1 2 128 0,2 0-128 0,3-5 128 15,-1 1 16-15,2 0 0 0,2 0 0 0,0-2 0 16,2 1-144-16,0-2 160 0,0 1-160 0,2-1 160 15,0-1-160-15,8 0 0 0,0 0 0 0,0 0 128 16,-10 2-128-16,10-2 0 0,0 0 0 0,0 0 0 16,-5 3 0-16,5-3 0 0,0 0 0 0,0 0 0 15,0 0 0-15,0 0 0 0,0 0 0 0,0 0 0 16,0 0 128-16,0 0-128 0,0 0 0 0,0 0 128 16,0 0-128-16,0 0 0 0,0 0 0 0,0 0 128 15,0 0-128-15,0 0 0 0,0 0 0 0,0 0 0 0,0 0 0 0,-6-1 0 16,-3-1 128-16,3 0-128 0,6 2 0 0,-9-3 0 15,-1 2 0-15,-1-2 0 0,0 0 0 0,-1-2 128 16,2-1-128-16,0 3 0 0,-4-4 0 0,0 2 128 16,0 1-128-16,-4-1 0 0,2-2 0 0,-2 2 0 15,-1 1 128-15,-4-3-128 0,0 1 0 0,-1 1 160 16,0-4-160-16,-1 4 160 0,-2 4-160 0,-4-3 0 16,-4-1 144-16,-2 1-144 0,-3 0 0 0,-1 0 144 15,-7-1-144-15,4 2 0 0,-3-1 128 0,-1 2-128 16,-3 4 0-16,0-2 0 0,-2 0 0 0,-3 0 0 15,-3-2 0-15,-3 1 0 0,0-3 0 0,-2 1 0 0,-1 1 0 16,3 4 0-16,0 0 128 0,-1 1-128 0,-4-1 0 16,-2-1 0-16,-1-1 0 0,3 3 0 0,-2 0 0 0,3 0 0 15,0 4 0-15,-1-3 0 0,-7 1 0 0,3 1 0 16,-3-1 0-16,3 0 0 0,4 4 0 0,-2-3 0 16,-1 1 0-16,-1 0 0 0,-4-3 0 0,1 1 0 15,3 2 0-15,0-2 0 0,2 5 0 0,-1-3 0 16,-1 1 0-16,-1 1 0 0,-2 0 0 0,2 2 0 15,2 3 0-15,3-1 0 0,4-3 0 0,-2 4 0 16,-4 1 0-16,3 1 0 0,2-4 0 0,0 4 0 16,4-1 0-16,3 1 0 0,0 0 0 0,5 0 0 15,-5 3 0-15,3-1 0 0,2 1 0 0,2 0 0 16,5 3 0-16,0-1 0 0,3 4-128 0,3-1 128 16,2 5 0-16,1-1 0 0,2 2 0 0,4 1-144 0,0-2 144 15,2 2 0-15,0 2 0 0,0-1-128 0,4-3 128 16,0 1 0-16,1 2 0 0,3-3 0 0,1 3 0 0,1 0 0 15,3 0 0-15,0-4-128 0,-1 1 128 0,4 1 0 16,0 0 0-16,1 0 0 0,-1 2 0 0,1-3 0 16,2 3 0-16,1 1 0 0,1 1 0 0,-2 1 0 15,2-2 0-15,2-3 0 0,2 4 0 0,-1-1 0 16,1 0 0-16,2 2 0 0,1-1 0 0,1-1 0 16,4-4 0-16,2 2 0 0,2-1 0 0,1-2 0 15,1 3 0-15,3 2 0 0,4-1 0 0,2-2-128 16,4 1 128-16,3-1 0 0,1 1 0 0,4-5 0 15,3-3 0-15,4 1-128 0,-4-3 128 0,1-2 0 16,2-3 0-16,4 1 0 0,1 2 0 0,7-1 0 16,-1 0 0-16,5-2 0 0,1-1 0 0,3 1 0 0,-2-2 0 15,5 0 0-15,-2 1 0 0,5-4 0 0,2 1 0 0,3 2 0 16,2-3 0-16,1-2 0 0,1-1 0 0,2-2 0 16,1-2 0-16,3-3 0 0,1-1 0 0,1-1 0 15,2 0 0-15,-2-3 0 0,-2-8 0 0,2 5 0 16,3-5 0-16,0 1 0 0,-1 1 0 0,-2-3 128 15,-2 0-128-15,2 2 0 0,3-3 0 0,3 0 0 16,0-1 0-16,-3-2 0 0,-5-1 0 0,4-1 0 16,-1 1 0-16,6-2 0 0,2-2 0 0,-2 0 128 15,-5-3-128-15,0 2 0 0,4 1 0 0,1-3 0 16,1 3 0-16,-3 0 0 0,-2-1 0 0,-1 0 0 16,-3 2 0-16,0-1 0 0,2 0 0 0,0-3 0 15,-5 1 0-15,1-3 0 0,-6 0 0 0,2-2 128 16,0 4-128-16,-1-6 0 0,1 2 128 0,-4 0-128 0,-9-2 0 0,-1 3 128 15,-2-2-128-15,-2 1 0 0,-2 1 0 0,-2-4 128 16,-1 1-128-16,-6 1 0 0,1-2 224 0,-7 0-32 16,-4 3 0-16,-3 0 0 0,-6-4 80 0,-2 0 16 15,-1 1 0-15,-2 1 0 0,-4 1 32 0,-1-2 0 16,-6 3 0-16,-4 3 0 0,-2 4 32 0,-3-3 16 16,-2 6 0-16,-4 0 0 0,-4 2-48 0,-4 0-16 15,-3 4 0-15,-5 1 0 0,-3-2-80 0,-5 1-16 16,-8 3 0-16,-10-2 0 0,-6 3-400 0,-3 3-96 15,-1 3-16-15,-2 2 0 16,-1 1-1648-16,2 3-336 0,3 2-64 0,1-1-15824 0</inkml:trace>
  <inkml:trace contextRef="#ctx0" brushRef="#br1" timeOffset="65262.75">22476 16929 12831 0,'0'0'576'0,"0"0"112"0,6-8-560 0,-6 8-128 16,5-7 0-16,1-2-3776 15,-6 9-768-15</inkml:trace>
  <inkml:trace contextRef="#ctx0" brushRef="#br1" timeOffset="66613.39">19040 15782 18431 0,'0'-5'1632'0,"0"1"-1312"16,0 4-320-16,1-9 0 0,1 3 832 0,-2 6 80 16,2-6 32-16,1-1 0 0,-3 7-256 0,0 0-48 15,0 0-16-15,0 0 0 0,0 0-304 0,0 0-48 16,0 0-16-16,7 12 0 0,-7-12-64 0,6 18 0 15,-1-2-16-15,0 3 0 0,0 0 16 0,-1 0 16 16,-2 3 0-16,-1 3 0 0,-1 2 112 0,0 4 0 16,0-3 16-16,-2 3 0 0,-2 5 32 0,-1 1 0 15,-1-2 0-15,2 2 0 0,-4-2-16 0,-1-4 0 16,-1 0 0-16,0-6 0 0,-3 3 224 0,4-5 32 0,-1 0 16 16,0-3 0-16,1-4-48 0,0-1-16 0,0 0 0 0,3-3 0 15,1-4-240-15,5-8-32 0,-3 13-16 0,3-13 0 16,0 0-272-16,0 0 128 0,0 0-128 0,0 0 0 15,0 0 128-15,10 3-128 0,1-5 0 0,0 0 0 16,1-3 128-16,0 0-128 0,2 0 0 0,4 0 0 16,0-2 0-16,2 2 160 0,0 3-160 0,3-2 128 15,3-1-128-15,0 1 0 0,4 1 144 0,3 3-144 16,2-1 0-16,5 1 128 0,2 0-128 0,2 1 0 16,2-1 0-16,4 2 128 0,0-2-128 0,1 0 0 15,3-2 0-15,3 2 0 0,1-2 0 0,5 0 0 16,1 1 0-16,1 0 0 0,-1 1 0 0,2 0 0 15,1-5 0-15,3 4 0 0,1-1 0 0,1 1 128 16,-3 0-128-16,1 2 0 0,-2 0 0 0,-3-1 0 16,-2-1 0-16,1 1 0 0,-1 0 0 0,2 1 0 0,-1 2 0 15,-3 2 0-15,-3 0 0 0,1-2 0 0,-1 0 0 0,2 1 0 16,-3 3 0-16,1-1 128 0,2 3-128 0,-1-3 176 16,-2 2-176-16,1 1 192 0,-2-3-192 0,-1 4 160 15,1-5-160-15,-3 4 160 0,1-4-160 0,-2 2 0 16,-4-1 0-16,-2-1 128 0,-3 1-128 0,-1 1 0 15,-4-3 0-15,-2-1 0 0,-2 4 0 0,-1-1 128 16,-2-2-128-16,-2 2 0 0,-1 1 0 0,-3-4 0 16,-2 1 128-16,0-1-128 0,-3-4 0 0,1-2 192 15,-1 0-192-15,0-2 192 0,1-1 240 0,-5-2 48 16,-2-4 16-16,0-4 0 0,0-1 80 0,1-4 0 16,-3-3 16-16,-1-4 0 0,2-1-64 0,-3-3-16 0,-1-2 0 0,-1-7 0 15,-2-6-192-15,0-2-32 0,2-5-16 0,-3-4 0 16,0-6-64-16,-1 3-16 0,0 1 0 0,0 2 0 15,-3 8-64-15,3 5 0 0,-3 6-128 16,0 4 192-16,-1 6-192 0,1 4 176 0,-1 4-176 0,0 2 160 16,-1 2-160-16,-1 3 0 0,-2 0 0 0,3 7-176 31,-2-1-1728-31,3 8-336 0,-5-4-80 0</inkml:trace>
  <inkml:trace contextRef="#ctx0" brushRef="#br1" timeOffset="67207.78">21833 16742 12895 0,'-14'-1'576'0,"6"2"112"0,-2 0-560 0,10-1-128 16,-9 1 0-16,9-1 0 0,-10-1 1536 0,10 1 256 15,0 0 64-15,-9-4 16 0,3-3-544 0,2-1-112 0,4 8-32 0,-3-13 0 16,2 2-96-16,2-6 0 0,2-2-16 15,1-2 0-15,0 0-240 0,1 1-32 0,-2-3-16 0,1 0 0 16,1 0-80-16,-1 1 0 0,-1-1-16 0,-2-1 0 16,0 3-80-16,1 1-16 0,-1-2 0 0,0 4 0 15,-1 2-256-15,4 5-48 0,-2 2-16 0,0 1 0 16,-2 8-144-16,0 0-128 0,0 0 144 0,0 0-144 16,0 0 0-16,5 11 0 0,-1 5 0 0,-1-1 0 15,0 0 0-15,1 3 0 0,0 2-128 0,1 1 128 16,0 0 0-16,1 1-128 0,-1 1 128 0,2 0 0 15,0 2-144-15,2 2 144 0,0-4 0 0,1 1-144 16,2 2 144-16,0-3 0 0,1 2 0 0,1-3 0 16,1 1 0-16,0-1 0 0,2-3 0 0,0-1 0 15,2-2 0-15,0 1 0 0,1-1 0 0,-2 1 128 16,1-2-128-16,-1 0 192 0,2-3-64 0,-2-1 0 16,0 1-128-16,-1-3 0 0,1-1 128 0,0-1-128 0,0-1 0 15,0 2 128-15,-1-4-128 0,-1-1 0 0,-2 4 0 16,0-5 0-16,0-2 0 0,-2-1 0 15,4 0-704-15,-4-1-48 0,0-1-16 0,-1-1 0 16,-1 0-2384-16,-2-2-496 0</inkml:trace>
  <inkml:trace contextRef="#ctx0" brushRef="#br1" timeOffset="67498.64">22032 16839 18431 0,'0'0'816'0,"0"0"160"16,4 14-784-16,4 2-192 0,3 3 0 0,3 3 0 0,3 1 2704 0,1-1 496 0,1 3 112 0,1-1 16 15,0-4-2480-15,3 0-480 0,3 1-112 0,2 2 0 16,1 2-64-16,3-5-16 0,1-1 0 0,2 1 0 15,2-3-32-15,1 0 0 0,0-2 0 0,3-5 0 16,-3 0 48-16,0-2 0 0,-2 0 0 0,1-6 0 16,0 1-192-16,2-1 128 0,2 1-128 0,3-2 128 15,3 2-304-15,5-3-64 0,3 0-16 0,1-3 0 16,0 1-1456-16,-1-1-288 0,-2-1-64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51:18.86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16404 2653 14223 0,'0'0'624'0,"4"-3"144"0,-2-6-624 0,2 1-144 15,0-5 0-15,0 4 0 0,-4-2 960 0,1-3 176 16,0 0 16-16,-1 0 16 0,-1-4-336 0,0 2-64 16,-4-1 0-16,1-1-16 0,-1 1-256 0,-3 0-48 15,2 2-16-15,-2 1 0 0,0-1 224 0,0 2 48 0,-3-4 16 0,0 3 0 16,-4 4-80-16,-2 3 0 15,-1-2-16-15,-3 2 0 0,0 5-224 0,-3-1-32 0,-4 3-16 0,-2 2 0 16,-2 0-144-16,-1 6-16 16,-3 2-16-16,0 6 0 0,-3 2-48 0,1 5-128 0,-1 5 192 15,-4 0-64-15,-3 4 32 0,-1 1 0 16,-3-1 0-16,1-2 0 0,2 4-16 0,1 2 0 0,1 0 0 0,3 2 0 16,2 1 144-16,0 1 32 0,4-1 0 0,-1 7 0 15,0 1 0-15,4 1 0 0,2 2 0 0,5 0 0 16,0 5-144-16,3 0-32 0,2 1 0 0,3 0 0 15,5 2-16-15,5 2-128 0,5 0 192 0,5-1-64 16,5 4-128-16,5-1 0 0,4-1 144 0,6-4-144 0,6-4 0 16,4 0 0-16,1-3 0 0,4-1 0 0,4-2 0 15,1-7 0-15,1 0 0 0,3 0 128 0,2-4-128 0,2-5 0 16,-1-3 128-16,1-6-128 0,1-2 128 0,-3-5-128 16,0-1 160-16,20-2-160 0,-7-5 304 0,-4-2-48 15,-3-5 0-15,2-4 0 0,0-1 0 0,-2-8 0 16,-2-3 0-16,-17 1 0 0,6-6-80 0,0-2-32 15,-1-6 0-15,2-3 0 0,-1-3-144 0,1-5 192 16,-3-2-192-16,17-25 192 0,-15 3-64 0,-7-3 0 16,-6-7 0-16,-5-6 0 0,-5-2 384 0,-7-5 64 15,-7-1 0-15,-4 0 16 0,-4-1-16 0,-3 3 0 16,-6 10 0-16,-2 9 0 0,-4 10-16 0,-5 3-16 16,-6 10 0-16,-3 6 0 0,-2 8-160 0,-2 5-16 15,-3 6-16-15,0 6 0 0,-1 4-352 0,0 7 0 16,2 0 0-16,-2 6 0 15,-1 5-1968-15,0 3-304 0,0-1-64 0</inkml:trace>
  <inkml:trace contextRef="#ctx0" brushRef="#br0" timeOffset="2152.48">15894 4177 22111 0,'0'0'1968'0,"0"0"-1584"16,0 0-384-16,0 0 0 0,0 0 512 0,4 12 32 15,-3-6 0-15,-1 3 0 0,0-9 368 0,-1 12 80 16,0 0 16-16,-1 5 0 0,-1-2-416 0,-1 4-80 16,1 0 0-16,-2 4-16 0,0 2-320 0,0 1-176 15,-1 4 192-15,-2-2-192 0,-2 2 128 0,-2 4-128 16,1 3 0-16,-2-2 0 0,-1 0 128 0,-2-1-128 0,-2 2 0 0,-1 0 0 15,-3 0 0-15,-1-2 128 16,-2 1-128-16,-2-1 0 0,-1-1 304 0,-1 1-48 0,-1-1-16 0,-1 2 0 16,-1 0 112-16,-2 1 32 0,-3-3 0 0,-1-1 0 15,0-3 0-15,-7 0 16 0,-3 0 0 0,-4-2 0 16,1 2-144-16,-4-3-48 0,2-3 0 0,-3 1 0 16,0-1-208-16,-2 3 128 0,-3-1-128 0,-4-5 0 15,-6-2 128-15,1-2-128 0,2 1 0 0,2-1 144 16,0-1-144-16,-2-2 0 0,-4 0 0 0,1-2 0 15,-4-3 128-15,4 1-128 0,2-3 0 0,3-3 128 16,1-3-128-16,-1-3 160 0,-4 1-160 0,-2-3 160 16,1-3-16-16,2 4 0 0,3 0 0 0,1-2 0 0,2 1-144 0,-3 1 160 15,-3 3-160-15,-1-3 160 0,-1 0-160 0,2 2 128 16,4-1-128-16,3 2 128 0,1 0-128 0,0-1 0 16,0 1 0-16,0-3 0 0,0-2 0 0,4-1 128 15,3 0-128-15,4-1 0 0,1 1 0 0,4-4 0 16,1 3 128-16,2-3-128 0,-2 4 0 0,2-3 0 0,-3-1 0 0,0 3 0 15,0-4 0-15,1 6 0 16,3-1 0-16,3 1 0 0,2 1 0 0,1 4 0 0,-2 1 0 0,1 1 0 16,3 4 0-16,-2 3 0 0,-4-3 0 0,3 2 0 15,-3 2 0-15,3-1 0 0,-4 3 0 0,3 3 0 16,2-2 0-16,3 4 0 0,1 3 0 0,1 2 0 16,2 3 0-16,3-1 0 0,2 1 0 0,4 3 0 15,0-2 0-15,2 3 0 0,2 1 0 0,2-1 0 16,-1 4 0-16,-1 0 0 0,3-1 0 0,0 5 0 15,0-3 0-15,0 3 0 0,-4-1 0 0,2 2 0 16,3 0 192-16,-1 2-32 0,1 1-16 0,1-2 0 16,1-2 64-16,0-3 16 0,0-2 0 0,1 1 0 15,1-3-64-15,-1-2-16 0,-1-2 0 0,2-4 0 0,0-2-144 16,1-1 0-16,2-3 144 0,2-4-144 0,-1-2 128 0,3-9-128 16,0 0 160-16,0 0-160 0,0 0 0 0,0 0 0 15,0 0 0-15,0 0 0 0,0 0 0 0,0 0 0 16,0 0 0-16,-2-9 0 0,-4-2-128 0,4-1-128 15,-2 5-32-15,2-2 0 16,-2 1-1904-16,4 8-384 0,0 0-80 0</inkml:trace>
  <inkml:trace contextRef="#ctx0" brushRef="#br0" timeOffset="3021.78">11230 6519 19343 0,'0'0'1728'0,"14"-4"-1392"0,0-5-336 0,4 1 0 16,1 2 1712-16,0-2 272 0,-1 2 48 0,-1-3 16 16,-2 2-1344-16,-2-4-256 0,-2 4-48 0,-3-3-16 15,-3 1-160-15,-5-3-32 0,-3 3-16 0,-3-2 0 16,-1 2-176-16,-3-4 192 0,-2 1-192 0,-5-1 192 15,-2 3-192-15,-1-4 0 0,-3 1 0 0,-3 3 0 16,-3-3 160-16,-3 4 0 0,1-2 0 0,-8 1 0 16,-3 1 176-16,-6-3 48 0,-6 2 0 0,-2-3 0 15,0 1 80-15,0 1 32 0,-3-1 0 0,2-1 0 16,0-2 0-16,-4 5 0 0,-5-1 0 0,-3 5 0 16,-1-3-176-16,2 4-48 0,-2 1 0 0,0 4 0 0,-1 0-80 0,-4 2-32 15,-7 1 0-15,5 6 0 0,3 0-160 0,-2 4 0 16,-1 2 0-16,-3 2 128 0,-5 0-128 0,-1 3 0 15,2-1 0-15,2 1 0 0,4 8 0 0,-1 0 0 16,-3 2 0-16,2 0 0 0,2-1 0 0,3 4 0 16,2-1 0-16,8 2 0 0,2 2 0 0,3-1 0 15,0 1 0-15,3-1 0 0,2 4 0 0,5-1-144 16,4-2 144-16,5 3 0 0,4 1 0 0,6 4-128 16,-1-1 128-16,5 1 0 0,4-3 0 0,4 2 0 15,3 2-128-15,3-3 128 0,3 1 0 0,2-3 0 16,4-1-128-16,4 0 128 0,2 0 0 0,3 0-128 15,3-6 128-15,5 2 0 0,5 2-128 0,4 2 128 0,2 0 0 16,4-4 0-16,4-2 0 0,1 2 0 16,5-2 0-16,6 0 0 0,6-3 0 0,1 3 0 0,3-1 0 0,1-4 0 15,0 0 0-15,2-4 0 16,1 3 0-16,7-2 0 0,5 6 0 0,1-6 0 16,3-1 0-16,0 3 0 0,1-6 0 0,3 1 0 0,6 0 0 0,4-3 0 15,2-1 0-15,1-2 0 16,-5-2 128-16,5 1-128 0,7 2 0 0,2-3 0 15,-1-1 128-15,-1-5-128 0,-2 4 0 0,3-4 0 0,3 0 128 16,-2-3-128-16,-2 1 0 0,1 0 0 0,3-1 0 0,1-4 0 16,-1-2 0-16,-1 0 0 0,-1-3 128 0,3-2-128 15,2-1 0-15,-2 0 128 0,-1-4-128 0,-3 0 0 16,-1-2 128-16,2-3-128 0,4-2 0 0,-7-1 144 16,-5-4-144-16,-2 1 0 0,0 2 0 0,2-3 128 15,-1-2-128-15,-5-2 0 0,-5-3 0 0,-3 2 0 16,1 0 128-16,-4 0-128 0,0 0 0 0,-2-3 128 15,-5 1 0-15,-3 2 0 0,-3-4 0 0,-3 1 0 16,-3 1 128-16,-2-3 0 0,0 0 16 0,-2-1 0 0,-5-1-16 0,-6 2-16 16,-8-1 0-16,-5-2 0 0,-5-1 48 0,-6-2 16 15,-3-2 0-15,-5-2 0 0,-5 0 16 16,-3 1 0-16,-2-4 0 0,-3 0 0 0,-5-1-96 0,-3-1-16 16,-5 4 0-16,-3 0 0 0,-4 5-208 0,-9 3 144 15,-4 2-144-15,-3 2 128 0,-2 4-128 0,-2 4 0 16,-3 4 0-16,-4 3 128 0,-2 3-128 0,-5 3 0 15,-1 1 0-15,-4 3 0 16,-4 2-1296-16,1 3-144 0,2-1-32 0,5 6-10144 16,3 1-2032-16</inkml:trace>
  <inkml:trace contextRef="#ctx0" brushRef="#br0" timeOffset="4238.29">16384 4695 3679 0,'0'0'320'0,"0"-12"-320"0,-2 0 0 0,2-2 0 0,0 1 2464 0,2 1 416 16,0-2 96-16,1 2 16 0,-1 3-1328 0,2-1-272 15,-4 10-48-15,0 0-16 0,0 0-464 0,0 0-96 16,0 0 0-16,0 0-16 0,0 0-240 0,0 0-32 15,6 9-16-15,-1 3 0 0,-1 6-64 0,0 6-16 16,0 3 0-16,0 6 0 0,-2 5 192 0,1 7 16 16,-1 2 16-16,2 7 0 0,-4 7-96 0,-1-2-32 15,0 0 0-15,-2 0 0 0,0-4-80 0,0-5-16 16,-1-4 0-16,1-3 0 0,2-2 176 0,-2-5 16 16,2-3 16-16,0-5 0 0,1 0-240 0,0-7-48 15,-1 0-16-15,1-4 0 0,0 0-112 0,0-6-32 16,0-11 0-16,0 0 0 0,0 0 64 0,0 0 16 15,0 0 0-15,0 0 0 0,11-3 80 0,3-3 16 16,3-1 0-16,2-5 0 0,-2-3-160 0,4 0-32 16,2-2 0-16,5 3 0 0,3 0-128 0,6-1 0 15,4 1 0-15,5 0 0 0,3 3 0 0,2-3 0 0,3 2 0 16,-1 3 0-16,7-1 0 0,2 4 0 0,2 2 0 0,0-1 0 16,5 0 0-16,-3 1 0 0,-4-2 0 0,3 1 0 15,-1 1 0-15,1 1 0 0,-3 3 0 0,0 0 128 16,-1 3-128-16,-2 1 0 0,-5-2 0 0,0 2-176 15,-5-1 176-15,-2-1 0 0,-3 4 0 0,-4 2 0 16,1-2 0-16,-2 5 0 0,-1-4 0 0,-1 2 0 16,-2-2 0-16,-1-4 0 0,-2 1 0 0,-4 4 0 0,-4-2 0 0,-1 3 0 15,-4-4 0-15,-1 1 0 0,-3 1 0 0,0-2 0 16,-4-1 0-16,2 1 0 0,-1 1 0 0,0-3 0 16,1-1 0-16,-3-2 128 0,-10 0-128 0,12-2 0 15,-3-2 0-15,-1-4 128 0,-1 1 0 0,-2-6 16 16,0-2 0-16,-2-4 0 0,-2-4 304 0,-1-5 64 15,-1 0 16-15,-1-8 0 0,0-3 16 0,0-7 0 16,1-2 0-16,0-7 0 0,1-5-144 0,0-4-16 16,0-1-16-16,0 0 0 0,1 5-64 0,0 2-16 15,2 4 0-15,0 7 0 0,0 1 16 0,1 6 0 16,0 3 0-16,1 5 0 0,0 4-304 0,-1 0 160 16,-2 7-160-16,0 3 128 0,-2 3-128 0,-2 7 0 15,2 8 0-15,0 0 0 16,0 0-1344-16,-10 11-256 0,0 8-64 0,0 6-16480 0</inkml:trace>
  <inkml:trace contextRef="#ctx0" brushRef="#br0" timeOffset="10892.96">12857 11630 10815 0,'0'0'480'0,"9"-3"96"0,0-2-448 0,-1-1-128 0,-1 1 0 0,2 0 0 15,0-3 800-15,-9 8 144 0,8-5 16 0,-8 5 16 16,11-5-112-16,-11 5-32 0,0 0 0 0,0 0 0 16,0 0-48-16,0 0-16 0,0 0 0 0,0 0 0 15,-9 4 208-15,-5 1 48 0,-3 0 0 0,-5 2 0 16,-2-2-496-16,-5 6-80 0,-6-5-32 0,-2 0 0 16,-2 1-80-16,-2-4-16 0,-4 1 0 0,-1-4 0 15,1-2 304-15,1-1 48 0,2-2 16 0,4-3 0 16,0 2-48-16,7-4-16 0,2 2 0 0,4-2 0 15,2 3-224-15,2-2-32 0,2 1-16 0,3 3 0 16,0-4-160-16,6 4-48 0,-1 5 0 0,11 0 0 16,-9-3-144-16,9 3 0 0,0 0 0 0,-8 4 128 0,8-4-128 15,-2 13 0-15,3-2 0 0,3 3 0 0,2 4 0 0,3 2 0 16,3 5 0-16,-1 0 0 0,-1 4 0 0,3 3 0 16,1 7 0-16,0 2 0 0,-1 5 0 0,-2 1 0 15,-2 3 0-15,-1 2 0 0,-2 2 0 0,-2 3 0 16,-2 3 0-16,1 4 0 0,-3-2 0 0,-3 3 0 15,-1 2 0-15,-3 1 0 0,-7-1-128 0,0-1 128 16,-1 0 0-16,-2-4 0 0,-1 5 0 0,0-5 0 16,3 1 0-16,0 3 0 0,0-5 0 0,-2 4 0 15,1 0 128-15,0 1-128 0,1 4 128 0,1-1-128 16,1 1 0-16,2-3 128 0,0-1-128 0,0 2 0 16,1 3 0-16,1-5 0 0,0-4 0 0,1 2 128 0,1-5-128 15,1-1 0-15,2-9 0 0,1-2 0 0,3-5 128 16,3-4-128-16,0-1 0 0,0-4 0 0,2-1 0 0,2-7 128 15,-1 2-128-15,1-7 0 0,-1-1 0 16,-1-1 128-16,0-4-128 0,0 0 0 0,0 1 144 0,2-1-144 16,-5-2 0-16,3-6 0 0,-5-6 0 0,10 9 128 15,-2 1-128-15,3-2 0 0,2-7 0 0,2 2 0 16,3 1 0-16,3-1 0 0,-1 1 128 0,7 1-128 16,-1-3 0-16,2 0 144 0,3-1-144 0,2 2 0 15,2-3 0-15,2 1 0 0,5 2 0 0,3-3 0 16,0-2 128-16,2-1-128 0,2-4 0 0,-3-2 0 15,-3 3 0-15,0-5 0 0,0 0 0 0,0-3-10208 16,-2-3-1984-16</inkml:trace>
  <inkml:trace contextRef="#ctx0" brushRef="#br0" timeOffset="11545">14378 11572 13183 0,'-21'-12'576'0,"9"4"128"0,-2-5-560 0,1 3-144 0,0 1 0 0,1 3 0 16,1-3 1088-16,1 1 176 0,3-2 32 0,0 4 16 15,7 6-144-15,-5-10-16 0,5 10-16 0,-2-9 0 16,0-3-112-16,2 12-32 0,0 0 0 0,0 0 0 16,5-10-480-16,0 3-80 0,-5 7-32 0,8-4 0 15,1 0-224-15,1 1-48 0,2 3-128 0,-1 4 192 16,-1 1-192-16,2 0 176 0,0 4-176 0,1 0 160 15,-1 4-16-15,-1 5 0 0,0 3 0 0,1 9 0 16,-2-2-16-16,-1 8-128 0,-1 9 192 0,-2 5-64 16,-2 7-128-16,-2 4 160 0,-2 4-160 0,-1 7 160 15,-2 3-160-15,0 5 0 0,-2 0 0 0,-2 4 0 0,1-3 0 16,-1 1 128-16,2-7-128 0,0-2 0 0,4-3 0 16,1 0 0-16,1-2 0 0,3-4 0 15,2 1 0-15,2 3 0 0,0-5 128 0,1 3-128 0,1 3 0 0,-1-2 0 16,0-1 0-16,-1 0 0 0,0 2 0 0,0-2 0 15,-1-2 0-15,1-1 0 0,-3-2 0 0,1 1 0 16,2-2 0-16,0 0 128 0,-2 1 32 0,0-4 0 16,-1-2 0-16,3-2 0 0,1 2 64 0,-1-2 16 15,-1-1 0-15,2-1 0 0,-1-3-112 0,-1 1-128 16,4 0 176-16,-3-7-176 0,0-5 192 0,0-1-64 16,-3-2 0-16,-1-4-128 0,-2-5 416 15,-2-5-32-15,-1-2 0 0,-2-3 0 0,-2-1 128 0,-4 0 0 0,-1-4 16 16,-3 0 0-16,-3-1-48 0,-2 0-16 0,-1-5 0 0,-1 4 0 15,-3-5-208-15,-1 0-64 0,-3-2 0 16,-2-2 0-16,-2-5-192 0,1-3 0 0,-1 1 0 0,0-5 0 31,-3-3-1776-31,1-3-336 0,-6-9-80 0</inkml:trace>
  <inkml:trace contextRef="#ctx0" brushRef="#br0" timeOffset="12583.44">10341 12387 4607 0,'0'0'192'0,"0"0"64"0,0 0-256 0,0 0 0 15,0 0 0-15,-8 3 0 0,8-3 1568 0,0 0 272 16,0 0 48-16,0 0 16 0,0 0-624 0,0 0-128 0,0 0-32 15,0 0 0-15,0 0-48 0,0 0-16 0,0 0 0 16,0 0 0-16,0 0-384 0,0 0-80 0,1-12-16 0,3 2 0 16,-4 10-224-16,10-6-48 0,0-1-16 0,1 0 0 15,0 2-32-15,2-2-16 0,2-3 0 0,3 0 0 16,1 1 16-16,2-2 16 0,4 1 0 0,0-4 0 16,0-2-16-16,1 2-16 0,1 3 0 0,-1-2 0 15,5-2-96-15,2 3-16 0,0 2 0 0,2-2 0 16,1 1 0-16,2 1 0 0,3 5 0 0,1-1 0 15,0 1-128-15,-2 2 192 0,0 2-192 0,-3 2 192 16,-4 2-192-16,-1 4 0 0,1 0 144 0,0 0-144 16,-2 5 0-16,0 2 0 0,-3-2 0 0,5 2 0 15,-3-1 0-15,1 1 0 0,-1-2 0 0,0-1 128 16,-2 0 16-16,1-3 16 0,0-2 0 0,-2 2 0 0,-3-5 160 16,0 0 16-16,-2 0 16 0,-2-2 0 0,-2-1-64 15,0 0-16-15,-2-1 0 0,-2 0 0 0,-4-1-272 16,-10 2 160-16,10-1-160 0,-10 1 128 0,0 0-128 0,0 0-272 15,0 0 64-15,0 0 16 16,0 0-1760-16,0 0-352 0,0 0-64 0</inkml:trace>
  <inkml:trace contextRef="#ctx0" brushRef="#br0" timeOffset="12896.16">11389 12071 18431 0,'-9'-10'1632'0,"9"10"-1312"0,-2-8-320 0,2 8 0 0,9-9 864 0,2 4 96 0,1 0 32 0,3-1 0 15,3 0-800-15,1 4-192 0,0-2 0 0,1-1 0 16,0 1 0-16,1 2 0 0,-2 0 0 0,-1 4 0 16,1 3 0-16,-1 2 0 0,1-2 0 0,1 3 0 15,0 1 0-15,1 6 320 0,-2 4-32 0,0-1-16 16,0 0 128-16,-1 1 32 0,-1 1 0 0,0 3 0 15,-4 3-112-15,-2-5 0 0,-2 2-16 0,-1-3 0 16,-2 2 128-16,-2-2 16 0,-3-1 16 0,-2 0 0 16,-2 1 48-16,-1-3 0 0,-2 1 0 0,-2-3 0 15,-3-2 16-15,-2 1 16 0,-2-1 0 0,1 0 0 16,-1-6-192-16,-2 5-32 0,-1-5-16 0,2 1 0 16,2-6-304-16,0 1 0 0,0-3 0 0,1 0 0 15,1-1-2128 1,0-3-336-16</inkml:trace>
  <inkml:trace contextRef="#ctx0" brushRef="#br0" timeOffset="13531.01">11446 11414 19343 0,'-8'-13'848'0,"4"8"192"0,-3-4-832 0,2 3-208 0,-1 0 0 0,0 0 0 16,6 6 960-16,-8-4 128 0,-1 2 48 0,-2 0 0 15,-2 2-560-15,-1 3-128 0,-4 1 0 0,-1 2-16 16,-3-1-208-16,1 5-32 0,-1-1-16 0,1 7 0 15,-5-1 176-15,3 4 32 0,0-3 16 0,2 4 0 16,1-1-48-16,0 1-16 0,1 0 0 0,3 1 0 16,1-2-32-16,2 0-16 0,1-1 0 0,5-2 0 15,2-1-112-15,2 1-32 0,3-1 0 0,4 0 0 16,2 0-144-16,1 2 0 0,-1-2 144 0,0 3-144 16,6-2 0-16,-1 1 0 0,-2-1 0 0,1 0 0 15,2-1 0-15,-1-1 144 0,2-1-144 0,1-1 0 0,-3 2 272 0,3 0-48 16,2-1-16-16,-2 2 0 0,-3-1-48 15,1 2-16-15,-1-1 0 0,-5-3 0 0,-1 1 752 16,-1 1 128-16,-1 0 48 0,-2-2 0 16,-2 0-1648-16,-2 2-336 0,-1 0-64 0,1 0-16 0,-3 0 992 0,0 0 0 15,-3-1 0-15,0-3 208 0,0 2-208 0,1-6 144 16,-3 2-144-16,1-5 128 0,0 2-128 0,0-2 128 16,1-1-128-16,9-2 128 0,-9 0 0 0,9 0 0 15,-9-1 0-15,9 1 0 0,-9-5-128 0,4 0 192 16,5 5-192-16,-4-11 192 0,4 2-192 0,3-4 0 15,2 0 0-15,3 3 0 0,2-3 0 0,3 1 0 16,2-1 0-16,3-1 0 0,1-1 0 0,2 1 0 0,2 1 0 0,1 2 0 16,0-5 0-16,-1 0 0 0,-1 1 0 0,-2-1 0 15,3 4 0-15,-3-2 0 0,0-3 0 0,-1 1 0 16,-2 0 0-16,1 0 0 0,-3-1 0 0,-1 0 0 16,-3-3 0-16,-3 1 0 0,-2-2 0 0,-4 0 0 15,-3-3 0-15,-2 4 0 0,-2 5 0 0,-1 1 0 16,-3-3 192-16,-2 3 0 0,-3 1 0 0,0 3 0 15,-2-2-64-15,0 5-128 0,-3 1 192 0,0 6-64 16,1 4-304-16,0 3-64 0,0 1-16 0,0 5-9824 16,-3 3-1968-16</inkml:trace>
  <inkml:trace contextRef="#ctx0" brushRef="#br0" timeOffset="14331.34">10319 13824 10127 0,'0'0'896'0,"0"0"-704"0,0 0-192 0,0 0 0 0,0 0 512 0,0 0 80 15,0 0 16-15,6 10 0 0,-2 0 96 0,-4-10 32 16,7 9 0-16,0 0 0 0,2-3 208 0,0 2 32 16,-1-3 16-16,3 2 0 0,3 4-96 0,3-5 0 15,2 2-16-15,2-1 0 0,3 3-224 0,2-2-32 16,-2 3-16-16,1 0 0 0,2 3-176 0,4 1-48 15,0 0 0-15,2 2 0 0,3 3-96 0,0-1-32 16,-1 1 0-16,3-1 0 0,3 0-16 0,-2 2-16 16,-2 3 0-16,0-6 0 0,0-7-224 0,-1 1 144 15,-6-1-144-15,6-2 128 0,-1-1-128 0,3-3 192 16,-2-3-192-16,1 1 192 0,3-1 256 0,5 1 48 0,2 1 16 0,0-4 0 16,0-4-64-16,-2 1 0 0,-3-1 0 0,-4 1 0 15,-4-5-224-15,0 2-48 16,-4 1-16-16,-3-4 0 0,-1 1-160 0,-3-3 192 0,-2 0-192 0,0 1 192 15,-3 6-192-15,-3-1 0 0,-1-2 0 0,-3 3 0 16,-11 4-208-16,9-4-32 0,-9 4 0 0,0 0 0 31,0 0-2208-31,0 0-448 0,-1-15-96 0,1 15-16 0</inkml:trace>
  <inkml:trace contextRef="#ctx0" brushRef="#br0" timeOffset="14642.52">11434 13911 16815 0,'-9'-11'736'0,"6"6"160"0,3 5-704 0,2-13-192 16,1 5 0-16,4-1 0 0,2 3 0 0,1-1 0 16,1 1 0-16,2 4 0 0,0-3 256 0,2-2 80 15,-2 6 16-15,2 0 0 0,1 0 592 0,4 2 112 16,-3 1 32-16,2 2 0 0,2 1-240 0,-1 0-32 15,5 3-16-15,0 3 0 0,-1 3-208 0,-3 2-32 16,2-1-16-16,0 0 0 0,-3 2-96 0,2 2-32 16,-3 4 0-16,0-2 0 0,-4 1-160 0,-1 0-16 15,-1-3-16-15,-1 2 0 0,-3 2-48 0,-2-3-16 0,-2-1 0 16,-2 2 0-16,-3-2 320 0,-2 1 64 0,-3 2 16 0,-3-3 0 16,-5-1-16-16,-5 1 0 0,-4 1 0 0,-3 3 0 15,-3-1-128-15,-3 2-32 0,0-3 0 0,-4 1 0 16,-1-2-240-16,-1 3-144 0,1-1 160 0,-3 1-160 31,-3 6-1504-31,-4-4-400 0,-1 1-80 0</inkml:trace>
  <inkml:trace contextRef="#ctx0" brushRef="#br0" timeOffset="15495.65">10519 14779 17503 0,'0'0'1552'0,"0"0"-1232"0,-9-1-320 0,9 1 0 15,0 0 1280-15,0 0 208 0,0 0 48 0,0 0 0 16,5 12-800-16,4-1-160 0,3 3-16 0,1 3-16 16,5 5-16-16,2 4 0 0,4-2 0 0,2 5 0 15,-1-1-160-15,2 4-48 0,1 1 0 0,0 1 0 16,-3 2-128-16,-1 2-48 0,-1 3 0 0,-1-3 0 16,-2-4-144-16,-2-2 0 0,-3 0 0 0,-2-3 0 31,-3-4-384-31,-6-3-96 0,0-3-32 0,-2-4 0 15,0-1-1472-15,-2-6-320 0,0-8-48 0,0 0-16 0</inkml:trace>
  <inkml:trace contextRef="#ctx0" brushRef="#br0" timeOffset="15795.95">10971 14774 21999 0,'0'0'960'0,"0"0"224"0,-1-10-944 0,1 10-240 16,0 0 0-16,0 0 0 0,0 0 128 0,0 0 0 16,0 0-128-16,-8 14 192 0,1 6 352 0,-6 6 64 15,-5 1 16-15,-2 4 0 0,-4 4 192 0,-3 3 32 16,-2 2 16-16,-3 6 0 0,-4-1 160 0,-1 2 48 0,1 4 0 0,-5-2 0 16,0-2-400-16,-1 1-80 15,-4 0-16-15,2-7 0 0,-1-2-304 0,5-5-64 0,0-2-16 0,6-7 0 16,4-3-192-16,5-4 0 0,8-3 0 15,5-5 0 1,12-10-1888-16,0 0-272 0,0 0-48 0</inkml:trace>
  <inkml:trace contextRef="#ctx0" brushRef="#br0" timeOffset="16646.56">10272 15209 4607 0,'-14'8'192'0,"14"-8"64"0,-13 2-256 0,2-1 0 0,1 1 0 0,2-2 0 16,8 0 1376-16,-8 0 224 0,8 0 64 0,0 0 0 15,0 0-1120-15,-10-2-224 0,10 2-32 0,0 0-16 16,-6-3-96-16,6 3-32 0,0 0 0 0,0 0 0 15,-6-5 272-15,6 5 48 0,0 0 16 0,0 0 0 16,0 0-480-16,0 0 0 0,-3-9-128 0</inkml:trace>
  <inkml:trace contextRef="#ctx0" brushRef="#br0" timeOffset="17100.78">10239 15147 3679 0,'0'0'160'15,"0"0"32"-15,-9 2-192 0,9-2 0 0,0 0 0 0,0 0 0 0,0 0 3296 0,0 0 608 16,-8 0 128-16,8 0 32 0,0 0-1904 0,0 0-384 16,0 0-80-16,0 0-16 0,5-9-768 0,2 3-144 15,4 0-48-15,2-5 0 0,2 1-480 0,4-1-112 16,3 5 0-16,7-6-128 0,2-3 144 0,0 2-144 0,2 2 0 15,1-2 144-15,-4 8-144 0,3-4 0 0,-1 1 0 0,0 5 0 16,-2 3 0-16,1 3 0 0,-1 2 0 0,-1 7 0 16,-1-2 0-16,-1 9 0 0,-3 7 0 0,-5 0 0 15,-6 2 0-15,-4 3 0 0,-4-1 160 0,-4 2-160 16,-5 1 224-16,-6 0-64 0,-5 0-16 0,-5-5 0 16,-3-5-144-16,-3-3 160 0,0-6-160 0,-5-2 160 15,-1-7 352-15,3-3 64 0,-1-4 0 0,2-5 16 16,0-4 208-16,2-4 32 0,2-4 16 0,5-4 0 15,5-3-400-15,5-4-96 0,3-1-16 0,5 0 0 16,3 0-336-16,6-1-192 0,3-1 32 0,4 3 0 16,3 3-160-16,3 3-48 0,0 1 0 0,3 7 0 15,2 4 128-15,2 2 32 0,1 6 0 0,3 4 0 0,1 4 208 16,0 7 0-16,-1 7 0 0,-4 5-144 0,0 9 144 16,-3 2-192-16,-3 4 192 0,-3-1-192 15,-3 1-1600-15,-7 0-336 0</inkml:trace>
  <inkml:trace contextRef="#ctx0" brushRef="#br0" timeOffset="19153.91">15747 12622 9215 0,'0'-14'400'0,"0"14"96"15,0 0-496-15,6-11 0 0,-1 1 0 0,4 1 0 0,-1 5 1872 0,-1-1 288 0,-7 5 48 0,9-10 16 16,-1 3-1104-16,-8 7-224 0,0 0-32 0,0 0-16 16,0 0 0-16,0 0 0 0,0 0 0 0,0 0 0 15,0 0-96-15,4 14-32 0,-4 4 0 0,-2 4 0 0,0 1-96 0,-3 2-32 16,-4 6 0-16,-3 7 0 0,-3 8-112 0,-3 6-32 15,-1 5 0-15,-5 5 0 0,-5 7-32 0,-3 2-16 16,-2 3 0-16,-2 4 0 0,-4 1-80 0,1 1 0 16,0-3-16-16,0-5 0 0,0 2-16 0,1-6 0 15,1-8 0-15,3-3 0 0,2-2 352 0,3-7 64 16,1-3 0-16,5-7 16 0,4-4-208 0,3-4-32 16,3-3-16-16,3 0 0 0,1-5-272 0,3-7-64 15,0-2-128-15,4-2 192 0,2-11-192 0,0 0 0 16,0 0 0-16,15-7 0 15,4-1-1456-15,5-10-176 0,4-3-32 0,4-11-13440 0</inkml:trace>
  <inkml:trace contextRef="#ctx0" brushRef="#br0" timeOffset="20919.79">13422 15376 2751 0,'-9'6'256'0,"-1"0"-256"0,1 3 0 0,1-3 0 15,2 2 4176-15,1-2 800 0,1 0 144 0,4-6 48 16,0 0-3648-16,0 0-736 0,0 0-144 0,0 0-16 15,14-11 192-15,-1-3 32 0,2-2 16 0,0-4 0 16,2-6-96-16,3 1-32 0,3-2 0 0,2 0 0 16,-1-2-176-16,3 2-48 0,-1-2 0 0,-1 6 0 15,0 2-304-15,-2 2-64 0,-4 2-16 0,-1 4 0 16,-1 8-128-16,-3 3 0 0,1 3 0 0,0 5 0 16,0 10 0-16,1 0 0 0,1 3 0 0,-3 5 0 15,-5 7 960-15,2 3 128 0,-1 3 0 0,0 0 16 16,-1-2-1664-1,-3 4-336-15,-1-3-64 0,-1-1 0 0,1-2 784 0,-1-5 176 0,-2-3 0 0,1-2 0 0,-3 0 704 0,0-5 80 16,0-3 32-16,0-4 0 16,0-11-3264-1,-6 9-656-15,6-9-128 0,0 0-32 0</inkml:trace>
  <inkml:trace contextRef="#ctx0" brushRef="#br0" timeOffset="21228.17">13745 15293 23951 0,'-10'8'2128'0,"-1"2"-1696"15,0 2-432-15,2 1 0 0,-2 2 928 0,-1 7 96 16,2 3 32-16,0 1 0 0,0 2-704 0,-4-2-144 0,1 5-16 0,4 3-16 16,-1 2 240-16,3-1 48 0,2 5 16 0,4-2 0 15,4 0 32-15,3 2 16 0,4-4 0 0,7 1 0 16,3-1-32-16,4-6-16 0,3 0 0 0,6-2 0 15,4-6-208-15,3-2-32 0,2-1-16 0,4-3 0 16,4 1-80-16,6-5-16 0,5-1 0 0,0-3 0 16,-2-3-128-16,1-5 160 0,1 0-160 0,2-2 160 15,0-2-160-15,2-1 0 0,1 0 144 0,-2 1-144 16,-6-5-784 0,-1 2-240-16,-3-1-32 0,-2 0-16 0,0 2-1616 15,-1-4-320-15</inkml:trace>
  <inkml:trace contextRef="#ctx0" brushRef="#br0" timeOffset="21725.02">15772 15578 23951 0,'0'0'1056'0,"-8"-3"224"16,1-2-1024-16,7 5-256 0,0 0 0 0,-5 9 0 0,1 9 1008 0,4 3 144 0,1 0 16 0,2 7 16 15,-1 3-896-15,2 1-288 0,-4 2 160 0,0 5-160 16,-5 3 192-16,-1-1-64 0,-2 4 0 0,-1-2 0 16,-1 3 96-16,0-5 16 0,-3-5 0 0,2-4 0 15,1-5 16-15,1-8 16 0,2-6 0 0,2-6 0 16,5-7 496-16,0 0 80 0,0 0 32 0,-1-14 0 16,2-8-176-16,3-4-48 0,1-6 0 0,3 1 0 15,-1 1-416-15,3-3-96 0,1-2-16 0,0-1 0 16,3 0-128-16,1 6 0 0,3 3 0 0,0 3 0 15,0 5 0-15,0 1 0 0,2 3 0 0,-2 6 0 16,-1 5-160-16,3 4 160 0,-1 3 0 0,1 6-144 16,-4 3 144-16,1 6 0 0,-1 3 0 0,-2 4-128 15,-2-1 128-15,-2 4 0 0,-5 1 0 0,0 2-128 0,-1-1 128 16,0-2 0-16,0 2 0 0,0-5 0 0,-1 0-240 0,1-2-16 16,5-5 0-16,-3-4 0 15,1-5-2048-15,0 0-400 0,4-5-96 0</inkml:trace>
  <inkml:trace contextRef="#ctx0" brushRef="#br0" timeOffset="22046.36">16624 15604 35423 0,'-19'4'1568'0,"6"1"320"0,-1 2-1504 0,-1 5-384 0,0 6 0 0,1 2 0 15,-2 7 0-15,5 2 144 0,-2 2-144 0,-2 2 0 16,-3-3 0-16,3 3 0 0,2 2 0 0,3-1 0 16,2-1 0-16,3 0-256 0,3-5 32 0,2-1 0 31,3 0-352-31,8-6-64 0,-2-8 0 0,5-2-16 0,1-7 224 0,3-3 48 0,2-6 16 0,3-4 0 16,1-1 496-16,1-5 80 0,-2-3 32 0,0 0 0 15,4-1 272-15,-3-1 64 0,-4-2 16 0,-2-2 0 16,-3 1-32-16,-4 4-16 0,-6-2 0 0,-7 0 0 15,0 0 80-15,-7 2 16 0,-5 2 0 0,-3 1 0 16,-3 0-320-16,-4 1-48 0,1 1-16 0,-1 3 0 16,1 2-576-16,3-1-112 15,1 3-16-15,1-2-10912 0,8 3-2176 0</inkml:trace>
  <inkml:trace contextRef="#ctx0" brushRef="#br0" timeOffset="22274.45">17093 15226 21183 0,'0'0'1888'0,"-5"10"-1504"15,-4 0-384-15,2 5 0 0,1 7 2560 0,2 6 448 16,2 2 96-16,2 2 16 0,-2 6-1984 0,1 2-400 16,1 1-80-16,-1 5-16 0,-2-1-400 0,1 4-96 15,-4 3-16-15,-2 3 0 0,0 1-128 0,-2 0-144 16,2-3 144-16,-3 2-208 15,0 0-2912-15,-1-5-576 0,2-1-112 0</inkml:trace>
  <inkml:trace contextRef="#ctx0" brushRef="#br0" timeOffset="22415.8">16770 15764 25791 0,'0'0'1152'0,"0"0"224"0,0 0-1104 0,13-5-272 0,3 3 0 0,6-3 0 15,4 0 2592-15,9 2 464 0,7 3 80 0,7-1 32 16,7-2-2272-16,7 2-464 0,4 1-96 0,2 0-16 31,0-2-2192-31,-6-2-448 0,18-5-96 0,-10 4-16 0</inkml:trace>
  <inkml:trace contextRef="#ctx0" brushRef="#br0" timeOffset="23010.07">18616 15561 15663 0,'-13'-6'1392'0,"4"2"-1120"0,9 4-272 0,-11-1 0 15,11 1 1072-15,-9 0 144 0,9 0 48 0,-9 9 0 16,1-1-496-16,2 6-80 0,-1 4-32 0,4 4 0 16,-2 5 256-16,-2-1 48 0,5 5 16 0,-2 2 0 15,-1 1 0-15,1 3 0 0,-4 1 0 0,1 1 0 16,-3 1-240-16,1-3-48 0,0-5-16 0,0-5 0 16,0-4-112-16,3-6-32 0,0-6 0 0,6-11 0 15,0 0 384-15,0 0 80 0,-5-12 16 0,5-6 0 16,3-9-272-16,2-3-48 0,4-7-16 0,2-5 0 15,3 0-480-15,2 1-192 0,1-3 128 0,4 3-128 16,-2 5 0-16,1 1 0 0,0 4 0 0,1 6 0 16,-2 6 0-16,0 5 0 0,-1 5 0 0,0 6-176 15,-1 6 176-15,0 6 0 0,-2 5 0 0,-1 5 0 0,-2 1 0 16,-2 6-128-16,-1 2 0 0,-4 1 0 16,-4-4 128-16,-1 5 0 0,-3-5 0 0,0 4 0 0,-4-5-128 0,2 1 0 15,1-4 0-15,2-7 0 0,2-14 128 16,0 0 0-16,0 0 0 0,0 0 0 0,7-8 0 0,4-4 0 15,1-6 0-15,2-1 0 0,3-3 0 0,-1-1 176 16,1-2-48-16,3 2 0 0,1 4-128 0,-2 0 0 16,0 1 0-16,-3 3-176 0,-1 5 176 0,-1 5 0 15,2 2 0-15,-2 4-128 0,-3 8 128 0,1 3 0 16,-4 7-144-16,1 4 144 0,-2-2 0 0,0 3 0 16,-3 6 0-16,-1-4 0 0,-3 5 0 0,1-2 0 15,1-2 0-15,2 1 0 16,0-5-1808-16,2-2-352 0,2-3-64 0,4-4-16 15,-1-6-1456-15,6-3-288 0</inkml:trace>
  <inkml:trace contextRef="#ctx0" brushRef="#br0" timeOffset="23294.43">19735 15494 25791 0,'-15'15'2304'0,"6"-2"-1856"0,-3-1-448 0,1 9 0 0,4 0 2656 0,2 5 432 0,1 2 96 0,3-3 16 15,2 2-2496-15,0-3-512 0,-1-2-192 0,4-1 176 16,0-3-176-16,0-3 0 0,-1-1 0 0,4 0 0 16,-1-7-192-16,2 0 16 0,-8-7 16 0,14 3 0 15,0-3 160-15,1-3 144 0,2-3-16 0,0-2-128 0,2-6 480 0,3-1-16 16,0 0 0-16,-1-2 0 0,0-2-96 0,-2 1-32 15,-3 1 0-15,-1-1 0 0,-2 0-144 0,-1 3-48 16,-1-1 0-16,-1 2 0 0,-2 1-336 0,-1 0-80 16,1 1-16-16,0-2-11616 15,-2-1-2304-15</inkml:trace>
  <inkml:trace contextRef="#ctx0" brushRef="#br0" timeOffset="23572.62">20924 14811 33695 0,'0'0'1488'0,"0"0"304"0,0 0-1424 0,5 13-368 0,1 3 0 0,0 5 0 15,-1 4 320-15,-3 7-16 0,1 2 0 0,-3 6 0 16,-2 4-80-16,-3 2-16 0,-4 5 0 0,-5 2 0 15,-3 3 112-15,-4 6 0 0,-3 1 16 0,-1 4 0 16,-3-2 32-16,0 0 0 0,0-2 0 0,2-3 0 16,0 0-368-16,0-4 0 0,3 0 0 0,3-9 0 15,2-4-832-15,3-6-64 16,4-11-32-16,4-4 0 0,3-8-1040 0,4-14-208 16,0 0-32-16,13-4-10928 0</inkml:trace>
  <inkml:trace contextRef="#ctx0" brushRef="#br0" timeOffset="23805.12">21511 14912 28559 0,'-12'7'1264'0,"0"5"272"0,-1 0-1232 0,-1 7-304 16,0 8 0-16,-1 6 0 0,1 5 2240 0,-1 4 400 15,0 4 80-15,-1-4 16 0,-1 4-1840 0,3-3-352 16,-2 4-80-16,2-1-16 0,2 3-288 0,3 1-160 0,-1 1 160 0,2-3-160 15,2-1-208-15,2-2-144 0,1-4-32 16,3-4 0 0,3 0-2112-16,1-3-448 0,2-2-64 0,0-8-11264 0</inkml:trace>
  <inkml:trace contextRef="#ctx0" brushRef="#br0" timeOffset="23939.51">21207 15737 11055 0,'-17'-25'976'0,"5"13"-784"0,1-2-192 0,1-2 0 16,1 4 3584-16,4 2 688 0,1-3 128 0,3 5 16 15,1-2-2128-15,3 2-432 0,4-2-96 0,4 5-16 16,3-2-1184-16,8 1-240 0,1 3-64 0,5-2 0 16,3-2-48-16,6 3-16 0,3 2 0 0,3-2 0 31,3-1-976-31,1 1-208 0,0 0-32 0</inkml:trace>
  <inkml:trace contextRef="#ctx0" brushRef="#br0" timeOffset="24138.95">22153 15695 16575 0,'-5'10'1472'0,"0"5"-1168"16,-1 4-304-16,1 1 0 0,-1 5 3632 0,1 2 656 15,0 5 144-15,-2-1 32 0,-2-1-3376 0,-1 2-688 16,-2-5-128-16,-1 2-16 0,3 3-256 0,0-6 0 15,0 0 0-15,0-5 0 16,3 1-2432-16,4-7-496 0</inkml:trace>
  <inkml:trace contextRef="#ctx0" brushRef="#br0" timeOffset="24539.35">22607 15819 33279 0,'-15'23'1472'0,"5"-5"320"0,-1 3-1440 0,-1 6-352 0,-1 5 0 0,-2 2 0 15,-1 1 656-15,1 0 64 0,-6-1 16 0,2-2 0 16,-2-4-416-16,2 0-96 0,0-6-16 0,1-4 0 0,2-3-208 16,3-5 176-16,3-1-176 0,10-9 160 0,0 0 256 0,0 0 48 15,0-14 16-15,5-3 0 0,5-3-64 0,4-4-16 16,3-8 0-16,4 0 0 0,5 1-272 0,-1-4-128 15,4 2 128-15,-2-2-128 0,1-5 0 0,0 5 0 16,-1 4 0-16,-2-1 0 0,-1 3 0 0,0 5 0 16,-1 5 0-16,3 2 0 0,-1 5 0 0,2 4 0 15,-3 3 0-15,0 5-176 0,0 5 176 0,-2 3 0 16,-6 4 0-16,-2 4-128 0,-4-1 128 0,-1 3 0 16,-6 1 0-16,-4 0 0 0,-4-1 0 0,-4 2 0 15,-7 0-144-15,-1 3 144 0,-6-1 0 0,-3-8 0 16,-2-2 0-16,2-1 0 0,-1-6 128 0,2-4 112 15,-1-2 16-15,3-6 0 0,0-4-112 0,3-3-16 16,1-4 0-16,5-4 0 16,5-4-1376-16,5-1-288 0,6-1-48 0,5 1-9648 0,2-3-1936 0</inkml:trace>
  <inkml:trace contextRef="#ctx0" brushRef="#br0" timeOffset="24766.98">23659 14880 31327 0,'-15'-3'2784'0,"5"5"-2224"0,10-2-560 0,-10 8 0 15,-2 8 1328-15,0 3 144 0,-1 6 48 0,-4 3 0 16,0 5-736-16,-1 7-144 0,0 4-16 0,0 1-16 16,0 3-176-16,3 4-48 0,-1 4 0 0,-1 1 0 15,-1 0-208-15,1 3-48 0,-2-1-128 0,1 0 192 16,0 0-1632-16,3-8-336 15,-1-3-64-15,4-1-14416 0</inkml:trace>
  <inkml:trace contextRef="#ctx0" brushRef="#br0" timeOffset="25082.37">23717 15778 29487 0,'0'0'1296'0,"9"-3"288"0,2-1-1264 0,6-3-320 16,4 2 0-16,6 0 0 0,5-4 1744 0,1 1 304 16,1-3 48-16,-1 2 16 0,-1-3-1632 0,-4-1-320 0,-4 0-160 0,-2-2 160 15,-5-1-160-15,-4-1 0 0,-7 0 0 0,-2 2 0 16,-4 0 128-16,-4 6 160 0,-5 1 32 0,-2 6 0 16,-5 1 112-16,-2 2 16 0,-3 8 16 0,0 1 0 15,-2 5-80-15,1 4-32 0,1 2 0 0,3 4 0 16,3-1 240-16,4 3 48 15,5-3 16-15,5 1 0 0,2 2-240 0,7-4-48 0,4-1-16 16,7-2 0-16,4-2-352 0,7-3 0 0,5-4-160 0,5-2 160 31,4-2-1664-31,2-7-240 0,-2-4-32 0,1-5-10096 0,-3 0-2032 0</inkml:trace>
  <inkml:trace contextRef="#ctx0" brushRef="#br0" timeOffset="25614.58">25295 15384 26719 0,'0'0'1184'16,"-10"-2"240"-16,0-1-1136 0,-1 5-288 0,0 1 0 0,-3 10 0 0,0 2 2304 0,-2 3 384 15,-4 1 96-15,-2 2 16 0,-1-2-2032 0,4 1-416 16,0 0-80-16,2-1-16 0,3 0-32 0,6-1-16 15,-1-2 0-15,5-3 0 0,3 0-208 0,4-5 0 16,1-2 0-16,6 1 0 0,6-6 0 0,3-4 0 0,2-6 0 16,6 2 0-16,-2-3 0 0,1-1 0 15,-5-1 0-15,0-2 0 0,-5 1 0 0,-2 2 128 0,-1-5-128 16,-2 4 0-16,0 0 176 0,-4-1-176 0,-7 13 192 0,8-3-192 16,-8 3 256-16,9-7-48 0,-9 7-16 0,10 2 0 15,-10-2 0-15,15 7-16 0,0 0 0 0,3 3 0 16,1-3-176-16,4 1 0 0,4-3 144 0,2-2-144 15,2-5 0-15,4-2 0 0,2-7 0 0,2-3 0 16,2-6 0-16,0-3-160 0,-4-8 160 0,1 2-160 16,-3-4 160-16,-4 0 0 0,-1-1 0 0,-2-2-128 15,-3 1 128-15,-3-2 0 0,0 1 0 0,-3-3 0 16,-2-5 0-16,-2 3 0 0,-2 1 128 0,-2 5-128 16,-2 4 128-16,-3 8-128 0,-1 7 160 0,-1 4-160 15,-4 12 192-15,0 0-48 0,0 0-16 0,-10 22 0 16,-1 7-128-16,-3 8 0 0,-3 5 0 0,-1 9 0 15,-1 8 0-15,-1 6 0 0,-4 8 0 0,1 7 0 0,-1 0 0 16,1 9 0-16,-4 2 0 0,0 2 128 0,-1-5-128 0,1 0 0 16,-3-5 0-16,1 1 128 0,1-4-128 0,3-8 0 15,-1-6 0-15,5-8 128 0,-1-6-128 0,3-2 0 16,1-10-192-16,2-5 192 16,-1-6-1392-16,4-10-144 0,-1-9-48 0,2-3-9600 15,-2-7-1920-15</inkml:trace>
  <inkml:trace contextRef="#ctx0" brushRef="#br0" timeOffset="25737.03">25283 16336 27647 0,'0'0'2448'0,"10"-6"-1952"16,1 1-496-16,5-3 0 0,1 2 2304 0,6 1 352 15,3-4 80-15,4 3 16 0,2-3-1920 0,4 2-384 0,2-1-80 0,2-1-16 16,4 0-224-16,1 0-128 0,2-5 160 0,-1-1-160 16,-3-3 0-16,1-1-240 0,-3-3 32 0,1 3-11248 31,0-1-2256-31</inkml:trace>
  <inkml:trace contextRef="#ctx0" brushRef="#br0" timeOffset="26359.16">27951 14682 27647 0,'0'0'2448'0,"2"-11"-1952"0,2 2-496 0,-4 9 0 0,4-10 1728 0,-4 10 240 16,0 0 48-16,0 0 16 0,0 0-1520 0,-10 5-288 16,-3 4-64-16,-2 0-16 0,-3 3-144 0,-5 0 0 15,-5-2 144-15,-2 3-144 0,-2 4 0 0,-2-5 0 16,-6-1 0-16,3 1 0 0,-1 5 0 0,0-2 0 15,-1-2 0-15,3 0 0 0,-1-1 0 0,4-3 0 16,0 0 0-16,1-4 0 0,1 0 208 0,-1 0 32 16,1-2 0-16,3 1 0 0,-1 1-112 0,5 0-128 15,-3-3 176-15,6 1-176 0,3 1 192 0,3-2-192 16,2 1 192-16,4 1-192 0,9-4 128 0,0 0-128 16,0 0 0-16,-6 7 0 0,4 5 0 0,2-3 0 0,0-9 0 0,5 14 0 15,2 2 0-15,-1 1 0 0,2-2 0 0,-1 3-144 16,1 1 144-16,1 1 0 0,-2 3 0 0,1 4 0 15,-2-5 0-15,1 3 0 0,0 4 0 0,-3 1 0 16,-2-2 0-16,-4 7 0 0,0-1 0 0,-2 5 0 16,-2 6 0-16,-2-2 0 0,-2 4 0 0,0-2 0 15,-3 3 0-15,-1 1 0 0,-1 2 0 0,-2-2 0 16,1-2 272-16,-2 1-16 0,-1-2 0 0,0 2 0 16,-2-4-16-16,4 2-16 0,0-1 0 0,2-1 0 15,1-2-32-15,2-2-16 0,3-2 0 0,3-7 0 16,1-1 64-16,2 0 16 0,3-8 0 0,2-2 0 15,0-1-96-15,3-2-16 0,2-2 0 0,3-2 0 0,0-7-144 16,4 2 0-16,4 1 0 0,1-6 0 0,0 0-256 0,3-2 0 16,-1 0 16-16,5 1 0 15,-1-5-384-15,2 1-80 16,2-1 0-16,5 2-16 0,3-3-2240 0,1-1-448 0,0 1-96 16</inkml:trace>
  <inkml:trace contextRef="#ctx0" brushRef="#br0" timeOffset="26701.98">28313 14651 34031 0,'1'-14'1504'0,"4"6"320"0,4-3-1456 0,4 2-368 0,2-1 0 0,3 2 0 15,2-2 192-15,1 4-16 0,-1-2-16 0,-3 3 0 16,-1 2-160-16,-1 3 0 0,-1 0 0 0,-1 2 128 16,-13-2-128-16,9 10 0 0,-5 0 0 0,-2 5 0 15,-6 4 0-15,-3 6-144 0,-3 1 144 0,-7 1 0 16,-1 3 0-16,-2 2-128 0,-5-1 128 0,-3 1 0 15,-2 3 0-15,2-2 0 0,2-1 0 0,3-2 0 16,5-5 0-16,5-5 128 0,6-4-128 0,7 0 192 0,7-7 432 0,6 0 80 16,5-3 0-16,6 1 16 0,3-3-256 15,5-4-48-15,1-2-16 0,2-2 0 16,-1-2-1120-16,3-1-240 0,0-3-32 0,0 4-15264 16</inkml:trace>
  <inkml:trace contextRef="#ctx0" brushRef="#br0" timeOffset="27272.9">28574 15614 38527 0,'0'0'1712'0,"0"0"336"0,6 9-1632 0,0 2-416 0,1 1 0 0,-2-2 0 15,-3 2 0-15,-2-12-320 0,-4 9 48 0,-6 0 16 32,-2-3-608-32,-4 4-112 0,1-5-32 0,-3 5 0 0,-2-2 704 0,2 4 144 0,0-1 32 0,1 0 0 15,0 2 384-15,3-3 96 0,3 3 16 0,3 1 0 16,5-5-208-16,3 4-32 0,2 1-128 0,4 1 192 16,4-1-192-16,4 4 0 0,3 2 0 0,1 3 0 15,1 1 128-15,1 4-128 0,5-1 0 0,0 3 144 16,-1 4 96-16,-1-1 16 0,-2 2 0 0,-2-3 0 15,-2 1 160-15,-3-3 32 0,-2 1 16 0,-6-6 0 0,-4 3-32 16,-2-6-16-16,-2-1 0 0,-4-2 0 16,-4-1-96-16,-2-3 0 0,-6 1-16 0,-3-6 0 0,-4 0 144 15,-2-4 16-15,-2 1 16 0,-1-5 0 0,-3-3-32 16,-1-3 0-16,-1-4 0 0,1 1 0 0,-1-3-80 0,3-4-32 16,1 0 0-16,5-3 0 0,7 1-336 15,7-2 0-15,4-1 0 0,7 0 0 0,3-7 0 0,8 3-208 16,8-1 80-16,5-2 128 0,4 1-192 0,6-3 192 15,2 4-160-15,3 0 160 0,-2 4-160 0,-2 2 160 16,1 2-160-16,-1 3 160 0,0-1 0 0,-1 2-144 16,-1 5 144-16,-1-3 0 0,-7 3 0 0,-1-2 0 15,-4 2 0-15,-4 0 0 0,-2-4-256 0,-6 3 48 16,-4-3 0-16,-3-2 0 16,-3 2-272-16,0-2-48 0,-4-4-16 0,1 3 0 15,-1 1-1904-15,1 1-384 0,-2-2-80 0,2 0-12512 0</inkml:trace>
  <inkml:trace contextRef="#ctx0" brushRef="#br0" timeOffset="27797.06">28987 14045 23039 0,'0'0'2048'0,"-9"-2"-1648"0,9 2-400 0,0 0 0 15,0 0 2320-15,0 0 384 0,0 0 80 0,0 0 16 0,15-3-1552 0,5-1-304 16,6 0-64-16,6 1-16 0,7 3-352 0,8 0-80 16,8 0-16-16,3 0 0 0,4 3-208 0,1 2-32 15,-2-2-16-15,-3-2 0 0,-1-1 32 0,-1 4 0 16,-2 3 0-16,-3 0 0 0,-3-1 64 0,-2 3 0 15,-4-1 16-15,-4 4 0 0,-5 2-112 0,-3-1-32 16,-3 0 0-16,-4 4 0 0,-4 6-128 0,-4 5 160 16,-3 5-160-16,-5 6 160 0,-4 4-160 0,-6 9 0 15,-4 9 144-15,-5 0-144 0,-4 4 144 0,-5-2-144 16,-4 2 192-16,-2 2-192 0,-2-2 128 0,-2 0-128 16,0-5 0-16,1 2 0 0,5-1 0 0,3 1 0 0,5-3 0 15,3 2 0-15,1-1 0 0,5-2 0 16,6-2 0-16,2 0 0 0,2 1 0 0,6-2 0 0,2 1 0 0,4-2 0 15,1 2 0-15,6 1 256 0,0 3-48 0,1 4-16 16,-2-2-64-16,1 2 0 0,-2 2-128 0,0-5 192 16,-3 4-64-16,1-1-128 15,-2 2 176-15,-1 3-176 0,-4-5 176 0,0 0-176 0,1 4 160 0,-3-6-160 16,1 2 256-16,-1-5-64 0,2 4 0 0,-2-6 0 16,-1-2 384-16,2-5 64 0,3-1 0 0,-5-5 16 15,2-2-144-15,0 0-48 0,0-5 0 0,0-3 0 16,-3-4-304-16,-1-4-160 0,-1-4 160 0,-3-4-160 15,-2-4 0-15,-5-4 0 0,-3 0 0 0,-5-9 0 16,-4-2-896-16,-7-8-160 16,-7-1-32-16,-11-5-12416 0,-16-6-2496 0</inkml:trace>
  <inkml:trace contextRef="#ctx0" brushRef="#br0" timeOffset="28813.7">3731 18853 14447 0,'-9'-9'640'0,"4"2"128"0,0 0-608 0,1-3-160 0,1 2 0 0,2-2 0 0,1 10 384 16,0-6 32-16,0 6 16 0,1-9 0 0,-1 9-80 0,0 0-16 16,7-8 0-16,-7 8 0 0,10-5 304 0,0 0 64 15,1 5 16-15,2 0 0 0,0 0 176 0,1 0 16 16,1 3 16-16,3-1 0 0,6 2-64 0,3-1-16 15,2-1 0-15,4 5 0 0,4-1 0 0,6 0 0 16,4 4 0-16,4-2 0 0,2 1-64 0,1 0-16 16,0 2 0-16,5 5 0 0,2 0-256 0,8 2-48 15,3 0-16-15,2 1 0 0,-1 0-192 0,4-1-32 16,-2-2-16-16,4-1 0 0,6-1 32 0,0-1 0 16,1 0 0-16,-1-4 0 0,-2-2 16 0,4-3 0 15,2 1 0-15,-1-2 0 0,1-3-128 0,-2-1 0 16,-2-1-128-16,0 0 192 0,3-1-192 0,-2 1 144 0,-2-1-144 15,-2 2 128-15,-6-3 16 0,-2 8 0 0,-2-3 0 0,1 2 0 16,-1-1 0-16,-2-1 0 0,-5 1 0 0,-6 0 0 16,-4 1-144-16,-4 2 0 0,-4-1 0 0,-6-2-11280 15,-6 2-2144-15</inkml:trace>
  <inkml:trace contextRef="#ctx0" brushRef="#br0" timeOffset="29879.34">8030 18010 25631 0,'-18'-1'1136'0,"8"1"224"0,1-1-1088 0,9 1-272 0,-9-1 0 0,9 1 0 15,0 0 512-15,0 0 64 0,0 0 0 0,0 0 0 16,0 0-432-16,0 0-144 0,13-2 0 0,3 1 144 16,3-3 80-16,5 2 16 0,2-1 0 0,6 1 0 0,3 0 160 15,8 0 48-15,6-1 0 0,3-1 0 0,2 2 64 0,4 1 0 16,1 1 16-16,5-2 0 0,3 1-48 0,3 0-16 15,8 1 0-15,-1 2 0 0,2 1-64 0,1-1-16 16,4 4 0-16,4-3 0 0,3 1-64 0,1 1 0 16,-2 2-16-16,3-4 0 0,1 4-112 0,5 0-32 15,5-1 0-15,1-1 0 0,-6 0-160 0,5 0 160 16,4-1-160-16,0-1 160 0,-2 0-32 0,2 1 0 16,2-2 0-16,5 1 0 0,0-1 64 0,1 0 0 15,-2-2 0-15,5-2 0 0,4 4-48 0,0-2 0 16,-6-2 0-16,8 1 0 0,7 0-144 0,-4 1 160 0,-3 0-160 15,3 0 160-15,6 0-160 0,-3 1 192 16,-3 0-192-16,4 2 192 0,5-1-192 0,-2 4 0 0,-4-5 0 0,4 1 0 16,6 0 0-16,-4-1 0 0,-3-1 0 15,4 1 0-15,6 2 0 0,-2-1 0 0,-3 2 0 0,1-1 0 16,2-2 0-16,-3 1 0 0,-2 1 0 0,3 1 0 16,1 1 0-16,0-1 0 0,-1-3 0 0,-1-1 0 15,3-3 0-15,-1 2 0 16,1 0 0-16,-1-3 0 0,-5-1 128 0,3 2-128 0,-3 0 0 0,-2-4 128 15,-1 2-128-15,0 3 0 0,2-1 0 0,-3 1 128 16,-6-2-128-16,0 4 0 0,-2 0 0 0,-3 4 0 16,-1-2 0-16,-5 1 0 0,-2 0 0 0,3 1 0 15,-2 1 0-15,-2-1 0 0,-6-3 0 0,-2 3 0 16,0 0 0-16,-3 2 0 0,-3-3 0 0,-3-2 0 16,-5 0 0-16,2 2 0 0,-2 0 128 0,-2-1-128 0,-6 2 0 15,-3-2 0-15,-1 0 0 0,-3-1 0 0,0 3 0 0,-2 0 0 16,-3 1 0-16,-4-1 0 0,-5-3 0 15,-3 3 0-15,-4 1 128 0,0 0-128 0,-7-3 0 0,2 1 0 16,-2 2 0-16,-2 1 0 0,-3-1 0 0,-4 0 128 16,-4-2-128-16,-3 2 0 0,-5-1 0 0,1-2 0 15,-4 4 128-15,-2-4-128 0,0 2 0 16,0-2 0-16,-1 1 0 0,-3-2 0 0,-1 2-144 0,0-1-16 16,-2-2 0-16,0 0 0 0,-3 0-176 0,0 2-48 15,-4-2 0-15,-7 0 0 16,9 1-96-16,-9-1-32 0,0 0 0 0,0 0-10544 15,0 0-2112-15</inkml:trace>
  <inkml:trace contextRef="#ctx0" brushRef="#br0" timeOffset="39294.18">23295 3974 9215 0,'-8'11'816'0,"5"-2"-656"15,0-1-160-15,0 2 0 0,1 3 1424 0,-1-3 256 16,-1 3 48-16,0-2 16 0,-1-2-32 0,1 3-16 15,2-4 0-15,-1 3 0 0,3-11-544 0,0 0-96 16,0 0-32-16,0 0 0 0,0 0 64 0,0 0 0 16,5-11 0-16,2-3 0 0,-1-3-160 0,3-8-32 15,1-5 0-15,3-4 0 0,2-3-384 0,2-4-64 16,-1-2-32-16,5-7 0 0,0-6-128 0,3-6-32 16,4-4 0-16,0-4 0 0,0-2-112 0,4-5-16 15,-1 1-128-15,2-1 192 0,-2-6-192 0,5 7 176 0,0 1-176 0,-2 6 160 16,1 7-160-16,4 6 0 15,-3 4 144-15,3 7-144 0,-3 2 0 0,0 6 0 16,-2 5 0-16,-3 3 128 0,-6 3-128 0,-2 5 0 16,-2 6 0-16,-2 6 0 0,-3 5 0 0,-1 5 0 0,-3 5 0 0,-2 9 0 15,-2 6 0-15,-2 10 0 16,-1 5 0-16,0 8-128 0,-4 9 128 0,-1 12 0 16,-1 10 0-16,1 7 0 0,1 0 0 0,-1 3 0 15,0 2 0-15,2-6 0 0,-1-1 0 0,0-6 0 0,1-3 0 0,0 19 0 16,2-17 0-16,-2-11 0 0,0-10 0 0,0-7 128 15,1-6 0-15,-1-3 16 0,0-5 0 0,1-1 0 16,-1-7-144-16,0-3 128 0,1 0-128 0,-1-5 128 16,2-2-1216-1,-4-13-240-15,0 0-48 0,0 0-8608 0,0 0-1712 0</inkml:trace>
  <inkml:trace contextRef="#ctx0" brushRef="#br0" timeOffset="39495.51">23256 3542 28559 0,'0'0'1264'0,"0"0"272"0,0 0-1232 0,0 0-304 15,11-8 0-15,6 2 0 0,9-4 640 0,9 0 64 16,7-4 0-16,7-3 16 0,5 1 544 0,6-1 96 16,1-1 32-16,3 2 0 0,3-3-624 0,7 3-112 15,5 5-16-15,-2-2-16 0,-1 3-496 0,-8 2-128 16,-8-2 0-16,-8 5 0 15,-8 4-2544-15,-4 3-528 0</inkml:trace>
  <inkml:trace contextRef="#ctx0" brushRef="#br0" timeOffset="40311.98">25125 3258 8287 0,'0'0'736'0,"0"0"-592"0,-5-10-144 0,0 4 0 15,1-2 1696-15,4 8 304 16,-4-6 64-16,4 6 16 0,0 0-320 0,-4-5-64 0,4 5-16 16,0 0 0-16,0 0-336 0,0 0-64 0,0 0 0 0,0 0-16 0,0 0-512 0,-3 7-112 15,-1 6 0-15,4 4-16 0,4 2-240 0,1 6-64 16,1 6 0-16,3 4 0 0,1 3-128 0,2 6-48 15,-1 0 0-15,2 3 0 0,-1-4-144 0,1 2 0 16,0-3 0-16,-2-3 128 0,1-3-128 0,-2-4 0 16,-2-6 144-16,0-3-144 0,-1-6 0 0,-2-6 144 15,1 1-144-15,-6-12 0 0,0 0 448 0,0 0 0 16,9-4-16-16,0-4 0 0,-4-3 464 0,1-6 80 16,1-2 32-16,-3-3 0 0,-1-2-400 0,1-1-80 15,0-6-16-15,1 0 0 0,-1-4-256 0,1 1-48 16,-1-2-16-16,3-2 0 0,2-2-192 0,2 3 128 15,0 0-128-15,3 1 0 0,3 3 0 0,0 5 0 16,2 3 0-16,0 4 0 0,1 2 0 0,-3 3 0 16,1 1-160-16,-1 3 160 15,-1 6-1296-15,1 3-176 0,-1-1-48 0,1 1-8912 16,-3 1-1792-16</inkml:trace>
  <inkml:trace contextRef="#ctx0" brushRef="#br0" timeOffset="40712.42">25000 2808 12895 0,'-15'-5'576'0,"5"4"112"0,-1 1-560 0,2 1-128 0,0 1 0 0,9-2 0 16,0 0 1856-16,0 0 320 0,0 0 80 0,0 0 16 0,0 0-1056 0,0 0-192 16,10-2-64-16,8 1 0 0,3-1-192 0,10-1-64 15,6-2 0-15,3-1 0 0,4 2-32 0,1-4-16 16,4-5 0-16,2 2 0 0,2 1-96 0,4-2-32 16,4 6 0-16,-1-2 0 0,-3 3-80 0,-4 3 0 15,-5-2-16-15,-5 1 0 0,-6 0-64 0,-4 1-16 16,-5 0 0-16,-2-1 0 0,-3 1 80 0,-6-2 16 15,-7 0 0-15,-10 4 0 0,0 0 112 0,0 0 16 16,0 0 16-16,0 0 0 0,0 0 160 0,-12-2 16 16,-7-1 16-16,-5 0 0 0,-8 2-368 0,-1 1-80 15,-3-4-16-15,-4-2 0 0,-4-2-176 0,0 2-144 16,2-4 192-16,6 2-192 0,1-3 128 0,10 2-128 16,5 0 0-16,6 4 0 15,2-3-2176-15,12 8-480 0,4-7-96 0</inkml:trace>
  <inkml:trace contextRef="#ctx0" brushRef="#br0" timeOffset="41126.6">26628 3224 19583 0,'0'0'864'0,"0"0"176"0,0 0-832 0,0 0-208 15,0 0 0-15,0 0 0 0,15-5 1408 0,4-3 256 16,2 2 32-16,4-3 16 0,-1 3-512 0,2-1-112 16,4-4 0-16,-1 2-16 0,-1 0-544 0,2-4-96 15,1 2-32-15,-3 0 0 0,-3 2-256 0,-1 0-144 16,-1 2 160-16,-4 1-160 15,-2 4-1280-15,-4 2-336 0,-13 0-80 0,0 0-16 0</inkml:trace>
  <inkml:trace contextRef="#ctx0" brushRef="#br0" timeOffset="41266.18">26535 3536 26607 0,'0'0'1168'0,"0"0"256"0,0 0-1136 0,7 11-288 0,4-5 0 0,6 1 0 15,5-5 416-15,8-3 32 0,6-4 0 0,7-2 0 16,2 0 272-16,2-5 64 0,1-3 16 0,4-4 0 15,7-1-384-15,-1 2-80 0,3 0-16 0,1 3 0 16,1 2-2304-16,-6 1-448 0</inkml:trace>
  <inkml:trace contextRef="#ctx0" brushRef="#br0" timeOffset="41785.98">27933 2840 18191 0,'0'0'800'0,"-5"-9"176"0,0-2-784 0,2 2-192 0,2-2 0 0,1 2 0 15,3-3 1024-15,2 0 144 0,1 0 48 0,5-1 0 16,3-3-400-16,4 2-80 0,3-1-16 0,3 2 0 15,4 0-160-15,5 0-48 0,4 3 0 0,2 1 0 16,4 6-256-16,0 3-48 0,-2-2-16 0,0 4 0 0,-2 3-192 0,-1 6 128 16,-2 3-128-16,-2 4 0 0,-2 2 176 0,1 3-176 15,3 3 192-15,-1 5-192 0,1 7 240 0,-1 4-64 16,2-1-16-16,-2 7 0 0,-4 1-32 0,-1 1 0 16,-4 0 0-16,0 2 0 0,-5-1 16 0,-3-4 0 15,-4 0 0-15,-1-1 0 0,-3-8-16 0,-1-2-128 16,-3-6 192-16,-1 1-64 0,-1-2 16 0,0-5 0 15,1-4 0-15,-1-1 0 0,0-1-144 0,-2-3 192 16,1-2-192-16,-1-5 192 0,-2-8-400 0,0 0-80 16,0 0-16-16,0 0-13200 0</inkml:trace>
  <inkml:trace contextRef="#ctx0" brushRef="#br0" timeOffset="42073.3">28705 2957 22511 0,'2'-18'992'0,"3"7"224"0,3-1-976 0,2 2-240 0,-2 3 0 16,0-1 0-16,-8 8 1248 0,0 0 208 0,0 0 32 0,0 0 16 15,-2 13-448-15,-6 6-96 0,-3 9 0 0,-6 4-16 16,-4 6-224-16,-6 6-32 0,-5 3-16 0,0 7 0 15,-6 3 0-15,3 5 0 0,-5 4 0 0,0 3 0 16,-4-2-224-16,0-5-64 0,2-6 0 0,1-5 0 16,4-4-32-16,3-6-16 0,5-5 0 0,7-5 0 0,6-7-336 0,6-4 0 15,6-6 0-15,4-14-11408 16,13 0-2352-16</inkml:trace>
  <inkml:trace contextRef="#ctx0" brushRef="#br0" timeOffset="42664.98">29598 2800 11055 0,'-18'-17'480'0,"8"9"112"0,0-2-464 0,5 3-128 0,0-5 0 0,5 12 0 15,0 0 2240-15,0 0 448 0,-4-5 64 0,4 5 32 0,0 0-1472 0,0 0-288 16,0 0-64-16,0 0-16 0,1 17-368 0,2 3-80 16,1 3-16-16,1 6 0 0,2-1-96 0,4 4 0 15,0 5-16-15,2 1 0 0,-2 2-208 0,2 2-32 16,0 7-128-16,1-2 192 0,-2 1-192 0,2 2 176 15,-1-5-176-15,1 0 160 0,-5-7-160 0,1-2 0 16,0-3 0-16,0-8 0 0,0-5 192 0,-2-3-64 16,-2-6 0-16,2-3 0 0,-8-8 544 0,0 0 96 15,9-4 32-15,1-5 0 0,0-6 272 0,0-5 48 16,-1-8 16-16,-1-3 0 0,0-3-432 0,1-4-64 16,-1-4-32-16,-1-4 0 0,-1-1-224 0,1-6-64 15,0-7 0-15,2 4 0 0,2 3-192 0,2 4-128 16,0 1 128-16,2 10-128 0,2 4 0 0,-2 4 0 15,-1 6 0-15,-3 6 0 0,2 1-160 0,-1 1 160 0,-1 5-192 16,-1 3 192 0,-2 4-1984-16,-8 4-272 0,9-2-64 0,-9 2-16 0</inkml:trace>
  <inkml:trace contextRef="#ctx0" brushRef="#br0" timeOffset="43242.21">29227 2244 11055 0,'-13'4'976'0,"13"-4"-784"16,-10 8-192-16,1-3 0 0,9-5 1360 0,0 0 240 16,0 0 32-16,0 0 16 0,0 0-528 0,0 0-96 15,0 0-32-15,14 5 0 0,4-1 32 0,5-6 0 16,4-3 0-16,4 1 0 0,4-1-96 0,2-5-16 15,3-4 0-15,3-1 0 0,4-3-144 0,3 2-48 16,3 2 0-16,6 0 0 0,4-3-48 0,1 4-16 16,-4 2 0-16,-2-1 0 0,-1 5-112 0,1-5-32 15,-4 1 0-15,1 5 0 0,1-1-128 0,-3 2-16 16,-2 1-16-16,-4 2 0 0,-6-3-192 0,-3 0-32 16,-2 0-128-16,-2 1 192 0,-4-1 32 0,-3-2 0 15,-5 2 0-15,-2-1 0 0,0-2 96 0,-6 3 0 16,-2-2 16-16,-5 1 0 0,-7 6-128 0,3-7-16 0,-3-5-16 15,-8 5 0-15,-2-2 176 0,-8 1 32 0,-2-2 16 16,-8 2 0-16,-6-3-80 0,-6-2 0 0,-2 2-16 16,-10-4 0-16,-2 1-96 0,-2 5-16 0,1-1 0 0,2 6 0 15,2 1-48-15,5 3-16 0,5 3 0 16,6-1 0-16,2 2-128 0,7 0 0 0,6-2 0 0,6 1 0 0,2-2-208 16,12-1-80-16,0 0-16 0,7 7 0 15,6 2-3088-15,7-3-640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52:11.98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17597 3496 27183 0,'-7'-19'1200'0,"4"8"256"0,1 0-1168 0,0-1-288 16,2-1 0-16,0 5 0 0,0 8 768 0,0 0 80 16,0 0 32-16,0 0 0 0,0 0 32 0,0 0 16 15,0 0 0-15,-3 14 0 0,0 8-464 0,3 8-80 16,3 7-32-16,2 5 0 0,4 9 80 0,1 6 16 15,3 11 0-15,2 10 0 0,1 14-192 0,3 10-48 16,3 6 0-16,-7-23 0 0,2 10-32 0,1 9-16 16,-2 6 0-16,-1 2 0 0,1-4 16 0,-4-3 0 0,-3-1 0 0,1-6 0 15,-1-7 128-15,-1-10 16 0,-4-4 16 16,0-5 0-16,-2-10-96 0,1-5-32 0,2-9 0 0,-5-6 0 16,1-6-208-16,0-7-160 0,2-9 32 0,-1-6 0 31,-2-14-1712-31,0 0-336 0,0-15-64 0,-1-9-13296 0</inkml:trace>
  <inkml:trace contextRef="#ctx0" brushRef="#br0" timeOffset="233.39">17403 3708 27935 0,'-6'-16'1232'0,"4"8"256"0,4-4-1184 0,3-5-304 16,2-3 0-16,5-6 0 0,6 0 512 0,4-6 32 16,3-3 16-16,5-4 0 0,6-3 208 0,6-4 64 15,3 2 0-15,5-3 0 0,6 0-352 0,4 0-64 16,2-3-16-16,3 3 0 0,2 4-224 0,4 2-48 16,3 2-128-16,-5 7 192 0,-7 3-192 0,-5 10-256 15,-6 4 48-15,13 8 16 16,-15 11-2544-16,-9 9-496 0</inkml:trace>
  <inkml:trace contextRef="#ctx0" brushRef="#br0" timeOffset="417.16">17569 4528 35759 0,'-10'36'1584'0,"10"-21"336"0,7-1-1536 0,2 0-384 16,6-1 0-16,6-1 0 0,6-4 160 0,6-4-32 15,9-7-128-15,8-6 192 0,4-8 224 0,10-10 32 0,6-7 16 0,6-6 0 16,5-2-224-16,5-5-48 0,-2 0-16 0,29-16 0 16,-17 4-1072-16,-7 8-192 0,-5 4-64 0,-27 17-9552 15,-1-3-1920-15</inkml:trace>
  <inkml:trace contextRef="#ctx0" brushRef="#br0" timeOffset="854.94">19452 2794 21183 0,'-18'-8'944'0,"11"4"192"0,-2 1-912 0,-1-3-224 0,-1-3 0 0,1 3 0 16,3-3 512-16,-1 4 48 16,2 1 16-16,-1-1 0 0,7 5 528 0,0 0 112 15,0 0 32-15,0 0 0 0,5 21-544 0,7 2-128 0,2 4 0 16,4 6-16-16,2 5-144 0,4 8-32 0,4 3 0 0,6 4 0 16,2-1-96-16,3-2-32 0,5 3 0 0,-11-19 0 15,5-1-80-15,5-3-32 0,-4-7 0 0,3-4 0 16,-1-6 304-16,14-8 48 0,-6-9 16 0,-3-6 0 15,-2-6 576-15,0-6 128 0,-4-5 32 0,0-6 0 16,-3-3-416-16,-3-9-64 0,-4-1-32 0,-2-5 0 16,-5 1-416-16,-2-3-64 0,-5 1-32 0,-4-1 0 0,-5 0-96 15,-3-2-128-15,-4-2 176 0,-1 0-176 0,-1-6 144 16,2 7-144-16,0 9 0 0,0 5 144 0,0 8-400 16,2 7-64-16,0 4-32 0,1 7 0 15,-1 3-1648-15,-2 13-336 0,0 0-64 0,0 0-13696 16</inkml:trace>
  <inkml:trace contextRef="#ctx0" brushRef="#br0" timeOffset="1151.14">20055 3196 25791 0,'-2'24'2304'0,"5"-3"-1856"15,2 7-448-15,0-2 0 0,3 6 832 0,0 9 64 16,1 8 0-16,0 8 16 0,0 6 656 0,0 4 128 0,1 3 32 0,-1 6 0 16,0 7-512-16,1-2-80 15,0 3-32-15,2-2 0 0,-1-6-432 0,1-1-96 0,-3 1 0 16,3-6-16-16,-2-5-240 0,1-5-64 0,0-2 0 16,1-8 0-16,-2-3-256 0,-1-5 0 0,1-8 128 15,1-4-128 1,-2-5-944-16,0-8-240 0,1-4-48 0,-1-8-10560 0,3-10-2112 0</inkml:trace>
  <inkml:trace contextRef="#ctx0" brushRef="#br0" timeOffset="1478.07">20896 2207 6447 0,'0'0'576'0,"0"0"-576"15,0 0 0-15,0 0 0 0,0 0 5312 0,0 0 944 16,13 9 192-16,1-3 32 0,5-3-4640 0,6-3-944 15,7-5-176-15,7-8-32 0,8-3 432 0,12-5 96 16,3-7 0-16,7-2 16 0,2-6-336 0,5-4-64 16,2-4 0-16,4 5-16 0,4 1-464 0,0 4-96 15,-1 2 0-15,-2 1-16 0,-2 6-240 0,-1 1 128 16,-2 3-128-16,-3 4 0 0,-1 1 0 0,-8 6-160 0,-9 0 0 16,-8 4 0-1,-4-3-1472-15,-11 4-288 0,-8 0-64 0,-5-1-8704 0,-3 0-1728 16</inkml:trace>
  <inkml:trace contextRef="#ctx0" brushRef="#br0" timeOffset="1839.31">21755 2041 25791 0,'-19'4'1152'0,"12"-1"224"0,7-3-1104 0,-4 13-272 0,3-1 0 0,3 5 0 0,3 7 1968 0,3 4 336 15,-1 7 64-15,2 8 0 0,3 1-1328 0,-1 15-272 16,4 11-48-16,3 7-16 0,1 2-96 0,-3-15-32 16,0 7 0-16,4 13 0 0,1 14-256 15,-1 6-48-15,3 3-16 0,-5 3 0 0,1 3-128 0,-3-2-128 16,0-6 144-16,-5-3-144 0,-1-10 0 0,-3-3 0 16,-2-7-176-16,0-7 176 0,-4-5 0 15,2-8 0-15,-2-3 224 0,1-6-64 16,-2-6-608-16,0-2-128 0,2-5-32 0,-4-6 0 15,1-8-1824-15,0-4-352 0,1-4-80 0</inkml:trace>
  <inkml:trace contextRef="#ctx0" brushRef="#br0" timeOffset="2072.91">21159 4930 34607 0,'13'-3'1536'0,"-2"0"320"0,7-4-1488 0,10-4-368 0,13-2 0 0,7-5 0 0,14-5 368 0,7-5 0 16,3-3 0-16,11-8 0 0,9-2 208 0,0-7 32 15,1-2 16-15,5-4 0 0,6 0 80 16,6-2 32-16,4 1 0 0,45-19 0 0,-14 2-480 15,-4 10-80-15,1 3-32 0,-7 7 0 16,-10 2-720-16,-2 6-128 0,0 8-48 0,-11 7-11040 16,-12 2-2224-16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52:33.23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2367 1750 1839 0,'0'0'0'0,"0"0"160"0,0 0-160 0,0 0 0 0,0 0 0 0,0 0 0 16,0 0 4112-16,0 0 800 0,0 0 144 0,0 0 48 16,0 0-3200-16,0 0-640 0,7 7-128 0,-7-7-32 15,12 3-160-15,1 1-48 0,-3-2 0 0,2-1 0 16,6-1 32-16,0 0 0 0,2-1 0 0,1 0 0 16,0 0-144-16,5-2-16 0,0 2-16 0,5-4 0 15,-1-4-208-15,4 4-32 0,0 0-16 0,4-2 0 16,0 2-128-16,4 1-32 0,3-1 0 0,2 3 0 0,1 1-16 0,3-1-16 15,2 0 0-15,2 0 0 0,-2 0-48 0,3-1 0 16,3 0 0-16,0 1 0 0,4 2-32 0,3 2-16 16,0 0 0-16,-1-1 0 0,-1-2-208 0,3-1 144 15,-1 0-144-15,2 4 128 0,1 1-128 0,3-1 0 16,2-2 0-16,-3-2 128 0,3-1-128 0,-3 0 128 16,2 0-128-16,3 2 128 0,1 0 48 0,0 0 0 15,0-2 0-15,1 1 0 0,-2-4 32 0,3 4 16 16,0 1 0-16,0-1 0 0,-1 1-64 0,-1 0-16 15,-4-3 0-15,1 1 0 0,0 3-144 0,1-3 192 16,0-1-192-16,1 1 192 0,0 1-192 0,-1 1 128 0,0-3-128 16,0 0 128-16,0 0 0 0,0 2 0 15,0-1 0-15,0 0 0 0,0 1-128 0,-2-2 0 16,-3 0 0-16,1 2 0 0,1 0 0 0,1 1 208 16,-1 1-48-16,1-1-16 0,-1 0-144 0,3-1 0 0,-4-1 0 0,3 1 0 15,1 0 0-15,1-2 0 0,-1 0 0 0,-1 0 128 16,0-2-128-16,-1 2 192 0,2 2-192 0,-1-2 192 15,1-1-192-15,-2 1 192 0,-2 0-192 0,0 3 192 16,0-3-64-16,0 1 0 0,2 0 0 0,-1-1 0 16,-1 0-128-16,-1-1 0 0,-2 0 0 0,-1 2 0 15,-1 3 0-15,0 0 0 0,-1-1 0 0,-1 0 0 16,-3-2 0-16,0 3 0 0,-2-1 0 0,2 1 0 16,-2-1 0-16,-1-1 0 0,1 1 0 0,-1 0 0 0,1 1 0 0,1-3 0 15,-6 2 0-15,1 0 0 0,-2-2 0 0,3 1 0 16,-1 0 128-16,1 0-128 0,1-1 0 0,-1-2 128 15,-1 3-128-15,-2-1 128 0,-1 1-128 0,-2-2 128 16,-3-1-128-16,-2 1 128 0,-1 0-128 0,-1 2 128 16,1-2-128-16,-3-1 128 0,-2 1-128 0,1 0 0 15,-1 0 144-15,-1-1-144 0,-2 1 0 0,0 2 144 16,0-1-144-16,-1-2 0 0,-5-1 128 0,1 1-128 16,-5 0 0-16,4-2 0 0,-4 1 128 0,0 2-128 15,-2-2 0-15,0 1 0 0,-4 1 0 0,-2 1 0 16,-3 1 0-16,-2 2 0 15,-1 0-2000-15,-5 2-368 0,-7-2-64 0</inkml:trace>
  <inkml:trace contextRef="#ctx0" brushRef="#br0" timeOffset="6048.65">11294 17173 36863 0,'0'0'1632'0</inkml:trace>
  <inkml:trace contextRef="#ctx0" brushRef="#br0" timeOffset="7659.08">8539 17843 11967 0,'0'0'528'0,"0"0"112"0,0 0-512 0,2-11-128 0,-2 11 0 0,2-6 0 16,-2-3 2064-16,0 9 384 0,0 0 80 0,0-7 16 16,-1-2-976-16,1 9-192 0,-4-8-32 0,4 8-16 15,-4-9-240-15,4 9-64 0,-6-6 0 0,0 3 0 16,-3 2-336-16,0 2-80 0,-3 2-16 0,2 1 0 16,-2 3-144-16,-4 2-16 0,-3 5-16 0,-4 0 0 15,-6 0-112-15,-3 4-32 0,-3 0 0 0,2 6 0 16,0-1 64-16,0 6 16 0,0-1 0 0,1 1 0 15,0 4 0-15,3 3 0 0,-2 1 0 0,2 2 0 0,1 3-32 0,1 5-16 16,3 3 0-16,0 2 0 0,0 2-96 0,1 2-16 16,0-1 0-16,5 3 0 0,1 5-48 0,1-4-16 15,2 0 0-15,5-2 0 0,3-3-128 0,3 1 160 16,2-1-160-16,1 0 160 0,3-1-160 0,1-5 160 16,2 0-160-16,2-6 160 0,2-1-160 0,1-6 0 15,3-4 144-15,3-1-144 0,-1-3 128 0,1-1-128 16,-1-2 128-16,1-4-128 0,-2-2 0 0,2-2 0 15,-2 0 0-15,1-2 128 0,1-3-128 0,-1-5-128 16,0-2 128-16,1-4-192 16,0-2-1472-16,2-2-320 0,1-6-48 0</inkml:trace>
  <inkml:trace contextRef="#ctx0" brushRef="#br0" timeOffset="8504.71">8588 19243 16991 0,'-12'12'752'0,"7"-6"144"0,0 1-704 0,0 0-192 0,0 0 0 0,0-1 0 16,-2 0 1200-16,2-1 208 0,5-5 32 0,-3 5 16 16,3-5-112-16,0 0 0 0,0 0-16 0,0 0 0 15,0 0-48-15,0 0 0 0,-3-8 0 0,4-4 0 16,3-2-608-16,1-4-128 0,3-5-32 0,3-2 0 15,2-7-96-15,4-3-32 0,2-4 0 0,1 0 0 0,3-4-80 0,1 2-32 16,1 2 0-16,2-3 0 0,-1 0-48 0,0-4-16 16,0-2 0-16,-1-3 0 0,-2 1-64 0,0-2-16 15,0-2 0-15,-2 2 0 0,-2 1-128 0,0 5 0 16,-1 1 144-16,0 6-144 0,-1 3 0 0,-1 5 0 16,1 4 0-16,-3 3 0 0,-3 2 0 0,2 6 0 15,-2 2 0-15,-2 1 0 0,-1 8 0 0,-8 5 0 16,0 0 0-16,0 0 0 0,0 0 128 0,10 6-128 15,-4 7 160-15,-1 2-160 0,-1 4 0 0,0 4 128 16,-3 6-128-16,3 6 0 0,-1 7 0 0,-1 2 0 16,1 4 0-16,-1 5 0 0,-1-1 0 0,2 0 0 15,0 0 0-15,0-2 0 0,1-2 144 0,1-1-144 16,0-4 128-16,0-2-128 0,1-3 208 0,-1-3-32 16,0-2-16-16,0 1 0 0,1-3-160 0,0-3 0 0,1-5 0 0,-1-2 0 15,1-4 0-15,0-1 0 0,1-8 0 0,-2 3-176 31,-6-11-400-31,0 0-64 0,0 0-32 0,0 0-10240 0,5-7-2048 0</inkml:trace>
  <inkml:trace contextRef="#ctx0" brushRef="#br0" timeOffset="8692.17">8681 18890 29487 0,'0'0'2624'0,"0"0"-2112"0,0 0-512 0,0 0 0 15,0 0 1024-15,13-1 112 0,9-1 16 0,7 1 0 0,4-3-704 0,6-3-144 16,4 0-32-16,0-3 0 16,0 1 240-16,3 0 64 0,-2 1 0 0,2-3 0 0,0 4-352 0,-2-2-64 15,1 3-16-15,-3 0 0 16,1-2-1456-16,-2 1-288 0,-2 1-64 0</inkml:trace>
  <inkml:trace contextRef="#ctx0" brushRef="#br0" timeOffset="9322.36">10046 18655 7359 0,'0'0'656'0,"0"0"-528"15,-9 2-128-15,9-2 0 0,-10 3 3344 0,10-3 640 16,0 0 128-16,0 0 32 0,0 0-2224 0,0 0-432 0,0 0-80 0,0 0-32 16,0 0-256-16,0 0-48 0,12-3-16 0,6 0 0 15,1 1-48-15,5 0-16 0,1-1 0 0,5-1 0 16,4 1-368-16,2 0-80 0,1 2-16 0,1 1 0 15,1 0-352-15,1 2-176 0,-1 0 160 0,-3 1-160 16,-6 5 0-16,-1-5 0 0,-4 0 0 0,-2 0 0 31,-3 0-1008-31,-1 2-288 0,-1-2-64 0,-3-1-8720 0,-1-4-1744 0</inkml:trace>
  <inkml:trace contextRef="#ctx0" brushRef="#br0" timeOffset="9756.44">11079 18277 7359 0,'0'0'656'0,"0"-9"-528"16,0 1-128-16,1-4 0 0,1 3 2464 0,0-2 464 16,1-2 80-16,1 3 32 0,1-3-864 0,1 4-160 15,-1-3-32-15,3 3-16 0,2 2-560 0,1 4-96 16,3-1-32-16,2 2 0 0,1 5-512 0,4 1-96 0,3 2-32 0,1 6 0 15,5-3-208-15,1 6-48 0,1 1-16 0,2 3 0 16,2 3-48-16,0 3 0 0,-5 1 0 0,1 3 0 16,-1 0 0-16,-5 0 0 0,0 2 0 0,-3 2 0 15,-2 0 0-15,1-2 0 0,-1-1 0 0,-1 2 0 16,-5-4-32-16,-3 0-16 0,1-1 0 0,0-1 0 16,-2-4-272-16,1-2 0 0,-2-1 0 0,-2-1 0 15,0 0 0-15,0-3 0 0,-2-1-160 0,2-1 160 31,-8-13-1632-31,5 6-208 0,-5-6-32 0,0 0-8176 0,0 0-1616 0</inkml:trace>
  <inkml:trace contextRef="#ctx0" brushRef="#br0" timeOffset="10007.5">11652 18397 22111 0,'0'0'1968'0,"-10"6"-1584"15,1-2-384-15,2 5 0 0,0-1 1600 0,2 6 224 16,-1 2 48-16,1 4 16 0,-2 3-672 0,0 5-144 16,-2 0-32-16,-1 7 0 0,-3 4-32 0,-2 5-16 15,-6 3 0-15,0 0 0 0,-3 4 32 0,-4 3 0 16,-4 2 0-16,-1 5 0 0,-1-2-240 0,-1 0-32 16,0-6-16-16,2-2 0 0,1-4-480 0,4-6-112 15,2-4-16-15,4-3 0 0,4-2-128 0,3-8 0 16,2-4 0-16,4-3-176 15,4-5-912-15,5-12-176 0,0 0-32 0,0 0-10608 0,14-11-2112 0</inkml:trace>
  <inkml:trace contextRef="#ctx0" brushRef="#br0" timeOffset="10339.99">12245 18096 14735 0,'0'0'640'0,"0"0"160"0,0 0-640 0,-7 3-160 0,7-3 0 0,0 0 0 0,0 0 3616 0,0 0 688 15,4 7 144-15,3-1 32 0,-7-6-3360 0,12 0-672 16,4-4-128-16,3 2-16 0,3-2 112 0,5 0 32 15,4-1 0-15,4-1 0 0,8 2 16 0,3 1 16 16,1 0 0-16,2-3 0 0,-6 3-16 0,1 1 0 16,-2 1 0-16,-2 0 0 0,-2 1-272 0,-4 0-48 15,-2 0-16-15,-2 0 0 0,-4-1-304 0,-1-1-64 16,-1 0-16-16,-3-2 0 16,-5 0-2944-16,-4 0-608 0</inkml:trace>
  <inkml:trace contextRef="#ctx0" brushRef="#br0" timeOffset="10600.67">12757 18080 35007 0,'-13'5'1552'0,"13"-5"320"0,-7 13-1488 0,4 0-384 0,2 2 0 0,1 5 0 16,0 3 1600-16,1 1 240 0,-1 6 48 0,0 1 16 15,0 6-1312-15,-1 4-256 0,0 4-48 0,-1 4-16 16,0 3-272-16,-2 2 128 0,-2 0-128 0,-1 2 0 15,0 4 144-15,0-2-144 0,1-2 0 0,-2 0 144 32,1-4-784-32,0-1-144 0,0-4-48 0,-1-1 0 15,0-4-256-15,0-1-48 0,-1-3-16 0,0-5 0 16,-3-5-848-16,0-2-176 0,-2-5-48 0,-2-2-11584 0</inkml:trace>
  <inkml:trace contextRef="#ctx0" brushRef="#br0" timeOffset="10745.51">12096 19443 31327 0,'0'0'1392'0,"11"-1"272"0,3-2-1328 0,7-2-336 0,5-3 0 0,9 5 0 0,5-2 1216 0,6-1 160 16,5 3 32-16,4-2 16 0,4 3-1024 0,0-4-208 16,-4-2-32-16,-1 2-16 0,0-3-144 0,-4 3 0 15,0-4 0-15,-2 3 128 16,-1-3-1344-16,2 2-256 0,-1 2-64 0,-1-4-13408 15</inkml:trace>
  <inkml:trace contextRef="#ctx0" brushRef="#br0" timeOffset="11194.73">13080 17534 20271 0,'-12'-1'1792'0,"2"2"-1424"0,1 0-368 0,9-1 0 0,0 0 1440 15,0 0 224-15,0 0 32 0,-1 12 16 16,5 1-880-16,2-2-192 0,3 1-16 0,6 4-16 0,6 1 64 0,3 2 16 15,4 7 0-15,1 3 0 0,7 5-64 16,4 7-16-16,4 6 0 0,3 5 0 0,2 5-96 0,5 6 0 16,-4 2-16-16,3 6 0 0,-4 4-304 0,-4 4-64 15,-7-2-128-15,-4 6 192 0,-1-3-192 0,-4 0 144 16,-6-3-144-16,-4-4 128 0,-5-2 192 0,-5-1 48 16,-5-1 0-16,-5-6 0 0,-7 2 384 0,0-9 80 15,-4-3 0-15,-1-3 16 0,-3-4-320 0,-2-2-64 16,-1-5-16-16,1-2 0 0,-1-4-320 0,-2 2-128 15,0-5 0-15,-1-6 0 16,1-2-1568-16,4-5-416 0,3-6-64 0,1-7-14464 0</inkml:trace>
  <inkml:trace contextRef="#ctx0" brushRef="#br0" timeOffset="11577.33">14587 18368 31503 0,'0'0'1392'0,"0"0"288"0,4 11-1344 0,1-1-336 15,7 4 0-15,0 1 0 0,6 6 720 0,5 0 80 16,4 6 16-16,2 1 0 0,0 4-272 0,3 5-48 16,2 5-16-16,5 3 0 0,-1 5-160 0,1 1-16 15,0 0-16-15,1 1 0 0,-2 1-112 0,-2 1-32 16,-5-2 0-16,-3-1 0 0,-3-4-144 0,-4-6 0 15,-3 1 0-15,-3-6 0 0,-3-5 0 0,-6-4 0 16,-3-2-144-16,2-2 144 16,-5-6-544-16,0-3-48 0,1-1-16 0,-1-5-10144 0,0-8-2016 0</inkml:trace>
  <inkml:trace contextRef="#ctx0" brushRef="#br0" timeOffset="11800.38">15395 18319 9215 0,'-8'0'816'0,"-1"3"-656"0,-2 2-160 0,2 0 0 15,0 6 6400-15,1 3 1232 0,-5 6 256 0,2 5 48 16,-3 2-5872-16,-4 7-1168 0,-5 4-256 0,-3 5-32 16,-4-1-64-16,-3 8-16 0,-2 1 0 0,-1 2 0 15,1 2 80-15,-1-1 16 0,-1 4 0 0,2-1 0 16,2 1 464-16,2-2 112 0,3-6 16 0,5-3 0 15,3-7-2048-15,2-5-416 16,3-6-80-16,3-7-16 0,3-7-384 0,4-4-64 0,5-11-32 0,0 0 0 16,0 0-1184-16,8-10-256 0,5-13-32 0,3-11-16 15</inkml:trace>
  <inkml:trace contextRef="#ctx0" brushRef="#br0" timeOffset="12140.67">14395 18032 19343 0,'-15'-2'848'0,"15"2"192"0,-7-4-832 0,7 4-208 0,-3-9 0 0,3 9 0 16,10-8 4160-16,7 1 800 0,3 0 160 0,6 2 16 15,5-3-4128-15,6 2-832 0,6 2-176 0,4-1 0 16,2 1 0-16,4 2 0 0,3 1 0 0,-1 1 0 15,3 1 0-15,3 1 0 0,3 2 0 0,-1 0 0 16,1 0 0-16,-4 1 0 0,-2-1 0 0,-3 0 0 16,-3-3 0-16,0-1 0 0,-2-1 0 0,-2-1 0 15,-1-2 240-15,-3 1 64 0,1-2 16 0,-10-4 0 16,-2 1 16-16,-3 0 16 0,-5 0 0 0,-7-1 0 16,-3-3-80-16,-5 3-16 0,-3 2 0 0,-7 7 0 15,-4-8-80-15,-2-1-32 0,-6 4 0 0,-6 1 0 16,-6 0-480-1,-5 4-112-15,-7 4 0 0,-1 1-16 0,-1 0-1824 0,1 6-352 0,2-3-80 16,3 5-12320-16</inkml:trace>
  <inkml:trace contextRef="#ctx0" brushRef="#br0" timeOffset="12515.59">15983 18966 24879 0,'0'0'2208'0,"0"0"-1760"0,0 0-448 0,0 0 0 15,0 0 1984-15,0 0 320 0,13-4 64 0,0-1 16 16,3 0-1184-16,2-4-240 0,1 1-64 0,6-4 0 16,1 1-352-16,2-1-80 0,4-2-16 0,2-2 0 15,0-1-272-15,-1 2-176 0,0 1 192 0,-2 0-192 16,-1-3 0-16,1 2 0 0,-1 4 0 0,1 2 0 15,-3-5-400 1,-2 6-96-16,1-1-16 0,-3 4-10592 0,-3-1-2128 0</inkml:trace>
  <inkml:trace contextRef="#ctx0" brushRef="#br0" timeOffset="12700.35">15940 19282 35935 0,'-8'15'3200'0,"8"-15"-2560"15,-1 14-512-15,2-4-128 0,6 1 1504 0,3 2 288 16,6-4 48-16,6 1 16 0,5-4-1312 0,3 0-256 16,4-4-48-16,7-2-16 0,4-1-224 0,3-3 0 15,-1-4 0-15,4-4 0 16,-2-4-1968-16,2 1-432 0,0-1-96 0,1-3-14288 0</inkml:trace>
  <inkml:trace contextRef="#ctx0" brushRef="#br0" timeOffset="13120.21">18186 18389 35935 0,'-15'-1'1600'0,"3"0"320"0,-2 1-1536 0,-1 2-384 0,-1 3 0 0,-1 4 0 15,-1 5 2384-15,-1 5 416 0,-2 3 80 0,0 7 0 16,-2 2-2240-16,-1 5-448 0,0 8-192 0,-1-1 176 15,-2 5-176-15,1 4 0 0,0 0 0 0,4 2 0 16,1-2 0-16,4 1 0 0,4 2-128 0,8 0 128 0,8-7-144 16,6-1 144-16,3-3-192 0,9-8 192 0,7-8 0 0,3 1-128 15,-1-6 128-15,7-3 0 0,2-4 0 16,5-4 0-16,7-8 0 0,4-4 144 0,2-2 96 0,4-11 16 16,7-6 0-16,-2-4 0 0,-4-6-16 0,1-4 0 15,0-4 0-15,2-4 0 0,-3-5-48 0,-4-1 0 16,-3-6 0-16,-5 2 0 0,-6-2 128 0,-8-1 32 15,-7 2 0-15,-6 1 0 0,-8 4-80 0,-6 2-16 16,-8 4 0-16,-3 0 0 0,-8 3-64 0,-8 3-32 16,-6 0 0-16,-9 5 0 0,-13-1-160 0,-6 6 0 15,-6-3 0-15,-1 4 0 16,-9-2-1152-16,-2 5-96 0,-1 2-32 0,-5 1 0 16,-7-1-1392-16,1 0-272 0</inkml:trace>
  <inkml:trace contextRef="#ctx0" brushRef="#br0" timeOffset="15252.61">18674 7564 15599 0,'0'0'688'0,"0"0"144"0,0 0-656 0,0 0-176 16,0 0 0-16,0 0 0 0,0 0 1360 0,0 0 240 15,0 0 64-15,0 0 0 0,0 0-112 0,0 0-16 0,0 0 0 16,13 2 0-16,1-1-448 0,4 1-112 16,4-2-16-16,4 1 0 0,2-2-432 0,4-1-80 15,3 0-32-15,3-2 0 0,0 1-240 0,2 0-48 0,-1 0-128 0,16-1 192 32,-8 2-1024-32,-5-1-224 0,-8 2-32 0,-6 0-12256 0</inkml:trace>
  <inkml:trace contextRef="#ctx0" brushRef="#br0" timeOffset="15469.95">18907 7820 27647 0,'0'0'2448'15,"6"2"-1952"-15,6-4-496 0,1 0 0 0,3-1 640 0,4-2 48 16,3 1 0-16,4-1 0 0,3-4 160 0,6 2 48 16,3-5 0-16,4 3 0 0,4-3-320 0,2 0-48 15,2 1-16-15,13-6 0 16,-9 1-1744-16,-10 4-368 0,-9 3-64 0,-10 0 0 0</inkml:trace>
  <inkml:trace contextRef="#ctx0" brushRef="#br0" timeOffset="17148.74">20635 7073 7359 0,'0'0'656'0,"0"0"-528"16,0 0-128-16,0 0 0 0,0 0 1856 0,0 0 352 15,0 0 64-15,0 0 16 0,0 0-512 0,0 0-112 16,0 0 0-16,0 0-16 0,0 0-624 0,-8 10-128 16,-3-1-32-16,1 5 0 0,0 2-160 0,1 2-48 15,-5 6 0-15,0 4 0 0,-1 0 96 0,-2 9 16 16,1 8 0-16,-2 7 0 0,-1 2-160 0,0 10-32 15,-1 6 0-15,1 6 0 0,-1 3-256 0,4 6-64 16,2-4-16-16,4-3 0 0,3-8-240 0,6-7 128 0,8-4-128 0,0-7 0 16,5-6 192-16,4-8-64 15,3-1-128-15,4-4 192 0,2-4-48 0,3-6-16 16,0-5 0-16,3-2 0 0,-3-6-128 0,1-1 0 16,2-5 0-16,-1 0 0 15,-3 1-1776-15,0-7-336 0,3-7-64 0,-5-2 0 0</inkml:trace>
  <inkml:trace contextRef="#ctx0" brushRef="#br0" timeOffset="17699.06">21019 8279 17503 0,'-6'10'1552'0,"0"3"-1232"0,-1-3-320 0,2 0 0 15,1-3 864-15,4-7 112 0,0 0 32 16,0 0 0-16,5-8 192 0,4-6 32 15,3-6 16-15,2-4 0 0,2-8-288 0,1-5-64 0,2-2-16 0,1-7 0 16,2-1-176-16,1-4-48 0,2-2 0 0,1-1 0 16,-5-6 0-16,2 2 0 0,-1-1 0 0,4-3 0 15,0 2-192-15,2 2-32 0,2 3-16 0,-1 6 0 16,-1 2-128-16,0 7-32 0,-2 7 0 0,-5 10 0 16,0 6-64-16,-3 3-32 0,-3 6 0 0,-2 3 0 15,-3 5-160-15,0 10 160 0,-1 7-160 0,-2 4 160 16,0 8-160-16,-2 7 0 0,-1 5 0 0,-3 10 0 15,-2 4 0-15,-3 7 0 0,0 1 0 0,-2 6 0 0,-2 2 0 0,2-2 0 16,-2-7 0-16,2-5 0 16,1-7 0-16,3-3 0 0,0-7 0 0,1-4-176 0,1-6-144 0,2-5-48 15,1-5 0-15,-1-5 0 16,1-1-1600-16,-3-14-320 0,0 0-64 0</inkml:trace>
  <inkml:trace contextRef="#ctx0" brushRef="#br0" timeOffset="17864.25">21343 7717 26719 0,'0'0'1184'0,"0"0"240"0,0 0-1136 0,9 13-288 0,4-5 0 0,2 1 0 15,4-3 880-15,3-2 112 0,2-4 32 0,3-3 0 16,5 2-48-16,3-4 0 16,1-4 0-16,2 0 0 0,1-2-528 0,1 2-96 15,-1-1-32-15,-2 3 0 16,1 0-2656-16,2 0-544 0</inkml:trace>
  <inkml:trace contextRef="#ctx0" brushRef="#br0" timeOffset="18172.04">22668 7787 23039 0,'0'0'2048'0,"0"0"-1648"15,9 2-400-15,5-2 0 0,0-2 1088 0,4 1 128 16,2 0 16-16,3-1 16 0,0-1-208 0,3-4-32 15,4 1-16-15,4 0 0 0,5-2-416 0,3 3-64 16,0-4-32-16,1 1 0 0,2-1-320 0,-6 2-160 16,-4 0 160-16,-4 1-160 15,-1 1-1712-15,-6 1-432 0,-1 2-96 0</inkml:trace>
  <inkml:trace contextRef="#ctx0" brushRef="#br0" timeOffset="18641.07">23579 7355 11055 0,'-2'-11'976'0,"2"11"-784"0,2-7-192 0,5 1 0 0,-1-2 1472 0,3 3 256 15,2 0 64-15,3-1 0 0,0 1-576 0,4 1-96 16,0-2-32-16,1 0 0 0,1 4-176 0,-1-3-32 15,2 1-16-15,3 3 0 0,4 1-128 0,2 5-32 16,3 0 0-16,4 3 0 0,0 2-144 0,3 7-48 16,0 5 0-16,1 4 0 0,-3-2-128 0,-2 5-16 15,-5-1-16-15,-3 6 0 0,-2 2-96 0,-3 2 0 16,0 3-16-16,-7 1 0 0,-1-3-64 0,-1 0-16 0,-1 1 0 0,-3-3 0 16,-2-2-160-16,-2-2 192 0,-1-4-192 0,0-2 192 15,-2 0-192-15,-2-6 0 0,0 0-192 16,-1-2 192-1,0-3-1712-15,-1-2-208 0,-1-2-64 0</inkml:trace>
  <inkml:trace contextRef="#ctx0" brushRef="#br0" timeOffset="18865.68">24001 7597 16575 0,'0'0'736'0,"0"0"160"0,0 0-720 0,0 0-176 15,0 0 0-15,0 0 0 0,0 0 2224 0,0 0 400 16,3 14 96-16,-4 2 16 0,-3 3-1280 0,-3 7-256 16,-1 0-48-16,-3 6-16 0,0 5-256 0,-3 0-48 15,-3 5-16-15,0 3 0 0,-2 2-160 0,1 1-16 16,-4 1-16-16,2 2 0 0,-2-8-352 0,2 0-64 16,1-4-16-16,1-4 0 0,0-7-192 0,3 0 0 15,2-6 0-15,2-2-160 16,1-1-2080-16,3-6-432 0,5-6-80 0</inkml:trace>
  <inkml:trace contextRef="#ctx0" brushRef="#br0" timeOffset="19192.66">24712 7300 23039 0,'0'0'1024'0,"0"0"192"0,0 0-960 0,0 0-256 0,14 5 0 0,1 1 0 0,2 0 752 0,3-1 96 15,2 0 32-15,3 0 0 0,4-4-208 0,3 1-32 16,1-2-16-16,4 1 0 0,2 0-304 0,5-1-64 16,-1 3-16-16,-1-1 0 0,-4 2-112 0,-2 1-128 15,-9-1 176-15,-1 1-176 16,-5 3-1040-16,-3-3-320 0,-1 2-64 0</inkml:trace>
  <inkml:trace contextRef="#ctx0" brushRef="#br0" timeOffset="19414.3">25056 7388 14735 0,'0'0'1312'0,"0"0"-1056"16,-2 15-256-16,-2 2 0 0,2 2 2512 0,-1 1 448 16,2 4 96-16,-2 8 16 0,1 3-1600 0,-1 1-320 15,-1 1-64-15,0 1-16 0,-1 1-464 0,0 4-96 0,-4-1 0 0,-1 5-16 16,0 1-304-16,-3 2-64 0,-1 0-128 15,-1 1 192-15,2 3-192 0,-1-9 0 0,-1 0 0 0,1-7 0 32,-1-2-880-32,1-6-64 0,2-4-16 0,0-1-12160 0</inkml:trace>
  <inkml:trace contextRef="#ctx0" brushRef="#br0" timeOffset="19580.82">24667 8293 24351 0,'17'1'1088'0,"-2"-2"208"0,0-1-1040 0,6 0-256 0,0 1 0 0,6 0 0 0,4-1 800 16,4 1 96-16,5-3 32 0,3-1 0 16,4 2-64-16,2-3-16 0,2 1 0 0,-1-1 0 0,-2 1-512 0,-5 2-96 15,-6-2-32-15,-13 0 0 16,2 1-1616 0,-2 2-320-16</inkml:trace>
  <inkml:trace contextRef="#ctx0" brushRef="#br0" timeOffset="20014.36">25667 6754 16703 0,'0'0'736'0,"0"0"160"0,0 0-720 0,0 0-176 0,6 7 0 0,4 1 0 15,0 4 848-15,5 2 144 0,5 7 32 0,2 1 0 16,5 2 32-16,4 6 16 0,4 5 0 0,2 5 0 0,6 9-112 0,4 4-32 15,5 7 0-15,3 6 0 0,1 5-208 0,-4 7-32 16,-6 4-16-16,-7 5 0 0,-9 4-240 0,-8-2-48 16,-5-1-16-16,-7 0 0 0,-5-1 16 0,-6-5 0 15,-5-1 0-15,-5-9 0 0,-1-11 320 0,-6-1 80 16,-1-3 16-16,-5-3 0 0,-4-7-256 0,-4 0-48 16,-1-9-16-16,-1-2 0 0,1-2-240 0,-1-1-48 15,3-9-16-15,-1 1 0 16,1-5-1968-16,2-9-384 0</inkml:trace>
  <inkml:trace contextRef="#ctx0" brushRef="#br0" timeOffset="20779.34">27158 7289 15663 0,'0'0'1392'0,"0"0"-1120"0,0 0-272 0,0 0 0 15,0 0 1744-15,6 13 304 0,0 2 48 0,6 5 16 16,3 3-784-16,4 8-160 0,3 7-16 0,2 2-16 15,5 5-320-15,-1 2-64 0,4 5-16 0,0 1 0 16,-1 2-144-16,5 5-16 0,3-3-16 0,1 3 0 0,-1 0-272 16,-1-3-48-16,-2-1-16 0,-2-5 0 0,-1-7-224 0,-6-3 144 15,-3-10-144-15,-5-3 128 0,-5-6-128 0,-1-3 0 16,-4-5 0-16,-2-5 0 16,-2-1-656-16,-5-8-64 0,0 0-16 0,11-11-13168 15</inkml:trace>
  <inkml:trace contextRef="#ctx0" brushRef="#br0" timeOffset="20977.55">27891 7391 22111 0,'0'0'1968'0,"0"0"-1584"16,0 0-384-16,-6 6 0 0,-3 5 1728 0,0 3 256 16,-1 6 48-16,-2 2 16 0,-4 8-784 0,-3 4-160 15,-4 5-16-15,-5 3-16 0,-3 4 0 0,-2 2 0 16,-2 7 0-16,-2 3 0 0,-1 0-176 0,0 6-16 15,-1 3-16-15,1 1 0 0,-2 1-352 0,1-4-80 16,4-6-16-16,1-4 0 0,3-4-288 0,-1-9-128 0,4-4 0 16,2-5 128-16,1-5-320 0,4-6-80 0,1-6-16 15,2-7 0 1,2-3-1776-16,4-9-368 0,3-6-64 0,2-7 0 0</inkml:trace>
  <inkml:trace contextRef="#ctx0" brushRef="#br0" timeOffset="21398.8">26748 6962 11055 0,'0'0'976'0,"12"-9"-784"16,3 2-192-16,5 0 0 0,6-3 3200 0,3 3 608 15,4-5 112-15,6 5 32 0,5-4-2736 0,8 4-528 16,9-3-112-16,6 3-32 0,9 0-32 0,2 0 0 16,1-2 0-16,6 7 0 0,1 3-128 0,5 4-16 15,3-1-16-15,-4-1 0 0,-5 0-32 0,-26 1 0 16,4 3 0-16,1-4 0 0,0 4 144 0,-2-1 32 16,-5-2 0-16,-5-3 0 0,-8 0 208 0,-6-2 64 15,-6 0 0-15,-4-3 0 0,-7 0 160 0,-6 0 32 16,-4 1 16-16,-4-1 0 0,-7-8 112 0,-6 2 32 15,-2-4 0-15,-9-2 0 0,-10-2-416 0,-2-1-64 16,-8-3-32-16,-20-10 0 0,-8 1-208 0,3 4-32 16,3 0-16-16,0 4 0 0,0 2-160 0,3 3-48 0,2 3 0 0,3-1 0 15,0 4-144-15,3 2-176 0,-1-3 48 16,2 1 0-16,4 5-2752 16,1-3-528-16</inkml:trace>
  <inkml:trace contextRef="#ctx0" brushRef="#br0" timeOffset="23945.09">6231 4800 8111 0,'9'-10'352'0,"-3"2"96"0,2-3-448 0,3-2 0 0,3-3 0 0,2-2 0 16,0 0 608-16,4-2 32 0,2-3 16 0,2 0 0 16,3 1-208-16,1-3-32 0,0 1-16 0,2 1 0 15,3-1-64-15,3 2-16 0,2 1 0 0,3 0 0 16,-1-2 0-16,2-1 0 0,2 1 0 0,0 1 0 15,2-4 32-15,0 2 0 0,1 1 0 0,0 0 0 16,4 4-144-16,2 0-16 0,2 0-16 0,1 1 0 16,-1 2-176-16,3-1 0 0,-6 1 144 0,4 2-144 0,-5-3 0 15,2 3 128-15,-1 0-128 0,-1 5 0 0,0-1 0 16,-3 5 128-16,-1-1-128 0,-2 3 0 0,-2 1 128 0,-1 2-128 16,-3 1 160-16,1 3-160 0,-1 2 336 15,-1 0-16-15,2 7-16 0,-2 0 0 0,0-1-160 0,0 5-16 16,-1 1-128-16,1 1 192 0,-3 0-64 0,0 1 0 15,-3 2-128-15,-2-2 192 0,-2 1-192 0,-1-2 176 16,-1 2-176-16,-1 3 160 0,3-2-160 0,-3 0 160 16,-1 2-160-16,0 2 160 0,2-3-160 0,-5 1 160 15,1 2-160-15,-2-5 160 0,-2 1 32 0,-3-2 0 16,-2 1 0-16,-2-3 0 0,0-3 128 0,-5-1 16 16,-2-1 16-16,-2-1 0 0,0-3 32 0,-2 1 16 15,-4-3 0-15,1 3 0 0,3-10-176 0,-9 6-32 16,0 1-16-16,-1-2 0 0,-1-5-384 0,-2 0-80 15,0-4-16-15,-1 0-9888 0</inkml:trace>
  <inkml:trace contextRef="#ctx0" brushRef="#br0" timeOffset="24297.33">8700 4285 11055 0,'8'0'976'0,"5"2"-784"16,2 3-192-16,5 0 0 0,1 0 720 0,2 4 112 15,1-2 0-15,2 5 16 0,-1-2-48 0,3 2-16 16,0 0 0-16,-4-2 0 0,-1 3-256 0,1 0-48 16,0-2-16-16,-1 3 0 0,-4 3-80 0,-4-2 0 15,-1 2-16-15,-3-1 0 0,-4-2 32 0,-3 3 16 16,-5-1 0-16,-4 2 0 0,-4 1 528 0,-8 3 96 16,-4-2 32-16,-6 2 0 0,-5-1-240 0,-2 3-32 15,-6 3-16-15,2-4 0 0,-4 1-352 0,3-2-80 16,2-2-16-16,-10 10 0 15,9-5-1136-15,9-5-224 0,6-4-64 0</inkml:trace>
  <inkml:trace contextRef="#ctx0" brushRef="#br0" timeOffset="25236.6">9845 4821 7359 0,'0'0'656'0,"0"0"-528"0,0 0-128 0,0 0 0 16,0 0 1216-16,7 1 192 16,2-2 64-16,0-2 0 0,0 2-64 0,0-2 0 0,0 1 0 0,0-3 0 15,0-1-112-15,0 3-16 0,-3-5-16 0,3 2 0 16,-3-2-208-16,2-3-32 0,-2 0-16 0,1 1 0 15,-4-4-128-15,1 0-32 0,0 2 0 0,0-5 0 16,-2-5-208-16,2 1-64 0,-4-2 0 0,-1-1 0 16,-2-4-128-16,-2 2-48 0,-2 0 0 0,-3-1 0 15,-3-3-80-15,-1-1-32 0,-4 2 0 0,-1-3 0 16,-3-2-128-16,-2-1-32 0,-2-1 0 0,-2-1 0 0,-3 0-128 16,1 0 0-16,-4 0 144 0,0 0-144 15,-1 2 0-15,-2 0 0 0,-1 4 0 0,-2 0 128 0,0 4-128 0,-4-3 0 16,-3 4 0-16,0 0 0 0,-1 4 0 0,-2 1 0 15,0 0 0-15,-4 1 0 0,-3 2 0 0,-3 0 0 16,-1 3 0-16,-25-9 0 0,6 4 0 0,6 0 0 16,4 4 0-16,20 7 0 0,-4-2 0 0,-5-2 0 15,-2 3 0-15,-1-3 0 0,-3 2 0 0,2 2 0 16,0-3 0-16,0 3 0 0,-2-1 0 0,0 4 0 16,-1-3-144-16,0 4 144 0,-1 4 0 0,-1-1 0 15,3 2-144-15,-2 2 144 0,-3-1-128 0,0 3 128 16,0-1-192-16,3 4 192 0,1-2-176 0,3 4 176 15,2-3-160-15,0 3 160 0,0 2-160 0,3 2 160 16,1-3-160-16,0 2 160 0,4-1 0 0,0-2-144 16,0 3 144-16,3-4 0 0,1 4 0 0,0-2-128 15,2 3 128-15,-1 1 0 0,-2 2 0 0,1 0 0 16,2-4 0-16,2 2-128 0,3 0 128 0,2 1 0 16,1-1 0-16,4 0 0 0,1 4 0 0,1 1 0 0,-1 2 0 0,1-1 0 15,-1 2 0-15,0-1-160 0,-2 2 160 0,1 4 0 16,0-3 0-16,1 4 0 15,-2-1 0-15,2 1 0 0,-2-3-128 0,1 3 128 16,1 0 0-16,0 1 0 0,3 0 0 0,0-2 0 0,3 1 0 0,3-4 0 16,3-2 0-16,3 1 0 0,1-3 0 15,4-1 0-15,2-1 0 0,0-4 0 0,2-4 0 0,2 1 0 16,2 0-144-16,2-1 144 0,4-10 0 0,2 9-144 31,-2-9-336-31,0 0-64 0,12 5-16 0,1-4 0 0,1-4-1904 16,0-3-384-16</inkml:trace>
  <inkml:trace contextRef="#ctx0" brushRef="#br0" timeOffset="25618.1">5438 4069 14335 0,'0'0'640'0,"0"0"128"0,0-3-624 0,0 3-144 16,0 0 0-16,0 0 0 0,0 0 880 0,0 0 144 0,0 0 16 0,0 0 16 16,-3 6-416-16,-2 5-64 15,0 2-32-15,-1 1 0 0,-3 5-64 0,-3 3-16 16,0 1 0-16,-1 2 0 0,0 6 176 0,1 4 48 16,-1 6 0-16,0 5 0 0,-1 7-80 0,0 2-16 15,4 2 0-15,-3 0 0 0,2 1-128 0,2-3-16 16,3-8-16-16,2-1 0 0,3-8 96 0,4-4 32 15,6-3 0-15,7-8 0 0,4-3-112 0,7-5 0 16,4-5-16-16,7-4 0 0,6-8-144 0,5-4-32 16,6 1 0-16,3-5 0 0,2-4-400 0,1-2-96 0,-2 0-16 0,19-4 0 31,-10 4-2384-31,-6 2-496 0</inkml:trace>
  <inkml:trace contextRef="#ctx0" brushRef="#br0" timeOffset="34673.65">5892 10520 4607 0,'0'0'400'0,"0"0"-400"0,-7-5 0 0,2 0 0 15,5 5 1296-15,0 0 176 0,-10-1 48 0,1-1 0 16,0 0-464-16,9 2-96 0,-10 0 0 0,10 0-16 16,-11-1 256-16,0-1 48 0,3 1 16 0,8 1 0 15,-12-1 0-15,12 1 0 0,-9-2 0 0,0 2 0 16,9 0-384-16,-10 0-80 0,1 0-16 0,9 0 0 15,-9 3-144-15,9-3-48 0,0 0 0 0,-7 0 0 16,7 0 112-16,0 0 32 0,0 0 0 0,0 0 0 16,0 0-32-16,0 0-16 0,0 0 0 0,10-4 0 15,3-1-240-15,2 3-32 0,4-4-16 0,1 3 0 16,2-4-16-16,3 2-16 0,1 1 0 0,2 3 0 16,0-1-112-16,2 0-32 0,2 4 0 0,2-1 0 15,1 1-96-15,1-2-128 0,4-1 176 0,-1 2-176 0,3 1 192 0,0-1-192 16,1-2 192-16,2 1-192 0,-1 1 160 0,5 3-160 15,-4 2 128-15,5-3-128 0,2-1 0 0,0 1 0 16,2 1 128-16,-1-1-128 0,-1-3 0 0,-1 0 0 16,1 4 0-16,-2-3 0 0,-2 2 128 0,2 1-128 15,0 1 128-15,1 1-128 0,1-3 256 0,0 2-16 16,-1 0-16-16,-1 0 0 0,-3-1-32 0,0 1 0 16,0 5 0-16,0-2 0 0,-1-1-64 0,1 0 0 15,4 0-128-15,-3 1 192 0,-1-4-192 0,0 1 176 16,-1 0-176-16,-2-1 160 0,1 0-160 0,-1 2 0 15,1-1 0-15,-1-1 128 0,2-3-128 0,1 4 192 0,4 2-192 0,1-4 192 16,-1-1-192-16,-2 0 0 0,-2-1 144 0,3 1-144 16,-2-1 0-16,1 0 128 0,-2-2-128 0,1 1 0 15,2 2 0-15,0 1 0 0,0-3 0 0,-1 1 128 16,0-2-128-16,-1 2 0 0,-5-1 0 0,1 4 0 16,-1-3 0-16,-1 2 0 0,1-1 0 0,-1 0 0 15,1-2 0-15,2 0 0 0,-2-2 0 0,-1 2 0 16,-3 2 0-16,-1-2 128 0,2-2-128 0,-3 2 0 15,-3-1 0-15,-1 1 0 0,-1 0 0 0,-2 0 128 16,1 0-128-16,-1 0 0 0,1 0 0 0,-5 0 0 16,-1 0 0-16,0 0 0 0,-3 0 0 0,-2 1 0 15,-1 2 0-15,-1 1 0 0,-2-4 0 0,-2 2 128 16,-2 1-128-16,-2-2 0 0,-10-1 0 0,10 1 0 16,-10-1 0-16,10 0 0 0,-10 0 0 0,0 0 128 15,0 0-128-15,0 0 0 0,0 0 0 0,0 0 128 0,0 0-128 0,0 0 144 16,0 0-144-16,0 0 160 0,0 0 16 0,-11-3 0 15,-2-1 0-15,-3-1 0 0,-5-2-176 0,-2 1 0 16,-2-3 0-16,-6 3 128 0,-2-4-128 0,-3 2 0 16,0-3 0-16,-7 4 0 0,-2 0 0 0,-3 3 0 15,-4 1 0-15,-4 1 0 0,-4-2 0 0,-9-1 0 16,1 4-144-16,-3-1 144 0,-3 1 0 0,0 2 0 16,-1 2 0-16,-4-3 0 0,-7-3 0 0,0 1 0 15,-1 0 0-15,-1 2 0 0,-2 2-160 0,-3 0 160 16,-5 0-128-16,3-1 128 0,1 1-128 0,-1 3 128 15,-1 2-128-15,-1-3 128 0,-3-7 0 0,4 4 0 0,2 6 0 0,-3-4 0 16,-5 0 0-16,7-2 0 0,1 1 0 0,4 0-128 16,3 1 128-16,-2 0 0 0,0-3 0 0,3 2 0 15,5-2 0-15,3 1 0 0,3 0 0 0,1 2 0 16,2-2 0-16,1 2 0 0,2-1 0 0,2-1-128 16,6-1 128-16,3 2 0 0,4-2 128 0,3 4-128 15,3-2 0-15,-1 1 0 0,4-3 0 0,3 1 0 16,2-1 0-16,5 0 0 0,0 0 0 0,5-1-128 15,3 1 128-15,4-3 0 0,3 1 0 0,2-2-128 16,3 2 128-16,3 1-128 0,2 0 128 0,10 1-128 16,0 0 128-16,0 0 0 0,0 0 0 0,0 0-128 15,10-5 128-15,3 4-128 0,5-2 128 0,4 2-128 16,3-3 128-16,4 3 0 0,4-1 0 0,4 2-128 16,1 0 128-16,4-1 0 0,0-3 0 0,4 2 0 0,1 0 0 15,5 1 0-15,0-1 0 0,7-1 0 16,2 3 0-16,3 0 0 0,3 0 0 0,2-2 0 0,1-2 0 0,2 1 0 15,-3-1 0-15,8-2 0 0,3-2 0 0,0 2 0 16,-4-4 0-16,3 2 0 0,1-2 0 0,3 5 0 16,2 0 0-16,1-3 0 0,1-2 0 0,-1 4 0 15,6 1 0-15,-3-2 0 0,2 2 0 0,1 0 0 16,-2-1 0-16,-1-2 0 0,0 4 0 0,1-1 0 16,3-2 0-16,-2 2 0 0,0 1 0 0,-4-1 0 15,1-2 0-15,1 5 0 0,1-1 0 0,-2 1 0 16,-1-3 0-16,-4 1 0 0,0 0 0 0,1 4 0 15,1 0 0-15,-5-3 0 0,-1-3 0 0,-4 1 0 0,-4 0 0 16,-2 1 0-16,1 0 0 0,-3 2 0 0,-2-2 0 0,-3 1 0 16,-5 1 0-16,1-1 0 0,-6 2 0 0,-4-1 0 15,-3 2 0-15,-4 0 0 0,-2 0 0 0,-4 0 0 16,-2-2 0-16,-4 1 0 0,-2 0 0 0,-4 1 0 16,-5 0 0-16,-4 0 0 0,-3-2 0 0,-11 2 0 15,0 0 0-15,0 0 144 0,0 0-144 0,0 0 0 16,-9-1 176-16,-7 1-176 0,-3 3 160 0,-8-3-160 15,-5-2 128-15,-2 2-128 0,-4 2 0 0,-4 0 0 16,-3 3 0-16,-4-1 0 0,-2-1 0 0,-6 0 0 16,-5 1 0-16,-5 1 0 0,-1-1 0 0,-1-3 0 15,-5 2 0-15,2 1 0 0,-6 1 0 0,-4-1 0 16,-8-3 0-16,-1 3 0 0,2 1 0 0,-2 3 0 16,-5-3 0-16,-1 0 0 0,-5 0 0 0,1 0 0 15,2 5 0-15,-4-2 0 0,-3-1 0 0,1 1 0 0,4-6 0 16,0 5 0-16,2 3 0 0,-1-5 0 0,-2-2 0 0,3 2 0 15,2 0 0-15,2 0 0 0,-2-4 0 0,3 0 128 16,1-2-128-16,6 2 0 0,3 2 0 0,2 1 0 16,1-2 0-16,2-2 0 0,2 0 0 0,3-1 0 15,4 0 0-15,4-1 0 0,4 2 0 0,1-2 0 16,0 1 0-16,1-2 0 0,3 1 0 0,3-2 0 16,5 1 0-16,3-2 0 0,3 4 0 0,5 0 0 15,2-1 0-15,6 2 0 0,2 0 0 0,2 3 0 16,6 2 0-16,3-5 0 0,5-4 0 0,1 2 0 15,11 2 0-15,0 0 0 0,0 0 0 0,0 0 0 16,0 0-160-16,12 6 160 0,4-2-192 0,6-2 64 16,1 2 0-16,7 0 0 0,1 1 128 0,7-1-128 15,5 0 128-15,7-1-128 0,5 3 128 0,4-4 0 0,4 1 0 0,1-3-128 16,3 0 128-16,1 0 0 0,5 0 0 16,5 0 0-16,6 0 0 0,3-3 0 0,-1-5 0 0,2 2-128 15,0 4 128-15,4-2 0 0,9 0 0 0,-1-1 0 16,-1-3 0-16,3 2 0 0,4 2 0 0,-1-1 0 15,-1-3 0-15,1 2 0 0,0 2 0 0,3 2 0 16,1-2 0-16,1-3 0 0,-5 2 0 0,1 0 0 16,-1 1 0-16,-1 3 0 0,-2 0 0 0,1-2 128 15,-5 0-128-15,2 3 0 0,0 1 0 0,-6 1 0 16,-5 0 0-16,-6-1 0 0,-5-1 0 0,2 1 0 16,-1 3 0-16,-5-4 0 0,-3-4 0 0,-6 3 0 15,-8 1 0-15,-4 0 0 0,-4 0 0 0,-6 1 128 16,-4-2-128-16,-3-2 0 0,-8 3 0 0,-3 0 128 0,-5 0-128 15,-3 2 0-15,-6 0 0 0,-11-2 0 0,0 0 160 0,0 0-32 16,0 0-128-16,-12 5 192 0,-9-1 64 16,-4-1 0-16,-4 2 0 0,-6-3 0 0,-5 2-256 0,-5 0 128 15,-4 0-128-15,-7 3 0 0,-7 1 0 0,-5-3 0 16,-3-1 0-16,-4 1 0 0,-3-1 0 0,-3 5 0 16,-4 1 0-16,-3-3 0 0,-6 0 0 0,1-3 0 15,-2-1 0-15,-6 6 0 0,-2-1 0 0,-3 1 0 16,0-4 0-16,-2 0 0 0,-4 4 0 0,-2-4 0 15,-1-1 0-15,3 0 0 0,2 5 0 0,-5-3 0 16,-4 2 0-16,1-2 0 0,3 5 0 0,1-2 0 16,-3 3 0-16,4-3 0 0,5 1 0 0,1-3 0 0,2 1 0 15,2-2 0-15,1 4 0 0,8-1 0 0,7 2 0 16,6-3 0-16,2 4-144 0,4-2 144 0,2 0-208 0,6 2 80 16,6-3 128-16,8 2-128 0,6-2 128 15,5 1-128-15,5-2 128 0,8 2-128 0,5-5 128 16,7 0-128-16,7 0 128 0,10-5-192 0,0 0 192 0,0 0-192 15,13 5-112-15,6-1-16 0,5-4-16 0,7-1 0 16,5-2 48-16,6 2 16 0,8-2 0 0,6-2 0 31,0-1-2256-31,2 1-448 0</inkml:trace>
  <inkml:trace contextRef="#ctx0" brushRef="#br0" timeOffset="37875.31">21329 10647 15663 0,'0'0'1392'0,"0"0"-1120"16,0 0-272-16,0 0 0 0,0 0 912 0,0 0 128 0,0 0 32 0,0 0 0 15,0 0-448-15,0 0-96 0,0 0-16 0,0 0 0 16,0 0 192-16,0 0 16 0,0 0 16 0,0 0 0 16,13 9 80-16,1-5 16 0,4-3 0 0,1 0 0 15,5 3-192-15,4-1-48 0,-1-1 0 0,5 1 0 16,2-2-240-16,2 0-48 0,-1-1-16 0,3 0 0 16,4 0-16-16,3 0 0 0,2-1 0 0,6 0 0 15,7 1 64-15,0 2 16 0,-1 0 0 0,1-2 0 16,-1-2-48-16,0 2-16 0,4 2 0 0,4-1 0 15,0-1-96-15,2 0-32 0,-2 1 0 0,-2 2 0 16,-3 2-160-16,-1 1 0 0,3-2 0 0,1-1 0 16,2-3 0-16,1 2 0 0,-1 2 0 0,-2 2 0 15,-8-2 0-15,5 1 0 0,6 0 0 0,0-2 0 0,3-1 0 16,1 0 0-16,-1-2 0 0,3 0 0 0,-3 2 0 0,1-1 160 16,-1 1-32-16,6-2-128 0,3-2 192 15,-1 2-192-15,-3 3 192 0,-1-2-192 0,1-1 128 0,3 0-128 16,3 1 0-16,1 3 0 0,-3-1 0 0,-1-1 0 15,-3 0 0-15,3 1 0 0,5 0 128 0,-3 2-128 16,-2-1 0-16,-4-2 0 0,-5 1 128 0,1 0-128 16,0-2 0-16,4 1 0 0,4 3 208 0,-3-2-64 15,-2-3-16-15,-3 0 0 0,-2 0-128 0,2 1 160 16,2 1-160-16,0-1 160 0,0 0-160 0,-3-1 0 16,-3-1 144-16,0 0-144 0,1 1 0 0,2 0 0 15,-2 1 0-15,1 0 128 0,-2-1-128 0,-2 0 0 16,-5 0 0-16,-2 0 128 0,1 0-128 0,-3 0 0 0,-1 0 0 0,2 0 0 15,0 1 0-15,0-1 0 0,0 0 0 0,-2 0 0 16,-5-1 0-16,-1 0 0 0,-1 0 0 0,-1-1 0 16,1 1 0-16,-1 1 0 0,1 0 0 0,0 0 0 15,-5 0 0-15,-1 0 0 0,0 0 0 0,-6 0 0 16,-2 0 0-16,-2 0 0 0,0 0 0 0,-3 0 0 16,0 0 0-16,-1 0 0 0,-2 0 0 0,-1 1 0 15,0 1 0-15,0-1 0 0,-1 0 0 0,0 0 0 16,1-1 0-16,-1 0 0 0,-1 0 0 0,1 2 0 15,-3-1 0-15,-1-1 0 0,-1-1 0 0,-1 1 0 16,-3 1 0-16,1-1 0 0,-2-3 0 0,-2 2 0 16,0 0 0-16,-3 1 0 0,-1-1 0 0,1-1 0 15,-9 2 0-15,12-1 0 0,-2 0 0 0,-10 1 0 0,9 0 0 0,-9 0 0 16,9 0 0-16,-9 0 0 0,0 0 0 0,0 0 0 16,0 0 0-16,0 0-128 0,0 0 128 0,0 0-128 15,0 0 128-15,0 0-128 0,0 0 128 0,-10 1 0 16,-2 0 0-16,1 1 0 0,-1-1 0 15,0-1 0-15,-2-1 0 0,-3 1 0 0,-1 2 0 0,-2-1 0 16,-3-1 128-16,-4 0-128 0,-3 0 0 0,-3 0 144 16,-4-1-144-16,-1 1 0 0,-2-1 128 0,-2 0-128 15,-3-1 0-15,-2 2 0 0,-3 2 0 0,-3-1 0 16,-8-1 0-16,-4 0 0 0,-5 0 0 0,-1 1 0 16,1-1 0-16,-5 0 0 0,-3 0 128 0,-3 0-128 15,-3 0 144-15,-1 0-144 0,0-1 192 0,-2 1-64 16,1 0-128-16,-7-1 192 0,-4-2-192 0,1 2 128 15,-2-3-128-15,0 0 0 0,0 3 128 0,-3-2-128 0,-4 1 0 0,4-1 144 16,0 2-144-16,-2-2 0 0,-9 0 0 0,4 0 0 16,4-1 128-16,0 2-128 0,-3 0 128 0,-1 1-128 15,-3 0 0-15,2-2 0 0,2-1 128 0,1 3-128 16,-4-3 0-16,6 2 0 0,2-1 0 0,1-2-176 16,-4-1 176-16,1 5 0 0,1 1 0 0,3-2 0 15,1 0 0-15,-3 1 0 0,-5 1 0 0,4 0 0 16,5-2 0-16,0 1 0 0,3 1 0 0,-1 0 0 15,-1-1 0-15,4-1 0 0,5 5 0 0,3-3 0 16,0-1 0-16,0-3 0 0,0 3 0 0,3 2 128 16,5 3 0-16,3-4 16 0,4-4 0 0,0 1 0 15,-1 2-144-15,3 2 192 0,0 2-192 0,3 1 192 16,3-3-192-16,2 0 0 0,6-1 0 0,2-1 128 0,-1-2-128 0,4 0 0 16,2 0 0-16,4 3 128 0,2 0-128 0,5 3 0 15,5 0 0-15,0 0 0 0,6-3 0 16,2-1 0-16,0-1 128 0,5 0-128 0,3-1 0 0,3 2 0 15,5 2 0-15,7-1 0 0,0 0 0 0,0 0 0 16,0 0 0-16,0 0 0 0,0 0 0 0,0 0 0 16,18-3 0-16,-2 0-176 0,7 3 176 0,2 0 0 15,2 0 0-15,5 0-128 0,6-3 128 0,4 1 0 16,5 1 0-16,3-2 0 0,5 3 0 0,5 0 0 16,2 0 0-16,5-4 0 0,2-1 0 0,8 3 0 15,4-2 0-15,0-1 0 0,0 1 0 0,2 1 0 16,4 2 0-16,3-1 0 0,5-4 0 0,0 3 0 15,-4-2 0-15,4 5 0 0,6-3 0 0,0 2 0 16,-1-2 0-16,-1-1 0 0,-1 2 0 0,3 2 0 0,5-4 0 0,-2 3 0 16,-6-3 0-16,4 3 0 0,1 2 128 0,3-2-128 15,-1-3 0-15,-4 1 0 0,-2 1 0 0,4 2 0 16,5 1 0-16,-1-1 0 0,-5 0 0 0,2-1 0 16,4 0 0-16,-1-1 0 0,-2 1 0 0,-2 0 0 15,-3-1 0-15,3 2 0 0,5 3 0 0,-5-3 0 16,-6-3 0-16,1 2 0 0,0 2 0 0,3 1 0 15,0-4 0-15,-2 1 0 0,-3 1 0 0,0 0 0 16,4 0 0-16,-3 0 0 0,-1-1 0 0,-5 0 0 16,-2-2 0-16,0 7 0 0,1 0 0 0,2-3 0 15,-4-2 0-15,-3-1 0 0,-5 1 0 0,1 1 0 16,-1 3 0-16,-1-2 0 0,-1-1 0 0,-7 0 0 0,-8-3 0 16,0 2 0-16,-2-1 0 0,-2 2 0 0,0 1 0 0,-3 1 0 15,-3 1 0-15,-1-3 0 0,-5 1 0 0,-3-1 0 16,-5 0 0-16,-1-1 0 0,-3 0 0 15,-4-1-128-15,0 1 128 0,-5 1 0 0,-1 0-160 0,-5 0 160 16,-2 0-192-16,-4 0 192 0,-4 0-208 0,-10 0 64 16,0 0 16-16,0 0 0 0,0 0 128 0,0 0-192 15,-10 0 192-15,-4-1-192 0,-5 0 192 0,-5 1 0 16,-3 0 0-16,-4 0-128 0,-2 0 128 0,-5 1 0 16,-5 1 0-16,-5-2 0 0,-6-2 0 0,-3-2 0 15,-1 2 0-15,-3 0 0 0,-2 2 0 0,-3 0 0 16,-2 0 0-16,-6 0 0 0,-8-1 0 0,0 1 0 15,-2 1 0-15,-1 1 0 0,-2 0 0 0,-7-3 0 16,-6-4 0-16,-1 2 0 0,1 6 0 0,-5 1 0 0,-6-3 0 16,-2-1 0-16,-3 0 0 0,-1 4 0 0,-2-1 0 15,-3 0 0-15,-3-3 0 0,1 1 0 0,-1 6 0 0,-2-1 0 16,-5-2 0-16,1-2 0 0,1 2 0 16,-3-1 0-16,-6 1 0 0,4-1 0 0,3 2 0 0,-1 3 0 15,-3-2 0-15,3-1 0 0,5 2 0 0,-2-1 0 16,-2-2 0-16,5 4 0 0,5-2 0 0,-1 0 0 15,-4 3 0-15,8-4 0 0,5 0 0 0,0 2 0 16,-1-2 0-16,5 1 0 0,8 2 0 0,2-3 0 16,0 1 0-16,4 1 0 0,0-5 0 0,7 3 0 15,7 4 0-15,3-2 0 0,3 0 0 0,2 1 0 16,4-6 0-16,4 3 0 0,9 2 0 0,2-2 128 16,7-1-128-16,6 1 0 0,6 1 0 0,7-2-128 15,5 2-896-15,4 2-160 16,6-4-32-16,5-1-14048 0</inkml:trace>
  <inkml:trace contextRef="#ctx0" brushRef="#br0" timeOffset="40822.17">7434 19962 3679 0,'0'0'320'0,"0"0"-320"0,5-9 0 0,0-2 0 0,-1 4 1872 0,1-2 304 15,0 1 64-15,0-2 16 0,0 3-1680 0,0-2-352 16,-1 1-64-16,0-1-16 0,-4 9-144 0,3-9 0 16,-3 9 0-16,3-10 0 0,-3 10 128 0,0-5 0 15,0 5 0-15,0-4 0 0,0-2 48 0,0 1 0 16,0 5 0-16,0 0 0 0,0 0-176 0,0 0 0 15,0 0 0-15,0 0 0 0,-4-8 0 0,4 8 0 16,0 0 0-16,0 0 0 0,0 0 640 0,0 0 208 16,0 0 48-16,0 0 0 0,0 0 432 0,0 0 80 0,0 0 32 15,0 0 0-15,0 0-352 0,10 0-80 0,-10 0-16 16,13 3 0-16,0-2-512 0,1 0-96 0,0-1-32 0,1 0 0 16,-1 3-96-16,1-1-32 0,3 1 0 0,0 1 0 15,1-2 48-15,0 2 16 0,0-3 0 16,1 3 0-16,4 0 96 0,1 1 0 0,0-1 16 0,2-3 0 15,-2 2-80-15,3-1-32 0,-2 1 0 0,0 0 0 16,2-1-96-16,1 2 0 0,1-3-16 0,1 3 0 16,1-2 0-16,3 3 0 0,-2 0 0 0,5-1 0 15,4 3-16-15,2 0 0 0,1-3 0 0,0 2 0 16,2-1-32-16,2-2-128 0,-1 1 192 0,2-2-64 16,-1 1-128-16,3 1 0 0,3-1 0 0,3-1 128 15,7 0-128-15,-1-2 0 0,-3-1 0 0,1 0 0 16,2 1 0-16,2-2 0 0,4 0 128 0,2-2-128 0,3 0 0 15,-1 0 0-15,-2 2 0 0,-1-2 128 0,-1-2-128 16,4 3 0-16,5 2 0 0,-2 0 0 0,-2-2 0 16,0-1 0-16,2-1 0 0,-1 3 0 0,4 0 128 15,3 1-128-15,1-1 128 0,-2-1-128 0,-3-2 128 0,4 1-128 16,3 2 0-16,2-1 128 0,3-2-128 0,-3-1 0 16,-4-1 0-16,2 5 0 0,2-2 0 15,4-1 0-15,-1-1 0 0,-1 0 0 0,-3-1 0 0,3 3 0 16,5 0 0-16,-2 2 0 0,-1-6 0 0,-2 2 0 15,-2 1 0-15,3-1 0 0,3 4 0 0,0-2 0 16,-2-2 0-16,-2-2 0 0,0 2 0 0,4 2 0 16,2-2 0-16,-2 1 0 0,-4-2 0 0,0-2 0 15,1 4 0-15,3-1 0 0,2-2 0 0,-3 3 0 0,-5-3 0 0,-1 2 0 16,2 2 0-16,5-1 0 16,4-1 0-16,-4 1 0 0,-3 0 0 0,-1-2 128 0,0 1-128 0,3 5 0 15,4-1 0-15,-6 1 0 0,-2 0 0 0,-1 0 0 16,3-2 0-16,2 2 0 0,1 0 0 0,-4-2 0 15,-3-1 0-15,-1 3 0 0,1 1 128 0,2 0-128 16,0-1 0-16,-4-1 0 0,-5 1 0 0,1 1 0 16,2-1 0-16,1 1 0 0,3-3 0 0,-5 2 0 15,-5 0 0-15,1-2 0 0,-2-1 0 0,2 2 0 16,2-2 0-16,-1-2 0 0,-3 1 144 0,1 1-144 16,-2-3 0-16,0 2 0 0,0 2 0 15,2-3 0-15,-1 0 0 0,-4 1 0 0,-2 1 0 0,1 0 128 16,-2-2-128-16,-2 2 0 0,1 2 0 0,-1-2 128 15,2-1-128-15,-3 1 0 0,-1 0 0 0,-3 2 0 16,0-1 0-16,1-1 0 0,-2 0 0 0,2 2 128 0,1-1-128 0,-3 3 0 16,-4-1 0-16,-2 0 0 0,-1 0 0 15,0-1 0-15,-1 1 0 0,0-3 0 0,1 2 0 0,0-1 0 16,-1 1 0-16,-3-2 0 0,-5 1 0 0,-1-1 0 16,2-1 0-16,-3 2 128 0,-1-5-128 0,0 2 0 15,-1 0 0-15,1-1 128 0,1 0-128 0,2 2 0 16,-3-2 128-16,-3 0-128 0,-1-1 0 0,-2 0 0 15,-1 2 0-15,-3-3 128 0,1 1-128 0,-1-1 0 16,0 3 0-16,-2-2 128 0,-1 2-128 0,-1 1 0 16,0-3 0-16,-1 3 0 0,-2 2 0 0,1 0 0 15,-4-8 0-15,-3 6 128 0,-3 0-128 0,-3 0 0 16,0 1 0-16,-6 1 128 0,-7 3-128 0,0 0 144 16,0 0-144-16,0 0 160 0,-2-9 96 0,2 9 32 0,-9-8 0 0,-4 4 0 15,-4 0-96-15,-2 1-32 0,-6 1 0 0,-2 1 0 16,-2 0-160-16,-3 0 0 0,-2-1 0 0,-5 4 0 15,-5 1 0-15,-1 4 128 0,-4-2-128 0,-7-1 0 16,-5-1 0-16,-6 2 0 0,0-1 0 0,-2 0 0 16,-2 2 0-16,-4 3 0 0,-3-2 0 0,-2 2 0 15,-8-6 0-15,-1 5 0 0,-1 1-128 0,-4 1 128 16,-5 2 0-16,1-2-144 0,-1-4 144 0,0 4 0 16,0-3 0-16,-7 2-128 0,-2-1 128 0,0 1 0 15,3 0 0-15,-1 0 0 0,-6 1 0 0,2 0 144 16,-2-3-144-16,0 2 0 0,1 0 0 0,-2-1-176 15,-4 1 176-15,3 0 0 0,2 1 128 0,-1 1-128 0,-9-4 0 16,2 3 0-16,2-3 0 0,1 0-128 16,-6 2 128-16,3-4 0 0,3 3 0 0,1-2 0 15,-3-2 0-15,1 1 0 0,0 0 0 0,2-1 0 0,1-3 0 0,-1 2 0 16,-2 0 0-16,3-1 0 0,1-1 0 0,-2 2 0 16,-3-3 0-16,0 2 0 0,5 1 0 0,0-2 0 15,-2 0 0-15,-1 2 0 0,3 0 0 0,1-1 0 16,-2 2 0-16,3-3 0 0,0 0 0 0,4 1 0 15,5-2 0-15,-6 0 0 0,-2 0 0 0,3 0 0 16,4 0 0-16,0-2 0 0,0 2 0 0,-2 0 0 16,-1-2 0-16,5 1 0 0,2 2 0 0,-1 1 128 15,-5 0-128-15,1-2 176 0,3 0-176 0,2 1 160 16,-1 2-160-16,-2-1 160 0,-4-1-160 0,4 2 0 0,6 2 0 16,-4-1 128-16,-8 2-128 0,6 1 0 0,1-4 0 0,2 2 128 15,-1 4-128-15,1-2 128 0,-2-1-128 0,2 3 128 16,3-4-128-16,2 4 160 0,-2-1-160 0,-1 0 160 15,2-1-160-15,3-1 192 0,4 6-192 0,-4-1 192 16,0-2-192-16,1 1 0 0,0-5 0 0,4 4 128 16,8 1-128-16,-2 0 0 0,-2-3-160 0,0-2 160 31,1-1-528-31,3 1-16 0,6-3 0 0,1 0-10544 0,-4-2-2112 0</inkml:trace>
  <inkml:trace contextRef="#ctx0" brushRef="#br0" timeOffset="42204.57">13919 13196 4607 0,'-15'2'192'0,"6"-2"64"0,-2-2-256 0,3 0 0 0,8 2 0 0,0 0 0 15,-9-3 3776-15,9 3 704 0,0 0 128 0,0 0 48 0,0 0-2992 16,0 0-576-16,0 0-128 0,0 0-32 0,0 0-32 0,14 0-16 16,1-2 0-16,5 1 0 0,3-2-112 0,6 1 0 15,6 1-16-15,4-4 0 0,4-4-352 0,2 1-64 16,2-3-16-16,0 3 0 0,-1-1-320 0,-2 4 144 15,-3-1-144-15,-3 4 0 16,-1 6-672-16,-5 0-240 0,-3 0-48 16</inkml:trace>
  <inkml:trace contextRef="#ctx0" brushRef="#br0" timeOffset="42355.44">14198 13470 35711 0,'-11'1'1584'0,"11"-1"320"0,0 0-1520 0,0 0-384 0,0 0 0 0,10 3 0 16,4-3 128-16,3-1-128 0,0-2 128 0,4-1-128 16,0-3 0-16,6 2 128 0,4 0-128 0,2-2 0 15,1 1 144-15,0 2-144 0,1-1 192 0,0 1-192 32,5 2-1104-32,-1 2-336 0,2 1-64 0,-3 1-13152 0</inkml:trace>
  <inkml:trace contextRef="#ctx0" brushRef="#br0" timeOffset="43571.66">15942 13483 14735 0,'0'0'1312'0,"0"0"-1056"0,0 0-256 0,0 0 0 0,0 0 2976 0,0 0 544 16,0 0 96-16,0 0 32 0,0 0-2880 0,0 0-576 16,0 0-192-16,-11 0 0 0,-3 0 464 0,0 1-16 15,-4 0 0-15,-2 1 0 0,-3 4 0 0,-2 4 0 16,-3-1 0-16,-3 3 0 0,3 2-128 0,-1-2-16 16,0 4-16-16,1-1 0 0,1 1 32 0,3 3 16 15,2 3 0-15,2 3 0 0,1-3-48 0,4 2-16 16,2 4 0-16,4-2 0 0,4 1-32 0,4-2-16 15,1-6 0-15,3-1 0 0,4-3-224 0,2-3 128 16,3-5-128-16,2-1 0 0,4-5 224 0,1-2-48 0,3-5-16 0,2-1 0 16,0-5 128-16,2-1 32 0,0-1 0 0,2-4 0 15,2-2-176-15,-3-3-16 0,0 0-128 0,0-2 192 16,-3-6-192-16,5-1 144 0,0-1-144 0,2-3 128 16,1-5-128-16,0-1 0 0,2-3 0 0,-1 1 0 15,1-4 128-15,1-2-128 0,-1 2 0 0,0-1 128 16,-2-3-128-16,-3-2 0 0,-2-6 0 0,-5 2 0 15,-1-1 0-15,-2-2 0 0,-1 1 0 0,-3 1 0 16,-1-2 0-16,-1 5 0 0,-2 5 0 0,1 4 0 16,-1-2 0-16,-3 9 0 0,-2 4 0 0,-2 3 0 15,-1 5 0-15,-1 7 0 0,1 4 0 0,-3 3 0 16,-2 5 0-16,0 5 0 0,2 4 0 0,0 0 0 0,-12 3-128 16,2 2 128-16,-4 9 0 0,-1 4 0 0,-2 2 0 15,0 11 0-15,-4 3 0 0,1 5 0 0,0 3 0 16,-1 7 0-16,0 4 0 0,0 4 0 0,2 2 0 0,2 3 0 15,-1-2 0-15,2 3 128 0,1-3 0 0,1 0 0 16,2-1 0-16,1-4 0 0,1-2 0 0,3 0-128 16,1-5 192-16,3-2-64 0,-1-3-128 0,4-2 0 15,0-5 0-15,0-3 128 0,2-5-128 0,2 3 160 16,0-9-160-16,1-1 160 0,1-1-32 0,5 2 0 16,0-4 0-16,2-5 0 0,0-1-128 0,2 1 160 15,1-4-160-15,3 1 160 0,3-5-160 0,1 0 0 16,1 0 0-16,0-2 128 0,0-3-128 0,2-1 0 15,-2-6 0-15,0 1 128 0,3-2-128 0,1-4 0 0,0-2 0 16,-4-2 0-16,0 1 0 0,-2 0 0 0,0-2 0 16,0 1 0-16,-3-2 0 0,-1 0 0 0,-3 0 0 0,-2-2 0 15,-2 1-128-15,1 1 128 0,-2 0 0 0,-2 2 0 16,-3-1 0-16,-2 1 0 0,1-1 0 0,-2 1 0 16,-2-1 0-16,-2 3 0 0,-2 3 0 0,1-1 0 15,-2 3 0-15,-1 6 0 0,-4 1 0 0,0 4 0 16,-3-1-144-16,-2 8 144 0,-3 1 0 0,-1 5 0 15,-2 4 0-15,-2 5 0 0,-1-1 0 0,1 4 0 16,0 2 0-16,1 3 0 0,-1 2 0 0,3-3 0 16,4 2 0-16,4-3 0 0,2-2 0 0,4-3 144 15,2-4-144-15,2 1 0 0,5-4 144 0,1-2-144 16,1-1 128-16,4-1-128 0,2 0 160 0,3-5-160 16,2 0 0-16,1-4 0 0,4 0 0 0,-5-2 0 15,7 1 128-15,1-4-128 0,0 0 0 0,4-3 0 0,2 1 0 16,0-2 0-16,2 0 0 0,0-5 0 0,-1 0 0 15,1-4 0-15,-1 2 0 0,-1-4 0 0,1-2 0 0,0 1 0 16,3-2 0-16,0-2 0 0,-1-6 0 0,0 2 0 16,-1-5 0-16,1 1 0 0,1-4 0 0,0-4 0 15,-2 0 0-15,-1-5 0 0,-3-2 0 0,0 2 0 16,-2 0-160-16,-2-1 160 0,-2 3 0 0,-3 1-128 16,-1 1 128-16,-2 1 0 0,1 1 0 0,0 0-160 15,-1 1 160-15,1 2 0 0,-1 4 0 0,-3-2-128 16,-2 3 128-16,1-2 0 0,-2-3 0 0,-1 2 0 15,-2 0-128-15,0 0 128 0,-2-1 0 0,-1 5-192 16,-2-1 192-16,1 3-160 0,-1 1 160 0,0 1 0 16,-2 5 0-16,0 3 0 0,-2 3 0 0,1 5 0 0,-2-4 0 0,3 10-128 15,0 0 128-15,0 0 0 0,-10 6 0 0,0 1 0 16,0 4 0-16,0 7 0 0,-3 5 0 0,3 6 0 16,-5 1 0-16,2 9 0 0,0 5 0 0,0 2 0 15,0 10 160-15,0 2-32 0,-1 3-128 0,-1 7 192 16,-1 2-192-16,1 2 0 0,0 2 128 0,-2-4-128 15,-1-4 0-15,6-5 0 0,3-5 128 0,0-3-128 16,1-6 0-16,3-8 144 0,1-4-144 0,2-1 128 16,1-3-128-16,3-3 128 0,1 0-128 0,1-7 128 15,1-2-288-15,1-4-64 0,2-6-16 0,-8-9-11696 16,0 0-2336-16</inkml:trace>
  <inkml:trace contextRef="#ctx0" brushRef="#br0" timeOffset="43750.68">16935 13254 38703 0,'0'0'3440'0,"13"-5"-2752"16,7-1-560-16,6 2-128 0,5 1 192 0,9 3 16 16,6-1 0-16,7 0 0 0,7-2-208 0,2-2 0 15,0-1 128-15,-1 1-128 0,0-4-128 0,-1 4-80 16,-4-2-16-16,2 0-17136 0</inkml:trace>
  <inkml:trace contextRef="#ctx0" brushRef="#br0" timeOffset="44150.1">19701 12142 28911 0,'-33'9'1280'0,"10"2"256"0,-2 1-1216 0,-2 4-320 0,-2 6 0 0,-3 2 0 0,-3 10 720 0,-4 4 96 15,-1 9 16-15,-4 2 0 0,-1 4-240 0,-1 8-32 16,0 4-16-16,2 7 0 0,0 9-336 0,5 0-64 16,5 3-16-16,5-2 0 0,4-4 64 0,8-3 0 15,4-8 0-15,5-3 0 0,4-7-192 0,4-4 160 16,4-2-160-16,3-8 160 0,0-2-160 0,3-5 0 15,3-2 0-15,2-5-176 16,2-10-288-16,2-1-64 0,3 0-16 0,0-9-9520 16,-1-3-1904-16</inkml:trace>
  <inkml:trace contextRef="#ctx0" brushRef="#br0" timeOffset="44575.18">19756 13679 32255 0,'0'0'1424'0,"-5"7"304"0,5-7-1392 0,-2 13-336 0,2-13 0 0,3 11 0 31,-3-11-672-31,0 0-208 0,0 0-32 0,0 0-16 0,10-1 192 0,-2-5 32 16,-3-6 16-16,0 1 0 0,-1-3 1008 0,1-4 192 0,1 0 32 0,3-2 16 0,3-8 368 15,0-5 80-15,4 0 16 0,1-8 0 0,2-1-256 0,4-7-32 16,0-3-16-16,1-7 0 0,3-1-400 0,0-6-96 16,2-2-16-16,-2 2 0 0,2 2-208 0,1 8 0 15,1 5 128-15,-2 4-128 0,-1 7 128 0,-3 4 0 16,1 5-128-16,-3 6 192 0,-3 2-192 0,-2 5 176 16,0 6-176-16,0 0 160 0,-6 8-160 0,1 3 0 15,-13 1 0-15,0 0 0 0,8 14 0 0,-3 5 0 16,-4 5 0-16,-1 8 0 0,-1 2 0 0,-2 10 0 15,-2 8-144-15,0 6 144 0,-1 6 0 0,-2 3 0 16,0-2 0-16,1 1 0 0,-1 0 0 0,2-6 0 16,2-2 0-16,0-5 0 0,0-6 0 0,0-3 0 0,2 1 0 15,-1-10 144-15,1-2-384 0,1-6-80 0,-1 1 0 0,2-7-10240 16,-1 0-2032-16</inkml:trace>
  <inkml:trace contextRef="#ctx0" brushRef="#br0" timeOffset="44751.85">19769 13436 38703 0,'0'0'3440'0,"0"0"-2752"0,15-4-560 0,9 3-128 16,10 2 0-16,6 2 128 0,4-3-128 0,2-2 128 15,0 1-128-15,5-3 0 0,-1-3 0 0,4 2 0 16,-2-2-256-16,3 0 80 0,2 1 16 0,-4-1-11232 15,-3-1-2240-15</inkml:trace>
  <inkml:trace contextRef="#ctx0" brushRef="#br0" timeOffset="45129.87">21473 13356 21183 0,'-22'4'944'0,"11"-3"192"0,1 0-912 0,1-1-224 0,9 0 0 0,0 0 0 15,0 0 1584-15,0 0 272 0,0 0 48 0,9 7 16 16,4-2-1328-16,3-3-256 0,3-3-48 0,5 0-16 16,6-2 272-16,1 1 48 0,2-1 16 0,3 2 0 15,3-1-304-15,3 2-64 0,3 0-16 0,3 2 0 16,0-2-224-16,6-2 0 0,-1 1 0 0,-1 1-9488 15,-3-1-1904-15</inkml:trace>
  <inkml:trace contextRef="#ctx0" brushRef="#br0" timeOffset="45573.07">22568 12905 15663 0,'0'0'688'0,"-7"-6"144"0,2-1-656 0,4-3-176 0,2 1 0 0,3-3 0 15,2 2 1472-15,6 1 256 0,3-3 48 0,1 4 16 16,2-2-1184-16,3 2-224 0,-1-2-64 0,3 2 0 16,-2-2 240-16,7 5 32 0,0 1 16 0,4 0 0 15,0 2 256-15,2 2 48 0,3 0 16 0,3 2 0 16,3 5-352-16,-1 0-64 0,0 5 0 0,-4 1-16 16,-3-2-320-16,-4 6-176 0,-1 3 192 0,0 5-192 15,-2-2 128-15,-2 5-128 0,0 1 0 0,0 7 0 16,-4 1 144-16,1 5-144 0,-2 0 0 0,2 2 144 0,0 2-144 15,-1 2 128-15,-2-1-128 0,-2 0 128 0,-3-6-128 16,-2-2 0-16,-3 2 144 0,-1-3-144 0,-3-5 128 16,-1 2-128-16,-2-9 128 0,-3 4-128 0,-3-6 0 0,1-3 0 15,-6 0-160-15,-1-5 160 16,-2-2-1488-16,-2-1-192 0,-1-6-48 0</inkml:trace>
  <inkml:trace contextRef="#ctx0" brushRef="#br0" timeOffset="45843.34">23302 13126 2751 0,'0'0'128'0,"0"0"16"0,0 0-144 0,0 0 0 0,0 0 0 0,0 0 0 15,-5 10 6416-15,0 6 1264 0,-3 5 240 0,1 4 48 16,-6-1-6288-16,-2 6-1248 0,0-2-256 0,-7 5-48 15,-3 2 704-15,-5 2 160 0,-4 0 32 0,-3 4 0 16,-2 1-48-16,-2-1 0 0,2 3 0 0,-2-4 0 16,2 1-384-16,2-3-80 0,1-2 0 0,3-4-16 15,4-2-320-15,3-5-176 0,5 1 192 0,3-5-192 16,3-1-192-16,2-4-128 0,5-3-48 16,5-7-11632-16,3-6-2336 0</inkml:trace>
  <inkml:trace contextRef="#ctx0" brushRef="#br0" timeOffset="46215.54">24196 12849 19343 0,'0'0'1728'0,"0"0"-1392"0,0 0-336 0,11-5 0 15,2-1 2896-15,4 1 512 0,3 3 112 0,4-2 0 16,5 3-2672-16,4-2-528 0,4 1-128 0,5-3 0 16,3 0-192-16,4 1 0 0,6-1 144 0,-1 0-144 15,-1 3 0-15,-5 4 0 0,-6 0 0 0,-4 3 0 16,-4-2 0-16,-1-2-256 0,-5-1 32 0,-4 1 16 31,-4 2-1840-31,-5-2-352 0</inkml:trace>
  <inkml:trace contextRef="#ctx0" brushRef="#br0" timeOffset="46465.36">24500 12861 30399 0,'0'0'2704'0,"0"0"-2160"0,0 0-544 0,0 0 0 0,0 0 2256 0,2 18 352 16,3 0 64-16,2 2 16 0,0 4-2176 0,1 3-512 15,1-1 0-15,-5 2 0 0,-2-1 0 0,-1 5 128 16,-1 0-128-16,-1 2 0 0,-3-2 0 0,-1 2 0 16,-2 2 0-16,-1 1 0 0,-3 0-320 0,0-2-48 15,0 0 0-15,1 0 0 16,0 1-608-16,-1-2-128 0,1-1-32 0,3 0 0 16,-1-2-1968-16,2-2-400 0</inkml:trace>
  <inkml:trace contextRef="#ctx0" brushRef="#br0" timeOffset="46681.45">23865 13948 18431 0,'0'0'1632'0,"0"0"-1312"0,0 0-320 0,0 0 0 16,0 0 4592-16,14-5 848 0,5 2 160 0,8 0 32 15,5 0-4528-15,7-2-912 0,10-4-192 0,3 2 0 16,1-6 0-16,2 3 0 0,2-1 0 0,3 0 0 15,2 1 0-15,4-2 0 0,5 1 0 0,-2 2 0 32,2-2-432-32,-1 2-80 0,-4-4 0 0,0 7-16 0,0-2-2640 0,4 3-528 0</inkml:trace>
  <inkml:trace contextRef="#ctx0" brushRef="#br0" timeOffset="47270.67">25269 12019 28559 0,'-7'-16'1264'0,"6"10"272"0,4 0-1232 0,-3 6-304 0,0 0 0 0,15 6 0 16,3 0 432-16,1 2 16 0,4 5 16 0,6 2 0 16,5 3-48-16,7 0-16 0,6 4 0 0,10 5 0 15,8 4-96-15,4 3-32 0,-1 7 0 0,0 1 0 0,-4-2-272 0,1 9 128 16,1 4-128-16,0 0 0 16,3 1 128-16,-7 0-128 0,-3 0 0 0,-3-1 0 0,-4 3 0 0,-1 1 0 15,-3 0 0-15,-2 3 0 0,0 2 768 0,-3 3 32 16,0-1 16-16,-4 1 0 0,-3-6 32 0,-4 5 16 15,-4 5 0-15,-4-2 0 0,-5-2-112 0,-5 5-32 16,-6-3 0-16,-5 2 0 0,-3 1-208 0,-9-2-32 16,-8 2-16-16,-9 1 0 0,-8 2-144 0,-9-1-16 15,-8-2-16-15,-6 0 0 0,-7 1-80 0,-3 2-16 16,-4-1 0-16,-10-3 0 16,-9-2-736-16,0 2-160 0,-2-2-16 0,-2-1-12160 0,-1-2-2432 15</inkml:trace>
  <inkml:trace contextRef="#ctx0" brushRef="#br0" timeOffset="48833.49">13785 13487 8287 0,'0'0'736'0,"0"0"-592"0,0 0-144 0,0 0 0 16,0 0 1088-16,0 0 192 0,-5-7 48 0,5 7 0 16,0 0 128-16,-9-5 16 0,2 3 16 0,7 2 0 15,-10-2 32-15,1 2 0 0,9 0 0 0,-9 0 0 16,1-1-368-16,8 1-64 0,-6-1 0 0,6 1-16 15,0 0-240-15,0 0-32 0,-8-3-16 0,8 3 0 16,0 0-240-16,0 0-48 0,0 0-16 0,0 0 0 16,0 0-160-16,0 0-48 0,0 0 0 0,0 0 0 15,14-1-80-15,3-1 0 0,2 2-16 0,2 0 0 16,3 0 16-16,3 1 0 0,0-1 0 0,3 2 0 16,2 1-32-16,2-2 0 0,3 3 0 0,1 2 0 0,1 1-160 0,1-2 160 15,5 2-160-15,-3-1 160 0,-2-3-160 0,-1 2 192 16,-1 3-192-16,-1-4 192 0,-1 0-64 15,-1-2-128-15,-4-3 192 0,0 1-64 0,-3 0-128 0,-1-1 192 16,-2-2-192-16,-2 1 192 0,-3 0-64 0,-2 0-128 16,-4-1 192-16,-4-2-64 0,-10 5-128 0,0 0 160 15,0 0-160-15,0 0 160 0,-6-6-160 0,-8 3 128 16,-4-1-128-16,-6 3 128 0,-4 1-128 0,-3 1 0 16,-4 1 0-16,-3 0 0 0,-4 0 0 0,0 1 0 15,-1 1 0-15,-4 1 0 0,-3-1 0 0,-2-3 128 16,-4-1-128-16,3 2 128 0,2 0-128 0,4 2 0 15,1 1 144-15,3-1-144 0,1 1 0 0,6 5 128 0,7-6-128 16,5 1 0-16,5 3 0 0,5-3 0 0,4 1 0 0,10-6 0 16,0 0-192-16,0 0 0 0,0 0 0 0,10 4 0 31,3-4-512-31,4-1-96 0,4-3-32 0,4-1-9680 0,4-3-1952 0</inkml:trace>
  <inkml:trace contextRef="#ctx0" brushRef="#br0" timeOffset="49233.77">13826 13076 22223 0,'-14'1'976'0,"14"-1"224"0,0 0-960 0,-8-1-240 15,8 1 0-15,0 0 0 0,0 0 768 0,0 0 96 16,0 0 32-16,0 0 0 0,0 0-16 0,16 3 0 16,1-1 0-16,6 0 0 0,4-2 64 0,5 0 16 15,6 1 0-15,6-1 0 0,6-1-320 0,3-1-64 16,3-2-16-16,-2 3 0 0,-2-1-176 0,-4-1-48 15,-2-2 0-15,-3 2 0 0,-3 3-16 0,-5 0-16 16,-3 3 0-16,-5-3 0 0,-5 0-48 0,-4 0-16 16,-5 0 0-16,-4 0 0 0,-9 0-96 0,0 0-16 0,0 0 0 0,-10 0 0 15,-8 0 112-15,-4 0 16 0,-4 0 0 0,-5 4 0 16,-1-2-256-16,-3 2 128 0,-2-1-128 0,1 1 0 16,2 2 0-16,1-1 0 0,1 1 0 0,2 4-160 31,-2-3-2272-31,-1 3-464 0</inkml:trace>
  <inkml:trace contextRef="#ctx0" brushRef="#br0" timeOffset="59807.13">23628 16647 20271 0,'-7'-9'1792'0,"1"-1"-1424"16,0-4-368-16,1-2 0 0,2 4 1024 0,2 0 128 15,1-1 16-15,0 3 16 0,-2 3-320 0,2 7-64 16,0 0-16-16,0 0 0 0,0 0-336 0,0 0-80 0,0 0-16 0,0 0 0 15,-1 14-64-15,2 6-16 0,2 5 0 0,-2 8 0 16,-1 3-272-16,2 6 0 0,-1 6 0 0,3 9 0 16,-4 7 0-16,2 3 0 0,2-2 0 0,1 1 0 15,1-5 0-15,1-9 0 0,0-7 0 0,4-11 0 16,0-7 176-16,3-7-176 0,-3-6 160 0,2-4-160 16,2-6 624-16,-1-6 16 0,4-6 16 0,2-3 0 15,3-8 176-15,0-7 48 0,-2-1 0 0,-1-4 0 16,3-1-480-16,-5-2-80 0,-1-2-32 0,-1 7 0 15,-2 1-288-15,-2 5 160 0,0 3-160 0,-6 4 128 16,-1 5-128-16,-5 11 0 0,0 0 0 0,0 0 0 16,12 4 128-16,-2 6-128 0,0 1 128 0,-1 3-128 15,4 3 0-15,-1 1 0 0,-2 1 0 0,3 0 0 16,1 1 0-16,1-7 0 0,2-3 0 0,-1-6 0 0,2-2 0 0,0-4 0 16,-1-5 0-16,-3-8 0 0,0-5 192 0,0-7-64 15,-2-1 0-15,1-4 0 0,-2-3 192 0,0-3 16 16,-8-3 16-16,1 3 0 0,-4 0-80 0,-1 0-16 15,-2 1 0-15,0 2 0 0,-4 4-32 0,1 4-16 16,1 0 0-16,-2 6 0 0,2 3-208 0,2 4 0 16,0 5-144-16,3 9 144 15,0 0-1104-15,0 0-128 0,0 0-32 0,0 0-9872 16,9 4-1968-16</inkml:trace>
  <inkml:trace contextRef="#ctx0" brushRef="#br0" timeOffset="60183.41">24872 16747 14735 0,'-22'0'1312'0,"9"3"-1056"0,-4 2-256 0,3-2 0 15,-1-1 3776-15,2 3 704 0,0 4 144 0,1 0 32 16,-2 2-3760-16,1 2-768 0,0 1-128 0,2 4 0 15,-1-1 0-15,1 6 0 0,5-1-160 0,3 1 160 16,3-2 0-16,4-2 0 0,1-1 0 0,5-4 0 16,4-1 0-16,0-7 288 0,0-1-32 0,1-3 0 15,3-6 256-15,0-3 64 0,0-4 0 0,-4 1 0 16,0-4-96-16,-2 0-16 0,0-1 0 0,-6 1 0 16,2-2-144-16,-4 0-48 0,-3 2 0 0,-4 1 0 0,-3 4 0 15,0 3 0-15,6 6 0 0,-9-3 0 0,0 7 160 16,-1 2 16-16,1 8 16 0,0 3 0 0,1 2-464 0,3 3 128 15,1-1-128-15,2 2 0 0,2 0 0 0,4-3 0 16,2-2 0-16,4-3 0 0,3-3-128 0,2-2 128 16,2-5-192-16,2-4 192 15,0-4-1504-15,5-4-192 0,1-4-32 0,1-4-8784 16,-1-3-1760-16</inkml:trace>
  <inkml:trace contextRef="#ctx0" brushRef="#br0" timeOffset="60503.62">25247 16870 28559 0,'-19'18'1264'0,"9"-4"272"0,1 4-1232 0,0 1-304 0,0 3 0 0,2-2 0 15,-1 3 1312-15,2-3 208 0,-2-2 32 0,4 0 16 16,0-2-736-16,2-3-160 0,-1-3-32 0,3-10 0 16,0 0-224-16,0 0-48 0,0 0-16 0,0 0 0 15,12-8 80-15,0-6 16 0,1-3 0 0,-1-5 0 16,1-3-128-16,1 2-32 0,0-4 0 0,2 2 0 15,-2 1-288-15,1 1 0 0,-1 6 0 0,0 4 0 16,0 1 0-16,0 7 0 0,-1 2 0 0,2 6 0 16,3 0 0-16,-3 10 0 0,-4 1 0 0,2 5 0 15,-2 3 0-15,0-1 0 0,-4 0 128 0,1 2-128 16,-2 2 0-16,-1-2 0 0,-1 1 128 0,-1 0-128 16,-2-2 0-16,2-3 0 0,-1-1 128 0,2-2-128 15,-2-2 0-15,3-5 0 0,-5-9 0 0,0 0 0 16,14 8-1408-16,0-8-352 0,0-7-64 15,2 0-9152-15,4-7-1824 0</inkml:trace>
  <inkml:trace contextRef="#ctx0" brushRef="#br0" timeOffset="60738.56">26096 16404 33167 0,'-14'-5'1472'0,"5"1"304"0,0-1-1424 16,9 5-352-16,0 0 0 0,0 0 0 0,-8 10 832 0,2 4 80 16,1 0 32-16,3 9 0 0,1 4-704 0,-1 4-240 0,2 5 144 15,2 5-144-15,0 4 0 0,2 5 0 0,0 3 0 16,0 4 0-16,-1 2 0 0,1 1 0 0,0 1 0 0,1-3 0 16,1 1-192-16,1-5-64 0,2-4 0 15,-4-4-16 1,1-10-2016-16,0-8-400 0,0-3-64 0,-3-8-10368 0</inkml:trace>
  <inkml:trace contextRef="#ctx0" brushRef="#br0" timeOffset="60916.82">25843 16916 23951 0,'0'-11'2128'0,"4"2"-1696"0,1-1-432 0,7 3 0 16,3-6 2048-16,6 2 336 0,6 0 64 0,10-3 16 15,5-2-1696-15,11 2-320 0,8 2-80 0,3-2-16 31,1-2-960-31,-2 1-192 0,1 1-32 0,-2 3-13488 0</inkml:trace>
  <inkml:trace contextRef="#ctx0" brushRef="#br0" timeOffset="61711.06">27941 16563 22111 0,'0'0'976'0,"0"0"208"0,0 0-944 0,10-2-240 0,-10 2 0 0,7 3 0 0,-7-3 544 0,5 11 64 16,-3 1 16-16,-4 7 0 0,-1 3-96 0,-4 2-16 16,-2 1 0-16,-2 8 0 0,-4 1 80 0,-6 5 16 15,-5 3 0-15,-7 1 0 0,-6 5 32 0,-4-2 16 16,-5 0 0-16,0-4 0 0,-1 1-144 0,2-5-48 15,-1-5 0-15,2-3 0 0,3-2 416 0,0-7 80 16,0-5 0-16,1-4 16 0,1-9-16 0,4-5-16 16,4-9 0-16,5-3 0 0,5-4-176 0,7-4-16 0,4-2-16 15,6-7 0-15,3-2-480 0,7 0-112 0,6 3-16 16,4-3 0-16,3-1-128 0,6 0 0 0,2 1-160 0,2 4 160 16,0 2-208-16,1 6 48 0,1 3 16 15,-1 3 0-15,-2 5 144 0,2 6-160 0,0 3 160 0,3 7-160 16,1 7-80-16,1 4-16 0,0 4 0 0,1 3 0 15,0 0 16-15,2 5 0 0,-2-1 0 0,2 3 0 16,-2-7 64-16,-1 1 16 0,-2-3 0 0,-1-3 0 16,-4-1 160-16,-1 0 0 0,-1-6-144 15,2-2 144-15,-1-1 0 0,3-5 0 0,1-1 0 0,3-5 0 16,-1-1 0-16,2-9 0 0,2-2 144 0,1-2-144 16,-1-3 128-16,-2-2-128 0,-3 1 160 0,-2-2-160 15,-5-1 144-15,-3-1-144 0,-2 1 128 0,-4 3-128 0,-4-7 0 16,-3 5 128-16,-1 0-128 0,-5-3 0 15,-4-2 176-15,-3 0-48 0,-6 0-128 0,-4 6 192 0,-3 2 320 0,-4 2 48 16,-6 2 16-16,-6 4 0 0,2 5-64 0,-2 5-16 16,-2 1 0-16,1 1 0 0,3 2-320 0,3 1-176 15,2 3 192-15,5-1-192 0,4 0 0 0,5 3-272 16,2-3 16-16,4 2 16 16,8-8-2912-16,0 0-592 0</inkml:trace>
  <inkml:trace contextRef="#ctx0" brushRef="#br0" timeOffset="62089.63">29205 16446 29247 0,'0'0'1296'0,"0"0"272"0,0 0-1248 0,0 0-320 0,0 0 0 0,0 0 0 0,0 0 864 0,4 16 112 15,-4 2 32-15,-1 5 0 16,-2 2-240-16,-2 6-64 0,-1-2 0 0,0 4 0 0,-1 3-320 0,0 3-64 16,-2 2 0-16,1 0-16 0,2 2-304 0,-3 0 160 15,2-6-160-15,1 0 128 16,1-7-1520-16,1-6-304 0,-3-3-64 0,5-6-16 16,1-4-976-16,1-11-208 0,0 0-48 0,0 0-7472 0</inkml:trace>
  <inkml:trace contextRef="#ctx0" brushRef="#br0" timeOffset="62298.18">29488 16406 26719 0,'0'0'2368'0,"-7"13"-1888"0,1 5-480 16,-1 3 0-16,2 7 1360 0,2 2 176 0,-3 4 48 0,1 3 0 16,0 6-896-16,0-1-176 0,0 4-48 0,0-2 0 15,0 2-48-15,1-1-16 16,0 3 0-16,3-5 0 0,2-1-400 0,3-5 0 0,1-7 0 0,2-3 0 31,0-5-768-31,1-5-144 0,-1-3-32 0,0-5 0 16,-7-9-1936-16,0 0-384 0</inkml:trace>
  <inkml:trace contextRef="#ctx0" brushRef="#br0" timeOffset="62478.48">28966 16781 34607 0,'0'0'1536'0,"0"0"320"0,0 0-1488 0,0 0-368 0,12-6 0 0,7-2 0 0,6 1 384 16,12-1 16-16,6-5 0 0,12-1 0 16,10 3-208-16,1 2-64 0,5-4 0 0,-3 6 0 0,-7-5-128 0,-2 3 0 15,-2-1 0-15,-4 5 0 16,-5 3-3328-16,-10 0-656 16</inkml:trace>
  <inkml:trace contextRef="#ctx0" brushRef="#br0" timeOffset="62586.28">29168 17032 36447 0,'-22'-3'1616'0,"14"2"336"0,8 1-1568 0,0 0-384 16,14-6 0-16,8-5 0 0,6 0 272 0,10-2-16 15,9-3-16-15,4-5 0 0,2 0-240 0,2-1 0 16,1-1 0-16,2 2 0 16,4 2-864-16,1 2-224 0,3 2-32 0</inkml:trace>
  <inkml:trace contextRef="#ctx0" brushRef="#br0" timeOffset="63124.02">30756 16734 6447 0,'0'0'576'0,"-9"2"-576"0,0-1 0 0,0 3 0 16,2 1 6400-16,0 6 1184 0,0 2 224 0,-3 2 64 0,-3 5-6352 0,-4 2-1264 15,2 0-256-15,-1 3 0 16,-1 3 0-16,1 3 0 0,0-2 0 0,5 0 0 16,2-4 0-16,4 1 0 0,2-6 0 0,3-3-160 0,4-5 160 0,4-3-128 15,-8-9 128-15,15 5-128 0,3-1 320 0,1-8 80 16,1-3 16-16,1-3 0 0,0-1 448 0,1-4 96 16,-2-1 0-16,-1-2 16 0,-2-1-176 15,-3 0-32-15,-3 0-16 0,-2-2 0 0,-3-2-128 16,-3 3-32-16,-4 2 0 0,-2 1 0 0,-2-1-192 0,-1 3-32 15,-6-1-16-15,1 4 0 0,-1 3-224 0,4 2 176 16,-3 5-176-16,11 2 160 0,-7 0-160 0,7 0-176 16,0 0 48-16,0 0 0 0,0 0-128 0,0 0 0 15,18 0-16-15,3-3 0 0,6-6 80 0,7 0 32 0,6-5 0 16,3-1 0-16,0-3 160 0,-2-3 0 16,-4-8 0-16,-3-3 0 0,-2-1 0 0,-1-3 0 0,1 2 0 15,-3 0 0-15,-4 0 0 0,-3-1 128 0,-1 1-128 0,-2 0 176 16,-3 3 16-16,-3 1 0 0,-4-3 0 0,-3 12 0 15,-2 6-32-15,-3 3 0 0,-1 12 0 0,0 0 0 16,-7 4-160-16,-3 10 0 0,-2 10 0 0,-1 9 0 16,-1 12 0-16,-1 4 0 0,1 6 0 0,-1 6 0 15,-3 6-144-15,0 9 144 0,2 8 0 0,-1 3 0 16,0 1-144-16,0 2 144 0,1 0 0 0,-1-1-144 16,3-6-192-16,-1-3-48 0,1-7 0 0,1-4 0 15,2-5-192 1,3-2-64-16,-2-6 0 0,3-4 0 0,1-9-3136 0,-2-7-640 15,-7-5-128-15,1-19-32 0</inkml:trace>
  <inkml:trace contextRef="#ctx0" brushRef="#br0" timeOffset="63267.8">30815 17445 31327 0,'14'-17'1392'0,"0"7"272"0,5-5-1328 0,6 2-336 16,8 2 0-16,1-3 0 0,5-3 1536 0,-1 1 224 15,0-2 48-15,3-1 16 0,2-5-1280 0,-1 0-256 16,3 2-48-16,2 2-16 15,2-2-896-15,0-1-176 0,-2 0-48 0</inkml:trace>
  <inkml:trace contextRef="#ctx0" brushRef="#br0" timeOffset="64408.85">24351 18398 20271 0,'-5'-11'1792'0,"-2"-2"-1424"0,2 0-368 0,2-2 0 16,-6-2 576-16,5 2 64 0,-2 0 0 0,-2 2 0 16,3 2 192-16,-3-1 64 0,1 3 0 0,-1 1 0 15,2 3 96-15,-5-1 32 0,1 1 0 0,0 4 0 16,-1 1-352-16,-3 3-64 0,-2 4-16 0,-1 1 0 16,-4 2-384-16,1 3-80 0,-3 7 0 0,-2 3-128 15,-3 1 128-15,0 8-128 0,0 5 0 0,1 3 0 16,2 6 320-16,2-1-32 0,2 0-16 0,4-3 0 15,1 2 16-15,6-6 0 0,3-5 0 0,4-3 0 16,3-3 16-16,4-7 0 0,2-4 0 0,3-2 0 16,1-6-112-16,3 0-32 0,1-4 0 0,2-3 0 0,2-3 32 15,1-3 16-15,0-2 0 0,3 0 0 0,2-7 96 16,0 1 16-16,0 0 0 0,-1 0 0 0,-2-2-192 0,-1 1-128 16,-5 1 144-16,-1 2-144 0,-1-4 0 0,-2 3 0 15,-4 3 0-15,-1 1 0 0,-6 8 0 0,0 0 0 16,0 0 0-16,0 0 0 0,0 0 0 0,0 0-128 15,0 0 128-15,0 0-160 0,1 10 160 0,-1-3 0 16,0-7 0-16,0 12 0 0,-1-1 0 0,1-11 0 16,0 0 0-16,0 0 0 0,0 9 0 0,0-9 0 15,0 0 0-15,0 0 0 0,0 0 0 0,0 0 0 16,0 0 0-16,8 5 0 0,-8-5 0 0,0 0 0 16,9 4 0-16,-9-4 0 0,0 0 0 0,10 4 0 15,-10-4 0-15,10 4 0 0,-2 1 0 0,-2 4 0 16,-6-9 0-16,9 7 0 0,-2 6 0 0,0-3 0 0,-1 0 0 15,1 2 0-15,-7-12 0 0,6 11 0 0,-1 2 0 0,-1 2 0 16,0-2 0-16,1-2 0 0,0 1 0 0,-1-2 0 16,-2 0 0-16,-1 2 0 0,-1-12 0 0,-1 12 0 15,-3 1 0-15,1 0 0 0,-1-6 0 0,0 5 0 16,-1-2 288-16,-2 1-16 0,-1 3 0 0,-4 0 0 16,-1-1 0-16,-2 2 0 0,-3-2 0 0,-2 5 0 15,-5 0 0-15,-5-2 0 0,-1-2 0 0,-5 0 0 16,-3 1 240-16,0-1 64 0,3 0 0 0,0-5 0 15,3-1-160-15,4-3-32 0,3 0 0 0,3 1 0 16,3-3-256-16,4-3-128 0,0-1 0 0,6-2 128 16,1-3-128-16,3 1-256 0,6 5 64 0,-3-9 16 15,3 0-1424-15,4-1-304 0,1 1-48 0,4-5-16 16,1-2-864-16,6 0-176 16,0-2-48-16</inkml:trace>
  <inkml:trace contextRef="#ctx0" brushRef="#br0" timeOffset="64704.84">24905 18471 14735 0,'0'0'1312'0,"-2"-9"-1056"16,-2 2-256-16,4 7 0 0,-7-5 4096 0,-1 5 768 15,-4 5 160-15,1 3 32 0,-1 3-3872 0,-3 8-768 0,-3 6-160 16,-1 3-16-16,0 6-240 0,0 1 0 0,-1 4 0 0,2-3 0 15,1-1 0-15,7-3 0 0,6-2-128 0,7-2 128 16,3-4 0-16,6-5-128 0,4-5 128 0,3-2 0 16,0-7-128-16,4-4 128 0,-1-5 0 0,3-5 0 15,3-3 0-15,1-5 0 0,2-2 160 0,-1-5-32 16,0-2 112-16,-2 1 16 0,0-3 16 0,-7 4 0 16,0-3-64-16,-7 4-16 0,-3 2 0 0,-5-1 0 15,-3 3 192-15,-7-1 16 0,-6-1 16 0,-4 1 0 16,-4 1 144-16,-1 2 16 0,-3 5 16 0,1 3 0 15,-1 0-448-15,1 5-144 0,2 4 0 0,-1 4 0 16,3 2-336 0,0 1-176-16,2 0-48 0,3 3 0 0,1 2-272 15,3-3-64-15,2 2-16 0,6-11 0 0,-1 12-1456 0,3-2-304 16,7-1-48-16,3-3-16 0,2-5 704 0,2-1 144 0</inkml:trace>
  <inkml:trace contextRef="#ctx0" brushRef="#br0" timeOffset="65174.59">25707 17925 27519 0,'-11'-10'1216'0,"6"2"256"0,1 3-1168 0,4 5-304 0,0 0 0 0,0 0 0 16,-9-1 768-16,9 1 112 0,-9 10 16 0,0 7 0 15,-1 4-256-15,2 5-32 0,2 7-16 0,1 5 0 16,0 3-144-16,2 7-48 0,0 4 0 0,-1 3 0 16,-1 6 112-16,-3 2 0 0,2 1 16 0,-2-1 0 15,-1-2-176-15,1-1-32 0,1-4-16 0,1-4 0 16,-2-9-304-16,2-3 0 0,0-8-176 0,3-2 176 16,-1-8-688-16,1-4-16 15,2-4-16-15,1-14 0 0,0 0-1776 0,0 0-368 0,0 0-64 16,0 0-16-16</inkml:trace>
  <inkml:trace contextRef="#ctx0" brushRef="#br0" timeOffset="65464.91">26063 18510 14735 0,'0'0'640'0,"-4"13"160"0,1-2-640 0,-1 3-160 16,-1 1 0-16,0 7 0 0,-1 2 4528 0,1 3 864 0,-1 2 176 0,-2-4 48 15,1 1-4048-15,-1 1-800 0,-1-3-176 0,0 1-16 16,4-3-336-16,0-4-64 0,1-2-16 16,1-6 0-16,0-2-160 0,3-8 0 0,0 0 144 0,0 0-144 15,0 0 0-15,5-15 144 0,3-4-144 0,2-3 0 16,0-6 144-16,3 4-144 0,1-2 0 0,2 2 144 16,0 0-16-16,1-3 0 0,1 5 0 0,2 0 0 15,1 4 16-15,-1 2 0 0,0 0 0 0,1 7 0 16,-1 3-144-16,2 6 192 0,-2 4-192 0,-1 7 192 15,0 3-48-15,-2 5 0 0,-3 4 0 0,-2 7 0 16,-3-1-144-16,-1 3 0 0,-2 1 0 0,-2 1 0 16,-1 0 0-16,-3-3 0 0,-3-3 0 0,2 0 0 15,-2-4-144-15,2-1 144 0,1-4-192 0,1-4 192 16,2-1-816 0,-3-14-48-16,0 0-16 0,0 0 0 0,0 0-2208 15,13-3-448-15</inkml:trace>
  <inkml:trace contextRef="#ctx0" brushRef="#br0" timeOffset="65966.84">27048 17956 15663 0,'-6'5'1392'0,"0"4"-1120"16,-1 0-272-16,1 5 0 0,-4 3 4928 0,2 5 912 16,-2 3 192-16,0 0 48 0,1 0-4736 0,0 2-960 15,-1-2-176-15,1 1-32 0,0-5-176 0,0 1 0 16,0-2-160-16,0 0 160 16,0 3-1536-16,0-5-224 0,2-4-32 0,2-2-8336 15,0-2-1664-15</inkml:trace>
  <inkml:trace contextRef="#ctx0" brushRef="#br0" timeOffset="66404.47">27756 18335 31327 0,'0'0'2784'0,"-10"-2"-2224"0,0 0-560 0,1 2 0 15,-4 1 1216-15,-1 4 128 0,0 1 16 0,-3 1 16 16,-5 2-1040-16,3 1-208 0,-3 5-128 0,1 2 160 16,0-2-160-16,2 1 0 0,1 2 0 0,6-3 0 15,3-2-192-15,4 1 48 0,5-14 0 0,2 13 0 16,6-3 144-16,5 2-192 0,2-4 192 0,5 3-192 16,1-3 192-16,3 3 128 0,1 0-128 0,2-2 176 15,-2 4 256-15,1-2 48 0,-3 3 16 0,-4-1 0 0,-4 0 208 16,-5-2 64-16,-5 3 0 0,-5 1 0 0,-5 0-112 0,-5 3-16 15,-5 0 0-15,-6 0 0 0,-4 0-208 0,-4-2-48 16,-3 1-16-16,0-3 0 0,-1-2-368 0,3 1 0 16,2-9-192-16,3 0 64 15,5-3-1792-15,4-2-336 0,3-2-80 0,5-1-14752 0</inkml:trace>
  <inkml:trace contextRef="#ctx0" brushRef="#br0" timeOffset="66915.31">29866 18347 17503 0,'-23'-9'768'0,"9"4"176"0,-3 4-752 0,-4 0-192 15,2 2 0-15,1 3 0 0,1 1 2880 0,0 4 528 16,2-3 112-16,-2 4 32 0,3-1-2832 0,0 3-560 16,-1-1-160-16,4-2 0 0,-1 1 0 0,3-2 0 15,3 1 0-15,6-9 0 0,0 0 0 0,-4 11 128 16,4-11-128-16,0 0 0 0,5 14 352 0,0-1-32 15,-5-13-16-15,16 9 0 0,-1 2 144 0,1-2 16 16,1 1 16-16,1 3 0 0,0-2-16 0,-1 2 0 0,1 0 0 16,-1-3 0-16,-2 1-48 0,-1 3-16 15,-1-3 0-15,-3 3 0 0,-3 1-16 0,-2 0 0 0,-5-1 0 0,-3-1 0 16,-4 3 128-16,0 0 0 0,-7-1 16 0,-3-2 0 16,-3-5 48-16,-3 5 16 0,-1 0 0 0,-2 1 0 15,-3-1-80-15,1-1-32 0,4-4 0 0,0-1 0 16,1-1-240-16,3-3-48 0,1-3-16 0,2-2 0 15,3-2-368-15,3-4-80 0,2 2-16 0,4 0 0 32,5-6-2064-32,3 5-400 0,5-2-96 0</inkml:trace>
  <inkml:trace contextRef="#ctx0" brushRef="#br0" timeOffset="67222.73">30463 18510 35423 0,'-13'6'1568'0,"4"3"320"0,-3 1-1504 16,1 4-384-16,-3 4 0 0,0 3 0 0,0-1 352 0,1 1 0 15,1-1 0-15,4-1 0 0,5 2-48 0,5-3-16 16,4-1 0-16,3-2 0 0,5-4-288 0,4 1 0 16,3-6 0-16,1-2 0 0,0-9-128 0,2-3 128 15,1-7 0-15,-1-4-144 0,0-3 272 0,-1-5 64 16,-2 2 16-16,-2-2 0 0,-3 3 496 0,-3-2 112 15,-4-1 16-15,-3 1 0 0,-3-2 240 0,-3 6 48 16,-4-4 16-16,-4 5 0 0,-3-2-528 0,-4 4-96 16,-3 2-32-16,-5 3 0 0,-4 4-480 0,-6 5 0 15,-9 2 0-15,-2 5 0 16,-3 1-1968-16,0 6-272 0,2 0-64 0,3 3-16144 0</inkml:trace>
  <inkml:trace contextRef="#ctx0" brushRef="#br0" timeOffset="67973.67">23743 20014 24527 0,'0'0'1088'0,"0"0"224"0,0 0-1056 0,0 0-256 0,0 0 0 0,0 0 0 16,0 0 1040-16,0 0 160 0,-9-2 16 0,9 2 16 15,0 0-432-15,-5 7-96 0,0 4 0 0,1 4-16 16,2 2-368-16,1 3-80 0,1 1-16 0,1 4 0 16,0 3-32-16,3 4-16 0,2 1 0 0,2 0 0 15,1 6 32-15,1-3 16 0,1-4 0 0,5-2 0 16,-1-3-224-16,2-6 128 0,-1-4-128 0,3-7 0 15,1-1 288-15,5-5-32 0,-1-5-16 0,0-3 0 16,-1-6 272-16,1-1 48 0,0-4 16 0,-2-3 0 0,2-1 16 16,-5-6 16-16,-3-1 0 0,-4-1 0 0,-1 1-256 0,-4-1-48 15,-1 2-16-15,-6 2 0 0,-1-2-80 0,-4 6-16 16,1 2 0-16,0 6 0 0,2 0 64 0,-2 8 0 16,4 3 0-16,0 0 0 0,0 0-256 0,-7 9 0 15,4 5 0-15,1 3 0 0,1 2-208 0,4 3-96 16,0 2-16-16,5-2 0 0,2-3 32 0,4-1 0 15,1-2 0-15,2-2 0 0,-1-6-48 0,1-3-16 16,-2-5 0-16,-2 0 0 0,1-3 32 0,-1-2 0 16,-2-2 0-16,0-5 0 15,0 1-256-15,-2 1-64 0,-3-7 0 0,2 1 0 16,-2-2-2768-16,-2 0-560 0</inkml:trace>
  <inkml:trace contextRef="#ctx0" brushRef="#br0" timeOffset="68450.02">24885 19993 10127 0,'0'0'448'0,"0"0"96"16,0 0-544-16,0 0 0 0,11-1 0 0,-11 1 0 0,12-2 2560 0,-2-4 384 0,-3 3 96 0,-7 3 16 15,11-5-2448-15,-4-1-480 0,-7 6-128 0,7-8 0 16,-7 8 656-16,3-8 112 0,-3 8 32 0,2-12 0 15,-2 12 288-15,-2-10 64 0,0 0 16 0,2 10 0 16,-6-9 48-16,-1 3 0 0,-2 2 0 0,0 0 0 0,1 3-320 0,-3 1-64 16,-1 3-16-16,-1 2 0 0,0 2-336 0,0 5-64 15,0 3-16-15,0 4 0 0,-1 4-16 0,1 4-16 16,4-2 0-16,-1 3 0 0,4-5-80 0,2 1-16 16,3 1 0-16,4-4 0 0,0-2-144 0,2 0-128 15,1-4 144-15,2-1-144 0,0-5 128 0,2 0-128 16,-1-5 0-16,0-2 0 0,-9-2 128 0,11-1-128 15,-1-2 0-15,-1-4 0 0,0-1 288 0,-1-1-32 16,-1-1-16-16,0-3 0 0,-2 2 16 0,-3-3 16 16,0-1 0-16,-2 2 0 0,-2 3 32 0,0-2 0 15,0 2 0-15,2 10 0 0,-3-7-48 0,3 7 0 16,0 0 0-16,0 0 0 0,0 0-256 0,-7 5 160 0,1 5-160 16,3 0 128-16,1 3-128 0,2 2 0 0,2 2-192 15,1 0 192-15,5-1-240 0,-1-4 80 0,2 0 16 16,3-1 0-1,1-3-496-15,1-3-80 0,2-1-32 0,0-6 0 16,2-1-1568-16,0-2-320 0,0-3-64 0,-1-4-7600 0,1 1-1536 0</inkml:trace>
  <inkml:trace contextRef="#ctx0" brushRef="#br0" timeOffset="68710.97">25264 20054 12895 0,'0'0'1152'0,"-7"12"-928"0,1-5-224 0,1 4 0 16,-2 1 3648-16,1-2 704 0,1 3 128 0,0 4 16 15,0-1-2800-15,0 2-560 0,-2 0-112 0,2 0-32 16,0 1-176-16,0-2-48 0,1 0 0 0,1-4 0 16,-3-1 64-16,3 0 0 0,3-12 0 0,0 0 0 0,0 0-304 0,0 0-48 15,0 0-16-15,0 0 0 0,0 0-160 0,7-13-48 16,1-2 0-16,0-2 0 0,-1-2-80 0,1 0-32 16,-1-1 0-16,2 0 0 0,0 0-144 0,0 1 0 15,1 2 0-15,-1 1 128 0,0 1-128 0,0 4 0 16,0 2 0-16,-9 9 0 0,10 0 0 0,0 4 0 15,2 6-160-15,-3 2 160 0,1 9-160 0,-1 0 160 16,-2 4-160-16,0 4 160 0,-1 0-160 0,-1 0 160 16,0 0-160-16,-1-1 160 0,-2 3-256 0,1-6 64 15,0 0 0-15,0-6 0 16,1-3-384-16,3-6-64 0,0-2 0 0,1-4-16 16,-8-4-2032-16,12-9-416 0,4-1-80 0</inkml:trace>
  <inkml:trace contextRef="#ctx0" brushRef="#br0" timeOffset="68905.67">26061 19533 30399 0,'-16'17'1344'0,"7"-2"288"0,1 7-1312 0,-1 4-320 0,-2 2 0 0,1 5 0 15,0 2 1008-15,1 1 128 0,0 1 16 0,2 1 16 16,0 1-784-16,2 1-144 0,1 1-48 0,2-3 0 15,-1 0-192-15,3-1 0 0,3-4 0 0,3 0 0 16,1-4-2240 0,2-4-384-16,-1-6-64 0</inkml:trace>
  <inkml:trace contextRef="#ctx0" brushRef="#br0" timeOffset="69065.67">25866 19973 32255 0,'0'0'2864'0,"0"0"-2288"16,0 0-576-16,0 0 0 0,10 0 1024 0,6-1 112 16,4-3 16-16,3 0 0 0,2-1-960 0,4 0-192 15,6-4 0-15,4 3 0 16,6-5-1968-16,0 4-352 0</inkml:trace>
  <inkml:trace contextRef="#ctx0" brushRef="#br0" timeOffset="70066.95">27855 19892 22111 0,'-17'-3'1968'0,"4"3"-1584"0,-5 0-384 0,-1 3 0 0,-1 4 2576 0,-2 1 432 16,-2 5 96-16,0-1 16 0,-2 6-2512 0,0 4-608 15,-1 1 0-15,0 3 0 0,2 4 288 0,1 0-32 16,2-3 0-16,3 2 0 0,3 0 32 0,3-5 0 15,1-3 0-15,6-2 0 0,1-4-160 0,4-2-128 16,1-13 144-16,0 0-144 0,0 0 0 0,0 0 128 16,14-4-128-16,1-5 0 0,0-4 224 0,2-3 0 15,0-5 0-15,3-1 0 0,0-5 32 0,1 0 16 16,1-3 0-16,0 2 0 0,-2-3-48 0,2-1-16 16,-1 2 0-16,0 1 0 0,-2-2 48 0,-2-1 16 15,0 1 0-15,-2-5 0 0,-3-2-80 0,2-2-32 0,-4 0 0 16,1 3 0-16,-1 0 48 0,2 4 16 0,-1 3 0 0,-1 5 0 15,-2 5-224-15,0 2 0 0,-2 6 0 16,-1 5 0-16,-5 7 0 0,0 0 0 0,0 0 0 0,1 13 0 16,-2 7 0-16,-3 4 0 0,1 8-160 0,-5 6 160 15,0 6 0-15,-1 8 0 0,-1 6 0 0,1 3-128 16,2-1 128-16,2 1 0 0,2-1 0 0,3-7 0 16,3-2 0-16,4-8 128 0,2-7-128 0,4-3 176 15,2-4-176-15,-1-6 0 0,1-5 0 0,1-4 0 16,0-6 0-16,2 1 192 0,0-6-64 0,1-4 0 15,0-3 80-15,1-5 16 0,1 0 0 0,-1-4 0 16,1-3-80-16,1 1-16 0,0-3 0 0,-2-1 0 16,-2 0-128-16,0 0 0 0,-2 1 144 0,-1 0-144 0,-1 0 0 15,-3 0 0-15,0 1 0 0,-2 1 0 0,-1 2 0 0,-2 4 0 16,-1-3 0-16,-2 6 0 0,-5-3 0 0,2 10 128 16,-5-8-128-16,5 8 0 0,-7-6 0 0,-4 6 0 15,-1 3 0-15,-1 5 0 0,-1 0 0 0,-1 4 0 16,-2 5 0-16,2 1-128 0,0 3 128 0,1 2 0 15,1 0 0-15,2-1 0 0,2-1 0 0,2 0 0 16,3-4 0-16,4-1-128 0,0-1 128 0,6-1 0 16,0-5 0-16,4 0-128 0,2-4 128 0,1-1 0 15,3-2 0-15,2-2 0 0,1-4 0 0,2 1 128 16,3-6-128-16,2 0 0 0,0 0 0 0,0-1 128 16,-2-2-128-16,-1 1 0 0,-1-2 0 0,-1-2 0 15,-1 0 0-15,0-1 0 0,-3 2 0 0,2-7 0 16,0-2 0-16,3-1 128 0,1-4-128 0,0 1 0 0,2-3 128 15,-1-2-128-15,2 0 0 0,-1 0 0 0,-2-5 0 0,1-2 0 16,0-2 0-16,-1 1-160 0,-2-7 160 0,-4 2 0 16,-3-3-192-16,-5 0 192 0,2 2-192 0,-5-1 192 15,-1 7 0-15,0 5 0 0,-1 3 0 0,-2 10 0 16,0 7 0-16,-2 7 0 0,0 8 0 0,0 0 144 16,-8 12-144-16,-2 8 0 0,-2 7 0 0,-2 9 0 15,0 2 0-15,-1 7 0 0,-3 4 0 0,2 7 0 16,-1 3 0-16,5 4 0 0,-2 3 0 0,2 4 0 15,2-2 0-15,1 0 0 0,2-1 0 0,1-1 0 16,3-9 0-16,1-3 0 0,4-5 0 0,1-8 0 16,0-5-176-16,3-5-16 0,3-8 0 0,-1-2 0 15,1-6-1504-15,-2-2-304 16,2-11-64-16,-9-2-14256 0</inkml:trace>
  <inkml:trace contextRef="#ctx0" brushRef="#br0" timeOffset="70242.69">28438 19833 42207 0,'0'0'1872'0,"0"0"384"0,0 0-1808 0,10 4-448 16,4 0 0-16,4 0 0 0,3-3 128 0,3 0-128 16,4-2 0-16,5-4 0 0,4 0 128 0,5 1-128 15,5 0 0-15,3-2 0 16,2-1-896-16,-1 1-256 0,-6-4-64 0,-1 2-10624 0,-5-2-2128 0</inkml:trace>
  <inkml:trace contextRef="#ctx0" brushRef="#br0" timeOffset="70624.09">29765 19831 13823 0,'-18'2'1216'0,"8"-1"-960"16,-2 1-256-16,3 0 0 0,9-2 5312 0,0 0 1024 16,0 0 208-16,0 0 48 0,11 7-4896 0,3-4-976 15,3 0-192-15,7-3-32 0,6 1-96 0,1-1-16 16,5-1 0-16,2-2 0 0,5-3-384 0,1 1 0 16,-2 1 128-16,0-5-128 0,-1 0-272 0,1 4-96 15,-1-1-16-15,-3 1 0 16,-1 2-1216-16,-4-1-256 0,-2-1-64 0,-3 3-8576 15,-3 2-1728-15</inkml:trace>
  <inkml:trace contextRef="#ctx0" brushRef="#br0" timeOffset="70801.48">29850 20098 37375 0,'-12'6'1664'0,"12"-6"320"0,0 0-1584 0,2 13-400 0,4-4 0 0,5 1 0 16,5-4 384-16,5 0-16 0,5-3 0 0,3-3 0 15,3-5 304-15,3 0 64 0,3-2 16 0,6-5 0 16,3-4-400-16,1 0-80 0,4-3-16 0,0 0 0 16,0-2-1280-1,-1 2-256-15,0-1-48 0,-5 1-10400 0,-4 1-2096 0</inkml:trace>
  <inkml:trace contextRef="#ctx0" brushRef="#br0" timeOffset="71293.7">31471 19346 21183 0,'0'0'1888'0,"0"0"-1504"15,-6-12-384-15,4 4 0 0,2 8 2016 0,0 0 336 16,-4-9 64-16,4 9 16 0,-6-4-1344 0,-3 3-256 0,-3 1-48 0,1 3-16 16,-4 2 16-16,1 6 0 0,-2 2 0 0,-1 3 0 15,-2 8-208-15,0 3-64 0,-2 6 0 0,1 5 0 16,-2 7-32-16,3-1-16 0,1 5 0 0,4 3 0 16,3 0-80-16,5-1 0 0,4-4-16 0,6 0 0 15,5-7-192-15,6-1-48 0,4-6 0 0,7-4 0 16,3-9 0-16,4-2-128 0,3-5 192 0,2-8-64 15,4-3 320-15,-3-4 48 0,-1-5 16 0,-1-3 0 16,-3-4-96-16,-1-4-16 0,-2-2 0 0,-2 0 0 16,2-3 16-16,-3-3 0 0,-4 2 0 0,-1-4 0 15,-4 0 64-15,-3-5 16 0,-3-2 0 0,-4-1 0 16,-4-1 16-16,-5-3 0 0,-5-4 0 0,-4 5 0 0,-2 2-128 16,-3 2-32-16,-3 2 0 0,-3 3 0 15,-4 5-192-15,-2 3-32 0,1 1-128 0,-3 4 192 16,-3 4-1216-16,-3 6-256 0,-4 0-64 15,-3 4-13056-15,-5 1-2608 0</inkml:trace>
  <inkml:trace contextRef="#ctx0" brushRef="#br0" timeOffset="82607.39">13235 8910 21935 0,'-18'1'960'0,"9"3"224"0,0 1-944 0,2 4-240 0,-1-2 0 0,2 5 0 16,1 3 0-16,0 0 0 0,-2 0 0 0,0 3 0 15,-2 4 128-15,0-1-128 0,-1 4 176 0,-1 3-176 16,3-3 176-16,0 7-176 0,2 3 160 0,-1 2-160 16,1-1 160-16,0 5-160 0,2 3 160 0,-1 4-160 15,-3 1 256-15,2 1-32 0,-2 1-16 0,-2 4 0 16,0 5 80-16,1 2 16 0,-3-4 0 0,2 5 0 15,0-2 128-15,0 2 16 0,0-2 16 0,-1 4 0 16,1-5 80-16,1 0 16 0,1-2 0 0,0-5 0 16,0-2 64-16,2-1 16 0,0-2 0 0,2 2 0 0,0-6-256 0,0 2-32 15,2-3-16-15,-4 0 0 16,3-4-192-16,-2-4-144 0,1-3 192 0,-4 0-192 0,1-3 160 0,-1-4-160 16,0 3 128-16,1-6-128 0,-1-2 0 0,2-1 128 15,-1-3-128-15,3-1 0 0,2 1 0 0,-1-2 0 16,1-5 0-16,2-9 0 0,-1 12 0 0,1-12 0 15,0 0-128-15,0 0 128 0,0 0 0 0,0 0 0 16,6 5 0-16,-6-5 0 0,13 0 0 0,-1-2 0 16,1 1 0-16,2 0 0 0,2 1 128 0,1 0-128 15,1-1 128-15,2-2-128 0,3-1 128 0,6 2-128 16,2-1 0-16,3-2 128 0,3-2-128 0,2-2 0 16,-1 2 144-16,3-3-144 0,2 2 0 0,5-2 0 15,2 3 0-15,5-2 128 0,3 4-128 0,4-4 0 0,0 0 0 16,-1-1 0-16,-1 3 0 0,3-2 0 0,1 2 0 0,3 1 0 15,4-5 0-15,0 5 0 0,2-2 0 0,1 1 0 16,-3-3 0-16,3 3 0 0,0-2 0 0,3 4 0 16,2 1 0-16,-1 2 0 0,-4-2 0 0,0 0 0 15,0 0 0-15,2 2 0 0,5 1 0 0,-2-1 0 16,-2 1 0-16,1 1 0 0,-1-1 128 0,1 1-128 16,-1-1 176-16,3-1-48 0,-1-2 0 0,-3 3 0 15,-2 1 0-15,0 0-128 0,0 0 192 0,1 3-64 16,4 2-128-16,-2-1 0 0,-8-2 0 0,-1 5 0 15,-2-1 144-15,-1-2-144 0,-4 2 160 0,3 3-160 16,1-4 0-16,-2 4 0 0,-6-1 0 0,-1 3 0 16,-1-3 0-16,-1 1 0 0,-2-3 0 0,1 5 144 15,0-1-144-15,0 3 160 0,1 0-160 0,-6-3 160 16,-4 3-160-16,-2-6 128 0,-1 4-128 0,-3-3 128 16,-1 1 16-16,-2 0 0 0,-3 0 0 0,1 1 0 0,-1-1 16 15,-1 0 0-15,-1 0 0 0,-3 0 0 0,-3 0-16 0,-2-4 0 16,-3 1 0-16,1-2 0 0,-4-3 112 0,-1 1 32 15,-5-1 0-15,0 0 0 0,-4-3-48 0,-7 2-16 16,9-7 0-16,-2 0 0 0,1 0 16 0,-2-3 0 16,1 0 0-16,-1-4 0 0,-1 1-112 0,0-2 0 15,-1-3-128-15,1-2 192 0,0-4-192 0,0-4 144 16,0-1-144-16,-1-6 128 0,3-3 0 0,-2-5 0 16,-2-2 0-16,0-4 0 0,0-5 128 0,-1 0 32 15,2-5 0-15,0-2 0 0,1 2-96 0,0-8-32 16,2-1 0-16,2-3 0 0,3-2-160 0,1 3 0 0,-1 5 144 0,3-2-144 15,-1 1 0-15,2-3 0 0,-1-2 0 0,2 4 0 16,-1-2 0-16,2 0 0 0,0 1 0 0,-1 4 128 16,0-1-128-16,-2 4 0 0,-1 3 0 0,3 6-128 15,-3 4 128-15,-2 1 0 0,1 3-144 0,0 2 144 16,-2 0 0-16,1 6-176 0,-5 0 176 0,1 3-128 16,-2 4 128-16,-2 2-208 0,0-3 80 0,0 5 128 15,-2 2-208-15,-2 1 80 0,0-1 128 0,0 5-208 16,-2 1 208-16,-1 5 0 0,-1 0-160 0,1 0 160 15,-1 0 0-15,-1 3 0 0,-3 0-144 0,2 3 144 16,-4 0 0-16,2-1-160 0,-4 3 160 0,1 1-128 16,-2 0 128-16,-1-1 0 0,-1-1 0 0,-1 3-128 15,-4 2 128-15,1 1 0 0,-1 1-144 0,-2 2 144 16,-3 1 0-16,-3-1 0 0,-2 3-144 0,-2 0 144 0,-1-2 0 0,-4 4 0 16,-5-3-128-16,-4 1 128 0,-2 2 0 0,-3-4 0 15,-4 0 0-15,-2 4 0 0,3-3 0 0,-5 2 0 16,-1-3 0-16,-6-1 0 0,-4 1 0 0,-1 2 0 15,-4-2 0-15,0 4 0 0,1-2 0 0,-2 0 0 16,-4 0 0-16,-1-2 0 0,-2 0 0 0,0 3 0 16,0-5 128-16,2 4-128 0,0-1 0 0,-4-2 144 15,-5 0-144-15,-1-1 128 0,0 1-128 0,2-1 0 16,1-2 144-16,-5 0-144 0,-1-1 0 0,2 0 144 16,-2 0-144-16,-2 0 0 0,-3 2 128 0,-1 0-128 15,-1 1 0-15,0 1 0 0,3 3 0 0,-3-2 128 16,-4 0-128-16,2 3 0 0,1-3 128 0,2 4-128 0,1-1 0 0,1 2 0 15,-2-4 128-15,5 2-128 0,2 1 0 0,3 0 0 16,1 2 0-16,0 0 0 0,0-6 128 0,4 3-128 16,4 2 0-16,2-2 0 0,3 1 0 0,2-3 0 15,1 3 224-15,5-3-64 0,5-1-16 0,8 3 0 16,2-4-16-16,8 0 0 0,5 0 0 0,7 2 0 16,4-2-128-16,6 1 0 0,4 0 0 0,4 0 0 31,3 0-1760-31,6 3-336 0,6-8-64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54:06.68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10638 2142 11055 0,'0'0'480'0,"0"0"112"0,-9-3-464 0,9 3-128 16,0 0 0-16,-7-4 0 0,7 4 1520 0,0 0 272 16,0 0 64-16,0 0 16 0,0 0-976 0,0 0-208 15,0 0-48-15,0 0 0 0,0 0-160 0,0 0-32 16,0 0-16-16,0 0 0 0,0 0-144 0,5-7-32 16,-5 7 0-16,0 0 0 0,0 0 16 0,10-3 0 15,0 1 0-15,1 4 0 0,1 1 48 0,1 0 0 16,-5 1 0-16,4-2 0 0,1 0 48 0,2 0 16 0,3 3 0 15,2-1 0-15,2-1 96 0,3 0 32 0,3 1 0 0,4-1 0 16,1 4 0-16,2-4 0 0,2-1 0 0,1 1 0 16,-1 0-112-16,3 0-16 0,4 0 0 0,-1-2 0 15,-1-1-48-15,3 1-16 0,2 1 0 0,4 0 0 16,1 1 16-16,2-1 0 0,2-2 0 0,2 0 0 16,-2-1-16-16,2 0-16 0,3 1 0 0,4-1 0 15,2-2-96-15,2 0-16 0,-1 1 0 0,1-4 0 16,0-1-64-16,3 3 0 0,1 1-128 0,0-1 192 15,1 1-192-15,0 2 0 0,-2 0 128 0,1-2-128 16,-1 1 0-16,3-1 0 0,1 4 128 0,1-1-128 16,-2 0 0-16,-3-1 0 0,-1-2 0 0,2 2 0 0,-2 1 0 15,0 1 0-15,0 2 0 0,1-2 0 0,-4-2 192 16,0 0-64-16,-2-1-128 0,0 2 192 0,1 2 48 0,3 0 0 16,1 0 0-16,0-2 0 0,3 0-64 0,-4 0-16 15,-1 0 0-15,-1 1 0 0,0-2 0 0,-1 1 0 16,0 1 0-16,0-1 0 0,-4-1-160 0,-1 1 192 15,1-2-192-15,-1 2 192 0,0 0-192 0,1 0 160 16,0 0-160-16,1 0 160 0,-2-2-160 0,0-1 160 16,-1-1-160-16,1 3 160 0,0 1-32 0,-1 1 0 15,3 3 0-15,1-4 0 0,0-2-128 0,-1 0 160 16,-2 0-160-16,1 1 160 0,1-2-160 0,1 2 160 16,0-3-160-16,1 1 160 0,-1 0-160 0,-2-1 0 15,1 0 0-15,0 1 128 0,-1 0-128 0,-1-2 160 0,3 1-160 0,0 1 160 16,1 1-32-16,-1-2-128 0,-2-3 192 15,1 4-64-15,-2 1-128 0,3 0 0 0,-3-1 144 0,3 0-144 16,-1 0 128-16,-2 0-128 0,-2 1 128 0,-1-1-128 16,2 0 0-16,0 1 144 0,0 0-144 0,0-1 0 15,0 1 160-15,2-1-160 0,-1 2 128 0,-1-2-128 16,-1 1 160-16,-2 0-160 0,-2 0 192 0,0 2-192 16,1 0 0-16,0 2 0 0,2-2 0 0,-2 0 0 15,-6 0 192-15,2 2-192 0,2-1 192 0,1 3-192 16,-3 0 320-16,1 1-32 0,-2 0-16 0,1-3 0 15,-2 0 48-15,-3-1 16 0,-6-1 0 0,-2 0 0 16,-9-1-80-16,-1-1-32 0,-5 1 0 0,-3-3 0 16,-7-1-96-16,-5 0 0 0,-10 5-128 0,4-8 192 15,-4-3-192-15,-5 0-288 0,-7-2 64 0,-4-1 16 16,-7 1-3200-16,-10 6-640 16</inkml:trace>
  <inkml:trace contextRef="#ctx0" brushRef="#br0" timeOffset="2392.12">9150 6848 22687 0,'0'0'1008'0,"0"0"208"0,0 0-976 0,11-4-240 0,2 2 0 0,1 0 0 16,1 1 416-16,4 1 32 0,3 1 16 0,4 2 0 0,1-2 144 0,5 0 32 15,2-1 0-15,3 0 0 0,2-1-208 0,0-1-48 16,-3 0 0-16,-1 1 0 0,-4-2-384 0,-3 3 0 16,-3-1-144-16,-11 0-12240 15</inkml:trace>
  <inkml:trace contextRef="#ctx0" brushRef="#br0" timeOffset="2548.35">9227 7185 28559 0,'0'0'2544'0,"0"0"-2032"16,13 7-512-16,6-2 0 0,4 2 496 0,5 0 0 16,2-3 0-16,3-1 0 0,3-2 208 0,2-2 64 15,0-4 0-15,-1-2 0 0,2-4-448 0,1 1-64 16,-3 1-32-16,-11 1 0 15,2 2-2272-15,-2 0-464 0</inkml:trace>
  <inkml:trace contextRef="#ctx0" brushRef="#br0" timeOffset="3688.18">2660 7049 12431 0,'-6'-18'544'0,"4"5"128"0,-5 1-544 0,-2-1-128 0,-3-2 0 0,0 1 0 16,-2 3 896-16,0 3 128 0,-4-4 48 0,1 4 0 16,-4 5-128-16,0-1-32 0,-3 1 0 0,-2 5 0 15,1 4-208-15,-1 2-32 0,1 4-16 0,-1 1 0 16,2 0-144-16,1 3-48 0,2 2 0 0,-1 7 0 16,2 3-64-16,-1 3-16 0,4 1 0 0,-1-2 0 15,4 2-96-15,5-9-32 0,0 2 0 0,3-1 0 16,-1 7-80-16,4-4-32 0,0-1 0 0,3 7 0 15,5-9 96-15,4-3 16 0,1-6 0 0,4-3 0 0,5-7 176 0,2-3 32 16,0-3 16-16,2-3 0 0,0-5 96 0,-4 0 32 16,5-2 0-16,14-11 0 0,-1-1-128 0,-10 6-32 15,2-5 0-15,3-5 0 0,0-2-208 0,15-15-48 16,-5 3-16-16,-6-4 0 0,-2 2-176 0,-3-3 128 16,0 4-128-16,-3-1 128 0,-5 0-128 0,-3 0 0 15,-2-6 144-15,-3 2-144 0,-1 0 128 0,-3-2-128 16,-2-3 160-16,-1 6-160 0,-3 3 144 0,1 8-144 15,1 6 128-15,-3 8-128 0,-2 4 0 0,-1 7 0 0,-1 0 0 0,0 10 0 16,0 0 0-16,-10 14 0 16,-2 6 0-16,-4 8 0 0,0 4-160 0,-1 6 160 15,1 3 0-15,-2 3-144 0,-5 7 144 0,-1 5-192 16,4 6 192-16,-1 0-192 0,1 5 192 0,1-6 0 16,2-2 0-16,3-5 0 0,3-9 0 0,6-15 0 0,1-5 0 0,3 11 0 15,4-7 0-15,4-5 0 0,-1-4 0 0,3-8 128 16,0-6 0-16,2 1 16 0,1-6 0 0,2-1 0 15,1-1 64-15,9-3 16 0,-2-6 0 0,-2-2 0 16,-1 1-32-16,-6-1-16 0,0 1 0 0,7-7 0 16,-1-1-48-16,-1 1-128 0,0 0 192 0,-2 4-64 15,-1-2-128-15,-1 2 0 0,0 2 0 0,0 4 0 16,0-4 0-16,-2 4 0 0,-2 0 0 0,-1 1 0 0,-3-2 0 16,-6 9 0-16,0 0 0 0,0 0 0 15,0 0 0-15,0 0 0 0,0 0 0 0,0 0 0 0,0 0 0 16,0 0 0-16,-9 9 0 0,0-4 0 0,-1 3 0 0,0-2 0 15,1-1 0-15,-1 4 0 0,-1-5 0 0,0 2 0 16,1 1 0-16,3-2 0 0,7-5 0 0,0 0 0 16,-8 4 0-16,8-4 0 0,0 0 0 0,0 0 128 15,0 0-128-15,0 0 0 0,-5 2 0 0,5-2 0 16,-8 4 0-16,8-4 0 0,0 0 0 0,-6 6 0 16,6-6 0-16,0 0 0 0,-9 5 0 0,9-5 0 15,-5 6 0-15,-1 1 0 0,6-7 0 0,0 0-176 16,0 0 176-16,0 0-128 15,0 0-272-15,0 0-48 0,0 0-16 0,6 8-9920 16,2-1-1984-16</inkml:trace>
  <inkml:trace contextRef="#ctx0" brushRef="#br0" timeOffset="4222.88">2602 7214 17503 0,'-51'25'1552'0,"19"-8"-1232"16,-2 1-320-16,5-2 0 0,5-2 1552 0,3-1 256 16,4-8 48-16,4-1 16 0,3-4-688 0,10 0-144 15,-4-7-16-15,1-8-16 0,5-6-128 0,5-10-32 16,6-3 0-16,5-6 0 0,5-3-528 0,5-5-96 15,5-6-32-15,2 0 0 0,2-2-192 0,0-1 0 16,-3-7 0-16,2 3 0 0,-1-2 0 0,1 7 0 16,0 6 0-16,-2 11 0 0,-2 6 0 0,-2 12 0 15,-3 11-144-15,-5 10 144 0,-5 10 0 0,-5 13 0 16,-7 17 128-16,-4 12-128 0,-6 10 464 0,-8 8-16 16,-8 5 0-16,-5 13 0 0,-7 6 144 0,8-28 32 15,-7 5 0-15,-18 33 0 0,6-17-48 0,3-12 0 0,4-14 0 0,7-8 0 16,7-7 160-16,7-11 32 0,3-8 0 0,9-4 0 31,7-5-2928-31,8-8-576 0,13-10-112 0,2-14-32 0</inkml:trace>
  <inkml:trace contextRef="#ctx0" brushRef="#br0" timeOffset="5298.39">9825 6967 14735 0,'-23'0'640'0,"10"0"160"0,3-1-640 0,0-3-160 0,1-2 0 0,2-3 0 0,1 1 1328 0,3-4 224 16,1 2 48-16,2-2 16 0,-1-3-912 0,3 0-192 16,1-2-48-16,4 1 0 0,-3 0-240 0,4 2-48 15,1-1-16-15,3 1 0 0,1 0-160 0,1 1 0 16,-1 2 144-16,0 1-144 0,-1 6 0 0,-12 4 0 16,0 0 0-16,0 0 0 0,0 0 0 0,-4 16 0 15,-7 4 0-15,-8 4 0 0,-8 6 656 0,-6 3 64 16,-4 0 16-16,-6 3 0 0,-8 1 272 15,-5-3 48-15,-6-1 16 0,-2-4 0 0,-4 1 64 0,3-9 16 16,4-4 0-16,4-3 0 0,2-7-64 0,4-3 0 16,3-6 0-16,6-5 0 0,5-5-448 0,5-6-112 15,4-5-16-15,7-8 0 0,3-3-336 0,4 0-176 16,4-2 160-16,4-3-160 16,0-3-368-16,3-1-160 0,3 3-48 0,0 2 0 15,2 1-176-15,-2 4-32 0,-2 5-16 0,-3 4 0 0,-8 5 496 0,-8 9 112 16,-4 1 0-16,-8 8 16 0,-8 3 176 0,-7 6 0 15,-10-1 0-15,-14 9 0 0,-10 1 320 0,-9 5 64 16,-6 5 0-16,-11 2 0 0,-9 3-128 0,-10 2 0 16,-9 0-16-16,-8 1 0 0,-6-1-240 0,1-2 0 0,0 0 128 15,-4-2-128-15,-10 1 0 0,3-5 0 0,2 4 0 16,-3-8 0 0,-5-1-1744-16,-1-3-448 0,-2-4-96 0,7-2-16 15,8-3-1696-15,2-1-352 0,-7-4-64 0,11-3 0 0,12-1 3088 0,2 0 624 16,-6 0 128-16,14-1 32 0,8-1 544 0,-3 1 256 0,-2-3-32 0,7 0 0 15,8 2 1056-15,3-2 192 0,-1 0 64 0,2-1 0 0,0 3 64 0,4-2 0 16,5-1 16-16,-3-3 0 0,-2 2-416 0,2 2-96 16,4 0-16-16,4 2 0 0,3 2-320 0,2 0-64 15,4-2 0-15,7 0-16 0,7-1 112 16,11 1 32-16,10 0 0 0,8 0 0 0,9-1-352 0,9-2-64 16,10 0-16-16,10-5 0 0,8-3-400 0,12-3 0 15,12-3-224-15,14 2 80 0,16 2-176 0,11 0-16 16,7-3-16-16,9 3 0 0,7 4 160 0,11 3 16 15,7 2 16-15,6 3 0 0,-1-8 160 0,6 6 0 16,3 2-144-16,-1 0 144 0,-11 3 0 0,-1 8 0 16,-4 1-144-16,-8 5 144 0,-7 2 192 0,-9 3 80 0,-7 3 32 15,-3 6 0-15,-4 5 320 0,-4 1 64 16,-4 2 16-16,-4 3 0 0,-1 0-416 0,-4 7-80 16,-2 0-16-16,5 2 0 15,2 2-1520-15,6-4-304 0</inkml:trace>
  <inkml:trace contextRef="#ctx0" brushRef="#br0" timeOffset="6632.74">25271 6482 19343 0,'3'-8'1728'0,"-2"-2"-1392"0,-1 10-336 0,-1-9 0 0,-2-2 640 0,-4 1 64 16,-4 1 16-16,0-3 0 0,-3 2 112 0,-3-3 0 15,-3-1 16-15,-3 7 0 0,-2-1-336 0,-3 6-64 16,-4 2 0-16,0 8-16 0,-2 1-80 0,0 10-16 15,-2 9 0-15,1 2 0 0,1 4-144 0,1 8-48 16,0 1 0-16,0 5 0 0,-1 3 0 0,12-13 0 16,2 7 0-16,-8 22 0 0,6-6-144 0,8-10 0 15,6-8 0-15,8-8 128 0,7-9-128 0,7-4 128 16,5-6-128-16,5-4 128 0,3-8 208 0,5-8 48 16,2-11 0-16,2-4 0 0,-2-4 224 0,7-9 48 15,-2-9 16-15,3-2 0 0,1 1-288 0,-1 0-48 0,-1-4-16 0,-3-1 0 16,-2-2-176-16,-3-3-144 0,-4-2 192 15,-4-2-192-15,-3-5 384 0,-2-1-16 0,-1-7-16 0,-2 2 0 16,-2 2-160-16,-6 5-48 0,0 5 0 16,-1 14 0-16,-3 9-144 0,-1 13 0 0,-2 4 0 15,-2 15 0-15,0 0 0 0,-4 11-176 0,-1 8 48 0,-2 11 0 16,-4 10 0-16,1 6 0 0,-4 6 0 0,0 5 0 16,0 8 128-16,-1 5 0 0,1 4 0 0,-4 1-128 15,0 1 128-15,3 0 0 0,2-6 0 0,3-9 0 16,6-7 0-16,3-6 0 0,4-10 0 0,3-6 0 15,7-8 0-15,1-4 0 0,1-7 160 0,4-7-160 16,3-2 272-16,2-8-32 0,1-6-16 0,2-8 0 0,0-5 112 16,2-1 32-16,1-6 0 0,0-2 0 0,-2-1-176 15,-3 0-48-15,-1 0 0 0,-2 1 0 0,-3 4-144 16,-3 3 160-16,-5 4-160 0,-3 7 160 0,-1 6-160 0,-7 8 0 16,0 0 0-16,0 0 0 0,-5 8 0 0,-4 6 0 15,-3 4 0-15,-4 3 0 0,-1 6 0 0,1 0 0 16,-1 4-144-16,2-1 144 0,1-3 0 0,4 0 0 15,2-5 0-15,4-2 0 0,4-7 0 0,4-4 0 16,-4-9 0-16,16 8 0 0,3-5 0 0,6-5 0 16,0-7 0-16,3-1 0 0,3-5 0 0,1-4 144 15,-1-7-144-15,-1 1 128 0,-1-4-128 0,-1 1 0 16,0-4 144-16,0 2-144 0,0 0 0 0,-1 0 0 16,-2-3 0-16,3-3 128 0,0-2-128 0,1-3 0 15,2-1 0-15,2 1 0 0,-2-5 0 0,0 0 128 16,-4-6-128-16,-3-3 0 0,-4-6 0 0,-1-1 128 15,-2-4-128-15,-3 4 0 0,-3-1 0 0,-1 5 0 0,-2 3 0 0,0 8 0 16,-3 10 0-16,-2 11 0 0,-1 1 0 0,0 13 0 16,-4 4 0-16,2 8 0 0,0 0-176 15,-7 19 176-15,-4 8-192 0,1 6 192 16,-4 6-208-16,-1 6 80 0,-3 4 128 0,-3 7-128 0,-4 8 128 0,-2 6-128 16,-1 5 128-16,0 2 0 0,-1 6 0 0,1 1 0 15,1-4 0-15,5-5 0 0,1-7 0 0,5-4 0 16,3-7 0-16,7-22 0 0,-3-2 0 0,1 11 0 15,2-7-256-15,1-7-112 0,0-8-16 0,3-3-10688 16,0-6-2144-16</inkml:trace>
  <inkml:trace contextRef="#ctx0" brushRef="#br0" timeOffset="6813.71">25742 6407 30399 0,'0'0'1344'0,"0"0"288"0,10 1-1312 0,8 0-320 15,4 1 0-15,5-2 0 0,4-2 816 0,3 1 80 16,4-3 32-16,4-2 0 0,4 0-368 0,5-1-80 16,3-3-16-16,2 1 0 0,-2-4-464 0,-5-2 0 15,-4 0 0-15,-5-2-15680 0</inkml:trace>
  <inkml:trace contextRef="#ctx0" brushRef="#br0" timeOffset="7147.6">27170 5695 20271 0,'-4'-16'1792'0,"2"-1"-1424"0,-1 0-368 0,1 6 0 16,-2 0 1392-16,-1 6 208 0,-1-2 32 0,-3 6 16 15,-1 2-336-15,-4 7-64 0,-2 1-16 0,-2 8 0 16,-2 9-544-16,-7 8-112 0,-4 9-32 0,-2 10 0 16,1 5 160-16,-4 8 48 0,3 5 0 0,0 4 0 15,0 7-112-15,1-1 0 0,2 3-16 0,1 4 0 0,4-2-368 16,4-2-64-16,2-1 0 0,4-7-16 0,7-8-448 0,4-8-96 16,3-6-16-16,5-10 0 15,3-8-560-15,6-8-112 16,2-6-32-16,4-9-9152 0,3-4-1856 0</inkml:trace>
  <inkml:trace contextRef="#ctx0" brushRef="#br0" timeOffset="7417.89">26945 7053 28047 0,'0'0'1232'0,"0"0"272"0,-9 5-1200 0,9-5-304 16,0 0 0-16,0 0 0 0,0 0 1392 0,0 0 208 15,7-17 64-15,2-6 0 0,3-6-768 0,4-4-160 16,0-6-32-16,3-3 0 0,3-3-400 0,1-6-96 16,1-2-16-16,1-9 0 0,2-8-48 0,1-5-16 15,2-3 0-15,-2 1 0 0,-1 2 0 0,0 10-128 16,-1 5 192-16,-1 13-64 0,-4 6 16 0,-2 13 0 0,-2 6 0 16,-4 4 0-16,-2 6 32 0,-2 6 0 15,-9 6 0-15,0 0 0 0,5 15-176 0,-2 9 0 0,-5 6 0 0,-2 4 0 16,-2 3 0-16,-3 5 0 0,-1 0 0 15,-1 7 0-15,-3 6 0 0,-2 0 0 0,-1-1 0 0,0 0 0 16,2-2 0-16,2-4 0 0,-2-7 0 0,3-3 0 16,5-4 0-16,-1 0 0 0,0-3-128 0,5-6 128 15,-4-4-544-15,2-2-32 16,1-1-16-16,-1-4-10624 0,0 0-2128 0</inkml:trace>
  <inkml:trace contextRef="#ctx0" brushRef="#br0" timeOffset="7535.74">27013 6661 28047 0,'0'0'1232'0,"0"0"272"0,0 0-1200 0,12 6-304 16,4 0 0-16,0-3 0 0,7-3 512 0,2 0 64 15,5-1 0-15,4-3 0 0,4-5-160 0,2 3-32 16,-1-3 0-16,-1 1 0 16,-1-2-1968-16,-3-1-400 0</inkml:trace>
  <inkml:trace contextRef="#ctx0" brushRef="#br0" timeOffset="7833.42">27944 6665 17503 0,'0'0'768'0,"0"0"176"0,0 0-752 0,0 0-192 0,0 0 0 15,0 0 0-15,0 0 2416 0,0 0 448 0,0 0 80 0,13 2 32 16,1-4-1440-16,1-3-304 0,3 0-48 0,4-4-16 16,1 1-528-16,2-3-128 0,3 1 0 0,3-3-16 15,-1-4-224-15,3 3-32 0,3 3-16 0,-2-1 0 0,-3 2-224 16,0 3-208-16,-3 0 32 0,-2-2 16 15,-5 2-2592-15,-2-5-512 0,-1 1-96 0</inkml:trace>
  <inkml:trace contextRef="#ctx0" brushRef="#br0" timeOffset="8137.4">28450 6017 19343 0,'0'0'1728'0,"0"0"-1392"16,4-8-336-16,2-2 0 0,3 2 1984 0,3-2 320 15,2 4 64-15,1-2 0 0,3 2-1552 0,1-1-320 16,3-3-64-16,2 6-16 0,1 1 288 0,2 4 48 16,1 4 16-16,2 3 0 0,2 3-320 0,0 7-48 15,-2 0-16-15,0 6 0 0,-5 4-192 0,-1 6-64 0,-4 3 0 0,-2 2 0 16,-1 3 16-16,-4 3 0 0,-3 4 0 0,-3-2 0 15,0 4-144-15,-2-1 160 16,-3-7-160-16,1 1 160 0,-1-3-160 0,0-3 0 0,-2-3 144 0,1-4-144 16,1-5-176-16,-2-5-96 0,0-7-32 0,0 0 0 15,0 0-2480 1,0-14-496-16,0 0-112 0,0 0 0 0</inkml:trace>
  <inkml:trace contextRef="#ctx0" brushRef="#br0" timeOffset="8317.74">28871 6233 16575 0,'0'0'1472'0,"-6"1"-1168"0,-6 3-304 0,3 3 0 0,0 2 3120 0,-1 7 560 16,-6 3 112-16,1 6 32 0,-3-1-2080 0,-3 5-400 15,-3 1-96-15,-1 7-16 0,-2 6-192 0,2 3-32 16,1 3-16-16,-3 3 0 0,-1-1-176 0,0 0-48 16,2 1 0-16,4 0 0 0,0-5-416 0,2 0-96 15,2-4 0-15,3-4-16 0,1-4-480 0,5-6-80 16,4-4-32-16,3-4 0 15,2-3-2336-15,3-8-448 0,-3-10-112 0</inkml:trace>
  <inkml:trace contextRef="#ctx0" brushRef="#br0" timeOffset="8831.79">29190 5967 19343 0,'0'0'848'0,"0"0"192"0,0 0-832 0,0 0-208 0,0 0 0 0,10-5 0 0,0-1 1392 0,6-2 224 15,3 2 48-15,4-3 16 0,3 1-464 0,4-3-112 16,0-1-16-16,3-2 0 0,1 0-208 0,-1-1-48 15,-2-3-16-15,0 4 0 0,-2 4-176 0,0 1-16 16,0 2-16-16,-2 3 0 0,-2 1-16 0,-2 1 0 16,-4 4 0-16,0 3 0 0,-2 2-256 0,-3 3-48 15,-3-4-16-15,-1 6 0 0,-1-4-272 0,-1 3 0 16,-2-2 0-16,-2 1 0 0,-4 2-128 0,0 0 128 16,0 1 0-16,-1-2-144 15,1-11-272-15,0 0-48 0,0 0-16 0,-3 10 0 16,1 2-64-16,2-12-16 0,0 0 0 0,0 0 0 15,0 0-80-15,0 0 0 0,0 0-16 0,-10 5 0 0,1 2 336 0,1-2 80 0,2-1 16 16,6-4 0-16,0 0 224 0,0 0 0 16,-9 2 0-16,9-2-144 0,0 0 144 0,0 0 144 0,0 0-16 0,0 0-128 15,0 0 336-15,0 0-32 16,0 0-16-16,0 0 0 0,0 0-96 0,0 0 0 16,0 0-16-16,0 0 0 0,-3-7-176 0,3 7 128 0,3-10-128 0,-3 10 128 15,0 0-128-15,7-5 0 0,1-1 0 0,1-2 0 31,0 3-1280-31,0-3-272 0,1 3-64 0,-1 1-11184 0</inkml:trace>
  <inkml:trace contextRef="#ctx0" brushRef="#br0" timeOffset="9158.12">29545 5979 21183 0,'5'-7'1888'0,"1"-2"-1504"16,1 2-384-16,-1 0 0 0,-6 7 1312 0,9-4 192 15,0 2 32-15,-9 2 16 0,0 0-160 0,0 0-48 16,0 0 0-16,6 5 0 0,-3 6-512 0,-3 2-96 16,-3 0-32-16,1 7 0 0,-1 7-352 0,-1 0-80 15,-2 3-16-15,-3 4 0 0,0 6 96 0,0 6 16 16,-2 3 0-16,-2 6 0 0,0 2-48 0,-1 1-16 15,-2 2 0-15,0 2 0 0,2-1-160 0,-1-1-16 16,3-10-128-16,1-2 192 0,4-2-192 0,2-3 144 16,2-2-144-16,1-6 128 0,0-4-128 0,2-3 0 0,0-4 0 0,2-4 0 31,-2-2-624-31,3-4-48 0,0-2-16 0,-3-12 0 16,0 0-2912-16,0 0-592 0</inkml:trace>
  <inkml:trace contextRef="#ctx0" brushRef="#br0" timeOffset="9368.01">29224 7014 24879 0,'0'0'2208'0,"0"0"-1760"0,0 0-448 0,0 0 0 0,3 14 1024 0,2-2 112 0,3-1 16 0,1-2 16 16,3-1-32-16,7-6-16 0,6 0 0 0,1-1 0 16,3 0-240-16,4-2-48 0,3-3-16 0,2 0 0 15,0-6-512-15,2 1-112 0,-1-2 0 0,-2-1-16 16,-1 0-1344-16,-2-2-272 0,0 0-48 0,-1-2-13312 15</inkml:trace>
  <inkml:trace contextRef="#ctx0" brushRef="#br0" timeOffset="9682.14">29880 5537 24879 0,'0'0'2208'0,"0"0"-1760"16,0 0-448-16,0 0 0 0,8-5 320 0,-8 5-32 0,11 2 0 0,1 1 0 16,-12-3-128-16,11 11-32 0,2-1 0 0,0 5 0 15,-1 4 0-15,1 8-128 0,1-1 192 16,1 8-64-16,2 2 112 0,-1 8 16 0,1 3 0 0,-1 7 0 15,0 6 224-15,-1 5 48 0,-1 6 16 0,-3 7 0 16,-3 0 0-16,0 8 0 0,-6-4 0 0,-2 2 0 16,-4 1-64-16,-2-6-16 0,0-1 0 0,-3-7 0 15,-3-8 112-15,0 1 32 0,-1-7 0 16,-1-4 0-16,0-3 32 0,0-3 16 0,3-4 0 0,-5-6 0 16,1-3-400-16,2-6-96 0,1-2-16 0,0-5 0 15,1-4-400-15,1-7-96 0,1-2-16 0,9-8-10768 16,-12-3-2176-16</inkml:trace>
  <inkml:trace contextRef="#ctx0" brushRef="#br0" timeOffset="10011.09">30572 6281 28735 0,'0'0'1280'0,"0"0"256"0,9 5-1232 0,-3 7-304 15,2 2 0-15,1 2 0 0,1 7 464 0,0 2 48 16,1 6 0-16,3 3 0 0,3 0 128 0,-1 6 48 16,0 2 0-16,-1 4 0 0,0-2-288 0,0 3-48 15,-1 4-16-15,-1-5 0 0,0-1-144 0,-3-3-48 16,-4 2 0-16,1-4 0 0,-2-4-144 0,-1-4 128 15,-3-7-128-15,0-5 128 16,0-4-512-16,-1-4-128 0,0-12 0 0,0 0-9552 0,0 0-1904 16</inkml:trace>
  <inkml:trace contextRef="#ctx0" brushRef="#br0" timeOffset="10229.35">30868 6139 17503 0,'0'0'1552'0,"-9"6"-1232"0,-1 5-320 0,1 3 0 0,1 5 3520 0,-2 3 656 16,-2 1 128-16,-5 6 32 0,2 6-2848 16,-3 0-560-16,-2 2-112 0,-3 1-32 0,-1 3-16 0,-1 5 0 15,3-1 0-15,-1 4 0 16,0 0-192-16,0-4-64 0,1-3 0 0,2-2 0 0,0 4-272 16,2-1-64-16,1-9-16 0,3-5 0 15,2-1-480-15,4-4-80 0,2-3-32 0,2-6 0 16,3-2-1744-16,1-6-336 0,0-7-80 0,0 0-12384 0</inkml:trace>
  <inkml:trace contextRef="#ctx0" brushRef="#br0" timeOffset="10539.14">30244 6036 14735 0,'1'-13'1312'0,"4"5"-1056"0,4 2-256 0,3-3 0 16,5 4 2800-16,5 0 496 16,3 0 96-16,6 0 32 0,2-2-2336 0,0-1-448 0,0 0-112 0,3-2-16 15,0 2 432-15,4 0 80 16,2 3 0-16,1 3 16 0,3-3-208 0,2 0-64 0,3 1 0 0,-3 3 0 16,-1 1-320-16,-6 1-64 0,-5-1 0 0,-7-1-16 15,-4-1-48-15,-6 0 0 0,-5-2 0 0,-4 0 0 16,-10 4 128-16,0 0 32 0,0 0 0 0,0 0 0 15,-5-9 80-15,-6-1 16 0,-6 2 0 0,-5-4 0 0,-5-2-256 16,-7 1-64-16,-6-1 0 0,-2 0 0 0,0 3-256 16,2 0 160-16,0-1-160 0,3 3 128 0,2-3-128 0,4 6-176 15,4 0 48-15,3 2 0 16,4 0-2144-16,3 4-416 0,5 0-96 0</inkml:trace>
  <inkml:trace contextRef="#ctx0" brushRef="#br0" timeOffset="10747.85">31195 6519 25791 0,'0'0'1152'0,"0"0"224"0,0 0-1104 0,2 10-272 16,-2-10 0-16,12 6 0 0,-1 1 1904 0,4-4 320 15,3-4 64-15,4-3 16 0,2-1-1216 0,-5 1-224 16,3-3-48-16,3-1-16 0,4 3-480 0,0-4-80 16,1 3-32-16,-4-3 0 0,0 1-208 0,-5 2-256 0,0 0 48 0,-6 1 16 31,-1 1-1680-31,-5 1-336 0,-9 3-64 0,0 0-11904 0</inkml:trace>
  <inkml:trace contextRef="#ctx0" brushRef="#br0" timeOffset="10869.37">31296 6678 11055 0,'0'0'480'0,"-6"11"112"0,6-11-464 0,-3 11-128 0,3-11 0 0,0 0 0 16,11 14 3216-16,0-2 624 0,2-6 128 0,-2-2 32 0,3 1-2576 0,7-2-512 16,0-2-96-16,3-1-32 0,3 0-544 15,2-1-112-15,2-6-128 0</inkml:trace>
  <inkml:trace contextRef="#ctx0" brushRef="#br0" timeOffset="11374.76">32222 6085 33055 0,'0'0'1472'0,"-9"-5"288"0,-1-2-1408 0,1 4-352 16,9 3 0-16,-12 6 0 0,0 5 0 0,-6 4 0 16,0 3 0-16,-5 3 0 0,-5 7 128 0,-1 5 64 15,-2 5 16-15,1 4 0 0,-4 8 112 0,3 2 32 0,3 4 0 0,4 4 0 16,4 2 32-16,6-2 0 0,5-1 0 0,9-5 0 16,7-6-224-16,7-3-32 0,4-5-128 0,9-4 192 15,6-8-32-15,3-3-16 0,-1-11 0 0,2-2 0 0,1-6 496 0,0-6 112 16,-2-6 16-16,-13 1 0 15,2-6 128-15,4 1 48 0,3-4 0 0,1-2 0 0,0-2-240 16,-1-2-32-16,-1-7-16 0,17-29 0 0,-13 0-16 16,-8 0-16-16,-8 0 0 0,-7 4 0 0,-6 3-144 0,-7 5-32 15,-8 2 0-15,-5 2 0 0,-5-1-240 0,-12 3-48 16,-7 2-16-16,13 17 0 0,-8-2-144 0,-7 0-224 16,-3 1 48-16,-7 1 16 15,-5 0-2848-15,-8 1-576 0</inkml:trace>
  <inkml:trace contextRef="#ctx0" brushRef="#br0" timeOffset="12611.16">24013 12915 13823 0,'-4'14'1216'0,"0"-5"-960"0,0 2-256 0,1-2 0 16,0 1 1472-16,2 0 240 0,-2 2 48 0,1-1 16 16,-1-3-368-16,3-8-80 0,-2 10-16 0,2-10 0 15,-3 6-480-15,3-6-80 0,0 0-32 0,0 0 0 0,0 0 480 0,5-7 80 16,1-7 32-16,5-5 0 0,-1-4-320 16,1-4-64-16,6-2-16 0,1-4 0 0,-1-9-464 0,2 0-112 15,1-5-16-15,-1-5 0 0,-2-8-128 16,0-4-48-16,-2 0 0 0,0-10 0 0,-1-5 144 15,2 2 32-15,-2 0 0 0,1 1 0 0,1 4-112 0,1 9-16 16,-1 10 0-16,0 8 0 0,-2 10-192 0,-2 7 144 16,-3 6-144-16,0 7 128 0,-4 2-128 0,-5 13 0 15,0 0 0-15,0 0 0 0,10 10 0 0,-2 3 0 16,-4 6 0-16,2 7 0 0,-2 5 0 0,-1 5 0 16,-1 5 0-16,1 2 0 0,0 5 0 0,-1 6 0 15,-1 3 0-15,-1 4 0 0,0 0 0 0,0 2 0 16,0-2 0-16,3 2 0 0,-1-1 0 0,2-5 0 15,1-5 0-15,0-2 0 0,1-8 0 0,3-5 0 16,-2-6 128-16,-1-1-128 0,-1-6 0 0,-1-4-144 16,0-3 144-16,-2-2-208 15,-2-4-1296-15,0-11-256 0,-7 7-48 0,-3-6-13696 0</inkml:trace>
  <inkml:trace contextRef="#ctx0" brushRef="#br0" timeOffset="12847.25">23868 12645 35759 0,'0'0'1584'0,"10"-4"336"0,2-1-1536 0,8 0-384 0,7 1 0 0,7-1 0 0,8-1 176 0,4-2-48 16,2-6 0-16,0 0 0 0,-1 0 128 0,3-1 0 15,2-6 16-15,1 2 0 0,1-2-272 0,5 3 0 16,4 2 0-16,-4-1-10960 16,-3 0-2256-16</inkml:trace>
  <inkml:trace contextRef="#ctx0" brushRef="#br0" timeOffset="13909.91">24927 12453 18431 0,'0'0'1632'0,"-5"5"-1312"0,-2 1-320 0,7-6 0 16,0 0 2512-16,0 0 432 0,0 0 96 0,13 6 16 16,2 0-1152-16,4-1-240 15,4-3-32-15,3-2-16 0,3-3-592 0,5-2-112 0,2 0-16 0,1 0-16 16,1-4-432-16,-3 1-64 0,-2-2-32 0,-1 2 0 16,0-3-352-16,-3 5 0 0,-2-3 0 0,-3 1 0 31,-4 2-1856-31,-1-4-432 0,-3 6-80 0</inkml:trace>
  <inkml:trace contextRef="#ctx0" brushRef="#br0" timeOffset="14338.68">25862 12075 3679 0,'-7'-6'320'15,"-1"-2"-320"-15,0 1 0 0,1 0 0 0,-2-1 3536 0,3-1 640 16,-1 1 128-16,5 5 32 0,2 3-1392 0,0 0-288 16,0-11-48-16,1 6-16 0,-1 5-928 0,9-9-192 15,2 1-48-15,6 2 0 0,2-1-656 0,5 3-128 16,3 2-16-16,2 0-16 0,0 2-80 0,4 3-16 0,5 4 0 0,3 6 0 15,2 4-192-15,-2 2-32 16,-3 1-16-16,-2 5 0 0,-2 2-112 0,-6 5-32 16,-3 2 0-16,-3 3 0 0,-4 1-128 0,-2 3 0 0,-3 5 0 15,-3-3 128-15,-2 3-128 0,-2-4 0 0,-2 1 0 16,1-5 0-16,-4-4 0 0,1-4 0 0,-2-1 0 0,0-3 0 16,-2-1-256-16,1-5 0 0,-4 2 16 0,1-7 0 15,0-3-1216-15,1-4-240 0,-1-2-48 0,4-6-8560 16,0 0-1728-16</inkml:trace>
  <inkml:trace contextRef="#ctx0" brushRef="#br0" timeOffset="14556.22">26216 12141 18431 0,'-10'-8'816'0,"10"8"160"0,0 0-784 0,0 0-192 15,-6 8 0-15,0 1 0 0,4 5 3744 0,-2 1 704 16,0 5 144-16,-2 4 16 0,-2 7-2848 0,-1 1-576 15,0 1-112-15,0 5-32 0,-2 2-384 0,-2 4-80 16,-1 0 0-16,-1 1-16 0,-3 4-160 0,-1 1-16 16,0 3-16-16,0-5 0 0,2-4-368 0,0-1 144 15,-1-1-144-15,1-4 0 16,1-2-1648-16,4-3-432 0,3-7-96 0,2-2-14448 0</inkml:trace>
  <inkml:trace contextRef="#ctx0" brushRef="#br0" timeOffset="15251.77">26819 11865 12543 0,'0'0'560'0,"0"0"112"0,0 0-544 0,0 0-128 0,-7 4 0 0,7-4 0 0,0 0 688 0,0 0 96 16,0 0 32-16,0 0 0 0,-7-4 720 0,7 4 160 15,-3-5 32-15,3 5 0 0,0 0-208 0,7-12-48 16,2 5 0-16,4-3 0 0,-2 3-320 0,7 1-64 16,2-2 0-16,5 4-16 0,4-1-112 0,1-1 0 15,5 1-16-15,4 4 0 0,4-2-208 0,4 2-32 16,2-2-16-16,-2 1 0 0,-4 2-384 0,-5 0-80 15,-5 0-16-15,-5 2 0 0,-6-1-208 0,-5 2 0 16,-4-2 0-16,-1-1 0 16,-12 0-1056-16,10 2-160 0,-10-2-16 0,0 0-14128 0</inkml:trace>
  <inkml:trace contextRef="#ctx0" brushRef="#br0" timeOffset="15493.5">27144 11785 19343 0,'0'0'848'0,"0"0"192"0,-9 1-832 0,9-1-208 15,0 0 0-15,0 0 0 0,-4 9 3088 0,1 2 576 0,0 5 112 0,-1-1 32 16,2 3-2304-16,0 2-464 0,-2 3-80 0,2 5-32 16,-2 1-352-16,1 5-64 0,2 6 0 0,0 3-16 15,-2 0-320-15,1 6-176 0,0 0 192 0,0-1-192 16,-1 2 128-16,-1 0-128 0,2-3 0 0,-2-2 0 0,-1 5 0 15,0-4-272-15,-1 1 16 0,-1-5 16 16,1-3-1472-16,-1-1-288 0,1-5-64 16,1-5-16-16,1-1-848 0,2-6-160 0</inkml:trace>
  <inkml:trace contextRef="#ctx0" brushRef="#br0" timeOffset="15670.97">26870 12851 31839 0,'0'0'1408'16,"12"4"304"-16,2-3-1376 0,4 2-336 0,2-2 0 0,5 0 0 0,6-1 624 0,4-1 48 16,5-1 16-16,8-5 0 0,7 0 16 0,2-4 16 15,0 4 0-15,-3-6 0 0,-5-2-240 0,-2 2-48 16,0 2-16-16,-2 0 0 0,-8 3-272 0,1-3-144 16,-4 4 160-16,-2 3-160 15,-2-2-2608-15,-2 1-608 0</inkml:trace>
  <inkml:trace contextRef="#ctx0" brushRef="#br0" timeOffset="16274.04">23657 11396 12895 0,'0'0'576'0,"0"0"112"0,0 0-560 0,0 0-128 16,0 0 0-16,0 0 0 0,0 0 1920 0,0 0 368 15,0 0 64-15,0 0 16 0,0 0-896 0,-10 5-192 0,1 3-16 0,-3 0-16 16,-4 6-448-16,-2 4-96 16,-5 1 0-16,-1 7-16 0,-1 0 176 0,-3 6 32 0,-4 8 16 0,1 5 0 15,-3 9-16-15,0 8-16 0,-2 5 0 0,2 8 0 16,-1 10-304-16,2 7-48 0,0 2-16 0,5 3 0 15,3 1-224-15,5-4-48 0,3-3-16 0,8-3 0 0,8-6 16 16,4-8 0-16,7-3 0 0,1-22 0 0,7 0-240 0,2 0 0 16,2-1 0-16,3-5 0 0,5 0-192 0,4-2-64 15,4-5-32-15,22 5 0 16,2-9-1120-16,5-6-240 0,5-5-32 16,-4-11-13216-16</inkml:trace>
  <inkml:trace contextRef="#ctx0" brushRef="#br0" timeOffset="16788.41">27491 10878 26719 0,'-8'0'2368'0,"8"0"-1888"15,0 0-480-15,0 0 0 0,0 0 560 0,-4 13 16 16,4 0 0-16,4 2 0 0,2 4-384 0,6 3-192 16,4-1 192-16,5 5-192 0,3 7 432 0,4 5-32 15,2 5 0-15,6 3 0 0,5 5-160 0,0 7-48 16,0 7 0-16,0 5 0 0,2 5-192 0,-5 4 0 16,0 3 0-16,-2 1 0 0,-2 0 0 0,-5-1 0 15,-6 2 0-15,-5-5 0 0,-4-1 0 0,-5-5 0 16,-5-5 128-16,-5-4-128 0,-3-4 960 0,-1-4 80 15,-6-1 32-15,-2-4 0 0,-5-3-48 0,-1 0-16 16,-2-5 0-16,1-2 0 0,-2 0-560 0,-2-4-96 16,-2 0-32-16,-1-4 0 0,-2-4-320 0,-2 1 0 15,-2 1 0-15,3-7 0 16,2-1-608-16,2-2-144 0,6-4-16 0,3-4-16 16,3-4-2336-16,4-7-464 0</inkml:trace>
  <inkml:trace contextRef="#ctx0" brushRef="#br0" timeOffset="17126.16">28463 12007 22863 0,'0'0'1008'16,"0"0"208"-16,0 0-960 0,0 0-256 0,0 0 0 0,6 12 0 0,2-3 1200 0,1 3 192 15,1 2 32-15,2 4 16 0,1 2-112 0,5 4-32 16,1 4 0-16,4 4 0 0,0 5-480 0,3 1-112 16,2-1 0-16,1 0-16 0,0 2-224 0,1 5-32 15,4-2-16-15,-5-3 0 0,-1 2-416 0,0-1 128 16,-3-2-128-16,-1-1 0 0,-1-6-160 0,-3-7-112 15,-2-1-32-15,-1-3 0 16,-4-5-480-16,-1-1-112 0,0 0 0 0,-12-14-9152 16,10 0-1808-16</inkml:trace>
  <inkml:trace contextRef="#ctx0" brushRef="#br0" timeOffset="17307.96">28978 12017 30399 0,'0'0'2704'0,"0"0"-2160"16,0 0-544-16,0 0 0 0,-7 12 896 0,1 2 64 16,-2 1 0-16,-2 5 16 0,-1 7-144 0,-2 0-16 15,-2 5-16-15,-2 3 0 0,0 2 32 0,-2 1 16 0,-3 4 0 0,0 3 0 16,-2-4-400-16,1 4-96 0,2-3-16 0,-2 5 0 16,2-4-208-16,2 0-128 0,3-4 128 0,2-3-128 15,-1-1-336 1,6-7-144-16,4-4-32 0,1-5 0 0,1-6-1856 0,3-13-368 15,-2 10-80-15,2-10-11888 0</inkml:trace>
  <inkml:trace contextRef="#ctx0" brushRef="#br0" timeOffset="17629.25">28494 11783 19343 0,'-2'-11'1728'0,"5"0"-1392"16,3 0-336-16,3-3 0 0,2-1 2352 0,7 0 400 16,1 0 64-16,4 2 32 0,1-1-1984 0,4 0-400 15,4 4-80-15,4-3 0 0,3-1 352 0,4 3 80 0,4 1 16 0,0 1 0 16,-2 0-304-16,-3 2-48 16,-4-2-16-16,-2 7 0 0,-3-1-208 0,-5 1-64 0,-4 1 0 0,-6-2 0 15,-7 1 64-15,-11 2 0 16,0 0 0-16,0 0 0 0,-9-4 416 0,-6 1 96 0,-8-1 0 0,-5-1 16 15,-5 1-336-15,-5-1-80 16,-5-1-16-16,-2-3 0 0,-6 3-96 0,3-4 0 16,2-1-16-16,5 0 0 0,5 1-240 0,5 2 128 0,6-1-128 15,1 4 0 1,4-1-1760-16,3 2-448 0,4 0-96 0</inkml:trace>
  <inkml:trace contextRef="#ctx0" brushRef="#br0" timeOffset="17918.53">29601 12214 18431 0,'-8'4'1632'0,"8"-4"-1312"16,0 0-320-16,-4 8 0 0,4-8 2752 0,0 0 496 16,5 10 80-16,5-2 32 0,3-1-1792 0,4-4-352 15,1-4-80-15,4-3-16 0,5-4-480 0,5 3-112 16,3-1-16-16,5-2 0 0,2 3-320 0,0 0-192 16,-2 0 192-16,-3 2-192 0,-4 1-160 0,-3 0-144 15,-5 2-16-15,-5 3-16 16,-3 1-2112-16,-4 2-432 0,-13-6-64 0</inkml:trace>
  <inkml:trace contextRef="#ctx0" brushRef="#br0" timeOffset="18110.87">29557 12538 32191 0,'-20'11'1424'0,"10"-2"304"0,10-9-1392 0,0 0-336 0,0 0 0 0,0 0 0 16,0 0 864-16,5 7 96 0,-5-7 32 0,17 8 0 16,3-4-176-16,7-2-48 0,4-3 0 0,9-2 0 15,7 1-304-15,7-5-64 0,9 1-16 0,-1 0 0 31,-2-4-1232-31,1-1-256 0,-3 0-48 0,-2-2-15424 0</inkml:trace>
  <inkml:trace contextRef="#ctx0" brushRef="#br0" timeOffset="18510.29">31571 11571 36735 0,'-22'-2'1632'0,"10"3"336"0,-2 1-1584 0,-3 4-384 0,-2 5 0 0,-4 2 0 15,-5 8 224-15,-1 3-32 0,-3 8-16 0,-1 3 0 16,0 1-32-16,0 5 0 0,0 5 0 0,-1 3 0 15,-1 10-144-15,1-1 160 0,-2 5-160 0,1 3 160 16,-1 0-160-16,2-1 0 0,2-1 144 0,7 3-144 16,4-6 0-16,10-7 0 0,7-4 0 0,8-8 0 15,7-5 0-15,8-8 0 0,8-6 0 0,5-7 0 16,4-3 224-16,2-8-32 0,2-5 0 0,4-5 0 16,1-4 336-16,2-2 64 0,2-6 16 0,3-2 0 15,2-6-160-15,-1-2-16 0,-5-4-16 0,-4-5 0 16,-4-6 112-16,-5-9 32 0,-3-1 0 0,-4-7 0 15,-5-8-64-15,-5-2-16 0,-7-2 0 0,-4 4 0 16,-10 4-160-16,-5 5-48 0,-6 7 0 0,-6 5 0 0,-5 8 0 0,-7 3 0 16,-6 4 0-16,-6 6 0 0,-4 4-272 0,-1 2 0 15,-4 3 0-15,3 0 0 16,0 4-2256-16,2 4-368 0,2 3-64 0</inkml:trace>
  <inkml:trace contextRef="#ctx0" brushRef="#br0" timeOffset="24553.47">30940 11252 13695 0,'-6'-2'1216'0,"0"0"-960"0,1 0-256 0,-2-2 0 16,0 0 1008-16,-2 2 144 0,1-1 48 0,1 1 0 15,-6-4-32-15,4 4 0 0,9 2 0 0,0 0 0 0,0 0-320 16,0 0-64-16,-5 0-16 0,5 0 0 0,0 0-320 16,0 0-80-16,13 2-16 0,2 1 0 15,3-3 208-15,3-3 32 0,3 0 16 0,4-1 0 0,3 0 96 0,3-2 0 16,0 1 16-16,5 1 0 0,1-1-128 0,3-3-16 16,3 0-16-16,3 5 0 0,1-1-16 0,0 1 0 15,-4 1 0-15,-2 0 0 0,-2 1-288 0,-5 1-48 16,-3 0-16-16,-1 0 0 0,-3 0-192 0,0 0 144 15,-4 0-144-15,-1 0 128 0,-1 0-128 0,-2-1 160 16,-3 0-160-16,-3-1 160 0,-2 1-160 0,-2 0 0 16,-2 1 0-16,-10 0 0 0,0 0 240 0,9-5-48 15,-9 5 0-15,0 0 0 0,0 0 304 0,0 0 48 0,-4-8 16 0,-2-1 0 16,-3 2-192-16,-1 0-48 0,-6-3 0 16,0-1 0-16,-2-3-32 0,-2-2-16 0,-3-1 0 15,-1 0 0-15,-3 2 48 0,0-2 0 0,-1 0 0 0,0-1 0 16,0-1-96-16,-1 1-16 0,-1 1 0 0,2 3 0 15,1 3-16-15,2-1-16 0,0 5 0 0,4-1 0 16,2 4-176-16,3 3 0 0,5 0 0 0,2 1 128 16,9 0-128-16,0 0 0 0,-5 6 0 0,6 6 0 31,6-1-1152-31,8 3-128 0,8 3 0 0,7-1-16816 0</inkml:trace>
  <inkml:trace contextRef="#ctx0" brushRef="#br0" timeOffset="31873.74">19087 15771 8287 0,'-7'-1'736'0,"-5"-5"-592"0,-1 3-144 0,1-1 0 15,-2-1 3504-15,0-2 656 0,0 4 144 0,-1 0 32 0,-2-2-3232 0,-1-1-640 16,-3 1-128-16,-2 1-16 0,-8-4 576 0,1 2 112 16,-1-1 16-16,3 0 16 0,2 5-256 0,9 2-48 15,2 0-16-15,-2 3 0 0,-1 3-224 0,2 2-48 16,-1 6-16-16,1 0 0 0,-1 1-176 0,-11 20-48 15,5-1 0-15,4 0 0 0,3 0-32 0,2 0-16 16,4 0 0-16,2-2 0 0,2-3-32 0,3-1-128 16,4-7 192-16,5-3-64 0,1-3 128 0,6-6 0 15,5-2 16-15,1-6 0 0,5-5 32 0,1-6 0 16,2-1 0-16,2-3 0 0,2-4 16 0,1-5 0 16,1-1 0-16,-2-3 0 0,0-5-112 0,-1-1-16 0,1-2 0 15,-3 2 0-15,-3 1-192 0,-3-1 144 0,-3 0-144 0,1-4 128 16,-2-5-128-16,-4 1 0 0,-1 1 144 0,-2-4-144 15,1 2 192-15,-2-2-48 0,0-2 0 0,-1 2 0 16,-1 2-144-16,-2 6 192 0,-1 11-192 0,1 1 192 16,-1 3-192-16,-2 7 0 0,-3 14 0 0,0 0 0 15,0 0 0-15,0 0 0 0,0 0 0 0,-3 17 128 16,0 3-128-16,-1 9 0 0,0 6 0 0,0 3 128 16,-2 0-128-16,1 5 0 0,-2 0 0 0,1 6 0 15,-2-4 0-15,1 5 160 0,2 2-160 0,0-1 160 16,1-5-32-16,1-2 0 0,1-6 0 0,2-2 0 15,1-3 80-15,3-6 16 0,0-3 0 0,6-4 0 16,0-3-32-16,3-3 0 0,-1-4 0 0,4 0 0 0,0-6 16 16,3-2 0-16,3-3 0 0,1 0 0 15,1-4-80-15,4-4-128 0,1 0 176 0,-1-2-176 0,1-5 144 0,-1 0-144 16,0-2 0-16,-2 0 144 0,-4 0-144 16,-1 1 0-16,-3-3 0 0,-3 1 128 0,-2 0-128 0,-3 2 0 15,-3 0 0-15,1 2 128 0,-2 3-128 0,-2 0 0 16,-3 0 0-16,-1 12 128 0,0-9-128 0,0 9 0 15,0 0 0-15,0 0 128 0,0 0-128 0,-11 5 0 16,0 7-160-16,-1 1 160 0,1 3-160 0,1 4 160 16,-3 6-160-16,1-2 160 0,1 3 0 0,2-3 0 15,3 0-128-15,3 0 128 0,3-5 0 0,3-2 0 16,3-3 0-16,3-3 0 0,2 1 0 0,3-7 0 16,3-3 0-16,2-2 0 0,1-2 0 0,3-2 0 15,4-4 0-15,1-2 0 0,0-4 0 0,1-1 0 0,0-3 0 0,0-2 0 16,1-2 128-16,0-5-128 0,1-1 0 0,1-2 0 15,-2 2 0-15,2-4 0 0,-3-3 0 16,-1-2 0-16,-3 0 0 0,0-4 0 0,-4 1 0 0,0-2 0 16,-6-3 0-16,0 2 0 0,-4-3 0 0,0 5 0 15,-2 6 0-15,-3 6 0 0,0 4 0 0,-2 6 0 16,-4 7 0-16,0 12 0 0,-4-5-128 0,4 5 128 16,-7 5 0-16,-2 9 0 0,-1 6 0 0,-2 8 0 15,1 4 0-15,-3 5 0 0,1 2-128 0,-1 4 128 16,0 4 0-16,1 3 0 0,-1-2 0 0,0 3 160 15,2 0-160-15,0 0 0 0,2-2 144 0,2-2-144 16,3 0 0-16,3-6 0 0,0-7 0 0,4-2 128 16,2-5-128-16,2-3 0 0,3-3 0 0,1-5 0 15,0-7-688-15,3 0-144 16,-3-7-48-16,0-3 0 0,-1-3-2448 0,-1-9-480 0</inkml:trace>
  <inkml:trace contextRef="#ctx0" brushRef="#br0" timeOffset="32031.6">19662 15792 39903 0,'0'0'1776'0,"0"0"352"0,0 0-1696 0,18 2-432 15,3-2 0-15,7-2 0 0,5 1 144 0,8-3-144 16,5-3 160-16,2-1-160 0,0-6 144 0,-1 1-144 16,-2 2 128-16,-1-2-128 15,1 1-672-15,-2 4-224 0,-4-1-32 0,-2 3-16096 0</inkml:trace>
  <inkml:trace contextRef="#ctx0" brushRef="#br0" timeOffset="32469.91">21495 15078 17503 0,'-8'-11'768'0,"2"4"176"0,-4-2-752 0,-1 1-192 0,-3-4 0 0,0 6 0 0,-1 1 2432 0,-1 0 448 15,-1 2 80-15,-2 6 32 0,-1 4-1568 0,-3 3-304 16,-1 8-64-16,-3 4-16 0,-2 1-288 0,0 5-64 16,-1 6-16-16,1 7 0 0,1-1 224 0,0 10 64 15,-2 3 0-15,4 3 0 0,1 3-272 0,3 5-48 16,2 0-16-16,2 1 0 0,3-5-304 0,3 2-48 16,3-4-16-16,6-2 0 0,3-2-256 0,3-5 160 15,4-6-160-15,4 1 128 0,4-6-128 0,5-6-192 16,0-8 32-16,4-1 16 15,1-2-1360-15,2-8-272 0,0-3-48 0,0-6-9152 16,-1-4-1824-16</inkml:trace>
  <inkml:trace contextRef="#ctx0" brushRef="#br0" timeOffset="32891.11">21604 16100 13823 0,'-18'15'1216'0,"7"-3"-960"0,-3-2-256 0,0 1 0 16,0-4 3056-16,2 2 560 0,5-4 112 0,7-5 32 0,0 0-1760 0,0 0-336 15,0 0-80-15,0 0-16 0,1-14-352 0,7-5-80 16,1-3-16-16,3-5 0 0,5 1-480 0,2-6-80 15,1-2-32-15,2-3 0 0,1-3-320 0,1 0-64 16,3-4-16-16,-3-1 0 0,0-6-128 0,0-3 160 16,-2-3-160-16,0 5 160 0,0 3-160 15,-2 8 0-15,-3 5 0 0,-1 4 128 0,0 8-128 0,-4 7 0 16,1 5 0-16,-4 7 0 0,-9 5 0 0,12 6 0 16,-2 10 0-16,0 5 0 0,-1 11-128 0,0 2 128 15,-2 4 0-15,1 4 0 0,-2 7 0 0,-2 2-176 16,-1-1 176-16,-1 1-128 0,-2-1 128 0,-2-1 0 15,0 0 128-15,1-9-128 0,1-3-192 0,0-4-128 0,-1-1 0 16,0-8-16 0,-1-2-432-16,0-4-96 0,-1-4-16 0,1-4-9952 0,2-10-2000 15</inkml:trace>
  <inkml:trace contextRef="#ctx0" brushRef="#br0" timeOffset="33004.25">21678 15811 38927 0,'0'0'1728'0,"0"0"352"0,0 0-1664 0,9 3-416 0,7 1 0 0,6 1 0 16,4-4 0-16,6-2 0 0,4-3 0 0,6 0 0 15,4 0-336-15,2-1 0 0,0-2 0 0,-3 0-10944 16,-6 2-2192-16</inkml:trace>
  <inkml:trace contextRef="#ctx0" brushRef="#br0" timeOffset="33268.4">22664 15789 32191 0,'0'0'1424'0,"0"0"304"0,0 0-1392 0,0 0-336 16,0 0 0-16,0 0 0 0,0 0 736 0,13 0 80 16,2-2 16-16,3-1 0 0,1-3-496 0,4 0-80 15,4-4-32-15,1 1 0 0,2-2-224 0,1 3 128 16,-1-2-128-16,2 2 0 0,1-2-192 0,-1 6-144 0,-3 3-32 0,-2-2-10128 16,-2-2-2016-1</inkml:trace>
  <inkml:trace contextRef="#ctx0" brushRef="#br0" timeOffset="33657.18">23368 15383 29247 0,'0'0'1296'0,"0"-11"272"0,0-3-1248 0,3 1-320 0,2 0 0 0,0 4 0 0,5-2 208 0,2 3-16 16,0 1 0-16,2 3 0 0,2 0-64 0,1 2 0 15,2-1-128-15,4 3 192 0,4 4 576 0,2 0 96 16,3-2 32-16,0 5 0 0,2 1-32 0,0 5 0 16,0 5 0-16,1 2 0 0,2 2-288 0,-1 1-48 15,-3 3-16-15,1 0 0 0,-1 2 0 0,-1 0 0 16,-2 2 0-16,0 5 0 0,-4-4-272 0,-2 0-64 15,-2 1-16-15,-4-1 0 0,-4 0-160 0,-2-2 0 16,0 3 144-16,-3 0-144 0,-4-7 0 0,-1 1 0 0,-3-6 0 16,-1-2-192-1,-3-3-352-15,0-5-80 0,-1-1-16 0,4-9 0 16,-10 3-2800-16,-1-5-560 0</inkml:trace>
  <inkml:trace contextRef="#ctx0" brushRef="#br0" timeOffset="33846.61">23967 15391 35007 0,'-11'4'1552'0,"11"-4"320"16,-8 5-1488-16,2 4-384 0,1 1 0 0,-1 6 0 0,1 2 976 0,0 2 128 0,-2 3 32 0,-2 4 0 16,-1-3-432-16,-7 4-64 0,-2-1-32 0,-1 3 0 15,2 5 32-15,0-2 16 0,-2 1 0 0,-1-2 0 16,1 1-224-16,-2 0-48 0,0 0-16 0,-1-1 0 0,1-3-368 0,2-1 0 15,1-4 0-15,0 0 128 16,-2-5-1200-16,6 0-224 0,2-2-48 0,4-3-16 16,4 1-1136-16,4-4-208 0,1-11-48 0,9 7-12336 15</inkml:trace>
  <inkml:trace contextRef="#ctx0" brushRef="#br0" timeOffset="34301.61">24589 15435 26719 0,'-17'0'2368'0,"17"0"-1888"0,-8 0-480 0,8 0 0 0,0 0 1408 0,13-5 176 15,6-1 32-15,8 2 16 0,5-1-1120 0,5-3-208 16,1 2-48-16,2 1-16 0,4-4-48 0,0 4 0 16,3-1 0-16,3-3 0 0,2 0-64 0,0 0-128 15,0 4 176-15,-4 1-176 0,-4 1 0 0,-9 2-272 16,-6-1 16-16,-3 0-9824 15,-6 1-1968-15</inkml:trace>
  <inkml:trace contextRef="#ctx0" brushRef="#br0" timeOffset="34547.61">24857 15388 37263 0,'-8'8'1648'0,"4"-3"336"0,4-5-1584 0,-2 15-400 0,2 2 0 0,0 2 0 15,0 2 160-15,2 7-160 0,1-1 192 0,-2 6-192 16,-2 1 208-16,1 1-64 0,0-3-16 0,0 1 0 16,0 2 160-16,0-1 32 0,0 0 0 0,2 0 0 15,1-1-16-15,1 1 0 0,-3-3 0 0,5-3 0 16,1-3-304-16,0-2 128 0,0-3-128 0,-1 1 0 16,2-1-224-1,-2-5-160-15,1 0-16 0,-2-3-16 0,-2-2-2320 16,-1 2-464-16,-2-12-80 0</inkml:trace>
  <inkml:trace contextRef="#ctx0" brushRef="#br0" timeOffset="34702.96">24576 16100 26719 0,'0'0'2368'0,"0"0"-1888"15,0 0-480-15,0 0 0 0,11 3 2560 0,8-2 400 16,6-1 96-16,4 1 16 0,5 0-2240 0,2-2-432 16,1-4-80-16,3 2-32 0,5-2-160 0,3-2-128 15,4 0 144-15,4 0-144 0,5-2 144 0,-1 3-144 16,-3-3 128-16,-7 2-128 15,-7-2-512-15,-2 2-176 0,-3-2-32 0,-1 1-10496 16,-4-1-2096-16</inkml:trace>
  <inkml:trace contextRef="#ctx0" brushRef="#br0" timeOffset="35030.41">25444 15189 16575 0,'-11'-4'1472'0,"0"-2"-1168"0,11 6-304 0,0 0 0 15,2-12 4416-15,-2 12 832 0,10-5 176 0,4 4 16 16,1 1-4352-16,3 4-896 0,1-1-192 0,4 10 0 16,1 5 128-16,5 1 16 0,3 1 0 0,2 3 0 15,3 8 240-15,-1 3 64 0,-2 4 0 0,-5 3 0 16,-4 3 80-16,-5 2 32 0,-2 5 0 0,-6 2 0 15,-4-1-288-15,-4 2-48 0,-4-1-16 0,-4 0 0 0,-4 1-16 16,-2-2-16-16,-6-9 0 0,-2 2 0 0,-4-6-32 16,-2 2 0-16,-3-3 0 0,-3-2 0 0,-4-7-144 0,1-5-176 15,1-1 48-15,3-5 0 16,1-6-592-16,2 1-112 0,2-7-32 0,4-1-10992 16,3-5-2208-16</inkml:trace>
  <inkml:trace contextRef="#ctx0" brushRef="#br0" timeOffset="35537.28">26422 15668 11055 0,'0'0'480'0,"0"0"112"0,-2-5-464 0,2 5-128 0,0 0 0 0,9-7 0 0,1 4 3392 0,3 0 672 16,4-1 128-16,0 2 32 0,2-2-2880 0,6 1-560 16,1 0-112-16,5 1-32 0,4 0 48 0,5-1 0 15,3-1 0-15,-1-1 0 0,-1 0-304 0,-2-4-48 16,-3 4-16-16,-1 3 0 15,-2-1-704-15,-1 2-160 0,-1-2-32 0,-5 0-8608 16,-2 3-1728-16</inkml:trace>
  <inkml:trace contextRef="#ctx0" brushRef="#br0" timeOffset="35629.8">26413 15935 35935 0,'-9'5'3200'0,"9"-5"-2560"0,0 0-512 0,0 0-128 15,0 0 944-15,14 9 160 0,6-4 48 0,7-4 0 16,3-2-880-16,8 0-272 0,6-4 160 0,7-4-160 16,6 1 0-16,1-2 0 0,1 2 0 0,-1-2 0 15,1 1 0-15,2-2 0 0,1-1 0 0,4 3 0 32,1-2-912-32,-2 3-272 0,-4-2-48 0</inkml:trace>
  <inkml:trace contextRef="#ctx0" brushRef="#br0" timeOffset="36109.18">28463 15489 27647 0,'-14'-5'2448'0,"5"-2"-1952"16,-2 2-496-16,-1 1 0 0,1 0 1616 0,-2 1 240 16,2 1 32-16,-7 7 16 0,0-1-832 0,-7 1-176 0,-6 6-16 0,2 0-16 15,-4 7-48-15,0 6-16 0,-2 3 0 0,2 6 0 16,2 2 32-16,3 3 16 0,2 7 0 0,3 3 0 15,4 3-224-15,5 0-48 0,5 0-16 0,7-4 0 16,4-3-400-16,7-6-160 0,9-1 128 0,8-6-128 16,7-7 128-16,11-1-128 0,12 0 0 0,9-6 128 15,6-4-128-15,0-5 128 0,-5-8-128 0,0-4 128 16,1-5-128-16,-4 0 0 0,-1-4 0 0,-3-6 0 16,-6-6 176-16,-6 0-48 0,-6-1-128 0,-9-3 192 15,-8 0 224-15,-6-2 32 0,-6-1 16 0,-5-3 0 16,-5-3 112-16,-8-4 0 0,-6 1 16 0,-5 3 0 15,-10 2-240-15,-6 3-48 0,-8 3-16 0,-5 3 0 16,-3 4-288-16,-3 2 0 0,-4 7 0 0,2 1 0 0,-1-1 0 16,0 6-224-16,-4 1 32 0,1 4 16 15,-1 1-1888-15,4 2-384 0,5 0-80 0</inkml:trace>
  <inkml:trace contextRef="#ctx0" brushRef="#br1" timeOffset="54642.05">17032 17513 6447 0,'0'0'272'0,"0"0"80"0,0 0-352 0,0 0 0 0,0 0 0 0,0 0 0 16,-8 0 1280-16,8 0 192 0,-9-3 48 0,9 3 0 15,0 0-1056-15,0 0-208 0,-9-2-32 0,0 0-16 16,1-3-208-16,-1 2 128 0,-1-1-128 0,-1 2 0 16,1 1 128-16,-1-1-128 0,-1 1 0 0,1 1 0 15,-2 0 0-15,2 0 0 0,-1-1 0 0,0 1 0 0,-1 0 320 0,0 0-48 16,-1-2 0-16,0 0 0 0,1 1 672 0,-1-1 128 16,0 1 16-16,1 0 16 0,-1-2 32 0,0 2 0 15,-2 0 0-15,2 0 0 0,0-1 16 0,2 0 16 16,-1-1 0-16,1 2 0 0,1 0-176 0,1 1-32 15,0 0-16-15,1 1 0 0,1 0-256 0,8-1-48 16,-9 3-16-16,9-3 0 0,0 0-224 0,-7 1-32 16,7-1-16-16,0 0 0 0,0 0-80 0,0 0-16 15,0 0 0-15,0 0 0 0,0 0-64 0,7 6-32 16,2 1 0-16,3-1 0 0,0-2 112 0,4-2 32 16,1 1 0-16,4 1 0 0,2 0 64 0,2-2 16 0,0-1 0 15,3 1 0-15,2-1 0 0,0 0 16 0,-1-1 0 0,2 1 0 16,-1 1-48-16,2-2-16 0,0 0 0 0,2 1 0 15,2 2-32-15,-2 0-16 0,2-1 0 0,4-1 0 16,0-1-32-16,1 0 0 0,0 0 0 0,-1 0 0 16,-2 0-48-16,1 0-16 0,2-1 0 0,0-1 0 15,-2 2-64-15,3 0 0 0,0-1-128 0,1 1 192 16,2 0-48-16,3 0-16 0,0 0 0 0,1 0 0 16,-5 0-128-16,2 0 0 0,2-2-160 0,-1 2 160 15,0 2 0-15,-1-1 0 0,1-1 0 0,1 2 0 16,3-1 0-16,0 0 0 0,-1-1 0 0,0 0 0 15,1 0 0-15,0 0 0 0,0 1 0 0,1-1 0 16,0 0 0-16,2 0 0 0,-1 0 144 0,2 0-144 16,-1 0 192-16,0 0-64 0,-1 0-128 0,2 0 192 0,-2 0-64 0,2 0-128 15,-1 0 176-15,4 0-176 0,-1 0 144 0,0 0-144 16,-1 0 0-16,1 0 144 0,0-1-144 0,1 1 0 16,-1 0 0-16,3 1 0 0,-1-1 0 0,0 2 0 15,-1-1 0-15,1-1 0 0,-2 1 0 0,0-1 0 16,0 0 0-16,1 2 0 0,0-2 0 0,0 1 0 15,2 0 128-15,-1-1-128 0,-3 0 0 0,3 0 0 16,-1 0 0-16,-1 1 0 0,-1-1 0 0,0 3 0 16,2-1 0-16,1 1 0 0,-1-2 0 0,-1-1 0 15,-3 0 0-15,-1 2 0 0,3 0 0 0,-4 2 0 16,1 0 0-16,1-2 0 0,2 1 128 0,-3-2-128 16,1 0 128-16,-4 2-128 0,0-2 0 0,1 2 128 15,1-2-128-15,0 3 0 0,0-2 144 0,0 1-144 0,2-1 160 0,-2 2-160 16,-1 1 0-16,-3-2 0 0,-4-2 0 0,1 0 0 15,1 1 0-15,-1 0 0 0,2 2 0 0,2-1 0 16,-5 0 0-16,3 0 0 0,0-1 0 0,-2 0 0 16,-3 2 0-16,-2-2 0 0,0-1 0 0,-1 2 0 15,1-1 0-15,0 1 0 0,1-2 0 0,0-1 0 16,-1 1 160-16,2 1-160 0,0-2 160 0,0 1-160 16,-2 0 128-16,-1-1-128 0,-2-2 0 0,-2 0 144 15,1 1-144-15,-3 1 0 0,3-1 0 0,-1-2 128 16,0 5-128-16,-2-1 0 0,-3 0 144 0,2-1-144 15,0 1 0-15,-1 1 0 0,1-2 0 0,0 1 0 16,-3 2 0-16,-1-2 128 0,0 0-128 0,-2-1 0 16,-2-1 0-16,0 0 0 0,0-1 0 0,0 2 128 15,-1-1-128-15,0 1 0 0,0-1 0 0,1-1 0 0,-1 1 144 0,-2 1-144 16,1-1 192-16,-2 1-192 0,-2-3 0 0,3 2 0 16,-4 0 0-16,2-3 0 0,-3 3 0 0,1 0 0 15,1-1 0-15,0 1 0 0,-1 1 0 0,0 0 0 16,0-1 0-16,-1-1 0 0,0 1 0 0,-1-1 0 15,0-1 0-15,0-2 0 0,-1 0 0 0,0 2 0 16,-1 0 0-16,0-1 0 0,-3 1 0 0,0 1 0 16,0-2 0-16,-1 3 0 0,-9 1 0 0,0 0 0 15,10-4 0-15,-10 4 0 0,0 0 0 0,0 0 0 16,0 0 0-16,0 0 0 0,0 0 0 0,0 0 0 16,0 0 0-16,0 0 0 0,-6-7 128 0,-4 4-128 15,1-1 0-15,-2 1 0 0,-2 1 128 0,-1-2-128 0,-3 1 0 0,-2 2 0 16,-4 0 192-16,-5 0-192 0,-1-1 192 0,-5 2-192 15,-3-1 0-15,-2 1 0 0,-3 1 0 0,-4-1-144 16,-2 2 144-16,-2 0 0 0,0 1 0 0,-4 2 0 16,-6-2 0-16,-4 0 0 0,-3-2 0 0,-2 2 0 15,0 1 0-15,-1 2 0 0,0-2 0 0,-1 1 0 16,-7-1 0-16,-2 1 0 0,-1-1 0 0,-1-1 0 16,3 3 0-16,-3 0 0 0,-3-4 0 0,-3 2 0 15,-2 1 0-15,1 2 0 0,0-4 0 0,-4 3 0 16,-5-1 0-16,1 0 0 0,-3 0 0 0,1 0 0 15,-2 3 0-15,0-5 0 0,-1 1 0 0,0-1 0 16,-1-1 0-16,2 1 0 0,-5-1 0 0,2 0 0 16,0-2 0-16,1 1 0 0,1 0 0 0,-2-1 0 15,-2-1 0-15,2 0 0 0,0 1 0 0,2 0 0 0,1 0 0 0,0-2 0 16,1-1 0-16,2 1 0 0,0 4 0 0,0-4 0 16,-4-2 0-16,3 2 0 0,1 1 0 0,3 1 0 15,1-2 0-15,1 1 0 0,-1 0 0 0,1 1 0 16,2-1 0-16,3 1 0 0,3-2 0 0,2 1 0 15,4 0 0-15,3-3 0 0,5 0 0 0,5 2 0 16,1-1 0-16,5 3 0 0,3-1 0 0,4-1 0 16,1-4 0-16,3 4 0 0,6 0 0 0,5 1 0 15,5 0 0-15,4-1 0 0,3 1 0 0,6 1-208 16,3 0 80-16,6-1 128 16,3 0-1600-16,8 1-208 0,0 0-48 0,0 0-10736 15,12 0-2144-15</inkml:trace>
  <inkml:trace contextRef="#ctx0" brushRef="#br1" timeOffset="55422.63">26628 17430 24879 0,'-28'-11'2208'0,"11"10"-1760"0,1 2-448 0,2 1 0 15,2 1 864-15,12-3 96 0,-6 8 0 0,6-8 16 16,0 0-192-16,0 0-32 0,6 8-16 0,7-1 0 15,3 1 32-15,6 0 0 0,3-1 0 0,8 0 0 16,7 1-144-16,4-1-32 0,3-1 0 0,3 1 0 16,-1-2-208-16,5 0-64 0,4-3 0 0,6 2 0 15,6-1-32-15,2-1-16 0,3-1 0 0,3-1 0 16,1-1 48-16,3 0 16 0,6 0 0 0,2-1 0 16,3-1 64-16,1-1 16 0,1-1 0 0,7 0 0 0,4-2-64 0,0 1-16 15,0-1 0-15,2 0 0 0,2 2-16 0,2 0 0 16,-2 0 0-16,0 2 0 0,0 2-96 0,3 0-32 15,2 1 0-15,-3 1 0 0,-6 1-16 0,2 2-16 16,1 1 0-16,-1-1 0 0,-5 0-160 0,-2 3 128 16,-4 0-128-16,0-2 128 0,0 3-128 0,-7-3 0 15,-6 0 0-15,-4 4 128 0,0-4-128 0,-5 2 0 16,0 2 0-16,-4-2 0 0,-6-1 0 0,-7-1 0 16,-4-1 0-16,-5 1 0 0,-7 1 0 0,-5-2 0 15,-6 2-192-15,-6 1 192 16,-6-3-1328-16,-6-2-144 0,-13-2-16 0,0 0-10768 15,-12 0-2144-15</inkml:trace>
  <inkml:trace contextRef="#ctx0" brushRef="#br1" timeOffset="56800.49">1721 18894 8287 0,'0'0'736'0,"-6"-8"-592"0,-1-3-144 0,1 3 0 0,-2-2 2176 0,2 2 384 16,-2 1 96-16,8 7 16 0,-7-10-1008 0,7 10-208 16,-7-9-48-16,7 9 0 0,0 0-512 0,-6-9-128 15,6 9 0-15,0 0-16 0,0 0-512 0,0 0-112 16,0 0 0-16,0 0-128 0,8-8 208 0,3 4-64 16,3 2-16-16,1 3 0 0,1 3 128 0,4 1 32 15,2-1 0-15,3-3 0 0,2 2 160 0,3 0 16 16,2 4 16-16,4-3 0 0,4-1 160 0,3 2 16 15,2 1 16-15,1-4 0 0,-1-1 16 0,4 1 0 16,2 0 0-16,3 1 0 0,3-1-160 0,5 2-16 16,2-3-16-16,1-1 0 0,0-1-176 0,-1-1-16 0,2-1-16 0,2 0 0 15,2 2-96-15,4 1-32 0,2-1 0 16,0 0 0-16,-2-1-32 0,0 0-128 16,3 1 192-16,1 1-64 0,0 0-128 0,0-2 0 0,-1 0 0 0,-1 0 0 15,-1 1 0-15,0 1 0 0,0 0 0 0,1 0 0 16,-1 1 0-16,3 1 0 0,-7 0 128 0,0 1-128 15,0-1 0-15,0 3 160 0,1-1-160 0,-5 0 160 16,2-3 16-16,-5 1 0 0,-1 0 0 0,-2-1 0 16,-2 2 144-16,0 1 48 0,2 1 0 0,-1-1 0 15,-2-2-48-15,-4-1 0 0,-2 1 0 0,-3-1 0 16,1 0-128-16,-1 1-16 0,0-2-16 0,0 0 0 16,1 2-160-16,-1 2 0 0,2-2 144 0,-4 0-144 15,-1-2 0-15,-3 0 128 0,-2 0-128 0,0 0 0 16,-3 0 160-16,0 1-32 0,0-1-128 0,0 1 192 0,0 1-192 15,-1-1 0-15,3 0 0 0,-2-2 0 0,-1 2 144 0,-3-1-144 16,0 3 128-16,-2 0-128 0,-3-1 160 0,-1-2-160 16,-1 0 192-16,0 1-192 0,-3 2 192 0,0-2-64 15,-3 0 0-15,2 0-128 0,0 1 192 0,0 0-64 16,-1-1 0-16,1-1-128 0,1-1 160 0,-3 1-160 16,0 0 128-16,-2 0-128 0,2 0 0 0,0 0 128 15,-2-1-128-15,-1 1 0 0,-1 1 128 0,0-1-128 16,-2 0 0-16,0 0 128 0,-1 0-128 0,0 1 0 15,0 1 0-15,-2-2 128 0,-1 0-128 0,1 4 0 16,-3-2 0-16,2-1 128 0,-1 1-128 0,0-2 0 16,2 0 0-16,-2 0 0 0,0 2 128 0,0-1-128 15,-10-1 0-15,10 0 128 0,-10 0-128 0,12 0 0 0,-12 0 144 16,11 2-144-16,0-4 128 0,-11 2-128 0,10 0 160 0,-10 0-160 16,7 3 192-16,-7-3-64 0,10-1-128 0,-10 1 192 15,0 0-192-15,0 0 144 0,0 0-144 0,0 0 128 16,0 0-128-16,0 0 160 0,0 0-160 0,0 0 160 15,0 0-160-15,0 0 192 0,0 0-192 0,0 0 192 16,0 0-192-16,0 0 128 0,0 0-128 0,0 0 128 16,0 0-128-16,0 0 0 0,0-7 0 0,0 7 128 15,0 0-128-15,0 0 0 0,-6-3 0 0,6 3 0 16,0 0-208-16,-10-2 16 0,10 2 16 0,-10 2 0 31,10-2-1472-31,-12 5-288 0,2-4-64 0,1 5-16672 0</inkml:trace>
  <inkml:trace contextRef="#ctx0" brushRef="#br1" timeOffset="59765.54">11194 19210 6447 0,'0'0'272'0,"8"-2"80"0,1-2-352 0,-9 4 0 0,12-6 0 0,-2 2 0 0,-10 4 3808 0,11-4 688 15,-2 0 144-15,-9 4 32 0,10-5-3184 0,-10 5-624 16,0 0-128-16,0 0-32 0,0 0-176 0,0 0-32 16,-1-9-16-16,-4-1 0 0,-4 4-64 0,-2 2-16 15,-6-4 0-15,-1 2 0 0,-1 1-16 0,-6-4 0 16,-2 3 0-16,-5-5 0 0,-6 4 96 0,-4-2 16 16,-5 1 0-16,-1 2 0 0,-3-4 16 0,0 3 16 15,-2-2 0-15,0 4 0 0,-2 3-208 0,-4-1-32 0,-5-1-16 16,-2 3 0-16,-3 0-128 0,-2 0-16 0,-2 1-128 15,2 2 192-15,1 5-192 0,-5-4 176 0,-7-1-176 0,-2 0 160 16,6 2-32-16,1 1 0 0,2-4 0 0,-4 1 0 16,-6-1 64-16,-2-1 16 0,2-1 0 0,2-1 0 15,3 1 32-15,-2 1 0 0,-4-1 0 0,1 1 0 16,-2 0 16-16,1 2 0 0,4 1 0 0,-5-2 0 16,-2 0-64-16,2-1-16 0,-5-1 0 0,6 1 0 15,1 0-16-15,-2 0 0 0,-1 0 0 0,-1 1 0 16,-1 1-160-16,3 0 0 0,1 1 0 0,0 1 0 15,-6-2 0-15,5 1 0 0,-1-2 0 0,3 0 0 16,3 2 0-16,1-1 0 0,-3 0 0 0,2-2 0 16,0 0 0-16,5-2 0 0,-3 0 128 0,3 1-128 0,2-1 0 15,-1 1 160-15,-3 0-160 0,2-2 160 0,-1 1-32 16,3-1-128-16,4 2 192 0,-3 0-64 0,-1-1-128 0,0 1 192 16,0-2-192-16,2 2 192 0,-1-1-192 0,5 0 128 15,3 0-128-15,-3-2 128 0,-2 1-128 0,1 1 0 16,0 1 0-16,2-1 0 0,-1 2 0 0,4 0 0 15,3 0 0-15,-3 2 0 0,-3 0 0 0,0-1 0 16,1-2 0-16,2 2 0 0,-1-1 0 0,4 2 0 16,2-1 0-16,-2 5 0 0,-4-3 0 0,1-2 0 15,1 3 0-15,1 0 0 0,3 1 0 0,3 0 0 16,-1-1 0-16,1 5 0 0,0-4 0 0,-1 2 0 16,-1 1 0-16,3-3 0 0,2 5 0 0,1-2 0 15,1 2 0-15,4 0 0 0,2 2 0 0,0-1 0 0,-1 3 0 0,0 1 0 16,-1-1 0-16,1 0 0 0,1-1 0 15,2 2 0-15,-1 1 0 0,2-1 0 0,1 1 0 0,1 1 0 16,5 1 0-16,-1-1 0 0,-1 2 0 0,1-1 0 16,1 1 0-16,-1 0 0 0,0 3 0 0,3 3 0 15,1 0 0-15,1-1 0 0,4 2 0 0,2-1 0 16,0 3 0-16,2-3 0 0,2 2 0 0,3-2 0 16,3 3 0-16,1-3 0 0,2 3 0 0,1-2 0 15,4-1 0-15,0 2 0 0,0-4 0 0,4 4 0 16,1-5 0-16,3 3 0 0,-2 0 0 0,4-1 0 15,1 4-128-15,3-2 128 0,0-2 0 0,3 2 0 16,2-1 0-16,2 2 0 0,1-4 0 0,1 2 0 16,4 0 0-16,4-3 0 0,3-2 0 0,-2 0 0 0,4-1 0 15,3 2 0-15,5-1-144 0,2-2 144 16,2-2 0-16,-1 1 0 0,2-4 0 0,1-1 0 0,1 3 0 16,1-1 0-16,1 0 0 0,2 2 0 0,1-1 0 0,4 0 0 15,2-1 0-15,0 1 0 0,4-2 0 0,0 2 0 16,-3 1 0-16,1-1 0 0,0-1 0 0,1-1 0 15,5 1 0-15,0 0 0 0,4 1 0 0,0 0 0 16,-3-4 0-16,0 1 0 0,3-1 0 0,4-2 0 16,3 1 0-16,2-2 0 0,-1 0 0 0,2 1 0 15,-2-3 0-15,2 2 0 16,4-3 0-16,4 1 0 0,1 2 0 0,-2-5 0 0,-3 1 0 0,0 3 0 16,2-1 0-16,6-1 0 0,2 1 0 0,-3-2 0 0,-6-3 0 15,0 1 0-15,5 2 0 0,3-2 0 0,2 1 0 0,-2-1 0 16,-4-4 0-16,2 2 0 0,0 3 0 15,5 0 0-15,3-3 0 0,-3 0 0 0,-5-1 0 0,1 1 0 16,2 1 0-16,4 0 0 0,3-1 0 0,-3 0 0 16,-4 0 0-16,2 2 0 0,1-1 0 0,1 0 0 15,5-1 0-15,-2 0 0 0,-3 1 0 0,2 1 0 16,1-1 0-16,2-2 0 0,-4-3 0 0,-1 3 0 16,0-2 0-16,2 0 0 0,3-3 0 0,-1 0 0 15,-3-3 0-15,-3 1 0 0,-1 4 0 0,4-3 0 16,3-2 0-16,-2-1 128 0,-5 0-128 0,2-1 0 15,2 5 0-15,-2-3 0 0,2 2 0 0,-2-4 0 16,-4 4 0-16,0-3 0 0,1-1 0 0,2 0 0 16,-3 1 0-16,-3-2 128 0,-2 0-128 0,0 1 0 15,1 0 0-15,2 0 0 0,-3 0 0 0,-4 0 0 16,-4-2 0-16,0 2 0 0,1-3 0 0,-1 1 0 0,1 2 0 16,-2-3 0-16,-3-2 0 0,-5 1 0 0,-1 0 0 15,-2 4 0-15,-2-3 0 0,3 0 0 0,-3 1 0 0,-1 3 128 16,-4-7-128-16,-3 2 0 0,-1 0 0 0,-3-1 0 15,-3 2 128-15,-3 0-128 0,-1-1 0 16,0 1 0-16,-1-2 128 0,0-2-128 0,-5-2 0 0,-1-2 144 16,-2 2-144-16,-5-5 128 0,-3 1 64 0,-3-1 0 15,-3-3 0-15,-2 1 0 0,-2-2 32 0,-3-2 16 16,-4 4 0-16,-1-3 0 0,-7 1 32 0,-2 1 16 16,-3-4 0-16,-4 2 0 0,-3 2-16 0,-5-4 0 15,-1 2 0-15,-4-1 0 0,-5-3-128 0,-4 2-16 0,-1 4-128 16,-6 0 192-16,-6-1-192 0,-2 6 0 0,-2 0 128 15,-3 1-128-15,-2 3 0 0,0 3 0 0,0-2 0 16,-5 5 0-16,-8-1 0 0,0 0 0 16,-2 2 0-16,-2 1 0 0,-1 0-320 0,3 3 64 0,-3 0 0 0,-5 1 0 31,-4 1-1408-31,0-3-288 0,3 1-48 0,5-1-15920 0</inkml:trace>
  <inkml:trace contextRef="#ctx0" brushRef="#br1" timeOffset="61681.06">8762 18988 17503 0,'-9'4'1552'0,"0"-3"-1232"0,9-1-320 0,-8 4 0 16,2 0 1856-16,6-4 320 0,-6 5 64 0,6-5 16 15,-7 5-1328-15,7-5-272 0,0 0-48 0,0 0-16 16,-7 4-128-16,7-4-16 0,0 0-16 0,0 0 0 16,0 0-176-16,0 0-16 0,-5-5-16 0,5 5 0 15,-3-12-16-15,3 3 0 0,1-4 0 0,4-1 0 16,3-2 32-16,1-2 0 0,0-2 0 0,1-2 0 15,2 2 112-15,0-7 32 0,2-1 0 0,3-2 0 16,1 0 112-16,-1 1 16 0,2-4 16 0,0-1 0 16,1-2-48-16,1-1-16 0,2-2 0 0,0 0 0 15,0-2-160-15,2 3-48 0,3 1 0 0,0-1 0 16,-1 0-96-16,3-2-32 0,1 0 0 0,1 0 0 16,-1 1-128-16,4 1 0 0,0-4 0 0,0 1 0 0,-1 0 0 15,0 1 0-15,1 0 128 0,-2 2-128 0,-3-1 0 0,-1 1 0 16,-1 1 0-16,0-1 0 0,0 0 0 0,3 1 192 15,-2 1-192-15,0 2 192 0,-2-1-192 16,-2 2 0-16,3-1 0 0,-1 4-176 0,0 0 176 0,-1 1 0 16,0 6 128-16,1-2-128 0,-2 1 128 0,-2 1-128 15,0-3 128-15,-2 3-128 0,-3 4 0 0,-1 0 144 16,-1 0-144-16,-1 1 0 0,-1 2 128 0,-1 2-128 16,1 1 0-16,-1 2 0 0,-2-2 0 0,1 3 0 15,-2 1 0-15,-1 0 0 0,-2 0 128 0,1 4-128 16,-2-1 0-16,-6 6 0 0,0 0 144 0,5-7-16 15,2 2-128-15,-7 5 192 0,0 0-192 0,0 0 0 16,7-6 0-16,-7 6 0 0,0 0 0 0,0 0 0 0,0 0 0 16,0 0 0-16,0 0 0 0,0 0 0 0,0 0 0 0,0 0 0 15,0 0 0-15,0 0 0 0,0 0 0 0,0 0 0 16,0 0 0-16,0 0-208 0,0 0 64 0,0 0 16 16,0 0 128-16,0 0-128 0,0 0 128 0,0 0-128 15,0 0 128-15,0 0 0 0,0 0 0 0,0 0-128 16,0 0 128-16,0 0 0 0,0 0 0 0,0 0-128 15,0 0 128-15,0 0-128 0,0 0 128 0,0 0-128 16,-7 9 128-16,7-9-208 0,-7 6 80 0,7-6 128 16,-6 10-208-16,1-2 80 0,1 2 128 0,-1-2-208 15,0 2 208-15,0-4-144 0,5-6 144 0,-9 14-128 16,1-1 128-16,3 0 0 0,-1-2-144 0,-2 2 144 16,-1-5 0-16,2 3 0 0,2-2 0 0,-5 4 0 15,2-7 0-15,-2 4 0 0,2-1 0 0,-3 2 0 0,1 1 0 0,-2-2 0 16,-1 1 0-16,-1 0 0 15,-1 0 128-15,-1 1-128 0,-2-5 128 0,0 2-128 0,3-3 176 16,-2-2-48-16,1 1-128 0,-3 2 192 0,-2-5-192 0,-2 1 176 16,3 2-176-16,1 1 160 0,-1-2-160 0,-1 1 0 15,0-1 0-15,-2 2 128 0,0-3-128 0,-1 1 0 16,-2-1 0-16,1 3 0 0,0-3 0 0,-2 0 128 16,-2 1-128-16,1 0 0 0,-4 1 128 0,-4-3-128 15,-1-1 128-15,-1 2-128 0,-2-2 0 0,-1 0 128 16,0 2-128-16,-1 0 0 0,-1-1 176 0,0 1-48 15,0-1-128-15,-4-2 192 0,-3 0-32 0,-1 0-16 16,-2 1 0-16,-1 1 0 0,1-1 0 0,0 0 0 16,-1 1 0-16,3-2 0 0,1-2-144 0,0-2 0 0,-2-2 144 0,0-4-144 15,-3 1 128-15,3-2-128 0,2-1 160 0,2 1-160 16,1-5 0-16,3 1 128 0,-3-3-128 0,2 1 0 16,2-5 0-16,1-1 0 0,0 2 0 0,0-2 0 15,0 0 0-15,4-3 0 0,2 1 0 0,5-2 0 16,4 6 0-16,1-1 0 0,2 2-128 0,5-4 128 15,3 1 0-15,2 1 0 0,1-2 0 0,3-2 0 16,1 1 128-16,1-3-128 0,3 3 0 0,3-3 0 16,3 1 0-16,3-3 128 0,1-2-128 0,3 4 0 15,-1-1 0-15,3-1 0 0,4 1 0 0,2-3 0 16,1 4 0-16,4 2 0 0,2-2 0 0,1 2 0 16,5 0 0-16,3-1 0 0,1-1-128 0,6 4 128 15,3 2 0-15,1-2-128 0,1 0 128 0,0 0 0 0,3-2 0 0,5 3-128 16,3 3 128-16,5 0 0 0,4-1 0 0,4 0 0 15,-1-1 0-15,2 1 0 0,-1-1 0 16,5 2 0-16,2 1 0 0,4 1 0 0,5 0 0 0,1-1-128 16,-1-3 128-16,2 2 0 0,2 1 0 0,5 1 0 15,2 2 0-15,2-2 0 0,-3-3 0 0,2 2 0 16,3 3-128-16,2 1 128 0,-1-3 0 0,2 3 0 16,0 2 0-16,2-1 0 0,3 0 0 0,-2 0 0 15,-2-4 0-15,3 7 0 0,2-1 0 0,0 3 0 16,-3-5 0-16,1 0 0 0,-1 4 0 0,3 1 0 15,0-3 0-15,-1 0 0 0,-4-1 0 0,2 1 0 16,2 4 0-16,-3-2 0 0,-3 0 0 0,-2-2 0 16,0 6 0-16,4-2 0 0,0 3 0 0,-1 0 0 0,-4-2 0 0,-3 3 0 15,2 2 0-15,-1 1 0 0,2 0 0 0,-4 0 0 16,-2-1 0-16,-3 2 0 0,2 3 0 0,1-1 0 16,-5-2 0-16,-3 3 0 0,-4 0 0 0,-1 2 0 15,0 2 0-15,-1 1 0 0,0 2 0 0,-4-1 0 16,0 2 0-16,-7 3 0 0,1 3 0 0,-1-2 0 15,-4-2 0-15,2 2 0 0,0 0 0 0,-3 2 0 16,-1-4 0-16,-3 1 0 0,0 3 0 0,-2 4 0 16,-3-1 0-16,2 0 0 0,0-1 0 0,-3 3 0 15,-1 1 128-15,-6 2-128 0,-3-2 0 0,-5 4 0 16,-4-3 0-16,-1 1 0 0,-3 0 0 0,-1-4-160 16,-5 5 160-16,-2 0 0 0,-5 0 0 0,-1 3 0 15,-1-4 0-15,-5 5 0 0,-2-1 0 0,-4-1 0 16,-3 2 0-16,-1 1 0 0,-5 1 0 0,-2-2 128 0,-5 2-128 0,-3 0 0 15,-3-2 128-15,-3 1-128 0,-7-2 128 0,1-1-128 16,-4 2 128-16,-3-2-128 0,-6 3 0 0,-5-3 144 16,-5-5-144-16,-1 1 0 0,0 1 144 0,-1-1-144 15,-6 2 0-15,-1-1 144 0,-1-2-144 0,-5 4 0 16,-5-3 0-16,-1 3 128 0,-2-3-128 0,0 1 0 16,-3 2 0-16,-5-4 128 0,-4 0-128 0,-3 0 0 15,1-4 144-15,1 1-144 0,-1-1 0 0,-2 0 0 16,-7 0 0-16,0-2 128 0,0-2-128 0,-1-1 0 15,0 0 128-15,-4-3-128 0,-5-2 128 0,-1-2-128 16,0 0 160-16,-2 2-160 0,-5-4 208 0,1-1-48 16,-1-3-16-16,1 3 0 0,-2-1 112 0,-2-1 0 0,-3-2 16 15,1 0 0-15,-1 3-16 0,-2-1-16 0,-2 0 0 0,3 0 0 16,0 3-80-16,-5-1-16 0,0-1 0 16,2 2 0-16,4 2-144 0,1-3 192 0,-1 0-192 15,5 4 192-15,6-2-192 0,2 0 0 0,0 2 0 0,7-6 0 31,8 2-1024-31,7 0-256 0,7 2-32 0,5-4-17488 0</inkml:trace>
  <inkml:trace contextRef="#ctx0" brushRef="#br1" timeOffset="63408.85">15955 19090 16991 0,'0'0'752'0,"0"0"144"0,0 0-704 0,0 0-192 0,0 0 0 0,9-5 0 15,-3-1 672-15,-6 6 96 0,8-8 32 0,0 1 0 16,1 5-464-16,-9 2-80 0,8-9-32 0,-8 9 0 16,9-7 160-16,-9 7 48 0,9-2 0 0,-9 2 0 15,0 0 400-15,0 0 64 0,0 0 32 0,0 0 0 16,0 0-32-16,0 0-16 0,0 0 0 0,0 0 0 16,0 0-64-16,0 0-16 0,-9-3 0 0,-2 2 0 15,-4-2-32-15,-3 3-16 0,-4 0 0 0,-1 0 0 16,0 0-176-16,-1 3-16 0,-2-3-16 0,-2-3 0 15,-3 1-48-15,1-1-16 0,-1 0 0 0,1-1 0 16,-3-4-96-16,3 2 0 0,2 2-16 0,3-4 0 0,1 2-208 16,1 1-32-16,4-3-128 0,0 4 192 0,0 3-192 0,1 1 0 15,1-2 0-15,2 2 0 0,0 0 0 0,3 2 0 16,2-1 0-16,1 3 0 0,1 0 0 0,8-4-160 16,-8 5 160-16,8-5-128 0,0 0 128 0,-6 5 0 15,6-5 0-15,-4 8-128 0,4-8 128 0,0 0 0 16,-2 13 0-16,2-1 0 0,2-2 0 0,-1 3 0 15,-1 1 0-15,0 1 0 0,0 1 0 0,0 3 0 16,-1 1 0-16,-1 2 128 0,0 6-128 0,-2-4 128 16,0 2-128-16,0 4 128 0,1 3-128 0,-2 1 0 15,-3 0 0-15,0 2 0 0,-1 2 0 0,-1 3 0 16,-4 2 0-16,-2-1 128 0,-3 0-128 0,-3 0 0 16,-2-1 128-16,1-2-128 0,-2-1 320 0,0 0 0 0,1-2 0 0,1 1 0 15,2 0-48-15,-2 1-16 0,3-1 0 0,2-1 0 16,-1 1-256-16,2-2 0 0,2-2 128 0,0-3-128 15,1 1 0-15,1-2 0 0,3-4 0 0,1-1 0 16,1 1 0-16,1-5 0 0,0-1 0 0,2-1 0 16,0 0 0-16,1-3 0 0,3 0 0 0,-1-2 0 15,-2 1 0-15,2 0 0 0,1-3 0 0,1-2 0 16,0-1 0-16,1 1 0 0,-1-9 0 0,0 0 0 16,0 0 0-16,8 7 0 0,0 0 0 0,2-2 0 15,1 1 0-15,5 2 0 0,-1-2 0 0,3 3 160 16,1 0-160-16,2 1 0 0,2-5 0 0,3 1 0 15,0-1 0-15,4 1 0 0,0-3 0 0,3 2 0 16,0-1 160-16,1-1-160 0,0-3 192 0,-1 0-192 16,-5-1 160-16,-1-2-160 0,-1-1 128 0,-1 2-128 0,2-3 0 15,-5 1-176-15,-6-3 16 0</inkml:trace>
  <inkml:trace contextRef="#ctx0" brushRef="#br1" timeOffset="64607.21">16250 19355 3679 0,'0'0'320'0,"0"0"-320"0,11-2 0 0,-11 2 0 16,12-4 2112-16,-2-1 336 0,-2-3 80 0,-1 3 16 15,-7 5-704-15,8-9-144 0,-3 2-32 0,-5 7 0 16,0 0 32-16,0 0 0 0,0 0 0 0,0 0 0 15,0 0-144-15,0 0-16 0,0 0-16 0,0 0 0 16,0 0-432-16,0 0-64 0,0 0-32 0,0 0 0 16,-8 7-336-16,0 5-64 0,-4 3-16 0,2 3 0 15,0 1-176-15,1 5-32 0,-1 4-16 0,0 1 0 16,-2 2-32-16,2 0-16 0,0-1 0 0,1-4 0 0,0 4-96 16,1-5-16-16,3-1 0 0,-1 0 0 0,2-3-192 0,2-5 176 15,0-1-176-15,2-3 160 0,0-1-160 0,3-3-144 16,-3-8 144-16,0 0-208 15,11 4-2304-15,-2-6-464 0</inkml:trace>
  <inkml:trace contextRef="#ctx0" brushRef="#br1" timeOffset="65131.63">16629 19993 2751 0,'0'0'256'0,"0"0"-256"0,0 0 0 0,0 0 0 16,0 0 5008-16,4-9 960 0,-3 3 192 0,-1 6 48 15,8-4-4480-15,-8 4-880 0,8-6-176 0,-8 6-32 0,12-4 0 16,-1 0 0-16,1 2 0 0,-1 2 0 16,1 0-80-16,-1 0-16 0,-11 0 0 0,12 4 0 15,-5 1-208-15,0 5-32 0,-5 1-16 0,-2 1 0 0,-4 0-32 0,-1 5-16 16,-4 1 0-16,-1 1 0 0,-1 1-48 0,-6 0 0 15,1 1 0-15,-2 2 0 0,0 0 80 0,1-4 16 16,1-2 0-16,3 1 0 0,3-1 96 0,2-5 32 16,3-4 0-16,5-8 0 0,0 0-48 0,0 0-16 15,7 10 0-15,2-3 0 0,2-6 32 0,6 1 16 16,3 0 0-16,4-2 0 0,4-3 112 0,5 2 32 16,3 1 0-16,-1 2 0 0,1 1-304 0,-3 2-64 15,0-1-16-15,-1 1 0 0,-2 1-160 0,-3 2 0 16,-4-3 0-16,-3 4 0 0,-3-4 0 0,-3 1-256 15,-4-1 64-15,-3-1 16 16,-7-4-1504-16,0 0-304 0,0 0-64 0,0 0-14272 0</inkml:trace>
  <inkml:trace contextRef="#ctx0" brushRef="#br1" timeOffset="65860.75">17222 19100 9215 0,'0'0'400'0,"0"0"96"0,0 0-496 0,0 0 0 0,0 0 0 0,0 0 0 16,0 0 2032-16,0 0 304 0,0 0 64 0,0 0 16 16,4-9-1008-16,-4 9-208 0,0 0-48 0,0 0 0 15,0 0-192-15,0 0-64 0,0 0 0 0,0 0 0 16,0 0 16-16,-9-1 0 0,9 1 0 0,-11 1 0 15,0 4-176-15,-1-1-32 0,-1 2-16 0,-1 3 0 16,-1-3-112-16,-1 5 0 0,-2-4-16 0,0 6 0 16,-1-2-160-16,0 3-16 0,1 2-16 0,-1 1 0 15,0 1 64-15,1 0 16 0,2 1 0 0,3 0 0 16,0 0-128-16,2 1 0 0,1-2-16 0,1-1 0 16,1-2-128-16,3 2-32 0,1-3 0 0,3 0 0 0,3-3 48 0,2 2 0 15,1-1 0-15,3-1 0 0,1 0 0 0,2 2 0 16,1-4 0-16,2-1 0 0,2-2 144 0,2 1 48 15,0 2 0-15,0-4 0 0,1 0-112 0,0 2-16 16,0-5 0-16,0 1 0 0,0-5 0 0,-1 1 0 16,2-4 0-16,0-3 0 0,1 1 96 0,-1-5 16 15,0 2 0-15,0-1 0 0,-4-4-16 0,-2-1 0 16,-1 2 0-16,-2 0 0 0,-3-2 176 0,-2-2 48 16,-2-1 0-16,-5 0 0 0,-4 0-64 0,-2-2 0 15,0 2 0-15,-4 0 0 0,-1 2-224 0,-4 0-48 16,0 3-16-16,-2 1 0 0,-1-1-224 0,0 3 0 0,-3 2 0 15,2 4 0 1,-2-1-752-16,3 2-192 0,2 1-32 0,1 2-16 16,4 2-1520-16,3 3-304 0,9-4-64 0</inkml:trace>
  <inkml:trace contextRef="#ctx0" brushRef="#br1" timeOffset="69514.17">15899 20043 11055 0,'0'0'976'0,"0"0"-784"15,-9-1-192-15,9 1 0 0,-9-4 1600 0,9 4 256 16,-8-3 64-16,2 1 16 0,6 2-432 0,0 0-96 16,0 0 0-16,-8-3-16 0,8 3-192 0,0 0-48 15,0 0 0-15,0 0 0 0,0 0-160 0,0 0-32 16,0 0-16-16,0 0 0 0,0 0-416 0,5-1-80 0,1 0 0 0,3-1-16 16,1 2-176-16,1 2-16 0,1 0-16 0,-1 1 0 15,1 2-224-15,7 6 128 0,-5 2-128 0,-3-3 0 16,-4 2 144-16,-2 0-144 0,-5-2 128 0,0 3-128 15,-2 1 176-15,-3-1-48 0,-1 1-128 0,-3 1 192 16,0-1 0-16,-1-2-16 0,-1 0 0 0,-1 1 0 16,1 0 64-16,1-3 16 0,2 1 0 0,2-6 0 15,6-5-64-15,0 0 0 0,0 0 0 0,0 9 0 16,0-9-192-16,7 5 0 0,3-1 0 0,2 0 0 16,1 1 0-16,1-2 0 0,0-2 0 0,-1 1 0 15,1 0 0-15,0 0 0 0,-5 2 0 0,-9-4 0 16,0 0 0-16,0 0 224 0,0 0-64 0,3 10-16 15,-3-10 320-15,-6 8 64 0,-5 2 16 0,-1-2 0 16,-4 2-96-16,-1 1 0 0,-2-3-16 0,-1 3 0 0,0-1-96 0,0 2-16 16,2-4 0-16,-1 3 0 0,0-2-320 0,1 2 144 15,2-2-144-15,0-2 0 16,2-1-656-16,5 0-240 0,9-6-64 0,0 0 0 16,0 0-2512-16,0 0-512 0</inkml:trace>
  <inkml:trace contextRef="#ctx0" brushRef="#br1" timeOffset="70268.17">17803 19149 15375 0,'-7'-14'672'0,"4"7"160"0,2-1-672 0,-2-2-160 0,1 1 0 0,-2 0 0 0,1 0 1728 0,1 4 304 15,-1-4 64-15,3 4 16 0,0-5-688 0,5 5-128 16,-5 5-16-16,7-5-16 0,2-3-384 0,1 3-80 15,0 1-16-15,0 2 0 0,0 0-368 0,3 1-80 16,-1 1-16-16,-2 1 0 0,0 2-160 0,-10-3-32 16,11 3-128-16,0 2 192 0,-11-5 0 0,10 10 0 15,-3-3 0-15,0 4 0 0,-7-11 80 0,7 9 16 16,-7-9 0-16,5 12 0 0,-1 2-16 0,-4-4 0 16,-4 2 0-16,4 2 0 0,-3-1-32 0,-3 2-16 15,1 3 0-15,-1-1 0 0,0 2-96 0,1-1-128 0,1 0 176 0,1 1-176 16,2 4 0-16,4-1 0 0,0-1 0 0,2 3 0 15,2 2 0-15,-1 2 0 0,2 1 0 0,-1 4 0 16,2 4 0-16,0 0 0 0,0-2 0 0,0 1 0 16,-1-3 128-16,0 0-128 0,0 0 0 0,0-4 0 15,-1 1 0-15,0-3 0 0,-1 1 0 0,-1 2 0 16,0-2 0-16,-2 1 0 0,-1-4 128 0,0 5-128 16,-2-4 192-16,-2 3-32 0,-1 2 0 0,-1-4 0 15,1-1 96-15,-2-2 0 0,0 1 16 0,-1-2 0 16,-2-2 48-16,2-2 0 0,-3 2 0 0,2-1 0 15,-1-2 144-15,-3-1 48 0,1-1 0 0,0-1 0 16,-3 3-48-16,-1-6 0 0,-2 0 0 0,-1-1 0 16,-1 1-80-16,1-3-32 0,-1-3 0 0,0 0 0 0,3-3-352 15,1-2 144-15,1-1-144 0,3-1 0 16,0-3-928-16,1-3-288 16,3-1-64-16,3-5-16 0,4-1-1584 0,4-2-304 15,7 0-64-15</inkml:trace>
  <inkml:trace contextRef="#ctx0" brushRef="#br1" timeOffset="70846.03">19025 19664 14735 0,'-13'4'640'0,"13"-4"160"0,-9 2-640 0,9-2-160 0,0 0 0 0,-7 2 0 0,7-2 1568 0,0 0 288 16,0 0 48-16,0 0 16 0,0 0-736 0,0 0-144 15,0 0-16-15,15 1-16 0,3-1 80 0,3-1 0 16,6 1 16-16,4-2 0 0,2 1-336 0,3 1-64 15,4 0 0-15,3 0-16 0,7 0-208 0,0 0-32 16,0 0-16-16,1 1 0 0,-4-2-16 0,3 0 0 16,0 0 0-16,0-2 0 0,0 2-16 0,-1 0 0 15,2-2 0-15,-3 0 0 0,2 1-80 0,-4-1 0 16,-7-3-16-16,-5 2 0 0,-3 0-176 0,-1 3-128 16,-3-3 144-16,-2 2-144 0,-3-2 0 0,-3 1-160 15,-4 1 0-15,-2 1 0 16,-13 1-1696-16,9-2-352 0,-9 2-64 0,0 0-11904 0</inkml:trace>
  <inkml:trace contextRef="#ctx0" brushRef="#br1" timeOffset="71131.78">19697 19416 24703 0,'-6'-14'1088'0,"6"14"240"0,3-10-1072 0,0 1-256 0,4-2 0 0,2 2 0 15,1-3 512-15,2 5 32 0,2-5 16 0,3 3 0 16,2 1 400-16,5 1 96 0,5 2 16 0,3 1 0 16,6 2-64-16,2-1-16 0,2 3 0 0,1 3 0 15,1 1-448-15,2 6-96 0,-3-1 0 0,-2 6-16 16,-4 4-128-16,-4 3-32 0,-5 3 0 0,-3 4 0 16,0 6-272-16,-6 1 160 0,-3 1-160 0,-7 3 128 0,-3-3 0 0,-2-3 0 15,-4-2 0-15,-4-1 0 0,-3 1 512 0,-5-3 80 16,-2-3 32-16,-1-2 0 0,-3 0-112 0,-1-2-32 15,-2-4 0-15,-1 1 0 0,-1-3-368 0,0 1-80 16,-1-3-16-16,0-2 0 0,-3 2-144 16,6-1 0-16,0-5 0 0,3 1 0 15,2-6-1408-15,5 1-192 0,-3-4-64 0,2-1-15632 0</inkml:trace>
  <inkml:trace contextRef="#ctx0" brushRef="#br1" timeOffset="72617.73">17313 20101 7359 0,'0'0'320'0,"0"0"80"0,0 0-400 0,12 3 0 0,-12-3 0 0,12 2 0 16,-12-2 2624-16,13 0 448 0,-13 0 96 0,12-1 16 16,-12 1-1856-16,0 0-368 0,9-4-80 0,-9 4-16 15,7-5 112-15,-7 5 32 0,0 0 0 0,3-7 0 16,0 2-32-16,-2-2 0 0,-1-3 0 0,0 4 0 15,0-4-64-15,-2 2-16 0,-1-2 0 0,-2 1 0 16,0-4-160-16,-1-2-32 0,-2 2-16 0,0 0 0 16,1-1-128-16,-1-2-32 0,-3 1 0 0,-2-1 0 15,-2 1-96-15,-2-1-32 0,2-5 0 0,-5 2 0 16,-2-1-224-16,2 0-48 0,-2-1-128 0,0-3 192 16,-1-1-192-16,2 2 128 0,-1-5-128 0,1 5 0 15,-1 1 0-15,2-3 128 0,1 1-128 0,1 1 0 0,0-3 0 0,2 4 0 16,-2-1 0-16,0-1 0 0,0-1 128 15,0 4-128-15,1 0 0 0,-1-1 0 0,0 0 0 0,-2 0 128 16,-2 3-128-16,0 0 0 0,2 0 0 0,-2-4 0 16,0-1 0-16,-1 3 0 0,0 0 128 0,0 2-128 15,1-2 0-15,1 3 144 0,0 0-144 0,1 0 0 16,1 2 0-16,0-1 0 0,0-1 0 0,-1 2 0 16,2 2 0-16,0 1 0 0,-1-2 0 0,2 2 0 15,2-2 0-15,-3 1 0 0,2 1 0 0,-2 4 0 16,-4-1-144-16,5 4 144 0,-4-2 0 0,1 2 0 15,0 2 0-15,-2 0 0 0,-1-1-128 0,0 3 128 16,3-1 0-16,1 0 0 0,0 3-128 0,1-2 128 0,0 2 0 16,2 2 0-16,-2 0-144 0,1 2 144 0,1-1 0 15,-1 4-144-15,2-1 144 0,0 4 0 0,-2-1 0 16,3 3-128-16,1-4 128 0,2 4 0 0,-4 2 0 0,2-3 0 16,-1-1 0-16,3 2 0 0,-3-1 0 0,1 5-128 15,0 0 128-15,1-1 0 0,-1 3 0 0,1-3-128 16,0 3 128-16,2 0 0 0,-1 1 0 0,6 0 0 15,-1-1 0-15,0 1 0 0,2 0 0 0,0 0 0 16,1 0 0-16,2 0 0 0,1-1 0 0,3 1 0 16,-1 1 0-16,2 3 0 0,1-2 0 0,1-2 0 15,2 1 0-15,1 2 0 0,1 2 0 0,0 0 0 16,2 3 0-16,-1 1 0 0,-1 0 0 0,1-3 0 16,0 0 0-16,0 2 0 0,1-4 0 0,2 5 0 15,-1-4 0-15,-1 3 0 0,2-3 0 0,0-1 0 0,1 2 0 16,1 1 0-16,-1-2 0 0,3 1 0 0,-2-1 0 0,0 2 0 15,0-2 0-15,1 1 0 0,0 3 0 0,1-3 0 16,0 1 0-16,1-2 0 0,0-1 0 0,1 3 0 16,-2-3 0-16,1 5 0 0,2-1 0 0,-2 1 0 15,-1-3 0-15,1 0 0 0,0-1 0 0,-2-2 0 16,1-1 0-16,-1 4 0 0,-2-4 0 0,2-2 0 16,-1 3 0-16,-1-2 0 0,2 3 0 0,2-1 0 15,1-2 0-15,-1-2 0 0,2 0 0 0,-2-2 0 16,1-2 0-16,0-1 0 0,2 1 128 0,-2 0-128 15,1 0 160-15,0-4-160 0,1 1 0 0,2 2 0 16,0-3 0-16,-1 3-160 0,0-2 160 0,0 0 0 16,-2 0 0-16,1-3 0 0,0 2 0 0,-2-4 0 0,-1 0 0 15,-1 1 0-15,0-3 0 0,-1-1 0 0,1 1 0 0,0 0-128 16,-1-3 128-16,-1-1 0 0,-1 0 0 0,2-1 0 16,-1 0 0-16,2-2 0 0,-1 1 0 0,1-2 0 15,-2 0 0-15,2-4 0 0,0 1 0 0,1-1 0 16,1-3 0-16,0-1 0 0,1 1 0 0,-1-2 0 15,2-1 0-15,-5 0 0 0,1 0 0 0,0 0 0 16,-3-2 0-16,-1 0 0 0,-1 1 0 0,-3-1 128 16,2-1-128-16,-3-2 0 0,-2-1 0 0,-2-2 128 15,-2 1-128-15,2-4 176 0,-3 4-176 0,0-2 192 16,-2-4-48-16,0 2 0 0,-2 2 0 0,0-2 0 16,-1 0 80-16,-1-1 16 0,1 0 0 0,-1 2 0 15,0-3 144-15,-1 5 16 0,4-1 16 0,-2 1 0 16,-1 3-96-16,1 0 0 0,-1 0-16 0,-1 0 0 0,-2 2-304 0,-2 3 128 15,-1 2-128-15,-3-2 0 0,0 1 128 0,-3 4-128 16,-2-2 0-16,2 3 0 0,-2 0 0 0,0 3 0 16,-1 1 0-16,1-1 0 15,1 1-576-15,0 3-64 0,2 1 0 0,1 0-11680 16,0-1-2336-16</inkml:trace>
  <inkml:trace contextRef="#ctx0" brushRef="#br1" timeOffset="74889.2">21622 19506 16575 0,'0'0'736'0,"-5"-6"160"0,-2 0-720 0,1-4-176 16,2 2 0-16,0-2 0 0,2 2 1696 0,2 8 304 15,-1-10 64-15,1 10 16 0,0 0-1136 0,5-9-240 0,0 0-32 0,2 3-16 16,1 1-160-16,2-3-48 0,2 3 0 0,3 1 0 15,1-2 112-15,5 1 16 0,3 0 0 0,3 2 0 16,1-3-336-16,1 2-64 0,1 0-16 0,1 3 0 16,-2 1-160-16,3 1 192 0,0 3-192 0,-2 4 192 15,-1-1-192-15,-2 6 0 0,-2-2 0 0,-3 6 0 16,-4 2 176-16,0 3-48 0,-4-2-128 0,-2 3 192 16,-3 2-64-16,1 2-128 0,-3-2 176 0,-2 3-176 15,-1-2 0-15,-2 2 0 0,-2-2 0 0,-1 2 0 16,-2-3 0-16,0 1 0 0,-3-5 0 0,0-1-192 15,0 0-144-15,2-3-32 0,-1-1 0 0,0-2 0 16,-2-5-528-16,5 0-128 16,2-9 0-16,0 0-11360 0</inkml:trace>
  <inkml:trace contextRef="#ctx0" brushRef="#br1" timeOffset="75077.77">21951 19496 20271 0,'0'0'1792'0,"0"0"-1424"16,0 0-368-16,0 0 0 0,0 0 2368 0,0 0 384 16,0 0 96-16,0 0 16 0,-5 13-1840 0,0-2-352 15,0 3-80-15,-2 4-16 0,1 1 32 0,-3 2 0 16,-1 3 0-16,-1 0 0 0,-3 4 16 0,-2-1 0 16,0 4 0-16,1-1 0 0,-3-5 80 0,1 4 0 15,-1-3 16-15,2 0 0 0,2-1-272 0,-3-3-48 0,3 0-16 0,2 0 0 16,2-5-384-16,2-3 0 0,3-1 0 0,1 0 0 31,4-13-1360-31,0 0-208 0,5 6-32 0,-5-6-9552 0,13 1-1904 0</inkml:trace>
  <inkml:trace contextRef="#ctx0" brushRef="#br1" timeOffset="75404.13">22903 19499 22111 0,'-9'1'1968'16,"0"0"-1584"-16,9-1-384 0,0 0 0 0,0 0 608 0,0 0 32 16,0 0 16-16,0 0 0 0,0 0-208 0,0 0-32 15,0 0-16-15,14-2 0 0,4-3 320 0,6 0 64 16,4-4 16-16,4 2 0 0,1-1-464 0,1 1-80 16,1-2-32-16,-2 3 0 0,-3 2-480 0,-3-1-80 15,-4-1-32-15,-4 1-12432 0</inkml:trace>
  <inkml:trace contextRef="#ctx0" brushRef="#br1" timeOffset="75580.35">22902 19616 33167 0,'15'-7'1472'0,"2"1"304"0,8-3-1424 0,8-1-352 0,5 2 0 0,0 0 0 15,2 1 608-15,-1 0 48 0,-2 0 16 0,1-2 0 16,2 2-352-16,0 0-64 0,1 0 0 0,0 2-16 15,-3-4-240-15,-1 4-208 0,-3 1 32 0,-2 1-10528 16,-6-1-2112-16</inkml:trace>
  <inkml:trace contextRef="#ctx0" brushRef="#br1" timeOffset="75939.17">24187 19187 28799 0,'4'-15'1280'0,"1"5"256"0,1 2-1232 0,1 3-304 15,-7 5 0-15,0 0 0 0,0 0 528 0,0 0 48 0,7 9 16 0,-2 5 0 16,-3 7 192-16,-2 3 48 0,-2 2 0 0,0 5 0 15,-1 1-160-15,-2 2-32 0,1 2 0 16,-1 2 0-16,-2 6 128 0,-1 1 32 0,2 3 0 0,-5 2 0 16,1-5-480-16,0 1-112 0,1-7-16 0,0-3 0 15,-1-4-192-15,1-4 0 0,2-5 0 0,2-4 0 32,-1-4-2000-32,3-4-352 0,-1 0-64 0,4-11-16 0</inkml:trace>
  <inkml:trace contextRef="#ctx0" brushRef="#br1" timeOffset="76078.98">24514 19846 33343 0,'0'0'1472'0,"1"9"320"0,0 5-1440 0,-1-2-352 0,0 0 0 0,-2 1 0 0,-3-1 128 0,-2-2-128 16,-3 1 128-16,0-5-128 0,-3 3 0 0,0-3-320 15,1 1 64-15,0 0 16 16,1-4-1424-16,11-3-272 0,-10 0-64 0,10 0-16 0</inkml:trace>
  <inkml:trace contextRef="#ctx0" brushRef="#br1" timeOffset="76499.09">25003 19370 12895 0,'0'0'576'0,"0"0"112"0,-3-11-560 0,3 11-128 0,7-10 0 0,3-2 0 16,1 6 3120-16,5-3 592 0,1 3 112 0,5 2 16 15,5 0-2592-15,-2-1-528 0,2 1-96 0,3 2-32 16,1 2 256-16,-1-1 48 0,-4 1 16 0,-1 1 0 16,-3 3-384-16,-3 4-80 0,-1 0 0 0,-3 6-16 15,-5 0-256-15,-3 1-48 0,-5 3-128 0,-4 6 192 16,-4 2-64-16,-5 4 0 0,-6 5-128 0,-2 0 192 16,-6 1-192-16,-3-1 144 0,-5-2-144 0,-3-2 128 0,1-1 224 0,0 0 32 15,4-6 16-15,4-3 0 0,4-3 384 0,7 1 80 16,4-2 16-16,7-2 0 0,4-2-496 0,5-4-80 15,-1 1-32-15,9 1 0 0,3-4-128 0,5-2-16 16,6-2-128-16,2 1 192 0,2-1 48 0,3-4 0 16,2-2 0-16,-1-2 0 0,0 0-240 0,2-2 0 15,0-3 0-15,-1 3 0 16,1-3-1840-16,-2 2-352 0,-1-2-80 0,1 3-16 0</inkml:trace>
  <inkml:trace contextRef="#ctx0" brushRef="#br1" timeOffset="77248.2">26989 19690 23439 0,'0'0'1024'0,"0"0"240"0,0 0-1008 0,0 0-256 15,0 0 0-15,11 7 0 0,0 0 1008 0,2-5 144 0,4-1 48 16,-1-2 0-16,6-1-80 0,-1-2-16 0,1-1 0 16,2 0 0-16,5-3-528 0,1-1-96 0,-1-2-32 0,-1 0 0 15,-1-1-32-15,-3 0-16 0,-3 1 0 0,-2-3 0 16,-6 1-208-16,-3 3-32 0,-3-4-16 0,-4 1 0 16,-3 2-16-16,-2-1-128 0,-6 1 192 0,-4 3-64 15,-6-1 64-15,-4 4 0 0,-2 3 0 0,-5 2 0 16,-4 5-192-16,-3 5 0 0,2-1 144 0,-1 5-144 15,1 4 144-15,2 2-144 0,2 2 192 0,3 2-192 16,4 0 320-16,3 3-64 0,5-1 0 0,2 1 0 16,4-4 128-16,4-3 0 0,2-1 16 0,7 0 0 15,4-3-160-15,5-1-48 0,2-2 0 0,5-4 0 16,4 1-192-16,4-4 0 0,4-3 0 0,6-1 0 16,3-1-416-16,3-1 32 0,5-3 0 0,-5-3 0 15,1-4-2688-15,-5 3-512 0</inkml:trace>
  <inkml:trace contextRef="#ctx0" brushRef="#br1" timeOffset="77870.2">27815 19476 20495 0,'0'0'896'0,"0"0"208"0,0 0-880 0,0 0-224 0,0 0 0 0,0 0 0 16,0 0 880-16,0 0 128 0,-9 4 16 0,9-4 16 16,-5 9-96-16,1-2-32 0,0 3 0 0,3-1 0 15,-2 4-112-15,2 0-32 0,0-2 0 0,1 2 0 16,0 0-160-16,1-3-32 0,0 1-16 0,-1-2 0 15,0 1-112-15,3 3 0 0,-2-4-16 0,0 4 0 16,1-4-80-16,-2 1-16 0,-3 2 0 0,2-4 0 16,1-8-48-16,-3 12-16 0,1-4 0 0,-1 1 0 15,3-9-112-15,-2 7-32 0,2-7 0 0,-3 10 0 16,1-1-128-16,-1 0 128 0,-1-3-128 0,2-1 128 16,-1 4-128-16,1-3 0 0,-2 4 144 0,1-2-144 15,3-8 0-15,-5 10 0 0,3-2 0 0,-1 1 128 0,-1-2-128 0,4-7 0 16,0 0 0-16,0 11 0 0,0-11 0 0,0 0 128 15,0 0-128-15,4 6 128 0,-4-6 0 0,0 0 16 16,0 0 0-16,0 0 0 0,0 0-144 0,0 0 0 16,0 0 144-16,5 6-144 0,-5-6 0 0,0 0 144 15,0 0-144-15,0 0 0 0,0 0 128 0,1 10-128 16,-1-10 0-16,-1 7 0 0,1-7 0 0,-2 9 128 16,-2-4-128-16,4-5 0 0,0 0 128 0,0 0-128 15,-7 5 0-15,7-5 0 0,-6 8 0 0,6-8 0 16,0 0 128-16,0 0-128 0,0 0 0 0,0 0 128 15,0 0-128-15,0 0 0 0,0 0 128 0,0 0-128 16,0 0 0-16,0 0 0 0,0 0 0 0,0 0 0 16,0 0 0-16,0 0 0 0,0 0 0 0,0 0 0 0,-9-3 0 0,9 3 0 15,0 0 0-15,0 0 0 0,0 0 0 0,0 0 0 16,0 0 0-16,0 0 0 0,0 0 0 0,0 0 0 16,-7-6-192-16,7 6 48 0,0 0 16 0,0 0 0 31,0 0-256-31,0 0-64 0,0 0 0 0,0 0 0 0,0 0 80 0,0 0 16 0,0 0 0 0,0 0 0 15,0 0 192-15,0 0 160 0,0 0-208 0,0 0 80 16,0 0 128-16,0 0-192 0,0 0 192 0,0 0-192 31,6-7-320-31,-6 7-80 0,0 0-16 0,0 0 0 0,5-11-2400 16,-5 11-464-16,3-17-112 0,-3 17 0 0</inkml:trace>
  <inkml:trace contextRef="#ctx0" brushRef="#br1" timeOffset="78952.14">27789 19484 15663 0,'0'0'688'0,"0"0"144"0,0 0-656 0,0 0-176 0,0 0 0 0,0 0 0 0,0 0 1312 0,0 0 224 16,0 0 64-16,0 0 0 0,0 0-128 0,3 12-32 15,-2 2 0-15,2 0 0 0,-2 0-272 0,1 4-48 16,2 0-16-16,-1 5 0 0,-2-2-176 0,-1 2-32 16,0 3-16-16,0-1 0 0,-1 3-112 0,0-1 0 15,-3 1-16-15,-1-3 0 0,1 3-176 0,-4-4-48 16,1-3 0-16,2-1 0 0,-3-4-144 0,2 0-16 15,-1-1-16-15,3-5 0 0,2-1-176 0,2-9-48 16,-4 6 0-16,4-6 0 0,0 0 192 0,0 0 16 16,0 0 16-16,0 0 0 0,11-10 176 0,2-3 48 15,0-2 0-15,1-1 0 0,0-2-304 0,1 1-48 0,0 0-16 16,1-1 0-16,-2 1-208 0,1 3 0 0,-2-1 0 16,1 0 0-16,-2 1 0 0,1 1 0 0,0 3 0 15,-1-2 0-15,2 4 0 0,0 0 0 0,0 2 0 0,0 1 0 31,0-3-1056-31,0 4-208 0,-1 2-32 0,1 0-16 16,-1-2-1872-16,1-2-368 0</inkml:trace>
  <inkml:trace contextRef="#ctx0" brushRef="#br1" timeOffset="80368.89">28558 19709 12895 0,'0'0'1152'0,"0"0"-928"0,-1-7-224 0,1 7 0 0,-5-10 3344 0,0 5 624 15,5 5 128-15,-9-8 32 0,-1 1-2288 0,0 3-464 16,-3 0-96-16,2 2 0 0,-2-1-384 0,-1 4-64 16,-3 3 0-16,0 4-16 0,-4-1-208 0,2 4-32 15,-1-1-16-15,2 5 0 0,0 4-128 0,3 4-32 16,0-3 0-16,1 1 0 0,4 0 0 0,2 0 0 15,2-1 0-15,3-2 0 0,4-3-80 0,4-2 0 16,2-1-16-16,2-4 0 0,3 1-304 0,4-4 128 16,-2-4-128-16,2-1 0 0,2-1 240 0,0-3-64 15,-1-5-16-15,1 0 0 0,-4-5 112 0,0-1 32 0,-1-3 0 16,-2 1 0-16,1-1-128 0,-3 1-32 0,-3 1 0 16,0-1 0-16,0 1 32 0,-3-1 0 0,-1 3 0 15,-1 1 0-15,-1 7-176 0,0 6 160 0,0 0-160 0,0 0 160 16,0 0-160-16,0 0 0 0,0 0 0 0,0 0-176 15,-5 10 0-15,1 3 0 0,1 0 0 0,3-2 0 16,0 2 176-16,3 1-128 0,2-5 128 0,4 0-128 16,2-3 128-16,5-1-128 0,1-1 128 0,4-3-128 15,0-1 128-15,4-1 0 0,1-3 0 0,3-1 0 16,-1-3 0-16,4-4 0 0,3-2 0 0,-2-3 128 16,-3-2-128-16,1-3 0 0,-2 0 0 0,-2-4 0 15,-3 2 0-15,0-5 128 0,-1-2-128 0,0-3 0 16,1-3 0-16,0-2 128 0,-1-3-128 0,0-2 0 15,-2-4 0-15,0-3 0 0,-4-5 0 0,1 2 0 16,-3 2-256-16,-1 0 48 0,-3 3 0 0,-1 6 0 0,-1 7 208 16,-4 6 0-16,-1 6 0 0,-3 5 0 0,0 5-144 15,-2 2 16-15,-3 6 0 0,4 6 0 0,-13 2 128 0,1 6-208 16,-1 1 80-16,-5 7 128 0,0 5-192 0,0 6 192 16,-3-1-192-16,-1 10 192 0,-2 7-144 0,0 5 144 15,1 6 0-15,0 2 0 0,2 2 0 0,0-2-128 16,3-3 128-16,4 0 0 0,3-4 0 0,3-1 144 15,3 1-16-15,4-7 0 0,5-2 128 0,1-4 32 16,3-4 0-16,0-2 0 0,3-6-288 0,1-1 128 16,1-5-128-16,0-5 0 0,3-1 0 0,2-4 0 15,0-2 0-15,1-4 0 0,-1-4 144 0,3-1-144 16,0-6 0-16,0 1 144 0,1-2-144 0,0-2 0 0,-2-2 0 16,0-2 0-16,-1-2 0 0,2-2 0 0,-1-4 0 15,-1 0 0-15,0-2 0 0,-1 5 0 0,-3 0 0 0,0 2 0 16,-1 1 0-16,-2 4 0 0,-2 4 0 15,-2-1 0-15,-3 6 0 0,-5 5-144 0,0 0 144 0,0 0 0 16,0 0-160-16,0 0 160 0,0 10-128 0,-4 3 128 16,1 0 0-16,1 1 0 0,-2-1 0 0,0 2 0 15,0 2-144-15,2-1 144 0,2 0-160 0,0 0 160 16,0-2 0-16,2-1 0 0,1 1 128 0,1 0-128 16,1-4 0-16,0 2 0 0,1-1 0 0,2-5 0 15,-1 1 0-15,2-1 0 0,2-1 0 0,-1-2 0 16,1-2 176-16,2-2-176 0,1-2 160 0,0 2-160 15,2-2 224-15,2-2-48 0,0-4-16 0,1 3 0 16,0-3-160-16,0 1 0 0,2-3 0 0,-2 2 0 16,2-1 0-16,-2 2 0 0,-1-1 0 0,0 4 0 0,0-2 128 0,-2 2-128 15,1 2 0-15,-5 1 128 0,0 2-128 0,-2 0 0 16,3 2 0-16,-3 2 0 0,-10-4 0 0,10 6 0 16,-1 1 0-16,0-2 0 0,0 4 0 0,1-2-144 15,-1 3 144-15,1-3 0 0,3-1-208 0,-1 2 64 16,1-4 16-16,1-2 0 0,1-2-16 0,3-2 0 15,0-1 0-15,1-2 0 0,-1-5 144 0,2 1 0 16,2-3 0-16,1 1 0 0,-2-2 0 0,1-2 0 16,-3 0 0-16,-1 1 0 0,-2-1 0 0,-2-2 0 15,-2 0 0-15,-5-3 0 0,-3 0 0 0,-3-2 0 16,-1 1 0-16,-2 1 128 0,-3 4-128 0,-2 2-256 0,0 3 64 16,-1 4 0-16,-1 3 192 0,0 4-208 0,-5 3 80 15,-1 2 128-15,-1 4-240 0,-2 2 80 0,-1 3 16 0,0 4 0 16,1 2 144-16,1 2-160 0,3 2 160 0,2-1-160 15,-1 4 160-15,5-3 0 0,1-4 0 0,4 1-128 16,3-1 128-16,4-2 0 0,2-3 0 0,4-1 0 16,3-1 0-16,4-7 0 0,2 0 0 0,5 1 128 15,3-5-128-15,4 0 192 0,4-2-64 0,0-2 0 16,1 1-128-16,3-3 0 0,-1-5 128 0,2 3-128 16,-2-4 0-16,-2 1 0 0,-6-3 0 0,-1 2 128 15,-1 1-128-15,-1 0 0 0,0 6 0 0,-2 0 0 16,1 1 0-16,-2 3 0 0,-1 3 0 0,-2 3 0 15,-1 1 0-15,0 5 0 0,-4-2 0 0,-1 4 0 16,-3 1 0-16,-1 0 0 0,-3 3 0 0,-1-1 0 16,-3-1 0-16,-1-1 0 0,-3 1 0 0,-1 0 0 0,-2-3 0 15,-1-2 0-15,0 0 0 0,-1 1 128 0,-1-5 192 0,-2 1 32 16,-1-4 16-16,1 2 0 0,-4 0 176 0,1-3 32 16,-3-2 16-16,-2-1 0 0,1-2 0 0,-3-1 0 15,1 2 0-15,-4-5 0 0,3-4-208 0,-1 4-64 16,2-3 0-16,1 2 0 0,-1-1-192 0,0 0-128 15,4 1 160-15,1 4-160 0,0-1 0 0,-1 3 0 16,2-2 0-16,11 2 0 0,-9 2-192 0,9-2-64 16,0 0-32-16,-6 3 0 15,6-3-1504-15,0 0-320 0,0 0-48 0,0 0-10640 16,0 0-2144-16</inkml:trace>
  <inkml:trace contextRef="#ctx0" brushRef="#br1" timeOffset="82822.63">24423 7734 16575 0,'-15'-3'1472'0,"5"2"-1168"0,0-2-304 0,2 2 0 15,8 1 1216-15,0 0 192 0,0 0 48 0,0 0 0 16,-7 4-560-16,7-4-128 0,0 0 0 0,0 0-16 16,0 0-160-16,11 3-16 0,4-1-16 0,7-1 0 15,6-2 240-15,9 0 48 0,6-2 16 0,5 2 0 16,6 0-352-16,4-3-80 0,6-4-16 0,0 3 0 15,6 3 32-15,7-1 16 0,4-2 0 0,0 3 0 16,-3 0-32-16,3 0-16 0,3 0 0 0,6-1 0 16,4 1-80-16,2-3-16 0,-2 1 0 0,1 1 0 15,3-1-80-15,2 1-32 0,3-1 0 0,0 2 0 16,-3-1-48-16,1 1-16 0,3 2 0 0,1 0 0 16,-2 0-144-16,-3 0 160 0,2 0-160 0,1 0 160 0,3 0-160 15,-3 1 128-15,-2 0-128 0,1-1 128 0,3 0-128 16,-2 2 0-16,-4-1 0 0,-1-1 128 0,-1 0-128 0,1 0 0 15,2 0 144-15,-2 0-144 0,-3 0 0 0,-1 0 144 16,0-1-144-16,3 1 0 0,1 0 128 0,-4 0-128 16,-4 0 0-16,2 0 0 0,3 0 0 0,2 1 0 15,-3 0 0-15,1-1 0 0,-5 0 176 0,6 0-176 16,1-1 160-16,0 0-160 0,-4-1 224 0,0 1-48 16,-2 0-16-16,4-2 0 0,-1 1-160 0,-1 1 160 15,-4-2-160-15,-1 2 160 0,-2-2-160 0,1 2 160 16,1 0-160-16,-6-1 160 0,-3 1-160 0,-4 1 0 15,-3-2 0-15,2-1 128 0,-3-2-128 0,2 1 0 16,-1 0 144-16,-1 3-144 0,-2-2 0 0,-2 1 128 0,1-2-128 16,-2-1 0-16,0 0 0 0,1-3 0 0,1 4 0 15,-33 2 128-15,9-1-128 0,3-4 0 16,3-1 0-16,4 4 0 0,3-2 0 0,0 2 0 0,-1 2 0 0,42-3 0 16,-18-4 0-16,-13 2 128 0,-4 1-128 0,-30 2 0 15,6 2 0-15,1-1 0 0,-2 2 0 0,-1-1 128 16,-2 2-128-16,-2-1 0 0,-2 1 0 0,18-2 128 15,-11-1-128-15,-11 1 144 0,-27 2-144 0,0 0 160 16,0 0-16-16,0 0-144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55:44.56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6756 2535 7359 0,'-11'-5'320'0,"11"5"80"0,-9-5-400 0,0-1 0 0,0 1 0 0,0 1 0 16,3-1 1584-16,-1-2 224 0,0 2 48 0,-1-1 16 15,-1 0-592-15,2 0-128 0,0 1-32 0,2-2 0 16,0 0-144-16,5 7-16 0,-5-3-16 0,5 3 0 16,-5-8-208-16,5 8-32 0,0 0-16 0,0 0 0 15,0 0-304-15,0 0-48 0,0 0-16 0,0 0 0 16,0 0-192-16,0 0-128 0,10-4 128 0,3 4-128 0,-2 3 224 0,4 0-32 16,1 3 0-16,3-3 0 0,4 0 176 0,3 2 16 15,5 3 16-15,1-2 0 0,1-1-80 0,2 3-32 16,2-5 0-16,2 4 0 0,1-1-80 0,2-2-16 15,2 2 0-15,3 2 0 0,3-2 0 0,2 1 0 16,1 0 0-16,1-2 0 0,0 1 16 0,0-1 0 16,-2-2 0-16,4 1 0 0,2 0 48 0,2 1 16 15,0-2 0-15,2-3 0 0,0-2 0 0,3 4 0 16,1-5 0-16,3 4 0 0,1 3-128 0,2-3-16 16,1 2-128-16,-1 0 192 0,-2-3-192 0,-1 1 0 15,-2 3 0-15,3-1 0 0,-1 1 128 0,-1 0-128 16,0 0 0-16,-1 1 144 0,-2-2 0 0,-1-2 0 15,-2-1 0-15,1 1 0 0,5 0-144 0,-2 1 192 16,2-2-192-16,2-2 192 0,-2 0-64 0,-2-1 0 16,1-1 0-16,1-1 0 0,1 2 0 0,3-1-128 15,-2-4 192-15,-1 3-64 0,0-3-128 0,2-1 128 16,-3 1-128-16,2-1 128 0,1 1-128 0,-3-1 160 16,0 3-160-16,-3-1 160 0,-3 0 64 0,0 2 16 0,0-3 0 0,2 3 0 15,1 1 16-15,-2 0 16 0,0 2 0 0,-4-2 0 16,2 0-48-16,-3-1-16 0,-5 0 0 0,0-3 0 15,0 3 16-15,-4-2 0 0,-2-2 0 0,-2 4 0 16,-2-2-32-16,-5 2-16 0,-2 2 0 0,-5-5 0 16,-3 0-176-16,-2 3 192 0,-1-2-192 0,-7 1 192 0,-4 3-192 15,-4-1 0-15,-10 4 144 0,0 0-144 0,0 0 0 0,0 0 0 16,0 0 0-16,-11 4-192 16,-6-1-1952-16,-4 8-400 0,-6-1-80 0</inkml:trace>
  <inkml:trace contextRef="#ctx0" brushRef="#br0" timeOffset="1954.46">20948 3631 14223 0,'0'0'624'0,"0"0"144"0,0 0-624 0,6-8-144 15,-6 8 0-15,7-6 0 0,-7 6 880 0,9-8 144 16,-9 8 16-16,9-6 16 0,2 2-320 0,-1 2-64 16,-10 2-16-16,13 0 0 0,-2 1-288 0,1 3-64 15,-2-1-16-15,1 6 0 0,0 1 32 0,3 4 0 16,0 4 0-16,1 1 0 0,0 4-176 0,4 4-16 16,3-2-128-16,-2 5 192 0,-1 0-64 0,4-1-128 15,1 2 176-15,4 2-176 0,3 0 240 0,3-1-64 16,2-2-16-16,2 2 0 0,0-3 208 0,4-5 32 15,1-2 16-15,0-2 0 0,4-2 112 0,-2 1 32 16,-3-1 0-16,1 1 0 0,0-4-240 0,2 1-32 16,-1 0-16-16,1 1 0 0,-1-5-144 0,-1-3-128 15,-1 0 192-15,1-3-192 0,-1 0 240 0,0 0-64 16,2-2-16-16,1-2 0 0,1 2 96 0,4 0 32 16,1 0 0-16,1-6 0 0,0-4-80 0,1 0-16 15,-5-6 0-15,2 3 0 0,1-1-64 0,2-3 0 0,3 2-128 0,1-3 192 16,2 1-192-16,-1 3 144 0,-3-4-144 0,-2 1 128 15,0 2-128-15,-4 0 128 0,3 0-128 0,-1 4 128 16,-1-3-128-16,-1 3 128 0,-1 3-128 0,0-2 128 16,-3 0-128-16,1-1 160 0,-7-3-160 0,0 4 160 15,-5-3-160-15,4 3 128 0,-1 1-128 0,0-3 128 16,1 2-128-16,1-1 128 0,2 0-128 0,0 3 128 16,-1-1-128-16,0 1 0 0,-2 1 0 0,-1 2 0 15,0 0 0-15,-1 1 0 0,0 2 0 0,0 1 0 16,-2-1 0-16,0 1 0 0,2-1 0 0,1 2 0 15,0 1 0-15,-2 4 0 0,-2-2 0 0,-1 4 0 0,-5-1 0 16,1 2 0-16,-3-1 0 0,-3-2 0 0,-3 2 0 16,-3 1 0-16,1-1 0 0,-4 2 0 0,-2-3 0 0,0 0 0 15,-2 2 0-15,0-5 0 0,-5 4 0 0,1-4 0 16,-1 3 0-16,1-3 0 0,-5-7 128 0,0 0-128 16,0 0 192-16,0 0-64 0,0 0-128 0,0 0 192 15,0 0-192-15,0 0 192 0,0 0-48 0,0 0 0 16,0 0 0-16,0 0 0 0,0 0-16 0,6-9-128 15,-1-1 192-15,2-3-64 0,0 3-128 0,1-2 0 16,1-2 144-16,1 2-144 0,5 0 0 0,1-2 0 16,0 2 0-16,3 3 0 0,2-3 0 0,1 5 0 15,3-2 0-15,4 2 0 0,1 4 0 0,2-3 0 16,0 3-144-16,0 1 144 0,1 1 0 0,-2 1 0 16,1 1 0-16,1 3 0 0,0 3-128 0,2-2 128 15,-1 5 0-15,3 0 0 0,2 4 0 0,4 1 0 16,3 0 0-16,4 1 0 0,-1 0-144 0,4 1 144 15,0-2 0-15,3-1 0 0,1-3 0 0,5 1 0 0,6-1 0 0,3-3 0 16,3 0 0-16,-2-6 0 0,-1-2 0 16,3-1 0-16,2 1 0 0,7-3 0 15,2-3 0-15,1 0 0 0,1-7 0 0,1 1 0 0,1-3 0 0,5 0 0 16,2-2 144-16,2 0-144 0,0-5 128 0,1-2-128 16,0-2 240-16,3-2-48 0,0-3 0 0,-3-5 0 15,-4-5 48-15,2 2 0 0,3 0 0 0,-3-3 0 16,-4-5-16-16,-8 6 0 0,-4 0 0 0,-5 6 0 15,2 5-224-15,-9-1 176 0,-8 5-176 0,-6 0 160 16,-4 4-160-16,-9 0 0 0,-7 2 0 0,-9 0 0 16,-4 4-1280-16,-8 4-304 0,-5-1-48 15</inkml:trace>
  <inkml:trace contextRef="#ctx0" brushRef="#br0" timeOffset="2666">23290 4939 11055 0,'0'0'976'0,"-2"-12"-784"0,2 5-192 0,0 7 0 0,2-10 1968 15,-2 10 336-15,0 0 80 0,0 0 16 16,0 0-1280-16,0 0-256 0,0 0-48 0,-6 16-16 0,3 3-32 0,-2 4-16 16,-1 5 0-16,0 1 0 0,-2 0-128 0,3 4-32 15,0 1 0-15,2 1 0 0,-1-2-144 0,0 1-16 16,0 2-16-16,0-2 0 0,2-2-144 0,0-1-16 15,-1-1-16-15,-1-7 0 0,1-4 96 0,1-4 32 16,-1-2 0-16,3-13 0 0,0 0 272 0,0 0 48 16,0 0 16-16,0 0 0 0,0 0 128 0,0 0 16 15,5-10 16-15,2-4 0 0,0-4-176 0,3-2-48 16,2-3 0-16,1 0 0 0,1-7-288 0,2-1-64 16,1 2-16-16,0-2 0 0,5-2-128 0,1 4-16 15,0 4-128-15,1 3 192 0,0-2-192 0,2 5 0 16,0 1 0-16,-3 8-160 0,0 1 160 0,-3 6 0 15,-2 3 160-15,-1 9-160 0,-3 4 0 0,-2 5 0 16,-2 5-128-16,-1 0 128 0,-2 1-128 0,-3 4 128 16,-4-3 0-16,-2 6 0 0,0 0-240 0,-1-4 64 15,-1 0 16-15,2-6 0 16,1-4-416-16,1-2-64 0,1-2-32 0,1 0 0 16,2-2-1184-16,1-5-224 0,3-1-48 0,2 1-16 15,3-4-944-15,-3-4-192 0</inkml:trace>
  <inkml:trace contextRef="#ctx0" brushRef="#br0" timeOffset="2977.26">24333 5015 12895 0,'0'0'576'0,"0"0"112"0,0 0-560 0,-7-1-128 0,7 1 0 0,-9 2 0 0,1 7 2688 0,-1 1 496 16,-2 6 96-16,0 0 32 0,3 2-1680 0,-4 2-336 15,2 2-64-15,1 3-16 0,0-3-384 0,2 2-64 16,0 0-32-16,3-1 0 0,3 0-352 0,1-3-64 16,3-1 0-16,2-3-16 0,1-4-176 0,3-3-128 15,0-1 192-15,4-7-192 0,1-1 512 0,1-2-16 16,4-2 0-16,1-6 0 0,-2-2 272 0,1-2 64 16,1-6 16-16,2 1 0 0,-2 0-64 0,-1-2-16 15,-2 1 0-15,0-2 0 0,-2-3-320 0,-3 0-64 16,-3 2 0-16,-1-4-16 0,-4-1-160 0,1 0-16 15,-1 4-16-15,1 4 0 0,-4 2-176 0,2 3 0 16,-2-1 0-16,0 6 0 16,3 1-1152-16,-4 9-256 0,0 0-48 0,8-7-16 15,-8 7-2176-15,8-4-448 0</inkml:trace>
  <inkml:trace contextRef="#ctx0" brushRef="#br0" timeOffset="3285.96">24988 4711 23039 0,'0'0'1024'0,"4"12"192"0,-4-12-960 0,1 14-256 0,0 0 0 0,-1 3 0 16,-1 4 1008-16,-3 3 144 0,-4 0 48 0,0 5 0 16,-1 1 16-16,-2 4 0 0,0 3 0 0,-2 1 0 0,3 1-448 0,-1 2-64 15,-1 0-32-15,0 1 0 0,-1-3-352 0,3-1-80 16,1-4-16-16,2 1 0 0,2-6-224 15,4-1 144-15,0-4-144 0,0-5 128 0,1-5-128 0,0-4 0 16,0-10 0-16,0 0 0 0,0 0-224 0,11 4-80 16,2-4-16-16,1-10 0 15,-2-7-1808-15,4-2-368 0,0-1-80 0,3-3-5952 16,0 2-1200-16</inkml:trace>
  <inkml:trace contextRef="#ctx0" brushRef="#br0" timeOffset="3494.17">25316 4557 25391 0,'0'0'1120'0,"0"0"240"0,0 0-1088 0,0 0-272 15,-2 13 0-15,1 6 0 0,-1 7 1040 0,-2 2 160 16,-3 3 16-16,0 5 16 0,-2 3 240 0,0 6 32 16,0 1 16-16,-1 4 0 0,-1 5-512 0,-1 4-112 15,2 3 0-15,0-4-16 0,1-2-432 0,0-2-64 0,0-6-32 16,0-1 0-16,2-5-352 0,1-5 0 0,-1-4 0 15,2-8 0 1,1-4-1152-16,0-4-256 0,4-3-64 0,3-1-9408 0,0-5-1872 16</inkml:trace>
  <inkml:trace contextRef="#ctx0" brushRef="#br0" timeOffset="3967.25">26424 4906 17791 0,'-5'-12'784'0,"4"5"176"0,0-5-768 0,-1 3-192 0,0-3 0 0,-2 4 0 16,-1-1 1216-16,-2 5 224 0,-4 0 32 0,0 1 16 16,-2 1-384-16,-4 4-80 0,-2 4 0 0,-2-1-16 15,-5 5-256-15,-3-1-48 0,-3 4-16 0,0 1 0 16,1 0-256-16,0 1-48 0,3 0-16 0,5-1 0 15,6 2-96-15,5-1-16 0,3-1 0 0,5 0 0 16,4 0-112-16,3-2-16 0,1 0-128 0,7-1 192 16,2 2-16-16,3-3-16 0,3 3 0 0,4 2 0 15,4 2 0-15,-5 1 0 0,-2-1 0 0,-1 1 0 16,-2-1 80-16,-3 0 16 0,-3 1 0 0,-3 1 0 0,-5 2 192 16,-1-1 32-16,-5-1 16 0,-4-2 0 0,-4-1 208 15,-5-2 64-15,-8-3 0 0,-6 2 0 0,-5 0-16 0,-3-5 0 16,-5 0 0-16,4-5 0 0,1-4-400 0,4-6-80 15,3 0-16-15,6-3 0 0,3-1-256 0,7-3-272 16,2-1 48-16,5-1 16 16,4-6-2096-16,2 2-400 0,4-1-96 0,4 4-7776 15,4-3-1568-15</inkml:trace>
  <inkml:trace contextRef="#ctx0" brushRef="#br0" timeOffset="4479.18">26874 4873 22223 0,'0'0'976'0,"0"0"224"0,0 0-960 0,1 12-240 0,-1 0 0 0,0 2 0 16,-1 1 832-16,0 3 128 0,-3 1 32 0,0 5 0 15,-1 7 32-15,-4 3 0 0,-2 4 0 0,-2 5 0 16,-2-1-256-16,-2 8-32 0,-2 2-16 0,-2 3 0 15,-4-2-320-15,1-1-64 0,-2-2-16 0,1-6 0 16,4-6-64-16,3-3-32 0,2-9 0 0,3-2 0 16,3-6 384-16,3-6 80 0,2-3 16 0,5-9 0 15,0 0-160-15,0 0-32 0,5-11 0 0,3-1 0 0,1-10 96 16,1-3 16-16,0-6 0 0,2-2 0 16,0-3-368-16,1 0-64 0,0-4 0 0,2-2-16 0,0-6-176 15,3-3 128-15,0-4-128 0,3 0 128 0,2-4-128 16,5 4 0-16,2 6 0 0,1 8 128 0,-1 6-128 0,-8 14 0 15,4 2-160-15,1 1 160 0,1 3-144 0,-2 2 144 16,1 8-128-16,-2 3 128 0,-3 2 0 0,-3 6 0 16,-2 8 0-16,-5 3-128 0,-3 2 128 0,-4 2-160 15,-6 6 160-15,-4 2-160 0,-5 6 160 0,-4-2-128 16,-4 0 128-16,-2-4-128 0,-3 0 128 0,-12 7 0 16,1-8 0-16,2-5 128 0,2-6-128 0,1-5 128 15,-1-2-128-15,2-8 128 0,2 0-272 0,-1-6-48 16,2-6-16-16,2-2 0 15,4-4-2032-15,3-3-416 0,5-7-80 0,8 2-16 0</inkml:trace>
  <inkml:trace contextRef="#ctx0" brushRef="#br0" timeOffset="4782.95">27652 4744 25103 0,'0'0'1104'0,"0"0"240"0,0 0-1072 0,0 0-272 0,0 0 0 0,-6 2 0 16,-3-2 576-16,-1 3 48 0,-1 2 16 0,0 3 0 16,-3-3 80-16,0 4 32 0,-4-1 0 0,0 4 0 15,1 4-48-15,-4 1 0 0,1 5 0 0,1 0 0 16,1 2-128-16,0 0-48 0,3-4 0 0,2 1 0 0,3-2-272 0,4-1-64 16,1-1-16-16,3-1 0 0,4-9 16 0,-2-7 16 15,6 8 0-15,2-6 0 0,1-3 176 0,3-4 48 16,4-3 0-16,0-1 0 0,2-5 32 0,1-2 16 15,-1-1 0-15,0 2 0 0,-2 1-160 0,-1 3-48 16,-1-1 0-16,-3 6 0 0,-3 0 48 0,-1 1 0 16,-2 1 0-16,-5 4 0 0,2 7-176 0,0 4-16 15,-2 1-128-15,0 0 192 0,0 0-192 0,0 2 0 16,1-2 0-16,1-1 0 16,2 2-864-16,1-5-160 0,2 0-48 0,2-2 0 15,-2-5-1760-15,5-2-368 0</inkml:trace>
  <inkml:trace contextRef="#ctx0" brushRef="#br0" timeOffset="5122.25">28511 4573 20671 0,'0'0'912'0,"8"-4"192"0,-2 1-880 0,-6 3-224 0,5-3 0 0,-5 3 0 16,0 0 928-16,0 0 144 0,-2-9 16 0,-3 5 16 15,-3 3 0-15,-3 4 0 0,-6 1 0 0,-1 6 0 16,-6 2-160-16,-2 3-48 0,-5 5 0 0,-1 3 0 16,-2 1 32-16,-2 4 0 0,2-1 0 0,1 4 0 0,2 3-320 15,3 0-64-15,4-1-16 0,-6 10 0 0,6-4-272 0,8-5-64 16,8-2-16-16,4-8 0 0,4-4-176 15,4-7 0-15,2 1 0 0,4-7 0 16,3 2-480-16,3-5-128 0,3-1-32 0,6-3 0 16,1-2-2560-16,6-1-528 0</inkml:trace>
  <inkml:trace contextRef="#ctx0" brushRef="#br0" timeOffset="5561.29">28745 4679 21183 0,'-4'11'1888'0,"1"-1"-1504"16,-1 4-384-16,0 2 0 0,0 2 1088 0,2 1 128 16,0 2 48-16,5-1 0 0,2-2 80 0,3-2 32 15,2-2 0-15,4 0 0 0,5 0-560 0,2-4-112 16,2 0-32-16,4-3 0 0,3-3-48 0,0-4-16 15,2-3 0-15,1-1 0 0,1 0 144 0,1-4 16 0,1 0 16 0,1-5 0 16,0 2-16-16,0-2-16 0,1-2 0 0,-4 0 0 16,-2-2-288-16,-3 1-48 0,-3-2-16 15,-4-1 0-15,-1-3-208 0,-5 0-32 0,-2-3-16 0,-2-2 0 16,-7-2 16-16,-3 4 0 0,-4 2 0 0,-3 0 0 16,-7 6-160-16,-3 7 160 0,-7 3-160 0,-4 7 160 15,-9 7-160-15,-3 3 0 0,-5 9 0 0,1 7 128 0,-4 2-128 16,3 5 0-16,2 5 0 0,3 3 128 0,3-1-128 0,5 1 128 15,4 2-128-15,5-2 128 0,5-3-128 0,4 0 0 16,7 0 0-16,5-1 128 0,7 0-128 0,5-5 192 16,8-3-192-16,15 5 192 0,5-9-192 0,9-4 0 15,8-4 0-15,11-6 0 16,8-3-384-16,3-6-128 0,0-4 0 0,1-3-16 16,2-2-1424-16,5 0-288 0,3 0-48 0,-2 0-14368 0</inkml:trace>
  <inkml:trace contextRef="#ctx0" brushRef="#br0" timeOffset="6392.88">21852 6282 18431 0,'0'0'1632'0,"0"0"-1312"0,0 0-320 0,-8-2 0 16,-1-6 992-16,0 4 128 0,1 0 32 0,-3 3 0 15,0-3 0-15,-2 3 16 0,2 1 0 0,-3 3 0 0,-3 0-208 16,1 1-64-16,-1 5 0 0,-1 3 0 0,-1 5-256 0,0 4-48 16,-1 2-16-16,-3 2 0 15,-2 8-64-15,-1 4 0 0,-3 4-16 0,-1 10 0 0,-5 7-48 0,3 7-16 16,2 5 0-16,2 2 0 16,4 2-224-16,5 2-32 0,3-1-16 0,8-7 0 0,4-5-32 15,4-7-128-15,5-1 192 0,4-8-64 0,1-9 0 16,4-1-128-16,2-2 192 0,5-4-64 0,4-6-128 0,2-1 0 15,2 0 0-15,3-7 0 16,2-8-1712-16,2-1-368 0,-1-6-80 0</inkml:trace>
  <inkml:trace contextRef="#ctx0" brushRef="#br0" timeOffset="6788.04">22343 7703 20271 0,'-8'16'1792'0,"4"-9"-1424"0,0 0-368 0,-2 5 0 15,1-3 960-15,5-9 112 0,-5 10 16 0,5-10 16 16,0 0 16-16,0 0 0 0,0 0 0 0,0 0 0 16,1-14 160-16,3 2 48 0,1-6 0 0,6-14 0 15,2-6-816-15,-3 11-176 0,3-5-16 0,9-18-16 16,0-1-304-16,4-3 0 0,-2-3 0 0,1-3 0 0,-3-3 192 15,1-3 0-15,1-5-16 0,-1-7 0 0,-3-1 192 16,1 2 32-16,-4-2 16 0,3 8 0 0,-1 6-96 0,-2 8 0 16,0 11-16-16,-1 8 0 0,0 6-96 0,-4 4-16 15,0 9 0-15,-2 6 0 0,-4 2 0 0,-6 11-16 16,0 0 0-16,0 0 0 0,4 11-176 0,0 7 0 16,-1 2 0-16,-1 6 0 0,-2 6 0 0,0 2 0 15,-1 3 0-15,-2 4 0 0,-1 6 0 0,3 2 0 16,-1 1 0-16,0 2 0 0,1 0 0 0,1-1 0 15,3 1 0-15,-1-5 0 0,1-5 0 0,1-5 0 16,-2-3 0-16,2-2 0 0,1-4 0 0,1 0 0 16,1-5 0-16,-1-2 0 0,2-3 0 0,-2-3-272 15,-1-2 64-15,0-4 16 16,2 1-1472-16,-7-10-304 0,0 0-48 0,0 0-12848 0</inkml:trace>
  <inkml:trace contextRef="#ctx0" brushRef="#br0" timeOffset="6910.16">22339 7209 28559 0,'0'0'2544'0,"0"0"-2032"0,14 4-512 0,5-2 0 15,2 1 736-15,7-2 48 0,5 0 16 0,3-1 0 16,2-2 304-16,3-3 64 0,2-7 16 0,2 3 0 16,2-1-160-16,2 3-48 0,2-5 0 0,2 3 0 15,-1-2-656-15,-1 2-144 0,-2-3-32 0,-4 2-11856 16,-1 3-2368-16</inkml:trace>
  <inkml:trace contextRef="#ctx0" brushRef="#br0" timeOffset="7595.3">23685 7106 17615 0,'0'0'768'0,"0"0"192"0,0 0-768 0,0 0-192 0,0 0 0 0,0 0 0 0,-5-5 1360 0,5 5 240 16,0 0 64-16,0 0 0 0,0 0-128 0,0-10 0 15,0 10-16-15,0 0 0 0,5-5-272 0,5-3-48 16,1 2-16-16,6 1 0 0,2-3-320 0,5 3-64 15,4 1-16-15,7-1 0 0,3-4-240 0,7 3-48 16,4-3-16-16,3 4 0 0,0 1-240 0,-4-4-48 16,-5 1-16-16,-3-2 0 0,-2 1-176 0,-5 2 0 15,-2-3 0-15,-5 2 0 16,-4 0-2032-16,-2 2-384 0,-1 1-80 0</inkml:trace>
  <inkml:trace contextRef="#ctx0" brushRef="#br0" timeOffset="7981.61">24773 6456 7359 0,'-11'-8'656'0,"11"8"-528"0,-8-4-128 0,8 4 0 0,-6-7 2928 0,6 7 544 15,0 0 112-15,0 0 32 0,0 0-1728 0,11-7-352 16,0 0-64-16,5 1 0 0,0 2-368 0,6 2-64 15,4 0-16-15,5 5 0 0,0 1-192 0,7 5-32 16,2 0-16-16,5 5 0 0,3 2-336 0,-1 4-64 16,-5 6 0-16,-4 3-16 0,-2 7 0 0,-4 6 0 15,-3 0 0-15,-6 5 0 0,-2-2-112 0,1 5-32 16,-3 1 0-16,-4 0 0 0,-5-2-32 0,1 1-16 16,-3-1 0-16,-1-8 0 0,-2-4-176 0,0-3 160 15,-2-1-160-15,-1 0 160 0,2-7-32 0,-3-2 0 16,0-4 0-16,-1 0 0 0,0-2-128 0,0-9 0 0,0 0 0 15,0 3 128 1,0-12-1024-16,0 0-224 0,0 0-32 0,0 0-14176 0</inkml:trace>
  <inkml:trace contextRef="#ctx0" brushRef="#br0" timeOffset="8221.98">25369 6792 27647 0,'-16'9'2448'0,"5"-5"-1952"0,-1 1-496 0,-1 4 0 16,0 6 576-16,-1 0 32 0,-1 2 0 0,-3 4 0 16,-2 5 608-16,-2 6 112 0,-2-3 16 0,-1 1 16 15,-3 5-224-15,0 0-48 0,0 2-16 0,2 1 0 0,-2 2-448 0,4-4-96 16,1 1-16-16,3-1 0 0,1-1-256 0,2 0-48 16,4-7-16-16,-1 2 0 0,0-6-192 0,3-2 0 15,1 0 128-15,1-6-128 0,2-3-192 0,3-3-96 16,0-5-16-16,4-5 0 15,-5 9-2128-15,5-9-416 0,0 0-96 0,0 0 0 0</inkml:trace>
  <inkml:trace contextRef="#ctx0" brushRef="#br0" timeOffset="8565.14">25752 7464 22575 0,'-7'16'992'0,"4"-11"224"0,-1 4-976 0,0-2-240 0,-1 6 0 0,-2-2 0 16,0 3 1184-16,-1 0 192 0,-1 3 32 0,0-2 16 15,-1 0-144-15,1-1-48 0,3 2 0 0,-2-2 0 16,5-2-400-16,1-3-96 0,4 1-16 16,3-5 0-16,2-1-80 0,5 0-32 0,2-6 0 0,3-1 0 15,5-2-16-15,0-3 0 0,2-4 0 0,0-5 0 16,1-1-96-16,0 0-32 0,0-3 0 0,-1 1 0 0,-2-6 240 16,-4 3 64-16,-1 0 0 0,-3 0 0 0,-2 3-16 0,-5 1 0 15,-3 0 0-15,-5-5 0 0,-4 1-224 0,-4 5-32 16,-2 3-16-16,2 3 0 0,-5 4-480 0,-3-1 0 15,-2 5 0-15,-3-2 0 16,2 0-1952-16,0 3-480 0,-1-1-112 0</inkml:trace>
  <inkml:trace contextRef="#ctx0" brushRef="#br0" timeOffset="9253.26">26451 6394 14735 0,'0'0'640'0,"0"0"160"0,0 0-640 0,0 0-160 15,0 0 0-15,0 0 0 0,0 0 1200 0,0 0 208 16,0 0 32-16,0 0 16 0,0 0-336 0,11-4-64 0,-11 4-16 16,14-1 0-16,3 0 416 0,3 0 80 0,3-1 0 0,4-2 16 15,2 1-112-15,5-1-32 0,6 1 0 0,2 2 0 16,0-3-560-16,1-1-112 0,0 0-32 0,-1-1 0 15,2-6-352-15,1 2-80 0,-3 0-16 0,-4 4 0 16,-2-1-256-16,-5 3 160 0,-4 2-160 0,-4-1 128 16,-5 1-608-1,-3-1-128-15,-4 2-32 0,-11 1-10240 0,0 0-2064 0</inkml:trace>
  <inkml:trace contextRef="#ctx0" brushRef="#br0" timeOffset="9521.78">26925 6362 12895 0,'0'0'576'16,"-9"4"112"-16,9-4-560 0,-8 5-128 0,8-5 0 0,-6 9 0 0,0 5 3328 0,1 5 624 15,0 2 128-15,-1 4 16 0,1-2-2080 0,2 7-416 16,-1 2-96-16,2 5-16 0,1 4-640 0,0 2-128 16,1 3-16-16,0-1-16 0,-1 2-352 0,-2 4-64 15,2 1-16-15,-2 2 0 0,1 2-128 0,-1-4-128 16,-1-6 144-16,2-3-144 0,-1-6 0 0,1-3 0 15,2-1 0-15,-1-5 0 16,-1 0-1248-16,1-6-288 0,0-2-64 0,-1-4-13104 0</inkml:trace>
  <inkml:trace contextRef="#ctx0" brushRef="#br0" timeOffset="9675.36">26471 7501 24879 0,'0'0'2208'0,"0"0"-1760"0,0 0-448 0,8 10 0 15,2-1 1168-15,3 1 160 0,3-3 16 0,5-2 16 16,7-4 176-16,6-1 48 0,5 0 0 0,-7-1 0 16,6-2-464-16,21 0-96 0,-3-1 0 0,-1-4-16 15,1 2-592-15,2-2-112 0,-1-3-32 0,0 1 0 16,-1 3-448-16,-5 1-80 0,-5-7-32 0,-6 2 0 16,-4-2-2752-16,-6-2-544 0,-2-2-128 0</inkml:trace>
  <inkml:trace contextRef="#ctx0" brushRef="#br0" timeOffset="10111.93">27602 5859 21183 0,'-15'-14'944'0,"6"5"192"0,0-2-912 0,3 1-224 0,0-3 0 0,1 5 0 15,1 1 1120-15,4 7 176 0,0 0 48 0,0 0 0 16,0 0-432-16,0 0-80 15,0 0 0-15,18 12-16 0,2 5-304 0,5 3-48 0,5 6-16 0,6 4 0 16,5 4-64-16,6 6 0 0,1 7-16 0,3 5 0 16,0 4 256-16,3 4 48 0,1 6 16 0,-1 4 0 15,-7 2-352-15,-3 4-64 0,-3 8-16 0,-8-4 0 16,-7 2 16-16,-6-5 0 0,-5-3 0 0,-7-7 0 0,-7-4 208 0,-4-5 32 16,-9-1 16-16,-3-3 0 0,-7-4 96 0,-5-5 16 15,-2 1 0-15,-4-6 0 0,-3-3-320 16,1 0-48-16,-1 1-16 0,1-5 0 0,-1-4-256 0,4-4 160 15,3-2-160-15,1-9 128 16,1-4-1712-16,12-8-336 0,0-2-80 0,-6-4-14496 16</inkml:trace>
  <inkml:trace contextRef="#ctx0" brushRef="#br0" timeOffset="11091.13">31099 6322 25791 0,'5'-32'2304'0,"1"12"-1856"0,1-2-448 0,1 0 0 0,-1-6 1104 0,0 7 128 15,-2 3 32-15,-3 4 0 0,-2 0-624 0,-2 5-112 16,-3-1-16-16,-3 4-16 0,-3 2 48 0,-3 1 16 16,-4 2 0-16,-6 7 0 0,-5 7-368 0,-5 6-64 15,-1 3 0-15,-6 4-128 0,-2 5 176 0,-2 6-176 16,1 5 160-16,0 7-160 0,-1 11 304 0,4 4-48 16,1 6 0-16,3 4 0 0,4 3-256 0,4-1 128 15,2-2-128-15,8-3 0 0,6-1 160 0,8-9-160 16,5-3 128-16,6-8-128 0,6-4 192 0,6-4-32 15,4-8-16-15,6-4 0 0,4-7 160 0,9-5 16 16,3-3 16-16,7-2 0 0,4-9 112 0,3-4 0 16,2-4 16-16,-3-10 0 0,-2-4-16 0,-2-5 0 15,-1-3 0-15,1 0 0 0,-3-3 32 0,1-3 0 16,3-5 0-16,-2-2 0 0,-3-2 32 0,-3-8 16 16,-3-5 0-16,-3-2 0 0,-6-3 0 0,-3 0 0 0,-7 5 0 0,-5 4 0 15,-7 4-144-15,-3 6-16 16,-5 3-16-16,-8 4 0 0,-8 2-32 0,-7 6-16 0,-7-3 0 15,-8 6 0-15,-7 2-304 0,-6 1 160 16,-6 1-160-16,-4 4 128 0,-1 1-128 0,1 7-272 0,-1 0 64 0,-1 2 16 31,2 1-2000-31,-1 1-400 0,-5 2-80 0</inkml:trace>
  <inkml:trace contextRef="#ctx0" brushRef="#br0" timeOffset="18563.32">28576 6477 15663 0,'0'0'1392'0,"0"0"-1120"0,0 0-272 0,0 0 0 16,0 0 896-16,0 0 112 0,0 0 16 0,0 0 16 16,0 0 336-16,0 0 64 0,-2 5 16 0,-2 1 0 15,1 3-608-15,3 5-112 0,3 3-32 0,1 0 0 0,1 2-64 0,-1 3 0 16,2 1-16-16,3 4 0 0,0-2-80 0,1 6-16 15,1-3 0-15,1 2 0 0,-1 3-112 0,2 0-32 16,1 3 0-16,4 11 0 0,-4-5-80 0,-2-4-32 16,1-4 0-16,-3-2 0 0,-1-2-64 0,1-2-16 15,-2-7 0-15,1-2 0 0,-2-4-48 0,1-1-16 16,-3-5 0-16,1 1 0 0,-6-10-128 0,0 0 160 16,0 0-160-16,0 0 160 15,0 0-464-15,0 0-80 0,0 0-32 0,6-13 0 16,-4-1-2208-16,-3-3-432 0</inkml:trace>
  <inkml:trace contextRef="#ctx0" brushRef="#br0" timeOffset="18797.02">28874 6392 10127 0,'0'0'896'0,"0"0"-704"16,0 0-192-16,0 0 0 0,0 0 2208 0,0 0 416 0,0 0 64 0,-5 16 32 15,-2 1-944-15,-2 3-192 0,-2 5-48 0,-1 3 0 16,-3 4-208-16,0 1-48 0,0 4-16 0,-1 2 0 16,0 2-48-16,-1 5-16 0,0 0 0 0,-3 3 0 15,1 3-432-15,-1 3-96 0,0 1-16 0,-1-3 0 16,2-3-368-16,3-8-80 0,-1 0-16 0,2-7 0 16,1-4-64-16,3-2 0 0,0-6-128 0,4-3 192 15,0-3-64-15,5-4-128 0,2-13 176 0,0 0-176 16,0 0-192-16,0 0-128 0,0 0-48 0,8-7 0 15,-1-6-2160-15,1-3-432 0,3-3-96 0</inkml:trace>
  <inkml:trace contextRef="#ctx0" brushRef="#br0" timeOffset="19217.06">28392 6198 13823 0,'-10'-3'1216'0,"-3"0"-960"15,-1-1-256-15,1-2 0 0,2 1 1632 0,1 0 288 0,1-4 48 0,4 4 16 16,5 5-208-16,0-9-48 15,3 0 0-15,5 0 0 0,2 1-896 0,6-3-192 0,4 0-48 0,3-2 0 16,3 1-80-16,5 0-32 0,2-5 0 0,4 1 0 16,2-1-16-16,4-1 0 0,-1 3 0 0,5 1 0 15,3 3 48-15,-3-2 0 0,-4 1 0 0,-3 5 0 16,-5-3 0-16,-5 5 0 0,-5 3 0 0,-3 1 0 16,-6 1-224-16,-3 1-32 0,-2 3-16 0,-11-4 0 15,0 0-32-15,0 0 0 0,0 0 0 0,0 0 0 16,-11 12 256-16,-3-6 48 0,0-1 16 0,-5-1 0 15,-4-4-192-15,0 0-32 0,0-1-16 0,-1-3 0 16,-3 0-160-16,1 0-128 0,-1-6 192 0,1 6-192 16,2 3-832-16,4 1-256 15,1-1-64-15,4 2-10384 0,2 3-2080 0</inkml:trace>
  <inkml:trace contextRef="#ctx0" brushRef="#br0" timeOffset="19918.2">29151 6662 12895 0,'-10'3'1152'0,"10"-3"-928"0,-7 5-224 0,7-5 0 16,0 0 1984-16,0 0 368 0,0 0 64 0,0 0 16 15,0 0-864-15,12 4-160 0,2-4-48 0,6-1 0 16,5-1-208-16,6 1-32 0,4-3-16 0,4 0 0 16,0 1-496-16,2-3-96 0,-2 0-32 0,-1 0 0 15,-3-1-192-15,-2 2-32 0,-3 1-16 0,-3 2 0 16,-3 1-240-16,-4 1 0 0,-3 0-144 0,-4 0-9648 15,-13 0-1920-15</inkml:trace>
  <inkml:trace contextRef="#ctx0" brushRef="#br0" timeOffset="20084.23">29260 6939 16575 0,'0'0'736'0,"0"0"160"0,1 11-720 0,7 0-176 15,3-5 0-15,5 3 0 0,1-2 3440 0,5-2 656 16,3-1 128-16,1-3 16 0,1-2-2320 0,1-6-448 15,-2-2-112-15,1-2-16 0,1 4-480 0,-1 0-96 16,-1 2-32-16,-2 1 0 0,-1-5-512 0,-2 1-96 16,-2 1-128-16,0 2-11648 15,-1 2-2432-15</inkml:trace>
  <inkml:trace contextRef="#ctx0" brushRef="#br0" timeOffset="22332.68">10193 11754 5519 0,'0'0'496'0,"0"0"-496"0,-7-2 0 0,0-1 0 15,7 3 2288-15,0 0 352 0,0 0 80 16,0 0 16-16,0 0-848 0,-9 4-160 0,9-4-48 0,-7 4 0 16,7-4-224-16,0 0-48 0,0 0-16 0,0 0 0 15,0 0-256-15,0 0-48 0,9 9-16 0,5-4 0 0,5-4-112 0,6 0 0 16,4 1-16-16,-2-2 0 15,7-2-144-15,7 2-32 0,3 0 0 0,3 0 0 0,2-1-256 16,2 0-64-16,2-1-16 0,0 1 0 0,2-5-64 0,1 2-16 16,1-1 0-16,0 1 0 0,-1-2-96 0,-1 1-32 15,-2 2 0-15,-2-1 0 0,-1-2-96 0,-6 2-128 16,1 2 176-16,-3 0-176 0,-3 1 160 0,-2 0-160 16,-4 1 128-16,5 0-128 0,-11-1 128 0,-7 1-128 15,-6 2 0-15,-14-2 128 0,0 0-128 0,0 0 160 16,0 0-160-16,0 0 160 0,-15 6 96 0,-5 5 0 15,-11-4 16-15,-5 3 0 0,-3-3-80 0,-3 0-32 16,-5 0 0-16,-4 2 0 0,-1 0 0 0,-5-1 0 16,-7 0 0-16,-2-3 0 0,-2 3 32 0,-1-2 16 15,0-1 0-15,1 2 0 0,-3-2-48 0,1-3-16 16,0 1 0-16,1-2 0 0,0-1-144 0,6 0 128 16,4 0-128-16,5 1 128 0,4 1-128 0,4 1 0 15,4-1 0-15,6 0 0 0,3 1 0 0,7-2 0 16,6-1 0-16,6 3 0 0,5-1 0 0,9-2 0 15,0 0 0-15,10 6 0 0,9-2-256 0,8-2 0 16,11-2 16-16,8 0 0 0,8-2 240 0,10 0-176 0,8 0 176 16,7 2-160-16,4 0 160 0,-2 2 0 0,-3-2 0 0,-3 2-128 15,-4 2 128-15,-4 1 0 0,-2 3 0 0,-5-3 0 0,-6 3 0 16,-6-1 128-16,-8-1-128 0,-7 2 176 16,-4-3-176-16,-7-1 0 0,-5 4 0 0,-7-2 0 0,-10-6 0 0,0 0 0 15,-4 9 192-15,-6 1-64 0,-8 1 112 0,-6 0 16 16,-8 0 0-16,-6-3 0 0,-7 1-256 0,-2-3 0 15,-2 2 128-15,1-2-13440 16,-1-3-2688-16</inkml:trace>
  <inkml:trace contextRef="#ctx0" brushRef="#br0" timeOffset="23492.65">19924 11696 9151 0,'-40'2'400'0,"22"0"96"0,-4 0-496 0,-3 2 0 0,1 1 0 0,0 0 0 16,0-1 848-16,2 1 80 0,2 1 16 0,1-2 0 15,1-4 432-15,3 3 96 0,0-1 0 0,1 1 16 16,3-3-272-16,11 0-64 0,0 0-16 0,0 0 0 15,0 0-288-15,0 0-48 0,6 7-16 0,2-1 0 0,3-3-80 16,5 2-32-16,2-1 0 0,4-1 0 0,3-3 32 0,5 1 16 16,5 0 0-16,4 1 0 0,4-2-32 15,4-2-16-15,4 0 0 0,4 0 0 0,1 1 96 0,4-3 0 16,3-2 16-16,6 1 0 0,3-1-336 0,2-1-64 16,1 3 0-16,-1 2-16 0,-2-6-240 0,4 4-128 15,3 2 160-15,1-1-160 0,0 1 144 0,-1-1-144 16,-1 3 128-16,-3 0-128 0,-2 0 160 0,2 0-160 15,0-1 192-15,-1 4-192 0,-3 0 0 0,-1 1 0 16,-2-1 0-16,0-2 0 0,3 4 0 0,1-1 0 16,0-2 0-16,-3 4 0 0,-4 1 224 0,-1-2-64 15,3 0-16-15,1 3 0 0,2-4 112 0,1-2 0 0,0 2 16 16,-4 1 0-16,-4 0-16 0,-3-2 0 0,0 1 0 0,-1-2 0 16,1 2-64-16,-3-4 0 0,-2-3-16 0,-3 2 0 15,-5-3 32-15,-4 1 16 0,-5 0 0 0,-1-1 0 16,-1 0 48-16,-3 2 16 0,-1-2 0 0,-4 3 0 15,0 1 16-15,-2-2 0 0,1 0 0 0,1-1 0 16,0 0-128-16,0 0-32 0,-3-1 0 0,-1 3 0 16,-2 0-144-16,0 1 128 0,-3 0-128 0,0-2 128 15,-1 1-128-15,-3 1 0 0,-2 3 0 0,-3-2 128 16,-10-1-128-16,11 0 0 0,-11 0 0 0,10 0 0 16,-10 0 128-16,0 0-128 0,0 0 128 0,8-1-128 15,-8 1 176-15,0 0-48 0,0 0-128 0,0 0 192 0,0 0-192 16,0 0 144-16,0 0-144 0,0 0 128 0,0 0-128 0,0 0 0 15,0 0 144-15,0 0-144 0,0 0 0 0,0 0 128 16,0 0-128-16,0 0 0 16,0 0-496-16,-11 4-160 0,-2-2-48 0,-2-1-12288 15,-4-1-2480-15</inkml:trace>
  <inkml:trace contextRef="#ctx0" brushRef="#br0" timeOffset="24885.51">25649 11453 2751 0,'-3'8'256'0,"-3"-2"-256"0,1 0 0 0,1 3 0 16,1-4 3136-16,-2 2 592 0,5-7 112 0,0 0 32 16,0 0-2208-16,0 0-448 15,0 0-96-15,0 0-16 0,0 0-128 0,0 0-16 0,0 0-16 0,0 0 0 16,9-4 16-16,0-1 16 15,1-7 0-15,4-3 0 0,-1 1-128 0,0-4-16 0,-1-3-16 16,0-2 0-16,-1 0-128 0,2-5-32 0,0 0 0 0,-1-5 0 16,1-3-144-16,0-2-16 0,-3 0-16 0,0-4 0 15,2-2-96-15,-1-8 0 0,1-1-16 0,-1 0 0 0,0 0-112 0,2-1-32 16,1-2 0-16,0 2 0 0,-1-3-32 0,1 7-16 16,0 3 0-16,1 5 0 0,2 1-176 0,0 2 192 15,0 6-192-15,-2 0 192 0,0 2-192 0,1 8 0 16,-4 3 0-16,4 2 0 0,-2 2 0 0,-2 2 0 15,0 0 128-15,-1 6-128 0,-1 3 0 0,-10 5 0 16,10-1 0-16,2 6 0 0,1 1 0 0,-2 6 0 16,-1-1 0-16,2 6 0 0,-1 3 0 0,1 5 0 15,-2 0 0-15,0 8 0 0,1 2 0 0,0 5 0 16,-1 3 0-16,-1 1 0 0,-1 7 0 0,-2 1 128 16,-1-1-128-16,-2 1 0 0,1-2 192 0,0-1-64 15,0 1 0-15,1-7 0 0,-2-1 112 0,0-1 16 16,1-3 0-16,0 1 0 0,-2-2-128 0,2-1 0 15,0-2-128-15,0-1 192 0,-2-2-192 0,4-6 128 0,-1 2-128 0,-4-6 0 16,1-2 0-16,1-2 128 16,0-3-128-16,-2-6 0 0,0 0 0 0,2 3 0 15,-3-11 0-15,0 0 0 16,0 0-464-16,0 0-48 0,0 0 0 0,0 0 0 16,0 0-1760-16,0 0-352 0,-3-14-80 0,1 1-11504 0</inkml:trace>
  <inkml:trace contextRef="#ctx0" brushRef="#br0" timeOffset="25276.88">25850 11013 6447 0,'0'0'272'0,"0"0"80"0,0 0-352 0,0 0 0 16,0 0 0-16,0 0 0 0,0 0 3840 0,0 0 704 16,0 0 144-16,0 0 32 0,0 0-2320 0,12 4-464 15,-12-4-80-15,17-1-32 0,-3-1-304 0,1-1-64 16,0-2-16-16,3-1 0 0,2-2-288 0,3 0-48 16,5-3-16-16,2 2 0 0,1-4-256 0,2 4-48 15,2-1-16-15,-2 4 0 0,-1-3-208 0,-5 4-48 16,-1-3-16-16,-6 4 0 0,1 5-304 0,-4 1-64 15,-3-1-128-15,-3 3 192 16,4-2-1008-16,-4 2-208 0,1 1-32 0,-5 3-11360 16,-7-8-2256-16</inkml:trace>
  <inkml:trace contextRef="#ctx0" brushRef="#br0" timeOffset="26396.97">27327 10502 6447 0,'0'0'576'0,"0"0"-576"15,0 0 0-15,2-5 0 0,-2 5 2448 0,0 0 384 16,0 0 80-16,0 0 16 0,3-11-1056 0,-2 3-208 16,-1-1-32-16,0 9-16 0,0 0-208 0,0 0-32 0,-3-5-16 15,3 5 0-15,0 0-400 0,0 0-96 0,-10-1-16 0,0 1 0 16,0 0-288-16,1 2-64 0,0 2-16 0,0 4 0 16,-1-2-48-16,-1 4-16 0,-2 3 0 0,-2 1 0 15,-2 1-16-15,-1 4 0 0,-1 4 0 0,0 6 0 0,1 3-32 0,-1 1-16 16,0 3 0-16,-1 5 0 0,2-1-96 0,3 3 0 15,1 3-16-15,5 1 0 0,3-5-240 0,2-4 0 16,0-1 0-16,4-5 0 0,5-2 208 0,3-5-48 16,1-1-16-16,5-5 0 0,-2-1 112 0,6-6 0 15,1 0 16-15,4-8 0 0,3-4-16 0,-1-3 0 16,4-1 0-16,-1-2 0 0,1 0-16 0,1-6-16 16,-1-3 0-16,-4-2 0 0,-2 0 0 0,-1-6 0 15,1-4 0-15,-3 0 0 0,-4 4-16 0,2 0 0 0,1-3 0 16,-3 2 0-16,-4-4 48 0,0 4 16 15,-3-3 0-15,-4 3 0 0,-3-2-96 0,-2 1-32 16,-1 3 0-16,-4 1 0 0,-5-4-16 0,-2 1-128 16,0 1 192-16,-4 2-64 0,-1 0-128 0,-1 4 0 15,0 1 0-15,0 2 128 0,-1 2-256 0,0 3-64 16,-1-1-16-16,-2 2 0 16,-1-2-1808-16,2 4-352 0,0-3-80 0,0 2-14496 0</inkml:trace>
  <inkml:trace contextRef="#ctx0" brushRef="#br0" timeOffset="26941.88">27014 10050 11967 0,'-13'2'528'0,"4"1"112"0,-2-3-512 0,-1 1-128 15,2 0 0-15,0 2 0 0,0-2 1840 0,1 2 336 16,9-3 64-16,-10 4 0 0,1-2-816 0,9-2-160 16,0 0-48-16,0 0 0 0,0 0-208 0,0 0-48 15,0 0-16-15,0 0 0 0,0 0-160 0,0 0-16 16,11-1-16-16,3-4 0 0,4-3-48 0,1 2-16 15,0-3 0-15,4 5 0 0,3 0-240 0,4-1-32 16,3 1-16-16,4 3 0 0,2 0-80 0,2 0-32 0,-1-1 0 16,-1 1 0-16,-1 1 48 0,-1 0 16 0,0 0 0 15,0-3 0-15,0 1 64 0,1-3 16 16,0 0 0-16,0 1 0 0,-1-2 16 0,-2 0 0 16,-2 3 0-16,-3-2 0 0,-5-3-128 0,-2 3 0 15,-4 2-16-15,-2-3 0 0,-5 0 16 0,0 2 0 0,-5-4 0 0,0 2 0 16,-1-1-112-16,-6 7-16 15,0-10 0-15,0 10 0 0,-5-7 160 0,-1-2 32 16,-3 2 0-16,-3-3 0 0,-3 3 0 0,-2-4 16 0,-2 4 0 16,-2-3 0-16,-3 2-112 0,0 2-32 0,-1-3 0 0,2 2 0 15,3-1-128-15,1 2-128 0,0 0 144 0,2 1-144 16,1 4 0-16,3 1 0 0,-1 0 0 16,2 2 0-16,-1 2-1472 0,1 0-320 15,4-2-80-15,8-2-10880 0,-6 8-2176 0</inkml:trace>
  <inkml:trace contextRef="#ctx0" brushRef="#br0" timeOffset="27588.98">28421 10559 11055 0,'0'0'976'0,"0"0"-784"16,0 0-192-16,0 0 0 0,0 0 2288 0,0 0 400 16,0 0 96-16,0 0 16 0,0 0-992 0,12 8-192 15,0-2-32-15,1-6-16 0,2-2-336 0,-1-4-64 16,4 0-16-16,2 3 0 0,2-2-400 0,2-1-96 15,1 4-16-15,1-1 0 0,-1 3-224 0,-1-1-48 16,-1 0-16-16,-2 2 0 0,-2 5-352 0,-3 3 0 16,0-1 0-16,-5 3 0 15,-3-2-1472-15,-7 4-272 0,-6 1-48 0</inkml:trace>
  <inkml:trace contextRef="#ctx0" brushRef="#br0" timeOffset="27778.15">28474 10872 23951 0,'0'0'1056'0,"0"0"224"0,0 0-1024 0,0 0-256 0,13-4 0 0,4 3 0 16,-2 2 1776-16,4-1 288 0,1-1 64 0,5-3 16 16,1 0-880-16,5-4-176 0,2 0-48 0,5 0 0 15,4-3-272-15,0-1-64 0,-3 0-16 0,-1-1 0 16,-1 0-432-16,-4 6-96 0,-4-2-16 0,-4 2 0 16,-5 4-2064-16,0-3-400 0</inkml:trace>
  <inkml:trace contextRef="#ctx0" brushRef="#br0" timeOffset="28692.69">29523 10270 13407 0,'0'0'592'0,"0"0"128"0,0 0-576 0,0 0-144 0,0 0 0 0,-6-3 0 0,6 3 1088 0,0 0 192 15,0 0 48-15,0 0 0 0,-1-10-64 0,2 4-16 16,-1 6 0-16,9-12 0 0,0 2-304 0,3-1-64 16,1 0-16-16,5 1 0 0,0 1-176 0,-1 2-48 15,5 0 0-15,1-2 0 0,1 3-16 0,3-2-16 16,1 5 0-16,2 1 0 0,3 4-80 0,0 0-16 16,-2 3 0-16,2 3 0 0,-4 6-96 0,-2 0-32 15,2 0 0-15,-2 2 0 0,-4 1-144 0,-3 2-48 16,-2 1 0-16,-2 2 0 0,-2-1 16 0,0 1 0 15,-1 2 0-15,-2 3 0 0,0-2-32 0,-1 3-16 16,-1-2 0-16,-1 0 0 0,-1-4-16 0,-2 1 0 16,-1 1 0-16,0-2 0 0,-2-5 0 0,-1 1 0 15,1 0 0-15,-2 0 0 0,0-2-144 0,-2 0 192 16,0-5-192-16,-1 2 192 0,3-13-192 0,-4 9 0 0,-1 0 0 0,2-3 0 31,3-6-1456-31,0 0-208 0,0 0-64 0,-11 2-8128 0,1-2-1648 0</inkml:trace>
  <inkml:trace contextRef="#ctx0" brushRef="#br0" timeOffset="29030.49">30054 10313 18879 0,'0'0'832'0,"0"0"192"0,0 0-832 0,0 0-192 0,0 0 0 0,0 0 0 0,0 0 1296 0,0 0 224 16,0 0 32-16,0 0 16 0,0 0-272 0,0 0-48 16,0 0-16-16,-2 9 0 0,-2-3-160 0,0 7-48 15,-3 0 0-15,-2 4 0 0,-1 6-32 0,1 0-16 16,-4 1 0-16,0 3 0 0,-2 7-64 0,0 3-16 15,-3 0 0-15,0 2 0 0,0 6-80 0,-3-4-32 16,-3 0 0-16,1 1 0 0,0-5-272 0,1-1-64 16,2-4-16-16,1-4 0 0,0 0-80 0,1-4-16 15,1-5 0-15,3 1 0 0,2 3-336 0,4-4 128 16,-2-5-128-16,5-1 0 0,0-1 0 0,5-12 0 16,-1 8 0-16,1-8 128 0,0 0-416 0,0 0-80 15,8 3-16-15,4-6 0 16,-1-2-2544-16,3-5-512 0</inkml:trace>
  <inkml:trace contextRef="#ctx0" brushRef="#br0" timeOffset="29789.02">31059 10104 8287 0,'0'0'736'0,"0"0"-592"0,7-11-144 0,0 0 0 16,-4 0 2112-16,3 0 384 0,-4 3 64 0,-2 8 32 16,0 0-656-16,0 0-128 0,-1-12-16 0,1 12-16 0,0 0-432 15,0 0-96-15,-10-6-16 0,-2 5 0 16,2 4-448-16,-1 2-80 0,-3 5-32 0,1 1 0 0,-2 3-80 0,-1 5-16 15,0 2 0-15,-2 4 0 0,-1 1 64 0,0 4 0 16,-1 3 0-16,-1 3 0 0,3-1-128 0,2 4 0 16,-1 0-16-16,3 2 0 0,3 1-320 0,3-3-176 15,5 3 192-15,1 1-192 0,4-3 144 16,3-6-144-16,4-5 0 0,3-2 144 0,5-8 64 0,3-1 16 16,6-2 0-16,1-1 0 0,1-6 48 0,3 0 16 15,2-5 0-15,-1-4 0 0,-3-1 16 0,-1-4 0 16,0-5 0-16,0 2 0 0,-1-5 0 0,-1-1 0 15,-2-4 0-15,1-1 0 0,-1-1-96 0,-3-2-16 16,-2-2 0-16,-2 0 0 0,-3-1 64 0,-4-3 16 16,-5 0 0-16,0 2 0 0,-5 3 16 0,-5-3 0 0,-1-2 0 0,-3 0 0 15,-2 0-64-15,-2 0-16 0,-1 2 0 0,-4 1 0 16,0 5-208-16,0 1 0 0,1 0 0 0,0 1 0 31,1 5-1312-31,-1 3-256 0,-1-2-48 0,2 2-10736 0,0 1-2128 0</inkml:trace>
  <inkml:trace contextRef="#ctx0" brushRef="#br0" timeOffset="30360.2">30699 9625 14735 0,'0'0'640'0,"-13"1"160"0,4 1-640 0,-1 0-160 15,0 0 0-15,1 3 0 0,3 0 1344 0,-2-1 256 16,-1 1 32-16,9-5 16 0,-9 1-112 0,9-1-32 15,-9 1 0-15,9-1 0 0,0 0-304 0,0 0-64 16,0 0-16-16,0 0 0 0,0 0-320 0,0 0-64 0,4-9-16 16,3 3 0-16,0-2-240 0,7 3-48 15,4 0-16-15,5-4 0 0,4 2-64 0,6-4-16 0,5 3 0 16,5 0 0-16,4 4-32 0,1 3-16 0,-1-2 0 0,-2-1 0 16,-3-3 160-16,-2 3 16 0,-1 3 16 0,0-1 0 15,0 4-80-15,2 0-16 0,-3 5 0 0,2-1 0 16,2-2-192-16,-3-2-64 0,-5 2 0 0,1 1 0 15,-2-1-128-15,-4-1 0 0,-5-5 0 0,-1 1 0 16,-4 0 0-16,-1 0 0 0,-2-1 0 0,0-3 0 16,-6 0 0-16,1 0 0 0,3-3 0 0,-2 2 128 15,-2 0 0-15,-3-3-128 0,1 2 192 0,-8 7-64 16,5-11 64-16,-2 3 0 0,-5-3 0 0,-1 3 0 16,-4-1 80-16,-3 4 32 0,-3-2 0 0,-2-1 0 15,-4-3-128-15,-3-1-32 0,-3-3 0 0,-2-2 0 16,-5 2-144-16,-2 1 0 0,-1 3 144 0,-1-2-144 15,0 3 0-15,3 2 144 0,0-1-144 0,4 4 0 0,5 1 0 0,4 3 0 16,2-1 0-16,5 2 0 16,3 0-880-16,10 0-272 0,0 0-64 0,0 0-16768 15</inkml:trace>
  <inkml:trace contextRef="#ctx0" brushRef="#br0" timeOffset="32161.12">27561 12199 11919 0,'0'0'512'0,"0"0"128"0,0 0-512 0,1-11-128 0,0 3 0 0,0-1 0 15,-1 9 768-15,3-9 128 0,-2-2 32 0,2 3 0 16,-1-6 224-16,2 3 32 0,-4 2 16 0,3-4 0 16,-2 0 176-16,1 2 32 0,0-4 16 0,-1 3 0 15,-1 3-192-15,0 9-32 0,0-14-16 0,-1 4 0 16,1 10-128-16,-4-9-32 0,0 3 0 0,-4 0 0 16,2 1-304-16,6 5-64 0,-11 0-16 0,0 1 0 15,0 3-288-15,-2 3-64 0,-1 0-16 0,-1 5 0 0,-1 1-272 16,0 5 160-16,-2 3-160 0,2 4 128 15,-2 5 0-15,0 2-128 0,-1 3 192 0,-1 6-64 0,0 1 48 0,2 5 0 16,0-1 0-16,4 1 0 0,3-3-176 0,3 1 0 16,5-3 144-16,3-4-144 0,3-4 0 0,5-4 128 15,2-5-128-15,5-1 0 0,0-4 128 0,6-2-128 16,-1-4 128-16,3-2-128 0,1-2 192 0,3-4-16 16,2-3-16-16,0-5 0 0,-1-3 16 0,1-5 0 15,2-3 0-15,1-2 0 0,-2-1-32 0,3-2 0 16,-1-4 0-16,0-2 0 0,-2 0 80 0,0 1 16 15,-5-6 0-15,-2 2 0 0,-4-2 112 0,-4-2 32 16,-5 4 0-16,-3-4 0 0,-5 2 16 0,-3 0 16 16,-4-3 0-16,-4-3 0 0,-5 2-48 0,-3 3-16 15,-2 2 0-15,0-1 0 0,-4 5-224 0,-1 1-128 16,-2 4 128-16,-1 2-128 0,-1 3 0 0,0 3-192 16,1 4 32-16,2 2 0 15,1 0-1952-15,3 3-400 0,4-1-80 0,0 2-14416 0</inkml:trace>
  <inkml:trace contextRef="#ctx0" brushRef="#br0" timeOffset="32584.1">27261 11693 17503 0,'-9'4'1552'0,"0"-1"-1232"15,-1 0-320-15,10-3 0 0,0 0 800 0,-7 11 96 16,2-5 32-16,5-6 0 0,0 0 64 0,0 0 16 16,0 0 0-16,10 6 0 0,2-2 32 0,3-4 16 15,4-4 0-15,4 0 0 0,4-1-208 0,1-1-32 16,3-4-16-16,5-2 0 0,2 1-320 0,5-2-64 15,4 1-16-15,3 1 0 0,2-1-64 0,-1 2-16 16,-4 2 0-16,-4 0 0 0,-3-2 192 0,-4 4 16 16,-3-4 16-16,-2 4 0 0,-4 1-64 0,-3 2-16 15,-4 0 0-15,0 0 0 0,-9 1 16 0,-11 2 0 16,0 0 0-16,0 0 0 0,0 0 272 0,0 0 48 16,0 0 16-16,-11 0 0 0,-5-1-208 0,-3-2-32 15,-4 2-16-15,0 0 0 0,0-2-352 0,-1 1-64 16,-3-2-16-16,3 1 0 0,0 3-128 0,4-1 0 0,-1-2 0 15,5 1 0 1,4-1-1984-16,12 3-336 0,0 0-64 0,0 0-14960 0</inkml:trace>
  <inkml:trace contextRef="#ctx0" brushRef="#br0" timeOffset="32989.93">28750 11862 13823 0,'0'0'608'0,"0"0"128"0,0 0-592 0,0 0-144 15,0 0 0-15,0 0 0 0,0 0 1904 0,0 0 336 16,0 0 80-16,0 0 16 0,0 0-800 0,0 0-144 15,0 0-48-15,9 5 0 0,1-3 0 0,4-1-16 16,2-1 0-16,1 0 0 0,1 2-608 0,3-4-112 0,1 1-32 0,3-1 0 16,-3 0-336-16,3-1-80 0,0 1-16 0,0-1 0 15,0-1-144-15,1-1 0 0,1 3 144 0,-3-1-144 16,-2 2-1728 0,-2 0-400-16,-1-1-96 0</inkml:trace>
  <inkml:trace contextRef="#ctx0" brushRef="#br0" timeOffset="33182.93">28858 12166 28559 0,'-23'10'1264'15,"12"-5"272"-15,2 0-1232 0,9-5-304 0,0 0 0 0,0 0 0 0,3 12 1216 0,-3-12 176 16,11 6 32-16,4-1 16 0,6-5-416 0,3-1-64 16,3-3-32-16,3-1 0 0,2-4-448 0,3 0-96 15,4-1 0-15,3 3-16 0,-1-2-368 0,3 1 0 16,-1 3 0-16,-2-4 128 15,1 1-1632-15,-2-2-320 0,1 3-64 0,-4-5-13312 0</inkml:trace>
  <inkml:trace contextRef="#ctx0" brushRef="#br0" timeOffset="33621.87">30474 11848 24527 0,'0'0'1088'0,"9"-6"224"0,0 0-1056 0,0-2-256 0,0 3 0 0,-9 5 0 15,7-8 0-15,-7 8 0 0,0 0-128 0,0 0 128 16,-1-9 208-16,-3 0 144 0,-2 3 32 0,-3 4 0 16,-3 0 544-16,-2 2 112 0,2 2 32 0,-4 0 0 15,0 4-144-15,-3 3-32 0,-4 3 0 0,0-1 0 0,1 3-144 16,0 3-48-16,-1 2 0 0,-3 4 0 0,2 5-176 0,3 1-32 15,3 3-16-15,-3 1 0 0,1 2-160 0,4 3-16 16,2-1-16-16,6-2 0 0,4-2-288 0,5-3 128 16,3-6-128-16,5-2 0 0,4-3 128 0,3-2-128 15,3-6 0-15,6-5 0 0,3-3 224 0,5-6-64 16,2-3-16-16,5-4 0 0,0-2 176 0,0-4 16 16,-2-3 16-16,-4-2 0 0,-5 1-144 0,-2 2-16 15,-3-2-16-15,-3 0 0 0,-4-1 112 0,1 1 32 16,-5 1 0-16,0 1 0 0,-5-1 32 0,0 0 16 0,-5 1 0 15,-5 0 0-15,-3 2-144 0,-4-1-32 0,-2 1 0 0,-7 1 0 16,0 1 0-16,-5 2-16 0,-1-1 0 0,-4 3 0 16,-3 1-176-16,-5 0 0 0,-3 1 0 0,0-1 0 31,4 0-928-31,0-1-224 0,1 2-32 0,5 2-16 16,4-3-2272-16,4 2-464 0</inkml:trace>
  <inkml:trace contextRef="#ctx0" brushRef="#br0" timeOffset="34125.71">30121 11536 16575 0,'-14'2'1472'0,"14"-2"-1168"0,-12-1-304 0,3 2 0 0,0-1 1280 0,9 0 208 16,0 0 48-16,-9 5 0 0,9-5-432 0,0 0-80 15,0 0 0-15,0 0-16 0,0 0-48 0,0 0-16 16,0 0 0-16,0 0 0 0,0 0-112 0,18-4 0 16,3-2-16-16,4-2 0 0,3 3-64 0,6 3-16 15,4-6 0-15,8 1 0 0,6-2-208 0,2 1-32 16,0 3-16-16,1-4 0 0,0 3-96 0,2-2-32 15,1 2 0-15,1 3 0 0,4-1 128 0,-2 2 32 16,-1-2 0-16,-5 3 0 0,-8 1-48 0,-1-2 0 0,-4 1 0 16,-3 0 0-16,-3 0-32 0,-7-1-16 0,-3-1 0 0,-3-3 0 15,-2 0-80-15,-6 2-16 0,-4-1 0 0,-3-1 0 16,-8 6 80-16,0 0 16 0,0-8 0 0,-5-1 0 16,-4 2 96-16,-5-3 32 0,-6 1 0 0,-4-4 0 15,-6 2-160-15,-1-1-16 0,-4-2-16 0,-2 3 0 16,-2 2-176-16,-2-5-48 0,-2-1 0 0,-1 3 0 15,-2 1-128-15,3 4 0 0,3 0 0 0,7 2-176 32,5-2-1776-32,4 2-352 0,2 3-80 0,7-1-16928 0</inkml:trace>
  <inkml:trace contextRef="#ctx0" brushRef="#br0" timeOffset="41528.64">28510 2742 8287 0,'0'0'736'0,"0"0"-592"0,0 0-144 0,8-2 0 16,-8 2 704-16,0 0 128 0,0 0 0 0,0 0 16 15,7-5-144-15,-7 5-48 0,0 0 0 0,0 0 0 16,0 0 48-16,0 0 16 0,0 0 0 0,0 0 0 16,0 0 144-16,0 0 32 0,0 0 0 0,0 0 0 15,0 0-96-15,0 0-16 0,0 0 0 0,0 0 0 16,-9 7-272-16,1 1-64 0,-3 0-16 0,1-2 0 0,0 3-80 0,0-2-16 16,0 1 0-16,-1 1 0 15,0 2-48-15,0 1-16 0,0 2 0 0,0 1 0 0,-2-1-80 0,1 3 0 16,-1-3-16-16,1 2 0 0,0 1-176 0,0-3 0 15,-2 0 144-15,0 2-144 0,0 3 0 0,0-1 144 16,0-3-144-16,2 1 0 0,0 0 208 0,1 1-64 16,-1-1-16-16,2 2 0 0,4-2 64 0,-1 3 0 15,0 2 0-15,2 0 0 0,2 0-192 0,2-2 192 16,0 0-192-16,2-1 192 0,1-1-192 0,2 3 0 16,-1-3 0-16,2 2 0 0,3-1 224 0,-1 1-32 15,5-1-16-15,-1 0 0 0,0-2 16 0,1 2 0 16,-1 0 0-16,1-4 0 0,-1-3-64 0,2 2-128 15,0 2 192-15,-2-2-64 0,-1-1-128 0,0-1 192 16,1 2-192-16,-2-4 192 0,-1 2-192 0,1-2 192 0,-1 1-192 0,-2-4 192 16,1 5-192-16,-7-11 160 0,6 6-160 0,-6-6 160 15,0 0 0-15,9 6 0 0,-9-6 0 0,0 0 0 16,10 7 128-16,-10-7 32 0,0 0 0 0,14 1 0 16,-14-1-80-16,10-1-16 0,0-3 0 0,-10 4 0 15,11-4-64-15,0 0-16 0,-1 0 0 0,3 2 0 16,-2-2-144-16,-1-2 0 0,-10 6 0 0,11-5 0 15,-2-2 128-15,2-2-128 0,-1 0 0 0,0-2 128 16,2 0 32-16,0-1 0 0,-1-2 0 0,0-1 0 16,3-3-32-16,-4 0-128 0,0 2 192 0,2-2-64 15,-1 0-128-15,-1 0 192 0,-2 1-192 0,-2 0 192 16,1-1-192-16,-2 2 128 0,-1-1-128 0,0 3 128 16,-1-1-128-16,0-2 0 0,-1 1 0 0,0-2 128 15,-1-1-128-15,0-1 128 0,-1-1-128 0,0-1 128 0,-1-1-128 0,0 0 0 16,-2-4 144-16,1 4-144 0,-2-3 0 0,3 0 0 15,-2-1 0-15,-1 1 128 0,0 4-128 0,2 2 0 16,-1-1 0-16,-2 1 0 0,1 5 0 0,-1 0 0 16,1-1 0-16,-2 2 0 0,2 3 0 0,-1 2 0 15,-1-1 0-15,0 2 0 0,-2 3 0 0,-1-4 128 16,0 2-128-16,-1-1 0 0,2 2 0 0,-2 2 0 16,0-1 0-16,1 2 0 0,-1 1 0 0,1 2 0 15,0 1 0-15,1 1 0 0,8-2 0 0,-11 8 0 16,-2-2 0-16,1 3-128 0,-1-4 128 0,0 3 0 15,3 1 0-15,-1-1-128 0,-3 2 128 0,3-1 0 0,-1 2 0 16,0 3 0-16,0-2 0 0,-1 1 0 0,-1 0 0 0,1 2 0 16,0-1 0-16,2 0 0 0,0 3 0 0,0 2 0 15,0-1 0-15,0 0 0 0,0 1 0 0,2 0-128 16,2 1 128-16,-1-1 0 0,1 0 0 0,0 2 0 16,1-2 0-16,1 0 0 0,1 2 0 0,0 1 0 15,2 2 0-15,0-2 0 0,1 1 0 0,1 2 0 16,0-2 0-16,3 0 0 0,3 1 0 0,-2-3 0 15,1 0 0-15,0-3-128 0,1 1 128 0,1 1 0 16,-1-2 0-16,0 1 0 0,3 0 0 0,0-1 0 16,1-4 0-16,2 1 0 0,-1-1 0 0,1-3 0 15,-1 1 0-15,1 1 0 0,-1-5 0 0,2 1 0 16,-4-4 0-16,1 0 0 0,1-1 0 0,1 1 0 16,-1-2 0-16,0-2 0 0,2-1 0 0,0 0 128 0,0-1-128 15,-1-2 0-15,0-3 128 0,0 0-128 0,-1-2 128 16,0-3-128-16,1-1 160 0,0-1-160 0,0-2 176 0,-1-3-176 15,-1-1 192-15,2-4-192 0,0-2 160 0,0 1-160 16,-2-2 128-16,2 0-128 0,-1-6 128 0,-1 1-128 16,-1 0 0-16,-1-2 128 0,-1-4-128 0,-3-5 0 15,-1 0 144-15,-3-5-144 0,1 0 0 0,-1 0 128 16,-3 5-128-16,2 2 0 0,0 9 0 0,-2 1 0 16,-1 9 0-16,1 4 128 0,-1 3-128 0,1 7 0 15,3 7 0-15,0 0 0 16,0 0-1360-16,0 0-304 0,0 0-48 0</inkml:trace>
  <inkml:trace contextRef="#ctx0" brushRef="#br1" timeOffset="49668.01">4333 12053 29599 0,'-7'-13'1312'0,"7"13"272"0,0 0-1264 0,0 0-320 16,0 0 0-16,0 0 0 0,0 0 576 0,0 17 48 15,2 2 16-15,-1 6 0 0,1 6-64 0,-1 6-16 0,-1 6 0 0,-1 4 0 16,-4 5-96-16,1 6-16 16,-1 5 0-16,-2 8 0 0,0 3-192 0,-5 8-64 0,-2 3 0 15,-3 6 0-15,-4 4-32 0,-4-1-16 0,-6 0 0 0,-2 4 0 16,-4-3 80-16,0-1 16 0,-1-5 0 0,2-1 0 15,-1-4 256-15,4-8 48 0,2-2 16 0,-1-3 0 16,3-2 80-16,4-4 32 0,0-10 0 0,4-2 0 16,2-6-320-16,2-2-64 0,1-5-16 0,2-5 0 15,4-4-144-15,3-4-128 0,2-2 192 0,4-5-192 16,3-3 160-16,4-2-160 0,1-3 128 0,3-2-128 16,2-1 128-16,3-2-128 0,4-3 0 0,5 1 128 15,3 2-128-15,5-5 0 0,7-3 0 0,4 1 128 16,6-1-128-16,4-1 128 0,5-2-128 0,4 1 128 15,1-1-128-15,4 1 0 0,3-2 0 0,4 0 128 0,4 3-128 16,2-2 0-16,1 1 0 0,4-3 0 0,-1-1 0 0,3 5 128 16,5-2-128-16,1 2 0 0,0-5 128 0,1 2-128 15,0 0 0-15,5-3 128 0,4 2-128 0,1 1 0 16,-1-4 144-16,4 3-144 0,5-4 0 0,1 3 0 16,4-2 0-16,-1 2 128 0,-2 0-128 0,4 1 144 15,4 1-144-15,0 2 160 0,2 0-160 0,0 0 0 16,3 2 0-16,2-1 0 0,-3 1 0 0,3 0 0 15,2 1 0-15,3-3-176 0,-3 2 176 0,3-1 0 16,4-1 0-16,3-1 0 0,-4 2 0 0,3-1 0 16,0 1 0-16,2 0 128 0,2 1-128 0,-1 0 0 15,2-1 0-15,0 2 0 0,-3-2 0 0,1-2 0 16,-1 2 0-16,3 0 0 0,3 0 0 0,-4 1 0 0,-1 1 0 16,3 0 0-16,3 0 0 0,-3 0 0 0,-4 0 0 15,4-2 0-15,2 1 0 0,2 1 0 0,1-1 0 16,0-2 0-16,-2-1 0 0,1 2 0 0,0-1 0 0,-1 2 0 15,-4 1 0-15,2 0 0 0,3 1 0 16,-4 3 0-16,-5 2 0 0,2 0 0 0,-2 0 0 0,-4 1 0 16,-2-1 144-16,2 0-144 0,1 0 192 0,1-2-192 15,-4 0 128-15,2 0-128 0,2 0 0 0,-2-3 0 16,0-1 160-16,2 0-160 0,0 0 128 0,-1 1-128 16,-1-1 128-16,-1 1-128 0,-2 1 128 0,1-1-128 15,-2 1 0-15,-2 2 0 0,-3 1 0 0,-2 2 0 16,-1-5 0-16,-3 2 0 0,2 2 0 0,-3-2 0 15,-4-1 0-15,1-2 0 0,3 0 0 0,-3 1 0 16,-2-2 128-16,0 0-128 0,-1 1 128 0,-2 0-128 16,-1 0 0-16,-1 1 0 0,-2 0 0 0,2 1 0 0,-2-1 0 15,-1 2 0-15,-4 1 0 0,2 3 128 0,-1-3-128 16,0 4 0-16,-6-4 144 0,-3 2-144 0,-2 2 0 0,3-2 0 16,2 0 0-16,-3-3 0 0,-4 0 0 0,1 0 0 15,-1 2 0-15,0-1 0 0,0-2 0 0,-2 1 0 16,-2-1 0-16,1 3 128 0,-1-3-128 0,2 0 0 15,-1-1 0-15,-3 2 0 0,-2 0 0 0,-1 0 0 16,-1 0 0-16,4-1 0 0,-1 0 0 0,-4 2 128 16,0-1-128-16,-2-3 0 0,0-1 160 0,0 3-32 15,2 4-128-15,-1-3 192 0,-1-3-192 0,-1 1 176 16,-2-2-176-16,3 4 160 0,0 1-160 0,-2-2 0 16,-3 0 144-16,-3-1-144 0,-2 1 0 0,-3 1 0 0,0-2 0 15,-1 2 0-15,-2-1 0 0,-1-1 0 16,-3 3 0-16,-4 2 0 0,-8-6 0 0,-2 2 0 0,-1-1 0 0,-1 2 0 15,0 4 0-15,-4-2 144 0,0-4-144 16,-1 4 0-16,0 1 192 0,-3-4-192 0,-3-3 192 0,-4 0-192 16,-2 0 144-16,-2-4-144 0,-4-2 0 15,-2-1 144-15,-5 0-144 0,-2-4 160 0,-1 1-160 0,-1 0 160 16,-3-4 32-16,0-4 16 0,-1-1 0 0,-2 0 0 16,0-2-80-16,-2-5-128 0,3-2 176 0,-1-5-176 15,-2-1 128-15,1-3-128 0,1 0 0 0,-2-6 0 16,-1-2 0-16,0-6 0 0,-1-3 0 0,0-2 0 15,-2-3 0-15,-1-4 0 0,-1 2 0 0,4-3 0 16,-3 3 0-16,2-1 0 0,-3 4 0 0,-1 0 0 16,4-1 0-16,-2 0 0 0,0 2 0 0,1 1 0 15,-1 3 0-15,2 1 0 0,0-2 0 0,1 2 0 0,-1 2 0 16,1 3-144-16,1-1 144 0,0 1 0 0,-1 3-192 16,0 0 64-16,1 5 0 0,-2 3 0 0,1 2-48 0,-2 4 0 15,2 0 0-15,-1 2 0 0,-2 3 176 0,1 1-160 16,1 2 160-16,-2 3-160 0,1 0 160 0,-3 1 0 15,1 2-144-15,0 0 144 0,0 6 0 0,1-1-176 16,0 3 176-16,0-2-128 0,-1 4 128 0,0-2 0 16,5 8 0-16,-6-6 0 0,-2 2 0 0,1-1 0 15,-4 0 0-15,1 1 0 0,-1 0 0 0,1 2 0 16,-6-6 0-16,1 4-128 0,-3 2 128 0,-1 0 0 16,-2 1 0-16,-2 0-128 0,-1-2 128 0,-2 3 0 15,-2 0 0-15,-2 3 0 0,-3-1 0 0,0 1 0 0,-2 1 0 16,-4 1 0-16,-3-3 0 0,-6 1 0 0,-6-2 0 0,0 2 0 15,-2 0 0-15,-3 0 0 0,-1 0 0 0,-2-2 0 16,-4-1 0-16,-3 0 0 0,-6 0 0 16,-2 1 0-16,-6 0 0 0,2-1 0 0,-4 0 0 0,-4 0 0 15,-5 2 0-15,-2-2 0 0,0 0 0 0,-3 0 0 16,-3 0 0-16,-2 0 0 0,-4-2 0 0,-3 1 0 16,-1 0 0-16,-3 0 0 0,-5-3 0 0,-1 1 0 15,-1-1 0-15,-2 3 0 0,-5-1 0 0,1 0 0 16,-4 1 0-16,-2 1 0 0,-4-1 0 0,-3 1 0 15,1 0 0-15,-4 1 0 0,-5 0 0 0,1 2 0 16,-7-2 0-16,2-1 0 0,3 1 0 0,0-1 0 16,-5 0 0-16,2 0 0 0,2-1 0 0,-3 1 0 15,-2-1 0-15,0 1 0 0,-2-1 0 0,2 1 128 0,1-2-128 16,-5 2 0-16,-1-1 0 0,2 1 0 0,1 0 0 16,-3 1 0-16,-3-1 0 0,2 0 0 0,-2 0 0 15,2 0 0-15,1 0 0 0,-1 0 0 0,1 0 0 0,1-1 0 16,2 0 0-16,2-3 0 0,-3 1 0 15,5 1 0-15,0-1 0 0,2 0 0 0,-1-4 0 0,2 2 0 16,0 3 0-16,5-2 0 0,-1-3 0 0,3 5 0 16,-4-1 0-16,3 1 0 0,4 2 0 0,-3-3 0 15,-3 2 0-15,2 1 0 0,3 0 0 0,1 0 0 16,0 0 0-16,1 1 0 0,1 2 0 0,2-2 0 16,0 0 0-16,2 2 0 0,1-1 0 0,3 2 0 15,2-4 0-15,3 0 0 0,1 1 0 0,6-1 0 0,1-3 0 16,3 3 0-16,3 0 0 0,2 0 0 15,-5-2 0-15,1 2 0 0,5 2 0 0,1 1 0 0,1 0 128 0,0 0-128 16,-1-2 0-16,1 3 128 0,4 3-128 0,-1-2 0 16,-3-2 0-16,2 1 0 0,4-2 0 0,5 3 128 15,2-2-128-15,0-2 0 0,0-1 0 16,3 0 0-16,1 0 0 0,4 0 0 0,-1 0 0 0,3 1 0 16,2-1 0-16,3 0 0 0,3 0 0 0,1 0 0 15,0 0 0-15,2 0 0 0,-1-1 0 0,5 1 0 16,1 0 0-16,3 0 0 0,-1-1 0 0,5-2 128 15,4 3-128-15,0 2 0 0,-2-5 0 0,2 2 128 16,3-3-128-16,-1 3 0 0,3-1 128 0,1 1-128 16,1 0 0-16,3 1 144 0,0 0-144 15,0 2 0-15,-4 1 144 0,1 1-144 0,-1 0 0 0,1-1 144 16,2 1-144-16,0 4 160 0,0-1-160 0,1 5 160 16,-1-4-160-16,1 3 160 0,3-2-160 0,-2 2 160 15,-4-2-160-15,1 1 128 0,0-1-128 0,2 1 128 0,2 3-128 16,-1-5 0-16,-1-1 144 0,2 1-144 0,3 2 0 0,-1-2 144 15,-1-1-144-15,-1 1 0 0,-3-4 176 0,2 1-176 16,0 1 160-16,4-3-160 0,-1-3 208 0,4 1-48 16,1 3-16-16,1 1 0 0,0 0-144 15,4-1 128-15,1 2-128 0,2 2 128 0,0-4-128 0,2 1 0 16,2 2 0-16,-1-1 0 0,0-1-128 0,2 4-16 16,-1-2 0-16,2 2 0 15,1-3-320-15,2 2-64 0,-2 3-16 0,0 3 0 16,-1 2-1776-16,1 4-368 0,1 3-64 0</inkml:trace>
  <inkml:trace contextRef="#ctx0" brushRef="#br1" timeOffset="55154.88">23931 13311 10127 0,'0'0'896'0,"0"0"-704"16,0 0-192-16,0 0 0 0,0 0 1920 0,0 0 336 16,0 0 80-16,-6 0 16 0,-2 0-1008 0,0 2-192 15,-3 1-32-15,1 4-16 0,-1-2-208 0,-2 5-64 16,-2-1 0-16,-2 5 0 0,0 2 96 0,-1 0 16 16,-1 0 0-16,0 3 0 0,-2 2-80 0,-2 0-16 15,0 1 0-15,-1-2 0 0,1-1-240 0,1-1-48 16,0-1-16-16,4-2 0 0,4-3-96 0,4-3-32 15,2 2 0-15,6-4 0 0,4 2-96 0,6-3 0 16,2 2-16-16,4-3 0 0,4 3-48 0,1-1 0 16,3-2 0-16,1 2 0 0,-2-1-48 0,2-1-16 15,0-1 0-15,-1 1 0 0,-1-1-192 0,-1-1 176 16,-2-1-176-16,-1 2 160 0,-2 1-160 0,-1-1 0 16,-1-2 0-16,-2 0 0 15,1 0-304-15,-5 1-144 0,1 2-16 0,-8-5-10672 16,0 0-2112-16</inkml:trace>
  <inkml:trace contextRef="#ctx0" brushRef="#br1" timeOffset="55353.99">23665 13595 5519 0,'0'0'496'0,"0"0"-496"0,0 0 0 0,0 0 0 15,0 0 5888-15,0 0 1088 0,8 1 224 0,1-1 32 16,1 0-4896-16,2-1-992 0,2 1-192 0,4-2-32 15,2 0-48-15,5 1-16 0,5-3 0 0,3 1 0 16,2 1-480-16,3 1-80 0,3 1-32 0,2 0 0 0,1-2-464 0,-2 2 0 16,-4 2 0-16,0 0 0 15,-3 1-848-15,1 2-272 0,-4-2-48 0,0 3-10288 16,-2 2-2064-16</inkml:trace>
  <inkml:trace contextRef="#ctx0" brushRef="#br1" timeOffset="55988.5">25395 13615 11967 0,'0'0'1072'0,"-2"-4"-864"0,0-1-208 0,-1-2 0 15,-1 1 1344-15,1-1 208 0,0 1 48 0,-3-1 16 16,-1-2-544-16,-2 3-112 0,-1-4-32 0,-1 2 0 16,-3 0 80-16,0 3 16 0,-7 2 0 0,1 3 0 0,-3 1-64 0,-2 4-16 15,-4 5 0-15,-1 0 0 0,2 8-240 0,2 2-32 16,0 2-16-16,3 1 0 0,3 4-176 0,2-2-32 16,3 6-16-16,4-6 0 0,4 2-32 0,1-5 0 15,3-2 0-15,5-3 0 0,3-1-32 0,4-6-16 16,2-1 0-16,4-7 0 0,3-2 128 0,6-2 32 15,4-7 0-15,3-4 0 0,-1-5-128 0,1-5 0 16,-3-2-16-16,0-4 0 0,-3-6-192 0,-1 4-48 16,-2-4 0-16,-2 0 0 0,-1-2-128 0,-2-3 128 15,1 2-128-15,-4-1 128 0,-3 2-128 0,-2-2 0 16,-2-7 0-16,0 4 128 0,-2 3-128 0,0 3-256 16,-1 4 64-16,-2 9 16 0,1 6-96 0,-3 4-32 15,0 13 0-15,0 0 0 0,-1 10 160 0,-3 8 144 16,-1 3-208-16,-3 7 80 0,0 8 128 0,-2 6 0 15,0 1-144-15,0 7 144 0,-1 2 0 0,-1 0 0 16,1 1 0-16,0-1 0 0,3-6 0 0,1-1 0 0,1-6 0 0,2-5 0 16,3-4 0-16,1-1 0 15,4-5 0-15,-1 3 0 16,4-8-1632-16,3-10-256 0,3-4-48 0,1-8-12336 0</inkml:trace>
  <inkml:trace contextRef="#ctx0" brushRef="#br1" timeOffset="56289.96">25703 13613 23039 0,'-2'6'2048'0,"-3"2"-1648"15,0-2-400-15,-2 5 0 0,0 1 1600 0,0 4 224 16,1 0 48-16,-2-1 16 0,3 1-352 0,4 1-80 16,1-2-16-16,4 0 0 0,2-4-752 0,3 1-160 15,1 1-16-15,0-5-16 0,2-3-240 0,-1-3-32 16,-1-1-16-16,2-2 0 0,-1-3 224 0,1-1 32 15,-3-1 16-15,0-3 0 0,-3 0 80 0,-1-2 16 16,-1 2 0-16,-3 0 0 0,-2-3 32 0,-3 4 16 16,-2-4 0-16,-4 5 0 0,-1-5-80 0,-1 3-16 15,-4-1 0-15,-1 4 0 0,-4-2-368 0,1 4-160 16,1 3 128-16,2 0-128 0,2 1-224 0,4 1-128 16,-1 1-32-16,6 2 0 15,6-4-1952-15,0 0-400 0,0 0-80 0,0 0-14064 0</inkml:trace>
  <inkml:trace contextRef="#ctx0" brushRef="#br1" timeOffset="56563.1">26069 13590 23951 0,'-13'10'1056'0,"9"0"224"0,-1 0-1024 0,-4 5-256 0,1 3 0 0,-2 4 0 16,-2 1 1728-16,1-2 272 0,-2 3 64 0,-1 2 16 15,-1-5-544-15,0 2-96 0,1-2-32 0,2-3 0 16,2-2-544-16,3-3-112 0,2-2-32 0,1-4 0 15,4-7-288-15,0 0-64 0,0 0-16 0,0 0 0 0,9-6 16 16,0-4 0-16,3-1 0 0,2 1 0 0,-2-6-192 0,2 0-48 16,1-2 0-16,0 0 0 0,2 2-128 0,-2 1 0 15,3 2 0-15,-2 0 0 16,1 4 0-16,-2 3 0 0,-2 3 0 0,-1 3 0 16,-1 2 0-16,-4 4 0 0,-2 4-176 0,-2 4 176 0,-4-1 0 0,-3 3-128 15,-4 3 128-15,-1 3 0 0,-1-2-160 0,-1 1 160 16,-2-2-192-16,0-1 192 15,1-1-1200-15,3 0-128 0,0-4-16 0,4-5-16 16,1 1-1920-16,4-9-384 0</inkml:trace>
  <inkml:trace contextRef="#ctx0" brushRef="#br1" timeOffset="56828.57">26860 13245 18431 0,'0'0'1632'0,"0"0"-1312"0,8 0-320 16,-8 0 0-16,6 7 1216 0,-2-2 192 0,1 2 16 0,-2 6 16 16,-3 0 368-16,-3 4 80 0,-2 3 16 0,1 1 0 15,-5 2-640-15,-1 2-128 0,-4 0-32 0,-2 4 0 16,0-1-368-16,-4 0-80 0,0 1-16 0,-1-4 0 15,3-2-448-15,2 0-192 0,3-4 176 0,1-2-176 16,1-5-1136-16,4 0-320 0,2-3-64 0,5 0-13392 16</inkml:trace>
  <inkml:trace contextRef="#ctx0" brushRef="#br1" timeOffset="57061.44">27369 13356 11055 0,'-8'6'976'0,"4"-1"-784"0,0 4-192 0,-1 3 0 0,-2 2 3744 0,-2 2 704 16,-3 4 144-16,1 5 16 0,-6-1-2240 0,1 0-464 16,-1 5-96-16,-1 2-16 0,-1-1-512 0,0 4-96 15,3 1-32-15,1 0 0 0,-1 2-608 0,2 1-128 16,0-1-32-16,5-2 0 15,1-4-1760-15,2 2-352 0,3-3-80 0,-1-5-16 16,1-2-720-16,1-4-144 0,0-3-16 0</inkml:trace>
  <inkml:trace contextRef="#ctx0" brushRef="#br1" timeOffset="57205.25">26921 13893 34783 0,'0'0'768'0,"0"-6"144"0,3 1 48 0,3 1 16 0,3 0-784 0,4-1-192 0,-1 1 0 0,6 1 0 16,5-5 704-16,0 2 112 0,2 1 16 0,6-3 0 15,4-1-416-15,4 1-80 0,0 1-16 0,2 3 0 16,-1 0-320-16,0-1-160 0,-2 0 16 0,-3 2-17024 16</inkml:trace>
  <inkml:trace contextRef="#ctx0" brushRef="#br1" timeOffset="57812.81">28467 13632 22111 0,'0'0'976'0,"0"0"208"0,0 0-944 0,0 0-240 0,-4-11 0 0,4 11 0 15,0 0 2112-15,0 0 384 0,-11 4 80 0,2 3 16 16,-1 4-1312-16,-4 2-272 0,-3 5-48 0,2 3-16 15,-2 1-464-15,1-2-96 0,-2 0 0 0,1 3-16 16,1 3 48-16,2-6 16 0,5-2 0 0,5-2 0 16,4-2-272-16,3-3-160 0,-3-11 192 0,10 10-192 15,1-6 128-15,3-3-128 0,0-2 0 0,0-5 0 16,-1-4 448-16,4-1-32 0,0 1 0 0,0-3 0 16,-3-4-16-16,-1 6 0 0,-2 0 0 0,-1 3 0 0,-1-2-160 15,-9 10-48-15,0 0 0 0,0 0 0 0,0 0-192 16,6 11 0-16,-1 3 0 0,-2 5-160 0,-3 2-16 0,-1 0 0 15,-1 0 0-15,1-1 0 0,0-2-112 0,1-1-32 16,2 0 0-16,2 0 0 16,1-6-176-16,3-3-32 0,1-3-16 15,2-4 0-15,1-4 272 0,3-2 48 0,4-7 16 0,3-4 0 0,-2-1 464 0,3-4 80 16,0-2 32-16,0 2 0 0,-4-6-64 0,-1 3-16 16,-3 1 0-16,0-4 0 0,-5 3-32 0,-2-1 0 15,-3 2 0-15,0 4 0 0,-2 1-128 0,-1 4-128 16,-1 3 192-16,-1 0-192 0,0 11-192 0,0 0-128 0,0 0-48 15,0 0 0 1,0 0-2448-16,0 0-480 0,0 0-96 0,0 0-32 0</inkml:trace>
  <inkml:trace contextRef="#ctx0" brushRef="#br1" timeOffset="58167.11">29236 13540 9215 0,'-8'-4'816'0,"-1"0"-656"0,-1 2-160 0,3 2 0 16,-1 2 4352-16,-4 4 832 0,0-3 160 0,-3 4 32 16,-3 3-3824-16,-1 3-768 0,-2-2-144 0,1 3-48 15,1 3 224-15,1 0 32 0,2 2 16 0,2-1 0 16,1-1-208-16,5-1-32 0,2 0-16 0,3-5 0 0,3-1-320 0,3-1-64 16,-3-9-16-16,9 6 0 0,1-2 0 15,3-3 0-15,1-2 0 0,6-1 0 0,0-7 240 16,-2 1 32-16,-1 2 16 0,-2-6 0 0,-1 1 48 0,-3 2 16 15,-2-1 0-15,-2 5 0 0,-7 5-144 0,0 0-32 16,0 0 0-16,0 0 0 0,0 0-80 0,0 0-32 16,-4 12 0-16,0 1 0 0,-2 2-272 0,2 2 0 15,1-2 0-15,2 2 0 0,0-3 0 0,1-2 0 16,0 1 0-16,2-4-144 16,-2-9-1088-16,8 5-224 0,1-4-32 0,3-2-16 15,1-1-480-15,4-7-80 0,1 0-32 0</inkml:trace>
  <inkml:trace contextRef="#ctx0" brushRef="#br1" timeOffset="58452.78">29611 13524 23951 0,'-12'14'1056'0,"7"-8"224"0,-1 7-1024 0,0 1-256 15,-1-2 0-15,0 6 0 0,-2 2 2224 0,1 2 384 0,0-3 80 16,-2-2 0-16,0-3-1152 0,1 0-224 0,3-2-48 0,-2 1-16 15,4-7-688-15,4-6-144 0,0 0-32 0,0 0 0 16,0 0-112-16,7-3-16 0,0-8-16 0,4 1 0 16,0-2 0-16,2-4 0 0,-1 0 0 0,2-2 0 15,0 0-240-15,2 2 0 0,-4 0 128 0,2 4-128 16,-2-1 0-16,-2 3 0 0,-1 2 0 0,0 7 0 0,-9 1 0 16,6 4 0-16,-1 7 0 0,-2 2 0 0,-2 3-208 0,-1 6 64 15,-3 2 16-15,0-1 0 0,-1 2 128 0,-1 0-208 16,4-3 80-16,-2 3 128 15,0-4-1152-15,2-2-128 0,0-2 0 0,3-3-16 16,2-4-1712-16,3-5-352 0,1-2-64 0,10-12-9008 16</inkml:trace>
  <inkml:trace contextRef="#ctx0" brushRef="#br1" timeOffset="58692.64">30178 12919 23951 0,'0'0'2128'0,"0"0"-1696"16,0 0-432-16,-5 8 0 0,0 3 1600 0,1 1 224 16,-3 6 48-16,0 2 16 0,0 8-224 0,0 2-64 15,-3 5 0-15,-2 7 0 0,-2 0-80 0,-1 6-32 16,-2 2 0-16,1 3 0 0,-2 5-384 0,2-4-80 16,0 1 0-16,5 1-16 0,-1 0-592 0,7-3-112 15,4-5-32-15,4-3 0 16,2-6-656-16,2-3-128 0,2-7-16 0,3-5-16 15,-5-3-544-15,4-6-128 0,-4-4 0 0,1-7-16 16,-1-4-944-16,0-4-192 0,-1-5-48 0,-3-2-8016 0,-2-4-1600 0</inkml:trace>
  <inkml:trace contextRef="#ctx0" brushRef="#br1" timeOffset="58827.53">29855 13437 30175 0,'0'0'1344'0,"0"0"256"0,0 0-1280 0,0 0-320 0,0 0 0 0,8-1 0 0,2 0 1136 0,5-1 144 15,3 2 48-15,3 0 0 0,4-1-784 0,1 1-160 16,5-1-16-16,-1-2-16 15,6 2-864-15,1-2-160 0,1 1-32 0</inkml:trace>
  <inkml:trace contextRef="#ctx0" brushRef="#br1" timeOffset="59814.01">31315 13362 27935 0,'-15'0'1232'0,"5"1"256"0,0 1-1184 0,0 2-304 0,-2-2 0 0,5 2 0 15,-4 0 640-15,4-2 80 0,-3 1 16 0,1 1 0 16,1 1-224-16,-1 0-32 0,9-5-16 0,-9 5 0 16,3 2 48-16,6-7 16 0,-9 7 0 0,1 3 0 15,1-4-64-15,2 6-16 0,-4-1 0 0,1 3 0 16,1 1-192-16,-1 1-64 0,2 0 0 0,-2 2 0 15,0 2-192-15,-1-3 144 0,2-6-144 0,2 1 128 0,0 0 48 0,2-3 0 16,3-9 0-16,-1 11 0 0,1-11 80 0,0 0 32 16,0 0 0-16,0 0 0 0,7 3-160 0,-7-3-128 15,11-2 192-15,-2-1-192 0,-9 3 192 0,12-6-64 16,0 0 0-16,-2 2-128 0,-10 4 144 0,13-3-144 16,-2-1 0-16,-1 3 144 0,-10 1-144 0,12 0 0 15,0-1 0-15,-12 1 0 0,0 0 0 0,12-1 0 16,-1-2 0-16,-11 3 0 0,0 0 128 0,10 0-128 15,-10 0 128-15,11 1-128 0,-11-1 0 0,11 4 0 16,-11-4 128-16,13 0-128 0,-2-1 0 0,2 0 0 16,1 1 0-16,4-4 0 0,-1-1 0 0,4-5 160 15,3-2-160-15,3 1 160 0,3-6-160 0,-1 3 0 16,-1-1 0-16,0 0 0 0,0 2 0 0,-2-1 0 16,-2 1 144-16,0-1-16 0,0 0 16 0,0-1 16 15,0-2 0-15,2 0 0 0,1-5-160 0,-1-2 0 0,0-2 0 0,3 0 128 16,0-1-128-16,0-3 0 15,-1-2 0-15,2 0 128 0,-4-2-128 0,1-4 0 16,-7-7 0-16,-2 3 128 0,-5-5-128 0,-1-1 0 0,0 0 0 16,-3 2 128-16,-3 6-128 0,-1 9 0 0,-1 6 144 0,-1 6-144 15,-3 5 0-15,-3 4 0 0,-2 1 0 0,-3 9-128 16,-2 3 128-16,-4 8 0 0,-4 6 0 0,-4 6 0 16,-5 3 0-16,-1 9 0 0,0 7 0 0,1 0 0 15,1 5 0-15,3 0-128 0,1 4 128 0,6-1 0 16,2 0 0-16,5-3 0 0,6 0 0 0,3-5 0 0,5-6 0 0,4-5 0 15,3-7 0-15,3-2 0 0,3-5 0 0,4-6 0 16,5-3 0-16,4-5 128 0,2-6 48 0,0-6 16 16,0-4 0-16,0-5 0 0,-3-3 0 0,1-4 16 15,-3 3 0-15,0-6 0 0,0 1-208 0,-14 10 144 16,4-4-144-16,1-2 128 0,2-1-128 0,1-8 0 16,-1-2 0-16,1-6 128 0,-2-8-128 0,15-41 0 0,-9 13 0 15,-5 13 128-15,-6 13-128 0,-4 4 0 0,0 8 0 0,-6 6 0 16,-3 7 0-16,-3 4 0 0,-2 6 0 0,-2 5 0 15,-5 7 0-15,-4 8 0 0,-6 7 0 0,-2 4 0 16,-6 3 0-16,12-3 0 0,-5 4 0 0,-1 10 0 16,-3 7 0-16,1 3 0 0,1 3 144 0,3 5-144 15,2 4 0-15,-8 45 0 0,9-14 0 0,11-14 0 16,6-10 0-16,6-4 128 0,5-6-128 0,6-4 0 16,2-6-208-16,-5-17-112 15,4-3-32-15,2 2 0 16,4 0-1680-16,2-2-336 0,0-4-64 0,1-2 0 0</inkml:trace>
  <inkml:trace contextRef="#ctx0" brushRef="#br1" timeOffset="60392.64">25716 14496 6447 0,'0'0'272'0,"0"0"80"0,-9-1-352 0,9 1 0 0,0 0 0 0,0 0 0 15,0 0 4672-15,0 0 880 0,0 0 160 0,12-3 48 16,0 1-3664-16,2 0-736 0,0 2-144 0,2 0-16 16,1 3-416-16,4 2-80 0,-1 5 0 0,3 2-16 15,1 2-256-15,2 5-48 0,-2 5-16 0,1 5 0 16,-1 8-112-16,-1 5-32 0,-3-3 0 0,0 3 0 15,-4 1-32-15,-1-3 0 0,-3-1 0 0,-6-2 0 16,-3-4-192-16,-3-1 144 0,-3-4-144 0,-2 0 128 0,-3 0-128 16,-1-7 0-16,1 0 0 0,-1-5 0 15,0-2-1824-15,2-5-240 0,1-1-48 0,6-8-12128 16</inkml:trace>
  <inkml:trace contextRef="#ctx0" brushRef="#br1" timeOffset="60595.57">26068 14584 30863 0,'0'0'1360'0,"-10"10"304"0,2 3-1344 0,0 1-320 15,-3 5 0-15,0 5 0 0,-1 1 1024 0,0 6 144 16,-2-1 32-16,-4 1 0 0,-2 2-176 0,-1 2-48 0,1 3 0 0,-2 1 0 16,-1-5-80-16,1 1 0 0,-4 2-16 0,1 0 0 15,-1-1-416-15,1-4-80 16,-2-4 0-16,4-7-16 0,3-2-368 0,2-4 0 15,7-4 0-15,4-4 0 16,7-7-1872-16,0 0-304 0,0 0-48 0,9-11-14656 0</inkml:trace>
  <inkml:trace contextRef="#ctx0" brushRef="#br1" timeOffset="61209.45">26910 14336 8287 0,'0'0'736'0,"0"0"-592"15,0 0-144-15,0 0 0 0,9-3 3424 0,-9 3 656 16,0 0 128-16,10 3 16 0,-10-3-1776 0,0 0-352 16,0 0-80-16,6 10-16 0,-6-10-656 0,0 14-128 15,-1-1-16-15,-4 2-16 0,-3 1-672 0,-1 1-144 16,0-2-32-16,2 2 0 0,-3-6-160 0,1-1-48 15,0 4 0-15,1-2 0 0,2-3-128 0,-1 3 0 16,1-1 0-16,2 0-176 16,2 0-1296-16,2-3-256 0,0-8-48 0,0 0-12624 0</inkml:trace>
  <inkml:trace contextRef="#ctx0" brushRef="#br1" timeOffset="61599.01">27347 14617 13823 0,'0'0'1216'0,"11"2"-960"0,0-6-256 0,-11 4 0 15,0 0 2256-15,10 0 416 0,-10 0 80 0,0 0 0 16,0 0-576-16,0 0-128 0,0 0-32 0,-5 11 0 0,-5-5-608 0,-4 2-112 15,-4 0-16-15,-3 5-16 0,-3 0-416 0,-2 1-80 16,-2 0 0-16,1-1-16 0,3-1-192 0,3 4-48 16,4-2 0-16,1-3 0 0,6-5-224 0,3 3-48 15,4 0-16-15,3-9 0 0,0 0-224 0,0 0 0 16,11 6 128-16,3 1-128 0,4-5 0 0,4 1 0 16,3-3 128-16,3 1-128 0,1 3 128 0,-3 2-128 15,-1 1 176-15,-2 4-176 0,-4-1 192 0,-3 4-192 16,-6 3 192-16,-5 2-192 0,-1 0 432 0,-8 3-32 15,-6-1 0-15,-6 5 0 0,-3-4-16 0,-6 6-16 16,-8-2 0-16,-4 2 0 0,1-4-192 0,-1-1-48 16,3-3 0-16,4-2 0 15,3-3-912-15,8-3-192 0,5-6-48 0,4-5-11712 16,3-5-2368-16</inkml:trace>
  <inkml:trace contextRef="#ctx0" brushRef="#br1" timeOffset="61954.51">28491 14281 23727 0,'0'0'1040'0,"0"0"240"0,0 0-1024 0,-4 9-256 0,2 1 0 0,-2 8 0 0,0 4 1168 0,-1 3 192 15,-1 8 48-15,0 1 0 0,0 3-368 0,1 4-64 16,-1 6-16-16,-1 3 0 0,2 2-272 0,1 0-64 16,1 0-16-16,-2-3 0 0,1 2-464 0,1-1-144 15,2-6 0-15,0 1 0 16,-1-8-1856-16,1-7-464 0,-1 1-112 0,-1-6-6336 15,2-6-1264-15</inkml:trace>
  <inkml:trace contextRef="#ctx0" brushRef="#br1" timeOffset="62294.25">28373 14842 8287 0,'9'-9'368'0,"-2"4"80"0,1 0-448 0,2-2 0 15,2 2 0-15,0 3 0 0,0-2 4160 0,0-3 736 16,1 2 160-16,0 2 16 0,0-5-3264 0,-2 2-656 15,3 0-128-15,-3 1-16 0,0 3-400 0,0-1-80 16,-11 3-16-16,0 0 0 0,11 9-16 0,-3 3-16 16,-3 3 0-16,-2 4 0 0,-3 3 176 0,0 3 48 15,-4 0 0-15,0 3 0 0,-2-1-128 0,-1 1 0 0,5-4-16 0,-2 2 0 16,1-3 80-16,2-4 32 0,2-4 0 0,5-2 0 16,2-2-96-16,5 2 0 0,2-8-16 15,4-4 0-15,1-4-144 0,1-2-32 0,2-6 0 16,1-3 0-16,2-5 16 0,-1-3 0 0,-1 1 0 0,-1-2 0 15,-5-3-176-15,-7 2-32 0,-2-1-16 0,-5-3 0 16,-5 0-48-16,-4 2 0 0,-7-1 0 0,-2 1 0 16,-4 3-128-16,-2 4 0 0,-3 5 0 0,0 3 0 15,0 3-944-15,2 3-272 16,-2 8-48-16,4 2-16 0,1 1-2240 0,4 2-464 0</inkml:trace>
  <inkml:trace contextRef="#ctx0" brushRef="#br1" timeOffset="62810.93">29932 14186 29135 0,'0'0'1280'0,"0"0"288"0,0 0-1248 16,0 0-320-16,0 0 0 0,-6 13 0 0,-3 2 880 0,2 5 112 0,-1 3 32 0,-4 11 0 15,-3 4-224-15,0 6-32 0,-2-1-16 0,1 8 0 16,-2 2-112-16,-1 3 0 0,0 0-16 0,-1 1 0 16,-1-1-144-16,1-3-32 0,1-4 0 0,4-6 0 15,3-7-304-15,3-8-144 0,3-8 128 0,3-5-128 0,2-3 0 0,1-12 0 16,0 0 0-16,12-6 0 0,3-1 144 16,5-10-144-16,4-2 160 0,3-6-160 0,2-3 160 0,6 0-160 15,3 0 160-15,-1 0-160 0,-4 5 0 0,-3 4 0 16,2 0 0-16,-3 4 0 0,-5 8 0 0,-1 4 0 15,-1 1 0-15,-4 9 0 0,-6 3 0 0,-3 6 0 16,0 1 0-16,-6 2 0 0,-6 1 0 0,-2 3 128 16,-5-3-128-16,-4 2 192 0,-5-2 64 0,-3 1 16 15,-1-2 0-15,-5-3 0 0,-6-2-48 0,0-5-16 16,-2-2 0-16,4-6 0 0,2-2-208 0,3-7 0 16,3-1-144-16,4-5 144 15,2-2-2240-15,6-4-336 0,5-1-80 0,7-2-16 0</inkml:trace>
  <inkml:trace contextRef="#ctx0" brushRef="#br1" timeOffset="63122">30449 14675 34207 0,'0'0'1520'0,"0"0"304"0,8 8-1456 0,4-4-368 0,1-3 0 0,3 1 0 15,3 1 624-15,0-6 48 0,0-4 16 0,2-5 0 16,-1 2-240-16,2-4-32 0,-1 0-16 0,1-2 0 16,-2-5-176-16,-2 2-32 0,-4-1-16 0,-1 0 0 15,-2 2 240-15,-3 3 48 0,-3-1 16 0,-3 1 0 16,-3 6 80-16,-1 0 16 0,-4 4 0 0,-1 3 0 0,-3 0-144 0,-4 6-32 16,-7 3 0-16,1 5 0 0,-2-2-240 0,1 8-160 15,-1 6 192-15,4 1-192 0,2 0 160 16,4-1-160-16,3-1 128 0,7 6-128 0,4 6 240 0,7-6-48 15,4-3 0-15,5-1 0 0,7 1-192 0,6-4 0 16,8-3 0-16,10-3 0 16,6-2-880-16,12-7-272 0,6-3-48 0,-3-4-11488 15,-9-3-2304-15</inkml:trace>
  <inkml:trace contextRef="#ctx0" brushRef="#br1" timeOffset="63758.63">25501 15950 17503 0,'-1'1'1552'0,"1"2"-1232"15,0-3-320-15,0 0 0 0,0 0 1248 0,19 13 192 16,-1-5 32-16,2 0 16 0,3-3-272 0,5-4-48 15,5-1-16-15,0-3 0 0,-1-4-128 0,1 0-16 0,1-5-16 0,-2 1 0 16,0-3 48-16,-2-1 16 16,1 1 0-16,-4-2 0 0,-3 2-288 0,-4-1-48 15,-1 1-16-15,-1-1 0 0,-4 3-352 0,-3 3-80 16,-4-2-16-16,-1 3 0 0,-7-2 64 0,-2 4 16 0,-3 2 0 0,-4 2 0 16,-7-1 240-16,-2 7 32 0,-2 0 16 0,-2 5 0 15,-4 6-320-15,0 4-64 0,-2 5-16 0,-1-1 0 16,-4 2-80-16,0 3-16 0,1 3 0 0,0-1 0 15,0 2 0-15,5 1-128 0,5 1 192 0,7-3-64 16,5-4 0-16,6 2-128 0,4-5 192 0,10 0-64 16,6-1-128-16,6-3 0 0,3-3 0 0,2-6 0 0,6 0-128 15,-1-6-64-15,-1-3-16 0,1-2 0 16,-1-2-1808-16,3-3-352 0,2-1-80 0,0 0-8704 16,-3-2-1744-16</inkml:trace>
  <inkml:trace contextRef="#ctx0" brushRef="#br1" timeOffset="63929.75">26334 16244 25791 0,'-17'10'1152'0,"6"-5"224"0,-1 3-1104 0,1 0-272 15,2-1 0-15,0 0 0 0,2-1 3936 0,0-1 736 16,7-5 128-16,0 0 48 0,0 0-3376 0,0 0-656 16,0 0-144-16,0 0-32 0,0 0-448 0,-1-8-192 15,4-3 176-15,0 3-176 16,2-2-1024-16,4 2-320 0,4-2-48 0,0 4-17568 0</inkml:trace>
  <inkml:trace contextRef="#ctx0" brushRef="#br1" timeOffset="64565.85">27413 15677 16575 0,'0'0'1472'0,"0"0"-1168"0,-4-7-304 0,4 7 0 16,-2-3 2368-16,2 3 432 15,0 0 80-15,0 0 0 0,-3 8-1216 0,2 9-240 16,0 6-48-16,1 2-16 0,1 6-352 0,1 6-80 0,1 2-16 0,1 3 0 15,1 0-448-15,1-3-80 0,1-2-32 0,-1 0 0 16,-1-3-96-16,0-2 0 0,-1-9-16 0,4-1 0 16,-3-5-32-16,0-3 0 0,0-1 0 0,1-6 0 15,-6-7 304-15,12 1 64 0,-2-4 16 0,0-1 0 0,0-7 128 0,0-3 32 16,2-4 0-16,-1-2 0 16,-1-3-112-16,1-4 0 0,-3 1-16 0,1-4 0 15,0 4-336-15,0-2-64 0,0 4-16 0,-1-2 0 0,-1 3-208 0,2 4 0 16,-1 1 0-16,1 4 0 0,0 3-240 0,1-2-80 15,0 8-32-15,1-1 0 16,5 2-2192-16,0 1-432 0,2 1-96 0</inkml:trace>
  <inkml:trace contextRef="#ctx0" brushRef="#br1" timeOffset="66014.53">28412 15766 13823 0,'0'0'1216'0,"-9"-2"-960"16,9 2-256-16,-9 0 0 0,9 0 3968 0,-10 3 736 0,0 0 160 0,0-1 16 16,-2 1-3152-16,0-2-624 0,-4 0-128 0,-1 3-16 15,-6-3-240-15,4 2-32 16,1 1-16-16,0-1 0 0,-1 3 64 0,1 4 16 16,2-1 0-16,0 5 0 0,1 2-240 0,1 3-64 15,2 1 0-15,-1 3 0 0,3 3-304 0,-2-2-144 0,3 3 128 0,2-4-128 16,0-1 0-16,4-1 0 0,1-2 0 0,2-4 0 15,4-2 0-15,0-3 0 0,-4-10 0 0,10 6 0 16,0-2 0-16,2-4 0 0,0-4 0 0,2-1 0 16,0-5 224-16,2 2-32 0,0-6-16 0,2 0 0 15,0-1 16-15,1 0 0 0,1 1 0 0,-1-1 0 0,-2-2-192 16,-2 1 0-16,1-1 0 0,-4 4 128 0,-1 3-128 16,0 0 0-16,-5 4 0 0,0-1 0 0,-6 7 0 0,0 0-192 15,0 0 32-15,0 0 16 0,0 0 144 0,0 0-208 16,8 11 80-16,-4 0 128 15,-4-11-464-15,2 10 16 0,-2-10 16 0,3 12 0 0,-3-12 192 0,0 0 48 16,0 0 0-16,0 0 0 0,12 2 192 0,0-2 0 16,-1-1 0-16,1-2 0 0,-2-3-176 0,1 1 176 15,2 0-192-15,1-3 192 0,0 1 0 0,1 0 0 16,1-2 0-16,3 0 0 0,1-3 0 0,2-5 0 16,-2-1 0-16,0-1 0 0,1-2 0 0,-1-5 224 15,2 2-64-15,-1 0-16 0,1-5-144 0,2 1 192 16,-1 1-192-16,1-5 192 0,0-3-192 0,-2-1 0 0,-2-1 0 0,-1-3 128 15,-1-5-128-15,-2 2 0 16,0 1 0-16,-4-1 0 0,0 3 0 0,-2 3 0 0,-1 6 0 0,-3 5 0 16,-2 3 0-16,0 6 0 15,0 3 0-15,-2 1 0 0,-2 3 0 0,0 10-144 16,0 0 144-16,0 0 0 0,-9 7-128 0,0 5 128 0,-1 8 0 0,-1 4 0 16,-3 2 0-16,-1 5 0 15,-2 5 0-15,-2 5 0 0,-1 3 0 0,-2 5 0 0,-2-1 0 0,1 3 0 16,0 0 128-16,4 2 0 0,0-1-128 0,4-2 192 15,5-5 80-15,3 1 16 0,0-4 0 0,5-5 0 16,5-5-48-16,3-7-16 0,2-1 0 0,3-5 0 16,3-3-224-16,3-8 0 0,1 0 0 0,2-5 0 15,2-5 144-15,0-3-16 0,0-4 0 0,1-5 0 16,-1 0-128-16,-1-2 0 0,1-2 0 0,-2 0 0 0,-1-1 0 16,0 0 0-16,-1-2 0 0,-1 0 0 0,-3 1 0 0,2-3 0 15,1 0 0-15,-2 2 0 0,-2 1 0 0,-6 6 0 16,1 0 0-16,3-5 0 0,1 2 0 0,-6 4 0 15,0 1 128-15,-1 1-128 0,1 2 0 0,-6 9 0 16,0 0 0-16,0 0 0 0,0 0 0 0,0 0 0 16,0 0 0-16,0 0 0 0,-6 8 0 0,1 3 0 15,0 2 0-15,0 1 0 0,-1 0 0 0,0 1 0 16,0 3 0-16,1 2 0 0,-2 2 0 0,0 1 0 16,2-4 0-16,3 0 0 0,0 0 0 0,5-3 0 15,0 0 0-15,2-2 0 0,-2-3 0 0,4 1 0 16,0-6 0-16,2 2 0 0,2-3 0 0,-1-3 0 15,0-2 0-15,4-2 0 0,1-6 0 0,3 0 0 0,0-3 176 0,-1 1-176 16,4-4 160-16,-1-1-160 16,2 1 160-16,-3 0-160 0,-1 1 128 0,-2-2-128 15,-2 3 0-15,-2 1 144 0,0-3-144 0,-2-1 0 16,1 2 0-16,-2 1 128 0,-1 0-128 0,0-1 0 16,-2 3 0-16,-1-3 0 0,1 2 0 0,-3 3 0 0,-3 8 0 15,4-13 0-15,-1 3 0 0,-2 0 0 16,-1 10 0-16,-1-10 0 0,-1 1 0 0,1 4 0 0,-1-3 0 0,2 8 0 15,0 0 0-15,-11 4 0 0,1 2 0 0,-2 5 0 16,3 4 0-16,-5 4-144 0,0 4 144 0,0 0-208 16,0-2 208-16,2 2 0 0,1 3 0 0,3-6 0 15,3 0 0-15,4-1 0 0,2-1 0 0,7 0 0 16,1-3 0-16,3 0 0 0,4-1 0 0,1-4 0 16,3 2 0-16,-1-7 0 0,0 0 0 0,1-1 0 0,-1-7 0 15,3 1 128-15,-3-5-128 0,2-1 0 0,0-1 160 0,0-1-160 16,0 2 128-16,-1-2-128 0,3 0 0 0,-2-2 128 15,0 3-128-15,-1-1 0 0,0 2 0 0,2 0 0 16,-4 2 128-16,1 1-128 0,0-1 0 0,-5 1 0 16,0 1 0-16,0-4 0 0,-1 1 0 0,-1-1 0 15,1-1 128-15,-1 2-128 0,-4-5 0 0,0 2 0 16,-2 1 144-16,1-2-144 0,-2 1 0 0,-1-3 0 16,-3 0 0-16,-2 2 128 0,-2-2-128 0,-1 0 0 15,-1 3 0-15,-1-1 0 0,-3-1 0 0,-1 5 0 16,-2-2-128-16,-5 1 128 0,-2 7-128 0,-2 2 128 15,1 3-128-15,-1 7 128 0,1 3 0 0,-1 2-160 16,-2 1 160-16,0 5 0 0,1 0 0 0,3-3-128 0,1 1 128 0,4-1 0 16,3-2 0-16,2-2 0 15,3-5 0-15,3 1 0 0,4 1 0 0,3-4 0 16,-4-8 0-16,10 8 0 0,2-3 0 0,2 1 0 16,4-8 0-16,7 0 0 0,2-1 0 0,2-2 0 15,1-1 0-15,-5 2 0 0,3 0 0 0,1 2 0 0,-1-2 0 0,0 3 0 16,0 1 0-16,-2 3 144 0,0 2-144 0,-3 2 128 15,-3 5 64-15,-1 5 16 0,-2 1 0 0,-3 1 0 16,-4 0 112-16,-3 3 0 0,-3 2 16 0,-4-1 0 16,-2-2 80-16,-3 2 16 0,-6 1 0 0,-1-1 0 15,-2-3-16-15,-4 0 0 0,-2-3 0 0,-5 0 0 16,-3-3-160-16,-12-4-48 0,3-2 0 0,10-8 0 16,-2-5-1408-16,0-6-272 15,0-1-64-15,-12-14-19248 0</inkml:trace>
  <inkml:trace contextRef="#ctx0" brushRef="#br1" timeOffset="67093.84">29406 10223 21183 0,'0'0'1888'0,"0"0"-1504"0,-9 5-384 0,9-5 0 15,0 0 816-15,-9 2 80 0,9-2 32 0,0 0 0 16,0 0-64-16,0 0-16 0,-8 3 0 0,8-3 0 16,0 0 144-16,0 0 32 0,0 0 0 0,0 0 0 15,0 0-256-15,0 0-32 0,0 0-16 0,12-8 0 16,0 1-64-16,0 1-16 0,0 0 0 0,1 0 0 16,0-2-80-16,-1-1-32 0,2 4 0 0,0-5 0 0,1 1-160 0,2-2-48 15,0 3 0-15,0-2 0 0,-2 2-64 16,4-2-32-16,3 4 0 0,-2-3 0 0,1 2-16 0,-2 2 0 15,0 2 0-15,1 3 0 0,0 3-48 0,1 1-16 16,-1 0 0-16,0 2 0 0,1 3-144 0,0 3 0 16,1-2 0-16,-3 4 128 0,-2 1-128 0,-1 2 160 15,2-1-160-15,-2-1 160 0,1-1-32 0,-2 2 0 16,0 0 0-16,2 1 0 0,0 2 0 0,-2-2 0 16,0 1 0-16,-1 1 0 0,0 0 0 0,-1 2 0 15,-2 2 0-15,-1 0 0 0,-2-2 16 0,0 3 0 16,-1 3 0-16,0-4 0 0,-2 0 48 0,0 3 0 15,-3 1 0-15,1 1 0 0,-1 0 0 0,0-4 0 0,-2 0 0 16,0 0 0-16,0-3-64 0,0-1 0 0,-2-2 0 0,1 1 0 16,0-1-128-16,1-3 0 0,0-5 144 0,0-10-144 15,0 14 0-15,0-2 144 0,0-12-144 0,0 0 0 16,0 0 0-16,0 0 0 0,0 0 0 0,0 0 0 16,4-11-368-16,-1 3-16 0,1-6-16 0,-1 0 0 31,-2-3-1856-31,-1 2-368 0,-1-2-80 0,-2-2-14208 0</inkml:trace>
  <inkml:trace contextRef="#ctx0" brushRef="#br1" timeOffset="67614.32">30021 10389 13823 0,'0'0'1216'0,"0"0"-960"16,0 0-256-16,0 0 0 0,3-8 1408 0,-3 8 224 16,0-5 48-16,0 5 16 0,0 0-208 0,0 0-32 15,0 0-16-15,0 0 0 0,-5-5 128 0,5 5 32 16,0 0 0-16,-9 3 0 0,-1-1-608 0,1 6-112 16,-3 3-32-16,1 5 0 0,-2 0-16 0,-1 3 0 15,-1 0 0-15,0 3 0 0,0 5-144 0,-2-2-48 16,-2 4 0-16,0 1 0 0,-1 1-176 0,-1 2-32 15,1 3-16-15,0 0 0 0,1-1-176 0,-3 1-48 16,2-2 0-16,2-1 0 0,1-2-64 0,2-3-128 0,4-3 176 16,0 0-176-16,4-4 448 0,0-1-32 0,5-1 0 0,1-2 0 15,1-2-208-15,2-1-32 0,2-5-16 16,-4-9 0-16,0 0 16 0,11 4 0 0,1-6 0 0,1-4 0 16,1-5 0-16,-1-5 0 0,1-3 0 0,3 0 0 15,1-1-176-15,0-3 160 0,-2-6-160 0,2 1 160 16,1-4-160-16,3 0 0 0,0-1 0 0,1-4 128 15,-4-3-128-15,2-1 0 0,0-4 0 0,0 2 128 16,-2-2-128-16,0 3 0 0,-1-2 0 0,-2 6 0 16,-1 6 0-16,-2 3 0 0,1 6 128 0,-5 4-128 15,0 1 0-15,-4 7 0 0,0 1 0 0,-5 10 0 16,0 0 0-16,0 0 0 0,0 0 0 0,-4 11 0 16,-1 5 0-16,-1 1 0 0,-2 4 0 0,-1 4 0 0,-2 3-160 15,-2 4 160-15,-1 1 0 0,-2 2-144 0,-2 2 144 0,0 0 0 16,0-1 0-16,-1-2 0 0,-1-2 0 0,1-2-192 15,1-2 192-15,1-6-192 16,3-4-928-16,3-6-192 0,1-4-32 0,1-3-16 16,0-4-1408-16,9-1-288 0,-9-7-48 0,4-6-16 15</inkml:trace>
  <inkml:trace contextRef="#ctx0" brushRef="#br1" timeOffset="68086.4">29621 10242 19407 0,'-14'6'848'0,"6"-3"192"0,0-2-832 0,-1 3-208 0,-3 1 0 0,2-3 0 16,1-2 1312-16,1 0 224 0,1 0 32 0,7 0 16 15,0 0-352-15,-8-6-64 0,8 6-16 0,-2-8 0 16,2 8-384-16,2-12-96 0,5-5-16 0,1 4 0 16,4 3-240-16,2-1-48 0,2 1-16 0,3-3 0 15,3 3 32-15,4 1 16 0,0 2 0 0,5 0 0 0,1 3 48 16,3 4 16-16,3 0 0 0,-1 5 0 15,-3 4-128-15,-2 0-16 0,0 4-16 0,-4 4 0 0,-3 2-64 0,0 6-16 16,-5 1 0-16,-1-2 0 0,-3 4 16 0,0-1 0 16,-2 4 0-16,-3-5 0 0,-2 1 0 0,2-2 0 15,-4 2 0-15,0-4 0 0,-3-1-16 0,0 2 0 16,-1-3 0-16,0 0 0 0,-3-2-96 0,0 0 0 16,2 1-128-16,-2-1 192 0,0 3-192 0,0-2 0 15,0 1 128-15,1-2-128 0,0-3 0 0,0-1 0 16,-2-1 0-16,1 3 0 15,0-4-512-15,0-1-32 0,1-3-16 0,-1-9-11200 0,0 0-2240 16</inkml:trace>
  <inkml:trace contextRef="#ctx0" brushRef="#br1" timeOffset="68364.89">30030 10334 27695 0,'0'0'1216'0,"0"0"272"0,-7 7-1184 0,-1-1-304 0,2 6 0 0,-6 2 0 16,1 3 1040-16,-2 5 160 0,-3 3 16 0,-1 5 16 16,-1 3-80-16,-5 2-32 0,-2 3 0 0,0 2 0 15,0 3-240-15,0-1-48 0,-3-1-16 0,3 3 0 16,2-4-304-16,-3-4-64 0,3-1-16 0,3-3 0 15,2-6-288-15,3 0-144 0,2-6 160 0,4-1-160 16,3-4-704-16,4-5-256 0,2-10-32 16,0 0-16208-16</inkml:trace>
  <inkml:trace contextRef="#ctx0" brushRef="#br2" timeOffset="83856.97">4760 16453 2751 0,'0'0'128'0,"0"0"16"0,0 0-144 0,0 0 0 0,0 0 0 0,0-7 0 0,0 7 832 0,0 0 144 16,0-9 32-16,0 9 0 0,3-9-688 0,-3 9-128 15,0 0-16-15,0 0-16 0,0 0 240 0,0 0 48 16,0 0 16-16,0 0 0 0,0 0 304 0,0 0 64 16,0 0 16-16,0 0 0 0,0 0 144 0,0 0 32 15,0 0 0-15,-6 9 0 0,-1-2-112 0,7-7-16 16,-5 9 0-16,5-9 0 0,0 0-32 0,0 0-16 15,-1 9 0-15,1-9 0 0,0 0-208 0,0 0-32 16,0 0-16-16,0 0 0 0,0 0 144 0,5 9 32 16,-5-9 0-16,9 4 0 0,-9-4-96 0,11 3-16 15,1-2 0-15,0-1 0 0,2 0-192 0,0 0-32 16,2 0-16-16,1-1 0 0,4-1-48 0,0 1-16 16,2-2 0-16,0 3 0 0,5 0-80 0,0 2-16 0,0-2 0 0,4 1 0 15,2-1-96-15,3 1-32 0,-1 1 0 0,-1-1 0 16,1-1 0-16,-1 0 0 0,1 0 0 0,1 0 0 15,0 0 16-15,1-1 0 0,4-1 0 0,0 2 0 16,2 0 96-16,3 0 16 0,0-1 0 0,2 0 0 16,0-1 48-16,1 2 16 0,-3-2 0 0,0-1 0 15,0 0-64-15,1 0 0 0,2 0 0 0,2 2 0 16,1 0-32-16,1 1-16 0,0-1 0 0,0 1 0 16,-2-3-32-16,0 2-16 0,0 0 0 0,0 1 0 15,0 0-160-15,2 0 0 0,0 0 144 0,2 1-144 16,1 0 0-16,1 2 128 0,-3-3-128 0,-1 0 0 15,-2 1 0-15,0 1 0 0,0 2 0 0,2 1 128 16,4-2-128-16,-1-1 192 0,-2 0-64 0,1-1 0 0,-1 0-128 16,-1 1-128-16,1 0 128 0,0 2-192 0,0-2 192 15,3 1 0-15,-2-2 0 0,1 1 128 0,-3-2-128 0,1 1 192 16,0-1-64-16,1 2 0 0,0 1 0 0,2 2 0 16,3-2 0-16,1-1 0 0,1-1 16 0,0 3 16 15,0 0 0-15,-2 1 0 0,-3-1-160 0,4 1 192 16,4 3-192-16,0-3 192 0,1-2-192 0,-3 0 0 15,0 0 144-15,1 0-144 0,0 0 0 0,2-1 144 16,2 0-144-16,1 0 0 0,1 1 128 0,-1 2-128 16,-4-3 0-16,0 1 0 0,0-2 0 0,3 3 128 15,0 0-128-15,-1 1 0 0,2-3 160 0,-3 1-160 16,-1 1 128-16,3 2-128 0,-2-1 128 0,2-1-128 16,1 0 0-16,-2 0 128 0,1 2-128 0,-2-3 0 15,1-1 0-15,2 2 128 0,2 4-128 0,3-3 128 0,-1 0-128 16,0 1 128-16,-6-5-128 0,3 2 0 0,1-1 0 0,1 4 128 15,2 2-128-15,-1-2 0 0,-1-1 0 0,-2 1 128 16,-4-2-128-16,2 1 0 0,-1 5 0 0,2-2 0 16,7 3 0-16,-4-3 0 0,-3 1 0 0,0-2 0 15,-3 2 0-15,3-2 0 0,-1 3 128 0,2-3-128 16,3 3 0-16,-2-3 0 0,-2-1 0 0,1 2 0 16,1-3 0-16,0 1 128 0,2 1-128 0,2-2 0 15,0 1 0-15,1 3 128 0,-4-4-128 0,1 0 0 16,1 0 0-16,1-1 0 0,3 1 128 0,-1 4-128 15,-3-3 0-15,0 1 0 0,0-2 0 0,2 0 0 16,-2-3 0-16,4 3 0 0,1 2 0 0,0-3 0 16,-4 1 0-16,2 2 0 0,-2-2 128 0,6 1-128 0,-1 0 0 15,-1-1 0-15,-2-1 0 0,0 1 128 16,0 0-128-16,2 0 0 0,1-2 0 0,2 0 0 0,-2 2 128 16,1-3-128-16,-1-1 0 0,-1 2 128 0,3-1-128 0,-2 1 160 15,-1-1-160-15,0-1 160 0,2 1-160 0,-1 2 0 16,3-3 0-16,1 0 128 0,-1-1-128 0,-1-1 0 15,2 0 0-15,1 1 128 0,-2-2-128 0,2 0 0 16,1-2 0-16,-2 1 0 0,-1 1 0 0,1 1 0 16,0-2 128-16,2 0-128 0,2-2 0 0,-3 2 0 15,-2-1 0-15,0-1 0 0,-3 0 0 0,4 1 0 16,3 0 0-16,0-1 0 0,-7-1 0 0,2 0 0 16,-3 0 0-16,4-3 0 0,4 4 0 0,-1-1 0 15,-3 1 0-15,-1 1 0 0,-2-6 0 0,2 2 128 0,2 2-128 16,-5-3 0-16,1 4 0 0,-3-3 0 0,-1 3 0 15,1 0 0-15,1-3 0 0,1 2 0 0,1 1 128 16,1-3-128-16,-6 1 0 0,-1 0 0 0,2 0 0 0,2 2 0 16,1-4 0-16,-1 1 0 0,-4 2 0 0,1-4 0 15,-2-1 0-15,1 2 0 0,3 1 128 0,-3-1-128 16,-3-2 0-16,2 0 0 16,-2-3 0-16,-1 3 0 0,1 4 0 0,-1-2 0 0,1 0 0 0,-1-3 0 15,-2 0 0-15,0 0 0 0,-2-2 0 0,0 5 0 16,-2-4 0-16,3-1 0 0,-1 1 128 0,-1 1-128 15,-2-2 0-15,0 0 128 0,3 0-128 0,-5 2 128 16,1-2-128-16,1-2 0 0,0-1 0 0,-3 3 0 16,-3 3 0-16,-1-3 0 0,-1-3 0 0,-1 1 0 15,-2 0 0-15,1 3 0 0,1-1 0 0,-1 0 0 0,-2 0 0 16,-2-2 0-16,-3 1 0 0,-3 1 0 16,-2-1 0-16,0-2 0 0,-1 0 0 0,-1 0 0 0,0 2 0 0,-1-1 0 15,-1 3 0-15,4-1 0 0,-4-4 0 0,-1-3 0 16,-2 1 0-16,-4 1 0 0,-1 0 0 0,-5 0 0 15,0 1 0-15,-4-2 0 0,-5 1 0 0,0-2 0 16,-3 1 0-16,0 1 0 0,-1 1 0 0,-2-2 0 16,-1-1 0-16,-2 1 0 0,0-2 0 0,-2 3 0 15,-1 0 0-15,-4 0 0 0,0 0 0 0,-4 0 0 16,-1-2 0-16,-2 0 0 0,0 6 0 0,-1-3 0 16,-2 0 0-16,0 1 0 0,-2-2 0 0,1 1 0 15,-2-1 0-15,-1 0 0 0,0 0 0 0,0-1 0 16,-2 0 0-16,-1-1 0 0,-1-4 0 0,1 2 0 15,-5 2 0-15,2-2 0 0,-2-1 0 0,-1 2 0 16,-2 3 0-16,-1 0 0 0,3 0 0 0,-2 0 0 0,-3 1 0 16,-1 2 0-16,-2-2-128 0,-2 0 128 0,0 3 0 0,-5 1 0 15,2 5 0-15,-2-6 0 0,-5-3 0 0,-4 0 0 16,-4 4-128-16,0-2 128 0,1-2 0 0,-3 1 0 16,-1 1 0-16,2 2 0 0,-2 0 0 0,-2-3 0 15,-2-1 0-15,-3 2 0 0,-4-2 0 0,-1 2 0 16,-1-3 0-16,0 3 0 0,1 1 0 0,-4 0 0 15,-5 1 0-15,3-3 0 0,-2 3 0 0,2 0 0 16,-3 2 0-16,-3 1 0 0,-3-1 0 0,-3 3 0 16,1-3-128-16,-2 5 128 0,-1-1 0 0,-1 3 0 15,1 4 0-15,-3-3 0 0,-3-4 0 0,5 3 0 16,-2 1 0-16,-3-1 0 0,1 3 0 0,-2-2 0 16,0 1 0-16,2 0 0 0,-1-1 0 0,-2 1 0 0,-1 1 0 15,-1-3 0-15,1 1 0 0,2-1 0 0,-2 4 0 0,-3-1 0 16,-4 0 0-16,-1 0 0 0,3 1 0 0,0 2 0 15,-2 2 0-15,0-2 0 0,0-2-144 0,2 2 144 16,1 4 0-16,-2-1 0 0,-1-1 0 0,1-3 0 16,1 0 0-16,-1 3 0 0,0 0 0 0,-1 0 0 15,-1-3 0-15,2 0 0 0,0 1 0 0,-3 3 0 16,-3-3 0-16,1 0 0 0,3-1 0 0,0 1 0 16,2 1 0-16,-5-1 0 0,-3-4 0 0,2 3 0 15,2 0 0-15,-1 2 0 0,-1-4 0 0,4 0 0 16,3-3 0-16,1 4 0 0,0 1 0 0,-2-2 0 15,-2-3 0-15,3 3 0 0,3 0 0 0,1 1 0 0,-2 0 0 16,2-2 0-16,-1-3 0 0,0 3 0 0,0 3 0 16,1 0 0-16,0-2 0 0,1-1 0 0,-2 0 0 15,3-1 0-15,3 2 0 0,-3 0 0 0,-5-1 0 16,2 2 0-16,2 1 0 0,3 0 128 0,-1 0-128 0,-2 0 0 16,-3-1 0-16,2 0 0 0,0-1 0 0,2 1 0 15,0 0 0-15,0-2 0 0,0 1 0 0,1-1 0 16,2 1 0-16,-1 0 0 0,1 1 0 0,-2-2 0 15,0 1 0-15,3-2 0 0,1 2 0 0,0 0 0 16,-1 2 0-16,-2-1 0 0,4 0 0 0,-1-1 0 16,-2 2 0-16,3-1 0 0,-1 2 0 0,-4-1 0 15,2 0 0-15,1 0 0 0,1 0 0 0,0 2 0 16,-2 2 0-16,2-2 0 0,-1-1 0 0,2 3 0 16,2 0 0-16,-2-1 0 0,-6-1 0 0,4 1 0 0,2-3 0 15,3 2 0-15,-1 5 0 0,-1-5 0 0,-2 1 0 16,-1-2 0-16,2-1 0 0,3 2 0 0,3 1 0 15,-6 1 0-15,1-3 0 0,1-1 0 0,0 0 0 16,3 1 0-16,-1 2 0 0,1-2 0 0,-3 2 0 0,2-1 128 16,1-2-128-16,1 0 0 0,2-1 0 0,1 4 0 15,1 2 128-15,1-2-128 0,-3-1 0 0,2-4 0 16,2 2 128-16,2 2-128 0,0 1 0 0,0 1 0 16,-4 1 0-16,4-2 0 0,3-1 0 0,0 0 0 15,1 2 0-15,3-1 0 0,2 2 0 0,-1-1 0 16,-3 1 0-16,2-3 0 0,2-1 0 0,0 1 128 15,3 4-128-15,2-3 0 0,1 4 0 0,2 0 0 16,-2-3 0-16,0 1 0 0,-3-1 0 0,6 2 0 16,-1-2 0-16,3 1 0 0,1 2 0 0,2-1 128 0,-2 2-128 0,-1 1 0 15,-2-2 0-15,3 3 0 0,1-3 0 0,-2 4 0 16,2 2 160-16,4-2-160 0,0 2 160 0,2 0-160 16,0-4 0-16,0 3 0 0,-3 4 0 0,1-1 0 15,-2-1 0-15,3 0 0 0,0-2 0 0,2 2 0 16,-2 0 0-16,3 2 0 0,-3 0 0 0,4 2 0 15,-1 0 0-15,1 1 0 0,0 0 0 0,-3-1 0 16,1-2 0-16,1 1 0 0,4-1 0 0,-2 3 0 16,1 2 0-16,3 2-128 0,0-4 128 0,5 2 0 15,1 2 0-15,0 0 0 0,3 1 0 0,1-2 0 16,-1 1 0-16,2 1 0 0,3-1 0 0,1-2 0 16,1 0 0-16,3-4 0 0,1 4 0 0,2-2 0 15,1 1 0-15,2-1 0 0,2-1 0 0,-1 1 0 0,3 1 0 0,0-1 0 16,2-3 0-16,0 2 0 0,2 2 0 0,1 1 0 15,1 2 0-15,-1 2 0 0,3-5 0 0,-1 4 0 16,2 3 0-16,0-4 0 0,2 1 0 0,-1 1 0 16,3-1 0-16,-2 3-160 0,3-4 160 0,2 2 0 15,0 2 0-15,1-2 0 0,-2 5 0 0,3-2 0 16,1-2 0-16,3 4 0 0,1-4 0 0,4 3 0 16,1-1 0-16,2 0 0 0,4-5 0 0,3 0 0 15,3 1 0-15,5-2 0 0,2-1 0 0,7 0 0 16,4-3 0-16,8-3 0 0,6-1 0 0,4 0 0 15,5-5 0-15,2 0 0 0,2-4 0 0,1 0 0 0,0 0 0 16,6 0 0-16,1-2 0 0,0 0 0 16,-2 0 0-16,0 5 0 15,-5-1-1664-15,5 6-288 0,-1 1-64 0</inkml:trace>
  <inkml:trace contextRef="#ctx0" brushRef="#br2" timeOffset="90698.7">14195 19501 14623 0,'0'0'640'0,"0"0"144"0,0 0-624 0,0 0-160 15,0 0 0-15,0 0 0 0,-8-2 464 0,8 2 64 0,0 0 16 0,0 0 0 16,-9-1 64-16,9 1 16 16,0 0 0-16,-9 0 0 0,9 0 144 0,0 0 16 0,-7 0 16 0,7 0 0 15,0 0-48-15,0 0-16 0,0 0 0 0,0 0 0 16,0 0-96-16,0 0-32 0,0 0 0 0,0 0 0 16,0 0-224-16,0 0-64 0,0 0 0 0,3-11 0 15,2 0 176-15,1-2 16 0,0 4 16 0,2-2 0 16,2 0 112-16,0 0 32 0,-1-4 0 0,2-1 0 15,-1-5-160-15,2 2-48 0,-1-1 0 0,2-2 0 16,1-4-176-16,0 1-32 0,0-3-16 0,1 2 0 16,0-4-96-16,1 5-16 0,-4-3 0 0,2 3 0 15,-1-2 16-15,0 2 0 0,0-1 0 0,-1 5 0 16,-2 0 0-16,2 0 0 0,-2 2 0 0,-1 1 0 16,0 1-144-16,-3 3 192 0,2 0-192 0,-2 4 192 15,-1-1-192-15,0 4 0 0,0-2 0 0,-5 9 128 0,0 0-128 16,0 0 0-16,0 0 0 0,7-5 0 0,-7 5 0 0,0 0 128 15,0 0-128-15,0 0 0 0,0 0 0 0,11 4 0 16,-2 4 0-16,1 2 0 0,0 1 0 0,1 2 128 16,-4 5-128-16,2 5 0 0,3 1 0 0,-1 8 0 15,-2 2 0-15,2 4 0 0,-2 2 0 0,0-2 0 16,-2-2 0-16,4 0 0 0,-2-2 0 0,-2-2 0 16,1 0 0-16,0-5 0 0,-1-2 0 0,1-3 0 15,0-3 0-15,-1-1 0 0,-3 1 0 0,1-3 0 16,0-1 0-16,0 1 0 0,-1-4 0 0,1 0 0 15,-5-12 0-15,4 11 0 16,-4-11-400-16,0 0-176 0,0 0-16 0,0 0-16 16,0 0-2080-16,0 0-432 0,0 0-80 0</inkml:trace>
  <inkml:trace contextRef="#ctx0" brushRef="#br2" timeOffset="90906.59">14267 19241 20271 0,'0'0'1792'0,"0"0"-1424"0,0 0-368 0,0 0 0 16,0 0 1536-16,0 0 256 0,9-10 32 0,1 5 16 15,3 3-400-15,3-1-80 0,5-5-16 0,3 3 0 16,1 2-208-16,3 1-48 0,2-3-16 0,0 2 0 16,2 1-608-16,3 0-112 0,1 1-32 0,0 0 0 15,-5-1-320-15,0 2 144 0,-4 0-144 0,-3-1 0 16,-4-1-912-16,-2 2-304 0,-2 1-48 0</inkml:trace>
  <inkml:trace contextRef="#ctx0" brushRef="#br2" timeOffset="91257.25">15240 19053 24239 0,'0'0'1072'0,"0"0"224"0,0 0-1040 15,0 0-256-15,0 0 0 0,10 9 0 0,-3-2 1024 0,2 6 128 0,3 5 48 0,-3 3 0 16,2 7-176-16,2 2-48 0,2 3 0 0,0 2 0 15,-1 0-224-15,3 1-48 0,-2 4-16 0,-1-2 0 16,2 0-352-16,-2-2-64 0,-1-3-16 0,1 0 0 16,-1-4-256-16,-2-5 0 0,-1 2 0 0,1-5 0 15,-4-2 128-15,1-2-128 0,-3-2 0 0,0-4 0 16,-2 0-240-16,-3-11-96 0,0 5-32 0,0-5 0 16,0 0-2336-1,0 0-480-15</inkml:trace>
  <inkml:trace contextRef="#ctx0" brushRef="#br2" timeOffset="91502.27">15561 18997 23951 0,'0'0'2128'0,"-1"-10"-1696"0,1-2-432 0,1 1 0 0,-1 11 560 0,0 0 16 15,0-7 16-15,0 7 0 0,0 0 624 0,-8 7 112 16,-2 3 16-16,-2 6 16 0,-4 5-336 0,-1 8-64 15,-5 2 0-15,-1 4-16 0,-4 5-240 0,1 3-32 16,-1-4-16-16,3 2 0 0,-3 2-240 0,2-6-48 16,-1-3-16-16,3-1 0 0,4-2-160 0,3-1-48 15,1-4 0-15,2-1 0 0,3-5-144 0,2 0 0 16,4-5 0-16,3-1 0 16,1-5-1216-16,0-9-208 0,9 9-48 0,4-7-9040 0,3-6-1808 0</inkml:trace>
  <inkml:trace contextRef="#ctx0" brushRef="#br2" timeOffset="91982.86">16231 19262 11967 0,'0'0'1072'0,"0"0"-864"0,10-6-208 0,2-4 0 15,2 2 3072-15,2-2 560 0,3 4 112 0,2-3 32 16,-1 1-2208-16,3-2-432 0,0 6-96 0,2 0-16 15,2-2-352-15,1-2-80 0,1 3-16 0,0 0 0 16,2 4-272-16,-1 0-64 0,1-2-16 0,-2 2 0 16,1 1-224-16,0 0 0 0,-7 0 0 0,-1 1 0 31,-4-1-2064-31,-4 3-368 0</inkml:trace>
  <inkml:trace contextRef="#ctx0" brushRef="#br2" timeOffset="92194.02">16366 19370 27647 0,'0'0'2448'0,"0"0"-1952"0,0 0-496 0,0 0 0 0,0 0 1200 0,12 0 144 16,1 0 16-16,2 0 16 0,2-1-624 0,3 0-128 15,3 0-32-15,4-1 0 0,-3-3-144 0,4 3-48 16,2-2 0-16,4 1 0 0,1 2-240 0,2-1-160 16,1-2 192-16,0-1-192 15,-1 1-656-15,-3 1-240 0,-2 3-64 0,-1-2-9280 16,-3-2-1856-16</inkml:trace>
  <inkml:trace contextRef="#ctx0" brushRef="#br2" timeOffset="93798.24">17853 18937 12895 0,'0'0'1152'0,"0"0"-928"16,0 0-224-16,4-9 0 0,-4 9 1584 0,5-7 272 16,-5 7 48-16,0 0 16 0,4-13-640 0,-4 13-112 15,-2-9-16-15,2 9-16 0,-3-12-224 0,-1 6-32 0,-1-4-16 0,-2 5 0 16,1-3 48-16,1 2 16 0,-4 0 0 0,0-1 0 15,9 7-144-15,-11-4-16 0,0 1-16 0,1 1 0 16,-2 1-320-16,-2 4-64 0,-2 0-16 0,1 8 0 16,-1-5-160-16,-1 7-48 0,-1-1 0 0,-1 9 0 15,0 0-16-15,0 3-128 0,1 4 192 0,0 2-64 16,1 3-128-16,1 5 160 0,1-1-160 0,4 2 160 16,3 2-160-16,2-4 0 0,2-1 0 0,4 0 0 15,2-3 128-15,5-4-128 0,3-1 128 0,3-2-128 16,1-2 208-16,3-4-32 0,3-3-16 0,1-5 0 15,3-4 32-15,2 0 0 0,2-1 0 0,2-5 0 16,2-2 128-16,1 0 48 0,0-4 0 0,-4-5 0 16,-1 0 0-16,-1-4 0 0,0 1 0 0,-3-4 0 15,-1 1-80-15,0-5-16 0,-1-2 0 0,0 0 0 16,-3 1-64-16,-1-5-16 0,-2 2 0 0,-2-2 0 0,-2-6 160 16,-3-1 32-16,-3-3 0 0,-2-1 0 0,-4-3 0 15,-1-2 0-15,-7 2 0 0,-1 5 0 0,-1 3-80 0,-1 4-16 16,-2 3 0-16,-4 4 0 0,-2 5-96 0,-1 4-32 15,-2 1 0-15,-1 7 0 0,-1 3-160 0,-1 3 0 16,-2 0 0-16,0 4 0 16,2 3-1040-16,2-2-144 0,2 4-32 0,5-2 0 15,4 1-1840-15,6-4-368 0</inkml:trace>
  <inkml:trace contextRef="#ctx0" brushRef="#br2" timeOffset="94208.79">18674 18923 15663 0,'0'0'688'0,"0"0"144"0,0 0-656 0,0 0-176 0,-4-2 0 0,4 2 0 0,0 0 2496 0,0 0 480 15,0 0 96-15,4 12 0 0,-1 0-1920 0,3 2-384 16,3 2-64-16,4 2-32 0,2 5 176 0,4 4 48 16,4 1 0-16,1 2 0 0,3 4-288 0,1 2-48 15,2 1-16-15,-3-2 0 0,-3 1-192 0,-1-2-32 16,-3-1-16-16,-2-2 0 0,-1-2-64 0,-2 2-16 16,-1-6 0-16,-2 3 0 0,1-4-16 0,-1 0 0 15,-2-1 0-15,-3-4 0 0,1-4-208 0,-2-3 144 16,-2 1-144-16,-1-3 128 0,-3-10-128 0,0 0 0 15,0 0 0-15,0 0-176 16,0 0-1568-16,0 0-320 0,-7-9-64 0</inkml:trace>
  <inkml:trace contextRef="#ctx0" brushRef="#br2" timeOffset="94448.77">19088 18959 15663 0,'0'0'1392'0,"-1"-7"-1120"0,1 7-272 0,-1-10 0 16,1 10 3264-16,0 0 608 0,0 0 112 0,-6-1 32 15,-3 2-2160-15,-1 8-448 0,-3 4-64 0,0 6-32 16,-5 4-352-16,-2 2-64 0,-3 8 0 0,-2 3-16 16,-3 2-288-16,-3 1-48 0,-3 3-16 0,2-2 0 0,-1-2-192 0,4-1-32 15,3-2-16-15,3 0 0 0,3-5-288 0,2-2 128 16,3-3-128-16,4-3 0 0,2-3 0 0,4-2-224 15,1-2 16-15,4-5 0 16,0-10-1264-16,0 0-256 0,10 4-64 0,3-7-9088 16,1-3-1840-16</inkml:trace>
  <inkml:trace contextRef="#ctx0" brushRef="#br2" timeOffset="94830.93">18666 18842 18431 0,'-20'-9'1632'0,"10"6"-1312"0,0 1-320 0,2-2 0 16,2-2 1776-16,6 6 272 0,-4-4 64 0,4 4 16 15,0 0-880-15,0 0-176 0,4-9-48 0,5 4 0 16,3 1-48-16,6 1-16 0,5-3 0 0,4 2 0 15,6 2-80-15,5-1-32 0,5 2 0 0,4-2 0 16,2-3-320-16,0 1-64 0,-1 0-16 0,2-2 0 16,0 4-208-16,-3-1-48 0,-4 3-16 0,-4-2 0 15,-3 1 48-15,-6-2 16 0,-6 2 0 0,-4 0 0 16,-8-2 224-16,-12 4 48 0,0 0 16 0,0 0 0 16,0 0 48-16,-11-2 0 0,-8-2 0 0,-7-1 0 0,-4 2-192 15,-5 1-16-15,-1 0-16 0,-3 1 0 0,-1-3-176 16,3-1-48-16,4 1 0 0,2 0 0 0,5 3-128 15,2 1 0-15,2 0 0 0,4 0 128 16,2-1-1088-16,7 0-208 0,9 1-48 0,0 0-16 16,0 0-1984-16,18 2-400 0</inkml:trace>
  <inkml:trace contextRef="#ctx0" brushRef="#br2" timeOffset="95261.93">19910 19104 7359 0,'0'0'656'0,"-11"2"-528"0,0-2-128 0,3 0 0 0,-2 1 2672 0,10-1 496 0,0 0 96 0,0 0 32 0,0 0-1264 0,0 0-256 15,0 0-48-15,0 0-16 0,13-1 32 0,2 1 16 16,6 0 0-16,1-1 0 0,8 0-528 0,1-1-96 16,2 0-32-16,6 2 0 0,1 0-528 0,2-2-128 15,4 0 0-15,-3 1-16 0,0-2-304 0,-1 2-128 16,0-2 128-16,-7 2-128 0,-2 0 0 0,-7 0-320 16,-3-1 48-16,-4 2-10688 15,-5 0-2144-15</inkml:trace>
  <inkml:trace contextRef="#ctx0" brushRef="#br2" timeOffset="95431.26">20041 19350 28559 0,'0'0'2544'0,"16"0"-2032"0,4 0-512 0,7 1 0 16,2 2 1904-16,6 0 272 0,4-2 64 0,4-1 16 16,3-1-1424-16,4-1-272 0,2-3-64 0,1 3-16 15,-1-2-272-15,-1-3-48 0,-3 1-16 0,-3 1 0 16,-4 0-144-16,-5 1 0 15,-3 0-160-15,-2-1 160 16,-4 0-2240-16,-2 0-368 0</inkml:trace>
  <inkml:trace contextRef="#ctx0" brushRef="#br2" timeOffset="96015.43">21993 18809 27071 0,'-23'0'1200'0,"10"-3"240"0,2 1-1152 0,-4 0-288 0,-1 2 0 16,0 3 0-16,-4 1 912 0,-2 1 128 0,-1 0 32 0,-2 5 0 15,-5-1-624-15,1 2-112 0,-1 3-16 0,0 0-16 16,0 2-48-16,-1 0-16 16,1 1 0-16,-1 3 0 0,7 5 144 0,3 2 48 0,2 5 0 0,2 5 0 15,3 1 32-15,4 3 16 0,5 3 0 0,5-3 0 16,5 2 32-16,3-2 0 0,6-3 0 0,3 1 0 15,5-2-192-15,2-3-16 0,3-1-16 0,1-1 0 16,1-6-160-16,4 0-128 0,3-5 192 0,3-4-192 16,2-3 576-16,1-3 16 0,1 1 0 0,1-5 0 15,3-5 32-15,-2-3 0 0,-3-4 0 0,-3-2 0 16,-3-5-128-16,-4-2-32 0,-3-3 0 0,-1-1 0 16,-1-3 176-16,-5-1 16 0,-1-2 16 0,-5-5 0 15,-3-2 64-15,-3-6 16 0,-4-3 0 0,-4-11 0 16,-5-5-224-16,-3 1-32 0,-3-1-16 0,-4 4 0 0,-5 5-272 15,1 7-48-15,-2 3-16 0,0 6 0 0,-2 10-144 16,1 2 0-16,-2 5 0 0,-1 6 0 0,-2 2-144 0,-2 3-64 16,-2 3-16-16,-3 3 0 15,-3 2-1968-15,-1 2-400 0,0 7-80 0</inkml:trace>
  <inkml:trace contextRef="#ctx0" brushRef="#br2" timeOffset="97006.27">15116 18863 21183 0,'-18'-5'944'0,"10"1"192"0,-1-1-912 0,0-2-224 0,0 0 0 0,0 2 0 0,1-5 544 0,2 4 64 16,-3-2 16-16,3 3 0 0,6 5-32 0,0 0 0 16,-9-2 0-16,9 2 0 0,0 0-80 0,0 0 0 15,0 0-16-15,0 0 0 0,0 0-208 0,0 0-32 16,0 0-16-16,0 0 0 0,0 0 192 0,0 0 32 15,0 0 16-15,0 0 0 0,14 5 96 0,1 0 32 16,-2-2 0-16,2-1 0 0,2-1-48 0,2 0-16 16,2 1 0-16,3-2 0 0,3-3-160 0,2 2-48 15,1-1 0-15,0 0 0 0,-1-3-144 0,3 0-48 16,4-2 0-16,-5 1 0 0,1 4-144 0,0-2 0 0,0 0 144 0,-2-1-144 16,-1-2 256-16,-1 2-32 0,0-1 0 0,-1 0 0 15,-5 1 224-15,-2 0 64 0,-2-6 0 0,-3 5 0 16,-5-2 0-16,-3 2 0 0,-5 0 0 0,-4-2 0 15,-3 3 192-15,-6-3 64 0,-5 2 0 0,-6 1 0 16,-7-4-160-16,-3 4-32 0,-2 2 0 0,-3 0 0 16,-1-3-272-16,1 5-64 0,0 1-16 0,3 1 0 15,2 5-224-15,4-3 0 0,5-1 0 0,0 1 0 16,4 5-192-16,4-2-144 0,4 2-32 0,3 2 0 16,4 3-2384-1,5-2-464-15,5 2-112 0</inkml:trace>
  <inkml:trace contextRef="#ctx0" brushRef="#br2" timeOffset="100119.84">21432 18716 9215 0,'0'0'816'0,"-7"2"-656"15,-1 0-160-15,1-1 0 0,-5 2 1216 0,2-2 224 16,1 1 32-16,0 0 16 0,2-2-240 0,7 0-48 16,-11-2-16-16,11 2 0 0,-9-1-48 0,9 1-16 15,0 0 0-15,0 0 0 0,-5-2-32 0,5 2 0 16,0 0 0-16,0 0 0 0,0 0-192 0,9-6-64 0,4 0 0 0,5 1 0 15,3 4-192-15,7-3-32 0,2-4-16 0,4 4 0 16,3 3-160-16,1 0-48 0,0-3 0 0,3 0 0 16,2 2 0-16,0 0-16 0,2 2 0 0,-2 3 0 15,3 1-80-15,-3-2-16 0,1 1 0 0,-2-1 0 16,-4 1-16-16,-5 0-16 0,-2-3 0 0,-4 0 0 16,-4 0-48-16,-3 0-16 0,-1 0 0 0,-4 0 0 15,-1-2 16-15,-5 1 16 0,-9 1 0 0,0 0 0 16,0 0 112-16,0 0 0 0,0 0 16 0,0 0 0 15,0 0 224-15,-5-9 32 0,-4-4 16 0,-2 2 0 16,-3 1-96-16,-3-2 0 0,-2 3-16 0,-3-1 0 16,-3 0-176-16,-2 1-16 0,-1 3-16 0,-1-2 0 15,0 2-288-15,2 0 0 0,4 2 0 0,4 0 0 16,4 0-848 0,5 2-288-16,10 2-48 0,0 0-11168 0,0 0-2224 0</inkml:trace>
  <inkml:trace contextRef="#ctx0" brushRef="#br2" timeOffset="101849.24">23431 19138 10127 0,'0'0'896'0,"0"0"-704"16,-11 4-192-16,3 0 0 0,8-4 1920 0,0 0 368 16,-9 6 64-16,9-6 16 0,0 0-1040 0,0 0-208 15,0 0-32-15,0 0-16 0,11 5-64 0,6 0-16 16,3-1 0-16,9-4 0 0,7-3 32 0,6 1 16 15,6-1 0-15,-1-1 0 0,0 1-528 0,3-5-128 16,2 2 0-16,0 3-16 0,0-1-368 0,0 0 0 16,-1 2 0-16,-7 1 0 15,-3-1-448-15,-8 2-176 0,-5 3-16 0,-7 1-8192 0,-10 2-1648 0</inkml:trace>
  <inkml:trace contextRef="#ctx0" brushRef="#br2" timeOffset="102025.2">23442 19412 24879 0,'0'0'2208'0,"0"0"-1760"0,0 0-448 0,0 0 0 16,0 0 912-16,17 4 112 0,4-2 0 0,7-2 16 15,5-2-720-15,4 0-128 0,4 0-48 0,-2 1 0 16,1 0-144-16,-1 0 0 0,2-2 0 0,1 2 128 16,0 0-128-16,-2 1 0 0,-2 1 0 0,0 0-8688 15,-1-1-1680-15</inkml:trace>
  <inkml:trace contextRef="#ctx0" brushRef="#br2" timeOffset="102316.08">23823 18982 29487 0,'0'0'2624'0,"13"-4"-2112"16,5 0-512-16,5 0 0 0,2 0 448 0,8 3 0 15,7 0-16-15,3 2 0 0,6 3-240 0,0 1-64 16,-1 0 0-16,-1 3 0 0,-4-2 32 0,2 2 0 16,-1 3 0-16,1 4 0 0,-1 2 64 0,0 3 16 15,-4 1 0-15,-3 1 0 0,-5 4-240 0,-5-1 176 16,-6 6-176-16,-7-1 160 0,-5-3-160 0,-8 1 128 0,-6-4-128 16,-6 1 128-16,-7 2 96 0,-6-1 16 0,-5-1 0 0,-2-1 0 15,-2 5-112-15,1-4 0 0,-1 1-128 0,0-2 192 31,0-2-1072-31,4-2-208 0,3-3-64 0,6-4-13120 0</inkml:trace>
  <inkml:trace contextRef="#ctx0" brushRef="#br2" timeOffset="102789.3">25284 19963 8287 0,'0'0'736'0,"0"0"-592"16,0 0-144-16,2-9 0 0,4-3 3744 0,1-2 720 15,3-1 144-15,2-3 16 0,1-2-3120 0,2-3-624 16,0-2-128-16,4-6-32 0,3 0 176 0,1-1 16 16,1-3 16-16,0 1 0 0,0 0-80 0,-1-8-16 15,0 1 0-15,0-1 0 0,1-1 32 0,-3 1 0 0,1-2 0 16,-2-1 0-16,-1-4-400 0,-1 0-80 0,-1 3 0 16,-2 1-16-16,-1 4-160 0,1 4-16 0,1 5-16 15,-3 7 0-15,-1 1-48 0,-2 5-128 0,2 6 192 0,-2 2-64 16,-3 4-128-16,2 2 192 0,-9 5-192 0,12 7 192 15,-12-7-192-15,12 17 0 0,1 4 0 0,-3 3 0 16,-2 8 0-16,0 4 0 0,0 3 0 0,-1 3 0 16,-1 2-160-16,-1 0 160 0,0 1 0 0,-2-1-144 15,-1 1 144-15,-2-2 0 0,0-2-144 0,-1-3 144 16,0 0-192-16,-2-2 48 0,-1-6 0 0,3-3 0 31,-1-2-480-31,-2-2-80 0,0-4-32 0,-1-1 0 0,-1-3-2208 16,-1-3-448-16</inkml:trace>
  <inkml:trace contextRef="#ctx0" brushRef="#br2" timeOffset="102943.77">25557 19448 21183 0,'0'0'944'0,"0"0"192"0,0 0-912 0,0 0-224 16,12 4 0-16,4-2 0 0,5 1 2688 0,3-2 512 15,4 2 80-15,2-2 32 0,2 0-2416 0,0-1-496 16,2 0-80-16,-1 0-32 0,0 0-160 0,3 3-128 15,2 1 144-15,0-2-144 16,-1-2-768-16,-3 0-240 0,-1 1-48 0,0-1-8496 16,0 3-1712-16</inkml:trace>
  <inkml:trace contextRef="#ctx0" brushRef="#br2" timeOffset="103150.96">26424 19339 20271 0,'0'0'896'0,"0"0"192"0,0 0-880 0,0 0-208 0,1 11 0 0,2-2 0 16,2 1 3008-16,-1 4 576 0,2 1 96 0,2 5 32 16,1-3-2400-16,1 4-480 0,3-1-80 0,1 3-32 15,1 2-400-15,1-1-96 0,2 2-16 0,0 1 0 16,-2-5-208-16,0 4 0 0,-2-3 0 0,1-3 0 31,-1 0-320-31,0-2-128 0,0-1 0 0,-1-5-16 0,-2-5-1360 16,-1 0-272-16,-1-3-48 0,-9-4-11392 0</inkml:trace>
  <inkml:trace contextRef="#ctx0" brushRef="#br2" timeOffset="103361.33">26803 19287 30175 0,'0'0'1344'0,"0"0"256"0,0 0-1280 0,0 0-320 15,-1 14 0-15,-4 2 0 0,-4 3 960 0,-3 2 112 16,-3 0 16-16,-4 3 16 0,-4 0-208 0,-5 6-32 15,-1-4-16-15,0 6 0 0,-2 1-112 0,2-1-32 16,1-3 0-16,1 0 0 0,2 1-320 0,2-6-80 16,5-1-16-16,3-4 0 0,5-4-288 0,2-1-256 15,2-3 64-15,6-11 0 16,0 0-1808-16,0 0-368 0,0 0-64 0,12-7-12928 0</inkml:trace>
  <inkml:trace contextRef="#ctx0" brushRef="#br2" timeOffset="103720.79">26260 19017 28559 0,'0'0'2544'0,"7"-6"-2032"0,0-1-512 0,6 2 0 15,3 3 1152-15,3-1 144 0,3 1 32 0,3-2 0 16,3-2-576-16,4-1-112 0,4 2-32 0,4-4 0 16,4 4-336-16,4 0-64 0,3-3-16 0,-3 5 0 15,-1-1 32-15,-5 1 0 0,-5-1 0 0,-4 4 0 16,-5 2 80-16,-4-2 16 0,-3 0 0 0,-2-2 0 0,-4 6 16 16,-2-2 16-16,-13-2 0 0,0 0 0 0,0 0-48 0,0 0-16 15,0 0 0-15,-17 5 0 0,-6-4 96 0,-4 3 32 16,-4 2 0-16,-5-1 0 0,-5-2-288 0,2 2-128 15,-2 0 0-15,4-1 128 0,4-2-400 0,7 1-96 16,5-1-16-16,7 0 0 16,4-2-2672-16,10 0-528 0,0 0-128 0,15-7 0 0</inkml:trace>
  <inkml:trace contextRef="#ctx0" brushRef="#br2" timeOffset="104069.07">27619 19461 22111 0,'0'0'1968'0,"0"0"-1584"0,-9 2-384 0,9-2 0 0,0 0 1840 0,0 0 272 16,0 0 64-16,0 0 16 0,0 0-1296 0,8 10-256 15,3-6-48-15,3-2-16 0,1-4-80 0,6 1-32 16,5-4 0-16,5-1 0 0,1 0-304 0,1 3-160 15,1-4 160-15,-1 3-160 0,-4-1-224 0,1 3-144 16,-2-2-16-16,-4 0-9472 16,-4 2-1872-16</inkml:trace>
  <inkml:trace contextRef="#ctx0" brushRef="#br2" timeOffset="104269.4">27700 19602 30399 0,'0'0'2704'0,"0"0"-2160"0,0 0-544 0,0 0 0 16,0 0 2096-16,12 2 304 0,2 0 64 0,2-1 16 15,2-1-1584-15,2 0-320 0,2-1-64 0,3-1-16 16,1-1-128-16,3-1-32 0,2-3 0 0,2 1 0 31,1 0-832-31,3-2-160 0,0 3-48 0,0 1 0 16,-3-3-2624-16,-2 0-512 0</inkml:trace>
  <inkml:trace contextRef="#ctx0" brushRef="#br2" timeOffset="104658.87">29194 19118 23727 0,'-14'-2'1040'0,"2"2"240"0,0-1-1024 0,-2 0-256 16,-3 1 0-16,-1 4 0 0,-2 1 1152 0,0 4 192 16,-1-1 48-16,-1 8 0 0,0 4-192 0,-2 3-48 15,0 4 0-15,0 4 0 0,-1-1-144 0,4 3-48 16,2 1 0-16,1 4 0 0,4 2-416 0,6 3-96 16,6-3 0-16,6 1-16 0,4-5-176 0,8-5-48 0,3-1 0 15,5-5 0-15,4 1 48 0,1-6 0 0,0-6 0 0,3-4 0 16,2 0 128-16,2-6 48 15,1-1 0-15,1-6 0 0,-1-1 16 0,0-5 16 0,-2-1 0 16,-2-4 0-16,-1-2-64 0,-4-3-16 0,-6-3 0 0,-2-1 0 16,-5 0 0-16,-4 0 0 0,-6-6 0 0,-4 0 0 15,-5-3 16-15,-5-1 0 0,-6 2 0 16,-4 5 0-16,-4-2-400 0,-2 5 0 0,-5 0 0 0,0 4 0 31,-1 1-320-31,1 4-128 0,-1 2-48 0,3 3 0 16,3-2-2432-16,3 9-480 0,3-3-112 0</inkml:trace>
  <inkml:trace contextRef="#ctx0" brushRef="#br2" timeOffset="105109.71">28773 18833 25743 0,'-25'-1'1136'0,"8"-2"240"0,1-2-1104 0,0 2-272 16,2 1 0-16,2 2 0 0,0 1 1328 0,12-1 208 15,-9-4 32-15,9 4 16 0,0 0-320 0,0 0-64 0,0 0-16 0,11-2 0 16,1-2-416-16,6-1-96 15,4 2-16-15,8-2 0 0,8 1-80 0,6 1-32 0,4-4 0 0,1 2 0 16,1-1-208-16,5 1-32 0,3 2-16 0,6 4 0 16,2 7 48-16,1-3 16 0,-1-2 0 0,-5 6 0 15,-7-2-176-15,-3 2-48 16,-2 1 0-16,-1 0 0 0,-4-2 96 0,-5 2 16 0,-2-3 0 16,-3-1 0-16,-2 0-64 0,-5-2-16 0,-4-3 0 0,-6 1 0 15,-6-1-32-15,-11-1 0 0,0 0 0 0,0 0 0 16,0 0 224-16,-7-8 32 0,-4-3 16 0,-6-2 0 15,-2-3 64-15,-4-2 16 0,-1 0 0 0,-5 0 0 16,0-1-352-16,-1 0-128 0,1 0 0 0,1 3 0 16,3 3 0-16,2 0 0 0,0 2 0 0,6 4 0 15,0 2-1136-15,4 3-208 16,2 2-64-16,11 0-11920 0,-7 7-2400 0</inkml:trace>
  <inkml:trace contextRef="#ctx0" brushRef="#br2" timeOffset="113562.86">25056 20531 19295 0,'0'0'848'0,"-8"-3"176"0,0 2-816 0,8 1-208 0,0 0 0 0,0 0 0 15,-9 3 864-15,9-3 128 0,0 0 32 0,0 0 0 16,0 0-192-16,0 0-48 0,0 0 0 0,0 0 0 16,0 0 112-16,0 0 0 0,13 4 16 0,2-3 0 15,3-1 16-15,1-1 0 0,1-2 0 0,3 2 0 16,0-2-416-16,4 1-96 0,-3-3-16 0,1 3 0 16,-1 1-400-16,-1 1 128 0,-1 0-128 0,-3 0 0 15,0 1 0-15,-3 2 0 0,-2 1-224 0,-1-2 80 16,-1 2-1616-16,-12-4-320 0,7 6-64 0</inkml:trace>
  <inkml:trace contextRef="#ctx0" brushRef="#br2" timeOffset="113750.4">25140 20724 13823 0,'0'0'608'0,"0"0"128"0,0 0-592 0,0 0-144 16,0 0 0-16,10 3 0 0,2 2 3584 0,1-3 704 15,1 2 128-15,1-1 16 0,1-2-3264 0,1 0-656 16,-1-1-128-16,2 0-16 0,0-2 80 0,0 0 32 0,0 2 0 0,1 0 0 31,-2-1-480-31,1-1 128 0,0-2-128 0,-3 3 0 16,-2-1-1664-16,-2 1-384 0,0 0-80 0,-1 1-16 16,-10 0 672-16,9-3 128 0,-9 3 16 0</inkml:trace>
  <inkml:trace contextRef="#ctx0" brushRef="#br2" timeOffset="114062.77">25321 20323 8287 0,'0'0'736'15,"0"0"-592"-15,-3-7-144 0,3 7 0 0,0 0 3104 0,0 0 592 0,0 0 112 0,0 0 32 0,0 0-2208 0,0 0-432 16,4-6-96-16,-4 6-16 0,0 0-192 0,13 0-32 15,1 1-16-15,4 3 0 0,1-2-48 0,4 6-16 16,1 1 0-16,4 4 0 0,2-2-176 0,1 4-32 16,0 1-16-16,1 0 0 0,0 2-112 0,-3 0 0 15,-3 1-16-15,-3 2 0 0,-6 5-112 0,-1-2-32 16,-5 0 0-16,-3 2 0 0,-5-4 32 0,-4 3 16 16,-5 1 0-16,-4-2 0 0,-7 3-80 0,-1-3-32 15,-7 2 0-15,-6 0 0 0,-4 1-64 0,-1 0-16 16,-1-2 0-16,2 2 0 0,0-4-144 0,5-2 0 15,2-2 144-15,4-5-144 0,3-1-256 0,7-8-112 16,6-2-16-16</inkml:trace>
  <inkml:trace contextRef="#ctx0" brushRef="#br2" timeOffset="115114.3">26573 20696 22863 0,'0'0'1008'0,"0"0"208"0,-8-4-960 16,8 4-256-16,-10-1 0 0,1 0 0 0,2 0 416 0,-2 1 32 15,-2 0 16-15,0 2 0 0,-2 2 224 0,-1 0 32 16,-1 1 16-16,0 0 0 0,0 0-32 0,-1 5-16 15,1 0 0-15,0 3 0 16,1 2 0-16,1 3 0 0,-1-1 0 0,1 0 0 0,1 1-160 0,4 3-16 16,3-2-16-16,2 0 0 0,1-2-288 0,6 1-48 15,1-2-16-15,4-1 0 0,1-5-144 0,4-1 0 16,2-5 0-16,3-3 128 0,2-4 16 0,2 0 0 16,2-8 0-16,3 0 0 0,0-6 32 0,0 0 0 0,-1-2 0 0,-2-4 0 15,-1 0-48-15,0 1 0 0,-1-2 0 0,-1 0 0 16,-2 0 64-16,-2-3 16 0,-4 3 0 0,0 0 0 15,-3-2 48-15,-2 2 16 0,-4-5 0 0,-2 1 0 16,-3-2-48-16,-1-1-16 0,-1 0 0 0,0 4 0 16,-2-1-208-16,0 6 176 0,0 3-176 0,1 5 160 15,0 5-160-15,3 9 0 0,0 0 0 0,0 0 0 16,0 0 0-16,-9 6-144 0,-1 7 144 0,1 2 0 16,-1 4-176-16,0 4 176 0,0 5-160 0,1 3 160 15,2 3 0-15,2 2 0 0,1-1-128 0,3 1 128 16,2-2 0-16,5 0 0 15,2 0-160-15,1-4 160 0,3-2 0 0,0 0 0 0,2-6 0 0,3-3 0 16,0-3 0-16,0-1 0 0,1-4 0 0,0-1 0 0,0-6 0 0,0-1 0 16,-1 1 0-16,0-6 0 0,-2-3 0 0,2-2 0 15,-1-4 0-15,2 2 0 0,0-4 0 0,0 0 128 16,-2-2-128-16,-1 2 0 0,-1-1 0 0,-1 1 128 16,-3-1-128-16,0 1 0 0,-2-1 208 0,-2 0-32 15,-1 4-16-15,-2 0 0 0,-2 1-16 0,-1 9 0 16,0 0 0-16,0 0 0 0,-7-8-144 0,-2 7 160 15,-1 2-160-15,-2 5 160 0,1 5-160 0,-5 1 0 16,1 3 0-16,0 6 0 0,-2 0-128 0,3 2 128 16,2 4 0-16,1-3 0 0,1 2 0 0,4-2 0 15,2-4 0-15,3-2 0 0,2-4-160 0,4-4 160 16,4 0 0-16,4-6-144 0,2-1 144 0,3-3 0 16,2-3 0-16,4-2-128 0,3-5 128 0,2 1 0 0,1-4 0 15,3-1 0-15,-2-2 0 0,1-1 0 0,-1-1 128 0,-6 1-128 16,-1-3 128-16,-1 0-128 0,-3 0 128 0,0-2-128 15,-4-2 160-15,-1 1-32 0,-2 0-128 0,-2-2 192 16,-2-1-192-16,2 2 176 0,-5-2-176 0,-1 1 160 16,-1-4-160-16,0 1 160 0,-2-2-160 0,1 0 160 15,-2 5-160-15,4-2 0 0,-4 3 0 0,1 3 128 16,-1 0-128-16,0 5 0 0,-1 2 144 0,-1 7-144 16,1 7 0-16,0 0 0 0,0 0 0 0,0 0 128 15,0 0-128-15,-9 7 0 0,0 7-128 0,0 2 128 16,-2 3 0-16,1 4-128 0,1 6 128 0,-2 4 0 15,-1 7 0-15,2 1 0 0,-2-2 0 0,2 5 0 16,2-2 0-16,2 2 0 0,1-2 0 16,1-3-128-16,0-2 128 0,2-3 0 0,0-1 0 0,2-6 0 0,0 0-144 0,2-7-48 15,-1-1-16-15,0-10 0 16,-1 0-2384-16,2-2-480 0,-2-7-80 0</inkml:trace>
  <inkml:trace contextRef="#ctx0" brushRef="#br2" timeOffset="115269.78">27119 20639 23951 0,'0'0'2128'0,"0"0"-1696"16,0 0-432-16,0 0 0 0,0 0 2288 0,9 5 368 15,2 1 80-15,2 0 16 0,5-3-1792 0,5 2-368 16,4 1-64-16,1-3-16 0,4-1-128 0,2 0-16 16,0 1-16-16,1-1 0 0,-4-2-352 0,5-1 0 15,0 1 0-15</inkml:trace>
  <inkml:trace contextRef="#ctx0" brushRef="#br2" timeOffset="116165.14">28160 21013 5519 0,'0'0'240'0,"0"0"64"0,0 0-304 0,0 0 0 0,0 0 0 0,0 0 0 0,0 0 3024 0,0 0 560 16,0 0 96-16,0 0 32 0,0 0-1520 0,0 0-288 15,0 0-64-15,0 0-16 0,0 0-336 0,0 0-64 16,0 0-16-16,6-9 0 0,0-1-304 0,2-6-64 16,2 0-16-16,1-2 0 0,2-1-208 0,1-3-48 15,0-4-16-15,2-1 0 0,2-5-240 0,0 0-64 16,2-1 0-16,-1-2 0 0,0-6-128 0,-1 0-16 16,-3-2-16-16,-1 5 0 0,0 1-144 0,0 3-16 15,-2 5-128-15,-1 2 192 0,-1 7-192 0,-1 3 0 16,2 3 0-16,-6 5 0 0,0-1 0 0,-1 5 0 0,-2 2 0 15,-2 3 0-15,0 0-128 0,0 0 128 16,0 0 0-16,4 11 0 0,-3 3-160 0,2 2 160 0,-2 2-128 16,-1 2 128-16,3 4 0 0,-2-1 0 0,0 3 0 0,2 23-128 15,-3-8 128-15,-2-5 0 0,2-5 0 0,0 0 0 16,-1-4 0-16,0-1 0 16,0-2 0-16,1 2 0 0,0-5-192 0,0 0-16 0,1-3 0 0,0-1 0 31,0 0-496-31,1-3-80 0,-2-14-32 0,1 14 0 15,-1-14-2000-15,0 0-416 0,0 0-80 0</inkml:trace>
  <inkml:trace contextRef="#ctx0" brushRef="#br2" timeOffset="116362.01">28224 20722 26719 0,'0'0'2368'0,"0"0"-1888"0,0 0-480 0,10 1 0 0,2-1 1744 0,3 1 256 16,5 2 48-16,6-3 16 0,-1 0-1280 0,3 0-256 15,3-2-48-15,-1-1-16 0,1-1-144 0,0 0-48 16,2-1 0-16,3-1 0 0,0-2-272 0,0 3 0 16,0-3 128-16</inkml:trace>
  <inkml:trace contextRef="#ctx0" brushRef="#br2" timeOffset="116921.85">29334 20531 10127 0,'0'0'896'0,"0"0"-704"0,-8 4-192 0,-1-2 0 0,9-2 1152 0,-9 2 192 15,9-2 32-15,-7 7 16 0,-2-3-352 0,9-4-64 16,0 0-16-16,-5 8 0 0,5-8 512 0,0 0 112 0,0 0 16 0,5 10 0 15,-5-10 0-15,15 6 16 16,3 1 0-16,2-5 0 0,7-2-368 0,2-2-80 0,3-5-16 0,1 2 0 16,0 0-560-16,1-4-112 0,4 0-32 0,2-2 0 15,1 2-288-15,-1-1-160 0,1 2 160 0,2-1-160 16,-1 3 160-16,-3-1-160 0,-3 2 160 0,-4 3-160 16,-4-1 0-16,-5 1 0 0,-8-1 0 0,-2 1 0 31,-13 2-1392-31,0 0-368 0,0 0-80 0,0 0-12528 0</inkml:trace>
  <inkml:trace contextRef="#ctx0" brushRef="#br2" timeOffset="117152.51">29349 20727 17503 0,'-15'2'1552'0,"15"-2"-1232"0,0 0-320 0,0 0 0 0,0 0 3264 0,0 0 576 31,0 0 128-31,14 0 32 0,1 0-2336 0,5-1-448 0,4 0-112 0,3-2-16 0,1-1-80 0,1-2-32 16,2 0 0-16,2-3 0 0,3 1-256 0,3 2-48 16,4-4-16-16,4 3 0 0,3 0-272 0,-1 2-48 15,1-4-16-15,-3 5 0 0,-5 0-176 0,-4 3-144 16,-1-2 192-16,-4 2-192 0,-1 1 0 0,-7 0-304 16,-2-1 48-16,-3 1 0 15,-3 0-1984-15,-3-2-400 0,-3-1-80 0,-2-1-16 16</inkml:trace>
  <inkml:trace contextRef="#ctx0" brushRef="#br2" timeOffset="118585.63">31090 20157 13823 0,'0'0'608'0,"6"-6"128"0,-3-3-592 0,1 3-144 0,0-3 0 0,-4 9 0 16,4-9 2560-16,0-4 464 0,-2 6 112 0,1-4 0 15,-2 5-1520-15,-1-2-304 0,-1 2-64 0,-1 0-16 16,2 6-80-16,-3-9-32 0,-1 4 0 0,4 5 0 15,-9-5-272-15,0 1-48 0,-1 3-16 0,-2 2 0 0,-2 3-240 0,-2-1-48 16,-1 4-16-16,-2 4 0 0,-1-2-208 0,-3 4-32 16,-1 2-16-16,-2 3 0 0,4 1 32 0,-1 1 16 15,0 4 0-15,0 3 0 0,1 4-128 0,1-1-16 16,0 4-128-16,4 1 192 0,-1-1-192 0,6 0 0 16,1-1 128-16,3 1-128 0,3 0 0 0,3-4 176 15,2 1-176-15,2-3 160 0,6-4-32 0,2-4 0 16,1 1 0-16,6-2 0 0,2 0 0 0,3-1 0 15,3-4 0-15,3 0 0 16,3-4-128-16,2 0 160 0,1 0-160 0,-1-5 160 0,-3 0-160 0,1-2 0 16,-3-2 0-16,-1-2 0 0,-3-3 128 0,0-1-128 0,0-5 128 0,2 1-128 15,-4-5 176-15,3-1-48 0,-4-2-128 0,1-1 192 16,-2 2-64-16,-1-3-128 0,-2 0 176 0,-2-2-176 16,-1 2 320-16,-1-2-64 0,-2-4 0 0,-2 1 0 15,-3 1 16-15,-1-1 0 0,-1 1 0 0,-1 0 0 16,-2-2-32-16,-1 2-16 0,-1 2 0 0,0-1 0 15,-2 2-224-15,-2-5 144 0,-3 3-144 0,2-3 128 16,0 3-128-16,-5 1 0 0,1 1 0 0,-1 1 128 16,-2 1-128-16,-1 0 0 0,-2 0 0 0,-1-1 0 15,-1 3 0-15,0 2 0 0,-1 2 128 0,0 0-128 16,0-2 0-16,1 5 0 0,1 0 0 0,0 4 0 16,-1-2 0-16,1 4 0 0,-1 0 0 0,-1 2 0 15,0 0 0-15,0 2 0 0,-2 1 0 0,1 2 0 16,0 3-128-16,-1-2 128 0,2 2 0 0,-4 3 0 0,0 2 0 15,3 1 0-15,1 3-144 0,0 1 144 0,1 0 0 0,0 1 0 16,0 1-128-16,2 2 128 0,1 2 0 0,2-2 0 16,2 3 0-16,0 0 0 0,1-1 0 0,4 0-128 15,0 4 128-15,0-3 0 0,1 1 0 0,0 2 0 16,1 0 0-16,2 0 0 0,-3-3 0 0,2 2 0 16,2-1 0-16,1-4 0 0,1-1 0 0,1 1-128 15,-2-3 128-15,2-4 0 0,2 0 0 0,0 0 0 16,1-2 0-16,2-2 0 0,2 3 0 0,0-1 0 15,4-2-128-15,1 1 128 0,2-4 0 0,4 1 0 16,0-1 0-16,1 0 0 0,4 0 0 16,1-5 0-16,2 1 0 0,0-2 0 0,1-1 0 0,-1 0 0 0,3-1 0 15,-3-2 0-15,-3-6 0 0,-2 2 0 0,1 0 0 0,-2-4 0 16,-2-2 0-16,1 1 0 0,-1-2 0 0,0-2 0 16,-1 2 0-16,-1 0 0 0,-3 0 0 0,2-1 0 15,-3 1 0-15,-1 0 0 0,-1-1 0 0,0-2 0 16,-1 0 144-16,-1-1-144 0,-2 1 128 0,-2 2-128 15,1-1 0-15,-2 0 0 0,-1 0 0 0,-2-1 0 16,1-1 128-16,-3-1-128 0,-3-2 128 0,1 0-128 16,-1 0 0-16,-1-2 0 0,-2-3 128 0,0 0-128 15,-2 2 0-15,-1-2 192 0,-2 5-192 0,2 2 192 16,-3 1-192-16,0 0 0 0,-2 3 0 0,-2 5 0 16,0-2 192-16,-2 3-64 0,-2-1 0 0,-1 5 0 15,0 0-128-15,-1 1 192 0,-1 3-192 0,-1 2 192 16,-3 2-192-16,1 2 0 0,-1 0 0 0,2-1 0 0,-1 3 0 0,2 0-256 15,0 0 64-15,6 3 16 16,5-2-2608-16,6 1-528 0,7-9-96 0,0 0-32 0</inkml:trace>
  <inkml:trace contextRef="#ctx0" brushRef="#br2" timeOffset="119486.07">25246 20024 27695 0,'0'0'1216'0,"0"0"272"0,5-12-1184 0,0 3-304 0,-5 9 0 0,0 0 0 15,0 0 1088-15,0 0 144 0,0 0 48 0,0 0 0 16,0 0-256-16,0 0-64 0,-9 7 0 0,0-1 0 16,-1 4-368-16,0 2-80 0,-3 3 0 0,-2 2-16 15,-3 0 16-15,-1 4 0 0,-1-2 0 0,-2 2 0 16,-2 1 32-16,0 2 16 0,0 3 0 0,-1-3 0 16,0-1-48-16,1 4 0 0,0-5 0 0,1 3 0 15,-1 1-128-15,2-3-16 0,3 3-16 0,1-6 0 16,2 0-160-16,3-1-16 0,0 0-16 0,2-1 0 15,1 0-160-15,1-4 192 0,2-3-192 0,4 2 192 16,-2 0-64-16,2-4-128 0,3-9 192 0,0 11-64 0,1 2-128 0,3-4 0 16,0 2 144-16,2-2-144 0,2 3 0 0,2 0 0 15,0 0 0-15,2 0 0 0,0 2 0 0,4 0 0 16,0-2 0-16,3 1 0 16,3 1 0-16,1-3 128 0,2 0-128 0,2 1 0 0,-1-3 128 0,2 1-128 15,2-2 160-15,0 0-160 0,2-1 192 0,0-3-48 16,-3-1-16-16,-1 1 0 0,-1-4-128 0,-3 0 160 15,-3-2-160-15,1 0 160 0,-4 0-160 0,-4-1 128 16,-1 1-128-16,-2 2 128 0,-1-2-256 0,-10 2-64 16,0 0-16-16,0 0 0 15,0 0-1648-15,0 0-320 0,0 0-64 0</inkml:trace>
  <inkml:trace contextRef="#ctx0" brushRef="#br2" timeOffset="120430.48">23766 18812 18831 0,'0'0'832'0,"0"0"176"0,0 0-816 0,0 0-192 0,0-11 0 16,0 11 0-16,0 0 1552 0,0 0 272 0,1-9 48 0,-1 9 16 16,0 0-208-16,0 0-32 0,0 0-16 0,0 0 0 0,0-11-400 15,0 11-80-15,0 0 0 0,0 0-16 0,0 0-240 0,0 0-32 16,-5-3-16-16,5 3 0 0,-12 7-272 0,0 5-48 16,-3 2-16-16,-3 1 0 0,-3 3-112 0,-1 0-16 15,-5 1-16-15,2 1 0 0,-4 1 16 0,1 0 16 16,-2 5 0-16,2-1 0 0,-1 4-64 0,1-3-16 15,2 3 0-15,-1-5 0 0,1 2-64 0,2 0-32 16,0 0 0-16,3-2 0 0,0-5-48 0,3 0-16 16,1-1 0-16,0 0 0 0,2-3-32 0,0-2 0 15,1-1 0-15,2 2 0 0,2-5-128 0,2 1 128 16,2-2-128-16,2 1 128 0,4-9-128 0,-1 9 0 16,0 0 144-16,2-2-144 0,-1-7 0 0,6 12 144 15,2-3-144-15,2 1 0 0,0 1 128 0,2-2-128 0,-1 1 0 0,3 1 0 16,0 1 160-16,3 4-160 0,0-8 128 0,4 4-128 15,2 1 128-15,1-3-128 0,-1 1 128 0,2 2-128 16,2-3 128-16,-2 1-128 0,3-3 128 0,-1 1-128 16,3-4 272-16,0 0-16 0,-2 2-16 0,1-4 0 15,-4 0 48-15,-1-1 16 0,-2 1 0 0,-3-3 0 16,-2 0-176-16,-6-1-128 0,-1-1 192 0,-10 2-192 16,0 0 0-16,0 0 0 0,0 0 0 0,7-6-144 15,-5-4-1728 1,-2 10-352-16,-2-9-64 0</inkml:trace>
  <inkml:trace contextRef="#ctx0" brushRef="#br2" timeOffset="134093.47">1103 17850 11807 0,'0'0'512'0,"0"0"128"0,0 0-512 0,0 0-128 15,0 0 0-15,0 0 0 0,0 0 608 0,0 0 96 16,0 0 32-16,0 0 0 0,0 0 0 0,0 0 0 16,0 0 0-16,0 0 0 0,0 0-272 0,0 0-48 15,-7 4-16-15,7-4 0 0,0 0-208 0,-8 8-64 16,-1-3 0-16,0-1 0 0,0 1 0 0,0 1-128 15,1-2 192-15,-1 1-64 0,-3 1 160 0,-2-1 32 0,0-1 0 0,-2 1 0 16,-3 2 240-16,-2-2 48 0,1 0 16 0,0 0 0 16,-1-3 112-16,1 0 32 0,1-2 0 0,1-2 0 15,3-1-144-15,0-2-32 0,1-1 0 0,5 1 0 16,-1-6 0-16,1 3 0 0,1-3 0 0,2 3 0 16,1-2 640-16,1 2 128 0,1-2 32 0,3 3 0 15,3-2-1104-15,-3 9-288 0,7-8 0 0,1-1 0 31,2 4-800-31,2 1-256 0,2 1-48 0,1 3-16 0,-1 3 832 0,1 1 288 0,-2 0-192 0,1 5 192 16,0 0-144-16,-3 6 144 0,-1 3-128 0,-3 2 128 16,-6 0 0-16,-3 2 0 0,-5 1 0 0,-2-1-128 15,-1-3 128-15,-3 0 0 0,-2-3 160 0,-1-1-160 16,-3-1 704-16,-2-2 32 0,1-1 16 0,2-4 0 16,3-3 64-16,6-2 16 0,0-2 0 0,0-2 0 0,0-2-272 0,0-1-48 15,2 0-16-15,0-6 0 0,2 0-240 0,-1-13-32 16,3 1-16-16,5-3 0 0,1 2-208 0,3 13-128 15,1-2 128-15,1-1-208 0,2 1 32 0,1 5 16 16,2-3 0-16,1 5 0 0,0-2 160 0,10 1-160 16,-6 6 160-16,-1 2-160 0,-5 3 160 0,2 3-128 15,-2 0 128-15,-2 0-128 0,-1 2 128 0,-2-4 0 16,-7-5 0-16,0 0 0 0,0 0 0 0,0 0 0 16,0 0 128-16,0 0-128 0,0 0 480 0,0 0 32 15,0 0 0-15,0 0 0 0,0 0 64 0,0 0 32 16,0 0 0-16,-2-9 0 0,-2-1-368 0,1 3-80 0,2-4-16 0,1 11 0 15,1-7-144-15,-1 7 0 0,3-12 0 0,-3 12 0 16,4-7-176-16,-4 7-16 0,9-4 0 0,1 1 0 31,-10 3-992-31,13 0-208 0,-3 2-32 0</inkml:trace>
  <inkml:trace contextRef="#ctx0" brushRef="#br2" timeOffset="144300.68">7390 16258 8287 0,'0'0'736'0,"-3"-7"-592"0,-1-3-144 0,1 2 0 16,3 8 1408-16,-2-11 240 0,-2 1 48 0,4 10 16 0,0-9-752 0,0 9-160 15,0 0-32-15,-4-10 0 16,4 10 0-16,-5-7 0 0,5 7 0 0,-6-3 0 0,6 3-48 0,0 0-16 16,-4-5 0-16,0 2 0 0,0 0 160 0,0 1 32 15,4 2 0-15,-2-3 0 0,2 3-368 0,0 0-64 16,0 0-16-16,0 0 0 0,6-8-208 0,2 2-48 15,-1 4-16-15,4-1 0 0,-1 2 64 0,2 0 16 16,2 0 0-16,4-2 0 0,4 6 416 0,2-1 96 16,1 1 0-16,3-2 16 0,4 1-48 0,4 1-16 15,2 1 0-15,4 0 0 0,2-3-112 0,5-1-32 16,0 0 0-16,1-1 0 0,-1-1-256 0,0-1-64 16,-2 0-16-16,5 2 0 0,1 1-240 0,3 0 144 15,3-2-144-15,-2 0 128 0,-1 1-128 0,-2-2 128 0,1 2-128 0,-2-3 128 16,-1 1-128-16,1 2 0 0,0 1 0 0,0 1 128 15,-2 1 128-15,3-1 0 0,-5 2 16 0,-2-2 0 16,-2 0 112-16,0 2 32 0,0-1 0 0,-2 3 0 16,0 2-96-16,-1-2-32 0,-1 2 0 0,0 0 0 15,-3-4-288-15,-1-1 160 0,-4 0-160 0,-1 0 128 16,-6-1-128-16,2 0 160 0,-7-3-160 0,-4 0 160 16,0 1-160-16,-4 0 192 0,-5-1-192 0,-8 2 192 15,0 0-16-15,0 0 0 0,0 0 0 0,0 0 0 16,0 0 192-16,0 0 32 0,-11-1 16 0,-4 0 0 15,-3 0-208-15,-4-1-32 0,-8 1-16 0,-4 1 0 16,-3 0-160-16,-4-2 0 0,-4 0 144 0,0 1-144 16,-6 1 0-16,-1 3 0 0,-3 2 0 0,-3-2 0 15,-5-1 0-15,-1-1 0 0,-6-1 0 0,1 0 128 0,0 1-128 0,1 1 144 16,-4-1-144-16,-1 4 160 0,-3 0-160 0,-1-2 0 16,2-3 0-16,3 1 0 0,3 0 0 0,2 2 0 15,4-1 0-15,1 1-176 0,0-3 176 0,3 0 0 16,4-3 0-16,2 3 0 0,5-2 0 0,5-1 0 15,3 1 128-15,6 0-128 0,4 2 0 0,6 0 0 16,3 0-160-16,6 0 160 0,3 0-128 0,12 0 128 16,0 0 0-16,0 0 0 0,0 0-176 0,0 0 176 15,0 0-160-15,12-1 160 0,3-2-176 0,7 1 176 16,8-3-192-16,3 4 192 0,7-1 0 0,5 2-128 16,8 0 128-16,5 0 0 0,7 0 0 0,4 0 0 0,2-2 0 15,0 2 0-15,1 0 0 0,5 2 0 0,3 1 0 0,1-3 144 16,2-4-144-16,-1 1 0 0,1-3 0 0,1 1 0 15,4 2 0-15,-2 0 0 0,-3-2 0 0,-2-2 0 16,-1 2 0-16,-1 4 0 0,1 1 0 0,-6 0 0 16,-1 0 0-16,-1 0 0 0,-5 0 0 0,-6 0 0 15,-4 0 0-15,-5 2 0 0,-2 1 0 0,-6 1 128 16,1 1-128-16,-7-1 192 0,-6-3-192 0,-7 3 192 16,-5 0-192-16,-4 2 192 0,-5-2-192 0,-3 1 192 15,-8-5-64-15,0 0-128 0,-10 9 192 0,-6-3-64 16,-4 3 80-16,-7-1 16 0,-10 2 0 0,-6-4 0 15,-8 2-96-15,-6 1 0 0,-5-3-128 0,-8 3 192 16,-6-3-192-16,-6 2 128 0,0-3-128 0,-2-2 0 16,0 0 128-16,-1 1-128 0,-2 2 0 0,2-2 0 15,-4-1 0-15,4 2 128 0,4 3-128 0,1-2 0 0,1 3 0 16,4-2 0-16,2 2 0 0,6-2 0 0,5 0 0 0,6 3 0 16,5-3 0-16,5 3 0 0,3-2 0 0,7 2 0 15,8-4 0-15,3 4 0 0,2-2-192 0,7 1-96 16,4-3-16-16,12-6 0 15,-1 12-2368-15,9-5-464 0,7 1-112 0</inkml:trace>
  <inkml:trace contextRef="#ctx0" brushRef="#br2" timeOffset="145501.29">17990 16494 12895 0,'-18'8'1152'0,"2"-2"-928"16,-1-1-224-16,3 4 0 0,-1-3 1712 0,1 1 288 15,0 0 64-15,3-4 16 0,-2 2-1504 0,2 1-288 16,0-2-64-16,1-3-16 0,1 1-208 0,-2-2 0 16,-1-2 128-16,1 2-128 0,0-2 0 0,-1 2 0 0,-1-1 0 0,1 1 0 15,0 0 528-15,2-2 64 0,0 1 16 0,1-1 0 16,9 2 192-16,-8-3 32 0,8 3 16 0,0 0 0 16,0 0-240-16,0 0-48 0,0 0-16 0,0 0 0 15,13-6-224-15,5 3-32 0,5 1-16 0,2 0 0 16,3-2 192-16,4 3 48 0,4-1 0 0,3-1 0 15,0 2-16-15,7-2 0 0,2-1 0 0,3 1 0 16,3-1-176-16,4 0-16 0,6 0-16 0,2-3 0 16,1 0 16-16,3 2 0 0,-1-4 0 0,2 4 0 15,3-2 112-15,2-1 32 0,1 3 0 0,2-3 0 16,-2 2-192-16,0 1-16 0,2-3-16 0,3 3 0 0,6 0-64 0,-3-1-16 16,-3 1 0-16,-2-2 0 0,-1-6 0 15,-1 3 0-15,1 3 0 0,-4 0 0 0,0 0-144 0,-5 2 0 16,-3 0 0-16,-3-1 0 0,-3 3 0 0,-2 0 0 15,-2 3-160-15,-4-1 160 0,-5 0 0 0,-3-2 0 16,-7-2 0-16,-4 1 0 0,-6 0 0 0,-4 2 0 16,-4-2 128-16,-6-2-128 0,-4 3 256 0,-10 3-48 15,0 0-16-15,0 0 0 0,0 0 160 0,-10-4 32 16,-7 3 0-16,-6-2 0 0,-6 2-128 0,-8 0-32 16,-9 1 0-16,-5-3 0 0,-7 2-224 0,-4 1 128 15,-4 0-128-15,-6 1 0 0,-3 4 128 0,-6-2-128 16,-7-2 0-16,-2 1 0 0,-1 1 0 0,-3 6 0 0,-3-4 0 15,-6 2 0-15,-4-1 0 0,0-1 0 0,2 0 0 0,-3 3 0 16,-1-3 128-16,2 4-128 16,5 0 0-16,3 0 0 0,1-1 0 0,5 0 0 0,4 0 0 0,9-4 0 15,8 6 176-15,6-4-176 0,5-3 192 0,6 0-192 16,5-1 0-16,8 2 0 0,8-4-192 0,7-3 48 16,7 2 144-16,5-2 0 0,7 1 0 0,8 2 0 15,0 0 0-15,15-4-160 0,8 0 160 0,7-2 0 16,6-1-176-16,6 2 176 0,10-1-160 0,6 1 160 15,4-3 0-15,10 0 0 0,11 5 0 0,5-1 0 16,3 1 0-16,8-3 0 0,4 0 0 0,5-2 0 16,3 0 0-16,5 1 0 0,2-5 0 0,4 1 0 15,5 2 0-15,0 0 160 0,-1 1-32 0,2 2 0 16,3-4-128-16,-1 2 0 0,-2-3 0 0,1 4 0 16,-2-4 0-16,-4 2 0 0,-3 2 160 0,-3 3-160 0,-2-3 224 15,-4 1-64-15,-7 0-16 0,-5-2 0 0,-6 4-16 16,-5 2-128-16,-4 0 192 0,-8 0-64 0,-9-3 0 0,-7 4-128 15,-5-2 192-15,-8 2-64 0,-7-1-128 0,-8 4 192 16,-6-2-192-16,-9 1 192 0,-5 0-192 0,-12-1 0 16,0 0 0-16,0 0 128 0,-13 7-128 0,-6-2 0 15,-9-3 144-15,-5 2-144 0,-10 4 0 0,-9-2-208 16,-8 5 16-16,-9-3 16 16,-8-4-1216-16,-6 4-240 0,-3-2-48 0,-10 3-15920 0</inkml:trace>
  <inkml:trace contextRef="#ctx0" brushRef="#br1" timeOffset="149206.09">7094 13988 15663 0,'0'0'1392'0,"0"0"-1120"0,0 0-272 0,0 0 0 15,0 0 544-15,0 0 48 0,10-4 16 0,2 1 0 16,-1-1-112-16,2 2-32 0,1-2 0 0,2 3 0 0,3 1 112 0,4 0 32 16,3 0 0-16,2 0 0 0,2-2-128 0,3 1-32 15,0 0 0-15,2 0 0 0,0-1-96 0,3 0-32 16,2-1 0-16,4 1 0 0,5-1 0 0,3 2-16 15,2 0 0-15,4-2 0 0,0-2-16 0,2 1 0 16,-2 0 0-16,2 3 0 0,0-1-16 0,3 0 0 16,1 2 0-16,3 0 0 0,1 0 112 0,-1-1 32 15,-1 1 0-15,3 0 0 0,-2 1 32 0,3 1 0 16,2-2 0-16,1 0 0 0,-2 0-144 0,-1-2-32 16,-1 0 0-16,1-1 0 0,-2 1-128 0,3 0-16 15,2 1-128-15,-2-1 192 0,-2-1-192 0,-2-1 128 0,-2-3-128 16,0 2 0-16,-1-1 0 0,5-1 128 0,0 2-128 15,-2-2 0-15,-2 0 0 0,-3 2 128 0,-1-4-128 16,0 2 0-16,-1 4 128 0,1-5-128 0,-1 0 0 0,0 2 144 16,-5-3-144-16,-2 4 0 0,-6 0 144 0,-3 2-144 15,-2 7 128-15,-4 0-128 0,-2-1 128 0,-4 0-128 16,-6 0 176-16,0 2-48 0,-6-1 0 0,-3-2 0 16,-5 2 48-16,-12-4 0 0,0 0 0 0,0 0 0 15,0 0 176-15,-1 12 32 0,-8-6 16 0,-5 3 0 16,-4-4 48-16,-5 1 16 0,-5 1 0 0,-5-2 0 15,-3 1-240-15,-8 3-48 0,-1-1-16 0,-8 2 0 16,-4-6-160-16,-4 2 0 0,-1 2 144 0,-3-3-144 16,-4 4 0-16,2-3 0 0,1-2 0 0,-5 5 128 15,-7-3-128-15,1 2 0 0,2-1 0 0,1 0 0 16,-2 4 0-16,-3-3 0 0,-2 1 0 0,-3-3 0 16,1-1 0-16,2 1 0 0,2-3 0 0,0 1 0 0,0-4 0 15,-1-2 0-15,-1 0 0 0,2 2 128 0,2-1-128 16,-2 1 0-16,5 1 0 0,-2-1 128 0,-4-1-128 0,3 1 0 15,5 1 0-15,3-1 0 0,3 1 0 0,4 2 0 16,2 1 0-16,0 2 0 0,-1-5 0 0,4 2 0 16,4-1 0-16,4 2 0 0,5-1 0 0,6 0 0 15,4-1 0-15,3 0 0 0,2 1 0 0,6 1 0 16,5-2 0-16,4 1-128 0,3-1 128 0,11-2-128 16,0 0 128-16,0 0-128 0,0 0-32 0,15 1 0 15,5-1 0-15,6 0 0 0,5 0 160 0,6 2-192 16,8-1 192-16,8-1-192 0,7 0 192 0,5 0 0 15,2-1-144-15,4-2 144 0,4-3 0 0,7 2 0 0,2 1 0 16,3 2 0-16,4-6 0 0,0 2 0 0,1-1 0 16,3 3 0-16,4-1 208 0,2-1-32 0,0-2-16 0,1 0 0 15,-2 2-160-15,3-2 192 0,3-4-192 0,-2 2 192 16,-5-2-192-16,-1 2 128 0,4 1-128 0,-4-2 128 16,-4 0-128-16,-5-1 128 0,-5 4-128 0,-2-3 128 15,-3 1 0-15,-4-3 0 16,-5 2 0-16,-8-1 0 0,-8 2 0 0,-6 2-128 0,-6 2 192 0,-8-1-64 15,-7 0-128-15,-7 2 0 0,-7 3 144 0,-3-1-144 16,-10 2-208-16,0 0-112 0,0 0-32 0,-11-1-11104 16,-6 1-2240-16</inkml:trace>
  <inkml:trace contextRef="#ctx0" brushRef="#br1" timeOffset="150796.9">18871 14014 19295 0,'-41'0'848'0,"17"3"176"0,0-1-816 0,1 2-208 0,3 0 0 0,2 4 0 16,2-3 672-16,3-2 96 0,0 0 0 0,6 1 16 16,7-4-224-16,0 0-48 0,0 0-16 0,0 0 0 15,11 0-32-15,4 2 0 0,6 1 0 0,4-2 0 16,7-5-176-16,2-1-32 0,0 7-16 0,7-5 0 16,2-2 160-16,2-1 48 0,-1-1 0 0,5 3 0 15,1 2 128-15,5-1 48 0,4 1 0 0,4-1 0 0,4 2-96 16,2 0-16-16,-1-1 0 0,1 1 0 0,3-1-32 15,5 0-16-15,3 1 0 0,2 0 0 0,-1-2-192 0,0-2-32 16,1 0-16-16,3 4 0 0,3 2-32 16,-1-2-16-16,0-3 0 0,-1 0 0 15,1 0-176-15,-2 4 128 0,1 2-128 0,1-4 128 0,-1 0-128 0,-3-1 0 16,-2 2 0-16,-1 0 0 0,0 1 0 0,0 0 0 16,-1-2 128-16,-3 1-128 0,-5-1 0 0,-1 0 0 15,-2-1 0-15,0 0 0 0,1 3 0 0,-3 0 0 16,-4 1 0-16,-3-2 128 0,-6-2-128 0,-2 1 0 15,-3 1 0-15,-2-2 128 0,-3 1-128 0,-3-2 0 16,-3 1 144-16,-3 2-144 0,-2 0 0 0,-4-2 144 16,-8 2-144-16,-5-2 0 0,-3 2 128 0,-12 1-128 15,0 0 0-15,0 0 0 0,0 0 160 0,-9-4-160 0,-5 3 128 0,-6 0-128 16,-7-1 0-16,-5 1 0 0,-4 1 128 0,-2 0-128 16,-5 0 0-16,-3 1 0 0,-2 1 0 0,-4-1 0 15,-4 0 0-15,-6 3 0 0,-8-1 144 0,-3-2-144 16,-2 0 128-16,-1-1-128 0,-1 1 160 0,-7 2-160 15,-5-1 0-15,-2 1 0 0,-1 0 0 0,-2 0 0 16,-4 2 0-16,-4-1 128 0,-2-1-128 0,-2 2 0 16,1 0 0-16,-6 1 0 0,-3 2 128 0,1-3-128 15,0 0 0-15,-7 3 0 0,-2-2 0 0,1-1 0 16,2 0 0-16,-2 0 128 0,-4 2-128 0,5 0 0 16,0-2 0-16,6 2 0 0,-1 2 0 0,2-3 0 15,-2 2 128-15,4-2-128 0,4 4 0 0,2-2 0 16,-1-2 0-16,8 2 128 0,6-4-128 0,5 1 0 0,5 4 0 15,1-4 0-15,3 0 0 0,6 0 0 0,8-1 0 0,8-3 0 16,5 0 0-16,8 2 0 0,3 1 0 0,8-1 0 16,8 0 0-16,4-1 0 0,6 1 0 0,6 1 0 15,8-4 0-15,0 0 0 0,0 0 0 0,17 2 0 16,4 2 0-16,6-4 0 0,5-4 0 0,7 3 0 16,7 0 0-16,9 0 0 0,8-1 0 0,6 0 0 15,2-3 0-15,7-2 0 0,4 1 0 0,10 3 0 16,7 0 0-16,3-5 0 0,1-1 128 0,6 0-128 15,4 4 0-15,3-3 0 0,1 2 0 0,1 2 128 16,0-5-128-16,0 3 0 0,2 2 0 0,-1 0 0 16,0-2 0-16,1 1 0 0,2 0 0 0,-2-1 0 0,-5 3 0 15,1 0 0-15,2 1 0 0,-6 2 0 0,-6 0 0 0,-2 0 0 16,-1 0 0-16,-1 0 0 0,-5 0 0 16,-2 2 0-16,-5 1 0 0,-3 1 0 0,0 1 0 0,-3-1 0 15,-4-2 0-15,-4 1 0 0,-3-1 0 0,-5 2 0 16,-4-3 0-16,-2 3 128 0,-2-3-128 0,-5 1 0 15,-7 0 0-15,-5 1 0 0,-4-3 0 0,-4 2 0 16,-9 2 0-16,-1-1 0 0,-8-2 128 0,-3-1-128 16,-3 0 0-16,-11 0 0 0,0 0 0 0,0 0 0 15,0 0 0-15,-13 0 128 0,-5 1-128 0,-4 1 0 16,-7-4 0-16,-9 2 0 0,-5-1 0 0,-8 0 0 16,-5-2 0-16,-5-1 0 0,-4 1 0 0,-3 1 0 15,-4 5 0-15,-4-2-192 0,-5-1 16 0,-3-1 0 16,-1 0-1504-16,-2 3-304 15,-3 6-64-15</inkml:trace>
  <inkml:trace contextRef="#ctx0" brushRef="#br1" timeOffset="153802.4">29512 10290 6447 0,'0'0'272'0,"0"0"80"0,0 0-352 0,0 0 0 0,0 0 0 0,0 0 0 16,0 0 1152-16,0 0 176 0,0 0 16 0,0 0 16 15,0 0-192-15,0 0-32 0,0 0-16 0,0 0 0 16,0 0-240-16,0 0-48 0,0 0-16 0,-8 5 0 16,2 3-48-16,6-8 0 0,-8 3 0 0,8-3 0 15,-9 7 80-15,3-1 16 0,6-6 0 0,-8 4 0 16,8-4-96-16,0 0 0 0,0 0-16 0,0 0 0 15,-9 0-64-15,9 0-16 0,0 0 0 0,-6-4 0 16,6 4-64-16,-4-11-16 0,2 2 0 0,2-3 0 16,1 0-208-16,1 0-32 0,3 0-16 0,-1-4 0 0,3 2-80 15,0 0-32-15,2-1 0 0,3 1 0 0,0-2-96 16,1 0 0-16,-2 2-128 0,3 3 192 0,2-2-192 0,0 0 128 16,0-2-128-16,0 5 0 0,-1 0 0 0,3 5 0 15,1 0 0-15,0-2 0 0,0 2 0 0,2 4 0 16,2 0 0-16,-4 1 0 0,1 0 0 0,0 1 0 15,-1 4 0-15,0 3-160 0,0-2 160 0,-1 6 0 16,0-4 0-16,-1 6 0 0,-1 4 0 0,1 0 0 16,-1 2 0-16,1 2 0 0,-2 2 0 0,-1-2 0 15,0-1 0-15,0 1 128 0,0 0 0 0,-1 2 0 16,-2-4 0-16,0 2 0 0,1-2 80 0,-1 0 32 16,1 2 0-16,-2-2 0 0,-1 1 16 0,1-2 0 15,-1 2 0-15,1 0 0 0,1-1-80 0,2 2-16 0,-1-2 0 16,0-1 0-16,1-1-16 0,0-2 0 0,-2 1 0 15,2-2 0-15,1-2 0 0,-3 2 0 0,0 0 0 0,0-1 0 16,-1-5-16-16,0 3-128 0,-3 0 192 16,0-2-64-16,0 1-128 0,-2-2 192 0,-1 2-192 0,-2-3 192 15,-2-8-192-15,0 0 160 0,1 11-160 0,-1-11 160 16,0 0-160-16,-1 8 160 0,1-8-160 0,0 0 160 16,-6 7-160-16,-2-4 0 0,-3-2 0 0,-1-2 0 31,0 0-2192-31,-2-5-320 0,-2-2-64 0</inkml:trace>
  <inkml:trace contextRef="#ctx0" brushRef="#br1" timeOffset="154247.63">30109 10251 13823 0,'0'0'1216'0,"0"0"-960"16,0 0-256-16,0 0 0 0,0 0 0 0,0 0-192 15,0 0 48-15,0 0 0 0,-6 7 1040 0,1 2 192 0,-3-1 64 0,0 2 0 16,0-2-160-16,0 4-32 0,0 2 0 15,-1-1 0-15,0 2 96 0,1 3 16 0,-1-2 0 16,0 4 0-16,0 2-128 0,-3 3-32 0,-3-1 0 0,0 4 0 16,0-3-208-16,1 4-64 0,0 2 0 0,-2 2 0 15,0 2-64-15,1 1-32 0,-1-2 0 0,1 2 0 16,-3-2-144-16,2 1-16 0,2-4-16 0,-3 2 0 16,3-3 0-16,0-1 0 0,0-5 0 0,2 0 0 15,-1-2 80-15,2-2 0 0,0-2 16 0,1-3 0 16,-1-1-144-16,2-4-48 0,0 2 0 0,4-5 0 15,-1 2 16-15,6-9 0 0,-7 7 0 0,7-7 0 16,0 0-288-16,0 0 0 0,0 0 128 0,0 0-128 16,0 0 240-16,0 0-16 0,5-8 0 0,0-5 0 15,0 2-224-15,1-1-192 0,-1-2 48 0,0 3 0 16,-1 0-1264-16,1-3-256 0,0-2-64 0,0 1-8800 16,-1 5-1760-16</inkml:trace>
  <inkml:trace contextRef="#ctx0" brushRef="#br1" timeOffset="154795.9">29513 10192 11055 0,'-9'3'976'0,"9"-3"-784"0,-10 1-192 0,10-1 0 15,-8-1 1408-15,8 1 256 0,-5-7 32 0,5 7 16 16,0 0-576-16,-2-9-112 0,2 0-32 0,1 1 0 15,1-3-368-15,4 3-80 0,1-4-16 0,2 2 0 16,0-3-112-16,4 0-32 0,-3 3 0 0,4-1 0 16,0-1 32-16,0 2 0 0,2-2 0 0,2 3 0 15,1-1-64-15,3 3-16 0,1-4 0 0,1 7 0 16,1 0 16-16,2 2 0 0,1 2 0 0,1 3 0 16,0 2-160-16,1 2-16 0,-2 3-16 0,-2 0 0 15,0 3 32-15,-1 3 0 0,-2 3 0 0,0 7 0 0,-3-2 0 0,1 3 0 16,-1-1 0-16,-2 0 0 0,-3 1-32 0,-1-1 0 15,1 5 0-15,-2 0 0 0,-4-3 32 0,-2 4 0 16,0-1 0-16,-2-5 0 0,-3 1 96 0,-2 0 32 16,0 2 0-16,0 0 0 0,-1-5 48 0,-1 2 16 15,-2 2 0-15,0-4 0 0,0-1-112 0,0-3-16 16,1-2 0-16,-1-2 0 0,0-2-80 0,-1-1-32 16,2-1 0-16,1-3 0 0,2-9-144 0,0 0 160 15,-2 8-160-15,2-8 160 0,0 0-368 0,0 0-80 16,0 0-16-16,0 0 0 15,0-10-1936-15,2 1-384 0,0-3-64 0</inkml:trace>
  <inkml:trace contextRef="#ctx0" brushRef="#br1" timeOffset="155090.26">30146 10337 4607 0,'0'0'400'0,"0"0"-400"0,0 0 0 0,0 0 0 15,0 0 3136-15,0 0 528 0,-8 4 112 0,-1-2 32 16,1 3-1936-16,-1 4-384 0,-1 0-80 0,-2 5 0 16,-2 3-240-16,0 2-32 0,-4 2-16 0,1 6 0 15,-5-3-160-15,-1 7-16 0,-1 2-16 0,-3 2 0 0,-2 1-224 16,-4 3-32-16,-3 1-16 0,-1 3 0 0,1-1-368 0,-1-1-80 15,2-2-16-15,2 0 0 0,3-2-192 0,3 0 176 16,4 1-176-16,5-5 160 16,2-5-2144-16,3 0-416 0</inkml:trace>
  <inkml:trace contextRef="#ctx0" brushRef="#br0" timeOffset="164234.06">26311 19984 12431 0,'0'0'544'0,"0"0"128"0,-9 2-544 0,9-2-128 16,-9 2 0-16,9-2 0 0,-9 2 512 0,9-2 64 16,0 0 0-16,0 0 16 0,-7 0-320 0,7 0-64 0,0 0-16 15,0 0 0-15,0 0 400 0,0 0 80 0,0 0 16 0,0 0 0 16,0 0 224-16,0 0 48 0,0 0 16 0,0 0 0 16,-9-2-144-16,9 2-48 0,-10 2 0 0,10-2 0 15,-9 3-96-15,9-3-32 0,-10 4 0 0,10-4 0 16,-7 6 160-16,7-6 16 0,0 0 16 0,0 0 0 15,0 0-48-15,0 0-16 0,0 0 0 0,0 0 0 16,0 0-176-16,10 9-32 0,1-5-16 0,3 0 0 16,-2 0-240-16,2-3-64 0,1 2 0 0,1-1 0 15,-1-1-80-15,0 2-32 0,2 0 0 0,2-1 0 16,0 3 0-16,1-2 0 0,2-2 0 0,-1 2 0 16,2-1-144-16,1-1 128 0,1 1-128 0,-1-1 128 15,0 3-128-15,3-3 0 0,2-1 0 0,-1 1 0 16,1-1 0-16,0 0 128 0,-1-1-128 0,-1 0 0 15,-2-3 0-15,0 0 0 0,-4 2 128 0,3-1-128 16,-3-1 0-16,0-1 0 0,5 0 0 0,-5 1 0 0,1-1 0 0,1-1 128 16,0-1-128-16,-3 4 0 0,-1-3 128 0,-1 4-128 15,-2 1 128-15,-2-1-128 0,2 1 0 0,-4 1 0 16,-2 0 0-16,-10 0 0 0,0 0-144 0,11 4 144 16,-11-4 0-16,0 0 0 0,0 0 0 0,0 0 0 15,0 0 0-15,0 0 0 0,-2 11 0 0,2-11 0 16,-5 8 0-16,5-8 0 0,-7 9 192 0,7-9-48 15,-9 5-16-15,9-5 0 0,-12 5-128 0,3-1 160 16,1-3-160-16,-1 0 160 0,1-1-160 0,-2 0 160 16,0-1-160-16,-3 0 160 0,2 0-160 0,-2-2 128 15,-2 1-128-15,-2 0 128 0,-1 1-128 0,-1 0 0 16,1-1 0-16,-1 2 0 0,-1 0 0 0,-2 2 0 0,1-1 0 16,-2 2 0-16,-3-1 0 0,0 2 0 0,-1-2 0 15,-1 1 0-15,-1-2 0 0,0 3 0 0,1-1 128 0,1 2-128 16,2-3 0-16,-1 1 128 0,2-3-128 0,2 0 128 15,1 0 128-15,2-2 32 0,-2 0 0 0,2-1 0 16,0 0-96-16,1 0 0 0,2-1-16 0,-1 3 0 16,2-2-48-16,0 1-128 0,0-3 192 0,1 2-64 15,0 1 16-15,1-1 0 0,0 2 0 0,2-2 0 16,-1 2 0-16,5-3 0 0,-3 2 0 0,10 2 0 16,-6-4-144-16,0 1 0 0,-2 0 0 0,8 3 128 15,0 0-128-15,-6-8 0 0,-2 2 144 0,3 1-144 16,5 5 0-16,0 0 0 0,-6-7 0 0,6 7 0 15,0 0 0-15,0 0 0 0,-5-7 0 0,5 7 0 16,-3-8 0-16,3 8 0 0,-5-6 0 0,5 6 0 0,0 0 0 16,-6-4 0-16,6 4 0 0,-6-5 0 0,6 5 0 0,0 0 0 15,0 0 0-15,-9-7 0 0,2 3 0 0,7 4 0 16,0 0 0-16,0 0 0 0,-9-2 0 0,9 2 0 16,-8 0 0-16,8 0 0 0,0 0 0 0,0 0 0 15,0 0 0-15,0 0 0 0,0 0 0 0,0 0 0 16,-9-3 0-16,9 3 0 0,0 0 0 0,0 0 0 15,0 0 0-15,0 0 0 0,0 0 0 0,0 0 0 16,0 0 0-16,0 0 0 0,0 0 0 0,6 7-128 16,-6-7 128-16,10 11 0 0,0-1 0 0,1 2-160 15,-1 1 160-15,2-3 0 0,2 1 0 0,0-2 0 16,-1 1 0-16,2-1 0 0,-1 0 0 0,4-1 0 0,-3-1 0 16,3-2 0-16,0 0 0 0,0 2 144 15,0-5-16-15,1 0 0 0,0-2 48 0,4 0 0 0,1 1 0 0,2-2 0 16,-1-1-48-16,1 0 0 0,0-3 0 0,2 0 0 15,1-2 0-15,1 0-128 0,3-1 192 0,-3-1-64 16,-1 0-128-16,-1 3 0 0,0-6 0 0,-1 1 0 16,-3 2 0-16,0-2 0 0,-3 3 0 0,1-1 0 15,-4 3 0-15,0-2 0 0,-1 3 0 0,-1 0 0 16,0 1 0-16,-2-2 0 0,-1 2 0 0,0 0 0 16,-4 0 0-16,-9 4 0 0,7-5 0 0,-7 5 0 15,10-4 0-15,-10 4 0 0,0 0 0 0,0 0 0 16,0 0 0-16,0 0 0 0,0 0 0 0,0 0 0 15,0 0 0-15,0 0 0 0,-10-5 128 0,3 4-128 16,-2 1 0-16,0 0 0 0,0 1 0 0,-4 1 0 16,0 1 0-16,3 1 0 0,-2 3 0 0,-1-4 0 0,-1 2 0 0,0 2 0 15,0-2 0-15,-1 0 0 0,-1 0 0 0,0 1 0 16,-2-3 0-16,-1 2 0 0,-3-1 0 0,1 4 0 16,0-7 0-16,-4 3 128 0,-2-1-128 0,1 3 192 15,-1-4-192-15,2 1 192 0,0-3-192 0,0 1 0 16,2 0-160-16,0-1 160 0,2 0 0 0,-1-1 0 15,-1 0 0-15,3-1 0 0,-1 0 0 0,4-1 0 16,0-2 0-16,1 1 0 0,-1 1 0 0,3-5 0 16,0 0 0-16,0 1 0 0,-1-4 128 0,1 4-128 15,-1-3 0-15,-1 3 0 0,5-2 0 0,-1 3 0 16,0-4 0-16,3 4 0 0,1 2 0 0,1-1 0 0,0 1 0 16,7 4 0-16,0 0-176 0,-9-3 176 0,3 1-192 15,6 2 192-15,0 0-128 0,0 0 128 0,0 0 0 0,0 0 0 16,0 0-144-16,0 0 144 0,0 0 0 0,0 0-144 15,0 0 144-15,0 0 0 0,0 0-144 0,0 0 144 16,11 5 0-16,-2 1-144 0,1-2 144 0,2-1 0 16,-2 0 0-16,4 2-128 0,1 3 128 0,2-3 0 15,-1 4 0-15,0-1 0 0,-1 3-128 0,0-2 128 16,2 2 0-16,-1 0 0 0,-1 0 0 0,3 2 0 16,0-4 0-16,0 1 0 0,0-4 0 0,1 2 0 15,1-4 0-15,0-2 0 0,1 1 0 0,-1-2 0 16,2-2 0-16,1-2 0 0,1 1 0 0,0-2 0 15,1-4 144-15,-1 3-144 0,-1-4 128 0,-1 2-128 16,-2 0 0-16,-1-2 0 0,-1 2 128 0,-3-2-128 16,-2 4 0-16,-3 0 0 0,-2-2 0 0,-8 7 0 0,0 0 0 0,0 0-272 15,0 0 32-15,0 0 16 16,0 0-1872-16,0 0-368 0,0 0-80 0</inkml:trace>
  <inkml:trace contextRef="#ctx0" brushRef="#br0" timeOffset="167634.66">20578 7149 19343 0,'0'0'848'0,"0"0"192"0,0 0-832 0,0 0-208 0,3-7 0 0,-3 7 0 16,0 0 256-16,0 0 0 0,0 0 0 0,0 0 0 16,0 0 48-16,0 0 16 0,0 0 0 0,0 0 0 15,0 0 16-15,2 15 16 0,0 1 0 0,-2 3 0 16,0 2 32-16,0 0 0 0,0 7 0 0,-2 0 0 16,1 1-112-16,1 5-16 0,0-1 0 0,0 5 0 15,-1 4-112-15,-2 5-16 0,1 0-128 0,-1 2 192 16,-1 1-192-16,1 1 0 0,-1-3 0 0,2-2 0 0,0-3 128 0,-1 0-128 15,1-3 0-15,1-1 0 0,-3-1 320 0,1-1-16 16,1-1-16-16,-1-3 0 0,1-2 96 0,0 1 32 16,0-4 0-16,2-1 0 0,-3-2-144 0,2 2-16 15,-2-5-16-15,2-1 0 0,0 0-240 0,2 0 176 16,0-1-176-16,2-2 160 0,1-6-160 0,-2-1 0 16,5 2 144-16,-1-4-144 0,-6-9 128 0,10 9-128 15,2-6 128-15,-1 1-128 0,2-1 0 0,1-3 128 16,1 0-128-16,4 0 0 0,1 2 0 0,2 1 0 15,0-3 0-15,-1 0 128 0,5 0 0 0,-1 1 0 0,3 2 0 0,3-3 0 16,2-2 32-16,2 0 16 16,3-3 0-16,2 2 0 0,0-1 32 0,2 1 16 0,0-6 0 15,3 4 0-15,2 0-32 0,2-1-16 0,2 5 0 0,5-1 0 16,3-3-176-16,0-3 0 0,2 2 0 0,0 1 0 16,-1-4 0-16,1 2 0 0,1-2 0 0,5 4 0 15,1 3 0-15,0-1 0 0,-2-4 0 0,0 1 0 16,0 1 0-16,1-2 0 0,3 2 0 0,3 0 0 15,3-3 0-15,-1 2 0 0,-5-1 0 0,1-2 0 16,3 2 0-16,3-2 0 0,5 0 128 0,0 0-128 16,-2 1 0-16,0-3 0 0,0 0 0 0,6-2 128 15,0 4-128-15,2 0 0 0,1 0 0 0,-4 0 0 16,-1 0 0-16,2 0 0 0,4-1 0 0,-1 1 0 16,-2-1 0-16,-1 4 0 0,-3 5 0 0,2-3 0 15,3-4 0-15,1 3 0 0,-4 3 0 0,-1-1 0 0,-3 3 0 16,2-4 0-16,3 3 0 0,2 0 0 0,0 1 0 15,-6 0 0-15,0 0 0 0,0-2 0 0,5 0 0 16,0 1 0-16,4-1 0 0,-4 2 0 0,-3 0 0 0,3 0 0 16,0-1 0-16,4 0 0 0,1 1 0 0,-1 1 0 15,-6 0 128-15,3-1-128 0,1 0 0 0,1 0 0 16,0 4 0-16,-2-1 128 0,-8-3-128 0,2-2 0 16,1 1 0-16,4 1 0 0,0 0 0 0,-2-1 0 15,-3-2 0-15,0 3 0 0,1 0 0 0,2 0 0 16,7-2 128-16,-6-1-128 0,-3-2 0 0,-1 3 0 15,2-1 0-15,5 0 128 0,3 0-128 0,-1-4 0 16,-9 1 0-16,0 2 0 0,1 0 0 0,2-1 0 0,3 1 0 16,-3 1 0-16,-6-8 0 0,1 5 128 0,-1 2-128 15,2-2 0-15,3 2 0 0,-2-1 0 0,-1-3 0 0,-4 1 0 16,-1 0 0-16,1 1 0 0,1 2 128 0,3-1-128 16,1-4 0-16,-3 0 0 0,-1-3 0 0,-3 1 0 15,2 0 0-15,4-2 0 0,1 2 0 0,-3-2 0 16,-4-2 0-16,0 3 0 0,-2 1 0 0,4-2 0 15,3 2 0-15,-5 1 0 0,-5-4 0 0,-6 2 0 16,-4 5 0-16,-1-2 0 0,0 2 0 0,0 2 0 16,2-2 240-16,0 0-48 0,0 2 0 0,-3-2 0 15,-2 0-192-15,1 1 128 0,-1-3-128 0,-1 4 0 16,-2 1 128-16,3 0-128 0,2 2 0 0,-3-1 144 16,0-1-144-16,-4 3 0 0,-3-1 0 0,-22 2 0 15,3 0 0-15,3 0 0 0,1 0 0 0,2 1 0 0,-2 0 0 0,0 0 0 16,-1 2 0-16,23 3 0 0,-11 1 0 0,-7-2 0 15,-5 2 0-15,-5 2 0 0,-6-1 0 0,0 1 192 16,-1 0-192-16,-1 1 192 0,-1-4-192 0,-2 3 192 16,1-2-192-16,1 1 192 0,-1-1-64 0,0 0-128 15,-2 1 192-15,-1-4-64 0,0 0-128 0,-6-2 0 16,1 1 0-16,-3-1 128 0,0 1-128 0,1-2 0 16,-2 0 144-16,-5-1-144 0,5 2 0 0,-5-2 0 15,0 0 0-15,9-2 128 0,-9 2-128 0,0 0 144 16,6-3-144-16,-1-5 160 0,-1-1-160 0,-3-2 0 15,1-1 0-15,-2-2 128 0,0-1 0 0,0-4 0 0,0-2 0 16,0-4 0-16,0 0 64 0,0-3 0 0,-2 0 0 16,1-3 0-16,-1 2 112 0,-1 1 16 0,1-2 16 15,-2 3 0-15,-1-4-128 0,3 14-16 0,-3-5-16 0,0-7 0 16,0-3 48-16,-1-4 16 0,-2-2 0 0,2-1 0 16,-3 1-48-16,-5-32 0 0,1 15 0 0,2 11 0 15,1 7-192-15,-1 1 128 0,1-1-128 0,1-1 0 16,0-1 128-16,1-1-128 0,0-3 0 0,0 2 0 15,1 3 0-15,3 1 0 0,-1 4 0 0,0 4-160 32,0 4-272-32,1 4-48 0,1 4-16 0,2 0 0 15,-2 2-2320-15,1 2-448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58:46.46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1853 4428 13823 0,'0'0'608'0,"0"0"128"0,0 0-592 0,-6 13-144 16,1-3 0-16,0 5 0 0,0 4 1392 0,1 3 240 15,-1 2 48-15,0 0 16 0,-3 5-144 0,0 5-16 16,1 2-16-16,0 3 0 0,2 7-368 0,-2 3-64 0,-2 5 0 0,0 7-16 15,-1 1-240-15,0 2-32 0,-1-6-16 0,0 0 0 16,-2-4-336-16,1-4-80 0,0-2-16 0,1-5 0 16,-1-3-64-16,2-2-16 0,-1-6 0 0,3-6 0 15,-2-7-128-15,6-1-16 0,0-2-128 0,2-8 192 16,2-8-1024-16,0 0-192 16,0 0-64-16,4-10-13248 0</inkml:trace>
  <inkml:trace contextRef="#ctx0" brushRef="#br0" timeOffset="433.22">1900 4034 22111 0,'-10'-23'1968'0,"5"8"-1584"15,0-1-384-15,-1 2 0 0,-1 3 560 0,-2-2 16 16,0 3 16-16,-2 2 0 0,-3 2 368 0,-1 1 80 15,-3 2 16-15,-2 5 0 0,-3 3-256 0,1 1-48 16,-3 7-16-16,-3 1 0 0,-3 6-240 0,-4 6-48 16,-6 8-16-16,-3 7 0 0,-5 4-112 0,-2 7-32 15,1 7 0-15,0 12 0 0,3 9 32 0,1 7 16 16,2 2 0-16,4 9 0 0,5 3-160 0,3 2-48 16,3 0 0-16,6 0 0 0,5-9-128 0,5-1 0 0,4-3 0 15,7-5 128-15,7-7 0 0,5-10-128 0,4-9 192 0,6-7-64 16,5-5-128-16,-4-23 0 0,5 0 0 0,5-6 0 15,8-6 0-15,20-1 0 0,5-11 128 0,7-4-128 16,5-10 0-16,1-6 0 0,-4-7 0 0,1-6 0 16,1-4 0-16,1-6 192 0,2-6-192 0,-7-7 192 15,-6-5-32-15,-7-5 0 0,-6-1 0 0,-3-1 0 16,-5 0 448-16,-6-7 96 0,-3-6 0 0,-11-4 16 16,-10 0 112-16,-8 5 0 0,-7 0 16 0,-8 1 0 0,-9-4-336 0,-5 6-80 15,-6 4-16-15,0 12 0 0,-2 10-240 0,0 11-48 16,-3 10-128-16,-2 9 192 0,-6 6-192 0,1 6-160 15,-1 6 32-15,3 4 0 16,1 7-2112-16,4 0-432 0,-11 7-80 0,17-5 0 0</inkml:trace>
  <inkml:trace contextRef="#ctx0" brushRef="#br0" timeOffset="766.93">3947 4115 24351 0,'0'0'1088'0,"0"0"208"0,0 0-1040 0,0 0-256 0,0 0 0 0,2 10 0 15,0 9 400-15,-5 8 32 0,-2 5 0 0,0 7 0 16,-3 4 240-16,-1 12 48 0,-1 10 16 0,0 4 0 16,-1-1-32-16,-1 5-16 0,2 2 0 0,0 3 0 15,-4 6-240-15,2 1-64 0,2-3 0 0,1-5 0 16,3-9-384-16,1-6 0 0,1-10 0 0,3-7-176 16,0-11-272-16,1-6-48 15,-2-8-16-15,4-10 0 0,-2-10-1488 0,0 0-304 0,2-10-64 0,4-11-16 0</inkml:trace>
  <inkml:trace contextRef="#ctx0" brushRef="#br0" timeOffset="934.87">3860 4227 23039 0,'14'-10'2048'0,"9"1"-1648"15,7-4-400-15,8 0 0 0,5 2 1120 0,5-4 144 16,4 0 16-16,0-2 16 0,2-1-400 0,-2 0-64 15,-3 2-32-15,0-1 0 0,-3 3-288 0,-2 0-64 16,-1 0-16-16,-5 4 0 16,1 1-1168-16,-8 6-224 0,-7 0-64 0</inkml:trace>
  <inkml:trace contextRef="#ctx0" brushRef="#br0" timeOffset="1077.58">3911 4691 31039 0,'0'0'1376'0,"14"0"288"0,0 0-1344 0,5 0-320 0,4 0 0 0,5 0 0 16,5 0 256-16,5-4 0 0,4-2-16 0,3-2 0 16,2-6 208-16,5 0 32 0,5-2 16 0,4 2 0 31,3-2-1408-31,3 1-288 0,-1-3-48 0</inkml:trace>
  <inkml:trace contextRef="#ctx0" brushRef="#br0" timeOffset="1483.98">5041 4951 19343 0,'0'0'848'0,"0"0"192"0,10 8-832 0,-1-2-208 15,3 3 0-15,0-4 0 0,1-1 1744 0,1-1 304 16,1 3 64-16,1-5 16 0,-1-2-1488 0,3-4-320 16,2-3-48-16,-1-2-16 0,0-1 512 0,-1-6 112 0,-1 1 16 0,-1-2 0 15,-4-1-288-15,-2 0-48 16,-3 1-16-16,0 2 0 0,-2-2-32 0,-1 1 0 16,-6 1 0-16,1 0 0 0,-2 1 48 0,0 2 0 15,-8 1 0-15,1-1 0 0,-1 7-64 0,-2-2-16 16,-2 3 0-16,0 4 0 0,-2 3-288 0,3 7-64 0,-2 1-128 0,-1 7 192 15,-1 2-192-15,1 6 0 16,-4 1 0-16,3 6 0 0,1 3 0 0,1 3-128 0,4 0 128 0,3-1 0 16,5 1 0-16,4-5 0 0,2-5 0 0,5-5 0 15,4-2-272-15,1-5 48 0,4-2 16 0,2-8 0 32,1 1-1392-32,0-5-288 0,0-3-48 0,2-7-8176 0,0 0-1616 0</inkml:trace>
  <inkml:trace contextRef="#ctx0" brushRef="#br0" timeOffset="1819.36">5234 4679 16575 0,'0'0'1472'0,"0"0"-1168"16,4-8-304-16,-4 8 0 0,0 0 2192 0,0 0 384 0,3-11 80 0,-3 11 16 16,0 0-656-16,0 0-128 0,-10 5-32 0,0 4 0 15,-3 5-688-15,-2 5-144 16,1 6-16-16,-3 6-16 0,1 2-208 0,-1 6-32 0,2 1-16 0,1 7 0 16,1 0-32-16,3 2-16 15,2 0 0-15,3-4 0 0,1-2-400 0,3-6-80 0,0-6-16 0,2-5 0 16,0-3-192-16,3-5 0 0,-1-3 0 0,1-4 0 15,-4-11 0-15,0 0-192 0,8 2 48 0,1-6 0 32,0-8-576-32,0-3-112 0,0-4-32 0,0-1 0 15,0-1-2400-15,0-2-496 0,-3-3-80 0</inkml:trace>
  <inkml:trace contextRef="#ctx0" brushRef="#br0" timeOffset="2201.71">5935 4718 26079 0,'0'0'1152'0,"8"10"256"0,-1 2-1136 0,-2 2-272 16,-1 7 0-16,-4 2 0 0,-4 2 1344 0,-3 7 224 15,-4 1 32-15,1 4 16 0,-5 1-208 0,0 1-64 16,-4 3 0-16,-2-2 0 0,2-2-640 0,-4-3-128 15,1-3-16-15,2-8-16 0,4-5-224 0,3-3-64 16,3-4 0-16,10-12 0 0,0 0 48 0,0 0 0 16,0 0 0-16,0 0 0 0,8-15 208 0,3-3 64 15,6-3 0-15,2-5 0 0,1 0-368 0,2-5-64 16,1 1-16-16,1 0 0 0,0-1-128 0,3 3 0 16,0 2 0-16,3 5 0 0,-1 0 0 0,-1 6 0 15,0 4 0-15,-1 8 0 0,-1 6 0 0,0 5 0 16,-1 3 0-16,-3 5 0 0,-4 2 0 0,-4 4 0 0,-2 3 128 0,-3 0-128 15,-5 7 0-15,-3 0 0 16,-2 1 0-16,-3-3 0 0,-1 1-320 0,-1 1 16 16,-2-7 0-16,3 1 0 15,1-7-512-15,3 0-96 0,0-7-32 0,4 0 0 16,6-3-2448-16,1-7-480 0</inkml:trace>
  <inkml:trace contextRef="#ctx0" brushRef="#br0" timeOffset="2601.92">7080 4707 16575 0,'-9'-19'736'0,"2"5"160"0,-2 0-720 0,0-1-176 16,1 2 0-16,-2 1 0 0,-3-1 3968 0,-1 5 752 16,0 1 144-16,-2 4 48 0,-3 2-3504 0,-2 5-688 15,-1 3-144-15,-5 4-16 0,-5 5-400 0,-2 8-160 16,-2 0 128-16,1 9-128 0,-1 4 0 0,3 4 0 15,4 7 0-15,3 2 0 0,6 1 0 0,5 1 0 16,5-3 0-16,6-3 0 0,4-9 0 0,5-5 0 16,4-8 0-16,5-6 0 0,5-7 0 0,5-4 160 15,4-6-16-15,4-5 0 0,2-9 112 0,2-6 0 0,-1-5 16 0,-1-9 0 16,-3-9 320-16,-3-1 64 16,-3-3 16-16,1 0 0 0,-2-1 32 0,-4 0 16 15,-4-5 0-15,-5-4 0 0,-2-5-32 0,-4-10-16 16,-4-7 0-16,-1-3 0 0,-1 2-416 0,0 12-64 0,-4 12-32 0,2 15 0 15,-1 8-160-15,2 12 0 16,-2 7 0-16,4 13 0 0,-10 13 0 0,2 7 0 16,-1 12 0-16,0 6-176 0,-2 10-32 0,1 9-16 0,-2 8 0 15,2 6 0 1,1 6-1024-16,3 0-208 0,2 7-32 0,3-4-16896 0</inkml:trace>
  <inkml:trace contextRef="#ctx0" brushRef="#br0" timeOffset="3869.2">5275 4664 11055 0,'0'0'480'0,"0"0"112"0,0 0-464 0,0 0-128 0,0 0 0 0,0 0 0 16,0 0 2384-16,0 0 464 0,0 0 96 0,0 0 0 15,0 0-1152-15,0 0-256 0,0 0-32 0,0 0-16 16,0 0-464-16,0 0-112 0,0 0-16 0,0 0 0 16,0 0-96-16,5 9-32 0,-1-3 0 0,-3 6 0 0,2 1-64 0,-2 1 0 15,-1 3-16-15,-1 5 0 0,0 2-64 0,-2 2-16 16,-5 3 0-16,1 1 0 0,-3-2-96 0,-1 2-32 16,1-6 0-16,0 1 0 0,0-3-32 0,1-3 0 15,1 0 0-15,2-3 0 0,1-4-144 0,1-5-48 16,2 0 0-16,2-7 0 0,0 0 0 0,0 0-16 15,1-8 0-15,3-6 0 0,2-2 80 0,2-3 0 16,-1-3 16-16,4 0 0 0,0-4-208 0,0 0-128 16,0-2 128-16,-1 3-128 0,2-3 0 0,-1 4 0 15,-1 0 0-15,0-1 128 0,3 4-128 0,-4 2 0 16,1 4 0-16,-4 3 0 0,0 3 0 0,0 5 0 0,-6 4 0 0,0 0 128 16,5 8 0-16,-2 6 0 15,0 2 0-15,-4 6 0 0,-3 2-128 0,-1 7 144 0,0 3-144 0,-2 5 160 16,-2 5-160-16,-3-2 0 15,-1 1 0-15,0 0 128 0,1-6-128 0,-1-4 0 0,0-6 144 0,2-2-144 16,1-7 128-16,2-3-128 16,2-5 128-16,2-1-128 0,4-9 128 0,0 0-128 15,-3-6 160-15,5-3-160 0,1-8 320 0,1-4-48 16,4-7 0-16,-1-3 0 0,1 0-272 0,0-5 160 0,-1-2-160 0,0 1 128 16,-1-2-128-16,0-1 0 0,1 3 0 15,-2 2 0-15,0 2 0 0,-3 7 0 0,2 2 0 0,-1 6 0 16,-2 7 0-16,2 2 0 0,-3 9 0 0,0 0 0 15,0 11-192-15,-2 5 16 0,-2 5 16 0,1 5 0 16,-4 8 160-16,0 4 0 0,-5 8-144 0,0 3 144 16,-4 6 0-16,1-1 0 0,-1-4 0 0,-2-3 0 15,-1-1 0-15,2-8 0 0,2-2 0 0,2-8 0 0,6-1-144 0,1-8 144 16,4-3 0-16,1-2 0 16,1-14-1296-16,0 0-160 0,10-10-16 0,4-8-16 15,2-6-1376-15,2-9-272 0</inkml:trace>
  <inkml:trace contextRef="#ctx0" brushRef="#br0" timeOffset="4172.67">5438 4052 26719 0,'0'0'2368'0,"-8"-3"-1888"16,-1 2-480-16,0-4 0 0,3-2 1728 0,-2 2 240 15,-2-1 48-15,0-4 16 0,1 1-528 0,2-3-96 16,0 0-32-16,2 1 0 0,0-1-608 0,3 0-128 16,3 2-32-16,0-3 0 0,2 1-256 0,2 3-48 0,2-1-16 0,1 5 0 15,-2 3-288-15,2 4 0 0,1 1 128 0,-2 8-128 16,0 0 0-16,-2 7 0 0,0 6 0 0,-4 1-144 15,-3 5-64-15,-3-2-16 0,-2 2 0 0,1 1-12128 16,1-6-2416-16</inkml:trace>
  <inkml:trace contextRef="#ctx0" brushRef="#br0" timeOffset="4898.21">8846 4681 19583 0,'-14'7'864'0,"9"-3"176"0,0 4-832 0,3 2-208 0,2-1 0 0,2 2 0 0,0 2 640 0,3-2 64 16,4 2 32-16,4 2 0 0,5-1 256 0,3-3 48 16,3-1 16-16,2-3 0 0,2 0-160 0,2-5-16 15,2-2-16-15,1-1 0 0,1-2-112 0,2-3-32 16,0 0 0-16,-1-1 0 0,0-5-144 0,-4-5-48 16,0 2 0-16,-4-2 0 0,-5 0 48 0,-1-1 0 15,-3 1 0-15,-6 1 0 0,-3-2-304 0,-4 0-48 16,-4 2-16-16,-6 3 0 0,-2-1 176 0,-8 4 48 15,-7 2 0-15,-5 3 0 0,-2 4-240 0,-5 5-32 16,-3 2-16-16,-3 9 0 0,-2 7-144 0,1 6 0 16,0 1 0-16,0 7 128 0,0 4-128 0,3 2 0 15,4 4 0-15,4 0 0 0,4 2 0 0,7-5 0 16,8-3-176-16,4-2 176 0,6-6 0 0,6-4 0 16,5-3 0-16,8-3 0 0,4-7 0 0,4-2 0 15,5-3 0-15,17-4 0 16,0-6-1216-16,6-4-192 0,4-6-64 0,-12 1 0 0</inkml:trace>
  <inkml:trace contextRef="#ctx0" brushRef="#br0" timeOffset="5102.58">9746 5234 31327 0,'0'0'2784'0,"0"0"-2224"0,0 0-560 0,0 0 0 0,0 10 1456 0,1-3 176 16,2 1 32-16,-3-8 16 0,0 0-1168 0,0 0-224 15,8 0-48-15,3-5-16 0,-1-3-416 0,1-3-96 16,-1-1-16-16,8-8-16368 16</inkml:trace>
  <inkml:trace contextRef="#ctx0" brushRef="#br0" timeOffset="5673.68">10638 4602 23615 0,'-14'0'1040'0,"14"0"224"0,-5 1-1008 0,0 4-256 0,0 2 0 0,0-1 0 15,1 7 1152-15,0 2 192 0,2 1 48 0,2 7 0 16,0 2-240-16,1 5-32 0,4 2-16 0,1 0 0 16,1 3-384-16,2 6-80 0,-1-3 0 0,3 0-16 15,-1-2-288-15,1-3-48 0,1-7-16 0,-1 0 0 16,-1-6-128-16,0-3-16 0,2-7-128 0,-1 0 192 0,1-6 144 0,-1-3 32 15,2-3 0-15,0-2 0 0,1-8 432 0,0-2 96 16,0-5 0-16,0-2 16 0,0-3-432 16,-2-4-96-16,0 1 0 0,-2-2-16 0,-1-1-240 0,0 1-128 15,-3-3 160-15,0 3-160 0,1 2 128 0,0 1-128 16,1 3 0-16,3-4 144 16,1 6-464-16,-1 7-80 0,3 1-32 0,4 4 0 15,2 4-2992-15,2 1-608 0</inkml:trace>
  <inkml:trace contextRef="#ctx0" brushRef="#br0" timeOffset="6831.3">11673 4695 29999 0,'0'0'1328'0,"0"0"272"0,0 0-1280 0,0 0-320 15,-5-3 0-15,-2 2 0 0,0 1 704 0,-2 2 64 0,-1 1 0 0,-3 1 16 16,-2 2-224-16,-2 1-48 0,-2 3-16 0,-1 1 0 15,-1 4-96-15,0 2-16 16,-1 1 0-16,2 1 0 0,1 0-176 0,2 0-32 16,5-3-16-16,1 0 0 0,4-1-160 0,4-2 0 0,1-3 144 15,4 0-144-15,-2-10 160 0,4 5-32 0,5 0-128 0,1-4 192 16,3-2 80-16,-2-3 16 0,3-1 0 0,0-2 0 16,0 0 48-16,0 2 16 0,0-1 0 0,-1 2 0 15,-2 3-224-15,2 1-128 0,-3 1 128 0,-1 3-128 16,-1 2 128-16,-1 1-128 0,0 3 128 0,-2-1-128 0,0 2 176 15,0-1-48-15,-3 2 0 0,5 0 0 0,-1-3-128 16,2 1 0-16,1-4 0 0,1-3 128 0,3-1-128 16,2-4 128-16,3-1-128 0,1-4 128 0,1-6-128 0,3-2 0 15,4-1 0-15,-1-5 0 0,2 0 0 0,1-3 0 16,3-3 0-16,-1 1 0 0,-1-3 0 0,1 0 0 16,1-2 0-16,-3-2 0 0,0-1 128 0,0-3-128 15,1-3 0-15,-3-5 128 0,0 1-128 0,0-5 0 16,-2 1 144-16,-1-3-144 0,-1-2 0 0,-2-1 0 15,-2 0 0-15,-3-3 0 0,-2-2 0 0,-2-2-128 16,-5 1 0-16,0 6 0 0,-4 4-32 0,0 8 0 16,-3 7 0-16,-1 8 0 0,-2 5 160 0,-3 12-160 15,-2 2 160-15,-2 10-160 0,-4 8 160 0,-2 5-192 16,-4 7 192-16,-2 7-192 0,-3 8 192 0,0 7 0 16,0 7-144-16,-3 6 144 0,0 7 0 0,2 2 0 0,1 9 0 0,1-1 0 15,1 1 0-15,5-3 0 16,5-1 0-16,7-3 0 0,2-9 0 0,5-5 0 15,4-5 0-15,4-7 0 0,4-3 0 0,2-9 0 16,3-6 128-16,1-6-128 0,2-4 128 0,-1-3-128 0,4-8 0 0,-1-4 128 16,1-7 0-16,0-2-128 15,3-5 192-15,-2-4-64 0,-1-2-128 0,-1-3 0 0,0-1 144 0,0-1-144 16,-1-3 0-16,-1-2 128 0,0-2-128 0,-4-2 0 16,4 2 128-16,-6-2-128 0,0 4 128 0,1 0-128 15,-2 7 0-15,-2 2 128 0,1 2-128 0,-2 7 0 16,0 2 0-16,-5 7 0 0,-6 4 0 0,0 0 0 15,6 8 160-15,-1 6-32 0,-3 4-128 0,-2 3 192 16,-2 5-192-16,2 0 0 0,-3 5 0 0,0 13 0 16,0-1 0-16,2-6 0 0,4-5 0 0,2-5 0 0,1-1 0 0,3-3 0 15,3-5 0-15,0-3 0 0,1-3 0 0,2-5 0 16,2-4 0-16,1-3 0 0,1-1 0 16,3-6 0-16,4-4 0 0,1-2 0 0,-1-2 0 0,1-3 0 15,-2-2 0-15,1 1 0 0,-3 0 0 0,2-3 128 16,-2 1-128-16,-4-4 0 0,-2 1 0 0,-2 4 0 15,-2-2 0-15,-1 3 0 0,0 1 0 0,-2 4 128 16,-3 2-128-16,-1 8 0 0,-1 0 0 0,-5 4 0 16,7-1 0-16,-7 1 0 0,0 0 0 0,4 7 0 15,-1 6-128-15,-3 2 128 0,-2 3 0 0,1 1 0 16,1 4 0-16,0 0 0 0,0 1 0 0,3 0 0 16,2-5 0-16,1 0 0 0,3-1 0 0,2-1-128 15,3-5 128-15,2-1 0 0,0 0 0 0,3-6-128 16,3-1 128-16,2-3 0 0,1-3 0 0,2-3-128 15,0-2 128-15,0-4 0 0,0-1 0 0,0 0 0 0,-3-4 0 0,-1 0 0 16,-2-1 0-16,-2 0 0 0,-2-1 0 0,0-1 0 16,-3 0 0-16,-4-2 0 0,0 2 128 0,-2 0-128 15,-2 1 0-15,-1 1 0 0,-5 0 0 16,-1 1 0-16,-1 0 0 0,-6 1 0 0,0 1 0 16,-2 5 0-16,-1 0 0 0,-2 5 0 0,-1 3 0 0,-1 5 0 15,-3 5-192-15,0 2 32 0,-1 6 0 0,-1 3 0 16,-2 6 160-16,0-1-160 0,1 3 160 0,2-3-160 15,2 6 160-15,2-2 0 0,2-5-144 0,4-2 144 16,4 0 0-16,4-5-176 0,4-1 176 0,6-2-128 0,1-3 128 16,7-5 0-16,4-2 0 0,-1-4 0 0,4-2 0 0,3-2 0 15,1-5 0-15,4 0 0 0,3-5 0 0,2 1 0 16,-1 1 0-16,-1-4 0 0,0 0 0 0,-2-1 0 16,0 2 0-16,-3 0 0 0,1 1 0 0,-2 2 144 15,-1 0-144-15,0 3 0 0,0-3 160 0,1 6-160 16,0 1 128-16,2 4-128 0,-1 2 128 0,0 5-128 15,-4 1 0-15,-1 3 128 0,-4 0-128 0,-3 4 192 16,-4 2-192-16,-1 0 192 0,-6-1-192 0,0-2 0 16,-5 1 144-16,-2 0-144 0,-4-3 336 0,-3 2 0 15,-3 1 0-15,-7-3 0 0,-3-1 304 0,-4 3 64 16,-4-5 16-16,-3-1 0 0,-1-3-80 0,-1 1 0 16,-2-3-16-16,-4-2 0 0,3-3-304 0,0-1-64 15,0 0-16-15,2-3 0 0,0 0-240 0,1 1 0 16,0-4 0-16,3 2 0 15,4-1-1408-15,3 2-320 0,5-3-64 0</inkml:trace>
  <inkml:trace contextRef="#ctx0" brushRef="#br0" timeOffset="8340.6">1345 7996 15599 0,'0'0'688'0,"-1"9"144"0,-1 2-656 0,0 2-176 0,-1-3 0 0,-1 4 0 15,1-1 1328-15,-1-5 224 0,0 4 48 0,0-6 16 0,4-6-32 0,0 0-16 16,0 0 0-16,0 0 0 16,0 0-288-16,0-5-48 0,1-6-16 0,3-4 0 15,1-8-464-15,2-2-112 0,2-5 0 0,1-4-16 0,1-6-304 0,2-4-64 16,1-2-16-16,2-9 0 0,2-6-240 0,0-1 176 16,0-1-176-16,1 0 160 0,1-3-160 15,1 5 0-15,0 0 0 0,-1 4 128 0,3 4-128 0,0 2 0 16,0 4 0-16,0 2 0 0,-1 6 208 0,-1 4-32 15,2 6-16-15,-3 5 0 0,1 4-32 0,-6 4-128 16,-1 5 192-16,-1 6-64 0,-1 5-128 0,0 8 0 16,-1 2 0-16,-1 8 0 0,1 4 0 0,-4 9 0 15,2 5 0-15,-2 4 0 0,-2 7 128 0,0 7-128 16,0 4 0-16,0 4 128 0,-1 1-128 0,-2 4 0 16,1 3 0-16,-1-1 0 0,-2-6 0 0,0-1 128 15,0-6-128-15,0-2 0 0,0-2 0 0,3-9 128 16,-1-1-128-16,0-5 0 0,0-3 128 0,2-5-128 15,-1 1 0-15,-1 0 128 16,-1-11-1136-16,-2-7-224 0,1-12-48 0,0 0-13744 0</inkml:trace>
  <inkml:trace contextRef="#ctx0" brushRef="#br0" timeOffset="8536.01">1430 7810 16575 0,'0'0'1472'0,"0"0"-1168"0,0 0-304 0,8 0 0 16,2 0 3040-16,4-1 544 0,2 0 128 0,5-2 0 0,2 0-2048 15,1-2-400-15,4-1-96 0,2 0-16 0,6-1-608 0,-1-3-128 16,1 0-32-16,1 0 0 0,2 0-256 0,6 1-128 16,3-3 0-16,21-2 128 15,-8 4-1856-15,-8 0-384 0,-6 4-80 0</inkml:trace>
  <inkml:trace contextRef="#ctx0" brushRef="#br0" timeOffset="8884.07">2976 7528 6447 0,'0'0'576'0,"0"0"-576"0,0 0 0 0,0 0 0 16,0 0 4880-16,10 0 880 0,1 0 160 0,3-3 32 16,3 1-3744-16,2-2-752 0,5 0-160 0,1-3-16 0,3-1-576 0,2 2-96 15,-1-5-32-15,3 3 0 16,1-5-256-16,1 3-64 0,-1 1-16 0,5-1 0 0,-2 3-240 0,1-2 144 16,0 3-144-16,12-2 128 15,-4-1-1328-15,-6 6-272 0,-5-2-48 0,-4-2-12784 16</inkml:trace>
  <inkml:trace contextRef="#ctx0" brushRef="#br0" timeOffset="9401.64">3896 6920 22287 0,'0'0'976'0,"0"0"224"0,-4-6-960 0,2 0-240 0,-1 1 0 0,2-3 0 16,0 3 432-16,1-3 32 0,1-1 16 0,3 2 0 16,-2-3 96-16,5-1 32 0,1 2 0 0,4-2 0 15,1 2-64-15,3-2-16 0,4 3 0 0,5-1 0 16,1 4 0-16,4-1 0 0,5 1 0 0,1 2 0 0,-1 3-160 16,1 4-48-16,-2 4 0 0,2 0 0 0,-2 6 32 0,0 3 0 15,1 2 0-15,-2 8 0 0,-1 3-80 0,-2 6-16 16,-1 3 0-16,1 6 0 0,-2-1-64 0,-3 1-32 15,-1-1 0-15,0 4 0 0,0 3-160 0,-2 0 0 16,0-5 144-16,-3 0-144 0,-3-2 0 0,-2 1 128 16,-1-5-128-16,-2 1 0 0,0-3 0 0,-4-5 128 15,0-1-128-15,-1-2 0 0,0-5 0 0,-1-4-128 16,0-3 0-16,-1-1-9984 16,0-6-1984-16</inkml:trace>
  <inkml:trace contextRef="#ctx0" brushRef="#br0" timeOffset="9666.34">4504 7222 26719 0,'0'0'2368'0,"0"0"-1888"0,0 0-480 16,0 0 0-16,1 9 784 0,-1-3 64 0,0 5 16 0,-1 3 0 15,-1 3 240-15,0 3 48 0,-1 3 16 0,-2 4 0 16,-1-2-528-16,-1 7-128 0,-3 4 0 0,0 4-16 15,-3 6-32-15,1-3 0 0,-2 3 0 0,-4 1 0 16,-1 3-208-16,0-2-64 0,0-4 0 0,0 3 0 16,-2-5-192-16,2-1 0 0,1-3 0 0,-6 8 0 15,5-8-1088-15,5-8-256 0,2-8-48 16,6-8-9072-16,3-5-1824 0</inkml:trace>
  <inkml:trace contextRef="#ctx0" brushRef="#br0" timeOffset="9998.32">5387 6812 13823 0,'0'0'1216'0,"0"0"-960"0,-6 4-256 0,6-4 0 16,0 0 2848-16,0 0 528 15,0 0 96-15,0 0 32 0,0 0-2144 0,7 4-416 0,7 0-96 0,2-3-16 16,0-1-64-16,3-1-32 0,4-2 0 0,4 2 0 15,2 0-160-15,5 1-48 0,6-2 0 0,-2 1 0 16,5 0-144-16,-1 1-48 0,-3-1 0 0,-2 1 0 16,1 1-208-16,-3 3-128 0,-4-3 128 0,-1 1-128 15,-4 1-144-15,-3 2-112 0,-5-1 0 0,-4 1-10080 16,-4 1-2016-16</inkml:trace>
  <inkml:trace contextRef="#ctx0" brushRef="#br0" timeOffset="10210.85">5798 6781 26719 0,'0'0'2368'0,"0"8"-1888"16,0 4-480-16,0 4 0 0,0 3 816 0,0 4 64 16,-2 7 16-16,0 3 0 0,-2 3 32 0,0 4 16 15,-1 4 0-15,0 6 0 0,0 2-304 0,-1 4-48 16,0 5-16-16,0 0 0 0,-2 5-112 0,1-1-16 15,-2 2-16-15,4-1 0 0,-1-6-288 0,-1 1-144 16,0-2 160-16,0-6-160 0,2-3 0 0,1-7-288 16,-1-1 32-16,-1 7 16 15,1-12-1360-15,1-5-256 0,0-8-64 0,3-7-12336 0</inkml:trace>
  <inkml:trace contextRef="#ctx0" brushRef="#br0" timeOffset="10420.07">5397 8181 29487 0,'0'0'2624'0,"8"0"-2112"0,2 0-512 0,4-1 0 16,4-2 1040-16,6 1 112 0,5-2 0 0,7-4 16 16,6 0-256-16,6-6-48 0,4-2-16 0,3-1 0 15,2-3-336-15,1-1-64 0,3-5 0 0,2 5-16 16,0 2-272-16,24-4-160 0,-12-1 192 0,-9 8-192 15,-10 4-848-15,0 0-288 16,-3 5-48-16</inkml:trace>
  <inkml:trace contextRef="#ctx0" brushRef="#br0" timeOffset="12140.07">1138 6754 14735 0,'-2'-13'640'0,"-1"3"160"0,-1 0-640 0,1 0-160 0,1-4 0 0,-1 2 0 15,1 1 1440-15,-5-2 256 0,3 4 48 0,1-1 16 0,3 10-368 0,-7-8-80 16,7 8-16-16,0 0 0 0,-2-9-208 0,2 9-64 15,0 0 0-15,0 0 0 0,0 0-400 16,0 16-96-16,0 5-16 0,2 9 0 0,2 3-80 0,4 7-32 16,-2 5 0-16,2 13 0 0,-2 7-16 0,0 13 0 15,1 3 0-15,-3 8 0 0,-2 5 64 16,1 10 0-16,-1 12 0 0,1-36 0 0,-5 8-192 0,1 7-16 16,-1 7-16-16,-2-3 0 0,-1-5 0 0,1-4 0 15,-1-2 0-15,0-2 0 0,0-3 0 0,2-3 0 16,1-8 0-16,-1-3 0 0,3-9-224 0,3-3 0 15,-1-5 0-15,6 13 0 16,2-18-2464-16,0-9-480 0</inkml:trace>
  <inkml:trace contextRef="#ctx0" brushRef="#br0" timeOffset="12718.91">7123 6521 21183 0,'0'0'1888'0,"0"0"-1504"0,0 0-384 0,0 0 0 16,0 0 608-16,0 0 48 15,0 0 16-15,0 0 0 0,3 13 80 0,-3 3 16 0,-3 5 0 0,3 4 0 16,0 4 160-16,0 6 32 0,0 3 16 16,3 10 0-16,1 7-288 0,0 10-64 0,-1 3-16 0,1 10 0 15,0 3-32-15,-1 7-16 0,-3 2 0 16,-2 8 0-16,1 4-240 0,0-3-32 0,-4-4-16 0,0-30 0 15,-2 5-144-15,1 0-128 0,-3 1 192 0,-1-5-192 16,-2-1 352-16,2-7-32 0,1-3-16 0,-2-5 0 0,2-2-304 16,3-7 0-16,-1-5 0 0,2-4 0 15,1-3-1424 1,4-6-240-16,0-4-64 0</inkml:trace>
  <inkml:trace contextRef="#ctx0" brushRef="#br0" timeOffset="13108.55">8331 7417 20847 0,'0'0'912'0,"0"0"208"0,0 0-896 0,0 0-224 0,0 0 0 0,11-3 0 16,6 0 784-16,5-1 112 0,5-6 32 0,5 2 0 16,0-3-400-16,5 1-80 0,5-4 0 0,2-1-16 15,3 1-64-15,4 2-16 0,4-1 0 0,-3 3 0 16,-4 4-96-16,-4 2 0 0,-5-1-16 0,-9 4 0 16,-3 5-1344-16,-7 1-272 0</inkml:trace>
  <inkml:trace contextRef="#ctx0" brushRef="#br0" timeOffset="13275.4">8454 7745 31327 0,'0'0'2784'0,"0"0"-2224"15,16 4-560-15,3 0 0 0,3-2 880 0,6 4 64 16,4-4 16-16,6 1 0 0,6-2-576 0,5 0-96 16,6-1-32-16,5-1 0 0,3-2-48 0,2-3-16 15,1 0 0-15,1-1 0 16,2 0-976-16,1-1-208 0,1-3-32 0,-2 0-14128 0</inkml:trace>
  <inkml:trace contextRef="#ctx0" brushRef="#br0" timeOffset="13798.99">10999 6103 20271 0,'-10'0'1792'0,"-2"1"-1424"0,1 2-368 0,0 2 0 15,0 3 1008-15,0 2 128 16,0 5 16-16,-1 3 16 0,-1 2-896 0,1 7-272 15,-1 0 128-15,3 8-128 0,0 10 192 0,2 7-48 16,-1 5 0-16,3 14 0 0,-1 5-16 0,2 10-128 0,1 2 192 0,-1 8-64 16,0 9-128-16,1 1 128 0,3-2-128 15,-3 4 128-15,-2-1 208 0,0 0 48 0,-3-1 0 16,2-28 0-16,-1 6 336 0,-1 6 80 0,0 5 16 0,-4 34 0 16,2-19 192-16,4-38 32 0,1 3 16 0,-2-2 0 15,1 0-288-15,2-2-64 0,-3-5-16 0,3-5 0 16,-3-3-352-16,1 0-64 0,-1-9-16 0,0 0 0 15,3-1-128-15,0-9-128 0,-2-3 144 0,1-9-144 16,3-3-1264 0,1-9-336-16,2-10-80 0</inkml:trace>
  <inkml:trace contextRef="#ctx0" brushRef="#br0" timeOffset="14839.72">11617 6192 8287 0,'0'0'368'0,"0"0"80"0,0 0-448 0,4-9 0 0,-4 9 0 0,0 0 0 16,0 0 3040-16,0 0 528 0,0 0 96 0,0 0 32 15,0 0-1936-15,0 0-384 0,0 0-80 0,3 12-16 16,-1 2-96-16,-2 2-32 0,-2 2 0 0,1 1 0 16,-1 1-256-16,-2 3-48 0,0 5-16 0,0 1 0 15,0 3-192-15,-1 2-32 0,-2 3-16 0,0 3 0 16,-2 0-192-16,1 0-32 0,-4-3-16 0,6-4 0 15,-1-5 64-15,5-11 16 0,-1 1 0 0,2 5 0 0,5-5-64 0,0-5-16 16,2-1 0-16,4 0 0 0,3-8-80 0,2-3-16 16,2-1 0-16,2 0 0 0,1-3-48 15,4-3-16-15,3 0 0 0,1 1 0 0,2-2-192 0,1 2 0 16,-1 1 128-16,1-1-128 0,-2-1 0 0,0 2 0 16,2 1-192-16,-3 2 192 15,-3-1-656-15,-1 0-32 16,-2 2 0-16,-3 0 0 0,-1-1-2688 0,-8 1-528 0</inkml:trace>
  <inkml:trace contextRef="#ctx0" brushRef="#br0" timeOffset="15099.63">12165 6261 11967 0,'0'0'1072'0,"-2"-9"-864"0,0 2-208 0,2 7 0 0,0 0 2400 0,0 0 432 0,0 0 96 0,0 0 16 16,0 0-960-16,-5 14-176 0,-2 5-32 0,0 3-16 16,-3 5-160-16,-2 7-16 0,-1 8-16 0,-1 1 0 0,-3 4-528 15,3 5-96-15,-3 4-32 0,2 0 0 0,-2-2-176 0,1 0-32 16,-1 2-16-16,5-2 0 0,-2-4-368 16,3 0-64-16,3-7 0 0,0-2-16 0,3-5-240 0,1-14 0 15,0 1 0-15,2 4 0 16,-2-3-416-16,1-5-80 0,2-4-16 0,1-3-11360 15,0-1-2272-15</inkml:trace>
  <inkml:trace contextRef="#ctx0" brushRef="#br0" timeOffset="16184.33">16525 6243 21471 0,'0'0'960'0,"0"0"192"0,0 0-928 0,0 0-224 0,0 0 0 0,-5 6 0 16,-1 4 640-16,3 2 64 16,-4 3 32-16,1 5 0 0,-2 5 224 0,3 0 32 0,0 7 16 0,1 6 0 15,3 5-32-15,-3 8 0 0,3 5 0 0,1 4 0 16,-3-2-96-16,1 4-32 0,-3 1 0 0,2 0 0 16,-1 0-304-16,2-8-64 0,1-1-16 0,-2-5 0 15,-1-8-272-15,2-13-48 0,0-4-16 0,-1 2 0 16,0-1-128-16,-1 7 192 0,2-6-192 0,-1-3 192 15,1-2-352-15,2-12-64 0,2 3-16 0,5-3-15888 16</inkml:trace>
  <inkml:trace contextRef="#ctx0" brushRef="#br0" timeOffset="16725.07">11274 8238 2751 0,'0'0'256'0,"0"0"-256"0,-9 2 0 0,9-2 0 0,0 0 3920 0,-7 7 752 15,7-7 128-15,0 0 48 0,0 0-2800 0,0 0-544 16,8 9-112-16,2-1-32 0,3-4-128 0,5 0-16 15,2-3-16-15,3 0 0 0,2 0-288 0,3-3-48 16,4-2-16-16,2 1 0 0,2-2-480 0,-2-4-112 16,2 3 0-16,-2-4-16 0,-1 1-240 0,-2-2 0 15,-2 2 128-15,-5-1-128 16,-4 2-1536-16,-3 0-336 0,-4 3-80 0,-4-4-10960 0</inkml:trace>
  <inkml:trace contextRef="#ctx0" brushRef="#br0" timeOffset="17160.62">11238 8321 20271 0,'0'0'1792'0,"-6"8"-1424"0,6-8-368 0,-7 10 0 16,2 1 1216-16,1-3 160 0,1 0 32 0,0 2 16 16,1 4-224-16,0-5-48 0,1 2-16 0,0-3 0 15,-1 2-112-15,2 3 0 0,0-2-16 0,0 4 0 16,0 2-224-16,3 2-32 0,0 2-16 0,-1 2 0 15,-1 0-304-15,1 1-64 0,-1 2-16 0,0-5 0 0,0-2-176 16,3-1-48-16,1 0 0 0,2-4 0 0,0-3-128 0,5 2 0 16,2 2 0-16,4-1 128 0,2-1 32 0,4 1 0 15,4 1 0-15,2 1 0 0,4 1 48 0,1 0 16 16,3 2 0-16,-1-2 0 0,-1-1-80 0,-3-1-16 16,-3 1 0-16,-2-1 0 0,-2 1-128 0,-2 2 160 15,-4 1-160-15,-1-1 160 0,-4-1 192 0,-1 0 32 16,-3 1 16-16,-4 1 0 0,0-1 208 0,-7 1 32 15,-4 0 16-15,-4 0 0 0,-3-1-80 0,-7 2-32 16,-5 1 0-16,-5-1 0 0,-5-1-224 0,-6-1-64 16,-6 1 0-16,-6 0 0 0,-3-1-256 0,-2-2 0 15,0 1 0-15,1-4 0 16,2-5-1568-16,3 1-368 0,6-4-80 0,-12-2-16592 0</inkml:trace>
  <inkml:trace contextRef="#ctx0" brushRef="#br0" timeOffset="17746.16">16056 8624 11967 0,'0'0'1072'0,"0"0"-864"15,0 0-208-15,0 0 0 0,0 0 2000 0,0 0 368 16,-4-4 64-16,0 3 0 0,4 1-848 0,-6 0-176 16,-1 0-48-16,1 2 0 0,0 2-320 0,-1 1-64 15,0 4-16-15,-1 0 0 0,0 3 528 0,1 2 112 0,-2 3 0 16,-5 10 16-1,-1 4-1616-15,1 2-416 0,1 2-32 0,5-11-16 0,-1 6 688 0,2 1 144 16,-1 5 16-16,2-2 16 0,1 1-208 0,2 1-64 16,2-4 0-16,3 0 0 0,5-4 32 0,2 0 0 15,2-6 0-15,4 1 0 0,3-4 128 0,4-2 32 0,2-6 0 0,3 1 0 16,6-6 0-16,1 0 0 0,4-3 0 0,3-4 0 16,-2-6 160-16,-1 1 32 0,-1-5 16 0,-3-2 0 15,-2-2-32-15,-1-4-16 0,3-4 0 0,-6 1 0 16,-4-1 16-16,-1-5 0 0,-5 2 0 0,-3-5 0 15,-3 3 48-15,-5-2 16 0,-2-3 0 0,-5-1 0 16,-5 0-112-16,0 1-32 0,-4 3 0 0,-5-1 0 0,-4 6-176 16,-3-2-48-16,-3 3 0 0,-11-7 0 0,2 10-192 15,0 2 0-15,-1 5 0 0,2 3 0 0,-1 4 0 0,4 6-336 16,2-1 48-16,4 1 16 16,4-4-1648-16,8 4-336 0,3 1-64 0,8 0-16128 15</inkml:trace>
  <inkml:trace contextRef="#ctx0" brushRef="#br0" timeOffset="21559.75">20236 5666 16127 0,'4'-12'704'0,"-4"12"160"0,4-11-688 0,-4 11-176 16,0 0 0-16,0 0 0 0,0 0 1040 0,0 0 176 16,0 0 48-16,0 0 0 0,6 11-304 0,-1 3-48 0,-1 5-16 0,3 4 0 15,-6 4-192-15,0-9-32 0,0 6-16 0,2 3 0 16,1 7 112-16,0 9 0 15,1 5 16-15,1 11 0 0,0 4-48 0,4 68-16 16,-2-11 0-16,-4-2 0 0,-3-3-208 0,-2 1-32 0,-4-4-16 0,-3 0 0 16,-1 3 48-16,2-42 0 15,-2 5 0-15,-6 45 0 0,1-10 64 0,0-9 32 16,-2-3 0-16,2-11 0 0,2-7-112 0,3-24-32 0,-1 0 0 0,1 2 0 16,-4 3-112-16,0-3-32 0,1-4 0 0,3-3 0 15,0-4-144-15,1-3-48 0,2-1 0 0,1-6 0 16,2-3-128-16,1-4-256 0,0-9 64 0,2-1 16 31,2 0-1744-31,1-6-368 0,1-5-64 0,1 2-13072 0</inkml:trace>
  <inkml:trace contextRef="#ctx0" brushRef="#br1" timeOffset="25597.85">3957 6892 6447 0,'0'0'576'0,"-6"-6"-576"15,-2-3 0-15,2 4 0 0,-1-1 1136 0,0-2 112 16,-3 4 32-16,-1 0 0 0,1 2-608 0,0-1-112 15,0 3-32-15,10 0 0 0,-10 4 144 0,-2-1 32 16,1-1 0-16,-1 2 0 0,1 1-32 0,2 0 0 16,0-3 0-16,9-2 0 0,-9 2 112 0,9-2 32 15,-9 1 0-15,9-1 0 0,-10 4 96 0,10-4 32 0,0 0 0 0,0 0 0 16,-10 1 16-16,10-1 0 16,0 0 0-16,0 0 0 0,0 0-336 0,0 0-64 0,0 0-16 0,0 0 0 15,0 0-224-15,3-8-64 16,2-5 0-16,2 5 0 0,5-2-64 0,-1 4-32 0,7-2 0 0,-2 2 0 15,0 1 0-15,1-3 0 0,4 3 0 0,2 2 0 16,2 0-16-16,2-1 0 0,0 1 0 0,0 2 0 16,1 1-144-16,2 0 128 0,-1 0-128 0,1 1 128 15,0 0-128-15,-1 2 128 0,-1 2-128 0,0-1 128 16,0 2-128-16,1 3 128 0,2-1-128 0,-2 4 128 16,-3 4 0-16,1-2-128 0,0-2 192 0,0 5-64 0,-1 1 32 0,-2 2 0 15,2 3 0-15,-2 0 0 0,0-2 32 0,-1 4 0 16,-3 1 0-16,-2 1 0 0,0 0 16 0,-2 3 16 15,-2 1 0-15,0-1 0 0,-2 1-16 0,-5-2 0 16,0 3 0-16,-2-1 0 0,-1 1 96 0,-2-3 16 16,-2 2 0-16,0 2 0 0,-2-1 64 0,-1 0 32 15,1 1 0-15,-3 0 0 0,-1 0-112 0,3 0-32 16,-4-1 0-16,1-4 0 0,-3-1-144 0,3-1-128 16,1 1 192-16,0-5-192 0,-3 0 160 0,3-3-160 15,0-1 128-15,0-2-128 0,0-2 0 0,1 0 128 16,0-6-128-16,4-8 0 0,-4 10 0 0,4-10 0 15,0 0 0-15,0 0 0 16,0 0-448-16,0 0-64 0,0 0 0 0,0 0-16 16,-4-12-1088-16,2-4-224 0,-1-3-32 0,3-1-8400 15,3 0-1680-15</inkml:trace>
  <inkml:trace contextRef="#ctx0" brushRef="#br1" timeOffset="25955.19">4520 7200 14559 0,'0'0'640'0,"8"-5"144"0,-3-1-624 0,-5 6-160 0,0 0 0 0,7-7 0 0,-7 7 1072 16,0 0 176-16,0 0 32 0,0 0 16 0,0 0-240 0,0 0-48 15,6 12-16-15,-5-2 0 0,-4 3 0 0,1 1 0 16,-2 1 0-16,-1 3 0 0,-5 1 0 0,-1 1 0 15,0 5 0-15,-3 3 0 0,-2 3 32 0,-2 2 0 16,-3 4 0-16,1 5 0 0,2 5-192 0,3-14-48 16,-4 6 0-16,-10 20 0 0,1-2-320 0,2-4-64 15,2-2-16-15,0 0 0 0,-3-8-64 0,4-1 0 16,3-8-16-16,1-2 0 0,-1-3 0 0,2-4 0 16,3 1 0-16,1-4 0 0,1-4-128 0,2-4-32 15,2-4 0-15,0 1 0 0,5-4-144 0,4-7 192 16,0 0-192-16,0 0 192 0,0 0-192 0,0 0 160 15,0 0-160-15,0 0 160 0,0 0-160 0,0 0 0 16,-1-7 144-16,2-4-144 0,3-2 0 0,1-1 0 16,0-1 0-16,3 1 0 15,-1 0-1088-15,3 1-256 0,0-1-32 0,2-2-10016 0,-2-2-2016 0</inkml:trace>
  <inkml:trace contextRef="#ctx0" brushRef="#br1" timeOffset="26773.66">5280 6825 14735 0,'0'0'640'0,"-5"-6"160"0,0 1-640 15,-1-3-160-15,-1 3 0 0,2 1 0 0,-1-2 1280 0,2 2 240 16,4 4 32-16,-6-4 16 0,-2 0-192 0,8 4-32 16,0 0-16-16,0 0 0 0,0 0-352 0,0 0-64 15,0 0-16-15,15-6 0 0,3 1-288 0,5 1-64 16,1-4-16-16,7 2 0 0,3-2 160 0,5-3 16 15,3 3 16-15,5 1 0 0,2 3-144 0,3 1-16 16,0-3-16-16,0 1 0 0,0 0-144 0,-2 0-16 16,-2-3-16-16,-5 4 0 0,-5 2-64 0,-3-1-16 0,-2-1 0 15,-5 3 0-15,-2 1-160 0,-3 0-128 16,-4 0 192-16,-3 1-192 0,-4-1 0 0,-1 4 0 16,-11-4-192-16,0 0 48 15,0 0-2544-15,0 0-512 0</inkml:trace>
  <inkml:trace contextRef="#ctx0" brushRef="#br1" timeOffset="27029.4">5790 6737 14735 0,'0'0'640'0,"0"0"160"0,-5-7-640 0,5 7-160 0,0 0 0 0,0 0 0 16,0 0 2336-16,0 0 432 0,0 0 96 0,0 0 16 15,-6 7-1296-15,0 6-256 0,3 2-48 0,0 7-16 16,-1 7-192-16,3 4-48 0,-3 3 0 0,2 4 0 0,0 9-240 0,1 4-48 16,-1 7-16-16,-2 2 0 15,2 6-96-15,-1 1-32 0,-1 3 0 0,0 1 0 0,-1 1-192 16,2 0-32-16,-3-3-16 0,-3-1 0 0,2-4-208 16,-4-1-144-16,1-8 192 0,0-5-192 0,0-6 0 0,2-3 0 15,1-4 0-15,0-4 0 16,2-10-432-16,1-1-80 0,2-5-32 0,2-6 0 15,1-1-2048-15,-1-12-416 0</inkml:trace>
  <inkml:trace contextRef="#ctx0" brushRef="#br1" timeOffset="27225.8">5388 8083 31439 0,'0'0'1392'0,"0"0"288"0,13 3-1344 0,1-2-336 0,1 0 0 0,6-1 0 15,3-1 704-15,5 0 64 0,4-2 0 0,5-2 16 16,4 0 48-16,4 1 0 0,1-1 0 0,0-2 0 16,-1-1-384-16,1-1-80 0,0 3-16 0,1-2 0 15,-3-2-224-15,-2 0-128 0,3 1 160 0,-1-1-160 16,1 2-1088-16,-3-2-320 16,-2 0-64-16</inkml:trace>
  <inkml:trace contextRef="#ctx0" brushRef="#br1" timeOffset="27921.49">3135 7524 15663 0,'-31'-4'1392'0,"12"3"-1120"0,-4 1-272 0,0 0 0 16,2 0 1280-16,2 0 192 0,0 0 32 0,2 0 16 0,0 0-336 15,6-1-64-15,11 1-16 0,0 0 0 16,0 0-32-16,0 0-16 0,10-10 0 0,5 1 0 0,7 0-560 0,6-1-112 15,5-3-32-15,5 3 0 0,4-2 352 0,5 3 80 16,3 2 16-16,2 2 0 0,1-3-48 0,3 4-16 16,1 3 0-16,-1 1 0 0,0 1-112 0,-5 2-32 15,0-2 0-15,-8 4 0 0,-7 0-192 0,-4 0-32 16,-3 3-16-16,-5-3 0 0,-6 1-64 16,-3 2-16-16,-6-3 0 0,-9-5 0 0,0 0 112 0,0 0 32 15,-3 12 0-15,-6-5 0 0,-5 1 48 0,-7 1 16 16,-10 0 0-16,-3-1 0 0,-7 0-208 0,-3 1-32 15,-3-4-16-15,-1 0 0 0,0 0-64 0,3-1-16 16,1-1 0-16,4-1 0 0,-3-3-16 0,6 0 0 16,4-1 0-16,5 2 0 0,4-1-128 0,6 1 128 15,5-1-128-15,3 0 128 0,10 1-128 0,0 0 0 16,0 0 0-16,0 0 128 0,0 0-128 0,0 0 0 16,15-3 0-16,5-1 0 0,6 0 0 0,-1-1 0 0,1-1 0 15,-1 0 0-15,1 2 0 0,0 1 0 16,1-1 0-16,-2 1 0 15,-3 3-1312-15,-2 3-144 0,-2 0-16 0,-8-1-17168 0</inkml:trace>
  <inkml:trace contextRef="#ctx0" brushRef="#br1" timeOffset="29238.22">12643 6810 13583 0,'0'0'592'0,"-9"4"144"0,9-4-592 0,-9 1-144 16,9-1 0-16,-9 2 0 0,1-2 1344 0,8 0 256 16,0 0 32-16,0 0 16 0,0 0 64 0,0 0 16 15,0 0 0-15,0 0 0 0,9-3-640 0,3-4-112 16,2 1-16-16,5 0-16 0,2-3-112 0,7 4 0 0,4-3-16 0,4 3 0 15,-2 1-224-15,3-4-32 16,0 2-16-16,0 2 0 0,-3 0-112 0,-1-1-32 16,-3 3 0-16,-3-1 0 0,-3 1-16 0,0-1-16 0,-5 1 0 0,-1 0 0 15,-1 0-112-15,-6 2-32 0,-1 0 0 0,-10 0 0 16,0 0-96-16,0 0 0 0,0 0-128 0,0 0 192 16,0 0 0-16,-3 10-16 0,-9 0 0 0,-2-2 0 15,-2-1 0-15,-5 2 0 0,-3-4 0 0,-3 4 0 16,-2-4 16-16,-1 3 0 0,-2 1 0 0,0-4 0 0,0 3-192 15,-1-2 192-15,2 2-192 0,0 0 192 16,2 1-192-16,3 2 0 0,5-6 0 0,3 2 128 16,1-2-128-16,6 0 0 0,11-5 0 0,0 0 0 0,0 0 0 15,0 0 0-15,0 0 0 0,0 0 0 16,14-1-400-16,6-3-16 0,6-1 0 0,4-4-11280 16,3 0-2256-16</inkml:trace>
  <inkml:trace contextRef="#ctx0" brushRef="#br1" timeOffset="29954.08">13450 6225 10127 0,'0'0'448'0,"-10"-1"96"0,-1 0-544 0,11 1 0 15,0 0 0-15,0 0 0 0,-10-4 2144 0,10 4 320 16,0 0 64-16,0 0 16 0,0 0-816 0,0 0-144 16,3-9-48-16,6-1 0 0,5 3-768 0,6 1-144 15,3-3-48-15,7 3 0 0,1-4-80 0,2 2-32 16,1-2 0-16,1 5 0 0,0-3 64 0,1 4 16 15,1 2 0-15,0 3 0 0,-2 1 96 0,2 6 0 16,0 0 16-16,2 6 0 0,-2 2-80 0,0 3-32 16,-1 2 0-16,-3 3 0 0,-2 2-208 0,-1 5-32 15,-2 1-16-15,-2 1 0 0,-3 0-32 0,0 4 0 0,-1 2 0 16,-5 3 0-16,-1-3-32 0,-2 1-16 0,-3-5 0 0,1 1 0 16,-1-2-48-16,-2-1-16 0,-3-2 0 0,-1-3 0 15,-2 1-144-15,1-3 192 0,0-1-192 0,-1-2 192 16,0-3-192-16,-1-1 160 0,0-1-160 0,0 1 160 15,-1-4-160-15,1 1 0 0,-1-6 0 0,-1 0 0 16,0-10-448-16,0 0-80 16,0 0-16-16,0 0 0 0,0 0-2240 0,0 0-448 0</inkml:trace>
  <inkml:trace contextRef="#ctx0" brushRef="#br1" timeOffset="30234.01">14262 6445 19119 0,'0'0'832'0,"0"0"192"15,9-5-816-15,-9 5-208 0,0 0 0 0,0 0 0 0,9-5 1472 0,-9 5 256 16,0 0 64-16,0 0 0 0,0 16-256 0,-4 6-64 16,-2 1 0-16,-5 2 0 0,-1 4-320 0,-3 2-64 15,-5-1 0-15,-1 5-16 0,-3 2-96 0,-4 5-16 16,-2 0 0-16,-1 1 0 0,-2 1-160 0,-2 1-32 15,0-1-16-15,0-1 0 0,1 4-208 0,-1-6-32 16,-2-1-16-16,2-1 0 0,1-3-240 0,2-5-64 16,3 1 0-16,1-4 0 0,4-5-192 0,2 0 128 15,3 1-128-15,3-5 0 0,3-1 0 0,3-5-240 16,1-2 32-16,5 0 0 16,4-11-2320-16,6 6-464 0</inkml:trace>
  <inkml:trace contextRef="#ctx0" brushRef="#br1" timeOffset="31450.55">20376 812 10127 0,'0'0'896'0,"0"0"-704"16,0 0-192-16,0 0 0 0,0 0 1168 0,0 0 208 16,0 0 32-16,0 0 16 0,14 0-32 0,-4-2-16 15,2-1 0-15,0-3 0 0,6 4-112 0,3-1-32 16,3 1 0-16,2-3 0 0,1-2-272 0,4 2-48 16,3 3-16-16,-1-2 0 0,0-1-192 0,0 2-64 15,-1 3 0-15,0 2 0 0,-3 0-208 0,-1 2-48 0,-3-3-16 0,-2 3 0 16,-3 0-240-16,-2 1-128 0,-2 1 128 15,-5-1-128 1,0 2-560-16,-2 2-176 0,-1-4-32 0</inkml:trace>
  <inkml:trace contextRef="#ctx0" brushRef="#br1" timeOffset="31749.76">20521 921 22111 0,'0'0'1968'0,"-10"10"-1584"0,2 0-384 0,1 4 0 0,3 3 288 0,0 2-32 0,3 1 0 0,-2 7 0 0,2 0 512 0,1 6 112 15,0 0 16-15,2 4 0 0,1-1-240 0,0 2-32 16,-1 6-16-16,1 1 0 0,-3 6 96 0,2 0 0 16,-1 1 16-16,-1-3 0 0,0-2-256 0,-1-3-48 15,-1 1-16-15,0-5 0 0,-3 1-224 0,0-3-48 16,-1-2-128-16,-2-5 192 0,-2 0-192 0,4 1 0 15,-2-6 0-15,0 4 0 16,0-6-560-16,-1-1-96 0,-2-4-32 0,3-5 0 16,-1-3-1568-16,-2-1-320 0,1-5-64 0</inkml:trace>
  <inkml:trace contextRef="#ctx0" brushRef="#br1" timeOffset="31913.84">20112 2034 9215 0,'0'0'816'0,"0"0"-656"16,0 0-160-16,0 0 0 0,0 0 3088 0,0 0 592 15,14 3 112-15,-2-1 32 0,5-2-2032 0,2-3-416 16,6-1-80-16,3-1-16 0,5-5-160 0,2 1-32 16,3-4-16-16,5 0 0 0,4-1-240 0,0 0-64 0,0-1 0 0,2 1 0 15,-1-2-336-15,0 2-80 0,-1 2-16 0,-2-1 0 16,-3 3-496-16,-3-1-96 0,-3 2-32 16,-3 0-10032-16,-3-4-2016 0</inkml:trace>
  <inkml:trace contextRef="#ctx0" brushRef="#br1" timeOffset="32132.06">21638 1274 17503 0,'0'0'1552'0,"0"0"-1232"16,0 0-320-16,0 0 0 0,0 0 1648 0,14 3 272 15,2-3 48-15,1 0 16 0,5 0-912 0,3-4-176 16,3-5-48-16,3 3 0 0,2-3-528 0,3 1-96 16,0-1-32-16,-1 2 0 0,-2 0-336 0,-7-2-80 15,1 2-16-15,-8-2-12144 0</inkml:trace>
  <inkml:trace contextRef="#ctx0" brushRef="#br1" timeOffset="32278.41">21689 1417 25791 0,'-11'11'1152'0,"6"-1"224"0,0 4-1104 0,2-4-272 0,3 2 0 0,3-3 0 16,0 2 992-16,4-2 144 0,3-4 16 0,0-4 16 16,3 1-352-16,5-2-80 0,3-2-16 0,5-1 0 15,3-5-336-15,3 2-80 0,6-5-16 0,15-1 0 31,-7-1-2368-31,-3-1-480 0,9-6-80 0,-9 6-9648 0</inkml:trace>
  <inkml:trace contextRef="#ctx0" brushRef="#br1" timeOffset="32973.37">23854 449 8287 0,'-6'-11'736'0,"2"6"-592"0,-1-5-144 16,1 5 0-16,-1-3 2368 0,-2 2 448 0,0 1 96 0,-1-3 16 15,-1 0-880-15,-1 4-160 0,-3-3-32 0,-1 2-16 0,-2 2-464 16,-1 1-96-16,0 0 0 0,-3 1-16 16,0 1-480-16,0 1-80 0,-3-1-32 0,-1 2 0 15,-4-1-272-15,0 1-48 0,-1-2-16 0,-1 4 0 16,1 0-176-16,0 4-32 0,0-3-128 0,13 0 192 0,1 4-192 0,1-3 0 15,-2 6 0-15,2-5 0 0,2 3 0 16,2-3 0-16,1 0 0 0,-4 5 0 0,8-1 0 16,2 1 0-16,1-5 0 0,2 5 0 0,2-3 0 15,3 2 0-15,4-1 0 0,-1 3 0 0,1 0 0 16,-1-3 0-16,0 1 0 0,-1 1 0 0,0-1 0 16,-1 3 0-16,-1 0 0 0,0 3 0 0,0-1 0 0,-2 2 0 15,1 2 0-15,-2 2 0 0,1 2 0 0,-2 4 0 16,-1 5 0-16,-1 3 0 0,-2 3 0 0,-1 4 0 15,-1 0 0-15,0-1 0 0,-1 3 0 0,-1-2 0 0,-3 0 0 0,0 2 0 16,-1-3 0-16,-1 4 0 16,-1-1 0-16,-1 1 0 0,-1 2 0 0,0-4 144 0,1 0-16 0,-1-2 0 15,-2-3 64-15,1 2 0 16,-3 2 0-16,1-5 0 0,3 1-192 0,-2-1 192 16,3-3-192-16,4 1 192 0,1-2-192 0,3 1 0 15,2-1 144-15,4-2-144 0,4-6 0 0,5 2 0 16,3-7 0-16,6-2 128 0,4-3-128 0,3 1 176 0,2-2-176 15,1-4 192-15,2 1-32 0,1-1 0 0,-1-3 0 0,2 2 0 16,-1-5 16-16,-10-2 0 0,5-1 0 16,-1-2 0-16,2 0-176 0,13-4 0 0,-4-2 0 15,-2-4 0 1,1-2-800-16,-5 2-240 0,-1-2-48 0,-2-4-14384 0</inkml:trace>
  <inkml:trace contextRef="#ctx0" brushRef="#br1" timeOffset="33412.37">24473 547 14975 0,'3'-12'656'0,"-2"3"144"0,-1-4-640 0,1 0-160 15,2 2 0-15,-2-1 0 0,1 5 1680 0,-2 7 304 16,0-12 64-16,0 12 16 0,0 0-464 0,0 0-80 15,0 0-32-15,0 0 0 0,0 0-480 0,0 0-112 0,-3 13 0 0,-2 3-16 16,-2 5 64-16,2 2 16 16,0 5 0-16,0 1 0 0,0 5-256 0,0 1-64 0,-2 0 0 0,1 2 0 15,0-3-192-15,1 2-32 0,-1-1-16 0,1-1 0 16,3-3-208-16,-1-7-32 0,1-2-16 0,1-3 0 16,-1-5-144-16,2-1 0 0,0 0 0 0,0-13 0 15,2 6-1888 1,-2-6-416-16,0 0-64 0,0 0-32 0</inkml:trace>
  <inkml:trace contextRef="#ctx0" brushRef="#br1" timeOffset="34055.01">26278 493 13759 0,'0'0'608'0,"-5"-8"128"0,-1-2-592 0,-1 5-144 0,0-3 0 0,-4 4 0 0,0 2 1072 0,-2 2 176 16,-5 2 32-16,-3 3 16 0,-5 4-320 0,2 5-64 15,-4 3-16-15,0 2 0 0,3 2-64 0,1 4-32 16,1 5 0-16,3 4 0 0,-1 3-16 0,6 1 0 16,3 3 0-16,6 4 0 0,5-4-416 0,3-1-96 15,3-3-16-15,6-4 0 0,1-4-16 0,6-6-16 16,4-4 0-16,4-3 0 0,5-2 272 0,1-5 48 15,2-4 16-15,0-5 0 0,2-5 128 0,-2-2 16 16,1-6 16-16,-2-3 0 0,-2-5 0 0,-1-2 0 16,-2-1 0-16,-4-4 0 0,-1 3-240 0,-9 6-48 0,-2-5-16 15,-1 1 0-15,-4-4 256 0,0-9 48 16,-5 5 16-16,-6-2 0 0,-6-2-224 0,-4 3-64 0,-2 5 0 0,-5 0 0 16,-3 4-304-16,-1 3-144 15,-1 2 128-15,0 4-128 0,-4 2-144 0,-1 6-112 0,-4 2-32 0,0 4 0 31,-4 3-2320-31,6-1-464 0,-1 3-80 0</inkml:trace>
  <inkml:trace contextRef="#ctx0" brushRef="#br1" timeOffset="34527.9">24445 1333 19343 0,'0'0'1728'0,"0"0"-1392"16,0 0-336-16,-11 1 0 0,-1 2 528 0,1 0 48 16,-2 5 0-16,0-2 0 0,1 6 608 0,-4 2 128 15,1 4 32-15,-1 2 0 0,-2 0-400 0,0 6-80 16,0 3-16-16,3 0 0 0,3-3-208 0,2 3-32 16,4-1-16-16,5 0 0 0,3-5-256 0,5-3-48 15,1-2-16-15,5-4 0 0,5-2 16 0,2-3 0 0,3 0 0 0,3-5 0 16,-1-1 208-16,4-3 32 15,3-2 16-15,1 1 0 0,0-3-32 0,0-1-16 16,-1-1 0-16,-4-2 0 0,-4-5-48 0,-2 2-16 16,-3 1 0-16,-5-2 0 0,-4 0 144 0,-2 0 16 0,-3-2 16 0,-5 2 0 15,-5 0-16-15,-4-1 0 0,-4-3 0 0,-4-2 0 16,-6-1-240-16,-1 1-48 0,-6 0-16 0,-2 1 0 16,0 1-288-16,3 5 0 0,1 2 0 0,3 4 0 31,2-1-1328-31,1 2-272 0,4 3-48 0,6-1-10400 0,1 2-2096 0</inkml:trace>
  <inkml:trace contextRef="#ctx0" brushRef="#br1" timeOffset="34896.65">26397 1471 8287 0,'0'0'368'0,"0"0"80"0,0 0-448 0,0 0 0 16,0 0 0-16,0 0 0 0,0 0 3136 0,0 0 528 15,0 0 112-15,2 9 32 0,-2 3-1904 0,-2 0-384 16,-3 1-80-16,2 4-16 0,-3 2-336 0,0 4-64 16,-2 1 0-16,1 5-16 0,-1 0-320 0,1 3-64 15,0 2-16-15,1 1 0 0,0 1-304 0,0-1-64 16,1-3-16-16,3-2 0 0,-1 2-224 0,2-2 144 0,1-4-144 0,3-2 128 16,2-5-320-16,0-5-80 15,1-4-16-15,0-4-9616 0,-6-6-1920 0</inkml:trace>
  <inkml:trace contextRef="#ctx0" brushRef="#br1" timeOffset="35628.97">26822 288 13823 0,'0'0'608'0,"0"0"128"0,0 0-592 0,0 0-144 0,0 0 0 0,0 0 0 16,0 0 1968-16,1-10 352 16,1 2 80-16,-2 8 16 0,8-9-1136 0,1 4-208 15,3-2-48-15,2 1-16 0,2 3-304 0,5-1-64 0,4-1-16 0,2 2 0 16,3 1-192-16,-1 2-48 0,2 3 0 0,-1 5 0 16,0-3-192-16,-4 5-64 0,-1 0 0 0,-4 4 0 15,-2 2-128-15,-1 3 0 16,-5 1 0-16,-4-5 0 0,-3 4 0 0,2 7 0 15,-2 2 0-15,0 5 0 0,1-4 0 0,-2 5 160 0,-1 3-32 0,1 33-128 16,-4-9 272-16,-2-6-48 0,-3-3-16 16,-1 0 0-16,-2-1-48 0,0 1-16 0,-2-2 0 0,-1 3 0 15,-3 0-144-15,3 1 128 0,0-3-128 0,0-3 128 16,1-2-128-16,0 1 0 0,4-3 0 0,2 3 0 16,3 3 0-16,1-6 0 0,1 1 0 0,1-2 0 0,5 1 0 15,1 0 0-15,0-4 0 0,1 1 0 0,1-3 0 16,1-1 0-16,-1-6 0 0,1-1 0 0,-1 2 0 0,-3-8 0 15,0-1 0-15,-2-4 0 0,0-1 240 0,2-2-48 16,-4-4 0-16,1 0 0 0,-1-3 256 0,2 3 32 16,-1-1 16-16,-1-1 0 0,0 3-96 0,-2 1-16 15,-2-3 0-15,0 3 0 0,-1 0-16 0,-2 2-16 16,0-1 0-16,-3-4 0 0,0 2 32 0,-3 2 16 16,-2 1 0-16,-2-4 0 0,-3-2 160 0,-4 3 16 15,-5-3 16-15,0 4 0 0,-3 2-16 0,-3 1 0 16,-1-1 0-16,-1 0 0 0,-1 2-192 0,0 1-32 15,1 0-16-15,1 0 0 0,3 0-336 0,1-1 144 16,2 0-144-16,2-3 0 16,1 0-832-16,3-5-288 0,1 2-48 0,4-6-11248 0,2 1-2240 15</inkml:trace>
  <inkml:trace contextRef="#ctx0" brushRef="#br1" timeOffset="36687.74">17108 8871 16415 0,'0'0'720'0,"0"0"160"0,0 0-704 0,-6-7-176 0,1 0 0 0,5 7 0 16,0 0 1392-16,0 0 240 16,-8-3 48-16,8 3 16 0,0 0-320 0,0 0-64 0,0 0-16 0,0 0 0 15,0 0-368-15,0 0-80 0,0 0-16 0,0 0 0 0,0 0-16 0,14 0-16 16,5-3 0-16,5-1 0 0,7 0-32 0,4 1-16 16,3-2 0-16,2-3 0 0,-1 2-272 15,2 1-48-15,-2-4-16 0,3 2 0 0,1-4-64 16,-2 4-16-16,-1 0 0 0,-2 0 0 0,-3 2 16 0,-2-1 0 15,-2 0 0-15,-4 2 0 0,-7-2-144 0,-2 2-16 16,-7-1-16-16,-11 5 0 0,0 0-32 0,0 0 0 16,0 0 0-16,0 0 0 0,0 0 112 0,-13 6 0 15,-9 3 16-15,-6-4 0 0,-2 4-96 0,-3-3-32 16,-1 2 0-16,0 2 0 0,-1 1 80 0,1-2 16 16,0-1 0-16,2 1 0 0,3-1 16 0,2 0 0 15,5-3 0-15,3 1 0 0,3 0-256 0,6-4 176 16,10-2-176-16,0 0 160 0,0 0-160 0,0 0 0 15,10 2 0-15,5-4 0 0,4 0 0 0,7-4-256 16,4-5 64-16,4 1 16 16,4 1-2640-16,3-3-544 0</inkml:trace>
  <inkml:trace contextRef="#ctx0" brushRef="#br1" timeOffset="37276.3">18346 8360 15775 0,'0'0'704'0,"-7"0"128"0,-2-3-656 16,1 0-176-16,8 3 0 0,-8-7 0 0,3-1 1568 0,1-1 288 15,3 0 48-15,2 0 16 0,2 2-464 0,3 0-96 16,3-3-16-16,4 2 0 0,1-2-480 0,4 1-96 16,3-1-32-16,4 1 0 0,0-2-160 0,3 2-16 15,2 1-16-15,2 5 0 0,0 1-16 0,1 4 0 16,-1 0 0-16,0 4 0 0,-2 6-272 0,-1 4-48 0,-2 3-16 0,-2 3 0 16,0 5 0-16,-4 2 0 0,-3 5 0 0,-1 4 0 15,-6 3 128-15,0 1 32 0,-2 4 0 0,-1 1 0 16,-3 4-144-16,0-3-16 0,-1-2-16 15,0 2 0-15,-4 0 192 0,1-3 32 0,2-6 16 0,-1-1 0 16,-1 0-48-16,2-2-16 0,-2-5 0 0,0-1 0 16,1-3-224-16,-1-1-128 0,-1-1 128 0,3-5-128 15,-3 0 0-15,1-6 128 0,-1-1-128 0,0-13 0 16,4 10 0-16,-4-10-128 0,0 0 0 0,0 0 0 16,0 0-1312-16,2-13-256 0,-2 1-48 0,-1-4-14256 15</inkml:trace>
  <inkml:trace contextRef="#ctx0" brushRef="#br1" timeOffset="37557.56">18853 8578 12895 0,'5'-12'1152'0,"0"4"-928"16,4 0-224-16,-1-1 0 0,-2 3 2176 0,-6 6 400 15,0 0 80-15,4-9 16 0,-4 9-816 0,0 0-176 16,0 0-16-16,0 0-16 0,-10 7-240 0,-1 1-64 16,-7 3 0-16,0 7 0 0,-2 1-368 0,-3 7-80 15,-5 3 0-15,1 4-16 0,-3 3 208 0,-1 0 32 16,-3 5 16-16,-1 4 0 0,0-1-128 0,-6 6-32 16,2 2 0-16,-4-1 0 0,-2-1-352 0,1-1-80 0,0 0-16 15,4-3 0-15,2-5-288 0,2-4-64 16,3-2-16-16,4-2 0 0,5-4-160 0,1-1 0 15,1-3 0-15,6-5 0 16,3-2-1728-16,6-3-288 0,5-4-48 0,6-4-16 0</inkml:trace>
  <inkml:trace contextRef="#ctx0" brushRef="#br0" timeOffset="41390.07">19999 8208 2751 0,'0'0'256'0,"0"0"-256"0,0 0 0 0,0 0 0 0,0 0 2592 0,-2 9 480 15,2-9 80-15,0 11 32 0,0-11-1520 0,0 12-288 16,0-2-64-16,0-10-16 0,-5 11-64 0,5-11-16 16,-1 11 0-16,0 1 0 0,-2-2-48 0,2 2-16 15,-2 2 0-15,2 1 0 0,-1 7-224 0,2 2-48 16,-3 1-16-16,3-4 0 0,-1 1-96 0,1 8 0 16,-2 1-16-16,2 3 0 0,-1 0-208 0,1 3-32 15,0 2-16-15,3 14 0 0,1-8-80 0,-3-1-16 16,0-2 0-16,0-2 0 0,1-1-176 0,-2-10-32 0,0-2-16 15,0 4 0-15,-2 0 16 0,1 0 16 0,-1-1 0 0,2 0 0 16,-6 0 48-16,3-2 0 16,-2 3 0-16,-2-6 0 0,3 2 0 0,-1-4 0 15,0 2 0-15,0-2 0 0,0-3-64 0,0 1-16 16,1-5 0-16,0-1 0 0,2 1-176 0,-1-5 192 16,2-1-192-16,1-3 192 0,0-7-192 0,0 0 0 0,0 0 0 0,0 0 0 31,0 0-1232-31,6-8-176 0,-1-5-48 0,2-1-9680 0,0 0-1952 0</inkml:trace>
  <inkml:trace contextRef="#ctx0" brushRef="#br0" timeOffset="41815.51">21052 7319 16575 0,'-23'-3'736'0,"12"3"160"0,-2 0-720 0,4 1-176 16,2 1 0-16,7-2 0 0,0 0 2112 0,0 0 384 15,0 0 64-15,14-1 32 0,1-1-1280 0,-1 0-256 0,3-3-48 0,12 0-16 16,3 1-224-16,2-1-64 0,3-2 0 0,2 3 0 15,3-1-432-15,3 1-80 0,-1 0-32 0,-1 2 0 16,-3-1-320-16,-2 1-64 0,-1 2-16 0,-8 0-9280 16,-7 2-1856-1</inkml:trace>
  <inkml:trace contextRef="#ctx0" brushRef="#br0" timeOffset="42009.99">21204 7762 34959 0,'0'0'1536'0,"14"6"336"0,3 1-1488 0,8 1-384 0,3 0 0 0,6 2 0 0,5-3 576 0,4 0 32 16,4-7 16-16,1-1 0 0,0-5-112 0,1 0-32 16,4-2 0-16,0 0 0 0,0 0-352 0,1-2-128 15,-1 3 0-15,-1-4-17264 0</inkml:trace>
  <inkml:trace contextRef="#ctx0" brushRef="#br0" timeOffset="43220.96">23030 6839 9263 0,'10'-14'400'0,"-2"8"112"0,1-1-512 0,1 0 0 0,-1 0 0 0,-1 0 0 16,1 2 704-16,-2 0 64 0,1-4 0 0,-3 2 0 15,1 1 128-15,-6 6 16 0,7-9 16 0,-2 3 0 16,-2-2 288-16,-3 8 48 0,0 0 16 0,0 0 0 0,0 0 80 0,0 0 32 16,0 0 0-16,0 0 0 0,0 0-512 0,-7 8-112 15,-2-2 0-15,0 7-16 0,0 2-208 0,-1 3-32 16,-1 1-16-16,-3 2 0 0,-2 6-48 0,-1 4 0 15,-5 2 0-15,0 7 0 0,1 7 176 0,5-14 16 16,-3 6 16-16,-9 25 0 0,3 5-240 0,3 1-48 16,-1 1-16-16,4 0 0 0,4 1-176 0,5-23-48 15,-1 2 0-15,-2 24 0 0,4-5-128 0,6-27 192 16,2 3-192-16,5 16 192 0,4-3 0 0,2-6 16 16,1-5 0-16,4-3 0 0,6-7-48 0,0-4-16 15,5-3 0-15,4-6 0 0,3-3-144 0,3-3 160 16,0-3-160-16,-2-2 160 0,0-2-160 0,-12-7 0 15,1-4 0-15,8 0 0 16,-4-2-2192-16,-7-4-320 0,1-5-64 0</inkml:trace>
  <inkml:trace contextRef="#ctx0" brushRef="#br0" timeOffset="43584.8">23473 7046 10127 0,'0'0'448'0,"0"0"96"0,0-10-544 0,0 10 0 0,0 0 0 0,0 0 0 15,0 0 2576-15,0 0 416 0,0 0 80 0,0 0 0 16,-9 1-1376-16,-1 4-288 0,-1 4-48 0,2 5-16 16,-1 2-256-16,0 3-48 0,0 1-16 0,0 0 0 15,0 3-64-15,2 4-32 0,-1 0 0 0,4-1 0 0,2-3-224 0,2-5-32 16,1 2-16-16,4 8 0 0,2-5-256 0,3-4-48 16,1-1-16-16,3-2 0 0,0 1-192 0,1-3-144 15,1-4 192-15,-3-2-192 0,0-4 176 0,10-1-176 16,-1 1 160-16,2-4-160 0,-2-2 0 0,-1-2 0 15,0-5 0-15,-1 0-160 16,-1-4-1776-16,0 2-368 0,-1-4-64 0,-2 1-11712 16</inkml:trace>
  <inkml:trace contextRef="#ctx0" brushRef="#br0" timeOffset="43776.45">23862 7049 19343 0,'0'0'848'0,"0"0"192"0,0 0-832 0,0 0-208 15,0 0 0-15,0 10 0 0,0 1 1904 0,-3 5 336 0,-1-1 64 0,-2 3 0 16,-4 1-640-16,2 4-144 0,-2 6-32 0,1 1 0 16,0 3-320-16,-1 6-64 15,0 1-16-15,1 1 0 0,2 6-336 0,1-1-80 16,-1 3-16-16,-2-3 0 0,1 0-352 0,0-3-80 0,3-1-16 0,1-4 0 16,1-2-208-16,1-5 0 0,-1 0 0 0,0-4 0 15,2-8 0-15,-1 0-256 0,4-1 16 0,-2-4 16 16,0-6-1424-16,0-8-272 0,5 9-64 15,-5-9-13504-15</inkml:trace>
  <inkml:trace contextRef="#ctx0" brushRef="#br0" timeOffset="44021.23">24298 7679 13823 0,'0'0'608'0,"0"0"128"0,0 0-592 0,0 0-144 15,0 0 0-15,11 0 0 0,0-1 3392 0,2 0 640 16,1-1 128-16,0-1 16 0,0-3-2624 0,3 1-528 16,2-1-96-16,1-4-32 0,2 0-320 0,1-2-64 15,-1 3 0-15,1 0-16 0,-1 3-496 0,-2-2 0 16,-1 5-128-16,-1-1 128 15,-3 1-2624-15,-1 0-400 0,-1 0-96 0</inkml:trace>
  <inkml:trace contextRef="#ctx0" brushRef="#br0" timeOffset="44408.46">24856 7083 21183 0,'-11'-8'1888'0,"11"8"-1504"0,0 0-384 0,-5-6 0 0,2 0 960 0,3 6 112 16,0 0 16-16,2-9 16 0,-2 9-288 0,9-8-64 16,1 1-16-16,5 0 0 0,1-3-32 0,3 2 0 15,2-2 0-15,3 4 0 0,2 1-48 0,4 1-16 16,3 3 0-16,2 5 0 0,-1-1-272 0,-1 4-64 15,-2 5-16-15,-2 4 0 0,-2 4-160 0,-3 3-128 16,-1 6 144-16,-3 4-144 0,-2 3 240 0,-2 4-48 16,-2 5-16-16,-2 3 0 0,-3 2 0 0,-2-2 0 15,0 0 0-15,-4 2 0 0,-1-2-176 0,-1-5 160 16,-1-4-160-16,-1-5 160 0,-2-4-160 0,2-3 160 16,0-4-160-16,-1-1 160 0,1-3-160 0,1-2 0 15,0-1 144-15,0-2-144 16,0-14-896-16,0 0-256 0,0 0-64 0,0 0-8704 15,0 0-1760-15</inkml:trace>
  <inkml:trace contextRef="#ctx0" brushRef="#br0" timeOffset="44639.86">25383 7321 9215 0,'0'0'400'0,"0"0"96"0,0 0-496 0,-4-5 0 0,4 5 0 0,0 0 0 15,0 0 4736-15,-11 2 864 0,1 3 160 0,-3 8 48 0,-1 2-3808 0,-3 3-752 16,0 2-160-16,-5 3-16 0,-2 4-240 0,-3 3-32 16,-2 5-16-16,-4 3 0 0,-3 4-80 0,2 0 0 15,-5 2-16-15,2-2 0 0,1 0-304 0,3 0-64 16,5-2-16-16,10-16 0 0,1 1-304 0,-9 8 128 16,8-4-128-16,3-4 0 0,4-8 0 15,6-6-256-15,-1-4 32 0,3 2 0 16,3-9-1888-16,0 0-384 0,9-13-80 0</inkml:trace>
  <inkml:trace contextRef="#ctx0" brushRef="#br0" timeOffset="45027.13">25696 6431 15375 0,'-4'-10'672'0,"4"10"160"0,0 0-672 0,-1-10-160 0,1 10 0 0,0 0 0 15,2-8 800-15,-2 8 128 0,0 0 32 0,12-4 0 16,-1 4-16-16,3 4 0 0,3 1 0 0,2 4 0 15,1 6 16-15,3 4 16 0,4 4 0 0,2 4 0 16,3 7 48-16,-1 6 0 0,5 4 0 0,1 3 0 16,0 5-96-16,-4 9-16 0,-4 3 0 0,-4 6 0 0,-3 5-144 0,-12-22-48 15,-2 11 0-15,-6 30 0 0,0-4-128 0,-10-2-16 16,-9-7-16-16,-2-5 0 0,-3-5 16 0,-4-3 0 16,-1-10 0-16,-1-3 0 0,0-5-96 0,1-5-16 15,-3 0 0-15,4-7 0 0,-1-2-208 0,4-6-64 16,1-6 0-16,2-4 0 15,0-6-1600-15,7-7-320 0,-1-5-64 0</inkml:trace>
  <inkml:trace contextRef="#ctx0" brushRef="#br0" timeOffset="45428.92">27108 6660 16127 0,'0'0'704'0,"0"0"160"0,0 0-688 0,-3-7-176 0,3 7 0 0,-5-5 0 16,-2 2 1264-16,-2 3 208 0,-3 2 64 0,0 4 0 16,-2 0-352-16,0 8-64 0,-2 2-16 0,-1 7 0 0,-5 6-64 0,-1 7-16 15,-1 4 0-15,-1 6 0 0,-2 9 112 0,0 7 16 16,-1 3 0-16,2 4 0 0,1 6-464 0,1 2-96 16,3 2-16-16,0 0 0 0,1-4-304 15,9-23-64-15,2 1-16 0,-4 23 0 0,4-11-192 0,5-27 176 16,3-1-176-16,2 14 160 0,4-10-160 0,5-6 0 15,6-2 0-15,2-7 0 0,2-7-240 0,1-6-80 16,4-2 0-16,-2-6-10304 16,1-4-2048-16</inkml:trace>
  <inkml:trace contextRef="#ctx0" brushRef="#br0" timeOffset="45684.63">27041 7426 30927 0,'0'0'1360'0,"0"0"304"0,0 0-1344 0,0 0-320 0,0 0 0 0,10 5 0 15,1 0 736-15,2-1 80 0,5-5 16 0,2-3 0 16,3 2-96-16,4-2-16 0,1 0 0 0,3-4 0 15,0-1-416-15,1-1-96 0,-2 1-16 0,-2-3 0 16,-2 2-416-16,-2-2-96 0,-3 1 0 0,0 2-10496 16,-4-3-2112-16</inkml:trace>
  <inkml:trace contextRef="#ctx0" brushRef="#br0" timeOffset="46193.64">28084 6993 19343 0,'-12'-5'1728'0,"0"1"-1392"16,-2 0-336-16,1 0 0 0,4-5 832 0,1 3 112 0,1-4 16 16,2 4 0-16,5 6 64 0,0-9 32 0,0-2 0 0,4-1 0 15,2 3-208-15,4-3-32 0,-1 2-16 0,5 0 0 16,2 0-288-16,3 2-64 0,2-1-16 0,7 6 0 15,0 0-48-15,5 3 0 0,3 3 0 0,2 4 0 16,1 1-96-16,0 7-32 0,-1-1 0 0,-1 8 0 16,-2 3-128-16,1 6-128 0,-3 3 192 0,-1 5-192 15,-6 6 192-15,-3-1-192 0,-3 5 192 0,-7-14-192 0,0 3 208 0,0 19-64 16,-3-3-16-16,-3-5 0 0,0-3 0 0,-3-3 0 16,-1-4 0-16,0-4 0 0,-1-2-128 0,0-7 0 15,-2-2 0-15,0-4-176 16,-2-3-448-16,0-6-80 0,-3-1-32 0,5-10-9120 15,-9 3-1808-15</inkml:trace>
  <inkml:trace contextRef="#ctx0" brushRef="#br0" timeOffset="46395.7">28511 7145 23039 0,'0'0'2048'0,"0"0"-1648"16,0 0-400-16,0 0 0 0,0 0 1472 0,0 0 192 15,0 0 64-15,-6 17 0 0,-3 2-720 0,-1 4-144 16,0 4-32-16,-4 2 0 0,-3 1 256 0,3-4 64 0,-4 3 0 0,-12 18 0 16,-1 0-176-16,0-4-16 0,-6 0-16 0,2 2 0 15,1-3-240-15,11-12-32 16,-1 1-16-16,-9 11 0 0,6-4-416 0,3-5-96 0,1-1-16 0,4-7 0 16,4-1-256-16,5-6-64 0,2-6-16 0,3-1 0 31,5-11-1504-31,0 0-288 0,0 0-64 0,12-8-9088 0,2-2-1824 0</inkml:trace>
  <inkml:trace contextRef="#ctx0" brushRef="#br0" timeOffset="46837.94">28610 6300 21599 0,'0'0'960'0,"0"0"192"0,0 0-928 0,0 0-224 15,0 0 0-15,0 0 0 0,0 0 656 0,14 8 96 16,0 1 16-16,4 0 0 0,4 2 288 0,3 5 64 16,4 2 16-16,5 4 0 0,1 2-400 0,3 5-80 0,3 4-16 0,1 3 0 15,0 5 16-15,0 4 0 0,4 4 0 0,1 7 0 16,0 3-192-16,0 6-32 16,0 1-16-16,-8 5 0 0,-3 4-32 0,-6 5-16 0,-4 2 0 0,-5 0 0 15,-7 2 192-15,-5-5 32 0,-5-3 16 16,-8-2 0-16,-4-5 96 0,-4-2 0 0,-6 0 16 0,-2-8 0 15,-6-4-96-15,-4-5-32 0,-5 0 0 0,0 0 0 16,-1-6-272-16,-1 1-64 0,0-7-16 0,3-5 0 16,1-7-240-16,3 2-160 0,0-6 32 0,1-5-12752 15,0-9-2544-15</inkml:trace>
  <inkml:trace contextRef="#ctx0" brushRef="#br0" timeOffset="47687.31">30149 7238 20271 0,'-12'9'1792'0,"12"-9"-1424"0,-10 4-368 0,4 1 0 0,6-5 640 16,0 0 64-16,-4 9 16 0,4-9 0 0,5 6 496 0,2 2 112 15,-7-8 16-15,18 2 0 0,3 0-96 0,5-4-16 16,6-1 0-16,5-1 0 0,5 1-272 0,1-1-64 16,2-1-16-16,-2-4 0 0,3 2-288 0,-1-1-48 15,-3 1-16-15,0 1 0 0,-4-1-272 0,-1 3-64 16,-4 1-16-16,-2 1 0 0,-6 1-176 0,-3 1 0 15,-6 0 0-15,-3-2 0 0,-4 0-240 0,-9 2-128 16,0 0-16-16,0 0-16 16,0 0-2608-16,0 0-512 0</inkml:trace>
  <inkml:trace contextRef="#ctx0" brushRef="#br0" timeOffset="48010.75">31786 6772 23951 0,'0'0'2128'0,"0"0"-1696"0,0 0-432 0,0 0 0 0,0 0 1200 0,14-3 144 16,2 1 48-16,3 0 0 0,2 1-496 0,4-3-112 15,6-5-16-15,0 3 0 0,2-3-384 0,2 3-96 16,-3-6-16-16,-1 5 0 16,-1-4-144-16,-5 4-128 0,-2-3 192 0,-3 3-192 15,-5 1-256-15,1 1-144 0,-1 1-48 0,-4 2 0 16,-11 2-2368-16,0 0-496 0</inkml:trace>
  <inkml:trace contextRef="#ctx0" brushRef="#br0" timeOffset="48305.37">31764 6773 17503 0,'-25'10'1552'0,"-2"2"-1232"16,2-2-320-16,0 4 0 0,3 2 2064 0,1 1 368 15,3-2 64-15,2 0 0 0,1 2-960 0,3-1-208 0,2 2-48 0,2 0 0 16,3 0-576-16,2-3-128 0,1-1-32 0,5 2 0 15,2 0-272-15,5-4-48 0,4 1-16 0,4 1 0 16,0 3-80-16,6-1-128 0,2 1 176 0,5 0-176 16,2 1 288-16,3 3-48 0,-1-1-16 0,1 3 0 15,1 3 160-15,-2 1 16 0,-2 4 16 0,-3-2 0 16,-4-4 224-16,-4 5 32 0,-6-5 16 0,-3 0 0 16,-5 1 16-16,-4-2 16 0,-6-2 0 0,-3 0 0 15,-5-2 0-15,-5 0 0 0,-7-1 0 0,-6 3 0 16,-6-3-208-16,-6-2-32 0,-4 0-16 0,-4-2 0 15,-1 0-256-15,0-2-48 0,-2-1-16 0,0-4 0 16,-5-5-288-16,-1-3-64 0,-2-1-16 0,1-7-13376 16,0-1-2672-16</inkml:trace>
  <inkml:trace contextRef="#ctx0" brushRef="#br0" timeOffset="53670.18">2559 12270 12895 0,'0'0'1152'0,"0"0"-928"16,0 0-224-16,0 0 0 0,0 0 1664 0,0 0 304 0,0 0 48 0,1 7 16 15,-1-7-288-15,6 7-48 0,1-3-16 0,4-3 0 16,2 1-144-16,3-1-16 0,5-1-16 0,3-1 0 16,3-1-528-16,4 1-96 0,4-1-32 0,3-4 0 15,5 1-432-15,2 2-96 0,0-3 0 0,2 0-16 16,-2 2-176-16,-3 2-128 0,-4-2 192 0,-2 1-192 15,-3 1 0-15,-4 2-176 0,-6-1 0 0,-3 1 0 16,-1 0-2688-16,0 0-528 0</inkml:trace>
  <inkml:trace contextRef="#ctx0" brushRef="#br0" timeOffset="53854.12">2677 12922 26719 0,'0'0'2368'0,"0"0"-1888"15,6 11-480-15,5-5 0 0,2 2 1184 0,5-5 144 16,4 2 16-16,3-1 16 0,5-1-336 0,3-6-64 16,0 1 0-16,5-2-16 0,4 0-432 0,1-4-96 15,0 0-16-15,0-3 0 0,1 1-208 0,-4-4-64 16,2 0 0-16,15-7 0 16,-8 2-1568-16,-4 1-320 0,-1-3-64 0</inkml:trace>
  <inkml:trace contextRef="#ctx0" brushRef="#br0" timeOffset="58211.04">24976 8321 9215 0,'0'0'400'0,"0"0"96"0,0 0-496 0,0 0 0 0,0 0 0 0,0 0 0 16,0 0 2416-16,0 0 384 0,0 0 80 0,0 0 0 16,7 5-1456-16,-2 3-288 0,0-1-64 0,-1 5-16 15,-2-2-336-15,2 1-64 0,-4 3-16 0,1 3 0 16,2 3-256-16,-2 1-48 0,-1 0-16 0,-1 2 0 16,-2 4-64-16,-1-2-32 0,-2 4 0 0,-2 2 0 0,1-6 32 15,-2 3 0-15,-1-2 0 0,0 0 0 0,-2-1 16 16,2-5 16-16,0-1 0 0,1-2 0 0,-1-2 48 15,1 1 16-15,3-5 0 0,-2-1 0 0,4-1-160 0,3-2-48 16,0 0 0-16,1-7 0 0,0 0 80 16,0 0 16-16,0 0 0 0,6 0 0 0,2-2 80 0,0 0 32 15,4-1 0-15,1 2 0 0,-1-2-224 0,4 0-128 16,0 0 128-16,4-1-128 0,3 0 0 0,4 2 0 0,3-4 0 0,4 2 0 16,0 0 0-16,3 0 0 0,0-2 0 0,1-1 0 15,0 1 0-15,3-2 0 16,2 2 0-16,19-3 0 0,-3 3 0 0,2 2 0 15,-2-1 0-15,-2 0 0 0,-3 0 0 0,-3 2 0 16,-3-1 0-16,0-1 0 0,1 1 0 0,-1 2 0 16,1 1 0-16,-9-1 0 0,6 1 0 0,-1 0 0 0,2-2 0 15,2-1 0-15,-1 1 0 0,0 0 0 0,2 2 0 0,2-2 0 16,1-3 0-16,0 2 0 0,5 0 0 0,20 2 0 16,-12 1 0-16,-7-2 0 0,-5-1 0 0,-5 3 0 15,0 1 0-15,-2 0 0 0,-2 0 0 0,4 1 0 16,2 3 0-16,-3 0 0 0,-1 0 0 0,-3-1 0 15,0 2 0-15,-7-1 0 0,-1-1 0 0,1 2 0 16,0-1 0-16,-3 1 0 0,-1-3 0 0,-2 1 0 0,1 1 0 16,2 3 0-16,-1-2 0 0,0-1 0 0,1 4 0 15,0-2 0-15,-1-1 0 0,-3 2 0 0,-2-2 0 16,-4-3 0-16,-2 2 0 0,-2-1 0 0,-1 0 0 0,2 1 0 16,-4-2 0-16,1-1 0 0,4-1 0 15,-4 0 0-15,-2 0 0 0,-3 4 0 0,-1-2 0 0,1 1 0 16,0 1 0-16,0-2 0 0,-1 1 0 0,1-1 0 15,-2 1 0-15,0-2 0 0,-2 0 0 0,-1-1 144 16,1 2-144-16,-9-2 160 0,11-2-160 0,-3 0 0 16,-8 2 0-16,11-5 0 0,-3 2 0 0,-8 3 128 15,7-10-128-15,-2 2 128 0,0-3 64 0,-2 1 0 16,-3-6 0-16,0-1 0 0,0-1 320 0,0-5 64 0,-2-2 0 16,2 3 16-16,-1-4-48 0,0 1-16 0,-1 3 0 15,0-7 0-15,1-4-208 0,-1 0-64 0,1 1 0 16,0 2 0-16,-4 3-112 0,3 3-16 0,0 2-128 0,-1 3 192 15,1 2-192-15,-1 1 0 0,1 4 128 0,-2 3-128 16,3-1 0-16,1 10 0 0,0 0 0 0,0 0 0 16,0 0-144-16,0 0-80 0,0 0-16 0,-9 3 0 31,9-3-1984-31,-5 12-400 0</inkml:trace>
  <inkml:trace contextRef="#ctx0" brushRef="#br0" timeOffset="59076.31">6345 12231 9215 0,'-5'-10'816'0,"-1"1"-656"16,0-3-160-16,1 2 0 0,1 1 2384 0,4 0 448 15,0 9 96-15,0-8 16 0,2-3-1280 0,-2 11-240 16,0 0-48-16,9-7-16 0,-2-2-304 0,4 2-64 16,2 4-16-16,5 1 0 0,3 5-320 0,3 3-64 15,3 3-16-15,3 1 0 0,4 4-112 0,2 4-16 16,6 4-16-16,2 4 0 0,1 2-64 0,1 7-16 0,-1 3 0 0,-5 5 0 16,-7 2 16-16,-3 0 0 15,-4-1 0-15,-3 1 0 0,-5-1-48 0,-7-13-16 16,1 2 0-16,2 17 0 0,-4-9-48 0,-2-6-16 0,-5-1 0 0,0-8 0 15,-3 1-240-15,-1-7 176 0,-1-2-176 0,1-7 160 16,1-3-352-16,-4 2-64 0,0-4 0 16,1 1-16-16,-4-5-2368 0,0-3-480 0</inkml:trace>
  <inkml:trace contextRef="#ctx0" brushRef="#br0" timeOffset="59338.85">6759 12451 30927 0,'0'0'1360'0,"0"0"304"0,0 0-1344 0,0 0-320 16,-2 11 0-16,1 2 0 0,0 3 912 0,-3 5 112 15,-1 4 32-15,-3 1 0 0,-2 4-160 0,-3 2-48 16,-2 2 0-16,-1 4 0 0,-6-1-176 0,0 3-32 16,-2 0-16-16,1 5 0 0,-1-3-272 0,0-2-48 15,-1 0-16-15,0-2 0 0,3-1-288 0,0-3 0 16,4-6 0-16,3-1 0 15,2-6-336-15,3-2-176 0,1-5-48 0,4-5 0 16,1-1-1888-16,4-8-384 0,0 0-80 0,3-9-16 0</inkml:trace>
  <inkml:trace contextRef="#ctx0" brushRef="#br0" timeOffset="59755.6">7018 11368 26719 0,'-5'-7'2368'0,"0"0"-1888"0,1-5-480 0,3 2 0 0,1 0 912 0,1 2 96 16,1 1 16-16,5-5 0 0,3 1-496 0,3-2-80 15,1 3-32-15,3 1 0 0,4-2-32 0,4 2 0 16,3-1 0-16,3 5 0 16,2 3-176-16,0 4-32 0,0 5-16 0,-3 5 0 0,-2 3-160 0,-4 4 0 15,-3 6 0-15,-5 3 128 0,-2 4 96 0,-4 4 16 16,-2 4 0-16,-3 0 0 0,-5-1 80 0,-1 2 0 16,0-2 16-16,-4-2 0 0,-3-4 240 0,-1-4 32 15,0-1 16-15,0-3 0 0,0-5 224 0,4-4 48 16,1-3 16-16,4-1 0 0,0-12-144 0,11 5-48 15,1-2 0-15,2-4 0 0,4-3-272 0,2-5-64 16,5 1-16-16,1-5 0 0,4-4-208 0,1-2-32 16,1-4-128-16,4-1 192 15,2-1-560-15,1 3-112 0,2 2-32 0,-2 2 0 16,-1 2-2352-16,-2 3-464 0</inkml:trace>
  <inkml:trace contextRef="#ctx0" brushRef="#br0" timeOffset="60609.48">8035 12616 14735 0,'0'0'1312'0,"0"0"-1056"16,0 0-256-16,0 0 0 0,0 0 3200 0,11-4 592 16,2 2 112-16,2-1 32 0,2 1-2352 0,3-3-480 0,4 1-80 0,7 1-32 15,2 2-176-15,7-2-48 16,6 2 0-16,2-4 0 0,1-3-320 0,0 2-64 15,0-2 0-15,-2 3-16 0,-4-2-240 0,-1 2-128 16,-1 1 128-16,-2-1-128 0,3-2 0 0,-4 5 0 0,-4-1 0 0,-2 2 0 31,-1-3-1872-31,-5-1-400 0,-5 0-80 0,-4 1-16 0</inkml:trace>
  <inkml:trace contextRef="#ctx0" brushRef="#br0" timeOffset="60928.25">9575 11824 24063 0,'5'-15'1072'0,"-2"9"208"0,0-5-1024 0,-3 11-256 16,0 0 0-16,0 0 0 0,0 0 752 0,0 0 80 15,0 0 32-15,0 0 0 0,0 0 0 0,1 14 0 16,-4 3 0-16,1 2 0 0,-2 5-160 0,-1 5-48 16,-3 4 0-16,1 3 0 0,-2 0-48 0,0 2-16 15,1 0 0-15,2-1 0 0,2-4-256 0,3 1-48 16,1-2-16-16,1-5 0 0,2-5-16 0,3 1 0 16,3-5 0-16,2-4 0 0,2-3 128 0,2 0 0 15,2-6 16-15,2-4 0 0,1-2-80 0,2-1 0 16,-1-6-16-16,3 0 0 0,2-6-304 0,-1 0-272 15,1-3 48-15,-1 2 16 16,1 0-2768-16,-2-2-544 0</inkml:trace>
  <inkml:trace contextRef="#ctx0" brushRef="#br0" timeOffset="61135.28">10100 11787 24879 0,'0'0'2208'0,"0"0"-1760"0,0 0-448 0,0 0 0 15,0 0 1472-15,0 0 192 0,-3 14 64 0,-1 5 0 0,-5 3-624 0,0 3-112 16,0 6-32-16,0 6 0 16,-5 8-80-16,0 3-32 0,0 5 0 0,0 5 0 0,0 3-320 0,0 2-64 15,0 0-16-15,2 5 0 0,-2 2-176 0,0-3-32 16,0-1-16-16,1 1 0 0,1-1-448 0,4-6-96 16,0-5 0-16,2-2-16 15,0-1-1776-15,3-8-368 0,-1-3-64 0,4-5-7424 16,2-7-1488-16</inkml:trace>
  <inkml:trace contextRef="#ctx0" brushRef="#br0" timeOffset="61542.43">10590 12278 8287 0,'0'0'368'0,"0"0"80"0,0 0-448 0,4-9 0 0,2-1 0 0,3 2 0 16,2-1 4352-16,3 3 800 0,4 0 160 0,2 1 16 15,1 2-3920-15,2 2-768 0,1-1-176 0,2 5-16 0,4 2 32 0,3 5 16 16,4 4 0-16,-1 4 0 0,1 2-96 0,-1 10-16 16,-2-1 0-16,-2 6 0 0,-4 6 64 0,-5 4 16 15,0-1 0-15,-7 4 0 0,1 6-144 0,-8 2-16 16,0-2-16-16,-6 2 0 0,-3-2-160 16,-1-5-128-16,0 1 192 0,-4-3-192 0,-4-6 0 0,1-6 0 15,-1-2 0-15,3-5-192 16,-4-1-448-16,0-7-64 0,1-6-32 0,2-6-14064 0</inkml:trace>
  <inkml:trace contextRef="#ctx0" brushRef="#br0" timeOffset="61817.44">11085 12498 23039 0,'-8'4'2048'0,"-3"1"-1648"16,1 6-400-16,-1 2 0 0,-2 5 2848 0,-1 6 480 16,-2 3 112-16,-3 4 16 0,-6 2-1984 0,0 5-400 0,-4 4-80 0,-1 2-16 15,0-2-80-15,-2 2 0 0,2-2-16 0,-2 1 0 16,-1 2-464-16,13-12-96 0,-2-3 0 16,0 2-16-16,1 0-304 0,0-2 0 0,4-6-128 15,-9 8 128 1,7-9-2160-16,6-5-336 0,3-4-64 0,4-8-13952 0</inkml:trace>
  <inkml:trace contextRef="#ctx0" brushRef="#br0" timeOffset="62211.21">12624 12580 18431 0,'-28'0'816'0,"11"3"160"0,1-2-784 0,3 4-192 0,1-3 0 0,6 0 0 16,6-2 2704-16,0 0 496 0,0 0 112 0,0 0 16 15,0 0-1696-15,14 9-336 0,0 0-64 0,5-7-16 16,4 4-368-16,1-3-80 0,-2-5 0 0,4 1-16 15,1-2-240-15,5 0-64 0,0 1 0 0,1-1 0 0,1-5-240 16,0 1-48-16,3 3-16 0,0-3 0 0,1 0-144 0,-1-3 0 16,-3 3 0-16,-1-4 0 15,-1 2-1472-15,-3-3-320 0,-2-3-64 16,-3-2-13888-16</inkml:trace>
  <inkml:trace contextRef="#ctx0" brushRef="#br0" timeOffset="62558.11">13849 11973 17503 0,'0'0'1552'0,"0"0"-1232"16,0 0-320-16,0 0 0 0,0 0 1344 0,0 0 224 0,0 0 32 0,0 0 16 15,0 0-192-15,13 7-32 16,2-3-16-16,3-2 0 0,2-2 48 0,5-3 16 0,3 0 0 0,4-2 0 16,5 0-544-16,1 2-96 0,0-5-32 0,2 2 0 15,-2-1-432-15,-4-2-80 0,-1 0-32 0,-5 0 0 16,-4 4-224-16,2 2 144 0,-6-5-144 0,-2 3 128 15,-3 1-128-15,-2-2 0 0,-3 2 0 0,-10 4-176 16,8-5-1344-16,-8 5-272 0,0 0-48 16,0 0-12752-16</inkml:trace>
  <inkml:trace contextRef="#ctx0" brushRef="#br0" timeOffset="62894.94">13804 12066 28383 0,'-25'17'1264'0,"14"-6"256"15,-3 3-1216-15,-2 1-304 0,0 3 0 0,-2 1 0 0,1 1 1200 0,1 0 176 16,1 3 32-16,-3 8 16 0,4-6-336 0,5-2-80 16,5-4-16-16,5 0 0 0,5-1-352 0,4 0-80 15,5 0-16-15,4-2 0 0,3 1-288 0,3-2-48 16,2 3-16-16,5-2 0 0,3-1-192 0,2 2 128 16,1 1-128-16,3 2 0 0,-3-2 0 0,3 2 128 15,-1 2-128-15,0-1 0 0,-5 0 0 0,0 3 0 16,-4-1 0-16,-4 0 0 0,-3 0 208 0,-5 2 0 15,-5-1 0-15,-1-1 0 0,-7 1 336 0,-2-2 64 16,-4-2 16-16,-5 0 0 0,-5 1 16 0,-5-1 16 16,-6 3 0-16,-7-1 0 0,-5-2-80 0,-10 0-32 15,-1-1 0-15,9-6 0 0,-4-5-416 0,-2 3-128 16,-3-2 0-16,-17 2 0 16,7-2-640-16,6-5-192 0,5-5-48 0,5-2 0 15,6-4-1792-15,6-2-352 0,6-5-80 0</inkml:trace>
  <inkml:trace contextRef="#ctx0" brushRef="#br0" timeOffset="63348.36">16387 12303 12895 0,'0'0'1152'0,"0"0"-928"15,0 0-224-15,0 0 0 0,14-5 4352 0,4 1 832 0,4 2 176 0,3-1 16 16,3-2-3520-16,3-2-720 16,5 0-144-16,6-3-32 0,3 3-368 0,4-5-80 15,4 3 0-15,0-1-16 0,-1 4-288 0,-2-5-48 0,-2 4-16 0,-4-1 0 16,-3 2-144-16,-4 3-176 0,-4 5 48 0,-6-1 0 15,-1-1-1552-15,-8 2-304 16,-9 6-64-16,-9-8-12608 0</inkml:trace>
  <inkml:trace contextRef="#ctx0" brushRef="#br0" timeOffset="63448.08">16652 12650 32303 0,'-10'19'1424'0,"8"-6"304"0,5 0-1376 0,4-2-352 0,6 3 0 0,6 0 0 0,7-4 1024 0,5 2 128 16,6-1 16-16,4-4 16 0,2-4-288 0,7 0-48 15,7-3-16-15,5-1 0 0,2-3-352 0,6 1-80 16,2-3-16-16,-3-3 0 0,-7 1-240 16,-1-2-144-16,-1 3 160 0,1-5-160 15,-4 2-1888-15,5 0-480 0</inkml:trace>
  <inkml:trace contextRef="#ctx0" brushRef="#br0" timeOffset="66731.39">19771 11574 2751 0,'0'0'256'0,"9"-7"-256"16,1-3 0-16,2 3 0 0,0-1 4432 0,0 4 848 16,-2-2 160-16,1-3 48 0,1 4-3312 0,-3 1-640 15,-9 4-144-15,0 0-32 0,0 0-480 0,0 0-112 16,0 0 0-16,0 0-16 0,0 0 64 0,-12 4 16 16,0 0 0-16,-4 8 0 0,-4 4-288 0,-2 5-48 15,-2 6-16-15,-4 7 0 0,-1 7-176 0,-3 6-48 0,-3 5 0 0,3 5 0 16,-2 8 96-16,0 4 16 15,0 3 0-15,4 4 0 0,2 4 0 0,4 1 0 0,3-3 0 16,7 0 0-16,5-4 48 0,7-4 16 0,3-4 0 16,4-2 0-16,4 0-128 0,2-8-32 0,3-8 0 0,5-2 0 15,2-4-272-15,2-1 160 0,1-11-160 0,1-1 128 16,1-6-1280 0,3-5-272-16,4-5-48 0,1-6-15360 0</inkml:trace>
  <inkml:trace contextRef="#ctx0" brushRef="#br0" timeOffset="67148.66">20236 12363 14975 0,'-23'-9'656'0,"9"2"144"0,-1 0-640 0,2-4-160 16,3-2 0-16,1 4 0 0,2-2 1328 0,3 3 224 15,4-3 48-15,4 0 16 0,1-1-80 0,5 0-32 16,4 2 0-16,6-3 0 0,2 3-704 0,5 1-144 15,4 4-16-15,8-2-16 0,5 2-128 0,4 2-32 0,1 1 0 0,-1 3 0 16,-1 4 32-16,-1 6 0 16,0 3 0-16,-2 7 0 0,-2 2-192 0,-3 2-48 15,1 4 0-15,-5 7 0 0,0 2-64 0,-6 4 0 0,-4 5-16 0,-4 1 0 16,-6-1 0-16,-5 0 0 0,-5-1 0 0,-2-4 0 16,-3-4-176-16,-2 1 192 0,1-4-192 0,-1-3 192 15,-2-8-192-15,-1-1 0 0,-2-3 0 0,1-5 0 16,1-5-1600-16,-3-5-256 15,-1-5-64-15</inkml:trace>
  <inkml:trace contextRef="#ctx0" brushRef="#br0" timeOffset="67374.03">20691 12433 24879 0,'-11'-4'1088'0,"11"4"256"0,0 0-1088 0,-8 1-256 0,8-1 0 0,-9 6 0 0,4 2 1216 0,-4 4 192 15,1 4 48-15,-1 5 0 0,0 4-448 0,0 1-96 16,0 3-16-16,-1 5 0 0,-2 4-160 0,-2 4-32 16,-3 7-16-16,-1-1 0 0,-4 1-48 0,2 1-16 15,-1 0 0-15,0-7 0 0,-2 0-368 0,1-6-80 16,5-5-16-16,1-4 0 0,5 0-160 0,2-8-192 16,3-6 32-16,2-4 16 15,4 0-1968-15,0-10-400 0,10 0-80 0</inkml:trace>
  <inkml:trace contextRef="#ctx0" brushRef="#br0" timeOffset="67610.81">21322 12611 31439 0,'0'0'1392'0,"0"0"288"0,14 2-1344 0,2 1-336 0,3-2 0 0,6 1 0 16,1-4 576-16,2 2 64 0,3 0 0 0,-2-2 0 15,1-2-240-15,-2-5-32 0,0 1-16 0,-2 1 0 16,-1-3-352-16,-1-1-192 0,1 3 32 0,-3 1-10128 16,0-2-2016-16</inkml:trace>
  <inkml:trace contextRef="#ctx0" brushRef="#br0" timeOffset="67906.53">22285 12115 13823 0,'0'0'608'0,"0"0"128"0,0 0-592 0,0 0-144 15,0 0 0-15,0 0 0 0,13-4 2512 0,4 3 480 16,2-3 80-16,2-1 32 0,7 0-2016 0,5 0-416 0,7-4-80 0,0 2-16 16,2 0-64-16,-1-2-32 15,-4 2 0-15,-3-3 0 0,-1 3-288 0,0-2-48 0,-1 3-16 0,-3-3 0 31,-2 1-432-31,-3 3-80 0,-2-4-32 0,-4 6-12176 0</inkml:trace>
  <inkml:trace contextRef="#ctx0" brushRef="#br0" timeOffset="68222.07">22268 12209 30399 0,'-28'16'1344'0,"12"-5"288"0,2 2-1312 0,0 1-320 0,-1 2 0 0,2 1 0 0,3 2 448 0,1 0 0 15,3-1 16-15,2-1 0 0,3-1-16 0,3-1 0 16,7 0 0-16,3 2 0 0,2-2-256 0,4 0-48 16,4 0-16-16,6 2 0 0,5 0 0 0,4 0 0 15,4 2 0-15,5 3 0 0,3 0-128 0,0-1 0 16,-5 2 144-16,-6 1-144 0,-5 0 0 0,-5 2 0 16,-5 1 0-16,-4-1 0 0,-2 2 192 0,-5 1-48 15,-1-2 0-15,-6 1 0 0,-4-5 496 0,-4 0 112 16,-2 6 16-16,-4-5 0 0,-2 2-144 0,-6-5-32 15,-3-2 0-15,-8-1 0 0,-6-1-64 0,-7-3-16 16,-7-6 0-16,0 1 0 0,1-5-512 0,0-1 0 16,-1-6 0-16,8-3-192 15,3-3-2304-15,5-5-448 0,4-5-80 0</inkml:trace>
  <inkml:trace contextRef="#ctx0" brushRef="#br0" timeOffset="68598.77">23086 11323 14735 0,'-13'-12'640'0,"8"7"160"0,5 5-640 0,0 0-160 16,0 0 0-16,12-2 0 0,1 4 2912 0,2 1 544 16,4 8 128-16,1-1 0 0,2 4-2896 0,4 2-688 15,5 2 0-15,3 5 0 0,4 7 128 0,7 3 16 16,6 3 0-16,5 6 0 0,7 8 272 0,-2 5 48 16,-4 5 16-16,-6 5 0 0,-6 6-224 0,-8 5-32 15,-8 6-16-15,-5 0 0 0,-6 7 224 0,-5 0 32 16,-6 2 16-16,-6-4 0 0,-1 0 192 0,-6-2 32 15,-7 1 16-15,-4-9 0 0,-5-6-16 0,-2-1 0 0,-2-8 0 16,-3 0 0-16,-5-7 0 0,-7-3 0 0,-5-6 0 16,-2-2 0-16,0-6-384 0,2-2-64 15,2-2-32-15,0-8 0 16,2-3-1056-16,4-7-224 0,5-9-32 0,3-7-10320 0,0-11-2064 16</inkml:trace>
  <inkml:trace contextRef="#ctx0" brushRef="#br0" timeOffset="68908.63">24848 11447 32655 0,'-8'-16'1440'0,"5"11"304"0,3 5-1392 0,0 0-352 0,-11-1 0 0,0 6 0 0,-2 5 192 0,-5 8-16 16,-4 9-16-16,-5 3 0 0,-9 5 112 0,-4 7 32 16,-9 8 0-16,2 6 0 0,1 7-48 0,2 5-16 15,2 5 0-15,3 8 0 0,0 4 80 0,4 3 0 16,2 5 16-16,2-1 0 0,2 0-144 0,4-3-48 16,2-4 0-16,5-6 0 0,5-5-144 0,7-8 0 15,3-12 0-15,8-1 0 0,7-12-320 0,4-2 16 16,6-10 0-16,2-8 0 15,2-7-544-15,2-6-112 0,1-8-32 0,3-6-13888 0</inkml:trace>
  <inkml:trace contextRef="#ctx0" brushRef="#br0" timeOffset="69338.81">24619 12402 12895 0,'0'0'1152'0,"0"0"-928"0,10-1-224 0,0-3 0 16,1 1 2032-16,-2-5 352 0,-2 2 80 0,2-5 16 0,0 3-624 0,2-5-128 15,2-1-32-15,2 1 0 0,3-2-528 0,1-2-96 16,2 5-32-16,0 0 0 0,1-3-208 0,3 1-64 16,2 1 0-16,1 6 0 0,1-4-32 0,2 8-16 15,0 1 0-15,4 6 0 0,0 5-272 0,2 1-48 16,-1 6-16-16,-3 3 0 0,-4 6-240 0,-4 3-144 16,-3 4 160-16,-4 3-160 0,-3 2 128 0,-3 4-128 0,-4 5 0 0,0-3 0 15,-3 3 128-15,-1-6-128 16,0-2 0-16,0-1 144 0,-4 0-144 0,1-4 0 15,-1-4 0-15,1-2 0 0,-1 0 0 0,1-7-320 16,1-1 48-16,-1-2 16 16,-1-5-2416-16,0-4-464 0,0-8-112 0</inkml:trace>
  <inkml:trace contextRef="#ctx0" brushRef="#br0" timeOffset="69514.5">25046 12525 34031 0,'0'0'1504'0,"-7"2"320"0,7-2-1456 0,-11 6-368 0,4 1 0 0,-3 4 0 16,-1 4 752-16,0 6 80 0,-2-1 0 0,1 3 16 15,-1 2 48-15,-1 5 16 0,-1 3 0 0,-1-2 0 16,2-3-352-16,2 3-80 0,-2-1-16 0,1-2 0 16,0 2-272-16,2-5-64 0,-1 4-128 0,4-5 192 15,0-2-512-15,3-2-96 0,0-7-32 0,2-1 0 16,3-1-2656-16,0-11-544 0</inkml:trace>
  <inkml:trace contextRef="#ctx0" brushRef="#br0" timeOffset="69783.92">25764 12244 28559 0,'0'0'2544'0,"0"0"-2032"16,0 0-512-16,0 0 0 0,0 0 2368 0,8 9 368 15,0 6 80-15,-3 3 0 0,-4 1-2192 0,-2 1-448 0,-4 5-176 0,0 5 128 16,-2 0 0-16,0 2-128 0,-2 2 192 16,-1 1-64-16,-2-4-128 0,1 2 0 0,-1 0 0 0,0-1 0 15,-2-4 0-15,0 3-272 0,0-5 32 0,2 1 16 31,2-7-2720-31,1-1-560 0,-1-3-96 0,1-7-32 0</inkml:trace>
  <inkml:trace contextRef="#ctx0" brushRef="#br0" timeOffset="69942.6">25475 12602 11055 0,'0'0'480'0,"0"0"112"0,0 0-464 0,6-2-128 0,2-1 0 0,3 0 0 0,4 3 4512 0,4 0 880 15,4 0 176-15,4-1 48 0,7 1-3840 0,4-1-768 16,2 1-160-16,0-4-16 0,0-5-496 0,-2 2-80 15,0-2-32-15,0 2 0 0,0-2-224 0,-1 2 176 16,0-2-176-16,-3 1 160 16,-3 1-1664-16,-2-4-336 15,-2 1-64-15</inkml:trace>
  <inkml:trace contextRef="#ctx0" brushRef="#br0" timeOffset="70167.3">26419 12042 22111 0,'0'0'976'0,"0"0"208"0,-2 12-944 0,0 3-240 15,2 6 0-15,2 3 0 0,-1 8 2864 0,1 3 528 16,1 3 96-16,-2 6 32 0,-1 0-2432 0,0-1-464 16,0 3-112-16,-1 5 0 0,-3 1-64 0,0 3-16 15,-1-1 0-15,-2 2 0 0,-1-1-208 0,-1 0-32 16,-1-3-16-16,1-3 0 15,1-5-1264-15,2 0-240 0,1-7-48 0,1-5-16 16,2-6-1072-16,0-8-224 0,0-10-32 0,2-8-9552 0</inkml:trace>
  <inkml:trace contextRef="#ctx0" brushRef="#br0" timeOffset="70608.22">26601 11211 19343 0,'-24'0'848'0,"11"2"192"0,0-1-832 0,3 2-208 15,10-3 0-15,0 0 0 0,-6 6 1568 0,6-6 272 16,-3 14 48-16,4 0 16 0,3-4-1440 0,5 3-272 15,4 1-64-15,5 5-128 0,3 4 352 0,9 5-32 16,8 1-16-16,1 9 0 0,4 4 144 0,2 5 48 0,-1 3 0 0,1 8 0 16,-2 3 0-16,1 9 0 15,-3 4 0-15,0 3 0 0,-3 6-192 0,-4 5-48 16,-3-3 0-16,-5 0 0 0,-1 0 208 0,-10-1 48 16,-5-3 0-16,-6-2 0 0,-5-8 352 0,-7-2 80 15,-7-7 16-15,-4-6 0 0,-4-8-48 0,-4 1 0 16,-3-9 0-16,2-1 0 0,-2-6-272 0,1-3-64 0,0-3-16 0,0 1 0 15,-1-7-560-15,1-2 0 0,0-3 0 0,1-9 0 16,-3 0-1792 0,1-11-320-16,3-4-64 0,3-2-9152 0,5-4-1808 0</inkml:trace>
  <inkml:trace contextRef="#ctx0" brushRef="#br0" timeOffset="70844.67">27638 12204 31679 0,'0'0'1408'0,"0"0"272"0,8-4-1344 0,3-1-336 15,3 0 0-15,3 1 0 0,0 1 128 0,6 0-128 16,5-3 160-16,-1 1-160 0,0 0 288 0,-1-4-32 0,2 1-16 0,-2 4 0 16,-3-2-240-16,-3 2 0 15,-4 1 0-15,-2 3 0 16,-3 4-1728-16,-5 4-432 0,-2 1-80 0,-5 4-32 0</inkml:trace>
  <inkml:trace contextRef="#ctx0" brushRef="#br0" timeOffset="70990.22">27564 12565 31039 0,'0'0'1376'0,"0"0"288"0,0 0-1344 0,0 0-320 16,0 0 0-16,13 13 0 0,0 0 1136 0,6-7 144 0,5-2 48 0,5-4 0 16,6-1-608-16,4-2-112 0,4 0-32 0,2-3 0 15,-2-7-336-15,0 2-80 0,-2 2-16 0,2-1 0 16,-1 3-1264 0,0-1-256-16,-3 0-48 0,-1 2-14208 0</inkml:trace>
  <inkml:trace contextRef="#ctx0" brushRef="#br0" timeOffset="71993.14">29573 11480 13407 0,'0'0'592'0,"0"0"128"0,0 0-576 0,0 0-144 0,0 0 0 0,0 0 0 0,0 0 832 0,0 0 128 16,0 0 16-16,0 0 16 0,4-10-16 0,-4 10 0 15,5-4 0-15,-5 4 0 0,0 0-224 0,0 0-48 16,0 0-16-16,0 0 0 0,0 0-112 0,0 0-32 16,0 0 0-16,0 0 0 0,0 0 64 0,0 0 16 15,0 0 0-15,-8 4 0 0,8-4 208 0,0 0 64 16,-10 2 0-16,10-2 0 0,-10 8-176 0,-1-3-16 15,1 1-16-15,0 3 0 0,-3-3-240 0,-1 6-32 16,-2-1-16-16,-3 5 0 0,-1 0-112 0,-2 3-32 16,-7 3 0-16,-1 4 0 0,0 0 128 0,1 6 32 0,-1 6 0 15,4 5 0-15,0 1-96 0,3 5 0 0,1 3-16 16,1 1 0-16,2 2-304 0,3 2 128 16,0 2-128-16,2 2 0 0,0-2 128 0,4 1-128 15,1-1 0-15,4-5 0 0,3-3 0 0,4-4 0 16,5-1 0-16,3-4 0 0,4-2 128 0,5 1-128 0,2-4 0 15,6-3 0-15,4-6 128 0,3 1-128 0,4-6 144 0,3 0-144 16,5-5 240-16,-3-4-48 0,0-1-16 0,-4-6 0 16,0 1 80-16,-1-4 0 0,0-3 16 0,-3-2 0 15,1-2 16-15,2-6 0 0,0 2 0 0,4-7 0 16,3-3 112-16,-1-2 32 0,-1-1 0 0,1-2 0 16,-4-4-176-16,-2 0-48 0,-1-4 0 0,-1 2 0 0,-1-3-32 15,0-1-16-15,0 1 0 0,-3 0 0 0,-4-1-32 16,-2-2-128-16,-4-2 192 0,-3-2-64 0,-2-2 0 0,-4-7-128 15,-3 0 192-15,-6-2-64 0,-2-3-128 0,-2 1 192 16,-2-1-192-16,-2 1 192 0,-5-1-192 0,0 1 0 16,-6 3 0-16,-2 0 128 0,-2 2-128 0,-1 3 0 15,-7 2 144-15,1 6-144 0,-2 4 0 0,-2 4 0 16,0 6 0-16,-4 5 128 0,-3 8-128 0,-1 4 176 16,-11 4-176-16,-3 2 192 0,-5 2-192 0,1 8 0 15,1 2 0-15,2 7 0 0,-3 1 0 0,5 1 0 16,2 5 0-16,0-3 0 0,3 3-352 0,-3-3 48 15,-1 2 16-15,8-3 0 16,7-1-2896-16,4 1-576 0</inkml:trace>
  <inkml:trace contextRef="#ctx0" brushRef="#br0" timeOffset="82932.83">24299 14732 17503 0,'0'0'768'0,"0"0"176"0,0 0-752 0,0 0-192 0,0 0 0 0,2 7 0 16,-2-7 1728-16,7 6 304 0,4-1 64 0,2-1 16 16,1-1-528-16,5-3-112 0,5-4 0 0,5-1-16 0,6 1-512 0,3-1-112 15,5-2 0-15,1-3-16 16,1 6-272-16,-1-3-48 0,1 0-16 0,-3 2 0 15,-1-1-128-15,-1 3-32 0,0 3 0 0,-3-1 0 0,-2 0-320 0,-1 1 0 16,-3 1-160-16,7 3 160 16,-11 1-2944-16,-9 0-496 0</inkml:trace>
  <inkml:trace contextRef="#ctx0" brushRef="#br0" timeOffset="83103.92">24646 15040 13823 0,'-21'5'608'0,"14"0"128"0,2 3-592 0,0-2-144 15,5 2 0-15,0-2 0 0,0-6 4272 0,7 8 816 16,1 2 160-16,3-4 48 0,2 2-3728 0,4-3-736 16,2-1-160-16,2 0-32 0,3 1-224 0,3-2-48 15,2-1-16-15,3-1 0 0,1 2-144 0,2-1-16 16,3 2-16-16,0-2 0 0,1-3-336 0,1 0-64 16,-1-3-16-16,-1 0-10608 0,-1 0-2128 0</inkml:trace>
  <inkml:trace contextRef="#ctx0" brushRef="#br0" timeOffset="83426.08">24837 14406 30399 0,'-20'-9'1344'0,"14"5"288"15,1-2-1312-15,-1 1-320 0,3 1 0 0,3 4 0 0,0 0 608 0,6-7 48 16,3 2 16-16,5 1 0 0,4 2-160 0,5-2-16 15,4 0-16-15,7 3 0 0,7 1 176 0,4 1 48 16,6 4 0-16,1 0 0 0,1 4-192 0,0 3-16 16,-1 2-16-16,0 2 0 0,2 5-176 0,-2 0-48 15,-3 9 0-15,19 10 0 0,-11 3-128 0,-11 2-128 16,-8 4 144-16,-10 4-144 0,-8-4 0 0,-7 5 0 16,-4-4 0-16,-8 1 0 0,-4 0 0 0,-6-5 0 15,-7 1 0-15,-4-3 0 0,-7-3 256 0,-6-3 0 16,-5-2 0-16,0-2 0 0,-3-3 0 0,0-1 0 15,2 1 0-15,1-1 0 0,1-5-256 0,5-3 176 16,3-4-176-16,3-4 160 16,3-3-1712-16,6-6-352 0,3-6-64 0</inkml:trace>
  <inkml:trace contextRef="#ctx0" brushRef="#br0" timeOffset="83858.39">26403 14614 8287 0,'-2'-11'368'0,"2"11"80"15,5-9-448-15,4-3 0 0,0 5 0 0,3-1 0 0,3 0 4400 0,4 3 784 16,3-1 176-16,3 2 16 0,4 2-3376 0,3 2-672 16,2 2-144-16,3 5-32 0,3 3-320 0,-2 5-64 15,0-1 0-15,-1 4-16 0,-3 5-272 0,-1 1-48 16,0 5-16-16,-1 5 0 0,-5-1-64 0,-1 2-16 15,-4 4 0-15,-2-1 0 0,-2 3-80 0,-3 2 0 16,-2 0-16-16,-3 1 0 0,-4 0-240 0,-2-5 0 16,-4 0 0-16,-2-4 0 0,2-2 0 0,-4 0 0 15,0-6 0-15,-6 7 0 16,4-6-448-16,-1-10-16 0,0-5-16 0,0-6 0 16,2-1-1984-16,5-6-400 0,-9-7-80 0,3-3 0 0</inkml:trace>
  <inkml:trace contextRef="#ctx0" brushRef="#br0" timeOffset="84059.84">26969 14788 14735 0,'0'0'1312'0,"0"0"-1056"0,-11 2-256 0,1 0 0 15,1 3 4080-15,-1 8 752 0,0 3 160 0,-2 3 16 16,-2 4-3248-16,-1 4-656 0,0 0-128 0,-3 3-16 16,-4 3-80-16,-1 0-16 0,-1-1 0 0,-2 2 0 0,-4 2-96 0,2 1-32 15,-2-3 0-15,1 1 0 0,-1-4-304 0,4 4-64 16,0-2-16-16,6-4 0 0,2 0-352 0,3-3-208 15,1-1 16-15,2-6 16 16,4-1-1808-16,4-5-384 0,2-5-64 0,2-8-8720 16,0 0-1760-16</inkml:trace>
  <inkml:trace contextRef="#ctx0" brushRef="#br0" timeOffset="84329.06">27908 14726 19343 0,'-12'4'1728'0,"2"1"-1392"0,10-5-336 0,0 0 0 16,0 0 3392-16,0 0 624 15,0 0 112-15,0 0 32 0,11 4-3008 0,3 0-576 16,2-4-128-16,3-2-32 0,2 0-48 0,5 0-16 0,2 0 0 0,3-3 0 16,2 0-224-16,2 1-128 15,-2 4 128-15,1 0-128 16,-2 1-1744-16,-5 2-432 0,-7 1-64 0</inkml:trace>
  <inkml:trace contextRef="#ctx0" brushRef="#br0" timeOffset="84468.66">27909 15091 36399 0,'0'0'1600'0,"0"0"352"0,0 0-1568 0,0 0-384 0,15-1 0 0,3-2 0 0,2 0 336 0,4-2-16 16,6 2 0-16,4-8 0 0,4 1-176 0,5-2-144 15,2-5 192-15,4 3-192 16,3 3-1728-16,1-3-464 0</inkml:trace>
  <inkml:trace contextRef="#ctx0" brushRef="#br0" timeOffset="85412.7">29965 14165 22111 0,'0'0'1968'0,"8"-8"-1584"0,-2 0-384 0,1 4 0 0,-7 4 1008 0,0 0 112 15,7-9 32-15,-7 9 0 16,0 0-32-16,0 0 0 0,0 0 0 0,0 0 0 0,-2-6 0 16,2 6 0-16,-14-3 0 0,1 2 0 0,-1-3-432 0,-1 4-96 15,-3 3-16-15,3-1 0 0,-2 0-192 0,1-1-32 16,-2-1-16-16,-1 2 0 0,4 2-144 0,-2-1-16 16,-1 1-16-16,1-3 0 0,-1-1-160 0,0 0 0 15,0-1 144-15,2-2-144 0,0 2 0 0,3-2 128 16,0 1-128-16,0 0 0 0,0 4 0 0,2-2 0 15,1-3 0-15,0 3 128 0,2 3-128 0,-2-1 128 16,1 1-128-16,-1-2 128 0,0-1-128 16,-1 3 144-16,1-1-144 0,0-1 160 0,0-1-160 0,0 0 192 15,-2 0-192-15,1 2 192 0,-1-1-192 0,3-1 160 16,-1 0-160-16,3 0 160 0,7 0 32 0,0 0 0 16,-10 0 0-16,10 0 0 0,0 0-32 0,0 0 0 15,-8 6 0-15,8-6 0 0,0 0-160 0,0 0 0 16,-9 5 144-16,9-5-144 0,-6 5 0 0,6-5 144 0,0 0-144 15,0 0 0-15,-9 4 192 0,9-4-192 0,-9 4 192 0,9-4-192 16,-8 6 144-16,8-6-144 0,-10 6 0 16,2-3 144-16,2 2-144 0,-3 2 0 15,2-3 144-15,7-4-144 0,-8 5 0 0,2 2 144 16,-1-3-144-16,7-4 0 0,-7 6 144 0,-1 3-144 16,-2-2 0-16,3 2 144 0,1-3-144 0,0 2 0 15,1 1 0-15,0-2 0 0,-1 3 0 0,0-2 0 0,6-8 0 16,-4 11 0-16,0 2 0 0,2-4 0 15,2-9 128-15,0 0-128 0,4 14 208 0,1 0 16 0,2-4 0 0,0 0 0 16,2 3-80-16,1-3-16 0,3 3 0 0,1-4 0 16,0 1-128-16,2-1 0 0,2 0 0 0,2-3 0 15,1 2 0-15,3-3 0 0,1 0 0 0,2 4 0 16,1-3 0-16,1 3 0 0,2 0 144 0,-1 2-144 16,-1 0 0-16,-2 3 128 0,3 1-128 0,-4 3 0 15,-7-2 0-15,-1-1 0 0,-2 3 0 0,-4 0 0 16,-3 1 0-16,-2 1 128 0,-2 3-128 0,-2 4 0 0,-3-3 128 15,-3 5-128-15,-2-2 128 0,-2 3-128 0,-4 0 192 16,-1-2-48-16,-3 1 0 0,-2-4 0 16,-2 5 128-16,-1-5 32 0,-1 3 0 0,-2-4 0 0,-2-2 96 15,0-1 32-15,0-2 0 0,0 0 0 0,-3 1-160 0,-3-3-16 16,1-4-16-16,-3 0 0 0,-3 1-112 0,2-5 0 16,1-6-128-16,4-3 192 0,2-1-384 0,7-4-96 0,2-1-16 15,3-4 0 1,4-2-1424-16,6-3-304 0,5 0-48 0,7-2-10784 15,4 1-2176-15</inkml:trace>
  <inkml:trace contextRef="#ctx0" brushRef="#br0" timeOffset="85690.3">30281 15186 38991 0,'-9'17'1728'0,"6"-3"352"0,1 5-1664 0,2 4-416 0,0 6 0 0,2 3 0 16,2 6 432-16,0 0 0 0,-4 0 0 0,-4-1 0 15,-2-2-176-15,-2 1-48 0,-5 0 0 0,-1-3 0 0,-2 0-48 0,-3-3-16 16,-2 3 0-16,0-3 0 0,-2-8 64 0,4 1 16 16,0-4 0-16,0-1 0 15,0-3-48-15,2-2-16 0,1-1 0 0,2-6 0 0,0-2-400 16,4-4-80-16,1-4 0 0,9 4-16 15,-2-13-2272-15,7-3-448 0,7-3-80 0</inkml:trace>
  <inkml:trace contextRef="#ctx0" brushRef="#br0" timeOffset="85988.26">30793 14945 20271 0,'-10'2'896'0,"10"-2"192"0,-9 4-880 0,9-4-208 0,-8 5 0 0,8-5 0 16,0 0 2976-16,0 0 544 0,2 13 128 0,3-6 0 15,4 2-1664-15,2-5-320 0,6 0-80 0,4-2-16 16,2 1-544-16,5 0-96 0,4-2-32 0,2-1 0 15,2-1-304-15,-1-5-64 0,0 4-16 0,-2-2 0 0,-2 2-512 0,1-2 0 16,-1-4 0-16,-2 3 0 16,-2 1-272-1,-3-2-112-15,-4 0-32 0,-1 2 0 0,-2-3-1776 0,-5 2-368 16,1-1-64-16,-4-3-13680 0</inkml:trace>
  <inkml:trace contextRef="#ctx0" brushRef="#br0" timeOffset="90631.78">31863 14233 10127 0,'0'0'896'0,"-10"-4"-704"0,-1 0-192 0,2 0 0 15,1 1 2032-15,8 3 368 0,-6-11 80 0,2 4 16 16,0-3-768-16,3 1-128 0,2-3-48 0,0-2 0 15,3-1-288-15,1 1-64 0,2-2-16 0,0-1 0 16,3-1-400-16,2-2-80 0,-1-4 0 0,3 2-16 16,3 3-240-16,1-1-32 0,1 1-16 0,2 0 0 15,-2 0 112-15,2 2 32 0,-3 2 0 0,-1 1 0 16,0 6-32-16,-3 1 0 0,1 1 0 0,-3 4 0 16,-12 2-320-16,8 1-64 0,-8-1 0 0,8 13-128 15,-3 1 160-15,-2 4-160 0,-3 2 128 0,-2 4-128 0,-1 3 176 0,-2 8-48 16,-2 10-128-16,0-2 192 0,-4 4-64 15,0 5-128-15,-2 2 176 0,1 2-176 0,-2 2 128 0,1 2-128 16,-2-2 0-16,-1 1 0 0,-1 3 128 0,-1-2-128 16,1-4 0-16,2 1 0 0,-2 3 128 0,6-6-128 15,0-2 0-15,3-5 0 0,0 2 0 0,2-5 0 16,0 1 0-16,0-5 0 16,3-2-320-16,0-3-192 0,1-3-16 0,0-1-16 15,4-1-2464-15,-2-5-480 0</inkml:trace>
  <inkml:trace contextRef="#ctx0" brushRef="#br0" timeOffset="90865.49">31341 15616 39279 0,'0'0'1728'0,"0"0"384"0,0 0-1696 0,0 0-416 0,0 0 0 0,0 0 0 15,15 1 320-15,7-2-32 0,6-3 0 0,9 0 0 16,4-1 0-16,4-1 0 0,2-4 0 0,5 2 0 16,4 3-48-16,3-2-16 0,-2 4 0 0,1 0 0 15,-1 1-224-15,-2-1 0 16,-7 2 0-16,-6 1 0 0,-4 0-160 0,-3 0-128 0,-3 1-32 0,-16 0 0 16,3 2-1456-1,0-2-288-15,2 2-64 0</inkml:trace>
  <inkml:trace contextRef="#ctx0" brushRef="#br0" timeOffset="92347.78">32931 12972 26719 0,'0'0'2368'0,"0"0"-1888"16,0 0-480-16,0 0 0 0,0 0 1008 0,0 0 96 0,0 0 32 0,0 0 0 15,-1-8-352-15,-2-2-64 0,-3 4-16 0,-2-3 0 16,-2 3-288-16,-3-1-64 0,-3-2-16 0,4 7 0 0,-3-3-336 0,-4-2 0 15,-4 2 0-15,-2 1 128 0,-2 1-128 0,-3-3 0 16,-5 3-128-16,-28-2 128 0,4-2 0 0,1 3 0 16,-2 2 0-16,27 2-128 0,-5 1 128 0,-4 2 0 15,-3-1 0-15,-2-4-128 0,-5 8 128 0,-1-1 0 16,-4 0 0-16,-55 8 0 0,14-2 0 0,11-2 128 16,10 4-128-16,3-5 176 0,2 2-176 0,-1-3 160 15,-3 4-160-15,1-3 160 0,-4 3-160 0,9-4 0 16,0 2 0-16,-2-1 128 0,-3 2-128 0,32-7 0 15,-11-1 0-15,0 1 0 0,-2 2 0 0,-7 1 0 16,-1-1 0-16,-4 0 0 0,-2-1 0 0,-59 2 0 16,24 2 128-16,14 1-128 0,8-4 0 0,2 0 0 15,-2 1 0-15,6-3 0 0,3-1 0 0,3 7 0 16,4-2 0-16,-2 2 0 0,0 2 0 0,-1 1 0 0,-2-4 0 16,2 4 0-16,4 1 0 0,1-2 0 0,3 4 0 0,1 1 0 15,-2-4 0-15,-1 1 0 0,-4 0 0 0,2 2 0 16,3 1 0-16,0 1 0 0,2-4 0 0,0 1 0 15,-1 2 0-15,-2 1 0 0,-3-2 0 0,1 0 0 16,1 0 0-16,4-1 128 0,3 2-128 0,0 0 128 16,3 2 64-16,-1 0 0 0,-3 1 0 0,2 0 0 15,-2 0-48-15,1-1 0 0,2-3 0 0,3 3 0 16,2 6-144-16,1 0 128 0,1-4-128 0,-1 2 128 16,1-3-128-16,-2 3 192 0,0-2-192 0,0 2 192 15,3-2 64-15,2 3 32 0,7 0 0 0,-1 0 0 16,1 0-112-16,2 2-32 0,1-3 0 0,1-1 0 15,-1 3-16-15,-1 3 0 0,-2-3 0 0,3 3 0 16,1-3-128-16,-3 4 128 0,2 0-128 0,4 0 128 16,0-4-128-16,-1 5 0 0,-1 1 0 0,3 0 0 15,2 2 0-15,0-2 0 0,-1 0 0 0,2 0 0 0,-2-6 0 0,-1 3 0 16,3-3 128-16,0 3-128 0,1 1 0 0,1-2 0 16,1-3 144-16,0-1-144 0,-1 1 0 0,2 3 128 15,-3 0-128-15,3 2 0 0,1-3 0 0,2 5 0 16,-1 0 0-16,1 1 0 0,-1 3 0 0,2-1 144 15,-1-1-144-15,1 3 0 0,0 2 176 0,0-1-176 16,1-1 160-16,2 1-160 0,1-1 160 0,4 1-160 16,3 1 160-16,1-1-160 0,2-1 144 0,2 1-144 15,4 2 128-15,4 3-128 0,1-1 0 0,1 1 0 16,1 1 128-16,1 1-128 0,4-2 0 0,4-2 0 16,0 0 0-16,-1-2 0 0,0 0 0 0,2-1 0 0,-1-1 0 15,2 1 128-15,0 0-128 0,3-2 0 0,4-1 144 0,-1 1-144 16,0 2 0-16,1-1 0 0,6 1 0 0,2 0 128 15,2-1-128-15,4 0 0 0,1-1 0 0,2-2 0 16,1-2 0-16,1 2 128 0,-2 0-128 0,5-1 0 16,0-1 0-16,6-1 0 0,4-1 0 0,3-3 128 15,5 5-128-15,0-5 0 0,-1-1 128 0,0 0-128 16,0-1 0-16,4 1 0 0,2 0 0 0,5-2 128 16,3 1-128-16,-3-3 0 0,-7-1 0 0,5-1 128 15,1 0-128-15,3 0 0 0,1-2 0 0,0 1 0 16,-1-1 0-16,-2 2 0 0,-2-1 0 0,6-1 128 15,4-1-128-15,1 1 0 0,0 0 0 0,-2-3 0 0,-3 0 0 16,2-1 144-16,5-2-144 0,1 1 0 0,4-2 128 0,-3-1-128 16,-6 1 0-16,3 2 0 0,4 0 0 0,0-2 0 15,0 4 0-15,-6-6 0 0,-3 3 0 16,1-1 0-16,2 1 0 0,2 4 0 0,2-2 0 0,-4-1 0 16,-4-2 0-16,1-1 0 0,3-2 0 0,2 3 0 15,3-5 0-15,-5 0 0 0,-1-4 0 0,0-2 0 16,1 0 0-16,2 1-144 0,3-2 144 0,-2-2-128 15,-7-3 128-15,1 1-128 0,-1-3 128 0,0 3-160 16,0-2 160-16,-1 3-160 0,0-6 160 0,-6 5-160 16,-4-2 160-16,-1 0-160 0,1-5 160 0,-2 1 0 15,1 2 0-15,-3-2-128 0,-2 1 128 0,-29 5 0 16,4-4 0-16,3-3 0 0,2-2 0 0,3-1 0 0,2-4 0 16,1 1-128-16,2 0 128 0,36-18 0 0,-18 5 0 0,-12 5 0 15,-8-2 0-15,-4 2 0 0,-3 0 0 0,-19 12 0 16,2-3 0-16,1-4 0 0,-1-4 0 0,2-2 0 15,-1-3 0-15,1-3 128 0,-1-4-128 0,19-32 128 16,-10 10-128-16,-8 9 0 0,0 5 0 0,-6-1 128 16,-10 15-128-16,-10 33 0 0</inkml:trace>
  <inkml:trace contextRef="#ctx0" brushRef="#br2" timeOffset="67818.36">30897 16216 9215 0,'0'0'816'0,"-9"4"-656"0,-1-2-160 0,1 1 0 15,0 0 1456-15,2 2 256 0,-1-3 48 0,8-2 16 16,0 0-512-16,0 0-112 0,0 0 0 0,0 0-16 16,0 0 192-16,0 0 32 0,10 4 16 0,4-3 0 15,5 1-176-15,-5-2-48 0,4 0 0 0,2-1 0 16,6 0-272-16,3 1-64 0,2-3-16 0,7 1 0 15,4-3-272-15,44 0-48 0,-5 2-16 0,0 2 0 16,-3-4 96-16,-1-2 16 0,0 2 0 0,1 1 0 16,1 4-80-16,1 0-16 0,1 2 0 0,-38-1 0 15,5 0-192-15,3 2-32 0,1-1-16 0,2 2 0 0,2 1-96 16,-3-1-16-16,-3 0 0 0,34 3 0 0,-23-3 0 0,-13-1 0 16,-12-3 0-16,-10 1 0 0,-5-1 0 0,-7 0-128 15,-14 0 192-15,0 0-64 0,0 0-128 0,0 0 0 16,0 0 0-16,0 0 128 0,0 0-128 0,0 0 0 15,0 0 0-15,-8 5 0 0,-2 0-256 0,1-2-48 16,0-1 0-16,-1 1 0 16,-2-1-1360-16,2 2-288 0,-1 1-48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00:23.79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1129 4944 17903 0,'0'0'784'0,"0"0"176"0,0 0-768 0,0 0-192 16,0 0 0-16,-7-3 0 0,7 3 1168 0,0 0 192 15,0 0 48-15,0 0 0 0,-8 0-240 0,8 0-32 16,-9 10-16-16,1 6 0 0,2 4-464 0,-1 7-80 0,2 7-32 0,1 4 0 16,2 8 128-16,-2 2 32 15,0 7 0-15,0 6 0 0,-2 2-128 0,1 7 0 16,0 4-16-16,0-1 0 0,-2-2-272 0,4-1-48 15,0-2-16-15,1-2 0 0,-4-6-224 0,1-5 144 16,-1-6-144-16,2-4 128 0,2-7-128 0,-1-6 0 16,-1-4 0-16,0-7 0 15,4-3-384-15,0-5-96 0,0-13-32 0,0 0 0 16,0 0-2560-16,4-10-528 0,-2-14-112 0,5-6 0 0</inkml:trace>
  <inkml:trace contextRef="#ctx0" brushRef="#br0" timeOffset="203.31">904 5136 27647 0,'0'0'2448'0,"5"-10"-1952"16,8 2-496-16,1-3 0 0,5 0 384 0,5-1-32 16,4-4 0-16,1-1 0 0,1-4 432 0,5 0 96 15,2-3 16-15,3-1 0 0,1 2-368 0,2 1-64 16,0 6-16-16,-1 1 0 0,-2 1-448 0,-2 3 0 15,-2 4 0-15,-6 5 0 16,-5 1-2320-16,-4 3-512 0</inkml:trace>
  <inkml:trace contextRef="#ctx0" brushRef="#br0" timeOffset="348.4">1073 5657 29487 0,'0'0'2624'0,"-5"6"-2112"16,5-6-512-16,0 0 0 0,0 0 400 0,11 8-16 15,3-4-16-15,1-6 0 0,2-1 240 0,6-6 48 16,5-4 16-16,5 0 0 0,4-4-336 0,5-6-64 16,3-4-16-16,4 3-15280 0</inkml:trace>
  <inkml:trace contextRef="#ctx0" brushRef="#br0" timeOffset="564.53">1977 5639 38351 0,'-12'24'1696'0,"10"-7"352"0,2 1-1632 0,3 3-416 16,3 6 0-16,-4 5 0 0,-2 6 0 0,-1 0 0 16,-2 1 0-16,-1-1 0 0,-3-3 0 0,2-3 0 15,-3-3 0-15,0-6 0 16,3-3-384-16,0-3-96 0,-2-5-32 0,7-12 0 15,0 0-3088-15,0 0-624 0</inkml:trace>
  <inkml:trace contextRef="#ctx0" brushRef="#br0" timeOffset="901.88">2268 5675 20271 0,'1'18'1792'0,"1"4"-1424"15,4 6-368-15,-3 2 0 0,-3 4 1408 0,0 4 192 16,-5 4 64-16,0-4 0 0,-2-1 32 0,-2-3 16 16,0-1 0-16,-1-7 0 0,3-5-864 0,1-5-160 0,1-6-48 0,5-10 0 15,0 0-208-15,0 0-48 16,7-19-16-16,5-8 0 0,3-2-48 0,3-7 0 0,2-6 0 0,3 2 0 16,1 0-320-16,2 1 0 0,2-2 0 0,0 6 128 15,0 0 80-15,1 6 32 0,4 0 0 0,-3 8 0 16,-4 6 16-16,-1 9 16 0,-1 3 0 0,-2 8 0 15,-3 9-80-15,-1 7-32 0,0 3 0 0,-3 8 0 16,-2 3-160-16,-6 3 160 0,0 2-160 0,-4 3 160 16,1 0-32-16,-4 3-128 0,-2-2 192 0,2 1-64 15,5-6-272-15,-1-4-64 0,-2-10-16 0,5-3 0 16,1-7-720-16,3-4-144 0,-4-7-16 16,5-6-16-16,-1-9-2000 0,3-3-400 0,10-15-64 0,0-1-32 0</inkml:trace>
  <inkml:trace contextRef="#ctx0" brushRef="#br0" timeOffset="1370.22">3763 5502 11055 0,'-21'-4'976'0,"7"1"-784"0,-2-2-192 0,-1 2 0 15,1 3 5488-15,-2 5 1040 16,-1 0 224-16,-2 6 32 0,0 2-5248 0,-5 6-1040 16,-2 8-224-16,-2 3-32 0,-2 3-64 0,0 8-16 15,1 0 0-15,3 6 0 0,3 0-160 0,3 5 0 0,0 0 0 0,4 0 0 16,5 0 0-16,6-9 0 16,4-6 0-16,7-9 0 0,5-8 0 0,4-6 0 15,2-7 0-15,5-7 0 0,4-5-192 0,4-13 192 16,5-9-192-16,6-6 192 0,3-7 0 0,2-4 0 0,-2-8 144 0,-3-2-16 15,-3-2 240-15,-3-2 48 0,-2 0 16 0,-3-3 0 16,-3-6 256-16,-3-3 48 0,-5-3 16 0,-4-2 0 16,-4-7-176-16,-4-5-48 0,-2-7 0 15,-5 0 0-15,-1 1-320 0,3 12-64 0,0 16-16 0,3 15 0 16,0 14-128-16,-1 10 0 0,0 12 0 0,-2 14 0 16,0 0 0-16,-2 24-176 0,0 13 176 0,-4 12-192 0,-6 5 0 15,-1 15 0-15,1 10 0 0,-1 10 0 0,0 5 16 16,3 7 0-16,2 7 0 0,3-2 0 15,0-2-640-15,5-10-128 16,5-6-16-16,6-9-16 0,4-6-1616 0,4-6-320 0,1-12-64 16,4-8-16-16</inkml:trace>
  <inkml:trace contextRef="#ctx0" brushRef="#br0" timeOffset="1928.93">5889 5469 16575 0,'-13'10'1472'0,"3"4"-1168"0,3 1-304 0,2 3 0 0,1 1 1200 0,2 0 176 16,4 0 32-16,4-1 16 0,-1-3-400 0,8-3-96 16,1-1-16-16,5-6 0 0,5-1 48 0,3-4 0 15,2-4 0-15,4-1 0 0,3-6-144 16,0-2-32-16,1-5 0 0,1-3 0 0,-1-1-272 0,-1 2-64 16,-6-3-16-16,-4-3 0 0,-6 1-112 0,-3 2-32 15,-6-1 0-15,-3 5 0 0,-3-2 32 0,-5 2 16 16,-3 2 0-16,-2 3 0 0,-5 3 208 0,-5 1 32 15,-8 5 16-15,-1 5 0 0,-5 7-144 0,-4 7-48 16,-4 3 0-16,-3 7 0 0,0 11-256 0,0 9-144 16,2 5 160-16,2 4-160 0,3 2 240 0,5 2-48 15,6-3-16-15,5-3 0 0,7-5-176 0,4 0 192 16,6-7-192-16,6-6 192 0,3-6-192 0,6 1 0 16,7-4 0-16,3-4 0 0,3-4-160 0,6-5-64 15,7-7-16-15,3-4 0 16,6-3-2016-16,3-7-416 0</inkml:trace>
  <inkml:trace contextRef="#ctx0" brushRef="#br0" timeOffset="2088.88">6837 6010 8287 0,'-17'12'368'0,"8"-3"80"0,0-4-448 0,2 1 0 0,7-6 0 0,0 0 0 16,-2 10 6800-16,2-10 1280 0,0 0 256 0,0 0 48 15,0 0-6288-15,0 0-1264 0,0 0-256 0,0 0-64 16,6-6-1040-16,2-4-224 0,1 1-32 0</inkml:trace>
  <inkml:trace contextRef="#ctx0" brushRef="#br0" timeOffset="2626.25">8022 5241 28095 0,'-13'-12'1248'0,"13"12"256"0,0 0-1200 16,0 0-304-16,0 0 0 0,0 0 0 0,0 0 512 0,0 16 64 0,3 6 0 0,2 6 0 15,3 3-192-15,1 9-16 0,1 3-16 0,1 9 0 16,-3 4-224-16,-1 3-128 0,-2-1 160 0,-1 1-160 15,-1-4 144-15,-1 4-144 0,-2 2 128 0,0-4-128 16,3-6 128-16,-3-10-128 0,0-8 128 0,4-10-128 0,-3-8 384 0,3-4 0 16,-4-11 0-16,0 0 0 0,0 0 784 0,13-15 160 15,-1-10 16-15,3-5 16 0,1-4-224 0,0-3-48 16,2-1-16-16,-1-4 0 0,-6 0-672 16,3-4-128-16,-3 2-16 0,0-6-16 0,1-2-96 0,1 1-16 15,2 4 0-15,1 4 0 0,-1 5-128 0,1 9 0 16,1 2 0-16,2 7 0 15,0 2-1072-15,1 6-144 0,-2 7-16 0,0 4-10928 16,1 4-2176-16</inkml:trace>
  <inkml:trace contextRef="#ctx0" brushRef="#br0" timeOffset="2887.39">8842 5693 26719 0,'0'0'2368'0,"10"3"-1888"15,5 2-480-15,3 2 0 0,4-3 1008 0,2-1 96 16,-2-1 32-16,0-4 0 0,0-1-624 0,-5-3-112 0,2-6-16 0,0-1-16 16,-3-2 144-16,-1-3 48 0,-1-2 0 0,-1-2 0 15,-1-1-48-15,-4-2-16 16,-1 2 0-16,-3 1 0 0,-4 1-80 0,-3 0-16 0,-3 1 0 0,-6-3 0 16,-3 8 208-16,-1 7 32 0,-6 4 16 0,0 4 0 15,-1 6-48-15,-1 5-16 0,-2 4 0 0,-4 7 0 16,1 2-368-16,-1 6-80 0,2 0-16 0,4 1 0 15,2 3-128-15,5-4 0 0,6-1 0 0,3 2 0 0,3 1 0 16,10-3 0-16,4-1 0 0,6-2 0 16,6 0-1328-16,5-7-144 0,5 0-16 15,-6-8-10096-15,6-4-2032 0</inkml:trace>
  <inkml:trace contextRef="#ctx0" brushRef="#br0" timeOffset="3154.18">10294 5210 30575 0,'-12'-3'1344'0,"12"3"304"0,-9-1-1328 0,-1-2-320 16,-1 1 0-16,0 0 0 0,-3 2 656 0,-2 4 64 15,-2 0 16-15,-3 0 0 0,-6 3-240 0,-2 6-48 16,-3 1-16-16,-1 5 0 0,-5 5-208 0,1 6-32 15,0 0-16-15,0-1 0 0,-1 2-176 0,5 2 160 16,5-1-160-16,6 1 160 0,6 2-160 0,4-3 0 16,3-3 0-16,7-5 0 0,4-2 0 0,5-4 0 15,3-4 0-15,6-1 0 0,6-10 0 0,7-1 0 0,7-5 0 16,7-5 0-16,5-7 0 0,5-5-176 0,2-4 48 0,1-3 0 16,0-6-2464-1,0-3-480-15,0 3-112 0</inkml:trace>
  <inkml:trace contextRef="#ctx0" brushRef="#br0" timeOffset="3362.46">10877 4318 21183 0,'-9'-1'1888'16,"-1"5"-1504"-16,-1 6-384 0,-2 7 0 0,-2 4 1984 0,-3 10 336 16,-3 4 64-16,0 5 16 0,-1 4-1136 0,-1 7-240 15,-2 3-32-15,1 4-16 0,0 4-288 0,2 4-64 16,2 0-16-16,1 3 0 15,1 0-368-15,0-1-80 0,0-3-16 0,3 3 0 16,5-1-1168-16,0 3-224 0,-1-9-48 0</inkml:trace>
  <inkml:trace contextRef="#ctx0" brushRef="#br0" timeOffset="3809.73">10212 5253 18431 0,'0'0'1632'0,"0"0"-1312"16,0 0-320-16,0 0 0 0,0 0 2448 0,13-5 432 16,2 1 64-16,7-3 32 0,3 2-2272 0,8 0-448 0,5-4-80 0,6 2-32 15,1-3 112-15,2 1 0 0,-1-4 16 0,-13 5 0 16,5-4-272-16,0 0 0 0,2 3 0 0,-2-2 0 16,-1 1 0-16,-3 0 0 0,-2 4 0 0,-5 3 0 15,-4-1 0-15,-6 3 0 0,-5 2 0 0,-3 6 0 16,-4 4 592-16,-4 5 16 0,-5 7 0 15,-7 9 0-15,-4 1 96 0,-3 2 32 0,-3 1 0 0,1 3 0 16,1 1-304-16,2-5-64 0,2-4-16 0,8-8 0 16,0-2-16-16,2 1 0 0,3-2 0 0,4-2 0 0,3-3 0 15,7 1 0-15,2-7 0 0,2-1 0 16,3-4-96-16,3-1-32 0,2-2 0 0,1-6 0 0,1-5-48 16,-1 0-16-16,-1-6 0 0,-2 2 0 0,-3-1 64 0,-5 1 16 15,-4-1 0-15,-2-2 0 0,-3 0 256 0,-4-2 48 16,-3 1 16-16,-6 0 0 0,-5 3-160 0,-4-1-48 15,-5 4 0-15,-2 2 0 0,-2-4-336 0,0 6 128 16,-1 0-128-16,2 5 0 16,0 0-1232-16,3 0-320 0,1 0-64 0</inkml:trace>
  <inkml:trace contextRef="#ctx0" brushRef="#br0" timeOffset="4037.08">11677 5210 34431 0,'-4'25'1536'0,"2"-2"304"0,1 2-1472 16,0 10-368-16,-2 1 0 0,1 3 0 0,-2 0 400 0,-1 2 16 0,-4-3 0 0,3-1 0 16,-2-3-160-16,0-5-48 0,1-1 0 0,-1-9 0 15,2-4-80-15,1-4-128 0,5-11 176 0,0 0-176 16,0 0 288-16,0 0-48 0,0 0-16 0,1-14 0 15,3-9 160-15,3-3 48 0,2-3 0 0,0 0 0 16,4-3-144-16,0-1-32 0,-1-1 0 0,4 1 0 16,0 2 224-16,-2 8 32 0,4 2 16 0,2-3 0 15,3-4-224-15,1 1-48 0,4 1-16 0,2 6 0 0,0 1-240 16,-1 1 0-16,0 2 0 0,1-1 0 0,-2 6-240 0,-3-1-32 16,-1 6-16-16,-1 0 0 15,-3 2-3088-15,1 1-608 0</inkml:trace>
  <inkml:trace contextRef="#ctx0" brushRef="#br0" timeOffset="4428.14">13262 5063 34095 0,'-4'-19'3024'0,"1"12"-2416"15,3 2-480-15,0 5-128 0,0 0 1440 0,0 0 272 16,0 0 48-16,0 0 16 0,-7 2-1456 0,-4 3-320 16,-1 3 0-16,-6-1 0 0,-6 5-176 0,-2 1 32 15,-2-1 0-15,2 4 0 0,-1-2 16 0,4 1 0 16,4-4 0-16,5 2 0 0,4 1 128 0,4-1 0 16,3-2 0-16,7 3-128 0,6 1 128 0,5 1 0 0,4-1 0 0,4 3-128 15,5-1 128-15,1 2 0 0,1-1 0 0,-1 3 128 16,1-2-128-16,1 0 192 0,-1 0-64 15,0 2 0-15,-4 0 48 0,-1 0 16 0,-3-2 0 0,-4 2 0 16,-3-3 32-16,-2 1 16 0,-4-2 0 0,-5 1 0 16,-5 0 144-16,-6 0 16 0,-4 1 16 0,-7 0 0 15,-4-1 48-15,-7 0 16 0,-4-2 0 0,-5-1 0 16,-7 1-336-16,0-5-144 0,-6 0 128 0,-20-4-128 16,8-5-2720-16,10-5-624 15,-13-13-128-15,25-4-32 0</inkml:trace>
  <inkml:trace contextRef="#ctx0" brushRef="#br0" timeOffset="5202.74">19197 1581 24239 0,'0'0'1072'0,"0"0"224"0,0 0-1040 0,0 0-256 16,0 0 0-16,0 0 0 0,0 0 480 0,0 0 32 16,10 3 16-16,7 2 0 0,5 1 112 0,5-3 32 15,5-1 0-15,4 0 0 0,4 1-16 0,4 1 0 16,0 2 0-16,3 2 0 0,0 3-176 0,0 7-32 0,-2 6-16 0,1 6 0 15,-3 5-112-15,-3 4 0 0,-5 6-16 0,-3 3 0 16,-5 7-176-16,-4 1-128 0,-3-4 144 0,-5-3-144 16,-2 1 256-16,-4-7-32 0,-4 0-16 0,-2-2 0 15,-6 0-16-15,-1-5 0 0,-2-4 0 0,-2-1 0 16,1-5-64-16,-1 0 0 0,-1-6-128 0,1-1 192 16,1-2-1040-16,0-8-224 0,1-2-32 0,6-7-8816 15,-8-6-1744-15</inkml:trace>
  <inkml:trace contextRef="#ctx0" brushRef="#br0" timeOffset="5477.5">19842 1825 10127 0,'-6'-12'448'0,"0"3"96"0,-1 0-544 0,2 1 0 15,0 1 0-15,5 7 0 0,0 0 3728 0,0 0 640 16,-9-1 128-16,-1 5 32 0,-1 3-2480 0,-1 3-480 15,-1 6-96-15,-1 4-32 0,-1 6-432 0,-3 3-96 0,-2 9-16 0,1 1 0 16,-3-2 0-16,-2 3-16 0,-1-2 0 0,-1 4 0 16,-3 3-160-16,-3 0-16 15,-3 2-16-15,-1 0 0 0,-3-4-288 0,1 2-48 16,-1-3-16-16,3-3 0 0,0-3-176 0,3-3-32 0,4-3-128 16,3-6 192-16,5-2-192 0,3-6 128 15,5-2-128-15,4-5 0 0,9-9 0 0,0 0-160 0,0 0 0 0,5-9 0 31,3-1-1792-31,6-2-352 0,5-5-80 0,-1 2-13744 0</inkml:trace>
  <inkml:trace contextRef="#ctx0" brushRef="#br0" timeOffset="5794.11">21094 1779 12895 0,'-15'2'1152'0,"6"1"-928"0,0 2-224 0,9-5 0 16,0 0 2224-16,0 0 400 16,0 0 64-16,0 0 32 0,0 0-896 0,13 0-176 0,3-2-48 0,5-1 0 15,0 0-352-15,6 0-80 0,2-1-16 0,3-3 0 16,1 0-640-16,2 3-144 16,0-2-32-16,2 1 0 0,0-1-336 0,-2 3 0 0,-2-1 0 0,1 1 0 31,-8 0-1936-31,-4 1-304 0</inkml:trace>
  <inkml:trace contextRef="#ctx0" brushRef="#br0" timeOffset="5943.38">21070 2099 19343 0,'-20'13'1728'0,"12"-5"-1392"0,4 3-336 0,4 2 0 16,5 3 2976-16,4 3 528 0,3 0 96 0,4-2 32 0,3-3-2112 0,8 0-432 16,6-8-64-16,3 2-32 0,3-4-208 0,6-3-32 15,4 1-16-15,5-2 0 0,0-1-448 0,0-1-96 16,-4-1 0-16,-15-1-11760 15,-1-2-2336-15</inkml:trace>
  <inkml:trace contextRef="#ctx0" brushRef="#br0" timeOffset="10657.07">23128 1096 10127 0,'-9'2'896'0,"-1"-2"-704"16,-3 0-192-16,-7 0 0 16,0 0 1728-16,1 0 320 0,-2 0 64 0,6 1 16 0,1 0-144 15,3-2-16-15,2 1-16 0,9 0 0 0,0 0-288 0,0 0-48 16,0 0-16-16,14-1 0 0,3 1-656 0,9-3-144 15,4 1-32-15,3-4 0 0,6-1-256 0,4-2-48 16,4 0-16-16,4-2 0 0,2 0-176 0,4-3-32 16,4-1-16-16,-1 1 0 0,-5 3-224 0,1-2 176 15,-9 0-176-15,-5 3 160 0,-8-3-160 0,-1 2 0 16,-6 1-160-16,-6-2 160 16,-3 1-2464-16,-4 2-400 0</inkml:trace>
  <inkml:trace contextRef="#ctx0" brushRef="#br0" timeOffset="11040.77">23014 1021 27871 0,'-35'8'1232'0,"15"2"256"0,-2-1-1184 0,1 4-304 0,-1-2 0 0,3 3 0 15,-2 3 304-15,1 0 0 0,3 4 0 16,-1-2 0-16,-2-1 224 0,2 1 48 0,1 2 16 0,3 2 0 15,3 1-288-15,1 2-64 0,2-3-16 0,2 1 0 16,4 3-64-16,2-2-16 0,2 3 0 0,7-5 0 16,2 0 240-16,4 0 64 0,7-3 0 0,6-1 0 15,5 0-112-15,8-1-16 0,6 0 0 0,3-1 0 16,3 1-112-16,-1 0-16 0,1-1-16 0,-3-2 0 0,-3-3-16 0,-4 4 0 16,-1-4 0-16,-4 5 0 0,-1 1 144 0,-4 1 16 15,-3 1 16-15,-2 3 0 0,-4 4-64 16,-2-3-16-16,-8 4 0 0,-1 0 0 0,-8 4 208 0,-1 1 48 15,-8 1 0-15,-5-2 0 0,-6-2 128 0,-4 2 48 16,-9 0 0-16,-3-2 0 0,-6-3-48 0,-3 3-16 16,-4 0 0-16,-1 0 0 0,-5-1-304 0,-2-6-48 15,-3-1-16-15,-1-4 0 0,-6-6-96 0,5-4-32 16,4-4 0-16,7-8 0 16,6-4-640-16,9-3-144 0,4-6-32 0,9-2 0 15,8-3-2448-15,9-1-480 0</inkml:trace>
  <inkml:trace contextRef="#ctx0" brushRef="#br0" timeOffset="11396.62">24711 2144 32591 0,'0'0'1440'0,"12"9"304"0,2-2-1392 0,2 6-352 0,1 3 0 0,1 6 0 0,0 5 416 0,0 2 16 16,-2 4 0-16,0 3 0 0,-5 2 16 0,-3 4 16 16,-7-2 0-16,-1-3 0 0,-6 0-112 0,-6-1-32 15,1-5 0-15,-7-3 0 0,-2 0-128 0,-1-3-16 16,-4-1-16-16,-2-5 0 16,-2-3-1328-16,0-2-272 0,-1-2-48 0</inkml:trace>
  <inkml:trace contextRef="#ctx0" brushRef="#br0" timeOffset="11814.45">26474 1567 23951 0,'0'0'1056'0,"0"0"224"0,0 0-1024 0,0 0-256 16,0 0 0-16,0 0 0 0,0 0 1632 0,16 0 272 15,3 0 48-15,4 0 16 0,4 0-816 0,3 0-144 16,5-2-48-16,0 1 0 0,1 0-320 0,2 0-80 16,1-2-16-16,0 0 0 0,0 0-272 0,3 0-48 15,-3-1-16-15,-1 3 0 0,-2 0-208 0,-3-1 0 16,-4 1 0-16,-1-1-160 15,0-2-2368-15,-1 0-480 0</inkml:trace>
  <inkml:trace contextRef="#ctx0" brushRef="#br0" timeOffset="12158.69">27933 907 13823 0,'8'-19'608'0,"-5"13"128"0,-3 6-592 0,0 0-144 0,0 0 0 0,0 0 0 16,0 0 3088-16,3 11 592 0,-6 12 112 0,0 4 32 0,-5 7-2160 0,0 5-416 16,-2 4-96-16,-1 4 0 0,-2 4-272 0,-1 5-48 15,0 5-16-15,0 5 0 0,-1 9-112 0,0-1 0 16,-1 0-16-16,1-3 0 0,1 0-416 15,-2 0-80-15,0-3 0 0,1-7-16 0,2-3-176 0,4-10 0 16,3-8 0-16,2-5 0 0,2-5 0 0,2-6-224 16,2-5 48-16,2-5 16 15,1-6-2848-15,4-3-560 0</inkml:trace>
  <inkml:trace contextRef="#ctx0" brushRef="#br0" timeOffset="15161.93">900 8864 17503 0,'-10'-8'1552'0,"2"1"-1232"0,2-2-320 0,3-1 0 16,2 2 512-16,2 2 32 0,-1 6 16 0,4-11 0 16,1 4 384-16,3-1 80 0,2 3 0 0,1-4 16 15,2 0-272-15,-3 3-48 0,6-2-16 0,10 1 0 16,2-2-208-16,1 4-48 0,1 2-16 0,-1 3 0 16,-1 3-112-16,1 2 0 0,0 7-16 0,3 4 0 15,1 1 192-15,1 4 32 0,1 3 16 0,0 5 0 16,1 2 80-16,0-1 16 0,-1 3 0 0,-1 2 0 0,1-2-112 15,-5 1-16-15,-2 2 0 0,-2-1 0 0,-1-2-256 0,-2-2-64 16,-3-1-16-16,-2 1 0 0,-3-5-176 0,-3 1 160 16,1-4-160-16,-2 0 160 0,-3 0-160 0,2-3 160 15,-5 0-160-15,1-2 160 0,1-3-160 0,-2-2 0 16,-2 0 0-16,1 1 0 16,1-8-384-16,-3 3-96 0,-2-9-32 0,0 0 0 15,0 0-2464-15,0 0-496 0</inkml:trace>
  <inkml:trace contextRef="#ctx0" brushRef="#br0" timeOffset="15427.13">1536 9089 27759 0,'0'0'1216'0,"0"0"272"0,0-7-1184 0,0 7-304 16,0 0 0-16,0 0 0 0,0 0 880 0,0 0 112 15,0 0 32-15,0 0 0 0,0 11 0 0,-2 4 16 16,-2 4 0-16,2 6 0 0,-2 6-208 0,-1 3-32 16,-3 4-16-16,-2 6 0 0,-4 0 48 0,3-8 16 0,-7 3 0 0,0 7 0 15,-6 2-240-15,-1 2-48 0,-5 2-16 0,0 0 0 16,2-3-224-16,-1 1-64 0,-2-4 0 0,3 0 0 16,3-7-448-16,2-1-112 0,4-4-16 0,4-2 0 31,3-10-1504-31,7-6-304 0,3-2-64 0</inkml:trace>
  <inkml:trace contextRef="#ctx0" brushRef="#br0" timeOffset="15806.47">2654 9016 25279 0,'-11'-5'1120'0,"11"5"224"0,-8-5-1072 16,8 5-272-16,0 0 0 0,0 0 0 0,0 0 560 0,8-6 48 15,2-3 16-15,4 3 0 0,2 0 128 0,7-1 16 16,5 1 16-16,3 0 0 0,0 0-80 0,4 1 0 16,4 4-16-16,1-1 0 0,2 0-416 0,-1-1-80 0,4 0 0 0,-4 3-16 15,-4-2-176-15,-4 2-224 0,-5 0 48 0,-6 5 16 31,-4 0-2224-31,-6 3-448 0</inkml:trace>
  <inkml:trace contextRef="#ctx0" brushRef="#br0" timeOffset="15974.53">2775 9299 26431 0,'-14'12'1168'0,"9"-2"240"0,-3 3-1120 0,3-3-288 0,5 4 0 0,3 0 0 0,-1-1 944 0,5-2 128 15,3 1 16-15,2-5 16 0,1 4-336 16,7-6-64-16,5 0 0 0,3 0-16 0,5-5-208 0,5-3-32 15,4 1-16-15,3-5 0 0,5-5-256 0,-3 0-48 16,-4-2-128-16,1-1 192 16,-3-1-1728-16,-2 2-336 0,-6 2-80 0</inkml:trace>
  <inkml:trace contextRef="#ctx0" brushRef="#br0" timeOffset="16917.55">5440 8106 13823 0,'0'0'1216'0,"0"0"-960"16,7-9-256-16,-1 3 0 0,-6 6 864 0,6-5 128 15,-6 5 32-15,0 0 0 0,7-8 128 0,-7 8 48 16,0 0 0-16,0 0 0 0,0 0-240 0,0 0-32 16,-10-4-16-16,-3 3 0 0,-5 1-208 0,2 3-32 15,-5-1-16-15,-4 3 0 0,-4 0 64 0,-3 2 16 16,-9 2 0-16,-1 0 0 0,-4 2-144 0,-1 3-16 15,0-5-16-15,2 4 0 0,-1 2-48 0,3-4-16 16,2 0 0-16,3 0 0 0,1-2 16 0,1 2 0 16,3-4 0-16,3 0 0 0,-1 1-192 0,5-2-16 15,0 1-16-15,3-4 0 0,2 1-288 0,5 0 160 0,3 4-160 0,1-6 128 16,3 2-128-16,9-4 0 0,0 0 0 0,0 0 0 16,0 0 0-16,0 0 0 0,0 0 0 0,0 0 0 15,1 11 0-15,-1-11 0 0,7 8 0 0,-7-8 0 16,7 10 0-16,0-3 0 0,-2 2 0 0,-1-2 0 15,-4-7 0-15,5 13 128 0,-1-3-128 16,-2 1 0-16,-2 1 0 0,0-4 0 0,0-8 128 0,-1 15-128 16,0 0 0-16,-2 3 128 0,0 1-128 0,0 0 128 15,-4 0-128-15,1 1 0 0,-2 3 0 0,1 1 0 16,-1-2 128-16,0 2-128 0,3 2 0 0,3-5 128 16,-3-2-128-16,3-1 0 0,2 1 0 0,4 0 0 15,3 0 0-15,3-1 0 0,1 0 0 0,6 0 0 0,2-1 0 0,2 2 128 16,2 2-128-16,3-3 0 0,0-2 0 0,5 1 128 15,1-1-128-15,1-1 0 0,2 2 0 0,2-1 128 16,-1 0-128-16,2-2 0 0,4 1 192 0,1 2-32 16,3 0-16-16,-3 1 0 0,-3 0-144 0,-2 1 0 15,-3 3 144-15,-4-1-144 0,-6-2 320 0,-2 2-16 16,-4-2 0-16,-2 0 0 0,-5 2 144 0,0 1 48 16,-3 2 0-16,-5-1 0 0,-4 4 32 0,-3-3 16 15,-1 4 0-15,-5-2 0 0,-2 4-32 0,-4-4-16 16,-5 5 0-16,-4-3 0 0,-5 0 16 0,-4 1 16 15,-5-1 0-15,-8 4 0 0,-2 0-16 0,-3-4-16 16,-2-1 0-16,-3-1 0 0,-4-1-192 0,-1-3-48 16,-1-3 0-16,-3-2 0 0,3-2-128 0,21-8-128 0,-2-2 192 15,-18 2-192-15,7-5 0 0,10-2 0 0,7-2 0 0,6-5-192 32,6-1-1120-32,7-5-224 0,7 1-32 0,6-2-16 15,3-3-2416-15,9-4-480 0</inkml:trace>
  <inkml:trace contextRef="#ctx0" brushRef="#br0" timeOffset="17525.75">6653 8591 18191 0,'0'0'800'0,"0"0"176"0,0 0-784 0,0 0-192 0,0 0 0 0,-6 10 0 15,6-10 2096-15,-7 6 368 0,7-6 80 0,0 0 16 16,0 0-96-16,-6 6-16 0,6-6 0 0,0 0 0 16,-9-2-784-16,9 2-144 0,-5-8-48 0,1-2 0 0,3 1-912 0,1-4-192 15,1 1-48-15,2 0 0 0,-1-2-320 0,2 2-240 16,0 1 48-16,-4 11 0 16,0 0-2832-16,10 0-560 0,-1 7-128 0</inkml:trace>
  <inkml:trace contextRef="#ctx0" brushRef="#br0" timeOffset="17733.06">6576 9346 32879 0,'0'0'1456'0,"0"0"304"0,0 0-1408 0,0 0-352 0,0 0 0 0,0 0 0 16,0 0 1408-16,0 0 224 16,0 0 32-16,0 0 16 0,0 0-960 0,0 0-192 15,1-8-32-15,3-2-16 16,-1 1-1072-16,0 0-224 0,5 3-32 0,-1 2-16368 0</inkml:trace>
  <inkml:trace contextRef="#ctx0" brushRef="#br0" timeOffset="22015.29">15614 4692 20271 0,'0'0'1792'0,"-6"0"-1424"16,0 0-368-16,-1 1 0 0,2 2 0 0,-1 2 0 15,0 1 0-15,-1 3 0 0,1 4 512 0,0 4 16 16,-1 3 16-16,2 4 0 0,0 4-64 0,1 6-16 16,2 2 0-16,0 7 0 0,1 4 0 0,1 3 0 15,1-2 0-15,2 3 0 0,1 1-112 0,1-1-32 16,-1-5 0-16,1-4 0 0,1-4-64 0,3-5-32 0,0-8 0 16,4-2 0-16,2-9 432 0,3-4 96 0,2-3 16 0,2-6 0 15,0-5 128-15,3-4 48 0,0-7 0 0,-1-3 0 16,-1-1-288-16,0-4-48 0,0-3-16 15,-3 0 0-15,1 0-272 0,-2-1-48 0,-3-1-16 0,-1 4 0 16,1-3-64-16,-6 3-32 0,-4 2 0 16,2-1 0-16,-2 3-16 0,-2 1 0 0,-2-1 0 0,1 2 0 15,-2 1-144-15,1 2 0 0,-1 2 0 0,0-3 0 16,0 3-1024 0,1 4-272-16,0 2-64 0,-2 7-14112 0</inkml:trace>
  <inkml:trace contextRef="#ctx0" brushRef="#br0" timeOffset="22350.86">16720 4822 23903 0,'0'0'1056'0,"0"0"224"0,0 0-1024 0,0 0-256 16,0 0 0-16,0 0 0 0,0 0 320 0,0 0 32 15,0 0 0-15,0 0 0 0,-11 2 368 0,-3 6 80 16,-5 0 16-16,0 4 0 0,-2 2-464 0,1 3-96 15,-1 2 0-15,-1 1-16 0,0-1 64 0,3 3 16 16,1 1 0-16,6 0 0 0,3-3 48 0,1-2 16 16,4-4 0-16,4-3 0 0,3 2 48 0,3-2 16 15,6-3 0-15,0-2 0 0,4-1-80 0,-1-1-16 16,3-1 0-16,3 1 0 0,-3-1-160 0,-4 3-16 16,1-3-16-16,-4 0 0 0,-11-3-160 0,0 0 160 0,0 0-160 0,2 13 160 15,-2-13 160-15,-10 11 16 0,-5 2 16 0,-6 1 0 16,-4 4 64-16,-4-2 16 0,-2 2 0 0,-2 0 0 15,0-1-272-15,3-1-160 0,2-4 192 0,5 1-192 16,1-4 0-16,6-4 0 0,0-4 0 0,9-1 0 16,7 0-2864-16,1-11-464 0</inkml:trace>
  <inkml:trace contextRef="#ctx0" brushRef="#br0" timeOffset="22561.07">17240 4740 19695 0,'0'0'864'0,"0"0"192"0,0 0-848 0,2 13-208 16,-2 2 0-16,-3 2 0 0,-2 1 1056 0,-3 2 160 15,-4 3 48-15,-1 1 0 0,-1 2 272 0,-3 4 48 16,3 3 16-16,-2 5 0 0,-2 3-496 0,2 1-80 16,-2-3-32-16,2-2 0 0,2 1-608 0,3-3-128 15,1-4-32-15,2-5 0 0,3-3-224 0,4-7-160 16,0-3 32-16,1-13-9984 15,0 0-2000-15</inkml:trace>
  <inkml:trace contextRef="#ctx0" brushRef="#br0" timeOffset="22945.1">17613 4842 16575 0,'0'0'736'0,"-2"13"160"0,1 2-720 0,-1 3-176 0,-2 0 0 0,-1 5 0 16,-2 3 1968-16,-2 4 352 0,-3 5 80 0,-2 1 16 16,-3-1-928-16,-1 1-176 0,1-2-32 0,-1-1-16 15,1-1-432-15,3-8-96 0,5-5-16 0,3-5 0 16,1-2-288-16,5-12-64 0,0 0-16 0,0 0 0 16,11-11 32-16,3-4 0 0,3-3 0 0,3-3 0 15,3-3-64-15,1-4-16 0,0 0 0 0,3-1 0 0,0-2-176 16,1 4-128-16,1-1 192 0,0 7-192 0,2 3 272 0,-2 4-48 15,-2 4-16-15,-2 2 0 0,-2 6-64 16,-1 5-16-16,-3 9 0 0,-4 7 0 0,-2 3-128 0,-4 7 0 16,-4 3 0-16,-3-1 128 0,-2 2-128 0,-1 2 0 15,-3 0 0-15,2 2 0 0,-2 1 0 0,0-2 0 16,0-3 0-16,3-1 0 16,2-8-576-16,3-4-112 0,2-3-16 15,3-7 0-15,1-5-688 0,3-5-144 0,2-4-16 0,3-6-12544 0</inkml:trace>
  <inkml:trace contextRef="#ctx0" brushRef="#br0" timeOffset="23308.12">18635 4983 2751 0,'0'0'256'0,"1"-7"-256"15,-2-5 0-15,-1 6 0 0,2 6 4432 0,-2-9 848 16,2 9 160-16,-6-6 48 0,-3 4-3152 0,-2 2-624 0,-1 2-128 0,-2 4-32 15,-3-1-320-15,1 3-64 0,-2 4-16 0,-1 1 0 16,-1 1-208-16,-3 5-48 0,-2 5-16 0,3-1 0 16,-3-1-304-16,4 1-64 0,0 1-16 0,5-4 0 15,2 0-336-15,4-3-160 16,3-3 160-16,5-5-160 0,2-9 0 0,6 9 128 0,3-5-128 0,4-3 0 16,2-4 0-16,5-1 144 0,6-6-144 0,-1 0 128 15,-1-3-128-15,1-3 160 0,0-2-160 0,0 0 160 16,0 1-160-16,-2 1 0 0,-4 5 0 0,1 3 128 15,-5 4 96-15,-1 3 16 0,-1 4 0 0,-2 2 0 16,-1 7 112-16,-2 6 32 0,-2 5 0 0,-2 8 0 0,-2 2-32 16,-4 5 0-16,-2 1 0 0,-2 7 0 0,-5-3 64 15,-3 7 16-15,-5 2 0 0,-3-4 0 0,-3-2-96 0,-2-3-16 16,0 0 0-16,-2-4 0 0,0-4-96 0,-3-1-32 16,-1-4 0-16,-3-1 0 15,-2 0-1536-15,1-7-320 0,0-4-64 0</inkml:trace>
  <inkml:trace contextRef="#ctx0" brushRef="#br0" timeOffset="23883.46">21956 4542 18831 0,'-23'-5'832'0,"9"3"176"0,-1-2-816 0,-2 1-192 15,-2 1 0-15,-1 3 0 0,-3 1 1088 0,-2 1 192 16,-4 1 16-16,1 2 16 0,-2 1-352 0,-1 1-64 15,-4 1 0-15,0 3-16 0,-2-2-240 0,1 4-64 16,2-3 0-16,3 0 0 0,3 1 0 0,7-3-16 16,6 1 0-16,3-2 0 0,6 2-240 0,6-1-64 15,5 0 0-15,8 1 0 0,4 0 16 0,4 3 0 16,5 0 0-16,5 3 0 0,2 3-272 0,1 2 160 16,1-2-160-16,-4 1 128 0,0 2-128 0,-4 2 0 15,-3 2 0-15,-4 0 0 0,-3 3 0 0,-5 3 0 16,-3-4 144-16,-4 0-144 0,-5-4 384 0,-4 1 0 0,-4-3 0 15,-6-2 0-15,-5 2 256 0,-4 0 64 0,-3-1 16 16,-2-2 0-16,-2 0-256 0,-5-2-48 0,-1-6-16 16,0-1 0-16,0-7-224 0,5-3-48 0,1-5-128 15,5-7 192-15,5-3-1152 16,6-1-256-16,5-3-32 0,6-4-14800 0</inkml:trace>
  <inkml:trace contextRef="#ctx0" brushRef="#br0" timeOffset="24264.56">22686 3985 24991 0,'0'0'1104'0,"-7"9"240"0,-1 5-1088 0,-1 5-256 0,-3 4 0 0,-1 5 0 0,-1 0 336 0,0 8 16 16,1 4 0-16,-3 6 0 0,0 5 192 0,-1 6 32 15,-2 7 16-15,-1 3 0 0,-3 6-208 0,0 3-32 16,0-1-16-16,2 0 0 0,0 2-176 0,3-5-32 16,3-8-128-16,2-9 192 0,3-9 64 0,4-9 16 15,2-9 0-15,3-4 0 0,1-11 432 0,2-3 96 16,-2-10 16-16,12 0 0 0,-1-5-64 0,6-7-16 16,-1-6 0-16,3-1 0 0,3-4-336 0,1-2-64 15,1 0-16-15,0-3 0 0,-1 2-320 0,-1 1 0 16,-1 2 0-16,2 5 128 0,-1 0-128 0,-1 6 0 0,-2 3 0 15,1 4 0-15,-3 3 0 0,1 7 0 16,-3 4 0-16,-1 5-128 0,-2 5 128 0,-2 8 0 0,-4 2 0 0,-1 2 0 16,-5 1 0-16,0-3 0 0,-5 1 0 0,1 2-128 15,1-3-64-15,1 1 0 0,2-1 0 0,4-6 0 32,3-6-2752-32,3-1-544 0</inkml:trace>
  <inkml:trace contextRef="#ctx0" brushRef="#br0" timeOffset="24580.89">23366 4842 24351 0,'0'0'1088'0,"-10"10"208"0,-4 4-1040 0,-2 3-256 0,0 3 0 0,-2 2 0 0,-4 2 720 0,1 4 96 16,-3-1 16-16,-2 2 0 0,-3 0 208 0,2-1 48 16,2 3 16-16,3-6 0 0,3 0-176 0,7-6-32 15,4-3-16-15,5-5 0 0,3-11-464 0,9 10-96 16,5-7 0-16,5-4-16 0,4-3-48 0,3-6 0 15,2-2 0-15,0-3 0 0,1-4-80 0,1-3-32 16,0 1 0-16,-2-2 0 0,-3 0-144 0,-3-3 160 16,-5 4-160-16,-3-1 160 0,-4-1 336 0,-3 3 64 15,-5 2 16-15,-3 1 0 0,-4 2-48 0,-4 2 0 16,-4 2 0-16,-4 1 0 0,-2 5-528 0,-2-2 0 16,1 3 0-16,0 2 0 15,-1 3-864-15,3-1-288 0,2 0-48 0,4-3-15936 0</inkml:trace>
  <inkml:trace contextRef="#ctx0" brushRef="#br0" timeOffset="24843.1">23750 4710 7359 0,'-3'22'320'0,"-1"-1"80"0,1 8-400 0,-1 4 0 0,-1-1 0 0,0 3 0 15,-1 1 4800-15,-2 3 896 0,-4-1 160 0,-2-1 32 0,0-4-3392 0,1-4-704 16,1-2-128-16,0-7-16 15,3-4-608-15,2-3-112 0,2-7-32 0,5-6 0 16,0 0-416-16,0 0-96 0,0 0 0 0,6-11-16 0,3-8 208 0,2-4 64 16,2-2 0-16,1-3 0 0,1-2-448 0,1 4-64 15,-1-3-128-15,1 2 176 0,0-4-176 16,1 6 0-16,1-1 0 0,3 6 0 0,-1 2 0 0,4 4 0 16,0 4 0-16,2 1 0 0,-1 3 0 15,0 1-224-15,1 0 80 0,-6 2 16 16,3 1-2688-16,1-1-544 0</inkml:trace>
  <inkml:trace contextRef="#ctx0" brushRef="#br0" timeOffset="25109.31">24849 3889 18431 0,'-9'-20'1632'0,"7"8"-1312"0,2 6-320 0,0 6 0 15,0 0 3088-15,0 0 560 16,0 0 96-16,0 0 32 0,-4 20-3088 0,-1 8-688 0,-4-1 0 0,-2 8 0 16,-2 6 0-16,-1 6 256 0,-1 6-64 0,1 7 0 15,-4 5-48-15,0 6-16 0,0 3 0 0,-3 3 0 16,0 5 32-16,-2-2 0 0,-3 1 0 0,2-2 0 15,1 1-160-15,1-9 192 0,0-8-192 0,5-8 192 16,-1-8-400-16,3-8-80 0,2-9-16 0,3-6 0 16,0-7-2208-16,1-6-448 0</inkml:trace>
  <inkml:trace contextRef="#ctx0" brushRef="#br0" timeOffset="25365.56">24266 4821 21183 0,'0'0'944'0,"10"-6"192"0,0-5-912 0,7 3-224 16,4-2 0-16,6 4 0 0,3-3 1616 0,7 1 288 15,5 2 48-15,8-3 16 0,4 1-608 0,1-2-112 16,-1 1-32-16,-5-2 0 0,-1 1-672 0,-4 1-144 16,-2 4-16-16,-6-3-16 15,-4 2-1904-15,-3-1-368 0,-3 2-80 0,-1 2 0 0</inkml:trace>
  <inkml:trace contextRef="#ctx0" brushRef="#br0" timeOffset="25712.1">25387 4676 26719 0,'0'0'2368'0,"0"0"-1888"0,0 0-480 0,0 0 0 15,0 0 368-15,4 12-32 0,-4-12 0 0,1 11 0 16,-1-11-80-16,0 0 0 0,-1 11-16 0,-3-5 0 16,4-6 32-16,-9 10 16 0,0-3 0 0,0 0 0 15,-4-1-80-15,2 0-16 0,1 0 0 0,0-1 0 0,1 0 128 0,-4 4 0 16,3-2 16-16,-2 4 0 0,1-5 144 0,0 5 32 16,-3-4 0-16,0 6 0 0,0-4-64 0,-2 2 0 15,0 2 0-15,-1-2 0 0,2 1-64 0,0 2-32 16,0-1 0-16,4 2 0 0,5-1-160 0,4 1-48 15,2-2 0-15,5-2 0 0,5 2-144 0,0-4 160 16,4 0-160-16,2-4 160 0,2 1-160 0,1-2 160 16,2-1-160-16,0-1 160 0,0 1-160 0,0-1 0 15,-2 2 0-15,0-1 0 0,0 0 0 0,0-1 0 16,-1 0 0-16,-5-2-176 16,1-1-1424-16,1 0-272 0,-1-1-64 0</inkml:trace>
  <inkml:trace contextRef="#ctx0" brushRef="#br0" timeOffset="26021.3">26042 4645 15663 0,'0'0'688'0,"-7"13"144"0,1 1-656 0,-1 2-176 0,1 3 0 0,-2 2 0 0,1 3 1344 0,-1 1 224 15,-1-3 48-15,3 2 16 0,-2 3-480 0,3-2-80 16,3 2-32-16,-1-4 0 0,2-3-512 16,3-2-96-16,4-3-32 0,0-2 0 0,0-5 256 0,4-3 48 15,2-4 16-15,2-4 0 0,2-3 176 0,2-7 48 16,0-1 0-16,1 0 0 0,1-7-32 0,-1 0 0 15,-2 0 0-15,1-1 0 0,-2-2-320 0,-2-3-64 16,-2 2-16-16,-2-2 0 0,-3 3-160 0,0-1-32 16,-2 0-16-16,-1 3 0 0,-2-3-304 0,1 5 128 15,-1 1-128-15,1 2 0 0,-1 5 0 0,2-1-256 16,0 0 32-16,2 6 0 16,3-1-2416-16,0 2-496 0</inkml:trace>
  <inkml:trace contextRef="#ctx0" brushRef="#br0" timeOffset="26256.98">26819 3795 15663 0,'0'0'688'0,"-1"6"144"0,0 4-656 0,0 2-176 0,-3 6 0 0,-1 4 0 15,2 4 2032-15,-2 7 368 0,-1 3 80 0,-3 2 16 16,-3 5-1248-16,0 5-240 0,-4 6-48 0,-6 26-16 15,-1-5-112-15,2-2-32 0,1 4 0 16,2-6 0-16,2-4-416 0,2-7-96 0,4-5-16 0,1-7 0 16,2-6-272-16,2-8 0 0,0-5 128 0,4-11-128 15,-2-1-1600-15,0-5-384 0,-3-4-80 16</inkml:trace>
  <inkml:trace contextRef="#ctx0" brushRef="#br0" timeOffset="26458.81">26457 4654 24879 0,'14'-14'1088'0,"-4"9"256"0,3-3-1088 15,2 2-256-15,2 2 0 0,2 0 0 0,1 1 1440 0,-2 1 224 16,2 0 64-16,5-2 0 0,2 1-816 0,4 0-144 16,2-4-48-16,0 2 0 0,3-4-432 0,1 0-96 15,-2 0 0-15,15-3-16 16,-6-2-1552-16,-1-2-304 0,17-3-64 0,-8 7-16 0</inkml:trace>
  <inkml:trace contextRef="#ctx0" brushRef="#br0" timeOffset="27337.5">29226 3919 16575 0,'-9'-25'736'0,"4"8"160"0,-2-2-720 0,1-1-176 0,-2-3 0 0,1 0 0 16,-2-5 1792-16,0 4 336 0,-1-3 64 0,-3 5 16 0,-2-1-784 0,0 1-144 16,3 4-48-16,-2 4 0 0,-1 2-128 0,1 1-16 15,-3 6-16-15,0 5 0 0,-1 4-368 0,-3 8-64 16,0 2 0-16,-2 5-16 0,-2 2-352 0,-3 11-64 15,-4 6-16-15,-1 10 0 0,-2 1-192 0,1 9 176 16,0 6-176-16,1 6 160 0,0 2-160 0,-2 4 0 16,1 4 0-16,1 1 128 0,1 1-128 0,3-2 0 15,0-1 0-15,5-8 0 0,3-8 0 0,5-8 0 16,2-5 0-16,5-11 0 0,4-6 0 0,1-3 128 16,1-7-128-16,3-4 0 0,2-4 192 0,0-2-64 15,-2-13 0-15,0 0 0 0,0 0-128 0,12-2 0 16,-3-3 0-16,-4-5 0 0,0-3 0 0,-4-2-144 0,-4-1 144 15,-3-3-208-15,-3-1 208 0,-2-1-192 16,-2-2 192-16,-1-2-192 0,-1 3 192 0,1 3 0 16,1 1 0-16,2 4-144 0,4 4 144 0,4 0 0 15,3 10 0-15,2-8-128 0,3-2 128 0,3 5 0 16,4 0 0-16,1-2-128 0,5 1 128 0,2-4 0 16,2 0-144-16,2-4 144 0,2 0 0 0,-1-1 0 0,-1 2 0 15,3-1 0-15,-1-3 0 0,5 3 0 0,1 0 0 0,2 2 0 16,-1-4 0-16,5 2 0 0,-1 4 0 0,0 4 0 15,-3 2 0-15,-3 2 0 0,-6-1 128 0,-4 3-128 16,-6 4 0-16,-4 1 128 0,-1 4-128 0,-4 4 0 16,-4 6 128-16,-3 3-128 0,-3 0 0 0,-2 3 128 15,-2 3 0-15,0-2 0 0,-1 2 0 0,2-4 0 0,0-1-128 0,0 0 128 16,2-4-128-16,4-4 128 0,4-5-128 16,4 3 0-16,2-7 0 0,3 1 128 0,4-5 0 15,1-3-128-15,1-2 192 0,0-4-64 0,0-3 64 0,0-3 0 16,-1-4 0-16,0 2 0 0,-4-1-64 0,-3-1-128 15,-3 1 192-15,-3 0-64 0,-1 1 0 0,-5-1-128 16,-1-2 192-16,-6 1-64 0,-4-1-128 0,-2 2 160 16,-2-2-160-16,-1 4 160 0,1 5-160 0,-2-1 0 15,0 5 0-15,2-1 128 0,4 2-128 0,3 1 0 16,4 2 0-16,6 1 0 0,0 0-192 0,0 0 192 16,6-5-160-16,8-1 160 0,1-1-224 0,6 1 48 15,-1-6 16-15,4 2 0 0,0-1 160 0,3-2 0 0,1 2 0 16,1-1-128-16,2-3 128 0,0 0 0 15,3 2 0-15,-9 7 0 0,3 1 0 0,4-2 0 16,1 2 0-16,1 3 0 0,-1 2 0 0,-1 3 192 16,-3 6-64-16,0 1 0 0,-1 7-128 0,0 3 192 15,-1 7-64-15,1 0 0 0,-3 3-128 0,3-1 0 16,-2-1 0-16,2 3 128 0,0-3-128 0,-2 0 0 16,2-2 128-16,2 0-128 0,0-4 176 0,1-1-48 0,0 2 0 15,1-8 0-15,0-2 64 0,2-3 0 0,2-5 0 16,17 2 0-1,-3-6-688-15,-3-4-128 0,-3-2-16 0,-2 0-16656 0</inkml:trace>
  <inkml:trace contextRef="#ctx0" brushRef="#br0" timeOffset="27954.29">23991 6206 23039 0,'-14'-10'1024'0,"8"6"192"0,2-1-960 0,3-4-256 0,3 1 0 0,5-3 0 16,4 1 944-16,4-2 144 0,4-2 16 0,8-1 16 15,2-4-416-15,4 1-64 0,0-1-32 0,1 3 0 16,-4-1 48-16,2 2 16 0,-3 2 0 0,-1 3 0 16,-4 8-320-16,-4 3-64 0,-2 5-16 0,0 6 0 15,-3 4-272-15,-3 7 128 0,-5 7-128 0,-5 4 0 0,-4 0 336 0,-1 5-32 16,-5 2-16-16,-6 3 0 0,-6-2 16 15,-1-1 0-15,-2-3 0 0,1 2 0 0,-4-2 160 0,-1-4 48 16,-2-5 0-16,1 0 0 0,3 1 192 0,-1-6 64 16,4-3 0-16,4-1 0 0,5-5-208 0,7-2-48 15,6-13 0-15,3 8 0 0,-3-8-224 0,16 7-48 16,3-5-16-16,4-4 0 0,3-5-64 0,5 1-16 16,3-3 0-16,6 0 0 0,0-6-144 0,5 0 0 15,-1-2 0-15,6-1 0 16,-2-1-800-16,-1 2-240 0,-2 0-48 0,-6 2-16 15,-2 2-1008-15,-5-1-192 0,-6 0-32 0,-1 4-7760 16,-5-1-1552-16</inkml:trace>
  <inkml:trace contextRef="#ctx0" brushRef="#br0" timeOffset="28211.06">25307 5926 29487 0,'0'0'1296'0,"0"0"288"0,0 0-1264 0,4 14-320 0,1 0 0 0,4 4 0 16,0 2 1024-16,2 5 160 0,0 8 32 0,5-2 0 15,1-1-224-15,3 1-32 0,0 3-16 0,-1-3 0 16,5-1-432-16,-1 0-96 0,0 1-16 0,0-6 0 0,1 2-240 0,1-3-160 16,2 0 192-16,-2 0-192 15,-2-4-384-15,-2-2-192 0,-4-5-48 0,-1-4 0 16,-4-3-1424-16,0-1-304 0,-1-3-48 0,-1-6-7056 15,-1-6-1408-15</inkml:trace>
  <inkml:trace contextRef="#ctx0" brushRef="#br0" timeOffset="28386.6">25749 5924 19343 0,'0'0'1728'0,"0"0"-1392"15,-9 5-336-15,-2 4 0 0,-2 1 2192 0,-5 4 368 16,1 4 80-16,-5 6 16 0,-6 8-928 0,-1 2-176 15,-3 2-32-15,1 0-16 0,-3 3-224 0,0 3-64 16,-4 2 0-16,0 3 0 0,3-2-224 0,0 2-48 16,0-3-16-16,6-2 0 0,1-5-576 0,8-2-112 15,1-4-32-15,3-3 0 16,6-5-1424-16,4-5-304 0,5-6-48 0,1-12-15872 0</inkml:trace>
  <inkml:trace contextRef="#ctx0" brushRef="#br0" timeOffset="28778.59">26714 5860 16575 0,'0'0'1472'16,"11"-4"-1168"-16,2 2-304 0,1-2 0 0,1-2 1056 0,2 2 160 16,1 0 16-16,-1 4 16 0,1-2-352 0,0 0-64 15,0 2 0-15,0 2-16 0,-2 0 128 0,-1 4 16 16,1 3 16-16,-2 0 0 0,-3 4-112 0,-2 5-32 16,-3 3 0-16,-2 7 0 0,-4 2 0 0,-4 5-16 15,-3 6 0-15,-5 0 0 0,-4 0-112 0,-5 7 0 16,-1 0-16-16,-4-1 0 0,-1 1-208 0,-1-5-32 15,2-3-16-15,5-8 0 0,4-2 128 0,1-6 16 16,7-6 16-16,7-4 0 0,4-4 80 0,6-5 16 16,6 2 0-16,6-4 0 0,6-6-288 0,3-1-48 15,4-1-16-15,3-2 0 0,4-3-208 0,5 3-128 16,2-5 128-16,5-2-128 16,5 0-624-16,0 1-192 0,1-2-32 0,-5 0-11536 15,-6-2-2304-15</inkml:trace>
  <inkml:trace contextRef="#ctx0" brushRef="#br0" timeOffset="29223.65">28946 5874 12895 0,'-8'-2'1152'0,"0"-3"-928"15,-4-3-224-15,2 3 0 0,0 2 2896 0,-2 0 544 16,-2-3 96-16,-2 6 32 0,-3 3-2192 0,-4 3-432 16,-4 1-96-16,-2 4-16 0,0 1-208 0,-2 5-48 15,1 9-16-15,-6-1 0 0,-3 6 208 0,2 4 32 0,2 5 16 0,1 0 0 16,4 2-48-16,2-3 0 0,4 0 0 16,6-2 0-16,4-2-256 0,5-3-64 0,6-5-16 0,6 0 0 15,3-5-176-15,6-1-16 0,3-5-16 0,5-3 0 16,6-3-224-16,4-3 144 15,5-2-144-15,4-5 128 0,5-3-128 0,5 1-192 16,2 0 32-16,3-5 16 16,5-6-1856-16,-3-4-368 0,-6 1-80 0,-3-3-12208 0</inkml:trace>
  <inkml:trace contextRef="#ctx0" brushRef="#br0" timeOffset="29642.9">29655 5856 24991 0,'0'0'1104'0,"0"0"240"0,0 0-1088 0,0 0-256 15,-9-2 0-15,-1 2 0 0,-1 0 1232 0,-2 2 192 16,-1 2 48-16,-1 4 0 0,-3-2-352 0,-2 8-64 16,-4 4-16-16,-4 2 0 0,-3 3-448 0,-3 4-80 15,-4-2-32-15,0 7 0 0,1 4-96 0,4-1-32 16,3 1 0-16,6-3 0 0,5-4-176 0,4 0-48 15,5-1 0-15,5-5 0 0,3-2 0 0,6-6-128 16,3-1 192-16,7-8-64 0,2-2 48 0,6-4 0 16,-2-4 0-16,7-3 0 0,4-7 176 0,1-3 32 15,-2-1 16-15,-3-1 0 0,0-2-128 0,-1-4-16 16,-5 1-16-16,0 1 0 0,-4-1 32 0,0 3 16 16,-4 0 0-16,-2 4 0 0,-1 1-32 0,-2 5-16 15,-4 1 0-15,-4 10 0 0,0 0-240 0,0 0 0 0,0 0 0 0,5 16 0 16,-1 2 0-16,-1 2 0 0,-1 1 0 0,1 2 0 15,0 2 0-15,1-2 0 0,1 0-128 16,1 0 128-16,1-2-192 0,3-2 64 0,1-1 128 0,-1-5-208 31,2-4-1888-31,2 0-368 0,1-6-80 0,12-3-13584 0</inkml:trace>
  <inkml:trace contextRef="#ctx0" brushRef="#br0" timeOffset="30073.17">30797 5653 25919 0,'0'0'1152'0,"-4"-11"224"0,3-1-1104 0,-2 3-272 16,3 9 0-16,-2-11 0 0,-2 3 208 0,-1-2-16 15,-2 4 0-15,0-1 0 0,-3 0 368 0,-2 4 64 16,-2 3 16-16,-4 1 0 0,-3 2-128 0,-3 6 0 16,-2 2-16-16,-2 5 0 0,-2 0 128 0,-2 3 16 15,-1 3 16-15,1 2 0 0,0-2-16 0,3 0-16 0,2 4 0 0,5-3 0 16,4 0-112-16,5-3-32 16,3-2 0-16,7-2 0 0,3 1-64 0,7-1-16 15,2-2 0-15,6 2 0 0,5 0-96 0,4 1-32 0,2 0 0 0,3 1 0 16,0 0-144-16,3 0-128 15,-4 2 192-15,-1 0-192 0,-3 0 160 0,-3 0-160 0,-3-1 128 16,-3 3-128-16,-3 0 0 0,-6 0 0 16,-1-3 0-16,-5 1 0 0,-3 1 0 0,-4-2 192 0,-2-1-192 15,-3-1 192-15,-6 0 144 0,-3-2 48 0,-3 0 0 16,-5-2 0-16,-4-1-176 0,-4-2-16 0,-4-4-16 0,2-3 0 16,1-6-896-1,2-1-176-15,5-5-48 0,1-1-11024 0,5-4-2224 0</inkml:trace>
  <inkml:trace contextRef="#ctx0" brushRef="#br0" timeOffset="30447.41">31268 6127 4607 0,'0'0'192'0,"8"7"64"0,2-2-256 0,4-3 0 15,4-1 0-15,4-1 0 0,3 0 5024 0,4-2 960 16,4-1 192-16,0-4 32 0,-1-1-4496 0,-1-5-912 16,-3-1-176-16,-3 0-48 0,-3-2-64 0,-5 1 0 0,1-3-16 0,-5 0 0 15,-3 0 48-15,-2 1 16 0,-3-1 0 0,-3 0 0 16,-2 0 272-16,-5 0 64 15,-2 3 16-15,-5 2 0 0,-3 6-80 0,-5 0-32 16,-5 4 0-16,-13 4 0 0,-2 5-224 0,2 4-32 16,-4 7-16-16,2 7 0 0,3 4-48 0,6 6-16 0,-1 4 0 15,4 1 0-15,1 0-240 0,4-1-48 0,5-1-16 0,9-13 0 16,3 3-160-16,4-2 0 0,3 2 0 0,6-4 0 16,7-4 0-16,6-1-272 0,2-4 32 0,10-3 16 15,6-1-432-15,9-6-96 16,7-1-16-16,27-5 0 0,-6 0-2048 0,4 1-400 0,1-1-96 15</inkml:trace>
  <inkml:trace contextRef="#ctx0" brushRef="#br0" timeOffset="38710.35">9600 8092 11055 0,'0'0'976'0,"0"0"-784"0,0 0-192 0,0-4 0 15,0-2 1088-15,0-2 192 0,-2 5 16 0,2 3 16 16,-2-4-64-16,-3-1-16 0,-3 2 0 0,-2 2 0 16,0 0-400-16,-6 2-96 0,-1 2-16 0,-5 0 0 15,-5 1 48-15,-3 0 16 0,-5 2 0 0,0 4 0 0,-2 6-16 0,0-1 0 16,2 3 0-16,-1 1 0 0,-1 2-320 0,-1 1-80 16,2 3-16-16,3 0 0 0,3 0-208 0,2 3-144 15,2-1 192-15,6 1-192 0,5-7 192 0,5 2-64 16,5 1 0-16,6-3-128 0,7 0 224 0,4 1-64 15,6-1-16-15,4 2 0 0,3 0-144 0,3 4 128 16,5-2-128-16,1 1 128 0,2 0-128 0,2 0 0 16,3 2 0-16,-2-3 0 0,-1 3 0 0,-3 1 0 15,-4-2 0-15,-1 4 0 0,-4-3 0 0,-5 1 0 16,-5 1 144-16,-3 0-144 0,-8 0 464 0,-2 2 32 16,-6 1 0-16,-5-4 0 0,-6 0 352 0,-5-1 80 15,-7-1 16-15,-6-2 0 0,-4 3-192 0,-2-5-48 16,-4-1 0-16,-1 0 0 0,-2-5-336 0,0-3-80 15,-2-2-16-15,1-3 0 0,0-4-272 0,3-5-192 16,2-5 16-16,6-6-11600 16,3-3-2304-16</inkml:trace>
  <inkml:trace contextRef="#ctx0" brushRef="#br0" timeOffset="39077.1">10416 8672 34095 0,'-18'4'1504'0,"10"-2"320"0,1 0-1456 0,-2 1-368 16,0 4 0-16,-3 0 0 0,0 5 240 0,-4-1-32 16,0 4 0-16,-1 2 0 0,-2 1 32 0,0 2 0 15,1 3 0-15,2 2 0 0,1 1-240 0,1 2 0 16,3-3 128-16,5 4-128 0,4 1 0 0,4-2 0 15,4-2 0-15,5-3 0 0,3-5 0 0,3-1 144 16,5-3-144-16,2-4 128 0,3-3-128 0,3-4 160 16,2-2-160-16,0-3 160 0,-2-5 416 0,0 0 64 15,-4-4 32-15,-3 1 0 0,-2-5 176 0,-5 0 48 16,-2 1 0-16,-4-3 0 0,-2 1-272 0,-4 0-48 16,-4 1-16-16,-4-1 0 0,-5-3-192 0,-6-2-48 15,-4-2 0-15,-4 3 0 0,-4 1-320 0,-1 0 0 16,-1 2 0-16,-9-4 0 15,5 0-1744-15,6 5-272 0,5-1-48 0,6 3-15856 0</inkml:trace>
  <inkml:trace contextRef="#ctx0" brushRef="#br0" timeOffset="39410.1">11312 7767 30399 0,'0'0'2704'0,"0"0"-2160"0,0 0-544 0,4 11 0 16,1 3 224-16,2 8-64 0,2 2-16 0,0 5 0 0,1 1-144 0,-1 5 0 16,1 8 0-16,0 3 0 0,3 7 0 0,-5 6 0 15,-1 5 0-15,-1 7 128 0,-3 8-128 0,0 6 160 16,-3 5-160-16,-3 3 160 0,-3 2 64 0,-2-3 16 15,-2-3 0-15,0-9 0 0,-1-8-96 0,-2-8-16 16,0-7 0-16,2-8 0 0,-1-8 288 0,1-7 48 16,1-4 16-16,1-8 0 0,0-4-224 0,3-4-64 15,-1-6 0-15,1-4 0 0,6-4-384 0,-7-7-96 16,4-4-16-16,-4-9 0 16,6-5-3104-16,1-1-624 0,1-16-128 0,4 4-32 0</inkml:trace>
  <inkml:trace contextRef="#ctx0" brushRef="#br0" timeOffset="39931.68">11835 8738 23039 0,'-14'-17'2048'0,"9"10"-1648"16,0-3-400-16,0-2 0 0,1-3 1840 0,2 0 272 15,1 3 64-15,1 5 16 0,0-2-1456 0,0 9-288 16,0 0-64-16,0 0-16 0,3 11-240 0,1 6-128 16,3 3 128-16,0 7-128 0,2 2 0 0,3 7 144 15,0 3-144-15,2 4 0 0,1 7 176 0,-1-2-176 16,3-1 160-16,-2 0-160 0,0-6 256 0,-1-3-64 15,-1-4 0-15,0-5 0 0,-2-4 256 0,1-8 64 16,-3-3 0-16,0-6 0 0,-3-4 528 0,2-5 112 16,-1-6 32-16,1-5 0 0,-2-6-160 0,1-4-48 15,-1 1 0-15,-2-6 0 0,1-1-656 0,-3-1-128 16,0 1-16-16,-2-3-16 0,-2-3-160 0,1 1 192 16,-2 0-192-16,2 4 192 0,2-1-192 0,2 7 0 0,1 1 0 15,1 2 0-15,1 6-128 0,2 2-128 0,1 0 0 0,5 2-16 31,-1 3-1984-31,2 3-400 0,1 2-80 0</inkml:trace>
  <inkml:trace contextRef="#ctx0" brushRef="#br0" timeOffset="40277.92">12570 8940 25791 0,'0'0'2304'0,"13"6"-1856"15,2-2-448-15,3 5 0 0,0-2 1200 0,1 0 144 16,1-1 16-16,2-6 16 0,-1-6-368 0,3-3-80 16,-1-2-16-16,0-1 0 0,-1-3-400 0,-2-1-64 15,-1-3-32-15,-1-1 0 0,-1 0-144 0,-6-1-16 16,-2 1-16-16,-3 1 0 0,-2 0 192 0,-4 0 32 16,-2 4 16-16,-4 4 0 0,-2-2 192 0,-5 8 32 15,-2-2 16-15,-2 6 0 0,-2 4-192 0,-1 6-32 16,-4 3-16-16,-2 6 0 0,1 4-96 0,1 3 0 15,1 6-16-15,2 4 0 0,2 2 80 0,5 0 32 16,3 2 0-16,4-1 0 0,5-2-192 0,6-2-32 16,5 1-16-16,3-5 0 0,5-3-240 0,3-2 144 15,3-4-144-15,6-6 128 0,3-4-128 0,5-2 0 16,4-5 0-16,4-3 0 16,6-4-1296-16,8-8-352 0,7-3-64 0,2-10-17296 0</inkml:trace>
  <inkml:trace contextRef="#ctx0" brushRef="#br0" timeOffset="41191.54">15639 8987 22111 0,'0'0'976'0,"0"0"208"0,0 0-944 0,0 0-240 0,0 0 0 0,0 0 0 0,14-2 1264 0,-3-5 208 15,2-7 32-15,-1-4 16 0,1-8-352 0,0-1-64 16,-2-5-16-16,3-2 0 0,3-4-320 0,1-2-80 15,-1-5-16-15,1-2 0 0,0-7-96 0,0 1 0 16,1-2-16-16,1-1 0 0,-2-3-240 0,2 0-32 16,-1 1-16-16,3-6 0 0,1 2-272 0,1 3 128 15,2 7-128-15,-1 9 0 0,-1 6 0 0,-1 8 0 16,-4 5 0-16,-1 7 0 0,-2 10 0 0,-2 1 0 16,-1 6 0-16,-4 11 0 0,1 6 0 0,-2 4 0 15,-2 5 0-15,-1 2 0 0,0 6 0 0,-1 6 0 16,0 8-160-16,-3 6 160 0,-1 6 0 0,0 4 0 0,-1 3 0 0,0-5 0 15,-1 0 0-15,1-3 0 0,-1-5 0 16,0-2 0-16,1-5 304 0,2-2-32 0,2-6 0 0,1-3 0 16,1-4-96-16,0-4-32 0,1-2 0 15,-2-3 0-15,2-3-144 0,-1-4 128 0,0-4-128 0,2-3 128 32,-7-9-1424-32,0 0-304 0,0 0-48 0,0 0-13856 0</inkml:trace>
  <inkml:trace contextRef="#ctx0" brushRef="#br0" timeOffset="41331.28">15792 8613 29487 0,'0'0'2624'0,"0"0"-2112"15,7-6-512-15,3 1 0 0,4-3 1184 0,4 3 128 16,5 0 32-16,5-5 0 0,3-1-576 0,6-3-128 16,5-3 0-16,6-1-16 0,6 3-48 0,2 1 0 15,0 6 0-15,-4-3 0 16,-5-2-1152-16,-4 4-256 0,-2-1-32 0,-1 3-15440 15</inkml:trace>
  <inkml:trace contextRef="#ctx0" brushRef="#br0" timeOffset="41690.65">17576 8512 23039 0,'0'0'2048'0,"0"0"-1648"16,9 5-400-16,2-4 0 0,3-2 1712 15,4 0 256-15,4-1 48 0,4 2 16 0,5 2-736 0,7-5-144 16,0-3-16-16,4-2-16 0,2-2-544 0,1 2-96 16,-2-2-32-16,0 2 0 0,1 5-320 0,-4 0-128 15,0 1 0-15,-3 0 144 16,-3 0-1648-16,-1-1-336 0,-1 1-64 0,-6 2-7648 15,-4 2-1536-15</inkml:trace>
  <inkml:trace contextRef="#ctx0" brushRef="#br0" timeOffset="42061.02">18547 7846 22111 0,'-6'-12'1968'0,"4"5"-1584"0,4-1-384 0,1-2 0 15,3 1 1408-15,0 0 208 0,2 3 48 0,2 1 0 16,-1-3-992-16,5 3-192 0,0 0-32 0,2-3-16 16,2 2 160-16,2-2 48 0,3 2 0 0,2 2 0 15,3 4-160-15,4 1-32 0,1 4 0 0,0 7 0 16,2 1-224-16,-2 2-48 0,2 5-16 0,-4 7 0 15,-1 8 32-15,0 7 0 0,-4 7 0 0,-2 4 0 16,-2 7-16-16,-3 1 0 0,-2-4 0 0,-3 1 0 0,-3 2-176 16,-1-3 160-16,-2-4-160 0,-3-6 160 0,-1-4-32 0,0-6-128 15,-2-2 192-15,1 0-64 0,0-6-128 16,-1-3 0-16,-2-3 0 0,0-4 0 16,0-3-1952-16,0-4-272 0,0-12-48 15</inkml:trace>
  <inkml:trace contextRef="#ctx0" brushRef="#br0" timeOffset="42247.75">19128 8097 33919 0,'-12'0'1504'0,"12"0"304"0,-8 13-1440 0,-1 2-368 16,0 3 0-16,-1 4 0 0,-4 3 352 0,0 2 0 15,-3 6 0-15,-2 2 0 0,-1 4 496 0,-3 3 112 16,-1 3 0-16,0 6 16 0,-6 1-96 0,0 2-32 15,-2 0 0-15,0 1 0 0,0 0-336 0,3-6-80 16,1-3-16-16,4-3 0 0,1-5-416 0,5-3 0 16,3-5 0-16,4-3 0 15,-2-8-1344-15,8-4-160 0,0-6-32 0,5-9-10288 16,0 0-2064-16</inkml:trace>
  <inkml:trace contextRef="#ctx0" brushRef="#br0" timeOffset="42583.5">19864 7898 16575 0,'0'0'736'0,"0"0"160"0,0 0-720 0,0 0-176 15,0 0 0-15,14 6 0 0,2-1 2784 0,5 0 528 16,2-1 96-16,3 0 32 0,5-5-1792 0,2-3-368 16,1 0-64-16,3 0 0 0,1 2-512 0,2-1-80 15,-1 2-32-15,0-2 0 0,0 2-336 0,-1 0-80 16,0 0-16-16,-5 1 0 0,-5 2-160 0,-3 2 0 15,-1-2 0-15,-5 1-176 16,-5-3-2416-16,-14 0-480 0</inkml:trace>
  <inkml:trace contextRef="#ctx0" brushRef="#br0" timeOffset="42871.91">20130 8000 27647 0,'-3'13'2448'0,"0"0"-1952"0,2 5-496 0,1 7 0 15,-2 1 1088-15,2 7 128 0,-2 4 32 0,1 6 0 16,0 3 16-16,0 2 0 0,-2 4 0 0,2-1 0 16,1 1-368-16,-2-1-80 0,0 1-16 0,-1 0 0 15,2 0-432-15,-3-1-96 0,0-3-16 0,1-3 0 0,-2 3-256 16,1-6 0-16,0 0-208 0,-1-4 80 16,0-3-608-16,0-5-112 15,1-3-32-15,-2-7 0 0,-2-3-1872 0,-1-10-384 0,-1-2-80 0</inkml:trace>
  <inkml:trace contextRef="#ctx0" brushRef="#br0" timeOffset="43034.08">19758 9104 23615 0,'0'0'1040'0,"0"0"224"0,12 6-1008 0,2 1-256 16,2-1 0-16,6-2 0 0,6 0 1232 0,5 2 208 16,4-2 32-16,5-3 16 0,2-1-320 0,5-1-64 15,4-5-16-15,3-1 0 0,1 1-448 0,5-3-80 16,-1 3-32-16,-3-3 0 0,-6 0-112 0,-5-1-32 15,-8-2 0-15,-5-2 0 16,-6-1-928-16,-3 1-192 0,-6 3-32 0,-7-3-14528 0</inkml:trace>
  <inkml:trace contextRef="#ctx0" brushRef="#br0" timeOffset="43388.64">15533 7237 25791 0,'-20'-4'1152'0,"6"5"224"0,-4 3-1104 0,-4 4-272 16,-3-1 0-16,-3 6 0 0,-2 5 0 0,-6 3-176 16,-6 10 32-16,-8 6 0 0,-7 6 816 0,-1 8 160 15,-3 5 48-15,0 7 0 0,0 4-80 0,3 6-16 16,3 5 0-16,2 11 0 0,5 9 224 0,20-27 32 15,3 11 16-15,-4 51 0 0,13-6-544 0,14-8-128 16,11-1 0-16,5-40-16 0,10 5-224 0,5-2-144 16,5-1 192-16,6-8-192 0,4-4 144 0,6-7-144 15,6-4 0-15,11-6 144 0,7-3-320 0,2-8-64 16,3-7-16-16,33 9-10528 16,-5-11-2112-16</inkml:trace>
  <inkml:trace contextRef="#ctx0" brushRef="#br0" timeOffset="43899.27">21188 7321 12895 0,'21'-3'576'0,"-6"2"112"0,4 3-560 0,3 1-128 16,4 3 0-16,6 3 0 0,4 8 1920 0,4 2 368 15,4 0 64-15,3 6 16 0,1 3-1152 0,0 7-208 16,-1 3-48-16,0 9-16 0,0 6-32 0,0 8 0 16,2 8 0-16,-1 6 0 0,-2 7-80 0,-6 6 0 0,-7 6-16 0,-6-1 0 15,-9 6-96-15,-8-1-16 0,-7-3 0 0,-8 2 0 16,-7-4-224-16,-7-4-48 0,-9-4-16 0,-5-11 0 15,-3-11 96-15,-2-2 32 0,-2-5 0 0,2-5 0 16,-2-10-64-16,2-3-16 0,1-4 0 16,-1-2 0-1,0-8-1344-15,1-4-272 0,1-8-48 0,2-8-14784 0</inkml:trace>
  <inkml:trace contextRef="#ctx0" brushRef="#br0" timeOffset="44215.77">22710 8265 13823 0,'-10'-10'1216'0,"3"6"-960"0,-2 2-256 0,2-1 0 15,7 3 2512-15,0 0 464 16,0 0 96-16,0 0 0 0,-9 6-1840 0,5 7-368 0,3-1-80 0,3 5-16 16,4 9 112-16,4 2 16 15,4 4 0-15,3 4 0 0,6 8-192 0,3 1-16 16,2 6-16-16,2 0 0 0,1-4-80 0,2-2-16 16,0 0 0-16,2-1 0 0,2 3-288 0,-2-4-64 0,-4-1-16 0,-1-3 0 15,-4-3-208-15,-3-7 0 16,-2-1 0-16,-2-5 0 15,-3-5-512-15,-2-4 0 0,-4-8 0 0,4-2 0 16,-4-7-2240-16,-1-4-432 0</inkml:trace>
  <inkml:trace contextRef="#ctx0" brushRef="#br0" timeOffset="44421.54">23090 8199 11055 0,'-14'0'976'0,"0"3"-784"0,-3 3-192 0,1 3 0 0,-2 6 4944 0,-1 8 944 15,-3 6 192-15,-3 6 48 0,0 5-4112 0,-2 5-816 16,-2-3-176-16,-1 11-16 0,1 4-64 16,-1 0-16-16,-1-1 0 0,3-2 0 0,0-1-272 0,3 1-48 15,1-2-16-15,3-2 0 0,4-1-592 0,1-9 0 16,4-1 0-16,3-9 0 16,2-7-1984-16,5-4-352 0,4-4-80 0,3-5-13808 15</inkml:trace>
  <inkml:trace contextRef="#ctx0" brushRef="#br0" timeOffset="44734.94">24440 8308 3679 0,'-26'13'160'0,"11"-5"32"0,-1 2-192 0,6-4 0 0,10-6 0 0,-3 12 0 0,4-5 5504 0,6 2 1040 16,2-5 224-16,5 1 32 0,5 3-4400 0,5-6-880 15,6 1-176-15,7-3-48 0,8-3-272 16,3-2-64-16,3-2-16 0,1 0 0 0,0-4-608 15,1 2-112-15,1-5-32 0,-1 4 0 0,1 2-192 16,-2 3 0-16,0-3 128 0,-6 3-128 16,-7 4-624-16,-6 1-160 0,-6 1-48 0,-10 1-9664 15,-17-2-1920-15</inkml:trace>
  <inkml:trace contextRef="#ctx0" brushRef="#br0" timeOffset="44912.45">24369 8808 27647 0,'-33'13'1216'0,"16"-7"256"0,4 4-1168 0,6-5-304 15,7-5 0-15,0 0 0 0,5 13 1696 0,6-8 288 16,2-2 48-16,6-2 16 0,5-2-960 0,8-3-192 16,6-3-48-16,10-3 0 0,10 1-208 0,3-3-64 15,4-4 0-15,-1 1 0 0,0-4-448 0,1 1-128 16,1 3 0-16,1-2 0 16,3 1-1808-16,-3 3-432 0,-2-1-96 0,-4 2-13184 0</inkml:trace>
  <inkml:trace contextRef="#ctx0" brushRef="#br0" timeOffset="45355.83">26943 7877 29487 0,'-14'-24'1296'0,"5"9"288"0,-3-1-1264 0,0 3-320 15,-1 4 0-15,-4 3 0 0,-3 4 512 0,-4 4 32 16,-1 4 16-16,-7 4 0 0,-6 7-16 0,-3 7 0 16,0 4 0-16,-1 6 0 0,-1 7 16 0,1 8 0 15,0 9 0-15,3 3 0 0,1 1-48 0,2 5 0 16,3 4 0-16,5 6 0 0,5 5-256 0,9-2-48 16,5 3-16-16,8-8 0 0,7-8-64 0,8-6 0 15,7-7-128-15,4-7 192 0,3-8-16 0,6-6-16 16,7-6 0-16,6-9 0 0,7-9 400 0,5-3 80 15,7-7 0-15,0-7 16 0,-2-7 112 0,-3-6 32 16,-2-3 0-16,-4-6 0 0,0-6-176 0,-3-4-48 16,-1-5 0-16,-15 8 0 0,-1-7 192 0,1-12 16 15,-7-7 16-15,-2-8 0 0,-7-5-304 0,-5-5-64 16,-6 1-16-16,-6 1 0 0,-7 9-272 0,-11-18-144 16,-9 20 160-16,-9 14-160 0,-9 13 0 0,-7 15 0 0,-5 7 0 15,-6 6 0-15,-2 8 0 0,-7 6-192 16,-6 3 16-16,-3 6 0 15,0-1-1680-15,1 6-352 0,4 4-64 0,0 3-17824 0</inkml:trace>
  <inkml:trace contextRef="#ctx0" brushRef="#br1" timeOffset="49435.3">20859 7630 5519 0,'14'-2'240'0,"-5"2"64"0,1-1-304 0,2 0 0 16,-1-2 0-16,1 3 0 0,-2-1 640 0,-1 1 80 16,-2 0 16-16,1 0 0 0,-8 0-560 0,0 0-176 15,0 0 0-15,7 1 0 0,-7-1 0 0,0 0 0 16,0 0 0-16,11 5-3584 0</inkml:trace>
  <inkml:trace contextRef="#ctx0" brushRef="#br1" timeOffset="50512.23">19552 7468 11967 0,'14'-1'1072'0,"-14"1"-864"16,11 2-208-16,-1-2 0 0,0-1 1504 0,-1 0 256 16,0 1 48-16,-2 1 16 0,-7-1 0 0,8 3 0 15,-8-3 0-15,0 0 0 0,0 0-560 0,0 0-112 0,0 0-32 0,0 0 0 16,0 0-256-16,0 0-48 0,-5 7-16 0,-3-4 0 16,-2-1-176-16,-3 1-48 0,-3 0 0 0,-7 2 0 15,-6-2-96-15,-3 0-32 0,-4 0 0 0,-3-1 0 16,-4-1 16-16,-2 1 0 0,-2 1 0 0,0 1 0 15,-1-3 16-15,1 1 0 0,0-2 0 0,2-2 0 16,3 1-16-16,4-1 0 0,5-3 0 0,3 1 0 16,0 0-192-16,3 1-32 0,2-2-16 0,5 0 0 15,3 1-224-15,5 1 176 0,0 0-176 0,5 1 160 16,2-2-32-16,5 4-128 0,0 0 192 0,0 0-64 16,0 0-128-16,6-4 192 0,2 1-192 0,2 2 192 0,1 2-64 0,-1 2-128 15,3 1 192-15,-3 2-64 0,0-2-128 16,-1 2 160-16,0 3-160 0,-1-1 160 0,-2 4-160 15,-2 4 0-15,1 2 0 0,-4 1 0 0,-1 1 0 0,-1 3 0 16,-4 4 0-16,-1-1 0 0,-3 2 0 0,-1-1 128 16,-4 3-128-16,-2 3 0 0,2-1 176 0,-1 0-48 15,-1 2-128-15,-1 2 192 0,1-2-192 0,0 1 144 16,2-1-144-16,4 0 128 0,1-2-128 0,3-3 0 16,2-1 0-16,4 1 128 0,0-2-128 0,0-2 0 15,0-3 144-15,3-2-144 0,0 2 0 0,1-2 128 16,0 1-128-16,1-3 0 0,2-3 0 0,0-1 128 15,2 0-128-15,2-7 0 0,1 2 128 0,2-2-128 16,2 1 128-16,2-1-128 0,1-5 128 0,2 1-128 16,0-3 128-16,3 2-128 0,1 4 0 0,-1-3 0 0,1-1 0 0,-1 1 128 15,2 1-128-15,-2 3 0 0,1-1 0 0,2-1 0 16,0 0 0-16,1-1 0 16,0 0 0-16,2 1 0 0,2 4 0 0,1-3 0 15,1 4 0-15,3-3 0 0,1 2 0 0,2-4 0 0,-1 0 0 16,-1 5 0-16,-2-1 0 0,-4 3 0 0,-3 5 0 15,-4-3 0-15,-3-1 0 0,-2 1 0 0,-6 1 0 0,-2 1 0 16,-5 2 240-16,-3 0 16 0,-4 1 16 0,-4 0 0 16,-1 2 112-16,-5 0 32 0,-4-1 0 0,-5 2 0 15,-5 0 80-15,-4 1 16 0,-5-2 0 0,-3 3 0 16,-3-3-16-16,-4-2 0 0,-6 1 0 0,-3-1 0 16,-4-2-144-16,-2-1-32 0,-3-1 0 0,-3 1 0 15,-1-5-128-15,0 1-16 0,-1-1-16 0,0-3 0 0,3 1-160 16,3-6 0-16,4-1 0 0,5-2 128 0,4-3-128 0,5-2 0 15,5 0 0-15,7 0 0 16,3-2-608-16,6-1-160 0,3 1-16 0,5-2-16 16,3 4-1216-16,5-1-240 0,4 0-48 0,1 6-17712 15</inkml:trace>
  <inkml:trace contextRef="#ctx0" brushRef="#br1" timeOffset="51411.85">5915 7678 10703 0,'0'0'464'0,"0"0"112"0,0 0-448 0,0 0-128 15,10-1 0-15,-10 1 0 0,9 0 944 0,-9 0 160 16,0 0 48-16,0 0 0 0,0 0-256 0,9-3-32 15,-9 3-16-15,7-1 0 0,-7 1-384 0,0 0-80 16,0 0 0-16,0 0-16 0,0 0-176 0,0 0-48 16,0 0 0-16,0 0 0 0,0 0 96 0,0 0 16 15,0 0 0-15,0 0 0 0,0 0 192 0,0 0 64 16,0 0 0-16,0 0 0 0,0 0-352 0,0 0-160 16,0 0 160-16,0 0-160 0,6 4 0 0,-6-4 0 15,0 0 0-15,8 3-6720 0,-8-3-1344 0</inkml:trace>
  <inkml:trace contextRef="#ctx0" brushRef="#br1" timeOffset="52823.12">5545 8071 16575 0,'0'0'736'0,"0"0"160"0,0 0-720 0,0 0-176 0,7-4 0 0,-7 4 0 16,5-9 912-16,-5 9 160 0,0 0 16 0,0 0 16 16,0 0-160-16,-5-5-48 0,-4 0 0 0,-2 5 0 15,1 1-272-15,-3 2-64 0,-1-3-16 0,-2 1 0 16,-2 1 112-16,-1 4 32 0,-4 1 0 0,-1-3 0 16,-2 1-64-16,-3 3-16 0,-3-5 0 0,-1 3 0 15,-4 0 32-15,-3-1 0 0,-4-1 0 0,1 0 0 16,1 1-16-16,3-3 0 0,2-2 0 0,3 0 0 0,2 0-208 0,1-1-32 15,3-3-16-15,2 2 0 0,0-2-208 16,3 3-32-16,2-1-128 0,4-2 192 0,1-1-192 0,2 3 144 16,1 1-144-16,3 1 128 0,0 1-128 0,10-1 0 15,-8 5 144-15,8-5-144 0,0 0 0 0,0 0 0 16,0 0 0-16,-1 9 0 0,1-9 0 0,1 13 128 16,0-2-128-16,2-2 0 0,-3-9 0 0,0 0 128 15,4 13-128-15,-2-3 0 0,0 2 128 0,-2 2-128 16,-2-1 128-16,0 1-128 0,0 1 144 0,-1 1-144 15,-2-1 192-15,-3 4-192 0,3 3 224 0,-3 2-64 16,-1 4-16-16,-1-4 0 0,-1 1 64 0,-1-1 16 16,0 4 0-16,-2-1 0 0,0 2-32 0,-2 1 0 15,1 1 0-15,0 1 0 0,-3-1-32 0,0-5-16 16,-2 1 0-16,2-3 0 0,0 2 48 0,1 0 0 0,3-4 0 16,1-2 0-16,-1 1-32 0,1-5 0 15,0-1 0-15,6-1 0 0,3-2-160 0,1-5 192 16,3-7-192-16,0 0 192 0,6 8-192 0,2-3 0 15,4-4 144-15,1-1-144 0,1-1 0 0,3 0 144 0,4-6-144 16,3 2 0-16,3 2 144 0,3-1-144 0,2 0 0 0,1 1 144 16,-1 0-144-16,3 0 0 0,3-2 0 0,2 0 0 15,-2 2 0-15,1 2 0 0,2-2 0 0,0 3 0 16,-2 4 0-16,-2 1 0 0,2 4 0 0,-4 0 0 16,-4 4-128-16,0 3 128 0,-3 3 0 0,-4 2 0 15,-4-1 0-15,-1 2 0 0,-1-2 0 0,0 0 0 16,-1 3-128-16,-3 3 128 0,-4-3 0 0,0 1 0 15,-2 0 0-15,-2-1 0 0,-1-3 0 0,0 3 0 0,-1 2 0 16,-2-2 160-16,-2 5-32 0,-1-4-128 0,-3-2 320 0,-1 2-64 16,-1 2 0-16,-4-4 0 0,-4 6 80 0,-4-2 16 15,-1 2 0-15,-4-3 0 0,-4 2 128 0,-4-3 32 16,-6 5 0-16,-5-3 0 0,-4-1-80 0,-5 1-16 16,-4-6 0-16,0 0 0 0,-1 1-240 0,0-4-48 15,-7-3-128-15,4 0 192 0,-4-3-192 0,2 0 0 16,3 0-192-16,-3-2 192 15,1 4-2528-15,2-2-400 0,-5 0-80 0</inkml:trace>
  <inkml:trace contextRef="#ctx0" brushRef="#br2" timeOffset="64638.18">2396 11922 18015 0,'3'-10'800'0,"-3"10"160"0,5-12-768 0,0 4-192 0,-3-4 0 0,0 4 0 16,-2-2 1072-16,0 10 160 0,-7-7 48 0,1-1 0 15,0 3-272-15,-3 2-48 0,-3 0-16 0,1-1 0 16,-2 4-336-16,-2 1-64 0,-3 2-16 0,-2 0 0 16,1 0 64-16,-4 3 16 0,-3 2 0 0,0-2 0 15,-5 1-48-15,1 0-16 0,-6-2 0 0,-1 4 0 16,-4-2-16-16,1 2 0 0,-1-1 0 0,2 1 0 0,-2 0-144 15,4 0-48-15,5 0 0 0,1-1 0 0,1-1-80 0,2-2 0 16,2 2-16-16,3 0 0 0,4-2 16 0,2 3 0 16,3-3 0-16,2 0 0 0,1 4-64 0,4-3-16 15,7-6 0-15,-7 13 0 0,4-4-176 0,1 4 0 16,4-1 0-16,1 2 0 0,1 3 0 0,1 1 0 16,0 1 0-16,2 5 0 0,-2 0 0 0,1 8 0 15,1 4 0-15,-1 2 128 0,3 5-128 0,-3 5 0 16,-1 4 0-16,0 4-176 0,0 3 176 0,-2 3 0 15,-1 7 128-15,-2 0-128 0,4-1 0 0,-2-17 0 16,-2 7 0-16,0 3 128 0,1 7-128 0,1-2 0 16,0 1 0-16,-2-1 128 0,0 1-128 0,0-4 192 0,0 0-64 0,0 0 0 15,-3 0 64-15,2-3 0 16,0 2 16-16,-1 22 0 0,-3-11-208 0,-1-6 176 16,-1-4-176-16,1-3 160 0,0 2-160 0,-3-2 128 0,-1-4-128 0,0 0 128 15,-1 0-128-15,0-1 0 16,-2-2 0-16,-1-2 128 0,0 0-128 0,0-2 0 15,-1 5 0-15,-2-5 0 0,-2 1 0 0,-1 1 0 16,-3-1 0-16,3 3 0 0,-2-6 0 0,4-2 0 16,-2-1 0-16,2-1 0 0,1-3 0 0,0-3 0 0,3-4 0 15,1-1 0-15,2-6 0 0,2 2 0 0,1-7 0 0,2-2 0 16,1-4 0-16,2 1 0 0,1-2 0 0,2-4 0 16,0-10 0-16,5 14 0 0,1-5 0 0,3 1 0 15,3-2 0-15,2 0 0 0,6-1 0 0,4 2 0 16,3-3 0-16,3 3 0 0,5-4 0 0,1 0 0 15,1-1 240-15,1 0-48 0,1-3 0 0,0 0 0 0,0 1 176 16,2 0 16-16,-2 1 16 0,3 2 0 0,2 1-16 0,1 0 0 16,2 6 0-16,0-2 0 0,-2 3-256 0,-2 3-128 15,0 1 128-15,-4 2-128 16,-5-3-528-16,0 1-192 0,-1-2-48 0,3 2-17792 16</inkml:trace>
  <inkml:trace contextRef="#ctx0" brushRef="#br2" timeOffset="65831.88">8317 11762 15775 0,'0'0'704'0,"0"0"128"0,11-8-656 0,2 2-176 0,1-2 0 0,1 3 0 15,2-1 1088-15,2-2 176 0,0 2 32 16,4-3 16-16,-3 1-368 0,6-4-80 0,0 1-16 0,2-3 0 15,2-1-80-15,1 0-32 0,0 1 0 0,2 1 0 16,1 1-64-16,2-1-16 0,2 1 0 0,-2 1 0 16,-3 0-80-16,0 4-32 0,-2-3 0 0,-1 2 0 15,-5 3-160-15,-2 0-48 0,-1 3 0 0,-2 2 0 0,-4 3-112 16,0 3-32-16,-2-3 0 0,-4 5 0 16,-1 2-64-16,-2 4 0 0,-2 3-128 0,-1 0 192 0,-1 1-192 0,-3 4 176 15,-1 2-176-15,-2 9 160 0,0 4 32 0,0 5 0 16,-2 4 0-16,-2 6 0 0,0 2-32 0,-1 6 0 15,2 4 0-15,0 3 0 0,3 4 16 0,-1 4 0 16,0 1 0-16,0 7 0 0,2-3-16 0,0 4 0 16,2 0 0-16,-1-1 0 0,1 0 0 0,0-2 0 15,0 0 0-15,-1 0 0 0,-2 3-160 0,1-1 192 16,1-4-192-16,-5 1 192 0,-1-2-192 0,-1 5 160 16,2-3-160-16,-2 2 160 0,-1-5-32 0,3 4 0 15,3-4 0-15,0-2 0 0,-1-3 112 0,2-1 16 16,2 2 0-16,4-2 0 0,0-1-128 0,4 1-128 15,-1-1 176-15,4-3-176 0,1-2 128 0,-2-1-128 16,3-6 0-16,1-3 0 0,1-6 0 0,1 1 0 16,-2-8 0-16,3 2 0 0,1-4 128 0,3-2-128 15,-4-1 0-15,-1 0 0 0,0-2 176 0,3 3-32 16,-1-1 0-16,-2 1 0 0,1 4-144 0,1-2 0 0,0-3 0 0,-1-1 128 16,-1-1 0-16,0 0 0 0,1 1 0 0,-1-2 0 15,1-2 144-15,1-4 32 0,-3 2 0 0,1 0 0 16,-2-6-32-16,0-1 0 0,-1 0 0 0,0-1 0 0,-2 0-80 15,-1-2-32-15,-2-2 0 0,0-1 0 0,-2-2-32 0,-2-2-128 16,-2-3 192-16,0 3-64 0,-4-3 128 16,0 0 0-16,-2-2 16 0,-2 0 0 0,-5 0 208 0,0 2 32 15,-3-2 16-15,-5 2 0 0,-9-2-96 0,-4 2-32 16,-6-3 0-16,-3 4 0 0,-3-4-192 0,-3 3-32 16,-1-2-16-16,-3 2 0 0,-1-2-160 0,-2 1-272 15,0-2 64-15,-6 0 16 16,-8-3-2096-16,1-6-400 0,1-7-96 0</inkml:trace>
  <inkml:trace contextRef="#ctx0" brushRef="#br2" timeOffset="66771.53">2522 12289 13823 0,'0'0'1216'0,"0"0"-960"0,0 0-256 0,0 0 0 16,0 0 1104-16,0 0 176 0,2-9 48 0,0 2 0 15,-2 7 208-15,2-12 64 0,2 4 0 0,-3-3 0 16,-1 11-64-16,0 0-16 0,0 0 0 0,0 0 0 0,-5-6-528 0,5 6-96 16,0 0-32-16,0 0 0 0,0 0-320 0,-6 9-64 15,-2 1-16-15,2 5 0 0,1 2-160 0,4 3-48 16,-1 3 0-16,1 5 0 0,0-1 128 0,1 4 32 15,1 5 0-15,2 0 0 0,0-5 32 0,0-1 16 16,-1 0 0-16,2 2 0 0,1-7-80 0,0 2 0 16,-1-5-16-16,1-2 0 0,2-1-144 0,2 0-32 15,0-1 0-15,3-3 0 0,2-1-192 0,1-7 144 16,3 0-144-16,1-3 128 0,7 0-128 0,0-2 160 16,2 0-160-16,-1-2 160 0,4-2-160 0,-2 1 0 15,0 0 0-15,-1-2 128 0,0 2-128 0,-1 1-224 0,-2 0 48 16,1-1 16-1,-2-3-2112-15,0 0-416 0,-3 0-96 0</inkml:trace>
  <inkml:trace contextRef="#ctx0" brushRef="#br2" timeOffset="66952.81">3177 12462 33231 0,'0'0'1472'0,"0"0"304"0,2 13-1424 0,2 5-352 0,0 1 0 0,1 6 0 15,-4 2 912-15,-1 7 112 0,-1 4 32 0,1 7 0 16,-5-1 64-16,2 6 16 0,2 3 0 0,-2-13 0 16,1 7-240-16,-2 1-64 0,-1 2 0 0,0 2 0 15,-2 0-496-15,2-1-96 0,0 0-32 0,0 12 0 16,3-11-944-16,0-7-192 16,4-8-32-16,0-3-16 0,2-4-1456 0,2-5-304 0,2-3-48 15,3-4-12800-15</inkml:trace>
  <inkml:trace contextRef="#ctx0" brushRef="#br2" timeOffset="67634.75">5843 12293 19407 0,'0'0'848'0,"0"0"192"0,0 0-832 0,0 0-208 0,0 0 0 0,9 13 0 16,-2 1 1424-16,-5 5 240 15,-1 3 64-15,-1 3 0 0,-2 5-320 0,-2 7-48 16,0 3-16-16,0 7 0 0,-1 1-144 0,0 5-48 0,-5 6 0 0,0 3 0 16,1 2-160-16,-2 1-32 0,-2-3-16 0,0 1 0 15,0-3-448-15,1-6-96 0,2-7-16 0,-2-4 0 16,1 0-208-16,3-2-48 0,2-4-128 0,3-7 192 31,3-3-896-31,5-3-176 0,4-4-32 0,1-3-15856 0</inkml:trace>
  <inkml:trace contextRef="#ctx0" brushRef="#br2" timeOffset="68173.73">2707 14415 22575 0,'0'0'992'0,"0"0"224"0,0 0-976 0,0 0-240 0,0 0 0 0,0 0 0 0,12-3 1088 0,1-2 160 16,2 0 32-16,1 1 16 0,2-4-256 0,3 1-48 15,1-3-16-15,3 1 0 0,0 1-448 0,2-2-80 16,-1-1-32-16,2 2 0 0,-1-3-288 0,-2 3-128 16,1-3 0-16,-4 4 128 0,-3 0-352 0,-2 5-80 15,-3-4-16-15,-1 2-9088 16,-13 5-1840-16</inkml:trace>
  <inkml:trace contextRef="#ctx0" brushRef="#br2" timeOffset="68490.7">2678 14439 27071 0,'-20'14'1200'0,"7"-7"240"0,-1 2-1152 0,-1 0-288 16,-2 1 0-16,2 7 0 0,1 1 1344 0,2-1 192 15,0 0 64-15,-1 2 0 0,-2 1-544 0,1 2-96 16,3-2-32-16,1 1 0 0,2-1-400 0,3-1-80 15,2-1 0-15,5 0-16 0,1-4-176 0,5 1-48 16,3 0 0-16,5-1 0 0,3 1-32 0,5-1-16 0,4-1 0 0,2 1 0 16,2 1 128-16,0-2 32 0,3-3 0 0,1 3 0 15,-3-2 64-15,-1 1 0 0,-2 0 16 0,-2 4 0 16,-3-5 48-16,-4 2 0 0,-2 0 0 0,-5-3 0 16,-4 2-128-16,-2 2 0 0,-2-3-16 0,-1 1 0 15,-3 2 16-15,-2-1 0 0,-2-4 0 0,-1 2 0 16,-6-2 0-16,-4 3 16 0,-4 2 0 0,-3 1 0 0,-4-2-144 15,-3 2-16-15,-2 1-16 0,-3 1 0 16,-2-1-160-16,-2 2 0 0,-2-1 0 0,-15 3 128 16,6-2-768-16,5-3-144 0,5-7-48 0,7-1 0 15,4-4-1904-15,8-3-384 0,8-4-80 0</inkml:trace>
  <inkml:trace contextRef="#ctx0" brushRef="#br2" timeOffset="69153.58">5843 14807 12895 0,'-9'-12'1152'0,"4"8"-928"0,-1-4-224 0,-3 2 0 0,0 1 1776 16,-2-2 304-16,-2 0 64 0,-3 2 16 0,-2-3-736 0,0 3-144 16,-4 1-16-16,1 2-16 0,-1 2-224 0,1 1-64 15,-1 3 0-15,0 1 0 0,-2 4-80 0,1 0-32 16,0 3 0-16,2 7 0 0,0 6-144 0,2 2-16 16,2 3-16-16,-2 1 0 0,-2 6-272 0,6 5-48 15,3 2-16-15,4-1 0 0,0-4-96 0,5 2-32 16,9 5 0-16,1-6 0 0,6 0-16 0,0-3-16 15,6-2 0-15,3-2 0 0,3-2 0 0,1-8 0 16,4-4 0-16,0-4 0 0,2-6 208 0,-2-2 64 16,2-4 0-16,2-4 0 0,1-3 128 0,-1-6 48 15,-1-4 0-15,-10 2 0 0,2-6 16 0,2-4 0 16,-1-5 0-16,-4 0 0 0,-1-1-240 0,-3-4-32 16,-3 1-16-16,-4 0 0 0,-6-1 304 0,-1-2 64 15,-8 0 16-15,-2-3 0 0,-7-5-96 0,-2 0 0 0,-7 3-16 16,0 2 0-16,-4 2-368 0,-2 6-80 0,-1 4-16 0,-2 6 0 15,0 5-160-15,-4 5 0 0,0 1-160 16,-16 6 160 0,5 4-1536-16,5 6-192 0,5 1-64 0,3 5-18608 0</inkml:trace>
  <inkml:trace contextRef="#ctx0" brushRef="#br2" timeOffset="71444.64">11023 11609 18431 0,'-5'-11'816'0,"3"5"160"0,-4-5-784 0,-1 2-192 16,0-2 0-16,-1 2 0 0,-4-2 1216 0,-3 2 208 15,-5-3 48-15,-2 2 0 0,-2 0-368 0,-2-1-64 16,1 2-16-16,-4 0 0 0,1 2-256 0,-1 0-48 15,-2 2-16-15,1 2 0 0,-1 1-208 0,1 0-48 16,0 1-16-16,1 1 0 0,1 1-80 0,3 2-16 16,0-2 0-16,4 3 0 0,1 1-176 0,0 1-32 15,3-3-128-15,1 2 192 0,2 1-192 0,3 1 0 16,1-2 128-16,2 2-128 0,2-1 0 0,2 1 0 16,1 3 0-16,3-1 0 0,2 4 0 0,2 2 0 15,2 2 0-15,3 3 0 0,1 0 0 0,0 6 0 0,2-1 0 16,-1 7 0-16,3 2 0 0,-1 3 0 0,-1 3 0 15,2 5 0-15,0 4 0 0,0 2 0 0,0 2 0 0,4 27 0 16,-4-4 0-16,-4-1 0 0,-1 2 0 0,-2 1 0 16,-2 0 0-16,-3 6 128 0,-2-2-128 0,-1 1 0 15,0 0 0-15,-2-1 0 0,1 3 128 0,-1 2-128 0,1-7 0 16,-1 3 0-16,3-2 0 0,-4 1 0 0,0 4 0 0,2-5 0 16,-1 2 0-16,-2-1 0 0,-2-2 128 0,0 2-128 15,1-6 0-15,1 3 0 0,-2 1 128 0,0-4-128 16,-1-1 0-16,-1-1 0 0,2-4 144 0,-1 1-144 15,0 3 128-15,1-4-128 0,-5-4 0 16,-2 2 128-16,-1 0-128 0,0-4 0 0,0 1 0 0,-1-4 128 16,0 0-128-16,-1-4 0 0,2-1 128 0,0-1-128 15,1-2 0-15,-2-2 128 0,5-7-128 0,0-4 0 16,2-8 0-16,0-2 0 0,2 1 144 0,2-9-144 16,2-3 160-16,-1-4-160 0,1-1 144 0,2-6-144 0,1-8 128 15,0 0-128-15,1 11 160 0,2-3-160 16,1 2 192-16,-1-5-192 0,-3-5 256 0,11 9-64 0,0-3-16 0,4 3 0 15,3 0 48-15,2-2 16 0,1 4 0 0,4-6 0 16,3 5-112-16,3-5 0 0,-2 1-128 0,-5-1 192 16,3-1-192-16,1-1 0 15,0 1 128-15,2-4-128 0,1-2 0 0,0 0 0 16,4-1 0-16,7-3 0 0,-4-4 0 0,-3-2 0 0,-3 0-208 16,-3-7-16304-16</inkml:trace>
  <inkml:trace contextRef="#ctx0" brushRef="#br2" timeOffset="71896.23">11511 11900 16575 0,'0'0'1472'0,"-2"-3"-1168"16,-1-4-304-16,2 1 0 0,1 6 896 0,0 0 128 0,0 0 32 0,0 0 0 15,0 0-128-15,10 2-32 0,3 7 0 0,2 0 0 16,2 5-240-16,0 4-48 0,4 2-16 0,0 4 0 15,2 1-80-15,1 5 0 0,2-3-16 16,-1 3 0-16,-1 0-80 0,1 0-16 0,-4 1 0 0,-1-1 0 16,2-4-256-16,-3-2-144 0,-1 0 160 0,-2-4-160 15,-2-1 144-15,2-1-144 0,-4-3 128 0,0-2-128 16,-2-4-160-16,-2 1-112 0,-8-10-32 16,0 0-8256-16,6 5-1648 0</inkml:trace>
  <inkml:trace contextRef="#ctx0" brushRef="#br2" timeOffset="72148.55">11950 11766 25919 0,'0'0'1152'0,"-8"0"224"0,2 0-1104 0,-2 3-272 0,-1 3 0 0,0 4 0 0,-1 0 1088 0,-1 6 176 15,-3 6 16-15,-1 5 16 0,-2 1-240 0,-1 5-48 0,0 2-16 0,2 2 0 16,-2 4-96-16,-2-2 0 15,1-1-16-15,0 4 0 0,0 2-288 0,1-5-48 16,1-3-16-16,2-1 0 0,4-2-400 0,0-5-128 16,4 0 0-16,-2 5 0 15,4-11-1280-15,5-3-352 0,2-4-80 0</inkml:trace>
  <inkml:trace contextRef="#ctx0" brushRef="#br2" timeOffset="72656.59">12387 12179 5519 0,'0'0'496'0,"0"0"-496"0,0 0 0 0,0 0 0 16,4 9 5264-16,0 7 960 15,-2 6 192-15,-2 6 48 0,0 1-4352 0,0 3-880 0,-1 5-160 0,-3 5-48 16,-1 3-240-16,-3 5-48 0,1 2-16 0,-3 3 0 16,2 2-272-16,-1-1-48 0,0-3-16 0,-2 17 0 31,3-10-960-31,2-12-208 0,1-3-48 0,1-8-14528 0</inkml:trace>
  <inkml:trace contextRef="#ctx0" brushRef="#br2" timeOffset="72958.59">11403 14215 12895 0,'0'0'1152'0,"0"0"-928"16,8-1-224-16,1 1 0 0,0 2 2832 0,1 2 528 15,3 4 96-15,-1 3 32 0,4 4-1536 0,1 5-304 16,1 2-64-16,0 9-16 0,0 1-416 0,1 2-96 0,-3 4-16 0,1 0 0 16,-2-1-368-16,0 5-80 15,1 4-16-15,-4-2 0 0,-2 2-448 0,-1-3-128 16,0 3 0-16,-1-5 0 15,-2-2-624-15,1-3-192 0,-4-3-32 0,1-3-16 16,-1-2-1936-16,1-2-384 0,1-7-80 0</inkml:trace>
  <inkml:trace contextRef="#ctx0" brushRef="#br2" timeOffset="73173.11">11843 14238 27647 0,'0'0'2448'0,"0"0"-1952"0,0 0-496 0,0 0 0 0,0 0 1152 0,-2 6 144 16,0 8 32-16,-3 4 0 0,-1 4-400 0,-3 4-80 16,-3 4-16-16,2 3 0 0,-4 2-64 0,-1 3-32 15,-4 6 0-15,-1 1 0 0,-2 7 32 0,-1 2 0 16,3-1 0-16,-3 1 0 0,-1-1-368 0,0 2-64 16,2-3-16-16,0-1 0 15,1-3-1408-15,-1-5-272 0,1-2-64 0,5-2-10160 16,-1-7-2016-16</inkml:trace>
  <inkml:trace contextRef="#ctx0" brushRef="#br2" timeOffset="73508.14">12059 15006 26719 0,'0'0'2368'0,"0"0"-1888"15,0 0-480-15,0 0 0 0,0 0 1904 0,8 1 272 16,-1-1 64-16,2 0 16 0,1 0-1424 0,1 1-272 16,0-1-64-16,1 0-16 0,-2 1 16 0,0 3 0 0,1 4 0 0,-1 0 0 15,-2 6-336-15,-2 2-160 0,1 1 160 0,-3 3-160 16,-4 4 272-16,-2 5-32 0,0 3-16 0,-5 2 0 16,1-1 144-16,-3 3 16 0,-2 5 16 0,-2-4 0 15,-1-3 0-15,0-4 0 0,1-2 0 0,2-2 0 16,1-3 448-16,2-6 96 0,3-3 16 0,3 0 0 15,2-3-480-15,5-4-96 0,0 2 0 0,6-4-16 0,2-4-368 16,3-2 144-16,3 0-144 0,4-4 0 0,4-4 0 16,2 1 0-16,4-4 0 0,3-2 0 0,2-2-192 0,3-1-128 15,4-4-48-15,20-9 0 16,-5-3-2480-16,-7 0-496 0</inkml:trace>
  <inkml:trace contextRef="#ctx0" brushRef="#br2" timeOffset="74172.66">12829 11600 28095 0,'0'0'1248'0,"-1"-6"256"0,2 0-1200 0,2-3-304 0,1-1 0 0,1-1 0 16,0 4 400-16,1-3 32 0,2 2 0 0,1-3 0 15,1-1-64-15,3 3-16 0,2-2 0 0,0 3 0 16,1-2-352-16,1 4 128 0,2 2-128 0,2-1 0 16,0 4 0-16,0 1 0 0,-2-2 0 0,0 6 0 15,-1 5 0-15,-1 0 0 0,0 2 0 0,-2 5 0 0,-1 0 0 0,-2 6 0 16,-2 7 0-16,-1 7 0 0,-3 5 0 16,-2 10 0-16,-3 4 0 0,-1 10 176 0,-2 7 48 0,-5 8 16 15,-2 7 0-15,0 6 0 0,-1 7-48 0,0 0 0 16,1 5 0-16,-1 41 0 0,1-10-64 0,4-9-128 15,2-5 176-15,2-8-176 0,-1-1 128 16,2-5-128-16,2-2 0 0,1-8 0 0,-1-2 0 0,1 0 0 0,-1-7 0 16,3 1 0-16,-1 2 0 0,3-7 0 0,-1-7 0 0,3 3 0 15,1-4 0-15,3 1 0 0,2-5 128 0,-1-1-128 16,1-3 144-16,0-2-16 16,3-1-128-16,4-7 192 0,0 0 64 0,-1-3 0 0,-2-5 0 0,-1-2 0 15,0 1 16-15,-2-7 16 0,0-1 0 0,-1 0 0 16,-1 1 32-16,-4 0 16 0,1-3 0 15,1-1 0-15,-5-1 0 0,-1-1 0 0,-4-1 0 0,-2 1 0 16,-1 3 16-16,-4-3 0 0,-4-3 0 16,-3 2 0-16,-2 0 112 0,-3-1 32 0,-6-3 0 0,-4 1 0 15,-5 0-16-15,-3 0 0 0,-1-4 0 0,8-8 0 16,-9 0-176-16,-3-2-48 0,-5 2 0 0,1-5 0 16,-1-1-256-16,4-2 0 0,3-5-176 0,4-3 176 15,2-1-1792-15,4-7-240 0,3-3-48 16,-6-11-15104-16</inkml:trace>
  <inkml:trace contextRef="#ctx0" brushRef="#br2" timeOffset="74497.22">13914 13165 3679 0,'0'0'320'0,"0"0"-320"16,0 0 0-16,0 0 0 0,0 0 5600 0,11 0 1056 15,3-1 192-15,4 0 64 0,4-2-4976 0,4-2-976 16,6 0-208-16,4-1-48 0,2-5-384 0,2 4-64 0,0-5-32 0,13-2 0 31,-6 5-1376-31,-6 1-256 0,-5 2-64 0,-14 5-7104 16,-1 2-1408-16</inkml:trace>
  <inkml:trace contextRef="#ctx0" brushRef="#br2" timeOffset="74644.64">13996 13595 29999 0,'-20'18'1328'0,"14"-12"272"0,-1 3-1280 0,1-2-320 0,1 5 0 0,2-5 0 16,3 4 1072-16,0-11 144 0,0 0 16 0,9 6 16 16,1 3-704-16,3-5-144 0,4-4-16 0,4 0-16 0,6-4-192 0,5-5-48 15,6-1 0-15,19-13 0 16,-5 0-1984-16,0-1-416 0,2-5-80 16</inkml:trace>
  <inkml:trace contextRef="#ctx0" brushRef="#br2" timeOffset="75353.05">16268 11602 18431 0,'-10'-3'1632'0,"-4"1"-1312"0,-3-1-320 0,-1 2 0 16,-2 0 2560-16,-2 1 432 0,0 1 80 0,-4 1 32 15,-1 2-2272-15,-3 1-464 0,-1-2-96 0,0-1-16 16,-1 2-112-16,0 1-16 0,-1-1-128 0,0 0 192 0,-3-2-64 16,1 3-128-16,-1 2 176 0,1-2-176 15,-1-3 144-15,0 2-144 0,2 3 0 0,1-1 144 0,1 2-144 16,1 2 0-16,3 1 0 0,0-1 0 0,2 3 0 0,3-3 128 16,0 2-128-16,3-1 0 0,2-3 384 0,3 2-16 15,2-2 0-15,3 2 0 0,3-4-80 0,3 4-16 16,1-2 0-16,4 3 0 0,3 0-128 0,0 1-16 15,4 2-128-15,1-1 192 0,2 3-192 0,2 2 0 16,1 1 128-16,1 5-128 0,-1 1 0 0,4 6 128 16,-3 4-128-16,0 3 0 0,1 5 128 0,-1 8-128 15,-1 5 0-15,4 28 0 0,-6-3 144 0,-3 3-144 16,-3 6 128-16,-2 6-128 0,-1 1 0 0,-7 4 0 16,-2-3 0-16,-2 3 0 0,-3 5 0 0,-2-1 0 0,-5-4 0 0,-2 0 0 15,-3 1 128-15,-1-3-128 16,1 3 128-16,0 1-128 0,-1-4 256 0,0 1-16 15,-2 3-16-15,2-2 0 0,0 2 0 0,1-1 0 16,-2-3 0-16,-1 2 0 0,0 1-96 0,4-3 0 16,0 2-128-16,3-7 192 0,1-4-192 0,4 1 176 0,3-2-176 15,-2-3 160-15,3-8-160 0,3 1 0 16,3-5 0-16,2-4 128 0,2-7-128 0,3-3 0 0,1-7 144 0,3-7-144 16,4-1 0-16,1-7 0 0,5-5 0 15,1-3 0-15,6-3 0 0,2-3 128 0,4-1-128 0,1-5 0 16,3-3 128-16,0 0-128 0,1 1 160 0,1-5-160 15,1-6 128-15,1-1-128 0,3-4 0 0,2-4 144 0,6-2-144 16,6-8-256-16,6-4 64 0,-1-6 16 16,-3-5-1696-16,-1-3-352 0,-1-4-64 0</inkml:trace>
  <inkml:trace contextRef="#ctx0" brushRef="#br2" timeOffset="75895.36">16821 11881 16175 0,'5'-19'704'0,"-1"12"176"0,-3-5-704 0,3 1-176 0,-2 2 0 0,-2-1 0 15,-1 3 1088-15,-1 1 192 0,-5 1 48 0,0 4 0 16,-2 2-112-16,-3 5 0 0,-2 1-16 0,-4 5 0 16,-2 4-304-16,-2 5-48 0,-4 6-16 0,-1 6 0 15,-3 5-192-15,-1 8-32 0,-1 6-16 0,1 6 0 16,-1 10 96-16,5 2 16 0,2 1 0 0,3 4 0 15,5 0-384-15,6 1-80 0,5-5-16 0,4-3 0 16,6-5-80-16,8-9-16 0,2-7 0 0,7-5 0 16,3-9 128-16,8-4 0 0,4-4 16 0,10-4 0 0,7-9 0 15,3-4 0-15,1-8 0 0,0-8 0 0,0-2-80 0,-1-5-32 16,-2-4 0-16,17-13 0 0,-10 0 160 0,-3-1 48 16,-7 1 0-16,-2-4 0 0,-5-5 416 0,-5-4 96 15,-4-4 16-15,-12 11 0 0,0-8-96 0,-3-7-16 16,-2-10 0-16,-3-3 0 0,-2-4-400 0,-4 0-96 15,-6 3-16-15,-1 2 0 0,-4 11-272 0,-1 8 0 16,-4 8 0-16,-2 6 0 0,-2 5 0 0,-2 7 0 16,-2 3 0-16,-12 3-192 15,-2 11-1568-15,-2 4-304 0,-2 5-64 0,7 4-9856 16,-6 6-1968-16</inkml:trace>
  <inkml:trace contextRef="#ctx0" brushRef="#br2" timeOffset="76461.43">17294 14915 29087 0,'0'0'1280'0,"-9"-2"272"16,-3 1-1232-16,1 1-320 0,-4 1 0 0,-2 3 0 0,1 1 960 0,-3 6 128 15,-1-1 16-15,-2 6 16 0,0-1-608 0,-2 4-112 16,-2 4-16-16,-2 5-16 0,0 5 16 0,2 4 0 15,0 2 0-15,2 6 0 0,1-3 64 0,3 6 0 16,3 4 16-16,3-1 0 0,4-2-304 0,5 2-160 16,4 3 160-16,5-7-160 0,3-8 0 0,6-2 0 15,4-7 0-15,2-5 0 0,4-5 192 0,3-5-64 16,6-3-128-16,4-7 192 0,0-5 448 0,4-3 64 0,1-7 32 16,2-4 0-16,3-8-64 0,-2-2-16 0,-2-6 0 0,-4-2 0 15,-5 0-320-15,-2-2-64 0,-5-1-16 0,-3-3 0 16,-4-1 176-16,-3-4 16 0,-5-6 16 0,-5-1 0 15,-4-5-16-15,-5 3-16 0,-2 4 0 0,-1 2 0 16,-3 5-240-16,-1 6-64 0,-2 4 0 0,1 6 0 16,-2-5-128-16,-2 7 0 0,-2 4-160 0,1-1 160 31,-2 2-1040-31,-1 2-112 0,-3 0-32 0,2 0-12192 0,0 6-2432 0</inkml:trace>
  <inkml:trace contextRef="#ctx0" brushRef="#br2" timeOffset="77111.14">17796 11514 25791 0,'-29'-5'1152'0,"15"4"224"0,3-2-1104 0,11 3-272 0,0 0 0 0,0 0 0 16,13-6 2064-16,6-3 368 0,5 3 64 0,4-6 0 15,8-2-1968-15,2-1-400 0,1-3-128 0,3-4 0 16,3 1 0-16,-1-2 0 0,3-2 128 0,3 0-128 16,3 2 0-16,2-2 0 0,0 0 0 0,-3 3 0 15,-3-2 0-15,-2 5 0 0,-1 2 0 0,-5 7 0 16,-2 5 0-16,-5 3 0 0,0 4 0 0,-4 2 0 16,-3 1 0-16,-1 6 0 0,-1 2 0 0,-4 9 0 15,-7 2 0-15,-1 9 0 0,-8 4 0 0,0 3 0 16,-5 9 0-16,-2 4 0 0,-7 6 0 0,-5 8 0 15,-5 8 0-15,-3 10 0 0,-2 5-128 0,-2 7 128 16,-2 5-176-16,-1 3 48 0,0 2 0 0,0 1 0 0,2-1 128 0,2 3 0 16,-1 3-144-16,6 1 144 0,1-4 0 15,4 1 0-15,4-2 0 0,1 2 0 0,0 4 0 0,4-3 0 16,1 5 0-16,2-5 0 0,3 4 0 0,1 1 0 16,2 3 0-16,2-4 0 0,1 1 0 0,2-5 0 15,1 0 0-15,4 1 0 0,1-1 0 0,3-3 0 16,4-4 0-16,4-4 0 0,4-1 176 0,4-3-48 15,4-2-128-15,4-3 192 0,3-7 192 0,6-4 16 16,1-1 16-16,1-5 0 0,-5-4 160 0,-1-1 48 16,-4-6 0-16,0-1 0 0,-2 1-112 0,0-4-32 15,-5-7 0-15,0-2 0 0,-4-7-112 0,-1 2-32 16,-2-6 0-16,-2-4 0 0,-3-4-160 0,-5-4-48 0,-5 0 0 0,-4-5 0 16,-7-1 112-16,-4-1 16 0,-6-2 0 0,-9-1 0 15,-4-3 272-15,-8 2 64 0,-4-2 16 0,-7-2 0 16,-4 1-32-16,-9-3 0 0,-5 5 0 0,-12-2 0 15,-9 0-320-15,-8-3-80 0,-1 0-16 0,-5 5 0 16,-5-4-304-16,-5-1-64 0,-6-1-16 0,2-3 0 31,5 1-2320-31,-3-6-464 0,-3-2-80 0</inkml:trace>
  <inkml:trace contextRef="#ctx0" brushRef="#br2" timeOffset="78820.4">3564 12986 16575 0,'0'0'1472'0,"-9"2"-1168"0,-1 2-304 0,10-4 0 15,-9 8 816-15,9-8 96 0,-6 4 32 0,6-4 0 16,0 0-32-16,0 0 0 0,0 0 0 0,0 0 0 16,0 0 16-16,6 7 0 0,3 0 0 0,3-5 0 15,0-3-64-15,2-2-16 0,4-3 0 0,5 0 0 0,1-2-272 0,0-1-64 16,0-2-16-16,1 2 0 0,0-1-304 0,-1 3-48 16,2-3-16-16,-2 3 0 0,-3 1-128 0,2 0 128 15,0 2-128-15,-3 2 128 0,-2-2-128 0,-3-1 0 16,-1 2 144-16,-1 1-144 15,0-1-1312-15,-3 2-336 0,-10 1-64 0</inkml:trace>
  <inkml:trace contextRef="#ctx0" brushRef="#br2" timeOffset="79160.57">4244 12338 20271 0,'0'0'1792'0,"0"0"-1424"0,-7-4-368 0,7 4 0 16,0 0 608-16,0 0 48 0,-8 0 16 0,8 0 0 15,0 0-32-15,0 0 0 0,0 0 0 0,0 0 0 16,0 0 272-16,0 0 48 0,9-5 16 0,4 1 0 16,1-1-288-16,3-3-64 0,5 1-16 0,2-4 0 15,0 4-192-15,4-3-32 0,0 1-16 0,1-5 0 16,1 0-240-16,-2 4-128 0,-3-2 160 0,1 3-160 16,-1 2-128-16,-2-1-128 0,-3-1-32 0,-3 5-9120 15,-5 1-1808-15</inkml:trace>
  <inkml:trace contextRef="#ctx0" brushRef="#br2" timeOffset="79542.85">4309 12240 29487 0,'0'0'2624'0,"-9"2"-2112"16,-1 0-512-16,10-2 0 0,-8 7 352 0,0 0-32 0,-1 3-16 0,0-1 0 15,-3 3-304-15,0 2 160 0,-4-1-160 0,4 2 128 16,-1 1-128-16,3-1 0 0,1 1 0 0,1 2 128 16,3-1-128-16,1-1 128 0,4-1-128 0,5 3 128 15,2 1-128-15,3-1 0 0,1-5 0 0,2 2-176 16,0 2 176-16,2-1 0 0,3-1 128 0,0-1-128 16,2-1 0-16,4 4 0 0,2-3 0 0,0 0 0 15,-2 1 176-15,1 0-48 0,-3 2 0 0,0-2 0 16,-2 6 64-16,-1-2 0 0,-1 1 0 0,-4-3 0 15,-4 0 64-15,-2 1 0 0,-3-1 16 0,-2-3 0 16,-3 0 304-16,-4 0 48 0,-3 2 16 0,-5 0 0 16,-6-1 64-16,-5 2 0 0,-2-2 16 0,-7 2 0 15,0-1-336-15,-2 1-80 0,-1-3-16 0,1 0 0 16,-1-3-288-16,-1 1 160 0,-1-2-160 0,1-4 128 0,2-1-304 16,1 3-64-16,5-1-16 0,3 2 0 15,4-2-2304-15,5-1-480 0,-3 7-96 0,6 3 0 16</inkml:trace>
  <inkml:trace contextRef="#ctx0" brushRef="#br2" timeOffset="80206.35">6399 15131 27759 0,'0'0'1216'0,"0"0"272"0,0 0-1184 0,0 0-304 0,0 0 0 0,7-5 0 16,4 0 320-16,3 3 0 0,3-2 0 0,2 1 0 16,1-2-320-16,1 0 0 0,2 3 0 0,1-1 0 15,0 2 0-15,2-2 160 0,-2-3-160 0,1 3 128 16,3 3-128-16,-1-1 0 0,-3 0 0 0,0 1 128 15,-1 1-384-15,-2-1-96 0,-2-1-16 0,-3-2-12272 16</inkml:trace>
  <inkml:trace contextRef="#ctx0" brushRef="#br2" timeOffset="80491.78">7167 14632 5519 0,'0'0'496'0,"0"0"-496"16,0 0 0-16,0 0 0 0,3-6 5376 0,4-2 960 15,4 3 208-15,4 1 48 0,5 2-4736 0,2-4-960 16,3 0-176-16,0-3-32 0,2 2-240 0,-2 0-64 15,-1-6 0-15,2 3 0 0,-2 1-240 0,0-1-144 16,0 3 160-16,-4-4-160 0,0 4 0 0,-3-2 0 16,-3 1 0-16,0 3 0 15,-2-1-768-15,-2 1-128 0,-2 1-48 0,-8 4-12880 0</inkml:trace>
  <inkml:trace contextRef="#ctx0" brushRef="#br2" timeOffset="80861.83">7200 14546 15663 0,'-17'13'1392'0,"1"3"-1120"0,-2-5-272 0,-1 6 0 15,0 1 2496-15,0 7 432 0,-2-1 80 0,0 0 32 16,2 0-2464-16,2-3-576 0,1-2 0 0,3 0 0 16,4-1 464-16,5-1 112 0,4 0 0 0,5-1 16 15,5 0 48-15,4 0 0 0,3 0 0 0,4-1 0 0,6 1-256 16,5 1-64-16,5-2 0 0,7 0 0 15,6 3-192-15,2-1-128 0,0 0 160 0,-4 3-160 0,-3-1 160 16,-3 1-160-16,-4-1 160 0,-4 3-160 0,-2 2 384 0,-5 0 0 16,-7 3-16-16,-3-3 0 0,-7-1 112 0,-6 2 32 15,-6-1 0-15,-4 2 0 0,-5-4 256 0,-7 1 48 16,-5 5 16-16,-6-1 0 0,-7 1-96 0,-3-1-16 16,-2 2 0-16,-6-2 0 0,-4 3-256 0,0-4-48 15,0-1-16-15,4-3 0 0,3 0-400 0,3 1 0 16,4-1-144-16,3-2-12496 15,4-3-2496-15</inkml:trace>
  <inkml:trace contextRef="#ctx0" brushRef="#br2" timeOffset="82574.57">19479 13742 28559 0,'-21'3'1264'0,"12"-2"272"0,9-1-1232 0,0 0-304 15,0 0 0-15,0 0 0 0,13-4 544 0,4 0 48 0,2 2 16 0,5-2 0 16,4-1-464-16,5 0-144 0,4 0 0 0,6-2 0 16,5 4 320-16,6 0-32 15,0 1-16-15,4 2 0 0,-1-2 16 0,0 2 0 0,-1 0 0 0,-3 4 0 16,-2 1-288-16,-3 4 0 0,-3-1 0 0,-2 3 0 15,-3-3-2240 1,-6 3-544-16</inkml:trace>
  <inkml:trace contextRef="#ctx0" brushRef="#br2" timeOffset="82805.89">19588 14364 22111 0,'-14'9'1968'0,"3"-2"-1584"15,3-3-384-15,8-4 0 0,0 0 1728 0,1 13 256 16,-1-13 48-16,14 5 16 0,4-3-1536 0,4-2-320 16,2-3-48-16,6-4-16 0,5-5 512 0,5-2 112 15,7-2 16-15,4 2 0 0,4-2-160 0,-1-2-32 16,0-1 0-16,-1 1 0 0,1-2-352 0,-2 2-80 16,-1 3-16-16,-1 0 0 15,-1-2-1888-15,-3 2-384 0,-3 3-80 0</inkml:trace>
  <inkml:trace contextRef="#ctx0" brushRef="#br2" timeOffset="83158.75">19831 13388 28735 0,'0'0'1280'0,"2"-8"256"0,3-3-1232 0,7 2-304 0,4-3 0 0,6 5 0 16,5-4 0-16,4 6 0 0,5 0-176 0,3 0 176 15,5 3 0-15,5 0 0 0,2 2 160 0,6 3-32 16,7 3 448-16,5 2 80 0,-1 6 32 0,2 2 0 16,0 3-96-16,-3 3-16 0,-1 2 0 0,1 4 0 0,-3 5-368 15,-4 0-80-15,-3-1 0 0,-10 5-128 0,-6 2 160 0,-8 2-160 16,-6 2 128-16,-8 3-128 0,-6-2 0 0,-7 2 128 15,-5-1-128-15,-7 0 0 0,-8 6 384 16,-7-2 0-16,-6-2 0 0,-12 0 0 0,-6-7 176 16,-7 5 16-16,-9 1 16 0,-3-1 0 0,-2-4-80 0,-3-3 0 15,-3-2-16-15,-5-3 0 0,0 0-192 0,2-7-48 16,4-1 0-16,6-6 0 16,8-8-672-16,8-2-144 0,11-6-16 0,7-7-16768 0</inkml:trace>
  <inkml:trace contextRef="#ctx0" brushRef="#br2" timeOffset="84029.98">23297 11289 25743 0,'-16'-5'1136'0,"5"0"240"0,0 2-1104 0,-2 1-272 16,-2-1 0-16,1 2 0 0,-4 1 448 0,-3 0 48 16,-6 0 0-16,-5 1 0 0,-3-1-272 0,-6 0-48 15,-5 0-16-15,-1-1 0 0,0 1 16 0,1-1 0 16,-2-1 0-16,0 2 0 0,-2 0-176 0,-2 2 0 15,-4-1 144-15,0 3-144 0,2 1 0 0,4 1 0 16,5-3 0-16,9 1 0 0,5-1 160 0,4 2-32 16,3-2-128-16,6 0 192 0,6 0 160 0,2 1 32 0,10-4 0 15,0 0 0-15,0 0-64 0,0 0 0 0,7 10 0 0,5 1 0 16,0-3-192-16,4 4-128 16,3-2 160-16,1 4-160 0,3 0 160 0,1 5-160 15,0 3 160-15,3 6-160 0,0 2 0 0,-1 7 128 16,1 6-128-16,-3 6 0 0,-4 6 0 0,1 8 0 15,-1 8 0-15,-5 6 0 0,-2 7 0 0,-3 4 128 16,-2 4-128-16,-3 5 0 0,-4 4 0 0,-1 1 128 16,-1-5-128-16,-3 3 0 0,-2-1 0 0,-1-1 0 15,0-1 0-15,-2 3 0 0,-1-4 0 0,0 1 0 16,1-2 128-16,0 3-128 0,-1-1 192 0,-1 7 0 0,0-5 0 0,-2 5 0 16,-1 0 48-16,0 3 0 0,-3 0 0 0,-1 0 0 15,0-1-48-15,0 3 0 0,0-4 0 0,2 1 0 16,-2-2 0-16,3-3-16 0,-2 1 0 0,1-1 0 15,-1-1-176-15,1 2 192 0,-1-7-192 0,1-2 192 16,0-7 0-16,2-1 16 0,0 1 0 0,2-8 0 16,0-5-80-16,2-5 0 0,0-2-128 0,1-7 192 0,0-3-192 15,0-5 128-15,0-6-128 0,-1-3 0 0,0-6 128 0,0-2-128 16,2-2 0-16,3-1 144 0,0-2 0 16,5-6 0-16,0-2 0 0,6 0 0 0,2-4 224 0,3-3 32 15,2 0 16-15,5 0 0 0,2 0 0 0,6-5 0 16,4 3 0-16,6-6 0 0,5 2-96 0,6-3-32 0,1-3 0 15,9 0 0-15,4-4-112 0,1 0-32 0,-4-1 0 16,3-3 0-16,2-2-144 0,6 2 128 16,-1-7-128-16,4 3 128 0,0 1-128 0,-6-2-144 15,-5-1 144-15,-5 0-12736 16,-4-5-2416-16</inkml:trace>
  <inkml:trace contextRef="#ctx0" brushRef="#br2" timeOffset="86093.93">23338 12434 14735 0,'0'0'640'0,"-9"0"160"0,9 0-640 0,0 0-160 16,-9 3 0-16,9-3 0 0,0 0 2240 0,0 0 400 15,0 0 96-15,0 0 16 0,0 0-1136 0,0 0-208 16,0 0-64-16,0 0 0 0,11-5-208 0,3-3-48 15,3 2-16-15,2 1 0 0,3-3-224 0,4 3-32 16,6 1-16-16,2 3 0 0,5-2-208 0,0 2-32 0,3 0-16 0,-1-2 0 16,-3 2-160-16,0 0-16 0,3-1-16 0,-5 2 0 15,-4 3-64-15,-1 1-16 0,-3-2 0 0,-2 1 0 16,-3-2-144-16,-4 0-128 0,-3-1 144 0,-4 0-144 16,0 0-192-16,-12 0-128 0,0 0-16 0,0 0-16 31,0 0-2688-31,4-7-544 0,-4-7-96 0,-3 0-32 0</inkml:trace>
  <inkml:trace contextRef="#ctx0" brushRef="#br2" timeOffset="86399.4">24469 11696 13823 0,'4'-21'1216'16,"0"9"-960"-16,1-2-256 0,1 5 0 0,-1-4 2560 0,2 3 448 15,-2 0 112-15,0 2 16 0,-5 8-1264 0,0 0-240 16,0 0-48-16,0 0-16 0,0 0-416 0,1 18-64 16,-2 2-32-16,0 7 0 0,-3 5-176 0,1 3-48 15,-3 3 0-15,-1 3 0 0,0 6-32 0,1 2-16 16,-1 4 0-16,1 7 0 0,-2 2-32 0,2 5-16 15,1 2 0-15,1-2 0 0,0-1-224 0,0-2-64 16,0-8 0-16,-1-1 0 0,-1-5-256 0,0-3-48 0,1-5-16 16,1-5 0-16,-1-4-128 0,1-6 160 0,1-3-160 15,2-5 160-15,1-2-160 0,3-8 0 0,-3-9 0 16,0 0 0 0,0 0-2080-16,0 0-288 0,0 0-64 0</inkml:trace>
  <inkml:trace contextRef="#ctx0" brushRef="#br2" timeOffset="87510.4">28021 11712 13823 0,'0'0'608'0,"0"0"128"0,0 0-592 0,9-6-144 0,-2 0 0 0,-7 6 0 16,0 0 2656-16,0 0 496 0,10-3 112 0,-10 3 0 0,0 0-1152 0,0 0-256 15,0 0-32-15,0 11-16 16,-1 5-480-16,-1 2-112 0,-4 2 0 0,1 7-16 0,0 4-384 0,1-7-80 16,-1 7-16-16,-2 16 0 0,-1 3-160 0,2 0-48 15,-1 3 0-15,0 0 0 0,-2 2 0 0,3-2-16 16,-2-5 0-16,0-3 0 0,2-5-144 0,1 1-32 16,0-1 0-16,0-5 0 0,1-3-96 0,0-5-32 15,0-1 0-15,2 0 0 0,-1-2-192 0,3-1 0 16,0-2 0-16,0-5 0 15,4-6-1584-15,1 1-400 0,0-3-96 0</inkml:trace>
  <inkml:trace contextRef="#ctx0" brushRef="#br2" timeOffset="88309.74">23588 14643 21423 0,'-19'5'944'0,"9"-2"208"0,0-4-928 0,0 1-224 16,2 1 0-16,8-1 0 0,0 0 1600 0,0 0 288 16,0 0 48-16,0 0 16 0,0 0-496 0,14-1-112 15,-1 1 0-15,2-2-16 0,4-1-240 0,1-5-32 16,2 4-16-16,6-3 0 0,-5-6-240 0,5 0-48 16,2 2-16-16,5-2 0 0,3-2-416 0,1 3-64 15,2 1-32-15,1-1 0 0,0 5-224 0,-4-2-128 16,-4 4 128-16,-7 0-208 15,-7 0-3040-15,-7 3-592 0</inkml:trace>
  <inkml:trace contextRef="#ctx0" brushRef="#br2" timeOffset="88713.76">23647 14624 32255 0,'-16'5'2864'0,"16"-5"-2288"0,0 0-576 0,0 0 0 0,-8 2 576 0,8-2 16 16,-6 7 0-16,3 5 0 0,-2 0 48 0,-2 1 0 15,-2 2 0-15,-3 3 0 0,-1 0-48 0,-2 1 0 16,-4 1 0-16,0 6 0 0,-2-1-208 0,2 3-32 16,0-4-16-16,1 4 0 0,3-5 240 0,4 1 32 15,-1 2 16-15,7-5 0 0,0 0-240 0,5-2-32 16,5 0-16-16,6-1 0 0,3-1-336 0,7 0 144 16,6-3-144-16,4 2 0 0,9 4 160 0,0 0-160 15,4 0 128-15,-1-1-128 0,0-1 144 0,2 5-144 16,0 0 160-16,1 1-160 0,0 1 176 0,0-2-176 15,-2 1 192-15,-3 3-192 0,-6-1 128 0,-4 0-128 16,-6-3 0-16,-4 1 0 0,-5 2 368 0,-3-2-48 0,-12 0 0 0,-2 1 0 16,-9 0 176-16,-8 4 16 15,-11-4 16-15,-10 4 0 0,-5-3-144 0,-6 1-16 16,-4-6-16-16,-2 1 0 0,-4-2-128 0,-1-1-32 16,-5 2 0-16,-1-9 0 0,-5-2-192 0,10-6 0 15,6 0 0-15,7-4 0 16,5-4-1200-16,11-1-272 0,7-6-64 0,10-2-16 15,6-1-1648-15,9-4-320 0</inkml:trace>
  <inkml:trace contextRef="#ctx0" brushRef="#br2" timeOffset="89613.16">26713 15023 8287 0,'-21'2'736'0,"10"-2"-592"16,-2 0-144-16,0 0 0 0,2 1 1776 0,-2 0 320 16,1 1 64-16,0 0 16 0,1 1-48 0,1 0 0 15,-2 0 0-15,3 0 0 0,-1-3-192 0,1 2-32 0,2 2-16 16,7-4 0-16,0 0-272 0,0 0-48 15,-8 5-16-15,8-5 0 0,0 0-512 0,0 0-96 0,0 0-32 0,10 10 0 16,4-1-208-16,5-4-32 0,4 1-16 0,5 2 0 16,4-4-304-16,2-3-64 0,2 0-16 0,-1-1 0 15,0-2-112-15,-1 1-32 0,-1-2 0 0,-1-2 0 16,-3 0-128-16,-1 1 0 0,0-1 0 0,0-3 0 16,-1 2-288-16,-1-4-96 0,1 2 0 0,-2-3-16 15,1 2-2320-15,-2-3-464 0,-1 4-80 0</inkml:trace>
  <inkml:trace contextRef="#ctx0" brushRef="#br2" timeOffset="89835.51">27625 14645 13823 0,'0'0'1216'0,"0"0"-960"16,0 0-256-16,0 0 0 0,8-13 3920 0,3 5 752 15,3 1 128-15,7 2 48 0,4-4-2736 0,3 1-528 16,0-3-112-16,4 0-32 0,-3 0-480 0,2 0-112 16,-2 0-16-16,-1-1 0 0,-4 2-544 0,0-2-112 15,-5 2-32-15,-1 2 0 0,-1 3-144 0,-4-1 0 16,-13 6 0-16,0 0 0 15,0 0-1360-15,0 0-160 0,0 0-16 0,-10 1-16 16,-1 4-1088-16,-3 0-224 0,-4 3-32 0,-5 2-9392 0</inkml:trace>
  <inkml:trace contextRef="#ctx0" brushRef="#br2" timeOffset="90079.15">27595 14608 9215 0,'-26'9'816'0,"1"5"-656"0,-2 0-160 0,3 0 0 16,1 1 3968-16,3 1 752 0,6 1 144 0,3-2 48 16,0 0-2864-16,8-2-576 0,0-1-128 0,3 2 0 15,4-2-400-15,3-2-80 0,5 2-16 0,4 2 0 16,7-1-96-16,4 1-32 0,2 0 0 0,7 2 0 15,4 2-112-15,8 0-32 0,2-1 0 0,2 4 0 0,-3 0-112 0,-5 5-16 16,-6-1-16-16,-6 4 0 0,-4-3-176 0,-8 4-16 16,-6 2-16-16,-6 0 0 0,-7 4 272 0,-2 3 48 15,-8-1 16-15,-6 1 0 0,-8-2 80 0,-7 3 32 16,-9-2 0-16,-6 0 0 0,-9 1 0 0,12-13 0 16,-6 3 0-16,-4-1 0 0,-3 3-304 0,-1-1-64 15,-2-3-16-15,-1-1 0 0,-2-4-288 0,3-4 0 16,3-8-128-16,-11-2 128 15,15-8-1664-15,14-12-224 0,11-6-48 0,9-6-11520 16,7-8-2304-16</inkml:trace>
  <inkml:trace contextRef="#ctx0" brushRef="#br2" timeOffset="90894.84">28222 10676 29487 0,'0'0'2624'0,"15"-14"-2112"16,6-1-512-16,4 1 0 0,2 1 336 0,3-2-32 15,2 1-16-15,-2-4 0 0,-1 1-96 0,-1 0-32 16,-1 2 0-16,-2 2 0 0,-2 3-160 0,-2 0 128 16,-2 5-128-16,-3 1 128 0,-2-1-128 0,-1 1 0 15,-3 4 0-15,-10 0 128 0,8 8-128 0,-3 2 0 16,-4 4 0-16,-1 2 0 0,-3 3 0 0,0 6 0 16,-2 4 0-16,1 9 0 0,-3 8 0 0,2 3 0 15,0 3 0-15,1 11 0 0,2 8 0 0,1 11 0 16,-1 9 0-16,2 4 0 0,3 8 0 0,-1 4 0 15,2 5 0-15,1 3 0 0,-2 2 0 0,1 3 0 16,-2-2 0-16,1 3 0 0,-1-2 0 0,0-1 160 0,-2 1-160 0,0-5 160 16,0 2 64-16,0-7 16 0,-2-4 0 0,4 3 0 15,0 2-48-15,3-3-16 0,0-6 0 0,3 0 0 16,1 0 80-16,2 1 32 0,4-2 0 0,-2 1 0 16,2-3 0-16,2 1 0 0,1-1 0 0,1 1 0 15,0-4-288-15,0 2 128 0,-4-6-128 0,2 2 0 16,-3 0 256-16,0-3-48 0,-5-3-16 0,-1-1 0 15,0-3 0-15,2-1-16 0,-2-4 0 0,2 1 0 16,-5-4 16-16,3-3 16 0,-1-2 0 0,1-3 0 0,0-3 0 0,-1-1 0 16,0-4 0-16,-1-1 0 0,0 2-80 0,-2-7 0 15,1-2-128-15,-3-1 192 0,-2 1-64 0,-2-2 0 16,2 1-128-16,-5-6 192 0,-1 1-16 0,-1-3-16 16,-3 4 0-16,-1-5 0 0,-3-2 48 0,-1-3 16 15,-2-2 0-15,-1-1 0 0,-2-3 80 0,-3-1 16 16,-2 2 0-16,1-3 0 0,-1-2 96 0,1-1 32 15,-1 1 0-15,-1-3 0 0,2-2-240 0,-1-2-32 16,-1 0-16-16,1 0 0 0,-2-5-160 0,1-2 0 16,-1 0 144-16,-1-6-144 0,-1-1 0 0,-3-3 0 15,-4-5 0-15,-3-1-192 16,-3-7-1840-16,-1-4-368 0,2-5-80 0</inkml:trace>
  <inkml:trace contextRef="#ctx0" brushRef="#br2" timeOffset="91304.93">29289 12939 11967 0,'-2'-13'528'0,"2"13"112"16,-4-14-512-16,1 1-128 0,1 5 0 0,1-3 0 0,1 11 3888 0,0 0 736 15,0 0 160-15,0 0 16 0,0 0-3008 0,12 7-592 16,4 4-128-16,1 6-32 0,4 4-352 0,3 9-80 15,1 4-16-15,4 4 0 0,1 1-240 0,0 5-48 16,2 3-16-16,1 4 0 0,1 2-48 0,2 2-16 16,1-1 0-16,1 1 0 0,0 2-64 0,-2-1-16 15,-2 1 0-15,-4-6 0 0,-5-1-144 0,-4-2 0 16,-3-7 0-16,-4-5 0 0,-1-4-336 0,-4-8 48 16,-3-6 16-16,-1-5 0 15,-2-4-1872-15,-3-9-368 0,0 0-80 0</inkml:trace>
  <inkml:trace contextRef="#ctx0" brushRef="#br2" timeOffset="91546.11">29809 12713 21183 0,'0'0'944'0,"3"-11"192"0,-3 11-912 0,3-8-224 0,-3 8 0 0,0 0 0 15,0 0 3024-15,0 0 560 0,-3 6 128 0,-4 12 0 16,-2 7-2496-16,-1 7-512 0,-2 5-112 0,-4 6-16 15,0 3 128-15,-3 7 0 0,-2 4 16 0,0 8 0 16,-2 5 112-16,-1 1 0 0,0 2 16 0,-2 0 0 16,2 4-464-16,-1 0-80 0,0 1-32 0,0-6 0 0,-2-1-272 15,3-5 0-15,4-7 0 0,1-8 0 16,2-11-768-16,5-6-128 16,1-10 0-16,5-8-16 0,1-7-2064 0,5-9-416 0</inkml:trace>
  <inkml:trace contextRef="#ctx0" brushRef="#br2" timeOffset="91886.31">29186 12436 21183 0,'0'0'1888'15,"0"0"-1504"-15,0 0-384 0,2-9 0 0,5-4 2496 0,7 3 416 16,4 0 96-16,9-4 0 0,7-3-2080 0,5-2-416 16,3-1-96-16,4-2-16 0,2-1-48 0,5 2-16 15,1-2 0-15,7 1 0 0,10 3-112 0,4 4-32 0,5 2 0 0,-6 2 0 16,-5 0-32-16,-6 3-16 0,-2 1 0 0,-10 6 0 16,-9 1-144-16,-10 0 0 0,-10 0 0 15,-8 0 0-15,-14 0 640 0,0 0 32 0,-11 1 16 0,-8 3 0 16,-6 0 96-16,-8 2 32 0,-8-1 0 0,-5 3 0 15,-2-2-496-15,-4-3-112 0,-1-1-16 0,-1 0 0 16,2-4-192-16,6 1-128 0,7 0 128 0,7 0-208 16,9-2-2544-16,7 0-512 15,6-2-112-15</inkml:trace>
  <inkml:trace contextRef="#ctx0" brushRef="#br2" timeOffset="92181.4">30333 13272 26719 0,'0'0'1184'0,"0"0"240"0,-8 0-1136 0,8 0-288 15,0 0 0-15,0 0 0 0,10 1 2224 0,6-1 384 0,5 0 80 0,5-1 0 16,0-7-1696-16,4-1-352 0,3-1-64 0,2 0 0 16,2-3-256-16,3 3-64 0,-1-1 0 0,3-1 0 15,0 5-256-15,-2-2-144 0,0 6 16 0,-3 1-11472 16,-3 0-2288-16</inkml:trace>
  <inkml:trace contextRef="#ctx0" brushRef="#br2" timeOffset="92366.3">30295 13624 36799 0,'0'0'1632'0,"0"0"336"0,7 6-1584 0,5-1-384 0,4 2 0 0,5-2 0 0,5-3 192 0,6-3-32 16,2-3-16-16,3-5 0 0,1 3 240 0,4-5 64 15,3-1 0-15,2 1 0 16,0 2-1584-16,1 0-304 0,1-1-64 0,0 1-14288 0</inkml:trace>
  <inkml:trace contextRef="#ctx0" brushRef="#br2" timeOffset="92897.14">31875 12592 23039 0,'-16'-9'1024'0,"5"6"192"0,1 2-960 0,-3 5-256 16,-1 5 0-16,-2 5 0 0,-3 6 960 0,-3 3 160 15,-1 9 32-15,-1 5 0 0,-5 2-528 0,-1 8-112 16,-3 4 0-16,2 6-16 0,-1 2 464 0,3 2 112 16,1 1 16-16,7 3 0 0,1-3-320 0,11-1-48 15,9-4-16-15,9-5 0 0,8-7-432 0,7-4-80 16,4-8-32-16,3-7 0 0,4-7 96 0,3-8 32 16,3-6 0-16,3-9 0 0,4-5 464 0,-1-6 80 15,2-6 32-15,-1-2 0 0,0-6 144 0,-3-3 16 16,-6-2 16-16,-5-3 0 0,-6-2-208 0,0-1-32 15,-6-5-16-15,-4-2 0 0,-5-5-224 0,-6-4-48 16,-3-8-16-16,-7 4 0 0,-2-2-304 0,-4 5-48 16,-3 6-16-16,-4 9 0 0,-3 5-128 0,-3 5 0 15,-5 8-192-15,-6 0 192 16,-7 5-1408-16,0 5-176 0,-2 5-16 0</inkml:trace>
  <inkml:trace contextRef="#ctx0" brushRef="#br2" timeOffset="93508.05">29109 12249 12895 0,'0'0'1152'0,"0"0"-928"0,0 0-224 0,-8 5 0 0,1 0 0 0,7-5-208 16,0 0 32-16,-9 4 16 0,9-4 1104 0,0 0 208 16,0 0 64-16,0 0 0 0,0 0-16 0,0 0 0 0,0 0 0 0,0 0 0 15,10 6-160-15,1-3-16 16,1-2-16-16,0 0 0 0,9-1-112 0,0 0 0 0,6-2-16 0,6 0 0 16,5-3-16-16,4-1 0 15,1 1 0-15,1 1 0 0,0-4-240 0,1 2-48 0,0-3-16 16,2 1 0-16,2 3-96 0,0-2-16 0,2 0 0 0,2 5 0 15,1-1-32-15,-3 2-16 0,-4-3 0 0,-4 3 0 16,-5 0-144-16,-4-1-16 0,-2 1-16 0,-3 0 0 16,-2 0-96-16,-4-1 0 0,-4 2-128 0,-1-1 192 15,-4 1 32-15,-1 0 0 0,-3 0 0 0,-10 0 0 16,0 0 64-16,0 0 16 0,0 0 0 0,0 0 0 16,0 0 128-16,0-11 16 0,0 11 16 0,-9-11 0 0,-5-1-16 15,-4-5 0-15,-4-1 0 0,-3-1 0 0,-7 2 16 0,2-5 0 16,-5-5 0-16,-3 2 0 0,-4-4-16 0,-5 3 0 15,-5-2 0-15,3 5 0 0,-1-2-96 0,4 5-32 16,4 2 0-16,4 4 0 0,4 0-192 0,3 2-128 16,6 9 160-16,5-1-160 15,4 2-528-15,6 2-208 0,10 0-32 0,0 0-12736 16,0 0-2528-16</inkml:trace>
  <inkml:trace contextRef="#ctx0" brushRef="#br2" timeOffset="96917.66">29851 15179 25791 0,'-11'-3'2304'0,"-2"-2"-1856"0,0-4-448 0,6 0 0 16,3 4 880-16,3-5 80 0,3 1 0 0,6-4 16 16,1 1-640-16,5-2-128 0,2-7-16 0,2 1-16 15,1-3-176-15,1 3 0 0,3-1 0 0,-1 2 0 16,-2 1 0-16,-1 3 0 0,-1 0 0 0,-1 5 0 0,-4 3 0 0,0 5 0 15,-1 2 0-15,-2 5 0 0,-3 6 176 0,2 3-48 16,0 5-128-16,0 3 192 0,-4 5 240 0,3 3 32 16,-2 3 16-16,-2 5 0 0,1 2-176 0,0 1-48 15,-2-3 0-15,-3 2 0 0,0 4-64 0,1-1-32 16,-2-5 0-16,-1-1 0 0,0-3-160 0,-1-3 0 16,1-6 0-16,-2 3 128 15,0-6-1168-15,-1-3-240 0,-1-4-64 0,1-5-12304 0</inkml:trace>
  <inkml:trace contextRef="#ctx0" brushRef="#br2" timeOffset="97118.25">29978 15295 35007 0,'-7'9'3120'0,"1"0"-2496"0,4 4-496 0,1 2-128 15,1 7 0-15,0 5 0 0,1 3 128 0,-1 4-128 16,2 1 144-16,-2 2-144 0,-2 1 192 0,-2 0-192 15,-3 0 256-15,-1 3-64 0,-2-1-16 0,-2 3 0 16,0-2-48-16,-4 1-128 0,-1 1 192 0,0 3-64 31,0-1-1200-31,0 0-240 0,-4 5-48 0,2-3-8656 0,3 1-1728 0</inkml:trace>
  <inkml:trace contextRef="#ctx0" brushRef="#br2" timeOffset="97670.25">28638 18267 18431 0,'0'0'1632'0,"-5"-6"-1312"0,-1-3-320 0,1 0 0 16,-1 1 1472-16,-1-2 208 15,1 4 48-15,-1-3 16 0,0 5-80 0,-2-1-32 16,1 0 0-16,-3 1 0 0,-3 2-384 0,-1 2-80 0,-1 2-16 0,0 6 0 16,-3-1-432-16,-2 10-80 0,0 0-32 0,-5 2 0 15,0 3-400-15,-2 5-80 0,-3-1 0 0,2 2-128 16,2-2 176-16,4 2-176 0,4-6 160 0,5-1-160 16,6-2 128-16,4-1-128 0,6 0 0 0,6-3 144 15,5 1-144-15,4-4 0 0,6-2 0 0,4 3 0 0,3-3 0 16,-2 0 0-16,2 3 128 0,-5-3-128 0,-1 2 0 0,-1 1 0 15,-3-5 0-15,0 6 128 0,-5-2-128 0,-4-2 0 16,-3 3 0-16,-6 1 0 0,-3 2 208 0,-5 2-32 16,-4 1-16-16,-6 1 0 0,-4 1 112 0,-5-1 32 15,-7 0 0-15,-3-2 0 0,-4-1-80 0,0-3-16 16,-2-5 0-16,4 0 0 0,2-6-208 0,4-1-256 16,6-5 48-16,-2-3 16 15,9-6-1920-15,10 0-368 0,7-1-80 0,8-5-12544 16</inkml:trace>
  <inkml:trace contextRef="#ctx0" brushRef="#br2" timeOffset="97946.24">28963 18525 20271 0,'-6'8'1792'0,"0"5"-1424"16,-1-1-368-16,-1 6 0 0,0 2 1808 0,1 3 304 15,-2 3 48-15,1 0 16 0,0 0-736 0,1 2-144 16,0-3-16-16,4-1-16 0,0-3-560 0,3-4-96 15,3 0-32-15,2-2 0 0,1-5-176 0,2 2-32 0,3-6-16 0,-1-1 0 16,2-1-32-16,-1-3-16 16,1-3 0-16,-2-4 0 0,-1 0 176 0,-2-4 32 15,0 0 16-15,-2-5 0 0,-1 0 208 0,-3-3 32 16,-2 0 16-16,-3 0 0 0,-1-1-272 0,-3-1-64 0,-2-1-16 0,-4 0 0 16,-3-2-240-16,1 3-64 0,-1 2 0 0,2 0 0 31,-1 4-880-31,2 3-176 0,-2-2-32 0,6 3-16 15,1 2-1872-15,3 2-368 0,2-2-80 0</inkml:trace>
  <inkml:trace contextRef="#ctx0" brushRef="#br2" timeOffset="98193.71">29374 17825 20271 0,'-5'-27'1792'0,"3"13"-1424"0,1 3-368 0,1 11 0 0,0-12 1472 0,0 12 240 15,0 0 32-15,0 0 16 0,-4 14-688 0,0 7-144 16,0 3-32-16,2 8 0 0,2 4-448 0,0 9-80 16,1 2-32-16,-1 8 0 0,-4 7 176 0,0 1 48 15,-1 6 0-15,1-19 0 0,-1 6-48 0,-1 6-16 16,-1-2 0-16,2 1 0 0,2 0-320 0,1-7-176 16,0-4 192-16,1-8-192 0,1-5 0 0,3-7 0 15,1-8 0-15,1-7-192 16,2-9-256-16,1-4-32 0,3-7-16 0,1-8 0 15,2-6-1872-15,2-3-384 0,-2-6-80 0</inkml:trace>
  <inkml:trace contextRef="#ctx0" brushRef="#br2" timeOffset="98524.4">29700 18309 25631 0,'-10'10'1136'0,"5"3"224"0,-2 1-1088 0,1 4-272 0,0 2 0 0,-1 3 0 16,1 2 1216-16,-1 0 192 0,2-1 48 0,-1 1 0 0,1-3-304 0,4-3-64 16,-1 0-16-16,2-1 0 0,-1-2-528 0,1-2-96 15,1-2-32-15,3-2 0 0,-4-10-48 16,0 0-16-16,12 2 0 0,-2-3 0 0,0-3 256 0,1-5 48 16,0 0 16-16,1-5 0 0,0-1-32 0,-1-1-16 15,-1-3 0-15,1 0 0 0,-1 0-272 0,-3-2-48 16,0 0-16-16,-2-2 0 0,1 2 16 0,-3 2 0 15,0 1 0-15,1 5 0 0,0 1-304 0,0 1 128 16,-2 3-128-16,-2 8 0 0,7-9 0 0,-7 9 0 16,0 0 0-16,10-4-144 15,-1 4-1136-15,1 2-240 0,0 0-32 0,2 2-16 16,-12-4-1408-16,14 4-288 0</inkml:trace>
  <inkml:trace contextRef="#ctx0" brushRef="#br2" timeOffset="98776.06">30197 18406 21183 0,'0'0'1888'0,"0"0"-1504"0,0 0-384 0,0 0 0 15,10-3 1856-15,0-2 320 0,0-3 48 0,1 1 16 16,-1-5-576-16,1 2-128 0,-3-4 0 0,-1-1-16 16,0 0-768-16,-5 1-160 0,-2 1-16 0,-1 0-16 15,-2-1 176-15,-2 3 32 0,-2 2 16 0,-1 3 0 16,-5-4-16-16,2 7 0 0,0 2 0 0,-1 2 0 15,1 4-240-15,0 4-48 0,1 1-16 0,1 5 0 16,2 6-288-16,2 0-176 0,0 2 192 0,1-1-192 0,6 1 128 16,2 1-128-16,1-3 0 0,5 0 0 15,3-3 0-15,4 1 0 0,2-3 0 0,0 2 0 16,4-4-640-16,2-1-224 0,2-1-48 0,2-1-16 16,0-6-2224-16,2-3-448 0</inkml:trace>
  <inkml:trace contextRef="#ctx0" brushRef="#br2" timeOffset="99526.45">31247 17831 28559 0,'2'-18'2544'0,"2"1"-2032"0,1-2-512 0,0-2 0 16,0 1 544-16,-1-2 16 0,-3 1 0 0,-2-1 0 15,-1-1 64-15,-2 4 16 0,-4 3 0 0,-2 2 0 16,-1 7 0-16,-3 5 0 0,0 6 0 0,-3 4 0 16,-2 9-64-16,-1 7-16 0,-6 8 0 0,3 5 0 15,-3 5-112-15,-1 1-32 0,0 5 0 0,2 3 0 16,1 5 32-16,2 0 16 0,2 0 0 0,-1-2 0 16,5 1-160-16,1 0-48 0,2-1 0 15,4-1 0-15,3-4-256 0,3-7 0 0,2-4 0 0,3-5 0 16,2-3 0-16,0-9-176 0,-1-4 32 0,2-3 0 15,-5-14 16-15,0 0 0 0,0 0 0 0,0 0 0 16,0 0 128-16,0 0-208 0,0-14 80 0,0 0 128 16,-3-3-368-16,1 1 48 0,2-1 16 0,-3 2 0 15,1-2-16-15,2 3-16 0,0 2 0 0,1 4 0 0,1-3 144 0,5 3 48 16,0-2 0-16,5 5 0 0,0-2 144 0,4 2-160 16,2 0 160-16,2 1-160 0,4-3 160 0,0 2-128 15,0-2 128-15,0-2-128 0,1 2 128 0,-1-3 0 16,0 2 0-16,0-1 0 0,-1 3 144 0,-3-3-144 15,-2 2 192-15,-4 4-192 0,-1-2 160 0,-3 2-160 16,-10 3 128-16,0 0-128 0,0 0 160 0,3 10-160 16,-5-1 192-16,-2 3-192 0,-1 3 0 0,-4 0 0 15,-1 2 0-15,0 0 0 0,0 0 0 0,2-3 0 16,1 0 0-16,3-1 0 0,3-5 128 0,1-8-128 16,0 0 0-16,8 9 0 0,5-6 256 0,-1-4-64 0,-1-2-16 0,2-6 0 15,1 0 80-15,0-3 32 0,-2-1 0 16,1 0 0-16,-3-1-112 0,-1-2-32 0,-2-1 0 0,-2 2 0 15,-1-2 0-15,-2 1 0 0,-2-1 0 0,-1 3 0 16,-2 0-16-16,1 0 0 0,-3 3 0 0,2 2 0 16,1-2-128-16,2 11 128 0,0 0-128 15,0 0 128-15,2-8-128 0,-2 8 0 0,10-4 0 0,3 4 0 16,2 4 0-16,3 0 0 0,2 2-176 0,3 3 176 16,4-1 0-16,0 3 0 0,-2 4 0 0,-1-1 0 15,-1 0 0-15,-3 4 0 0,-2 4 0 0,-1-1 0 16,-5 0 0-16,-1 3 0 0,-3 5 0 0,-2-2 0 15,-3 1 0-15,1 1 0 0,-1-4 0 0,-1 1 0 16,1-1-144-16,-1-5 0 0,2 1 0 0,0-2 0 16,0-4-2064-16,1-2-416 0,-5-13-64 15</inkml:trace>
  <inkml:trace contextRef="#ctx0" brushRef="#br2" timeOffset="99738.95">32195 18078 33167 0,'0'0'2944'0,"0"0"-2352"0,0 0-464 16,0 0-128-16,0 0 592 0,0 0 112 16,1 13 0-16,2 2 16 0,1 1 80 0,1 5 16 15,-1 3 0-15,1-1 0 0,-2 2-256 0,3 2-48 0,-3 1-16 0,1 1 0 16,0 3-336-16,0-2-160 0,-2-2 160 0,1 3-160 15,-1-6 128-15,1 2-128 0,0-4 0 0,-1 0 0 16,-1-3 0-16,1 0 0 0,-2-4 0 0,0-1 0 31,0-1-848-31,-2-2-64 0,2-12-16 0</inkml:trace>
  <inkml:trace contextRef="#ctx0" brushRef="#br2" timeOffset="100000.36">32429 17902 27647 0,'0'0'2448'0,"0"0"-1952"0,0 0-496 0,0 0 0 0,-6 13 1888 0,-1 1 288 0,1 6 48 0,-2 5 16 0,-2 1-944 15,-4 9-176-15,-4 5-32 0,7-17-16 0,-4 3-352 0,-3 3-64 16,-1 3-16-16,-2 2 0 0,0 4-208 0,-5-4-48 16,2 6-16-16,-20 32 0 0,7-15-176 0,6-7-48 15,3-8 0-15,7-5 0 0,0-4-144 0,5-3 0 16,2-7 0-16,0-2 0 15,5-6-1504-15,4-5-336 0,5-10-64 0</inkml:trace>
  <inkml:trace contextRef="#ctx0" brushRef="#br2" timeOffset="100277.52">31758 17619 30927 0,'0'0'1360'0,"0"0"304"0,11-6-1344 16,4-1-320-16,6 2 0 0,3 3 0 0,4-2 272 0,6-3-16 0,6 0 0 0,0-2 0 16,0 1 512-16,0 2 80 15,2-3 32-15,-1 3 0 0,2-4-160 0,-17 6-16 0,3 0-16 0,4-2 0 16,3-1-48-16,-1 2 0 0,-1-3 0 0,-2 3 0 15,-5 2-16-15,15-6-16 0,-13 4 0 0,-10 2 0 16,-9 1-256-16,-10 2-48 0,0 0-16 0,-11-3 0 16,-6 2 176-16,-5-2 48 0,-9 3 0 0,-5-1 0 0,-6 0-320 15,18 1-48-15,-4 0-16 0,-1 0 0 0,1-2-128 0,-2 1 128 16,0-1-128-16,2-1 128 16,0 0-704-16,-19-8-160 0,14 2-32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24:39.5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8660 7351 11055 0,'-7'-12'976'0,"3"6"-784"0,0-1-192 0,0 0 0 16,4 7 752-16,0 0 96 0,0 0 32 0,-9 4 0 15,9-4-432-15,-9 8-64 0,2-3-32 0,0 5 0 16,1 7 96-16,0-2 32 0,1-2 0 0,-1 3 0 16,3 2-160-16,-2 2-48 0,-2 4 0 0,3 2 0 15,-1-5 16-15,-1 5 0 0,-2 2 0 0,-1 2 0 16,1 1 32-16,-1 3 0 0,-2 2 0 0,0 1 0 0,2 1 128 16,-2 6 16-16,-2-1 16 0,-1 5 0 0,-1 0-32 0,-1-2 0 15,-3 2 0-15,2 0 0 0,0 2 0 0,1 1-16 16,-1 1 0-16,-1 0 0 0,-2 1-64 0,1 3-16 15,1 1 0-15,0 2 0 0,2-2-48 0,-2-1-16 16,3 0 0-16,1 0 0 0,1-2-80 0,3 0-16 16,0-1 0-16,2-3 0 0,0-3-48 0,3-4-16 15,-2-1 0-15,2 0 0 0,0-4 64 0,-2 1 0 16,3-3 0-16,1-4 0 0,-1 1-192 0,0-1 0 16,1-1 0-16,1 1 0 0,-2 0 0 0,0-2 0 0,0 0 0 0,1 0 0 15,0-6 0-15,-1 2 0 0,-1-5 0 16,-3 1 0-16,2 0 128 0,0 1-128 0,-1-2 0 0,1-1 128 15,0-2-128-15,1 3 160 0,0-4-160 0,-2 1 160 16,2-3-32-16,0 1-128 0,0-5 192 0,1 4-64 16,0 2 64-16,0-1 16 0,-1 0 0 0,2-1 0 15,1-2-48-15,1-3-16 0,1 3 0 0,0-6 0 16,0-7-16-16,0 0-128 0,3 10 192 0,-3-10-64 16,6 9-128-16,0 0 128 0,-6-9-128 0,9 6 128 15,0 3-128-15,1-4 0 0,2 1 144 0,-1-3-144 16,2 0 0-16,0-2 0 0,1 2 0 0,1-1 128 15,1 2-128-15,2 0 0 0,0 1 128 0,1-3-128 16,0 1 0-16,0 1 144 0,1 6-144 0,1-4 0 16,4-1 128-16,1 3-128 0,0 1 0 0,2-1 0 0,2-5 144 0,0 1-144 15,-1 4 0-15,2-3 144 16,-2-3-144-16,2 4 0 0,0-1 0 0,4-2 128 16,0 0-128-16,2 1 0 0,0 0 0 0,2 1 0 0,5-3 0 0,0 1 0 15,1-1 0-15,-1 0 0 0,-1-2 0 0,-1 0 0 16,0 0 128-16,1 0-128 0,3 1 0 0,2-1 0 15,-1 0 0-15,6 0 0 0,1 0 0 0,1 1 0 16,1 0 144-16,-4-1-144 0,0-2 128 0,1 1-128 16,0 1 128-16,2 0-128 0,4 0 0 0,2 0 144 15,3 1-144-15,-2-1 0 0,-6 0 0 0,0 0 0 16,1 2 0-16,0 2 0 0,0 0 0 0,6-1 0 16,1 2 0-16,0-2 0 0,-3 3 0 0,-1-3 0 0,-2 1 0 15,2 0 0-15,1 1 0 0,2-1 0 16,5 0 0-16,-1 1 0 0,-2 2 128 0,0-1-128 0,-3 0 0 0,0 0 0 15,5-2 0-15,2 0 128 0,5-2-128 0,-1 3 0 16,-3-1 144-16,1-1-144 0,-1-1 0 0,3-2 144 16,5-1-144-16,2 1 0 0,3 1 0 0,-5-1 0 15,-3 0 0-15,0 0 0 0,2-1 128 0,2 0-128 16,3 1 0-16,-2 1 0 0,-4 0 144 0,2 2-144 16,-3 1 0-16,4 1 144 0,1-3-144 0,1 1 0 15,1 2 144-15,-5 1-144 0,1-1 0 0,2-1 144 16,6 0-144-16,-1 0 0 0,2-3 0 0,-2-1 0 15,-4-4 0-15,7 1 0 0,1-3 0 0,4 0 0 16,1-3 0-16,0 4 0 0,-4-4 128 0,4 3-128 16,2-1 0-16,-2 0 0 0,-2 2 0 0,0-4 0 15,-2 1 0-15,2 3 0 0,4-1 0 0,-3 2 0 0,-5 0 0 0,0 3 0 16,-1 0 0-16,5-1 0 0,2 2 0 0,-4-1 0 16,-3 0 0-16,-1-3 0 0,2 1 0 0,3 2 0 15,6 0 0-15,-3-2 0 0,-6 2 0 0,-1-1 0 16,2-1 144-16,3-1-144 0,7-1 176 0,-4 1-48 15,-5-3 0-15,3 3 0 0,-1 0 16 0,4 2 0 16,4-1 0-16,-3-2 0 0,-4-3-144 0,3 3 0 16,1-1 0-16,1-1 0 0,0-3 0 0,-2 1 0 15,-2-3 0-15,1 5 0 0,3 2 0 0,-2-2 0 16,-2-1 0-16,-2-1 0 0,-3 4 160 0,2 1-160 16,4-1 192-16,-5 1-192 0,-2-1 0 0,-6 3 0 15,2-2 0-15,2 0 0 0,5 3 0 0,-4 0 0 16,-3-2 0-16,0 0 0 0,0 1 0 0,3-2 0 0,2 2 0 0,-3 0 160 15,-2-2-160-15,0 1 160 0,0-1-160 0,2 1 160 16,3 1-160-16,-1 2 0 16,-3 0 0-16,-1-3 0 0,0-1 0 0,3 1 0 0,4 0 128 0,-2-2-128 15,-4 1 0-15,-1 0 0 0,0 2 0 0,2-3 128 16,0-5-128-16,1 3 0 0,-2-2 0 0,0 4 0 16,-1 1 0-16,1-1 0 0,2 1 0 0,-3 1 0 15,-3-2 0-15,-1-2 0 0,-2 3 0 0,0 2 0 16,2 1 0-16,3-2 0 0,1 1 0 0,-3-2 0 15,-11 4 0-15,7-2 0 0,-2 1 128 0,3 0-128 16,4-2 0-16,-5 1 0 0,-4 1 0 0,-1-2 0 16,2 0 0-16,3 1 0 0,2 1 0 0,1-2 0 15,0 1 0-15,-1-1 0 0,-8 0 0 0,3 1 0 0,1-3 0 16,5 2 128-16,3 1-128 0,-4 0 0 0,-7 1 0 0,2-1 0 16,-2-1 0-16,3 2 0 0,3-3 0 0,1 2 0 15,-3 0 0-15,-1 0 0 0,-5-1 0 0,3-1 0 16,1-1 128-16,2 1-128 0,5 1 0 0,-5 0 0 15,-4-3 0-15,1 1 0 0,0 0 0 0,2-3 0 16,2 3 0-16,-1 1 0 0,-2 1 0 0,-3 0 0 16,-5 0 0-16,0-1 0 0,0-1 0 0,3 3 0 15,2-5 0-15,0 4 0 0,2-1 0 0,-6 1 0 16,-2-1 0-16,0-1 0 0,2-1 0 0,3 2 0 16,1-2 0-16,-1 2 0 0,-3-1 0 0,-4 1 128 15,-2-4-128-15,0 2 0 0,-2 2 0 0,2 2 0 16,-1-3 0-16,1 1 0 0,-1 0 0 0,-4 0 0 0,-3-1 128 0,-3 4-128 15,-2-2 0-15,0 3 0 0,0 0 0 0,0 0 0 16,-1 0 0-16,-3-1 0 0,3 0 0 0,-2 2 0 16,-4-1 0-16,-3 1 0 0,-3 1 0 0,1-2 0 15,-3 0 0-15,0-2 0 0,1 1 0 0,-2 1 0 16,0 0 0-16,0 1 0 0,-1 1 0 0,-1 0 0 16,-1 1 0-16,0-2 0 0,-1-1 0 0,1 0 0 15,-2-1 0-15,-2-2 0 0,0 2 0 0,-3-2 0 16,-2-1 0-16,-4 1 0 0,-2-4 0 0,-1 2 0 15,-3 1 0-15,-1 1 0 0,-2-2 128 0,1-3-128 16,-2 0 0-16,1-3 0 0,-3-1 144 0,-1 1-144 16,1-6 128-16,0 0-128 0,-1-2 128 0,2-4-128 15,-2 0 0-15,1-3 144 0,-1-2-144 0,-1-1 0 16,1-1 144-16,1-5-144 0,0-2 0 0,-1-1 144 0,1-2-144 16,0 0 0-16,0 0 0 0,1-5 0 0,0-2 0 0,0-4 0 15,1 2 0-15,3-1 0 0,-4 4 0 0,3-3 0 16,0-2 0-16,1-2 0 0,-1 0 0 0,1 1 0 15,0 3 0-15,0-3 0 0,1-2 0 0,-1 1 0 16,-1 2 0-16,-1 0 0 0,0 3 176 0,2 2-48 16,-3 2-128-16,0 2 192 0,2-4-192 0,-2 3-128 15,3-1 128-15,-1 3-208 0,-2 4 208 0,3 4 0 16,0 2 0-16,-1 1 0 0,-3-2 0 0,4 0 0 16,-3 4 0-16,2-1 0 0,-2 5-144 0,0-3 144 15,1 3-128-15,-1 4 128 0,2-1-192 0,-2 2 32 16,0 1 16-16,-1 1 0 0,-2-1-32 0,0 1 0 0,-2 1 0 15,0 0 0-15,2 5 176 0,-3 3-128 0,0 8 128 0,-3-10-128 16,1 4 128-16,2 6-160 0,-6-6 160 16,6 6-160-16,-6-8 160 0,1 4 0 0,-1-1 0 0,6 5 0 15,0 0 0-15,-10-4 0 0,-1 0 0 0,1 2 0 16,0-1 0-16,-1 1 0 0,-2-1 0 0,-1 2 0 16,-3-2 0-16,1 3 0 0,-1 3 0 0,0-2 0 15,-4-1 0-15,0 0 0 0,-2 0 0 0,-1 3 0 16,-2-1 0-16,2 2-128 0,-4 0 128 0,-1 0 0 15,-2-2 0-15,-2 1 0 0,-4-2 0 0,-2 0 128 16,-3 2-128-16,-2-1-128 0,-2 1 128 0,0 1-192 16,-1-4 192-16,-1 0-128 0,-1 0 128 0,0 2-128 15,-3 1 128-15,-6-3-208 0,-5 1 80 0,-2-1 128 16,-1-1-176-16,1 1 176 0,2-1-128 0,-5-1 128 16,0 1 0-16,-6 0 0 0,-5-3 0 0,0 3 0 0,2-1 0 0,2 2 0 15,2-1 0-15,-9 0 0 0,-9 0 0 0,2-2 0 16,4 1 0-16,1-1 0 0,6-1 0 0,-6 3 0 15,-5-2 0-15,2-2 0 0,0-7 0 0,4 3 0 16,4-2 0-16,-2 4 0 0,-6-3 0 0,0 3 0 16,-2-2 0-16,3 2 0 0,4-3 0 0,-3 1 0 15,-6-3 0-15,0 2 128 0,-3-1-128 0,4-2 0 16,4 3 0-16,-3-3 128 0,-3 2-128 0,1 1 0 16,2-2 0-16,7-1 0 0,6 1 0 0,-3-2 0 15,-3-2 0-15,2 4 0 0,1 3 0 0,4-4 0 16,6 0 0-16,1 3 0 0,2-2 0 0,1 1 0 15,-5-1 0-15,0-1 0 0,-1-1 0 0,4 4 0 0,2-2 0 16,1 7 0-16,0-2 0 0,-1 0 0 0,-5 1 0 0,-1-2 0 16,1 3 0-16,1 1 144 0,2 1-144 0,-1-1 0 15,1 1 224-15,-4 2-64 0,-7 0-16 0,2-1 0 16,1 0-144-16,1 1 160 0,3-1-160 0,-3 5 160 16,-4-1-160-16,0 1 0 0,-1-4 0 0,3-1 128 15,2 1-128-15,1 0 0 0,0 1 0 0,-2 0 128 16,-2 2-128-16,0 0 0 0,4-4 0 0,0 5 0 15,-1-1 0-15,-3 4 0 0,-4-3 0 0,-1-1 0 16,1-5 0-16,2 2 0 0,0 0 0 0,-2 3 0 16,-4 2 0-16,-2 0 0 0,1-2 0 0,2 1 0 15,0 1 0-15,-1-1 0 0,-2 0 0 0,1 1 0 16,-3 2 0-16,3-1 0 0,0-1 0 0,1 1 0 16,-1 3 0-16,-1-6 0 0,-2 0 144 0,6 1-144 0,1 4 0 0,2-1 144 15,0 3-144-15,-3-3 0 0,-3-3 128 16,1 1-128-16,2-2 0 0,2 5 0 0,1-1 0 0,-3 0 0 15,-3 1 0-15,2-4 0 0,4 0 0 0,1 2 0 16,1 3 0-16,-4-4 0 0,-7-1 0 0,4 0-176 16,4 1 176-16,4-2-160 0,1 1 160 0,-2-2 0 15,-3-1 0-15,1 0-128 0,1 0 128 0,4 0 0 16,1-2 0-16,4 0 0 0,-1 2 0 0,-3 0 0 16,-3-1 0-16,3-3 0 0,3 0 0 0,1 1 0 15,1 0 0-15,1 2 0 0,-3 1 0 0,-3-2 128 16,-4 0-128-16,3-2 0 0,4 2 0 0,1 0 144 15,2 2-144-15,-4 2 0 0,-3-1 128 0,0-1-128 16,2-3 0-16,-1 2 0 0,3 0 0 0,0 1 0 16,-2 0 0-16,-2-2 0 0,-2 0 0 0,-2-4 0 0,6 1 0 0,2 3 0 15,2 2 0-15,-4 2 0 0,-2-1 0 0,-2-2 0 16,0-3 0-16,1 0 0 0,1 1 0 0,1 1 0 16,-1 1 0-16,-3-1 0 0,-3-2 0 0,0 2 0 15,7-2 0-15,0 2 0 0,-1-1 0 0,-1 6 0 16,-5-2 0-16,1 1 0 0,-1 0 0 0,4-1 0 15,1-1 0-15,-2 1 0 0,-1 4 0 0,-1 0 0 16,-1-2 0-16,1 1 0 0,1 0 0 0,4 1 0 16,0 0 0-16,-1-2 0 0,-4 0 0 0,3 1 0 15,4 1 0-15,4 0 0 0,2-1 0 0,1 1 0 16,-1 0 0-16,-1-1 0 0,-5-2 0 0,5 1 0 16,3-2 0-16,4 0 0 0,1 5-128 0,2-1 128 15,-1-3 0-15,-2 2 0 0,-5 0 0 0,3 1 0 16,3-1 0-16,3 2 0 0,-1 3 208 0,5-1-64 0,2 2-144 0,0-3 0 15,-2 2 0-15,0-1 0 0,-1 1 0 0,2-2 0 16,2 1 0-16,3 0 0 0,0-1 0 0,2 3 0 16,-1-2 0-16,3 2 0 0,-1-2 0 0,1 1 0 15,-3-3 0-15,1 3 0 0,-2-3 0 0,2 1 0 16,2 0 0-16,1 0 0 0,0 4 0 0,1-2 0 16,2 1 0-16,1-2 0 0,1 1 0 0,-2-2 0 15,-3 2 0-15,-2-1 0 0,0 3 0 0,-1-1 0 16,3 1 0-16,1-2 0 0,-3-2 0 0,2-3 0 15,2 0 0-15,2 3 0 0,-1 4 0 0,1-1 0 16,0-4 0-16,-3 2 0 0,0-4 0 0,-8-3 0 16,3 0 0-16,3 2 0 0,1-1 0 0,0 5 0 0,0-2 128 0,2-2-128 15,0-1 0-15,3 0 0 0,2 3 0 0,-5 0 0 16,-3 1 0-16,-1-1 0 0,-3-2 0 0,5-3 0 16,4-1 0-16,1 1 0 0,0 0 0 0,1 0 0 15,3-2 0-15,2 0 0 0,0 1 0 0,3 1 0 16,1-1 0-16,2-2 0 0,-2 1 0 0,-1 0 0 15,0 0 0-15,0-1 0 0,-1-2-176 0,1 1 176 16,1 1-128-16,3-1 128 0,4-1-128 0,1 1 128 16,1-1-256-16,4 4 16 0,1-2 16 0,2 2 0 15,1-2-400 1,1 2-80-16,0 0 0 0,9 1-14816 0</inkml:trace>
  <inkml:trace contextRef="#ctx0" brushRef="#br0" timeOffset="43748.04">11056 11307 12831 0,'0'0'576'0,"0"0"112"0,0 0-560 0,8-1-128 0,-8 1 0 0,7-3 0 16,-7 3 944-16,0 0 144 0,0 0 48 0,0 0 0 15,0 0 16-15,0 0 16 0,7 3 0 0,-7-3 0 16,0 0 16-16,0 0 0 0,0 0 0 0,4 8 0 15,-2 3-352-15,-2-11-80 0,0 0-16 0,-4 14 0 16,-2-4-432-16,0 0-96 0,-6-4-16 0,1 3 0 16,-6-4 128-16,-1 2 32 0,-2 0 0 0,-3-3 0 15,0 0 96-15,-3-3 32 0,-5-2 0 0,1-2 0 16,-1 1-32-16,1-3 0 0,-3 0 0 0,0 1 0 0,-3 0-80 0,2 1-32 16,-2 0 0-16,0-1 0 15,0 0-128-15,0-1-16 0,3 1-16 0,1-5 0 0,0 3-176 0,4-4 160 16,2 3-160-16,2-3 160 0,1 3-160 15,4-2 160-15,2 1-160 0,4 2 160 0,2-3-16 0,2 2 0 16,0 1 0-16,3 2 0 0,6 4-16 0,0 0-128 16,0 0 192-16,0 0-64 0,0 0-128 0,0 0 0 15,0 0 0-15,0 0 0 0,0 0 0 0,-3 14 0 16,2 0 0-16,2 1 0 0,2 5 0 0,1 0 0 16,-2 0 0-16,2 7 0 0,1 5 0 0,0 2 0 15,-1 4 0-15,-1 3 0 0,-1 1 0 0,1 4 0 16,-1 3 0-16,2 3 0 0,-3 0 0 0,2 2 0 15,-1-1 0-15,1 0 0 0,-1 0 0 0,0 4 0 0,-2 4 0 16,-2 0 0-16,1 4 0 0,1-1 0 0,0 3 0 16,-1 0 0-16,-2-5 0 0,1 4 0 0,-1 2 0 0,2-2 128 15,-4 2-128-15,1 0 0 0,-2 0 0 0,-2 0-176 16,0-2 176-16,0 4 0 0,-3 2 0 0,1-2 128 16,1-1-128-16,0-1 0 0,1 1 0 0,-3-3 0 15,-1-1 0-15,1 1 0 0,4 0 0 0,-1-1 0 16,2-3 128-16,1 1-128 0,0-1 128 0,1 0-128 15,1-2 176-15,1 3-48 0,-2-4 0 0,-1-2 0 16,-3-1-128-16,2-3 160 0,0-1-160 0,0-2 160 16,1 1-16-16,2 0 0 0,-1 0 0 0,1 2 0 15,1 4-144-15,-1-1 0 0,-3 0 144 0,1-1-144 16,0-1 0-16,1-3 0 0,-1-3 0 0,0-2 128 16,-3 1-128-16,2-4 0 0,-2 1 128 0,2-5-128 0,1 1 0 0,-1 0 0 15,1 1 0-15,5-2 128 0,0-4-128 0,0-2 0 16,3-4 0-16,-2 0 0 0,0 0 0 0,2-3 0 15,1-2 0-15,1 1 0 0,0-3 0 0,0 0 0 16,-1-3 0-16,1 0 0 0,-2-4 0 0,0-1 0 16,0 0 0-16,1-3 0 0,0 1 0 0,-1 0 128 15,0-1-128-15,-1 0 0 0,1 1 0 0,0-5 0 16,-3-7 0-16,0 0 0 0,3 12 0 0,-3-12 0 16,5 10 0-16,0 0 0 0,-5-10 0 0,6 9 0 15,-6-9 0-15,6 11 128 0,-6-11-128 0,2 13 0 16,-2-13 0-16,4 10 0 0,-4-10 0 0,3 12 0 15,-3-12 0-15,0 0 0 0,0 0 0 0,5 10 0 0,-5-10 0 16,4 9 0-16,-4-9 0 0,0 0 0 16,6 6 0-16,-6-6 0 0,0 0 0 0,0 0 0 0,0 0 0 0,12 6 128 15,-12-6-128-15,12 3 144 0,-12-3-144 0,14 0 160 16,-4 0-160-16,2-1 0 0,-1-1 144 0,-1-1-144 16,4 0 0-16,2 0 144 0,0 1-144 0,3 1 0 15,0-4 128-15,7-1-128 0,2 3 0 0,5-1 0 16,2 0 128-16,6-4-128 0,5 2 192 0,1-4-192 15,2 2 256-15,2-2-48 0,1 2-16 0,0-3 0 16,2 0-48-16,-2-2-16 0,1 0 0 0,1 3 0 16,-3-1-128-16,-4 3 0 0,-8-2 0 0,0 3 128 15,-2-3-304-15,-4 5-64 0,-6-4-16 0,0 2-11856 16,-4 4-2384-16</inkml:trace>
  <inkml:trace contextRef="#ctx0" brushRef="#br0" timeOffset="44781.5">12683 11461 20095 0,'-11'-14'896'0,"4"6"176"0,1 0-864 0,6 8-208 0,-5-11 0 0,3 2 0 16,0-2 832-16,0 4 128 0,2 7 32 0,0 0 0 15,5-15-288-15,0 2-64 0,1 2-16 0,2-2 0 16,1-2 16-16,2 1 16 0,2-1 0 0,1 3 0 15,1-2-144-15,2 2-48 0,-1 0 0 0,2-1 0 0,0 3-160 0,0 1-48 16,-1-2 0-16,1 3 0 0,-3 1 208 0,1 4 48 16,-2 3 0-16,0 3 0 0,0 2 48 0,-2 0 16 15,-12-5 0-15,13 11 0 0,1 4-144 0,-3 8-32 16,0 3 0-16,-2 4 0 0,-4 0-160 0,-2 8-48 16,-3 4 0-16,-2 1 0 0,-2 1-192 0,-2 5 176 15,-3 1-176-15,0 8 160 0,-1 4-160 0,0 1 0 16,-1 0 0-16,3 4 128 0,-1 0-128 0,1 3 0 15,0 2 0-15,3 0 0 0,1 2 0 0,2 1 0 16,2 0 0-16,0 0 0 0,0-3 0 0,1 4 0 16,0 2 0-16,2 1 0 0,1 0 128 0,-2-4-128 0,-2 0 128 0,2 0-128 15,-1 2 0-15,4-3 0 0,0 0 0 0,-1-3 0 16,0 2 0-16,1 0 0 16,0 1 0-16,0-1 192 0,1 5-64 0,2-7-128 0,-2-5 192 0,4 3-64 15,3 2-128-15,-1-5 128 0,-2-5-128 0,1 3 128 16,-1-3-128-16,2 0 0 0,-2-4 0 0,0 0 0 15,2 2 0-15,-5-2 128 0,3-3-128 0,1-3 0 16,-1-1 0-16,0 2 128 0,-1 1-128 0,1 1 0 16,-1-5 0-16,0 2 0 0,0 0 128 0,0-4-128 15,-2 0 0-15,1-6 0 0,-1-3 0 0,0 0 0 16,-1-1 128-16,2-3-128 0,-1-2 0 0,-2 0 128 16,3-1-128-16,-3-4 0 0,0 1 0 0,-1-4 128 15,0 4-128-15,0-5 0 0,0-1 144 0,-2-3-144 16,3-1 160-16,-4-2-32 0,-1-2-128 0,0-2 192 15,-1-4 0-15,0 4 0 0,0-2 0 0,-2-1 0 0,3-9 0 0,0 0-16 16,-1 10 0-16,-2 0 0 0,3-10 96 0,-4 13 32 16,-2-5 0-16,0 3 0 0,-3-3-96 0,0 2-16 15,0-4 0-15,-1 2 0 0,0-1-16 0,-2 1-16 16,0 0 0-16,-2-2 0 0,-4 0 0 0,0 3 0 16,0-1 0-16,0 2 0 0,-4-2 48 0,1 2 16 15,0-2 0-15,2 2 0 0,-2-1 64 0,1 1 16 16,-1 2 0-16,1-1 0 0,-1 0-16 0,-2 2 0 15,0-3 0-15,-1 3 0 0,-1-1-32 0,0-1-16 16,0 1 0-16,-3 0 0 0,2-1-32 0,-2 2 0 16,3-6 0-16,-1 4 0 0,1-4-208 0,1 3 176 15,1-3-176-15,1 0 160 0,2-3-160 0,2-3 0 0,2 3 0 0,0-2 0 16,5-5 0-16,1 0-256 0,2 1 48 0,8 2 0 31,-4-9-1984-31,4 0-400 0,4-6-80 0</inkml:trace>
  <inkml:trace contextRef="#ctx0" brushRef="#br0" timeOffset="46499.99">16239 11504 17215 0,'0'0'768'0,"0"0"144"0,7-5-720 0,1-2-192 16,-8 7 0-16,0 0 0 0,0 0 384 0,0 0 64 16,0 0 0-16,0 0 0 0,0 0 400 0,0 0 96 0,-13 2 16 0,0 0 0 15,-6-1-112-15,-5 2-16 0,-5-2 0 0,-3 1 0 16,-1-4-144-16,-2 2-48 0,-4 0 0 0,-1 2 0 15,-5 0 160-15,0 1 32 0,-4-5 0 0,0 2 0 16,-2 0-80-16,0 0-16 0,4-1 0 0,2 0 0 16,5 0-352-16,4-1-80 0,4 1-16 0,3 1 0 15,2 0-112-15,5 0-32 16,3-1 0-16,3 3 0 0,5 0 64 0,2 1 16 0,9-3 0 0,0 0 0 16,-5 12-224-16,5-12 128 15,-5 10-128-15,3 1 0 0,2 2 0 0,2-1 0 0,-2 2 0 0,2 3 0 16,2 4 144-16,1 5-144 0,2 2 128 0,0 4-128 15,2 4 128-15,-1 3-128 0,-2 3 128 0,0 3-128 16,-3 4 0-16,2 6 0 0,0-2 0 0,-1 6 0 16,-2 5 0-16,0 1 0 0,2 3 128 0,-3-1-128 15,0 3 0-15,0 2 0 0,-2 0 0 0,1 1 0 16,-1 5 0-16,-2 2 0 0,1-5 0 0,-2 1 0 0,0 2 0 0,2-2 0 16,2-1 0-16,-2 1 128 0,1 3-128 0,1-5 0 15,3 1 0-15,-1 1 0 0,2 2 0 0,0-3 0 16,1 3 0-16,0 1 0 0,-1-4 0 0,0-1 128 15,1-2-128-15,-4 2 0 0,-4-2 128 0,0 1-128 16,-1-2 0-16,-4-2 128 0,-3-2-128 0,-2-1 0 16,0 0 144-16,-1 0-144 0,-1 2 0 0,0-6 144 15,2 2-144-15,-2-3 0 0,1 1 208 0,2-2-64 16,-3-2-16-16,2 1 0 0,-1-5 32 0,0 2 0 16,2 0 0-16,-1 0 0 0,2-3-160 0,-1 1 160 15,1-2-160-15,-1 0 160 0,0-6-160 0,0 0 128 16,1-2-128-16,-1 0 128 0,-3 4-128 0,4-7 0 0,-1 0 0 0,1 1 128 15,-1-1 0-15,2-3 0 16,0-1 0-16,0 0 0 0,-2-1-128 0,1 1 0 0,1-4 144 0,-2 0-144 16,1 2 0-16,-1-6 0 0,2 0 0 0,-1-1 128 15,2-4-128-15,0-2 144 16,5-2-144-16,-1-2 160 0,-1-3 32 0,2-2 16 0,1-2 0 0,2 0 0 16,1-11-32-16,1 12-16 0,2-3 0 0,2 1 0 15,-5-10-160-15,14 6 0 0,1-3 0 0,4 2 0 16,3-3 0-16,3-4 128 0,3 0-128 0,3-3 0 15,3 0 0-15,0 0 0 0,-1-4 128 0,0 4-128 16,1 0 0-16,-3-2 0 0,-3 1 0 0,0-1 0 16,-4-3-208-16,1 3-80 0,-1-5-16 0,1 2 0 15,1-1-1584-15,-1-3-320 0,2-3-64 16,-1-2-13312-16</inkml:trace>
  <inkml:trace contextRef="#ctx0" brushRef="#br0" timeOffset="47517.43">17961 11429 9215 0,'0'0'816'0,"1"-12"-656"16,2 2-160-16,1-1 0 0,-1-1 1488 0,4 3 272 15,2-3 48-15,3-1 16 0,5-1-208 0,2-4-32 16,3-1-16-16,2-1 0 0,2 1-496 0,4-2-112 16,1 1 0-16,3 1-16 0,1 0-256 0,2 1-48 15,1 2-16-15,1-1 0 0,-3 1 0 0,0-2 0 16,-5-3 0-16,0 5 0 0,-2 3 16 0,-1 4 16 16,-2 4 0-16,-5-1 0 0,-2 0-208 0,-2 0-64 15,-3 5 0-15,-2 5 0 0,-1 0 16 0,-4 7 0 16,0 1 0-16,-2 6 0 0,-1 9-208 0,-3 7-64 15,-2 6 0-15,-2 7 0 0,-2 7-128 0,-3 5 128 16,-1 9-128-16,-2 4 128 0,-1 3-128 0,-1 5 0 0,0 7 0 0,-2 0 0 16,-3 1 0-16,0 1 0 15,3 3 128-15,-2-1-128 0,3 4 0 0,0-4 0 16,2-5 0-16,-2 3 0 0,0-1 0 0,0 2 0 16,0 3 0-16,1 0 128 0,0-4-128 0,2 0 0 0,-2-2 0 0,3 2 0 15,2 4 0-15,1-1 0 0,-1-3 144 0,2 1-144 16,-1-1 0-16,5 0 0 0,-2-2 0 0,4 2 0 15,0-1 0-15,4-4 0 0,0 0 0 0,2-2 0 16,3-1 144-16,2 0-144 0,3-1 192 0,1-2-192 16,2-5 176-16,1 0-176 0,-2-1 160 0,2-1-160 15,0-1 256-15,3-5-64 0,0 0 0 0,2 0 0 16,0-2-16-16,-1 3-16 0,3 2 0 0,-3-5 0 16,-1 1-160-16,-1-1 128 0,-2 2-128 0,-2-4 128 0,0 0-128 0,-2-1 0 15,-3 1 0-15,1 0 0 0,-2-4 0 0,-1-2 128 16,0-3-128-16,-2 0 0 0,1-4 128 0,-2-3-128 15,1-1 0-15,-2 0 128 0,-2-1-128 0,0 0 160 16,2-5-160-16,-1 3 160 0,-2-3 16 0,1 1 0 16,0-2 0-16,-2-1 0 0,1-4 0 0,0-1 0 15,-1 1 0-15,1 1 0 0,0-6 16 0,0 1 0 16,1-5 0-16,-2 2 0 0,-1-2 80 0,3-3 32 16,-1 1 0-16,1-2 0 0,-2-1-64 0,-1-3-16 15,0-1 0-15,0-4 0 0,-1 0 16 0,-2-2 0 16,-5-1 0-16,0-2 0 0,-4 1 240 0,-2-1 48 15,-4-3 16-15,-3-2 0 0,-5-1-32 0,-3 0-16 0,-4-2 0 0,-8 1 0 16,-6 0-192-16,-6 2-48 16,-6 2 0-16,-5 3 0 0,-8-2-128 0,1 5-128 15,1 2 144-15,2 4-144 0,-1 1 0 0,2 1 0 16,-1 2 0-16,2-3 0 16,-2-1-1408-16,3 1-368 0,4 0-80 0</inkml:trace>
  <inkml:trace contextRef="#ctx0" brushRef="#br0" timeOffset="50204.33">9921 16575 16575 0,'0'0'1472'0,"-9"3"-1168"15,2-3-304-15,7 0 0 0,0 0 1120 0,-7 4 160 16,7-4 48-16,0 0 0 0,-4 11-928 0,4-2-176 16,0-9-32-16,0 13-16 0,0-4 48 0,4 1 16 15,0 3 0-15,2-1 0 0,-2 6 144 0,3 4 16 16,0 1 16-16,1 2 0 0,-1 4-48 0,4 6-16 15,0 1 0-15,1 1 0 0,-1 3 32 0,0 0 0 16,1 1 0-16,1-3 0 0,-3-1-128 0,1-5 0 0,3-7-16 0,-2-3 0 16,0-4 240-16,2-4 48 0,3-3 16 0,-3-5 0 15,0 3 64-15,1-5 16 0,3-3 0 0,1-2 0 16,2-3-48-16,0-2-16 0,3-2 0 0,0-4 0 16,2-5-208-16,2-1-32 0,1-2-16 0,0 0 0 15,-2-3-176-15,1-1-128 0,1 1 144 0,0 1-144 16,0-3 128-16,3 3-128 0,1 2 0 0,2 2 0 15,-2 3 176-15,2 1-176 0,3 1 192 0,3 2-192 16,2 4 176-16,2 2-176 0,-1 1 160 0,1 3-160 16,-2 1 128-16,-1 4-128 0,-4 3 0 0,-1 2 144 15,-2 4-144-15,2 5 0 0,0 2 0 0,0 4 0 16,1 3 0-16,-1 4 0 0,-3-3 0 0,-3 3 0 16,-2 0 0-16,-5-5 0 0,-2 1 0 0,-2-1 0 15,-5-4 0-15,-2 0 0 0,0-3 0 0,-6-2 0 16,-3-5 0-16,-1 0 0 0,-2-1 0 0,-1-11 128 15,-2 7 192-15,2-7 16 0,0 0 16 0,0 0 0 0,0 0 64 0,0 0 16 16,0 0 0-16,-11-5 0 0,5-8-112 0,1 0-32 16,1-1 0-16,2-4 0 0,0-1-144 0,2-2-16 15,3-2-128-15,1 2 192 0,2 2-192 0,2 2 0 16,1 0 0-16,1 2 0 0,0 3 0 0,1 6-160 16,2 1 160-16,1 0-128 0,1 4 128 0,7 2-128 15,1 4 128-15,1 0-128 0,0 4 128 0,3 1 0 16,3 3 0-16,2-2-128 0,1 3 128 0,3 4-160 15,3 1 160-15,0-2-160 0,1-2 160 0,-1-4-128 16,1-3 128-16,0-4-128 0,1-6 128 0,1-1 0 16,1-4 0-16,3-4-128 0,1-6 128 0,4-3 0 0,2-7 128 0,2-2-128 15,0-5 208-15,-2-6-16 0,-2-4-16 16,-3-1 0-16,2-5 192 0,-5-3 32 0,-1 0 16 0,-2-2 0 16,-8 1 32-16,-2-1 0 0,-8-1 0 0,-5 4 0 15,-5 4-144-15,-3 7-32 0,-4 5 0 0,-5 6 0 16,-4 6-80-16,-1 2-32 0,-4 3 0 0,-5 6 0 15,-4 1-304-15,-2 4-64 0,-3 2-16 0,-1 4-12960 16,-3 4-2608-16</inkml:trace>
  <inkml:trace contextRef="#ctx0" brushRef="#br0" timeOffset="52470.3">11087 18418 21935 0,'-16'11'960'0,"8"-4"224"0,-3-4-944 0,3 1-240 0,8-4 0 0,0 0 0 0,0 0 608 0,0 0 80 16,-2-9 16-16,5-4 0 0,2-5 96 0,1-1 32 16,6-6 0-16,0-2 0 0,0-5-320 0,6 0-48 15,2-1-16-15,-1-1 0 0,3-1-96 0,1 0-32 16,-1 3 0-16,4 2 0 0,-1 2 64 0,-1-1 16 15,-1 5 0-15,0-1 0 0,-1 4-144 0,-1 3-48 16,-3 3 0-16,-3 5 0 0,1-2-208 0,-4 7 176 16,-1 3-176-16,-3 2 160 0,-8 0-32 0,12 10-128 15,-3 6 192-15,-2 6-64 0,0 3 32 0,0 3 0 16,-2 3 0-16,1 3 0 0,-3 2-16 0,0-1 0 16,-1 1 0-16,-2-1 0 0,-2-2 160 0,-2 0 16 0,-1-3 16 15,0 0 0-15,-3-1-144 0,-1-3-16 0,1-1-16 0,0 1 0 16,0-5-160-16,2 2 160 0,0-1-160 0,0-3 160 15,4-1-352-15,1-4-80 0,-1-3-16 0,2-11 0 32,0 0-2080-32,4 12-432 0,-4-12-80 0</inkml:trace>
  <inkml:trace contextRef="#ctx0" brushRef="#br0" timeOffset="52703.95">11350 18296 17503 0,'-13'14'768'0,"6"-5"176"0,-2 4-752 0,1 0-192 0,2 1 0 0,2 4 0 16,1 4 3616-16,2 3 688 0,0 4 144 0,-1-1 32 0,0 1-3136 0,-1 4-608 15,1 0-128-15,-2 4-32 0,-2 1-48 0,-2 0-16 16,0 3 0-16,1 1 0 0,0-4-160 0,4 0-32 16,3-2-16-16,2-3 0 0,3-4-304 15,5 0 0-15,3-2 0 0,5 0 0 16,2-5-224-16,6 0-160 0,3-4-16 0,7-3-16 15,3-3-592-15,4-2-112 0,3-4-32 0,1-3-9168 16,0-6-1840-16</inkml:trace>
  <inkml:trace contextRef="#ctx0" brushRef="#br0" timeOffset="53237.81">12485 18688 21183 0,'0'0'944'0,"0"0"192"0,-5-9-912 0,5 9-224 0,0 0 0 0,0 0 0 15,0 0 1376-15,0 11 224 0,0 6 64 0,0 2 0 16,-1 4-688-16,-2 5-128 0,-1 0-16 0,-2 5-16 0,-3-1-48 0,-1 2-16 16,-2 2 0-16,1 0 0 0,1 1-160 0,0-5-16 15,-2-9-16-15,6-3 0 0,2-4-192 0,1-2-48 16,3-14 0-16,0 0 0 0,0 0 64 0,8-9 0 15,2-3 0-15,3-7 0 0,1-8 0 0,5-1 16 16,3-3 0-16,2-2 0 0,-4 1-224 0,4 0-48 16,-1 3-128-16,-1 0 192 0,-4 4-192 0,-1 3 0 15,-1 1 0-15,-2 7 0 0,0 2 0 0,0 7 0 16,-2 3 128-16,2 6-128 0,-2 2 0 0,-2 11 0 16,3 7-144-16,-2 4 144 0,-2 5 0 0,-1 4 0 15,-3 1-128-15,-2 5 128 0,0 2 0 0,-3-3 0 0,-3-3 0 0,0-3 0 16,-1-5 0-16,1-1 0 0,-1-10 0 0,4-3 0 15,0-6 0-15,0-11 0 0,6 6 128 0,-6-6-128 32,0 0-352-32,12-5-128 0,2-7-32 0,3-5 0 15,1-2-2688-15,1-3-528 0</inkml:trace>
  <inkml:trace contextRef="#ctx0" brushRef="#br0" timeOffset="53604.04">13070 18787 26719 0,'0'0'2368'0,"-5"10"-1888"0,3 3-480 0,4-3 0 0,0 2 1248 0,6-5 160 16,3 3 16-16,1-5 16 0,-1 1-752 0,3-4-160 15,1-6-16-15,1 2-16 0,-2-2-144 0,0-1-32 16,1-5 0-16,0-1 0 0,2-1-128 0,0-3-16 15,1-1-16-15,-1 2 0 0,-5 3 0 0,0-4 0 16,-2-1 0-16,-1 4 0 0,-3 0-160 0,-1-1 128 16,-2 3-128-16,-4 1 128 0,-2 1 240 0,3 8 32 15,-5-6 16-15,-3 4 0 0,2 1 0 0,-2 3 0 16,-2 3 0-16,-1 5 0 0,-2 2-240 0,0 1-48 16,2 3-128-16,-1 4 192 0,0 6-192 0,0-2 0 15,1 3 0-15,3-3 0 0,-2 1 0 0,6-1 0 0,0-5 0 0,6-1 0 16,-1-1 0-16,4-2-128 0,1-2 128 15,5-2 0-15,0-3-288 0,4-1 0 0,3-4 0 0,1-2 0 32,-1-2-336-32,2 0-64 0,2-7-16 0,1 0 0 15,0-2-1600-15,-2 1-320 0,1-3-64 0</inkml:trace>
  <inkml:trace contextRef="#ctx0" brushRef="#br0" timeOffset="53954.74">13671 18815 19343 0,'-10'5'1728'0,"1"-1"-1392"0,9-4-336 0,0 0 0 16,0 0 3824-16,0 0 688 0,9 6 144 0,1-4 16 0,1-4-3440 0,2-5-688 16,1-2-144-16,1-4-16 0,3 2-384 0,1-5 0 15,2 0 0-15,-2-1 128 0,-4 1-128 0,-1-1 0 16,-1 1 0-16,-1 0 128 0,-2 3-128 0,-2-1 0 15,-2 1 0-15,-2 0 0 0,-1 5 160 0,-3 0-32 16,-3 1-128-16,-3 1 192 0,-2 1 160 0,-1 4 32 16,-3 2 0-16,-1 4 0 0,-2 1-384 0,-2 2 0 15,1 6 0-15,-2 2 0 0,-1 2 0 0,1 2 0 16,0 6 0-16,3-3 0 0,-2 0 0 0,3-2 0 16,-2 1 0-16,6-4-128 0,5-4 128 0,3-2 0 15,2 2 0-15,4-5 0 0,3-1-224 0,3-4 32 16,2 0 16-16,1-3 0 15,2-2-656-15,3-3-128 0,3 0-16 0,0-4-16 16,5 2-1504-16,1 0-320 0,4-5-48 0</inkml:trace>
  <inkml:trace contextRef="#ctx0" brushRef="#br0" timeOffset="54355.31">14361 18624 16575 0,'0'0'736'0,"-9"9"160"0,-2-6-720 0,-2 1-176 0,4-1 0 0,-2 5 0 16,-2 1 2752-16,0 2 512 0,1 3 96 0,0-1 32 15,-2 4-2688-15,-1-1-544 0,-2 2-160 0,1 2 0 16,-2 4 0-16,-1-3 0 0,-1 0 0 0,2 0 0 16,4-2 448-16,3-3 16 0,5 0 0 0,4-2 0 0,4-6 272 0,4 1 48 15,1-5 16-15,3-1 0 0,6-3-384 0,3-4-80 16,2-2-16-16,0-7 0 0,-1-5 0 0,3-1-16 15,2-6 0-15,-1-3 0 0,3-4 80 0,-2-1 32 16,1-2 0-16,-1-1 0 0,-1-5 96 0,1 0 0 16,-4-5 16-16,0 1 0 0,-6-5 48 0,-1-2 16 15,-3-4 0-15,-1-7 0 0,-5-6-80 0,-1 3 0 16,-1 0-16-16,1 11 0 0,-1 11-112 0,1 9-32 16,-1 7 0-16,-1 9 0 0,0 5-192 0,-2 14-32 15,0 0-128-15,0 0 192 0,-2 21-64 0,0 10 0 16,-1 10-128-16,1 9 192 0,-1 8-192 0,1 7 0 15,-2 5 0-15,1 5-160 0,1 6-32 0,2-3 0 16,4-2 0-16,3-4 0 16,5-3-400-16,3-5-96 0,1-9-16 0,6-4 0 15,-2-6-1920-15,5-7-400 0,0-5-80 0</inkml:trace>
  <inkml:trace contextRef="#ctx0" brushRef="#br0" timeOffset="55139.83">16849 18359 7359 0,'-7'-10'320'0,"4"1"80"0,-5 0-400 0,4-4 0 0,-1-1 0 0,0 1 0 16,0-1 3456-16,1 3 592 0,0 1 128 0,0-3 32 15,-2 2-2368-15,0 2-480 0,-3-1-80 0,-1 3-32 16,-2 3 80-16,0 2 16 0,-4-2 0 0,1 5 0 16,-2 4-384-16,0-1-80 0,-2 4-16 0,-2 2 0 15,2 4-288-15,0 2-64 0,0 7-16 0,1 4 0 16,1 2-176-16,-1 6-16 0,1 0-16 0,2 2 0 15,1-1-64-15,5-1-16 0,-1 0 0 0,2-2 0 0,3-4 64 0,1-1 16 16,4-7 0-16,4-2 0 0,1-5 32 0,5-1 0 16,4-6 0-16,4-2 0 0,0-5-112 0,4-3-16 15,2-3 0-15,2-7 0 0,1-4 80 0,2-2 16 16,2-2 0-16,1-3 0 0,-4-3-64 0,0 3-16 16,-3-3 0-16,-2 3 0 0,-5 2-208 0,-2 2 176 15,-2 2-176-15,0 3 160 0,-4 1-160 0,-1 5 192 16,-1 3-192-16,-8 6 192 0,0 0-192 0,11 11 192 15,1 4-192-15,-2 5 192 0,0 0-192 0,-1 3 0 0,-1 5 144 16,-1 0-144-16,1 2 0 0,-1-3 0 0,4 0 0 0,0-5 128 16,2 0-128-16,2-3 0 0,3-2 0 15,2-3 0 1,2-2-688-16,2-5-96 0,6-1-32 0,5-3-11840 0,4-5-2368 0</inkml:trace>
  <inkml:trace contextRef="#ctx0" brushRef="#br0" timeOffset="56172.89">18773 18096 17503 0,'0'0'768'0,"0"0"176"0,-5-5-752 0,5 5-192 0,0 0 0 0,0 0 0 16,0 0 576-16,0 0 96 0,0 0 16 0,0 0 0 15,0 0-464-15,1 11-96 0,-1 4 0 0,-1 7-128 16,0 7 528-16,-2 0 0 0,-2 3 0 0,0 1 0 15,-2 1 0-15,-1 1 0 0,0-3 0 0,1-2 0 16,-2 1 32-16,1-3 0 0,-1-6 0 0,0-1 0 16,-1-2 336-16,1-4 80 0,2-2 16 0,0-4 0 15,2 0 0-15,5-9 0 0,0 0 0 0,0 0 0 16,0 0-96-16,1-11 0 0,3-4-16 0,3-4 0 16,4-4-336-16,1-4-64 0,3-2-16 0,3-3 0 15,-1 1-288-15,2-2-176 0,2-2 192 0,-2 5-192 16,-1-2 128-16,1 3-128 0,0 2 0 0,2 0 0 15,-2 6 0-15,-1 3 0 0,0 4 0 0,-1 6 0 0,-1 3 0 0,-2 7 0 16,1 3 0-16,1 11 0 0,-2 5 0 0,0 7-176 16,-3 1 176-16,-2 8-160 0,-3 6 160 0,-2-1-208 15,-1 4 80-15,-3-6 128 0,-2-2-208 0,0-3 80 16,-1-4 128-16,-1-4-208 0,1-1 208 0,-1-5 0 16,0-3 0-16,1-3-144 15,2-5-1136-15,1-10-240 0,0 0-32 0,0 0-13440 0</inkml:trace>
  <inkml:trace contextRef="#ctx0" brushRef="#br0" timeOffset="56506.99">19598 18068 13823 0,'-21'9'1216'0,"7"-4"-960"0,-2 4-256 0,1 1 0 16,-3 2 2976-16,2 5 544 0,-1 2 128 0,-1 1 0 16,2 1-2784-16,-3 2-560 0,-1 3-112 0,2-3-32 15,2 1 16-15,4-1 0 0,2-5 0 0,5-4 0 16,1-1 480-16,5-1 112 0,4-4 0 0,5 0 16 16,3-6-48-16,5-1-16 0,3-2 0 0,0-3 0 15,-1-6-256-15,2 1-48 0,1-2-16 0,-4-4 0 16,0-2 48-16,0 2 0 0,0-2 0 0,-4 1 0 15,-5 0-208-15,-6 3-48 0,1 0 0 0,-2 3 0 16,-2-2 160-16,-2 1 32 0,-3 2 0 0,-1-1 0 0,-3 3-80 0,-1 0-16 16,-3 0 0-16,-1 2 0 0,-1 1-288 0,1 1 0 15,0 0-208-15,2 1 80 16,1-1-1664-16,10 3-320 0,-9-3-64 0,9 3-13136 16</inkml:trace>
  <inkml:trace contextRef="#ctx0" brushRef="#br0" timeOffset="56829.89">19967 17993 17503 0,'-13'19'1552'0,"-2"4"-1232"0,-2 3-320 0,1 1 0 16,3 5 2048-16,-2 1 336 0,-2 1 80 0,0-1 16 16,-3-2-944-16,3-2-176 0,0-4-32 0,3-2-16 15,3-4-240-15,-1-3-48 0,6-6-16 0,1 0 0 16,5-10-368-16,0 0-64 0,0 0 0 0,0 0-16 15,13-9-240-15,1-1-64 0,2-4 0 0,3-4 0 16,3 0-64-16,1-2-32 0,-2-6 0 0,3 4 0 16,2 0-160-16,-2-1 0 0,-2-1 0 0,-2 4 128 15,-1 1-128-15,0 3 0 0,-1 2 0 0,-3 5 0 16,-1 3 0-16,1 4 0 0,-1 7 128 0,-1 2-128 16,-3 7 0-16,-2 4 0 0,-2 4 0 0,-2 6 128 15,-4 0-128-15,-3 3 0 0,1 2 0 0,-3 3 0 16,-3-2 0-16,-2-1 0 0,-1-3 0 0,2-4 0 15,2-5-160-15,0-4 160 0,0 0-208 0,4-4 80 16,3-13-2144-16,0 0-416 0,0 0-96 0</inkml:trace>
  <inkml:trace contextRef="#ctx0" brushRef="#br0" timeOffset="57273.94">20470 18064 13823 0,'0'0'608'0,"0"0"128"0,0 0-592 0,0-9-144 0,0 9 0 0,8-9 0 15,5-2 3392-15,1 3 656 0,1-3 128 0,3 2 32 16,-1-2-2592-16,2 4-512 0,3-2-96 0,-2 3-32 16,2 3-352-16,-2 2-80 0,-1 1-16 0,0 4 0 15,1 4-320-15,-4 6-64 0,-2 3-16 0,-3 3 0 16,0 4 0-16,-5 3 0 0,-3 6 0 0,-3 2 0 16,-3-1 0-16,-3 3 0 0,-3 0 0 0,-4-2 0 15,-1 2 0-15,-1-1-128 0,-2-1 192 0,1-2-64 16,-2-5 64-16,1 0 16 0,2-1 0 0,4-4 0 15,2-5 16-15,4-4 0 0,1 0 0 0,4-2 0 16,0-12-224-16,4 9 0 0,-4-9 128 0,11 10-128 0,2-2 0 16,1-3 0-16,0-4 0 0,2-2 0 0,3-5 0 0,2 1 0 15,0-2 0-15,2-2 0 0,-2 2-224 0,4-5-32 16,-2 5-16-16,-1-5 0 16,-1 1-1792-16,-3 1-368 0,0-4-64 0</inkml:trace>
  <inkml:trace contextRef="#ctx0" brushRef="#br0" timeOffset="57453.49">20549 18310 18431 0,'0'0'1632'0,"0"0"-1312"0,0 0-320 0,0 0 0 0,0 0 2560 0,15 4 432 0,2-2 80 0,2 0 32 15,4 1-2032-15,0-2-416 0,2-1-80 0,3 0 0 16,1 0-192-16,2 0-48 0,-2 0 0 0,3-1 0 15,0-2-336-15,-1 1-256 0,1-1 32 0,0-1-9376 16,0-3-1888-16</inkml:trace>
  <inkml:trace contextRef="#ctx0" brushRef="#br0" timeOffset="57776.98">21144 18262 25743 0,'0'0'1136'0,"10"-4"240"0,1-3-1104 0,3-2-272 0,3 0 0 0,1-1 0 0,1-4 768 0,0-2 112 15,0 1 16-15,-1-1 0 0,-3 0-416 0,-1 0-80 16,-3-1-16-16,-2 2 0 0,-2 0 320 0,-2 2 48 16,-4 4 16-16,-1-1 0 0,-2 4 64 0,-5 2 32 15,-2 0 0-15,-2 7 0 0,-3 0-288 0,-3 4-64 16,-3 4-16-16,0 5 0 0,-2 3-368 0,3 2-128 15,-1 3 0-15,1 3 0 0,1-2 0 0,0 5 128 16,1-4-128-16,5 2 0 0,3-2 0 0,4-1 0 16,2-4 0-16,7-2 0 0,2-3 0 0,5-2 0 15,3-2 0-15,1-1 0 0,5-6-256 0,3-1-64 16,2-5 0-16,2-3 0 16,4-1-2496-16,-1-5-512 0</inkml:trace>
  <inkml:trace contextRef="#ctx0" brushRef="#br0" timeOffset="58041.6">21538 18082 25631 0,'-6'12'1136'0,"0"-1"224"0,0 2-1088 0,0 5-272 0,1 3 0 0,-2 2 0 16,-2 3 1440-16,1 0 224 0,-1-1 64 0,0-5 0 15,-1 1-256-15,1-2-32 0,1-3-16 0,2 0 0 16,-1-6-464-16,4 0-80 0,3-10-32 0,0 0 0 15,0 0-272-15,0 0-64 0,0 0-16 0,11 2 0 16,0-4-96-16,1-2-16 0,-1-7 0 0,2-2 0 16,1-1 112-16,0-3 16 0,-1 1 0 0,1-1 0 0,0 0-144 0,1 1-32 15,-4 4 0-15,-2 0 0 0,3-2-208 16,-3 3-128-16,-1 2 128 0,1-3-128 0,-1 6 0 0,0 0 0 16,1 1 0-16,-9 5-192 15,11-4-1168-15,0 1-240 0,2 1-64 0,0-3-11008 16,-2 0-2224-16</inkml:trace>
  <inkml:trace contextRef="#ctx0" brushRef="#br0" timeOffset="58407.82">22184 18097 19343 0,'-18'-1'1728'0,"6"-1"-1392"0,2 1-336 0,-2 1 0 16,-1 1 3024-16,-4 3 544 0,2 4 96 0,-4 3 32 15,-4 3-2368-15,0 1-480 0,0 3-80 0,-2 3-32 16,1 0-336-16,2 5-64 0,2-1-16 0,2-1 0 16,5 3-112-16,6-2-16 0,4 1-16 0,6-1 0 15,4-5 224-15,6 0 48 0,5-3 16 0,6-1 0 16,3-2 64-16,1-6 16 0,2 0 0 0,-1-4 0 15,1-4 96-15,-1-4 32 0,-1-4 0 0,-3 1 0 16,3-7-32-16,-4 1 0 0,-2-2 0 0,-4 1 0 16,-3-3-96-16,-2 2-32 0,-3-1 0 0,-4 0 0 15,-2 0-240-15,-4-1-48 0,-4 1-16 0,-3-1 0 16,-5 1-208-16,1 2 0 0,-3 0 128 0,0 0-128 16,-1 4-800-16,1 1-208 0,1 4-32 0,1-2-16 15,2 3-2064-15,0 2-400 0</inkml:trace>
  <inkml:trace contextRef="#ctx0" brushRef="#br0" timeOffset="59008.96">23578 18042 16575 0,'0'0'1472'0,"0"0"-1168"0,-4-12-304 0,0 0 0 0,3 3 3584 0,-3 0 640 16,4 9 144-16,-9-7 32 0,-3 2-2672 0,-3-2-544 15,-3 3-96-15,-1 2-32 0,-3 2-288 0,-1 2-48 16,-6 3-16-16,0 4 0 0,-1 7-336 0,-1-4-80 15,-4 4-16-15,2 1 0 0,4 1-272 0,2 5 128 16,1 0-128-16,7-1 0 0,3-1 0 0,4 0 0 16,4-1 0-16,4-2 0 0,3 1 208 0,5-2-64 15,2 1-16-15,6-2 0 0,4-1 176 0,3 1 16 16,1 0 16-16,6 0 0 0,-1 1-144 0,1 0-16 16,-2 0-16-16,0 1 0 0,-2 0-160 0,-3-2 0 15,-3-2 144-15,-3-1-144 0,-3 1 0 0,-4 1 128 0,0-1-128 16,-6-3 0-16,-6 1 336 0,-2 1 0 0,-5-5 0 15,-4 5 0-15,-3-4 48 0,-3 1 16 0,-2-1 0 0,-2 0 0 16,-1-1-208-16,-1 1-64 0,0-6 0 0,-1 0 0 16,1-3-128-16,1-1 0 0,1-2 0 0,5 1 0 31,3-4-1088-31,3-1-160 0,5-1-32 0,4-2 0 16,6 1-1552-16,6-4-320 0,7 2-64 0</inkml:trace>
  <inkml:trace contextRef="#ctx0" brushRef="#br0" timeOffset="59863.11">23968 18115 28223 0,'0'0'1248'0,"-11"2"256"16,-3 2-1200-16,-1 1-304 0,-1 4 0 0,-4 0 0 0,0 1 992 0,-1 3 144 15,0-2 16-15,2 3 16 0,1 0-16 0,4 0 0 16,1-4 0-16,3 3 0 0,4 2-320 0,2-5-64 15,3 1 0-15,2-2-16 0,3-2-192 0,5 2-48 16,2-1 0-16,4-4 0 0,3-1-272 0,2 0-64 16,-1 1-16-16,3-3 0 0,2 0-16 0,0-1 0 15,1 0 0-15,0 0 0 0,0 0-16 0,1-1-128 16,-3 1 192-16,1-1-64 0,-3-3-128 0,1 0 192 16,-3 0-192-16,-1 2 192 0,-2-5-64 0,0 2-128 15,-4 0 192-15,0 1-64 0,-3-3-128 0,-3 0 128 16,-6 7-128-16,5-10 128 0,-2 3-128 0,-3-4 128 15,-2 3-128-15,-1-4 128 0,-4 2-128 0,-2-3 192 0,-1 2-192 16,-2-1 192-16,-1-3-192 0,0 1 0 0,3 3-192 0,4 0 192 16,0-3-160-16,3 3 160 0,3 0 0 0,5-2-144 15,0 0 144-15,5 0-160 0,1-3 160 0,3-2-160 16,3-1 32-16,1-6 0 0,-2 2 0 0,3-1 0 16,3-6 128-16,1 1 0 0,-2-1 0 0,1-5-128 15,-2-2 128-15,1-3 0 0,-2-3 0 0,0 1 0 16,0-3 0-16,-1 4 0 0,-3-3 0 0,-2 3 0 15,-4 3 0-15,-2 1 192 0,-2 3-64 0,-1 4 0 16,-4 3-128-16,-1 1 0 0,-3 7-176 0,0 4 176 16,0 6 0-16,-4 4 0 0,-1 1-128 0,-4 9 128 15,0 3 0-15,-2 7-144 0,-3 6 144 0,2 5-128 16,-1 5 128-16,-1 3-192 0,3 3 192 0,0 5-192 0,2 1 192 0,3 7 0 16,1-1-144-16,3 0 144 0,3-1 0 0,1 1 0 15,2-7 0-15,2 0 0 0,3-2 0 0,3-5 0 16,1-3 0-16,1-3 0 0,1-5 0 0,2 1 160 15,0-5-32-15,3-4-128 0,2-4 320 0,1-2-32 16,1-2-16-16,2-2 0 0,2-3-80 0,4-3-32 16,0-2 0-16,3-3 0 0,-2-2-16 0,4-1 0 15,-3-3 0-15,0-2 0 0,-2 0-144 0,-2-1 0 16,-1 1 144-16,-1 3-144 0,-3-1 0 0,1 5 0 16,-1-1 0-16,0 5 128 0,-5 0-128 0,0 5 0 15,-4 3 0-15,0 1 0 0,-2 3 0 0,-2 4-128 16,-3 4 128-16,-2-1-128 15,0 1-368-15,-3 0-64 0,1 0-16 0,-1-2 0 0,-1-2 240 0,1-2 32 0,1-5 16 0,-1-7 0 16,0 0 288-16,5 8 0 0,-5-8 0 0,0 0 0 16,13 4 0-16,0-6 0 0,-2-4 144 0,3 0-144 15,3-4 128-15,1 1-128 0,-1-4 0 0,2 2 128 16,0 0-128-16,1 0 0 0,-1 3 144 0,0 1-144 16,0 3 0-16,-1 1 0 0,-1 2 0 0,1 4 0 15,-4 2 0-15,0 4 0 0,-1-1 0 0,-2 6 0 16,1 3 0-16,0 3 0 0,4 1 0 0,-5 2 0 15,0-3 0-15,3 1-128 0,0 0 128 0,2-2 0 16,-2-4 0-16,1 0 0 0,0-6 0 0,0 0 0 16,1-4-432-1,-1-1 0-15,-1 0 0 0,0-3 0 0,-1-2-2016 0,-3-4-416 16,-1 0-80-16</inkml:trace>
  <inkml:trace contextRef="#ctx0" brushRef="#br0" timeOffset="60143.15">25126 17070 19343 0,'-20'5'848'0,"7"0"192"0,-2 6-832 0,0 3-208 0,0 11 0 0,-3-1 0 0,-3 5 3072 0,0 3 560 16,-2 7 112-16,3 2 32 0,3 3-2240 0,-2 2-432 16,0 1-80-16,0-4-32 0,4 3-512 0,-1-4-96 0,6 0-32 0,1-1 0 15,3-10-208-15,2 1-144 16,3-1 192-16,3-6-192 16,3-1-672-16,2-5-240 0,0-2-48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31:41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11945 2247 8287 0,'0'0'368'0,"0"0"80"0,0 0-448 0,0 0 0 0,0 0 0 0,0 0 0 15,0 0 1216-15,0 0 176 0,0 0 16 0,0 0 16 16,4 14-608-16,-4 0-128 0,-2-2-32 0,1 4 0 0,0 0 0 0,-2 3 0 15,1 1 0-15,-1 5 0 16,1-2 48-16,-2 2 0 0,-1 4 0 0,0 4 0 0,-2 0-48 0,3 3 0 16,-2-2 0-16,1 3 0 0,0 1-160 0,0 0-48 15,0 3 0-15,0 2 0 0,0 0-128 16,-1 6-48-16,1-1 0 0,0-1 0 0,2 1-48 0,-1 2-16 16,0-3 0-16,0 0 0 0,0 0 16 0,2-3 0 15,-2 2 0-15,1-3 0 0,1 3 32 0,-1-1 0 16,-1 0 0-16,2 0 0 0,1 1-96 0,-1-2-16 15,1 5 0-15,-1-6 0 0,-1 0-144 0,0-2 192 16,2 2-192-16,0 1 192 0,0-3 0 0,-1 2 0 16,1-1 0-16,1-2 0 0,0-1 0 0,0 2 0 0,0-3 0 0,1-1 0 15,-1-2 48-15,2 2 16 0,-1-3 0 0,0 3 0 16,0 0-16-16,-1 1 0 16,4 0 0-16,-1 1 0 0,-1 1-96 0,2-2-16 15,0-2 0-15,0 1 0 0,0-2-128 0,1 1 0 0,-1-2 0 16,-2-3 128-16,3-2-128 0,-1 0 0 0,0-2 144 0,0 1-144 15,-3-4 128-15,4 1-128 0,-3 1 128 0,2-3-128 16,-1 0 128-16,-1 0-128 0,0-3 128 0,0-1-128 16,1 0 144-16,-1-1-144 0,1 0 192 0,1-2-192 15,-1 1 176-15,1-1-176 0,-1-2 160 0,1-1-160 16,-1 1 192-16,1 1-64 0,-1 3-128 0,1-3 192 16,-2-2-64-16,1 3-128 0,-3-2 176 0,0 2-176 15,0 0 160-15,1 2-160 0,-1 0 128 0,1-2-128 0,-1 0 0 16,0-1 0-16,0-3 128 0,2 2-128 15,0 2 0-15,1-4 0 0,-2 0 0 0,1-1 0 0,1 2 0 0,-1-3 0 16,0 4 0-16,-1-1 0 0,0-2 0 0,2 2 128 16,-1 0-128-16,1-3 0 0,-1 1 0 0,2 2 0 15,1-4 0-15,2 2 0 0,-1-3 128 0,0 1-128 16,1-1 128-16,0 0-128 0,1-1 128 0,0-1-128 16,1 2 0-16,-1-3 128 0,3 1-128 15,-1 2 128-15,1-2-128 0,1 3 128 0,0-3-128 0,1 5 128 16,-3-6-128-16,2 4 128 0,-1 1-128 0,2 1 0 15,0-1 144-15,-1 2-144 0,1-3 0 0,1 2 144 16,1-3-144-16,0 2 0 0,-1 3 0 0,0-2 0 16,-1 3 0-16,1 1 0 0,0 2 128 0,0-1-128 15,-1 1 0-15,0 1 0 0,-1 1 0 0,-2 0 0 0,2-1 0 16,-1-1 0-16,2 0 0 0,0 1 0 0,-2-2 0 0,2 1 0 16,1-2 0-16,0 2 0 0,-1-1 0 0,-1 1 0 15,2-2 0-15,-1 0 0 0,-2 3 0 0,0 0 0 16,0-3 0-16,3 0 0 0,-1 2 0 15,1-2 0-15,-3-1 0 0,2 0 0 0,0 2 0 0,-1-2 0 16,0-2 0-16,-1 1 0 0,1-2 0 0,0-2 0 16,2 2 128-16,2-4-128 0,-3-2 0 0,3 2 0 15,-1-1 0-15,3-1 0 0,-3 1 0 0,5-3 0 16,-1-3 0-16,1 2 0 0,0 2 128 0,1 1-128 16,4-3 0-16,0 2 160 0,0-1-160 0,3-2 128 15,2-2-128-15,5 0 192 0,1-3-192 0,-2 0 192 16,-1 0-192-16,3 2 160 0,2-2-160 0,0 1 160 15,0-1-160-15,2-2 0 0,2 1 144 0,3 2-144 0,4 0 0 16,-1-2 0-16,-1-1 0 0,0 0 128 0,-1-3-128 0,1 3 0 16,0-3 0-16,1 3 0 0,3 1 0 0,1-1 0 15,1 4 0-15,5-2 128 0,0 0-128 0,-1 0 0 16,-1-3 0-16,0 2 0 0,-4 1 0 16,7-1 0-16,-2 1 0 0,3 1 0 0,2 2 0 0,0 0 0 15,-1 0 0-15,-1-1 0 0,-3-5 0 0,2 3 0 16,0 3 0-16,4-1 0 0,2 2 0 0,1 2 0 15,0-1 0-15,-1-1 0 0,-3-3 0 0,0 1 0 16,0 1 0-16,5 1 0 0,0 2 0 0,2 1 0 16,-2-1 0-16,3-2 0 0,-4 0 0 0,3 0 0 15,2 3 0-15,4-2 0 0,2-1 0 0,1-1 0 16,-2 0 0-16,2-1 0 0,0 0 0 0,4-1 0 16,0 2 0-16,2 1 0 0,0-3 0 0,0 0 0 0,-1-3 0 0,1 5 0 15,2 1 0-15,3 1 0 0,-3-1 0 0,0 2 0 16,-2-6 0-16,1 3 0 0,0 1 0 0,1 0 0 15,2-2 0-15,-2 2 0 0,-2-2 0 0,2 1 0 16,-1 2 0-16,2-1 0 0,4-3 0 0,-4 1 0 16,0-2 0-16,1 3 0 0,0 1 128 0,1 0-128 15,-1-3 128-15,1 2-128 0,-2 0 128 0,0 1-128 16,2 0 0-16,0 0 0 0,-1 1 0 0,0 1 128 16,-2 1-128-16,1 2 0 0,0-1 0 0,1-3 0 15,0 2 0-15,-1-3 0 0,0 0 0 0,2 1 0 16,1 3 0-16,0 0 0 0,1-3 0 0,-2 0 0 15,-2-3 0-15,2-2 0 0,3 2 0 0,-5 1 128 16,0 1-128-16,-2 0 0 0,-1 0 0 0,0 0 0 0,-2 1 0 0,4 1 0 16,-1-4 0-16,-1 2 0 0,-3 2 0 0,2 2 0 15,-1-2 0-15,3-1 0 0,-1-1 0 0,0-1 0 16,-5 0 0-16,0 1 0 0,3 1 0 0,4 0 0 16,1 2 0-16,-4-3 0 0,-7 0 0 0,3 0 128 15,0-1-128-15,2 2 0 0,2 0 0 0,-3 3 0 16,-3-1 0-16,-2-1 0 0,-1 1 0 0,2-1 0 15,1 1 0-15,-2 0 0 0,3 1 0 0,-1-1 0 16,-5-1 0-16,1 1 0 0,2-1 0 0,2 0 0 16,2-1 0-16,-3 0 0 0,-1-1 0 0,-2 3 0 15,0-3 0-15,1 2 128 0,1 2-128 0,0-3 0 16,-1-1 0-16,-4 0 0 0,-4-1 0 0,-1 1 0 0,0-2 0 16,2 5 0-16,0 1 0 0,2 0 0 15,-2 0 0-15,-2-2 0 0,-8-2 0 0,2 0 0 0,1 0 0 0,2 4 128 16,3-1-128-16,1-1 0 0,2 1 0 0,-3-2 0 15,-4-2 0-15,-1 0 0 0,0-1 0 0,2 4 0 16,0 1 0-16,2 4 0 0,3-1 0 0,-2-2 128 16,-3-3-128-16,-1-1 0 0,2 0 0 0,-2 3 0 15,-2 3 0-15,4-2 0 0,0 1 0 0,1-2 0 16,-2-3 0-16,-3-2 0 0,-4 1 0 0,3 0 0 16,3 3 0-16,0 5 0 0,0-1 0 0,1-2 0 15,0-4 0-15,-2 0 0 0,-4-1 0 0,0 1 128 16,0 0-128-16,0 2 0 0,-2 1 0 0,4 0 0 15,3-3 0-15,-2 0 0 0,0 0 128 0,-2-3-128 16,-2-1 0-16,-1 3 0 0,1-1 0 0,2 1 128 16,0 0-128-16,-1-2 0 0,-1 1 0 0,1-2 0 0,-3 1 0 0,-2-1 0 15,-1 2 0-15,-2-1 128 0,0 1-128 16,1 2 176-16,-2 1-176 0,2 0 192 0,-2-1-192 0,2 0 0 16,-1 0 0-16,-4-1 0 0,1-1 0 0,-6-2 0 15,1 1 0-15,0 2 0 0,2 0 0 0,2-1 0 16,-3 1 0-16,1 1 0 0,0 0 0 0,0 3 0 15,0-1 0-15,1-2 0 0,-2-4 0 0,-1 1 0 16,-2-4 0-16,1 3 0 0,-1 2 0 0,-1-1 0 16,0 3 0-16,-3-1 0 0,-1 0 0 0,-1-2 0 15,0-2 0-15,-5 3 0 0,-2 0 0 0,0 1 128 16,-3-3-128-16,-3 4 0 0,-4-1 128 0,-1 0-128 16,-2 1 0-16,-1-2 128 0,-2 1-128 0,-3-1 160 15,-6 2-160-15,0 0 160 0,0 0-160 0,9 0 0 0,-9 0 0 16,0 0 128-16,0 0-128 0,0 0 0 0,5-4 0 15,-5 4 0-15,0 0 0 0,0 0 0 0,0 0 0 0,0 0 0 16,6-7 0-16,-1 4 0 0,-5 3 0 0,0 0 0 16,5-9 0-16,-3 4 128 0,3 0-128 0,-1-4 0 15,-1 1 0-15,2-2 128 0,0 2-128 0,0-2 0 16,-5 10 0-16,6-8 128 0,-2-2-128 0,0 3 0 16,0-5 128-16,2 1-128 0,-5-1 128 0,2-2-128 15,-1 0 0-15,2-2 128 0,-2-2-128 0,-1 0 0 16,-1-1 0-16,0 0 0 0,-1-2 128 0,-1-1-128 15,0-3 0-15,-1-1 0 0,1-1 0 0,-1-1 0 16,-3-3 0-16,2-1 0 0,0-2 0 0,0-1 0 16,-1 2 0-16,1-2 0 0,1-1 0 0,-1-1 0 0,-3-1 0 15,2 2 0-15,0 1 0 0,0 2 0 0,-1-3 0 0,1-1 0 16,-2-1 0-16,1 3 0 0,0-1 0 0,-1 0 0 16,3-3 0-16,-1 0 0 0,0-1 0 0,2-3 0 15,-3 0 0-15,3 1 0 0,0-3 0 0,-2 1 0 16,2-6 128-16,-2 1-128 0,-1-3 0 0,1 0 0 15,1-2 0-15,2-1 0 0,-1-2 0 0,-1 1 0 16,0 3 0-16,3 1 0 0,1 1 0 0,0 1 0 16,0 3 0-16,0-2 0 0,0-1 0 0,1 3 0 15,4-4 0-15,-5 2 0 0,-1 1 0 0,1 2 0 16,0-4 0-16,0 3 0 0,0 3 0 0,1-2 0 16,1 3 0-16,0-3 0 0,0 4 0 0,0-3 0 15,2 2 0-15,0 3 0 0,0 0 0 0,1 1 0 0,0 1 0 16,0 0 0-16,0-1 0 0,0 1 0 0,-1-1 0 0,2-1 128 15,-2 9-128-15,-2-4 0 0,1 0 0 0,-2-1 0 16,1-2 0-16,0 2 0 16,-2 5 0-16,0-1 0 0,-2 0 0 0,0 4 0 0,1-4 0 0,0 6 0 15,-3 3 0-15,1 1 0 0,2 2 0 0,-1-4 0 16,-2-2 0-16,0 6 0 0,-2 2 0 0,-2 0 0 16,4 4-128-16,0 0 128 0,-1 2 0 0,0-2 0 15,-2-3 0-15,0 2 0 0,3 0 0 0,1 1 0 16,-3 4-128-16,0-3 128 0,0 3 0 0,1-2 0 15,1-4 0-15,-1 4 0 0,-2 3 0 0,4 0 0 16,-2 1-128-16,-1 0 128 0,1-1 0 0,-1 4 0 16,0-3 0-16,1 2 0 0,-1 0 0 0,3-2 0 15,-2 2 0-15,0-3 0 0,-1 2 0 0,1-2 0 0,0 1 0 16,1-1 0-16,4 9 0 0,-6-9 0 0,0-1 0 0,2 2 0 16,4 8 0-16,-5-9 0 0,-2 1 0 0,2 3 0 15,0-3-144-15,5 8 144 0,-6-6 0 0,6 6 0 16,-8-5 0-16,8 5 0 0,-10-5-128 0,10 5 128 15,-11-2 0-15,1-1 0 0,1 1 0 0,9 2-128 16,-12 0 128-16,1 0 0 0,1-2 0 0,-1 2 0 16,1 0 0-16,-1 0 0 0,-1-1-128 0,0 1 128 15,-2 0 0-15,-2 3 0 0,-1-2-128 0,-2 1 128 16,-2 1 0-16,-2 0 0 0,-1 0-128 0,-1-1 128 16,-3 0 0-16,-1-1 0 0,-3 2 0 0,1-2 0 15,1-1 0-15,-1 0 0 0,-2 0-128 0,-2 0 128 16,-2 0 0-16,-1 4 0 0,-3 2 0 0,-1-1-128 0,-6 2 128 15,-3-1 0-15,-3-3 0 0,-3-2 0 0,1-1 0 0,-2 1 0 16,-3 2 0-16,-3 2-128 0,-2 4 128 0,-2-5 0 16,-5-4 0-16,-1 0 0 0,-1 0 0 0,2 2 0 15,-1 1 0-15,-5 2 0 0,-1-3 0 0,-3-2 0 16,-2-5 0-16,-1 1-128 0,-2 4 128 0,-5 0 0 16,-3 2 0-16,-1-2 0 0,1-4 0 0,-2 3 0 15,1 1 0-15,-6-2 0 0,-2 0 0 0,-1 1 0 16,1 2 0-16,-3 0 0 0,-3 0 0 0,-1-1 0 15,0-3 0-15,2 0 0 0,0 3 0 0,-2-3 0 16,-4-3 0-16,1 4 0 0,3 2 0 0,-3 0 0 16,-5-2 0-16,2 2 0 0,2 2 0 0,-3-1 0 15,-6-1 0-15,4-1 0 0,3-1 0 0,-5 2 0 16,0 0 0-16,-2 0 0 0,0-1 0 0,2 1 0 0,-4 0 0 16,1 0 0-16,-3-1 0 0,3-1 0 15,-1 2 0-15,-1 0 0 0,1 0 0 0,2 0 0 0,0 3 0 0,-5-3 0 16,-2-3 0-16,2 3 0 0,2 2 0 0,-2-2 0 15,-3-2 0-15,1 2 0 0,-2 3 0 0,2-3 0 16,2 0 0-16,-1 0 0 0,1 1 0 0,-1-1 0 16,0-1 0-16,1 2 0 0,-1 3 0 0,3-3 0 15,-1-2 0-15,2 0 0 0,1 2 0 0,3-2 0 16,0-2 0-16,0 2 0 0,-1 2 0 0,3 2 0 16,1-2 0-16,3 0 0 0,1-1 0 0,-1 0 0 15,-4 0 0-15,3 3 0 0,4 2 0 0,-3-1 0 16,-5 1 0-16,7-3 0 0,4-2 0 0,0 4 0 0,-1 3 0 15,2-5 0-15,0-2 0 0,2 4 0 0,3 4 0 0,-5-3 0 16,-7-2 0-16,8 1 0 0,2 1 0 0,1 0 0 16,-3 3 0-16,3 1 0 0,-1-3 0 0,0 3 0 15,4-4 0-15,-4 3 0 0,-2 2 0 16,2 2 0-16,3-5 0 0,0 6 0 0,0-3 0 0,-1 1 0 16,2 2 0-16,-1-4 0 0,4 3 0 0,-4-2 0 15,-3 1 0-15,3 1 0 0,1-5 0 0,2 6 0 16,1-4 0-16,3 1 0 0,-1-4 0 0,3 2 0 15,3-3 0-15,1 3 0 0,-1 1 0 0,3-3 0 16,2 0 0-16,3-1 0 0,2-1 0 0,2 4 0 16,2-2 0-16,0 1 0 0,-1-2 0 0,4-2 0 15,1 1 0-15,3 1 0 0,3 2 0 0,-1-2 0 0,-1-1 0 16,4 1 0-16,1 0 0 0,3-1 0 0,3 1 0 0,2 0 0 16,4 1 0-16,1-1 0 0,0 2 0 0,1 0 128 15,0-3-128-15,4 2 0 0,1 1 0 0,4-4 0 16,5 1 0-16,4 0 0 0,1 0 0 0,7 1 0 15,3 0 0-15,3 3 0 0,2 1 0 0,3 3-288 16,5 2 64-16,5-1 16 16,3 1-1584-16,7 1-320 15,5 2-64-15,8-1-13152 0</inkml:trace>
  <inkml:trace contextRef="#ctx0" brushRef="#br0" timeOffset="12358.83">14781 5357 5519 0,'0'0'240'0,"0"0"64"0,0 0-304 0,-7 1 0 0,1-1 0 0,0 0 0 15,0 0 1952-15,1 0 336 0,-1 0 64 0,0 0 16 16,-2 1-1024-16,0 1-192 0,2-2-32 0,0 1-16 15,-2 3-208-15,0-2-32 0,3 0-16 0,5-2 0 0,-6 1-208 0,6-1-32 16,0 0-16-16,0 0 0 16,0 0-240-16,0 0-48 0,0 0-16 0,0 0 0 0,8 2 256 0,2 0 48 15,3-2 16-15,2-2 0 0,3 0-128 0,4-2-32 16,4-4 0-16,2 3 0 0,5-1-80 0,4 0-32 16,5 1 0-16,3 0 0 0,5-3-32 0,2 2-16 15,0-3 0-15,-1 1 0 0,1 0-128 0,-1 1-32 16,0 2 0-16,1 0 0 0,0 0 16 0,0 2 0 15,0 0 0-15,1 2 0 0,-1-1-144 0,0 0 0 16,-3 1 0-16,0 1 0 0,-2 0 0 0,-2 1 0 16,0 2 0-16,-1-2 0 0,2 2 0 0,-3 1 128 15,-1-2-128-15,0 2 0 0,-2-2 176 0,-2 1-48 16,-4-2-128-16,-2 2 192 0,-3-2 0 0,-1 0-16 16,1 2 0-16,-3 1 0 0,-3-4 32 0,0 0 16 15,-3 1 0-15,-1 0 0 0,-4-2-32 0,-1 1 0 16,0 0 0-16,-4 1 0 0,-3 2 0 0,-7-3-16 15,0 0 0-15,0 0 0 0,0 0 336 0,0 0 80 16,-5 0 16-16,-6 2 0 0,-1 1-608 0,-4-1 0 16,1 3 0-16,-5-2-192 0,-2 0 192 0,-4-2 0 0,-1 3 0 0,-4-1 0 15,-3 3 0-15,-4-3 144 0,-4-3-144 0,0 2 0 16,-4-2 144-16,-2 2-144 0,-2 1 0 16,0 2 144-16,-4-1-144 0,-1-1 0 0,-2 2 0 0,-1 1 0 15,-3-4 0-15,1 1 0 0,0-2 0 0,1 1 0 16,0 2 0-16,3 1 0 0,0-1 0 0,0-1 0 15,2-1 0-15,-2 0 0 0,5-4 128 0,3 1-128 0,3 0 0 16,4 1 128-16,5-2-128 0,2 1 128 16,5 0-128-16,4 1 0 0,3-1 0 0,4-1 0 0,4 2-128 0,6-2 128 15,0 1 0-15,8 1 0 0,0 0 0 0,0 0 0 16,0 0-144-16,8-3 144 0,2-1 0 0,6 2 0 16,7-1-128-16,6 1 128 0,8-2 0 15,9 1 0-15,7 2 0 0,10-2 0 0,1 1 0 0,8-1-128 16,5-3 128-16,6 2 0 0,5 2 0 0,-1 0 0 15,-4 1 0-15,-3-1 0 0,-3-1 0 0,-3 0 0 16,-3 3 0-16,-3 0 0 0,-5-1 0 0,-5 0 0 16,-6 0 0-16,-8-1 0 0,-3 2 0 0,-4 0 0 15,-6-1 0-15,-3 1 0 0,-5 1 0 0,-4 1 128 16,-2-2-128-16,-6 0 0 0,-3 0 240 0,-8 0-48 16,0 0-16-16,0 0 0 0,0 0 128 0,-11 2 16 0,-5 2 16 0,-8 1 0 15,-4-1-144-15,-7 2-48 16,-7 2 0-16,-7-3 0 0,-5 0-144 0,-4 1 128 15,-1-1-128-15,-5 4 128 0,1-1-128 0,-4 2 0 16,0-2 0-16,0-1 128 0,-1 0-128 0,5-5 0 16,3 0 0-16,5 1 128 0,6 1-128 0,4 0 0 0,5-3 0 0,7-1 0 15,2 0 0-15,8 0 0 16,2-1 0-16,7 0 128 0,1-2-128 0,5 2-224 0,8 1 48 0,0 0 16 16,7-4-48-16,4 0-16 0,6 2 0 15,4-5 0-15,6 2 224 0,6 0-144 0,5 1 144 0,5 1-128 16,7 1 128-16,2 1 0 0,4 0-144 0,0 0 144 15,1-2 0-15,0 2 0 0,-1-2 0 0,-2 2 0 16,-5 1 0-16,-3 0 0 0,-7 1 0 0,-3 2 0 0,-4-3 0 0,-8 1 0 16,-6-1 0-16,-6 0 0 0,-4 0 0 0,-8 0 0 15,-6 0 128-15,-7 0-128 0,-6-1 192 0,-7 1-32 16,-7-2-16-16,-5 2 0 0,-6 0-144 16,-5 2 160-16,-6 2-160 0,-6-2 160 0,-3-1-160 15,-1 1 0-15,0-2 144 0,3 0-144 0,1 0 128 0,3 0-128 16,5 0 128-16,4-2-128 0,2 0 0 0,5-1 0 15,5 1 0-15,-9-3-192 16,11 0-2688-16,9 2-528 16</inkml:trace>
  <inkml:trace contextRef="#ctx0" brushRef="#br0" timeOffset="14148.62">24947 5403 12319 0,'0'0'544'0,"-6"4"112"0,-1-3-528 0,1 0-128 0,6-1 0 0,0 0 0 0,0 0 896 0,0 0 160 16,0 0 32-16,0 0 0 0,0 0-304 0,0 0-48 15,0 0-16-15,0 0 0 0,0 0-208 0,0 0-64 16,8-2 0-16,2 2 0 0,0 0-112 0,3 0-16 16,-1 0-16-16,4 0 0 0,0 0-32 0,5 0 0 15,1 1 0-15,3 0 0 0,0 0 96 0,3-1 16 16,0 0 0-16,5 2 0 0,-1-2-128 0,2 0-32 0,3 1 0 0,4 1 0 15,3 2 48-15,3 1 16 16,7 0 0-16,4 3 0 0,2-3-112 0,-1 0-32 16,-1 2 0-16,-2-2 0 0,0 0-144 0,-1 0 160 15,1 1-160-15,2-2 160 0,1 1-16 0,2 1 0 0,-1-1 0 0,-3 1 0 16,-2-3-144-16,0 2 0 0,-1-1 0 16,0-1 0-16,-2-1 0 0,0 0 160 15,-1-2 16-15,0 2 0 0,-4 2 48 0,-3-1 16 0,-3-1 0 16,-4-1 0-16,-4 1-48 0,-2 0 0 0,-3-1 0 0,-1 2 0 15,-1-2-64-15,-6 3-128 0,-2-1 176 0,-3-1-176 16,-2-2 224-16,-2 3-64 0,-2-1-16 0,-3 2 0 16,-6-4 48-16,0 0 16 0,0 0 0 0,0 0 0 15,0 0 0-15,0 0 0 0,-6 8 0 0,-2-5 0 0,-2 1-16 16,-3 1-16-16,-1-2 0 0,-2-1 0 0,-2 0-16 16,-1-1 0-16,-1 0 0 0,-4 1 0 0,-4-2-32 0,-3 1 0 15,-2-1 0-15,-5 2 0 0,-3-2 32 0,-2 0 0 16,-1 0 0-16,-3 0 0 0,-3 0-32 0,-2 0-128 15,-2 0 192-15,-1 0-64 0,-6-1-128 0,0 1 128 16,-7-1-128-16,2 0 128 0,-3-1-128 0,1 1 0 16,-2 0 144-16,-4 1-144 0,-2 0 0 0,1 0 0 15,1 0 0-15,4 0 128 0,0 0-128 0,5 0 0 16,2 0 0-16,3 0 0 0,2 0 0 0,3 0 0 16,5 0 0-16,6 0 0 0,3 0 0 0,7 0 128 15,6 1-128-15,3-1 0 0,6 0 0 0,5 0 0 16,5 0 0-16,9 0 128 0,0 0-128 0,0 0 0 15,19-1 0-15,11 1 0 0,8-3 0 0,14 3 0 16,11 0 0-16,4 0-128 0,2-1 128 0,6 0 0 16,5-1 0-16,8 0 0 0,6 1 0 0,-28-1 0 15,5 1 0-15,4-2 0 0,2 1 0 0,6-2 0 16,3 2 0-16,1-3 0 0,-4 5 144 0,-2-3-144 0,-1 0 192 16,-2 2-192-16,-2-3 192 0,-5 2-64 0,-6 2 0 0,-7 0-128 15,-6 0 240-15,-5 0-64 0,-6 1-16 16,-7-1 0-16,-4-1 80 0,-9-2 16 0,-2 3 0 0,-5 0 0 15,-5 0 32-15,-9 0 16 0,0 0 0 0,0 0 0 16,0 0 80-16,0 0 32 0,-6-2 0 0,-3-1 0 16,-2-1-256-16,-1 3-160 0,1-1 192 0,-3-1-192 15,0-1-1232 1,2 3-368-16,2 0-64 0</inkml:trace>
  <inkml:trace contextRef="#ctx0" brushRef="#br0" timeOffset="16753.3">20810 2779 9375 0,'0'0'416'0,"0"0"96"0,0 0-512 0,0 0 0 0,0 0 0 0,0 0 0 16,0 0 848-16,0 0 80 0,10-4 16 0,-10 4 0 16,7-7 80-16,1 0 0 0,-2 2 16 0,-6 5 0 0,0 0-16 0,8-6 0 15,-8 6 0-15,0 0 0 0,6-8-304 0,-6 8-64 16,0 0-16-16,2-12 0 0,-4 1-16 0,0 1-16 15,2 10 0-15,-7-7 0 0,1-2-160 0,0 4-16 16,-3-3-16-16,0 2 0 0,-1 1-32 0,1-2-16 16,-1 1 0-16,0 3 0 0,-1 1-368 0,0-1 144 15,-2 2-144-15,-1 1 0 0,3 3 272 0,-3 0-48 16,-1 1-16-16,-1 5 0 0,2-1-64 0,-1 3-16 16,-1-1 0-16,0 3 0 0,1 2-128 0,0 1 192 15,-2-2-192-15,-1 2 192 0,-1 2-192 16,2 1 0-16,-1 3 144 0,-1-2-144 0,0-1 0 0,1 1 144 15,0 4-144-15,-1 3 0 0,0-3 160 0,1 4-160 16,2 0 128-16,0 1-128 0,1 1 0 0,2-2 0 16,1 3 0-16,2 1 0 0,1 1 0 0,1 0 0 15,-1 2 0-15,0-1 0 0,4-1 0 0,0 3 0 16,0 2 0-16,-1 0 0 0,-2 1 0 0,0-1 128 0,1 2-128 16,0-3 0-16,0-2 0 0,0 1 0 0,1-1 128 0,1 0-128 15,-3 0 144-15,2 2 0 0,0-1 0 0,-1 1 0 16,1-1 64-16,1 1 16 0,1-1 0 0,0-1 0 15,-1 0 32-15,1-1 0 0,3-2 0 0,0-2 0 16,-2 3-64-16,1-1-16 0,-1 0 0 0,1-3 0 16,-2 2-176-16,1 1 192 0,2-1-192 0,-2 0 192 15,1 1-192-15,-1-1 160 0,-2 0-160 0,1-1 160 16,2 2-160-16,-1 0 128 0,1-2-128 0,1 0 128 16,1 1-128-16,0 2 192 0,-4-1-192 0,1-2 192 0,1 0-192 0,0 2 0 15,1-3 0-15,1 0 128 0,-2 2-128 0,0-3 0 16,1 2 144-16,0 2-144 15,1-5 160-15,-3 2-32 0,3-2-128 0,0-1 192 16,0-2 0-16,0 2-16 0,0-3 0 0,0 3 0 0,0 1-32 0,0-3 0 16,-1 3 0-16,1-5 0 0,-3 0-144 0,1 1 128 15,-2 2-128-15,0-4 128 0,-2 1-128 0,1 1 0 16,0-2 0-16,-3 0 128 0,-1 0-128 0,0 0 0 16,-1-1 144-16,0 1-144 0,0 1 192 0,-2-3-16 15,1-1-16-15,-1 0 0 0,1-3 0 0,-2 1 0 16,-2 0 0-16,1-2 0 0,-2 1-160 0,-2 0 160 15,0 2-160-15,-1-1 160 0,-1-2-160 0,-1-1 0 16,1-2 144-16,-1 5-144 0,0-2 0 0,2-2 0 16,1 2 0-16,-1 2 128 0,-1 0-128 0,1-1 0 15,-2 1 0-15,2-2 0 0,0 0 0 0,-1 0 0 16,-3 0 0-16,0-3 0 0,-1 2 0 0,1 1 128 16,0 1-128-16,0-4 0 0,0 0 0 0,3 0 0 15,0-3 0-15,2-1 0 0,1 2 0 0,3-1 0 16,0-1 0-16,0-2 128 0,3 1-128 0,1-1 0 0,1-2 0 0,3-1 0 15,6-2 0-15,-8 2 0 0,8-2 0 16,0 0 0-16,0 0 0 0,0 0 0 0,0 0 0 0,0 0 0 16,0 0 0-16,0 0 0 0,0 0 0 0,0 0 0 15,8-7 0-15,-8 7 0 0,6-9-144 0,5 4 144 16,-2-3 0-16,0 3 0 0,-9 5 0 0,10-4 0 16,-2-1 0-16,-8 5 0 0,13-5 0 0,-2 1 0 15,-1 2 0-15,2 0 0 0,-12 2 0 0,15-1 0 16,-1-3 0-16,-1-1 0 0,3 1 0 0,1 1 0 0,0-1-128 15,4-4 128-15,0 0 0 0,1 3 0 0,-2-4 0 0,2 4 0 16,0-3 0-16,2 0 0 0,1-4 0 16,1 2 0-16,-1-2 0 0,0 1 0 0,0 1 0 15,-1-2 0-15,1-2 0 0,-1 0 0 0,3-3 0 0,0-1 0 16,-1-1 0-16,0-1 0 0,-3 2 0 0,0-4 0 16,-1 0 0-16,0 0 0 0,-2-2 0 15,-1 1 0-15,1 1 0 0,-3-4 0 0,0-1 0 0,-3 0 0 16,0 1 0-16,-2-4 0 0,0 0 160 0,-1-1-160 15,1 0 192-15,-1 0-192 0,-2 1 128 0,0-4-128 16,-1 0 0-16,-1 1 0 0,0-3 0 0,-1 2 0 16,0-1 0-16,1-4 0 0,-2 0 0 0,2-5 0 15,-3-2 0-15,1-1 0 0,0 1 0 0,1 0 0 16,-1 4 0-16,-2-1 0 0,4 2 0 0,-3 3 0 16,-2-1 0-16,1-2 0 0,-1 1 0 0,-2 0 0 15,0-2 0-15,3-1 0 0,-2 2 0 0,0-2 0 0,-2 2 0 16,1 1 0-16,1-6 0 0,-1 4 0 15,0 1 0-15,0-3 0 0,0 1 0 0,3-4-144 0,-1 1 144 16,2-1 0-16,0 4 0 0,4 1-160 0,1 5 160 0,1 1 0 16,1 2-160-16,2 3 160 0,1 0-128 15,0 0 128-15,-1 6 0 0,-3-6-128 0,-1 1 128 16,-1-3 0-16,0 1 0 0,-3 1 0 0,-1 1 0 0,0 2-128 16,-2-3 128-16,0-2 0 0,0 2-144 0,-2 0 144 15,1 1 0-15,1-4 0 0,-1 3 0 16,2 1 0-16,-1 1-160 0,2 4 160 0,-2-3 0 0,6 2-144 15,-2-2 144-15,3-1 0 0,3 3 0 0,2-2-128 0,0 3 128 0,1 5 0 16,0 0-144-16,3-1 144 0,-1 1 0 0,0 0 0 16,1 1-144-16,2 2 144 0,3 1 0 15,0 3-128-15,-1 0 128 0,1 1 0 0,0 3 0 16,-2-2-128-16,1 5 128 0,-1-3 0 0,4 2 0 0,-1 1-128 16,-3 0 128-16,0 2 0 0,-2 2-128 0,0-1 128 15,-1 3 0-15,-2 3 0 0,-1-1-144 0,1 2 144 16,-1 0 0-16,-2 2-144 0,-2-1 144 0,-1 4-160 15,-1-2 160-15,0 0-160 0,-1 2 160 0,-1-4-128 16,0 4 128-16,-1-3-128 0,-6-6 128 0,5 14 0 16,-1-3-144-16,-4-11 144 0,2 10 0 0,-2-10 0 15,0 0 0-15,4 13 0 0,-4-13 0 0,0 0 0 0,0 0 0 0,0 0 0 16,-4 8 0-16,4-8 0 16,0 0 0-16,0 0 0 0,-8 6 0 0,-3-1 0 15,11-5 0-15,-12 0 0 0,-2-2 0 0,0-1 0 16,0-3 0-16,-2 3 0 0,1 3 0 0,1 0 0 15,-1-2 0-15,-2 1 0 0,0 2 0 0,-2 1 0 0,-4 0 0 16,2 1 0-16,-2-1 0 0,2 2 0 0,2 0 0 0,-2 0 0 16,0 1 0-16,-1 5 0 15,2 0-144-15,0 3 144 0,-2 1 0 0,2 2 0 16,2 2-128-16,0 1 128 0,0 2 0 0,2 0 0 0,-2 1 0 0,0 3 0 16,-2-2 0-16,1 5-128 0,0-4 128 0,0 8 0 15,-2 1 0-15,3 1 0 0,-3 2-128 0,-2 2 128 16,-1 1 0-16,1 8 0 0,1 2 0 0,2 2 0 15,1-2 0-15,1 2-128 0,0-3 128 0,3 2 0 0,0-2 0 0,1 3 0 16,1 0 0-16,3 2 0 0,2-2 0 0,1-3 0 16,-2-1-128-16,1-5 128 0,1-1 0 0,0 1 0 15,1-3 0-15,1-2 0 0,1-2 0 0,0 0 0 16,0 2 0-16,2 0 0 0,-2-2 0 0,1 4 128 16,2 1-128-16,0 1 0 0,1-2 0 0,0-1 0 15,0 2 0-15,1 3 0 0,0 0 0 0,2 2 0 16,-1-5 0-16,1 0 0 0,0 1 0 0,-1 0 0 15,1 1 128-15,0-3-128 0,3-4 0 0,-1-1 0 16,0 0 0-16,-3 0 0 0,1-1 128 0,-3-4-128 16,-1 2 0-16,-2-1 144 0,0-2-144 0,0 1 0 15,-2 3 0-15,-2-4 0 0,0 1 160 0,-1 3-160 16,0-1 192-16,-3-2-192 0,-1-1 320 0,1-3-32 16,-2 1-16-16,1 0 0 0,-4-2-16 0,2-1 0 15,-2-4 0-15,-1 0 0 0,-1 1-64 0,-1-3 0 16,0 1-16-16,-1-1 0 0,0-3-16 0,-1 0 0 15,-2-2 0-15,1 1 0 0,-3-5-160 0,1 3 0 16,0-2 144-16,-1 1-144 0,1-2 0 0,3 3 0 16,5-1-160-16,3 3 160 15,3 1-2128-15,5 3-320 0</inkml:trace>
  <inkml:trace contextRef="#ctx0" brushRef="#br0" timeOffset="114738.55">21782 613 12207 0,'-1'-6'528'0,"2"2"128"16,0 0-528-16,-1 3-128 0,0-3 0 0,0 4 0 0,-4-5 1392 0,4 5 240 15,0 0 48-15,0 0 16 0,-12-1-224 0,-1 6-64 16,2-1 0-16,11-4 0 0,-16 10-448 0,2 1-80 16,-6 2-32-16,2 4 0 0,-1 0-272 0,3 1-48 15,-2-1-16-15,0 2 0 0,-1 1-32 0,-1 4-16 16,-3 4 0-16,-1 1 0 0,-1 3-16 0,3 4-16 15,-3 1 0-15,3 6 0 0,-1-1-96 0,4 1-16 16,0 2 0-16,3-2 0 0,5 4-112 0,3-3-16 16,3 1-16-16,3-1 0 0,2 1 0 0,5-1 0 15,2 1 0-15,5-6 0 0,-1-2-48 0,4-3-128 16,2-2 192-16,2-4-64 0,5-1-128 0,0-3 0 16,2-5 0-16,-2-5 128 0,4-4-128 0,-1-5 160 15,-3-3-160-15,1-4 160 0,-1 0-160 0,0-6 192 0,2-1-192 0,-3-4 192 16,-2 1 32-16,1-2 16 15,-3-4 0-15,0-1 0 0,-1-4 0 0,-4 0 0 0,0 0 0 0,-4-2 0 16,-1 1 16-16,-1 1 0 0,-3-1 0 16,-3 5 0-16,-2 2-48 0,-2 7 0 0,-3 1 0 0,-2 6 0 15,-3 3 256-15,-3 11 48 0,-3 1 16 0,-3 10 0 16,-4 2-192-16,0 7-32 0,-5-1-16 0,3 3 0 16,-3 0-128-16,5-1-32 0,2 0 0 0,6-4 0 15,1-2-128-15,5-4 0 0,4-4 0 0,4 0 128 16,3-7-272-16,5-5-64 0,3-1-16 0,3-5 0 15,3-5-576-15,6-6-112 0,3-4-32 16,4-6-10688-16,3 0-2128 0</inkml:trace>
  <inkml:trace contextRef="#ctx0" brushRef="#br0" timeOffset="115018.9">22540 1546 14735 0,'0'0'1312'0,"0"0"-1056"15,-2 14-256-15,2-5 0 0,0-9 2688 0,-1 12 464 16,1-12 112-16,-1 12 0 0,-3-2-960 0,4-10-208 16,-6 9-48-16,6-9 0 0,-8 4-640 0,8-4-128 0,0 0-16 0,0 0-16 15,0 0-288-15,0 0-64 0,-6-5-16 0,6 5 0 16,0-11-368-16,1-2-80 15,1-2-16-15,1-1 0 0,1-1-224 0,1 1-64 0,0 1 0 0,1 1 0 16,-1 1-128-16,0 5 0 0,1-1 0 0,-6 9 0 31,0 0-752-31,0 0-176 0,0 0-32 0,0 0-16 0,0 0-2240 16,11 3-448-16</inkml:trace>
  <inkml:trace contextRef="#ctx0" brushRef="#br0" timeOffset="115337.27">23401 276 29487 0,'0'0'1296'0,"0"0"288"0,-3 12-1264 0,-4 6-320 16,-2 6 0-16,3-5 0 0,-3 11 1680 0,0 7 288 16,0 4 48-16,0 10 16 0,3 2-496 0,0 7-112 15,2 6-16-15,0 24 0 0,2-1-640 0,2-6-144 16,1-7-32-16,3-2 0 0,-3-3-288 0,3-2-64 16,1-6-16-16,0 19 0 0,0-16-64 0,0-13-16 15,0-8 0-15,1-5 0 0,-2-5-144 0,0-5 0 16,0-3 0-16,-2-3 128 15,1-4-1296-15,-3-1-272 0,-4-1-48 0,-1-1-17200 0</inkml:trace>
  <inkml:trace contextRef="#ctx0" brushRef="#br0" timeOffset="31000.51">14657 3314 13295 0,'0'0'576'0,"0"0"144"0,0 0-576 0,0 0-144 15,0 0 0-15,-7-1 0 0,3-1 1056 0,-2 0 176 16,-2 2 48-16,0 0 0 0,-2 0-256 0,2 2-64 16,-2-1 0-16,-4 1 0 0,0 3-224 0,2 3-48 15,0-2-16-15,-3 6 0 0,1-3-32 0,0 2 0 16,-1-2 0-16,-1 3 0 0,1 0-64 0,-1 1 0 16,-2 1-16-16,1 4 0 0,2 3-32 0,-1 5 0 0,-3-2 0 15,1 6 0-15,1 1 0 0,1 4 0 0,-1 4 0 16,2 1 0-16,2 1 16 0,-1 9 0 0,-1-1 0 15,0 6 0-15,-1 3-128 0,1 3-32 0,1 2 0 0,-1 0 0 16,1 1-192-16,1 2-32 0,2-1-16 0,2-2 0 16,0-2-144-16,3-1 128 0,2-4-128 0,4-4 128 15,2-3 64-15,4 1 0 0,0-2 0 0,3 1 0 0,0-6 96 16,2-1 32-16,1 1 0 0,0-4 0 16,2 2-48-16,-2-3 0 0,2 2 0 0,-2-6 0 15,0-4-80-15,-1 0 0 0,1-2-16 0,-1 0 0 0,-1-4 0 16,3 0 0-16,-3-2 0 0,0-7 0 0,4 0-176 15,0-2 160-15,0 1-160 0,3 0 160 0,2 2-160 0,2-2 0 16,1-5-192-16,16 5 192 16,-6-5-2224-16,2-3-320 0,1-6-64 15</inkml:trace>
  <inkml:trace contextRef="#ctx0" brushRef="#br0" timeOffset="31710.44">16883 3242 2751 0,'0'0'128'0,"0"0"16"0,0 0-144 0,0 0 0 0,0 0 0 15,0 0 0-15,0 0 3520 0,0 0 656 16,0 0 144-16,1 10 32 0,-1-10-2624 0,5 11-528 15,2 0-112-15,3-4 0 0,1 5-208 0,5-2-48 16,1 4 0-16,4 2 0 0,2 1-192 0,1 2-32 16,5 1-16-16,2 7 0 0,0 1-240 0,2 6-48 15,4 4-16-15,0 6 0 0,-3-2-16 0,-1 5 0 16,1-2 0-16,-7 5 0 0,-4 3 64 0,2 1 16 16,-5 3 0-16,-2 1 0 0,-2 5 288 0,1-4 64 0,-1 2 16 0,-1-1 0 15,-4 0 16-15,-4 3 0 0,-2-3 0 0,-1 1 0 16,-1-4-272-16,-5-2-48 0,-3-4-16 15,-4-2 0-15,-1 1-32 0,-2 0-16 0,-2 0 0 0,-2-5 0 16,-1-1 48-16,1-2 16 0,-1-1 0 0,-4 1 0 16,1-3 128-16,-1 0 32 0,2-3 0 0,2-3 0 15,-2 1-240-15,1-7-32 0,1 0-16 0,3-3 0 16,2 4-160-16,0-5-128 0,1-1 144 0,1-3-144 16,1-3 128-16,4-3-128 0,1-1 0 0,4-12 0 0,0 0 0 0,0 0-208 15,0 0 16-15,0 0 0 16,0 0-1456-16,0 0-272 0,0 0-64 15,11-13-15120-15</inkml:trace>
  <inkml:trace contextRef="#ctx0" brushRef="#br0" timeOffset="33650.36">25635 3276 6447 0,'0'0'576'0,"0"0"-576"15,0 0 0-15,0-10 0 0,-3 1 1424 0,1-2 176 0,0 3 48 0,-3-1 0 16,0 4-864-16,-1-3-160 0,-2 3-48 0,-1 3 0 15,-2 2 0-15,-1 1 0 0,1 4 0 0,-3 5 0 16,-4 3 64-16,-2 4 16 0,-2-1 0 0,-1 10 0 16,-1 0 224-16,0 10 32 0,-3 7 16 0,-1 4 0 15,-1 9-96-15,-4 8-32 0,-4 8 0 0,-1 4 0 16,-2 4-320-16,-4 6-64 0,-3 5-16 0,4 3 0 16,2 3-176-16,6 3-32 0,4 6-16 0,2-5 0 15,1-7-48-15,5-2-128 0,4-4 192 0,5-5-64 16,1-6 240-16,6-2 32 0,3-5 16 0,4-2 0 0,5-2-48 15,8-6-16-15,2-1 0 0,4-4 0 16,4 0-192-16,4-3-32 0,4-1-128 0,5 0 192 0,5-7-192 0,4 1 0 16,5-3 128-16,1 0-128 15,0-2-1056-15,0-1-256 0,1-5-48 16,2-1-10992-16</inkml:trace>
  <inkml:trace contextRef="#ctx0" brushRef="#br0" timeOffset="34167.25">27077 3084 5519 0,'0'0'240'0,"7"-5"64"0,-7 5-304 0,11-5 0 0,2 4 0 0,1 2 0 0,1 4 1616 0,3-1 272 16,2 1 48-16,1 7 16 0,0 2-880 0,2 3-176 15,1 5-48-15,3 5 0 0,-2 8-320 0,1 7-64 16,-2 1-16-16,-1 12 0 0,-3 9-224 0,-2 7-48 16,-3 5-16-16,-2 12 0 0,-5 6-160 0,-5 10 0 15,-3 5 0-15,0 2 128 0,-5-2 208 0,0 2 48 16,-1-7 0-16,1-1 0 0,-4-3 896 0,-1-2 176 15,-2-2 32-15,-2-5 16 0,-7-2-32 0,-1-4-16 0,-2-1 0 0,-3-6 0 16,-3-7-368-16,-5-1-64 0,0-7 0 0,-1-3-16 16,1 0-320-16,2-7-64 0,1-5-16 15,0 1 0-15,-1-6-320 0,3-1-64 0,2-4-16 0,2 0 0 32,1-1-1040-32,4-3-192 0,2-4-64 0</inkml:trace>
  <inkml:trace contextRef="#ctx0" brushRef="#br0" timeOffset="35512.28">13661 9231 8287 0,'0'0'736'0,"-9"-1"-592"16,-1-3-144-16,1-1 0 0,0 1 1552 0,1 2 288 0,1-1 48 0,7 3 16 16,-9 0-496-16,9 0-112 0,0 0-16 0,-9 6 0 15,4 2-512-15,0 0-128 0,1 3 0 0,3 1-16 16,7 0-304-16,2 5-64 0,2 2-16 0,5 2 0 15,4 4-80-15,3-1-16 0,1 2 0 0,2 4 0 16,0 0-144-16,2-2 160 0,4 1-160 0,-2-4 160 16,-1-1-160-16,-1-4 128 0,-1-1-128 0,0-1 128 15,-1-3 80-15,0-3 16 0,0-2 0 0,-1-6 0 0,0-3 208 16,-1-2 32-16,-2-3 16 0,0 0 0 0,-2-5 208 16,-1 0 32-16,1-4 16 0,-4-1 0 0,-1-2-336 0,-3-3-64 15,-2-1-16-15,-2-1 0 0,-2 3-320 0,-1-1 128 16,-3-1-128-16,-2-3 0 0,-2-1 128 0,-1 2-128 15,-2 0 128-15,-2 1-128 0,-2 5 0 0,2 2 0 16,2 2 0-16,6 12 0 0,0 0 0 0,-9 4 0 16,1 5 0-16,1 6 0 0,-2 7-128 0,-1 4 0 15,1 6 0-15,0 6 0 0,-4 8 128 0,1 5 0 16,-4 6-144-16,-1 7 144 0,-1 6 0 0,-1 10 0 16,0 6 0-16,-3 4 0 0,-1 3 128 0,-1-3-128 15,0-1 192-15,-2-2-64 0,4-7 368 0,-4-5 64 16,-3-6 16-16,-2-5 0 0,1-5 272 0,-3-7 64 15,-3-5 16-15,-3-6 0 0,-3-2-480 0,11-13-80 16,-3-4-32-16,0-3 0 0,1-3-176 0,-11-6-32 16,8-5-128-16,8-8 192 0,2-4-64 0,6-3-128 15,0-8 176-15,4-8-176 0,6 1 0 0,4-7 0 16,2-5-160-16,6 2 160 0,6-1-240 0,6 4 80 0,0 6 16 16,8 0 0-16,4 3-32 0,7 7 0 0,3 6 0 15,6 5 0-15,6 3 176 0,2 7-208 0,-2 6 80 0,-1 6 128 16,-4 4-160-16,-1 7 160 0,2 0 0 0,-1 5-144 15,0 1 144-15,-1 3 0 0,-1 0 0 0,-13-8 0 16,2-1 0-16,-2 2 0 0,-1 1 0 0,5 8 0 16,-3-7-368-1,-8-6-32-15,-3-6-16 0,-8-9-14992 0</inkml:trace>
  <inkml:trace contextRef="#ctx0" brushRef="#br0" timeOffset="35955.51">15159 9239 10127 0,'-11'-3'896'16,"3"3"-704"-16,-2-1-192 0,-1 1 0 0,-3-1 1968 0,1 2 352 15,2 3 80-15,-5 2 16 0,1 1-832 0,-1 5-176 16,-3 0-16-16,-1 5-16 0,-1 6-528 0,-1 3-96 0,2 7-32 0,-2 2 0 15,-6 7 80-15,4 8 16 0,-1 7 0 0,-1 9 0 16,1 7-176-16,-1 7-16 0,2 6-16 0,0 6 0 16,1 6-352-16,3-2-80 0,1 2-16 0,2-1 0 15,2 2-160-15,1-5 192 0,3-5-192 0,1-4 192 16,2-10 32-16,4-24 16 0,2 1 0 0,2-4 0 16,2 1 32-16,3-4 16 0,2-4 0 0,5-4 0 15,5-3-864-15,2-7-160 0,2-3-32 16,4-5-8944-16,1-2-1776 0</inkml:trace>
  <inkml:trace contextRef="#ctx0" brushRef="#br0" timeOffset="36817.25">15317 10259 11055 0,'0'0'976'0,"0"0"-784"15,-10 2-192-15,1 2 0 0,1 1 1328 0,8-5 208 16,-9 6 64-16,2 3 0 0,0-4-368 0,2 4-64 15,0-2-16-15,4 5 0 0,1-3-368 0,1 2-80 16,4-1 0-16,2 2-16 0,2-1-112 0,3-1 0 16,4 3-16-16,3-1 0 0,5-3 208 0,0 2 32 15,3-3 16-15,1-3 0 0,2-3-272 0,2-2-48 16,1-4-16-16,0 3 0 0,-1-1-80 0,0-2-16 16,-2-3 0-16,-2-1 0 0,-1 1 64 0,-2-3 0 0,-1 0 0 0,-3-2 0 15,-2 0 0-15,-1 2 0 0,-3-3 0 0,-1-4 0 16,-2 1-208-16,0-1-48 0,-4 1 0 15,-1-1 0-15,0 2-192 0,-4 1 176 0,-1-3-176 0,-2 1 160 16,-3-3-160-16,-1 1 128 0,-1 0-128 0,-2 3 128 16,-4 5-128-16,1 2 0 0,0-1 0 0,-3 3 0 15,-1 1 0-15,-2 2 0 0,-5 5 0 0,-1 1 0 16,-3 4-160-16,-1 4 160 0,-5 1 0 0,1 0-144 16,-2 5 144-16,-1 3 0 0,0 4 0 0,1 1-128 15,-1 2 128-15,1 3 0 0,2 1 0 0,1 4 0 0,-1 0 0 0,4 2 0 16,1 1 0-16,3 1 176 0,0-1 128 0,3-1 16 15,2 1 16-15,6-5 0 0,6-3-16 0,5 1-16 16,4-3 0-16,6 0 0 0,3-3-64 0,7 0-16 16,0-7 0-16,8-2 0 0,5-5 32 0,5 0 0 15,2-6 0-15,6-1 0 0,2-1-128 0,3-6-128 16,2-1 176-16,-2 1-176 0,-2-2 0 0,-2-3-224 16,-2 2 16-16,-2-6-11552 15,0 2-2304-15</inkml:trace>
  <inkml:trace contextRef="#ctx0" brushRef="#br0" timeOffset="37620.11">16185 9376 1839 0,'0'0'0'0,"0"0"160"0,-12-2-160 0,0-2 0 0,2-1 0 0,1 3 0 16,-1 1 2832-16,1 1 544 16,0-1 96-16,0 0 32 0,9 1-1968 0,-10-2-400 15,1 1-80-15,0 1-16 0,9 0-80 0,-9 0-32 16,9 0 0-16,0 0 0 0,-6-3 48 0,6 3 16 15,0 0 0-15,0 0 0 0,9-8-320 0,4 1-64 16,3 2-16-16,3-1 0 0,5-1-208 0,4 4-32 16,-2-4-16-16,2 3 0 0,1 2-32 0,-1 1-16 0,-3 1 0 15,-3 0 0-15,-3 1-96 0,-1 3 0 0,0 0-16 0,-6 3 0 16,-4 1-176-16,-3 3 128 0,-1 2-128 0,-4 0 128 16,-3 3-128-16,-2 2 0 0,-4 0 144 15,0 0-144-15,-3-2 160 0,-4 1-32 0,0-2-128 0,-3 1 192 16,-2 0-64-16,2-4-128 0,0 1 176 0,3-2-176 15,2-4 240-15,4 0-64 0,-1-1-16 0,11-6 0 16,0 0-160-16,0 0 160 0,0 0-160 0,0 0 160 16,0 0-160-16,12 7 0 0,1 3 0 0,1-3 0 0,2 3 0 0,2-1 0 15,-2 2 0-15,-2 1 0 0,-2-2 0 16,-2 4 0-16,-2 2 0 0,-3-2 0 0,-3-4 192 0,-2 4 64 16,-2-1 16-16,-3 0 0 0,-4 1 160 0,-3 0 16 15,-4 2 16-15,-3-3 0 0,-2-4-112 0,0 2-32 16,-2-3 0-16,0 1 0 0,-1-5-320 0,2-3 0 15,4-1 0-15,4-4-192 16,3-1-2016-16,2-1-416 0,0-9-64 0,13-5-32 0</inkml:trace>
  <inkml:trace contextRef="#ctx0" brushRef="#br0" timeOffset="37891.89">16877 9326 10127 0,'0'0'896'0,"0"0"-704"16,0 0-192-16,0 0 0 0,0 0 2720 0,0 0 512 0,0 0 96 0,0 13 32 15,-3 2-1360-15,-1 3-272 16,-1 3-48-16,0-2-16 0,-2 1-256 0,-2 4-48 0,-4 3-16 16,3 5 0-16,-3 1-480 0,0-2-96 0,2 1-32 0,1 1 0 15,1 2-352-15,3-4-64 0,0 0 0 0,5-3-16 16,2-7-160-16,3 0-16 0,0-3-128 0,2-1 192 15,1-1-192-15,2-2 0 0,1 0 0 0,3-7 0 16,-1-3 0-16,1-3-256 0,0-3 16 0,-2-2 16 16,-1 0-1872-16,0-7-368 15,-2 1-80-15,-3-3-6720 0,-2 0-1344 0</inkml:trace>
  <inkml:trace contextRef="#ctx0" brushRef="#br0" timeOffset="38043.67">16549 9665 26543 0,'0'0'1168'0,"0"0"256"0,0 0-1136 0,0 0-288 0,0 0 0 0,7-5 0 0,5 1 976 0,3 0 144 16,4 1 32-16,5 0 0 0,4-4-224 0,5-2-32 16,3 3-16-16,2-2 0 0,1 1-496 0,1 0-112 15,-1-2-16-15,-1 3 0 16,1-5-1856-16,-1 4-368 0,-3-4-80 0,-2 3 0 0</inkml:trace>
  <inkml:trace contextRef="#ctx0" brushRef="#br0" timeOffset="38454.21">17338 9117 11967 0,'0'0'1072'0,"-5"-4"-864"0,5 4-208 0,0 0 0 0,0 0 2384 0,0 0 432 15,0 0 96-15,0 0 16 0,10 11-1072 0,4 2-192 16,1 2-64-16,3 6 0 0,3-1-480 0,1 4-96 16,5 7-32-16,2 4 0 0,3 6-384 0,1 7-80 15,0 6-16-15,0 3 0 0,-1 8-48 0,-1 3-16 16,-2 10 0-16,-1 2 0 0,-4 4-256 0,-2-5-48 15,-6-2-16-15,-2-2 0 0,-1 0 80 0,-3-5 16 16,-1-4 0-16,-2-5 0 0,-3-4 240 0,0-1 48 16,-4-4 16-16,-4-1 0 0,-6-1-48 0,-1-3-16 15,-2-1 0-15,-4-1 0 0,-3-3-64 0,-3-1-16 16,-3-4 0-16,-1 0 0 0,-2-4-192 0,-1-3-64 16,1-1 0-16,1-6 0 0,1-5-128 0,2-1 0 15,3-3 0-15,2-8-176 16,2-2-1136-16,4-4-224 0,0-4-64 0,5 0-9808 0,1-1-1968 0</inkml:trace>
  <inkml:trace contextRef="#ctx0" brushRef="#br0" timeOffset="38850.5">18529 10087 18431 0,'0'0'816'0,"-6"2"160"0,6-2-784 0,0 0-192 15,0 0 0-15,0 0 0 0,0 0 2320 0,0 0 432 16,0 0 64-16,15 3 32 0,2-5-1344 0,3 0-272 16,3-1-48-16,4 0-16 0,2-3-400 0,4 3-96 15,2-1-16-15,4-1 0 0,0-2-336 0,0 1-64 16,1-4 0-16,-5 3-16 0,-3 1-240 0,-3 4-160 15,-1-1 32-15,-1 1 0 16,-2-1-1696-16,-4 2-336 0,-5-1-64 0</inkml:trace>
  <inkml:trace contextRef="#ctx0" brushRef="#br0" timeOffset="39018.25">18717 10301 33919 0,'-15'7'1504'0,"9"-2"304"0,6-5-1440 0,-4 9-368 16,1-2 0-16,6 5 0 0,2-5 800 0,5 4 96 0,3-6 0 0,7 1 16 15,2-3-128-15,6-2-16 0,0 0-16 0,5-3 0 16,9-6-272-16,0 2-48 0,1-6-16 0,3 3 0 16,3-2-416-16,0 3 0 0,-1-2-224 0,1 4-12000 15,2-3-2384-15</inkml:trace>
  <inkml:trace contextRef="#ctx0" brushRef="#br0" timeOffset="41393.3">20259 9356 5519 0,'0'0'496'0,"0"0"-496"0,-1-5 0 0,0-2 0 15,-1 2 1632-15,1 1 224 16,0-3 64-16,-2 0 0 0,1 4-320 0,-2-4-64 16,0 1-16-16,-1 2 0 0,0 0-192 0,0 0-48 0,-1 3 0 0,-3 1 0 15,2 1-128-15,-2 5-16 16,-1-1-16-16,-1 4 0 0,-3 4-608 0,-1 3-112 15,-1 3-16-15,0 4-16 0,-1 3-112 0,2 7 0 0,-2 4-16 0,1 3 0 16,-1 2 112-16,2 5 32 0,1 5 0 16,1 2 0-16,2 1-384 0,2 2 0 0,0-1 0 0,5-2 0 15,2-2 0-15,2-3 0 0,4 1 0 0,-2-3 0 16,5 1 160-16,0 2-32 0,1-7-128 16,-1 3 192-16,2-3-16 0,-2 1-16 0,-1-2 0 0,-1 3 0 15,-4-4-16-15,-1-2 0 0,-1 2 0 0,-3 1 0 16,-2-3 176-16,-2-2 16 0,-2 0 16 0,-1-2 0 15,-1 0-32-15,0-1-16 0,-2-2 0 0,0-4 0 0,0 0-80 16,0-4-16-16,0 2 0 0,1-4 0 0,0-3-208 16,2-1 0-16,-1-3 128 0,-2-2-128 15,2-4-1744-15,0-7-400 16,1-4-80-16</inkml:trace>
  <inkml:trace contextRef="#ctx0" brushRef="#br0" timeOffset="41689.76">20248 10843 26719 0,'0'0'1184'0,"0"0"240"0,-5 6-1136 0,0 4-288 16,-1 2 0-16,1 1 0 0,3 3 448 0,-3 2 16 16,-2 1 16-16,1 1 0 0,0 2-32 0,-1-1-16 0,1-1 0 0,0 0 0 15,1-1-160-15,2-1-16 16,3-3-16-16,3 0 0 0,2-6-240 0,4 0 144 15,1-4-144-15,2-1 128 0,5-4 160 0,2-3 32 16,1 0 0-16,3-6 0 0,1 0 368 0,2-4 80 0,-1-3 0 0,-1-5 16 16,-2-2 48-16,-3 0 16 0,-4-3 0 0,-5 0 0 15,-3-2-96-15,-6 4-32 0,-6-2 0 0,0 0 0 16,-8-2-224-16,1 4-48 0,-6 0-16 0,-9-7 0 31,2 5-1296-31,2 3-256 0,-1 5-48 0,8 9-10656 0,-1-2-2128 0</inkml:trace>
  <inkml:trace contextRef="#ctx0" brushRef="#br0" timeOffset="42306.59">20728 9300 5519 0,'0'0'496'0,"7"-7"-496"16,-2 1 0-16,-2 2 0 0,0-2 2256 0,-3 6 368 15,4-5 64-15,-4 5 0 0,0 0-624 0,0 0-128 16,0 0-16-16,-5 4-16 0,-2 3-512 0,0 1-112 15,-2 5 0-15,-3 1-16 0,0 1-672 0,-4 4-128 0,0 3-16 16,-2 0-16-16,-1 1-48 0,-1 3 0 16,-1-3 0-16,-1-1 0 0,-4 1-208 0,-2-4-48 0,-1-1-128 15,-2-3 192-15,1-4 0 0,1 0 0 0,2-3 0 0,3-1 0 16,2-3 80-16,3-3 16 0,3-1 0 0,2-2 0 16,2-7 112-16,3 1 32 0,2-4 0 0,2-1 0 15,2 0-160-15,2-2-16 0,1-2-16 0,2 2 0 16,3 0-240-16,2 1 0 0,0 1 0 0,4 1 0 0,-1 1 0 0,2 2 0 15,2 6 0-15,4 0-160 0,3 1 160 16,0 5-160-16,5 2 160 0,2 7-160 0,-2 1 160 16,2 2-192-16,-2 0 192 0,-2 3-192 0,0 1 192 0,-1 0 0 15,-3-1 0-15,0-2 0 0,1 0 0 0,-2-5 0 16,-3-2 0-16,1 0 0 0,-2-3 0 0,-1-2 0 16,-1-1 0-16,0-3 0 0,-2-2 208 0,3-2 32 15,-1-1 0-15,-1-2 0 0,1 0 0 0,-1 1 0 16,-1-4 0-16,6-4 0 0,-6-3-80 0,0 1-16 15,-2-2 0-15,-1 2 0 0,-6 0 224 0,0 0 32 16,-4-1 16-16,-1 1 0 0,-4 0 144 0,-2 1 16 16,-1 2 16-16,-1 5 0 0,-3-1-64 0,-1 4-16 15,-3 1 0-15,-1 1 0 0,-3 2-272 0,-1 4-64 16,3-1-16-16,-2 2 0 16,-1 0-480-16,3 3-80 0,2 0-32 0,3 4 0 15,2-3-3008-15,4 1-592 0</inkml:trace>
  <inkml:trace contextRef="#ctx0" brushRef="#br0" timeOffset="42906.48">21031 10313 5519 0,'0'0'496'0,"0"0"-496"0,-10 6 0 0,1-2 0 0,1 0 2640 0,8-4 432 15,-9 5 96-15,9-5 16 0,0 0-1280 0,0 0-256 16,-5 9-48-16,5-9-16 0,0 0-416 0,6 6-80 16,8 1 0-16,2-5-16 0,-1-2-320 0,3-1-64 15,1-2-16-15,1-2 0 0,2 0-96 0,2 0-32 16,4-4 0-16,-3 0 0 0,-2-4-96 0,-1 2-32 15,-1 1 0-15,1-3 0 0,-3 0-96 0,0 3-32 0,-1-4 0 0,-5 2 0 16,-2-1-288-16,-2 0 160 0,-4-2-160 0,-1 3 128 16,-4 4 0-16,-1 1 0 0,1 7 0 15,-8-10 0-15,-5 2-128 0,-2 1 128 0,-2 3-128 0,-3 3 128 16,-3 2-128-16,-2 8 0 0,-2 4 0 0,-2 3 0 16,-2 2 0-16,1 5 0 0,1 4 0 0,-2 0 0 15,-3 7 0-15,7 0 0 0,0 1 0 0,5 1 0 16,1 1 336-16,6-3-16 0,4-2 0 0,5-4 0 0,5-1 80 0,5-3 16 15,4-1 0-15,4-4 0 16,4-3-272-16,5-4-144 0,3-1 160 0,3-3-160 0,5 1 0 0,1-6 0 16,2 0 0-16,2-4 0 15,1-2-1136-15,2-6-320 0,2 0-64 0,1-2-13552 0</inkml:trace>
  <inkml:trace contextRef="#ctx0" brushRef="#br0" timeOffset="43162.43">21506 9906 18431 0,'-14'0'816'0,"5"3"160"0,-1 0-784 0,2 4-192 0,8-7 0 0,0 0 0 16,0 0 2896-16,0 0 544 15,7 11 96-15,2-4 32 0,3-6-2256 0,5-2-448 16,3-3-96-16,3 0 0 0,1 1-352 0,2 0-64 0,0-5-16 0,2 3 0 16,0-4-208-16,0 3-128 0,-3 2 128 0,0-3-128 15,0 1-1056 1,-1 2-288-16,1-1-48 0,-2-1-8256 0,-3 1-1648 0</inkml:trace>
  <inkml:trace contextRef="#ctx0" brushRef="#br0" timeOffset="43490.47">22238 9554 12895 0,'0'0'576'0,"-6"-5"112"0,-5-7-560 0,2 2-128 0,0 3 0 0,0 2 0 0,-3-3 3488 0,1 2 672 16,-2 2 128-16,2-3 16 0,-4 4-2512 0,-2-1-512 15,1 0-112-15,-1 1-16 0,2 5-656 0,2 0-144 16,2 2-32-16,3-1 0 0,-1-1-320 0,9-2 0 15,0 0 0-15,0 0 0 0,3 13 0 0,3 0 0 16,4-6 0-16,3 7 0 0,3 1 0 0,1 3 0 16,-3 1 0-16,2 0 0 0,-2 2 0 0,-1 0 0 15,-3 1 0-15,-2 1 128 0,-3-3-128 0,-3 1 144 0,-2 0-144 16,-2-1 160-16,-4 2 288 0,-2-4 64 16,-2-4 16-16,-2 1 0 0,-3 0 144 0,-3 1 32 15,-2-2 0-15,0-4 0 0,-1-4-304 0,2-2-48 16,1-4-16-16,1-3 0 0,-1-3-192 0,4 0-144 15,1-2 192-15,4-3-192 16,5-6-1152-16,7 1-352 0,6-2-64 0,6-3-9360 0,4 1-1872 0</inkml:trace>
  <inkml:trace contextRef="#ctx0" brushRef="#br0" timeOffset="43733.48">22655 9184 16575 0,'0'0'1472'0,"0"0"-1168"0,2-6-304 0,-2 6 0 0,0 0 2320 0,0 0 416 16,0 0 80-16,0 0 0 0,0 0-976 0,0 0-208 15,-7 12-32-15,1 4-16 0,-2 4-496 0,1 3-112 16,-1 1-16-16,0 8 0 0,-1 5-480 0,2 2-96 16,-1-1-32-16,1 3 0 0,-1 0-352 0,2-3 144 15,0 0-144-15,1 1 0 0,-1 2 0 0,1-3 0 16,1-5 0-16,2-5 0 0,0-2 0 0,2-6-320 15,2-4 32-15,-1 0 16 16,-1-2-1136-16,0-3-208 0,0-11-48 0,0 0-8128 0,0 0-1600 16</inkml:trace>
  <inkml:trace contextRef="#ctx0" brushRef="#br0" timeOffset="43880.39">22294 9612 4607 0,'0'0'192'0,"10"-10"64"0,3-2-256 0,4 0 0 16,4 3 0-16,5 2 0 0,2 4 6080 0,7-1 1152 15,3 0 256-15,2-4 32 0,-1 0-5488 0,-1-2-1104 16,-1 2-224-16,-1 1-32 0,-2 3-448 0,-10 2-96 16,3 2 0-16,11 3-128 0</inkml:trace>
  <inkml:trace contextRef="#ctx0" brushRef="#br0" timeOffset="45309.37">14994 5493 8287 0,'-11'-8'368'0,"6"5"80"0,-2-1-448 0,1 1 0 0,-2 1 0 0,8 2 0 0,-7-5 960 0,7 5 96 16,-8-3 32-16,8 3 0 0,-9-3-656 0,9 3-128 16,-7 2-32-16,7-2 0 0,0 0 240 0,0 0 64 15,0 0 0-15,0 0 0 0,0 0 384 0,2 10 96 16,-2-10 16-16,15 6 0 0,7-2 208 0,8-4 32 15,9-1 16-15,9-3 0 0,9-1-256 0,4-5-48 16,1 0-16-16,4-3 0 0,2-1-640 0,4 2-128 0,6 5-32 0,-3-1 0 16,0-3-208-16,-4-1 0 0,-4 3 128 0,2 0-128 15,-4 6 320-15,1 1 32 0,0 2 0 0,-6 3 0 16,-4-3-32-16,-7 1-16 0,-5 0 0 0,-6 5 0 16,-5-1-304-16,-5 2 0 0,-4 5 0 0,-6 4-13616 15</inkml:trace>
  <inkml:trace contextRef="#ctx0" brushRef="#br0" timeOffset="47260.23">22932 10412 2751 0,'0'0'128'0,"0"0"16"0,-6 6-144 0,6-6 0 0,-6 9 0 0,2-1 0 16,0 2 3200-16,4-10 592 15,-3 8 128-15,3 3 32 0,0-11-2352 0,7 10-448 16,0 0-112-16,2 2-16 0,3-4-96 0,3 3-32 0,4-1 0 0,4 3 0 15,2 0-304-15,5-3-64 0,0 0-16 0,1-1 0 16,-2 2 48-16,0 2 0 0,0-8 0 0,2 1 0 16,-1 1 48-16,2-2 16 0,1-1 0 0,-1-1 0 15,0-3 80-15,-6-1 0 0,1-1 16 0,-3-2 0 0,-2 1-368 0,-3-4-80 16,-2-1-16-16,-5-2 0 0,0-2 0 0,-2-2-16 16,-3-2 0-16,-1-1 0 0,-5 2-96 15,-2-1-16-15,-5-1 0 0,4-1 0 0,-7-1 0 0,-2 0-128 16,-3-1 192-16,-3 1-64 0,-1 1 0 0,-1 3 0 15,-2-1 0-15,0 8 0 0,2 0-128 0,0 4 0 16,-1 3 0-16,1 5 0 0,1 5 0 0,-1 5 0 16,-3 3 0-16,1 5 0 0,0 1 0 0,0 7 0 15,-1 2 0-15,0 4 0 0,1-3 0 0,1 5 0 16,2 0 160-16,1 0-160 0,3-2 320 0,4-1-32 16,5-2-16-16,5-3 0 0,3-4 272 0,5-4 48 15,4-2 16-15,4-2 0 0,1-4-176 0,-2-3-48 16,2-4 0-16,14 2 0 0,1-2-16 0,3-5-16 15,-1-4 0-15,4 0 0 0,3-3-128 0,1-3-32 16,0-3 0-16,-2 2 0 0,-2-3-320 0,2 3-80 16,-5-2-16-16,-3 2-12224 15,-4-2-2448-15</inkml:trace>
  <inkml:trace contextRef="#ctx0" brushRef="#br0" timeOffset="47923.3">23778 9611 4607 0,'0'0'400'0,"0"0"-400"16,0 0 0-16,0 0 0 0,-11 4 2304 0,11-4 368 15,0 0 80-15,0 0 0 0,0 0-800 0,0 0-160 16,0 0-48-16,0 0 0 0,0 0-240 0,0 0-48 16,0 0-16-16,0 0 0 0,0 0-208 0,0 0-32 0,11-6-16 0,0 1 0 15,3-2-624-15,0 2-128 16,-1 1-32-16,-1 1 0 0,1-1-144 0,0 2-48 16,0 2 0-16,1 2 0 0,-4 0-80 0,0 1-128 0,-10-3 176 0,10 5-176 15,-2 3 0-15,-4 3 0 0,-3 4 0 0,-1-1 0 16,-3-4 0-16,-2 4 0 0,-1 0 0 0,-3-2 0 15,0-1 128-15,0 2-128 0,-1-4 0 0,1 1 0 16,3-5 144-16,6-5-144 0,0 0 0 0,0 0 144 16,0 0-144-16,0 0 0 0,2 11 144 0,-2-11-144 15,10 8 256-15,2 1 0 0,1-1-16 0,1 1 0 16,1-2-112-16,0 2 0 0,-1-3-128 0,-1 3 192 16,-2 1-192-16,-1 3 0 0,-5-1 0 0,-1 0 0 15,-4 1 208-15,-2-2 0 0,-3 2 0 0,-3 2 0 0,-3 2 208 0,-2-3 32 16,-4-3 16-16,0 2 0 0,-3 1-16 0,1-4 0 15,0 3 0-15,-1 0 0 0,-3-4-80 0,0 2-32 16,4 0 0-16,-1-4 0 0,1-2-144 0,1-3-48 16,1-3 0-16,3 0 0 0,3 0-144 0,2-3 0 15,3 1 0-15,6 3 0 16,1-14-1088-16,5 0-320 0,6-1-48 0,4 1-9616 16,1-2-1936-16</inkml:trace>
  <inkml:trace contextRef="#ctx0" brushRef="#br0" timeOffset="48411.48">24357 9431 8287 0,'0'0'368'0,"0"0"80"0,0 0-448 0,0 0 0 0,9-5 0 0,-4-4 0 0,-2 1 2368 0,-3 8 400 15,4-10 80-15,-4 10 16 0,2-8-1056 0,-2 8-208 16,3-9-32-16,-3 9-16 0,0 0-176 0,0 0-32 15,0 0-16-15,0 0 0 0,0 0-368 0,0 0-64 16,0 0 0-16,0 0-16 0,-4 11-304 0,0 3-64 16,-1-2-16-16,0 4 0 0,-3 0-64 0,3 3-16 15,-1 3 0-15,-1 4 0 0,2 1-32 0,0 5 0 16,0 2 0-16,0 1 0 0,-2-2-144 0,1 1-48 16,1-1 0-16,0-4 0 0,0 0-192 0,0-3 176 15,5 2-176-15,-1-5 160 0,0 2-32 0,2-5-128 16,0-2 192-16,4-1-64 0,-1-3 144 0,1 0 32 15,1-2 0-15,1-4 0 0,0 0-64 0,2-3-16 16,1 0 0-16,1 0 0 0,-4-1-224 0,5-3 144 16,-1-2-144-16,4-2 128 0,-1-3-128 0,0 0 0 15,-1-2-192-15,0-1 192 16,-3 4-832-16,-1-3-32 0,-3 1-16 0,-2-2-10432 16,-3-1-2080-16</inkml:trace>
  <inkml:trace contextRef="#ctx0" brushRef="#br0" timeOffset="48582.43">24064 9759 29487 0,'0'0'2624'0,"7"-8"-2112"15,7-1-512-15,4 2 0 0,4 1 512 0,2-1-16 0,1 2 0 0,2 0 0 0,1-4 400 0,-5 2 64 16,1 0 32-16,13-6 0 16,-2-2-48-16,1 1-16 0,-2 5 0 0,1 0 0 0,-1 1-480 15,-1 1-112-15,-3 3-16 0,-3 1 0 16,-3 3-1440-16,-2 0-288 0,-3 2-64 0</inkml:trace>
  <inkml:trace contextRef="#ctx0" brushRef="#br0" timeOffset="49863.59">24955 10313 11055 0,'-14'-8'976'0,"5"6"-784"16,-1-2-192-16,0 0 0 0,-1 2 576 0,0 2 80 16,-3 2 16-16,0 3 0 0,-3 0 0 0,1 3 0 0,-1 2 0 0,1 1 0 15,1 2 48-15,-2 5 16 16,2 1 0-16,-2 6 0 0,2 1 304 0,-2 4 64 0,4 1 16 0,1-3 0 15,2 0-352-15,2-3-80 0,4 2-16 0,2-4 0 16,1-5-272-16,3-2-48 16,2-3-16-16,4-6 0 0,3-1 112 0,2-4 32 15,1-2 0-15,1-1 0 0,-1-2 80 0,1-1 16 0,1 1 0 0,0-6 0 16,2 0 48-16,0-4 16 0,-2 0 0 16,1 2 0-16,-1-3-288 0,-1-3-48 0,-2 1-16 15,0-3 0-15,0 0-144 0,-1 0-16 0,1-2-128 0,0 1 192 16,-1-3-64-16,1 2 0 0,-1-1-128 0,-1-1 192 15,-1-4-192-15,2 3 0 0,2-4 0 0,-3 0 0 16,2-3 0-16,1 0 0 0,1-2 0 0,0 4 0 16,1-3 0-16,-4 0 0 0,-3 0 0 0,3 1 0 0,-2-2 0 15,-1 0 0-15,-4-2 0 0,1 5 0 16,-1 2 0-16,0-3 0 0,0 2 0 0,-2 4 0 0,-3-2 0 16,1 2 0-16,2 2 0 0,-3 2 0 0,-2 5 0 0,1 2 0 15,0 0 0-15,0 1 0 0,-1-1 0 0,1 1 0 16,-1 3 0-16,-1 3 0 0,0 2 0 0,3 5 0 15,0 0 0-15,0 0 0 0,0 0 0 0,-6-4 0 16,-2 6 0-16,8-2-160 0,-6 10 160 0,0 4 0 16,-3 4-144-16,1 3 144 0,-1 3 0 0,0 5-176 15,-2 7 176-15,1 3-128 0,-4 5 128 0,2 2 0 16,2 5 0-16,-1 5 0 0,1 4 0 0,1-1-128 16,1 1 128-16,3-4 0 0,1-5 0 0,3-3 0 15,0-6 0-15,1-4 0 0,2-2 0 0,2-6 0 0,0-3 144 0,1-5-144 16,0-5 256-16,3-3-64 15,0-3-16-15,5-2 0 0,-1-7 96 0,2-1 32 0,-2 1 0 0,2-7 0 16,7-7-64-16,-2-1-16 0,-1-4 0 0,1-2 0 16,-2-2-48-16,0 0-16 0,-1-4 0 15,-3-1 0-15,1 0-160 0,3-3 128 0,-1-1-128 0,1-1 128 16,-1-2-128-16,2-4 0 0,1-5 0 16,1 2 0-16,1 1 0 0,0-1 0 0,0-3 0 0,2 1 0 0,-4-3 0 0,-2 2 0 15,-1 0 0-15,-2 2 0 0,-2 5-160 0,1 3 160 16,0 4-208-16,-6 1 80 0,-1 4 128 0,-1 6 0 15,-4 0 0-15,0 6-128 0,-2 2 128 0,1 1 0 16,0 9-144-16,0 0 144 0,0 0 0 0,0 0 0 16,-10 12 0-16,1 4 0 0,-5 4-144 0,1 5 144 15,0 6 0-15,1 6 0 0,-1 2 0 0,0 8 0 16,-1 3 0-16,3 6 0 0,-3 3 0 0,2 9 0 16,1 2 0-16,1-6 0 0,1-2 128 0,3-9-128 15,3-6 0-15,0-3 0 0,2-3 128 0,1-4-128 16,0-4 0-16,0-4 144 0,-1-7-144 0,1-3 0 15,-1-4-192-15,1-5 192 16,0-10-1616-16,0 0-208 0,0 0-32 0,0 0-12384 0</inkml:trace>
  <inkml:trace contextRef="#ctx0" brushRef="#br0" timeOffset="50055.21">25342 10093 30399 0,'0'0'2704'0,"0"0"-2160"0,0-6-544 0,0 6 0 16,5-7 560-16,6 2 0 0,0 1 0 0,3-1 0 16,1-1 80-16,4 1 32 0,6-4 0 0,1 3 0 15,2-2-224-15,4 2-64 0,1 1 0 0,4 1 0 16,0 0-240-16,0-2-144 0,-1 0 160 0,-2 4-160 16,-4-2-1904-1,-2 0-464-15</inkml:trace>
  <inkml:trace contextRef="#ctx0" brushRef="#br0" timeOffset="50304">26108 10116 19343 0,'0'0'1728'0,"0"0"-1392"16,0 0-336-16,0 0 0 0,0 0 1904 0,10 10 304 16,4-6 64-16,5 0 16 0,4-1-1184 0,3-1-224 15,4-4-48-15,1-3-16 0,4 0-112 0,-3 0 0 16,-2-4-16-16,-8 7 0 0,1 0-544 0,-1 4-144 16,-1 0 0-16,-3 1-9728 15,-3-2-2016-15</inkml:trace>
  <inkml:trace contextRef="#ctx0" brushRef="#br0" timeOffset="50424.18">25979 10501 19343 0,'0'0'1728'0,"0"0"-1392"15,0 0-336-15,0 0 0 0,14 0 3520 0,7 0 624 16,3 0 128-16,9 0 16 0,7 0-3392 0,4-5-704 0,5-7-192 0,2 0 0 16,0-5 0-16,-12 6 0 0,6-3-208 0</inkml:trace>
  <inkml:trace contextRef="#ctx0" brushRef="#br0" timeOffset="51166.1">28661 9037 11055 0,'0'0'480'0,"7"-3"112"0,-2-4-464 0,0 1-128 0,0 3 0 0,0-2 0 0,0-1 1088 0,-5 6 208 16,5-5 48-16,-5 5 0 0,0 0-240 0,0 0-32 16,0 0-16-16,0 0 0 0,0 0-112 0,0 0-32 15,0 0 0-15,5 9 0 0,-5 0-144 0,0 5-16 16,0 1-16-16,-2 4 0 0,0 4 144 0,0 5 16 16,-1 0 16-16,2 5 0 0,-1 2 48 0,-1 3 16 15,0 1 0-15,-2 2 0 0,2-3-400 0,-3 0-96 16,3 0-16-16,-4 0 0 0,2 1-272 0,0-1-48 0,-1 1-16 15,1-3 0-15,1-6-128 0,0-1 128 16,-1 2-128-16,2-6 128 0,1-1-128 0,1 1 0 16,-1-4 0-16,2 0 0 15,0-4-1504-15,0 0-288 0,0-2-48 0,0-5-11728 0</inkml:trace>
  <inkml:trace contextRef="#ctx0" brushRef="#br0" timeOffset="51497.89">27458 10092 8287 0,'0'0'368'0,"0"0"80"0,0 0-448 0,0 0 0 0,0 0 0 0,0 0 0 0,0 0 3024 0,12 7 528 16,4 1 96-16,5-7 32 0,6-1-1952 0,11-4-384 15,8-2-64-15,12 0-32 0,11 1-400 0,5-4-80 16,1 0 0-16,-14 0-16 0,12 3-176 0,10-5-16 16,6 2-16-16,0-2 0 0,0 3 128 15,1 1 32-15,3 4 0 0,0-1 0 0,-3 1-160 0,1-5-32 16,-3 3 0-16,2 4 0 0,2 4-192 0,-2 1-64 15,-5 1 0-15,-5-2 0 0,-3-1-256 0,-6 2 128 0,-2 1-128 0,18 4 0 32,-14 0-1296-32,-15 0-368 0,-11-5-80 0,-9-2-12576 0</inkml:trace>
  <inkml:trace contextRef="#ctx0" brushRef="#br0" timeOffset="52164.23">28097 10529 13823 0,'0'0'1216'0,"0"0"-960"16,0 0-256-16,0 0 0 0,-1-5 1072 0,1 5 160 0,-7-1 48 0,-2-2 0 16,-2 0-80-16,-2 1-16 0,-1 2 0 0,-1 2 0 15,-4 1-304-15,-3 5-64 0,1 2-16 0,-3 5 0 16,-4-1 192-16,-2 0 32 0,0 1 16 0,-3 2 0 15,1-1-32-15,3 1-16 0,3 1 0 0,5-1 0 16,2 0-384-16,3 0-80 0,4-7-16 0,4 1 0 16,3 2-240-16,3-3-48 0,3 1-16 0,5 2 0 0,4-3 48 15,6 3 0-15,1-4 0 0,6 1 0 0,3 3-96 16,0-3-16-16,4 1 0 0,-2 2 0 0,-3-1-144 0,-1 2 160 16,-2 1-160-16,-2-1 160 0,-6-2-160 0,-1 2 0 15,-2 0 0-15,-4 2 128 0,-4-4-128 0,-3 0 160 16,-3 1-160-16,-3 2 160 0,-4-2 32 0,-4 1 16 15,-3-1 0-15,-8 3 0 0,0-9-32 0,-6 1-16 16,-4-3 0-16,-1-1 0 0,1-2-160 0,0-2 192 16,4-1-192-16,1 0 192 0,2 0-192 0,5-3-176 15,1 0 48-15,-3-9 0 16,8 3-1856-16,5 0-352 0,7-1-80 0,6 3-16 0</inkml:trace>
  <inkml:trace contextRef="#ctx0" brushRef="#br0" timeOffset="52437.67">28364 10849 26719 0,'0'0'2368'0,"0"0"-1888"0,0 9-480 0,0-9 0 16,0 0 1984-16,6 6 288 0,6 2 64 0,-2-3 16 16,3-2-992-16,2-1-192 0,1-2-32 0,3 0-16 15,0-1-560-15,3 0-112 0,1-2-32 0,-1 2 0 16,2-2-416-16,-1 1 0 0,-1-2 0 0,1 1 0 16,0-2-576-16,-1 3-192 0,-2-2-32 0,-1-1-10784 15,2 1-2144-15</inkml:trace>
  <inkml:trace contextRef="#ctx0" brushRef="#br0" timeOffset="52999.31">29224 10614 29599 0,'-19'-4'1312'0,"9"3"272"0,1-4-1264 0,-1-1-320 15,2-1 0-15,8 7 0 0,0 0 1248 0,0 0 192 16,-3-9 32-16,3 9 16 0,1-9-480 0,-1 9-112 0,10-8 0 0,2 2-16 15,2 1-448-15,3 3-96 0,4 2-16 0,3 0 0 16,3 0-192-16,0 1-128 0,0 2 160 0,5 0-160 16,-2 5 144-16,-3 1-144 0,-3 4 128 0,-3-2-128 15,-4 2 128-15,-3 1-128 0,-5 0 128 0,-2-2-128 16,-7 2 0-16,-3 4 0 0,-2 4 0 0,-5-2 0 16,-5-5 0-16,-3 2 128 0,-5 1-128 0,0-3 0 0,0-1 128 0,2-3-128 15,-1-4 128-15,4-1-128 0,4 1 176 0,4-2-48 16,10-5-128-16,0 0 192 0,0 0-192 0,0 0 0 15,15 5 128-15,6 2-128 0,2-2 0 0,3 4 128 16,6 0-128-16,0 5 0 16,-2 3 0-16,2 2 0 0,-1 0 0 0,-2 0 0 0,0-1 0 0,-4 1 0 15,-2 0 0-15,-4 1 0 0,-5 2 0 0,-3-2 128 16,-6 0-128-16,-5-2 144 0,-4 0 336 0,-5 0 64 16,-4 0 16-16,-6-3 0 0,-6 1 144 0,-3 0 16 15,-3-2 16-15,-4-2 0 0,-6-5-256 0,-4-1-48 16,-2 3-16-16,-5-4 0 0,-4 1-240 0,3-1-48 15,2-1-128-15,4 1 192 16,0 2-928-16,4-3-192 0,2 2-32 0,2 2-12624 16,-2-5-2528-16</inkml:trace>
  <inkml:trace contextRef="#ctx0" brushRef="#br0" timeOffset="55499.77">12810 10751 11967 0,'0'0'1072'0,"4"-9"-864"15,-4 9-208-15,9-5 0 0,-1 2 1248 0,-8 3 208 16,9-3 32-16,-9 3 16 0,0 0-480 0,0 0-112 16,7 5-16-16,-2 9 0 0,-1 3-336 0,-3 3-80 15,-1 4-16-15,-1 7 0 0,-1 2 192 0,-2 1 48 16,0 2 0-16,-4 3 0 0,2 4 48 0,-3 3 16 16,0 2 0-16,0-1 0 0,0 2-128 0,-2-1 0 15,-4-1-16-15,-1 0 0 0,4-5-224 0,-1-3-32 16,2-1-16-16,0-6 0 0,1-1 48 0,1-3 16 15,3-5 0-15,2-6 0 0,3 0-192 0,1-6-32 16,2-2-16-16,2-4 0 0,-4-5-16 0,17 0 0 0,2-4 0 16,4 1 0-16,3-6-32 0,5 1 0 0,5-1 0 15,3 0 0-15,5 2-128 0,3 2 192 0,2 0-192 0,0 2 192 16,0-1-192-16,-1-1 0 0,2 1 0 0,2 2 0 16,0 0-128-16,2 1 128 0,5 2 0 0,2 1 0 15,1-2 0-15,0 0 0 0,-2-3 0 0,3 3 0 16,0 0 0-16,6 3 0 0,2 4 0 0,3 4 0 15,1-1 0-15,2 0 0 0,-4 1 0 0,-2 1 0 0,-1 2 0 0,2 1 0 16,4 3 0-16,-3 0 0 0,-2-1 0 16,0 1 0-16,-2-1 0 0,1-3 0 0,1-4 0 0,1 3 0 15,3-2 0-15,-1-2 0 0,-4 2 0 0,1-2 0 16,-3 1 0-16,2-3 0 0,1 2 0 0,0-3 208 16,0 2-48-16,-2-1-16 0,-6-2-144 0,3 0 0 15,0 1 0-15,3-3 128 0,2 0-128 0,0-1 128 16,-2 0-128-16,-2-2 128 0,-3 1-128 0,-2-1 128 15,2 0-128-15,-2 3 128 0,2 0-128 0,1 0 0 16,-2-2 0-16,-2 0 0 0,-4 3 0 0,-1-1 128 16,0-1-128-16,-1 3 0 0,-1-1 0 0,1-1 0 15,-1-2 128-15,-2 0-128 0,-3 1 0 0,-2-1 0 16,-6-5 144-16,-2 0-144 0,-2 0 128 0,-1-2-128 16,-2 1 128-16,-1 1-128 0,0-1 144 0,-2-1-144 15,-3 1 192-15,-2 1-192 0,1-1 208 0,0 1-64 16,-2 0-16-16,-1 2 0 0,-2-2-128 0,-2-1 192 0,-1 0-192 0,0 1 192 15,-1 0-192-15,-1-2 0 0,-1 2 144 16,-4 0-144-16,-2-2 0 0,-1-2 128 0,-2 3-128 16,0-4 0-16,-1 1 176 0,0 2-48 0,0-4 0 15,0-2 0-15,0-2 272 0,2-1 48 0,-3-1 16 0,0-1 0 16,0-2-48-16,-1-3-16 0,-2-3 0 0,0 0 0 16,2-7-32-16,-3 0-16 0,-1-2 0 0,2-2 0 15,1 1-80-15,-2 1-16 0,-1 4 0 0,0-1 0 0,1 2-96 16,2 4-32-16,0 2 0 0,3 3 0 15,-1 2-128-15,0 1 0 0,-1 3 0 0,-2 2 0 16,1 5-704-16,-3 7-240 0,0 0-32 16,0 0-11440-16,0 0-2272 0</inkml:trace>
  <inkml:trace contextRef="#ctx0" brushRef="#br0" timeOffset="56717.12">27215 10892 23439 0,'-5'-12'1024'0,"5"12"240"0,0 0-1008 0,0 0-256 0,0 0 0 0,0 0 0 15,0 0 384-15,0 0 48 0,0 0 0 0,0 0 0 16,0 0 32-16,0 0 16 0,-7 11 0 0,2 2 0 16,0 2 144-16,1 5 16 0,2 5 16 0,-1-1 0 15,-1 5-16-15,1 4-16 0,-2 0 0 0,-3 7 0 16,0 0-112-16,-2 2-32 0,1 5 0 0,-1 1 0 15,-1-3-160-15,-1 2-48 0,-1-4 0 0,2-2 0 16,0-6-272-16,2-3 0 0,0-1 128 0,1-6-128 16,1-1 320-16,1-3 0 0,3-5 0 0,1-4 0 0,1-2 96 15,1-10 32-15,3 7 0 0,-3-7 0 0,0 0-64 0,11 0 0 16,1-1 0-16,2-1 0 0,2-2-80 0,3-3-32 16,1 0 0-16,5 2 0 0,0-4-272 0,3 4 128 15,1 1-128-15,2-4 0 0,1 1 0 0,1 3 0 16,1 0 0-16,5-1 0 0,6 1 0 0,3 2 0 15,2-1 0-15,9 3 0 0,9 0 0 0,2 1 0 16,1-1 0-16,4 0 0 0,-1 0 160 0,7 0-160 16,7 0 128-16,-1 2-128 0,1 1 0 0,0 0 128 15,-3 0-128-15,1 2 0 0,7-2 0 0,-3 5 0 16,-2 2 0-16,-3-3 0 0,-2 0 0 0,-3 0 0 16,1 3 0-16,-2-3 0 0,-1 4 0 0,-6-4 0 15,-8 3-192-15,-3-1 192 0,-2 1-128 0,1-1 128 16,0 3 0-16,0-3 0 0,1 1 0 0,-5 2 0 15,-3 1 0-15,-5 2 0 0,-4-1 0 0,-3 3 0 16,3-3 0-16,-5 0 0 0,0 1 0 0,-2 0 0 16,-1-1 0-16,0 4 0 0,0-3 0 0,-3 2 0 0,-2-1 0 0,-3 1 0 15,-3-4 0-15,1-1 0 0,-3 2 0 0,-3-3 0 16,-2 0 0-16,-2-1 0 0,-2-3 0 16,0 0 0-16,-2 2 0 0,-2-4 0 0,-2 0 0 0,-8-5 0 15,6 8 0-15,-6-8 0 0,0 0 0 0,0 0 0 16,0 0 128-16,0 0 0 0,0 0 0 0,0 0 0 15,0 0 128-15,5-13 0 0,-1 3 16 0,0-4 0 16,-3-1 32-16,0-6 0 0,-1-5 0 0,1-4 0 16,1-4 96-16,0-6 32 0,1-4 0 0,3-7 0 15,-3-7-80-15,0-4-16 0,1-2 0 0,1-5 0 0,0 1-208 16,-2 4-128-16,-3 2 128 0,1 6-128 16,1 1 160-16,-2 3-32 0,-2 8-128 0,1 3 192 0,-2 11-64 0,1 2-128 15,2 7 176-15,-4 4-176 0,0 1 0 0,-1 7-256 16,0 2 32-16,5 7-13200 15,0 0-2640-15</inkml:trace>
  <inkml:trace contextRef="#ctx0" brushRef="#br0" timeOffset="62003.89">14601 3180 2751 0,'16'-8'256'0,"-5"4"-256"0,2-2 0 0,0 1 0 0,-1 1 896 0,1 0 144 16,-3-2 32-16,0 2 0 0,-1 1-144 0,-9 3-32 16,9-3 0-16,-9 3 0 0,0 0 96 0,0 0 16 15,0 0 0-15,0 0 0 0,0 0 464 0,0 0 112 16,-2-11 16-16,2 11 0 0,-8-3-448 0,8 3-96 15,-10-2-16-15,-2 2 0 0,2 0-496 0,0 2-96 16,0 1-32-16,0 0 0 0,-3-1-160 0,3 4-16 16,-3-3-16-16,-1 0 0 0,0 3 160 0,0 2 16 15,0-3 16-15,0 4 0 0,1-1 272 0,2 3 48 16,-2-3 16-16,2 3 0 0,1-2-192 0,-1 4-48 16,0 1 0-16,0-3 0 0,-2 2-240 0,0 3-48 15,-2 2-16-15,1 2 0 0,-1 2-80 0,1 5-128 16,2 1 176-16,-2 6-176 0,-1 5 0 0,1 3 0 15,0 2 0-15,3 3 0 0,0 3 0 0,3 5 0 0,1 2 0 16,1 3 0-16,-1 2 0 0,2 2 0 0,-1 3 0 0,1-1-144 16,0-5 144-16,0 0 0 0,-2-3 0 0,0-1 0 15,-5 0 0-15,0-1 0 0,-2-4 0 0,0 0 0 16,-3-1 224-16,3-1-32 0,-1-2 0 0,0-4 0 16,-1 2 112-16,2-4 16 0,0 0 0 0,4 0 0 15,3-3-64-15,0 1 0 0,6-1 0 0,2 2 0 16,3-3-128-16,6-1-128 0,4-2 144 0,5-2-144 0,4-1 0 15,4-1 0-15,5 2 0 0,2-8 0 0,-1 1 0 16,5-6-256-16,2-2 48 0,4 0 16 16,4-3-1856-16,3-6-352 15</inkml:trace>
  <inkml:trace contextRef="#ctx0" brushRef="#br0" timeOffset="62904.44">16530 3224 15663 0,'-12'-2'1392'0,"12"2"-1120"0,-6-6-272 0,6 6 0 16,0 0 960-16,0 0 144 15,0 0 32-15,0 0 0 0,0 0-496 0,0 0-112 0,0 0-16 0,0 0 0 16,0 0-304-16,8-2-64 0,-8 2-16 0,14-3 0 16,-3 2-128-16,4 1 0 0,0 0 0 0,2 3 0 15,0 3 0-15,0-2 0 0,2 0 0 0,3 2 0 16,-2 4 0-16,2-1 0 0,0 2 0 0,-1 3 0 15,2-3 128-15,1 3 64 0,-2 2 0 0,1 4 0 16,-2 6 320-16,2-2 64 0,0 5 0 0,1 2 16 16,0 3-32-16,2 2-16 0,0-2 0 0,0 0 0 15,-1 1-112-15,1-1-32 0,-2 2 0 0,-1-1 0 16,1-1-112-16,-1 2-32 0,1 0 0 0,-4-2 0 16,-2-1 0-16,0 3-16 0,-3-1 0 0,0 2 0 15,-1 2-64-15,0 0-16 0,0-1 0 0,-1 0 0 0,-2-1-160 16,-2 1 160-16,2 4-160 0,-5-3 160 15,0 2-160-15,-1 1 0 0,-2-3 0 0,-1-1 0 0,-2 4 128 16,0-1-128-16,-1-2 0 0,-1 0 128 0,-2-3 48 0,-4 3 0 16,1-3 0-16,-4 1 0 0,-1 0 112 0,-2-1 32 15,-3-1 0-15,1-3 0 0,-1-1 80 0,-1-3 32 16,1 1 0-16,0 0 0 0,-1-2 32 0,2 2 16 16,-1-4 0-16,-1 2 0 0,4-4-208 0,-1 1-32 15,0 1-16-15,-2-2 0 0,0 2-224 0,0 0 176 16,0-2-176-16,2 0 160 0,1 0-160 0,0-1 0 15,4-1 0-15,0 0 0 0,1-3 0 0,0-3 0 16,2 1 128-16,1-4-128 0,1-3 0 0,5-9 0 16,0 0 0-16,0 0 128 0,0 0-128 0,0 0 0 0,0 0-160 15,11 0 160 1,-1-4-528-16,4-1-16 0,-2-5 0 0,6-2-10144 0,1-2-2048 0</inkml:trace>
  <inkml:trace contextRef="#ctx0" brushRef="#br0" timeOffset="63988.63">25667 3284 7359 0,'-3'-8'656'0,"-1"-3"-528"15,2 1-128-15,0-2 0 0,1 3 1760 0,1 0 320 16,0 0 64-16,0 2 16 0,0 7-1056 0,0-7-208 16,0 7-32-16,0 0-16 0,3-8-160 0,-3 8-48 15,-3-7 0-15,3 7 0 0,0 0-240 0,0 0-48 16,-9-4-16-16,0 4 0 0,-2 3-16 0,-2 1-16 0,0 3 0 0,-2 4 0 16,-4 1 0-16,0 1 0 0,-3 2 0 0,-2 3 0 15,1 4 240-15,-1 4 48 0,0 6 16 16,0-1 0-16,-1 2-112 0,-1 2-32 0,-1 2 0 0,1 4 0 15,-1 1-224-15,2-3-48 0,-3 1-16 0,-2 1 0 16,0 0-176-16,-1 1 128 0,0 1-128 0,0-1 128 16,2 0 48-16,0 5 0 0,-2 3 0 0,4-4 0 15,2 1 96-15,3 0 32 0,5-4 0 0,0 3 0 16,2-4 880-16,2 2 176 0,3 2 48 0,1-2 0 31,0 1-1824-31,3-3-352 0,-1 2-80 0,2-2-16 0,2 1 720 0,-1-2 144 0,1-3 0 0,3 2 0 16,1-2 0-16,2 2 0 0,0-3 0 0,0 0 0 15,5-1 192-15,-2-2-48 0,2 2-16 0,1-5 0 0,1 1 64 16,0 0 0-16,-1-5 0 0,1 1 0 0,-5 0-64 0,2-3 0 16,0 0 0-16,2 2 0 0,-1-5-128 15,0-1 192-15,3 3-192 0,0-2 192 0,2-2-48 0,1 3 0 16,0 0 0-16,1-2 0 0,6-1-144 0,-1-1 128 16,3 0-128-16,1-1 128 0,1-2-128 0,-2 2 0 15,4-4 0-15,-3-1 128 0,0 2-128 0,-2-2 0 16,-2-4 0-16,1 0 128 0,-2-4-128 0,-2 2 0 15,1-3 0-15,-1-3-176 16,-1-2-1728-16,1-3-336 0,-3-3-80 0</inkml:trace>
  <inkml:trace contextRef="#ctx0" brushRef="#br0" timeOffset="64889.95">27255 2975 3679 0,'-22'-3'160'0,"9"1"32"0,3 1-192 0,-2-3 0 15,2 0 0-15,0 3 0 0,2-2 1872 0,-1 3 336 0,2-4 64 0,-2 3 16 16,0 0-1072-16,1-3-192 0,1 1-64 0,-1 2 0 16,0 0-80-16,0 1-32 0,1-1 0 0,1 1 0 15,-3 1-80-15,3 1-32 0,1 1 0 0,5-3 0 16,0 0 96-16,-7 9 32 15,7-9 0-15,0 0 0 0,-2 9-160 0,2 4-48 0,2 2 0 0,5 1 0 16,-1 2-224-16,4 2-48 0,1 3-16 0,3 5 0 16,3-4-112-16,0 8 0 0,0 1-16 0,4 3 0 15,-1 2-32-15,3 3 0 0,-5 2 0 0,-1-1 0 16,1-2-80-16,0 6-128 0,-7 0 176 0,2 1-176 16,1-3 176-16,-2 2-176 0,-3 3 160 0,-1-6-160 15,3 1 128-15,-4-3-128 0,0 0 0 0,-1-2 144 16,0 0 48-16,1 0 16 0,-1-1 0 0,0-1 0 15,2-2 144-15,-2 1 32 0,2-3 0 0,-2 0 0 16,-1-1-128-16,-2 1-32 0,2 0 0 0,-2 1 0 16,-3 0-96-16,0 3 0 0,0-1-128 0,-3-1 192 0,-2 1-64 15,-1 2-128-15,-2-1 176 0,0-1-176 0,1-2 240 16,-1-1-64-16,-1 1-16 0,2 1 0 0,-2-2 32 0,-2-2 16 16,1 1 0-16,-1 1 0 0,-2-2-48 0,0-5-16 15,-1 4 0-15,-1-2 0 0,0 2-144 0,2-1 0 16,-5-2 144-16,2 2-144 0,-3-2 0 0,1 1 0 15,-2 1 0-15,2-5 128 0,0 2-128 0,0 0 0 16,-1-1 0-16,0 0 128 0,0-2-128 0,1-2 128 16,1 2-128-16,0 0 128 0,3-1 96 0,-1-2 32 15,0 3 0-15,1-3 0 0,1-2-16 0,0 0 0 16,0-1 0-16,3-1 0 0,-1-2 32 0,1-1 16 16,-1-6 0-16,1 4 0 0,0-6-16 0,1 1 0 0,-1 2 0 15,1-5 0-15,9-3-64 0,-10 4-16 0,1 0 0 0,9-4 0 16,0 0-192-16,-9 4 176 0,9-4-176 0,0 0 160 15,-9 1-160-15,9-1 0 0,0 0 0 16,0 0 0 0,0 0-448-16,0 0 0 0,9-6-16 0,5 1 0 15,3 0-2560-15,3 1-512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02:11.79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1051 5194 17503 0,'0'0'768'0,"0"0"176"0,0 0-752 0,0 0-192 0,0 0 0 0,-1-7 0 16,0-4 1184-16,3 4 208 0,6-5 32 0,1 0 16 15,1-5-288-15,1 1-48 16,6 3-16-16,-1-2 0 0,1-3-448 0,2 0-112 16,0-2-16-16,3 3 0 0,1 3-112 0,1 7-16 15,1-1-16-15,2 7 0 0,1 3-160 0,0 10-16 0,0 4-16 16,1 6 0-16,0 7-32 0,-1 5 0 0,-2 3 0 16,-2 6 0-16,-1 7 176 0,-3-3 48 0,-4 1 0 0,-2 3 0 15,-1 4 16-15,-5-2 0 0,-3 1 0 0,-1-5 0 16,-2-6-16-16,-1-12 0 0,1-1 0 0,-1-2 0 15,0 3-128-15,1-6-32 0,0 1 0 16,-1-6 0-16,-1-5-208 0,2-3 0 0,1-2 0 0,-3-10 0 31,0 0-2160-31,0 0-464 0</inkml:trace>
  <inkml:trace contextRef="#ctx0" brushRef="#br0" timeOffset="204.73">1659 5129 30399 0,'0'0'1344'0,"-4"11"288"0,-1 1-1312 0,0 1-320 0,-2 2 0 0,-1 8 0 0,-3 3 1248 0,-4 7 176 0,-4 5 48 15,-3-1 0-15,-2 5-64 0,-2 3-16 16,-2 2 0-16,-4 0 0 0,-2 2-512 0,-1-4-112 16,0 1 0-16,13-11-16 0,-2 0-448 0,-2 1-96 15,4-2-16-15,-1 0 0 0,0 1-192 0,1-4 0 0,3 0 0 16,-5 6 0-1,2-7-912-15,7-8-288 0,5-6-48 0,5-4-16 16,5-12-2176-16,0 0-432 0</inkml:trace>
  <inkml:trace contextRef="#ctx0" brushRef="#br0" timeOffset="568.67">2228 5316 22399 0,'-11'2'992'0,"11"-2"208"0,-10 2-960 0,10-2-240 15,0 0 0-15,0 0 0 0,0 0 1264 0,0 0 208 0,9-9 32 0,6-2 16 16,8-2-368-16,5 2-64 16,3-3 0-16,5-3-16 0,7 1-432 0,3-1-96 0,2-1-16 0,-2 3 0 15,-3 1-368-15,-3 3-160 16,-5-2 128-16,-5 7-128 15,-8-1-1648-15,-4 6-400 0,-5 3-96 0</inkml:trace>
  <inkml:trace contextRef="#ctx0" brushRef="#br0" timeOffset="742.89">2289 5584 33343 0,'0'0'1472'0,"0"0"320"0,0 0-1440 0,0 0-352 0,0 0 0 0,10 8 0 15,3 0 624-15,2-6 48 0,3-3 16 0,4-5 0 16,3-3-48-16,4-3 0 0,5-3 0 0,2 1 0 15,4-2-256-15,0-2-64 0,1 0-16 0,-3 0 0 16,-1-1-2048-16,0-1-416 16</inkml:trace>
  <inkml:trace contextRef="#ctx0" brushRef="#br0" timeOffset="1275.31">3785 4744 20847 0,'0'0'912'0,"0"0"208"0,0 0-896 0,0 0-224 16,0 0 0-16,0 0 0 0,9-5 1664 0,5-1 272 15,7-1 64-15,4-1 16 0,3 0-448 0,5-1-96 16,4 0 0-16,5-1-16 0,2 1-688 0,2-4-128 16,-3-1-16-16,1 2-16 0,-1-2-320 0,-4 0-64 15,-3 1-16-15,-4 4 0 0,-3-1-208 0,-4 2 0 16,-3-2 0-16,-3 4 0 16,-5 1-1824-16,-3 0-416 0,-11 5-64 0,0 0-32 0</inkml:trace>
  <inkml:trace contextRef="#ctx0" brushRef="#br0" timeOffset="1632.83">3907 4682 23951 0,'-17'8'2128'0,"3"-2"-1696"0,1 5-432 0,-1 3 0 16,-1 2 1024-16,-3 4 128 0,0 3 32 0,-1 2 0 16,-3 5 160-16,-2 0 48 0,-1 2 0 15,1 1 0-15,1-3-496 0,5 5-80 0,4-4-32 0,6 0 0 16,2-1-512-16,6 0-96 0,6-6-32 0,7 0 0 15,4 0-16-15,7-2 0 0,1-1 0 0,7 1 0 16,2 1 0-16,3 0 0 0,1-4 0 0,2 4 0 16,-2 3-128-16,-1 0 128 0,0 3-128 0,-4-1 128 0,-3-1 192 15,-4-3 16-15,-6 1 16 0,-4-3 0 0,-3-2 176 0,-4 1 48 16,-5-4 0-16,-5 2 0 0,-4-1 112 0,-3-1 16 16,-6-2 16-16,-5 0 0 0,-5-1-112 0,-4 3-32 15,-3-2 0-15,-4-1 0 0,-4-3-320 0,1-2-64 16,0-1 0-16,0-6-16 15,1 1-1696-15,4-4-336 0,3-3-64 0,3-6-16752 0</inkml:trace>
  <inkml:trace contextRef="#ctx0" brushRef="#br0" timeOffset="2125.85">6597 4641 29887 0,'-10'-19'1328'0,"9"10"272"0,-2-1-1280 15,3 10-320-15,0 0 0 0,0 0 0 0,0 0 768 0,0 0 80 16,-4 17 32-16,2 7 0 0,-2 8-304 0,0 6-64 16,-1 6-16-16,0 6 0 0,0 6-208 0,-1 4-32 15,-1 2-16-15,0 1 0 0,-1 0-240 0,0-1 176 16,-1-1-176-16,-1 4 160 16,-2 2-768-16,1-6-160 0,1-1-16 0,3-11-9392 15,3-9-1888-15</inkml:trace>
  <inkml:trace contextRef="#ctx0" brushRef="#br0" timeOffset="2246.36">6461 4758 30399 0,'6'-16'2704'0,"2"3"-2160"0,2 3-544 0,6-2 0 15,3-4 1120-15,5 1 112 0,1-1 32 16,7 0 0-1,0-4-1472-15,3-2-304 0,1 0-48 0,1-1-16 0,2 2 704 0,-2 3 144 0,-4 3 32 0,-2 1 0 16,-6-1-304-16,-5 2 0 0,1 3-176 0,-4 5 176 16,-4 2-3200-16,-13 3-544 0</inkml:trace>
  <inkml:trace contextRef="#ctx0" brushRef="#br0" timeOffset="2452.65">6537 4995 21183 0,'-6'14'1888'0,"0"-2"-1504"16,2 1-384-16,3 0 0 0,3-4 1360 0,3 0 208 15,2-4 32-15,5-3 16 0,2-4-544 0,4-2-112 16,4-8-32-16,6 2 0 0,6-4-352 0,3-2-80 16,1 1-16-16,1-2-9760 15,-1-1-1968-15</inkml:trace>
  <inkml:trace contextRef="#ctx0" brushRef="#br0" timeOffset="2590.9">7385 5207 36575 0,'-2'28'1616'0,"4"-8"336"0,5 4-1568 0,-1 2-384 16,2 2 0-16,-2 1 0 0,-2 4 0 0,-2-2 0 0,-3-6 0 0,-2-3 0 15,-2-8 0-15,-1-2 0 16,-3 0 0-16,2-7 0 15,-2-1-1280-15,9-4-192 0,0 0-48 0,-9-5-13136 0</inkml:trace>
  <inkml:trace contextRef="#ctx0" brushRef="#br0" timeOffset="2916.27">7665 5081 25103 0,'-5'22'1104'0,"5"-11"240"0,-1 3-1072 0,-3 4-272 0,-1 4 0 0,-3-1 0 0,-1 1 1264 0,-1-1 192 16,-2 2 32-16,1-2 16 0,-2-4 32 0,1-1 0 16,-1-2 0-16,0-3 0 0,2-3-704 0,2-2-128 15,1-6-16-15,8 0-16 0,0 0 48 0,-1-13 16 16,4-3 0-16,3-3 0 0,1-5-416 0,1-2-96 16,4 3-16-16,0 0 0 0,4-2-208 0,-1 2 0 15,0 0 0-15,-1 2 0 0,0 3 0 0,4 5 0 16,-3 0 0-16,2 8 0 0,-1 3 0 0,1 7 0 15,-2 5-160-15,-1 8 160 0,-1 5-192 0,-2 2 64 16,-1 7 0-16,-1 0 0 0,0-1-64 0,-1 4 0 16,1 0 0-16,-2 12 0 15,3-5-208-15,-1-7-48 0,1-6-16 0,3-5 0 16,2-6-496-16,3-7-112 0,0-6-16 0,1-6 0 16,1-5 48-16,3-7 0 0,1-3 0 0,2-4 0 15,-1-1-2080-15,1-6-400 0</inkml:trace>
  <inkml:trace contextRef="#ctx0" brushRef="#br0" timeOffset="3311.21">8490 5171 17503 0,'0'0'1552'0,"0"0"-1232"0,-8 3-320 0,1-2 0 16,-5 3 2240-16,-2 2 400 0,-2 1 80 0,-2-1 16 15,-2 4-976-15,-2-1-192 0,-2 4-32 0,-2 3-16 16,2 3-640-16,0 2-128 0,1 0-32 0,3 2 0 15,2 0-272-15,3-3-48 0,3 1-16 0,5-3 0 0,3-3-192 0,4-1-64 16,1-5 0-16,4-2 0 0,4-4-128 0,5-3 160 16,4-5-160-16,5-5 160 0,3-3 96 0,5-5 0 15,1-2 16-15,1-4 0 0,-1-7 160 16,-2 3 16-16,-1-4 16 0,-2 1 0 0,-3-1 176 0,-1-1 16 16,-3 1 16-16,-2-4 0 0,-1-3-160 0,-3-3-48 15,-3-1 0-15,-3-4 0 0,-2-1-224 0,-5-1-48 0,-1-4-16 16,-1 1 0-16,-4-2-176 0,1 9 192 15,0 8-192-15,2 9 192 0,-1 5-192 0,0 13 0 0,3 10 0 0,-7 4 0 16,-3 12 0-16,2 6-224 16,-2 7 80-16,-1 8 16 0,-2 7 128 0,0 11-160 15,1 10 160-15,-1 5-160 0,1 2 160 0,4 3-128 16,0-1 128-16,2 22-128 16,6-19-448-16,5-14-64 0,4-9-32 0,2-10 0 15,7-8-1808-15,3-6-352 0,5-7-80 0,3-8-16 0</inkml:trace>
  <inkml:trace contextRef="#ctx0" brushRef="#br0" timeOffset="3851.33">10413 4983 23039 0,'-13'12'1024'0,"10"-7"192"0,-4 2-960 0,5 1-256 0,2-8 0 0,3 14 0 16,3 0 512-16,1-3 64 0,6 0 16 0,3-5 0 15,3-1 528-15,6-2 96 0,0-9 32 0,4 1 0 16,1-1-272-16,3-7-48 0,-2-2-16 15,2-3 0-15,0-1-352 0,0-2-80 0,-1-5-16 0,-1 2 0 16,-2 2-144-16,-1 1-48 0,-5-2 0 0,-3 1 0 16,-3 2-128-16,-5 1-16 0,-3 0-128 0,-4 2 192 15,-2 0-192-15,-9 3 176 0,-3 1-176 0,-4 4 160 16,-5 4-32-16,-2 6-128 0,-3 4 192 0,-5 9-64 16,-1 5-128-16,-2 5 0 0,-1 8 0 0,1 8 0 0,-1 7 0 15,1 5 0-15,2 4 0 0,4-2 128 0,4-2-128 16,4-2 0-16,6-4 0 0,4 0 128 0,6-7-128 15,2-1 0-15,6-5 0 0,4-6 0 0,3-4 0 16,3-7-272-16,5-6 32 0,5-1-10576 16,6-6-2128-16</inkml:trace>
  <inkml:trace contextRef="#ctx0" brushRef="#br0" timeOffset="4072.46">11356 5312 24879 0,'-9'12'2208'0,"-1"2"-1760"16,0 1-448-16,-1 3 0 0,-1 0 2384 0,1 1 400 16,-1 0 80-16,2-1 16 0,1-3-1088 0,0-1-224 15,5-5-32-15,1-2-16 0,3-7-960 0,0 0-192 16,0 0-48-16,2-12 0 16,3-6-1296-16,5 0-272 0,3-5-48 0,2-1-16000 0</inkml:trace>
  <inkml:trace contextRef="#ctx0" brushRef="#br0" timeOffset="4466.33">12397 4631 27647 0,'0'-11'2448'0,"-2"1"-1952"16,-1 2-496-16,2 3 0 0,1 5 624 0,0 0 16 15,0 0 16-15,-1 10 0 0,-1 4-16 0,1 6-16 16,1 7 0-16,1 4 0 0,2 7-208 0,-1 6-32 15,1 7-16-15,-2 2 0 0,3 3-176 0,-1-1-16 16,-2-3-16-16,0 0 0 0,0 0 32 0,2-6 0 16,0-7 0-16,-1-4 0 0,4-6-64 0,1-5-128 15,0-6 192-15,4-7-64 0,0-6 432 0,0-6 80 16,3-4 0-16,2-10 16 0,0-5 96 0,2-5 16 16,-1-4 0-16,0-1 0 0,1-3-448 0,-1-3-64 0,-2-1-32 15,-1-2 0-15,-1-1-224 0,-3 0 128 16,-1-4-128-16,1 5 0 0,0 2 0 0,1 4 0 15,2 5 0-15,5-7 0 16,0 5-1232-16,0 9-304 0,-1 4-48 0,0 5-15168 0</inkml:trace>
  <inkml:trace contextRef="#ctx0" brushRef="#br0" timeOffset="4755.02">13240 4927 29135 0,'11'9'1280'0,"-3"-6"288"0,1-1-1248 0,2-2-320 0,5 3 0 0,1-4 0 16,4-2 704-16,0-5 96 0,4 0 16 0,-1-6 0 15,0-2-224-15,0 1-32 0,-1 0-16 0,-3-3 0 16,-3 0-288-16,-5-2-48 0,0 1-16 0,-6 1 0 16,-1 4 96-16,-6 1 16 0,-4 2 0 0,-3 6 0 0,-3 1 208 0,-4 6 64 15,-4 5 0-15,-4 6 0 0,-4 1-192 0,-1 3-48 16,-1 4 0-16,-2 2 0 0,2 5 48 0,0-2 16 15,5 5 0-15,1-5 0 0,3 1-208 0,3-4-32 16,6 4-16-16,3-6 0 0,3-3-144 0,4-3 0 16,3 1 0-16,6-1 0 15,2-4-544-15,6-2 16 0,3-5 0 0,-2-4-11280 16,2-3-2256-16</inkml:trace>
  <inkml:trace contextRef="#ctx0" brushRef="#br0" timeOffset="5021.64">14245 4763 13823 0,'-5'-2'1216'0,"0"-2"-960"16,0-4-256-16,0 5 0 0,-1 1 3552 0,-2 2 672 16,-1 0 128-16,-1 3 16 0,-1 2-2768 0,-3 4-544 0,-4-2-112 0,-1 6-32 15,-3 2-352-15,2 2-80 0,0 1-16 0,3 1 0 16,3 1-112-16,1-1-32 0,4 2 0 0,6-2 0 15,3 1-176-15,5-1-144 0,2-2 192 0,9-3-192 16,3-3 128-16,4-5-128 0,2-1 0 0,4-1 0 16,4-6-192-16,0-1-128 0,-1-3-48 0,2-4-10128 15,2-2-2016-15</inkml:trace>
  <inkml:trace contextRef="#ctx0" brushRef="#br0" timeOffset="5193.95">15056 3805 27647 0,'-17'15'1216'0,"9"-2"256"0,0 2-1168 0,0 7-304 16,-3 8 0-16,1 6 0 0,-1 5 1088 0,-1 2 144 16,1 6 48-16,-2 1 0 0,-2 2-896 0,-2 1-192 15,1 3-16-15,-2 4-16 0,-1 1-160 0,-1-1 160 16,-2 0-160-16,-10 22 160 15,-1-6-2112-15,3-9-416 0</inkml:trace>
  <inkml:trace contextRef="#ctx0" brushRef="#br0" timeOffset="5563.23">14647 4746 17503 0,'15'-22'1552'0,"-4"11"-1232"0,4-1-320 0,3 2 0 16,2-3 1504-16,2 3 240 15,0-3 48-15,3 2 16 0,-3 1-512 0,4-3-96 0,2 2-32 0,1-1 0 16,2-2-512-16,0-1-96 0,1 0-32 0,1 1 0 15,-1 2-80-15,0-1-32 0,-4 5 0 0,-4-3 0 16,-2 4 320-16,-5-2 64 0,-3 4 16 0,-4 1 0 16,-10 4-128-16,0 0-32 0,3 6 0 0,-6 3 0 15,-4 4-160-15,-6 3-48 0,-1 4 0 0,-4 1 0 0,-3 3-32 0,-6 11-16 16,2-5 0-16,4-1 0 0,6-2-160 0,4 0-48 16,6-3 0-16,3-4 0 0,5-4-192 0,3-6 128 15,4-3-128-15,4 1 0 0,7-4 272 0,2-4-32 16,3-2-16-16,3-5 0 0,2-2 32 0,-1-5 0 15,0-3 0-15,-2 0 0 0,-2-2-128 0,-3-2 0 16,-4 1-128-16,-2 1 192 0,-3-1 0 0,-4-1 0 16,-5 0 0-16,-4-2 0 0,-4 0 96 0,-6-3 16 15,-5 1 0-15,-4 5 0 0,-8 1-176 0,0 1-128 16,-6 1 144-16,0 2-144 0,-2 4 0 0,-11 0-128 0,8 5-16 16,16 3 0-1,1 2-1536-15,0 1-304 0,4 3-64 0,-3-3-15680 0</inkml:trace>
  <inkml:trace contextRef="#ctx0" brushRef="#br0" timeOffset="5916.82">16026 4217 35007 0,'-2'10'3120'0,"-3"3"-2496"0,0 3-496 0,-2 6-128 16,1 3 320-16,-2 6 64 0,-2 1 0 0,0-1 0 15,-1 2 16-15,-1 0 16 0,2-1 0 0,0 1 0 0,1-1-208 0,-1-4-32 16,2-3-16-16,-1-3 0 0,3-4-160 0,1-6 128 16,2-1-128-16,2-4 128 0,1-7 128 0,0 0 32 15,0 0 0-15,8-10 0 0,0 0 192 0,4-4 32 16,2-6 16-16,0-2 0 0,2-2-96 0,1-5-32 16,1 3 0-16,-1-6 0 0,1-2 80 0,1 0 16 15,0 1 0-15,2 5 0 0,2-1-176 0,-1 4-48 16,3 0 0-16,-1 3 0 0,0 3-272 0,0 4 0 15,0 4 0-15,0-1 0 0,1 6 0 0,-4 1-176 16,-2 3 0-16,-2 2 0 16,-5 2-2288-16,1 0-464 0,-3 3-80 0</inkml:trace>
  <inkml:trace contextRef="#ctx0" brushRef="#br0" timeOffset="6244.29">17497 4007 35007 0,'-1'-13'3120'0,"1"13"-2496"0,0-3-496 0,0 3-128 15,0 0 384-15,-8 0 64 16,-1 1 16-16,-5 1 0 0,-4 0-288 0,-3 0-176 0,-5 2 192 0,-2 2-192 16,0-1 144-16,1 6-144 0,-1-4 0 0,5 3 144 15,5-2-144-15,5 2 0 0,4-1 0 0,9 4 0 16,4 1 0-16,8 1 0 0,4 2 0 0,6 2 0 15,3 3 0-15,3 1 0 0,3 3 144 0,-1 0-144 16,1-3 256-16,0 5-32 0,-1 0 0 0,-2 0 0 16,-2-5 208-16,-4 0 32 0,-8-6 16 0,-1 0 0 0,-3 1 400 15,-3 0 80-15,-2-2 0 0,-3 0 16 0,-5-1-32 16,-4 0-16-16,-5-3 0 0,-10 0 0 0,-7 1-240 0,-6-5-48 16,-7-2-16-16,-5-2 0 0,-5-2-256 0,-3 1-48 15,-1-2-16-15,1-1 0 0,2-2-304 0,1-1 0 16,1 1 128-16,3-5-128 15,-2 1-928-15,4 1-240 0,4-4-48 0,3 3-12928 16,1-5-2592-16</inkml:trace>
  <inkml:trace contextRef="#ctx0" brushRef="#br0" timeOffset="7250.36">1847 7712 15663 0,'2'-18'688'0,"1"8"144"0,0 0-656 0,-1-1-176 16,-2 1 0-16,-1-2 0 0,-3 2 1184 0,-4 2 208 16,-4-2 32-16,-6 4 16 0,-1 3 96 0,-7 1 0 15,-4 0 16-15,-3 4 0 0,-3 1-320 0,-4 5-64 16,-6 5-16-16,-2 2 0 0,-5 3-192 0,3 3-32 16,-1 2-16-16,5 5 0 0,4 4-352 0,3 1-80 15,3 0-16-15,7 0 0 0,2-2-208 0,9-2-32 16,9-5-16-16,4-2 0 0,7-4-208 0,9-4 176 0,8-1-176 15,8-1 160-15,8-3-160 0,7-2 0 16,10 5 0-16,6-3 0 0,5 1 0 0,-2 4 0 16,1 0 0-16,-2 1 0 0,-5 3 0 0,-6 0 0 15,-5 0 0-15,-7 2 0 0,-7 0 0 0,-7 2 128 0,-7 2-128 16,-5 1 128-16,-9-2 240 0,-7 3 32 0,-8 2 16 0,-10 1 0 16,-3-4 352-16,-9 6 64 0,-4-4 0 15,-5 3 16-15,-9-1-352 0,0-3-80 0,-2-5-16 0,-2-2 0 16,-1-1-256-16,3-5-144 0,6-6 160 0,1-1-160 15,4-10-992-15,6-3-288 16,7-1-64-16</inkml:trace>
  <inkml:trace contextRef="#ctx0" brushRef="#br0" timeOffset="7552.34">2274 8156 16575 0,'0'0'1472'0,"0"0"-1168"0,-8 5-304 0,0 3 0 0,-3 2 2848 0,0 5 512 16,-1 2 96-16,-3 3 32 0,-3 4-1920 0,1 5-384 16,-4 3-80-16,3 0-16 0,-3 2-256 0,2 2-64 15,2-2-16-15,6-1 0 0,6 1-496 0,5-2-80 16,5-8-32-16,8-2 0 0,6-3-144 0,5-6 0 16,1-6 0-16,6-5 0 0,3-6 0 0,3-5 0 15,0-9 0-15,0 0 0 0,-1-1 320 0,1-4 48 16,0-3 0-16,-5-1 0 0,-5-5 320 0,-3 0 64 15,-5 2 16-15,-4 2 0 0,-3-3-16 0,-5 6 0 0,-3-3 0 0,-7 3 0 16,-4-6-240-16,-6 6-32 16,-5-2-16-16,-2 2 0 0,-7-6-336 0,-2 4-128 15,2 2 0-15,1 5 144 16,0 1-1552-16,5 2-304 0,3 6-64 0,4 2-16400 0</inkml:trace>
  <inkml:trace contextRef="#ctx0" brushRef="#br0" timeOffset="7845.54">3222 7033 31727 0,'0'0'1408'0,"0"0"288"0,12 4-1360 16,0 8-336-16,2 4 0 0,-1 5 0 0,-3 3 0 0,0 6 0 15,2 2 0-15,-2 6 0 0,-1 4 240 0,-3 8-32 16,-1 4 0-16,-1 11 0 0,-1 8 32 0,-3 3 0 16,-3 4 0-16,1 4 0 0,-2 4 48 0,-2 4 16 15,-6 2 0-15,1-1 0 0,2-10-112 0,-1-3-32 16,-2-10 0-16,5-10 0 0,-1-8-160 0,2-10 160 16,0-8-160-16,1-5 160 0,2-9-160 0,0-3 160 0,3-11-160 15,0-6 160 1,0 0-1648-16,4-10-336 0</inkml:trace>
  <inkml:trace contextRef="#ctx0" brushRef="#br0" timeOffset="8120.16">3893 7853 21183 0,'0'0'1888'0,"2"7"-1504"0,0 5-384 0,3 7 0 15,0 3 2112-15,1 7 368 0,-3 4 64 0,1 4 16 16,-1 4-1408-16,-1-3-256 0,0 0-64 0,0-1-16 16,1-1-304-16,-1-2-48 0,2 0-16 0,1-2 0 15,-2-8-320-15,0-3-128 0,1-6 0 0,0-3 0 16,-4-12 208-16,0 0-48 0,0 0-16 0,11-5 0 0,1-6 528 0,1-3 96 16,-2-6 32-16,0-3 0 0,0-5 96 0,0 0 0 15,-2-5 16-15,2-2 0 16,1 1-336-16,-2 0-80 0,-5-1-16 0,1-3 0 0,0 0-128 15,-3 3-32-15,0-1 0 0,2 6 0 0,0 5-192 0,0 5-128 16,0 4 160-16,0 2-160 0,0 3 0 0,-1 5-192 16,-4 6 16-16,0 0 0 15,14 0-2672-15,0 3-544 0,-1 0-96 0</inkml:trace>
  <inkml:trace contextRef="#ctx0" brushRef="#br0" timeOffset="8461.39">4533 8006 28447 0,'13'9'1264'0,"-1"-5"256"0,4 2-1216 0,3 2-304 16,1-5 0-16,2 0 0 0,-1-1 976 0,5-3 144 16,0-5 32-16,1-4 0 0,-3-3-432 0,0-4-80 0,0-2 0 15,1 0-16-15,-5-4-64 0,-1 1-16 0,3 0 0 0,-5-2 0 16,-3 1-32-16,-2 8 0 0,-3-2 0 0,-3-1 0 15,0 2 0-15,-1-7-16 0,-3 3 0 0,-6 3 0 16,-1 3 16-16,-4 5 16 0,0 0 0 0,-5 7 0 16,-5 3-48-16,1 5-16 0,-2 1 0 0,-13 9 0 15,2 3-128-15,1 4-16 0,-3 5-16 0,0 4 0 16,1 5 0-16,5 2 0 0,-1 1 0 0,5 0 0 16,4 2-80-16,5-1-16 0,4-4 0 0,8-3 0 0,2-5-208 0,6-2 0 15,5 2 0-15,3-6 0 0,4-4 0 16,3-4 0-16,4-1 0 0,3-3 0 0,6-1-384 0,6-6 48 15,-2-3 0-15,5-2 0 16,4-2-2928-16,5-2-592 0</inkml:trace>
  <inkml:trace contextRef="#ctx0" brushRef="#br0" timeOffset="11885.68">9080 6676 8287 0,'0'0'736'0,"0"0"-592"0,5-9-144 0,0 2 0 16,1 2 1152-16,-1-3 192 0,-1 2 32 0,-1-3 16 16,2-1-384-16,-1-1-80 0,-2 3-16 0,2-3 0 15,-2 3 16-15,3-4 0 0,-2 3 0 0,0-2 0 16,-1 1 80-16,-1 1 16 0,-1 9 0 0,0-10 0 15,-2 1 160-15,-2-2 32 0,-1 5 16 0,-5 0 0 0,-7-2-288 0,-1 4-64 16,-2 2-16-16,-3-1 0 0,-2 2-352 0,-4-2-80 16,-6 2-16-16,-2 1 0 0,-2 4-96 0,-2-3 0 15,-1-1-16-15,0 3 0 0,2-1 48 0,2 1 16 16,-1 1 0-16,3 3 0 0,1 1-112 0,2 1 0 16,1-4-16-16,-1 4 0 0,2 0-240 0,1-2 176 15,4 1-176-15,2-3 160 0,4 1-160 0,5 1 0 16,4-5 144-16,2 5-144 0,9-7 192 0,-3 11-48 15,3-11 0-15,5 13 0 0,2-3-16 0,3 3 0 16,3 2 0-16,2 1 0 0,3 4-128 0,1 0 128 0,1 1-128 16,0 9 128-16,-2 0-128 0,0 6 0 15,-1 2 0-15,-2 4 0 0,-2 6 0 0,-3 3 0 16,-1 6 0-16,-2 2 128 0,-2 3-128 0,0 2 0 16,0 2 0-16,-3 5 0 0,-4 5 0 0,0 4 0 15,-4 3 0-15,-1 1 128 0,-4-2-128 0,1 2 0 16,-3 4 144-16,-1 0-144 0,0 2 0 0,3-29 128 15,-3 5-128-15,-3 5 0 0,-2 2 128 0,-1-1-128 16,-3 2 128-16,-1-3-128 0,-3-1 128 0,0 1-128 0,2-1 160 16,-3 2-160-16,1 0 336 0,2-1-16 15,-3-3-16-15,4-3 0 0,-3 0-304 0,3-1-304 0,2-5 64 0,2 1 16 16,2-4 224-16,3 0 0 0,-1-3 0 0,-3 16 0 16,5-8 0-16,4-10 0 0,5-8 0 0,3-2 0 15,0-6 0-15,5-2 0 0,2 0 0 0,4-2 0 16,1-4 0-16,4 0 0 0,3-2 0 0,3 1 0 15,5 0 128-15,1 0-128 0,-2-1 0 0,3-1 0 16,3-3 208-16,1 0-64 0,2-6-16 0,2-2 0 16,3-1 48-16,2-4 0 0,0 0 0 0,-1-5 0 15,-4-3-176-15,0-1 0 0,-5-4 0 0,3-4 0 16,-2 2-2128-16,-1-6-512 0,-1-2-112 16</inkml:trace>
  <inkml:trace contextRef="#ctx0" brushRef="#br0" timeOffset="12254.37">9419 7136 26543 0,'-13'2'1168'0,"13"-2"256"0,0 0-1136 0,0 0-288 16,0 0 0-16,0 0 0 0,0 0 992 0,0 0 144 0,5 10 16 0,4 0 16 15,3-1-320-15,6-1-64 0,-1-6-16 0,4 1 0 16,0-3-256-16,3 0-64 0,3-2-16 0,2 0 0 16,4 1-256-16,0-3-48 0,1-1-128 0,0 0 192 15,-1 0-1280-15,0-2-272 0,0 2-48 0,-4 0-12944 16</inkml:trace>
  <inkml:trace contextRef="#ctx0" brushRef="#br0" timeOffset="12528.57">10449 6491 21183 0,'0'0'1888'0,"0"0"-1504"16,0 0-384-16,0 0 0 0,5 9 2752 0,0 6 464 15,1 7 112-15,-5 7 0 0,-2 6-2176 0,-1 6-432 16,-2 6-80-16,-3 3-32 0,0 3 0 0,-1 5 0 15,-2-2 0-15,0 2 0 0,-2 0-224 0,1 1-32 16,0-4-16-16,0-6 0 0,2-3-336 0,2-2 0 0,0-2 0 0,2-6-192 31,2-5-1776-31,0-4-352 0,2 1-80 0</inkml:trace>
  <inkml:trace contextRef="#ctx0" brushRef="#br0" timeOffset="13106.37">14143 6309 24879 0,'0'0'2208'0,"0"0"-1760"0,0 0-448 0,0 13 0 0,-2 1 688 16,2 6 48-16,0 8 16 0,0 5 0 0,-1 5 352 16,0 4 80-16,-2 5 16 0,2 3 0 0,0 3-368 0,-2 3-80 15,1 2-16-15,-1 0 0 0,0 0-176 0,0-1-48 16,0-2 0-16,-2-3 0 0,0-1-320 15,0-5-64-15,-1-6 0 0,2-1-128 0,-1-5 0 0,1-1 0 16,1-6-240-16,1 1-10592 16,2-4-2128-16</inkml:trace>
  <inkml:trace contextRef="#ctx0" brushRef="#br0" timeOffset="13912.97">9513 8821 21135 0,'0'0'928'0,"0"0"208"0,0 0-912 0,0 0-224 0,0 0 0 0,0 0 0 0,0 0 1616 0,0 0 288 15,0 0 48-15,0 0 16 0,10 5-608 0,3 0-112 16,2 0-32-16,3-3 0 0,2 0-448 0,5-2-80 16,0-2-32-16,5 0 0 0,3-3-384 0,3 0-80 15,2 0 0-15,0-4-16 0,0 0-48 0,1 0-128 16,-4 0 192-16,-2-1-64 16,-4 0-1312-16,-4-2-272 0,-6 3-48 0,-4 0-8240 15,-4 6-1648-15</inkml:trace>
  <inkml:trace contextRef="#ctx0" brushRef="#br0" timeOffset="14227.28">9474 8884 23327 0,'-23'13'1024'0,"8"-3"224"0,-5-1-992 0,3 2-256 16,-2 0 0-16,-3 1 0 0,-2 2 976 0,2 1 160 15,3 3 16-15,3 0 16 0,3 0 192 0,4 0 48 16,3-2 0-16,3 1 0 0,4-2-656 0,6 5-128 15,4 1-32-15,7-2 0 0,4-3-272 0,6 1-64 0,1 1-16 0,5-1 0 16,6 0-112-16,3-2-128 0,3 3 176 0,6-2-176 16,5 2 192-16,5 4-192 15,4-1 192-15,-1 0-192 0,-3 3 192 0,-7 1-64 0,-7-2 0 0,-8 3-128 16,-9 2 448-16,-4-2-32 0,-3 1 0 0,-6-2 0 16,-6 2 304-16,-7-3 64 0,-7 2 16 0,-5-5 0 15,-5 0-32-15,-9-1-16 0,-5 0 0 0,-9 1 0 16,-10 0-224-16,-8-5-32 0,-8-2-16 0,-5-1 0 0,-2 1-288 15,-2-2-48-15,3-1-16 0,1 2 0 0,1-7-320 0,3-1-80 16,8-1-16-16,11-2 0 16,9-4-2208-16,10-4-448 0,9 0-96 15</inkml:trace>
  <inkml:trace contextRef="#ctx0" brushRef="#br0" timeOffset="14714.38">12800 9274 22111 0,'-21'5'1968'0,"10"-1"-1584"0,4 0-384 0,0 1 0 0,7-5 1264 0,0 0 160 15,0 0 48-15,3 12 0 16,-3-12-96-16,11 9-16 0,5-2 0 0,1-3 0 0,3 1-368 0,2-4-80 16,4-1-16-16,4-1 0 0,2 0-400 0,5-2-96 15,4-1-16-15,1 2 0 0,-3-4-224 0,-1-1-160 16,-1 1 192-16,-4-2-192 15,-5 1-288-15,0-4-160 0,1 1-48 0,-1-2 0 16,-4-1-3024-16,2 1-592 0,6-7-128 0,-2 3-32 0</inkml:trace>
  <inkml:trace contextRef="#ctx0" brushRef="#br0" timeOffset="15201.56">13774 8907 23039 0,'0'0'1024'0,"0"0"192"0,10-5-960 0,3 0-256 0,-1 0 0 0,6 0 0 16,5-2 1552-16,1 2 272 0,3 0 48 0,0-5 16 16,3 1-928-16,5-4-176 0,1 2-32 0,1 1-16 15,-1-3-416-15,-2 2-96 0,-1-1-16 0,-5-1 0 16,-2 1-208-16,-7 2 144 0,-3-1-144 0,-3 5 128 0,-3-4-128 0,-2 5 0 15,-8 5 0-15,0 0 0 16,0 0-320-16,0 0-80 0,0 0-32 0,-12 0 0 16,-3 2-512-16,-5 3-96 0,-6 3-32 0,-3 1 0 0,-3 1 544 0,-6 0 96 15,-4 2 32-15,1 2 0 0,1-2 400 0,0 2 0 16,2 3 0-16,0 2 0 0,0 1 512 0,4 2 192 16,2-2 48-16,6 1 0 0,5-2 176 0,4 0 32 15,6 1 16-15,2 0 0 0,5 0-352 0,7-3-80 16,4-1-16-16,5-2 0 0,2 1-224 0,5 1-48 15,5 1-16-15,3 2 0 0,3 1 16 0,1 1 16 16,0 1 0-16,4 5 0 0,-2 1 48 0,-1 1 0 16,-2 2 0-16,-3-2 0 0,-3 4 48 0,-5-1 16 15,-7 0 0-15,-4-4 0 0,-5 1 288 0,-7 0 64 16,-7-3 16-16,-6 2 0 0,-6-1 16 0,-6 3 0 16,-4-4 0-16,-5 1 0 0,-3-5-256 0,-1 1-32 0,-2-4-16 0,-2-3 0 15,-2-2-304-15,-4-4-160 0,-4-6 160 0,2-4-160 31,5-5-1184-31,4-4-336 0,6-6-64 0,6-7-11232 16,6-7-2256-16</inkml:trace>
  <inkml:trace contextRef="#ctx0" brushRef="#br0" timeOffset="15938.22">14912 6074 28559 0,'-2'-8'2544'0,"4"-5"-2032"16,1 1-512-16,6-1 0 15,5-2-448-15,5-2-192 0,4 0-48 0,6-1 0 0,3-1 688 0,8 0 272 16,0 0-16-16,4-1 0 0,0 3 48 0,-1-2 0 16,0-2 0-16,-3 3 0 0,-1 3 144 0,-2 1 16 15,-3 4 16-15,-1 5 0 0,-3 2-112 0,-2 3-32 16,-5 3 0-16,-3 6 0 0,-2 4-144 0,-2 6-16 15,-4 1-16-15,-6 8 0 0,-2 5 96 0,-8 5 0 16,-4 9 16-16,-3 8 0 0,-2 7-112 0,-3 9-32 0,-2 6 0 0,-1 9 0 16,-1 5-128-16,0 6 0 0,0 1 0 15,2 5 0-15,4 4 0 0,0-1 0 0,-1-1 0 0,2 0 0 16,2-1 0-16,1 6 128 0,3-2-128 0,0-4 0 16,0-1 128-16,5-1-128 0,1-5 128 0,1 3-128 15,1-2 176-15,4-4-48 0,3-5-128 0,3-6 192 16,4 0-192-16,4 0 176 0,0-6-176 0,4-1 160 15,3-2 16-15,4-1 0 0,5-3 0 0,3-1 0 16,4-1-32-16,2-2 0 0,-1-5 0 0,-1-1 0 0,-4-2-144 16,-1-3 160-16,-1-3-160 0,-3-1 160 0,-1-4-160 15,-4 1 192-15,-3-6-192 0,-2 3 192 0,-1-6-192 0,-3-2 0 16,-2-4 0-16,-1-3 128 0,-5 3 0 16,-1-1-128-16,-3-1 192 0,-5-2-64 0,-3-1 352 0,-3 0 64 15,-3-3 16-15,-4 4 0 0,-3-4 224 0,-2 0 48 16,-6 2 16-16,-1-3 0 0,-1 0-176 0,-5 0-32 15,1 0-16-15,-4 3 0 0,-1-3-128 0,-2 0-32 16,-5 1 0-16,-3-4 0 0,-3 2-144 0,0 0-48 0,-1-3 0 0,0-1 0 16,-1 0-272-16,0 0 160 0,-1-1-160 0,2 0 128 15,2 0-128-15,-1-2 0 16,0 0 0-16,0-4 128 0,2-3-128 0,3-2-176 16,6-1 48-16,3-5 0 15,1-5-1728-15,6-5-352 0,2-7-64 0,4-6-16032 0</inkml:trace>
  <inkml:trace contextRef="#ctx0" brushRef="#br0" timeOffset="16722.97">17419 5831 11055 0,'0'0'976'0,"8"-5"-784"16,-2 0-192-16,-6 5 0 0,0 0 1600 0,0 0 256 15,6-5 64-15,-6 5 16 0,0 0-64 0,0 0-16 16,-12-1 0-16,-4 1 0 0,-7 1-512 0,-4 0-96 16,-5-2-32-16,-5 0 0 0,-6-1-384 0,-3 2-64 15,1-1-32-15,-4 4 0 0,0-1-192 0,2 2-32 16,4 0-16-16,1 2 0 0,-2-1 80 0,6 1 32 0,1 2 0 0,4-3 0 15,3 2-240-15,4-1-48 16,6-2-16-16,6-2 0 0,3 2-16 0,11-4 0 0,0 0 0 0,0 0 0 16,-2 13-288-16,6 1 128 0,4 0-128 0,3 0 0 15,4 1 0-15,3 3 0 16,0 2 0-16,1 4 0 0,1-1 0 0,0 8 0 0,-3 6 0 0,0 2 0 16,-2 4 0-16,-1 5 0 0,-1 6 0 0,-3 4 0 15,-1 6 0-15,0 3 0 0,-2 4 0 0,0 4 0 16,-2 3 0-16,0 2 0 0,1-2 0 0,-2 4 0 15,-1 0 0-15,-1 0 0 0,-1-3 0 0,2 4 0 0,-2-5 128 0,1 4-128 16,-2 0 0-16,0 0 0 0,0-7 0 16,-2 1 0-16,1 1 128 0,-2 2-128 0,1 4 0 0,-1-3 0 15,1 0 128-15,-1-2-128 0,1 0 0 0,-1 1 0 16,1-3 0-16,-1 5 0 0,1-4 0 0,-1-2 0 16,0 1 0-16,1 2 0 0,-1-1 128 0,-2 5-128 15,-1-6 0-15,-2-2 0 0,-1-4 0 0,-1 0 0 16,-2-1 128-16,-1-4-128 0,-2 0 0 0,-2 0 0 15,-1-7 0-15,0-3 0 0,-1-2 0 0,-1 1 0 16,0-7 128-16,2-4-128 0,0-1 0 0,3 1 0 16,0-3 0-16,2-3 0 0,1-1 128 0,4-3-128 15,0 0 0-15,3-3 0 0,2-4 0 0,3-1 0 16,2 0 0-16,3-5 0 0,2-2 272 0,6 0-48 0,4 1-16 0,4-3 0 16,5-4-208-16,3 2 144 0,3-1-144 0,3-1 128 15,2-3-128-15,1 3 0 0,2-10 0 0,2 2 128 16,2-1-128-16,3-3 0 0,3-3 0 0,4-1 0 31,3-6-1008-31,3-3-128 0,1-3-16 0,-1-7-15376 0</inkml:trace>
  <inkml:trace contextRef="#ctx0" brushRef="#br0" timeOffset="17574.46">19708 5478 25567 0,'0'0'1136'0,"0"0"224"0,1-9-1088 0,4 0-272 16,2-1 0-16,4 1 0 0,1-1 208 0,4 2-16 16,0-2 0-16,4 2 0 0,6-2 64 0,-2 2 16 0,0-3 0 0,2 2 0 15,0-4-144-15,0 6-128 16,-2-3 192-16,-2 3-192 0,-3-3 0 0,-2 5 0 0,0 1 0 0,-3 2 0 16,-3 5 0-16,1 1 0 0,-2-1 0 0,0 2 0 15,-10-5 0-15,9 11 128 0,1-2-128 0,-1 3 0 16,-3-1 352-16,3-1-32 0,-1 6-16 0,0-1 0 15,-2 3 48-15,-1-1 16 0,-2 4 0 0,-3 5 0 16,0 1-32-16,-3 6 0 0,2 0 0 0,-3 4 0 16,-1 1-80-16,0 9-32 0,1 3 0 0,1 8 0 0,1 1-224 15,2 11 176-15,0 3-176 0,0 7 160 16,0 3-160-16,2 3 0 0,1 5 0 0,1 3 0 0,1 5 0 0,2-4 0 16,2-1 0-16,3 5 0 0,1 1 0 15,1-3 0-15,1-6 0 0,1 3 0 0,3 2 0 0,0-2 0 16,0 1 0-16,2-3 0 0,-1 1 0 0,2-1 0 15,-1-1 0-15,0 1 0 0,-3-6 352 0,-1 1-16 16,0-6 0-16,-1 4 0 0,2 3-96 0,-3-3-32 16,-1-4 0-16,-1 3 0 0,0-3-48 0,-2 2-16 15,1 2 0-15,0-3 0 0,0 1-144 0,1 0 128 16,-1-8-128-16,0-1 128 0,-1 2-128 0,2-2 0 16,1-2 0-16,-3-1 128 0,-2-1-128 0,0-4 128 15,0-7-128-15,-3-3 128 0,-2-3 112 0,-1-2 16 16,-2-5 0-16,-1-5 0 0,-3-3 176 0,0 0 32 15,-2-5 16-15,-3-1 0 0,-1-7-128 0,-2 2-32 0,-2-6 0 0,0 2 0 16,0 0 0-16,-2-3 0 0,-1-1 0 0,-2-1 0 16,-1 0-16-16,-3 0-16 0,-2 2 0 0,-3-3 0 15,-3-3-64-15,-2-2-16 0,-4 2 0 0,2-1 0 16,0-5 64-16,1 1 16 0,0-4 0 0,1-1 0 16,0-3-144-16,2-1-16 0,2 0-128 15,1-3 192-15,2-1-400 0,0-2-96 0,0-4-16 0,0-4 0 31,-1-4-2560-31,2-5-528 0</inkml:trace>
  <inkml:trace contextRef="#ctx0" brushRef="#br0" timeOffset="17918.5">21632 7252 5519 0,'0'0'240'0,"0"0"64"0,0 0-304 0,0 0 0 0,18 3 0 0,3-3 0 15,6 0 5040-15,4 0 944 16,2-2 192-16,5 1 32 0,5 0-4592 0,4-2-912 16,1 2-192-16,2-2-48 0,-1-2-320 0,-3 2-144 15,-6-1 128-15,-2 1-8912 16,-6-1-1792-16</inkml:trace>
  <inkml:trace contextRef="#ctx0" brushRef="#br0" timeOffset="18139.77">21669 7726 34319 0,'0'0'1520'0,"0"0"320"0,0 0-1472 0,2 10-368 0,5 2 0 0,4-5 0 16,2 2 432-16,6-5 16 0,5 0 0 0,5-4 0 15,4-3 96-15,9 1 32 0,8-3 0 0,3-3 0 0,2 2-240 0,0-6-32 16,-1 1-16-16,1-2 0 15,0 1-1952-15,2 0-384 0,1-2-64 16,7-1-13104-16</inkml:trace>
  <inkml:trace contextRef="#ctx0" brushRef="#br0" timeOffset="18898.41">26010 5204 28559 0,'0'0'2544'0,"0"0"-2032"0,-3-10-512 0,3 10 0 0,-2-9 448 0,2 9-16 16,-4-10 0-16,4 10 0 0,-8-5-112 0,-3-1-32 15,-4 2 0-15,-3 3 0 0,-1-1-288 0,-5 4 160 16,-6 0-160-16,-5 2 128 0,-6 2-128 15,-10 2 0-15,-7 1 0 0,-2-1 0 0,-1 3 0 0,2 0 0 16,4 3 0-16,1 3 0 0,2 1 0 0,-1-1 0 16,-2 5 0-16,0-4 0 0,1-3 0 0,4 2 128 15,6 0 0-15,4 3 0 0,5-1-128 0,4 1 192 16,4 3-192-16,6 0 192 0,3 0-192 0,5 3 128 16,4 1-128-16,4 2 128 0,3-1 48 0,3 1 0 15,3 2 0-15,2-1 0 0,2 3-16 0,1 4 0 16,0 1 0-16,1 7 0 0,1 5-160 0,-1 3 0 15,-4 3 0-15,0 1 0 0,-1 3 0 0,0 2 0 16,-1 2 0-16,-2 3 0 0,0 0 0 0,-4 5 0 16,0-1 0-16,-2 0 0 0,-1 1 0 0,-1 1 0 15,-3 3 128-15,-3 4-128 0,-2 0 144 0,-1 2-144 0,-2-5 160 0,-2 7-160 16,-1-1 144-16,-3 3-144 16,-2 2 128-16,-3 1-128 0,-5 1 128 0,-3 1-128 0,-2 4 0 0,0 0 128 15,1-2-128-15,0 1 0 16,2-4 144-16,3 4-144 0,-1-2 0 0,2-1 0 0,2-2 0 15,2 1 128-15,2 2-128 0,2-5 0 0,0-1 0 16,3-4 128-16,-1-2-128 0,2-6 0 0,2-3 0 0,1 0 128 16,1-1-128-16,1-5 0 0,1 0 128 15,1-1-128-15,-1-6 0 0,2-5 0 0,0 2 0 0,2-4 128 16,3-7-128-16,2 2 192 0,0-4-64 0,4-1 0 16,4-2 64-16,0-2 32 0,2-1 0 0,5-6 0 15,0-2-32-15,4 0 0 0,1-3 0 0,0 2 0 16,1-3 16-16,0-2 0 0,3 1 0 0,0-4 0 0,-1-3-208 15,1-2 0-15,1-1 0 0,0-3 0 0,1 0 0 0,3-2 0 16,4 0 0-16,5-6 0 0,0-1 0 0,7-2 0 16,6 0 0-16,2-7 0 0,7-1 0 0,0-2 0 15,0-4 0-15,2-1 0 0,1-1-240 0,3-5-80 16,4 0-32-16,3 0 0 16,3-5-1888-16,-2 1-368 0,-7 1-80 0</inkml:trace>
  <inkml:trace contextRef="#ctx0" brushRef="#br0" timeOffset="19457.47">27057 5089 12895 0,'-15'-13'576'0,"2"7"112"0,-3 1-560 0,-1 2-128 16,-1 3 0-16,-2 4 0 0,-3 2 1440 0,-1 7 256 16,-3 5 48-16,-2 2 16 0,-4 8-800 0,-1 3-176 15,-4 5-16-15,-1 11-16 0,1 7-96 0,3 6-16 16,2 6 0-16,5 2 0 0,2 5-320 0,8-1-64 16,6 2 0-16,9-7-16 0,10-4 64 0,7-9 16 15,10-5 0-15,9-4 0 0,9-5 208 0,7-6 48 16,3-7 16-16,2-3 0 0,-2-6-16 0,-1-9-16 15,0-7 0-15,-1-1 0 0,0-3 208 0,2-3 32 0,0-8 16 0,-1-1 0 16,-6-1-112-16,-1-3-32 16,-5-2 0-16,-2-2 0 0,-4-1 32 0,-3-2 16 15,-6-7 0-15,-5-1 0 0,-4-3-16 0,-6-1 0 16,-4-7 0-16,-7-2 0 0,-5-3-48 0,-6 2-16 16,-6 1 0-16,-5 0 0 0,-5 4-416 0,-5 5-96 0,-6 8 0 0,-5 5-128 15,-6 5 0-15,-5 4 0 0,0 4 0 0,-1 8 0 31,-1 4-736-31,5 7-256 0,2 2-48 0,3 2-16 16,1 2-1824-16,2-2-384 0</inkml:trace>
  <inkml:trace contextRef="#ctx0" brushRef="#br0" timeOffset="20037.09">26789 8516 9215 0,'0'0'816'0,"0"0"-656"16,0 0-160-16,0 0 0 0,6-6 768 0,-6 6 128 0,5-10 32 0,-2 0 0 31,-4 0-1632-31,-1-4-336 0,0 1-64 0,-3 2-16 0,-2-3 864 0,-1 2 256 16,-4 5 0-16,-3-1 0 0,-4 6 1264 0,-4 4 368 15,-3 6 80-15,0-1 16 0,-1 5-192 0,0 3-48 0,-2 2 0 0,1 4 0 16,-1 5-112-16,2 2-32 0,3 3 0 0,2 1 0 15,2 4-224-15,4 2-48 0,0 4-16 16,5-1 0-16,3 2-352 0,4 0-64 0,2 4 0 0,4-4-16 16,4 3-256-16,4-5-48 0,4-6-16 0,4 1 0 15,4-2-48-15,4-6-16 0,2-1 0 0,0-6 0 16,6-4-16-16,2-1 0 0,1-2 0 0,2-5 0 16,2-1 224-16,-1-6 32 0,-2-4 16 0,1-7 0 15,-4-1 80-15,1-5 0 0,-1-6 16 0,1-5 0 0,-1-5 144 16,0-3 32-16,-3-1 0 0,-2-4 0 0,-3-2 0 15,-3-2 0-15,-2-8 0 0,-5-2 0 0,-3-2-272 16,-5-1-48-16,-1-2-16 0,-7 3 0 0,-2 7-288 0,-3 3-144 16,-4 7 160-16,-3 5-160 0,-2 5 0 0,-2-1 0 15,-3 6-128-15,-1 2 128 16,-2 3-1664-16,1 3-208 0,0-2-48 0,2 3-10128 16,2-3-2032-16</inkml:trace>
  <inkml:trace contextRef="#ctx0" brushRef="#br0" timeOffset="20847.62">27766 4671 21183 0,'-10'-2'1888'0,"0"-2"-1504"0,10 4-384 0,0 0 0 0,0 0 1360 0,0 0 208 15,12-8 32-15,2 0 16 0,2-2-592 0,6 0-112 16,1-1-16-16,5-4-16 0,2 0-496 0,3 0-80 16,3 2-32-16,-1-4 0 0,2 0-96 0,0-1-32 15,1 3 0-15,2 1 0 0,0 2-16 0,2 5 0 16,0 0 0-16,-3 1 0 0,-5 2 32 0,-4 3 0 15,-3-2 0-15,-4 3 0 0,-4 3-160 0,-4 1 0 16,-4 3 144-16,2 1-144 0,-5 6 128 0,-2 2-128 16,-2 6 128-16,-3 2-128 0,-2 4 0 0,-3 4 0 15,-2 5 0-15,-3 5 0 0,-3 10 0 0,1 5-128 16,-3 5 128-16,-1 3 0 0,-2 6 0 0,-1 7-160 16,1 1 160-16,0 6 0 0,3 2-144 0,-4 2 144 0,0 4 0 0,1 0-144 15,1 2 144-15,2 4 0 0,-1-1 0 16,4 2 0-16,1 1 0 0,2 2 0 15,0 5 0-15,2-2 128 0,0-3-128 0,2 1 0 0,1 3 0 16,1-1 0-16,-2 2 0 0,1-1 0 0,3-4 0 0,0 1 0 16,0 6 0-16,5-1 0 0,-1-1 0 0,1-1 0 15,-1 0 0-15,3-1 0 0,-1 2 0 16,2-1 0-16,0-9 0 0,1 2 0 0,-1-2 128 0,0 1-128 16,4-7 336-16,2-3 0 0,0-1 0 0,1-6 0 15,-1 2-80-15,0-1-32 0,0-8 0 0,0 0 0 0,2-1 16 16,-4 1 0-16,2 1 0 0,0-2 0 15,-1-5-240-15,-3 1 144 0,0-1-144 0,-1 0 128 0,-1-5-128 16,-3-1 128-16,0-1-128 0,-1-2 128 0,0-1-128 0,-2 0 128 16,1-4-128-16,-1-2 128 0,1-1 160 0,-1-1 32 15,0-4 0-15,-2 0 0 0,0-3 48 0,-2 1 16 16,1-2 0-16,-1 0 0 0,-1-6 0 0,1-1 0 16,-1-2 0-16,-1-6 0 0,-2-1-64 0,-1-4-16 15,1-3 0-15,-2-2 0 0,-2-3-112 0,-1 0-32 16,-2-2 0-16,-3-4 0 0,-2 0-160 0,-1-3 0 15,-2-3 144-15,-1-3-144 16,-3-3-304-16,0-1-128 0,3-6-16 0,1-6-17840 0</inkml:trace>
  <inkml:trace contextRef="#ctx0" brushRef="#br0" timeOffset="21949.33">26722 5226 11055 0,'0'0'976'0,"-9"5"-784"16,-1 1-192-16,2 2 0 0,2-3 1712 0,6-5 288 16,-9 8 64-16,9-8 16 0,-7 6-336 0,7-6-64 15,0 0-16-15,0 0 0 0,0 0-320 0,0 0-64 16,0 0 0-16,0 0-16 0,0 0-240 0,0-11-32 0,3 1-16 0,4-2 0 15,2 1-352-15,4 1-80 16,1-1-16-16,4 1 0 0,0-4-400 0,1 3-128 16,4-1 0-16,2-2 0 0,2 2 256 0,1 3-64 15,0-3-16-15,1 6 0 0,-4-2-176 0,3 4 192 0,-2 3-192 0,2 2 192 16,-3 2-32-16,2 5 0 0,1-1 0 0,1 6 0 16,1 2-160-16,1 2 0 0,-3 2 0 0,-3 2 0 15,-2 2 128-15,-1 7-128 0,-2 0 0 0,-1 3 128 16,-1-2 16-16,-1 2 0 0,-3-3 0 0,0-1 0 15,-2 2 48-15,-3 2 0 0,1-4 0 0,-2 2 0 0,-2-2 32 16,1-5 16-16,-2 0 0 0,-1 2 0 0,-2-6 16 0,1 0 0 16,-1-1 0-16,-1-1 0 0,-1 0-96 0,2-4-16 15,-1 0 0-15,-1-4 0 0,0 0-144 0,0-10 160 16,0 0-160-16,0 7 160 0,0-7-32 0,0 0 0 16,0 0 0-16,0 0 0 0,0 0 16 0,0 0 0 15,0 0 0-15,0 0 0 0,0 0-144 0,0 0 192 16,-5-3-192-16,5 3 192 0,-4-4-192 0,0-5 160 15,0 2-160-15,2-2 160 0,-1-1-160 0,1 0 0 16,-1 1 144-16,-1-8-144 0,2 2 144 0,-2 0-144 16,0-1 192-16,0 2-192 0,-2 0 0 0,2-2 0 15,-2-2 0-15,1 3-144 0,-1-2 144 0,-1-1 0 16,-2-2 0-16,0 0 0 0,-1-2 0 0,-1 1 0 16,-2-2-144-16,0 1 144 0,1-1 0 0,-10-9 0 15,3 2 0-15,-1 7 0 0,-3 1-144 0,1 1 144 16,3 6 0-16,-4 1 0 0,-1 1-176 0,1 4 176 0,-1 0-160 15,0 5 160-15,0-1-176 0,-2 1 176 0,0 3-192 0,-1 1 192 16,-2 1-240-16,1 3 64 0,-2 0 16 0,2 0 0 16,1 2 160-16,0 3 0 0,0-1-144 0,0 3 144 15,1 1 0-15,0-1-176 0,3 4 176 0,3 2-128 16,2 2 128-16,1 2-160 0,3 5 160 0,1-1-160 16,3 5 160-16,1 1 0 0,1 2 0 0,6 4 0 15,-1 1 0-15,3-1 0 0,0 0 0 0,3 1 0 16,-1 0 0-16,2 1 0 0,1-3 0 0,0 2 0 0,-1 3 0 15,0-3 0-15,-3-2 0 0,4 1 0 0,0-3 0 0,3-3 0 16,2-1 0-16,3 1 0 16,1-6 0-16,5 2 0 0,2-6 0 0,6-2 128 0,-2-2-128 0,7-3 0 15,1-5 0-15,4 1 128 0,1-4-128 0,3-2 144 16,3-5-144-16,0-3 160 0,0-1-160 0,6-4 0 16,-2 0 0-16,-14-1 128 0,2-1-128 0,1-5 0 15,-2 0 0-15,0-1 0 16,-6-1-1200-16,0 2-112 0,-5-2-32 0,8-2-15232 0</inkml:trace>
  <inkml:trace contextRef="#ctx0" brushRef="#br1" timeOffset="32201.3">1225 13450 17791 0,'0'9'784'0,"-2"-2"176"0,1 1-768 0,1 2-192 0,-2-2 0 0,2 3 0 16,0-4 1344-16,-1 0 256 0,0-2 32 0,1-5 16 15,0 0-48-15,0 0-16 0,0 0 0 0,-3-10 0 0,-1-4-416 0,3-6-80 16,2-4 0-16,-1-6-16 0,3-1-544 0,-1-10-96 16,4-4-32-16,-1-5 0 0,-2-2-96 0,1-6-32 15,0-1 0-15,1-7 0 0,-5-6-16 0,1 0-16 16,1-7 0-16,-2 4 0 0,1 1-240 0,2 6 144 15,-1 4-144-15,2 3 128 0,0 6-128 0,2 8 0 16,0 3 0-16,-1 7 128 0,2 7-128 0,-1 7 0 0,-1 6 0 16,2 7 0-16,-1 1 0 0,-6 9 0 0,5 5 0 0,5 8-176 15,2 5 176-15,-1 8-208 16,1 5 80-16,-1 10 128 0,3 3-144 0,0 7 144 0,-1 5 0 0,-1 9 0 16,1 6-256-16,1 3 64 15,1 1 16-15,1-6 0 0,0-5-64 0,2-4-16 16,1-12 0-16,-1-5 0 0,0-7 256 0,2-11 0 15,-1-6 0-15,3-5 0 0,0-3 0 0,1-8 320 0,0-8-64 16,0-6 0-16,0-3 304 0,1-5 48 0,-2-3 16 16,-3-6 0-16,-1 0-48 0,-3-5-16 0,-2-1 0 15,-3-2 0-15,-3-1-96 0,-2-2-16 0,-2-8 0 0,-3 1 0 16,-3-2 0-16,1 0-16 0,-1 4 0 0,1 1 0 16,-1 5-272-16,2 4-160 0,0 5 192 0,-1-1-192 15,2 5 0-15,-1 2 0 0,2 5 0 0,2-2 0 16,-2 8-1024-16,2 2-272 0,-1 6-48 0,-2 4-10640 15,0 0-2128-15</inkml:trace>
  <inkml:trace contextRef="#ctx0" brushRef="#br1" timeOffset="32624.48">2406 12817 18431 0,'0'0'1632'0,"0"0"-1312"15,-5 0-320-15,5 0 0 0,0 0 1152 0,0 0 176 16,-5 4 16-16,5-4 16 0,-5 5-272 0,0 0-48 16,2 4-16-16,1-2 0 0,-1 4-384 0,3-4-64 15,3 3-32-15,2-2 0 0,3 1-48 0,2-4-16 16,1 0 0-16,6-1 0 0,3-2 416 0,3-4 96 15,0-1 16-15,1-2 0 0,3-1-368 0,-2-6-80 16,0 0-16-16,-2-4 0 0,-1 4-80 0,-2-6-16 0,-2-1 0 16,-3-3 0-16,-5 1 32 0,1 0 0 15,-5 1 0-15,-5 2 0 0,-1 3-96 0,-1 0 0 0,-4-2-16 16,-7 6 0-16,4 1-48 0,-8 4-16 0,-3 3 0 0,-2 3 0 16,-2 2-304-16,-5 5 0 0,-4 5 128 0,-1 4-128 15,-3 4 0-15,2 3 0 0,-2 3 0 0,6 4 0 16,2 3 0-16,5 1 0 0,4 0-160 0,5 2 160 15,3-2 0-15,6 1 0 0,1-6-144 0,5-1 144 16,4-2-128-16,4 1 128 0,5-4-192 0,4-1 192 0,3-5-432 16,4-1 32-16,3-2 0 0,15 1 0 15,-1-6-2096-15,0-3-400 0,0-5-96 0</inkml:trace>
  <inkml:trace contextRef="#ctx0" brushRef="#br1" timeOffset="32994.15">3049 12720 23039 0,'0'0'1024'0,"0"0"192"0,0 0-960 0,12 4-256 15,2 0 0-15,2 0 0 0,5-4 2608 0,-1 0 464 16,0-4 112-16,2 0 16 0,-2-2-2480 0,2-4-480 0,1-1-112 0,-2-3 0 15,-1 0-128-15,0 0 176 16,-5-1-176-16,2-1 192 0,-3-2-192 0,-3 3 128 0,-1 1-128 0,-3 1 128 16,-2 0 64-16,-3 0 0 15,-3 1 0-15,-3 4 0 0,-4 1 384 0,0 4 64 0,-4-1 32 0,-3 7 0 16,-4 6-288-16,-3 2-64 0,-1 8-16 0,-2 4 0 16,-2 1-112-16,2 3-32 0,-6 5 0 0,5 2 0 15,0-1-32-15,3 3-128 0,2-1 192 0,3 1-64 16,4-4-128-16,5-5 0 0,4 3 0 0,5-5 0 15,2 2-224-15,6-6-32 0,2 2 0 0,13 4 0 16,1-9-2144-16,4-7-432 0,3-2-96 16,-8-8-16-16</inkml:trace>
  <inkml:trace contextRef="#ctx0" brushRef="#br1" timeOffset="33465.74">4315 12622 29487 0,'-6'-6'2624'0,"0"1"-2112"16,-3-5-512-16,0 3 0 0,-1 5 880 0,0-1 64 15,-4-2 16-15,-2 4 0 0,-1 2-416 0,-4 3-80 16,-3 0-16-16,-3 2 0 0,-2 3-320 0,-4 1-128 16,0 7 0-16,-1 3 144 0,-2 7-144 0,1 0 0 15,-2 4 0-15,2 5 0 0,5 1-160 0,2 1 160 16,6-3 0-16,5 1-144 0,3 0 144 0,5-5 0 15,6-3 0-15,3-3 0 0,3-8 176 0,4-3 64 16,6-5 16-16,5-1 0 0,5-8 32 0,3-5 16 0,6-3 0 0,4-8 0 16,2-5-48-16,3-7 0 0,-1-1 0 0,-2-5 0 15,-2-3 48-15,0-5 0 16,-2-1 0-16,-4-3 0 0,-2 0 128 0,-2-3 16 0,-3-1 16 16,-2-1 0-16,1-2-16 0,-4-2 0 0,-3-3 0 0,-4-3 0 15,-2-7-224-15,-4-2-48 0,-2-2-16 0,-4 0 0 16,-1 0-160-16,1 8 0 0,-3 5 144 0,-1 10-144 15,1 7 128-15,0 12-128 0,1 10 128 0,-1 12-128 16,-2 10 128-16,-2 9-128 0,-1 14 160 0,-1 12-160 16,-3 10 0-16,0 8 0 0,2 5 0 0,-3 11 0 0,1 8 0 15,2 8 0-15,2 9-128 0,1 0 128 0,3 6 0 16,4-3-160-16,2 0 160 0,6-6-128 0,1-6-192 0,5-10-48 16,0-4 0-16,10 17 0 15,3-19-1040-15,2-10-224 0,-1-15-32 0,6-9-14944 16</inkml:trace>
  <inkml:trace contextRef="#ctx0" brushRef="#br1" timeOffset="34314.05">7130 11878 13295 0,'14'-20'576'0,"-4"5"144"0,1-4-576 0,1 1-144 15,2 2 0-15,-3-2 0 0,-2-1 1168 0,-3 1 208 16,-3 0 32-16,-2 3 16 0,-2 1 16 0,-2 3 0 0,1-2 0 16,-1 3 0-16,1 2-400 0,2 8-80 0,0 0 0 0,0 0-16 15,-5 13-496-15,2 5-80 0,1 5-32 0,0 10 0 16,1 3-192-16,1 8-144 0,0 5 192 0,0 8-192 15,-2 8 240-15,-2 8-64 0,-4 9-16 0,-3 4 0 16,-2 3 192-16,-5-3 32 0,0-2 16 0,1-8 0 16,-1-2-16-16,1-11 0 0,-1-11 0 0,2-10 0 0,2-5 480 15,3-7 96-15,2-10 0 0,4-6 16 16,2-7-112-16,3-7-32 0,0 0 0 0,8-6 0 0,2-8-240 0,3-2-48 16,2-3-16-16,4-4 0 0,4-7-336 0,2 1-64 15,4 1 0-15,4 0-128 0,4 4 0 0,1 5 0 16,1 3 0-16,-1 2 0 0,0 5 0 0,-1 5 0 15,-2 11-176-15,-4 4 176 0,-3 4-160 0,-4 8 160 16,-5 2-128-16,-4 4 128 0,-5-1 0 0,-6 4 0 16,-5 4 0-16,-7 1 0 0,-7 1 0 0,-4 0 128 15,-8 0-128-15,-4 3 0 0,-6-6 0 0,-7-3 128 16,-4-3-128-16,-1-5 0 0,-1-1 144 0,3-6-144 16,1-6 192-16,7-1-192 0,2-3 0 0,4-6-144 15,1-5-16-15,4-1 0 16,4-5-1200-16,5-1-240 0,2-7-64 0,7-5-9280 0,3-1-1856 15</inkml:trace>
  <inkml:trace contextRef="#ctx0" brushRef="#br1" timeOffset="34932.87">8480 12503 20959 0,'-4'-14'928'0,"1"6"192"0,0-3-896 0,-3 1-224 0,1 1 0 0,-4 2 0 0,-2-1 1552 0,-3 2 272 15,-3-1 48-15,0 3 16 0,-2 1-624 0,-3 2-128 16,-5 0-32-16,2 6 0 0,-2 5-432 0,1 0-96 16,-2 4 0-16,0 5-16 0,1 2-304 0,-1 4-48 15,3 2-16-15,0 2 0 0,1-2-32 0,4 3-16 0,2 2 0 0,3 1 0 16,2-1-144-16,4-2 192 16,4 0-192-16,4-7 192 0,3-3 64 0,3-5 0 15,3-1 16-15,4-8 0 0,3-2 144 0,4-4 32 16,1-4 0-16,2-3 0 0,1-6-96 0,1-3-16 15,0-1 0-15,-1-3 0 0,0-2 0 0,0-3 0 16,-2 2 0-16,-2 0 0 0,-2 3-176 0,-2-2-32 16,-2-1-128-16,-3 4 192 0,-1 3-64 0,-2 5 0 15,1 1-128-15,-8 10 192 0,0 0-64 0,0 0 0 0,0 0-128 0,3 10 192 16,-1 3-192-16,-1 5 0 0,1 3 0 0,-1 2 0 16,0 3 0-16,2 2 0 15,-1 3 0-15,2 0 0 0,1 2 0 0,3-2 0 16,2-5 0-16,2-3 0 15,0-4-320-15,2-4-96 0,0-3-32 0,1-4 0 16,-1-5-2720-16,4-5-544 0,11-13-128 0,-2-1 0 0</inkml:trace>
  <inkml:trace contextRef="#ctx0" brushRef="#br1" timeOffset="35200.9">9223 12381 25791 0,'0'0'2304'0,"0"0"-1856"16,-5-9-448-16,-1-2 0 0,-1-1 1392 0,1 4 176 16,-1 1 32-16,-4 2 16 0,-1 1-880 0,-2 1-176 15,0 0-48-15,-4 0 0 0,-4 6-208 0,-1 3-48 16,-1 5-16-16,1 2 0 0,-1 4-240 0,1-2 0 16,2 0 0-16,4 2 0 0,4 2 0 0,7-1 0 15,4-1 0-15,5-1 0 0,5-5 272 0,5 3-32 16,2 0-16-16,5-1 0 0,4-2 128 0,4 3 32 15,3 1 0-15,-1 2 0 0,-2 1-64 0,0-1 0 0,-2 0 0 16,-10-6 0-16,1 3-128 0,-1 2-16 16,-2 0-16-16,-2 1 0 0,-3-3 48 0,-2 0 16 15,-5 2 0-15,-4-1 0 0,-5 1 128 0,-10 4 32 16,-6-1 0-16,-1-2 0 0,-8-2-48 0,-2-1 0 0,-4-7 0 0,1 2 0 16,0-4-160-16,0-1-48 0,-1-4 0 0,3-2 0 15,2-2-320-15,3-5-64 0,4 0 0 16,4-4-16-1,7-2-2672-15,6 2-512 0,6 1-128 0</inkml:trace>
  <inkml:trace contextRef="#ctx0" brushRef="#br1" timeOffset="35444.71">10135 12331 34095 0,'0'0'3024'0,"0"0"-2416"16,0 12-480-16,-2 2-128 0,0 1 480 0,-1 4 80 15,-3 3 16-15,1 1 0 0,0 5-112 0,-3-3-16 16,-1 3 0-16,0 0 0 0,0 4-192 0,1 2-64 16,-3 2 0-16,1-2 0 0,1-1-192 0,-3 1 144 15,0 2-144-15,1-4 128 16,-1-2-480-16,3-1-96 0,2-6-32 0,2-4 0 15,0-3-2320-15,5-8-464 0,0-8-80 0</inkml:trace>
  <inkml:trace contextRef="#ctx0" brushRef="#br1" timeOffset="35649.57">9990 12008 24879 0,'-14'-7'2208'0,"1"-3"-1760"0,3 2-448 0,2-1 0 16,2 3 3648-16,0 2 656 0,6 4 128 0,0 0 32 15,0 0-3120-15,-4-8-608 0,1 2-128 0,2 1-32 16,1 5-576-16,-1-10 0 0,-1 3 0 0,2 7 0 16,0 0-2512-16,0 0-480 0,12-2-80 0</inkml:trace>
  <inkml:trace contextRef="#ctx0" brushRef="#br1" timeOffset="36084.25">11237 12265 34031 0,'0'0'1504'0,"0"0"320"0,1-11-1456 0,-1 2-368 16,0 9 0-16,0-8 0 0,0 8 192 0,0 0-16 15,-13-2-16-15,-3 0 0 16,-5 2-992-16,-4 3-208 0,-4-2-48 0,-4 7 0 0,-5 3 1600 0,-4 3 304 16,1-1 64-16,3 1 16 0,4 4-672 0,6-2-224 0,2-2 144 0,7 2-144 15,5-1 368-15,5 0-16 16,5-2 0-16,7 1 0 0,3 2 32 0,7 0 0 16,4 1 0-16,4 1 0 0,8 1 96 0,-1 0 32 15,4 0 0-15,-9-3 0 0,0-1-160 0,2 1-32 16,-2 3 0-16,-1 0 0 0,-3-1-64 0,-4-1 0 15,-2-1-16-15,-2 7 0 0,-3-1 240 0,-7-3 48 0,-5-3 16 0,-5 0 0 16,-6-2 128-16,-8 0 32 0,-7-2 0 16,-8 2 0-16,-3-1-256 0,-6-4-32 0,-4 1-16 0,2-4 0 15,0 3-400-15,0-4 128 0,0 0-128 0,2-2 0 16,3 0-1664 0,3-6-432-16,3-1-80 0,4-1 0 0</inkml:trace>
  <inkml:trace contextRef="#ctx0" brushRef="#br1" timeOffset="36691.3">14060 12658 24991 0,'-18'-25'1104'0,"9"7"240"0,-1-1-1088 0,1 1-256 0,3 1 0 0,-2 3 0 15,3 5 1152-15,0 1 192 0,-1 1 16 0,6 7 16 16,-11-1-240-16,3 2-48 0,-1 4-16 16,-1 7 0-16,-2 3-624 0,1 4-128 0,0 4-32 0,1 4 0 15,0-3-96-15,1 8-32 0,3 2 0 0,1 1 0 16,1-3-160-16,1 3 0 0,1-1 144 0,4-2-144 0,5-3 0 0,2-7 128 15,1-3-128-15,3-3 0 0,2-10 336 0,0 1 0 16,5-5 0-16,-2-4 0 0,1-6 304 0,3-1 48 16,1-5 16-16,0 0 0 0,0-1-176 0,-2 0-16 15,-2 0-16-15,-1-2 0 0,-1-1-288 0,-5 3-48 16,-3 1-16-16,0 6 0 0,-4 2-144 0,-5 6 0 16,0 0 0-16,0 0 128 0,0 0-128 0,8 15 0 15,-2 4 0-15,0 2 128 0,1 2-128 0,0-3 0 16,2-1 0-16,1 1 0 0,3 1 0 0,0-2 0 15,2-5 0-15,3 0 0 0,1-9 0 0,1-3 0 16,1-3 0-16,0-4 0 0,2-8 0 0,-5 2 0 16,2-6 192-16,2-3-64 0,1 0 128 0,-2-3 32 15,1-5 0-15,6-10 0 0,-9 1-64 0,-5 2-16 16,-5 4 0-16,-5 0 0 0,-4-2 112 0,-3-1 0 0,-3 2 16 0,2 12 0 16,-4-2-336-16,0 0 144 15,0 0-144-15,0 4 0 16,1 5-256-16,0 0-176 0,2 2-16 0,-1 2-16 15,6 9-2896-15,0 0-576 0,0 0-112 0,18-2-32 0</inkml:trace>
  <inkml:trace contextRef="#ctx0" brushRef="#br1" timeOffset="37301.87">15673 11986 10127 0,'3'-25'448'0,"-1"14"96"0,1-4-544 0,-2-1 0 0,0-3 0 0,-1-1 0 15,0-2 3168-15,0 0 528 0,-1 1 96 0,0 6 32 16,-2 1-1680-16,2 1-336 0,0 8-64 0,1 5-16 16,0 0-576-16,-6 9-112 0,0 8-16 0,-2 9-16 15,-2 7-432-15,-1 8-96 0,-4 6-16 0,-2 10 0 16,-2 4 64-16,-1 8 16 0,-6 3 0 0,-2 2 0 0,-1 4 256 15,-4 3 48-15,-1 4 16 0,-2-1 0 16,-1 1-384-16,0-3-80 0,0-7-16 0,1-4 0 0,-1-5-192 0,1-6-32 16,2-8-16-16,3-7 0 0,3-3-16 0,5-6-128 15,6-9 192-15,-5 2-64 16,7-10-1264-16,6-8-256 0,9-11-48 0,0 0-16128 16</inkml:trace>
  <inkml:trace contextRef="#ctx0" brushRef="#br1" timeOffset="37825.61">17130 12626 10127 0,'-5'3'896'0,"0"-2"-704"16,5-1-192-16,0 0 0 0,0 0 4256 0,0 0 816 15,0 0 176-15,5-11 16 0,2-2-3152 0,5-2-624 16,3-4-128-16,4-6-16 0,5 0-496 0,3-7-80 16,1 0-32-16,2 1 0 0,2-5-240 0,-1-1-48 15,-1-2-16-15,-1 2 0 0,-2 1-80 0,-2 6-16 16,-2 1 0-16,-1 6 0 0,-3 0-160 0,-4 5-48 15,-2 5 0-15,-3 2 0 0,-2 7-128 0,-8 4 0 16,0 0 0-16,5 15 128 0,-3 7-128 0,-2 8 0 16,-1 6 0-16,-3 6 0 0,-1 8-128 0,-1 3 128 15,-2 4 0-15,-2 11 0 0,-4-1 0 0,-1 8 0 16,1 1 0-16,-1-2 0 0,-2 2 0 0,1-5 0 16,-1-2 0-16,0-6 0 0,0-5 0 0,-1-5 0 15,-1-3 128-15,2-6-128 0,2-2 0 0,-1-4 0 16,2-6 0-16,-6 7 0 15,4-12-1536-15,-1-7-400 0,0-7-80 0,6-7-16 0</inkml:trace>
  <inkml:trace contextRef="#ctx0" brushRef="#br1" timeOffset="38033.85">16884 13484 36687 0,'0'0'1616'0,"0"0"352"0,8-1-1584 0,2-2-384 0,5 1 0 0,8-1 0 16,4 1 768-16,7-1 80 0,6 1 16 0,7-3 0 15,7-4-160-15,4 1-48 0,4-2 0 0,1-2 0 16,4 4-272-16,0-3-64 0,-1 1-16 16,26-4 0-16,-10 4-896 15,-9 1-176-15,-10-2-48 0,-6 4-11504 0,-6 1-2304 0</inkml:trace>
  <inkml:trace contextRef="#ctx0" brushRef="#br1" timeOffset="38856.53">19626 12861 11919 0,'0'0'512'0,"-6"4"128"0,-1 0-512 0,0 1-128 15,0 0 0-15,2-1 0 0,0 4 1456 0,0-2 256 0,1 0 48 16,2 3 16-16,2-2-48 0,4 1 0 16,2 1 0-16,5-1 0 0,5-3 48 0,4-2 0 15,4-2 0-15,4 0 0 0,4-3-688 0,4-1-128 16,3-2-16-16,3-3-16 0,0 1-560 0,0-5-112 16,-3 1-32-16,-1-2 0 0,-5-3-32 0,-2 0-16 15,-3 1 0-15,-4 0 0 0,-5-2-32 0,-5 1 0 0,-5 3 0 16,-4-2 0-16,-2 0-144 0,-7-2 192 0,-6 2-192 0,-4 5 192 15,-5-2-192-15,-7 5 0 0,-7-1 0 0,-5 4 0 0,-5 4 0 0,-4 3 0 16,-4 8-160-16,-1 3 160 0,0 8-144 0,2 1 144 16,3 10-128-16,4 0 128 0,2 2 0 15,6 3 0-15,4 1 0 0,7 0 0 0,6-1 256 0,8-1-32 16,7-5 0-16,7-2 0 0,5-4 0 0,5-1 0 16,6-3 0-16,7-3 0 0,6-1-80 0,5-6-16 15,7-5 0-15,6-1 0 0,5-5-128 0,5-3 0 16,0-5-160-16,22-5 160 15,-10-2-2864-15,-11-4-464 0</inkml:trace>
  <inkml:trace contextRef="#ctx0" brushRef="#br1" timeOffset="39151.25">20777 11838 21183 0,'-13'0'1888'0,"13"0"-1504"15,-5 4-384-15,-2 4 0 0,1 3 2608 0,2 7 448 0,-2 6 80 0,-2 8 32 16,3 7-2624-16,-2 9-544 0,-2 7 0 16,-2 5-160-16,0 3 160 0,-2 7 0 0,1 3 0 0,-1 3 0 15,0 3 384-15,-1 1 64 0,1 6 16 0,1-1 0 16,0-4-224-16,2-3-48 0,1-5-16 0,3-11 0 15,2-6-176-15,2-5 0 0,2-5 144 0,0 6-144 16,1-14-1536 0,3-14-368-16,-1-6-80 0,4-8-11456 0</inkml:trace>
  <inkml:trace contextRef="#ctx0" brushRef="#br1" timeOffset="39479.11">20952 12865 26719 0,'0'0'2368'0,"0"0"-1888"16,0 0-480-16,9 0 0 0,0-2 1104 0,2 0 128 15,2-1 32-15,1 0 0 0,2-5-928 0,1 3-176 16,-1-4-32-16,0 2-128 0,-4-6 224 0,2 2-64 15,-3-2-16-15,-4-1 0 0,0 1-16 0,-5 4-128 16,-1-2 192-16,-2 2-64 0,-1-2 384 0,-6 4 80 16,-1 1 16-16,-4 3 0 0,-3 3-96 0,-5 7-32 0,-4 0 0 0,-2 9 0 15,-4 1-288-15,-2 5-64 16,-2 6-128-16,2 0 192 0,1 4 160 0,2 3 32 0,1 1 0 0,7-1 0 16,4 0 160-16,4-4 32 0,7 0 16 0,2-2 0 15,5-3-256-15,5-3-48 0,5-6-16 0,5-1 0 16,5-4-272-16,6 0 0 0,4-7-128 0,5-1 128 15,3-4-2160 1,4-4-336-16,0-1-64 0</inkml:trace>
  <inkml:trace contextRef="#ctx0" brushRef="#br1" timeOffset="40126.65">21525 12484 12895 0,'0'0'1152'0,"1"-7"-928"16,-1 7-224-16,6-3 0 0,-6 3 3376 0,7 1 624 15,2 4 128-15,0 1 32 0,-1 7-2944 0,1 4-576 16,-1 3-112-16,0 2-16 0,0 3-176 0,-2 4-16 16,-2 4-16-16,-2 2 0 0,-3 1-32 0,-1 3 0 15,-5 1 0-15,-2 0 0 0,-2 0-16 0,-2-3 0 16,0-2 0-16,2-8 0 0,0-2 0 0,-1-8-16 0,2-5 0 0,2-2 0 15,5-7 656-15,3-3 128 0,-3-12 16 0,6-4 16 16,-2-6-224-16,5-2-64 0,3-5 0 0,2-1 0 16,5-4-384-16,2-2-96 0,-1 0-16 0,2 0 0 15,0-2-272-15,3 1 128 0,1 1-128 0,2 3 0 16,3 3 0-16,0 3 0 0,2 8 0 0,0 4 0 16,2 5 0-16,-2 6-176 0,1 8 176 0,-2 3-208 0,-1 7 208 0,-4 8-176 15,-2 7 176-15,-4 2-160 0,-4 3 160 0,-6 4 0 16,-4 4 0-16,-5 5 0 0,-4-1 0 0,-4 2 0 15,-5 0 0-15,-1-7 0 0,-3-7 0 0,3-4-128 16,0-6 128-16,2-6-128 0,5-8 128 0,-1-4 192 16,9-6-32-16,-4-7-16 0,4-2 304 0,4-8 64 15,5-6 16-15,1-5 0 0,6-1-320 0,1-3-64 16,2-3-16-16,3-6 0 0,1 0-128 0,0 3 0 16,1 4 0-16,1 1 128 0,2 4-128 0,0 2 0 0,-2 7 0 15,1 6-176-15,0 7 176 0,-2 5-208 16,-1 5 80-16,-4 8 128 0,2 5-176 0,-3 8 176 0,-3 3-128 0,-4 4 128 15,-3 0-128-15,-4 1 128 16,-6 4-128-16,-4 14 128 16,-2-2-1344-16,-2-4-192 0,-1-3-48 0,2-6 0 15,3-4-1712-15,0-5-352 0,4-6-64 0</inkml:trace>
  <inkml:trace contextRef="#ctx0" brushRef="#br1" timeOffset="40494">22623 12663 27359 0,'0'0'1216'0,"0"0"240"0,0 0-1168 0,8 8-288 0,1 1 0 0,1-4 0 15,3 0 560-15,3 0 48 0,3-4 16 0,6-2 0 0,3-6 176 0,2 1 32 16,2-4 16-16,0 1 0 0,-1-4-336 0,0 1-80 16,-2-2-16-16,-2 0 0 0,-6 1-128 0,-3 0-32 15,-5 2 0-15,-3-3 0 0,-2 2 256 0,-4 3 32 16,-4-2 16-16,-5 6 0 0,-6-4-224 0,-3 7-32 16,-5 7-16-16,-4 1 0 0,-3 2-288 0,-4 7 0 15,-1 5 0-15,-1 7-144 0,0 3 144 0,2 3 176 16,0 7-48-16,4 1 0 0,2-2 176 0,3 2 16 15,5 1 16-15,3-3 0 0,5-1-144 0,3-2-48 16,8-2 0-16,2-4 0 0,3-5-144 0,7-1-192 16,4-5 32-16,2-5 16 15,5-3-2752-15,2-6-560 0</inkml:trace>
  <inkml:trace contextRef="#ctx0" brushRef="#br1" timeOffset="40860.68">23563 12611 21183 0,'-33'16'1888'0,"11"-5"-1504"0,-1 3-384 0,8-2 0 16,0 4 3840-16,0 3 688 0,-2 4 144 0,2 4 16 16,1-2-3344-16,-4 4-656 0,0-1-144 0,0 1-32 15,1-4-304-15,0 1-64 0,2-4-16 0,2-5 0 0,2 0 0 0,4-7-128 16,2-1 192-16,5-9-64 0,0 0 128 0,0 0 32 15,3-10 0-15,2-3 0 0,2-3 16 0,4-5 0 16,3-2 0-16,1 2 0 0,1-1 128 0,2-1 16 16,1-3 16-16,2 3 0 0,0-2-288 0,3 6-176 15,-2 5 192-15,1 2-192 0,0 3 0 0,-3 5 0 16,0 4 0-16,-2 5 0 0,0 4 0 0,0 8 0 16,-7 4 0-16,-1 8 0 0,-1 4 0 0,-2 3 0 15,-4 0 0-15,0 0 0 0,0 3 0 0,-2-5 0 16,0 0 0-16,0 8 0 15,1-9-1104-15,1-5-128 0,4-1-32 0,3-8 0 16,0-4-1408-16,3-8-272 0,2-7-64 0,3-6-11840 0</inkml:trace>
  <inkml:trace contextRef="#ctx0" brushRef="#br1" timeOffset="41144.98">24754 11979 31439 0,'2'-26'1392'0,"1"17"288"0,0-4-1344 0,0 0-336 0,2 4 0 0,0 0 0 16,-1 4 912-16,-4 5 112 0,0 0 32 0,0 0 0 16,0 0-288-16,3 14-48 0,-2 8-16 0,-2 5 0 15,0 8-208-15,-3 8-48 0,-3 3-16 0,0 6 0 0,-3 5 208 0,-2 6 64 16,-1 2 0-16,-1-1 0 0,0 4-272 0,1-1-48 15,-3-1-16-15,2 3 0 16,0 2-368-16,0-1 144 0,2-3-144 0,1-8 0 0,4-6 0 0,2-7-224 16,0-7 16-16,1 3 0 15,1-12-176-15,5-13-48 0,-1-5 0 0,-1-12 0 16,0 0-1568-16,0 0-320 0,2-15-64 0,-4 1-16 0</inkml:trace>
  <inkml:trace contextRef="#ctx0" brushRef="#br1" timeOffset="41284.03">24229 12708 23039 0,'0'0'2048'0,"13"-4"-1648"16,6-1-400-16,9 0 0 0,7-2 4096 0,10 5 720 15,8 0 160-15,7 1 16 0,5-4-3808 0,1-4-768 16,0 2-160-16,1-7-16 0,3-2-240 0,5 2 128 16,3 3-128-16,27-4 0 15,-17 2-1664-15,-9 5-416 0</inkml:trace>
  <inkml:trace contextRef="#ctx0" brushRef="#br1" timeOffset="67374.35">21229 1620 18431 0,'-4'13'1632'16,"-1"-3"-1312"-16,1 1-320 0,1 2 0 16,-1-3 416-16,1 2 16 0,1-1 0 0,2-11 0 0,-3 9 448 0,3-9 80 15,0 0 32-15,0 0 0 0,0 0-32 0,0 0 0 16,0 0 0-16,5-15 0 0,2-6-256 0,-2 0-64 15,1-5-16-15,-1 0 0 0,4-6-288 0,-1-4-48 16,-3-3-16-16,2-2 0 0,0-6-144 0,0 0-128 16,-2-1 144-16,-1-4-144 0,-3-4 192 0,3-4-64 15,-1-1-128-15,1 3 192 0,1-2-192 0,1 5 128 16,2 7-128-16,-2 5 0 0,-1 7 0 0,1 7 0 16,0 1 0-16,-1 6 0 0,0 3 0 0,0 3 0 15,-1 2 0-15,1 2 0 0,-5 12 0 0,7-5 0 16,-7 5 0-16,13 3 0 0,0 6 0 0,-2 1 0 15,1 5 0-15,0 5 0 0,1 8-128 0,4 5 128 16,-2 4 0-16,3 4 0 0,-1 6 0 0,1-1-128 0,0 2 128 16,0-6 0-16,0-3 0 0,-1-3-128 0,-3-4 128 15,2-3 0-15,-2-6-128 0,2-3 128 0,-2-5 0 0,0-2 0 16,1-6 0-16,2-1 0 0,-1-5 0 0,2-2 0 16,1-3 0-16,0-4 0 0,2-3 0 0,-1-4 0 15,0-4 128-15,-1-3 16 0,0-2 16 0,-1-5 0 16,-1-6 128-16,-3 0 32 0,-4-5 0 0,-1 2 0 15,-3 1 144-15,-3-2 48 0,-3-2 0 0,-3 4 0 16,-1 3-208-16,1 5-48 0,-2 0 0 0,-1 7 0 16,1 4-256-16,0 2 160 0,0 3-160 0,1 7 128 15,4 6-272-15,0 0-64 0,0 0-16 0</inkml:trace>
  <inkml:trace contextRef="#ctx0" brushRef="#br1" timeOffset="67778.43">22327 1009 23039 0,'-10'7'2048'0,"4"2"-1648"0,-1-1-400 0,4 4 0 0,-1 4 208 0,1 2-32 0,1 3-16 0,0 3 0 15,1 3-32-15,0-2-128 0,0 2 192 0,1 0-64 16,0 2 144-16,1 0 32 0,1-5 0 0,2 1 0 16,3-5-96-16,-1-2-16 0,2-4 0 0,0-5 0 15,3-7 256-15,0-3 32 0,2-4 16 0,1-4 0 16,-1-4 256-16,2-6 48 0,-1-4 16 0,-2-5 0 15,2 0-144-15,-1-4-32 0,-1 1 0 0,-2-2 0 16,-3 2-272-16,-2-2-64 0,-3-1-16 0,-2-1 0 16,-2 5-32-16,1 3-16 0,-1-1 0 0,0 5 0 15,2 6-112-15,0 0-128 0,-2 4 176 0,2 3-176 16,0 10 0-16,0 0 0 0,0 0 0 0,0 0-144 16,0 0-1584-16,0 0-304 0,0 0-64 0</inkml:trace>
  <inkml:trace contextRef="#ctx0" brushRef="#br1" timeOffset="68074.39">23072 395 22111 0,'0'0'1968'0,"0"0"-1584"0,0 0-384 0,-5 6 0 0,1 7 624 0,-1-1 32 16,1 6 16-16,-2 4 0 0,0-1-112 0,1 2-32 16,-4 5 0-16,-4 26 0 0,2-7 32 0,0 1 0 15,-1 3 0-15,3-3 0 0,0 0-176 0,3 6-48 0,0 3 0 0,3 0 0 16,-1-5-192-16,3-1-144 0,-2-4 192 0,2-6-192 16,1-5 144-16,1-3-144 0,0-5 0 0,2-6 144 15,-2-4-144-15,4-4 0 0,0-7 0 0,-5-7 128 16,0 0-368-16,12-4-80 0,-2-8 0 0,-1-3-8448 15,-2-3-1696-15</inkml:trace>
  <inkml:trace contextRef="#ctx0" brushRef="#br1" timeOffset="68291.28">23243 379 25791 0,'0'0'1152'0,"0"0"224"0,0 0-1104 0,0 0-272 15,0 0 0-15,3 8 0 0,0 6 448 0,2 4 16 16,-1 5 16-16,1 5 0 0,-4 1 240 0,-1 4 48 16,-1 4 16-16,-4 33 0 0,-2-5-160 0,1-4-48 15,0 2 0-15,-2-2 0 0,3-1-192 0,0-5-64 16,0-5 0-16,2-1 0 0,1-1-320 0,-1-6-128 16,2-4 0-16,2-5 0 15,-1-2-1616-15,3-9-320 0,-1-2-64 0,5-8-16 0</inkml:trace>
  <inkml:trace contextRef="#ctx0" brushRef="#br1" timeOffset="68876.66">24797 646 11055 0,'-25'2'976'0,"6"0"-784"15,-4 1-192-15,-3 3 0 0,-3 4 2432 0,-4 3 448 16,-4-3 96-16,-1 4 16 0,0 3-1936 0,-2 0-384 15,1 5-80-15,2 0-16 0,2 1-128 0,4-2-16 16,3-1-16-16,7-2 0 0,3 0-144 0,5-5-16 16,4-4-16-16,9-9 0 0,0 0-48 0,0 0-16 15,9 11 0-15,5-8 0 0,5-3-176 0,3-2 0 0,3 1 144 0,6 0-144 16,2 0 0-16,5 3 0 0,-3 2 0 16,2 4 0-16,-2 2 0 0,-2 2 176 0,-4 1-176 0,-4 5 192 15,-4 4 160-15,-6-2 32 0,0-1 16 0,-6-1 0 16,-4 0 160-16,-4-2 16 0,-4 1 16 0,-4 2 0 15,-9 1 176-15,-6 2 48 0,-3-1 0 0,-8-2 0 16,-6-2-368-16,-2-1-64 0,-5 1 0 0,4-1-16 16,2 0-368-16,2-2 128 0,3-6-128 0,7-2 0 31,4-6-976-31,6-4-272 0,3-6-48 0,6-6-13088 0</inkml:trace>
  <inkml:trace contextRef="#ctx0" brushRef="#br1" timeOffset="69303.36">25215 621 11055 0,'0'0'480'0,"-6"13"112"0,1 4-464 0,-1 5-128 16,-2 3 0-16,2 2 0 0,-2 6 3248 0,2 3 624 16,-2 1 128-16,4 3 32 0,-2 7-2560 0,-2 3-512 15,3 2-112-15,-1 3-16 0,-2 2-432 0,0 0-80 16,1 0-32-16,-3-2 0 0,-1-3-160 0,1-2-128 15,0-10 192-15,1-4-192 0,2-6 208 0,0-8-64 16,3-5-16-16,2-6 0 0,2-11 272 0,0 0 48 16,0 0 16-16,5-11 0 0,0-9 48 0,1-4 0 15,2-6 0-15,2-4 0 0,2-2-240 0,-1-2-32 16,2-2-16-16,-4-4 0 0,1-3-96 0,-1-7-128 0,-3-7 176 0,4 0-176 16,2-5 144-16,2 7-144 0,4 0 0 0,3 11 144 15,-1 5-144-15,5 7 0 0,0 6 0 0,2 3-176 16,2 5 176-16,-1 7-208 0,-1 7 80 0,1 8 128 15,1 7-176-15,-2 8 176 0,-1 4-128 0,-4 6 128 16,-4 3 0-16,-7 7-160 0,-3 2 160 0,-8-1 0 16,-8 8-176-16,-6 1 176 0,-5 0-160 0,-4-2 160 15,-5-7-272-15,-1-1 32 0,0-5 16 0,-2-2 0 16,-1-4 224-16,3-1 0 0,2-7 0 0,1-4 0 16,-1-2 0-16,3-8 0 0,4-3-192 0,2-7 48 31,4-2-2672-31,5-8-544 0</inkml:trace>
  <inkml:trace contextRef="#ctx0" brushRef="#br1" timeOffset="69625.57">26219 527 23951 0,'-15'-3'2128'0,"4"3"-1696"0,-4 2-432 0,-5 3 0 0,-1 5 1024 0,-3 0 128 16,-2 3 32-16,-2 3 0 0,-1 6-288 0,1 1-64 15,1 2-16-15,1-2 0 0,2 4-176 0,1-1-16 16,1 4-16-16,4-5 0 0,4 1-352 0,3-5-64 16,1-1 0-16,5-2-16 0,1-5-176 0,4-5 0 15,0-8 0-15,0 0 0 0,10 0 0 0,1-3 0 0,2-7 0 16,1 0 0-16,0-6 0 0,0-1 0 16,0-4 128-16,-2 2-128 0,-4 0 0 0,0 3 0 15,-2 0 128-15,1 4-128 0,-3 4 208 0,-4 8 16 0,0 0 0 0,0 0 0 16,0 0 144-16,0 0 16 0,3 9 16 0,1 5 0 15,0 1-400-15,-1 4 128 0,2 0-128 0,0 0 0 16,1 0 0-16,2 2 0 0,2 3 0 0,0-4 0 31,-1-3-832-31,5-6-128 0,0-1-48 0</inkml:trace>
  <inkml:trace contextRef="#ctx0" brushRef="#br1" timeOffset="69853.7">26784 388 19343 0,'0'0'1728'0,"-5"-7"-1392"0,0-2-336 0,5 9 0 0,0 0 2304 0,-10 0 400 0,1 5 80 0,-5 1 16 0,0 7-1568 0,3-5-304 16,-2 6-64-16,-3 2-16 0,0 3-256 0,-3 1-48 15,-2 2-16-15,0 4 0 0,2-2-336 0,-16 24-192 16,6-9 192-16,7-3-192 0,5-8 0 0,4-1 0 15,4-2 0-15,5-1-144 16,4-6-640-16,2-5-128 0,-1-2-32 0,4-3 0 16,-5-8-1200-16,14 5-240 0,2-5-48 0</inkml:trace>
  <inkml:trace contextRef="#ctx0" brushRef="#br1" timeOffset="70192.48">26962 620 21183 0,'-8'14'944'0,"6"-7"192"16,-1 5-912-16,3 0-224 0,3-1 0 0,2 0 0 0,-5-11 1056 0,12 6 160 0,-1 1 48 0,3-5 0 16,2-3-272-16,3-4-48 0,4-4-16 0,2-1 0 15,3-2-352-15,3-3-80 0,1-4-16 0,-2 0 0 16,-2-4-320-16,-2 3-160 0,-2-1 160 0,-3 2-160 15,-2-1 128-15,-11 9-128 0,-2-1 0 0,0-2 144 16,-3 0 48-16,-1 4 16 0,-4-1 0 0,-1 4 0 0,-3 0 448 16,-8 0 96-16,-1 5 16 0,5 6 0 0,-4 2-240 0,-1 7-32 15,-3 4-16-15,-1 1 0 0,0 4-192 16,1 2-32-16,3 3-16 0,-8 22 0 0,9-9-240 0,9-5 0 16,5-3 128-16,8-5-128 0,5 1 0 0,8-4-128 15,8-5 128-15,4-4-208 16,7-2-2272-16,1-9-448 0,17-4-80 0,-5-4-32 0</inkml:trace>
  <inkml:trace contextRef="#ctx0" brushRef="#br1" timeOffset="70988.23">29376 52 11967 0,'-16'-37'528'0,"8"15"112"0,-1 0-512 0,4 10-128 0,-2 2 0 0,1-2 0 16,-1 6 2960-16,-1 1 560 0,-3 2 128 0,-1 6 0 16,-4 4-2336-16,0 3-480 0,-3 8-80 0,-1 6-32 15,-2 3-272-15,-16 29-48 0,6-5-16 0,7-3 0 16,3-7 144-16,7 3 32 0,-1-2 0 0,11-12 0 0,2 5-208 0,-1 3-32 16,0 2-16-16,0 0 0 0,0 4-144 0,1-4-32 15,-3-2 0-15,-1 32 0 0,0-16-128 0,4-12 0 16,0-7 144-16,1-3-144 0,0-7 0 0,2-3 0 15,-2-6 0-15,0-4-128 16,1-1-336-16,1-11-64 0,0 0-16 0,0 0 0 16,0 0-176-16,0 0-48 0,-5-10 0 0,-1 3 0 15,-1-5-112-15,-2 2-16 0,-1-1-16 0,-1-2 0 0,-2-2 560 0,-1 2 112 16,-1-2 32-16,1 3 0 0,0 5 720 0,3-1 128 16,0 3 48-16,2 1 0 0,9 4 64 0,0 0 16 15,0 0 0-15,0 0 0 0,0 0-432 0,9-5-80 16,3-3 0-16,4 2-16 0,5-5-112 0,4 0-128 0,-1-1 176 15,3-4-176-15,1 1 0 0,2 1 0 0,1-1 0 16,1 0 0-16,-1-2 0 0,-1 2 0 16,-2 2 0-16,-2 4 0 0,0-1 288 0,-3 6-48 0,-4 3-16 15,-3 2 0-15,-2 2 144 0,-4 3 16 0,-3 3 16 0,-2 4 0 16,-4 3 112-16,-2 5 32 0,-3 0 0 0,-4 1 0 16,-2 1 144-16,-1 1 16 0,-1-4 16 0,1 1 0 15,1-2-448-15,3-2-80 0,4-1-32 0,3-5 0 16,0-11-32-16,8 8 0 0,4-3 0 0,4-4 0 15,4-2 48-15,1-4 0 0,2-3 0 0,1-5 0 16,2-4-32-16,-2-1 0 0,-4-4 0 0,-2-1 0 16,-4 0-144-16,-4 2 128 0,-4-1-128 15,-2-1 128-15,-4 2 0 0,-4 2 0 0,-3 1 0 0,-3 4 0 16,-4 5 240-16,-4 1 32 0,-3 6 16 0,-1 2 0 16,-4 2-160-16,-2 6-48 0,-2-2 0 0,0 6 0 15,2-3-208-15,3 2 0 0,2 3 0 0,5-2 0 16,4-2-1696-1,5 0-224-15,1-4-64 0</inkml:trace>
  <inkml:trace contextRef="#ctx0" brushRef="#br1" timeOffset="71402.95">30377 67 27647 0,'0'0'1216'0,"0"0"256"0,-3 12-1168 0,-1 5-304 0,0 3 0 0,-2 6 0 0,0 3 320 0,1 3 0 16,0-4 0-16,0 3 0 0,-1 4 368 0,3-11 80 15,-3 8 0-15,1 6 16 0,0 6-304 0,1 2-64 16,-2 4-16-16,1 2 0 0,1-1-400 0,-6 41 0 16,2-15 0-16,2-14 0 15,0-11-2656-15,4-12-512 16,1 2-96-16,-2-16-32 0</inkml:trace>
  <inkml:trace contextRef="#ctx0" brushRef="#br1" timeOffset="71988.36">30062 686 20271 0,'0'0'1792'0,"5"7"-1424"0,3 5-368 0,-1-6 0 16,4 1 1056-16,1-4 144 0,6 0 16 0,2-2 16 15,2-1-672-15,3-2-144 0,5-7-32 0,1 0 0 16,1-8-48-16,3 0-16 0,0-5 0 0,2-2 0 16,-1-3-144-16,-3 0-48 0,-3 1 0 15,-15 9 0-15,1-4-128 0,0-5 128 0,1 1-128 0,-1-1 128 16,1 1 128-16,-1 2 0 0,-2-2 16 0,9-16 0 15,-6 9 112-15,-6 5 32 0,-4 5 0 0,-4 1 0 16,0 8 208-16,-3 13 32 0,0 0 16 0,0 0 0 16,0 0-240-16,0 0-48 0,-4 13-16 0,-1 5 0 15,-1 0-208-15,-2 6-32 0,-1 0-128 0,4-4 192 16,-1 10-48-16,-2 5-16 0,-1 5 0 0,0 4 0 16,-1 1-128-16,0 2 160 0,0-3-160 0,-11 37 160 15,4-19 192-15,3-13 32 0,1-10 16 0,1-4 0 0,2-3 208 16,1-8 32-16,2-5 16 0,3-5 0 0,1-3-336 0,3-11-64 15,0 0 0-15,0 0-16 0,0 0-240 0,0 0 144 16,7-14-144-16,-1 0 128 0,-1 0-128 0,4 3 0 16,0-3 144-16,0 4-144 0,-3 2 0 0,1 2 0 15,-7 6 0-15,10-7 0 0,-10 7 0 0,0 0 0 16,0 0 0-16,11 2-128 0,-11-2 128 0,10 6 0 16,-3-1 0-16,-7-5 0 0,0 0 0 0,7 9 0 15,0-1 0-15,-7-8 0 0,0 0 0 0,0 0 0 16,6 6 0-16,-6-6-128 0,0 0-80 0,0 0-16 15,0 0 0-15,0 0 0 0,0 0 16 0,0 0 0 16,0 0 0-16,0 0 0 0,0 0 208 0,8-5-192 16,-3-4 192-16,0 1-192 0,-1 1 192 0,-1-3 0 15,1-1 0-15,1 2 0 0,2 1 0 0,-1 0 0 0,2-2 0 16,2 2 0-16,1 3-128 0,1-3 128 0,-1 2 0 16,4 2-144-16,-1-1 144 0,0 4 0 0,2 1 0 15,-1 1-128-15,0 2 128 0,0-1 0 16,-2 1 0-16,1 3 0 0,0 3 0 0,0-3 0 0,-1 1 0 0,1 0 0 15,0-3-192-15,-2 1 64 0,-1 2 0 0,0-4 0 32,-5 4-1088-32,-6-7-224 0,7 9-32 0,-7-9-16 15,0 0 448-15,10 4 80 0,-10-4 32 0</inkml:trace>
  <inkml:trace contextRef="#ctx0" brushRef="#br1" timeOffset="72303.45">31481 598 30527 0,'-5'14'1344'0,"1"-1"288"0,-1 7-1312 16,0 3-320-16,0 2 0 0,-4 5 0 0,0 0 768 0,-3-1 64 16,1 2 32-16,-1 1 0 0,1-6-288 0,0 4-48 15,-1-2-16-15,2 1 0 0,0 1-320 0,1-7-192 16,1-3 192-16,3-2-192 16,3-2-912-16,0-5-304 0,2-11-48 0,0 0-8576 0,0 0-1712 0</inkml:trace>
  <inkml:trace contextRef="#ctx0" brushRef="#br1" timeOffset="72653.82">31347 383 35935 0,'-14'-2'3200'0,"-2"-2"-2560"0,-1 0-512 0,3 2-128 0,0-1 128 0,3 2 0 16,1-1 0-16,-1 2 0 0,11 0-128 0,0 0 176 15,-7-5-176-15,7 5 192 16,0 0-1216-16,-4-9-224 16,4 9-48-16</inkml:trace>
  <inkml:trace contextRef="#ctx0" brushRef="#br1" timeOffset="72887.53">32241 630 19343 0,'0'0'1728'0,"0"0"-1392"0,-10 4-336 0,-1 2 0 0,3 4 3328 0,-3 3 576 0,0 2 128 0,-3 2 32 15,1 2-3168-15,1 2-640 0,-1 0-128 0,0-1-128 16,2-2 192-16,2 1-64 0,2 0-128 0,5-1 192 16,1 1-192-16,3-1 0 0,5-1 128 0,0 1-128 15,3 0 0-15,2 2 0 0,-3 1 128 0,1 0-128 16,1 0 0-16,-2-2 0 0,1-2 0 0,-2 0 0 15,-8-17 0-15,9 20 144 0,-9-20-144 0,0 0 128 16,5 21 320-16,-5-21 64 0,0 0 16 0,-4 17 0 16,4-17 128-16,-9 21 32 0,-3-6 0 0,-2-2 0 15,-4-4-384-15,-1-2-80 0,-7-4-16 0,-2 1 0 16,-3-2-976 0,-6-1-192-16,-7-3-32 0</inkml:trace>
  <inkml:trace contextRef="#ctx0" brushRef="#br1" timeOffset="73787.1">21280 2623 20271 0,'-10'2'1792'16,"0"2"-1424"-16,10-4-368 0,-9 7 0 0,2 0 1840 0,3 6 288 0,1 3 64 0,1 6 16 16,1 5-1696-16,1 1-320 0,0 5-192 0,0 4 192 15,0 2 64-15,0 7 32 0,0 5 0 0,-1 1 0 16,-3 0-64-16,3-1-16 0,-2 2 0 0,-2-7 0 15,-1-8-208-15,1-4 144 0,0-2-144 0,1-8 128 16,1-2 144-16,2-7 32 0,0-3 0 0,1-12 0 16,0 0 80-16,0 0 0 0,4-22 16 0,2-6 0 15,3-4 48-15,2-5 16 0,3-5 0 0,0 0 0 16,0-2-336-16,-1 1-128 0,0-6 0 0,-2 1 144 16,-1 0-144-16,2 0 0 0,-2-2 0 0,5 7 0 15,2 1 0-15,2 5 0 0,1 3 0 0,3 6 0 16,1 1 0-16,3 8 0 0,1 5-144 0,-2 5 144 15,-1 8 0-15,-3 3-192 0,0 8 192 0,-4 2-160 0,0 6 160 16,-7 3-160-16,-2 6 160 0,-5 3-160 0,-5-2 160 16,-5 2 0-16,0-5-144 0,-5 4 144 0,-5-2 0 0,-4 0 0 15,-2-3 0-15,-2 0 0 0,-2-4 0 0,0-2 128 16,1-3-128-16,2-6 128 0,3-4-128 0,2-6-176 16,1-7 48-16,6-3-9984 15,3 0-1984-15</inkml:trace>
  <inkml:trace contextRef="#ctx0" brushRef="#br1" timeOffset="74027.78">22232 2714 18431 0,'0'0'816'0,"0"0"160"0,-4 11-784 0,4-11-192 0,-1 14 0 0,1-3 0 15,0 4 1632-15,-1 2 288 0,1-1 48 0,-2 1 16 16,1-1-1024-16,-1 0-208 0,-4-4-48 0,0 2 0 16,1 2 64-16,0-1 16 0,-1 0 0 0,0-4 0 15,1 1 64-15,5-12 16 0,0 0 0 0,0 0 0 16,0 0-304-16,0 0-64 0,0 0-16 0,0-12 0 15,3-2-112-15,1-3-32 0,1-6 0 0,1 0 0 0,3-1-336 16,1-3 128-16,0 3-128 0,1-3 0 0,-1 3 0 16,-1 1 128-16,2-1-128 0,4 4 0 0,-1 1 0 0,3 1 0 15,-1 1 0-15,3 1 0 0,1 4 0 0,0 2 0 16,3 4 0-16,2 0-128 16,2 0-2336-16,2-1-464 0</inkml:trace>
  <inkml:trace contextRef="#ctx0" brushRef="#br1" timeOffset="74892.17">29746 454 13823 0,'0'0'608'0,"0"0"128"0,0 0-592 0,0 0-144 0,0 0 0 0,2-3 0 16,-2 3 896-16,0 0 160 0,0 0 32 0,0-7 0 15,-1 3-192-15,0 1-48 0,-2 0 0 0,3 3 0 16,0 0-256-16,-5 0-48 0,0 1-16 0,0 1 0 16,0 1 48-16,-2 5 0 0,1-2 0 0,1 6 0 15,-3-1 32-15,-2 12 16 0,1 0 0 0,4-1 0 16,1 1 0-16,2 2 0 0,1 0 0 0,2 0 0 15,1-1-16-15,3-4 0 0,0-2 0 0,1-2 0 16,1-2 48-16,0-2 16 0,0-1 0 0,0-4 0 16,-7-7-224-16,6 10-32 0,-6-10-16 0,0 0 0 0,10 1-32 0,-10-1-16 15,9-4 0-15,-1-5 0 0,-1-1-48 0,0-3-16 16,-4-3 0-16,1 1 0 0,0-2-64 0,1-1-16 16,-4-1 0-16,2 0 0 0,-1 0 0 0,1 0 0 15,0 1 0-15,3 4 0 0,0 2-208 0,6 1 176 16,-3-1-176-16,2 4 160 0,0-2-160 0,2 5 0 15,0 2 0-15,0 3 0 0,3 3 0 0,2-2-176 16,1 3 176-16,3 0-192 16,-2 0-1392-16,2-1-272 0,-3-1-64 0</inkml:trace>
  <inkml:trace contextRef="#ctx0" brushRef="#br1" timeOffset="76138.2">23213 2346 22863 0,'0'0'1008'0,"-11"-1"208"0,-2-5-960 0,2 5-256 0,2 4 0 0,-3 6 0 0,-2 3 560 0,-2 6 64 15,-3 5 16-15,-2 5 0 0,2 6 48 0,-1 2 16 16,0 3 0-16,1 3 0 0,0-1-208 0,2 1-48 15,3-3 0-15,5-1 0 0,3-3-192 0,3-7-64 16,3-2 0-16,4-7 0 0,1-1-64 0,5-5-128 16,2-7 176-16,4-2-176 0,6-6 368 0,2-5-48 15,0-7 0-15,3-4 0 0,0-2 160 0,-1-9 32 16,1-3 0-16,-4 2 0 0,-2-4-320 0,-3 3-64 16,-1 4-128-16,-6 0 192 0,-3-2-192 0,-6 4 144 15,-2 1-144-15,-2-2 128 0,-5 3 128 0,0 3 32 16,-2 3 0-16,-1 6 0 0,-2 5-160 0,1 3-128 0,-1 3 144 0,1 3-144 31,1 0-768-31,1 6-240 0,1-2-48 0,8-7-8752 0,0 0-1760 0</inkml:trace>
  <inkml:trace contextRef="#ctx0" brushRef="#br1" timeOffset="76499.31">23906 1981 31839 0,'-11'9'1408'0,"3"-3"304"0,0 8-1376 0,2 4-336 0,-2 2 0 0,-1 5 0 15,3 1 160-15,-2 6-32 0,1-3-128 0,-2 4 192 0,-2 4 224 16,-1 6 32-16,1 3 16 0,-1 5 0 0,-1 2-208 0,2-2-64 16,1-3 0-16,0-6 0 0,1-7-192 0,1-5 128 15,4-4-128-15,-2-6 0 0,3-5 128 0,2-2-128 16,1-13 0-16,0 0 144 0,0 0-144 0,0 0 0 15,12-5 0-15,0-4 0 0,4-6 128 0,1-3 0 16,2-1 0-16,3 0 0 0,1-5-128 0,1-2 0 16,3 3 144-16,1 0-144 0,1-3 0 0,0 5 0 15,0 5 0-15,-1 6 0 0,-1 3 0 0,-4 5 0 16,-4 6 0-16,-1 8 0 0,-4 6 0 0,-4 1 0 16,-5 3 0-16,-5 5 0 0,-4-1 0 0,-5 2 0 15,-7-1 0-15,-2 2 0 0,-5-5 144 0,-7 3-144 16,-2-5 192-16,-2 0-192 0,-2 0 160 0,0 1-160 0,2-4 128 15,4 0-128-15,2-5 0 0,3-8-304 0,5-4 48 0,6-4 16 32,3-3-1936-32,6-7-384 0,3-6-64 0</inkml:trace>
  <inkml:trace contextRef="#ctx0" brushRef="#br1" timeOffset="76794.2">24809 1813 29663 0,'0'0'1312'0,"0"0"272"0,0 0-1264 0,-9 8-320 0,0 5 0 0,-1 2 0 0,-1 3 320 0,-1 3 16 16,-1 6 0-16,-1 2 0 16,0 3 224-16,0 3 32 0,0 4 16 0,-1 0 0 0,0 4-224 0,-2-1-64 15,-2 5 0-15,-1 0 0 0,-2 4-176 0,0-1-144 16,1-1 192-16,3-7-192 0,3-4 0 0,2-6 0 15,2-3 0-15,2-7-144 16,4-4-592-16,1-4-112 0,4-7-32 0,0-7-8736 16,0 0-1760-16</inkml:trace>
  <inkml:trace contextRef="#ctx0" brushRef="#br1" timeOffset="77018.22">24817 2365 24479 0,'0'0'1088'0,"0"0"208"0,0 0-1040 0,8 6-256 0,-8-6 0 0,12 5 0 16,-1-2 864-16,2-6 112 0,1 1 32 0,0-3 0 15,-2-3-272-15,2-3-48 0,0-1-16 0,0-1 0 16,0-3-368-16,-1 1-80 0,-3-1-16 0,-1 1 0 16,-3 4-208-16,-1 1 128 0,-2-2-128 0,-6 4 0 15,3 8 320-15,-6-10-48 0,-3 5 0 0,-5 7 0 16,0 3 224-16,-2 6 32 0,-5 3 16 0,0 4 0 15,-2 3-32-15,0 2-16 0,0 4 0 0,4-2 0 16,1 5-160-16,4-4-16 0,3 2-16 0,3-5 0 16,4-4-304-16,6-2 160 0,3-3-160 0,4-5 128 15,3-2-128-15,5-4-192 0,2-3 32 0,5-4 16 16,3-4-1840-16,2-2-352 0,0-6-80 16</inkml:trace>
  <inkml:trace contextRef="#ctx0" brushRef="#br1" timeOffset="77452.33">25550 2153 22111 0,'-4'7'1968'0,"-1"6"-1584"16,-2 5-384-16,-2 0 0 0,1-1 1520 0,-3 4 208 16,0 4 64-16,-2-1 0 0,2-5-432 0,-1 5-80 15,1 2 0-15,2-3-16 0,0 1-464 0,3-3-96 16,-2-3 0-16,2-5-16 0,2-2-336 0,4-11-64 15,0 0-16-15,0 0 0 0,0 0-272 0,0 0 160 0,6-8-160 0,6-5 128 16,0-6-128-16,4-2 0 0,0-3 144 0,2 1-144 16,1 2 0-16,0-3 0 0,2 2 0 0,0 2 128 15,2 1-128-15,0 1 0 0,1 0 128 0,-2 0-128 16,-3 6 192-16,0 4-48 0,-1 2 0 0,-3 4 0 16,-1 4-16-16,-1 5-128 0,-2 7 192 0,-2-1-64 15,-3 1-128-15,-1 1 0 0,0 2 0 0,-2 0 0 16,-3 2 0-16,-1 3 128 0,-1-2-128 0,-3-1 0 15,1-3 0-15,-1-4 0 0,2 0 128 0,3-12-128 16,0 0 0-16,0 0 0 0,0 0 0 0,0 0 0 16,11-5 128-16,2-3-128 0,-1-6 128 0,4-2-128 15,2-3 128-15,1 0-128 0,0-1 0 0,1 4 128 16,0 3-128-16,3 6 0 0,1 2 0 0,2 1 0 16,-2 4 144-16,3 9 0 0,-3 7 0 0,0 3 0 0,0 4-144 15,-1 4 128-15,-3-3-128 0,1 3 128 0,-6-3-128 16,0 0 0-16,-2-2 0 0,0 0 0 15,-1-1-992-15,2-3-288 0,3-4-48 16,1-7-14928-16</inkml:trace>
  <inkml:trace contextRef="#ctx0" brushRef="#br1" timeOffset="77841.97">27901 2064 22111 0,'0'0'1968'0,"-6"5"-1584"0,1 4-384 0,0 1 0 16,-2 4 1792-16,0 5 288 0,-1 1 48 0,-3 6 16 0,-1 0-896 15,1 3-176-15,1-3-48 0,-2 2 0 16,2-3-480-16,-1 3-96 0,-1-4-32 0,2 2 0 0,0-5-416 0,0 0 0 15,2-3 0-15,3-2 0 16,1-7-2080-16,4-9-448 0,0 0-96 0,0 0 0 0</inkml:trace>
  <inkml:trace contextRef="#ctx0" brushRef="#br1" timeOffset="78038.05">27807 1757 34143 0,'-10'-9'1520'0,"10"9"304"0,-5-6-1456 0,5 6-368 0,0 0 0 0,0 0 0 15,0 0 128-15,0 0-128 0,0 0 160 0,0 0-160 16,0 0 0-16,0 0 0 0,0 0 0 0,0 0 0 31,6-9-2208-31,1 2-480 0</inkml:trace>
  <inkml:trace contextRef="#ctx0" brushRef="#br1" timeOffset="78365">28687 1851 17503 0,'0'0'1552'0,"0"0"-1232"0,0 0-320 0,0 0 0 15,-5 11 3168-15,-4-5 576 0,-4 1 112 0,-2 2 32 0,-4 2-2528 16,-4-1-496-16,-1 1-96 0,-4-1-32 0,0 3-304 0,2 1-64 15,1 3-16-15,-1-1 0 16,2-3-352-16,3 2 144 0,3 2-144 0,4-2 0 0,4 0 160 0,5-3-160 16,2-1 128-16,6 2-128 0,3-3 0 0,4 3 0 15,3 2 0-15,3 0-176 0,0-5 176 0,-1 3 0 16,-1 1 0-16,-1-3 128 0,-2 1 112 0,-1-1 16 16,-1-4 16-16,-2 1 0 0,-7-8 224 0,5 7 32 15,-3 4 16-15,-2-11 0 0,0 0-96 0,-5 9 0 16,-4 3-16-16,-2-3 0 0,-5 2-96 0,-3-3-16 15,-3-1 0-15,-4-2 0 0,-1 0-320 0,-2-2 0 16,0-3 0-16,0-1-128 16,2-2-2096-16,4 1-400 0,5-2-96 0,3-4-16 0</inkml:trace>
  <inkml:trace contextRef="#ctx0" brushRef="#br1" timeOffset="78773.62">29649 2064 12895 0,'0'0'1152'0,"0"0"-928"0,0 0-224 0,-3-11 0 0,3 11 1680 0,-1-8 304 16,1-5 48-16,0 0 16 0,0-6-384 0,3 0-80 16,1-1-16-16,1-2 0 0,1-1-496 0,3-6-112 15,2-3 0-15,2 2-16 0,1-1-432 0,3-2-96 16,0 1-16-16,4 3 0 0,2-1 48 0,1 2 16 16,-1 3 0-16,-2 6 0 0,-3 3-48 0,-2 3-16 15,-2 3 0-15,-1 4 0 0,-3 4-96 0,-10 2-32 16,11 12 0-16,-4 4 0 0,0 5-128 0,-4 5-16 15,0 6-128-15,-3 4 192 0,-3 3-48 0,0 4-16 16,-5 1 0-16,-2 4 0 0,-4 3 16 0,-2 1 0 16,-3 0 0-16,0-4 0 0,-4-1-144 0,2-5 128 0,-1-4-128 15,2 2 128-15,0-2-128 0,2-3-144 0,1-3 144 16,2-5-208 0,1-3-1344-16,3-1-272 0,-1-4-48 0,2-6-12272 0</inkml:trace>
  <inkml:trace contextRef="#ctx0" brushRef="#br1" timeOffset="79022.42">29437 2473 23039 0,'0'0'2048'0,"10"1"-1648"0,4 2-400 0,4 1 0 16,1 3 2800-16,5-1 464 0,1 1 112 0,6-1 16 16,3-3-2144-16,7-5-416 0,3-1-96 0,8-5-16 15,11 3-224-15,-1-4-48 0,3 0-16 0,-3-1 0 16,-1 1-304-16,-6-1-128 0,-4 4 0 0,-6-5 128 15,-4 4-1856 1,-4 0-368-16,-5 1-80 0</inkml:trace>
  <inkml:trace contextRef="#ctx0" brushRef="#br1" timeOffset="79885.82">23856 3744 28559 0,'0'0'1264'0,"0"0"272"0,-8-1-1232 0,8 1-304 16,-9-4 0-16,0 0 0 15,-4 4-512-15,-1-2-144 0,3-1-48 0,-3 0 0 0,-3 2 1104 0,-1 1 224 16,-1-1 32-16,-2 1 16 0,-2 0-352 0,-4 2-80 0,0 6-16 0,-3 4 0 16,-2 3-32-16,3 3 0 0,0-1 0 0,2 5 0 15,3 5 96-15,2-2 16 0,3 4 0 0,4 1 0 16,3 0 32-16,5-1 16 0,3-5 0 0,4-3 0 15,1-5-32-15,7-2 0 0,2-7 0 0,3-1 0 16,5-6 80-16,4-5 16 0,6-3 0 0,3-8 0 16,2-5-16-16,3-7 0 0,2 0 0 0,-3-6 0 15,-2-7-224-15,2 3-48 0,-2-1-128 0,0 0 192 16,-4-1-192-16,-2-2 0 0,1 2 128 0,-4 0-128 16,-3-3 0-16,-3 0 0 0,0-1 0 0,-3-4 0 15,-3 0 0-15,-3-3 0 0,-3-2 0 0,0 6 0 16,-1 2 144-16,-1 10-144 0,0 7 128 0,-1 7-128 15,-1 7 128-15,-2 14-128 0,0 0 0 0,0 0 128 0,-9 14-128 16,0 9 128-16,-1 8-128 0,0 4 128 0,0 6-128 16,-4 6 0-16,0 9 0 0,1 4 0 0,0 2 0 0,1 1 0 15,0 0 0-15,2-4 0 0,0-5 0 0,2-5 0 16,-1-2 0-16,4-2 0 0,3-7 0 0,2-2 0 16,0-5 0-16,5-6 0 15,2-8-1360-15,6-5-208 0,1-6-32 0,4-5-8544 16,2-2-1696-16</inkml:trace>
  <inkml:trace contextRef="#ctx0" brushRef="#br1" timeOffset="80210.38">24610 3495 17503 0,'0'0'768'15,"0"0"176"-15,-5 10-752 0,0 0-192 0,0 4 0 0,-1 4 0 0,-1 4 3008 0,-3 2 560 16,-3 1 112-16,1 1 32 0,-1 3-2048 0,0 3-416 16,-1-3-80-16,0-1-16 0,0-3-416 0,2 3-96 15,-5-2 0-15,4 2-16 0,1-4-384 0,0-3-80 16,3-3-16-16,3-3 0 0,1-3-400 0,5-12-96 15,0 0-16-15,0 0 0 16,0 0-2512-16,13-9-512 0,-1 0-112 0</inkml:trace>
  <inkml:trace contextRef="#ctx0" brushRef="#br1" timeOffset="80703.75">24903 3495 18431 0,'0'0'1632'0,"-2"16"-1312"0,-1 2-320 0,-3 1 0 0,0 4 1776 0,-2 4 272 0,0-3 64 0,-1 4 16 16,-2-1-704-16,1-1-144 0,-2-3-16 0,-1 1-16 15,0 2-320-15,2-5-64 0,1-3-16 0,1 0 0 16,2-8-416-16,2-2-96 0,5-8-16 0,0 0 0 16,0 0-112-16,0 0-16 0,4-17-16 0,4-2 0 15,2-1-176-15,3-6 160 0,2 1-160 0,3-2 160 16,1 1-160-16,1-4 0 0,0 4 0 0,2-4 0 15,1 5 0-15,0-2 0 0,1 3 0 0,1 3 0 16,2-2 0-16,0 7 0 0,-2 2 0 0,-2 7 0 16,-3 6 0-16,1 3 0 0,-6 6 0 0,-1 2 0 0,-1 4 0 0,-4 4-144 15,1 2 144-15,-4 4 0 0,-2-1 0 0,-3 1 0 16,-5 2 0-16,0-4 0 0,-4 3 0 16,-1 0 0-16,-1-2 0 0,-2-3 0 0,1-2 0 0,-1-4 0 15,-1-1 0-15,3-6 144 0,7 1 80 0,3-8 16 16,0 0 0-16,0 0 0 0,7-11-32 0,3-3 0 15,3-4 0-15,2-1 0 0,3 0-208 0,2 0 144 16,2-3-144-16,0-1 128 0,-1 0-128 0,3 2 0 16,2 2 0-16,0 1 0 0,0 0 0 0,1 5 0 15,-1 6 0-15,1 0 0 0,-2 6 0 0,-2 6 0 16,3 3 0-16,-5 7 0 0,0 3-160 0,-4 0 160 16,0 2 0-16,-4 0-144 0,-1 2 144 0,-7 1 0 15,-1-3 0-15,-4 0-128 16,-4 3-448-16,1-2-96 0,-1-2-16 0,1-4 0 15,2-2-2608-15,0-2-528 0,1-11-96 0,0 0-7520 0</inkml:trace>
  <inkml:trace contextRef="#ctx0" brushRef="#br1" timeOffset="81084.02">26100 3482 27759 0,'0'0'1216'0,"0"0"272"0,13 1-1184 0,-2-2-304 0,-1-1 0 0,3-1 0 0,-4 0 512 0,2 0 32 15,5-4 16-15,-5 1 0 16,1-3-64-16,0 0-16 0,-4-4 0 0,1 5 0 0,1-4-208 0,-4 5-32 16,-2-5-16-16,-4 12 0 0,3-10-48 0,-3 1-16 15,-5-2 0-15,5 11 0 0,-9-3 96 0,-4 6 32 16,-4 4 0-16,-2 0 0 0,-4 3-32 0,-1 1 0 15,-2 6 0-15,-1 0 0 0,0 1 288 0,2 3 48 16,-1 4 16-16,3-2 0 0,4 0-32 0,2 0 0 16,1-2 0-16,4 0 0 0,2-4-256 0,2 1-64 15,3-4-16-15,4-2 0 0,1-2-240 0,0-10 0 16,8 9 0-16,1-4 0 16,3-7-352-16,4-3-112 0,3-2-32 0,4-3 0 15,3-2-2592-15,2-4-528 0</inkml:trace>
  <inkml:trace contextRef="#ctx0" brushRef="#br1" timeOffset="81430.7">26606 3331 29135 0,'-14'15'1280'0,"5"-3"288"0,-1 3-1248 0,-2 3-320 0,1 2 0 0,0 3 0 16,-1 0 832-16,1-4 96 0,0 4 32 0,3-4 0 15,-1-4-240-15,2-1-32 0,2-1-16 0,5-13 0 16,-4 9-352-16,4-9-80 0,0 0-16 0,0 0 0 16,0 0-80-16,0 0-16 0,0 0 0 0,8-9 0 15,1-4 0-15,2-4-128 0,1-2 192 0,1 2-64 0,-1-4-128 0,4 1 0 16,0 1 0-16,1-2 0 0,-1 2 128 0,2 2-128 16,0 3 0-16,1 1 128 0,1 0 0 0,-1 6-128 15,-1 0 192-15,-3 6-64 0,-1 4 32 0,0 3 0 16,-1 0 0-16,-2 6 0 0,1-2-160 0,-2 3 0 15,0 2 144-15,-1 3-144 0,-1-1 0 0,-2 1 0 16,-1 0 0-16,-1 0 0 0,-2 0 0 0,1-2-256 16,-2-1 32-16,2 1 16 15,-1-5-2176-15,2 2-432 0,-4-13-96 0</inkml:trace>
  <inkml:trace contextRef="#ctx0" brushRef="#br1" timeOffset="81778.62">27600 3110 21183 0,'-3'-9'1888'0,"1"0"-1504"0,-1 0-384 0,1 4 0 15,2 5 1168-15,-5-6 176 0,5 6 16 0,-8 0 16 16,-3 2-400-16,0 4-80 0,1 1 0 0,-4 6-16 16,-4-1-240-16,-1 6-32 0,0 2-16 0,-1 1 0 15,-3-2-208-15,3 2-64 0,-3 2 0 0,1 0 0 16,2-1 48-16,2-4 0 0,2-1 0 0,3 1 0 0,4-5-48 0,0-3-16 16,4 1 0-16,4-2 0 0,1-9-144 0,5 12-32 15,3-5 0-15,2 1 0 0,2-5 16 0,5-2 0 16,2 1 0-16,1 3 0 0,-2 1-144 0,0-1 160 15,0 2-160-15,-2 3 160 0,-3 2-160 0,-2-3 0 16,-2 3 0-16,-2 1 128 0,-4 0-128 0,-1 2 0 16,-5-1 0-16,-2-2 0 0,-3-2 128 0,-2 2-128 15,-2-1 128-15,-5 0-128 0,-2 2 128 0,-3-6-128 16,-3 2 128-16,0-5-128 16,-2-4-304-16,1-2-144 0,2-6-16 0,4 2-10192 15,3-6-2032-15</inkml:trace>
  <inkml:trace contextRef="#ctx0" brushRef="#br1" timeOffset="81991.89">27979 3134 34095 0,'-10'14'3024'0,"-2"6"-2416"0,-1 4-480 0,-2 6-128 15,0-1 336-15,-3 1 48 0,-2 1 16 0,1-3 0 16,-2 0-144-16,2-7-48 0,0-2 0 0,1-2 0 16,1-2-1120-1,0-1-240-15,1-4-32 0,3 2-8848 0,3-7-1760 0</inkml:trace>
  <inkml:trace contextRef="#ctx0" brushRef="#br1" timeOffset="83089.95">28297 3333 23951 0,'-16'16'2128'0,"6"-5"-1696"16,-1 4-432-16,0 2 0 0,3 2 1504 0,0-1 224 15,3 0 32-15,2-2 16 0,2-2-1136 0,4 0-208 16,5-4-48-16,5-1-16 0,2-6-128 0,3-3-32 0,1-2 0 0,2 0 0 15,-1-6-208-15,0 1 144 16,1-2-144-16,-2 0 128 0,-1-5-128 0,-2 1-224 0,-1-1 48 0,-2-1 16 16,0-3 0-16,-4-1 0 0,-3 0 0 0,-2 1 0 15,-3 2 160-15,-1 0 0 0,-2 4 0 0,-2 1 0 16,-3 0 0-16,0 5 0 0,-1-1 0 0,-1 5 128 16,-1 2-128-16,1 1 128 0,0 2-128 0,9-3 128 15,0 0-128-15,0 0 0 0,0 0 0 0,0 0 0 16,0 0 0-16,0 0-192 0,10 1 192 0,4 0-192 15,0-2 64-15,4 1 0 0,0 0 0 0,4 4 0 16,-1-2 128-16,1 1-160 0,-2 1 160 0,2 1-160 16,-1 2 160-16,2 0 0 0,-4 2 0 0,2-1 0 15,-1 5 0-15,0-3 0 0,-2 0 0 0,1-2 0 16,2 0 0-16,-4-3 0 0,-1-3 192 0,-1 1-64 0,0-3 64 16,0 0 32-16,1 0 0 0,-1-4 0 15,0-1-64-15,-1-4-16 0,-1 3 0 0,-1-1 0 16,2-3-144-16,-3 3 0 0,0-4 0 0,1 6 0 0,-2 0 0 0,2 1 128 15,-1 2-128-15,-1 2 0 0,-10 0 144 0,14 8-144 16,-2-1 160-16,0 6-160 0,-1 1 192 0,-1 1-48 16,-1 3-16-16,-1-2 0 0,-2-2-128 0,3 0 0 15,0 0 144-15,1-3-144 0,2-1 192 0,0-4-48 16,2 2 0-16,3-5 0 0,1-4 96 0,2-1 16 16,2-3 0-16,1 0 0 0,1-1-48 0,0-2 0 15,-1 0 0-15,0-5 0 0,1-1-208 0,-1-2 176 16,0-2-176-16,-3 3 160 0,-1 1-160 0,0 0 0 15,-1 2 0-15,1 3 0 0,-1 0 0 0,-2 4 0 0,1 3 0 16,-2 1 0-16,-2 1 0 0,-2 1 0 0,-1 3 0 16,1-1 0-16,-3 3 0 0,0-3 0 0,-8-3 0 0,8 9 0 15,-3 0 0-15,-1-3 0 0,-4-6 0 0,0 12 0 16,-2-2 0-16,-2 0 0 0,-1 3 0 0,-2-4 0 16,-3 0 0-16,-2-3 0 0,-1 0 0 0,-2 3 0 15,0 0 128-15,0 4-128 0,-1 1 0 0,2-1 128 16,2-4-128-16,0 3 128 0,2-2-128 0,4 3 128 15,2 1-128-15,3-5 0 0,1-9 0 0,5 9 0 16,-5-9 0-16,14 5 0 0,1-4 0 0,3-1 0 16,6-1 0-16,0-3 0 0,-1-1 0 0,2-5 128 15,1-3-128-15,-2 2 0 0,-2-3 144 0,-1 0-144 16,3 2 0-16,-1 1 0 0,-1 0 0 0,-1-1 128 16,-1-1-128-16,-4-3 128 0,-1-1-128 0,1 3 128 15,-2 3 0-15,-2-2 0 0,0 2 0 0,-1 2 0 0,-2-1-128 0,1 1 0 16,0-3 0-16,1 3 128 0,-1-3-128 0,1 0 0 15,2 2 0-15,0-4 0 0,1 0 0 0,1-1 0 16,3-2 0-16,1 1 0 0,0 2-176 0,0-1 176 16,0-2-208-16,1-3 80 15,2-3-240-15,-2 0-32 0,0 0-16 0,2-2 0 0,1 2 160 0,0 4 48 16,1 4 0-16,0-1 0 0,0 2 208 0,-1 2 0 16,-2-1 0-16,0 4 0 0,1-2 0 0,-3 4 128 15,-3 0 0-15,0 0-128 0,-2 1 192 0,-2-4-192 16,0-2 192-16,-2 3-192 0,-10 9 128 0,9-7-128 15,-3-1 0-15,-6 8 0 0,0 0 128 0,0 0-128 16,0 0 0-16,0 0 0 0,0 0 0 0,-7 6 0 0,-4 5 0 0,4 3 0 16,-5 1 0-16,3 4 0 0,2 1 0 0,-1 2-144 15,2 3 144-15,1 2 0 0,1 1 128 0,1 2-128 16,3 1 176-16,-2-4-48 0,1-1 0 0,2 0 0 16,1 3-128-16,2-2 160 0,-1 2-160 0,0-2 160 15,1-6-160-15,1-2 0 0,0-3 0 0,3-4 0 31,0 2-400-31,1-2-64 0,1-6-16 0,3-3 0 16,-13-3-672-16,11-6-144 0,2-4-32 0</inkml:trace>
  <inkml:trace contextRef="#ctx0" brushRef="#br1" timeOffset="83327.02">29564 2642 42159 0,'-21'5'1856'0,"10"0"400"0,5 0-1808 0,6-5-448 0,-7 13 0 0,4-3 0 0,1 3 0 0,1-2 0 16,1-11-128-16,0 0 128 0,0 0 0 0,0 0 0 15,13-1 0-15,1-4 0 16,-2-1-1856-16,2-2-272 0</inkml:trace>
  <inkml:trace contextRef="#ctx0" brushRef="#br1" timeOffset="93027.23">18424 5762 7359 0,'5'-15'320'0,"-5"15"80"0,2-11-400 0,1 2 0 15,-1-1 0-15,-2 10 0 0,0 0 800 0,0 0 80 16,0 0 16-16,0 0 0 0,0 0-240 0,0 0-32 16,0 0-16-16,-6 11 0 0,0 2-256 0,-1 5-48 15,-2 3-16-15,2 2 0 0,-1 1-96 0,1 3 0 16,-2 3-16-16,2 1 0 0,0 2-32 0,-1 4 0 0,-1 6 0 0,0-1 0 15,-1 4-144-15,0-2 0 0,0 3 144 0,0-3-144 16,-1 1 0-16,1 0 128 0,1-1-128 0,0-3 0 16,1-2 128-16,1 2-128 0,3 0 128 0,1-2-128 15,0 3-128-15,2-3-112 0,-1 1-16 0</inkml:trace>
  <inkml:trace contextRef="#ctx0" brushRef="#br1" timeOffset="93443.16">18368 8334 19343 0,'-12'1'848'0,"8"5"192"0,-2 12-832 0,4 5-208 0,4 6 0 0,2 6 0 15,0 4 176-15,0 6-16 0,2 0 0 0,2 7 0 16,-3 8 16-16,0 4 0 0,-1 3 0 0,-2-1 0 16,-2 0-176-16,-2-1 160 0,-1-3-160 0,-1 4 160 15,0 2-160-15,1-2 128 0,-3 3-128 16,3-1 128-16,-1 1-352 0,0-2-80 0</inkml:trace>
  <inkml:trace contextRef="#ctx0" brushRef="#br1" timeOffset="98680.35">18394 5743 1839 0,'0'0'0'0,"-8"-1"160"0,-3 0-160 0,2-3 0 0,1-1 0 0,0 1 0 16,0 3 1664-16,1-3 288 0,-1-1 64 0,8 5 16 15,-6-5-1184-15,6 5-224 0,0 0-48 0,0 0-16 16,0 0-80-16,-7-3-16 0,7 3 0 0,0 0 0 0,0 0-96 16,0 0-32-16,0 0 0 0,0 0 0 0,-7 7 48 0,2 3 16 15,0-3 0-15,1 6 0 0,1 5 272 0,1 2 48 16,0 2 16-16,2 3 0 0,0-2 0 0,0 6 0 15,-1 1 0-15,-1 3 0 0,-2 1-160 0,0 7-48 16,-2 6 0-16,-2 1 0 0,0-5-192 0,1 7-32 16,-2 2-16-16,0-6 0 0,0-2 48 0,0-2 16 15,0 1 0-15,0-1 0 0,2-1 80 0,-1 2 16 16,0-2 0-16,2-6 0 0,0 0-160 0,-1-2-32 16,0-3 0-16,2 1 0 0,-3-1-112 0,3-4-16 15,1-1-128-15,3-2 192 0,1-3-192 0,2 2 0 16,5 2 0-16,2-4-12432 0</inkml:trace>
  <inkml:trace contextRef="#ctx0" brushRef="#br1" timeOffset="99398.4">18450 8408 12895 0,'0'0'1152'0,"0"0"-928"0,-2 8-224 0,1 5 0 0,-1 1 1968 0,2 1 336 16,-1 4 80-16,1 4 16 0,0 5-1168 0,0 2-224 15,-1 4-48-15,-1 4-16 0,2 5-320 0,-2 0-64 16,1 6-16-16,-1 2 0 0,1-1-288 0,0 4-64 16,-2 3-16-16,2 1 0 0,0 0-176 0,2 1 0 15,-1 4 0-15,1-2 0 16,2 5-320-16,1 0-128 0,2-3-48 0</inkml:trace>
  <inkml:trace contextRef="#ctx0" brushRef="#br1" timeOffset="102149.09">18230 5943 19119 0,'-15'-9'832'0,"6"6"192"0,9 3-816 0,-9 6-208 15,2 0 0-15,7-6 0 0,0 0 496 0,-8 6 48 16,8-6 16-16,-5 10 0 0,5-10-272 0,-4 9-48 15,4-9-16-15,-2 14 0 0,0 4 32 0,4 2 0 16,0 6 0-16,-2 1 0 0,3 7-80 0,-2 4-16 16,0 4 0-16,-1 1 0 0,-1 8-160 0,0 1 0 15,-2 3 0-15,1-1 128 0,-2 1-128 0,0 1 0 16,-1 4 0-16,0 2-10432 0</inkml:trace>
  <inkml:trace contextRef="#ctx0" brushRef="#br1" timeOffset="102749.8">18478 8179 25919 0,'0'0'1152'0,"0"0"224"0,-5 15-1104 0,1 3-272 0,2 1 0 0,1 4 0 16,-1 2 192-16,2 4 0 0,2 8-16 0,0 4 0 15,1 1 224-15,1 6 48 0,1 0 16 0,0 7 0 16,1 5-64-16,2 0-16 0,-1 3 0 0,2 1 0 15,0 4-256-15,1 2-128 0,0-2 128 0,2-1-128 16,2 4 0-16,-3 0 128 0,-2 1-128 0,0-1 0 16,-1-1 0-16,-1 2 0 0,0 3 0 0,-3 0-8784 15,1 0-1840-15</inkml:trace>
  <inkml:trace contextRef="#ctx0" brushRef="#br1" timeOffset="105540.06">10161 8083 5919 0,'0'0'256'0,"0"0"64"0,-6 8-320 0</inkml:trace>
  <inkml:trace contextRef="#ctx0" brushRef="#br1" timeOffset="106172.7">18321 6359 15663 0,'0'0'1392'0,"0"0"-1120"0,0 0-272 0,2 12-6912 16</inkml:trace>
  <inkml:trace contextRef="#ctx0" brushRef="#br1" timeOffset="107136.33">18501 9790 14735 0,'0'0'1312'0,"0"0"-1056"16,0 0-256-16,0 0 0 0,-2 13 496 0,2-13 32 16,0 0 16-16,2 14 0 0,1-2-144 0,-3-12-16 15,0 0-16-15,6 12 0 0,-1 2-368 0,2-6 0 16,-1 1 0-16,-6-9 0 0</inkml:trace>
  <inkml:trace contextRef="#ctx0" brushRef="#br1" timeOffset="107917.31">27127 6683 13823 0,'0'0'1216'0,"14"2"-960"0,-1 2-256 0,2 0 0 15</inkml:trace>
  <inkml:trace contextRef="#ctx0" brushRef="#br1" timeOffset="109797.37">12920 10158 6047 0,'0'0'256'0,"0"0"64"0,0 0-320 0</inkml:trace>
  <inkml:trace contextRef="#ctx0" brushRef="#br1" timeOffset="110613.4">18555 9684 16575 0,'0'0'736'0,"0"0"160"0,0 0-720 0,0 0-176 16,0 0 0-16,0 0 0 0,0 0 128 0,-3 10-128 15,3-10 192-15</inkml:trace>
  <inkml:trace contextRef="#ctx0" brushRef="#br1" timeOffset="112276.54">18139 6026 8287 0,'0'0'736'0,"0"0"-592"16,0 0-144-16,10-8 0 0,-2 4 560 0,-8 4 80 15,7-5 0-15,-7 5 16 0,7-8-144 0,-7 8-48 16,0 0 0-16,0 0 0 0,0 0-64 0,0 0-16 16,0 0 0-16,0 0 0 0,0 0 96 0,0 0 16 15,0 0 0-15,0 0 0 0,0 0-176 0,0 0-16 16,0 0-16-16,0 0 0 0,0 0 96 0,0 0 32 15,0 0 0-15,10 3 0 0,-1 3-112 0,0-1-32 16,-9-5 0-16,6 13 0 0,-1-1 64 0,-1 3 16 16,-2 4 0-16,1 5 0 0,-2 0 96 0,-1 5 32 15,0-1 0-15,0 7 0 0,0 3-32 0,-2 4 0 16,-3 0 0-16,-3 3 0 0,-1 2-48 0,0 0-16 0,0-3 0 0,0 1 0 16,1-3-96-16,-1-2-32 15,2-5 0-15,1-2 0 0,0-1 176 0,1-1 16 16,1-5 16-16,1-3 0 0,2-5 48 0,-2-1 0 0,6-2 0 15,-3-1 0-15,1-4-256 0,2 0-32 0,-3-10-16 0,0 0 0 16,0 0-32-16,0 0-16 0,0 0 0 0,0 0 0 16,0 0 224-16,4-13 32 0,-3 1 16 15,-1-5 0-15,-1-2-144 0,-2-2-32 0,0-4 0 0,2 3 0 16,0-6 80-16,-2 0 16 0,1-4 0 0,1-4 0 16,-1-1-176-16,1-2-48 0,-3-3 0 0,3 1 0 15,1 1-128-15,0-2 0 0,0 0 0 0,0 1 128 0,0-5-128 16,1 6 0-16,0-1 0 0,1 2 128 0,-1 2-128 0,2 2 0 15,-1 4 0-15,2-1 0 0,-4 8 0 0,2 1 0 16,1 5 0-16,0 2 0 0,-2-1 0 0,-1 6 0 16,0 0 0-16,0 11 0 0,0 0 0 0,0 0 0 15,0 0 0-15,-3 16 0 0,-1 0-176 0,2 8 176 16,-4 8-128-16,0 8 128 0,0 7 0 0,0 5 0 16,-2 0 0-16,0 4 0 0,2-3 0 0,0 2 0 15,2-2 0-15,0 1 128 0,0-1-128 0,2-4 144 16,-1-4-144-16,2-4 160 0,0-3-160 0,2-5 128 15,-1 0-128-15,1-1 128 0,2-2-128 0,3-6 0 16,3-3 0-16,4-1-10480 16,3 2-2160-16</inkml:trace>
  <inkml:trace contextRef="#ctx0" brushRef="#br1" timeOffset="112976.2">18518 8897 1839 0,'-2'-17'0'0,"2"7"160"0,-1-4-160 0,2-2 0 16,2-2 0-16,0 0 0 0,-1 0 2368 0,-1-1 432 15,1-1 80-15,-2-4 32 0,0-2-2224 0,-2 3-448 16,0-2-96-16,-1 1-16 0,-2 0 416 0,1-4 80 15,1-3 16-15,-3 3 0 0,1-2 640 0,-1 1 144 16,0-2 32-16,1 1 0 0,0 2-64 0,-1 3-16 16,0 6 0-16,1 3 0 0,0 2-256 0,0 4-48 15,1 1-16-15,4 9 0 0,0 0-272 0,0 0-48 16,0 0-16-16,-3 15 0 0,0 5-528 0,3 6-192 16,1 0 0-16,1 8 144 0,-2 2-144 0,2 6 0 15,-2 3 144-15,-2 4-144 0,0 0 208 0,-1 2-16 0,0-2-16 0,-1 2 0 16,0-4 0-16,0-1 0 15,-1-8 0-15,1-4 0 0,0-1 192 0,2-1 32 0,-3-4 16 0,1 0 0 16,-1-6 32-16,1-2 0 0,-1-4 0 0,0 0 0 0,0-2-64 16,0-4-16-16,-2-1 0 0,7-9 0 15,-7 2 32-15,7-2 16 0,-5-4 0 0,-2-6 0 0,1 0 144 0,2-4 16 16,2-5 16-16,-1-8 0 0,-1-3-304 0,0-8-64 16,2-4-16-16,-2-3 0 0,2-4-208 0,0-5 128 15,2-4-128-15,0 4 0 0,-1 4 0 0,1 1 128 16,0 7-128-16,0 2 0 0,1 8 0 0,-1 1 0 15,-1 9 0-15,0 2 0 0,-2 7 0 0,-2 2 0 16,5 11 0-16,-8-2 0 0,8 2 0 0,-10 6 0 16,0 4-128-16,-1 7 128 0,-2 1-128 0,0 7 128 15,-2 6-192-15,1 5 192 0,-1 6 0 16,3 4 0-16,0 5 0 0,1-3 0 0,4-5 0 0,2 1 0 16,1 0 0-16,3-6 0 0,1-2 0 0,1-2-160 15,0-1 160-15,2-3-192 0,1 0 192 0,1 2 0 16,0-4 0-16,1-2 0 0,4-3 0 0,-2-1 0 15,1 1 0-15,0-3 0 0,0-1 0 0,2 2-160 16,-5-4 160-16,6 1-208 16,-1-1-1248-16,2 0-240 0,0 4-48 0</inkml:trace>
  <inkml:trace contextRef="#ctx0" brushRef="#br1" timeOffset="116358.76">9124 7608 11055 0,'0'0'976'0,"0"0"-784"15,0 0-192-15,-5-5 0 0,5 5 864 0,0 0 128 16,0 0 32-16,0 0 0 0,0 0-416 0,0 0-80 16,0 0-16-16,0 0 0 0,0 0-320 0,0 0-64 15,0 0 0-15,0 0-128 0,0 0 336 0,0 0-32 16,-9 6-16-16,2 6 0 0,1-2 160 0,1 3 16 15,2 2 16-15,-3 3 0 0,3 1-208 0,-1 2-32 16,0 5-16-16,3 0 0 0,-3 6-48 0,0 0-16 16,2 0 0-16,-1 0 0 0,-1-2-160 0,2-5 128 15,0 1-128-15,1-4 128 0,0-2 64 0,0-1 16 16,1-3 0-16,1-2 0 0,1-3 272 0,1-1 48 0,-3-10 16 16,4 10 0-16,-4-10-96 0,0 0 0 15,10 4-16-15,0-2 0 0,2-2-64 0,-1 0-16 16,2-4 0-16,-1-3 0 0,6-1-144 0,3-1-16 15,-1 2-16-15,4-2 0 0,3 1-176 0,1 3 0 16,3-1 0-16,3 1 0 0,-4 1 0 0,6 0 0 0,-1-1 0 0,3 0 0 16,-5 1 0-16,6 0 0 0,-3-1 0 15,0 1 0-15,-3 1 0 0,3 1 0 0,-2 1 0 0,2 2 0 16,0 1 0-16,3 0 0 0,-8-1 0 0,2 2 0 16,0-1 0-16,-2 2 0 0,-3-1 0 0,-3-2 0 15,-2 2 144-15,-1-1-144 0,-3 2 160 0,0 1-160 16,-1-1 0-16,1 0 128 0,-1 2-128 0,-2 3 0 0,-1-4 0 0,1 4 0 15,-2-3 128-15,0 3-128 0,0-3 0 0,-3 2 0 16,-1 0 0-16,-1-6 0 0,-9-2 176 0,10 3-176 16,-10-3 192-16,10 1-192 0,-10-1 512 0,11 0-16 15,-11 0 0-15,0 0 0 0,10 0-80 0,-10 0-16 16,9-4 0-16,-3-1 0 0,0-4 32 0,-2 2 0 16,1-6 0-16,-1 0 0 0,-1-5 32 0,0 1 16 15,1-5 0-15,0 0 0 0,-1 1-208 0,-3-5-32 16,0 2-16-16,1 0 0 0,1 0-224 0,2 4 128 0,-1-1-128 15,-2 5 0-15,0 3 0 0,2 5 0 16,-3 8 0-16,0 0 0 16,6-8-2176-16,2 2-416 0,-8 6-96 0,18-5 0 0</inkml:trace>
  <inkml:trace contextRef="#ctx0" brushRef="#br1" timeOffset="117316.85">13464 7269 15375 0,'0'0'672'0,"0"0"160"0,0 0-672 0,-4-5-160 0,1-4 0 0,3 9 0 15,0 0 512-15,0 0 64 0,0 0 0 0,0 0 16 16,0 0 144-16,0 0 32 0,0 0 0 0,0 0 0 16,0 0 80-16,3 11 32 0,-2 2 0 0,0 1 0 15,2 4-224-15,-2 2-32 0,-1-1-16 0,0 1 0 16,0 2-64-16,0 3-16 0,0 2 0 0,-1-2 0 15,-2 3-192-15,1 0-32 0,-2 5-16 0,2-2 0 16,-4-2 0-16,4-3 0 0,-1-2 0 0,1-3 0 0,1-5-16 0,-1-2 0 16,1-3 0-16,1-11 0 0,0 0 176 0,1 10 16 15,-1-10 16-15,0 0 0 0,0 0-96 0,0 0 0 16,9 8-16-16,3-6 0 0,-1-2-80 0,3-2-16 16,4-2 0-16,2-2 0 0,2 1-272 0,2 1 160 15,-1-3-160-15,4 2 128 0,1 0-128 0,1 1 0 16,0-1 0-16,0 3 0 0,-1 1 0 0,1 3 0 15,2 1 0-15,-1 2 0 0,-2-1 0 0,2 1 0 16,-1 1 0-16,1-1 0 0,1-1 0 0,1 1 0 16,-1 3 0-16,0-3 128 0,-1 1-128 0,2 3 0 0,0-1 0 15,-4 2-176-15,-1 1 176 0,-2-1 0 0,-2 2 0 16,0-6 0-16,0-1 0 0,-2 0 0 0,-2-1 0 16,-1-3 0-16,-3 2 0 0,-2-2 0 0,-1-1 0 15,-1-1 0-15,-1-2 144 0,-2 1-144 16,-2-6 192-16,1 2-192 0,-7 6 400 0,6-9-16 0,-1-3-16 0,-1-1 0 15,-2 0 208-15,1 0 64 0,-3-3 0 0,0-4 0 16,-1-4-80-16,-1 0-16 0,0-1 0 0,-2-6 0 16,0-1-160-16,2 2-48 0,-2 3 0 0,0-1 0 15,0 4-144-15,3 4-16 0,-2 1-16 0,2 2 0 16,0 2-160-16,1 4 0 0,-1 2 0 0,1 9 128 16,-2-12-128-16,2 12-144 0,0 0 144 0,0 0-208 31,0 0-2272-31,0 0-448 0,0 0-80 0,-7 28-32 0</inkml:trace>
  <inkml:trace contextRef="#ctx0" brushRef="#br1" timeOffset="118018.67">18181 5884 9215 0,'0'0'816'0,"-4"-8"-656"16,4 8-160-16,-4-6 0 0,-2-5 1488 0,2 3 272 16,-1-2 48-16,5 10 16 0,0 0-480 0,0 0-80 15,-6-6-32-15,2-3 0 0,4 9-96 0,0-11-32 16,1-2 0-16,3 1 0 0,0 3-128 0,2-1-16 15,0 3-16-15,2-2 0 0,0 1-496 0,1 3-112 16,1-1-16-16,0 3 0 0,0 2-48 0,2 3-16 16,-2 4 0-16,1 1 0 0,1 7 0 0,-2 4 0 15,1 2 0-15,1 6 0 0,0 0 144 0,1 2 32 16,0 5 0-16,-1 3 0 0,-1 2 32 0,-1 8 16 16,-1 3 0-16,-3 0 0 0,-2 0-128 0,-2 1-32 0,-2-2 0 0,-1-2 0 15,-1 0-64-15,-1-6-32 0,-1-1 0 16,0-5 0-16,-1-2 16 0,0-2 0 0,0-1 0 0,0 1 0 15,1-5-64-15,0 2-16 0,1-6 0 0,0-3 0 16,1 1-160-16,0-2 128 0,2 0-128 0,0 1 128 16,2 0-128-16,0 1-144 0,1-4 144 0,2-2-11136 15,-1-3-2112-15</inkml:trace>
  <inkml:trace contextRef="#ctx0" brushRef="#br1" timeOffset="118544.84">18325 8400 26431 0,'0'0'1168'0,"-11"0"240"0,2 5-1120 0,9-5-288 0,-2 11 0 0,1 5 0 16,-1 1 336-16,2 6 16 0,2 5 0 0,0 3 0 15,1-2 320-15,-2 4 64 0,-1 5 16 0,1 5 0 16,-1 1 0-16,0 4 0 0,-1-2 0 0,-2 2 0 16,0 5-80-16,-2 0-16 0,-2-1 0 0,0-2 0 15,-1-1-224-15,0 0-48 0,1 0-16 0,0-1 0 0,1-4-144 16,0 1-32-16,-2-4 0 0,0-1 0 0,5 0-64 0,0-3-128 16,2-3 176-16,1-1-176 15,1-1-640-15,4 2-224 0,3-2-48 0</inkml:trace>
  <inkml:trace contextRef="#ctx0" brushRef="#br1" timeOffset="128045.36">3362 15034 15375 0,'0'0'672'0,"0"-9"160"0,-1-3-672 0,1 3-160 0,-1-1 0 0,-1 3 0 16,2-2 736-16,-1 1 112 0,1-1 32 0,-3 0 0 15,2 0-336-15,-3 2-64 0,2-2-16 0,-4 0 0 16,-2 1 208-16,-4-1 32 0,-2 3 16 0,2-2 0 16,-3 2 48-16,2 1 0 0,-4-3 0 0,-1 3 0 15,2 1-224-15,-1-2-32 0,0 1-16 0,-5 2 0 0,0 0-320 0,-2 0-176 16,-1 1 192-16,-2 2-192 0,-3 5 128 0,-2-2-128 15,-2 4 0-15,-1 3 0 0,0-1 0 0,-1 1 0 16,2 4 0-16,-2 1 0 0,2-1 0 0,3 2 0 16,5-2 160-16,-1 2-160 0,3-1 272 0,-2 2-16 15,1 1-16-15,1-1 0 0,0 2-112 0,-1-1-128 16,3-1 176-16,3-3-176 0,3 0 0 0,4 0 0 16,0 0 0-16,6-4 0 0,2 0 224 0,4-10-64 15,4 13-16-15,2-1 0 0,7 4 32 0,3-2 0 16,5 1 0-16,3-1 0 0,1 1-176 0,3 3 128 15,0-1-128-15,-1 2 128 0,-3 2-128 0,1 2 0 16,1 0 0-16,-1 4 0 0,-1-2 0 0,-1 3 0 0,-2-4 0 16,-2 2 0-16,-1 0 128 0,-2 1-128 0,-2 0 0 0,-1-4 128 15,-2 2 144-15,-1-1 32 0,-2 5 0 0,-4-3 0 16,-7-1 128-16,-1 1 16 0,-2-1 16 16,-4 2 0-16,-5-3 176 0,-1 4 16 0,-1-4 16 0,-8 3 0 15,-1-3 160-15,-1 0 48 0,-1 0 0 0,0-4 0 16,-4 0-224-16,-2-1-32 0,-3-3-16 0,-1-4 0 15,-4-2-272-15,-1-4-48 0,2-1-16 0,1-2 0 16,0-3-144-16,5-3-128 0,3-3 144 0,3-1-144 16,2 1 0-16,3-3-256 0,6 2 16 0,4-4 16 31,4 4-544-31,3-2-128 0,7 9 0 0,0 0-16 0,3-9-2336 0,3-1-464 16,4 2-80-16</inkml:trace>
  <inkml:trace contextRef="#ctx0" brushRef="#br1" timeOffset="128354.14">3395 15547 19343 0,'0'0'1728'16,"0"0"-1392"-16,0 0-336 0,0 0 0 0,0 0 2416 0,0 0 400 16,0 0 96-16,-6 14 16 0,-1 4-2352 0,-1 1-448 15,-4 0-128-15,-2 4 0 0,-4 5 128 0,1 1 16 16,-1 0 0-16,1 3 0 0,1 1 352 0,4-1 64 15,2-3 16-15,4 2 0 0,2-5-192 0,5 1-16 16,4-4-16-16,3-4 0 0,3-4-224 0,5-3-128 16,4-7 128-16,3-4-128 0,2-3 432 0,3-5 16 0,4-6 0 15,1-4 0-15,3-4 192 0,-2-5 32 0,0-2 16 16,-1-4 0-16,-1 0-288 0,-3 0-48 0,-5 1-16 0,-6-1 0 16,-5 0-80-16,-5 1-32 0,-6 0 0 15,-4-2 0-15,-6 1 192 0,-5 1 32 0,-5 3 16 0,-2-1 0 16,-4 4-176-16,-3 1-32 0,2 6-16 0,1 5 0 15,2 2-240-15,3 4-160 0,1 2 32 0,4 4 0 32,2 0-1536-32,3 3-320 0,1 1-48 0,8-3-9232 0,0 0-1840 0</inkml:trace>
  <inkml:trace contextRef="#ctx0" brushRef="#br1" timeOffset="128603.79">4274 14725 26719 0,'0'0'1184'0,"0"0"240"0,0 0-1136 0,2 12-288 0,1 2 0 0,0 8 0 0,1 2 272 0,-2 7 0 16,-4 3 0-16,1 3 0 0,-2 5 96 0,-3 6 16 16,0 4 0-16,-2 7 0 0,-1 8 368 0,-2 6 80 15,-1 3 0-15,0 4 16 0,0 0-208 0,-1 0-64 16,-1-4 0-16,2-5 0 0,-1-10-368 0,2-2-80 15,-1-9 0-15,1-6-128 0,1-8 192 0,1-10-64 16,1-2 0-16,3-6-128 0,0-4 0 0,2-5-304 16,3-9 48-16,0 0-15056 0</inkml:trace>
  <inkml:trace contextRef="#ctx0" brushRef="#br1" timeOffset="129000.57">4720 15495 26719 0,'0'0'2368'0,"0"0"-1888"0,0 0-480 0,0 0 0 16,0 0 784-16,6 11 64 0,0 3 16 0,-2-1 0 15,0 2-704-15,-4 3-160 0,-4 4 0 0,-2 1 0 16,-3-2 176-16,-4 1 32 0,1 3 16 0,-2-1 0 15,-3-2 208-15,3-2 32 0,-1-1 16 0,3-3 0 16,2-4 160-16,4-3 48 0,6-9 0 0,0 0 0 0,0 0 16 16,0 0 16-16,0 0 0 0,9-7 0 0,3-6-128 0,5-2-16 15,2-3-16-15,1 0 0 0,3-3-368 0,1-1-64 16,-3 3 0-16,0 1-128 0,2 2 0 0,0 4 0 16,-1 4 0-16,-1 3 0 0,1 8 0 15,0 5 0-15,0 4 0 0,0 6 0 0,0 4 0 0,-2 7 0 16,-2 3 0-16,-3 1 0 0,-4 0 0 0,-3 1 0 15,-4 2 0-15,-2-2 0 0,-2-1 0 0,-3-2 0 16,-1-9 0-16,0-1 0 0,-1-6 0 0,1-5 0 16,4-10 0-16,0 0 0 15,0 0-896-15,-2-6-304 0,-1-7-48 0,3-5-9776 16,0-6-1968-16</inkml:trace>
  <inkml:trace contextRef="#ctx0" brushRef="#br1" timeOffset="129562.5">6761 15237 26719 0,'-11'-8'1184'0,"1"3"240"0,-1-1-1136 0,0-2-288 15,-3 1 0-15,0-1 0 0,-3 3 992 0,1 0 144 16,-2 4 16-16,0-1 16 0,-2 1-752 0,-3 5-160 16,-1 1-16-16,-2 8-16 0,-5-1-224 0,1 2 128 15,0 4-128-15,-1 1 0 0,-3 3 192 0,4-2-64 16,-5 2-128-16,7-3 192 0,7-1 32 0,4-2 0 16,5 1 0-16,5-3 0 0,5-3 0 0,3 2 0 0,7 1 0 0,3-2 0 15,2-1-224-15,6 1 128 0,5-1-128 0,-1 3 0 16,2 1 0-16,-1 1 0 0,2 1 0 0,-2-1 0 15,0 2 0-15,-2-1 0 0,-2-2 0 16,-2-2 0-16,-3 1 128 0,-5 1-128 0,-1 3 0 0,-4-3 144 16,-4-5 208-16,-3 3 32 0,-6 2 16 0,-3 0 0 15,-4-3 368-15,-6 0 80 0,-3 2 16 0,-4-1 0 16,-4-1-240-16,-3 0-48 0,-5-4-16 0,1-2 0 16,0-2-256-16,2-4-48 0,4 0-16 0,3-2 0 15,6-6-400-15,6-1-80 0,4-2-16 0,7 2 0 31,4-5-2000-31,7 1-416 0,6-1-80 0</inkml:trace>
  <inkml:trace contextRef="#ctx0" brushRef="#br1" timeOffset="130029.85">7103 15364 25791 0,'0'0'2304'0,"0"0"-1856"16,0 0-448-16,0 5 0 0,0-5 560 0,0 13 16 16,0 3 0-16,1 1 0 0,1 1 128 0,0 2 16 15,-2-1 16-15,0 5 0 0,1 4 240 0,-2 4 48 16,-1 0 16-16,-1 7 0 0,-2 3-336 0,0 1-64 16,0 1 0-16,-3-2-16 0,-1 3-160 0,0-3-16 0,0-5-16 0,-1-4 0 15,3-1 0-15,-2-8 0 0,1-2 0 16,2-7 0-16,1-2 256 0,1-7 48 0,4-6 16 15,0 0 0-15,0 0-64 0,1-18-16 16,2-3 0-16,1-2 0 0,-1-9-320 0,1-1-64 0,0-4-16 0,0-1 0 16,1-3-272-16,0-3 0 0,-1 2 0 0,0-4 0 15,-1 3 0-15,4-2 0 0,0 2 0 0,4 2 0 16,0 2 0-16,6 6 0 0,2 2 0 0,1 5-144 16,2 5 16-16,2 5 0 0,1 4 0 0,3 4 0 15,1 5 128-15,-1 4-160 0,1 3 160 0,-3 6-160 16,-4 6-32-16,-3 1 0 0,-3 2 0 0,-3 3 0 15,-3 5 0-15,-4-1 0 0,-2 6 0 0,-4 0 0 16,-4-3 192-16,-3 2-208 0,-2-1 80 0,-3-7 128 16,0-4-160-16,-5 0 160 0,-3-4 0 0,-4-1-144 0,-2-6 144 0,0-3 0 15,-4-5 128-15,4-2-128 16,4-3-944-16,3-3-256 0,2-4-48 0,5-2-16 16,2 0-2288-16,3-5-464 0,7-11-80 0,8 2-32 0</inkml:trace>
  <inkml:trace contextRef="#ctx0" brushRef="#br1" timeOffset="130384.97">7988 15315 6447 0,'0'0'576'0,"0"0"-576"16,0 0 0-16,0 0 0 0,0 0 6848 0,-8-8 1248 16,8 8 256-16,-13-8 48 0,-1 3-6544 0,-1 4-1296 0,-3 1-272 15,-3 0-48-15,-2 1-240 0,-5 6 176 16,-3 4-176-16,1 4 160 0,-1 2-160 0,2 2 128 0,1 2-128 0,4 4 128 15,2 1 128-15,5 0 0 0,0 0 16 0,6-3 0 16,3 4-272-16,4-4 0 0,4-3 0 0,5-1 0 16,3-5 0-16,3-5 0 0,2-1 0 0,2-6 0 15,2 0 0-15,2-5 0 0,1-7 0 0,2-2 0 16,1-4 304-16,-2-2 0 0,0 2 0 0,-5-2 0 16,-3 1-112-16,-2-1 0 0,-2 4-16 0,-4 6 0 15,-2-1 0-15,-3 9 0 0,0 0 0 0,0 0 0 16,0 0 160-16,-4 10 48 0,0-1 0 0,-2 5 0 15,0 2-208-15,1 3-48 0,-4 2 0 0,4-2 0 16,1-1-128-16,0-1-256 0,0-1 64 0,5-2 16 16,2-6-1552-1,1 1-304-15,-4-9-64 0,11 7-16 0,3-5-2256 0,1-6-464 16</inkml:trace>
  <inkml:trace contextRef="#ctx0" brushRef="#br1" timeOffset="130696.06">8494 15243 16575 0,'-9'3'1472'0,"0"3"-1168"15,0-1-304-15,0 3 0 0,0 0 5136 0,-1-2 976 16,-3 5 192-16,-1 0 32 0,-3 1-4656 0,-5 3-928 16,-2 3-192-16,-2 1-48 0,-3 3-240 0,1 3-48 15,3 0-16-15,2-1 0 0,4 0 48 0,4-1 16 16,2 1 0-16,4 1 0 0,4-3-64 0,5 0-16 0,1-2 0 15,4-1 0-15,3-3-192 0,1 0-192 0,1-2 48 0,3-2 0 32,1-5-304-32,1 0-48 0,1 1-16 0,3-5 0 15,2-3-288-15,-1-2-64 0,0 0-16 0,1-2 0 16,-1 0-1504-16,0-1-304 0,1-1-64 0,-1-6-11456 0</inkml:trace>
  <inkml:trace contextRef="#ctx0" brushRef="#br1" timeOffset="131080.34">8707 15294 27647 0,'-9'12'2448'0,"-1"-3"-1952"0,3 1-496 0,0 0 0 16,3 6 1728-16,4 0 256 0,4 0 64 0,3-1 0 16,3-2-1600-16,2-3-320 0,6 2-128 0,3-6 0 0,1 2 256 0,5-4-32 15,2-4-16-15,3-2 0 0,0 0-16 0,0-5-16 16,1 1 0-16,-5-4 0 0,0 1 64 0,-2-3 16 15,1 2 0-15,-2-1 0 0,0-4 192 0,-3 1 64 16,-1 1 0-16,-2 0 0 0,-1-3-144 0,-6 3-32 16,-3 3 0-16,-1-2 0 0,-8 12 0 0,0-12 0 15,-4 1 0-15,-5 3 0 0,-5 5-16 0,-5 3-16 16,-5 4 0-16,-3 6 0 0,-3-2-304 0,1 6 0 16,-3 3 0-16,-3 6 0 0,-1 4 288 0,-1 4 0 15,1 0 0-15,4 2 0 0,3 2 144 0,5-1 16 16,4 0 16-16,6 1 0 0,4-4-160 0,3 0-48 0,5-1 0 15,5 1 0-15,6-7-64 0,5 3 0 0,4-3-16 16,6-1 0-16,3-7-176 0,6 0 0 0,5-4 0 0,2-4 0 31,3 0-976-31,5-6-80 0,4-4-16 0,5-5 0 16,7 2-2320-16,7-8-448 0</inkml:trace>
  <inkml:trace contextRef="#ctx0" brushRef="#br1" timeOffset="131766.71">10037 15087 20271 0,'-13'5'1792'0,"-1"-1"-1424"15,0-4-368-15,1 2 0 0,5 2 1216 0,-1 3 192 16,9-7 16-16,0 0 16 0,0 0-272 0,0 0-48 0,0 0-16 15,0 0 0-15,0 0-336 0,14 5-80 16,1-3-16-16,1 2 0 0,2 1-128 0,3-4-32 0,1-2 0 0,3-1 0 16,1 2-256-16,1 2-64 0,0-2-16 0,-2 0 0 15,0 0-176-15,-2 1 0 0,-1 3 0 0,-7 0 0 32,-2 1-2656-32,-13-5-464 0</inkml:trace>
  <inkml:trace contextRef="#ctx0" brushRef="#br1" timeOffset="131973.04">10085 15355 31327 0,'0'0'2784'0,"0"0"-2224"0,9 9-560 0,2-4 0 16,3 3 1280-16,5-4 128 0,6-2 48 0,3 2 0 15,5-1-912-15,4-2-176 0,2-4-48 0,4 1 0 16,-1-2-96-16,4 3-32 0,2-1 0 0,-2-1 0 16,-4-4-736-16,0 2-160 0,1 4-16 0</inkml:trace>
  <inkml:trace contextRef="#ctx0" brushRef="#br1" timeOffset="135675.84">12996 15175 9215 0,'0'0'400'0,"0"0"96"0,0 0-496 0,9-8 0 0,-1-1 0 0,-1 3 0 15,-1 1 1440-15,-6 5 192 0,8-10 32 0,-4 4 16 16,-4 6-80-16,0 0 0 0,0-8-16 0,0 8 0 0,-4-7-144 0,4 7-32 16,0 0 0-16,0 0 0 0,-11-9-368 0,6 2-80 15,5 7 0-15,-9-4-16 0,-1-5-336 0,1 3-64 16,0 1-16-16,0-2 0 0,0 5-160 16,-3-2-48-16,1 1 0 0,-2 2 0 0,1-2-64 0,-1 1 0 15,0-1-16-15,-1 3 0 0,-1 4-48 0,-2 0 0 16,2-3 0-16,-5 7 0 0,0 2-192 0,-2 2 144 15,0-1-144-15,-1 5 128 0,-1 2-128 0,-2 3 0 16,-4 2 0-16,2-1 0 0,-2 0 192 0,1 1-64 16,-1 1 0-16,1-1 0 0,2 2 64 0,3 2 16 15,1-3 0-15,2 3 0 0,0-3-208 0,4-1 176 16,0 2-176-16,3-2 160 0,1 0-32 0,5 1-128 16,0-2 192-16,4-2-64 0,2 2 64 0,3-2 16 15,3-2 0-15,2 1 0 0,2 1 64 0,4-2 16 0,1-3 0 0,5 1 0 16,-2-4-32-16,5 1 0 0,2-4 0 0,3 2 0 15,5-3-16-15,1 1-16 0,-1-4 0 0,2 0 0 16,-1 3-16-16,0-5 0 0,-2 1 0 0,4 0 0 16,-3 0-16-16,-1-2-16 0,-2 2 0 0,-3-1 0 15,0-4 0-15,1 1 0 0,-6 0 0 0,0 1 0 16,-2 0-48-16,-2 0-128 0,-5-2 192 0,-11 1-64 16,10 0-128-16,-10 0 0 0,0 0 0 0,0 0 128 31,0 0-1376-31,0 0-288 0,0 0-48 0,0 0-15600 0</inkml:trace>
  <inkml:trace contextRef="#ctx0" brushRef="#br1" timeOffset="136703.56">14880 14210 15887 0,'0'0'704'0,"0"0"144"0,0 0-672 0,0 0-176 0,7 5 0 0,-7-5 0 0,0 0 688 0,0 0 96 16,0 0 32-16,-1 6 0 0,-3 2 224 0,-2 0 48 15,-2-5 16-15,-1 3 0 0,-3 0-16 0,0-2 0 16,-2 0 0-16,-2 1 0 0,-2-2 96 0,-2 1 16 16,-4-1 0-16,-2-1 0 0,1-3-176 0,-3 1-48 15,-4 1 0-15,4-1 0 0,-3-1-352 0,2-1-80 16,3-1-16-16,0-1 0 0,2-1-160 0,2 0-48 16,3 0 0-16,0 0 0 0,-1-2 0 0,3 5-16 15,5-2 0-15,1 2 0 0,11 2-160 0,0 0-16 0,-8-3-128 16,8 3 192-16,0 0-192 0,-7 9 0 0,7-9 0 15,-5 14 0-15,4-1 0 0,0 7-128 0,2 2 128 0,0-1-160 16,2 1 160-16,-1 6 0 0,2 1 0 0,2 7 0 16,-1 0 0-16,1 8 0 0,-1 1 0 0,-2 8-128 15,1 0 128-15,0 5 0 0,-1 2 0 0,0 1 0 16,0 6 0-16,0 1 0 0,0-5 0 0,-1 2 0 16,-1 1 0-16,-1-2 0 0,0 2 0 0,0 0-128 15,-1-2 128-15,-4-1 0 0,1-4 0 0,-3 3 0 16,0-2 0-16,-1 3 0 0,-2-2 0 0,1-1 128 15,-4 4-128-15,-1-3 144 0,3 3-144 0,-1-1 160 16,1 0-160-16,-3-3 0 0,1 5 0 0,1-7 128 16,-1 1-128-16,1-5 0 0,0 0 144 0,0-3-144 0,2-2 0 15,1-1 128-15,0-7-128 0,0-3 0 0,-1-3 0 16,0-2 144-16,4 2-144 0,-1-3 0 0,2-5 128 16,1 3-128-16,1-6 0 0,-1 2 0 0,1-6 128 15,0 0-128-15,3 0 0 0,0-1 0 0,0-3 0 0,3 1 0 16,1-5 0-16,2 1 0 0,3 2 0 0,3-2 0 15,1 0 0-15,6-3 0 0,2 3 0 0,2-3 128 16,1-1-128-16,2-4 0 0,-1 2 192 0,3-2-64 16,4-2 0-16,2 0-128 0,0-3 256 0,3 0-64 15,0-2-16-15,3 2 0 0,3 0-176 0,-1 0 0 16,-3-1 144-16,-1 0-144 0,2-1 0 0,-6 0 128 16,-6-2-128-16,-3-2 0 15,-3-1-1216-15,-4 2-320 0,-5-4-64 0,-2-2-15120 0</inkml:trace>
  <inkml:trace contextRef="#ctx0" brushRef="#br1" timeOffset="137131.5">15812 14382 5519 0,'-6'-11'496'0,"3"6"-496"0,-1 0 0 0,1-2 0 0,1-1 3120 0,0 3 528 16,2 5 96-16,0 0 32 0,0 0-1616 0,0 0-320 15,0 0-64-15,0 0-16 0,0 0-336 0,0 0-64 16,0 0-16-16,-3 15 0 0,-2 4-352 0,1 4-80 16,-1 1-16-16,1 7 0 0,0 1-64 0,0 3-32 15,2 4 0-15,-1 2 0 0,3 4-176 0,-1-2-48 16,0 1 0-16,1-2 0 0,0 2-320 0,2-1-80 15,1-6-16-15,-1-4 0 0,2-5-160 0,0 1 0 16,0-4 144-16,-1 1-144 0,1-6-176 0,0-2-96 0,-1-2-32 16,0 2 0-1,1-3-2912-15,0-4-592 0</inkml:trace>
  <inkml:trace contextRef="#ctx0" brushRef="#br1" timeOffset="137468.15">15770 16198 23951 0,'0'0'2128'0,"-7"13"-1696"0,2 2-432 0,1 3 0 0,2 1 1664 0,1 1 240 0,-1 5 48 0,1 0 16 0,0 1-1120 0,1 2-208 15,-2 4-64-15,1-1 0 0,0-5 64 0,-2 5 16 16,3-1 0-16,-1 1 0 0,1 1 0 0,0 1 0 16,-1-2 0-16,1-1 0 0,0-1-240 0,0 1-48 15,0-2-16-15,1 0 0 0,-2-2-160 0,1 0-48 16,0 0 0-16,-1 1 0 0,-2-3-16 0,2-3-128 16,-1 0 192-16,1-2-64 0,-1-4-128 0,0-2 0 15,2-2 0-15,0-11 0 16,0 0-1040-16,0 0-240 0,12 1-64 0,1-6-9712 15,0-2-1936-15</inkml:trace>
  <inkml:trace contextRef="#ctx0" brushRef="#br1" timeOffset="138361.01">16348 14191 18431 0,'0'0'1632'0,"-8"-1"-1312"0,8 1-320 0,0 0 0 0,-7-5 1328 0,2 2 192 16,5 3 32-16,0 0 16 0,0 0-512 0,0 0-96 15,2-11-32-15,4 4 0 0,-6 7-144 0,12-10-16 16,3 1-16-16,0-2 0 0,3 2-176 0,3-1-48 15,1 2 0-15,4-1 0 0,-2 0-176 0,0-1-32 16,-1 4-16-16,1-3 0 0,0 1-96 0,1-1-16 16,-1 3 0-16,0 2 0 0,1-2-32 0,-2 2-16 0,-3 0 0 15,0 3 0-15,-4-3 96 0,-1 4 16 0,1 1 0 16,-2 3 0-16,-2-3 0 0,0 3 0 0,-2 0 0 0,-1 4 0 16,1-2-256-16,-2 4 176 0,-8-10-176 0,8 14 160 15,-1 3-160-15,-2 0 0 0,0 1 0 0,-1 8 128 16,-2 4-128-16,1 6 0 0,-2 2 0 0,-1 5 0 15,0 7 0-15,0 3 0 0,0 2 0 0,0 2 0 16,0 4 0-16,0 1 0 0,0 6 0 0,0 0 0 16,0 5 0-16,0-1 0 0,0-2 0 0,0 0 0 15,0 1 0-15,0-2 0 0,0 1 0 0,0-2 0 16,0 0 0-16,0 2 0 0,3 1 0 0,-2-3 0 16,1-2 0-16,1 1 160 0,-2 0-16 0,2-2 0 0,-1 1 16 15,1 0 0-15,2-2 0 0,-1-1 0 0,1-3-160 0,1 2 160 16,1 0-160-16,0-1 160 0,3-2-160 0,2-1 128 15,-2-2-128-15,4-1 128 0,0-3 0 0,1 0-128 16,1-2 192-16,-1 1-64 0,1-3 16 0,2-1 0 16,0-1 0-16,1-4 0 0,0-2-16 0,1 1 0 15,5-4 0-15,-3-2 0 0,-1-5-128 0,0-1 0 16,2-2 0-16,-1-1 0 0,-2-5 128 0,-1 0 0 16,-1-2 0-16,-1 0 0 0,-1 2-128 0,-2-2 128 15,-1 0-128-15,-2 0 128 0,-1-1 0 0,-1-1-128 16,-1 1 192-16,0-1-64 0,-2-3 48 0,0 0 0 15,-1-2 0-15,0 2 0 0,-5-14-48 0,5 8 0 16,-5-8 0-16,0 0 0 0,0 11 160 0,0-11 32 16,0 0 0-16,0 0 0 0,-7 9 176 0,-3-1 32 0,-2-3 16 0,-2-1 0 15,-4-2-96-15,-3 4-32 0,-6-1 0 0,-2 0 0 16,-5 1-144-16,-5-1-16 0,-2 0-16 0,-3 3 0 16,-1-2 0-16,0 3 0 0,-1 0 0 0,1 0 0 15,0 0-32-15,-1 2 0 0,1-2 0 0,-2 3 0 16,-2-5-48-16,1 5-16 0,1-5 0 0,-1 2 0 15,1-2-144-15,1 0-272 0,1 2 64 0,1 2 16 32,1 0-1632-32,-3-1-320 0,-2-4-64 0</inkml:trace>
  <inkml:trace contextRef="#ctx0" brushRef="#br1" timeOffset="143594.79">18950 14237 1839 0,'-1'-14'160'0,"-1"0"-160"0,1-3 0 0,1 3 0 16,0-1 3040-16,0-2 576 0,0 1 112 0,3 2 32 15,-1 1-2048-15,2 3-416 0,1-3-80 0,-2 3 0 16,0-3-112-16,1 2-16 0,0 3 0 0,-4 8 0 16,5-11-272-16,-5 11-64 0,0 0-16 0,0 0 0 15,0 0-304-15,12 8-64 0,-2 0-16 0,-3 8 0 16,-3 3-160-16,1 5-16 0,-1 5-16 0,-1 8 0 16,-1 6 96-16,1 9 32 0,-3 9 0 0,1 4 0 0,-1 6 96 0,3 11 0 15,-3 5 16-15,0 7 0 0,-3 9 16 0,3 3 0 16,-1 2 0-16,-1 4 0 0,0 6-144 0,-1 2-16 15,1-1-16-15,-2 4 0 0,0 3-112 0,-2 1-128 16,-2-1 176-16,1 0-176 0,-4-3 192 0,0 0-192 16,2 0 192-16,-6-8-192 0,-2 2 432 0,2-5-32 15,1-1 0-15,4-1 0 0,-2 2 112 0,4-4 32 16,0-1 0-16,2-2 0 0,-1-2-192 0,3-2-32 16,2-3-16-16,2-2 0 0,1-6-176 0,2-2-128 15,-1-3 192-15,1-1-192 0,1-3 144 0,1-6-144 16,-2-2 0-16,3-4 144 0,-3-6-144 0,2-3 0 15,2-8 0-15,0-8 0 16,2-8-320-16,3-9-80 0,1-11-32 0,0-12-10768 0,3-13-2144 0</inkml:trace>
  <inkml:trace contextRef="#ctx0" brushRef="#br1" timeOffset="144300.73">20610 14276 12895 0,'-10'9'576'0,"10"-9"112"0,-12 4-560 0,4 0-128 0,0 1 0 0,2 2 0 15,0-2 1216-15,3 6 192 0,-1-3 64 0,3 5 0 16,-2-3-416-16,3 3-80 0,3 2-16 0,-2-1 0 15,1-1-96-15,3 2-32 0,2-1 0 0,4 3 0 16,3-6-192-16,4-2-64 0,1 3 0 0,4-5 0 16,2 1 0-16,3-4-16 0,3-2 0 0,1-1 0 15,2 1-112-15,3-1 0 0,2-4-16 0,1 0 0 16,-2-8-288-16,-3 3-144 0,-2-5 160 0,-1-1-160 16,-5-3 160-16,-3-1-160 0,-4-1 160 0,-1 2-160 15,-2-1 128-15,-3 0-128 0,-5-1 0 0,-4 0 144 16,-5 0-144-16,-3 2 0 0,-3 2 0 0,-4 4 0 0,-3-2 0 0,-5 7 0 15,-6-1 128-15,-4 6-128 0,-5 2 0 0,-4 7 160 16,-5 2-160-16,0 9 160 0,-2 6 144 0,3 3 16 16,2 4 16-16,3 4 0 0,3 3 64 0,1 4 16 15,4 2 0-15,4 4 0 0,1 1-32 0,7 0 0 16,3-2 0-16,4-1 0 0,4-5-208 0,4-1-48 16,3-3-128-16,4-5 192 0,2-5-192 0,8-3 0 15,2-2 0-15,6-4 0 16,2-6-1104-16,6-3-320 0,4-5-64 0</inkml:trace>
  <inkml:trace contextRef="#ctx0" brushRef="#br1" timeOffset="144498.54">21585 14895 36735 0,'-28'9'1632'0,"14"0"336"0,1-4-1584 0,3 1-384 0,3 1 0 0,1-2 0 16,6-5 0-16,0 0 0 0,0 0 0 0,0 0 0 16,0 0-240-16,0 0-128 0,4-12-16 0,4 2-16 31,2-4-1664-31,1 3-336 0,3 1-64 0</inkml:trace>
  <inkml:trace contextRef="#ctx0" brushRef="#br1" timeOffset="144864.06">22261 14225 25791 0,'0'0'1152'0,"-9"13"224"0,0 3-1104 0,3 5-272 16,1 8 0-16,1 3 0 0,2 8 480 0,-1 2 32 15,1 5 16-15,-1-3 0 0,0 0 16 0,2-2 0 16,-3 1 0-16,3 1 0 0,0-5 32 0,1-3 0 16,2-5 0-16,3-5 0 0,2-3-112 0,0-3-16 15,4-9 0-15,0-2 0 0,2-5 128 0,1-4 32 16,1-4 0-16,3-6 0 0,1-8-32 0,0-3 0 0,1-6 0 0,1 0 0 16,-2-1-256-16,1 2-48 0,-1-7-16 0,-1 1 0 15,-2 4-96-15,0-4-32 0,-4-1 0 0,1 3 0 16,0 3 32-16,-3 4 0 0,1 3 0 0,3 4 0 15,-6 1-160-15,3 2 0 0,0 6 0 0,-1 2 0 32,-1 3-464-32,-9 2 16 0,11 3 16 0,-1 3 0 15,0-1-1440-15,1 3-304 0,-1 1-48 0,0 0-12352 0</inkml:trace>
  <inkml:trace contextRef="#ctx0" brushRef="#br1" timeOffset="145156.13">22979 14721 27647 0,'0'0'2448'0,"0"0"-1952"0,17-1-496 0,3-1 0 0,7 1 496 0,3-1 0 16,2-6 0-16,0 2 0 0,-4-6-304 0,-1 2-64 15,-3-3-128-15,-3-2 192 0,0 0-64 0,-2 1 0 16,-3 2-128-16,-3-2 192 0,-3 3 0 0,-2 1 0 16,-3-3 0-16,-3 5 0 0,-2 8 320 0,0 0 64 15,-6-8 16-15,-3 4 0 0,-5 4-160 0,2 5-48 16,-5 6 0-16,-1 3 0 0,-1 0-192 0,-1 7-32 15,-2 1-16-15,1 1 0 0,-2 4 352 0,0-3 64 16,1-1 16-16,3 4 0 0,3-3-16 0,3 0 0 16,4 1 0-16,4-3 0 0,5 0-368 0,4 1-64 15,5-4 0-15,3-4-128 0,4-1 0 0,4-3 0 16,4-2-160-16,2-2 160 16,-2-5-2016-16,5-1-288 0,1-2-48 0,6-3-16 0</inkml:trace>
  <inkml:trace contextRef="#ctx0" brushRef="#br1" timeOffset="145449.7">24051 14579 22111 0,'0'0'1968'0,"-11"-2"-1584"0,-1-2-384 0,2 3 0 15,0 4 1088-15,-2-1 128 0,0-2 16 0,-4 4 16 16,-1 1-80-16,-3 4-16 0,1 4 0 0,-5-2 0 15,0 3 48-15,-1 1 0 0,4 6 0 0,4-1 0 16,0-1-224-16,4 2-32 0,3-4-16 0,3 2 0 0,1-1-448 16,5 0-96-16,1 2 0 0,5-2-16 0,3-4-368 0,3-1 0 15,3-2 0-15,4-6 128 0,8-1-128 0,-1-4 0 16,3-1 0-16,2-3 0 16,3-2-256-16,3-6-80 0,1 0-16 0,4-2 0 15,-3 1-2208-15,-1-4-432 0,-3 0-80 16</inkml:trace>
  <inkml:trace contextRef="#ctx0" brushRef="#br1" timeOffset="145654.47">24778 13932 32991 0,'0'0'1472'0,"-8"8"288"0,2 5-1408 16,1 6-352-16,1 9 0 0,2 3 0 0,-3 4 0 0,-1 3 128 0,-1 4-128 0,-3-2 0 15,-3-1 576-15,0 6 64 0,-5-2 0 0,1 5 0 16,-4-2-96-16,3 2-16 0,-1-1 0 0,3-1 0 16,1 2-352-16,1 2-176 15,2-6 160-15,5 3-160 16,-1-6-384-16,3 0-192 0,1-2-16 0,3-8-10192 0,1-5-2032 16</inkml:trace>
  <inkml:trace contextRef="#ctx0" brushRef="#br1" timeOffset="145996.25">24539 14613 34847 0,'0'0'1536'0,"9"-5"320"0,5-7-1472 0,8 6-384 0,6 0 0 0,3 1 0 16,4-2-464-16,-1-3-176 0,-1-1-16 0,0 0-16 16,-1 1-160-16,-2 1-16 0,3-3-16 15,-3 0 0-15,-4 6 16 0,1 3 0 0,-3 0 0 0,-1 0 0 0,-4 0 432 0,-1 6 96 16,-4 2 0-16,-5 1 16 15,-9-6-144-15,4 13-16 0,-7 2-16 0,-2 6 0 0,-5 0 912 0,-3 5 176 16,-2-5 32-16,-3 2 16 0,0 3 544 0,2-1 96 16,0-3 32-16,5-2 0 0,1-1-48 0,5-4 0 15,3-1 0-15,4-1 0 0,0-5-224 0,7-2-48 16,3-2-16-16,3-4 0 0,6-5-272 0,2-2-48 16,3 0-16-16,3-6 0 0,4-1-352 0,0 0-80 15,-2-1-16-15,-1 0 0 0,-2-6-208 0,-5 1 144 0,-5-3-144 16,-3 1 128-16,-1-3-128 0,-3 1 0 0,-3 1 0 0,-3-2 128 15,-4 4-128-15,-2 5 0 0,-1 3 0 0,-2 0 0 32,-3 1-416-32,-1 5-64 0,-4 1-16 0,1 3 0 15,-1 2-400-15,1 2-64 0,1 2-32 0,10-3-10384 0,-9 6-2064 0</inkml:trace>
  <inkml:trace contextRef="#ctx0" brushRef="#br1" timeOffset="146300.38">25833 14335 24879 0,'0'0'2208'0,"0"0"-1760"0,0 0-448 0,-2 13 0 15,0 1 1536-15,1 4 240 0,0 0 32 0,-1 2 16 0,-3 1-1456 0,2-1-368 16,-3 3 0-16,-2 0 0 0,-3 2 448 0,-1 3 0 16,-4-2 16-16,1 3 0 0,-1-2 176 0,-1-1 48 15,3-4 0-15,1-2 0 0,3-6 16 0,4-1 16 16,1-8 0-16,5-5 0 0,0 0-48 0,0 0-16 15,0 0 0-15,6-11 0 0,6-6-16 0,3-2 0 16,3-3 0-16,1-1 0 0,0-4-384 0,1 1-64 16,0-3-32-16,0 5 0 0,-3-3-160 0,1 3 160 15,0 1-160-15,0 1 160 0,-2 5-160 0,2 1 0 16,1 2-160-16,0 3 160 0,0 1-128 0,2 1 128 16,-1 2 0-16,-2 2-144 15,2-1-1152-15,-1 2-240 0,0 2-32 16,-1 2-10288-16,0-2-2064 0</inkml:trace>
  <inkml:trace contextRef="#ctx0" brushRef="#br1" timeOffset="146688.18">26800 14239 26719 0,'0'0'2368'0,"0"0"-1888"0,0 0-480 0,0 0 0 16,0-7 1344-16,0 7 160 0,-1-8 32 0,1 8 16 15,-5-8-592-15,-4 2-128 0,-4 1-32 0,-4 2 0 16,-6 2-288-16,-3 1-48 0,0 3-16 0,-1 2 0 16,2 2-304-16,2 0-144 0,2 3 128 0,5-3-128 0,3 5 272 0,5-2-16 15,5 3-16-15,3-1 0 0,5-1-32 16,5 3 0-16,4 1 0 0,4 1 0 0,1-2 80 0,7 0 16 16,5 3 0-16,-1-1 0 15,1 2 96-15,-2-1 32 0,-2-2 0 0,-2 2 0 0,-1-3-32 0,-3-2 0 16,-6 2 0-16,-2-1 0 0,-4 1 80 0,-4-3 16 15,1 2 0-15,-3 0 0 0,-3-3 96 0,-3 1 32 16,-3 2 0-16,-1-5 0 0,-4 1-112 0,-3-2 0 16,-4 3-16-16,-3-5 0 0,-5-2-240 0,-1 0-32 15,-6-2-16-15,3-1 0 0,-1-1-208 0,2-2 0 16,1 0 0-16,3 2 0 16,1-1-480-16,5-3-96 0,5 1 0 0,5-1-16 15,6-5-1792-15,8 1-368 0,7-7-64 0,5 0-15296 0</inkml:trace>
  <inkml:trace contextRef="#ctx0" brushRef="#br1" timeOffset="150575.67">27628 13961 27647 0,'0'0'1216'0,"-9"-5"256"0,0 1-1168 0,9 4-304 0,0 0 0 0,0 0 0 16,0 0 1024-16,0 0 160 0,0 0 32 0,0 0 0 15,0 0-736-15,0 0-144 0,1-6-16 0,-1 6-16 16,0 0-144-16,0 0-32 0,0 0 0 0,0 0 0 31,0 0-2432-31,0 0-512 0</inkml:trace>
  <inkml:trace contextRef="#ctx0" brushRef="#br1" timeOffset="150756.04">27705 14528 41343 0,'-22'0'1840'0,"10"2"368"0,3 1-1760 0,9-3-448 0,-5 7 0 0,5-7 0 0,0 0-176 0,0 0-112 16,-1 11-32-16,1-11 0 16,0 0-448-16,0 0-112 0,0 0-16 0,0 0 0 15,0 0-2208-15,0 0-448 0</inkml:trace>
  <inkml:trace contextRef="#ctx0" brushRef="#br1" timeOffset="151266.44">29338 13874 23039 0,'-21'-9'1024'0,"10"6"192"0,-3-1-960 0,4-1-256 16,-2 2 0-16,2 1 0 0,0-1 752 0,0 3 96 0,-3 0 32 0,0 3 0 0,-1-1-448 0,-2 5-96 15,-2-2-16-15,-1 5 0 0,-3 3 112 0,1 3 16 16,0 2 0-16,0 3 0 0,-2 4 160 16,1 1 32-16,1 6 16 0,-2 4 0 0,0-1-48 0,3 1-16 15,2 3 0-15,2-3 0 0,2-3-128 0,7-3-16 16,4 0-16-16,5 0 0 0,0-2 96 0,6-4 32 16,2 0 0-16,4-3 0 0,4-2 0 0,2-4 0 15,2-2 0-15,2 0 0 0,0-5-304 0,4 3-64 16,1-5-16-16,2 2 0 0,-1-7-176 0,2-2 128 15,0-3-128-15,2-1 128 0,2-2-128 0,-1-2-224 16,-2 1 48-16,0-3 16 16,0-1-1360-16,-1-1-272 0,-4-4-48 0,-2 1-13776 0</inkml:trace>
  <inkml:trace contextRef="#ctx0" brushRef="#br1" timeOffset="151913.38">30712 13076 23039 0,'0'0'2048'0,"0"0"-1648"0,0 0-400 0,-4-10 0 0,4 10 352 0,-5-8-16 15,-4-1 0-15,0 3 0 0,-2-2 432 0,-2 0 64 16,-1 3 32-16,-3 1 0 0,-1 0 176 0,-1 3 48 16,-1-1 0-16,-3 5 0 0,-2 3-192 0,-1-1-48 15,-2 0 0-15,3 4 0 0,-4 0-96 0,1 1-32 16,1-2 0-16,2 2 0 0,1-3-320 0,-1 3-64 15,0-1-16-15,1 1 0 0,5-1-128 0,1 0-16 16,0-1-16-16,2 1 0 0,4 4 96 0,2-5 0 16,10-8 16-16,-5 10 0 0,1-4-32 0,4-6-16 15,1 13 0-15,3-5 0 0,3 2 96 0,1-3 0 16,3 3 16-16,0-1 0 0,2 4-32 0,1 1-16 16,1-1 0-16,0 2 0 0,-1 2-160 0,-1 4-128 15,1 6 144-15,-4 5-144 0,0 3 0 0,-2 6 128 0,-3 8-128 0,-1 6 0 16,-4 2 0-16,-1 8 0 0,-3 1 0 0,0 4 0 15,-1 1 0-15,-3 1 0 0,-1-1 0 0,-2 1 0 16,-2 1 0-16,0-1-160 0,-1-2 160 0,-1-1-192 16,0-1 192-16,-2 0-160 0,0-5 160 0,1 3-160 15,0-2 160-15,1-1 0 0,-1 2 0 0,4-9 0 16,-1-5 0-16,3-4 0 0,2 1 0 0,-1-4 0 16,3 0 0-16,1-7 0 0,1-2 0 0,3-7 0 15,2-1 0-15,3-1 128 0,1-5-128 0,1-3 0 16,3-4 0-16,0 1 0 0,2-3 0 0,1-5 0 15,-1 0-192-15,3-2 32 0,2-3 16 0,1 1 0 16,1-3 144-16,1 0-128 0,0 0 128 0,3 0-128 16,2-2 128-16,3 1-208 0,1 0 80 0,3 0 128 0,3-3-400 15,0-2 32-15,-1-2 16 0,-3 2 0 16,3-6-2448-16,-3 1-480 0</inkml:trace>
  <inkml:trace contextRef="#ctx0" brushRef="#br1" timeOffset="152221.01">31268 13093 31727 0,'3'-18'1408'0,"1"6"288"0,0 5-1360 0,-4 7-336 0,0 0 0 0,0 0 0 15,0 0 432-15,0 0 16 0,7 4 0 0,-3 3 0 16,-4 5 64-16,-1 3 32 0,-3 4 0 0,-1 6 0 16,-4 5-128-16,0 3-32 0,-1 4 0 0,-2 1 0 15,5-1-64-15,-3 2 0 0,1 4-16 0,-1 2 0 16,-2 3-176-16,2 2-128 0,1 0 144 0,0-4-144 31,0 1-256-31,3-5-160 0,1-1-32 0,2-3-10560 0,2-8-2112 0</inkml:trace>
  <inkml:trace contextRef="#ctx0" brushRef="#br1" timeOffset="152456.68">31237 14537 36863 0,'-7'17'3264'0,"0"4"-2608"16,0-1-528-16,3 7-128 0,2 2 256 0,1 3 0 15,-2 1 16-15,3-3 0 0,0-2-64 0,0 3-16 16,0-6 0-16,0-1 0 0,0 3-32 0,0-4-16 16,0 0 0-16,1 1 0 0,2-4-144 0,-1 3 128 15,0 4-128-15,0-5 128 0,1-5-128 0,1 0 0 0,-1-2 0 0,1 0 0 31,0-6-352-31,-4-9-48 0,6 10-16 0,2-5 0 16,2-3-2272-16,0-4-448 0</inkml:trace>
  <inkml:trace contextRef="#ctx0" brushRef="#br1" timeOffset="153123.34">31823 12877 11967 0,'-5'-28'528'0,"3"9"112"0,4-4-512 0,3 0-128 15,2 1 0-15,5 3 0 0,2 0 3888 0,3 1 736 16,4 0 160-16,0 3 16 0,4-3-3600 0,-1 4-736 16,1 2-144-16,-2 0-16 0,-4 2-160 0,-1 0-16 15,-2 5-128-15,0 0 192 0,-4-3 272 0,1 4 48 16,-3-2 16-16,0 2 0 0,-10 4-80 0,0 0 0 16,0 0-16-16,11 7 0 0,-5-2-208 0,-1 7-32 15,-1 4-16-15,-4-1 0 0,0 3-176 0,0 7 0 16,-3 3 0-16,-1 9 0 0,-2 6 0 0,0 7 0 0,-2 6 0 15,-1 5 0-15,2 5 0 0,-1 4 0 0,0-2 0 0,3 6 0 16,1 4 0-16,1 5 0 0,3-1 0 16,0-1 0-16,2-6 0 0,1-2 0 0,1-4 0 0,1 0 128 15,2-3-128-15,2-2 0 0,1-1 0 0,3-2 0 16,0 2 0-16,2-4 0 0,0-3 0 0,1-1 128 16,-1-2-128-16,-3 2 128 0,1-2-128 0,0-2 128 15,-2-3-128-15,-4-23 0 0,-1 6 144 0,3 1-144 16,-4 1 0-16,1 5 128 0,2 0-128 0,-3 2 0 15,0-1 144-15,3 34-144 0,-3-16 192 0,-1-7-192 16,-2-5 464-16,1-9-16 0,-2-7 0 0,3-1 0 16,-2-8 64-16,0 2 0 0,-1-3 0 0,-1-1 0 0,-1 0 64 15,-1 2 0-15,0 2 16 0,-2-5 0 0,-1 1-144 0,1-10-16 16,-2 3-16-16,-2-2 0 0,-2 1 176 0,-1-2 48 16,-1 3 0-16,-2-4 0 0,-1 0-80 0,-14 2-16 15,2 1 0-15,2-4 0 0,-2-1-144 0,0 2-16 16,-1-3-16-16,-1 2 0 0,-3 1-224 0,0-2-144 15,-1 0 192-15,0 0-192 0,0 1 0 0,0-1-256 16,0-1 32-16,1 1 0 16,2-1-1904-16,3-1-384 0,4 1-80 0</inkml:trace>
  <inkml:trace contextRef="#ctx0" brushRef="#br1" timeOffset="154908.24">22578 16142 14735 0,'-17'-9'1312'0,"7"0"-1056"0,0-1-256 0,0-3 0 0,0-1 2800 0,1 3 496 15,0-3 96-15,2 1 32 0,4-1-2016 0,-1 1-416 16,1-2-80-16,1 1-16 0,0-2-448 0,-3 0-80 16,0 3-32-16,-1 0 0 0,-2-1-64 0,-1 1-16 15,-1 3 0-15,0-2 0 0,0 5 224 0,0-1 32 16,-2 3 16-16,0 5 0 0,-1 4-224 0,-1 5-48 15,0-2-16-15,0 7 0 0,-3 4-240 0,1 4 0 16,-2 6 0-16,1 2 0 0,1 5 0 0,2 7 144 0,0 0-144 16,1 8 128-16,2 5-128 0,1 2 160 0,-1 2-160 0,3-1 160 15,-1-2-160-15,1 0 0 0,0-1 0 0,5-2 128 16,-1 0 64-16,1-2 0 0,1-4 0 0,2 2 0 16,0-1-48-16,1-4 0 0,-1 2 0 0,1-6 0 15,2-4-144-15,-3 1 128 0,0-4-128 0,1-1 128 16,0-6-128-16,1 0 0 0,-1-5 0 0,-1-4 0 15,0 0 0-15,1-6 0 0,-1 0 0 0,1-4-176 16,-1-7 0-16,0 0 0 0,0 0 0 0,0 0 0 31,0 0-208-31,4-10-32 0,-1-4-16 0,-3 3 0 16,-1 0-80-16,-1-1 0 0,-2 2-16 0,2-1 0 0,-3 1 336 0,-3 4 192 0,-1 2-192 0,0-1 192 0,2-3 144 16,-1 6 144-16,1 0 32 0,7 2 0 15,-9 0 256-15,1 0 48 0,8 0 16 0,0 0 0 0,-9 2-192 0,9-2-16 16,0 0-16-16,0 0 0 0,0 0-128 0,0 0-32 15,0 0 0-15,0 0 0 0,0-13 0 0,4 4-16 16,1-1 0-16,3 2 0 0,-1-2-64 0,3 3-16 16,2-5 0-16,-1 3 0 0,2-1-160 0,-2 2 0 15,5-3 0-15,-1 0 128 0,3-1-128 0,1-3 0 16,1 1 0-16,2 0 0 0,2 1 0 0,0-1 0 16,1-1 0-16,1 2 0 0,-2 3 0 0,3 0 0 15,-3 2-176-15,0 1 176 0,0 2-256 0,-2 2 48 16,-3 2 0-16,-5-1 0 0,-4 2 16 0,-10 0 16 15,9 4 0-15,-9-4 0 0,8 12 176 0,-6-3-128 16,1 3 128-16,-5 2-128 0,0-1 128 0,1 2 0 16,-3 1 0-16,2 0 0 0,0 2 0 0,-1-2 0 0,2 1 0 15,1-2 0-15,1-2 0 0,3 0 0 0,0-1 0 16,2-4 0-16,3 1 0 0,1-5 0 0,1-4 128 0,1 0-128 16,4 0 224-16,-1-4-32 0,-1-4 0 0,1 1 0 15,0-4-16-15,1 2-16 0,-1-4 0 0,-1-1 0 16,-3-2-32-16,1 4-128 0,-1-4 192 0,-3 1-64 15,-3-3 0-15,-3 3-128 0,-2 0 192 0,-3-2-64 16,-5-1 192-16,-2-1 48 0,-7-2 0 0,2 0 0 16,-3 4-16-16,0 0 0 0,2 2 0 0,1 6 0 15,-1 1-352-15,2 5 0 0,3 1 0 0,-2 6 0 16,4 0 0-16,2 2-208 0,2-1 16 0,0 3 16 16,1 1-1296-16,4-9-256 0,1 14-48 0,3-4-9696 15,5 1-1952-15</inkml:trace>
  <inkml:trace contextRef="#ctx0" brushRef="#br1" timeOffset="155206.6">23137 16778 28559 0,'-6'17'2544'0,"-2"4"-2032"15,-1-2-512-15,3 6 0 0,1 2 928 0,0 2 96 16,-2-2 0-16,1-1 16 0,-3-3 0 0,1-2 0 15,1-6 0-15,0-1 0 0,2-5 192 0,5-9 48 16,0 0 0-16,0 0 0 0,0 0-256 0,0 0-32 16,0 0-16-16,10-12 0 0,3-4-368 0,0-5-80 15,2-3-16-15,3 0 0 0,1-4-368 0,0 3-144 0,0-1 0 0,0 4 144 16,0 0-144-16,-1 3 0 0,0 1 0 0,2 5 0 16,1 4-176-16,-1 1-16 0,-1 2 0 0,0 6 0 31,-1 7-2048-31,-2 4-432 0,0 2-80 0,-1 0 0 0</inkml:trace>
  <inkml:trace contextRef="#ctx0" brushRef="#br1" timeOffset="155610.75">24811 16760 24879 0,'-5'-8'2208'0,"-1"-3"-1760"0,-1-1-448 0,0 3 0 0,-1 0 1920 0,0 6 288 15,-3 0 64-15,-2 4 16 0,-3 3-1600 0,-5 4-320 16,-3-1-64-16,-4 6-16 0,-4 4-80 0,1 4-16 16,-1-2 0-16,3 5 0 0,3 2 416 0,3-2 80 15,6 0 16-15,0 0 0 0,6-3 48 0,3-4 16 16,4-3 0-16,3-3 0 0,1-11-304 0,0 0-48 15,11 10-16-15,3-8 0 0,2-2-144 0,1-1-48 16,1-4 0-16,0-5 0 0,2 1 48 0,2-4 0 16,0-3 0-16,-2-1 0 0,-1 4-128 0,-3 3 0 0,-3-1-128 0,-4 3 192 15,0 2-192-15,-9 6 128 0,0 0-128 0,0 0 0 16,9 7 0-16,-1 4 0 0,-3 3 0 16,0 5 0-16,-2 0 0 0,1 2 0 0,-1 2 0 0,-1-1 0 15,0-3 0-15,1 0 0 0,3-1 0 0,0-3 0 31,0-4-1216-31,2-4-128 0,1-1-16 0,1-5-16 16,1-3-688-16,3-4-144 0,2-8-32 0,0-4-12688 0</inkml:trace>
  <inkml:trace contextRef="#ctx0" brushRef="#br1" timeOffset="155879.47">25192 16762 28559 0,'-19'17'2544'0,"5"-2"-2032"0,-2 2-512 0,-1 2 0 15,2 0 1264-15,0 5 144 0,0 4 48 0,1-7 0 0,1 1-224 0,0-3-32 16,0-4-16-16,2-2 0 0,1-4 128 0,3-1 32 16,7-8 0-16,0 0 0 0,0 0-672 0,0 0-128 15,8-11-32-15,5 1 0 0,5-6-336 0,2-3-176 16,4-6 160-16,4 1-160 0,3 4 0 0,-2 1 0 16,-2-1 0-16,-2 2 0 0,-1 3 0 0,-2 1 0 15,-2 2 0-15,-2 5 0 0,-4 4 0 0,0 4 0 16,-2 6 0-16,1 4-160 0,-5 2 32 0,-1 6 0 15,1 2 0-15,-3 4 0 0,-1 3 128 0,-3-3-208 16,-2 2 80-16,-2-2 128 0,0 3-384 0,-1-5 32 16,0-3 16-16,1 1 0 15,2-2-1616-15,1-4-320 0,4 0-64 0,0-5-16 16,-4-10-1248-16,11 3-256 0</inkml:trace>
  <inkml:trace contextRef="#ctx0" brushRef="#br1" timeOffset="156083.37">25846 16730 11967 0,'0'0'1072'15,"0"0"-864"-15,0 0-208 0,-1 11 0 0,1 3 5440 0,1-2 1024 0,1 4 224 0,2 3 32 16,0 4-4960-16,1-1-992 0,-2 4-208 0,0 1-48 16,1-3-64-16,1 2-32 0,2-3 0 0,2 0 0 15,1-1-144-15,2-1-16 0,-1 0-16 0,1-2 0 16,4-3-240-16,0-2 0 0,-1-4 0 0,3 1 0 15,0-6-1440-15,0-3-224 0,2-4-64 0,-2-3-9168 16,0-6-1840-16</inkml:trace>
  <inkml:trace contextRef="#ctx0" brushRef="#br1" timeOffset="156247.62">26279 16808 8287 0,'0'0'736'0,"0"0"-592"16,0 0-144-16,0 0 0 0,-9-1 4512 0,0 6 864 15,-1 0 192-15,0 6 16 0,-1 2-3040 0,-1 2-624 16,-4 8-112-16,-1 3-16 0,1 7-896 0,-2-2-160 15,-1 5-32-15,0 2-16 0,0 3 80 0,-3 3 32 16,0-2 0-16,2 5 0 0,1-1-208 0,-1 2-32 16,-2-2-16-16,2-1 0 15,4-6-1296-15,3-3-256 0,1-3-48 0,2-8-16608 0</inkml:trace>
  <inkml:trace contextRef="#ctx0" brushRef="#br1" timeOffset="156724.68">28242 16387 21183 0,'0'0'944'0,"-12"-2"192"0,-2 0-912 0,2 1-224 15,-2-1 0-15,-2 2 0 0,0 2 2640 0,-2 2 496 16,-1 5 80-16,-4 0 32 0,-3 5-2016 0,-1 1-400 16,-1 3-64-16,-3 2-32 0,2 3 48 0,-4 4 16 15,-4-1 0-15,0 6 0 0,0 4-96 0,3-1 0 16,1 2-16-16,5-1 0 0,7 2-256 0,3 0-48 0,4-2-16 0,5-2 0 16,4-2-208-16,5-2-32 0,5-6-128 0,4-2 192 15,2-3-192-15,7-4 144 0,4 1-144 0,4-9 128 16,6 2-128-16,4-6 0 0,-1-3 0 0,1-2 0 15,-4 0-208-15,2-6-80 0,2 1-16 16,0-5 0 0,5 2-1872-16,-3-4-368 0,3 1-80 0,3 2-13296 0</inkml:trace>
  <inkml:trace contextRef="#ctx0" brushRef="#br1" timeOffset="157166.46">29026 16678 19343 0,'0'0'1728'0,"0"0"-1392"0,-9 7-336 15,9-7 0-15,0 0 2272 0,0 0 384 0,0 0 80 0,10 2 16 16,4 1-1664-16,7-3-336 0,4-1-64 0,7-1-16 15,5 0-160-15,7-1-48 0,6-1 0 0,5 1 0 16,3-3-256-16,-2 0-48 0,-3 1-16 0,-4 2 0 16,-2 1 16-16,-3 1 0 0,-4-2 0 0,-4 2 0 15,-1 1-160-15,-9 0-256 0,-1 0 64 0,-8 1-9904 16,-5 0-1984-16</inkml:trace>
  <inkml:trace contextRef="#ctx0" brushRef="#br1" timeOffset="157327.79">29013 16944 32255 0,'0'0'2864'0,"0"0"-2288"0,0 0-576 0,0 0 0 0,14 6 1616 0,5-3 224 15,7-2 32-15,4 0 16 0,6 1-1520 16,6-2-368-16,6-2 0 0,6 1 0 0,4-3 128 0,1-1-128 16,-4 3 192-16,0-2-64 0,0 0-128 0,-3-4 0 15,-4 2 144-15,-1 0-144 16,0-3-1200-16,-1 3-304 0,1-6-64 0,-2 3-16 15,-6-2-1600-15,-3 2-320 0,3-11-64 0,-9 7-16 0</inkml:trace>
  <inkml:trace contextRef="#ctx0" brushRef="#br1" timeOffset="157647.14">29645 16131 33231 0,'0'0'1472'0,"0"0"304"0,0 0-1424 0,0 0-352 0,0 14 0 0,3-3 0 16,1 2 432-16,-2 6 16 0,1 4 0 0,-2 6 0 16,-1 3 128-16,0 4 16 0,-3 3 16 0,-3 4 0 15,0 3 240-15,-3 3 48 0,-4 5 16 0,0 1 0 16,-1 3 0-16,-2-1 0 0,-2 6 0 0,1-4 0 16,1-1-288-16,-2 2-64 0,-1-4-16 0,1-1 0 15,-2-3-352-15,2-5-64 0,3-3 0 0,1-6-128 16,5-2-800-1,4-3-272-15,2-9-48 0,7-2-16 0,3-7-1520 0,8-3-304 16,4-7-64-16</inkml:trace>
  <inkml:trace contextRef="#ctx0" brushRef="#br1" timeOffset="158599.29">31412 16385 4607 0,'10'-2'400'0,"3"1"-400"0,1-3 0 0,1-1 0 16,0 1 3440-16,1 2 592 0,-2 1 128 0,0-2 32 15,-2-1-2448-15,-3 1-480 0,-9 3-112 0,0 0 0 16,0 0 64-16,0 0 0 0,0 0 16 0,0 0 0 15,0 0 240-15,0 0 64 0,-5-8 0 0,-2 3 0 16,-4 0-400-16,-1 2-80 0,-1 2-16 0,-4 1 0 16,0 2-320-16,-4 6-64 0,-2-3-16 0,-1 7 0 15,-1 0-144-15,-3 7-48 0,-1 6 0 0,-1 1 0 0,0 6-64 16,1 6 0-16,-1 8-16 0,4 0 0 0,0 3-144 0,3 6-32 16,2 1 0-16,0-2 0 0,2-1-192 0,5-4 0 15,7-2 0-15,4-6 0 0,5-4 0 0,4-3 0 16,5-3 0-16,5-9 0 0,0-3 0 0,6-1 128 15,3-4-128-15,3-7 0 0,4-5 208 0,3-3-48 16,5-2-16-16,3-4 0 0,4-7 16 0,1-4 0 16,1-2 0-16,-2-3 0 0,-4 0-160 0,-6 0 128 15,-2-5-128-15,-2 0 128 0,-3-4 48 0,-4-3 0 16,-3-5 0-16,-2-2 0 0,-5-2 288 0,-3-4 64 16,-4-2 16-16,-5 3 0 0,-4 0-80 0,-4 7-16 15,-5 7 0-15,-4 5 0 0,-3 3-80 0,-3 5-32 0,-3 3 0 16,-5 8 0-16,-2-2-96 0,-7 7-32 15,-2 3 0-15,-6 3 0 0,-6 1-208 0,-1 3 0 0,1 4 0 0,2-1-160 32,4 1-1280-32,5 3-256 0,4-1-48 0,9-1-19104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05:04.49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1103 5478 10127 0,'0'0'448'0,"-9"-9"96"0,2 1-544 0,0-3 0 16,2-1 0-16,-1-2 0 0,0-2 1984 0,3 1 304 0,-1 1 48 0,0 0 16 16,1-2-848-16,-1 0-160 0,4-1-48 0,0 1 0 15,4-2-144-15,1 1-48 0,1 3 0 0,3 0 0 16,0 3-336-16,4-3-80 0,2 0-16 0,1 3 0 16,2-2-256-16,3 0-48 0,0 6-16 0,5-1 0 15,-4 4-160-15,5 2-16 0,6 2-16 0,4 3 0 16,1 6 80-16,2 0 16 0,0 4 0 0,2 5 0 15,-1 1-32-15,2 5 0 0,-3 3 0 0,-2 2 0 0,-1 6-80 0,-2 7-16 16,-2 2 0-16,1 5 0 0,0 6 0 0,-3-1 0 16,-1 0 0-16,-4-2 0 0,-2-1 48 0,-1-4 0 15,-2 0 0-15,-2 1 0 0,-3-5 160 0,-2 2 48 16,1-6 0-16,-3-1 0 0,-3-1-176 0,-2 0-16 16,1-4-16-16,-3-4 0 0,1-6-48 0,0 0-128 15,-4 1 192-15,1-5-64 0,-2-5-128 0,-1 2 0 16,0-5 0-16,-1-2 0 15,1-9-2688-15,0 0-480 0</inkml:trace>
  <inkml:trace contextRef="#ctx0" brushRef="#br0" timeOffset="283.76">1916 5573 24879 0,'-13'-16'1088'0,"7"7"256"0,-3-4-1088 0,1 1-256 0,2 1 0 0,-1 0 0 16,1 4 720-16,6 7 96 16,-13-1 16-16,2 3 0 0,1 1 400 0,-3 10 96 15,-2 3 16-15,-1 7 0 0,0 4-576 0,-1 7-128 0,0 8 0 0,-5 1-16 16,-2 7-112-16,0 3 0 0,-1 4-16 0,0 7 0 16,-3 2 96-16,0 0 32 0,-1 0 0 0,3-5 0 15,1-3-112-15,6-18-32 0,-3 1 0 0,-1-2 0 16,-1 2-144-16,0 2-16 0,0-5-16 0,2-2 0 15,3-3-304-15,4-8 0 0,2-4 0 0,1-1 0 16,3-11-1360-16,9-9-336 16,2-10-64-16,5-3-15056 0</inkml:trace>
  <inkml:trace contextRef="#ctx0" brushRef="#br0" timeOffset="684.04">2785 5544 11967 0,'-15'6'528'0,"6"-2"112"0,-1-1-512 0,10-3-128 0,-8 6 0 0,8-6 0 16,0 0 2560-16,0 0 464 0,0 0 112 0,10 5 0 15,6-4-1664-15,3-1-352 0,0-2-64 0,9-3-16 16,2-4 112-16,8 2 0 0,4-4 16 0,4 5 0 15,2-2-528-15,-1 4-128 0,-2 0 0 0,-2 3-16 16,-4-2-304-16,-2 5-64 0,-2 0-128 0,-13 2 192 16,1 0-192-16,8 6 0 0,-7 0 0 0,-2 2 0 15,-7 0-1824-15,-4-3-256 0,-2 1-48 0,-9-10-6448 16,0 0-1296-16</inkml:trace>
  <inkml:trace contextRef="#ctx0" brushRef="#br0" timeOffset="867.91">2793 5957 25791 0,'0'0'2304'0,"0"0"-1856"16,0 0-448-16,11 8 0 0,3-1 832 0,6-2 80 15,6-3 16-15,6-2 0 0,4 0 528 0,6-3 96 16,5-3 32-16,4-2 0 0,4 3-544 0,2-5-96 16,3 1-32-16,1-3 0 0,0 2-528 0,0 1-96 15,-3 0-32-15,-2 2 0 0,-2 0-256 0,-6-1-272 16,-7 1 48-16,-6-2-16928 0</inkml:trace>
  <inkml:trace contextRef="#ctx0" brushRef="#br0" timeOffset="2835.71">5034 4491 15487 0,'0'0'688'0,"0"0"144"0,0 0-672 0,5-11-160 16,-5 11 0-16,0 0 0 0,7-6 1184 0,-7 6 208 15,0 0 32-15,0 0 16 0,0 0-416 0,12 8-64 16,-3 5-32-16,-3 5 0 0,-1 5-80 0,0 6-16 16,-1 4 0-16,1 7 0 0,0 4-48 0,3 8-16 15,-4 8 0-15,1 5 0 0,-1 12-224 0,1 3-48 16,-3 7-16-16,-1 4 0 0,-2 1-176 0,0 2-48 15,0-1 0-15,-3-7 0 0,1-6-16 0,1-5-16 0,-1-5 0 0,-1-1 0 16,2-8 528-16,-1 1 96 0,2-4 32 0,-2 0 0 16,1-8-320-16,-1 0-64 0,2-5-16 0,0-15 0 15,-2 3-272-15,2-2-48 16,-3-1-16-16,3-1 0 0,-2-3-144 0,2 0 0 16,0-5 0-16,0-3-17216 0</inkml:trace>
  <inkml:trace contextRef="#ctx0" brushRef="#br0" timeOffset="5954.46">1921 7754 21183 0,'-5'-10'944'0,"2"-1"192"0,4-1-912 0,2 2-224 0,1-4 0 0,2-4 0 0,2-1 288 0,1-2 16 16,2-5 0-16,7-11 0 0,1 0 496 0,-4 13 96 16,0-4 32-16,11-10 0 0,-2 4-288 0,-9 12-48 15,-2 2-16-15,3 2 0 0,-3 0 0 0,1 3 0 0,-1 4 0 0,2 2 0 16,-2 5-112-16,-13 4-16 15,7 6-16-15,1 7 0 0,0 1-240 0,1 11-32 16,-6 6-16-16,0-10 0 0,2 11 0 0,-4 5 0 16,1 2 0-16,-4 23 0 0,1-8-16 0,1-20 0 15,0 2 0-15,-3 12 0 0,0-8-128 0,1-15 0 16,2-3 0-16,0 4 0 16,-1-3-2240-16,1-9-544 0</inkml:trace>
  <inkml:trace contextRef="#ctx0" brushRef="#br0" timeOffset="6137.83">2095 7586 25631 0,'-14'7'1136'0,"9"0"224"0,0 2-1088 0,0 10-272 0,-3 3 0 0,4-4 0 0,-1 5 1072 16,-3 11 144-16,1-2 48 0,0 3 0 0,1 6-176 0,2-16-16 16,0 6-16-16,-1 15 0 0,-1 1-304 0,2 2-64 15,2 0-16-15,0-1 0 0,2-1-384 0,0-5-80 16,0-3-16-16,3-1 0 0,2 2-192 0,0-17 0 15,1 1 0-15,7 11 0 16,0-2-1536-16,-3-11-336 0,3 0-80 0</inkml:trace>
  <inkml:trace contextRef="#ctx0" brushRef="#br0" timeOffset="6721.58">1147 9572 17503 0,'-4'-18'768'0,"2"9"176"0,1 0-752 0,1 0-192 0,0 2 0 0,0 0 0 15,-1 0 1216-15,1 7 224 0,0 0 32 0,0 0 16 16,0 0-112-16,0 0-32 0,0 0 0 0,0 11 0 0,0 2-528 0,0 1-112 16,1 4-32-16,0 3 0 0,1 2-176 0,-1 1-48 15,0 6 0-15,2-4 0 0,1 3-128 0,-1 2-48 16,1-4 0-16,0-1 0 0,2-3-96 0,1-1-32 15,0-4 0-15,1-3 0 0,0-4 224 0,1-6 32 16,2-2 16-16,2-3 0 0,2-3 96 0,3-6 32 16,1-1 0-16,1-6 0 0,1-2-240 0,-1 0-48 15,0-2-16-15,-1 1 0 0,-2 0-240 0,-2 1 144 16,-1 3-144-16,0 2 128 0,0 8-128 0,0 4 0 16,-1 4 0-16,-1 9 0 0,2 1 0 0,-1 6 0 15,-1 4-176-15,0-1 176 0,0 4 0 0,-1 2 0 16,-1 1 0-16,0-5 0 0,1-2 0 0,-2-4 0 15,-1-3 0-15,1-1 0 0,0-7 0 0,1-4 0 0,1-6 0 0,1-3 0 16,4-7 0-16,0-3 144 16,-1-7-144-16,1-5 160 0,-4-4 0 0,1-2 0 15,0-2 0-15,-3-1 0 0,-1-4-160 0,-2 1 192 16,-4 2-192-16,-1 2 192 0,0 1 80 0,-2 4 32 0,-2 6 0 0,1 3 0 16,-1 6-304-16,0 3-304 15,-1 3 64-15,-1 1 16 16,4 9-2160-16,0 0-432 0,0 0-96 0</inkml:trace>
  <inkml:trace contextRef="#ctx0" brushRef="#br0" timeOffset="6991.7">2207 9319 28223 0,'0'0'1248'0,"0"14"256"15,2-1-1200-15,-1 1-304 0,-1 3 0 0,0 5 0 0,-1 3 496 0,-1 2 32 16,-3 4 16-16,1-3 0 15,-3 1 256-15,0 4 48 0,-2-3 16 0,0-2 0 0,1 2-240 0,1-8-48 16,0-3-16-16,2-3 0 0,0-2-176 0,4-8-16 16,1-6-16-16,0 0 0 0,0 0 272 0,2-10 48 15,6-7 16-15,-2-4 0 0,2-2-240 0,1 0-32 16,1-1-16-16,2-2 0 0,0 4-208 0,2-4-64 16,0 3 0-16,3 5 0 0,-3 4 0 0,1 6-128 15,2-3 192-15,-1 5-64 0,-1 4-128 0,2 2-144 16,-1 2 144-16,7 3-208 15,-5 5-2208-15,-3 2-432 0</inkml:trace>
  <inkml:trace contextRef="#ctx0" brushRef="#br0" timeOffset="7335.9">2819 9428 29487 0,'0'0'1296'0,"0"0"288"0,0 0-1264 0,-2 8-320 16,-3 2 0-16,0 3 0 0,-2 1 1136 0,-2 5 160 0,-1 7 48 16,-5-1 0-16,0 1-608 0,-1 1-112 0,2 2-32 0,3-1 0 15,1 1-336-15,2-1-64 16,4-5 0-16,6-1-16 0,0-6-176 0,5-2 0 0,1-9 0 0,6-2 0 0,0-4 0 0,4-4 0 16,3-7 0-16,-1 1 0 0,0-8 240 15,1-5 112-15,-2-2 32 0,-2-2 0 0,0 3 320 16,-6-1 64-16,0 3 0 0,-5 2 16 0,-3-2-80 15,-3 1-32-15,-4 3 0 0,-1 7 0 0,-3-1-240 0,-2 8-48 16,-3 0-16-16,-1 3 0 0,-2 1-368 0,-2 4 0 16,-1 3 0-16,0 3 0 15,-2 4-1296-15,4 2-240 0,3 0-32 0,3-5-10752 16,4-1-2144-16</inkml:trace>
  <inkml:trace contextRef="#ctx0" brushRef="#br0" timeOffset="7630.58">3262 9232 23951 0,'0'0'2128'0,"0"0"-1696"16,2 14-432-16,-4 2 0 0,-1-1 1392 0,-1 5 192 15,1 1 32-15,-3 0 16 0,-2 5-288 0,-1 2-48 0,0-4-16 0,-3 5 0 16,3-2-432-16,-3 3-80 16,-4-1-32-16,1-3 0 0,4-5-224 0,-1-1-32 0,2-7-16 0,4-1 0 15,3-6-192-15,3-6-32 16,0 0-16-16,0 0 0 0,0 0 128 0,7-14 32 0,-1-3 0 0,5-1 0 15,0-4-64-15,0 0 0 0,0 2 0 16,1 0 0-16,1 1-176 0,-1 1-144 0,5 1 192 16,-2 3-192-16,-1 0 176 0,1 8-176 0,2 2 160 0,-2 4-160 15,-1 5 128-15,-1 3-128 0,-2 3 0 0,-3 3 0 16,-2 2 0-16,-1 4 0 0,-2 2 0 0,-1 4 0 16,-3 4 0-16,-3 9 0 0,-1-2 0 0,1-12 0 15,2-2-368-15,1 0-64 16,-1-6-16-16,1-2 0 0,0-3-1216 0,1-6-256 15,0-6-64-15,0 0 0 0,0 0-1120 0,7-4-224 0,1-4-64 16</inkml:trace>
  <inkml:trace contextRef="#ctx0" brushRef="#br0" timeOffset="8103.49">4172 9321 28559 0,'-10'-8'2544'0,"3"2"-2032"16,7 6-512-16,-6-6 0 0,1-5 1632 0,-1 3 224 0,0-2 64 0,-1 6 0 15,-2 0-1216-15,-3 2-256 16,-3-1-32-16,-1 6-16 0,-2-1-80 0,0 3 0 16,-1 5-16-16,0 1 0 0,-1 3-304 0,2 3 0 15,-3 1 128-15,6 1-128 0,0 2 192 0,4-1-32 16,2 4 0-16,1-5 0 0,5-1-32 0,2-4-128 15,1 0 192-15,4-1-64 0,1-6-128 0,4-2 128 0,4-5-128 16,5-5 128-16,2-5 128 0,3-5 32 0,3-3 0 16,-1 0 0-16,0 2 0 0,0-2 0 0,-2 0 0 0,-2 2 0 15,-2 4 96-15,-2 6 32 0,0 2 0 0,-2 5 0 16,-1 6 16-16,0 4 0 0,-4 7 0 0,2 2 0 16,-2 2-112-16,-1 7-32 0,-1 4 0 0,-2 5 0 0,2 5-16 15,-5 3 0-15,-4 5 0 0,-1-3 0 16,-2 3 208-16,-4 3 32 0,-1 0 16 0,-5-2 0 0,-1-3 16 0,-3-2 0 15,-2-5 0-15,6-12 0 0,-3 1-112 0,0 2-32 16,-3 1 0-16,-1 0 0 0,-3-2 64 0,-2-3 16 16,1 1 0-16,-1-2 0 15,0-2-720-15,-1 2-144 0,0-5-16 16,1 1-16-16,0 2-1136 0,3-6-240 0,0 0-32 0,2 2-19456 0</inkml:trace>
  <inkml:trace contextRef="#ctx0" brushRef="#br0" timeOffset="10094.99">7079 4991 25919 0,'0'0'1152'0,"0"0"224"0,-4-13-1104 15,3 4-272-15,1 9 0 0,4-6 0 0,-2-3 688 0,2 0 80 16,0 3 0-16,3-3 16 0,0 1-512 0,0 1-96 16,2-2-32-16,4 4 0 15,0 0-1232-15,-1 6-240 0,0 4-48 0</inkml:trace>
  <inkml:trace contextRef="#ctx0" brushRef="#br0" timeOffset="10288.5">7081 5699 27647 0,'0'0'2448'0,"0"0"-1952"16,0 0-496-16,0 0 0 0,0 0 1424 0,0 0 192 0,0 0 48 0,0 0 0 16,0 0-816-16,0 0-144 0,0 0-48 0,0 0 0 15,0 0-528-15,0 0-128 0,0 0 0 0,0 0-15968 16</inkml:trace>
  <inkml:trace contextRef="#ctx0" brushRef="#br0" timeOffset="10910.01">8833 5976 4607 0,'-11'3'400'0,"0"2"-400"0,-1-2 0 0,-1 2 0 16,3-2 2832-16,0-2 496 0,0-1 80 0,-1 0 32 16,2-4-1408-16,3-1-288 0,0-1-48 0,2 0-16 15,1-4-304-15,3-3-64 0,2-1-16 0,1-5 0 0,4-5-528 16,2-2-96-16,2-7-32 0,2-1 0 0,2-2-352 0,2-3-80 16,-1-9-16-16,2-2 0 0,0 0-64 0,1-3-128 15,-1-5 176-15,-1-3-176 0,0-3 160 16,-1-3-160-16,1-3 128 0,0 0-128 0,-4-1 128 0,3 2-128 15,-1 4 128-15,2 7-128 0,-1 6 0 0,1 7 128 16,-3 2-128-16,0 9 0 0,-3 7 0 0,2 5 0 16,-2 6 128-16,-1 3-128 0,-1 9 0 0,1 4 0 15,1 5 0-15,-3 11 0 0,3 5 0 0,-2 10-224 0,-1 3 80 16,0 9 16-16,-2 11 128 0,-1 8 0 16,1 5 0-16,-1 6 0 0,0 3 0 0,-3-2 0 15,3-2 0-15,-2 1 0 0,-1-2 0 0,1-6 0 16,0-7 0-16,-2-3 0 0,-1-6-128 0,-1-4-112 15,1-5-16-15,-6 13 0 16,4-12-1536-16,-2-6-304 0,-2-10-64 0</inkml:trace>
  <inkml:trace contextRef="#ctx0" brushRef="#br0" timeOffset="11121.55">8884 5553 24879 0,'0'0'1088'0,"0"0"256"0,0 0-1088 0,0 0-256 0,6 6 0 0,3 0 0 16,5-3 640-16,4-1 80 0,0 1 16 0,5-2 0 16,3-1-128-16,4-2-32 0,0-2 0 0,4-2 0 15,4-3-208-15,2 4-48 0,2-3-16 0,1 0-9264 16,2-1-1840-16</inkml:trace>
  <inkml:trace contextRef="#ctx0" brushRef="#br0" timeOffset="11260.15">9809 5606 28559 0,'0'0'2544'0,"0"0"-2032"15,9 4-512-15,3 1 0 0,2-2 480 0,1-2 0 16,5-1 0-16,2-3 0 0,-1-3-352 0,2 1-128 15,1-3 0-15,8-6 0 16,-4-1-1248-16,0 2-352 0,-5 3-64 0</inkml:trace>
  <inkml:trace contextRef="#ctx0" brushRef="#br0" timeOffset="11657.3">10538 4878 21183 0,'0'0'1888'16,"3"-7"-1504"-16,1 0-384 0,3-5 0 0,0 1 384 0,3-1 0 15,3 0 0-15,2-2 0 0,2 1-16 0,3 3 0 16,2-3 0-16,5 4 0 0,-2-2 144 0,5 4 48 16,2 2 0-16,6 5 0 0,1 7-272 0,0 0-48 15,-1 7-16-15,-1 5 0 0,-2 4-96 0,0 7-128 16,-3 5 176-16,-3 5-176 0,-1 7 144 0,-4 1-144 16,-2 3 0-16,-5 1 144 0,1 2-144 0,-5-1 192 15,-2-4-192-15,-2 2 192 0,-2-7-64 0,-2 1 0 16,-2-7 0-16,0-2 0 0,-3-2-128 0,0-6-256 15,-1-3 64-15,-2-4-8000 16,2-3-1616-16</inkml:trace>
  <inkml:trace contextRef="#ctx0" brushRef="#br0" timeOffset="11862.53">11101 5121 26719 0,'0'0'1184'0,"0"0"240"0,-7 2-1136 0,1 4-288 0,0 3 0 0,-2 4 0 16,2 1 576-16,-3 8 64 0,-4 1 16 0,-2 3 0 16,-2 5 400-16,-1 2 80 0,-2 1 16 0,-3 3 0 15,-1 4-320-15,-1 4-64 0,1 1-16 0,-4 4 0 16,2 1-368-16,-1 1-80 0,2 0-16 0,1-5 0 16,1-3-288-16,4-2 0 0,2 0 0 0,0 5-144 15,8-10-2160-15,4-9-416 0,7-9-96 0,3-11 0 16</inkml:trace>
  <inkml:trace contextRef="#ctx0" brushRef="#br0" timeOffset="12278.22">11685 4709 12895 0,'0'0'1152'0,"0"0"-928"0,0 0-224 0,0 0 0 16,0 0 2448-16,0 0 448 0,11 0 96 0,0-2 16 16,3 1-1552-16,3 0-304 0,2 0-64 0,5 1-16 0,2 0-272 15,9 0-48-15,2 0-16 0,1 0 0 16,2-3-448-16,1 2-96 0,0-2 0 0,-4 2-16 0,-2-2-176 0,1 2 0 15,-3 0 144-15,9-2-144 16,-12 1-1760-16,-5-1-416 0,1 3-96 0,-12 4-16 0</inkml:trace>
  <inkml:trace contextRef="#ctx0" brushRef="#br0" timeOffset="12488.93">12090 4699 25791 0,'0'0'2304'0,"-5"8"-1856"15,1 3-448-15,-1 4 0 0,1 3 224 0,0 3-48 16,0 6-16-16,-1 2 0 0,-1 2 672 0,1 4 144 16,1 3 32-16,1 7 0 0,1 4-128 0,-1 1-32 15,1 2 0-15,-1 5 0 0,1 1-400 0,-2 1-64 16,-1 0-32-16,0 2 0 0,0-1-352 0,1-5-192 16,-3-4 32-16,0 17 0 15,0-12-2368-15,-1-6-480 0</inkml:trace>
  <inkml:trace contextRef="#ctx0" brushRef="#br0" timeOffset="12656.09">11679 6037 29775 0,'0'0'1312'0,"9"9"288"0,0-4-1280 0,5 1-320 0,2 4 0 0,5-1 0 16,4 0 272-16,2-4 0 0,3-1 0 0,6-3 0 15,5-3 48-15,2-3 0 0,1 0 0 0,1-5 0 0,-1 2-320 0,0-4 128 16,-3 1-128-16,15-3-14176 15</inkml:trace>
  <inkml:trace contextRef="#ctx0" brushRef="#br0" timeOffset="13678.1">13051 5227 15663 0,'-18'5'1392'0,"11"-1"-1120"16,1 1-272-16,6-5 0 0,0 0 1104 0,0 0 176 0,0 0 16 0,0 0 16 15,12 3-224-15,2-2-64 0,2-1 0 0,6-1 0 16,2 0-304-16,4-6-64 0,4 1-16 0,-2 2 0 16,3-2-368-16,1 2-80 15,2 0 0-15,0 2-16 0,1 2-176 0,-4 0-256 0,-2 0 64 0</inkml:trace>
  <inkml:trace contextRef="#ctx0" brushRef="#br0" timeOffset="13838.48">13206 5495 24879 0,'0'0'2208'0,"0"0"-1760"0,0 0-448 0,10 4 0 16,1 0 896-16,2 4 112 0,2-3 16 0,3 5 0 0,4-2-176 0,1 2-16 15,2-3-16-15,4 4 0 0,3-5-496 0,5 2-80 16,2 0-32-16,4-2 0 0,2-1-208 0,-2 0 0 16,-2-3-192-16,0 0-14064 0</inkml:trace>
  <inkml:trace contextRef="#ctx0" brushRef="#br0" timeOffset="16157.5">15543 4157 6447 0,'0'0'576'0,"0"0"-576"0,9 0 0 0,-1-1 0 0,-8 1 1680 16,7-1 240-16,-7 1 32 0,0 0 16 0,0 0-624 0,0 0-128 16,0 0-32-16,0 0 0 0,0 0-288 0,0 0-48 15,0 0-16-15,-8 1 0 0,-4 1-64 0,-2 2-32 16,-2 2 0-16,-3 0 0 0,-4 0-224 0,-3 3-32 15,-4-2-16-15,-1 6 0 0,-3-5-48 0,-3 2-16 16,-1 1 0-16,-1-3 0 0,-1-2 48 0,3 1 16 16,3-3 0-16,3-2 0 0,5 2 144 0,3-2 32 15,3 2 0-15,3-2 0 0,4 0-224 0,3-1-32 16,4 1-16-16,6-2 0 0,0 0-192 0,0 0-48 16,0 0 0-16,2 10 0 0,5-1-128 0,2 3 192 15,1 0-192-15,4 6 192 0,1 5-64 0,1-1-128 16,4 8 192-16,-1 3-64 0,-2 9-128 0,0 2 0 15,-1 7 0-15,-2 5 0 0,-2 6 0 0,-2 2 0 16,-2 4 0-16,-2 6 0 0,-1 7 0 0,-2 1 0 16,-3 0 0-16,-2 5 0 0,-1-1 0 0,-1-1 0 15,0-1 0-15,-2 33 0 0,-2-15 0 0,0-3 128 0,-1-9-128 16,-1 1 0-16,1-1 0 0,-1 1 128 0,-3-3-128 16,2 1 0-16,0 3 128 0,2-5-128 0,0-2 0 15,0-2 128-15,0 1-128 0,-1-1 0 0,1-3 144 0,1 0-144 16,1-4 128-16,0-1-128 0,4-5 128 0,-1 1-128 15,0-2 0-15,1 1 144 0,2-2-144 0,0-4 0 16,1-2 128-16,2-3-128 0,1-2 0 0,3-3 0 16,2-3 144-16,1 0-144 0,0-8 0 0,2 2 144 15,2-6-144-15,5-1 0 0,1 0 0 0,1-3 0 0,0-3 0 16,3-5 128-16,0-4-128 0,4-4 0 0,0-1 176 0,-1 0-48 16,3-3-128-16,-1-2 192 0,4-2 0 0,4 2-16 15,1-5 0-15,2 4 0 0,2 1 96 0,6-1 32 16,2-1 0-16,1 0 0 0,-2-5-64 0,-1-4-16 15,-2 2 0-15,-1-2 0 0,-3 0 16 0,-2-4 0 16,-2 0 0-16,-1 1 0 16,-3-2-1072-16,-1 2-192 0,-2-3-64 0,-3-6-14864 0</inkml:trace>
  <inkml:trace contextRef="#ctx0" brushRef="#br0" timeOffset="18117.37">15909 4352 8287 0,'8'-9'368'0,"-3"5"80"0,0-1-448 0,0-2 0 15,-1 1 0-15,1 1 0 0,0-5 1776 0,0 2 272 0,-1-3 48 0,4 3 16 16,-2-2-720-16,0 2-144 0,0-1-32 0,-1 2 0 15,0 2-192-15,0-2-32 0,-5 7-16 0,0 0 0 16,0 0-128-16,0 0-16 0,0 0-16 0,4 9 0 16,-3-1-176-16,-1 5-16 0,-1-1-16 0,-2 6 0 15,-1 4-176-15,0 2-48 0,-1 5 0 0,-2 14 0 16,-1 4 16-16,1-2 0 0,-1 1 0 0,0 1 0 16,2-4 96-16,0 0 16 0,-2-1 0 0,3-8 0 15,-2-6-112-15,4-1-16 0,1-5 0 0,2-1 0 0,2-1 0 16,1 0-16-16,4-6 0 0,-1-2 0 0,2-5-96 15,-8-7-16-15,11 3 0 0,2-1 0 0,1-4-80 16,1 0-32-16,2-4 0 0,1-1 0 0,-2-3-144 0,2 2 160 16,1-3-160-16,-3 2 160 0,0 0-160 0,-1-1-272 15,-1 2 64-15,0 2 16 16,-1 1-1632-16,-1 1-320 0,1 2-64 0,-3-4-12160 0</inkml:trace>
  <inkml:trace contextRef="#ctx0" brushRef="#br0" timeOffset="18345.49">16348 4377 25791 0,'0'0'1152'0,"0"0"224"0,0 0-1104 0,0 0-272 15,0 10 0-15,2 5 0 0,1 2 912 0,-2 6 128 16,-2 3 32-16,0 9 0 0,-3 7-48 0,4 1-16 15,0 7 0-15,-1-1 0 0,-2 1-112 0,1 3-32 16,-2 3 0-16,-1 2 0 0,0 1-240 0,0-1-48 0,-1 1-16 0,4-6 0 16,-1-6-368-16,2-4-64 0,0-4 0 0,0-6-128 15,1-5-1440 1,3-3-400-16,1-7-80 0</inkml:trace>
  <inkml:trace contextRef="#ctx0" brushRef="#br0" timeOffset="18985.93">19415 4208 7359 0,'0'0'656'0,"0"0"-528"15,0 0-128-15,0 0 0 0,0 0 2432 0,0 0 448 16,0 0 80-16,0 0 32 0,0 0-912 0,8 14-176 15,-4 0-48-15,-2 6 0 0,-1 3-304 0,-1 4-64 16,-2 6-16-16,-1 4 0 0,-2 5-512 0,0 1-96 16,-1 8-32-16,-1 0 0 0,0-1-32 0,-1 1-16 15,1 3 0-15,-1-6 0 0,-1-4-400 0,0-3-64 16,0-3-32-16,0-1 0 0,0-3-160 0,1 2-128 0,-1 0 144 0,0-1-144 31,1-3-800-31,2-5-256 0,2-2-48 0</inkml:trace>
  <inkml:trace contextRef="#ctx0" brushRef="#br0" timeOffset="19861.98">15955 6838 9215 0,'0'0'816'0,"0"0"-656"0,0 0-160 0,0 0 0 16,0 0 1936-16,0 0 368 0,0 0 64 0,13-2 0 15,-3 1-656-15,1-1-144 0,1-3-32 0,1 2 0 16,-1 0-368-16,6 1-80 0,0-2 0 0,2-3-16 16,2-1-400-16,3-4-80 0,2 2-16 0,1 0 0 15,0 4-304-15,0-3-64 0,-1 1-16 0,-3-1 0 0,-4 2-368 0,-2 0-80 16,-2-2 0-16,1 4-16 16,-4-2-704-16,-4 2-144 0,-9 5-32 0,0 0 0 15,0 0-560-15,0 0-112 0,0 0-32 0,-8 6 0 16,-4 3 368-16,-4 0 64 0,-4 4 16 0,-6 0 0 0,-6 0 1664 0,-3 1 320 15,-6 1 80-15,0 3 16 0,0 3 992 0,-3 0 208 16,1-2 48-16,2 0 0 0,2 2-128 0,2 0-32 16,4 3 0-16,1 2 0 0,3-5-224 0,5 4-64 15,2-1 0-15,7-1 0 0,5 0-704 0,7-10-128 0,3 1-48 0,8 6 0 16,5-3-208-16,4 0-32 0,5-2-16 16,7-3 0-16,6-1 112 0,4 3 0 15,0 0 16-15,6-1 0 0,2 1-272 0,-13-2-64 16,3 2-128-16,19 9 192 0,-5 0 128 0,-8-1 0 0,-6-1 16 0,-6-2 0 15,-6 0-16-15,-5 1-16 0,-2-1 0 0,-5 0 0 16,-7-2 32-16,-2 2 16 0,-4 1 0 16,-5 1 0-16,-8 1 64 0,-2 1 16 15,-5-2 0-15,-6-3 0 0,-2 0-432 0,-4-4 0 0,-2-4 128 16,0 0-128-16,-1-6-288 0,5-1-96 0,1-5 0 0,5-2-16 16,2 1-2304-1,8-5-464-15,4-1-96 0</inkml:trace>
  <inkml:trace contextRef="#ctx0" brushRef="#br0" timeOffset="20408.77">19157 7217 20271 0,'-11'-16'896'0,"4"7"192"0,0-2-880 0,0 2-208 15,1-4 0-15,-2 4 0 0,-2 3 960 0,3 2 128 16,-5 0 48-16,1 2 0 0,-2-3-368 0,-1 1-80 15,-3 1-16-15,1 5 0 0,-2 4-160 0,4 3-16 16,-4-1-16-16,-1 4 0 0,-4 5 80 0,-7 6 16 16,1 5 0-16,2-2 0 0,4 6-192 0,9-6-16 15,-2 3-16-15,-5 19 0 0,3-2-16 0,6 2 0 0,4 3 0 16,6-1 0-16,4-2-176 0,6-2-32 0,3-7-128 0,7-3 192 16,6-5 0-16,-5-13-16 0,3-1 0 0,13 4 0 15,4-4 80-15,-5-6 0 0,-2-6 16 0,1-7 0 16,-3-7 288-16,2 0 48 0,-2-5 16 0,1-2 0 15,-1-4 80-15,0-1 32 0,-1-7 0 0,-2 0 0 16,-2-4-240-16,-3-2-48 0,-6-2-16 0,-2 2 0 16,-5 0 208-16,-6-2 64 0,-7-2 0 0,-6-1 0 0,-4-6-144 15,-4 4-32-15,-2 4 0 0,-3 6 0 0,-1 4-256 0,-1 3-48 16,-1 5-16-16,-1 2 0 0,-1 6-208 0,1-2 0 16,-1 4-192-16,4 2 192 15,3 2-2240-15,2-2-320 0,1 2-80 0</inkml:trace>
  <inkml:trace contextRef="#ctx0" brushRef="#br0" timeOffset="21844.04">16681 4723 11967 0,'-19'2'1072'0,"9"1"-864"0,0-2-208 0,1 3 0 16,9-4 1536-16,-9 6 272 0,9-6 48 0,0 0 16 15,0 0-80-15,0 0 0 0,0 0-16 0,0 0 0 16,0 0-176-16,18 0-16 0,3-4-16 0,6 1 0 16,1-4-432-16,4-3-96 0,2 1-16 0,2-2 0 15,-1-1-352-15,1 2-80 0,1-3-16 0,-4 5 0 0,-4-4-320 16,-2 6-80-16,-3-2-16 0,-4 3 0 0,-3 1-160 0,-3 0-144 16,-3-1 144-16,-11 5-208 15,8-5-1904-15,-8 5-368 0,0 0-80 0</inkml:trace>
  <inkml:trace contextRef="#ctx0" brushRef="#br0" timeOffset="22127.19">17315 4102 21183 0,'0'0'1888'0,"0"0"-1504"15,0 0-384-15,10 12 0 0,1-1 1984 0,-1 6 336 16,-1 3 64-16,-3 7 16 0,0 5-992 0,-3 3-208 15,-2 3-48-15,-2 3 0 0,-2 3-352 0,0 4-80 16,-4 1-16-16,0-1 0 0,-2-3-384 0,-1 1-96 16,-1-6-16-16,2 1 0 15,1-2-912-15,0-2-192 0,0-4-48 0,3-2-14672 0</inkml:trace>
  <inkml:trace contextRef="#ctx0" brushRef="#br0" timeOffset="22761.7">19995 7600 14447 0,'0'0'640'0,"0"0"128"0,0 0-608 0,0 0-160 16,0 0 0-16,0 0 0 0,0 0 1664 0,0 0 320 15,0 0 48-15,10-3 16 0,0-3-256 0,2 3-32 16,-1-1-16-16,3-1 0 0,3-2-592 0,2 2-112 16,1-4-16-16,2 3-16 0,-2-3-240 0,3 3-64 15,2 2 0-15,2-1 0 0,1-1-352 0,0 0-80 16,-2 4-16-16,4-1 0 0,-4 0-256 0,1 1 0 15,-3 1 128-15,-2 1-128 16,-2-4-1664-16,-2 0-400 0,-4-1-80 0</inkml:trace>
  <inkml:trace contextRef="#ctx0" brushRef="#br0" timeOffset="22957.29">20648 7234 32079 0,'4'17'1408'0,"-1"-2"320"0,0 4-1392 16,1 7-336-16,0 4 0 0,-3 8 0 0,-1 7 1216 0,-1 2 160 0,0 2 32 0,-2 1 16 16,-1-1-336-16,1-14-64 0,-1 2 0 0,-4 20-16 15,0-5-544-15,2-5-96 0,2-4-32 0,2-6 0 16,-3-1-1120-16,3-10-240 0,2-2-32 16,3-4-16-16,2-10-2144 0,-5-10-432 15</inkml:trace>
  <inkml:trace contextRef="#ctx0" brushRef="#br0" timeOffset="23951.43">21190 3739 13823 0,'-4'-12'1216'0,"1"1"-960"16,3-2-256-16,3-2 0 0,3-1 1504 0,2-2 256 16,1-3 48-16,2 2 16 0,3-2-304 0,3-1-64 15,2-1-16-15,2 0 0 0,2-3-608 0,1 3-112 16,2 1-16-16,-2 6-16 0,1 2-240 0,0 3-64 16,-3 3 0-16,1 1 0 0,0 1-96 0,-1 3-32 15,-3 2 0-15,-3 4 0 0,-2 2-256 0,-2 4 160 16,-3 2-160-16,-3 3 128 0,-1 8 0 0,-2 3 0 15,-3 9 0-15,-2 2 0 0,-1 3-128 0,-1 8 160 0,0 2-160 0,0 8 160 16,0 3-160-16,-1 8 0 16,3 6 0-16,-2 4 128 0,1 4-128 0,1 7 0 15,-2 1 0-15,-1 6 0 0,-1 3 0 0,-1-1 0 16,2 1 0-16,0-1 0 0,0 2 0 0,4 2 128 0,1-6-128 0,3 1 0 16,3 1 0-16,2-3 128 0,3-3-128 0,3-3 0 15,3-3 160-15,2 2-160 0,4 0 192 0,2 1-192 16,0-2 224-16,3-2-64 0,-3-2-16 0,2 0 0 15,-2-5-144-15,0 5 160 0,-6-5-160 16,4 0 160-16,-3-1-160 0,0-5 192 0,-1 1-192 0,-1-2 192 16,0 1-192-16,-2-3 128 0,0-7-128 0,-1 2 128 15,0-3-128-15,0 0 0 0,1-4 144 0,0 0-144 16,-1-5 144-16,1 2-144 0,-1-2 192 0,0 1-192 0,0-1 208 16,2-1-64-16,-2-1-16 0,0-3 0 0,-1 0-128 0,2-5 160 15,0 2-160-15,1-4 160 0,-3-2-160 16,0 0 160-16,-2-5-160 0,1 0 160 0,-1-9-32 0,-1 3 0 15,-1-3 0-15,0-1 0 0,-1-3 64 0,-1-1 0 16,-2-1 0-16,-2-3 0 0,1-2 48 0,-1 0 16 16,-1-4 0-16,-3 2 0 0,0-11 160 0,-4 11 32 15,0 1 16-15,-1-1 0 0,-3-2 176 0,-2 0 16 16,-3-4 16-16,-1 3 0 0,-2 1 0 0,-3 2 0 16,-5-2 0-16,-1 1 0 0,-3-3-288 0,-2 3-64 15,-4-1-16-15,-7 2 0 0,-6-1-64 0,-4 2-16 16,-5 0 0-16,-1-1 0 0,0 0-64 0,1-2-16 0,2 1 0 0,2 4 0 15,1 1-144-15,2-3 0 0,1-1 0 0,2-6 0 32,3-1-1136-32,4-5-96 0,6-3-32 0,8-1-11552 0,5-5-2320 0</inkml:trace>
  <inkml:trace contextRef="#ctx0" brushRef="#br0" timeOffset="24714.67">22667 5196 13823 0,'0'0'1216'0,"0"0"-960"0,0 0-256 0,0 0 0 0,9-4 1888 0,1 4 336 16,-1 0 64-16,3 4 16 0,0 4-784 0,-1 3-160 15,5 4-16-15,0 5-16 0,3 6-336 0,4 4-64 16,0 4-16-16,5 8 0 0,2 2-208 0,7 6-64 16,4 4 0-16,5 2 0 0,-1 0 48 0,-3 2 0 15,-1 4 0-15,-4-6 0 0,-3-1-384 0,-2 0-80 16,-2-1-16-16,-3-3 0 0,-6-8-64 0,-4-1-16 15,0-5 0-15,-3-4 0 0,-1-5-128 0,-3-2 192 16,-1-4-192-16,-2-4 192 0,0 0-192 0,-1-9-176 16,-2-1 48-16,-4-8 0 15,0 0-2608-15,1-16-512 0,-1-12-96 0,-3 3-9312 0</inkml:trace>
  <inkml:trace contextRef="#ctx0" brushRef="#br0" timeOffset="24925.01">23370 5246 13823 0,'-2'-10'1216'0,"1"1"-960"0,1 9-256 0,0 0 0 16,0 0 3392-16,0 0 640 0,0 0 128 0,0 0 32 15,-9 10-2656-15,0 4-544 0,0 4-96 0,-5 6-32 16,-3 3-16-16,-2 6 0 0,-1 5 0 0,-1 3 0 16,1 2-128-16,-3 3-16 0,-3 6-16 0,-2 1 0 15,-2 3-176-15,-2 2-16 0,-4-1-16 0,-2 0 0 0,0 1-304 16,1-2-176-16,3-1 192 0,3-5-192 0,3-3 0 15,3-9 0-15,1-7 0 0,4-5 0 16,3-3-448-16,3-5-208 0,5-4-48 0,3-3 0 16,6-11-2432-16,0 0-480 0</inkml:trace>
  <inkml:trace contextRef="#ctx0" brushRef="#br0" timeOffset="25323.35">22782 4606 17503 0,'-31'-8'1552'0,"13"2"-1232"0,3-1-320 0,1 5 0 0,1-3 2288 0,1 1 400 15,2 1 64-15,3 2 32 0,7 1-1760 0,0 0-368 0,0 0-64 0,0 0-16 16,0 0 192-16,10-5 16 0,5-3 16 0,7 1 0 15,7 0-256-15,6-3-48 0,6 1-16 0,10-2 0 16,9 1-160-16,3 2-48 16,6-2 0-16,0 1 0 0,-5-4-272 0,0 4 0 0,-3-2 128 0,1 5-128 15,1-2 0-15,-5 3 0 0,-5 0 128 0,-4-5-128 16,-7-2 0-16,-7 2 0 0,-4-3 0 0,-7 6 0 16,-6-2 304-16,-3 3 0 0,-5 2 0 0,-10 4 0 15,0 0 368-15,-2-12 80 0,-9 1 16 0,-5 2 0 16,-6 5-192-16,-3 2-16 0,-7-3-16 0,-4 2 0 15,-3 0-352-15,-4 2-64 0,-4 1 0 0,1 0-128 0,3 0 128 0,2 3-128 16,4-1 0-16,8 1 0 16,5 1-1040-16,6-2-272 0,3-1-48 15,6 1-10160-15,9-2-2048 0</inkml:trace>
  <inkml:trace contextRef="#ctx0" brushRef="#br0" timeOffset="25650.9">24829 5625 25103 0,'0'0'1104'0,"0"0"240"0,0 0-1072 0,0 0-272 0,0 0 0 0,0 0 0 16,0 0 1344-16,10 9 224 0,1-4 32 0,6-4 16 15,5 1-224-15,3-2-48 0,4 0-16 0,6-3 0 16,4 1-720-16,3-2-144 0,1 0-16 0,-1 1-16 15,0 1-432-15,-5-1 128 0,-4 3-128 0,-3-1 0 16,-3 0-1264-16,-5 1-336 0,-7 1-64 16,-5 0-13264-16</inkml:trace>
  <inkml:trace contextRef="#ctx0" brushRef="#br0" timeOffset="25819.69">24806 6013 29487 0,'0'0'2624'0,"1"14"-2112"16,3-4-512-16,2 3 0 0,3 3 1088 0,4-1 96 15,5-2 32-15,1 0 0 0,5 0-16 0,5-6 0 16,7 0 0-16,11-4 0 0,8 0-432 0,3 1-96 16,2-3-16-16,-3-2 0 0,-2-3-656 0,-2 0 0 15,-1-1 0-15,0-1-12032 16,-1-3-2320-16</inkml:trace>
  <inkml:trace contextRef="#ctx0" brushRef="#br0" timeOffset="26386.2">28265 4573 28559 0,'-19'-24'2544'0,"7"11"-2032"0,0 4-512 0,-1-1 0 0,-1 2 0 0,0 1-256 16,-1 3 16-16,-2 4 16 0,-3 5 432 0,-1 0 96 16,-3-1 16-16,0 2 0 0,-1 7 0 0,-1 1 16 15,0 1 0-15,-4 4 0 0,-3 4 48 0,-1 6 0 16,-2 2 0-16,-2 7 0 0,-2 5 32 0,-2 4 16 15,0 5 0-15,0 12 0 0,0 4-176 0,2 7-16 16,3 5-16-16,3 7 0 0,2 6-64 0,6 2-16 16,2 0 0-16,3 1 0 0,3-1-144 0,6-5 0 15,2-5 144-15,6-5-144 0,4-5 128 0,7-6-128 16,6-4 128-16,5-12-128 0,3-7 224 0,6-8-32 16,6-5 0-16,8-4 0 0,2-7 384 0,8-5 64 0,6-3 0 0,2-11 16 15,0-4-144-15,1-5-16 0,-1-11-16 0,0-6 0 16,2-2-176-16,-15 5-48 15,7-8 0-15,3-3 0 0,5-8-16 0,-1-4-16 16,4-11 0-16,-5-2 0 0,1-9 240 0,-1-3 48 0,-1-7 16 0,-1-3 0 16,1-4-96-16,-8-1-32 0,-3-1 0 0,-8 4 0 15,-9 5-80-15,-6 4 0 0,-6 0-16 16,-10 10 0-16,-10 3 160 0,-8 4 48 0,-9 2 0 16,-22-16 0-16,-9 12-160 0,-9 7-32 0,-6 6 0 0,-3 7 0 15,-6 5-320-15,-7 2 144 0,-7 1-144 0,-7 4 0 16,0 5 0-16,1 4 0 0,0 5 0 0,3-2 0 15,-3 5-1552 1,7-2-224-16,7 5-32 0,10 1-18000 0</inkml:trace>
  <inkml:trace contextRef="#ctx0" brushRef="#br0" timeOffset="28160.81">15894 11004 11919 0,'0'0'512'0,"13"4"128"0,1 2-512 0,-4-3-128 0,0-6 0 0,-10 3 0 0,10 3 1248 0,-10-3 224 16,0 0 32-16,9 3 16 0,-9-3 160 0,0 0 48 16,0 0 0-16,0 0 0 0,0 0-64 0,0 0 0 15,0 0 0-15,0 0 0 0,-10 0-416 0,-1 0-96 16,-6-2 0-16,-2 4-16 0,-4-1-512 0,-4 4-112 16,-2 0 0-16,-5-1-16 0,-4 0-160 0,-4 2-16 15,-3 2-16-15,0-5 0 0,-2 3-48 16,-2 0 0-16,1-1 0 0,3 1 0 0,4 4-64 0,0-3 0 15,-2-2-16-15,3 1 0 0,2-2-176 0,4 1 160 16,1 0-160-16,3-1 160 0,6-1-160 0,4 0 0 16,3 1 0-16,3 1 0 0,3-1 0 0,2-1 0 15,9-3 0-15,-6 6 0 0,6-6 128 0,0 0-128 0,0 0 0 0,5 18 128 16,1-2-128-16,4 0 0 16,2-1 0-16,3 1-176 0,3 2 176 0,2 5 0 15,1 5 0-15,-1 1 0 0,0 3 0 0,1 5 0 0,-1 7 0 0,0 5 0 16,-1 8 0-16,-2 4 0 0,-3 8 0 0,-1 4 0 15,-3 10 0-15,0 1 0 0,0 1 0 0,-4 4 0 16,-1 4 0-16,-2 3 0 0,-3-3 0 0,0 0 0 16,-3-2 128-16,0 2-128 0,-1 2 160 0,0 0-160 15,-4-4 144-15,2 2-144 0,-2-3 128 0,0 2-128 0,-1 2 128 16,0 0-128-16,0-3 0 0,-1 3 128 0,-2-2-128 0,2 1 128 16,1 1-128-16,-2-3 128 0,1 1 0 0,-2-2 0 15,2-2 0-15,-2-1 0 0,1 0-128 16,1-5 160-16,-2-2-160 0,0-1 160 0,-2 4-160 0,1-4 192 15,2-4-192-15,-1-3 192 0,2-1-64 0,1-3-128 16,0-3 192-16,2-3-64 0,-1-4-128 0,2-4 192 16,1-7-192-16,3-3 192 0,0-7-64 15,2-3 0-15,2-6 0 0,2 0 0 0,2-6-128 0,3-2 0 16,0-3 0-16,5-1 0 0,3 2 0 0,3-4 0 0,5-1 0 16,6-4 0-16,1 2 0 0,2-3 0 0,0 2 0 0,6-4 128 15,3-1 0-15,4 2-128 0,4-3 192 16,5-1-64-16,5 1-128 0,2 0 0 0,3-4 144 0,1-1-144 15,-4-3 128-15,3-2-128 0,0-1 128 0,4-3-128 16,3 1 0-16,-1-2 0 0,-2-5 0 0,-4-3 0 31,-5-1-2112-31,-2-8-512 0</inkml:trace>
  <inkml:trace contextRef="#ctx0" brushRef="#br0" timeOffset="29625.86">16709 11572 2751 0,'-19'-10'256'0,"5"5"-256"16,4 0 0-16,1-4 0 0,4 3 4368 0,1 2 832 16,1-2 176-16,3 6 16 0,4-9-2768 0,3-3-576 15,4 2-96-15,6-2-32 0,3-5-912 0,4 2-192 16,3 1-48-16,6 2 0 0,4-3-160 0,3 0-32 16,5 0-16-16,1 3 0 0,1 2-80 0,0 5-16 15,-2 0 0-15,-1 5 0 0,-1 6-176 0,-6 0-32 16,-6 6-16-16,-12-3 0 0,-1 4-240 0,5 6 0 15,-5 1 128-15,-7 3-128 0,-6 0 0 0,-5 0 144 16,-5-2-144-16,-3 2 128 0,-8 1 0 0,-2-2-128 16,1-1 192-16,-9 0-64 0,2-3-128 0,2-2 160 15,1 1-160-15,4-2 160 0,3 0-160 0,5-2 128 0,7-4-128 0,3 1 128 16,-1-10-128-16,7 8 0 0,5 2 0 0,10 2 128 16,2 2-128-16,1 2 0 0,2 0 0 0,1-1 0 15,1-1 0-15,1 0 0 0,-2 2 0 0,-3 1 0 16,-1 2 192-16,-2 1-64 0,-3 0 0 0,-5 3 0 15,-2-5 192-15,-5 1 16 0,-6 0 16 0,-6 1 0 16,-6 0 272-16,-5 3 48 0,-4 3 16 0,-7-3 0 0,-6 1-176 16,-5 2-48-16,-5-1 0 0,-4-1 0 0,-4-7-192 15,0 1-32-15,0-4-16 0,4-1 0 0,0-3-224 0,5-5 0 16,4-2 128-16,5-5-128 16,4 0-1488-16,5-4-352 0,6-6-64 0,9 1-10192 15,5-1-2032-15</inkml:trace>
  <inkml:trace contextRef="#ctx0" brushRef="#br0" timeOffset="30082.62">20482 10984 16575 0,'0'0'736'0,"-4"-6"160"0,-1-5-720 0,2 6-176 0,2-2 0 0,1 7 0 16,0 0 2256-16,0 0 432 0,0 0 64 0,-4 11 32 15,-1 3-1440-15,2 3-272 0,0 2-64 0,-1 2-16 0,0 6 48 16,0 4 16-16,3 0 0 0,-2 6 0 0,2 8-96 0,1 4-32 16,0 5 0-16,0 7 0 0,-1 3-160 0,-2 6-16 15,0 2-16-15,-3 1 0 0,1 2-176 0,2-24-48 16,-3 5 0-16,0 24 0 0,0-13-144 0,-2-7-48 15,0-6 0-15,2-5 0 0,2-6-48 0,-2-3-16 16,2-3 0-16,2-4 0 0,0-3-32 0,2-6-16 0,0-5 0 0,4-2 0 31,2-2-1024-31,3-2-208 0,2-4-32 0,-1-4-17712 0</inkml:trace>
  <inkml:trace contextRef="#ctx0" brushRef="#br0" timeOffset="30874.28">16991 13728 6447 0,'0'0'576'0,"0"0"-576"0,0 0 0 0,-4 9 0 16,4-9 3376-16,0 0 560 0,0 0 112 0,0 0 32 0,8 13-1808 0,3-8-352 16,2-4-80-16,6-2-16 0,4-3-272 0,5-2-48 15,5-1-16-15,4 1 0 0,4-5-528 0,3-2-128 16,4-2 0-16,1-1-16 0,-5-4-416 0,4 2-80 15,0 0 0-15,-1 4-16 0,-3 2-304 0,-2-1 160 16,-4 2-160-16,-2-1 128 16,-5 1-512-16,-4 3-96 0,-5-1-32 0,-7 3-10240 15,-5 1-2048-15</inkml:trace>
  <inkml:trace contextRef="#ctx0" brushRef="#br0" timeOffset="31118.1">17245 13718 15663 0,'-45'14'688'0,"15"-5"144"0,0 4-656 0,1 1-176 16,-1 3 0-16,4 2 0 0,2 1 3584 0,-1 1 672 16,1 3 144-16,5 0 16 0,3-2-2672 0,2 0-528 15,1 1-128-15,9-7 0 0,2 1-208 0,3 0-48 0,4 2 0 0,5 2 0 16,5-1-288-16,6-1-64 0,0 2-16 0,7-1 0 16,7 4-160-16,4 3-48 0,5-1 0 0,2 2 0 15,1-1 16-15,-1 2 0 0,-3-2 0 0,-1 1 0 16,-1 1 112-16,-4-2 0 0,-3 3 16 0,-5-4 0 15,-3 1-64-15,-5-5-16 0,0 1 0 0,-7 0 0 16,-3-1 64-16,-5-2 16 0,-2 2 0 0,-8 1 0 0,-3 1 64 16,-3-4 16-16,-4 3 0 0,-8-3 0 0,-5 1-288 0,-3-1-64 15,-4-5-128-15,-5 0 192 0,-1-2-192 0,-3 0-160 16,-3-5 32-16,1-1 0 16,2-3-1472-16,4-3-304 0,3-2-48 0,7-2-11008 15,6-3-2208-15</inkml:trace>
  <inkml:trace contextRef="#ctx0" brushRef="#br0" timeOffset="31467.12">19418 14215 24879 0,'0'0'1088'0,"0"0"256"0,0 0-1088 0,0 0-256 0,0 0 0 0,9 5 0 16,2 0 2432-16,3-1 448 0,1 0 64 0,3-3 32 16,1-2-1520-16,3 0-304 0,3-5-64 0,4 4-16 15,3-3-272-15,3 0-48 0,0-2-16 0,3 4 0 16,-1 0-528-16,0 1-208 0,-1-4 176 0,-2 4-176 16,-4-2-320-16,-2 2-144 0,-4-1-48 0,-3-3 0 15,-3-1-2560-15,-4 2-512 0</inkml:trace>
  <inkml:trace contextRef="#ctx0" brushRef="#br0" timeOffset="31753.29">20328 13717 31327 0,'0'0'1392'0,"0"0"272"0,0 0-1328 0,5 10-336 0,-1 5 0 0,-2 7 0 16,1 4 1152-16,-4 9 144 15,-2 3 48-15,-3 6 0 0,-2 5-224 0,-2 4-32 16,-3 1-16-16,-2 8 0 0,-4 3-176 0,1 3-48 16,-1 2 0-16,2 0 0 0,3 0-256 0,3-20-48 15,-3 0-16-15,0 6 0 0,1 2-336 0,2-3-192 0,1-5 192 0,0-4-192 16,2 0 0-16,2-8 0 0,0-3 0 0,3-3-192 31,0-9-1280-31,3-5-256 0,3-4-64 0,2-9-10448 0,2-5-2096 0</inkml:trace>
  <inkml:trace contextRef="#ctx0" brushRef="#br0" timeOffset="32469.62">21153 10397 25791 0,'-9'-18'2304'0,"8"10"-1856"16,1-2-448-16,5 1 0 0,2-3 1056 0,6-1 112 0,5 3 32 0,2-3 0 15,3 0-512-15,6 1-112 16,2-1 0-16,3-2-16 0,3-3-240 0,4 1-64 0,3 2 0 0,1 1 0 16,-2 1-128-16,1 1-128 0,-4-1 144 0,-2 5-144 15,-3 2 0-15,-3 3 0 0,-3 2 0 0,-3 2 0 16,-4 2 0-16,-3 5 128 0,-4-2-128 0,-1 7 0 15,-3 3 0-15,-1 3 0 0,-2 7-176 0,-2 4 176 0,-2 4-144 16,0 8 144-16,-1 12 0 0,-2 7 0 0,-5 0 0 16,1 13 0-16,-3 9 0 0,0 9 0 0,-2 8 0 0,-1 11 0 15,-1 3 0-15,-1 6 0 0,-1 1 0 16,1 2 128-16,-2 1-128 0,0 2 144 0,-1-1-144 0,2 2 192 16,-1 1-192-16,-2-3 192 0,1-3-48 0,1-3 0 15,2 0 0-15,0 0 0 0,4-3-144 0,-1 1 128 16,2-5-128-16,-1-1 128 0,2 0-128 0,2-2 0 15,-1 2 144-15,2-2-144 0,1-5 0 0,2-2 144 16,2 1-144-16,2-3 0 0,4-7 224 0,-1-1-64 16,3-3-16-16,6-3 0 0,0-6 96 0,2 0 16 15,3-5 0-15,2-2 0 0,3-2-48 0,2-2 0 0,2-8 0 16,2 0 0-16,1-7 48 0,3-2 0 0,0 2 0 0,-2-9 0 16,-4-4-80-16,-3-4-16 0,-5-4 0 0,-2-4 0 15,-7-5-160-15,-4-3 0 0,-5-6 0 0,-5 0 0 16,-6-1 0-16,-9-1 0 0,-9-4 0 0,-11 2 0 15,-12-2 0-15,-9 3 0 0,-6 2 0 0,-8-2 0 16,-1 2 0-16,-1 0 0 0,-3 0 0 16,3-4 0-16,3 1 192 0,2-2-32 0,10-2-16 0,6-4 0 15,6-1-304-15,6-3-64 0,6-3-16 0,5-7-16880 16</inkml:trace>
  <inkml:trace contextRef="#ctx0" brushRef="#br0" timeOffset="32827.54">22981 12091 22111 0,'-16'-16'1968'0,"10"7"-1584"16,0 1-384-16,2 3 0 0,4 5 784 0,0 0 80 15,0 0 16-15,0 0 0 0,4 9-160 0,2 7-16 16,3 5-16-16,4 5 0 0,7 1-48 0,3 6-16 15,2 5 0-15,5 9 0 0,1 4 16 0,2 5 0 16,-2 4 0-16,2 3 0 0,3 0-112 0,-2 4-16 16,-1 4 0-16,-1 0 0 0,-3-2-320 0,-10-18-64 15,3 4 0-15,-5-1-128 16,-3 0-256-16,0-7-144 0,-1-2-48 0,-3-7 0 16,-2-4-400-16,-1-4-96 0,-3-8-16 0,-1-6-8224 0,-2-8-1648 0</inkml:trace>
  <inkml:trace contextRef="#ctx0" brushRef="#br0" timeOffset="33110.75">23555 12169 16575 0,'1'-14'1472'0,"1"9"-1168"0,-1-1-304 0,0 1 0 0,-1 5 3200 0,0 0 592 15,0 0 112-15,0 0 32 0,0 0-2624 0,-7 17-528 16,-2 6-96-16,-4 5-32 0,-2 7-32 0,-3 7-16 15,-1 0 0-15,-3 9 0 0,-3 2 144 0,-3 5 16 16,-4 5 16-16,-2 1 0 0,-3 4-176 0,-1 4-32 16,-2-1-16-16,-1 2 0 0,-4 1-320 15,1-4-64-15,-2-6-16 0,5-8 0 0,4-7-416 0,5-7-64 16,4-6-32-16,7-8 0 16,2-5-1504-16,2-8-320 0,5-9-48 0,3-5-13072 0</inkml:trace>
  <inkml:trace contextRef="#ctx0" brushRef="#br0" timeOffset="33479.71">22818 11449 35007 0,'0'0'3120'0,"0"0"-2496"0,10-11-496 0,7 4-128 16,6 2 0-16,10-1-160 0,9 0 160 0,6 1-208 15,5-6 208-15,4 2 128 0,6-3 0 0,3-1-128 16,4 4 144-16,3-1-144 0,6 4 0 0,0-2 144 16,1 2-144-16,-4 2 0 0,-1-1 0 0,2 3 0 0,0 4-176 15,-2 2 176-15,-2-2-128 0,-9-1 128 0,-6-1-160 0,-9-1 160 16,-7-1-192-16,-7 0 192 0,-8-2 0 0,-5 2 128 15,-8-1 0-15,-1 1 16 0,-13 2 496 0,0 0 112 16,-9-4 16-16,-8 0 0 0,-8-1-128 16,-8 1-32-16,-9-2 0 0,-4-3 0 0,-7 0-400 0,-3 0-80 15,-1 3 0-15,5 2-128 0,5-1 0 0,6 4 0 16,5 1-160-16,10 1 160 16,3 3-2112-16,6 0-320 0,6-1-48 0</inkml:trace>
  <inkml:trace contextRef="#ctx0" brushRef="#br0" timeOffset="33819.41">25347 12678 35999 0,'0'0'1600'0,"11"-2"320"0,3-2-1536 0,7 0-384 16,8 0 0-16,-3 3 0 0,10-1 0 0,4 0 0 16,7 2 0-16,4 0 0 0,0-6 0 0,-3 0 0 15,-3 0 0-15,-2 0 0 16,-1 0-1024-16,-4-3-208 0,-2 1-48 0,-3 4-8592 16,-7 1-1712-16</inkml:trace>
  <inkml:trace contextRef="#ctx0" brushRef="#br0" timeOffset="33974.43">25375 13058 34383 0,'-5'8'1520'0,"5"0"320"0,0-8-1472 0,4 6-368 0,3 3 0 0,3-2 0 15,4 4 464-15,3-5 32 0,5-1 0 0,5 0 0 16,3 0-80-16,10-3-16 16,3-4 0-16,5 0 0 0,4-1-160 0,3-6-48 15,1 0 0-15,2-2 0 16,3-2-2624-16,3-1-512 0</inkml:trace>
  <inkml:trace contextRef="#ctx0" brushRef="#br0" timeOffset="34560.61">28474 11592 28447 0,'-22'5'1264'0,"5"2"256"0,-3 1-1216 0,-4 5-304 0,-3-1 0 0,-4 9 0 15,-4 0 320-15,-2 6 16 0,-5 5 0 0,1 6 0 16,-3 5 272-16,-2 7 48 0,0 11 16 0,-5 2 0 16,1 6-304-16,-4 8-64 0,-2 5-16 0,2 5 0 15,3 5-144-15,4 3-16 0,4 2-128 0,6-4 192 16,4-1-192-16,6-1 0 0,5-4 128 0,11-4-128 16,2-7 0-16,10-6 144 0,7-5-144 0,10-8 128 15,6-7 112-15,10-8 16 0,7-4 0 0,11-5 0 16,11-4 592-16,4-7 128 0,-1-10 32 0,5-1 0 15,5-8-288-15,8-4-48 0,6-4-16 0,1-5 0 0,-1-3-352 16,0-5-80-16,3-1-16 0,2-5 0 0,2-2-208 16,-3-8 0-16,-5-6 128 0,-3-7-128 0,-2-5 0 0,1-8 0 15,0-13 128-15,-6-8-128 0,-8-3 0 0,-7-6 0 16,-9-7 0-16,-7 3 0 0,-7 3 144 0,-10 7-144 16,-6 5 128-16,-11 4-128 0,-8 5 544 0,-14 8 32 15,-10 3 0-15,-9 7 0 0,-12 3-80 0,-10 3-16 16,-13 4 0-16,-15 5 0 0,-14 0-480 0,-8 6 0 15,-6 6 0-15,-10 1 0 16,-12 5-1264-16,-2 3-288 0,2 0-64 0,-4 4-10976 16,-5 0-2192-16</inkml:trace>
  <inkml:trace contextRef="#ctx0" brushRef="#br1" timeOffset="50636.85">1074 12558 14735 0,'0'0'640'0,"-6"-4"160"0,-1-1-640 0,1 1-160 0,6 4 0 0,-10-5 0 16,2-2 2800-16,2 2 528 0,6 5 96 0,0 0 32 15,-5 0-1760-15,5 0-352 0,0 0-64 0,-4 10 0 16,1 4-640-16,2 4-128 0,0 4-32 0,1 2 0 16,4 5 16-16,1 2 0 0,1 1 0 0,1 2 0 15,-1 3-192-15,3-2-48 0,-2 1 0 0,1-1 0 16,1 0-128-16,-1-1-128 0,0-2 192 0,0-2-192 16,0-3 128-16,1 0-128 0,-3-7 0 0,2-3 0 0,-2-5-128 15,0-1-96-15,1-6-16 0,-7-5 0 16,0 0-2128-16,7-8-416 0,1-6-96 0</inkml:trace>
  <inkml:trace contextRef="#ctx0" brushRef="#br1" timeOffset="50819.16">904 12362 30575 0,'0'0'1344'0,"0"0"304"0,0-8-1328 0,5-2-320 16,4-1 0-16,5-1 0 0,2-2 816 0,6-4 80 15,5 1 32-15,2-2 0 0,3-8-160 0,3 1-48 16,3-4 0-16,3 2 0 0,2-3-400 0,2 6-64 0,-2-2-32 0,1 4 0 16,-2-1-224-16,-2 6-128 0,-5 4 128 0,10-5-208 31,-10 4-1584-31,-8 6-304 0,-8 7-64 0,-6 6-12064 0</inkml:trace>
  <inkml:trace contextRef="#ctx0" brushRef="#br1" timeOffset="50966.35">1140 12714 26895 0,'0'0'1184'0,"0"0"256"0,0 0-1152 0,9 4-288 0,1 0 0 0,3-3 0 16,2-2 160-16,6-3-32 0,-2-4 0 0,7 0 0 16,5 1 112-16,6-6 16 0,5-1 0 0,15-6-12672 15</inkml:trace>
  <inkml:trace contextRef="#ctx0" brushRef="#br1" timeOffset="51310.6">1838 12676 26719 0,'0'0'2368'0,"0"0"-1888"15,0 0-480-15,0 0 0 0,-4 7 2144 0,-1 6 336 0,-1 0 64 0,-3 5 16 16,1 4-2048-16,-1 1-384 16,-3 4-128-16,1 0 0 0,3-1 0 0,-1 1 0 15,1 2 0-15,3-4 0 0,5-1 0 0,0-3 0 16,3-3 0-16,4-1 0 0,7-6 0 0,3-3 0 0,2-3 0 0,2-5 0 16,3-5 160-16,2-2-16 0,2-2 0 0,-1-5 0 15,-5-3 304-15,-1-2 64 0,-2-2 16 0,-4-3 0 16,-3 0 176-16,-4 1 48 0,-1-1 0 15,-5 1 0-15,-4 1-144 0,-5 2-32 0,-3 2 0 16,-2 3 0-16,-5 0-320 0,-2 5-64 0,-3 1 0 0,-2 4-16 16,-1-2-336-16,1 5-64 0,2 2-16 0,-5 2 0 15,4 2-2240-15,8 2-448 16,5-3-80-16</inkml:trace>
  <inkml:trace contextRef="#ctx0" brushRef="#br1" timeOffset="51622.32">2569 12536 22111 0,'-3'13'1968'0,"3"-4"-1584"0,-2 2-384 0,2 3 0 0,0 5 1712 0,0 5 256 16,-1-1 48-16,-2 1 16 0,-1 3-944 0,0-2-192 15,1 3-48-15,-2-4 0 0,-2 2 48 0,1-5 16 16,-3-4 0-16,3-2 0 0,0-5-272 0,3 1-64 15,3-11-16-15,0 0 0 0,0 0 48 0,-5-7 16 16,-1-3 0-16,3-6 0 0,3-2-192 0,0-4-48 16,2-3 0-16,3 1 0 0,2-4-256 0,0 1-128 15,1 0 128-15,1 2-128 0,2 2 160 0,2-2-160 16,1 0 192-16,2 6-192 0,4 1 0 0,0 3 0 16,1 3 0-16,11 0 0 15,-4 4-688-15,-1 8-240 0,-2 7-48 0,2-2-16688 0</inkml:trace>
  <inkml:trace contextRef="#ctx0" brushRef="#br1" timeOffset="52075.6">4329 11783 25791 0,'-7'-11'2304'0,"7"11"-1856"16,1-4-448-16,4-3 0 0,2-1 0 0,5-2 0 15,1 2 0-15,1-3 0 0,0 2 128 0,4 0 64 16,0 3 32-16,2 3 0 0,-2 2-224 0,-1 2 176 16,1 3-176-16,-3 7 160 0,2 3-160 0,-3 7 0 15,-4 3 0-15,-6 8 0 0,-7 2 0 0,-3 5 160 16,-5 3-160-16,-5 5 160 0,-4 3-16 0,-2-2 0 16,-4 3 0-16,-1-1 0 0,-3-6 288 0,0 1 48 15,2-6 16-15,4-1 0 0,3-5 688 0,5-2 144 16,5-7 16-16,3-1 16 0,4 1-592 0,7-6-112 15,5-7-16-15,2 0-16 0,6 1-448 0,7-6-176 16,4-1 128-16,5-2-128 0,3-3 0 0,5 0 0 0,3 0 0 16,1-4 0-16,1-1-160 0,-2-5-112 0,-2 1-32 15,13-8 0 1,-10 1-2288-16,-8 1-464 0</inkml:trace>
  <inkml:trace contextRef="#ctx0" brushRef="#br1" timeOffset="52286.55">5186 11842 30399 0,'0'0'2704'0,"0"0"-2160"0,0 0-544 0,9 5 0 0,1 3 608 0,3 1 16 16,1 5 0-16,0 1 0 0,0 4 16 0,0 1 0 15,1 3 0-15,2 2 0 0,-1-2-448 0,1 4-64 16,-3 2-128-16,0 2 176 0,0-5-176 0,0 4 0 15,0 2 0-15,-2-6 0 16,0 1-1392-16,-2-5-304 0,3-3-64 0,-2-3-16 16,1-3-464-16,-2-6-112 0,0-1-16 0,-1-6-8112 0</inkml:trace>
  <inkml:trace contextRef="#ctx0" brushRef="#br1" timeOffset="52456.24">5522 11795 25567 0,'0'0'1136'0,"-5"-1"224"0,-2 1-1088 0,1 3-272 0,-2 6 0 0,3 3 0 16,-4 3 1280-16,-1 7 208 0,-1 2 48 0,-3 5 0 16,-1 2-560-16,-2 3-96 0,-1 1-32 0,-1 5 0 15,0 3-224-15,-1-2-48 0,1 3-16 0,-3-1 0 16,3 4-432-16,-1-2-128 0,1 1 0 0,-4 11 0 16,5-14-2240-1,6-7-544-15,6-7-112 0</inkml:trace>
  <inkml:trace contextRef="#ctx0" brushRef="#br1" timeOffset="52901.85">6081 11562 22111 0,'-6'-6'1968'0,"6"6"-1584"0,0 0-384 0,9-4 0 16,3-2 2704-16,5-2 464 15,3 3 96-15,4-4 0 0,0 5-2576 0,3-1-528 16,4-1-160-16,-2 2 0 0,-1 2 0 0,-3 2 0 16,1 3 0-16,-2 6 0 0,-1 0 0 0,-3 6 0 15,-3 7 0-15,-7 6 0 0,-5 1-256 0,-5 6 80 16,-6 5 16-16,-5 5 0 0,-5 6 160 0,-5 1-192 15,-3 1 192-15,-1 0-192 0,-4 0 192 0,-2-8 0 0,3 1 0 0,2-7 0 16,1 0 576-16,6-6 80 0,3-4 32 16,4-6 0-16,3 0 32 0,4-6 16 0,4-1 0 15,2-2 0-15,7-5-480 0,3-2-112 0,2-4-16 0,5-3 0 16,2-3-128-16,3-6-176 0,5 0 48 16,1-5 0-16,1 0-2352 15,1 0-464-15</inkml:trace>
  <inkml:trace contextRef="#ctx0" brushRef="#br1" timeOffset="53229.47">7761 11904 24479 0,'-1'-20'1088'0,"1"12"208"0,-1-4-1040 0,-2 1-256 16,-2-1 0-16,-2-2 0 0,-3 1 816 0,-2 4 96 16,-1-1 32-16,-2 5 0 0,-1 5-160 0,-5 4-16 0,-3 3-16 0,-1 3 0 15,-2 6-192-15,0 4-48 0,1 5 0 0,0 1 0 16,1 6-32-16,2 1-16 15,3 2 0-15,3 0 0 0,3 0-160 0,5-3-48 16,4 1 0-16,4-2 0 0,3 0-256 0,3-7 0 0,4-3 0 0,3-3 0 16,3-3 0-16,3 0 0 0,2-6 0 0,3-1 0 15,1-6-192-15,2-2-80 0,0-1-32 16,2-4-9888-16,1-4-1984 16</inkml:trace>
  <inkml:trace contextRef="#ctx0" brushRef="#br1" timeOffset="53540.53">8400 11715 31391 0,'-21'-4'688'0,"12"4"144"0,-1 0 16 0,0 1 48 0,-1 2-720 0,-3 3-176 0,-5 8 0 0,-2 0 0 0,0 5 416 0,-4 2 48 16,-1 3 16-16,-1 4 0 0,3 0-144 0,0 2-16 15,5 3-16-15,1-2 0 0,3-5-32 0,3 2 0 16,3-6 0-16,4 0 0 0,5-5-80 0,3-1 0 16,2-5-16-16,4-5 0 0,1-2-176 0,3-3 0 15,2-4 144-15,0-2-144 0,2-7 224 0,-1 2-32 16,1-3 0-16,-5-2 0 0,1 0 208 0,-1-2 48 16,-2 1 0-16,-1 3 0 0,-2 0 32 0,0 2 16 15,-2 3 0-15,-2 1 0 0,-3 7-240 0,0 0-64 16,0 0 0-16,0 10 0 0,-1 4-192 0,1 1 0 15,0 3 0-15,1 2 0 0,1-1 0 0,0 2 0 16,2-4 0-16,1 2 0 16,2 0-464-16,0-1-96 0,2-2-16 0,3-2 0 15,2-6-2336-15,3 0-480 0,5-5-80 0</inkml:trace>
  <inkml:trace contextRef="#ctx0" brushRef="#br1" timeOffset="53879.64">9110 11538 30399 0,'-18'0'2704'0,"-2"1"-2160"0,2 6-544 0,7-1 0 0,-3 0 1712 0,-3 6 224 16,-3-1 48-16,-2 2 16 0,-2 2-1296 0,0 3-272 16,0-1-48-16,1-1-16 0,1-1-368 0,3-1 144 15,3 3-144-15,2-2 0 0,2-1 0 0,5 3 0 16,2-3 0-16,3-2 0 0,5 4 0 0,2-1 0 15,6 0 0-15,3 0 0 0,4 2 0 0,4 1 0 16,2-4 0-16,5 2 0 0,-1 2 0 0,-1 0 0 16,-2-2 0-16,-4 2 0 0,-2 0 0 0,-4 0 0 15,-4 1 0-15,-2 4 0 0,-4-4 0 0,-2 0 0 16,-3-3 0-16,-4 0 0 0,-5-5 208 0,0 2-64 16,-3-3-16-16,-5-1 0 0,-3-3 0 0,-3 1-128 15,-1-4 192-15,-3-3-64 16,2 0-448-16,-1-3-112 0,-1-5-16 0,2 0-11120 15,1-4-2224-15</inkml:trace>
  <inkml:trace contextRef="#ctx0" brushRef="#br1" timeOffset="54236.37">9573 11686 33167 0,'0'0'2944'0,"0"0"-2352"0,11 5-464 0,1 1-128 16,0-2 816-16,1 0 144 0,1-2 16 0,0-2 16 16,1 0-448-16,3-5-96 0,0-1 0 0,1-4-16 15,-1 2-304-15,0-3-128 0,-1-1 128 0,0 1-128 0,1-6 0 0,-4 2 128 16,0 1-128-16,-2 1 0 0,0 0 0 0,1-2 128 16,-5 0-128-16,0 1 0 0,-2 1 288 0,-2 1-32 15,-1 3 0-15,-2 1 0 0,-1 8 176 0,0 0 16 16,0 0 16-16,-8 5 0 0,-2 3-80 0,-1-1-32 15,-3 6 0-15,0 4 0 0,0 3-224 0,0 0-128 16,1 3 160-16,2 3-160 0,1-1 0 0,2 3 128 16,4-5-128-16,-1 1 0 0,4 1 0 0,2-3 0 15,2 0 0-15,2-3 0 0,2-1 0 0,3-3-240 16,2-1 80-16,3-2 16 0,4-3-128 0,3-2-32 16,2-2 0-16,4-5 0 15,2-1-96-15,2-5-32 0,1 0 0 0,0 0 0 16,0-6-1808-16,-1 1-384 0,0-1-64 0</inkml:trace>
  <inkml:trace contextRef="#ctx0" brushRef="#br1" timeOffset="54958.77">833 14196 25631 0,'0'0'1136'0,"0"0"224"0,0 0-1088 0,0 0-272 0,0 0 0 0,0 0 0 0,0 0 768 0,3 6 80 15,0 6 32-15,-1 2 0 0,0 7-112 0,-1 4 0 16,0 6-16-16,-1 4 0 0,0 4-112 0,-1 3-32 15,-2 6 0-15,1 3 0 0,-1 4-144 0,-3 1-16 16,1-2-16-16,-1 1 0 0,-1-3-432 0,3-1 0 16,1-4 0-16,-8 13 0 15,4-15-2320-15,-3-8-400 0,2-9-80 0</inkml:trace>
  <inkml:trace contextRef="#ctx0" brushRef="#br1" timeOffset="55280.04">669 14736 23951 0,'0'0'2128'0,"6"-4"-1696"16,3 1-432-16,2-1 0 0,3 0 816 0,3-5 80 15,4 4 0-15,2-1 16 0,4-3-224 0,6 0-48 16,-2-3-16-16,-5 6 0 0,1 0-320 0,-4 2-64 16,-3 0-16-16,-3 4 0 0,-1 3-224 0,-3 2 144 15,-4 1-144-15,-2 0 128 0,0 6 0 0,-2 2-128 0,0 0 192 0,-2 5-64 16,-1 4 272-16,-1 0 48 0,-2 5 16 0,1-3 0 15,1 4-16-15,2-5 0 0,3-1 0 0,1-1 0 16,0-4-64-16,2-3 0 0,1-2-16 0,3-2 0 16,1-5-16-16,4 1 0 0,3-3 0 0,4-7 0 15,-3-1-80-15,3-2-16 0,0-6 0 0,-1-2 0 16,0 0 64-16,-1-2 16 0,-3-2 0 0,-2 0 0 0,-4 1 128 16,-4 0 32-16,-3 0 0 0,-6 4 0 0,-5-1 176 0,-3 3 32 15,-6-1 16-15,-4 4 0 0,-4-1-336 0,-3 5-80 16,-1 0-16-16,-1 6 0 0,-5 0-288 0,2 5 0 15,1 2 0-15,-8 2 0 16,6 2-1520-16,8-1-256 0,6-5-48 0</inkml:trace>
  <inkml:trace contextRef="#ctx0" brushRef="#br1" timeOffset="55797.01">2439 13524 28559 0,'-9'12'1264'0,"6"-7"272"0,-3 3-1232 0,3 5-304 0,-4 2 0 0,2 7 0 15,0 6 0-15,0 6 128 0,0 8-128 0,0 7 0 16,-1 3 720-16,-2 4 48 0,-1 4 0 0,-2 6 0 16,-3 3-256-16,0 1-64 0,0 1 0 0,0-2 0 15,0 1-80-15,0-7-32 0,0-4 0 0,5-7 0 0,0-5-96 0,3-10-32 16,3-12 0-16,0-3 0 0,6-6 304 0,2-6 64 15,3-10 16-15,2-4 0 0,3-8-48 0,4-6-16 16,2-5 0-16,6-6 0 0,3-3-528 0,-3-2 0 16,2-2 0-16,1 1 0 0,-3 0 0 0,3 6 0 15,0 1 0-15,-3 5 0 0,1 7 0 0,-2 4 0 16,-1 6 0-16,-2 6 0 0,1 6 0 0,-4 6 0 16,-4 3 0-16,-1 3 0 0,-2 5 0 0,-1 3 0 15,-5 1 0-15,3 3 0 0,-6 2 0 0,0-1 0 16,-2-1-208-16,0 12 80 15,1-2-2224-15,4-9-432 0,1-5-96 0,2-11-11392 0</inkml:trace>
  <inkml:trace contextRef="#ctx0" brushRef="#br1" timeOffset="56133.88">3389 14045 28559 0,'-23'-5'1264'0,"13"5"272"0,0-2-1232 0,-3 5-304 16,-1 2 0-16,0 5 0 0,-4-2 1472 0,-1 4 256 0,0 6 32 0,0 4 16 16,-3 0-976-16,2 3-192 0,0-2-32 0,-1 5-16 15,2-2-112-15,4 2-32 0,5-3 0 0,1 0 0 16,8-1-224-16,2-4-64 0,4-2 0 0,3-2 0 0,2-9-128 16,3 1 0-16,0-6 0 0,1-4-176 15,3-6 176-15,-3-1 0 0,0-5 0 0,0-1 0 0,-1-5 0 0,-2-1 0 16,1 0 0-16,-6-2 0 0,-2 3 192 15,-2 2-16-15,0 5-16 0,-4 0 0 0,-2-1 96 0,1 5 0 16,3 9 16-16,-7-2 0 0,0 2-272 0,0 6 0 16,1 2 0-16,1 5 0 0,1 2 0 0,1 3 0 15,2 1 0-15,1 1 0 0,3-1-384 0,1-1 32 16,1-2 0-16,6 5 0 16,3-5-1472-16,3-3-288 0,2-5-64 0</inkml:trace>
  <inkml:trace contextRef="#ctx0" brushRef="#br1" timeOffset="56399.67">3579 13991 24879 0,'-7'19'1088'0,"4"-6"256"15,0 7-1088-15,0 7-256 0,2-4 0 0,1-4 0 0,0 5 1616 0,0 3 272 16,0-2 48-16,0 5 16 0,0-1-768 0,1 1-160 0,2 2-16 0,-1-5-16 15,1-1-544-15,-1-5-128 0,2-1 0 0,-2-6-16 16,1-2-96-16,-2-6-16 0,-1-6 0 0,0 0 0 16,0 0 160-16,0 0 32 0,5-9 0 0,-1-1 0 15,0-7 112-15,0 1 16 0,-3-2 16 0,4-2 0 16,-2-1 0-16,-1 0 0 0,2-3 0 0,0 1 0 16,1-1-160-16,1-1-48 0,3 5 0 0,-1 0 0 0,2 1-192 15,-2 1-128-15,2 1 160 0,-1 3-160 0,0 2 128 16,1 1-128-16,-1 5 0 0,0-1 144 0,-2 3-288 0,0 0-64 15,-1 1-16-15,3 0 0 16,-9 3-2288-16,9-4-464 0,-9 4-96 0,7-3 0 0</inkml:trace>
  <inkml:trace contextRef="#ctx0" brushRef="#br1" timeOffset="56746.5">4110 14150 22111 0,'-2'7'1968'0,"4"1"-1584"16,1-2-384-16,2 2 0 0,3 1 2672 0,1 0 448 15,4-4 80-15,-1 0 32 0,4-3-2080 0,-1-4-400 16,0 0-96-16,3-3-16 0,0-7-384 0,-2 2-96 16,1-3-16-16,-1-3 0 0,1 1-16 0,-2-3 0 15,-3 1 0-15,0 2 0 0,-4 1 192 0,-2 0 48 16,-2-1 0-16,-3 2 0 0,-5 2 80 0,-2-1 0 15,-3 3 16-15,-3 3 0 0,-6 4-112 0,1 2-32 0,-3 2 0 0,-3 7 0 16,-2 1-160-16,-1 4-32 0,1 4-128 16,-1 0 192-16,5 2 0 0,-1 2-16 0,2 2 0 0,3 0 0 15,5 5-48-15,1-2 0 0,4 3 0 16,3-3 0-16,3 1-128 0,6-4 192 0,4 3-192 0,7-4 192 16,3-3-192-16,5-2 0 0,4-4 0 0,16 2-176 15,0-8-1424 1,1-4-304-16,3-7-48 0</inkml:trace>
  <inkml:trace contextRef="#ctx0" brushRef="#br1" timeOffset="56930.62">6367 13741 8287 0,'0'0'736'0,"-2"-6"-592"16,-1-3-144-16</inkml:trace>
  <inkml:trace contextRef="#ctx0" brushRef="#br1" timeOffset="57385.58">6317 13688 14559 0,'0'0'640'0,"-6"5"144"0,0 4-624 0,-2-2-160 16,-2 6 0-16,-1 2 0 0,-2 0 2000 0,-2 6 368 0,-1 0 80 15,-1 6 16-15,-3-2-704 0,-2 3-144 16,-1-3-16-16,-3 1-16 0,0 5-432 0,-1-2-96 0,0-5-16 16,1 3 0-16,-5-3-336 0,2-2-80 0,0-3-16 0,-1-2 0 15,0-4-96-15,-1-4-32 0,-1 0 0 0,3-8 0 16,1-2-32-16,0-4 0 0,0-3 0 0,5 1 0 16,1-6-96-16,0 0-32 0,2-1 0 0,2-2 0 15,1-3-160-15,3 0-32 0,3-2-128 0,2 2 192 16,1 3-192-16,6 2 0 0,2 1 0 0,2 0 0 0,5 3 0 15,3 0 0-15,4 5 0 0,4 2 0 0,5 5-160 16,5 1 160-16,2 2-128 0,3 6 128 0,1-1 0 0,-1 2-160 16,-1 4 160-16,-1-1 0 0,-2 4 0 0,-1-1 0 15,-1-2 0-15,-2 1 0 0,0-6 0 0,2 1 0 16,0-1 0-16,0-4 0 0,1-4 0 0,1-3 0 16,1-2 0-16,1-3 0 0,1-7 0 0,-2-2 0 15,1-3 0-15,0-3 0 0,-3-1 128 0,-1-1-128 16,-2-3 0-16,0 1 0 0,-3-2 192 0,-2 0-48 15,-5 1-16-15,-4-1 0 0,-2-1 32 0,-4-1 0 16,-2 5 0-16,-6 3 0 0,-3 1 208 0,-3 2 32 16,-1 2 16-16,-3 5 0 0,-5 2 64 0,-2 6 16 15,-4 3 0-15,-5 4 0 0,-2 4-272 0,-3 2-48 16,-2 5-16-16,1 1 0 0,0 4-160 0,3 2 0 16,2-3 0-16,-8 7 0 15,9-2-1216-15,7-5-288 0,7-2-48 0,6-6-16720 0</inkml:trace>
  <inkml:trace contextRef="#ctx0" brushRef="#br1" timeOffset="58022.12">7708 13238 4607 0,'0'0'192'0,"-1"-6"64"0,0-2-256 0,-1 1 0 0,2 0 0 0,0 7 0 0,2-8 4416 0,-2 8 832 16,0 0 160-16,0 0 32 0,0 0-3232 0,0 0-656 15,0 11-128-15,0 3-16 0,-2 7-288 0,1 4-48 16,0 8-16-16,-2 5 0 16,-1 0-192-16,-1 4-32 0,-1 3-16 0,0 2 0 0,-2-1-176 0,0 2-48 15,-2-1 0-15,0-2 0 0,4-4-464 0,1-2-128 16,1-5 0-16,0 7 0 16,1-13-464-16,6-9-176 0,2-8-16 0,5-10-16 15,3-4-2528-15,5-13-496 0</inkml:trace>
  <inkml:trace contextRef="#ctx0" brushRef="#br1" timeOffset="58224.28">8120 13156 28559 0,'0'0'1264'0,"0"0"272"0,-4 9-1232 0,0 0-304 16,1 4 0-16,-1 2 0 0,0 8 1504 0,-1 2 240 15,-3-1 48-15,1 6 16 0,-1-1-784 0,-5 4-176 16,-1 4-16-16,0 1-16 0,-1 1-112 0,0 2-32 15,1 4 0-15,1-1 0 0,2-3-352 0,0 1-64 16,4 0 0-16,2-4-16 0,1-3-368 0,3-2-80 16,1-7-16-16,3 7 0 15,4-10-1856-15,-1-6-368 0,1-5-80 0,-2-4-12928 0</inkml:trace>
  <inkml:trace contextRef="#ctx0" brushRef="#br1" timeOffset="58426.04">7356 13688 16575 0,'-22'-3'736'0,"15"2"160"0,2 1-720 0,0-3-176 0,5 3 0 0,5-7 0 0,2-1 3648 0,9-1 704 15,4-1 144-15,7-5 32 0,8-1-3216 0,8 0-640 16,7-2-128-16,7 0-32 0,7 0 96 0,2 1 16 16,2-1 0-16,1 1 0 0,-3 1-368 0,2 2-80 15,-5 0-16-15,22-4 0 16,-16 2-1264-16,-12 4-256 0,-12 4-48 0,-21 5-8864 15,-6-1-1760-15</inkml:trace>
  <inkml:trace contextRef="#ctx0" brushRef="#br1" timeOffset="58527.05">7678 13782 21183 0,'-25'12'1888'0,"17"-7"-1504"16,-1 2-384-16,4-2 0 0,5-5 1952 0,0 0 320 0,7 4 64 15,5-3 16-15,2-2-1488 0,6-3-288 16,5 0-64-16,6-5-16 0,4 0 16 0,4-3 16 15,3-1 0-15,2 0 0 0,2-2-144 0,3 0-16 16,1 1-16-16,20-3 0 16,-5 2-2416-16,-9 3-496 0</inkml:trace>
  <inkml:trace contextRef="#ctx0" brushRef="#br1" timeOffset="59148.4">9464 13332 11055 0,'0'0'480'0,"0"0"112"0,-6-5-464 0,0-1-128 16,-4 0 0-16,-3 1 0 0,-1 1 2112 0,-1 2 416 15,-2-2 80-15,0 6 16 0,-4 2-1056 0,1 1-208 16,0 5-32-16,1 3-16 0,-1 2-368 0,3 3-80 16,3-1-16-16,1-1 0 0,8 2 96 0,-1-3 16 15,4 2 0-15,5-2 0 0,2 0-528 0,3-3-112 16,2 1 0-16,2-6-16 0,2 1-432 0,4-6-96 16,3 1-16-16,8-6 0 15,-1-3-160-15,-3-4-48 0,-1 0 0 0,-8 3 0 0,-1 0 208 0,-2-4 48 16,-3 4 0-16,-1-2 0 0,-3 4 192 0,-6 5 0 15,0-8 0-15,0 8 160 0,-8-4-160 0,-3 3 0 0,-3 1 0 0,-3 3 0 16,2 2 0-16,-1 0 0 16,-2-1 0-16,4 2 0 0,1 0 0 0,3-3 0 0,2-1-144 15,8-2 144-15,0 0 0 0,7-2 0 0,3-7 0 16,4-1 0-16,4-5 0 0,5-4 0 0,3-4 0 16,3-5 0-16,-1-2 0 0,-1 0 0 0,1-3 128 0,-1-3-128 15,-2-1 192-15,1 1 0 0,-2-1 0 0,0-1 0 16,-1-2 656-16,-2 2 128 0,0-1 32 0,-5-2 0 15,0-2-352-15,-3 1-64 0,-1 2-16 0,-4 1 0 16,-3 1-320-16,0 7-64 0,-4 7 0 16,0 5-16-16,-1 3-176 0,-1 8 0 0,1 8 144 0,-5 6-144 15,-1 8 0-15,-1 8 0 0,0 8 0 0,0 6 0 16,2 6 0-16,0 9 0 0,-1 9 0 0,-1 4 0 16,-3 6 0-16,-1 7 0 0,1 4 0 0,-3 3 0 0,-1-2 0 0,1 1-160 15,0-4 160-15,-4 29-160 16,1-19-1856-16,2-12-368 0,4-13-80 15,1-6-16-15,3-7 0 0,0-9 0 16,1-13 0-16</inkml:trace>
  <inkml:trace contextRef="#ctx0" brushRef="#br1" timeOffset="59322.2">9434 13829 33055 0,'16'-16'1472'0,"-6"11"288"0,4-5-1408 0,3 1-352 15,6-3 0-15,5-1 0 0,3 1 784 0,7-3 96 16,3-3 16-16,4 1 0 0,6-3-640 0,3 0-112 15,0 0-16-15,1-2-128 0,-4 1 0 0,-3 2 0 0,-1 1 0 16,12-5 0 0,-9 2-2112-16,-6 6-512 0</inkml:trace>
  <inkml:trace contextRef="#ctx0" brushRef="#br1" timeOffset="59979.23">1633 15978 4607 0,'4'-13'400'0,"0"6"-400"0,1-1 0 16,0-2 0-16,-1 1 2160 0,0-1 336 0,0 2 80 0,-1-2 16 16,0 2-736-16,-3-1-128 0,0 3-48 0,-1-3 0 15,-3 3-240-15,0 0-48 0,-1-1-16 0,-3 2 0 16,-1 4-448-16,-2 0-96 0,-3 3 0 0,-4 1-16 15,-3 2-112-15,-3 5 0 0,-4-1-16 0,-3 6 0 0,-2 4-176 0,0 4-16 16,-1 0-16-16,1 0 0 0,2 3 160 0,4-1 48 16,3-3 0-16,5 1 0 0,5-2-112 15,4-6-32-15,7-4 0 0,7 1 0 0,5-7-416 16,8-1-128-16,7 0 0 0,8-4 0 0,7-3 0 0,7 0 128 16,3 1-128-16,1-2 0 0,-4-1 128 0,2 0-128 15,-4 1 0-15,-2 3 0 0,-2 2 0 0,-6 3 0 16,-5 5 128-16,-6-2-128 0,-5 5 0 0,-5 2 0 15,-7 4 128-15,-7 3-128 0,-7 3 256 0,-6 6-16 16,-4 1 0-16,-7 4 0 0,-5-2 48 0,-6 1 16 16,-5 3 0-16,-5-1 0 0,-3-1-32 0,-4-2 0 15,-2-1 0-15,0-2 0 0,3-7-272 0,4-1 0 16,2-3 128-16,5-2-128 0,6-6-176 0,3-5-80 16,8-2-32-16,5-5 0 15,6-4-2064-15,7-3-400 0,4-5-96 0</inkml:trace>
  <inkml:trace contextRef="#ctx0" brushRef="#br1" timeOffset="61009.9">2232 15916 21183 0,'-8'5'1888'0,"-3"4"-1504"0,-2 0-384 0,1 5 0 16,-2 0 816-16,0 5 80 0,-3 4 32 0,-1 2 0 15,-3 3 0-15,-2 2 0 0,0 2 0 0,1 1 0 16,1 0 208-16,4 0 32 0,3 2 16 0,7-4 0 16,7 0-544-16,3-2-96 0,8-3-32 0,5-5 0 15,7-4-320-15,4-6-192 0,3-3 192 0,5-7-192 0,0-2 224 0,2-8-64 16,1-1-16-16,3-4 0 0,-2-5 240 0,1-2 32 16,-6-2 16-16,-1 1 0 0,-4 0-80 0,-2-1-16 15,-9-1 0-15,-3 1 0 0,-5 3-112 16,-4 2-32-16,-3 0 0 0,-7 2 0 0,-6-1-48 0,-7 1-16 15,-4 0 0-15,-3 4 0 0,-6 1-128 0,3-1 0 16,-4 3 0-16,2-1 0 0,-2 2-192 0,5 0 48 16,3 5 0-16,-4 0 0 15,5 2-240-15,10 1-64 0,4 0 0 0,8 0 0 16,0 0-256-16,0 0-64 0,10-2-16 0,5 0 0 16,5-4 272-16,4-1 64 0,2-2 16 0,-4 0 0 0,5-1 432 0,6-1 0 0,4-4 0 15,3-3 0-15,4-3 0 0,-1-1 0 16,-3-1 0-16,0-1 0 0,-2-3 0 0,-2 0 0 15,-3-3 0-15,-3-1 0 0,1 2 160 0,-5-3 16 16,-2 0 0-16,-1 3 0 0,-2-1 208 0,-1-2 32 16,-2-1 16-16,-3 0 0 0,-1 0-160 0,-1-2-16 15,-4 0-16-15,-2-1 0 0,-2-1-240 0,-2 2 144 16,-4-3-144-16,-3 6 128 0,-1 0-128 0,-3 5 0 16,-2 4 144-16,0 7-144 0,-2 6 0 0,3 2 0 0,-2 9 0 15,0 7 0-15,-2 4 0 0,0 9-160 0,0 7 160 0,1 8-160 16,-1 4 160-16,3 7 0 0,-3 5 0 0,3 2-128 15,2 4 128-15,-1 7 0 0,1 5 0 0,0 3 0 16,2 0 0-16,2 0 0 0,0-1 160 0,3-2-160 16,1-4 336-16,3-7-16 0,3-6-16 0,2-8 0 0,0-5 144 15,2-9 16-15,3-3 16 0,2-7 0 16,0-7-224-16,2-5-32 0,1-5-16 0,0-10 0 0,2-3-32 16,3-7-16-16,-3-4 0 0,4-4 0 0,-2-3-160 0,-1 1 0 15,0-1 0-15,-2-4 128 0,1 3-128 0,-2 0 160 16,1 6-160-16,-1 0 160 0,-2 3-160 15,0 4 0-15,-4 2-192 0,1 8 192 0,0 4-192 0,-2 4 192 16,-2 4-192-16,-1 4 192 0,-2 3-192 0,-2 3 192 16,-2 2-192-16,-2 4 192 0,-1 2-192 0,-1 3 192 15,-2-1-192-15,0 1 192 0,-2-3 0 0,-1-1 0 16,2-6 0-16,3-5 0 0,-2-2 0 0,3-4 0 16,1-7 0-16,0 0 0 0,0 0 0 0,7-9 208 15,1-4-48-15,1-1-16 0,1-4-144 0,1-2 192 16,2-2-192-16,1 2 192 0,3-2-192 0,-2 2 0 15,-1 0 0-15,0 6 0 0,0 1 0 0,2 3 0 0,2 3 0 16,0 5 0-16,1 3 0 0,3 5 0 0,-1 6-128 0,0 4 128 16,1 3 0-16,-1 1 0 15,-2 1 0-15,-1 1 0 0,-2 1 0 0,3-6 0 16,-2 1 0-16,1-6 0 0,1-2 0 0,-2-3 0 16,0-1 0-16,-1-5 0 0,0-8 0 0,0 0 0 0,-1-6 0 0,2-2 0 15,0-2 128-15,-1 0-128 0,1-2 128 0,-1-3-128 16,-2 0 128-16,-2-2-128 0,0 1 0 15,1 4 128-15,0 0-128 0,-2 4 0 0,2 1 0 0,-2 2 0 16,1 6 0-16,-1 1 0 0,-2 5-128 0,-9 0 128 16,9 8 0-16,-1 1 0 0,-3 3 0 15,-2 5 0-15,-3 1 0 0,-1 1 0 0,-4 1 128 0,-4 3-128 16,-2 1 0-16,-7 0 0 0,-4 2 0 0,-4 0 0 16,-5-3 336-16,1 1-16 0,-3-1 0 0,-2-5 0 15,-3-2 320-15,1-3 48 0,2-4 16 0,0-3 0 0,2 1-496 16,3-7-80-16,2-5-128 0,-5-4 176 15,7-1-1664-15,9-1-336 0,4-4-64 0,8 4-16 16</inkml:trace>
  <inkml:trace contextRef="#ctx0" brushRef="#br1" timeOffset="61710.68">4615 15900 17503 0,'0'0'1552'0,"6"7"-1232"15,1 4-320-15,3 3 0 0,7 2 2672 0,2 1 464 16,5 5 112-16,1 2 16 0,1 7-1616 0,-1 0-320 16,-1 1-64-16,-2 8-16 0,-2-2-368 0,-4 2-80 15,-5 6-16-15,-3-1 0 0,-2 2-144 0,-6-5-16 0,-4-2-16 0,-3 1 0 16,-5-2-208-16,-2-3-32 15,-1-6-16-15,1 0 0 0,0-1-352 0,-2-8-192 0,0-3 32 16,0-5-11616-16,0-7-2304 16</inkml:trace>
  <inkml:trace contextRef="#ctx0" brushRef="#br1" timeOffset="62230.43">6555 15270 17503 0,'0'0'1552'0,"-5"4"-1232"0,5-4-320 0,-6 0 0 16,-1-3 1648-16,2-2 272 0,5 5 48 0,-2-10 16 16,2-5-272-16,2-3-48 0,2-4-16 0,1 0 0 15,2-5-496-15,0-2-80 0,1-3-32 0,2-3 0 16,1 0-352-16,2-1-80 0,1 2-16 0,0 0 0 16,0 2-176-16,-1 6-32 0,0 4-16 0,0 6 0 0,-2 4-224 0,0 3-144 15,-1 5 192-15,2 6-192 0,-2 7 144 0,1 5-144 16,2 7 0-16,1 4 144 15,1 7-144-15,-2 6 0 0,1 4 0 0,-3 4 0 0,0 5 0 16,-4 2 0-16,1 3 0 0,-3 1 128 0,-1 5-128 0,-2-1 0 16,1 4 0-16,-3-6 128 0,-1-2-128 0,1-1 0 15,-3-4 0-15,-1-3 128 0,2-4-128 0,-3-1-256 16,-1-5 64-16,1-4 16 16,3-2-1424-16,-2-7-304 0,-1-2-48 0,-4 2-12976 0</inkml:trace>
  <inkml:trace contextRef="#ctx0" brushRef="#br1" timeOffset="62387.04">6493 16089 28559 0,'0'0'2544'0,"0"0"-2032"16,0 0-512-16,10-5 0 0,5 1 1104 0,4-1 128 16,4-4 32-16,7 1 0 0,5-3-608 0,6-2-112 15,5 0-32-15,2-2 0 0,0-4-192 0,3 0-32 16,-1 0-16-16,0-3 0 0,4 2-272 0,-2 1 0 0,-1 2 0 0,-3 5-10672 15,-3-2-2064-15</inkml:trace>
  <inkml:trace contextRef="#ctx0" brushRef="#br1" timeOffset="62878.54">8288 15086 23951 0,'0'0'2128'0,"0"0"-1696"15,0 0-432-15,0 0 0 0,2 10 704 0,1 4 64 16,2 4 16-16,-1 1 0 0,0 1 48 0,-2 5 16 16,-1 3 0-16,1 5 0 0,-2 2-176 0,-2 2-32 0,0 2-16 0,-3-1 0 15,-2 2-32-15,0-2 0 0,-2-1 0 0,0-4 0 16,0-3-192-16,1-4-32 0,2-4-16 0,0-6 0 15,-1-5 144-15,2-2 16 16,5-9 16-16,0 0 0 0,0 0 336 0,-2-11 64 16,2-5 16-16,1-3 0 0,2-4-560 0,2-5-96 0,1 0-32 0,2-5 0 15,0 0-256-15,4-1 128 16,2-2-128-16,2 5 0 0,4 3 0 0,1-1 0 0,3 3 0 16,2-1 0-16,0 5 0 0,5 2 0 0,1 4-144 0,15-2 144 31,-8 7-1952-31,-2 6-304 0,-1 2-64 0,-3 3-13808 0</inkml:trace>
  <inkml:trace contextRef="#ctx0" brushRef="#br1" timeOffset="63170.21">9113 15029 30399 0,'-14'11'2704'0,"5"-6"-2160"0,-1 4-544 0,-1 1 0 0,3 8 384 0,-4 2-48 16,-1 4 0-16,3 1 0 0,-1 4 192 0,1-3 48 15,-2 2 0-15,3-2 0 0,-1 2 80 0,5-5 32 16,4 0 0-16,2-4 0 0,3-3-368 0,2-2-64 16,4-2 0-16,3-7-16 0,2-4-80 0,4-2-16 15,4-6 0-15,3-4 0 0,-1-3 64 0,1-4 16 16,-1-2 0-16,-1 1 0 0,-1-3 32 0,-4 2 0 16,-2-2 0-16,-6 4 0 0,-2-1 304 0,-3 1 64 15,-6 1 16-15,-2 0 0 0,-6 4-240 0,-3-1-32 16,-3-1-16-16,-7 4 0 0,0 2-352 0,-1 4 0 15,-2 0 0-15,-10 5 0 16,2 4-352-16,5 2-96 0,4 3 0 0,7 0-16 16,3-4-1136-16,3-1-208 0,10-4-48 0,0 0-9216 0,0 0-1824 0</inkml:trace>
  <inkml:trace contextRef="#ctx0" brushRef="#br1" timeOffset="63563.04">9753 14835 23039 0,'-10'13'2048'0,"0"4"-1648"0,1 3-400 0,-1 1 0 16,0 5 1632-16,1-2 240 0,0 3 48 0,1-3 16 0,1 3-784 15,2-1-144-15,0-4-48 0,1-2 0 16,1-2-240-16,4-3-48 0,2-1-16 0,1-5 0 0,3-1-208 0,4-7-64 16,0-5 0-16,2-3 0 0,1-1 16 0,1-5 0 15,2-3 0-15,0-2 0 0,1-1-16 0,-1 0-16 16,-1 0 0-16,-2 0 0 0,-1 1-48 0,-2 0-16 15,-1 3 0-15,-1 1 0 0,-4 4-64 0,1-2-16 16,-1 7 0-16,-5 5 0 0,0 0-224 0,9 5 0 16,1 5 0-16,0 2 0 0,-1 4 0 0,1 5 0 15,1 3 0-15,3-1-160 0,-1 5 0 0,0-4 0 16,-2 1 0-16,3 1 0 0,0-6-176 0,0-2-48 16,3-5 0-16,-2-6 0 0,-1 1 192 0,2-8 16 15,2-5 16-15,0-2 0 0,-3-7 400 0,1-1 80 16,0-4 0-16,1-3 16 0,-3 0 192 0,-2-8 48 15,0 2 0-15,-3 0 0 0,-3-3 64 0,-2-2 0 16,-4-6 16-16,-4 0 0 0,-2-3-160 0,-1-4-48 0,-4-2 0 0,3 6 0 16,-2 5-256-16,4 3-64 0,-2 6-128 15,3 4 192-15,0 5-432 0,1 5-80 0,0 5-32 16,0 1-13296-16,3 4-2672 0</inkml:trace>
  <inkml:trace contextRef="#ctx0" brushRef="#br1" timeOffset="64403">1435 17849 20271 0,'0'0'896'0,"0"0"192"0,-5 0-880 0,5 0-208 0,0 0 0 0,-5 5 0 0,2 3 1024 0,0-1 144 15,1 6 48-15,2 4 0 0,2 4-400 0,1 3-80 16,-3 6-16-16,2 1 0 0,-2 5 80 0,0 2 16 16,0 0 0-16,-2 3 0 0,2 2-16 0,-2-2 0 15,1-4 0-15,-2-2 0 0,-1-6-144 0,0-4-16 16,2-3-16-16,1-4 0 0,1-5-48 0,0-5-16 15,0-8 0-15,0 0 0 0,2-8 0 0,4-5 0 16,3-5 0-16,0-4 0 0,3-6-224 0,3-2-32 16,-1-4-16-16,1-1 0 0,0-2-288 0,2 0 0 15,0 1 0-15,-1 3 0 0,2 0 0 0,0 4 0 16,-2 2 0-16,2 7 0 0,1 2 0 0,1 4 0 16,-1 8 0-16,0 4 0 0,-1 8 0 0,1 2 0 0,0 8 0 0,-1 4 0 15,-1 5 0-15,-3 3 0 16,-2 5 0-16,-3 2 0 0,-4-1 0 0,-3 2 0 15,-2 1 0-15,-2-3 0 0,0-1 160 0,-2-6-160 0,-1-1 128 0,0-5-128 16,2-6 272-16,1-6-16 0,2-9-16 0,0 0 0 16,2-5-16-16,3-7 0 0,3-2 0 0,2-7 0 15,3-5-224-15,2-2 176 0,3 0-176 0,2-3 160 16,1 0-160-16,2 4 0 16,-3-1 0-16,3 5 0 0,3 3 0 0,0 4 0 0,1 3 0 0,-3 8-176 15,1 2 16-15,2 6 0 0,0 6 0 0,-3 6 0 16,-3 4-160-16,-2 5-48 0,-1-1 0 0,-3 5 0 15,-1 0-256-15,-5 4-48 0,0 0-16 0,-2-4 0 16,0 2-1424-16,1-6-304 0,-1-3-48 0,1-5-7312 16,0-3-1456-16</inkml:trace>
  <inkml:trace contextRef="#ctx0" brushRef="#br1" timeOffset="64684.89">2634 18014 28271 0,'-3'26'1248'0,"4"-14"272"0,2 9-1216 0,1 2-304 16,1-1 0-16,-1 4 0 0,1 1 1088 0,0-3 144 15,-1 2 48-15,1-4 0 0,2-3-128 0,0-1-32 16,-1-2 0-16,2-3 0 0,1-5-416 0,2-2-64 0,-1-1-32 0,2-5 0 16,0-5-144-16,0-2-16 15,2-6-16-15,-1 0 0 0,-2-5 112 0,-1-2 32 16,0-2 0-16,1 1 0 0,-3-1-128 0,0-3 0 15,-2 1-16-15,-2 1 0 0,0-3-128 0,-3 3-32 0,-2 2 0 0,-2 0 0 16,1 1 48-16,-1 4 16 0,1 2 0 0,-1 1 0 16,0 5-336-16,0 1 0 0,0 2 0 0,3 5-192 31,0 0-1488-31,0 0-304 0,0 0-64 0,0 0-10400 0,0 0-2080 16</inkml:trace>
  <inkml:trace contextRef="#ctx0" brushRef="#br1" timeOffset="64898.33">3407 17196 10127 0,'0'0'448'15,"-3"-5"96"-15,-1-3-544 0,3 0 0 0,1 8 0 0,0 0 0 0,0-6 1472 0,0 2 192 16,0 4 48-16,0 0-7936 0</inkml:trace>
  <inkml:trace contextRef="#ctx0" brushRef="#br1" timeOffset="65112.75">3396 17173 5519 0,'0'0'496'0,"0"0"-496"16,0 0 0-16,0 0 0 0,0 0 2432 0,0 0 384 15,0 0 64-15,0 0 32 0,8 1-1664 0,-8-1-336 16,0 0-64-16,0 0-16 0,8 0 0 0,-8 0-16 16,0 0 0-16,0 0 0 0,0 0 64 0,0 0 16 15,0 0 0-15,0 0 0 0,6-4-144 0,-6 4-32 16,0 0 0-16,0 0 0 0,0 0-208 0,0 0-32 0,0 0-16 15,0 0 0-15,0 0-256 0,0 0-48 0,0 0-16 0,0 0 0 16,0 0 112-16,0 0 0 16,0 0 16-16,0 0 0 0,0 0 48 0,0 0 0 15,0 0 0-15,0 0 0 0,0 0-320 0,0 0 0 0,0 0 0 0,0 0 0 32,0 0-336-32,0 0-176 0,0 0-48 0,0 0 0 15,0 0-656-15,0 0-144 0,6 9-32 0,-6-9 0 16,0 0-304-16,0 0-64 0,5 8-16 0,-5-8 0 0</inkml:trace>
  <inkml:trace contextRef="#ctx0" brushRef="#br1" timeOffset="65617.42">3934 17766 11967 0,'0'0'1072'0,"-1"-6"-864"16,-2-4-208-16,1 1 0 0,-1-1 3472 0,-3 1 656 15,1-3 128-15,0 4 32 0,-2-4-2544 0,0 3-496 16,-2-2-96-16,-3 1-32 0,-2 1 16 0,-2-4 0 15,-2 3 0-15,-4-2 0 0,1 2-304 0,-2 3-48 16,-1 0-16-16,0 2 0 0,0 4-192 0,-2 3-64 16,3 4 0-16,-2 1 0 0,1 5-256 0,2-1-48 15,0 2-16-15,5 2 0 0,0 3-192 0,6-3 0 16,-1 0 0-16,7-1 0 0,4 2 0 0,3-1 0 0,5 0 0 0,5 0 0 16,6-3 0-16,5 0-128 15,6 2 128-15,3-1 0 0,-1 0 0 0,-1 1 0 0,3 0 0 16,-2 2 0-16,-1-2 0 0,-1-1 0 0,-4 1 0 0,-4 1 0 15,-2 1 0-15,-2-2 0 0,-6-1 0 0,-2 3 0 16,-4-1 0-16,-5 2 304 0,-4-1-48 0,-3 4 0 16,-3 1 0-16,-7-1 0 0,-6-1 0 0,-3 1 0 0,-4 1 224 0,-3-2 32 15,-2-3 16-15,-2 0 0 0,-1-5-368 0,1-1-160 16,0-6 128-16,6-1-128 0,3-3-128 0,4-3-128 16,1-2 0-16,8-5-16 15,2-4-2368-15,8-4-480 0,2-6-80 0</inkml:trace>
  <inkml:trace contextRef="#ctx0" brushRef="#br1" timeOffset="65823.37">4356 17122 19343 0,'0'0'1728'0,"-10"10"-1392"15,1-1-336-15,4 1 0 0,0 4 4016 0,2 4 720 0,1 4 160 0,-1 4 32 16,1 9-3504-16,-3 5-688 15,0 3-144-15,-2 7-16 0,0-2-96 0,-1 4-16 0,0 3 0 0,2 2 0 16,0-3 80-16,-3-5 16 16,2 0 0-16,1-4 0 0,1-3-560 0,2-4-192 15,0-3 0-15,0-3 0 16,3-6-2464-16,-3-3-480 0,2-8-112 0,-3-1-12192 0</inkml:trace>
  <inkml:trace contextRef="#ctx0" brushRef="#br1" timeOffset="65956.9">3943 17683 14735 0,'0'0'640'0,"4"-7"160"0,0 1-640 0,3-1-160 0,6-1 0 0,6 1 0 16,6-2 4992-16,6 3 976 0,2-4 192 0,4 3 48 15,2-4-4608-15,2 2-896 0,3-1-192 0,1 1-48 0,-1-2-272 16,6 2-48-16,1-4-16 0,23-6 0 16,-3 0-1776-16,-8 1-352 0,-2-2-80 0</inkml:trace>
  <inkml:trace contextRef="#ctx0" brushRef="#br1" timeOffset="66572.16">6405 16794 23327 0,'-10'-18'1024'0,"5"12"224"0,-1-3-992 0,-1 1-256 0,1-3 0 0,1 5 0 15,1-1 1024-15,4 7 144 0,0 0 48 0,0 0 0 16,-5 9-464-16,1 3-96 0,2 5-16 0,0 9 0 16,2 4 80-16,3 6 16 0,-1 5 0 0,5 2 0 15,-2 5 0-15,1 4 0 0,-1 2 0 0,0 0 0 0,-2 2-96 0,-1 1 0 16,-2-1-16-16,0-4 0 0,-2-5-368 0,1-5-64 15,1-4 0-15,-2-8-16 0,1-9 112 0,1-5 32 16,1-5 0-16,-1-11 0 0,0 0 128 0,7-6 16 16,0-3 16-16,3-6 0 0,3-5-240 0,1 0-48 15,0-4-16-15,3-1 0 0,-3 0-176 0,1 1 0 16,1 3 0-16,1 2 0 0,-1 3 0 0,2 7 0 16,-1 3 0-16,-1 5 0 0,0 6 0 0,-2 2 0 15,-2 6 0-15,-2 2 0 0,-3 5 0 0,-5 1 0 16,-3 2 0-16,-4 4 0 0,-5-2 0 0,-5 4 0 15,-3-1 128-15,0 2-128 0,-4-4 0 0,1 1 128 16,-2-7-128-16,1-1 0 0,-2-3-128 0,2-4-128 16,2-5 0-16,1-4-16 15,3-4-432-15,2-4-64 0,2-6-32 0,5-5-10864 0,1-5-2176 16</inkml:trace>
  <inkml:trace contextRef="#ctx0" brushRef="#br1" timeOffset="66879.95">6884 17240 23039 0,'-3'13'2048'0,"3"-13"-1648"0,0 0-400 0,0 6 0 15,1 1 2560-15,3 0 416 0,1-2 96 0,2 2 0 16,4 0-1696-16,1-4-352 0,1-2-64 0,2-1 0 0,2-1-336 0,1-4-64 16,-1-5-16-16,2-2 0 15,2 2-368-15,-1-5-176 0,-2-1 160 0,-2 1-160 16,0-3 320-16,-4 1-48 0,-1-2 0 0,-4 2 0 0,1 1 32 0,-4 2 0 15,-3 0 0-15,-2 1 0 0,-4 4-48 0,-2 0 0 16,-3 5 0-16,-3 4 0 0,-2 4-256 0,-3 6 160 16,-2 2-160-16,0 5 128 0,-1 5-128 0,2 2 128 15,-1 0-128-15,1 6 128 0,2-2 32 0,3 2 0 16,4 2 0-16,4 3 0 0,3-3 48 0,4-1 16 16,3-1 0-16,5 1 0 0,5-7-224 0,4 1 176 15,4-3-176-15,3-3 160 16,5-1-688-16,4-6-144 0,1-4-32 0,8 0-12176 0,3-4-2448 15</inkml:trace>
  <inkml:trace contextRef="#ctx0" brushRef="#br1" timeOffset="67362">9134 16755 7359 0,'-9'-11'320'0,"7"8"80"0,-3-1-400 0,0-4 0 0,-2 2 0 0,0-3 0 16,-2 0 4992-16,0 3 896 0,-1-2 192 0,-2 3 48 15,0-3-3680-15,-2 3-720 0,0 1-160 0,0 2-32 0,-2 4-528 0,0 2-112 16,-1 5-32-16,0 3 0 0,-3 5-480 0,1 6-112 16,-1 1-16-16,1 2 0 0,2 2-48 0,2 1-16 15,1 0 0-15,2 2 0 0,3-1 16 0,1-6 0 16,7-1 0-16,-1-4 0 0,4-1-80 0,3-4 0 16,2-4-128-16,2-3 192 0,3-2-64 0,2-3 0 15,1-3-128-15,0-3 192 0,2-1 64 0,1-5 0 16,-1 0 0-16,1-4 0 0,-1 1-112 0,-2 3-16 15,0-1 0-15,0 5 0 0,1 1-128 0,0 5 0 16,1 5 0-16,-1 3-176 0,0 5 176 0,-1 1 0 0,3 2 0 0,-1 3 0 16,5 3 0-16,-2-3 0 0,1-2 0 15,0-5 0-15,2-2 0 0,1-2 0 16,3-5 128-16,2-6-128 0,3-5 0 0,0-6 128 16,0-5-128-16,-1-3 0 0,0-8 0 0,2 1-128 15,0-3 0-15,10-14 0 16,-6 6-1472-16,-5 4-272 0,-4 6-64 0,-4 2-14896 0</inkml:trace>
  <inkml:trace contextRef="#ctx0" brushRef="#br1" timeOffset="68185.87">3643 19082 11967 0,'0'0'1072'0,"-8"1"-864"0,2 1-208 0,0 0 0 16,-1 1 2944-16,2 3 528 0,1 2 112 0,2 4 32 16,1 2-2288-16,1 4-464 0,2 6-96 0,-1-1 0 15,1 5-144-15,-2 0-32 0,-3 4 0 0,1 2 0 0,-1 3 176 16,-1 2 16-16,2 0 16 0,-3 1 0 15,-2 0-96-15,1-4 0 0,0 1-16 0,-1-4 0 0,0-6-192 0,0-3-48 16,2-5 0-16,0-5 0 0,0-7 128 0,5-7 0 16,0 0 16-16,0-7 0 0,3-7-144 0,2-4-48 15,0-7 0-15,4-3 0 0,0-5-224 0,2-1-48 16,3-1-128-16,1 0 192 0,3-1-192 0,0 2 0 16,1 1 0-16,0 5 0 0,1 0 0 0,1 6 0 15,-1 5 0-15,2 5 0 0,-1 6 0 0,3 4 0 16,0 6 0-16,-1 6 0 0,-1 6 0 0,-4 1 0 15,-2 4-192-15,-2 2 192 0,-4 5 0 0,-2-2 0 16,-2 4 0-16,-2-2 0 0,-4 1 0 0,-1-3 0 16,-3 0 0-16,0-6 0 0,0-2 288 0,1-4-32 0,-1-6-16 0,4-8 0 15,0 0 96-15,-3-5 32 16,2-6 0-16,2-3 0 0,3-7-208 0,2-3-32 16,3-4-128-16,3 0 192 0,1-2-192 0,2 4 0 0,3-2 0 15,2 5 0-15,2 1 0 0,0 5 0 0,1 3 0 0,3 7 0 16,3 3-128-16,-1 11 128 15,0 3 0-15,1 8 0 0,2 7-240 0,-6 2 64 0,-2 5 16 0,-1 1 0 16,-5 2-32-16,1 2-16 0,-3 0 0 0,-2-1 0 16,-1-3-1520-1,-2-4-288-15,0-2-64 0,0-6-8992 0,-1-3-1808 0</inkml:trace>
  <inkml:trace contextRef="#ctx0" brushRef="#br1" timeOffset="68548.89">4861 19222 12895 0,'0'0'1152'0,"0"0"-928"16,-7-1-224-16,0-1 0 0,7 2 3120 0,0 0 576 15,0 0 112-15,0 0 32 0,-3 7-2816 0,2 0-576 16,0 3-96-16,1 2-32 0,0 1 384 0,1 4 80 16,2 2 16-16,-2 6 0 0,-1-1 272 0,1 1 48 0,5 2 16 0,-2 7 0 15,1-8-384-15,2-4-80 16,0-4-16-16,3-6 0 0,3-3-240 0,1-6-48 16,0-4-16-16,0-4 0 0,3-5 208 0,-1-5 32 0,1-6 16 0,-1-2 0 15,1-7 16-15,-1-1 0 16,0-3 0-16,-1 4 0 0,0-2-320 0,-2-1-64 0,-3 0-16 0,-1 1 0 15,-3 3-224-15,1-1 128 0,-4 4-128 0,0 0 0 16,-3 5 0-16,0 0 0 0,0 4 0 0,1 8 0 16,-1 1-1184-1,4 3-176-15,-1-1-48 0,-3 6 0 0,0 0-1936 0,5-5-400 0</inkml:trace>
  <inkml:trace contextRef="#ctx0" brushRef="#br1" timeOffset="68833.75">5818 18407 17503 0,'0'-13'768'0,"0"4"176"0,0-1-752 0,0 3-192 15,0 7 0-15,0 0 0 0,0 0 3216 0,0 0 624 16,0 0 112-16,0 19 16 0,0 5-2480 0,0 4-496 15,-1 7-96-15,-3 4-32 0,0 4-80 0,0 4-16 16,-1 4 0-16,3 2 0 0,-2 0 64 0,-3 1 16 0,0 0 0 0,0 0 0 16,4-1-304-16,0-1-64 0,1-1-16 0,2-5 0 15,3 0-464-15,0-8 0 16,-1-3 0-16,1-10 0 16,0-1-416-16,-1-4-176 0,-1-2-48 0,4-2 0 15,1-5-2144-15,-1-3-432 0,0-5-96 0</inkml:trace>
  <inkml:trace contextRef="#ctx0" brushRef="#br1" timeOffset="69207.72">6418 18218 31439 0,'-10'-9'1392'0,"10"9"288"0,0 0-1344 0,0 0-336 0,0 0 0 0,-9 4 0 0,9-4 336 0,-7 14 0 16,2 5 0-16,2 7 0 0,-4 0-80 0,1 7-32 16,0 1 0-16,-2 5 0 0,0 7 224 0,2 1 32 15,0 3 16-15,3 3 0 0,0 1 112 0,1 2 32 16,-1 1 0-16,1 2 0 0,-1 0-304 16,3-3-48-16,2-1-16 0,3-3 0 0,0-2-272 0,1-9 128 15,2-8-128-15,2-4 0 0,0-4 128 0,3-8-128 16,-1-5 0-16,1-6 0 0,4 1 144 0,-1-6-144 15,1-4 0-15,2-2 144 0,1-6-144 0,1-1 0 16,-2-4 0-16,-4 2 128 16,-1-5-1072-16,0-3-208 0,-1-1-64 0,2-9-9632 15,-4 1-1936-15</inkml:trace>
  <inkml:trace contextRef="#ctx0" brushRef="#br1" timeOffset="69314.67">6178 18899 29487 0,'0'0'2624'0,"0"0"-2112"16,0 0-512-16,0 0 0 0,11-1 1088 0,3-3 128 16,3 0 0-16,3 0 16 0,4-5-928 0,2 0-304 0,-1-2 160 0,4-2-160 15,2-2 128-15,0 0-128 0,3-3 128 0,13-6-128 32,-4-3-2368-32,-4 6-544 0</inkml:trace>
  <inkml:trace contextRef="#ctx0" brushRef="#br1" timeOffset="69479.66">7008 18642 25791 0,'-8'26'1152'0,"3"-15"224"0,-1 7-1104 0,-1 3-272 0,0 2 0 0,0 3 0 0,1 3 2416 0,0 4 416 16,-1-2 96-16,1-1 16 0,-3 2-2272 0,1-3-448 16,-1-2-96-16,1-3 0 15,2-1-1072-15,1-4-208 0,2-4-32 0,-1-6-8992 16,4-1-1808-16</inkml:trace>
  <inkml:trace contextRef="#ctx0" brushRef="#br1" timeOffset="69907.57">7470 18540 30399 0,'-5'13'2704'0,"3"-3"-2160"15,-2 4-544-15,3-3 0 0,-1 4 1264 0,1 5 144 16,-1 7 16-16,-1-1 16 0,-2 5-720 0,2 1-144 0,-3 2-16 0,-3 4-16 16,-2 0-96-16,-3 0 0 15,-1 3-16-15,-2 2 0 0,0-1 16 0,1-2 16 16,2-1 0-16,-1-3 0 0,-1-3-80 0,2-4-32 16,0-4 0-16,3-3 0 0,2-8-128 0,2-4-32 0,0-5 0 0,7-5 0 15,0 0 160-15,-4-6 32 0,3-9 0 0,4-2 0 16,2-3-160-16,2-3-32 0,3-8 0 0,2 1 0 15,1-6-192-15,1-1 0 0,5 2 0 0,0-2 0 16,0-1 0-16,0 1 0 0,1 1 0 0,2 2 0 0,-2 5 0 16,4 2 0-16,-1 4 0 0,1 2 0 0,-1 5-128 0,0 5 128 15,-3 5 0-15,0 2 0 0,-4 4-192 0,-1 4 64 16,-2 2 128-16,-3 3-208 0,-1 1 208 0,-4 5-192 16,-4 1 192-16,-3 1-192 0,-3 5 192 0,-4 0 0 15,-3 2 0-15,-5 2 0 0,-4-1-144 0,0 3 144 16,-5-7-128-16,1 1 128 0,-1-2 0 0,2-3-160 15,3-6 160-15,0-3 0 16,2-3-1072-16,2-7-96 0,1-4-32 0,4-3 0 16,0-6-1552-16,4-4-304 0,6-3-64 0</inkml:trace>
  <inkml:trace contextRef="#ctx0" brushRef="#br1" timeOffset="70143.66">8121 17906 25791 0,'0'0'2304'0,"0"0"-1856"16,0 0-448-16,-4 8 0 0,2-1 1680 0,-2 7 240 15,-1 3 64-15,-1 5 0 0,-1 0-976 0,0 10-192 16,-2 4-48-16,-3 2 0 0,0 3-80 0,0 4-32 0,-2 4 0 0,0-2 0 16,0 4 32-16,1-1 0 0,1 0 0 15,0-4 0-15,3 0-336 0,1-6-64 0,1 0-16 0,1-4 0 16,1 1-480-16,2-5-112 0,1-4 0 0,0-5-16 15,4-1-2224-15,1-7-432 16,0-4-80-16,-3-11-11744 0</inkml:trace>
  <inkml:trace contextRef="#ctx0" brushRef="#br1" timeOffset="70429.7">8228 18465 28623 0,'-5'14'1264'0,"5"-5"272"0,0-2-1232 15,2-1-304-15,2 3 0 0,1-3 0 0,2 2 1040 0,2-4 160 16,2 0 16-16,3-4 16 0,1-4-32 0,3 0-16 16,2-6 0-16,-1 0 0 0,1-3-368 0,-1-4-80 15,0 0-16-15,1-1 0 0,-2-1-288 0,-3-2-64 16,-1 2-16-16,-1-2 0 0,-6-1-192 0,-2 2-32 16,-2 2-128-16,-3 4 192 0,-4 3 16 0,-1 0 0 15,-4 6 0-15,-2 3 0 0,-4 4 32 0,-3 5 0 16,-3 5 0-16,0 4 0 0,-1 1-112 0,1 2-128 15,-1 2 176-15,3 3-176 0,1 5 272 0,4 0-48 16,1 1-16-16,6 0 0 0,0-3-208 0,4 0 0 16,3-2 0-16,5-1 0 0,5-2 0 0,4-3-256 0,5-3 16 0,3-3 16 31,3-7-2736-31,2-3-560 0</inkml:trace>
  <inkml:trace contextRef="#ctx0" brushRef="#br1" timeOffset="71062.4">9654 17846 26719 0,'-7'9'2368'0,"3"-2"-1888"16,-3-2-480-16,0 1 0 0,-2 6 1216 0,0 2 128 15,0 5 48-15,-2 1 0 0,0 5-688 0,1 2-144 16,0-3-32-16,3 3 0 0,-1-3-112 0,4 2-32 16,-1 0 0-16,2-3 0 0,2 1-144 0,1-2-48 15,3-2 0-15,2-3 0 0,1-3-32 0,2-5-16 16,1-1 0-16,0-4 0 0,1-2 16 0,1-5 0 15,2-5 0-15,-2 1 0 0,-2-5 224 0,-1 1 64 16,-1-4 0-16,1-2 0 0,-2-1-144 0,0 1-32 16,-5-1 0-16,1 1 0 0,-4 1-144 0,2 3-128 15,-4 3 144-15,0-2-144 0,0 5 0 0,2-1 128 0,2 8-128 0,0 0 0 16,-4-5 0-16,4 5 0 0,0 0 0 0,0 0 0 16,0 0-128-16,8-5 128 0,2-3-192 0,4 1 192 15,2-6 0-15,5-2-128 16,2-4 128-16,3-3 0 0,3-1 0 0,5-6-128 15,0-4 128-15,0-3 0 0,-1-2-160 0,-2 0 160 0,-2-4-128 16,-1-1 128-16,-1 2 0 0,-2 3 0 0,-1-1 0 0,-1-2 0 16,-4 0 0-16,-1 3 0 0,-3 1 128 0,-1-2-128 15,-2-3 0-15,-5 4 144 0,1 4-144 0,-4 4 0 16,-2 1 128-16,-1 9-128 0,-2 3 0 0,1 6 0 16,-1 6 0-16,1 5 0 0,-3 9 0 0,0 8 0 15,-1 9 160-15,0 9-160 0,-1 7 128 0,1 8-128 16,0 6 256-16,0 4-48 0,1 6 0 0,-4 4 0 0,-2 3 48 0,-1 6 0 15,-1 1 0-15,-1 5 0 0,0-1-112 0,-2-1-16 16,0 2 0-16,1-6 0 0,-4-2-128 0,5-3 0 16,2-1 0-16,1-5 0 15,-2-9-912-15,1-6-224 0,1-10-32 0,0-6-16 16,1-6-912-16,-4-10-176 0,-1-7-32 16</inkml:trace>
  <inkml:trace contextRef="#ctx0" brushRef="#br1" timeOffset="71211.87">9887 18439 13823 0,'21'-22'1216'0,"-10"12"-960"15,4 0-256-15,1-2 0 0,5 0 3056 0,-1 0 560 0,0 0 112 0,1-1 32 16,-1-1-2256-16,3 2-448 0,-1-2-96 0,-1 0 0 16,1-1-464-16,-1-1-96 0,2-3-16 0,0 0 0 15,1-2-192-15,2 0-64 0,-1-2 0 0,1-4-9728 16,-1 4-1936 0</inkml:trace>
  <inkml:trace contextRef="#ctx0" brushRef="#br1" timeOffset="71520.86">11276 16526 33167 0,'-5'16'2944'0,"1"6"-2352"16,-1 8-464-16,3-4-128 0,0 8 464 0,1 11 80 16,1 8 16-16,0 6 0 0,0 3-176 0,-1 4-16 15,-2 4-16-15,2 1 0 0,-3 1-32 0,-2 2-16 16,1-1 0-16,-3-3 0 0,0-2-304 0,1-4 160 16,-1-3-160-16,3-5 128 15,-2-4-2032-15,0-8-400 0,3-2-96 0</inkml:trace>
  <inkml:trace contextRef="#ctx0" brushRef="#br1" timeOffset="72149.48">11026 17402 22799 0,'0'0'1008'0,"9"2"208"0,0 1-960 0,1-2-256 0,0 0 0 0,3-2 0 15,2 0 768-15,3-3 96 0,3-2 32 0,3-6 0 16,2-3 368-16,3-3 80 0,3-4 0 0,2-2 16 15,3-5-224-15,2-3-48 0,3-3-16 0,0-2 0 16,-1 0-560-16,-4 0-96 0,-5-1-32 0,-3-1 0 16,-2-5 0-16,-2 2-16 0,-2-3 0 0,-2 0 0 0,-1-3-96 15,-5-2-16-15,-5 1 0 0,-2-5 0 0,-5 2-128 16,1 3-128-16,0 2 192 0,0 8-192 0,-2 6 128 0,-2 9-128 16,2 5 0-16,-2 6 0 0,-2 8 0 0,2 5 0 15,-2 13 0-15,-2 10 0 0,-1 5 0 0,1 8 0 16,-1 7 0-16,0 3 0 0,0 7 0 0,-1 7 0 15,-1 1 0-15,0 6 0 0,-2 0 0 0,-3 3 0 16,-1 3 0-16,1-2 0 0,-1-4 224 0,-1-3-16 16,0-6 0-16,3-4 0 0,-1-10 208 0,3-8 32 15,2-10 16-15,3-4 0 0,0-8 80 0,3-5 16 16,1-9 0-16,0 0 0 0,4-13-336 0,1-3-64 16,1-5-16-16,4 0 0 0,0-8-144 0,2 2 0 15,1-2 0-15,-1 4 0 0,4 1 0 0,0 4 0 16,2 2 0-16,0 7 0 0,1 4-160 0,1 5 160 0,2 2 0 15,1 5-144-15,1 8-112 0,0 3-32 16,1 3 0-16,-1 3 0 0,2 1 288 0,-1 2 0 16,-1-2 0-16,-1 0 0 0,-1 0 0 0,-1-4 0 15,2-3 0-15,-2-3 0 0,2-3 0 0,-2-2 0 16,0-4 0-16,-1-8 0 0,3-4 0 0,0-3 0 0,2-6 0 0,-1-2 0 16,2-4 0-16,-1-1 0 0,-1-4 0 0,-2 2 0 15,-2-5 0-15,-1-1 0 0,-2-2 0 0,-3 0 0 16,-3-2 0-16,-3-2 0 0,-3 1 0 0,-5 3 0 15,0 1 0-15,-1 7 128 0,-3 6-128 0,-1 5 192 16,-3 2-192-16,3 8 0 0,-4 6 0 0,-1 9 0 16,-2 0 0-16,0 7-128 0,-2 3 128 0,0 7-208 15,2 1 208-15,0 3 0 0,1 0 0 0,3 1 0 0,-1 0 0 16,2 0 208-16,4-1-32 0,3-4-16 16,0 1-160-16,3-5 0 0,4 1 0 0,3-4 0 15,3-3-576-15,2-6-64 0,1 1 0 0,5-7-11664 16,2-3-2352-16</inkml:trace>
  <inkml:trace contextRef="#ctx0" brushRef="#br1" timeOffset="72763.23">9893 19404 11055 0,'0'0'976'0,"0"0"-784"0,-6 1-192 0,-1 3 0 0,1-2 2112 0,6-2 384 15,-5 5 80-15,-1-2 16 0,1 1-528 0,-2-1-96 16,0 1-32-16,-2 0 0 0,2 0-192 0,4 0-32 16,-4 2-16-16,2 4 0 0,1 2-576 0,2 0-112 15,-1 4-32-15,2 3 0 0,0 2-208 0,1 3-32 16,1-2-16-16,3 1 0 0,0 0-176 0,2-4-32 16,3-1-16-16,1-3 0 0,3-1-192 0,1-3-48 15,2-3 0-15,-1-2 0 0,3-4-32 0,3-4-16 16,-1-3 0-16,2-2 0 0,-3-6 80 0,0-2 16 15,-2-4 0-15,1-4 0 0,-3-1-64 0,-1-3-16 16,-1 4 0-16,-4-1 0 0,-4-3-48 0,-1 6-16 0,-5-2 0 16,-4 1 0-16,-4 3 112 0,-3 2 32 15,-2 3 0-15,-2 2 0 0,-5 3-128 0,-1 4-32 16,-3 2 0-16,0 3 0 0,-3 4-336 0,0 4-80 16,1-3-16-16,3 5 0 15,0 3-176-15,5 1-48 0,2 2 0 0,5-2 0 16,2-1-1792-16,3-2-352 0,3-3-80 0</inkml:trace>
  <inkml:trace contextRef="#ctx0" brushRef="#br1" timeOffset="72954">10690 18568 30687 0,'0'0'1360'0,"0"0"288"0,0 0-1328 0,-1 11-320 0,0-2 0 0,-2 4 0 0,1 4 512 0,-1 3 48 15,-1 7 0-15,0 0 0 0,-1 6-144 0,3 2-32 16,-3 5 0-16,1 4 0 0,3 1 416 16,-1 4 80-16,1 2 16 0,1 3 0 0,0 1-416 0,1 0-80 15,1-4-16-15,1-4 0 0,-1-2-192 0,0-5-64 16,1-3 0-16,2-1 0 16,2-5-1840-16,0-4-368 0,-2-4-80 0,-1-7-16 0</inkml:trace>
  <inkml:trace contextRef="#ctx0" brushRef="#br1" timeOffset="73600.56">10693 19120 17503 0,'5'-4'1552'0,"2"-3"-1232"16,2-2-320-16,3-3 0 0,3-3 2832 0,3-4 512 15,1-3 112-15,0 1 0 0,3-6-1984 0,3 0-384 0,-1-3-96 0,2-2-16 16,-2 0-128-16,0-1-16 15,-3-1-16-15,0 1 0 0,-2-3-288 0,-1 2-48 0,-4 2-16 0,-2 0 0 16,-3-3 0-16,0-1 0 0,-4 3 0 0,-1 3 0 16,0 6-160-16,-2 3-48 0,0 5 0 0,-1 3 0 15,-1 4-48-15,0 9-16 0,0 0 0 0,0 0 0 16,-1 15-192-16,-1 8 144 0,0 3-144 0,1 7 128 16,1 0-128-16,0 6 0 0,0 3 0 0,-3 6 0 15,3 1 0-15,-1-2 0 0,-3 2 0 0,0 3 0 16,2-1 0-16,-1-5 0 0,-1-1 0 0,2-7 0 15,-1-1 240-15,2-7-48 0,2-7 0 0,2-4 0 0,-1-4 112 0,2-8 16 16,-4-7 0-16,0 0 0 0,8-7-192 0,-2-6-128 16,3-4 144-16,0-4-144 0,4 0 0 0,-1-1 128 15,1-2-128-15,2 6 0 0,3 5 0 0,0 1 0 16,0 5 0-16,2 2 0 0,3 4 0 0,1 5 0 16,1 5-128-16,3 0 128 0,2 3-336 0,-1 2-16 15,0 3 0-15,-1-2 0 0,-3-1 352 0,0 0 0 16,-4-1 0-16,0-4 0 0,-4 0 160 0,0-6 96 15,-3 3 32-15,1-6 0 0,-2-6-288 0,-2 0 0 16,1-7 0-16,-1-1 0 0,-2-3 128 0,4-2-128 16,-4-4 0-16,1 1 0 0,0-3 128 0,-1 0-128 0,-3 3 0 0,-1-5 0 15,-1 1 128-15,-3-1-128 16,-2 2 0-16,-1-1 0 0,-2 2 128 0,0 2-128 16,-4 0 0-16,1 3 0 0,-2 4 0 0,0 2 0 0,1 6 0 15,-1 2 0-15,-1 5 0 0,1 7 0 0,-1 3 0 0,0 6-144 16,-1 3 144-16,0 5 0 0,1 0 0 0,1 6-128 15,0 0-160-15,3 1-32 0,1 4 0 0,2-2 0 16,3 0 672-16,3-3 128 0,1-2 32 16,2-1 0-16,3-3-320 0,1-6-64 0,2-5-128 0,0-1 192 15,2-3-192-15,4-5 0 0,-1-5 0 0,2-7 0 16,1-2-768 0,3-6-160-16,1-4-32 0,3-2-11664 0,1-5-2352 0</inkml:trace>
  <inkml:trace contextRef="#ctx0" brushRef="#br1" timeOffset="74180.3">12256 18458 17503 0,'-9'-1'1552'0,"0"1"-1232"0,0-2-320 0,1 2 0 0,-1 2 2080 0,0 0 352 16,1 4 80-16,2 3 16 0,-2-1-896 0,2 3-176 15,1 5-48-15,0 0 0 0,1 2-416 0,1 2-96 16,1 2 0-16,-1 2-16 0,1 3-240 0,0-3-64 16,2 1 0-16,2-3 0 0,-1-4 0 0,1-2-16 15,2-3 0-15,0-5 0 0,-4-8-16 0,0 0 0 16,8-2 0-16,-1-4 0 0,1-4 304 0,1-5 64 16,0-7 16-16,0-5 0 0,0-2-256 0,1-5-48 15,1-3-16-15,1-1 0 0,-2-3-464 0,1 2-144 16,-1 4 0-16,2 2 0 0,1 4 192 0,-3 2-64 15,2 5 0-15,2 4-128 0,0 2 0 0,3 8 0 16,-1 0 0-16,5 5-144 16,0 6-1072-16,2 5-224 0,0 0-32 0,0 5-11456 15,-1 1-2304-15</inkml:trace>
  <inkml:trace contextRef="#ctx0" brushRef="#br1" timeOffset="74753.89">13151 17939 20271 0,'0'0'1792'0,"-8"-2"-1424"16,0-6-368-16,-4 0 0 0,3 1 1792 0,-4-3 304 16,2 0 48-16,1 1 16 0,0 0-752 0,1 1-128 15,1 3-48-15,3 0 0 0,5 5-320 0,0 0-64 16,0 0-16-16,0 0 0 0,-1 10-448 0,2 7-80 16,2 2-32-16,-1 5 0 0,3 5 112 0,2 4 0 15,-1 0 16-15,2 1 0 0,-5 3 16 0,2 0 0 16,-1 0 0-16,1-3 0 0,-3 1-128 0,-1-5-32 15,0-2 0-15,0-4 0 0,-1-7-32 0,2-3-16 16,-1-5 0-16,-1-9 0 0,0 0 272 0,0 0 48 16,8-10 16-16,-1-7 0 0,2-3 16 0,1-7 0 0,2-2 0 0,-2-3 0 15,0-4-288-15,2 1-48 0,-1 0-16 16,0 0 0-16,0-2-208 0,0 0 0 0,0 0 0 0,6 2 0 16,0 0 0-16,-1 6 0 0,-1 4 0 0,1 3 0 15,0 4 0-15,-1 4-192 0,1 3 192 0,-1 6-208 16,-2 2-1296-16,-3 6-256 15,0 1-48-15,-1 6-16 0,-2-1-1360 0,1 3-272 16,-2 2-48-16</inkml:trace>
  <inkml:trace contextRef="#ctx0" brushRef="#br1" timeOffset="75080.5">13695 17703 31439 0,'-14'-8'1392'0,"10"7"288"0,4 1-1344 0,0 0-336 0,-7 2 0 0,0 4 0 0,1 1 608 0,0 7 48 16,-2 3 16-16,0 3 0 0,-2 2-176 0,1 3-48 16,-1-1 0-16,1 3 0 0,-1 3 0 0,2 2 0 15,1-1 0-15,0-6 0 0,5 1 64 0,2-2 16 16,2-5 0-16,4-3 0 0,0-2-144 0,5-5-48 16,1-2 0-16,0-5 0 0,2-6 32 0,2-3 0 15,0-2 0-15,2-5 0 0,0-5 272 0,1-5 64 16,0-1 16-16,1-4 0 0,1 1-368 0,-2-2-80 0,-4 0-16 0,-4 2 0 15,-2-2-32-15,0 3-16 16,-5-1 0-16,-1 3 0 0,-3-4-80 0,-4 3-128 0,-3 0 176 16,-2 5-176-16,-1 1 0 0,-1 3 0 0,-1 2-240 15,1 7 80 1,-2 1-1296-16,2 3-256 0,-1 1-48 0,1 2-16 16,1 2-2016-16,-2 2-416 0</inkml:trace>
  <inkml:trace contextRef="#ctx0" brushRef="#br1" timeOffset="75488.72">14108 17398 21183 0,'0'0'944'0,"-2"7"192"0,-2 4-912 0,1-1-224 0,0 4 0 0,-1 4 0 0,-1 3 1920 0,-4 5 320 16,2-1 80-16,-2 4 16 0,-1-1-1040 0,0 3-208 15,2-1-32-15,2-2-16 0,1 0-64 0,3-4-16 16,0-1 0-16,4 0 0 0,1-4-192 0,5-2-64 15,1-6 0-15,1-1 0 0,1-7-288 0,2-3-64 16,1-3-16-16,1-2 0 0,2-8 240 0,2-3 32 16,3-2 16-16,-3-2 0 0,-2-6-176 0,1 2-48 15,0 1 0-15,-3-2 0 0,-1 1-208 0,-1 2-32 16,-3 1-16-16,0 1 0 0,-2 4-144 0,-2 2 160 16,3 1-160-16,-1 7 160 0,-1 2-160 0,1 7 0 15,0 2 0-15,1 6 0 0,1 3-320 0,0 8 48 16,0 1 16-16,0 6 0 15,0-1-256-15,1 4-64 0,-1-2 0 0,0 1 0 16,-1-2 96-16,0-5 16 0,0-1 0 0,1-8 0 0,1-2 304 0,2-3 160 0,0-6-160 16,2-5 160-16,1-5 240 0,2-5 144 0,0-4 16 15,0-6 16-15,0-1 336 0,-1-9 64 0,-3-1 16 16,0-2 0-16,-1-2-80 0,-4-2-16 0,-3-1 0 0,-1-7 0 16,-2-1-288-16,-4-5-48 0,-3-3-16 0,-1-4 0 15,-2-2-384-15,1 6 0 0,-1 1 128 0,0-10-128 16,1 12-1616-1,1 16-368-15,2 11-64 0</inkml:trace>
  <inkml:trace contextRef="#ctx0" brushRef="#br1" timeOffset="78037.45">14486 15332 10127 0,'-13'8'896'0,"5"-2"-704"15,-1 1-192-15,1 2 0 0,-1-4 1104 0,2 1 192 16,2 3 48-16,1 0 0 0,1 2-576 0,0 3-128 16,2 1 0-16,1 1-16 0,1-1 64 0,2 4 16 15,-1 4 0-15,3-1 0 0,2 0-80 0,3 5-16 16,1 0 0-16,3 3 0 0,3 2-160 0,3-1-16 16,3 2-16-16,1 0 0 0,2 0 48 0,4 2 16 15,1 2 0-15,-1 0 0 0,2 1-32 0,2 2-16 0,0 0 0 0,2-3 0 16,1-1-128-16,2 1-32 0,5-2 0 0,1 1 0 15,4-3-48-15,1-4-16 0,1 0 0 0,1-2 0 16,-3 0 16-16,-2-3 0 0,0 0 0 0,1-2 0 16,0-2-16-16,1 1 0 0,2 1 0 0,1 1 0 15,-3-5-48-15,2 0-16 0,-1-2 0 16,-1-1 0-16,-2 1-144 0,0-4 0 0,0 0 144 0,2-5-144 16,1 4 144-16,3-5-144 0,1-1 192 0,1-1-192 15,0 0 208-15,-1-4-64 0,-3-2-16 0,0 0 0 16,0 1-128-16,2-1 0 0,-1 1 144 0,4 0-144 0,3-1 0 15,-1 0 0-15,-2-1 0 0,-4 0 128 0,2-3-128 0,-4 1 0 16,1 0 0-16,1-2 128 0,2 0-128 16,0 2 0-16,2-4 0 0,-1 2 0 0,1-5 240 0,-1 3-32 15,-2-2 0-15,0 1 0 0,-2 1 48 16,1-1 16-16,2 1 0 0,2-3 0 0,0 2-64 0,2-3-16 16,-3 2 0-16,-2 1 0 0,0-2-64 0,1 4 0 15,-1-4-128-15,1-1 192 0,-1 2-192 0,2-1 144 16,4 2-144-16,-3 3 128 0,-2 0-128 0,-2 1 0 15,-3 1 0-15,2 4 0 0,-2-1 128 0,3 2-128 0,-3 0 0 16,1 2 128-16,-2 1-128 0,0 3 0 16,-1 0 0-16,-3 1 0 0,-5 6 0 0,1 0 0 0,-1-2 0 0,-1 5 0 15,-1 0 0-15,0 2 0 0,-2 1 0 16,1 3 0-16,-2 0 0 0,-2-1 0 0,-1-1 0 16,-3 0 0-16,-3 5 0 0,-1-2 128 15,-2-3-128-15,-5 0 128 0,-1-2 32 0,-2-1 0 16,-4-1 0-16,0-1 0 0,-2-5-32 0,-2 3 0 0,-1-3 0 0,0 1 0 15,0-4-128-15,-5-7 128 0,0 0-128 0,0 0 128 16,7 6-128-16,-7-6 128 0,0 0-128 0,9-3 128 16,-1-6 0-16,1 1-128 0,2-3 192 0,-3-2-64 15,5-2 64-15,0 1 0 0,0-1 0 16,1-1 0-16,2 2-64 0,2-2-128 0,0-1 192 0,1 2-64 16,2 2-128-16,1-1 0 0,2 0 0 0,3 3 128 15,2-1-128-15,3 0 0 0,0 2 0 0,2-2 0 16,0 4 0-16,2 0 0 0,1 3 0 0,1-3 0 15,1 0 0-15,4 4 0 0,2-2 0 0,3 1 0 0,7 0-128 16,3-3 128-16,5 1 0 0,0-4 0 0,2 3 0 16,2-4 0-16,3-3-144 0,4 1 144 0,5-4 0 0,0-2 0 15,-2-1 0-15,1-1 0 0,1-5 0 0,2-2-128 16,0-1 128-16,3 0 0 0,-3-3 0 0,2-3 0 16,-3-2 0-16,3-1 0 0,1-1 160 0,-2 0-16 15,0-1 0-15,-5-2 0 0,-2 0 48 0,-1-1 16 16,-2 4 0-16,3 0 0 0,0 5-208 0,-5-2 144 0,-6-3-144 15,-7 5 128-15,-6 3-128 0,-5 2 0 0,-2-1 0 0,-3 4 0 32,-6 4-1344-32,-3 1-240 0,-6 3-48 0</inkml:trace>
  <inkml:trace contextRef="#ctx0" brushRef="#br1" timeOffset="79945.34">17998 17496 2751 0,'-7'-16'256'0,"4"8"-256"0,-2-5 0 0,1 0 0 16,-1 0 2368-16,1-1 416 0,0 0 96 0,2 2 0 15,-1 0-1008-15,-1 1-208 0,3 2-32 0,1 9-16 16,-1-12-32-16,1 12-16 0,0 0 0 0,0 0 0 15,0 0-544-15,0 0-96 0,0 0-32 0,0 0 0 16,0 0-368-16,5 17-80 0,-1 1 0 0,-1 6-16 16,2 9 192-16,1 5 32 0,-1 5 16 0,-2 4 0 0,1 8-96 15,-1 7 0-15,1 3-16 0,-4 6 0 0,-2 6 32 16,0-2 16-16,-2-3 0 0,0 3 0 0,-2 1-80 0,-2 3-16 16,1-4 0-16,-1 0 0 0,-4-4-192 0,2 2-64 15,-2-1 0-15,1-4 0 0,-3-5 64 0,-1-4 0 16,-1-2 0-16,2-1 0 0,0-4-16 0,1-3 0 15,2 2 0-15,2-9 0 0,2-5-304 0,0-3 128 16,-1-3-128-16,5-7 0 0,6-4-160 0,2-4-144 16,-5-16-16-16,13 5-16 15,5-3-1936-15,2-7-384 0,4-8-80 0</inkml:trace>
  <inkml:trace contextRef="#ctx0" brushRef="#br1" timeOffset="80478.59">18472 17524 16703 0,'0'0'736'0,"-5"-9"160"0,5 9-720 0,-5-9-176 0,1-1 0 0,4 10 0 0,-5-11 848 0,2 1 144 16,3 10 32-16,-1-10 0 0,1 10 400 0,1-9 96 16,-1 9 16-16,5-10 0 0,1 1-256 0,1 0-64 15,1 0 0-15,5 3 0 0,-1-3-352 0,3 5-80 16,5 1-16-16,0 1 0 0,0-2-224 0,2 3-48 15,2 1-16-15,-1 1 0 0,-2 1-288 0,-1 3-64 16,-1 0-128-16,-2 5 192 0,-1-1-192 0,-4 5 0 16,-3 0 128-16,-4 1-128 0,-3 5 128 0,-6 1 0 15,-1-1-128-15,-5 1 192 0,-4 1 16 0,-3 4 0 16,1-3 0-16,-4-2 0 0,1 0 80 0,2-5 16 16,0-2 0-16,4 0 0 0,3-6 16 0,4 2 16 15,6-10 0-15,0 0 0 0,-3 6-208 0,3-6-128 16,8 8 160-16,0-3-160 0,3-5 0 0,5 3 0 15,2-2 0-15,0 4 0 0,1 4 0 0,-1-3 0 16,-2 2 128-16,-4-1-128 0,-3 4 0 0,-4-3 0 16,-4 5 0-16,-3 0 0 0,-6-2 272 0,-2 3 16 15,-7 3 0-15,-3 1 0 0,-5-3 0 0,-2 1 0 16,-4 1 0-16,0-6 0 0,1 0-288 0,4-6 0 0,0 0 0 0,5-1 0 31,2-6-320-31,3-2-128 0,4 1-32 0,4-1 0 16,4-6-2080-16,8 1-400 0,6-5-96 0</inkml:trace>
  <inkml:trace contextRef="#ctx0" brushRef="#br1" timeOffset="80743.19">19783 17363 23039 0,'0'0'1024'0,"0"0"192"0,0 0-960 0,10-2-256 16,-10 2 0-16,10 4 0 0,-3 2 1840 0,-1 7 320 15,-3 5 64-15,-3 6 16 0,-1 4-816 0,-5 3-144 16,-3 3-48-16,0 7 0 0,-1 5-400 0,-2 1-64 16,1 2-32-16,-2-4 0 0,0 4-192 0,2-1-32 15,1-4-16-15,2 0 0 0,2-5-496 0,3-5 0 16,2-4 0-16,2-1-11824 15,2-6-2336-15</inkml:trace>
  <inkml:trace contextRef="#ctx0" brushRef="#br1" timeOffset="81146.35">18426 18666 11967 0,'0'0'1072'0,"0"0"-864"16,0 0-208-16,0 0 0 0,0 0 4208 0,0 0 784 15,13 5 176-15,2-5 16 0,4-2-3824 0,5-2-768 16,4-4-144-16,4 2-48 0,2-4-160 0,5 2-48 15,0-3 0-15,4 2 0 0,0-4-192 0,-3 3 0 16,-3 0 0-16,-6 0-160 16,-1 2-2432-16,-7-2-480 0</inkml:trace>
  <inkml:trace contextRef="#ctx0" brushRef="#br1" timeOffset="81431.07">18452 18668 31039 0,'-14'15'1376'0,"5"-8"288"0,0 0-1344 0,3 2-320 0,6-9 0 0,-4 14 0 16,2-3 576-16,5 2 32 0,3 0 16 0,2-2 0 16,2 2-272-16,2 2-48 0,2 1-16 0,1 2 0 15,1 0 16-15,3 2 0 0,2 1 0 0,-1 0 0 16,-1 2 192-16,-1-2 32 0,-2-1 16 0,0-1 0 0,-2-1 144 0,-2 0 16 16,-1-1 16-16,-4 2 0 0,0-2-64 0,-4 1-16 15,0-3 0-15,-3 0 0 0,-3-2-96 0,-3 1-32 16,-3 1 0-16,-2-1 0 0,-2-5-144 0,-1 3-48 15,-1-6 0-15,-2 3 0 0,-1-3-144 0,1-2-48 16,0-5 0-16,3-2 0 0,0 1-272 0,3-3-64 16,-1-8-16-16,1 1 0 15,3 1-2032-15,3-3-416 0,3-1-80 0,-1-1-8896 16,6 1-1776-16</inkml:trace>
  <inkml:trace contextRef="#ctx0" brushRef="#br1" timeOffset="81658.67">19347 18868 11967 0,'0'0'1072'0,"0"0"-864"0,0 0-208 0,0 0 0 15,11 0 5680-15,0 3 1088 0,5 0 208 0,0-1 64 16,3-1-5440-16,-1-1-1088 0,-1-1-224 0,-2 0-32 15,0 0-448-15,-1-3-96 0,-1 0-16 16,-2-4 0 0,-2 6-864-16,0-2-176 0,0 0-48 0,-3-2 0 0,-6 6-1184 15,10-8-240-15,-1 0-64 0</inkml:trace>
  <inkml:trace contextRef="#ctx0" brushRef="#br1" timeOffset="81866.16">19882 18599 23951 0,'0'0'1056'16,"0"9"224"-16,0 6-1024 0,-2 0-256 0,0 3 0 0,1 6 0 0,-1 8 2416 0,1 5 416 16,0 5 96-16,-2-1 16 0,-1-1-1728 0,-3 7-352 15,-3 0-64-15,-3 3-16 0,-2 2 48 0,-1-2 16 16,1-5 0-16,0-1 0 0,0-6-320 0,2-4-64 16,0-1-16-16,3-5 0 15,2-3-1136-15,3-4-224 0,2-3-48 0,0-4-16 16,0-6-1984-16,3-8-400 0,0 0-80 0,0 0-16 0</inkml:trace>
  <inkml:trace contextRef="#ctx0" brushRef="#br1" timeOffset="82317.11">20660 17137 28559 0,'0'0'2544'0,"0"0"-2032"16,0 0-512-16,0 0 0 0,0 0 1136 0,0 0 128 16,0 0 16-16,1 14 16 0,1 1-816 0,1 3-160 15,-1 1-48-15,2 7 0 0,-1 8 144 0,1 5 32 16,-1 6 0-16,1 5 0 0,0 3-144 0,-1 5-32 16,2 2 0-16,-3 6 0 0,1 0 112 0,-1 7 32 15,0 0 0-15,-2 1 0 0,0 1-32 0,0 3 0 16,-2 2 0-16,0-1 0 0,-1 3-192 0,-1-3-32 15,-1-1-16-15,-1-3 0 0,-2 0 16 0,1-4 0 16,-1-4 0-16,-1-2 0 0,0-3-32 0,2-3-128 16,-1-6 192-16,2-1-64 0,-4-1-128 0,3-6 0 15,1-2 0-15,1-8 0 0,1-3-160 0,1-8-112 0,2-3-32 16,2-6 0 0,-1-15-2384-16,0 0-496 0,11 0-80 0</inkml:trace>
  <inkml:trace contextRef="#ctx0" brushRef="#br1" timeOffset="82688.75">21209 18050 27647 0,'0'0'2448'15,"0"0"-1952"-15,0 0-496 0,0 0 0 0,0 0 2128 0,11 0 336 16,3 0 64-16,5 0 16 0,4-1-2048 0,1-1-496 16,5 1 0-16,5-3 0 0,4-1 0 0,4 0 0 15,2-1 0-15,1-3 0 0,-2 4 0 0,0 1 0 16,2-4 0-16,-4 4 0 15,0 3-480-15,-3 0 0 0,-2 0 0 0,-1 1 0 16,-2 1-1776-16,-3 1-368 0,-6 1-64 0,-5 0-10096 0</inkml:trace>
  <inkml:trace contextRef="#ctx0" brushRef="#br1" timeOffset="82835.5">21378 18338 27007 0,'-26'12'1200'0,"14"-6"240"0,-1 2-1152 0,3-4-288 0,10-4 0 0,0 0 0 15,0 0 576-15,0 0 48 0,6 11 16 0,6-5 0 16,3-1-128-16,9-2-32 0,3-3 0 0,7-1 0 16,7-2 16-16,2 2 0 0,1-2 0 0,3 2 0 0,3-3-208 15,-2 1-32-15,3 0-16 0,2 0 0 16,2 1-96-16,0 1-16 0,-1-2 0 0,-3-5 0 31,-6 1-720-31,-6-3-160 0,-6 2-16 0,-5-3-13632 0</inkml:trace>
  <inkml:trace contextRef="#ctx0" brushRef="#br1" timeOffset="83167.5">21928 17386 15663 0,'0'0'688'0,"0"0"144"0,0 0-656 0,0 0-176 16,0 0 0-16,0 0 0 0,-2 14 4544 0,0 4 896 0,1 5 160 0,0 8 32 16,0 0-4288-16,-2 7-848 15,-2 4-176-15,0 8-48 0,-3 5 128 0,-2 1 32 16,0 3 0-16,-4 7 0 0,-3 6 80 0,-2 1 32 0,-1 1 0 0,0 0 0 16,-3 1 48-16,0-3 16 0,-1 1 0 15,0-3 0-15,-1-4-336 0,3-2-64 0,0-6-16 0,-1-4 0 16,5-2-192-16,3-8-192 0,4-11 48 0,2-4 0 15,4-6-1520 1,6-7-288-16,6-3-64 0,6-9-15008 0</inkml:trace>
  <inkml:trace contextRef="#ctx0" brushRef="#br1" timeOffset="83607.95">23312 17681 16575 0,'-14'-4'736'0,"6"3"160"0,-3 0-720 0,-1 0-176 16,0 2 0-16,0 5 0 0,-2 3 4288 0,-3 6 832 0,-1 2 176 15,-3 2 16-15,-6 5-4304 0,-4 5-880 16,-3-2-128-16,-3 5 0 0,-1 3-128 0,1 6 128 15,3 5 0-15,2 2-144 0,4-2 144 0,5 3 192 0,4 4-32 16,5-3-16-16,3 1 224 0,7-2 32 16,4-2 16-16,5-3 0 0,4-3-96 0,5-6 0 15,6-7-16-15,7-2 0 0,3-7 112 0,11-4 32 0,6-6 0 0,1-5 0 16,2-5 128-16,-2-6 48 0,-1-8 0 16,4-5 0-16,3-10 16 0,2-3 16 0,2-4 0 15,1-3 0-15,-2-1-336 0,-6-5-80 0,-6 2-16 0,-10-4 0 16,-10-5 384-16,-7 0 80 0,-7-3 16 0,-6-1 0 15,-7-5-64-15,-7 2-16 0,-5 5 0 0,-6 3 0 16,-6 6-448-16,-9 7-176 0,-9 6 128 0,-1 6-128 16,-5 8-688-1,-3 3-208-15,-6 4-64 0,2 6 0 0,-1 3-2432 0,-7 3-480 0</inkml:trace>
  <inkml:trace contextRef="#ctx0" brushRef="#br1" timeOffset="84673.77">24806 17689 2751 0,'0'0'256'0,"-10"4"-256"16,0-3 0-16,1 0 0 0,9-1 4192 0,0 0 800 16,0 0 144-16,0 0 48 0,0 0-2400 0,0 0-480 15,0 0-80-15,11-5-32 0,3 0-1024 0,8-4-208 16,4 2-32-16,6-4-16 0,4 2-272 0,6-3-64 16,6-1-16-16,7 2 0 0,6-3-240 0,-1 0-32 15,-3 0-16-15,0 2 0 0,0-2-144 0,3 2-128 0,2 0 192 0,2-1-192 16,1-1 0-16,-6 5-304 15,-8-2 48-15,-5 5 0 16,-8-1-3056-16,-7 5-592 0</inkml:trace>
  <inkml:trace contextRef="#ctx0" brushRef="#br1" timeOffset="84915.51">24839 17896 16575 0,'-15'1'1472'0,"5"-1"-1168"0,10 0-304 0,0 0 0 0,0 0 4368 0,0 0 816 0,6-9 176 0,8 3 16 0,6-3-4160 0,6 0-848 15,4-3-176-15,10 0-16 0,5 1-176 0,9-5 0 16,2 2 0-16,1-1 128 0,-4-1-128 16,4 2 0-16,-1-3 0 0,2 1 0 0,0-2 0 0,6 3 0 15,3 1 128-15,-1 3-128 0,-2-3 0 0,-6 0 0 16,-3 4 0-16,-2 1 0 15,-3 1-736-15,-2 0-80 0,-3 2-16 0,-3-3 0 16,-4 5-1504-16,-3-1-304 0,-6-2-64 0,-3 2-16 16,-7 1-208-16,-4-2-32 0</inkml:trace>
  <inkml:trace contextRef="#ctx0" brushRef="#br1" timeOffset="85291.26">25342 17028 18431 0,'0'0'816'0,"0"0"160"0,0 0-784 0,14-3-192 0,0-2 0 0,8-1 0 16,5 2 2256-16,6 3 416 0,7 1 80 0,10-1 0 15,7 1-1984-15,2 0-416 0,-1 1-80 0,-1 1-16 16,-2 3 128-16,2 4 0 0,2 0 16 0,3 4 0 15,3 2 144-15,-2 4 32 0,-2 2 0 0,-5 5 0 16,-5 0-176-16,-4 7-16 0,-1 4-16 0,-7 1 0 0,-4 4-240 16,-6 3-128-16,-6 8 160 0,-3-1-160 0,-7 0 192 15,-6 2-64-15,-4 2-128 0,-8 5 192 16,-8 0 160-16,-6-1 32 0,-6 4 0 0,-6-6 0 0,-6-1 240 16,-6-1 48-16,-6 2 16 0,-9-1 0 0,-8-4-48 0,-5-2-16 15,0 1 0-15,0 0 0 0,1-1-480 0,1-1-144 16,-1-6 0-16,2-2 0 15,0-3-1856-15,6-3-496 0,6-3-80 0</inkml:trace>
  <inkml:trace contextRef="#ctx0" brushRef="#br1" timeOffset="86597.7">27496 16915 19343 0,'-3'-14'1728'0,"1"0"-1392"16,-1 0-336-16,3 1 0 0,-2 0 944 0,2 1 112 15,0 3 32-15,2-1 0 0,-1 2 80 0,2-1 32 16,-3 9 0-16,0 0 0 0,0 0-336 0,0 0-64 16,0 0-16-16,0 0 0 0,0 0-336 0,0 0-80 15,0 0-16-15,6 14 0 0,-1 6-112 0,-1 7-32 16,-1 2 0-16,-2 8 0 0,-1 4-16 0,1 2 0 16,0 8 0-16,-1-1 0 0,-1-3-64 0,2 1-128 15,3-6 176-15,3-4-176 0,-4-6 176 0,6-4-176 0,2-8 160 16,1-2-160-16,2-5 528 0,3-7 16 15,1-2 0-15,2-7 0 0,2-3 256 0,2-7 48 16,1-2 16-16,3-6 0 0,1-3-128 0,1-5-32 16,-3 0 0-16,-1-2 0 0,-2-2-448 0,-6-1-80 15,-3 1-32-15,-2 1 0 0,-4 4-144 0,-3-4 128 16,-2 1-128-16,-2 0 128 0,-2 4-128 0,-1 3 0 0,-1 1-192 16,-1 7 192-1,-1 3-608-15,-1 3 0 0,4 5 0 0,1 5 0 16,0 0-2608-16,0 0-528 0</inkml:trace>
  <inkml:trace contextRef="#ctx0" brushRef="#br1" timeOffset="87006.55">28462 16760 30527 0,'-14'5'1344'0,"4"4"288"0,-2 1-1312 0,-1 5-320 0,-1 4 0 0,-3 2 0 0,0 5 512 0,-1 0 16 15,-1 3 16-15,-1 1 0 0,1 0 144 0,1 0 16 16,2-1 16-16,4-2 0 0,3 1-336 0,3-5-64 16,2-2 0-16,3-3-16 0,2-4-48 0,3-2-16 15,-4-12 0-15,9 5 0 0,1-5 256 0,0 0 48 16,2-5 16-16,0-7 0 0,0-3 64 0,2-4 16 16,0-1 0-16,0-1 0 0,0 0-320 0,1-3-64 15,-2 1-16-15,2-4 0 0,0 0-112 0,2 3-128 16,-2-4 176-16,0 5-176 0,0 0 128 0,1 7-128 0,-1 2 0 0,-1 4 0 15,-3 5 0-15,3 5 0 16,0 5 0-16,-1 6 0 0,-3 3-160 0,0 5 160 16,0 3-160-16,-1 1 160 0,0 5-176 0,-5-2 176 0,-1 5-192 0,-3 1 192 15,-2 1-256-15,-1-2 48 16,-5 4 16-16,0-5 0 16,1 0-432-16,-1-6-80 0,2-3 0 0,-2-3-16 15,4-3-1440-15,0-5-272 0,4-10-64 0,0 0-12128 0</inkml:trace>
  <inkml:trace contextRef="#ctx0" brushRef="#br1" timeOffset="87181.04">29177 16661 911 0,'0'0'0'0,"0"0"0"0,-9 6 0 0,3-2 0 0,0 3 6864 0,1 6 1296 16,-2 5 256-16,1 3 48 0,-2 6-6272 15,2 1-1248-15,0 4-256 0,-2 1-48 0,-1 1-288 0,0 3-48 16,2 0-16-16,2 0 0 0,-1-3-128 0,3-1-32 16,0 0 0-16,2-3 0 15,2-3-896-15,2-1-176 0,0-2-32 0,3-4-13680 0</inkml:trace>
  <inkml:trace contextRef="#ctx0" brushRef="#br1" timeOffset="87603.88">30018 16760 23039 0,'-9'-8'2048'0,"-3"-2"-1648"16,1 5-400-16,-2-2 0 0,-2 4 2224 0,-3 0 352 15,-5 2 80-15,-1 1 16 0,-5 1-1984 0,-2 4-400 0,-2 5-80 16,-2 3-16-16,-2 0-192 0,0 3 144 0,1 2-144 0,2 1 128 15,4 0 80-15,2 0 16 0,5 0 0 0,5-1 0 16,4-3 96-16,4-1 0 0,5-1 16 0,5-13 0 16,0 0-176-16,10 9-32 0,4-3-128 0,2-4 192 15,3-7 80-15,6-1 16 0,1 0 0 0,2-5 0 16,0-2-32-16,0 2-16 0,1-6 0 0,-2 4 0 16,-2 3-240-16,-2 0 128 0,-1 6-128 0,-3 2 0 0,-2 2 320 15,-5 5-16-15,-2 7-16 0,-2 6 0 0,-5 4-80 0,-3 8-16 16,-2 6 0-16,-3 1 0 0,-4 1-192 15,-5 1 176-15,-3 3-176 0,-3 3 160 0,1-5-32 16,-1 5-128-16,-4-2 192 0,0 0-64 0,1 2 96 16,-3-6 16-16,2-1 0 0,0-2 0 0,4-6-48 0,1 1-16 15,1-7 0-15,3 0 0 0,1-2 0 0,2-7 0 16,2-2 0-16,4-2 0 0,1-6-176 0,5-5-144 16,0 0 144-16,0 0-208 15,0 0-1344-15,0 0-272 0,0 0-48 0,10-5-16 16,0-2-992-16,3-1-192 0</inkml:trace>
  <inkml:trace contextRef="#ctx0" brushRef="#br1" timeOffset="88002.62">30400 16528 27647 0,'-10'7'2448'0,"1"-1"-1952"0,-1-2-496 0,0 9 0 16,1 6 736-16,0 2 48 0,-1 9 16 0,0 1 0 15,0 4-400-15,-2 3-80 0,2 2 0 0,0 4-16 16,-2 1 192-16,3-3 32 0,2 0 16 0,3 0 0 16,1-2-32-16,3-5 0 0,3 1 0 0,5-9 0 0,-1-2-144 0,3-5-48 15,2-3 0-15,2-7 0 16,5-5 288-16,2-6 48 0,2-6 16 0,2-1 0 0,0-12 224 15,0-5 64-15,1 0 0 0,-2-5 0 0,-2 4-576 16,-3-5-96-16,-3-1-32 0,-1 2 0 0,-1-2-128 0,-2-1-128 16,-5 3 144-16,0-1-144 0,-1-1 128 0,-1 1-128 15,0 3 0-15,-3 3 144 0,0 6-432 16,-1 3-96-16,-1 3 0 0,2 4-16 16,-2 0-1472-16,0 9-304 0,0 0-48 0,0 0-14368 0</inkml:trace>
  <inkml:trace contextRef="#ctx0" brushRef="#br1" timeOffset="88328.15">30900 16720 13823 0,'0'0'608'0,"0"0"128"0,0 0-592 0,9 4-144 15,3 1 0-15,5-2 0 0,-1-5 4208 0,9 0 800 16,-1-2 176-16,1-2 16 0,1-8-3856 0,-1-3-784 15,-1-1-160-15,-1-1-16 0,-3-1-256 0,1-3-128 0,0 0 128 0,-3 3-128 16,-4 1 224-16,-1 0-32 0,-3-1 0 16,-4 2 0-16,-3 1 416 0,-3 2 80 0,-4 2 16 0,-4 4 0 15,1-1-192-15,-6 8-16 0,-3 2-16 0,-4 5 0 16,0 1-208-16,0 5-32 0,-1 9-16 0,1 2 0 16,1 0-48-16,0 5-16 0,0 3 0 0,4 3 0 15,3 0 48-15,5-1 16 0,3-4 0 0,9 4 0 0,1-5-224 16,6-1 176-16,0-2-176 0,5-3 160 15,-1-3-160-15,4-4 0 0,2-2 0 0,4-5-176 16,2-1-352-16,2-4-80 0,1-2-16 0,1-2 0 16,-1-4-2640-16,2-1-544 0,13-5-96 0,-6 3-32 0</inkml:trace>
  <inkml:trace contextRef="#ctx0" brushRef="#br1" timeOffset="88574.08">29052 15778 35007 0,'-4'-11'3120'0,"0"-2"-2496"0,1-3-496 0,2 1-128 16,2 1 1008-16,-1 3 176 0,3 1 32 0,-3 10 16 15,0 0-608-15,4-11-128 0,-2 2-32 0,-2 9 0 16,0 0-1328-16,0 0-272 16,0 0-48-16,12-3-15904 0</inkml:trace>
  <inkml:trace contextRef="#ctx0" brushRef="#br1" timeOffset="89161.98">28740 17972 31151 0,'-6'-19'1376'0,"2"4"288"0,0-4-1328 0,0 1-336 15,-2 2 0-15,-2 2 0 0,-1 0 752 0,-1 2 80 0,-2 1 0 0,-4 3 16 16,-1-1-272-16,-3 5-64 16,0 3-16-16,-1 2 0 0,-4 3-288 0,4 6-48 0,-2-1-16 0,1 4 0 15,2 1-144-15,0 1 128 0,4 1-128 0,1 1 128 16,2 0-128-16,4-2 128 0,6-1-128 0,4 0 128 16,4-4-128-16,5 0 0 0,3-1 0 0,2 0 128 15,3-1 48-15,4-1 0 0,3-3 0 0,3 3 0 16,1 0-176-16,2 0 192 0,-2 1-192 0,-1 0 192 0,0 5-192 15,-5-2 0-15,-4 5 0 0,-5 0 0 0,-4-2 128 16,-4 4-128-16,-3 0 128 0,-7 2-128 0,-7-2 272 16,-5 0-16-16,-5 1-16 0,-5 0 0 0,-4 1-80 0,-5-2-16 15,-3-3 0-15,0-1 0 0,0-1-144 0,-1-8 0 16,-1 0 144-16,1-4-144 0,1-2 0 0,3-2 0 16,2 1 0-16,12-2-192 15,4-5-1088-15,7 3-208 0,5-4-48 0,10 1-9280 16,10-4-1840-16</inkml:trace>
  <inkml:trace contextRef="#ctx0" brushRef="#br1" timeOffset="89864.25">29465 17882 34607 0,'-36'4'1536'0,"13"1"320"0,-2 3-1488 0,-2 2-368 15,-1 5 0-15,1 3 0 0,3 0 176 0,-1 4-48 0,2 3 0 0,1-4 0 16,3 0-128-16,4-2 0 0,4 0 144 0,3 0-144 16,7 0 144-16,2-1-144 0,5-4 192 0,7 0-192 15,6 0 128-15,7-6-128 0,4 1 0 0,8-5 0 16,5-3 128-16,4-2-128 0,-1-1 0 0,-3-7 0 16,-3-1 0-16,-2-3 160 0,-1 0-160 0,-4 2 128 15,-3-3 0-15,-4 0-128 0,-1 1 192 0,-4 3-64 16,-5-2 176-16,-4 4 16 0,-7-4 16 0,-2 2 0 0,-4 1-80 15,-4-2 0-15,-5 0-16 0,-4-1 0 0,-3-1-80 16,-2 3-16-16,-2-3 0 0,0 4 0 0,1-3-144 0,2 1 0 16,2 5 0-16,3 1 0 0,4-3-192 0,9 8 192 15,0 0-192-15,0 0 192 0,1-7-256 0,4-4 80 16,4 5 16-16,7-7 0 0,4-1-16 0,4 0 0 16,2-2 0-16,3-2 0 0,1-6 48 0,3 0 0 15,0 2 0-15,0-3 0 0,-1 1 128 0,-1-2 0 16,-5-3 0-16,-1-1-128 0,-5 3 128 0,-2-4 0 15,-3 0 0-15,-4-1 0 0,-3 4 0 0,-2 2 128 16,-2 6-128-16,-3 7 128 0,-2 2-128 0,1 11 0 16,-7 1 0-16,-4 9 0 0,-4 4 0 0,-1 10 0 15,-3 7 0-15,-2 5-192 0,-2 3 192 0,2 2 0 16,2 7-144-16,0-2 144 0,-1 2 0 0,3 0 128 16,-1-3 0-16,4 1 0 0,4-5 16 0,2-2 0 15,4-6 0-15,4-4 0 0,7-8 304 0,4-4 48 16,7-6 16-16,2-2 0 0,8-5 32 0,3-5 16 0,0-4 0 0,5-8 0 15,0-3-64-15,1-5-16 16,-2 0 0-16,2-6 0 0,1 2-480 0,-1-3 0 0,0 2 0 16,-2-2 0-16,0 4 0 0,-2 2 0 0,0 2 0 15,-3 5 0-15,-3 3 0 0,-2 9 0 0,-4 1 0 0,-1 5 0 16,-5 4 0-16,-1 6 0 0,-2 4-160 0,-2 2 160 16,-1 0-160-16,-1 2 160 0,-3 5-192 0,-2-2 192 15,1 3-128-15,0-3 128 0,-3 0 0 0,1-4 0 16,0-2 0-16,-1-3 0 0,3-3 0 0,3-3 0 0,-7-9 0 15,14 6 0-15,1-6 128 0,4-2-128 0,1-7 416 0,7 0-16 16,-2-5 0-16,5-3 0 0,0-1-16 0,2 1 0 16,1-1 0-16,4 0 0 0,2 0-64 15,-1 4-32-15,-1 4 0 0,0 1 0 0,1 7 96 0,-2 3 32 16,-3 5 0-16,-1 4 0 0,-1 7-240 0,-1 0-48 16,-4 2-128-16,-2 0 192 0,2 2-192 0,-3-3 0 15,-3-3 0-15,0 1-160 16,-2-4-1104-16,4-3-208 0,-1 0-64 0,0-4-18352 0</inkml:trace>
  <inkml:trace contextRef="#ctx0" brushRef="#br1" timeOffset="91125.23">28209 19181 7359 0,'0'0'656'0,"0"0"-528"0,0 0-128 0,0 0 0 0,2-9 1536 0,0-1 256 16,-1 0 64-16,1-2 16 0,1 5-144 0,-3-5-16 16,3 1-16-16,-2 1 0 0,0 0 192 0,0 2 32 15,1-1 16-15,-2 9 0 0,0-6-384 0,0 6-80 16,0 0 0-16,0 0-16 0,0 0-656 0,0 0-128 15,10 11-32-15,4 2 0 0,0 10-320 0,4 1-80 16,4 8-16-16,4 1 0 0,-1 2-32 0,2 1 0 16,0 1 0-16,-1 0 0 0,1 1-64 0,0-1-128 15,-1 1 176-15,1 0-176 0,-1-1 144 0,-1-5-144 16,-2-3 0-16,-3-4 144 0,1-1-144 0,-5-2 0 16,-3-6 0-16,-2-4 0 0,-1 1 0 0,-3-8-192 15,-7-5 0-15,0 0 16 16,0 0-2064-16,0 0-432 0,0 0-80 0,-7-14 0 0</inkml:trace>
  <inkml:trace contextRef="#ctx0" brushRef="#br1" timeOffset="91349.92">28813 18993 23951 0,'0'0'2128'0,"0"0"-1696"0,0 0-432 0,0 0 0 16,0 0 1856-16,0 0 304 0,-11 9 48 0,0 4 16 15,1 3-1488-15,-4 4-288 0,-3 5-64 0,-1 0-16 16,-2 7 144-16,-3 1 48 0,-2 2 0 0,-3 2 0 16,-1-1 96-16,2 1 32 0,-1 1 0 0,1-1 0 15,1 1-240-15,0 3-32 0,1 3-16 0,1-5 0 16,1-3-400-16,4-3 128 0,1-6-128 0,5-2 0 0,3-4-208 16,4-4-128-16,2-7-32 0,4-10 0 15,0 0-1808-15,0 0-352 0,0 0-80 16,13-7-7072-16,-1-6-1424 0</inkml:trace>
  <inkml:trace contextRef="#ctx0" brushRef="#br1" timeOffset="91687.9">28174 18886 911 0,'0'0'0'0,"0"0"0"16,0 0 0-16,0 0 0 0,0 0 6352 0,0 0 1200 16,0 0 224-16,17 0 48 0,2 0-6192 0,6-1-1248 15,5-2-240-15,4-2-144 0,7-1 560 0,1 0 16 16,0-7 0-16,3-1 0 0,4-3-16 0,4 2 0 0,4 2 0 0,4-2 0 16,2 4-128-16,-1-1-32 15,-5 0 0-15,-6-1 0 0,-5 4-96 0,-4-2-32 0,-3-1 0 0,-5 3 0 16,-6 5-144-16,-9-1-128 0,-3 1 192 0,-16 4-192 15,0 0 128-15,0 0-128 0,0 0 0 0,-18 7 0 16,-4-2 176-16,-4 0-176 0,-4 3 160 0,-1-2-160 16,-5 2 0-16,-1-1 128 0,-1-3-128 0,0 1 0 15,2 0 0-15,3-2-256 0,4-2 48 0,7 2 16 16,7-2-2144-16,6 0-416 0,9-1-96 16</inkml:trace>
  <inkml:trace contextRef="#ctx0" brushRef="#br1" timeOffset="91958.98">29531 19065 27583 0,'0'0'1216'0,"-5"7"256"0,5-7-1168 0,0 0-304 0,0 0 0 0,0 10 0 16,0-10 1104-16,0 0 176 16,12 6 16-16,4-2 16 0,0-1-288 0,6-6-48 15,3-1-16-15,6-2 0 0,2 0-384 0,4-6-64 0,1-2-32 0,0 1 0 16,-1 1-480-16,0-1 0 16,-6 2 0-16,0 2-160 15,-8-1-2272-15,-2 3-448 0,-4 1-80 0</inkml:trace>
  <inkml:trace contextRef="#ctx0" brushRef="#br1" timeOffset="92121.5">29556 19346 34383 0,'0'0'1520'0,"0"0"320"0,0 0-1472 0,13 4-368 0,5 1 0 0,1 0 0 16,2 0 176-16,6-3-48 0,4-4 0 0,3 0 0 0,5-4 160 0,2 0 32 15,3 5 0-15,1-1 0 0,-4-7-320 0,-3 2 0 16,-4-2 0-16,-2 2-10688 15,-3-1-2064-15</inkml:trace>
  <inkml:trace contextRef="#ctx0" brushRef="#br1" timeOffset="92436.85">30675 18751 13823 0,'0'0'1216'0,"-9"7"-960"15,-3-5-256-15,2 5 0 0,0 3 4864 0,0 4 912 16,-2 1 192-16,0 7 48 0,-3 1-4720 0,-2 2-928 16,-3 0-192-16,-1 3-48 0,-3 5 304 0,1 3 48 0,0 0 16 0,2 3 0 15,6 4 32-15,1-5 16 16,3-2 0-16,9-3 0 0,6-4-176 0,5-2-48 0,5-3 0 16,5-5 0-16,2-5-96 0,5-1-32 0,2-8 0 0,3-4 0 15,1-3 336-15,4-5 64 16,2-7 16-16,0-1 0 0,1-3 32 0,0-2 16 0,-4 1 0 0,-2-4 0 15,-2-1-80-15,-8 1-32 0,-6-4 0 16,-4 3 0-16,-4 0 32 0,-6-3 16 0,-6 1 0 0,-6-4 0 16,-6 5-272-16,-4-2-48 0,-5 6-16 0,-6 3 0 15,-1 1-848 1,-5 3-176-16,-3 4-48 0,-2 0 0 0,0 6-2544 0,-1-1-512 16</inkml:trace>
  <inkml:trace contextRef="#ctx0" brushRef="#br1" timeOffset="94421.64">25876 20597 8287 0,'-5'4'736'0,"-2"-2"-592"0,-1 2-144 0,2 0 0 15,-1 0 1632-15,0-2 288 0,-1 0 64 0,2-1 16 16,6-1-320-16,0 0-64 0,-8 0-16 0,8 0 0 0,0 0-336 0,0 0-80 16,0 0-16-16,0 0 0 0,0 0-48 15,0 0-16-15,11 4 0 0,2-3 0 0,2-1-16 0,6-1-16 16,5-2 0-16,4 2 0 0,3-4-512 0,6-1-112 16,6-1 0-16,3 1-16 0,4-3-304 0,-2 4-128 15,-2-4 128-15,-5 3-128 0,0-1 0 0,-3 0 128 16,-5 0-128-16,-2 0 0 15,-3-1-256-15,-5 2-128 0,-6-2-16 0,-4 3-16 16,-4 1-2400-16,-11 4-464 0,0 0-112 0,0 0 0 0</inkml:trace>
  <inkml:trace contextRef="#ctx0" brushRef="#br1" timeOffset="94594.25">25958 20943 29999 0,'0'0'1328'0,"-3"11"272"0,3-11-1280 0,0 0-320 16,5 9 0-16,2 0 0 0,-7-9 528 0,14 5 48 0,1-2 0 0,4-3 0 16,1-2 128-16,4 1 16 15,2-3 16-15,4-2 0 0,3-2-352 0,2 2-64 0,0-3 0 0,2 3-16 16,0-6-304-16,-5 3 0 16,-3-2 0-16,-2 2 0 15,-3 0-1696-15,0 0-448 0,-1 0-96 0</inkml:trace>
  <inkml:trace contextRef="#ctx0" brushRef="#br1" timeOffset="94937.82">26174 20248 28911 0,'0'0'1280'0,"0"0"256"0,0 0-1216 15,0 0-320-15,11-6 0 0,4 0 0 0,1 2 368 0,3 2 16 16,6 0 0-16,-1 1 0 0,2 0-224 0,0 0-32 16,2 2-128-16,5 0 192 0,-1 2-16 0,4 2-16 15,2 4 0-15,0 0 0 0,0 3 240 0,0 2 48 16,0-1 16-16,-3 2 0 0,-5 6-144 0,0-1-16 16,-5-1-16-16,-5 1 0 0,-2 5-96 0,-4 4 0 15,-1-1-16-15,-4 3 0 0,-4 1 16 0,-3 3 0 16,-3-2 0-16,-3-2 0 0,-2 0 32 0,-6-1 16 15,-3 2 0-15,-5-3 0 0,-4 1 96 0,-3 0 32 0,-1-4 0 16,-4 0 0-16,0-2-160 0,2 1-16 0,1-3-16 16,1-2 0-16,2-3-432 0,5-5-96 15,3-3-16-15</inkml:trace>
  <inkml:trace contextRef="#ctx0" brushRef="#br1" timeOffset="95400.9">27151 20340 23439 0,'0'0'1024'0,"0"0"240"0,1-6-1008 16,-1 6-256-16,3-6 0 0,1-2 0 0,1 3 880 0,3-3 128 15,-2 2 16-15,2 0 16 0,2-6-208 0,1 4-64 16,3-3 0-16,3 3 0 0,-2 0-64 0,3 0 0 15,2-4-16-15,-2 2 0 0,2 3 16 0,1 3 16 16,-2-2 0-16,0 2 0 0,0 1-240 0,-3 3-48 0,2 4-16 0,1 5 0 16,-1 1-272-16,0 5-144 15,-2 4 160-15,1 5-160 0,-1 1 0 0,0 5 0 16,-2 1 0-16,1 2 0 0,-1 2 0 0,-2 3 0 0,0 6 0 0,-2-5 0 16,-1 0 0-16,-1 0 0 0,-2-3 0 0,-2 0 0 15,0-4 128 1,-3-2-128-16,-2-4 0 0,1 0 0 0,0-5 0 0,-2-1 0 0,-2-2 0 0,1-3 0 15,-1-1-320 1,0-5-176-16,4-9-16 0,0 0-16 0,-10 4-2352 0,10-4-480 16,-18-7-96-16,5 0 0 0</inkml:trace>
  <inkml:trace contextRef="#ctx0" brushRef="#br1" timeOffset="95619.58">27582 20513 32415 0,'-13'7'1440'0,"6"0"288"0,-3 0-1376 0,2 5-352 0,0 0 0 0,-2 5 0 0,-3 4 448 0,1 0 0 16,-1 1 16-16,-1 6 0 0,-1-1 320 0,0 3 64 15,-1-1 16-15,2 2 0 0,0 1-96 0,0-1 0 16,0-1-16-16,3-1 0 0,0-2-416 0,-1-1-80 16,1-2 0-16,7-11-16 0,1 1-240 0,1-4 0 15,-1 2 0-15,2-3 0 16,1-2-688-16,0-2-80 0,0-5 0 0,0 0-16 15,0 0-1872-15,6-2-368 0,2-3-80 0</inkml:trace>
  <inkml:trace contextRef="#ctx0" brushRef="#br1" timeOffset="95883.84">27971 20512 29999 0,'0'0'1328'0,"0"0"272"0,0 0-1280 0,0 0-320 0,0 0 0 0,0 0 0 0,12 4 752 0,0-2 80 15,2-2 0-15,1 0 16 0,3-1-384 0,-2 0-80 16,0-1 0-16,1 1-16 15,-1 1-1392-15,-1 0-256 0,-1-1-64 0</inkml:trace>
  <inkml:trace contextRef="#ctx0" brushRef="#br1" timeOffset="96037.26">27974 20724 33455 0,'0'0'1472'0,"0"0"320"0,0 0-1424 16,0 0-368-16,12 3 0 0,5-2 0 0,1 2 288 0,1-2-16 15,1-1 0-15,5-1 0 0,0-3 32 0,1-1 0 16,2-2 0-16,2 3 0 16,1 2-1568-16,-1-4-304 0,1-3-64 0</inkml:trace>
  <inkml:trace contextRef="#ctx0" brushRef="#br1" timeOffset="96305.93">28879 20162 21183 0,'0'0'1888'0,"0"0"-1504"0,0 0-384 0,-2 14 0 0,4 5 1344 0,-4 2 192 0,0 3 32 0,-2 0 16 0,-2 5-384 0,-2 1-80 16,-1 4-16-16,-1 1 0 0,-1 2 112 0,0 3 0 15,0 4 16-15,0 1 0 0,0-1-352 0,1 1-80 16,3-2-16-16,-1-2 0 16,3-2-368-16,1-1-80 0,1-2-16 0,2-3 0 15,1-4-1392-15,4-4-272 0,1-3-64 0</inkml:trace>
  <inkml:trace contextRef="#ctx0" brushRef="#br1" timeOffset="96822.58">29568 20544 6447 0,'0'0'576'15,"0"0"-576"-15,-8 5 0 0,8-5 0 0,-6 9 5760 0,-1 3 1056 16,1 4 208-16,1 0 32 0,-2 2-5472 0,1 1-1104 16,-1 0-224-16,1 0-32 0,1 1-32 0,2 1-16 15,-1 0 0-15,0-1 0 0,0-3-176 0,2-4 0 16,0-3 0-16,2-10 0 16,0 0-2256-16,0 0-544 0</inkml:trace>
  <inkml:trace contextRef="#ctx0" brushRef="#br1" timeOffset="97013.04">29472 20316 33167 0,'-14'0'1472'0,"14"0"304"0,-10-1-1424 0,10 1-352 0,-7-1 0 0,7 1 0 16,0 0 1392-16,0 0 208 0,0 0 32 0,0 0 16 15,0 0-2336-15,0 0-464 0,0 0-80 0,10 0-9584 16,-10 0-1920-16</inkml:trace>
  <inkml:trace contextRef="#ctx0" brushRef="#br1" timeOffset="97312.16">29978 20399 21183 0,'-11'2'1888'0,"-1"1"-1504"16,1-1-384-16,-3 4 0 0,-3 0 2576 0,0-1 448 15,-4 1 96-15,0 4 16 0,-4-2-2528 0,3 4-608 16,1-2 0-16,2 2 0 0,0 4 128 0,3-1-128 16,4 0 128-16,5-2-128 0,1 1 288 0,5-1-32 15,4-1 0-15,3-2 0 0,6 2-256 0,2-3 160 16,1 1-160-16,5-4 128 0,3 4 0 0,0-1-128 0,1 2 192 0,-1 1-64 16,-3-2 128-16,-1 3 0 15,-3 0 16-15,-5-2 0 0,-3 1 176 0,-5 0 48 16,-3-1 0-16,-2 1 0 0,-3 1-96 0,-4-2-16 0,-5 1 0 15,-5-2 0-15,-4-1-208 0,-5-3-48 0,-1 1-128 0,-2-2 192 16,3-3-400-16,-1 1-96 0,2-4-16 0</inkml:trace>
  <inkml:trace contextRef="#ctx0" brushRef="#br1" timeOffset="98082.36">30441 20445 15663 0,'1'-11'1392'0,"-1"11"-1120"0,-1-11-272 0,1 5 0 0,0 6 1696 0,0-11 288 0,0 11 48 0,0 0 16 0,0 0-592 0,0 0-112 15,0 0-32-15,0 0 0 0,0 0-464 0,0 0-80 16,-5 12-32-16,1 1 0 0,-1 4-320 0,0 6-64 15,-2 1-16-15,2 2 0 0,0 2 16 0,0 1 0 16,-2-2 0-16,-1 2 0 0,-1-2 96 0,-1-1 32 0,0-2 0 16,2-1 0-16,0-4 80 15,3-3 16-15,2-4 0 0,3-12 0 0,0 0-64 0,0 0-16 0,0 0 0 0,0 0 0 16,14-6 48-16,0-7 16 16,0-4 0-16,2-5 0 0,1-5-272 0,0 2-48 0,0-3-16 0,-4 2 0 15,1-2-224-15,-2 2 0 0,2-5 128 0,-2 7-128 16,-1-1 0-16,-1 4 128 15,-1 4-128-15,0 3 0 0,-3 5 0 0,1 1 0 16,-7 8 0-16,0 0 0 0,0 0 160 0,7 10-160 16,-1 7 160-16,-3 2-160 0,0 5 0 0,-2 4 0 0,-1-1 0 0,-1 2 0 15,-2 1 0-15,1-2-192 0,-2 2 192 0,0-4-160 32,0 1-352-32,2-3-80 0,1-2-16 0,1-2 0 0,0-5-2288 15,1-1-464-15,0-2-96 0</inkml:trace>
  <inkml:trace contextRef="#ctx0" brushRef="#br1" timeOffset="98414.34">30835 20438 25791 0,'0'0'2304'0,"-9"3"-1856"0,-1 2-448 0,0 2 0 0,0 1 1984 0,-1 7 288 15,1 3 64-15,-1 1 16 0,-1 2-1760 0,0 0-336 16,3 2-80-16,-1-3-16 0,2-1 192 0,3 0 32 15,1 1 16-15,3-3 0 0,2 1-80 0,3 0 0 16,2-4-16-16,2-3 0 0,5 0-112 0,-1-5 0 16,2 0-16-16,0-2 0 0,4-4 144 0,-3-2 16 15,-1-5 16-15,1 1 0 0,1-2 480 0,-1-3 80 16,-2-2 32-16,-2 2 0 0,-1-2-288 0,-3-1-48 0,-4 0-16 0,-1 2 0 16,-4 0-240-16,0-4-48 15,-4 3-16-15,-5 1 0 0,-1-1-160 0,-2-1-128 16,-4 4 192-16,0-1-192 0,0 2 0 0,-2 0-224 15,1 3 16-15,1-1 0 16,0 3-1376-16,4 2-272 0,2 2-48 0</inkml:trace>
  <inkml:trace contextRef="#ctx0" brushRef="#br1" timeOffset="98643.27">31120 19912 9215 0,'0'0'400'0,"0"0"96"0,-5-6-496 0,5 6 0 0,0 0 0 0,0 0 0 0,-7 9 5584 0,1 4 1024 15,0 5 208-15,-1 8 32 16,1 2-5232-16,1 5-1040 0,0 2-224 0,0 5-32 0,2 4 64 0,-1 2 0 16,2 5 16-16,-1-2 0 0,-1 3 0 0,0 1 0 15,-1-3 0-15,4-1 0 0,-1-1-208 16,2-2-64-16,0-4 0 0,2-5 0 15,2-3-672-15,-2-5-144 0,1-5-16 16,-2-6-16-16,1-4-2128 0,-2-8-416 0</inkml:trace>
  <inkml:trace contextRef="#ctx0" brushRef="#br1" timeOffset="98784.26">30831 20414 25791 0,'0'0'2304'16,"0"0"-1856"-16,0 0-448 0,9 3 0 0,5 0 2608 0,4 0 416 15,3-1 96-15,6 1 16 0,-1-3-2368 0,4 0-480 16,2 0-96-16,0-1 0 0,-1-3-192 0,2 0 0 0,3-5 144 16,1 3-11328-16,1-3-2256 0</inkml:trace>
  <inkml:trace contextRef="#ctx0" brushRef="#br1" timeOffset="100378.36">31412 19970 9215 0,'0'0'400'0,"0"0"96"0,-9 0-496 0,9 0 0 0,0 0 0 0,0 0 0 0,0 0 3632 0,-6 8 624 15,-1 0 128-15,7-8 32 0,-5 12-2736 0,2 1-528 16,-1-4-128-16,1 1 0 0,3-10-80 0,0 17-16 15,0-5 0-15,4-1 0 0,2 0-224 0,-6-11-32 16,11 6-16-16,0-1 0 0,3 1 48 0,0-5 0 16,1-1 0-16,0-3 0 0,1-2-176 0,0-1-16 15,2-2-16-15,0-2 0 0,-2-3-176 0,0 3-16 16,-4-3-16-16,1 2 0 0,-2 0-96 0,0-3-32 16,-4 1 0-16,0 3 0 0,-2-2-160 0,0 2 160 15,-5 0-160-15,0-2 160 0,0 5-160 0,0 7 0 16,-5-10 144-16,5 10-144 0,-9-7 0 0,0 6 0 15,-1 0 0-15,-2 3 0 0,-2 1 0 0,-1 2 0 16,-3 3 0-16,3-2 0 0,-2 5 0 0,1 1 0 16,-2 2-144-16,2 2 144 0,0 2 0 0,2 2 0 0,3 2 0 0,-2 0 0 15,2-3 0-15,2 0 0 16,4-1 0-16,1 1 0 0,1-4 0 0,6-2 0 0,3 3 128 0,-1-2-128 16,4-1 176-16,3-3-48 0,0 0-128 0,4 2 192 15,-1-3-192-15,3 2 0 0,0-3 128 0,1-1-128 16,6-2 0-16,-3-2-192 0,-1 1 48 0,0-3 0 15,-4-1-1840 1,4-1-384-16,-6-2-64 0</inkml:trace>
  <inkml:trace contextRef="#ctx0" brushRef="#br1" timeOffset="100674.36">31736 20162 11055 0,'0'0'976'0,"0"0"-784"16,0 0-192-16,0 0 0 0,0 0 4416 0,0 0 832 15,0 12 160-15,1-2 32 0,-1-10-3440 0,7 6-688 16,0 1-144-16,2-1-16 0,3-1-320 0,0-2-48 0,1-1-16 0,2 2 0 15,1-3-528-15,-2-1-112 16,-2 0-128-16,2-1 176 16,0 0-736-16,-1-1-144 0,-2 1-16 0,-11 1-16 15,12-1-2848-15,-12 1-560 0,15-4-112 0,-15 4-32 0</inkml:trace>
  <inkml:trace contextRef="#ctx0" brushRef="#br1" timeOffset="101258.85">32203 20170 18879 0,'0'0'832'0,"0"0"192"0,0 0-832 0,0 0-192 16,2-10 0-16,-2 10 0 0,0 0 1648 0,0 0 272 16,0 0 64-16,0 0 16 0,0 0-560 0,0 0-112 15,0 0-32-15,-6 7 0 0,0 2-560 0,-2 4-112 16,-1 6-32-16,1 0 0 0,1 4-16 0,-2 2 0 0,2-2 0 0,0 0 0 16,-2 1-16-16,3-2-16 0,-1 0 0 0,1-2 0 15,0-2-80-15,-1-2-16 0,3 0 0 0,4-16 0 16,-3 16-16-16,3-16-16 0,0 0 0 0,0 0 0 15,0 0 32-15,0 0 16 0,0 0 0 0,0 0 0 16,0 0 32-16,0 0 0 0,14 8 0 0,-3-6 0 16,0-4-112-16,0-5-32 15,0-2 0-15,0-1 0 0,2-4-192 0,-1 2-32 0,-1 0-128 0,2-1 192 16,-3 1-192-16,3 2 0 0,-1-2 0 0,-7 10 0 0,3-4 0 0,1 1 0 16,0 2 0-16,1-1 0 15,0 1-496-15,0-1 16 0,1-1 0 0,3-1 0 16,-1 2-2400-16,-1-2-464 0,-4 1-112 0,-3 2 0 15</inkml:trace>
  <inkml:trace contextRef="#ctx0" brushRef="#br1" timeOffset="101833.51">32500 20546 13823 0,'0'0'608'0,"0"0"128"0,0 0-592 0,0 0-144 0,0 0 0 0,0 0 0 16,0 0 2944-16,0 0 544 0,0 0 112 0,0 0 32 16,0 0-2064-16,0 0-416 0,0 0-64 0,0 0-32 15,0 0-80-15,0 0-16 0,0 0 0 0,0-10 0 16,0 10-256-16,0 0-48 0,-4-6-16 0,4 6 0 15,-7-8-160-15,7 8-32 0,-8-4-16 0,8 4 0 16,-10-2-128-16,1 0-32 0,9 2 0 0,-10 3 0 16,0 0-32-16,-1 2-16 0,3-2 0 0,-3 1 0 15,1 3-224-15,-1 2 176 0,-2-1-176 0,0 4 160 16,1 2-160-16,-1 0 0 0,0-1 0 0,7-3 128 0,0-1-128 16,-1 2 0-16,1 2 0 0,1-3 128 0,0 1-128 15,1-2 0-15,1 1 0 0,-1 8 0 0,3-4 0 0,2-4 192 16,-1-10-192-16,4 7 192 0,0-3-16 0,1-1 0 15,2 1 0-15,0-1 0 0,2-1 80 0,0-2 32 16,1 0 0-16,8-4 0 0,-5 1-288 0,1-1 0 16,-3 0 0-16,-1-2 0 0,0 1 160 0,-2 1-32 15,-8 4 0-15,6-10 0 0,1 2 0 0,-7 8-128 16,4-9 192-16,-4 9-64 0,3-9-128 0,-3 9 128 16,0 0-128-16,0 0 128 0,0 0 0 0,0 0-128 15,0 0 192-15,0 0-64 0,0 0-128 0,0 0 128 16,0 0-128-16,-6 6 128 0,0 2-128 0,-2-2-144 0,3 5 144 15,0-2-208-15,0 2 208 0,0-2 0 0,0 2 0 16,0-2 0-16,-1 1 0 0,1 3 0 0,0-3 0 0,0 2 0 16,1-3 0-16,1 1-224 0,-3 1 64 0,3-2 16 31,3-9-256-31,-4 12-48 0,4-12-16 0,-3 8 0 16,3-8-944-16,0 0-192 0,0 0-48 0</inkml:trace>
  <inkml:trace contextRef="#ctx0" brushRef="#br1" timeOffset="102176.22">32810 20503 8287 0,'0'0'736'0,"0"0"-592"0,0 0-144 16,0 0 0-16,0 0 3904 0,-4 11 768 0,-1 2 128 0,2 0 48 0,-5 2-3056 0,-1 3-624 15,-1 0-112-15,1 2-32 0,-4 3 128 0,1-1 32 16,-4 0 0-16,1 3 0 0,0-3-128 0,1 0-32 16,-1 1 0-16,-2 1 0 0,0-1-144 0,0-1-48 15,-2 0 0-15,0 0 0 0,-2-5-400 0,1-2-96 16,1 1-16-16,1 1 0 0,-1-2-320 0,1-1 128 15,2 1-128-15,0-1 0 0,4-2 0 0,0 1 0 16,2-3-160-16,2-1 160 16,8-9-816-16,-3 8-48 0,3-8-16 0,0 0 0 15,0 0-2176-15,0 0-432 0,0 0-96 0</inkml:trace>
  <inkml:trace contextRef="#ctx0" brushRef="#br1" timeOffset="102630.4">32664 21013 13823 0,'0'0'608'0,"0"0"128"0,0 0-592 0,0 0-144 0,0 0 0 16,0 0 0-16,0 0 2640 0,0 0 496 0,0 0 112 0,0 0 16 0,0 0-1600 15,0 0-304-15,0 0-64 0,0 0-16 0,0 0-144 0,4 10-48 16,-4-10 0-16,0 13 0 0,-1-1-160 0,-3 2-32 16,-3-2-16-16,1 2 0 0,-2 1-304 0,1 1-48 15,-3 0-16-15,1-1 0 0,0-1-128 0,0 2-16 16,-1 1-16-16,0-2 0 0,-1 1-192 0,3-2-32 16,-1-2-128-16,2 1 192 0,1 1-64 0,2-3 0 15,4-11-128-15,-2 9 192 0,2-9 0 0,0 0 0 16,1 13 0-16,-1-13 0 0,0 0-32 0,0 0-16 15,8 5 0-15,-8-5 0 0,11 3 16 0,-11-3 0 16,10-3 0-16,0 1 0 0,2-1-160 0,-5-2 128 0,1 0-128 16,0 0 128-16,-1-2-128 0,1-2 0 15,-2 2-192-15,1-3 192 0,-1 2-400 0,2-3 32 16,-1 0 16-16,1 3 0 16,-2-4-128-16,1 3-32 0,-1-2 0 0,-1 3 0 15,0-1-304-15,0 3-64 0,0-3-16 0,-5 9 0 16,4-8-1664-16,2-2-320 0,-1 3-80 0</inkml:trace>
  <inkml:trace contextRef="#ctx0" brushRef="#br1" timeOffset="103162.75">32813 21243 18431 0,'0'0'816'0,"0"0"160"15,0 0-784-15,0 0-192 0,-8 2 0 0,8-2 0 0,-7 5 1568 0,7-5 272 16,-7 8 48-16,7-8 16 0,-6 6-880 0,1 2-160 15,5-8-32-15,-3 10-16 0,3-10-48 0,-1 13-16 16,0-4 0-16,2 2 0 0,-1-11-32 0,5 10 0 0,0-1 0 0,1 0 0 16,2 0-80-16,-3-5 0 15,2-2-16-15,0 1 0 0,1 1-160 0,1-2-16 16,0 0-16-16,-1-2 0 0,1 0-80 0,9-2-16 0,-3 1 0 0,-3-4 0 16,-3 0-48-16,0 0-16 15,1-4 0-15,-3 1 0 0,-1 1-144 0,-3-2-128 16,1 0 144-16,-3 0-144 0,-1 9 128 0,0-8-128 0,-2-2 0 15,-2 4 144-15,-1-3-144 0,-1 4 0 0,-2 0 0 16,-2 0 0-16,2 0 0 0,-2 3 0 0,-1 0 0 0,0 2 0 16,0 1-144-16,1 0 144 0,-2 2 0 0,6-1 0 15,-2 2 0-15,0 3-128 0,-1-4 128 0,-2 2 0 16,3 3 0-16,-3-2 0 0,4 3 0 0,-10 7 0 16,5-2 0-16,3 1 0 0,4 0 0 0,1 2 0 15,1-3 0-15,3-3 224 0,3 2-64 0,2-2-16 0,1-1 112 16,1 3 32-16,4-3 0 0,-1 2 0 15,3 0-96-15,-4-7-32 0,2 2 0 0,2 2 0 0,-2-3-160 0,3 3 0 16,0-4 0-16,3 1 0 0,1 1 0 0,13 0-176 16,-5 0 16-16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07:08.86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 4156 10127 0,'0'0'448'0,"0"0"96"0,0 0-544 0,0 0 0 0,-6-5 0 0,6 5 0 15,0 0 2640-15,0 0 432 0,4-13 64 0,2 3 32 16,2 1-1760-16,3-1-336 0,4 2-80 0,3-2-16 16,1 1-64-16,4 0-16 0,5 4 0 0,0 0 0 15,3-3-240-15,0 5-48 0,4 1-16 0,-2 5 0 0,2 1-80 0,1 5-32 16,-2 2 0-16,-1 4 0 0,-2 7-80 0,-1 2-16 15,1 8 0-15,1 1 0 0,-2 4-32 0,1 3-16 16,-2 2 0-16,0 5 0 0,-1 2-80 0,-2 0 0 16,-6 2-16-16,-1-3 0 0,-1-1-48 0,-6-15-16 15,0 4 0-15,-2-2 0 0,3-1-176 0,-6 0 192 16,0-1-192-16,0-3 192 0,-2 3-192 0,-1-4 0 16,-1-5 0-16,1 9 0 15,-3-7-1424-15,0-6-224 0,2-6-32 0,-1-7-8112 16,-2-6-1600-16</inkml:trace>
  <inkml:trace contextRef="#ctx0" brushRef="#br0" timeOffset="216.82">1942 4203 23951 0,'0'0'1056'0,"-7"-5"224"0,7 5-1024 0,-9 2-256 15,9-2 0-15,-10 10 0 0,-1 3 1728 0,-1 5 304 16,-5 4 48-16,-1 3 16 0,-1 4-720 0,-2 8-144 15,-2 6-16-15,-3 4-16 0,1 5-240 0,-3 1-64 0,-1 0 0 0,-3 3 0 16,-1 5-208-16,-3 0-48 16,1-3-16-16,-2-2 0 0,0-4-368 0,3-1-80 0,1-2-16 0,11-20 0 15,-1 0-160-15,3 0 0 0,1-5 0 16,2-1-176 0,3-2-528-16,4-5-96 0,2-4-32 0,3-6 0 0,5-6-2752 15,0 0-544-15</inkml:trace>
  <inkml:trace contextRef="#ctx0" brushRef="#br0" timeOffset="411.52">2456 4414 27647 0,'10'9'2448'0,"1"0"-1952"16,3 1-496-16,4-3 0 0,1 4 896 0,3-5 96 15,3 2 16-15,2-5 0 0,-4-3-256 0,1 0-48 16,-1-2-16-16,1-2 0 0,-1-4-688 0,-1 2 0 16,-2-4-208-16,0 1-9712 15,-5-2-1952-15</inkml:trace>
  <inkml:trace contextRef="#ctx0" brushRef="#br0" timeOffset="575.79">2621 4763 30575 0,'0'0'1344'0,"5"13"304"0,4-1-1328 0,0 0-320 0,0 2 0 0,2-5 0 16,2-1 880-16,0-4 96 0,3-4 32 0,3 0 0 15,5-4-400-15,2-4-80 0,-1 0-16 0,3-2 0 16,1 0-512-16,2-4-256 0,-4-1 32 0,1-3-15584 16</inkml:trace>
  <inkml:trace contextRef="#ctx0" brushRef="#br0" timeOffset="1015.26">3722 4363 16575 0,'0'0'1472'0,"-7"-6"-1168"0,7 6-304 0,0 0 0 15,0 0 2992-15,0 0 528 0,0 0 128 0,0 0 0 16,0 0-1984-16,0 0-416 0,13-7-80 0,0 0-16 16,2 2-288-16,6 1-64 0,4 2-16 0,2 0 0 15,-1-4-464-15,5 0-80 0,2 4-32 0,2-2 0 16,4 2-208-16,-1-2 0 0,1 1 0 0,-3 1 0 0,-4 0-192 0,-1 1-128 15,-4-1-16-15,-2-1-16 16,-2-2-2208-16,-2 2-432 0,-2 2-80 0</inkml:trace>
  <inkml:trace contextRef="#ctx0" brushRef="#br0" timeOffset="1250.54">4781 3652 22111 0,'0'0'1968'0,"0"0"-1584"16,2 12-384-16,1 8 0 0,1 4 2768 0,-3 8 480 0,-2 5 80 0,-1 6 32 15,-1 9-1632-15,-1 8-320 16,-3 2-64-16,1 4 0 0,0 1-144 0,-2 4-32 16,-1 2 0-16,0 2 0 0,-1-2-608 0,1-2-128 0,0 0-32 0,3-7 0 15,-2-3-400-15,4-22 0 16,1-1 0-16,-1 18 0 15,1-6-1920-15,7-7-304 0,2-6-64 0</inkml:trace>
  <inkml:trace contextRef="#ctx0" brushRef="#br0" timeOffset="3007.59">9289 4334 13295 0,'16'-3'576'0,"-6"1"144"0,0-3-576 0,0 1-144 16,0 0 0-16,-10 4 0 0,10-1 1344 0,-10 1 256 15,11-3 32-15,-11 3 16 0,0 0-208 0,0 0-32 0,0 0-16 0,0 0 0 16,0 0-48-16,-9 1 0 0,-4 1 0 0,-5-1 0 16,-5 4-512-16,-2 3-96 0,0-3-32 15,-7 2 0-15,-1 2-176 0,-3-1-32 0,-1 1-16 0,-1-2 0 16,-3 6-208-16,-1-4-32 0,-3 1-16 0,-5-3 0 15,1-6-96-15,0-1 0 0,2-1-128 0,4-2 192 16,4 0 48-16,2 1 0 0,1-8 0 0,6 3 0 16,3 5 16-16,3 1 16 0,5-2 0 0,1-1 0 15,1 2-80-15,5 0 0 0,-1 2-16 0,4 0 0 0,9 0-176 16,-10 3 0-16,10-3 144 0,-8 8-144 0,8-8 0 0,-6 6 0 16,6-6 0-16,-3 14 0 0,3-1 0 0,3-1-128 15,-1 4 128-15,4 1 0 0,0 5 0 0,0 3-128 16,1-2 128-16,0 7 0 0,1-1 0 0,0 3 0 15,-1-1 0-15,1 5 0 0,1-1 0 0,0 2 0 16,-3 4 0-16,-1 4 0 0,-1 0 0 0,0 7 0 16,-2 6 0-16,1 4 0 0,-2 0 0 0,2 4 0 15,-2 3 0-15,-1 3-128 0,0 1 128 0,0 2 0 16,0 0 0-16,0 0 0 0,-1-4 0 0,1 1 0 16,-2 0 0-16,0 0 0 0,-2 2 0 0,0-1 0 15,-1 0 0-15,0 2 0 0,-1 0 0 0,-1 2 0 16,0-2 0-16,-4 0 128 0,4 3-128 0,-2 0 0 15,-1-4 0-15,-2 4 0 0,2 2 0 0,-4-2 0 16,-2-1 0-16,0-2 0 0,5-4 0 0,-4-2 0 16,-1 1 0-16,-1 0 0 0,-2-2 0 0,1 2 0 0,2 0 0 0,1-1 128 15,1-6-128-15,-1 2 0 16,1 0 0-16,-1-4 0 0,0 0 0 0,-1-1 128 16,2-5-128-16,2-2 0 0,-1-4 0 0,3-3 0 0,0-1 0 0,-1-5 128 15,1-3-128-15,1-1 0 0,0-1 0 0,0 1 128 16,2-3-128-16,-1-4 0 0,2-1 128 0,2-1-128 15,2-3 0-15,-1-4 0 0,3-3 0 0,0-2 128 0,5-3-128 16,1-1 0-16,1 1 0 0,5-4 0 0,1 3 0 16,2-2 0-16,2 3 0 0,3 0 0 0,6-3 128 15,2 2 16-15,2-3 0 0,6 2 0 0,3-5 144 0,2 1 32 16,2 2 0-16,0-3 0 0,-2 0 64 0,2-2 32 16,2-1 0-16,2-1 0 0,2 1-160 0,3-2-16 15,2-2-16-15,0-1 0 0,1-1-224 0,-3 1 176 16,-5 2-176-16,-2-2 160 15,-3 2-992-15,-4-1-192 0,-4-3-32 0,-2-1-16480 0</inkml:trace>
  <inkml:trace contextRef="#ctx0" brushRef="#br0" timeOffset="5187.06">9317 4663 16991 0,'-2'-5'752'0,"2"2"144"0,0 3-704 0,0 0-192 15,0 0 0-15,0 0 0 0,0 0 1280 0,0 0 208 16,0 0 48-16,0 0 16 0,0 0-336 0,1 9-80 16,-3 1-16-16,0 6 0 0,-2 3-288 0,1 2-64 15,-4 6-16-15,1-2 0 0,-2 5-176 0,2-1-16 16,-2 3-16-16,4 1 0 0,1-2 0 0,0 0 0 16,3 0 0-16,3-5 0 0,-1-5 96 0,3-4 0 15,3-1 16-15,3-5 0 0,3 0-80 0,4-4-32 16,1-1 0-16,3-3 0 0,2-5-160 0,1-1-16 15,6-5-16-15,1 0 0 0,1-3-160 0,-1-3-48 16,-2-1 0-16,-2 2 0 16,-4-2-544-16,-2-1-112 0,-3 1-32 0,1 4 0 15,-5 1-1984-15,1-3-400 0,-4 1-80 0</inkml:trace>
  <inkml:trace contextRef="#ctx0" brushRef="#br0" timeOffset="5382.82">9736 4611 14735 0,'0'0'1312'0,"0"0"-1056"0,0 0-256 0,0 0 0 16,0 0 2688-16,0 0 496 0,3 14 80 0,0 4 32 15,-1 3-1648-15,-2 7-336 0,-1 6-64 0,0 1-16 16,-2 0-208-16,0 5-64 0,-6 7 0 0,1 2 0 16,-1 4-192-16,-1 0-32 0,0-1-16 0,-3 1 0 15,-2 0-272-15,2-1-64 0,-3 0-16 0,0-1 0 0,2-6-368 16,4 0 0-16,0-6 0 0,2-4 0 15,1-5-1776-15,2-7-416 0,2-4-96 0</inkml:trace>
  <inkml:trace contextRef="#ctx0" brushRef="#br0" timeOffset="5734.65">10205 5087 21183 0,'0'0'944'0,"0"0"192"0,0 0-912 0,0 0-224 0,0 0 0 0,11 2 0 0,0-4 1616 0,3 1 288 15,3 1 48-15,2-1 16 0,3 0-496 16,2-2-112-16,2-2-16 0,4-3 0 0,-4-2-624 0,5 1-128 16,-1 0-16-16,2 1-16 0,-5-3-320 0,-3 4-64 15,-1-3-16-15,-1 2 0 16,-5 2-1040-16,-3-2-208 0,2 3-32 0,-2 1-8784 16,-3-2-1744-16</inkml:trace>
  <inkml:trace contextRef="#ctx0" brushRef="#br0" timeOffset="6198.2">11641 4396 11055 0,'-5'-11'976'0,"2"0"-784"0,1 3-192 0,-1-1 0 15,3 9 944-15,0 0 144 0,-5-5 16 0,5 5 16 16,-5-11-384-16,0 5-80 0,5 6-16 0,-6-5 0 15,-3 0-320-15,1 4-80 0,-1 1-16 0,0 0 0 0,-1 0-32 16,0 1 0-16,-3 3 0 0,3-1 0 0,-1 3 192 0,-1 2 16 16,1-1 16-16,-2 4 0 0,0-2 32 0,-3 5 0 15,-2 0 0-15,0 3 0 0,0 0 320 0,1 6 80 16,-2 8 16-16,-2 1 0 0,2 3 112 0,1 6 32 16,1 0 0-16,0 7 0 0,2 0-160 0,0 6-16 15,-1-2-16-15,4 2 0 0,0 3-208 0,1-1-32 16,2-5-16-16,2 0 0 0,2-4-160 0,4 0-16 15,1-5-16-15,4-3 0 0,0-4-112 0,3-2-32 16,4-1 0-16,1-6 0 0,1 1-224 0,1-4 128 16,1-3-128-16,4-2 0 0,0-3 0 0,2-6-128 15,0-1-16-15,3-4 0 16,2-1-1264-16,-1-3-240 0,1-1-48 0,-3-4-12368 0</inkml:trace>
  <inkml:trace contextRef="#ctx0" brushRef="#br0" timeOffset="6565.63">11580 5063 24879 0,'0'0'2208'0,"0"0"-1760"0,0 0-448 0,0 0 0 15,0 0 864-15,0 0 96 0,0 0 0 0,0 0 16 16,0 0 160-16,13 0 16 0,1-1 16 0,1-3 0 16,0-1-336-16,2 0-64 0,-1-5 0 0,3 2-16 0,2-2-496 0,0 2-112 15,0-2-16-15,-2 4 0 0,1-5-128 0,-4 3 0 16,2-2 0-16,-2 3 0 16,-2 4-624-16,1-4-208 0,-4 3-32 0,3-1-9216 15,0 0-1840-15</inkml:trace>
  <inkml:trace contextRef="#ctx0" brushRef="#br0" timeOffset="6743.65">12221 4593 21183 0,'0'0'1888'0,"0"0"-1504"15,0 0-384-15,0 0 0 0,0 0 1056 0,10 5 144 16,-10-5 16-16,5 10 16 0,-3 6 192 0,-2 3 48 16,-3 3 0-16,0 6 0 0,-2 5-528 0,0 2-112 15,0 0 0-15,0 5-16 0,-2 3-176 0,0 4-48 0,-1 4 0 16,3-14 0-16,-1 1-160 0,1 1-48 0,-1-1 0 0,1 2 0 16,2-2-256-16,-3-4-128 15,3-3 0-15,1-3 128 0,0-4-384 0,4-5-96 0,1-4-16 0,3 2 0 31,-1-7-2416-31,-5-10-480 0</inkml:trace>
  <inkml:trace contextRef="#ctx0" brushRef="#br0" timeOffset="7171.24">12335 4030 18431 0,'0'0'400'0,"0"0"96"0,0 0 16 0,0 0 0 0,0 0-512 0,0 0 0 16,0 0 0-16,10 4 0 0,-1 3 976 0,5 1 112 16,3 5 0-16,4 2 16 0,5 3-32 0,2 2-16 15,2 2 0-15,4 6 0 0,2 3-240 0,0 6-48 0,0 1-16 0,1 6 0 16,-1 0-128-16,-4 7-32 16,-1 4 0-16,-3 4 0 0,-1 2-192 0,-3 4-32 15,-2-1-16-15,-4 3 0 0,-4 1 80 0,-3-5 16 0,-2 1 0 0,-3-6 0 16,-4-5 80-16,-5 0 32 0,-3-4 0 0,-4-4 0 15,-1 0 32-15,-4-3 16 0,-4 2 0 0,-3-6 0 16,0-3-352-16,0 1-80 0,-2-4-16 0,0-3 0 16,-2-1-384-16,0-7-80 0,-2-3-16 0,-11 1-16560 15</inkml:trace>
  <inkml:trace contextRef="#ctx0" brushRef="#br0" timeOffset="7904.66">16197 4214 20207 0,'11'-15'896'0,"-3"7"192"0,1 2-880 0,-9 6-208 16,10-8 0-16,-10 8 0 0,0 0 1472 0,11 2 256 15,-11-2 64-15,9 16 0 0,-5 6-720 0,1 10-144 0,-5 3-32 16,0 8 0-16,0 2-320 0,-3 7-80 16,0 5-16-16,-1 8 0 0,-1 6 272 0,-3 4 48 15,2 5 16-15,-1 2 0 0,0 1-304 0,0-4-48 16,0-2-16-16,-1-2 0 0,1-6-272 0,-1-1-176 0,2-3 192 0,1-9-192 16,1-2 128-16,2-3-128 0,2-6 0 0,4-2-10784 31,-1-6-2208-31</inkml:trace>
  <inkml:trace contextRef="#ctx0" brushRef="#br0" timeOffset="8439.01">9897 6997 23615 0,'10'-9'1040'0,"0"5"224"0,3 0-1008 0,4 0-256 0,2-3 0 0,2 0 0 0,1 1 768 0,3-3 128 15,-1 0 0-15,3-1 16 0,1-1-128 0,1 2-16 16,-1-2-16-16,0 3 0 0,4-6-496 0,-3 2-80 16,-1 2-32-16,-1-1 0 15,-3 3-448-15,-1-1-80 0,-5 4-32 0,-3 2-8256 16,-4 0-1648-16</inkml:trace>
  <inkml:trace contextRef="#ctx0" brushRef="#br0" timeOffset="8812.44">9941 7041 22975 0,'-31'14'1024'0,"9"-2"192"0,-2-5-960 0,0 7-256 16,1 3 0-16,0-1 0 0,0 1 736 0,5-1 96 15,1-3 32-15,0 2 0 0,6 0 16 0,4 1 0 16,3 0 0-16,4-2 0 0,7-2-208 0,4 2-32 16,6 1-16-16,7 3 0 0,4-1 80 0,7 3 0 15,5 1 16-15,4 1 0 0,1 1-320 0,2-2-64 0,-3 1-16 0,-2 5 0 16,-1-2-64-16,-4 5-32 0,-3 0 0 0,-3 0 0 15,-5 1 160-15,-3-3 48 0,-4 1 0 0,-3 3 0 16,-8-4 272-16,-1 1 48 0,-5 0 16 0,-5-3 0 16,-8-1 96-16,-5 2 32 0,-6-6 0 0,-3 7 0 15,-8 0-256-15,-5 1-32 0,-6-1-16 0,-5 0 0 16,-8 0-192-16,-4-4-32 0,-4-2-16 0,0-2 0 16,0-3-192-16,2-4-32 0,2-7-128 0,5-5 192 15,10-6-1120-15,6-2-224 0,7-6-64 0,11-2-12096 16,1-4-2416-16</inkml:trace>
  <inkml:trace contextRef="#ctx0" brushRef="#br0" timeOffset="9701.71">13993 7464 10127 0,'-14'-1'896'0,"0"1"-704"0,0 1-192 0,2 2 0 0,2-1 1504 0,2 1 272 16,8-3 48-16,0 0 16 0,0 0 240 0,0 0 48 16,8 8 16-16,5-3 0 0,4-3-240 0,6 1-48 15,5-1-16-15,4 1 0 0,6-1-640 0,-10 0-128 16,4-2-32-16,18 0 0 0,-7-2-464 0,0 1-112 16,-5-1-16-16,-1 0 0 0,-1 2-96 0,-2 0-32 15,0-2 0-15,-5 2 0 0,-1 5-96 0,-1-3-32 16,-3 0 0-16,-2-4 0 0,-4-1-352 0,-2-1-80 15,-3 1-16-15,1-1 0 16,-4-1-3120-16,-2-5-624 0</inkml:trace>
  <inkml:trace contextRef="#ctx0" brushRef="#br0" timeOffset="10072.84">15374 6887 18431 0,'4'-15'1632'0,"-1"6"-1312"0,0 0-320 0,0 3 0 15,1-4 1552-15,-4 10 240 0,0 0 64 0,0 0 0 16,0 0-640-16,0 0-128 0,-7 0-32 0,-5 7 0 16,-4 7-224-16,0 5-64 0,-1 2 0 0,-3 5 0 15,-5 7-160-15,-1 3-32 0,0 2-16 0,-1 4 0 0,-4 6 96 16,3 3 32-16,-1 3 0 0,1 0 0 15,1 0-304-15,3 3-64 0,1 4-16 0,6 1 0 0,-1-3-304 16,5-5 160-16,3-8-160 0,5-6 128 0,2-4-128 0,5-3 0 16,3-6 0-16,6-1 128 0,3-7-128 0,8-2 0 15,4-3 0-15,9-3 0 16,5-8-400-16,4-3-16 0,3-3 0 0,-3-3 0 16,-2-2-2224-16,-2 0-448 0,-4-4-96 0</inkml:trace>
  <inkml:trace contextRef="#ctx0" brushRef="#br0" timeOffset="10196.29">15443 7557 31327 0,'0'0'2784'0,"0"0"-2224"15,0 0-560-15,0 0 0 0,10-2 496 0,2-1-16 16,0 3 0-16,3-1 0 0,3-2 176 0,3 2 48 0,0-5 0 0,5 2 0 15,0 1-80-15,2-1-16 16,2-1 0-16,-3 2 0 0,1-3-416 0,-1 3-192 0,-1-4 160 0,-2 4-160 31,-4-1-256-31,-1 1-128 0,-1 1-48 0,-4-5 0 16,-3 1-2560-16,0 0-512 0</inkml:trace>
  <inkml:trace contextRef="#ctx0" brushRef="#br0" timeOffset="10434.54">16323 7103 29487 0,'0'0'1296'0,"0"0"288"0,0 0-1264 0,-2 17-320 0,1 1 0 0,-2 2 0 0,-2 5 1040 0,-1 5 160 16,-2 0 16-16,-1 2 16 0,1 2-192 0,-3 6-32 15,0-3-16-15,2 1 0 0,-1 0-400 0,0 1-80 16,0 1 0-16,-1 0-16 0,1 0-304 0,1-2-48 15,2-3-16-15,2-2 0 0,1-2-256 0,1 0-64 16,1 0-16-16,2-5 0 16,0-2-2368-16,4-8-480 0,1-4-80 0,2-2-32 0</inkml:trace>
  <inkml:trace contextRef="#ctx0" brushRef="#br0" timeOffset="10971.53">16523 6406 17103 0,'0'0'752'0,"0"0"160"0,0 0-720 0,0 0-192 16,0 0 0-16,0 0 0 0,0 0 1056 0,9-3 176 15,-9 3 48-15,13 0 0 0,2 3-192 0,2 0-48 16,1 5 0-16,3 3 0 0,6 3-160 0,3 4-48 16,2 1 0-16,4 3 0 0,2 0-128 0,1 4-16 15,-1 5-16-15,1 2 0 0,-1 4-16 0,-3 5 0 16,-2 0 0-16,-2 7 0 0,-3 6-160 0,-3 3-48 16,-3 6 0-16,-3 1 0 0,-4 2-128 0,-3-1-48 15,-4 1 0-15,-4-3 0 0,-5 2 32 0,-3 0 0 16,-3-4 0-16,-2-2 0 0,-5-3 80 0,-2-4 32 15,0-6 0-15,-3 1 0 0,0-6-80 0,6-10-16 16,-3-1 0-16,-1 2 0 0,0 3-176 0,0-4-144 0,0 1 192 16,1-3-192-16,0 1 0 0,4-5 0 0,-1 0 0 15,-4 1 0 1,5-7-2176-16,2-6-448 0,4-8-96 0</inkml:trace>
  <inkml:trace contextRef="#ctx0" brushRef="#br0" timeOffset="12540.53">17622 3708 20959 0,'0'0'928'0,"7"-11"192"0,5 2-896 0,0-2-224 0,5 3 0 0,2-2 0 16,3 2 496-16,0-2 48 0,3 1 16 0,1-2 0 15,2-2-144-15,2 3-32 0,-1-3 0 0,1 3 0 16,1 0-16-16,-1 0-16 0,1 4 0 0,-3 4 0 15,-3-2-48-15,-1 3-16 0,-3 2 0 0,-2 3 0 0,-1 6-288 0,-3 4 0 16,-3 4 0-16,0 7 0 0,-2 5 128 0,-4 6 0 16,-2 10 16-16,-2 6 0 0,-4 3 32 15,-2 11 0-15,1 5 0 0,-4 7 0 0,0 8-48 0,-2 4 0 16,-1 4 0-16,1 7 0 0,0-1-128 0,2 5 0 16,2 0 144-16,3 2-144 0,1-2 0 0,2 0 144 15,1-6-144-15,5 2 0 0,2 2 192 0,2-5-192 16,0 1 192-16,5-5-192 0,-1-1 224 0,2-3-64 15,0-1-16-15,2 2 0 0,3 0 48 0,1 3 16 16,0-4 0-16,2-2 0 0,-1-3 96 0,0 1 16 16,2-1 0-16,-5-1 0 0,2-4-80 0,0 5-16 15,0-4 0-15,1-1 0 0,-2-6-64 0,0-2-16 16,-1-2 0-16,-1-2 0 0,0 0 96 0,-1-4 16 16,-3 1 0-16,-1-6 0 0,-1-3 128 0,-1-2 16 15,-3-6 16-15,-1 2 0 0,-3-3-32 0,0-2 0 0,-6-6 0 0,-3-1 0 16,-2-1 0-16,-4-2 0 15,-2 1 0-15,-2-3 0 0,-5 0 96 0,0-3 16 0,-2-4 0 0,-5-1 0 16,-5 1 80-16,-4-5 0 0,-2 1 16 16,0-1 0-16,-6 1-272 0,-3-4-64 0,-2-2-16 15,0-3 0-15,1 0-112 0,1 2-128 0,-1-5 176 0,1-1-176 16,1-6 0-16,1-1 0 0,1-2 0 0,-2-2 0 16,0-1-1920-1,1-6-320-15,-3-6-80 0,7-5-14368 0</inkml:trace>
  <inkml:trace contextRef="#ctx0" brushRef="#br0" timeOffset="13132.12">19519 5122 23039 0,'-11'-8'1024'0,"5"2"192"0,1 1-960 0,5 5-256 0,-7-4 0 0,7 4 0 16,0 0 704-16,0 0 112 0,0 0 16 0,0 0 0 0,8 6-64 0,3 6 0 15,6 4 0-15,3 2 0 0,4 1-224 0,5 3-48 16,5 1-16-16,2 6 0 0,4 3-224 0,2 4-64 15,3 5 0-15,1-1 0 0,-1 3-192 0,-2-1 0 16,-2 3 0-16,-4 1 0 0,-6 0 176 0,-4-4-176 16,-5-5 192-16,-2-2-192 0,-2 0 0 0,-6-9 0 15,1 0 0-15,-4-6 0 16,-4 2-672-16,-1-6-96 0,-4-2 0 0,-1-5-8080 16,1-9-1616-16</inkml:trace>
  <inkml:trace contextRef="#ctx0" brushRef="#br0" timeOffset="13333.17">20048 5114 20271 0,'-2'-11'1792'0,"-1"2"-1424"0,3 9-368 0,0 0 0 15,0 0 1680-15,0 0 272 0,0 0 48 16,-9 6 16-16,2 3-896 0,-2 6-176 16,-1 6-48-16,1 8 0 0,0 5-144 0,-1 3-48 15,-4 5 0-15,-2 6 0 0,0 2-64 0,-5 5 0 0,-4 3-16 0,-3 6 0 16,-2-1-48-16,-2 3-16 0,-1-2 0 0,0-2 0 15,0-5-304-15,0-2-64 0,0-3-16 0,2-4 0 16,3-7-48-16,5-3 0 0,4-6 0 0,3-7 0 16,3-7-448-1,4-6-112-15,9-12-16 0,0 0-10736 0,0 0-2144 0</inkml:trace>
  <inkml:trace contextRef="#ctx0" brushRef="#br0" timeOffset="13750">19532 4762 23951 0,'-22'-22'1056'0,"10"10"224"0,-2-3-1024 0,2-1-256 15,2 0 0-15,3-1 0 0,0-2 176 0,5 1-32 16,3 1 0-16,5-1 0 0,4 0 544 0,6 1 96 15,2 0 32-15,3 1 0 0,5 0-400 0,5-1-80 0,5 2-16 0,3-1 0 16,5 2-64-16,3 3 0 0,2 3-16 0,2-1 0 16,0-4-48-16,-3-1 0 15,-2 1 0-15,-3 3 0 0,-2-1 304 0,-4 2 48 0,-6-3 16 0,-1 5 0 16,-6-4 256-16,-6 4 48 16,-3-3 16-16,-5 5 0 0,-10 5 32 0,0 0 16 15,-1-11 0-15,-6 5 0 0,-5-5-208 0,-5 4-32 0,-3 0-16 16,-7 2 0-16,-5 1-352 0,-1 0-80 0,-2-1-16 0,-1 2 0 15,-5 2-224-15,2 0 128 0,-2 0-128 0,-1 2 0 32,3 1-800-32,2 3-256 0,4 0-48 0,6-3-10672 0,6 0-2144 0</inkml:trace>
  <inkml:trace contextRef="#ctx0" brushRef="#br0" timeOffset="13991.47">21252 5114 9215 0,'-10'7'816'0,"10"-7"-656"16,-7 7-160-16,7-7 0 0,0 0 2736 0,0 12 512 16,0-12 96-16,11 11 32 0,1-5-1024 0,5-1-208 15,2 1-32-15,4-4-16 0,2-1-544 0,7-1-96 16,0-2-32-16,3-3 0 0,2-2-832 0,3 1-160 0,2-4-48 16,-2 2 0-16,0-1-240 0,-1 4-144 15,0-2 160-15,-3 2-160 16,-4 1-768-16,-4 1-240 0,-7 1-48 0,-4 2-8880 0,-6 2-1776 15</inkml:trace>
  <inkml:trace contextRef="#ctx0" brushRef="#br0" timeOffset="14150.57">21361 5451 18431 0,'-29'9'1632'0,"14"-4"-1312"0,2 1-320 0,4 2 0 16,3 1 2176-16,6-9 352 0,0 0 80 0,2 13 16 16,-2-13-1184-16,13 11-224 0,4-6-64 0,4-2 0 0,6-3-320 0,6-3-64 15,8-1 0-15,3-3-16 16,2-4-496-16,5-4-80 0,1-3-32 0,4-2 0 15,2 2-1936-15,4-1-400 0</inkml:trace>
  <inkml:trace contextRef="#ctx0" brushRef="#br0" timeOffset="14743.35">24048 4003 21135 0,'-2'-23'928'0,"1"7"208"0,-2-4-912 0,1-1-224 15,-2-2 0-15,-1 0 0 0,-4 4 384 0,-3 2 48 16,-3 0 0-16,-2 3 0 0,0 1 336 0,-2 4 80 0,-4 3 16 0,-1 4 0 15,-3 3-144-15,-2 5-16 0,-1 4-16 0,0 6 0 16,-2 0-256-16,0 6-48 0,-3 1-16 0,-5 8 0 16,0 6 16-16,-4 6 16 0,1 6 0 0,3 8 0 15,0 9-32-15,3 8-16 0,2 7 0 16,2 8 0-16,2 8-192 0,3 2-32 0,4-1-128 0,2 1 192 16,2-3-32-16,4 0-16 0,4-2 0 0,5-5 0 0,3-9 48 15,5 0 0-15,5-11 0 0,5-5 0 0,1 0-48 16,6-9 0-16,4-7 0 0,6-4 0 0,2-5-16 0,6-5-128 15,2-6 192-15,5-3-64 0,5-2 0 16,6-3 0-16,3-4 0 0,-1-5 0 0,-4-8 0 16,0-5-128-16,0-3 192 0,3-4-64 0,2-2 128 0,-12 2 32 15,7-5 0-15,24-9 0 0,-6-5 208 0,-4 0 32 16,-4-5 16-16,-1-2 0 0,-1-2-96 0,-16 4-32 16,7-4 0-16,3-9 0 0,-1-2-112 0,-1-8-32 15,-1-9 0-15,-1-7 0 0,-3-10-16 0,-3-2 0 16,-2-5 0-16,-2-1 0 0,-1-5 16 0,-5 6 0 15,-6 1 0-15,-5 7 0 0,-8 6 96 0,-7 6 16 16,-8 3 0-16,-6 8 0 0,-5 13 32 0,-4 2 16 16,-5 1 0-16,-7 0 0 0,-6 3-128 0,-4 1-32 15,-5 4 0-15,-6 4 0 0,-54-20-272 0,8 12 0 16,3 12 0-16,3 7 0 0,0 3 0 0,1 5-320 16,-11 2 32-16,5 5 16 15,3 4-2288-15,7 4-464 0</inkml:trace>
  <inkml:trace contextRef="#ctx0" brushRef="#br0" timeOffset="16046.62">10055 9893 15663 0,'0'0'1392'0,"0"0"-1120"16,0 0-272-16,0 0 0 0,0 0 2064 0,-8 2 368 15,-2 1 64-15,-3 5 0 0,-5-3-976 0,-5 4-208 0,1 0-32 0,-9-1-16 16,-2 3-304-16,-5 2-64 15,-2-3-16-15,-3 1 0 0,-3-2-304 0,-2 5-64 0,-1 3-16 0,-4-1 0 16,0-3-96-16,-2-4-16 0,-3 1 0 16,2-2 0-16,5 1-112 0,4-4-16 0,5 1-16 0,5 0 0 15,-1-2-80-15,8-3-16 0,0-1 0 0,6 3 0 16,1 0 160-16,6-2 16 0,4-1 16 0,3 1 0 16,2 3-32-16,8-4-16 0,0 0 0 0,0 0 0 15,0 0-288-15,3 8 0 0,-3-8 0 0,11 14 0 16,-1-4 0-16,6 1 0 0,0 4 0 0,2-1 0 0,-2 0 128 15,0 4-128-15,0-1 0 0,-1 0 0 0,-1 1 0 0,0 8 0 16,-1 2 0-16,0 6 0 0,-2 4 0 0,-2 5 0 16,-1 2 0-16,-2 6 0 0,-1 10 0 0,-1 0 0 15,-4 2 0-15,-1 2 0 0,-2 4 0 0,2 1 0 16,-5 1 0-16,-1 0 0 0,-2 1 0 0,-1 0 0 16,-1-1 128-16,-2-4-128 0,-1-1 0 0,0 3 160 15,0 2-160-15,-2 3 128 0,-4 3-128 0,8-22 0 16,-5 3 0-16,2 7 128 0,-2 1-128 0,-2 2 128 15,0 2-128-15,-2 0 128 0,0-4-128 0,0-2 160 16,-1 4-160-16,1-2 160 0,-2-8-160 0,1 1 0 16,0 1 0-16,3-4 0 0,2-4 0 0,0-5 128 15,3 0-128-15,1-5 128 0,2-3-128 0,1 0 0 16,2-4 0-16,2-5 0 0,1-2 0 0,1-4 0 16,1 2 0-16,1 4 0 0,1-6 160 0,1-4 0 15,0-4 0-15,1-2 0 0,4 1-160 0,1-2 128 0,2 0-128 0,-1-7 128 16,4 3 16-16,4-3 0 0,-1 3 0 15,5 0 0-15,5-4-144 0,3 0-144 16,3 2 144-16,3-5-208 0,2 1 336 0,2 1 64 0,1 1 0 0,1-3 16 16,2-1-208-16,2-2 0 0,3-4 0 0,21-4 0 15,-2 0 0-15,-3 0 128 0,-1 2-128 0,-4-6 0 16,-4-2 0-16,-1 1 0 0,0 4 0 0,-1-6 0 16,-1 0-160-16,0-1-80 0,0 1-16 0,-3 1-12128 15,-2-3-2432-15</inkml:trace>
  <inkml:trace contextRef="#ctx0" brushRef="#br0" timeOffset="21221.55">10594 9919 10127 0,'-8'6'896'0,"-2"-2"-704"16,0 2-192-16,2 2 0 0,-2-4 1472 0,0 1 256 15,2 0 48-15,8-5 16 0,-10 6-304 0,10-6-48 16,0 0-16-16,0 0 0 0,0 0-96 0,11 3-32 16,2-3 0-16,6-1 0 0,6-2-224 0,6-3-48 15,3-3-16-15,10-1 0 0,5-1-112 0,4 0-32 16,5 2 0-16,0-4 0 0,1-2-352 0,-3 2-80 15,-4 3-16-15,-3-2 0 0,-4-1-240 0,-2 3-48 16,-6-3-128-16,-4 4 192 0,-1-2-192 0,-7 0 144 16,-3 3-144-16,-5-3 128 15,-3 2-2128-15,-3 1-432 0,-5 1-96 0</inkml:trace>
  <inkml:trace contextRef="#ctx0" brushRef="#br0" timeOffset="21600.58">10744 9792 24879 0,'0'0'2208'0,"-9"4"-1760"0,4 2-448 0,-2-1 0 16,1 5 576-16,1 0 16 0,-3 3 16 0,1 2 0 16,-4 1-80-16,1 0-16 0,-1 2 0 0,1 1 0 15,2-1-128-15,-1 1-48 0,4 2 0 0,1 0 0 16,-2 0-144-16,3 3-16 0,3-1-16 0,4 0 0 15,2 3-32-15,3-2-128 0,3-3 192 0,3 1-64 0,3-2 80 0,5 2 16 16,3-2 0-16,5 1 0 0,4-4 0 0,1 4 0 16,1-1 0-16,1 0 0 0,3 0 0 15,-4 0 0-15,-2 1 0 0,1 0 0 0,-1-3 112 0,1 1 32 16,-8 0 0-16,0 1 0 0,0 3-32 0,-3 0 0 16,-1-3 0-16,-2-1 0 0,-3 0-80 0,-1 0 0 15,-3 0-16-15,-3 0 0 0,-4 1-16 0,-1-3 0 16,-2 0 0-16,-4-1 0 0,-3 2 224 0,-3 0 64 15,-2 0 0-15,-4-2 0 0,-3 1 64 0,-4 1 0 16,-2-1 16-16,-6 1 0 0,-3 0-176 0,-1-3-32 16,-5-3-16-16,-2 0 0 0,-3 0-80 0,-4-6-16 15,-1-1 0-15,-1-1 0 0,0-1-144 0,2-1-128 16,0-4 144-16,5 2-144 0,2-2 0 0,3 1 0 16,6 0 0-16,-6-4 0 15,9-2-2176-15,10 2-336 0,6-2-64 0,9 7-14416 0</inkml:trace>
  <inkml:trace contextRef="#ctx0" brushRef="#br0" timeOffset="22302.84">14730 9588 6447 0,'0'0'272'0,"2"-7"80"0,1 0-352 0,-3 7 0 0,4-5 0 0,0-1 0 16,-4 6 3360-16,0 0 608 0,0 0 112 0,0 0 16 15,0 0-2544-15,0 0-512 0,2 9-96 0,-2-2-32 16,-1 5-16-16,-2 3 0 0,-1 3 0 0,-2 4 0 16,2 7 32-16,0 3 0 0,-2 3 0 0,1 7 0 0,0 1-272 0,1 7-48 15,-1 3-16-15,0 6 0 0,0 3-176 0,1 0-32 16,0 6-16-16,0-2 0 0,2-4 224 16,-2 0 48-16,-1-2 16 0,0-4 0 0,0-5 48 0,0-2 0 15,0-3 0-15,0 0 0 0,-1-5-160 0,3-3-32 16,0-3 0-16,1-3 0 0,-1-1-240 0,0-5-48 15,1-2-16-15,-2-2 0 0,4-4-208 0,-1-3 176 16,0-2-176-16,-1-2 160 0,2-3-160 0,0-8 0 16,0 0 0-16,0 0 0 15,0 0-2352-15,0 0-336 0</inkml:trace>
  <inkml:trace contextRef="#ctx0" brushRef="#br0" timeOffset="23117.52">10577 11776 16927 0,'0'0'752'0,"-5"6"144"0,-3-2-704 0,-1-1-192 16,1 0 0-16,-1 1 0 0,1 3 1504 0,2-4 272 15,2 2 48-15,4-5 16 0,0 0-352 0,0 0-64 16,2 8-16-16,5-3 0 0,2-2-208 0,6-3-48 15,4-3-16-15,5 1 0 0,4-5-416 0,5 1-80 16,5 1 0-16,5-3-16 0,6 2-368 0,2-2-64 16,-1-3 0-16,1 2-16 0,-1 1-176 0,-1 3 128 15,-3-2-128-15,-3 0 128 0,-2-3-128 0,-4 2 0 16,-3 3 0-16,8-2 0 16,-10 0-2560-16,-8 2-448 0</inkml:trace>
  <inkml:trace contextRef="#ctx0" brushRef="#br0" timeOffset="23494.7">10619 11855 27935 0,'-14'7'1232'0,"8"0"256"0,1 2-1184 0,-4 1-304 0,1 1 0 0,0 3 0 16,0 4 512-16,0 0 64 0,0 1 0 0,1 0 0 15,-2 0 0-15,2 0 16 0,0-1 0 0,0 2 0 16,4 3-224-16,0 0-48 0,2-3-16 0,2 2 0 16,5-1-48-16,2 4-16 0,1-3 0 0,2 3 0 15,5-4 64-15,3 0 16 0,4-1 0 0,3-1 0 16,3-1-80-16,6 0-16 0,4-2 0 0,3 2 0 0,1 0-64 0,2 1-16 16,-1-1 0-16,-3-1 0 0,0 2 64 0,-3-1 16 15,0 1 0-15,-4-1 0 0,-2 1 64 0,-4 1 16 16,-3 0 0-16,-3-1 0 0,-4-2-48 0,-3 1 0 15,-3 1 0-15,-5 4 0 0,-3 0 64 0,-4 0 16 16,-4 1 0-16,-5 0 0 0,-3 0 352 0,-7 4 64 16,-6-4 16-16,-6 4 0 0,-2 0-528 0,-7 0-112 15,-6-1 0-15,-3-2-128 0,-5-4 240 0,1-1-64 16,0-1-16-16,-1 0 0 0,3-1-160 0,2 0-192 16,3-2 32-16,4-2 16 15,4-1-2128-15,6-5-416 0,8 1-96 0</inkml:trace>
  <inkml:trace contextRef="#ctx0" brushRef="#br0" timeOffset="24109.78">14319 11899 16927 0,'0'0'752'0,"0"0"144"0,0 0-704 0,0 0-192 16,5-4 0-16,-5 4 0 0,0 0 1216 0,0 0 224 0,0 0 32 0,0 0 16 16,0 0-336-16,4 11-80 15,0 2-16-15,-4 5 0 0,-1 3 208 0,-2 5 32 0,2 5 16 0,-2 2 0 16,-1 8-272-16,3 4-48 0,-1 9-16 0,-2 5 0 15,-2 4-240-15,-2 5-48 0,0 2-16 0,1 1 0 16,-1 2-144-16,-1-1-16 0,0 0-16 0,0-4 0 16,0-6-240-16,-1-1-32 0,3-6-16 0,-5-5 0 15,1-5-64-15,2-4-16 0,2-4 0 0,4-5 0 16,-1-3-128-16,3-7 0 0,2-6-192 0,4-6-11552 16,3-6-2304-16</inkml:trace>
  <inkml:trace contextRef="#ctx0" brushRef="#br0" timeOffset="24860.97">15578 9165 6447 0,'0'0'576'0,"0"0"-576"0,-7-4 0 0,7 4 0 15,0 0 3760-15,0 0 640 0,0 0 128 0,0 0 16 16,8-1-3264-16,1-2-672 0,2-2-128 0,3 2-32 0,3 0 48 16,-1 0 0-16,2 2 0 0,2-3 0 15,5-2 192-15,-1 2 32 0,0-1 16 0,0-1 0 0,1-1-192 0,1 4-32 16,-5-1-16-16,2 0 0 0,-1 1-256 0,-2 5-48 15,-3 2-16-15,-2-2 0 0,-2 1-176 0,-3 2 160 16,0 2-160-16,-2 1 160 0,-1 5-160 0,-2 2 0 16,-1 3 0-16,-2 5 128 0,1-1-128 0,-3 10 0 15,-1 5 0-15,-1 10 0 0,-1 8 0 0,-1 10 0 16,-1 11 0-16,-5 37 0 0,-2-5 0 0,1 3 0 16,-2-2-144-16,1 2 144 0,-5 3 0 0,2-4 0 15,2 1 0-15,0-3 0 0,1 0 0 0,-1-1 0 16,2-3 0-16,2 0 0 0,-1-2 0 0,1-3 0 15,1 3 0-15,3-3 0 0,1 0 0 0,3-3 0 16,1-5 0-16,1 4 0 0,2-3 0 0,2-2 0 0,4 0 128 16,1-1-128-16,0-2 0 0,3-1 128 15,-1-4-128-15,4 1 0 0,-2-1 144 0,1-1-144 16,3-5 128-16,-2-2-128 0,1-3 208 0,-2-2-32 16,3-3-16-16,-2-5 0 0,2-6 192 0,-1-4 32 0,-1-4 16 0,2-4 0 15,-2-1-16-15,2-4-16 0,-1-1 0 0,-1-4 0 16,0-3-224-16,-2 0-144 15,-3-6 192-15,0 2-192 0,1-1 256 0,-6-4-64 0,-1-1-16 0,-2 2 0 16,-3-4 240-16,-3 1 48 0,-2-3 16 0,-4 1 0 0,-2-3 128 0,-4 4 32 16,-2-4 0-16,-3 0 0 15,-3 0-224-15,-6-3-32 0,-3 2-16 0,-4 0 0 0,-4-3-96 16,-1 1-16-16,-1 2 0 0,-4-3 0 0,-5 1-96 0,-1-3-32 16,0 2 0-16,0-2 0 0,1 1-128 0,4-7-144 15,4-2 144-15,2-3-208 16,4-9-2576-16,7-3-512 0</inkml:trace>
  <inkml:trace contextRef="#ctx0" brushRef="#br0" timeOffset="25825.35">18139 9310 12895 0,'0'0'1152'0,"0"0"-928"16,0 0-224-16,0 0 0 0,0 0 2240 0,0 0 416 15,-4-3 80-15,-2 1 16 0,-2 1-1456 0,-2 1-272 16,-3 0-64-16,-1 1-16 0,-7 0-448 0,-2 2-96 16,-3 1-16-16,-3 1 0 0,-3-2-80 0,-1 0-32 15,0 1 0-15,-2 1 0 0,-3-3 144 0,-1 1 32 16,1-2 0-16,3 3 0 0,-1 0 16 0,0 1 16 16,0 0 0-16,0-2 0 0,2 0-80 0,2 0-16 0,3 1 0 0,1 0 0 15,1-1-112-15,3 2-16 0,2 3-16 0,4-3 0 16,5 5-240-16,1-3 144 0,3 2-144 0,4-1 128 15,1 4 32-15,3-1 0 0,4 5 0 0,2 3 0 16,2 6-160-16,2 2 192 0,5 6-192 0,8 16 192 16,-3-2-192-16,0 3 0 0,0 2 0 0,-1 4 128 15,-2 6-128-15,0 4 0 0,-1 8 0 0,-3 4 0 16,0-2 0-16,-3 5 0 0,-2 2 0 0,-3 2 0 0,-2 3 0 16,-4 3 0-16,-3 3 128 0,-2 5-128 0,-5-4 0 15,1 5 0-15,-3-3 0 0,-3 2 0 0,-1-1 0 0,-3 1 0 16,0-4 0-16,-1-1 0 0,-1 1 0 0,-3 1 0 15,1-3 0-15,-2 1 0 0,-1-7 0 0,0 5 0 16,2 3 0-16,1-2 0 0,2 0 0 0,-1-2 0 16,0-3 0-16,1-2 0 0,2 0 0 0,3-8 0 15,3 2 0-15,4-25 0 0,1 0 0 0,3 1 0 16,-1 0 144-16,4-3-144 0,2-1 144 0,3-7-144 16,1-1 192-16,4-7-192 0,1-1 368 0,2-5-48 15,3-5 0-15,0-1 0 0,4-3-64 0,1-3-32 16,2-4 0-16,3-3 0 0,1-1 0 0,4-2 0 15,3 0 0-15,2-3 0 0,1-3-224 0,2-3 144 16,4-2-144-16,0-3 128 0,2-1-128 0,2-7 0 16,1-1-160-16,2-4-11376 15,2-1-2288-15</inkml:trace>
  <inkml:trace contextRef="#ctx0" brushRef="#br0" timeOffset="26669.51">19753 9005 20271 0,'0'0'1792'0,"0"0"-1424"15,0-5-368-15,2 0 0 0,-2 5 576 0,7-5 32 0,2 1 16 0,6 0 0 16,4-6-304-16,4 2-48 0,5-1-16 0,0 0 0 15,3-2-96-15,2 1-32 16,0-4 0-16,1-4 0 0,-3 0-128 0,2-1 0 0,1 1 0 16,0 2 0-16,-1 4 0 0,-1 4 0 0,-1-4 0 0,-3 3 0 15,-3-1 0-15,-1 6 192 0,-2 0-32 0,-3 3 0 16,-4 4 80-16,-3 0 16 0,-4 4 0 0,-1 3 0 16,-3 4 0-16,1 0 0 0,-5 3 0 0,0 8 0 15,0 4-128-15,-2 4 0 0,-1 3-128 0,0 2 192 16,-3 4-192-16,1 4 0 0,-2 6 0 0,1 7 0 0,-2 4 0 15,1 8 0-15,-1 6 0 0,2 6 0 0,-1 5 0 0,2 3 0 16,0 8 0-16,3 2 0 0,-1 1 0 0,3 6-128 16,3 1 128-16,2 5-208 0,1 2 208 0,2 0 0 15,1 1 0-15,1 2 0 0,-1-2 0 0,0 1 0 16,-1-5 0-16,1 0 0 0,0 2 0 0,1-6 0 16,-1-8 0-16,0-2 0 0,4 4 0 0,0-4 0 15,-1-1 0-15,1-7 0 0,0-2 0 0,-1 0 0 16,4 0 0-16,-5 0 0 0,2-8 320 0,0 1-32 0,-2-6-16 15,-1 2 0-15,0-3 144 0,2-2 32 0,1-1 0 0,-2-4 0 16,0-4 16-16,2-2 16 0,0-5 0 0,2 2 0 16,-2-5-128-16,-2-2-32 0,1-3 0 0,0-5 0 15,-1-1-80-15,-3-4-32 0,-1-5 0 0,-1-1 0 16,-3-8 0-16,-3 1 0 0,0-3 0 0,-4-4 0 16,-1-3 48-16,-2 0 0 0,-1-5 0 0,-3 2 0 15,-1 1 176-15,-5-4 32 0,-3 1 16 0,-3 3 0 16,-2-1 32-16,-5-2 0 0,-3 2 0 0,-5 1 0 15,-8-4-208-15,-2 2-48 0,-4-2 0 0,-1 0 0 16,0 0-256-16,3-2 128 0,-1-2-128 0,2 1 0 16,4-5-256-1,0-2-176-15,1-1-16 0,3-3-10816 0,2-6-2144 0</inkml:trace>
  <inkml:trace contextRef="#ctx0" brushRef="#br0" timeOffset="27150.01">21979 10853 33695 0,'0'0'1488'0,"0"0"304"0,10-4-1424 0,3 0-368 0,2 1 0 0,4 0 0 16,5-1 304-16,2-1-16 0,3 0 0 0,3-1 0 15,3-6-160-15,4 1-128 0,1 1 192 0,5-3-192 16,3 0 160-16,2 2-160 0,-1-4 128 0,-2 2-128 15,-2 1-1920-15,-5 1-480 0,-2 1-96 16</inkml:trace>
  <inkml:trace contextRef="#ctx0" brushRef="#br0" timeOffset="27323.47">21976 11218 35935 0,'0'0'3200'0,"0"0"-2560"16,6 13-512-16,1-5-128 0,7 1 272 0,7-2 48 15,4-1 0-15,4 0 0 0,5-3 96 0,8-3 32 16,7-3 0-16,9 0 0 0,10-6-192 0,4 1-48 16,6-3 0-16,2-1 0 0,2 1-208 0,6-3 0 15,5-1 0-15,0-1-160 16,-2 1-2224-16,-1 1-448 0,1-2-96 0</inkml:trace>
  <inkml:trace contextRef="#ctx0" brushRef="#br0" timeOffset="27920.84">26383 9587 28799 0,'-20'-10'1280'0,"5"7"256"0,-3 2-1232 0,-6 6-304 16,0 3 0-16,-5 1 0 0,1 2 0 0,-4 4 0 16,-4 4 0-16,-1 7 0 0,0 6 0 0,-1 5 0 15,0 3 0-15,0 8 0 0,-1 7 0 0,-1 11 0 16,1 4 0-16,-3 9 160 0,-5 7-160 0,-3 6 128 15,-3-1-128-15,2 10 128 0,2 4-128 0,0 1 0 16,3-2 144-16,6 0-144 0,4 1 256 0,3 0 0 0,0-5-16 16,5 0 0-16,5-1 144 0,3-8 16 15,5-3 16-15,7-4 0 0,5 0 80 0,9-4 16 0,5-6 0 0,7-8 0 16,5-3 0-16,6-6 16 0,5-3 0 0,8-5 0 16,8-4-176-16,8-3-32 0,10-4-16 0,3-6 0 15,1-9-112-15,3-6-32 0,1-8 0 0,8-2 0 16,8-5-32-16,3-4 0 0,1-7 0 0,1-3 0 15,1-6-128-15,3-6 0 0,6-1 144 0,-5-8-144 16,-5-4 256-16,0-2-32 0,-2-7 0 0,2-6 0 16,1-8 544-16,-3-6 96 0,-5-7 32 0,2-4 0 15,-1-8-288-15,-2-4-48 0,-4-4-16 0,-7-2 0 16,-11-3-288-16,-3 4-48 0,-5-3-16 0,-9 7 0 16,-7 5 64-16,-7 1 16 0,-8-1 0 0,-10 6 0 0,-7-1 144 15,-8 6 32-15,-8 3 0 0,-8 3 0 0,-9 4-144 16,-10-2-32-16,-8-2 0 0,-6 7 0 0,-6 1-272 0,-9 1 0 15,-9 2 0-15,-9 2 0 0,-9 1 0 0,-3 7-272 16,-3 4 48-16,-7 3 16 16,-5-1-1328-16,-2 4-256 0,0 3-48 0,-7 3-11024 15,-7 3-2224-15</inkml:trace>
  <inkml:trace contextRef="#ctx0" brushRef="#br1" timeOffset="33114.32">939 10728 3679 0,'-2'-7'320'0,"1"1"-320"16,-1-6 0-16,1 4 0 0,1 1 1776 0,-1-1 272 15,1-1 64-15,-2 0 16 0,1 0-1088 0,0 1-208 16,-2-5-64-16,2 1 0 0,-1-2 112 0,-2-1 16 0,0-1 0 0,-1 0 0 16,0 0-96-16,-2 1-16 0,2 2 0 0,2-1 0 15,0 3-272-15,-1 2-64 0,2 0-16 0,-1 2 0 16,3 7-64-16,0 0-16 0,0 0 0 0,0 0 0 15,-4-3-160-15,4 3-16 0,0 0-16 0,0 0 0 16,0 0-16-16,0 0 0 0,0 6 0 0,3 4 0 16,1-2 256-16,-1 6 48 0,1-3 16 0,1 4 0 15,2 8-144-15,-2 0-48 0,1 1 0 0,0 7 0 0,1 2-144 16,-1 1-128-16,-1 2 144 0,0-2-144 0,-1-2 128 0,-1-2-128 16,-2 2 0-16,2-1 144 0,-2-3-144 15,1 1 0-15,0-4 0 0,0 3 0 0,-2-1 416 16,0 2 0-16,3-3 0 0,-2 0 0 0,0-3 32 0,1 1 0 15,0 0 0-15,1-3 0 0,-1-5-208 0,1 1-48 16,-1-2 0-16,1-1 0 0,-1 0-64 0,0-1 0 16,-1 1-128-16,0-5 192 0,2 0-48 0,-2-3-16 15,-1-6 0-15,1 6 0 0,-1-6 64 0,0 0 0 16,-1 9 0-16,1-4 0 0,0-5-192 0,0 0 160 16,0 9-160-16,0-9 160 0,0 6-160 0,0 2 0 15,0-8 0-15,-1 9 0 0,-1-1 0 0,2-1 0 0,0-7 0 0,0 0 0 31,0 0-928-31,0 0-272 0,0 0-48 0</inkml:trace>
  <inkml:trace contextRef="#ctx0" brushRef="#br1" timeOffset="33558.14">1023 10497 14735 0,'-5'-5'1312'0,"0"0"-1056"0,0 0-256 0,1-3 0 0,2-1 2336 15,-1 4 416-15,1-1 64 0,2 6 32 0,0 0-1968 0,0 0-400 16,0 0-80-16,0 0-16 0,0 0-192 0,0 0-32 16,1 10-16-16,3 3 0 0,2 2-16 0,3 7 0 15,4 1 0-15,1 2 0 0,1 4-128 0,0 3 128 16,5 4-128-16,0-1 128 0,-1 1-128 0,0-4 0 15,1 1 0-15,2-4 128 0,-1-2-128 0,1-3 192 16,-2-5-192-16,0-3 192 0,3 0 400 0,-2-4 96 16,-1-3 16-16,-1-3 0 0,1 1 320 0,0-6 80 15,-4-2 16-15,1-6 0 0,-2 0-288 0,-1-6-48 16,-3 0-16-16,-1-1 0 0,1-3-256 0,-5-1-48 16,-1-2-16-16,-1-3 0 0,-2 0-80 0,0-6-32 15,-2-2 0-15,-2-2 0 0,-1-1-112 0,-1 1-32 16,0 0 0-16,0 3 0 0,2 4-192 0,-2 4 0 15,2 4 0-15,4-5 0 16,-1 8-880-16,3 4-272 0,-4 11-48 0,6-2-10192 16,4 2-2048-16</inkml:trace>
  <inkml:trace contextRef="#ctx0" brushRef="#br1" timeOffset="33853.41">2060 10678 23039 0,'-5'5'2048'0,"0"4"-1648"0,0 0-400 0,-1 5 0 16,-2 1 1088-16,-1 3 128 0,-1 1 16 0,-3 1 16 0,2-2-352 16,2 0-80-16,3-1-16 0,2 0 0 0,3-2-448 0,2-1-96 15,4 0 0-15,3-1-16 0,2-7 16 0,3 1 16 16,2-5 0-16,1-2 0 0,3-1 352 0,0-6 64 16,2 0 16-16,-3-5 0 0,-2 3-80 0,1-3-16 15,-2-2 0-15,-2 1 0 0,-2-3-32 0,-2 0-16 16,-1 1 0-16,-5 0 0 0,-3 1-112 0,-1 2-32 15,-1-2 0-15,-5 2 0 0,-3 1-160 0,-1 0-48 16,-3 1 0-16,-3 4 0 0,-2 2-208 0,0 1 0 16,0 2 0-16,-5 2 0 15,3 3-1088-15,5-1-224 0,-1-1-32 0,11 1-10048 16,6-3-1984-16</inkml:trace>
  <inkml:trace contextRef="#ctx0" brushRef="#br1" timeOffset="34020.74">2748 9938 23039 0,'1'-5'2048'0,"-1"5"-1648"0,0 0-400 0,0 0 0 16,0 0 1824-16,0 0 288 0,0 0 48 0,3 10 16 16,-2 1-1344-16,-2 7-256 0,-2 8-48 0,2 0-16 15,-4 7-160-15,0 5-32 0,-3 6-16 0,1 0 0 16,-2 6-160-16,0 1-16 0,0 2-128 0,1 0 192 15,1 2-1328-15,2-3-272 0,1-2-48 16,1-3-7792 0,2-3-1568-16</inkml:trace>
  <inkml:trace contextRef="#ctx0" brushRef="#br1" timeOffset="34182.3">2420 10605 22111 0,'12'-13'976'0,"-1"11"208"0,8-3-944 0,5-3-240 16,6 1 0-16,3-2 0 0,0 1 1760 0,1-2 304 16,-1 2 64-16,0-3 16 0,1 1-1696 0,1 0-320 15,-2 3-128-15,0-2-13248 0</inkml:trace>
  <inkml:trace contextRef="#ctx0" brushRef="#br1" timeOffset="34449.83">3165 10599 18431 0,'10'1'1632'0,"3"-1"-1312"16,4-2-320-16,0 0 0 0,5 2 2224 0,2-1 368 16,-1-2 80-16,0 1 16 0,0-3-1664 0,-2-3-336 15,0 2-64-15,-2-3-16 0,-3-2-176 0,-1-2-48 16,-1 1 0-16,-2 3 0 0,-3-1 256 0,-3 1 64 16,-2-3 0-16,-4 3 0 0,-3 1-176 0,-2 3-16 0,-1 0-16 15,-5 0 0-15,-3 1-96 0,-3 4-16 0,-2 6 0 0,-3 3 0 16,-2-1 64-16,1 3 0 0,0 5 0 0,2 0 0 15,-1 2 128-15,2 2 48 0,6-1 0 0,2 4 0 16,2 1-192-16,8-1-48 0,1-2 0 0,4 0 0 16,7 0-240-16,3-4-144 0,2 0 160 0,6-3-160 15,4 0 0-15,6-4 0 0,0 0 0 0,6-1 0 16,4 0-2160-16,4-4-320 0,2 3-64 0</inkml:trace>
  <inkml:trace contextRef="#ctx0" brushRef="#br1" timeOffset="34978.56">1230 12414 10127 0,'0'0'448'0,"-8"-1"96"0,-1 2-544 0,-2-2 0 0,3-1 0 0,0 1 0 16,8 1 2736-16,-5-2 432 0,0-4 96 0,5 6 0 16,1-6-1760-16,2 0-352 0,2-3-80 0,1 1-16 0,2-2-288 15,2 2-48-15,3-2-16 0,2 1 0 0,3-1 32 16,2 4 0-16,0-3 0 0,2 5 0 0,-2 2-368 0,1 2-80 16,-1 2-16-16,-2 6 0 0,-2 3-272 0,-2 6 0 15,-2 1 0-15,-3 4 0 0,-3 8 176 0,-1-1-32 16,-4 4 0-16,-2 1 0 0,-4 2 160 15,-1-3 16-15,-3-3 16 0,1-4 0 0,0-1 352 0,2-3 64 16,1-4 16-16,1-3 0 0,2-4-256 0,2 0-32 16,0-11-16-16,5 2 0 0,-5-2-272 0,12-2-48 15,0-4-16-15,4-4 0 0,5 0-128 0,2-4-272 16,-1-4 64-16,4-1-11104 16,-2-2-2208-16</inkml:trace>
  <inkml:trace contextRef="#ctx0" brushRef="#br1" timeOffset="35348.78">1863 11815 23951 0,'0'0'2128'0,"-5"-1"-1696"0,5 1-432 0,0 0 0 16,0 0 960-16,-2 11 128 0,-1 6 0 0,-1 7 16 15,1 3-688-15,-2-2-144 0,0 6-16 0,-2-1-16 16,1 1 112-16,-1 2 32 0,0 0 0 0,-1 0 0 15,1-3-192-15,1-3-16 0,1 1-16 0,2-8 0 16,3-3-32-16,-3-8 0 0,3-9 0 0,0 0 0 16,0 0 320-16,0 0 64 0,8-8 16 0,1-6 0 15,-1-4 176-15,4-1 48 0,1-4 0 0,-1-1 0 16,1 0-400-16,0 1-80 0,-2-1-16 0,-2 0 0 0,3 0-32 16,-2 1-16-16,0 4 0 0,0 2 0 0,-1 5-80 15,-1 0-128-15,-2 7 176 0,-6 5-176 0,10 3 160 0,0 3-160 16,-1 7 128-16,-1 3-128 0,-1 5 0 0,-3 3 0 15,-1 5 0-15,1 0 0 0,-2 0-224 0,3 2 80 16,-2 1 16-16,3-3 0 16,3 0-2816-16,1-8-576 0,4-7-96 0,4-6-32 15,2 3 752-15,2-11 144 0</inkml:trace>
  <inkml:trace contextRef="#ctx0" brushRef="#br1" timeOffset="35760.4">2632 11762 25919 0,'0'0'1152'0,"-7"-4"224"0,7 4-1104 0,-9 3-272 15,0-3 0-15,-2 1 0 0,-3-1 816 0,-2 4 96 16,-1-1 32-16,-4 3 0 0,-2 4-320 0,1 0-64 0,-4 4-16 0,2 4 0 16,0 1-288-16,0 4-48 15,1 3-16-15,4 1 0 0,1 2 80 0,6 2 16 0,5-5 0 0,3 2 0 16,1-5-288-16,6-1 0 0,3-4 0 0,6-4 0 15,3-3 192-15,5-7-64 0,3-3 0 0,3-2-128 16,4-8 320-16,1-1-64 0,-1-7 0 0,-1-2 0 16,-2-4 400-16,-3-6 80 0,-1-1 16 0,-1 0 0 15,-6 0 48-15,2-3 16 0,-1-3 0 0,-3 1 0 16,-2-1-352-16,-2-1-64 0,-1-2-16 0,-4-6 0 0,-5 1-112 16,-1-4-16-16,-1-1-16 0,-5 0 0 0,-2-3-80 15,1 2-16-15,0 6 0 0,0 9 0 0,2 6-144 0,3 5 0 16,0 6 0-16,0 7 0 0,3 11 0 0,0 0 0 15,-5 17-192-15,1 8 192 0,2 8-224 0,0 6 80 16,0 8 16-16,0 6 0 0,1 7 128 0,0 7-160 16,0 6 160-16,1 3-160 15,2 2-304-15,6-3-64 0,2-3-16 0,4-4 0 16,3-9-2272-16,3-4-464 0,3-5-96 0</inkml:trace>
  <inkml:trace contextRef="#ctx0" brushRef="#br1" timeOffset="36083.44">3286 12015 30287 0,'-6'-14'1344'0,"6"2"272"0,0 0-1296 16,-2 3-320-16,2 9 0 0,0 0 0 0,2-10 832 0,-2 10 80 0,0 0 32 0,0 0 0 16,-2 11-480-16,1 6-80 0,-2 0-32 0,1 5 0 15,-1 7-48-15,2 0-16 0,1 6 0 0,0 2 0 16,-1 2-80-16,1 0-16 0,1 0 0 0,-1 0 0 0,0-1-192 16,0-2 176-16,1-5-176 0,-1-3 160 0,0-6-160 0,4-8 128 15,-4-14-128-15,0 0 128 0,0 0 224 16,0 0 32-16,10-5 16 0,2-4 0 0,0-6 288 0,0-4 48 15,-2-4 16-15,0-4 0 0,0 2-416 0,1-6-80 16,-4 1 0-16,1-3-16 0,-2-3-240 16,2 3 0-16,-2-1 128 0,3 2-128 0,0 4 0 0,2 5 0 15,0 4 0-15,1 3 0 0,1 2 0 0,0 3-240 16,-2 1 48-16,2 6 16 16,1 1-2096-16,1-3-416 0,3 6-96 0</inkml:trace>
  <inkml:trace contextRef="#ctx0" brushRef="#br1" timeOffset="36377.68">3981 11872 27647 0,'0'0'2448'0,"-9"7"-1952"16,3 0-496-16,1 5 0 0,-3 3 896 0,1 4 96 0,-4 3 16 16,1 4 0-16,-4-1-112 0,3 3 0 15,-2 0-16-15,3 2 0 0,-2-2-176 0,4 1-48 16,1 3 0-16,5-12 0 0,2-1-400 0,2-1-64 0,2-2-32 0,2-4 0 15,3-3-160-15,4-3 128 0,1-3-128 0,1-6 128 16,1 0 32-16,0-4 0 0,2-8 0 0,7-7 0 16,-2 1 304-16,-3-3 64 0,-3 1 16 0,-4 2 0 15,-3 1 16-15,-4 0 0 0,-2-1 0 0,-3 2 0 16,-1 0-176-16,-4 2-48 0,-6 0 0 0,1 4 0 16,-2-1-208-16,-2 2-128 0,1 4 128 0,-1 3-128 15,1 5-128-15,0 2-112 0,-1 0-16 0,4 2 0 16,0-1-656-16,0 2-144 0,2 0-32 0,-1-1 0 15,2 0-2400-15,6-4-480 0</inkml:trace>
  <inkml:trace contextRef="#ctx0" brushRef="#br1" timeOffset="36798.03">4420 11810 19343 0,'0'0'1728'0,"0"0"-1392"16,0 0-336-16,4 8 0 0,1-2 2304 0,-2 3 400 0,0 0 80 0,-1 2 16 16,0 0-1520-16,-1 4-320 0,-1 0-48 0,0 0-16 15,-1 2-496-15,1 2-96 16,0 0-32-16,5-1 0 0,-3-2-272 0,3 1 160 16,2-6-160-16,2 2 128 0,1-5-128 0,1-1 160 15,1-4-160-15,0-3 160 0,2-2 352 0,0 0 64 16,2-6 0-16,0 1 16 0,2-6 240 0,-1-1 32 0,-3 0 16 0,1-3 0 15,-2 0-320-15,-3 0-64 0,-1 1-16 0,-3-1 0 16,2 3-272-16,-3 1-48 0,-2 3-16 0,-1 1 0 16,-2 9-144-16,0 0 0 0,0 0 0 0,0 0 0 15,5 9 0-15,-1 0-176 0,1 6 48 0,-1 1 0 16,4 0 128-16,0 2 0 0,1 0-144 0,0-2 144 16,0-3-384-16,1-3 0 0,1-2 0 0,7-6 0 15,0-4 128-15,-4-7 0 0,2-5 16 0,2-5 0 0,1-4 240 0,0-4 0 16,-1-1 144-16,0-3-144 0,-3 0 368 15,-2-5-32-15,-3 0 0 0,-4-4 0 0,-4 1 80 0,-4-2 16 16,-4-3 0-16,-2 2 0 0,0 2-432 0,-4 5 0 16,2 3 0-16,-4 3 0 15,-1 6-1760-15,-2 5-336 0,-1 0-64 0</inkml:trace>
  <inkml:trace contextRef="#ctx0" brushRef="#br1" timeOffset="37236.87">1605 13689 24191 0,'-11'2'1072'0,"11"-2"208"0,-10 7-1024 0,1-1-256 0,1 6 0 0,2 0 0 0,1 6 832 0,1 6 128 16,0 0 0-16,0 8 16 0,2 1-208 0,1 3-32 16,3 1-16-16,3 2 0 0,-1 4-272 0,1 2-64 15,1 0-16-15,2 0 0 0,-2-7-240 0,3-2-128 16,0-3 160-16,-1-8-160 16,-2-3-336-16,2-8-176 0,-1-4-16 0,-7-10-13104 15</inkml:trace>
  <inkml:trace contextRef="#ctx0" brushRef="#br1" timeOffset="37383.21">1514 13393 35935 0,'-24'0'3200'0,"11"1"-2560"0,0 0-512 0,3 0-128 16,0 1 560-16,-1 2 80 15,-3-1 32-15,0 4 0 0,0-2-160 0,-2 1-16 16,0 1-16-16,-1-2 0 15,2 0-1120-15,1 0-240 0,5-3-32 0,9-2-16 16,-9 2-2048-16,9-2-416 0</inkml:trace>
  <inkml:trace contextRef="#ctx0" brushRef="#br1" timeOffset="37758.06">2275 13527 23039 0,'-25'13'1024'0,"8"-3"192"0,0 4-960 0,-1 2-256 16,-1 1 0-16,-3 4 0 0,-3 4 2576 0,-2 0 480 16,-1 3 80-16,0-2 32 0,-2 1-2320 0,5-5-464 15,4 1-80-15,7-1-32 0,1-4-96 0,8-3-32 16,5-2 0-16,8 2 0 0,7-2-144 0,4-3 160 16,4-4-160-16,4 2 160 0,3-4-160 0,2 1 128 15,-2 2-128-15,1-3 128 0,-1-3-128 0,-4 4 0 16,-3 2 0-16,-7-2 0 0,-4 0 0 0,-5 4 0 15,-7-9 128-15,3 8-128 0,-3 6 320 0,-7-3 48 16,-5 0 0-16,-6 2 0 0,-5 1-160 0,-1-2-16 16,0 0-16-16,-2 2 0 15,-3-6-1440-15,0-2-272 0,1-5-64 0</inkml:trace>
  <inkml:trace contextRef="#ctx0" brushRef="#br1" timeOffset="38330.33">3189 13522 13823 0,'0'0'608'0,"0"0"128"0,0 0-592 16,0 0-144-16,0 13 0 0,3 0 0 0,-1 3 3088 0,1 5 592 16,-1 1 112-16,1 1 32 0,-2 0-2336 0,-1 5-464 15,0-1-80-15,0 3-32 0,-1 5-384 0,0 0-80 16,-3 0 0-16,0-2-16 0,-1-4-240 0,1-1-32 15,0-7-16-15,2-1 0 0,-1-5-16 0,2-3-128 16,1-12 192-16,0 0-64 0,0 0 336 0,0 0 64 16,0 0 16-16,0-11 0 0,1-5 160 0,3-4 48 15,1 0 0-15,0-4 0 0,0-5-336 0,2 2-64 16,0 0-16-16,2-3 0 0,-1-1-208 0,-1 1-128 16,2-1 128-16,2 5-128 0,-1-2 0 0,4 5 128 15,-2 2-128-15,2 6 0 0,-2 1 0 0,1 8 0 16,-2 1 0-16,2 6-128 0,-1 5 128 0,2 3-160 0,0 5 160 15,-1 5-160-15,-3 7 160 0,0-1-128 16,-5 4 128-16,-2 3-128 0,-4 3 128 0,-2 1 0 0,-1-1 0 16,1-4 0-16,-1-6 0 0,0-5 0 0,-1-7 0 0,4-2 0 15,1-11 0-15,0 0 0 0,0 0 0 0,1-11 128 16,3-1-128-16,2-6 176 0,3-4-176 0,2-4 192 16,5-1-192-16,1-1 0 0,1 1 0 0,0 2 0 15,0 3 0-15,-2-1 0 0,1 1 0 0,-1 5-176 16,1 7 176-16,1 4-208 0,-2 5 80 0,1 8 128 15,-2 5-320-15,-1 6 64 0,-3 4 16 0,0 1 0 0,-2 4 16 16,-1 1 0-16,-4 5 0 0,1-1 0 16,-2-2-1424-16,1 0-272 0,1-5-64 0,0 2-12480 15</inkml:trace>
  <inkml:trace contextRef="#ctx0" brushRef="#br1" timeOffset="38677.51">4008 13419 11055 0,'0'0'976'0,"0"0"-784"15,0 0-192-15,0 0 0 0,0 0 3264 0,1 16 624 16,-2 0 112-16,0 3 32 0,-1 3-2112 0,1 3-432 0,1-2-80 0,-1 8 0 16,-2-2-192-16,2 4-16 0,0 0-16 0,3 1 0 15,2-2-544-15,1-3-96 0,1 2-32 16,5-5 0-16,1-3-320 0,1-5-192 0,0-5 192 0,1-4-192 16,1-7 192-16,0-4-192 0,-1-5 192 0,2-5-192 15,1-6 672-15,4-5 32 0,-4-6 0 0,-1 1 0 16,-2 0-32-16,-2-3 0 0,0 0 0 0,-5 3 0 15,0-2-256-15,-2 6-48 0,-1-4-16 0,-2 2 0 16,-2-1-160-16,0 5-48 0,-1 3 0 0,0 3 0 0,-1 2-416 16,1 4-96-16,1-1-16 0,0 5-12448 15,0 6-2496-15</inkml:trace>
  <inkml:trace contextRef="#ctx0" brushRef="#br1" timeOffset="38947.49">4446 12661 34095 0,'0'0'3024'0,"0"0"-2416"15,0 0-480-15,11 12-128 0,-1 5 0 0,0 7-160 16,-2 4 160-16,-1 4-208 0,1 1 208 0,-2 4 0 15,-2 6 0-15,-2 5 0 0,-3 7 128 0,-3 4-128 16,-2 8 0-16,-2 5 0 0,-2 7 0 0,-1-2 0 16,-2 3 0-16,2-2 0 0,0-4 0 0,1-4 0 0,1-8 0 0,3-10 0 31,4-9-1792-31,0-11-400 0,5-8-96 0,1-9-10480 0</inkml:trace>
  <inkml:trace contextRef="#ctx0" brushRef="#br1" timeOffset="39169.9">4917 12597 26719 0,'0'0'1184'0,"0"0"240"16,1-8-1136-16,-1 8-288 0,0 0 0 0,5 9 0 0,-1 4 1584 0,-2 9 256 15,-3 6 48-15,0 5 16 0,-2 5-1328 0,0 4-256 16,-3 5-48-16,1 5-16 0,2 4-128 0,-4 1-128 15,1 1 192-15,-1 5-192 0,1-4 192 0,2 6-192 16,4-2 192-16,0-1-192 16,0-2-976-16,2-7-304 0,1-2-64 0,0-8-8272 15,1-5-1648-15</inkml:trace>
  <inkml:trace contextRef="#ctx0" brushRef="#br1" timeOffset="39363.68">4744 13240 32591 0,'0'0'1440'0,"10"-1"304"0,1-2-1392 0,5-2-352 0,4-1 0 0,3 1 0 15,4-2 416-15,-1-3 16 0,0-1 0 16,0-1 0-16,4-4-432 0,0-1 128 0,2 1-128 0,0 1-10096 16,2-2-2064-16</inkml:trace>
  <inkml:trace contextRef="#ctx0" brushRef="#br1" timeOffset="39529.25">5337 12999 14735 0,'-5'10'1312'0,"4"0"-1056"0,1-1-256 0,1 5 0 15,1 2 3248-15,1 6 592 0,-3 6 112 0,0 1 16 0,-2 2-2592 0,-2 2-528 16,-4-2-96-16,0 1-32 0,-1 0-400 0,-1-1-96 16,-1-2-16-16,2-5 0 0,2 0-208 0,2-5 128 15,1-4-128-15,3-2 0 16,1-1-2640-16,0-12-624 0,0 0-128 0,0 0-32 0</inkml:trace>
  <inkml:trace contextRef="#ctx0" brushRef="#br1" timeOffset="39890.11">5463 13133 26367 0,'0'0'1168'0,"0"0"240"0,0 0-1120 0,3 14-288 16,-1 4 0-16,0 0 0 0,-2 4 848 0,-2 5 112 15,1 4 32-15,-1-4 0 0,-2-2 96 0,-1 6 32 16,-2 3 0-16,-7 16 0 0,-3-3-144 0,0-3-16 16,3-5-16-16,3 1 0 0,-2-5-400 0,3-4-80 15,1-7-16-15,2-7 0 0,4-6-176 0,3-11-32 16,0 0-16-16,0 0 0 0,0 0 224 0,6-16 32 16,0-7 16-16,1 5 0 0,2-5-128 0,0-1-32 0,-1-4 0 15,4 0 0-15,-1-5-176 0,1 1-32 0,-2-2-128 0,0-3 192 16,1 1-192-16,1-1 144 0,3 1-144 0,2 1 128 15,1 5-128-15,-1 2 0 0,2 5 0 0,-1 4 0 16,-3 5 0-16,1 4 0 0,-1 5 0 0,-4 3 0 16,0 7-192-16,-3 6 192 0,-1 0-160 0,-2 12 160 15,-5-1-160-15,-5 2 160 0,-5 4-160 0,-6 1 160 0,-1 1-384 0,-4 2 0 16,-3-3 16-16,0-3 0 16,2-3-336-16,3-6-64 0,1-4 0 15,6-3-16-15,3-6-1008 0,9-4-208 0,-9-7-48 0,4-2-13024 16</inkml:trace>
  <inkml:trace contextRef="#ctx0" brushRef="#br1" timeOffset="40106.83">6049 12199 26719 0,'-14'4'1184'0,"5"5"240"0,-2 2-1136 0,2 5-288 15,0 1 0-15,0 6 0 0,0 5 1856 0,2 3 320 16,-1-1 64-16,-1 7 16 0,-1 4-1600 0,1-1-320 0,2 2-64 0,0 5-16 16,0 3-256-16,1 3 0 0,1 2 0 0,2 0 0 15,0-2 0-15,0 2 0 0,3-1 0 0,0-2 0 32,0-6-976-32,2-1-112 0,-1-6 0 0,-1-5-16 15,0-4-192-15,1-6-48 0,1-5 0 0,0-5 0 16,-2-14-96-16,0 0-32 0,10 0 0 0,4-8 0 0</inkml:trace>
  <inkml:trace contextRef="#ctx0" brushRef="#br1" timeOffset="40386.8">6124 13071 3679 0,'0'0'320'0,"0"0"-320"0,0 0 0 0,0 0 0 16,12 1 3888-16,2-1 704 0,1-2 144 0,3-3 16 15,0-2-2736-15,2-3-544 0,1-3-128 0,1-4 0 0,1-2-768 0,-3-3-128 16,-2 2-48-16,-4-1 0 0,-2 2-176 0,-5 0-32 15,-2 0-16-15,-3 1 0 0,-6 1 448 0,0 1 80 16,-2 4 32-16,-5 4 0 0,-1-1-240 0,-4 8-48 16,-1 5-16-16,-4 2 0 0,-2 7-224 0,-1 1-32 15,-1 9-16-15,2-1 0 0,4 3 224 0,4 3 32 16,3 2 16-16,5-2 0 0,1 0 272 0,6-3 48 16,6-2 16-16,5 3 0 0,7-3-448 0,6-3-64 15,3-4-32-15,3-2 0 0,-1-2-416 0,1-7-96 0,-4-1-16 0,2-6-10656 16,-2-1-2144-1</inkml:trace>
  <inkml:trace contextRef="#ctx0" brushRef="#br1" timeOffset="40527.61">5593 12505 23951 0,'-13'-1'2128'0,"3"1"-1696"0,10 0-432 0,0 0 0 16,-9-2 3408-16,9 2 608 0,0 0 112 0,0 0 32 15,0 0-3328-15,0 0-672 0,4-7-160 0,-4 7-11504 16,8-1-2320-16</inkml:trace>
  <inkml:trace contextRef="#ctx0" brushRef="#br1" timeOffset="41233.21">2135 15691 10127 0,'-15'2'896'0,"6"0"-704"16,-5-2-192-16,-1 3 0 0,2 1 4160 0,1 1 816 15,-4-1 144-15,2 2 48 0,-1 0-3872 0,-1 0-768 0,-1 3-144 0,1-4-48 16,0 0-208-16,2 3-128 0,2-3 128 0,0 4-128 15,2-3 320-15,1 5 0 0,4 1 0 0,4 2 0 16,0 2-576 0,2 2-128-16,3 0-32 0,1 0 0 0,4-1 416 0,3-1 0 0,5-2 0 0,2-5-128 15,4-3 128-15,1-2 0 0,-2-8 0 0,-1 0-128 16,1-3 128-16,-2-7 176 0,-2-2-48 0,0-3 0 16,-4-1 80-16,-2-3 16 0,-3-2 0 0,-2 0 0 0,-4-1-224 0,-1 2 144 15,-2 2-144-15,-3-1 128 0,-3-1-128 16,-1 2-176-16,0 2 48 0,-2 0 0 0,-2-1 128 0,0 4 0 15,0 0-144-15,3 4 144 0,2 2 0 0,2 3-144 16,3 1 144-16,2 2 0 0,4-1-192 0,2 3 192 16,-1-5-192-16,7 0 192 0,2-6-160 0,4-2 160 15,1-4-128-15,4-5 128 0,3-5 0 0,4-6 0 16,2-6 192-16,2-3-64 0,2-2 144 0,0 0 48 16,-1-4 0-16,-6-3 0 0,2 1 304 0,-5 1 64 15,-3 0 16-15,-3 2 0 0,-3 3 128 0,-3 1 16 16,-2 7 16-16,-4 1 0 0,-4 0-400 0,-2 5-80 15,-2 3 0-15,0 9-16 0,-1 6-112 0,-1 7-32 16,1 8 0-16,-3 6 0 0,1 11-224 0,-3 12 144 16,1 10-144-16,1 11 128 0,2 10-128 0,2 5 0 15,2 8 0-15,1 11-176 0,1 6 176 0,-4 7 0 16,0 3 0-16,1 5 0 0,0 1 0 0,-1 1 0 16,1-5 0-16,0-7 0 0,-1-8-320 0,1-7 32 15,-1-9 0-15,-1-11 0 16,1-7-1632-16,-2-8-336 0,1-9-64 0,-9 5-12240 0</inkml:trace>
  <inkml:trace contextRef="#ctx0" brushRef="#br1" timeOffset="41374.68">2373 15930 27647 0,'13'-10'2448'0,"9"-4"-1952"0,4-6-496 0,9-1 0 0,6-2 704 16,3-4 64-16,1-3 0 0,8-2 0 15,-3-2-480-15,1 1-96 0,-2 0 0 0,17-11-9312 16,-9 5-1856-16</inkml:trace>
  <inkml:trace contextRef="#ctx0" brushRef="#br1" timeOffset="41863.6">3695 14638 20671 0,'-14'-24'912'0,"8"11"192"0,-2-6-880 0,2 0-224 0,2 0 0 0,-2 1 0 0,1 2 1536 0,2 2 256 16,2 4 48-16,0 1 16 0,1 9-256 0,0 0-64 15,0 0 0-15,3 13 0 0,2 7-752 0,0 8-144 16,1 2-48-16,-1 11 0 0,1 5-256 0,-1 10-48 16,-1 6-16-16,-2 4 0 0,1-1 32 0,-2 2 0 15,1 3 0-15,-1 0 0 0,3 0-128 0,-3-5-32 16,1 0 0-16,2-8 0 16,0-6-528-16,0-4-96 0,2-8-32 0,-2-6 0 15,0-9-1488-15,2-5-304 0,-3-5-64 0,1-7-11152 0</inkml:trace>
  <inkml:trace contextRef="#ctx0" brushRef="#br1" timeOffset="42181.65">3874 14421 27647 0,'0'0'1216'0,"0"0"256"0,0 0-1168 0,9-1-304 0,-2 1 0 0,3 2 0 16,3 8 576-16,-1-1 64 0,-2 4 16 0,2 4 0 15,-2 4-192-15,-1 5-32 0,-1 0-16 0,-2 5 0 16,-2-2 160-16,-2 3 16 0,-2 1 16 16,-2 1 0-16,-3-3-64 0,0-3-16 0,-1-2 0 0,0-4 0 15,1-6-96-15,1-3-32 0,0-5 0 0,4-8 0 16,0 0 256-16,0 0 48 0,0 0 16 0,0-12 0 16,2-7 0-16,1-2 0 0,1-1 0 0,4-5 0 15,0 1-416-15,0-5-96 0,1 3-16 0,2-1 0 16,1 1-192-16,2 1 0 0,1 3 0 0,1 1 0 0,-1 5 0 15,1 3 0-15,1 4 0 0,8-4 0 16,-2 3-1472-16,-1 6-192 0,-3 2-48 0,-1 1-15568 16</inkml:trace>
  <inkml:trace contextRef="#ctx0" brushRef="#br1" timeOffset="42487.8">4774 14416 22111 0,'0'0'976'0,"-7"0"208"0,0 1-944 0,-2-1-240 15,-2-1 0-15,1 3 0 0,-7 2 2224 0,2 3 400 16,-1-2 64-16,-4 0 32 0,-4 2-1824 0,3 0-384 16,-3 0-64-16,1 4 0 0,0-3-208 0,2 4-48 15,2 2 0-15,4-1 0 0,2-3-48 0,5 2-16 16,2-4 0-16,5 2 0 0,2-3-128 0,5 1 0 0,2-4 144 15,3-1-144-15,4 1 224 0,3 1-32 16,2-3 0-16,5 1 0 0,-4-2 16 0,3 5 0 16,0 2 0-16,-1-3 0 0,0 2-32 0,-4 1-16 0,-1 0 0 0,-3 5 0 15,-2 3 144-15,-2 2 16 0,-2 0 16 0,-3 1 0 16,-3 1-96-16,-2 2-32 0,-2 3 0 0,-4-2 0 16,-4 0-48-16,-3 1-16 0,-3-1 0 0,-3-3 0 0,-4-2-144 15,-3-3 192-15,0-4-192 0,-11-1 192 16,7-4-2096-16,4-6-400 0</inkml:trace>
  <inkml:trace contextRef="#ctx0" brushRef="#br1" timeOffset="42801.64">4942 13925 26719 0,'-1'-19'1184'0,"2"9"240"0,2-4-1136 0,2 3-288 16,1 0 0-16,0 1 0 0,-6 10 384 0,7-2 32 16,-7 2 0-16,0 0 0 0,7 6 448 0,0 7 96 15,-3 5 0-15,-1 7 16 0,0 3-144 0,0 6-48 16,-1 6 0-16,2 5 0 0,-2 1-144 0,0 5-48 16,-1 2 0-16,-1 3 0 0,0 2-352 0,-1-4-80 0,-2 1-16 0,1 0 0 31,-1-2-1584-31,3 0-320 0,-4-6-64 0,0-2-16 15,1-8-1856-15,-2-11-368 0,-1-3-80 0</inkml:trace>
  <inkml:trace contextRef="#ctx0" brushRef="#br1" timeOffset="42905.53">4819 14518 17503 0,'1'-17'1552'0,"5"-1"-1232"0,6 0-320 0,2 1 0 16,4-5 2816-16,1 4 512 0,2 3 112 0,5 0 16 15,2-2-1664-15,4 1-320 0,1 0-64 0,3 2 0 16,5 2-832-16,1 0-176 0,1 1-16 0,-3 3-16 15,-5-2-1856-15,-2 4-368 0,-3-1-80 0</inkml:trace>
  <inkml:trace contextRef="#ctx0" brushRef="#br1" timeOffset="43306.45">5335 15034 24879 0,'0'0'1088'0,"0"0"256"0,0 0-1088 0,-4 9-256 15,4-9 0-15,-5 16 0 0,4 3 2048 0,1-4 368 16,1 3 64-16,0 4 16 0,1 7-1568 0,-2-2-304 15,0 3-64-15,1 3-16 0,-1 2-128 0,0 0-32 0,-1 2 0 16,-1 0 0-16,1-3-160 0,-2-2-32 0,0-2-16 0,0-3 0 16,3-4 16-16,-1-6 0 0,0-6 0 0,-1-2 0 15,2-9 432-15,0 0 80 0,0 0 32 0,4-13 0 16,-1-7 0-16,0-3 0 0,3-4 0 0,-1-2 0 16,1-4-416-16,2-1-64 0,1-1-32 0,-1-2 0 15,1 1-224-15,5-18 0 0,3 10 0 0,-1 6 0 0,-2 3 0 16,2 7 0-16,0 2 0 0,1 5 0 15,-1 5 0-15,-2 4-192 0,1 1 192 0,-1 5-208 16,-1-1-1408-16,1 5-288 0,-4-1-48 0,-10 3-9952 16,0 0-2000-16</inkml:trace>
  <inkml:trace contextRef="#ctx0" brushRef="#br1" timeOffset="43613.68">6076 14881 27647 0,'-5'12'2448'0,"-3"-1"-1952"15,-1 5-496-15,0 6 0 0,-1 2 944 0,0 0 80 16,-3 7 32-16,2-3 0 0,1 1-416 0,-4 8-96 16,4-4-16-16,3-5 0 0,2-1-272 0,5-6-64 15,5-3-16-15,0-7 0 0,4-4-176 0,3-3 160 16,3-4-160-16,3-5 160 0,2-2 0 0,3-7 0 15,0-2 0-15,0-3 0 0,0-3 288 0,-2-6 48 0,-3 0 16 0,-3-1 0 16,-3 2 240-16,-3 2 48 16,-4-1 16-16,-1 1 0 0,-4 2 160 0,-2 0 48 0,-5 0 0 0,-2 4 0 15,-4 3-624-15,0 3-112 0,-1 2-32 0,-1 5 0 16,-5 1-256-16,-1 5-192 0,0 3 16 0,-8 2 16 16,6 0-1120-1,4 3-208-15,2-4-48 0,7-2-10480 0,-2 1-2080 0</inkml:trace>
  <inkml:trace contextRef="#ctx0" brushRef="#br1" timeOffset="44031.92">6568 14624 6447 0,'-4'14'272'0,"3"-2"80"0,0 4-352 0,1 2 0 15,0 2 0-15,1 6 0 0,-1 2 5440 0,0 1 1008 16,0-4 208-16,0 2 32 0,0-3-4640 0,1-1-944 15,2-3-176-15,-1-2-32 0,5-2-256 0,-1-4-64 16,-1-2 0-16,4-2 0 0,-2-2-64 0,2-4-32 16,2-4 0-16,0-3 0 0,-1-1 32 0,2-7 0 15,0-2 0-15,2-2 0 0,0 0-80 0,-1-1-16 16,0-1 0-16,-1 2 0 0,-1 2 48 0,0 4 16 16,0-1 0-16,1 6 0 0,-1-2-96 0,1 6-32 15,3 3 0-15,2 3 0 0,-2 5-352 0,1 0 128 16,1 5-128-16,-1 1 0 0,0 1 0 0,-1 0-240 15,0-1 48-15,-1 1 0 16,-1-3-192-16,-2-2-16 0,-1-2-16 0,1-2 0 0,-1-5 192 0,0-4 32 0,-1-7 16 0,-2-3 0 16,1-5 176-16,-2-6 256 0,0-3-64 0,-4-5-16 15,-1-3 304-15,-2-1 64 0,-4-3 16 0,-3-3 0 16,-3-6-256-16,-6-4-48 0,-3-2-16 0,-4-6 0 31,-1-2-1216-31,-3-4-240 0,-2-2-64 0,1 2-11200 0,2-2-2240 0</inkml:trace>
  <inkml:trace contextRef="#ctx0" brushRef="#br1" timeOffset="45787.4">930 5576 21183 0,'0'0'1888'0,"0"0"-1504"15,0 0-384-15,0 0 0 0,0 0 0 0,0 0-240 16,0 0 48-16,0 0 0 0,0 0 480 0,2 8 96 16,3-2 32-16,2-1 0 0,2 1 224 0,5-3 64 15,4-1 0-15,5-2 0 0,4 0 0 0,4-1 16 16,5 0 0-16,2-1 0 0,3-2-80 0,5-2-32 16,3 0 0-16,6 1 0 0,2-3 0 0,3 3 0 15,3 1 0-15,0-2 0 0,3-1-160 0,2 4-48 16,4-1 0-16,0-1 0 0,3 1-160 0,4 1-48 15,0 2 0-15,1 1 0 0,1-2-192 0,2 0 176 16,1 1-176-16,1-2 160 0,-1 2-160 0,1 0 0 16,-1 0 0-16,0-1 0 0,0 1 0 0,2 0 128 15,3 0-128-15,-1-1 128 0,-3-2 96 0,-1-1 16 16,0 3 0-16,-1-2 0 0,0 0 16 0,-3-2 16 16,-1 1 0-16,-3 1 0 0,-1 1-48 0,-2 0-16 15,-3-5 0-15,-4 3 0 0,1-1-208 0,-5-3 0 16,-4 1 0-16,-5-1 0 0,-1 5 128 0,-2 2 0 0,-2-1-128 0,-1-1 192 15,-5 2-192-15,-3 2 0 0,-1-3 0 0,-4 2-160 16,-4 1 160-16,-5 1 0 0,-3 1 0 0,-2-1 0 16,-6-1 0-16,-2 2 0 0,-2 2 0 0,-10-4 128 15,0 0-128-15,0 0 128 0,0 0-128 0,0 0 128 0,-9 7 48 0,-4-1 16 16,-3 2 0-16,-6-3 0 0,-7 4-192 0,-5-3 0 16,-7-2 144-16,-5 0-144 0,-3-1 128 15,-5 1-128-15,-2 0 128 0,-2 1-128 0,-6 1 0 0,-4-1 0 16,-7 3 0-16,-4 1 128 0,-2-1-128 0,-3 3 0 15,-2-2 0-15,-4 2 0 0,-4 3 0 0,-4-2 128 16,-2 3-128-16,-3 2 0 0,-4-1 0 0,0 1 0 16,1-2 0-16,0-1 0 0,-2 2 0 0,0-2 0 15,-1 0 0-15,2-1 128 0,4 1-128 0,4-4 192 16,0 2-64-16,2 0 0 0,0-4-128 0,5 2 0 16,3-2-176-16,6 3 176 0,3-1 0 0,5 1 0 15,3-6-128-15,4 4 128 0,5-3-176 0,7 0 16 16,6 3 0-16,8-2 0 0,1 0 0 0,8 1 0 15,8 2 0-15,3-4 0 0,6 2-96 0,4-2-32 0,6-2 0 0,6-4 0 16,0 0-32-16,0 0 0 0,11 12 0 0,5-7 0 16,3-4 80-16,6-2 16 15,4-3 0-15,10-1 0 0,5 1 224 0,8-1 0 16,5-4-160-16,8 1 160 0,5-1 0 0,4 1 0 16,1-4-144-16,6 6 144 0,4-1 0 0,3 0-128 15,1 0 128-15,3 0 0 0,-1 0 0 0,3 4 0 0,4-4 0 16,1 1 0-16,0 1 0 0,0 1 0 0,1-1 0 0,1 2 0 15,2 0 0-15,0 0 0 0,-2-3 0 16,-1-1 0-16,1 2 0 0,-5-2 128 0,-1 0-128 0,-3 1 0 16,-4-3 0-16,-2 3 176 0,-2-3-176 0,-3 2 160 15,-4 4-160-15,-7-5 0 0,-6 0 0 0,-6 3 128 16,-9-2-128-16,-6 2 0 0,-6 2 0 0,-6-1 128 16,-8-1-128-16,-7 3 0 0,-4-1 0 0,-12 3 0 0,0 0 128 15,0 0-128-15,0 0 0 0,-18-1 128 0,-5 2-128 0,-5 2 160 16,-5-1-160-16,-9 3 160 0,-6 2-160 0,-10-2 0 15,-6 2 0-15,-9-2 128 0,-7-1-128 0,-3 5 0 16,-4-1 0-16,-9 2 128 0,-7-5-128 0,-2 1 0 16,-3-1 0-16,-4 2 0 0,-4 0 0 0,-1 1 0 15,-1-6 0-15,0 5 128 0,-1 3-128 0,-2-4 0 16,-1-1 144-16,4 3-144 0,4 0 224 0,4 1-32 16,2-2 0-16,6 1 0 0,8-3-32 0,6 1-16 15,4 4 0-15,9-2 0 0,5 2-144 0,11-6 0 16,3-1 144-16,10 0-144 15,9 3-960-15,9-3-272 0,8-1-48 0,7 1-16 0</inkml:trace>
  <inkml:trace contextRef="#ctx0" brushRef="#br1" timeOffset="46655.98">1701 18166 3679 0,'-5'2'320'0,"1"1"-320"16,-2-1 0-16,6-2 0 0,0 0 3200 0,0 0 576 0,0 0 128 0,0 0 0 16,15-7-2496-16,0-5-512 0,3-1-112 0,1 2-16 15,5-3-240-15,1 0-48 0,2 0-16 0,6 1 0 16,4-1 32-16,2-1 0 0,5-3 0 0,-4 3 0 15,-3-2-112-15,-1 5-32 0,-4 2 0 0,-2-2 0 0,-2 2-352 16,-1 2-256-16,-3 3 32 0,-5 3 16 0</inkml:trace>
  <inkml:trace contextRef="#ctx0" brushRef="#br1" timeOffset="46841.21">1902 18444 28911 0,'-8'15'1280'0,"8"-15"256"0,0 0-1216 0,0 0-320 16,0 0 0-16,13 3 0 0,3-6 0 0,6-2 0 16,3-5 0-16,6 0 0 0,2-3 0 0,0-2 128 15,-3-2-128-15,1 1 0 0,2-1 144 0,-1 1-144 16,-2-2 0-16,1 1 144 0,-1 2-144 0,2 0 0 16,-3 0-160-16,-1 3 160 15,-1 2-2464-15,-3-3-400 0</inkml:trace>
  <inkml:trace contextRef="#ctx0" brushRef="#br1" timeOffset="47128.66">1867 17883 23951 0,'-11'0'2128'0,"-1"-1"-1696"0,2-1-432 0,10 2 0 15,0 0 800-15,-2-11 80 0,6 4 16 0,6-6 0 16,6 0-560-16,6-1-96 0,6 0-32 0,2-2 0 15,2-5 48-15,4 0 16 0,3 1 0 0,2-1 0 16,-3 1 32-16,1 5 0 0,3 2 0 0,3 5 0 16,-1 7 80-16,2 2 32 0,0 6 0 0,1 5 0 0,-1 6-192 0,-3 5-32 15,-8 5-16-15,-3 8 0 0,-8-1 80 16,-5 5 0-16,-3 5 16 0,-6 1 0 16,-3 2 16-16,-4 2 0 0,-4 0 0 0,-4 0 0 0,-3 1-288 15,-5-1 160-15,-2-1-160 0,-2-5 128 0,-4-2-256 16,2-4-64-16,2-8-16 0,5-1 0 15,1-7-1920-15,5-5-384 0,2-6-80 0</inkml:trace>
  <inkml:trace contextRef="#ctx0" brushRef="#br1" timeOffset="47485.37">3358 17314 9215 0,'-11'-6'816'0,"-1"-6"-656"0,2 1-160 0,0 2 0 16,2-3 2768-16,2 5 528 0,2-3 96 0,4 10 32 15,0-9-1584-15,4 0-320 0,-4 9-64 0,9-7-16 16,1-2-512-16,5 4-96 0,3 2-32 0,4 0 0 15,3 2-112-15,7 0-32 0,4 1 0 0,3 2 0 16,4 7-240-16,2 4-48 0,-1 4-16 0,1 1 0 16,0 5-64-16,-1 6-16 0,-4 3 0 0,1 4 0 15,0 1-128-15,-2 1-16 0,-3 0-128 0,-2 1 192 0,0 4-192 16,-6-1 144-16,-4 2-144 0,-7 1 128 0,-6-3-128 16,-3-2-144-16,-7-5 144 0,-4-2-208 15,-5-2-288-15,-2-3-48 0,0-7-16 0,-6-3-9296 16,-3-4-1872-16</inkml:trace>
  <inkml:trace contextRef="#ctx0" brushRef="#br1" timeOffset="47682.91">3848 17339 31327 0,'-4'21'2784'0,"-1"2"-2224"15,0 2-560-15,0 7 0 0,-2 3 736 0,3 5 32 0,2 4 16 0,1 1 0 16,-4 3-208-16,-1 2-32 15,0 2-16-15,-2 1 0 0,-2 2 96 0,1-2 16 16,-1-1 0-16,1-3 0 0,3-1-320 0,0-4-48 16,1-2-16-16,2-5 0 0,3-4-448 0,3-7-80 15,0-5-32-15,2-7 0 16,3-5-2480-16,1-9-496 0,1-11-112 0</inkml:trace>
  <inkml:trace contextRef="#ctx0" brushRef="#br1" timeOffset="47902.34">4382 17437 19343 0,'0'0'848'0,"0"0"192"0,0 0-832 0,6-9-208 0,5 2 0 0,2-5 0 0,4 0 1760 0,0-1 304 16,4-2 64-16,-1 2 16 15,-1 1-2144-15,-1 0-416 0,-3 2-96 0,2 1 0 16,1 4-2176-16,-1-1-416 0,-3 6-96 0,-1 2-2320 16,-2 2-480-16</inkml:trace>
  <inkml:trace contextRef="#ctx0" brushRef="#br1" timeOffset="48030.62">4493 17599 17503 0,'0'0'768'0,"0"0"176"0,0 0-752 0,0 0-192 16,0 0 0-16,8-11 0 0,2 1 1968 0,7-4 352 15,3-1 80-15,3-1 16 0,2-2-1888 0,3 0-368 0,2-1-160 0,1-1 128 32,2-1-1536-32,-3 2-320 0</inkml:trace>
  <inkml:trace contextRef="#ctx0" brushRef="#br1" timeOffset="48270.18">5036 17422 18431 0,'0'0'1632'0,"0"0"-1312"0,0 0-320 0,0 0 0 0,0 0 2832 0,9-6 496 0,1-6 112 0,4 3 16 0,4-3-2048 0,2-2-416 15,2 0-80-15,1-2-16 0,0 1-336 0,1-1-80 16,0-6-16-16,-1 4 0 0,-3 3-304 0,2-2-160 15,-1 0 160-15,0 0-160 16,-2 2-1824-16,1-2-464 0,-1 2-80 0</inkml:trace>
  <inkml:trace contextRef="#ctx0" brushRef="#br1" timeOffset="48520.44">5820 16354 22111 0,'0'0'1968'0,"0"0"-1584"16,0 0-384-16,0 0 0 0,0 0 2576 0,0 0 432 15,11 10 96-15,-1 7 16 0,0 6-1904 0,0 9-384 0,3 4-80 0,-4 6-16 16,0 8-112-16,-4 6-32 0,-1 1 0 0,-3 4 0 16,-1-1 160-16,0 2 16 0,-3-2 16 15,1-3 0-15,-1 0-400 0,1-2-64 0,2-2-32 16,0-2 0-1,0-3-1792-15,5-7-352 0,1-3-80 0,2-10-14768 0</inkml:trace>
  <inkml:trace contextRef="#ctx0" brushRef="#br1" timeOffset="49010.21">7235 16419 13823 0,'-7'-6'1216'0,"-1"-4"-960"0,0-1-256 0,3 2 0 15,5 9 2496-15,0 0 448 0,0 0 80 0,0 0 32 16,0 0-1536-16,0 0-304 0,0 0-64 0,0 0-16 16,9 6 192-16,-1 4 32 0,1 0 16 0,-3 5 0 15,2 5-336-15,1 3-64 0,3 0-16 0,-2 3 0 16,2 2-432-16,-1 1-80 0,0-2-32 0,-1 1 0 16,-1-4-240-16,-1 0-48 0,-2-4-128 0,1 2 192 0,0-2-192 0,-1-3-208 15,-1-5 32-15,-1 1 16 16,-2-4-1568-16,2-4-304 0,-4-5-64 0,0 0-12960 15</inkml:trace>
  <inkml:trace contextRef="#ctx0" brushRef="#br1" timeOffset="49317.09">7066 16066 38303 0,'-19'-7'1696'0,"8"1"352"0,-1 0-1648 0,3 2-400 16,9 4 0-16,-9-8 0 0,1 3 384 0,8 5 0 16,-7-5 0-16,7 5 0 0,-4-10-384 0,4 10 128 15,-1-8-128-15,1-1 0 16,0 9-1232-16,0 0-336 0,5-9-64 0,-5 9-14416 0</inkml:trace>
  <inkml:trace contextRef="#ctx0" brushRef="#br1" timeOffset="50176">8070 16242 7359 0,'12'-9'656'0,"-3"-1"-528"16,-3-2-128-16,3 1 0 0,1-1 2176 0,0 2 384 15,0 1 96-15,1-1 16 0,-4 1-1232 0,1-2-240 16,-8 11-48-16,2-8-16 0,0-4 160 0,-2 12 48 16,-4-9 0-16,-1 0 0 0,-3 4 240 0,-1 0 48 0,-1 1 16 0,-3 4 0 15,-2 2-768-15,-3 5-160 16,-3 2-16-16,-2 3-16 0,-1 2-336 0,-3 2-64 15,-1 3-16-15,-1 1 0 0,-3 3-16 0,2 1 0 16,2-2 0-16,5-2 0 0,5-2 352 0,6 1 64 0,6-2 16 16,6-1 0-16,6 0-256 0,6-2-48 0,6 0-16 0,5 0 0 15,2 1-192-15,4-2-48 0,0-3 0 0,5 2 0 16,-3-1-128-16,1 0 0 0,1 2 0 0,-4-3 0 16,2 3 0-16,-2 2 0 0,-5-1 0 0,-1 4 0 15,-3 1 0-15,-3 1 0 0,-6-1 0 0,-3 1 0 0,-3-1 352 0,-7 1-16 16,-2-3 0-16,-5 2 0 0,-5 4 176 0,-4-4 48 15,-6-1 0-15,-1 0 0 0,-5-2-256 0,0 0-48 16,-3-5-16-16,-2 1 0 16,1-6-880-16,0-1-160 0,-3-1-32 0,-1-3-16 15,-2-1-2400-15,2 0-464 16</inkml:trace>
  <inkml:trace contextRef="#ctx0" brushRef="#br1" timeOffset="51042.57">3923 19079 19343 0,'-4'9'1728'0,"3"3"-1392"0,1 3-336 0,3-2 0 15,1 1 1040-15,3-2 144 0,1 5 32 0,5-4 0 16,2-3-176-16,3-3-16 0,3-1-16 0,3-4 0 16,5-3-176-16,1-2-48 0,0-7 0 0,1-1 0 15,1-7 160-15,-1-4 16 0,-1-3 16 0,2-2 0 16,0-3-304-16,-3-5-64 0,-4 1-16 0,-3-2 0 15,0 3-272-15,-4 0-48 0,-6 2-16 0,-3 3 0 0,-4 5-96 0,-5 1-32 16,-5 4 0-16,-6 6 0 16,-5 0 48-16,-1 8 0 0,-4 3 0 0,-4 4 0 0,-6 2 112 0,0 7 32 15,-1 5 0-15,-3 3 0 0,-1 7-64 0,0 5 0 16,0 5 0-16,6 6 0 0,1 1-256 0,5 5 160 16,3 4-160-16,6-5 128 0,5-2-128 0,3 0 0 15,5-6 0-15,6-1 0 0,3-4 0 0,5-3 0 16,3-8 0-16,7-4 0 0,3-3-192 0,4-6 16 15,4-6 16-15,-1-3 0 16,0-6-1248-16,1-4-240 0,0-4-48 0,1-7-14128 0</inkml:trace>
  <inkml:trace contextRef="#ctx0" brushRef="#br1" timeOffset="51211.85">4903 19185 35935 0,'-12'10'3200'0,"3"-2"-2560"16,-2-3-512-16,2 0-128 0,3 3 1024 0,6-8 176 16,0 0 32-16,0 0 16 0,0 0-752 0,0 0-160 15,0 0-16-15,0 0-16 0,-7-8-304 0,2 2 0 0,1-6 0 0,2 4 0 32,-2-2-512-32,3 3-64 0,1-5-16 0,4 5 0 0,-4 7-2912 15,5-11-576-15</inkml:trace>
  <inkml:trace contextRef="#ctx0" brushRef="#br1" timeOffset="51629.24">5222 18267 28959 0,'0'0'1280'0,"0"0"272"0,0 0-1232 0,6 14-320 15,0 0 0-15,6 5 0 0,2 3 656 0,2 7 80 16,2 3 16-16,1 5 0 0,2 3-336 0,0 1-64 16,-3 4-16-16,0-4 0 0,0 3 160 0,-3 0 16 15,0 3 16-15,-2-4 0 0,-2-3-64 0,1-3-16 16,-1-4 0-16,-1-5 0 0,2-8-128 0,-3-6-48 15,-2-6 0-15,-7-8 0 0,10 0 272 0,-1-4 48 0,0-8 16 0,-4-2 0 16,-1-3-32-16,0-8 0 16,-1-5 0-16,-1-1 0 0,-2-2-176 0,-2-2-32 15,0-3-16-15,0-2 0 0,-3 2-144 0,1 1-16 16,1 0-16-16,1 2 0 0,2 1-176 0,2 0 0 0,0 8 0 0,4 2-176 31,2 1-208-31,2 6-32 0,1 6-16 0,6-2 0 0,0 3-2384 0,5 2-464 16,3 3-112-16</inkml:trace>
  <inkml:trace contextRef="#ctx0" brushRef="#br1" timeOffset="52696.09">6412 18159 19343 0,'-20'17'1728'0,"5"-6"-1392"16,-1-2-336-16,-2 2 0 0,-1 5 4160 0,1 0 752 15,-1 1 144-15,1 1 48 0,0-4-4016 0,-2 3-784 16,-3 1-176-16,0 2-128 0,-2 0 128 0,1 0-128 16,-2 1 0-16,2 5 0 0,0 1 0 0,2-1 0 15,3 2 0-15,3-1 0 0,3-2 240 0,4-2-64 16,2-2-16-16,3-4 0 0,1-3 32 0,4-2 0 16,-1-12 0-16,7 5 0 0,-7-5-192 0,13 0 160 15,-1-1-160-15,1-6 160 0,1-4-16 0,-1-1 0 16,1 0 0-16,-2-1 0 0,0-2-144 0,-1-1 160 0,-2 0-160 0,0 1 160 15,-1 1-160-15,-3 0 160 16,-1 2-160-16,-1 5 160 0,0-4-16 0,-3 11 0 16,4-5 0-16,-4 5 0 0,0 0-144 0,0 0 128 15,0 0-128-15,11 7 128 0,-1 4-128 0,3 2 0 0,1-2 0 16,0 2 0-16,1 1 0 0,-1-5 0 0,0 1 0 16,0-6 0-16,1 0 0 0,3-3 0 0,0-2 0 0,0-4 0 15,-3-2 0-15,3-5 0 0,1-5 0 0,1-2 0 16,3-3 0-16,4-3 0 0,-4-2 0 0,0-1 0 15,0 0-160-15,-2-2 160 0,1-3 0 0,-2 1-144 16,-1 1 144-16,-1 0 0 0,-2-4 0 0,-3 0-128 16,-1-1 128-16,-3-2 0 0,-3-4 0 0,-1-4 0 15,-3-3 0-15,-2-5 0 0,-3-2 0 0,-2 2 128 16,-2-2-128-16,-2 4 0 0,-1 1 0 0,3 8 128 0,1 2-128 0,1 11 0 16,0 3 0-16,1 9 0 0,1 3 0 0,-1 8 0 15,4 7 0-15,0 0 0 0,-5 12 0 0,3 6 0 16,-1 6 0-16,3 5 0 0,0 3 0 0,2 7-128 15,1 2 128-15,2 2 0 0,-1 5 0 0,-1 5 0 16,3-3 0-16,-1 3 0 0,0 1 0 0,1-2 0 16,0-3 0-16,3-2 0 0,0-3 0 0,3-2 0 15,2-5 0-15,1-4 0 0,0-5 0 0,2-3 0 16,-2-6 0-16,3-8 0 0,0-3 128 0,1-5-128 16,-2-6 128-16,0-3-128 0,-3-4 160 0,0-7-32 15,0-2-128-15,0-4 192 0,1-1-192 0,-2 0 0 16,-2-2 128-16,1 0-128 0,-5 2 0 0,3 0 0 15,-3 2 0-15,-1 2 0 0,-1 2 0 0,0 0 0 16,-1 6 0-16,-1 3 0 0,-3 9 0 0,0 0 0 0,0 0-128 0,0 0 128 16,0 0 0-16,0 0 0 0,6 12 0 15,0 4 0-15,0 0 0 0,0 2 0 0,-4 0 0 16,4 1 0-16,0 1-128 0,3 0 128 0,1 0 0 16,1-6 0-16,1-4 0 0,1-3 0 0,1 1 0 15,1-6 0-15,0-2 0 0,3-2 0 0,1-7 0 0,2 0-160 16,2-5 160-16,2-1 0 0,-3-3 128 0,1 0-128 15,0 1 0-15,-1-1 144 0,-3 0-144 0,-3 0 0 16,-2 0 128-16,-2 2-128 0,-2-1 0 0,-1 5 0 16,-3-2 0-16,1 0 160 0,-2 1-160 0,-3 4 128 15,-2 9 0-15,5-10 0 0,-5 10 0 0,0 0 0 0,0 0-128 0,0 0 0 16,0 0 0-16,8-5 128 0,-8 5-128 0,8-3 0 16,-1-1 0-16,1-1 0 0,1 1 0 15,0-1 0-15,3-1 0 0,0-4 0 0,2 0 0 0,-3 0 0 16,2-6 128-16,1 1-128 0,1-3 144 0,-1-1 0 15,0 0 0-15,0-1 0 0,-3-2 128 0,-2-1 32 16,-2 0 0-16,-2 2 0 0,-3-2-176 0,-2 1-128 16,-1 3 192-16,-4 3-192 0,0 3 128 0,-3 0-128 15,-1 6 0-15,0-1 0 0,-1 4 0 0,-1 3 0 16,-2 0 0-16,0 3 0 0,-1 2 160 0,2 5-160 16,-2-1 128-16,2 6-128 0,3 1 0 0,3 3 0 15,0 1 0-15,2 1 0 0,1 2 0 0,3-1 0 16,3 0 0-16,2 1 0 0,4 1 0 0,1 0 0 15,5-5 0-15,3-1 0 0,4-4 0 0,3 0 128 0,2-5-128 0,2-3 128 16,2 0-128-16,3-4 128 16,3-2-128-16,1-4 128 0,-2-3-128 0,-1 1 0 15,-2-10 144-15,-1 1-144 0,-3-2 0 0,-1-1 0 16,-1 1 0-16,0-1 0 16,-2-1-2160-16,-2 0-336 0</inkml:trace>
  <inkml:trace contextRef="#ctx0" brushRef="#br1" timeOffset="61194.12">14553 9834 9215 0,'1'-13'400'0,"1"3"96"0,1 1-496 0,4-4 0 0,0 0 0 0,2 2 0 0,3-3 432 0,-1 3-16 16,2-1 0-16,1-1 0 0,-3 3 48 0,3 0 16 16,-1-4 0-16,2 3 0 0,-1 1 272 0,2-3 48 15,-5 3 16-15,0-2 0 0,0 1 272 0,-5 2 64 16,0-3 16-16,-1 6 0 0,-2-4-96 0,1 1-32 16,-2-4 0-16,-2 3 0 0,-1 1 336 0,-3-3 64 15,0-2 16-15,-1 2 0 0,-1-2-192 0,0 3-48 0,-3 1 0 0,-1-1 0 16,-3 1-448-16,0 0-80 0,3 2-32 0,0 1 0 15,0 0-192-15,-1 4-32 0,1-1-16 0,0 4 0 16,0 4-224-16,2-1-32 0,-2 2-16 0,4 6 0 16,-1-2-144-16,2 3 0 0,0 4 0 0,1-1 0 15,1 3 0-15,1 2 0 0,2 3 0 0,2 6 0 16,0 0 128-16,2 7-128 0,0 5 0 0,-2 0 128 16,3 6-128-16,-1 2 0 0,0 3 144 0,0 3-144 15,-3 2 0-15,3 2 0 0,-2 0 0 0,0 5 128 16,-1-5-128-16,-1 2 0 0,0 0 0 0,-1-5 0 15,-1-2 224-15,0-1-32 0,-2-1 0 0,3-1 0 16,-3-3 128-16,1-1 32 0,1-1 0 0,2-4 0 16,-1-6-48-16,-1-3-16 0,2-4 0 0,0-1 0 15,0-3-96-15,0-2-32 0,-1-5 0 0,1-5 0 0,-1-1-32 16,1-12-128-16,0 0 192 0,0 0-64 16,-4 10 32-16,4-10 0 0,0 0 0 0,-8-5 0 0,8 5 80 0,-6-12 16 15,1-5 0-15,0-8 0 0,1-3 0 0,0-4 16 16,3-1 0-16,-3-5 0 0,2-9-80 0,-1 1 0 15,-1-5-16-15,2 0 0 0,-1-2-176 0,-1-4 0 16,-1-3 0-16,1-5 128 0,2-2-128 0,-1-2 0 16,3-3 0-16,0-2 0 0,2-1 0 0,1 4 0 15,1 2 0-15,1 6 0 0,0-1 0 0,1 7 0 16,0 5 0-16,0 10 0 0,1 4 0 0,-2 8 0 16,-1 4-128-16,-1 5 128 0,0 4 0 0,-2 8 0 15,-1 9 0-15,0 0 0 0,0-9-160 0,0 9 160 16,0 0 0-16,0 11-144 0,-1 3 144 0,-2 5-192 0,0 4 192 0,0 9-192 15,0 4 192-15,1 6-128 0,-2 7 128 0,0 4-128 16,0 5 128-16,-2 8 0 16,-3 1 0-16,-1 11-128 0,-1 4 128 0,-1 5 0 0,-1-1 0 0,1-2-128 15,-1-6 128-15,2 3 0 0,-1-2 0 0,3-7 0 16,0-4 0-16,2-11 0 0,-1-3 0 0,3-4 0 16,0-6 0-16,1-2 144 0,3-6-144 0,-2-5 160 15,-1-6-160-15,2-5 160 0,1-3-160 0,-1-8 160 16,2-9 16-16,0 0 0 0,0 0 0 0,0 0 0 15,4-9 16-15,1-9 0 0,0-5 0 0,2-4 0 16,-1 2-48-16,2-7 0 0,-2-5 0 0,2-2 0 16,-1-6-144-16,2-4 0 0,-1-7 144 0,2-5-144 15,-2-8 0-15,2-1 0 0,-3-3 0 0,4-2 128 16,-4-8-128-16,3 2 0 0,1-6 0 0,0 2 128 16,0 6-128-16,2 3 0 0,0 9 0 0,-3 2 0 0,-1 8-128 0,0 6 128 15,-3 10-128-15,1 7 128 0,-1 6 0 0,0 9-160 16,-1 6 160-16,0 7 0 0,-5 6-192 0,0 0 64 15,7 14 128-15,-2 5-208 0,0 8 16 0,-2 11 0 16,0 4 0-16,-1 7 0 0,-1 3 192 0,-2 7-176 16,-4 4 176-16,1 10-160 0,-3 6 160 0,-2 4 0 15,-2 4-144-15,0 2 144 0,-1-1 0 0,1-2 0 16,-2-2 0-16,2-10 0 0,3-4 0 0,2-12 0 16,0-7 0-16,3-8 0 0,0-7 0 0,2-8 0 15,1-7 0-15,0-7 128 0,0-14 112 0,0 0 16 16,0 0 0-16,4-10 0 0,2-8 272 0,-1-5 64 0,1-6 16 15,0-4 0-15,2-6-352 0,0-3-80 16,-2-3-16-16,2-3 0 0,0-4-160 0,-2-2 0 0,-1 0 0 0,-1-9 128 16,2-4-128-16,-1-5 0 0,-1-6 0 0,1 6 0 15,3 3 0-15,-2 7 0 0,1 7 0 16,-2 9 0-16,-2 12-176 0,1 9 176 0,-1 7-128 0,-2 8 128 16,-1 10 0-16,0 0-128 0,0 14 128 0,-1 6 0 15,-2 8-160-15,2 5 160 0,-2 5-192 0,1 7 192 16,-1 5-160-16,2 9 160 0,-1 7-128 0,-1 4 128 15,-1 4 0-15,0-2-128 0,1-1 128 0,-1-1 0 16,-1-1 0-16,1-7 0 0,-2-1 0 0,2-6 0 16,-1-7 0-16,1-6 0 0,1-4 0 0,1-5 0 15,-1-6 0-15,2-2 0 0,1-6 0 0,1-1-192 16,0-4-2160 0,-1-14-432-16,0 0-96 0</inkml:trace>
  <inkml:trace contextRef="#ctx0" brushRef="#br1" timeOffset="62572.08">18860 9665 18879 0,'-7'-12'832'0,"5"3"192"0,2-2-832 0,0-1-192 16,0-3 0-16,0 0 0 0,4 1 448 0,-2 0 32 15,1-1 16-15,-1-1 0 0,2 2 416 0,1 2 96 0,-2 0 16 0,0 1 0 16,1 1 128-16,-4 10 16 16,0 0 16-16,5-9 0 0,0-1-224 0,-5 10-64 0,0 0 0 15,0 0 0-15,0 0-336 0,0 0-80 0,0 0-16 0,0 0 0 16,-2 15-208-16,-1 1-64 0,1 3 0 0,-1 2 0 15,-1 3 208-15,-1 3 48 0,-1 6 0 0,1 6 0 16,0 8 32-16,-3 3 16 0,1 1 0 0,-4 4 0 16,0 4-160-16,-2 2-16 0,-1 5-16 0,2-1 0 15,-1 1-160-15,1-2-16 0,1-9-128 0,0-4 192 16,0-4 128-16,1-3 0 0,1-9 16 0,3-3 0 16,1-5 176-16,1-1 48 0,2-5 0 0,-1-5 0 15,0-6 16-15,3-10 16 0,0 0 0 0,0 0 0 16,0 0-16-16,0 0-16 0,4-7 0 0,1-7 0 15,0-4-304-15,2-1-48 0,-2-4-16 0,1-5 0 0,-2 0-192 0,0-4 144 16,-2-2-144-16,1-4 128 0,-3-5-128 0,0-4 128 16,0-11-128-16,2-1 128 0,0-2-128 15,0-4 0-15,1 2 0 0,1 0 128 0,-1 3-128 16,3 0 0-16,1 2 0 0,1 5 0 0,-2 4 0 0,3 9 0 16,1 5 0-16,-1 9 0 0,0 0 0 0,-1 8 0 15,-1 6-128-15,1 2 128 0,-8 10 0 0,0 0-176 16,9-3 176-16,-9 3-128 0,9 6 128 0,-2 7-160 15,0 5 160-15,-2 6-160 0,1 4 160 0,-5 4-192 16,-1 6 192-16,0 6-192 0,-1 10 192 0,-4 3 0 16,-3 4-144-16,1 5 144 0,-2 3 0 0,-3 7-144 15,-3 0 144-15,4-1 0 0,-2-2 0 0,2-6-128 0,2-7 128 16,0-2 0-16,1-6 0 0,1-2 0 0,1-2 0 0,1-7 0 16,2-4 0-16,0-4 128 15,0-5-128-15,1-7 144 0,-1-2-144 0,2-3 160 0,0-6-160 0,1-10 160 16,0 0-32-16,0 0-128 0,0 0 192 0,4-13-64 15,-1-5 80-15,1-6 16 0,0-1 0 0,0-7 0 16,0 0-224-16,0-2 176 0,-2-4-176 0,1-3 160 16,-1-1-160-16,1-6 0 0,-2-2 0 0,2-7 0 15,-2-6 0-15,4-2 0 0,-1-5 128 0,1 2-128 16,-1 2 0-16,3 4 0 0,1 6 0 0,-1 4 0 16,0 4 0-16,-1 7-144 0,-1 4 144 0,-1 7 0 15,0 7-144-15,0 5 144 0,-3 7 0 0,-1 11-144 16,0 0 144-16,0 0-192 0,3 19 192 0,-3 6-192 15,0 3 32-15,0 5 0 0,-3 1 0 0,2 7 0 0,-3 5 160 0,-1 6-192 16,-3 3 192-16,1 4-192 0,-5 7 192 0,-1 1-192 16,1-4 192-16,-1 2-192 0,-1-3 192 0,5-8 0 15,-1-9-144-15,2-9 144 0,1-9 0 0,2-7 0 16,1-4 0-16,4-16 0 0,0 0 304 0,0 0-32 16,2-10 0-16,5-8 0 0,-2-7 128 0,4-4 32 15,0-7 0-15,-1-1 0 0,1-3-288 0,-1-5-144 16,-2-7 160-16,-1-3-160 0,-1-2 0 0,-2-5 128 15,-4 1-128-15,1-1 0 0,0 1 0 0,-1 7 0 16,1 7-144-16,0 10 144 0,0 8-272 0,-1 8 32 16,0 7 16-16,2 3 0 15,0 11-208-15,0 0-32 0,-5 12-16 0,-2 1 0 16,0 4-1952-16,-1 6-384 0,0-1-64 0,-3 1-32 0</inkml:trace>
  <inkml:trace contextRef="#ctx0" brushRef="#br2" timeOffset="66879.39">11715 9590 10127 0,'9'-2'896'0,"1"2"-704"16,0-1-192-16,1 2 0 0,1-2 1520 0,-2 1 272 16,-1-1 48-16,0 1 16 0,-2 0-576 0,-7 0-96 15,0 0-32-15,8-1 0 0,-8 1 64 0,0 0 16 16,0 0 0-16,8-2 0 0,-8 2-48 0,0 0-16 16,0 0 0-16,0 0 0 0,0 0-208 0,0 0-32 0,0 0-16 0,0 0 0 15,0 0-144-15,0 0-48 0,0 0 0 0,-7 0 0 16,0 2-192-16,-4 0-32 0,-1 1-16 0,-3 0 0 15,-3 5 192-15,-3-2 32 0,-1 2 16 0,-5 2 0 16,-5-3-400-16,0 3-96 16,-3-3-16-16,-5 4 0 0,-3-4 240 0,0 3 32 0,-2-1 16 0,1 1 0 15,-1-5-112-15,1 3-32 0,-2-3 0 0,0-1 0 16,1 0-112-16,-1-2-32 0,4 2 0 0,1-3 0 16,-1-1-32-16,8 0-16 0,-2-1 0 0,3 0 0 15,5-2-160-15,4 1 128 0,0-1-128 0,6 1 128 16,6-1 768-16,0 1 128 0,1-3 48 0,0 1 0 15,11 4-1648-15,0 0-336 16,0 0-64-16,0 0-16 0,0 0 1584 0,0 0 320 0,0 0 64 0,0 0 16 0,6-5-816 16,-1 2-176-16,4 1 0 0,2-2 0 15,0 2-880-15,-2 2-128 0,1 2-16 0,-2 0-16 0,1 0 832 0,1 0 208 16,0-1 0-16,2-1 0 0,2 0 0 16,1 0 0-16,3 0 0 0,2-1 0 0,2-3 0 0,2-1 0 15,3 1 0-15,1 1 0 0,1 0 0 0,1-3 0 16,1-1 0-16,2 2 0 0,0-2 0 0,1 0 0 15,2 1 0-15,1-4 0 0,0 2 0 0,-1-2 0 16,3 4-128-16,-3-3 128 0,-1 2 0 0,-2-2 0 16,-3 2 0-16,-3 0 0 0,-4-1 0 0,-2 1 0 15,-1 0 0-15,-4 1 0 0,-2 1 0 0,-2 0 0 16,-4 2 0-16,0 0 0 0,-8 3 0 0,0 0 0 0,0 0 0 0,0 0 0 16,0 0 128-16,0 0-128 15,0 0 0-15,0 0 0 0,-6 5 144 0,-2 1-144 16,-1-2 0-16,-2 1 144 0,-2 2-144 0,-2-1 0 15,-3 0 144-15,-5 2-144 0,1-4 128 0,-4 0-128 16,-5 1 128-16,-2 1-128 0,-2-1 128 0,-2 2-128 0,1 1 128 16,-3-1-128-16,-3 0 144 0,-1 0-144 0,10-1 192 15,-3 0-192-15,-2-2 0 0,-3 1 0 0,-1-1 0 16,0 1 0-16,0-2 128 0,3-3-128 0,2 1 0 0,-9-1 0 16,7-1 128-16,5 1-128 0,3-3 0 0,4 1 0 15,3-3 128-15,3 1-128 0,3 1 0 0,3 1 0 16,3-2 0-16,2-1 0 0,2 1 0 0,2 0 0 15,1 3 0-15,5 1 0 0,0 0 0 0,0 0 0 16,0 0 0-16,0 0 0 0,-3-5 0 0,3 5-144 0,0 0 144 16,0 0 0-16,0 0 0 0,0 0-128 15,0 0 128-15,0 0 0 0,0 0 0 0,0 0 0 0,0 0 0 16,0 0 0-16,0 0 0 0,-3 6-128 0,0 1 128 0,-1 3 0 16,3-3 0-16,0 5 0 0,-1 2 0 0,1-2 0 15,0 4 0-15,0 0 0 0,-1 3 0 0,1 2 0 16,-2 2 0-16,0 8 0 0,1 1 0 0,0 1 0 15,-2 1 0-15,0 1-128 0,0-5 128 0,1 1 0 16,-3 2 0-16,3-1 0 0,-2-6 0 0,1 1 0 16,0-2 0-16,0 1 0 0,2-6 0 0,-1-2 128 15,-1 0-128-15,4-3 0 0,-1-4 0 0,0 1 144 16,-1 1-144-16,1-6 0 0,1-7 128 0,0 0-128 16,0 0 0-16,0 0 0 0,0 0 176 0,0 0-176 15,0 0 160-15,0 0-160 0,0 0 144 0,0 0-144 0,0 0 128 0,0 0-128 16,0 0 0-16,0 0 0 15,10-4 128-15,0 1-128 0,1-5 0 0,1 2 0 16,1 1 0-16,2-3 0 0,2 2 0 0,2 2 0 16,3-4 0-16,0 2 0 0,1-2 0 0,1 2 0 0,1 2 0 15,0-1 0-15,0-3 0 0,3 3 0 0,0 3 0 0,2-1 0 16,-1 2 0-16,1 2 0 0,1 2 0 0,-1 0 0 16,-3 4 0-16,2 2 0 0,-1-2 0 0,-1 2 0 15,0-4 0-15,-2 5 0 0,-3-2 0 0,1 2 0 16,-2-2-128-16,-6 2 128 0,2-1 0 0,-3 4 0 15,1 1 0-15,2-2 0 0,1 4 0 0,-1 0 0 16,1 1 0-16,-1 2 0 0,-1 1 0 0,-1 0 0 16,1 3 0-16,-2-1 0 0,0-3 0 0,-2 1 0 0,0 2 0 15,-5 0 0-15,1 2 0 0,-2-4 0 16,-2 2 0-16,-1 0 0 0,-5 3 0 0,-1-2 0 0,-2 1 0 0,-4 1 0 16,-3-2 128-16,0 0-128 0,-4 0 208 0,-2-2-32 15,-2 0-16-15,-12 9 0 0,2-4 32 0,-2-1 16 16,-2-1 0-16,-1-5 0 0,-1-1 48 0,-4 0 16 15,-3 1 0-15,-3-4 0 0,-6-6 32 0,2 0 0 16,-2-1 0-16,3-1 0 0,0-3-80 0,2-4-16 16,2-1 0-16,3-3 0 0,2-2-80 0,5 0-128 15,-3 0 176-15,5-1-176 0,2 0 128 0,4 3-128 16,3-1 0-16,5 1 0 0,4 1 0 0,5 1 0 16,-2 1 0-16,12 1 0 15,0 0-896-15,0 0-96 0,0 0-16 0,9-4 0 16,9 6-1888-16,9-2-384 0</inkml:trace>
  <inkml:trace contextRef="#ctx0" brushRef="#br2" timeOffset="69300.53">19308 11883 14735 0,'0'0'640'0,"11"-3"160"0,-3 1-640 0,1-2-160 16,0-1 0-16,-2 1 0 0,0 1 2240 0,0 1 400 15,-1-1 96-15,-6 3 16 0,5-4-992 0,-5 4-192 16,0 0-32-16,0 0-16 0,0 0-176 0,0-7-16 0,0 7-16 0,-4-4 0 16,-2 1-528-16,-3 2-96 0,-2 0-32 0,-3 1 0 15,-3 2-240-15,-1 1-48 0,-1-1-16 0,-2 2 0 16,-4 1 80-16,0 2 16 0,-2-6 0 16,-2 4 0-16,-1 3 16 0,-2-3 16 0,-1 0 0 0,-16 4 0 15,4-5-128-15,3 1-32 0,2 1 0 16,1-2 0-16,1-3-96 0,3-1-32 0,4 1 0 0,4 2 0 15,3 1 0-15,2-3-16 0,2-1 0 0,3 1 0 16,3 2-176-16,3-3 192 0,-2 0-192 0,4 0 192 0,0 0-192 16,9 0 0-16,0 0 0 0,0 0 128 0,0 0-128 15,0 0 160-15,-8-4-160 0,8 4 160 16,0 0 32-16,0 0 0 0,0 0 0 0,0 0 0 0,0 0-64 0,0 0-128 16,6-8 192-16,-6 8-64 0,0 0-128 15,0 0 0-15,0 0 0 0,0 0 128 0,0 0-128 0,0 0 0 16,0 0 0-16,0 0 0 0,0 0 0 0,0 0 0 15,0 0 0-15,0 0 0 0,-1 14 0 0,-3 2 0 16,-3-2 0-16,0 2 0 0,-1 2 0 0,-1 1 0 16,-1 3 128-16,0-1-128 0,1 3 0 0,0 2 0 15,0-5 0-15,0 1 0 0,-1 2 0 0,0 2 0 16,2-5 0-16,1 0 0 0,0-1 0 0,1 0 0 16,0-1 0-16,-3-1 0 0,4-1 0 0,1-2 0 15,4-2 0-15,-3-2 0 0,3-11 0 0,3 9 0 16,-3-9 0-16,6 6 0 0,-6-6 0 0,13 7 0 15,-2-9 0-15,3 2 0 0,0 0 128 0,4 2-128 16,4-5 0-16,2 2 128 0,1-2-128 0,2 3 0 16,0 3 0-16,4-2 0 0,3 0 0 0,4 2 0 15,0-1 0-15,-10 2 0 0,2-1 0 0,2 2 0 16,2-1 0-16,-2-1 0 0,-1 4 0 0,-2 0 0 0,-1 0 0 0,-1 2 0 16,-2 0 0-16,-1 1 0 0,-1-3 0 0,-3 6 0 15,-1-4 0-15,-1 1 0 0,-1 2 0 0,-1-2 0 16,-2 2 0-16,-1 1 0 0,-2-4 0 0,1 4 0 15,-2-3 0-15,-1 3 0 0,-3-2 128 0,2 1-128 16,-4-1 0-16,0 2 0 0,-2-2 0 0,2 2 128 16,-3 1-128-16,-1-1 0 0,0-2 0 0,-1 4 0 15,-3 3 0-15,0 0 0 0,-1 0 128 0,-1-1-128 16,-2 1 0-16,-1 1 0 0,-2 0 144 0,-2 0-144 0,0 2 0 16,1-2 144-16,-6 1-144 0,0-1 0 0,-2-1 192 0,2-3-192 15,0 2 192-15,-2 1-192 0,-2-3 176 0,-1-1-176 16,-1 1 160-16,-2-2-160 0,-2-2 128 0,-3 2-128 15,-1-7 0-15,-2 2 0 0,2-4 160 0,-15 1-160 16,4-1 160-16,5-4-160 0,2-3 128 0,2-1-128 16,-2 2 0-16,3-2 144 0,0-4-144 0,4 2 0 15,0-3 0-15,1 3 0 0,1 2 0 0,4-1 0 16,3-3 0-16,3 4 0 0,3 4 0 0,3 0 0 16,1 0 0-16,10 0 0 0,0 0-208 0,0 0 80 15,0 0 128-15,0 0-208 0,0 0 16 0,0 0 16 16,14 2 0-16,0 0 0 0,3 2 176 0,5 0-208 15,2-2 80-15,2 0 128 0,-1-1-160 0,1 0 160 16,3 0 0-16,0 1-144 0,1-2 144 0,-9 1 0 16,2 2 0-16,2-1 0 0,3 3 0 0,-1-2 0 15,1-2 0-15,1 0 0 0,-1 0 0 0,0-1 0 16,-1-1 0-16,1 0 0 0,-2-3 0 0,-2-1 0 16,1-1 0-16,-4-1 0 0,1-3 0 0,-1 1 0 0,1-2 0 0,0-1 0 15,-1 1 0-15,1-3 0 0,-1 1 0 16,0-1 128-16,2 2-128 0,-3-2 0 0,-1 0 0 15,0 0 0-15,-1 1 0 0,-3-2 0 0,-1-2 0 0,-1 2 0 16,-3 2 0-16,-2 0 144 0,-2-2-144 0,-2 0 0 16,-3-2 144-16,-3 3-144 0,-5-1 0 0,1 1 144 15,-3-1-144-15,-2 0 0 0,-3-2 0 0,-3-1 0 16,-2-1 0-16,-1-1 0 0,-1 0 0 0,0-2 0 16,-3 2 0-16,-1 1 0 0,1 1 128 0,-1 0-128 0,-2 2 0 0,0 0 0 15,-2 4 0-15,0-2 0 0,-2 2 0 0,1 5 0 16,-8-4 0-16,5 4 0 15,0 2-128-15,-13-6 128 0,5 4 0 0,6 0 0 0,2 5 0 0,3 1 0 16,5 1 0-16,3 1 0 0,1-1-128 16,3 0 128-16,1 1 0 0,5 0 0 0,0-1-144 0,2 0 144 15,1 0-192-15,2 2 192 0,7-2-192 0,-8 1 192 16,8-1-192-16,0 0 192 0,-9 4-128 0,9-4 128 16,-6 2 0-16,6-2 0 0,0 0 0 0,0 0-128 15,0 0 128-15,-10 3 0 0,2-2 0 0,8-1 0 16,-9-1 0-16,9 1 0 0,-9 1 0 0,1-1 0 15,2-1 0-15,6 1 0 0,-9-3 0 0,9 3 0 16,-9 0 0-16,9 0 0 0,-9-2 0 0,3-3 0 16,6 5 0-16,-6-4 0 0,-2 0 0 0,8 4 128 0,-4-5-128 0,2-3 0 15,2 8 0-15,-3-6 0 0,2-3 128 0,1 2-128 16,1-5 0-16,2 3 0 0,-2-2 0 16,2 2 0-16,-2-4 0 0,1-1 128 15,0 1-128-15,0 1 0 0,1-5 0 0,-3 1 0 0,0-1 0 0,1-1 0 16,-1 2 0-16,1 1 0 0,1-1 0 0,-2 4 0 15,0-1 0-15,1 4 0 0,-1 9 0 16,0-9 0-16,0 0 0 0,0 9 0 0,0 0 0 0,0-9 0 16,0 9 0-16,-1-10 0 0,-2 4 0 0,3 6 0 15,0 0 0-15,0 0 0 0,0 0 0 0,0 0 0 16,0 0 0-16,0 0-128 0,0 0 128 0,0 0 0 16,-5-5 0-16,5 5 0 0,0 0 0 0,0 0 0 15,0 0 0-15,0 0-128 0,-4-9 128 0,4 9 0 0,0 0 0 16,0 0 0-16,0 0 0 0,0 0 0 0,0 0 0 0,0 0 0 15,0 0 0-15,0 0 0 0,-5-5 0 0,5 5 0 16,0 0 0-16,0 0 0 0,0 0 0 0,0 0 0 16,-4-7 0-16,4 7 0 0,0 0 0 0,0 0 0 15,0 0 0-15,0 0 0 0,0 0 0 0,0 0 0 16,0 0-128-16,0 0 128 0,0 0 0 0,0 0 0 16,12-5 0-16,0 2 0 0,1-1-128 0,2-1 128 15,6-2 0-15,0 2 0 0,3 0 0 0,3-5 0 16,4 1 0-16,2-1 0 0,1 3 0 0,3-1 0 15,0 1 0-15,2 0 0 0,0-1 0 0,3 2-128 16,-1-2 128-16,1 2 0 0,1-3 0 0,-3 1 0 16,-1 1 0-16,-1 0 0 0,0 1 0 0,-11-1 0 15,0 1 0-15,1 1 0 0,1-1 0 0,-1 1 0 16,0-1 0-16,-1 1 0 0,-3-1 0 0,-1 2 0 0,-2 2 0 0,-3-1 0 16,0 1 0-16,-4-1 0 15,-4 2 128-15,-1 1-128 0,-9 0 0 0,0 0 0 16,0 0 0-16,0 0 0 0,0 0 0 0,0 9 128 0,-4-3-128 15,-2 3 0 1,-4-3-768-16,-3 2-208 0,-1 1-48 0,-10 4-12080 0,0-5-2416 0</inkml:trace>
  <inkml:trace contextRef="#ctx0" brushRef="#br3" timeOffset="78127.66">17922 10140 11455 0,'0'0'512'0,"0"0"96"0,0 0-480 0,0 0-128 16,0 0 0-16,0 0 0 0,0 0 1008 0,0 0 176 15,-9 4 32-15,9-4 16 0,0 0 176 0,0 0 16 16,0 0 16-16,0 0 0 0,0 0-144 0,0 0-16 16,0 0-16-16,0 0 0 0,0 0-304 0,0 0-64 15,0 0-16-15,0 0 0 0,0 0-64 0,0 0-16 16,0 0 0-16,0 0 0 0,0 0-288 0,0 0-48 16,0 0-16-16,9-3 0 0,-9 3 48 0,15-1 0 0,-2-2 0 0,1 1 0 15,1-1-64-15,3 1-16 16,-1 1 0-16,2-1 0 0,2 1-112 0,0-2-32 0,2 0 0 0,0-2 0 15,-1 1-144-15,-1 1-128 16,2-2 192-16,0 0-192 0,-1 2 192 0,-1 1-64 16,0-1 0-16,-4 1-128 0,-3 1 208 0,-2 1-64 0,-12 0-16 0,0 0 0 15,0 0 80-15,0 0 16 16,0 0 0-16,0 0 0 0,-10 2 32 0,-6-1 0 16,-3-2 0-16,-2 2 0 0,-2 1-128 0,-1 1 0 0,-2 0-128 0,1-2 192 15,-2-1-64-15,-1 4-128 0,-1-1 176 16,0-1-176-16,2-2 208 0,2 0-64 0,1 0-16 0,3 1 0 15,2 2 16-15,3-2 0 0,2-1 0 0,5-1 0 16,9 1 16-16,0 0 0 0,0 0 0 0,0 0 0 16,0 0-160-16,10-4 0 0,3 2 0 0,6-1 0 0,5-1 0 15,4 2 0-15,4-3 0 0,6 3 0 0,-3 1 0 0,2 0 0 16,1 0 0-16,0-1 0 0,1 2 0 0,-3 0 0 16,-3 0 0-16,-2-1 0 0,-3-1 0 0,-4-1 0 15,-2 0 0-15,-3 2 0 0,-4 0 208 0,-4 0-32 16,-11 1-16-16,0 0 0 0,0 0 48 0,0 0 16 15,0 0 0-15,0 0 0 0,-12 0 96 0,-6 0 32 16,-6 2 0-16,-4-1 0 0,-4-1-192 0,-2 2-32 16,-3-1-128-16,1 0 192 0,-1 1-192 0,2 1 0 15,-1 0 128-15,3-2-128 0,0-1 0 0,1 1 176 16,8-1-176-16,1 0 160 0,4-1-160 0,5 0 0 16,3-2 144-16,11 3-144 0,0 0 0 0,0 0 128 15,0 0-128-15,5-7 0 0,5 2 0 0,5 0 0 16,4-4 0-16,6 5 0 0,3 1 0 0,2 2 0 15,3 1 0-15,0 0 0 0,1-1 0 0,0-1 0 0,-4 2 0 0,-10 2 0 16,1-1 0-16,-1 2 0 0,-2-2 0 0,-2 0 0 16,-3-1 0-16,-2 0 0 0,-4 0 0 0,-7 0 0 15,0 0 0-15,0 0 0 0,0 0 0 0,0 0 0 16,-10 3 176-16,-4-2-48 0,-9 0 0 0,-1-1 0 16,-4 0-128-16,-2-1 160 0,0 0-160 0,-1 1 160 15,1 0-32-15,1 0-128 0,3 0 192 0,0-2-64 16,1 1-128-16,3 0 0 0,4-2 0 0,5 2 0 15,2 1-144-15,3 0 144 0,3-3 0 0,5 3 0 0,0 0-144 16,0 0 144-16,11-2 0 0,5 1-144 0,1-3 144 16,5 1 0-16,2 2 0 0,2 1 0 0,0 0 0 0,2 0 0 15,-1 1 0-15,-2 2-128 0,-2-1 128 16,-1 3 0-16,-4-1 0 0,-3-1 0 0,-4-1 0 0,-3 1 0 16,-8-3 0-16,0 0 0 0,0 0 0 0,-6 8 0 15,-5-3 0-15,-4 0 0 0,-5-1 176 16,-4 2-48-16,-4-2 0 0,-2-1 0 0,0 0-128 0,-2 1 160 15,-1-3-160-15,1 2 160 0,2-1-160 0,2-1 0 16,2-1 0-16,5 0 0 0,3-1 0 0,4 1 0 16,3-2 128-16,3-1-128 0,8 3 0 0,0 0 0 15,5-8 0-15,4 3 0 0,6 2 0 0,2-2 0 16,8-1 0-16,3 3 0 0,3-2 0 0,0-1 0 16,0 5-144-16,-1 0 144 0,1-2 0 0,-3 2 0 15,-1 1 0-15,-4 3 0 0,-4-1 0 0,-3 3 0 16,-3-1 0-16,-3-1 0 0,-10-3 0 0,0 0 0 15,0 0 0-15,0 0 0 0,-8 7 0 0,-2 1 0 16,-5-4 0-16,-3 1 0 0,-2 2 0 0,-1-2 144 16,-3 1-144-16,1-1 128 0,-1-3-128 0,-2 1 128 15,0-2-128-15,2-1 128 0,1-1 32 0,4 1 0 16,3 0 0-16,3 0 0 0,3-2-160 0,3 0 0 0,7 2 144 16,0 0-144-16,0 0 0 0,0 0 0 0,0 0 0 0,16-4-192 31,1 0-176-31,4 2-32 0,2 0-16 0,2 4 0 0,2 0-2720 15,-2 1-560-15,11 1-96 0,-3-3-32 0</inkml:trace>
  <inkml:trace contextRef="#ctx0" brushRef="#br3" timeOffset="84267.9">14125 15345 2751 0,'0'0'256'0,"0"0"-256"16,0 0 0-16,0 0 0 0,0 0 3808 0,0 0 720 15,0 0 144-15,0 0 16 0,0 0-3408 0,0 0-672 16,0 0-144-16,0 0-16 0,-12-1 80 0,0 2 32 15,-4 2 0-15,-3 2 0 0,-2 2 0 0,-3-3 0 16,-2 1 0-16,-1 3 0 0,-2-3 208 0,0 4 32 0,-3 0 16 0,-1 2 0 16,0-2-144-16,-3 4-32 0,-2-4 0 0,-1 1 0 15,-4-4-384-15,-1 2-96 0,1-3-16 0,3 0 0 16,1-3-144-16,5 0 128 0,2-4-128 0,6 1 128 16,3-1 192-16,2-1 48 0,1 1 0 0,2 0 0 15,2 0-80-15,3 0-16 0,3 0 0 0,10 2 0 16,-10-1-144-16,10 1-128 0,0 0 192 0,0 0-192 15,0 0 192-15,0 0-192 0,0 0 192 0,0 0-192 16,0 0 0-16,-3 10 0 0,3-10 0 0,0 10-192 16,1 1 192-16,2 3 0 0,1 0 0 0,1 3 0 15,1 1 0-15,2 2 0 0,3 2 0 0,-2 4 0 16,0 5 0-16,0 4 0 0,0 5 0 0,0 4 0 16,-2 0 0-16,0 4 0 0,-2 5 0 0,0 1 0 15,0 5 0-15,-1 2 0 0,-2-1 0 0,1 5 0 16,-3-4 0-16,0 3 0 0,1-5 0 0,-2 2 0 0,-2 3 0 0,0-4 0 15,-1 2 0-15,0-1 0 16,0 4-640-16,-2-2-256 0,-1 1-32 0,0-2-16 0,-1 4 784 0,-1 0 160 16,-2 0 0-16,-1-1 0 0,0 1 896 0,0 2 128 15,1-4 16-15,-2 3 16 0,-1-4-816 0,1 1-240 16,1 2 0-16,-1-3 128 0,0 0-128 0,-1-5 0 16,2 1 0-16,-2-2 0 0,1-1 176 0,1-2-48 15,0-2 0-15,0-3 0 0,3-2 112 0,-3-1 16 16,-2-2 0-16,1-1 0 0,2 2-128 0,-1-3-128 15,1 1 176-15,-2-2-176 0,0-3 144 0,1 0-144 16,-1-3 0-16,1 1 144 0,1 0-144 0,1-1 0 0,1-3 0 0,0 0 128 16,0-3-128-16,3 0 0 0,1-5 0 15,0 2 128-15,1-3-128 0,1 0 0 0,1-1 0 16,0-1 0-16,1-3 0 0,1-2 0 0,0-4 0 16,0-1 0-16,1 2 0 0,1-3 0 0,-2 3 0 0,0-5 0 15,0 3 0-15,0 1 0 0,0-2 0 0,0 2 0 16,0-4 0-16,0-8 0 0,1 11 0 0,1 2 0 15,1-3 0-15,0 1 0 0,-3-11 0 0,6 10 0 16,0 1 0-16,2-1 0 0,0-5 0 0,0-3 0 16,-8-2 0-16,14 6 0 0,-1 1 0 0,2-3 0 15,-2-4 0-15,4 0 128 0,0 0-128 0,2 0 0 16,2-1 144-16,-1-2-144 0,3-6 160 0,1 4-160 16,0 0 128-16,0-1-128 0,1 1 0 0,1 0 144 15,0-4-16-15,2 4 0 0,0 2 0 0,2-1 0 16,2-1-128-16,0 4 0 0,1 0 0 0,-1 2-176 0,1 1 176 15,0 2 0-15,-2-1-144 0,1 1 144 16,-1-2-1632-16,1 2-256 0,-6 2-48 16</inkml:trace>
  <inkml:trace contextRef="#ctx0" brushRef="#br3" timeOffset="85330.1">14408 15695 9215 0,'0'0'816'0,"-9"0"-656"0,0 0-160 0,9 0 0 15,0 0 3264-15,0 0 640 0,0 0 112 0,0 0 16 16,0 0-2704-16,0 0-560 0,16-2-96 0,1 0-32 15,5-3 128-15,2 1 32 0,3-4 0 0,6 1 0 16,5-6-32-16,1 0-16 0,3-1 0 0,-1-2 0 16,-1-3-288-16,-2 2-48 0,-1 2-16 0,-4 0 0 15,-5 3-160-15,-1 3-48 0,-4-2 0 0,-4 4 0 32,-3 4-544-32,-4-1-112 0,-12 4-32 0,0 0-9232 0,0 0-1840 0</inkml:trace>
  <inkml:trace contextRef="#ctx0" brushRef="#br3" timeOffset="85687.88">14491 15651 20271 0,'-13'4'1792'0,"0"0"-1424"0,-1 0-368 0,3 1 0 0,1 0 2304 0,1 5 384 16,3 0 64-16,-1 2 32 0,2 2-2176 0,0 0-432 16,1 0-176-16,0 0 128 0,-1 0 1040 0,2 1 208 15,0-2 32-15,2-1 16 16,3 2-1424-16,3 0-528 0,2 2 16 0,4-2 0 0,3-2 656 0,6 2 144 15,3-4 32-15,5 3 0 0,3 1-48 0,2 0 0 16,2-1 0-16,1-1 0 0,0 2 0 0,-3-1 0 16,-2-1 0-16,-5 3 0 0,-1 3-16 0,-4 1-16 0,-4 2 0 15,-4-2 0-15,-3 2-80 0,-2-1-16 16,-2 0 0-16,-6 1 0 0,-4-2 192 0,-3 1 48 0,-6 0 0 16,-2 3 0-16,-7-2 96 0,-6-2 32 0,-6-1 0 15,-7 1 0-15,1 0-208 0,-6-3-48 0,-2-1 0 0,1-3 0 16,1-2-64-16,4-4 0 0,1 0-16 0,6-6 0 15,3-6-352-15,5 0-64 0,5-5-16 0,8 0 0 32,4-3-1616-32,7 2-336 0,4 0-64 0,6-2-8848 0,4-2-1760 0</inkml:trace>
  <inkml:trace contextRef="#ctx0" brushRef="#br3" timeOffset="86069.09">15635 15400 22399 0,'-15'1'992'0,"6"1"208"0,-1 1-960 0,-1 5-240 16,0-5 0-16,-2 9 0 0,0 1 1216 0,-1 2 208 15,1 3 48-15,-5 3 0 0,0 5-128 0,0 2-32 16,0 3 0-16,-1 5 0 0,-2 2-96 0,-1 4-32 16,3 0 0-16,2 3 0 0,1 4-352 0,3 1-64 15,3 1 0-15,4-1-16 0,1 0-432 0,3 0-64 0,2-2-32 16,4-4 0-16,-1-2-224 0,2-2 144 16,1-5-144-16,3 1 128 0,0-3-128 0,1-5 0 0,2 0 0 15,0-7 128-15,5 0-128 0,-1-5 0 0,0-3 0 0,1-5 0 31,1 1-416-31,1-7-112 0,2-3-32 0,-1-3 0 16,1-5-2832-16,0-1-560 0</inkml:trace>
  <inkml:trace contextRef="#ctx0" brushRef="#br3" timeOffset="86256.68">15710 16052 23039 0,'-17'0'2048'0,"7"0"-1648"0,1-2-400 0,9 2 0 0,0 0 1872 0,0 0 304 0,0 0 48 0,0 0 16 15,13-1-1360-15,2-1-272 0,4-1-48 0,0 1-16 0,4-5 224 0,1 0 32 16,1 0 16-16,6-2 0 0,0 2-176 0,2-2-48 16,0 1 0-16,0-1 0 0,0 2-272 0,0 2-64 15,-2-2-16-15,-3 3 0 0,-1 2-240 0,-2-1 0 16,-4 2-144-16,-3 0 144 15,-5-3-1552-15,-1 1-224 0,-1 1-32 0,-11 2-13568 0</inkml:trace>
  <inkml:trace contextRef="#ctx0" brushRef="#br3" timeOffset="86528.11">16663 15495 32127 0,'0'0'1424'0,"0"0"304"0,-7 8-1392 0,0-2-336 0,2 5 0 0,0 3 0 16,-1 8 432-16,-2 1 16 0,-2 4 0 0,-2 4 0 15,0 2 448-15,-2 4 80 0,-2 3 32 0,4 3 0 16,-3-1-16-16,2 4 0 0,3-4 0 0,-2 3 0 16,-1-1-352-16,2-3-64 0,0 3 0 0,2-5-16 15,2-1-336-15,2 0-64 0,1-1-16 0,1-4 0 16,-1-1-144-16,1-4 0 0,2 0 0 0,1-6 0 15,1-5 0-15,1-4-304 0,0-1 48 0,-2-12 16 16,0 0-1984-16,12 0-400 0,0-4-64 0,0-5-13568 16</inkml:trace>
  <inkml:trace contextRef="#ctx0" brushRef="#br3" timeOffset="87111.63">16738 15187 22223 0,'-16'-3'976'0,"7"-2"224"0,0-4-960 0,1 4-240 0,8 5 0 0,0 0 0 16,-5-11 1152-16,4 6 192 0,1 5 48 0,0 0 0 16,0 0-432-16,10-4-64 0,1-1-32 0,3 2 0 15,0 3 16-15,3-2 0 0,2-2 0 0,0 3 0 16,0-3-208-16,3-1-32 0,-3 1-16 0,0 1 0 15,-1 1-224-15,-2 0-32 0,-1-1-16 0,-1 3 0 16,0 2-112-16,-1 0-32 0,0 1 0 0,-3 2 0 16,0 2-80-16,-2 2-128 0,-1 5 176 0,-1 2-176 15,-1-1 176-15,-2 4-176 0,1 2 160 0,0 2-160 16,0 5 144-16,0 2-144 0,-2 3 128 0,2 2-128 0,-3 1 128 16,3-2-128-16,0-2 0 0,1 2 128 0,0-1 0 15,1-2-128-15,2-3 192 0,0-5-64 0,-1-3-128 0,2 3 192 16,0-4-192-16,1-3 192 0,-2-3-192 0,0-1 0 15,-2 0 144-15,-1-4-144 0,0-2 144 0,-5-6-144 16,0 0 192-16,5 9-192 0,-5-9 192 0,3 13-192 16,1-6 192-16,-3 4-192 0,-1-11 128 0,0 12-128 15,-1 2 0-15,1 0 0 0,-2-1 0 0,1-2 0 16,-2 3 0-16,1 2 0 0,-1-4 0 0,2-3 0 16,1-9 0-16,0 0 0 0,0 13 0 0,0-13-144 15,0 0 16-15,0 0 0 16,0 0-1440-16,0 0-288 0,0 0-48 0,0 0-8800 0,4-14-1776 0</inkml:trace>
  <inkml:trace contextRef="#ctx0" brushRef="#br3" timeOffset="87697.67">16711 15129 5519 0,'0'0'496'0,"-10"1"-496"0,-1-2 0 0,-1 0 0 0,1-1 2352 0,1 4 368 16,10-2 80-16,-9 2 16 0,-1-2-1456 0,0 1-272 15,2-1-64-15,8 0-16 0,-8 6-368 0,8-6-80 16,0 0-16-16,-7 0 0 0,7 0 224 0,0 0 64 16,0 0 0-16,0 0 0 0,0 0 288 0,0 0 64 15,0 0 16-15,0 0 0 0,0 0-272 0,0 0-48 16,6-7-16-16,2 2 0 0,1 1-176 0,1 2-48 16,1-2 0-16,2 3 0 0,1 2-128 0,1 1-16 15,2 1-16-15,0 2 0 0,1-1-80 0,1 1-16 16,2 6 0-16,0-2 0 0,0 3 0 0,0 2-16 0,2 4 0 15,1 4 0-15,-2 3-32 0,3 5 0 16,-2 6 0-16,0 1 0 0,-4 3-80 0,0 5 0 16,0-2-16-16,-1 5 0 0,-3 1-48 0,-1-1-16 0,-2 3 0 0,-2-2 0 15,0 2-48-15,-4-3 0 0,-2 2 0 0,-1-2 0 16,-3 1 176-16,-2-4 16 0,-1 4 16 0,-4-4 0 16,0 1 32-16,-1 0 0 0,-2-2 0 0,-2 1 0 15,0-2 16-15,-1 0 0 0,-1-2 0 0,0-4 0 16,-1 0-16-16,0-2 0 0,-3-2 0 0,1-2 0 15,1-1-144-15,-2 1-32 0,-1-7 0 0,-3 0 0 16,-1 3-64-16,-1-7-128 0,-1-1 176 0,-2-3-176 16,-1-4 0-16,0-5-192 0,0-4 0 0,3-4 0 15,1-3-2112-15,5-3-432 0,2-6-80 0,7-5-15312 16</inkml:trace>
  <inkml:trace contextRef="#ctx0" brushRef="#br3" timeOffset="88142.19">18472 15412 29487 0,'0'0'1296'0,"0"0"288"0,-10 3-1264 0,10-3-320 0,-7 8 0 0,1 4 0 16,0 6 672-16,-1 2 80 0,1 8 16 0,0 3 0 15,-4 4-192-15,2 4-48 0,-4 4 0 0,1-1 0 16,0 2 96-16,-1 1 16 0,-1 4 0 0,1 1 0 16,-1 1-176-16,-1-4-16 0,0 1-16 0,1-5 0 15,3 2-432-15,-1-7 0 0,-2-3 0 0,2-4 0 16,0-8-416-16,2-3-160 0,3-3-48 0,1-6 0 15,-1-6-1728-15,6-5-336 0,-9 0-80 0</inkml:trace>
  <inkml:trace contextRef="#ctx0" brushRef="#br3" timeOffset="88273.24">18074 15979 30399 0,'0'0'2704'0,"0"0"-2160"15,14-1-544-15,3-2 0 0,3 0 1440 0,10 1 176 16,5-1 48-16,7-4 0 0,5 1-1072 0,5 0-208 15,-1-5-32-15,-2 4-16 16,0-3-800-16,-2 4-176 0,-4 0-16 0,-2-2-15392 0</inkml:trace>
  <inkml:trace contextRef="#ctx0" brushRef="#br3" timeOffset="88867.37">19458 15417 23951 0,'0'0'2128'0,"0"0"-1696"15,0 0-432-15,0 0 0 0,0 0 1872 0,13-5 304 16,0-5 48-16,3 3 16 0,3-4-1280 0,3 3-256 16,2-5-64-16,2-1 0 0,-1 0-368 0,0 2-80 15,0 0 0-15,-3 2-16 0,1 2-176 0,-5 2 0 16,-5-2 0-16,-2 4 0 0,-11 4 0 0,0 0 0 16,0 0 0-16,0 0 0 0,0 0-128 0,0 0 128 15,-11 5 0-15,-6 4 0 0,-3 0 0 0,-5 5 0 16,-5 1-144-16,-1 0 144 0,-5-2 0 0,0 4 0 15,-1 1 176-15,1 1-176 0,-1 1 432 0,0 0-32 0,1-1 0 16,5 0 0-16,3-2 272 0,5 1 48 0,1 1 16 0,6-1 0 16,3-2-352-16,5-1-80 0,3-1-16 15,4 0 0-15,5 0-288 0,3 0 0 0,2-1 0 0,5 5 0 16,4 0 0-16,5 2 0 0,4 0 0 0,-1 1 0 16,2-1 0-16,0 3 0 0,0 2 0 0,-2 1 0 15,-7 0 128-15,-4 0-128 0,-4 3 0 0,-4-4 0 16,-2 2 160-16,-5-3-32 0,-5 0 0 0,-5 3 0 15,-6 0 400-15,-4 1 80 0,-6-2 16 0,-4 4 0 16,-6-7 0-16,3 1 0 0,-2-1 0 0,-1-4 0 16,1-3-288-16,0-1-48 0,3-2-16 0,2 0 0 15,-2-2-272-15,7-7 0 0,1-3 0 0,5-2 0 16,3 0-1504 0,7-7-208-16,4-2-32 0,8-5-16 0,3-3-1952 0,7-1-384 0</inkml:trace>
  <inkml:trace contextRef="#ctx0" brushRef="#br3" timeOffset="89168.53">20291 15283 13823 0,'0'0'1216'0,"-8"-5"-960"16,8 5-256-16,-7-3 0 0,-1-1 2976 0,8 4 544 0,0 0 128 0,-9 4 0 16,0 2-2144-16,2 6-432 0,-2 2-96 0,0 4-16 15,0 3 64-15,-1 3 0 0,0 4 0 0,-2 0 0 16,1 4-32-16,-1 5 0 0,1 5 0 0,-1 0 0 16,2 0-208-16,3 5-32 0,0 2-16 0,1 0 0 15,0 0-352-15,3 1-80 0,3-1-16 0,1-4 0 16,1-1-128-16,1-3-32 0,2-3 0 0,3-5 0 15,0-1-128-15,2-5 0 0,0 1 0 0,0-7 128 16,0-3-272-16,2-3-64 0,1-2-16 0,1-7 0 31,2-2-2208-31,1-5-432 0,0-4-80 0,2-7-32 0</inkml:trace>
  <inkml:trace contextRef="#ctx0" brushRef="#br3" timeOffset="89467.12">20866 15476 27695 0,'0'0'1216'0,"0"0"272"16,0 0-1184-16,0 0-304 0,0 0 0 0,5 11 0 0,-3 3 528 0,-2 4 48 15,-5 1 16-15,0 5 0 0,-1 8 304 0,-3 1 64 16,-1 4 16-16,-3 0 0 0,0 1 112 0,0 5 0 15,-1 2 16-15,0-3 0 0,0 2 48 0,2-3 16 16,0-2 0-16,3 1 0 0,-1 0-528 0,1-3-96 16,0-5-32-16,2 1 0 0,-1-2-336 0,2-4-176 0,3-2 160 15,2-5-160-15,0-3 0 0,2-1 0 0,2-3-176 0,0-8 176 32,-3-5-1792-32,11 1-256 0,0-3-32 0,0-9-15056 0</inkml:trace>
  <inkml:trace contextRef="#ctx0" brushRef="#br3" timeOffset="89920.59">21079 15060 27647 0,'-8'-1'2448'0,"8"1"-1952"15,-6-10-496-15,2 2 0 0,4 8 384 0,0 0 0 16,9-9-16-16,3 6 0 0,0 0 144 0,4 3 16 15,0 3 16-15,4 4 0 0,3 1 176 0,3 6 48 16,0 2 0-16,4 5 0 0,0 4-112 0,4 6-16 16,2 4 0-16,1 2 0 0,-1 4-32 0,-3 6-16 0,-3 4 0 0,-2 2 0 15,-4 0-96-15,-3 3-32 0,-4 5 0 0,-8 2 0 16,-1-5-128-16,-6 0-16 0,-2-2-16 0,-3 0 0 16,-6-1 192-16,-4-3 32 0,-4-4 16 15,-2 1 0-15,-3 0-64 0,-5-6-16 0,-2 2 0 0,-1-6 0 16,0-2-160-16,2 0-48 0,-1-1 0 0,1-3 0 15,1-5-256-15,2 0 128 0,-1-5-128 0,5-3 0 32,-1-1-1216-32,5-6-368 0,5-4-64 0,3-4-10864 0,9-5-2176 0</inkml:trace>
  <inkml:trace contextRef="#ctx0" brushRef="#br3" timeOffset="90933.04">22049 14689 22111 0,'-4'-13'1968'0,"3"2"-1584"0,3-3-384 0,5 1 0 16,-2 4 1680-16,6-3 256 0,3 2 48 0,4-3 16 15,2-4-1232-15,3 3-256 0,1 4-64 0,2-1 0 16,3-3-304-16,-1 4-144 0,0-1 128 0,0 5-128 15,-1-2 0-15,-2 3 128 0,-1 2-128 0,0 0 0 0,-2 0 0 16,0 3 0-16,2-1 0 0,-4 2 0 0,0 5 0 0,1-3 0 16,-7 4 0-16,0 2 0 0,-2-1 0 15,1 5 0-15,-3 2 0 0,-1 3 0 0,-2 0 0 0,-1 1 208 16,-4 1-16-16,2 5-16 0,-2 5 144 16,-2 3 48-16,0 3 0 0,-2 6 0 0,-2 5 0 0,2 5 0 15,-2 2 0-15,0 7 0 0,-1 4-96 0,-1 5-16 16,0 3 0-16,-1 3 0 0,-3 7-256 0,2 2 0 15,-2 0 128-15,-1 3-128 0,-3 2 0 0,-3 1 0 16,-2 3 128-16,-1 0-128 0,1 8 0 0,1-5 128 16,-1-1-128-16,1 3 0 0,2-1 128 0,-1-1-128 15,4-7 0-15,2 0 0 0,1-1 192 0,0 0-64 0,2-2 0 16,-1-3-128-16,3 2 336 0,-2 1-32 0,2-1-16 0,-1-1 0 16,-2-3-32-16,2-1-16 0,-1-2 0 0,3 2 0 15,1-3 64-15,2-3 16 0,2-2 0 0,4-3 0 16,2-2-160-16,2 0-32 0,0 0 0 0,3-7 0 15,0-4-128-15,2-4 128 0,2-3-128 0,0-2 128 16,-1-3-128-16,3-2 0 0,-3-5 0 0,1-3 0 16,0 0 0-16,2-6 0 0,-1-1 0 0,2 0 0 15,-1-3 0-15,0 0 0 0,0 0 0 0,1-2 0 16,-4 2 0-16,2 3 0 0,2 4 0 0,0-4 0 16,-2 1 0-16,1-3 0 0,-2 2 0 0,-1-2 0 15,-1 1 0-15,1-7 0 0,-3-2 0 0,-1 0 0 16,-1-2 0-16,-1 0 0 0,0-5 0 0,-3-1 0 0,-1 0 176 15,-2-3-48-15,-2-7-128 0,-1 9 192 0,-2 1 112 16,-2-3 16-16,-1 2 0 0,-2-4 0 0,-2 3 64 16,-3-2 0-16,-2 1 16 0,-5 0 0 0,-6-2 48 0,1 2 16 15,-6-1 0-15,0-2 0 0,-9 0-80 0,2 0-32 16,0-1 0-16,0-1 0 0,0-1-224 0,-1-1-128 16,1 0 160-16,-1-1-160 15,1-3-256-15,-3 0-160 0,-3 0-32 0,-3 2 0 16,-7-6-2736-16,0 0-544 0</inkml:trace>
  <inkml:trace contextRef="#ctx0" brushRef="#br3" timeOffset="91980.78">14305 17989 12895 0,'0'0'1152'0,"0"0"-928"0,0 0-224 0,-9 0 0 15,9 0 1984-15,0 0 368 0,0 0 64 0,0 0 16 16,0 0-1152-16,0 0-208 0,12 1-48 0,2 0-16 16,4-1 32-16,2 2 16 0,0 0 0 0,6-1 0 0,5 1-96 0,5-1-32 15,2 0 0-15,7-1 0 0,0 0-352 0,2 0-80 16,-1-1-16-16,-1 0 0 0,-6-1-240 0,-1 1-48 16,-1 0-16-16,-5-2 0 15,-5 2-1040-15,-5-1-208 0,-2-4-32 0,-7 3-13232 16</inkml:trace>
  <inkml:trace contextRef="#ctx0" brushRef="#br3" timeOffset="92337.69">14385 17955 6447 0,'-10'10'576'0,"3"-1"-576"0,-4-4 0 0,0 6 0 16,3-1 4688-16,1 4 832 0,-1 0 176 0,2 3 16 15,-1-2-4416-15,1 3-880 0,0 0-176 0,-1-1-48 16,1 1 576-16,1 0 128 0,1 1 0 0,4-1 16 16,-3-4 96-16,6-1 16 0,1-1 0 0,3 4 0 15,4-3-496-15,1 0-80 0,6 1-32 0,4 3 0 16,-1-1-272-16,6 2-144 0,4 0 160 0,4 0-160 16,6 1 128-16,1 2-128 0,0 5 0 0,0-1 144 15,-2 3-144-15,-4-2 0 0,-7-1 0 0,-3 2 0 16,-5 2 128-16,-3-4-128 0,-7 1 128 0,-6 0-128 15,-1 1 384-15,-6 0-16 0,-5-3 0 0,-3 3 0 16,-5-2 384-16,-5 2 80 0,-6-4 0 0,-6 1 16 16,-3-1-80-16,-3-3-32 0,-3-2 0 0,0-2 0 0,1-2-352 15,2-5-80-15,2-2-16 0,3-2 0 0,0-8-288 16,5-3-272-16,5-6 48 0,5 0 16 16,6-5-2048-16,6-2-416 0,8-5-80 15,7-2-14160-15</inkml:trace>
  <inkml:trace contextRef="#ctx0" brushRef="#br3" timeOffset="92652.64">15533 17944 27647 0,'0'0'2448'0,"0"0"-1952"0,0 0-496 0,0 0 0 15,-7 9 544-15,-2-2 16 0,0 2 0 0,1 2 0 16,-3 4-192-16,-6 4-48 0,-1 2 0 0,1 5 0 16,-6 4 592-16,1 5 112 0,-1 3 32 0,0 4 0 15,2 0 192-15,0 5 32 0,1-2 16 0,5 4 0 16,2 1-464-16,4 1-112 0,5-3-16 0,4 0 0 16,3 2-512-16,2-3-192 0,1-3 144 0,6-2-144 15,-2-2 0-15,1-5-224 0,1-3 32 0,2-4 0 31,1-3-480-31,3-2-96 0,0-5 0 0,2-6-16 0,2-2-1856 16,2-6-368-16,1-4-80 0,2-4-16 0</inkml:trace>
  <inkml:trace contextRef="#ctx0" brushRef="#br3" timeOffset="92867.32">15806 18546 35935 0,'0'0'3200'0,"0"0"-2560"15,0 0-512-15,0 0-128 0,0 0 384 0,0 0 48 16,16-4 16-16,-1-4 0 0,1 2-448 0,2 1 0 16,1-4-144-16,2 2 144 0,0-1-160 0,1 1 160 15,1 1-128-15,0-2 128 16,-2 3-512-16,2-3-32 0,-3 2 0 0,0 1-10080 15,-4-3-2032-15</inkml:trace>
  <inkml:trace contextRef="#ctx0" brushRef="#br3" timeOffset="93170.2">16522 18063 31327 0,'-9'19'1392'0,"2"-3"272"0,-2 4-1328 0,-2 10-336 0,1 4 0 0,1 5 0 16,2 3 1456-16,-1 8 208 0,1 0 64 0,-2 2 0 16,-2-3-1056-16,1 1-208 0,-1-2-32 0,-2-1-16 15,0 1-112-15,1 2-32 0,2 0 0 0,-3-6 0 16,-1 1-576 0,0-6-112-16,0-2-32 0,2-2 0 0,4-5-2224 15,1-6-448-15,2-6-80 0,3-4-10640 0</inkml:trace>
  <inkml:trace contextRef="#ctx0" brushRef="#br3" timeOffset="93461.01">16728 17549 11055 0,'0'0'976'0,"0"0"-784"0,0 0-192 0,0 0 0 16,9 4 4480-16,2 5 864 0,5 1 160 0,3 4 48 15,1 2-4432-15,3 5-880 0,0-2-240 0,3 6 0 16,1 2 304-16,5 5-16 0,2 3 0 0,2 7 0 16,1 4 272-16,0 7 48 0,-2 1 16 0,-2 3 0 15,-1 1 80-15,-2 5 32 0,-8-1 0 0,-3 2 0 16,-4-5-192-16,-3 6-32 0,-6-1-16 0,-3 1 0 15,-5-2-32-15,-1-2 0 0,-5-2 0 0,-6-1 0 16,-5-2-176-16,-3-4-32 0,-3-5-16 0,-2 1 0 16,-3-4-112-16,1 0-128 0,-2-3 176 0,3-6-176 15,-2-3 0-15,3-8-144 0,4-2-16 0,3-7 0 16,3-5-2800-16,3-8-560 16</inkml:trace>
  <inkml:trace contextRef="#ctx0" brushRef="#br3" timeOffset="93763.75">18461 18059 11055 0,'-16'5'976'0,"7"-3"-784"0,-2 2-192 0,0 3 0 15,-1-1 4752-15,3 7 912 0,2 2 176 0,0 4 48 16,1 5-4560-16,1 7-912 0,0 3-176 0,-2 3-48 16,0 1 256-16,-1 3 32 0,2 3 16 0,-3 1 0 15,0 3 96-15,1-1 32 0,1 1 0 0,-1 3 0 16,0-1-208-16,1-5-32 0,0 1-16 0,1-5 0 16,1-2-368-16,1-6-240 0,-2-1 48 0,1-7 0 31,1 1-2080-31,0-12-416 0,0-5-64 0,4-9-11184 0</inkml:trace>
  <inkml:trace contextRef="#ctx0" brushRef="#br3" timeOffset="93927.16">17961 18558 19343 0,'0'0'1728'0,"0"0"-1392"0,0 0-336 0,14 4 0 0,8-3 3648 0,2-1 672 15,4 0 128-15,5 0 32 16,5 0-3584-16,6-2-704 0,6-6-192 0,3 1 0 15,5-4-2128-15,-5 0-496 0</inkml:trace>
  <inkml:trace contextRef="#ctx0" brushRef="#br3" timeOffset="94361.92">19307 18012 35423 0,'0'0'1568'0,"0"0"320"0,8-3-1504 0,3-4-384 0,3 0 0 0,5 1 0 16,4-4 0-16,3 2 0 0,1-1-160 0,0 0 160 16,-1-5-400-16,-5 2 16 0,-2 1 16 0,-1-1 0 31,-1 2-416-31,-3 2-96 0,-3 0-16 0,-2 1 0 15,-9 7 384-15,0 0 64 0,4-8 0 0,-4 8 16 0,0 0 432 0,-12 1 272 0,-2 2-32 0,-2 2-16 16,-7 4 64-16,-3 1 16 0,-3 3 0 0,-3 3 0 16,-3 2 496-16,-2 2 96 0,-1 3 32 0,1 4 0 15,1-2 16-15,2 6 0 0,1 1 0 0,3-2 0 16,0 1-368-16,5-1-64 0,2-3 0 0,4 1-16 16,4-4-160-16,3 0-16 0,5-2-16 0,4-2 0 15,4-2-304-15,4 2 128 0,6-1-128 0,3 0 0 16,7 0 0-16,3 2 0 0,2 0 0 0,4 1 0 0,1 0 0 0,-1 2 0 15,1 1 0-15,-1-1 0 0,0 5 0 0,-4-1 0 16,-3 3 0-16,-4-1 0 0,-5-3 128 0,-4 1-128 16,-3-2 0-16,-3-1 0 0,-7-3 160 0,-3-1-32 15,-6 0 0-15,-3-1 0 0,-4-1 128 0,-4 1 32 16,-1-1 0-16,-2-5 0 0,1-1-288 0,2-3 0 16,-1-6 0-16,2-4 0 15,2 0-1408-15,2-3-400 0,3-7-80 0,1-1-15008 0</inkml:trace>
  <inkml:trace contextRef="#ctx0" brushRef="#br3" timeOffset="94636.3">20259 18010 34495 0,'0'0'1536'0,"-7"-1"304"0,7 1-1472 0,-9 0-368 0,1 3 0 0,-2 7 0 16,-2 1 144-16,0 5-144 0,-5 1 192 0,-1 8-192 15,-3 4 192-15,-3 5-64 0,2 4 0 0,-1 5-128 16,0 1 704-16,0 3 16 0,1-4 16 0,2 4 0 16,4-4 112-16,3 3 32 0,3-4 0 0,2 0 0 15,5-2-608-15,1-1-112 0,5-4-32 0,3-4 0 16,3-2-448-16,4-2-80 0,5-6-32 15,2 0 0-15,0-4-624 0,2-1-128 0,1-9-32 16,3-3-9888-16,2-4-1984 0</inkml:trace>
  <inkml:trace contextRef="#ctx0" brushRef="#br3" timeOffset="94910.34">20874 18197 35999 0,'0'0'1600'0,"0"0"320"0,0 0-1536 0,0 0-384 0,0 0 0 0,5 9 0 15,-1 3 416-15,-2 0 16 0,-4 6 0 0,0 4 0 16,-2 3-48-16,0 3 0 0,-5 4 0 0,2 3 0 16,-4 4-16-16,3 1-16 0,-4 1 0 0,2 2 0 15,-2 2 96-15,1-5 0 0,0 2 16 0,-1-1 0 16,2-2-272-16,1-2-48 0,3-1-16 0,-1-2 0 15,2-3-352-15,0-6-80 0,4 0-16 0,0-3 0 32,1-8-1984-32,2-4-384 0,2-3-96 0,-4-7-12720 0</inkml:trace>
  <inkml:trace contextRef="#ctx0" brushRef="#br3" timeOffset="95429.83">21185 17655 19343 0,'0'0'1728'0,"0"0"-1392"0,-4-2-336 0,4 2 0 15,0 0 2592-15,0 0 448 0,6 10 96 0,4 1 0 16,2 3-2368-16,2-2-496 0,2 0-80 0,5 6-32 16,0 6 352-16,5 1 80 0,3 4 16 0,4 1 0 15,2 4-16-15,4 3 0 0,-1 7 0 0,-4 1 0 16,2 2 32-16,-5 1 0 0,-3 2 0 0,-1 0 0 16,-4 4-48-16,-5-2 0 0,0 0 0 0,-6 1 0 15,0 0-80-15,-5-3-32 0,-2-3 0 0,-3 2 0 0,-5-1 176 16,-3-3 16-16,-4 2 16 0,-2-3 0 0,-4 1-192 15,-3-3-32-15,-3 1-16 0,-2-1 0 0,-5-3-256 0,-3 0-48 16,-4 1-128-16,-2-3 192 16,-4-2-1472-16,-1-4-288 0,-2-4-64 0</inkml:trace>
  <inkml:trace contextRef="#ctx0" brushRef="#br3" timeOffset="95993.23">11795 16986 22111 0,'-13'4'1968'0,"13"-4"-1584"15,-9 1-384-15,9-1 0 0,0 0 1184 0,0 0 160 16,0 0 16-16,0 0 16 0,12 0-448 0,5-1-96 0,6 0 0 0,5-1-16 16,5 0-368-16,5-2-80 0,6 0-16 0,0 0 0 15,3 3-352-15,-2-2 144 0,-2-2-144 0,1 3 0 31,-4-1-1696-31,-3 1-448 0</inkml:trace>
  <inkml:trace contextRef="#ctx0" brushRef="#br3" timeOffset="96179.3">12016 17366 36863 0,'-9'5'3264'0,"9"-5"-2608"0,0 0-528 0,0 0-128 15,4 17 1072-15,9-3 176 0,4 3 32 0,2-3 16 16,3-3-880-16,1-1-176 0,1-5-48 0,3-1 0 0,-1-2-192 0,6-2 0 15,-1-1 0-15,2-2-12432 16,0 0-2576-16</inkml:trace>
  <inkml:trace contextRef="#ctx0" brushRef="#br3" timeOffset="96851.95">23281 17030 30399 0,'0'0'2704'0,"0"0"-2160"0,0 0-544 0,0 0 0 16,0 0 1184-16,0 0 128 0,17-2 32 0,8-1 0 15,4-2-768-15,10-2-128 0,10-2-48 0,6-4 0 16,8-2-272-16,3-2-128 0,0 5 128 0,3-1-128 31,1-2-704-31,2 1-240 0,4 1-32 0,-5 3-14448 0</inkml:trace>
  <inkml:trace contextRef="#ctx0" brushRef="#br3" timeOffset="97020.98">23531 17450 42383 0,'-11'4'3776'16,"11"-4"-3024"-16,0 0-608 0,0 0-144 0,12 5 0 0,7 4 0 15,8-2-160-15,6 0 160 0,4-2 0 0,2-5 0 16,5-5 0-16,5-2 0 0,6 0 0 0,6-5 0 15,4 0 0-15,1 0 0 16,1-1-1264-16,-5-1-352 0,-6 0-80 0,-1 3-15408 0</inkml:trace>
  <inkml:trace contextRef="#ctx0" brushRef="#br3" timeOffset="97754.78">26936 15632 26719 0,'-1'-11'1184'16,"0"4"240"-16,-3-3-1136 0,0 3-288 0,-1-6 0 0,0 5 0 0,-5-1 848 15,0 3 112-15,-3 2 32 0,-4-3 0 0,-4 0-704 0,-5 2-144 16,-2-1-16-16,-6 1-128 0,-7 1 0 0,0-4 0 15,-3 5 0-15,0 0 0 0,-4 2 320 0,3 1-64 16,-1 0 0-16,-1 2 0 0,-1 1 48 0,-3-1 0 16,-2 3 0-16,2-2 0 0,3-2-304 0,3 2 160 15,4-2-160-15,7 0 128 0,5-1 96 0,6-1 16 16,5 0 0-16,4-2 0 0,1 3 112 0,6-1 32 16,7 1 0-16,0 0 0 0,0 0-176 0,0 0-16 15,0 0-16-15,0 0 0 0,0 0-176 0,0 10 0 16,0 4 0-16,1 0 0 0,2 1 0 0,-1 2 0 0,1-1 0 0,-1 5 0 15,0 3 0-15,0 6 0 0,1 5 0 16,-1 3 0-16,-2 10 0 0,0 3 0 0,-1 7 0 0,-2 5 128 16,0 7-128-16,-1 7 0 0,1 8 0 0,-4 3 0 15,-2 4 0-15,-1 4 0 0,1 2 0 0,-4 2 0 16,-1 0 0-16,-1 3 0 0,-1 1 0 0,-3-1 0 16,-6 0 256-16,-3 1-48 0,-5 0 0 0,-3 2 0 15,-6 0 224-15,0 1 32 0,-2-1 16 0,-1-1 0 16,2-3 0-16,3-2 0 0,0 2 0 0,6-8 0 15,3-2-16-15,5-6 0 0,0-5 0 0,6-2 0 16,3-6-144-16,2-6-48 0,6-9 0 0,0-3 0 16,5-3-144-16,3-5-128 0,4-6 192 0,2-7-192 15,4-5 128-15,3-3-128 0,5-7 0 0,1-3 0 0,1-4 128 0,4-2-128 16,3-2 0-16,2-1 0 16,5 0 0-16,3-4 0 0,2 1 0 0,4-2 0 0,3-4-288 0,3-2 32 15,0 1 16-15,0-2 0 16,0-2-528-16,-4-4-96 0,1-4-32 0,-1-1-11104 15,3-2-2224-15</inkml:trace>
  <inkml:trace contextRef="#ctx0" brushRef="#br3" timeOffset="98281.85">27680 15900 19343 0,'-1'-8'1728'0,"-2"0"-1392"0,-2 3-336 0,-1-5 0 15,1 3 656-15,-4 1 64 0,-3 3 16 0,0 5 0 16,-4 3 112-16,0 0 32 0,-2 4 0 0,-5 1 0 16,-2 3 16-16,-1 3 0 0,0 7 0 0,-2 10 0 0,-2 3-48 15,-1 6 0-15,-2 8 0 0,1 6 0 0,1 7-80 16,2 4-32-16,1 9 0 0,8 1 0 0,5-1-448 0,8-4-96 16,5-3 0-16,9-11-16 0,10-7-176 0,6-8 0 15,3-9 0-15,7-8 0 0,4-4 240 0,1-7-48 16,2-7 0-16,2-7 0 0,1-4 64 0,1-5 16 15,0-9 0-15,0-1 0 0,2-5 64 0,-3-3 16 16,0 0 0-16,-3-6 0 0,-5-1 64 0,-4-1 16 16,-6-3 0-16,-3-1 0 0,-6-1 336 0,-3-6 64 15,-5-1 0-15,-2-4 16 0,-3-4-288 0,-5 1-64 16,-1 1-16-16,-4 10 0 0,-3 6-288 0,-1 6-48 16,-5 6-16-16,-1 2 0 0,-4 5-128 0,-3 6 0 15,-3 1 0-15,-2 5-176 16,-3 3-1616-16,2 5-320 0,-1 0-64 0</inkml:trace>
  <inkml:trace contextRef="#ctx0" brushRef="#br3" timeOffset="98711.15">27690 17885 32191 0,'-25'-2'1424'0,"7"2"304"0,0 0-1392 0,0 0-336 16,2 2 0-16,-1 3 0 0,3 6 528 0,0 2 48 15,-1 2 0-15,1 5 0 0,1 2-352 0,1 2-64 16,0 8-16-16,1 4 0 0,1 2 176 0,1 7 16 16,4 2 16-16,0 4 0 0,1 1-80 0,1 2-16 15,2-1 0-15,1-1 0 0,2-3 0 0,2-5 0 16,3-1 0-16,2-2 0 0,1-4 32 0,2-3 0 16,2-6 0-16,4-1 0 0,3-4 160 0,3-4 16 15,1-4 16-15,3-1 0 0,0-10 144 0,4-3 16 16,2-3 16-16,3-6 0 0,1-2-208 0,0-8-32 0,0-2-16 15,-2-7 0-15,-3-6-80 0,-4 0 0 0,-2-5-16 16,-3-3 0-16,0-1 48 0,-6-7 16 0,-6-5 0 0,-5-2 0 16,-4 0-16-16,-5 0 0 0,-3 3 0 0,-2 5 0 15,-3 7-352-15,-3 3 144 0,-2 5-144 0,-2 2 0 32,-2 2-320-32,-3 2-160 0,0-1-32 0,-3 3-16 15,-1 2-2416-15,-1-2-464 0</inkml:trace>
  <inkml:trace contextRef="#ctx0" brushRef="#br3" timeOffset="99405.77">28322 15716 34607 0,'-22'-5'1536'0,"12"3"320"0,5-2-1488 0,0 0-368 15,5 4 0-15,0 0 0 0,6-6 528 0,5 0 48 16,2 3 0-16,5-6 0 0,0 1-448 0,8 1-128 0,3-5 0 0,3-1 0 15,1-2 0-15,5 2 128 0,2-2-128 16,4 0 0-16,0-3 176 0,3 5-176 0,1 4 160 0,1-3-160 16,-1 4 448-16,-2-1 0 0,-2 4 0 0,-2-1 0 15,-4 5 128-15,-1 2 0 0,-2 4 16 0,-2 3 0 16,-2 4-304-16,-1 7-64 0,-4 7-16 0,-5 4 0 16,-2 5-208-16,-5 8 0 0,-5 6 0 0,-4 9 0 15,-5 8 0-15,-4 7 0 0,-6 7 0 0,-4 3 0 16,-4 7-208-16,-2 4 16 0,-2 2 0 0,0-2 0 15,-1-1 192-15,4-1-192 0,2-1 192 0,1-4-192 16,2-2 192-16,3 1 0 0,1 0 0 0,3-5 0 16,4 2 0-16,1 0 0 0,4-3 0 0,1 2 0 15,4-2 0-15,0 3 0 0,5-2 0 0,1 1 0 16,-2-1 128-16,6-1-128 0,-2-1 0 0,3 1 0 16,-1-6 0-16,4 1 128 0,0 0-128 0,2-4 0 0,3-1 256 0,0 0-64 15,4 2-16-15,-1-2 0 0,1-1 16 16,1-3 16-16,-2-5 0 0,-1 1 0 0,-1-2 48 0,-2-2 0 15,-5-4 0-15,1-3 0 0,-5-4-48 0,-3-7 0 16,0 0 0-16,-4-5 0 0,-3 0-32 0,-2-1-16 16,-4-1 0-16,-1-3 0 0,-6-3 112 0,-2 1 32 15,-3-2 0-15,-5 1 0 0,-3-4 112 0,-6 0 32 16,-6-2 0-16,-4-2 0 0,-5-4-80 0,-5-2-16 16,-1-5 0-16,-4 1 0 0,0-5-64 0,-1-1-16 15,0-5 0-15,-4-1 0 0,-3-2-272 0,-6-6 0 16,-4-5-208-16,-1-6 80 15,-2-2-2016-15,-1-8-400 0,1-3-80 0</inkml:trace>
  <inkml:trace contextRef="#ctx0" brushRef="#br3" timeOffset="100519.68">25276 9095 16575 0,'-33'-4'736'0,"13"4"160"0,-2 0-720 0,1 2-176 15,0-1 0-15,5 1 0 0,3 1 2576 0,4 1 496 0,9-4 80 0,0 0 32 16,0 0-1872-16,0 0-368 0,13 2-80 0,6 0-16 16,6-2 48-16,7-2 0 0,6-1 0 0,8-6 0 15,6-4-256-15,12 1-32 0,12 0-16 0,7-1 0 16,3 0-224-16,2-2-48 0,0-1-16 0,4-1 0 15,7 4 160-15,1 2 48 16,-3-4 0-16,3 1 0 0,-1 2 32 0,0 3 16 0,0-2 0 0,-4 2 0 16,-7-2-176-16,-4 3-16 0,-4-1-16 0,-2 3 0 15,-5-3-192-15,-3 2-32 0,-6-1-128 0,-3 0 192 16,-9 2-32-16,-1-3-16 0,-3 2 0 0,-5 0 0 16,-3 2 48-16,-5 1 16 0,-4-1 0 0,-4 0 0 15,-5 2-16-15,-4 2 0 0,-5-1 0 0,-13 2 0 0,0 0-16 16,0 0-16-16,0 0 0 0,0 0 0 0,-13-6 80 0,-3-1 16 15,-7 1 0-15,-6 1 0 0,-6-4-256 0,-4 3 176 16,-4-5-176-16,-4 2 160 0,-4-4-160 0,-1-1 160 16,-6 0-160-16,0 0 160 0,-1-2-160 0,4-1 160 15,0 3-160-15,4 1 160 0,4 4-160 0,5 1 0 16,0 2 0-16,7 3 0 16,1-4-1344-16,5 4-208 0,3-1-48 0,4 1-11456 15,4-1-2288-15</inkml:trace>
  <inkml:trace contextRef="#ctx0" brushRef="#br3" timeOffset="101506.87">22987 3262 22111 0,'-14'0'1968'0,"1"0"-1584"0,1 3-384 0,0 1 0 0,2 1 864 15,0 0 96-15,-2 0 0 0,3 0 16 0,9-5 192 16,0 0 48-16,-8 5 0 0,8-5 0 0,0 0-400 0,0 0-80 16,0 0-16-16,10 3 0 0,5-3-144 0,8-6-16 15,5-4-16-15,11 0 0 0,7-1-32 0,5-6 0 16,5-3 0-16,6-1 0 0,5 0-256 0,10 2-64 16,3 2-16-16,-1 2 0 0,-2-1-16 0,-1 0 0 15,1 1 0-15,3 2 0 0,2 2 176 0,-2-1 48 16,-2 4 0-16,-2 0 0 0,-5 2-80 0,-2-2-16 15,0 3 0-15,1 1 0 0,1-4-80 0,-4 5-16 16,-5 0 0-16,1 3 0 0,-5 1-64 0,-3-1-128 16,-3-2 176-16,-2 0-176 0,-2-1 144 0,-2-4-144 0,-3 4 0 15,-4 0 144-15,-4 2-144 0,-6-2 0 0,-5 2 144 16,-5-3-144-16,-5 0 128 0,-4 2-128 0,-10 2 128 16,0 0-128-16,0 0 192 0,0 0-48 0,-6-5 0 0,-6-4 0 15,-7 1 96-15,-7-3 16 0,-9 0 0 0,-5-2 0 16,-6-4 64-16,-5-1 0 0,-5-1 16 0,-2-1 0 15,-3-1 0-15,-7 0 0 0,-5-2 0 0,-1 3 0 16,-1 1 0-16,4 1 0 0,3 3 0 0,7 1 0 16,5 2-336-16,7-1 144 0,3-1-144 0,8 6 0 15,6-4-1008 1,10 4-304-16,7-2-64 0,13-1-18080 0</inkml:trace>
  <inkml:trace contextRef="#ctx0" brushRef="#br3" timeOffset="114630.03">29526 17746 19343 0,'-8'9'1728'0,"0"-1"-1392"0,2 0-336 0,0 0 0 15,-1 2 848-15,2-2 112 0,1 3 0 0,4-11 16 16,-2 9-240-16,2-9-48 0,0 0-16 0,0 0 0 16,0 0 128-16,4 10 32 0,-4-10 0 0,7 5 0 15,-7-5-448-15,12 3-96 0,-1-3-16 0,1-1 0 16,-1-2 16-16,1 1 0 0,-1-5 0 0,0 2 0 15,1-1-32-15,-2-3-16 0,3 3 0 0,-1-1 0 16,1-2-48-16,2 2 0 0,-2-5 0 0,1 5 0 16,0-5 48-16,1 2 0 0,-1 0 0 0,0-2 0 0,0 4 32 0,2-4 16 15,0-1 0-15,-4 3 0 0,0-1-32 0,0 2-16 16,-3-1 0-16,-1 3 0 0,-4-1-240 0,-4 8 144 16,0 0-144-16,5-6 128 0,-5 6-128 0,0 0 0 15,0 0 0-15,0 0 128 0,0 0-128 0,0 0-256 16,0 0 64-16,-11 6 16 15,-3 2-2064-15,0 0-432 0,0 2-80 0</inkml:trace>
  <inkml:trace contextRef="#ctx0" brushRef="#br3" timeOffset="116831.35">29578 17676 16575 0,'-7'14'1472'0,"1"-2"-1168"0,-2-4-304 0,2 4 0 15,6-12 1248-15,-6 10 192 0,2 0 32 0,4-10 16 0,-3 12-1488 0,3-12-208 16,0 0-96-16,0 0-16 0,0 0 720 0,3 9 144 16,-3-9 32-16,6 8 0 0,2-2-256 0,1-5-64 15,-9-1 0-15,14 0 0 0,2 0 336 0,1-3 64 16,-1-1 16-16,5-2 0 0,0 1-96 0,1 1 0 15,1-5-16-15,4 3 0 0,-1-3-224 0,3 0-32 16,2-2-16-16,2 1 0 0,-1-3-32 0,-2 0 0 16,0-2 0-16,-4 1 0 0,1-3 0 0,1 1 0 15,1-1 0-15,-2-2 0 0,-2-2 48 0,4-3 0 16,1 1 0-16,-1-2 0 0,-1-4 80 0,1 0 0 16,-1-3 16-16,1-1 0 0,1-1-144 0,-2 0-16 15,-2-2-16-15,1-1 0 0,-3-1-224 0,0-3 176 0,-3 1-176 0,-2-1 160 16,0-4-160-16,0 2 0 0,-1-3 0 0,1-2 128 15,0-3-128-15,-2-1 0 0,0 0 144 0,0-1-144 16,-1-2 0-16,1 0 0 0,-1 1 0 0,1-3 128 16,-3-3-128-16,1 0 0 0,-2 0 0 0,-2-2 128 15,0 2-128-15,1-3 0 0,-1 0 0 0,1-3 0 16,-2-1 0-16,0-3 0 0,0-2 0 0,2-3 0 16,-5-2 0-16,4 1 0 0,-4-1 0 0,1-1 128 15,-2-3-128-15,-1-1 0 0,-1-3 0 0,1 1 0 16,-1 2 0-16,-2-5 0 0,1-2 0 0,-2-3 128 15,-1-4-128-15,0 5 0 0,0 2 0 0,-2-4 128 16,-3-4-128-16,2-2 0 0,-2 4 0 0,1-4 0 16,-2 2 0-16,-1-2 0 0,-1-3 0 0,0-1 0 15,-1 5 0-15,0-1 128 0,0-5-128 0,-1 0 0 16,-1 0 0-16,-1 1 128 0,0 0-128 0,-2-4 0 0,-2 0 0 0,1 0 144 16,-3-1-144-16,0 2 0 0,-3-2 128 0,3 1-128 15,0 0 0-15,0-4 0 0,-1-2 0 0,2 0 0 16,0 0 128-16,1-3-128 0,0 1 0 0,0-5 0 15,-2-2 0-15,1 1 0 0,1-1 0 0,-4 0 0 16,-3-2 0-16,-1 3 0 0,2 3 0 0,-2-3 0 16,-5-1 0-16,-1 5 0 0,1 4 0 0,0 1 0 15,0-3 0-15,-2 3 0 0,-1 2 0 0,2 1 0 16,-1-4 0-16,2-1 0 0,1-1 0 0,-1-3 0 16,1 0 0-16,-3-2 0 0,-3-2-208 0,-4 0 48 15,0 0 16-15,-3 4 0 0,2-2 16 0,-3 10 0 0,0-1 0 16,0 2 0-16,-3 3 128 0,5 2 0 15,-1 6 0-15,-3 3 0 0,-5 0 0 0,-4-4 0 0,-6 3 0 16,0-2 128-16,0 6-128 0,2-1 144 0,0 4-144 0,1 1 160 16,4 0-160-16,-4 5 0 0,-5-4 0 0,0 2 0 15,-2 1 256-15,5 4-48 0,2 0 0 0,-1 2 0 16,2 6 64-16,2 2 16 0,-1 0 0 0,-1 4 0 16,-9 2-112-16,2 0-32 0,1 4 0 0,-2-1 0 15,4 6-144-15,1 1 128 0,5 1-128 0,-4 4 128 16,-4-2-128-16,-1 3 0 0,-3 4 0 0,1-4 0 15,7 1 0-15,2 4 0 0,2 1 0 0,2 1 0 16,3 2 0-16,-2 1 0 0,-2 1 0 0,-1-1 128 16,-1 1-128-16,3 1 0 0,1 2 0 0,0 1 0 15,3 2 0-15,3 2 0 0,2-1 0 0,-5 2 128 16,-2 0-128-16,-2 1 0 0,-1 3 0 0,1 1 0 16,2-4 0-16,2 6 0 0,5-3 0 0,1-1 0 0,2 3 0 0,1-1 0 15,1-1 128-15,0 2-128 0,-2 2 0 0,2 1 0 16,-5-2 0-16,2-3 0 0,2 1 0 0,1 2 0 15,2 0 0-15,2 2 0 0,1 1 0 0,3-1 0 16,2 2 0-16,3-1 0 0,-3 0 0 0,4-1 0 16,3 0 0-16,1 1 0 0,1 0 0 0,0 0 0 15,2-3 0-15,0 0 0 0,1-1 0 0,4 0-144 16,1-5 144-16,2 3 0 0,-1-4 0 0,4 3 0 16,0-4 0-16,1 3 0 0,2 1 0 0,-1 1-128 15,2 2 128-15,2-1 0 0,0-4 0 0,2 6 0 16,-1-2 0-16,2 0 0 0,0 3 0 0,0-2 0 0,1 3 0 0,0-4 0 15,1-4 0-15,1 1 0 0,-1-6 0 0,3 1 0 16,0 6 0-16,1-3 0 0,1 1 0 0,2-1 0 16,-1 3 0-16,-1 0 0 0,2 2 0 0,-1 1 0 15,2-3 0-15,3 0 0 0,1 3 0 0,0-3 0 16,-3 3 0-16,3 0 0 0,1 2 0 0,1 1 0 16,0-2 0-16,1 3 0 0,-1 2 0 0,2-1 0 15,-1 2 0-15,1 0 0 0,1 1 0 0,0 2 0 16,0-2 0-16,-1 2 0 0,-1 3 0 0,2-3 0 15,1 2-128-15,-3 1 128 0,-2 2 0 0,2-1 0 16,-3 0 0-16,-1 0 0 0,1 0 0 0,1-1 0 16,0 4 0-16,-2 0-128 0,-2 0 128 0,-1 1 0 15,0 0-288-15,-3 3 0 0,-11 1 0 0,12 0 0 16,-12 0-1152-16,9-1-224 0,-9 1-64 0,0 0-12896 16</inkml:trace>
  <inkml:trace contextRef="#ctx0" brushRef="#br3" timeOffset="117166.03">26183 1948 27007 0,'0'0'1200'0,"0"0"240"0,0 0-1152 0,0 0-288 0,10-3 0 0,4 1 0 15,6 1 0-15,3 1 0 0,2-2-176 16,3 1 176-16,3 0 0 0,6-1 0 0,3 1 0 0,7 1 0 16,4-1 0-16,5 2 0 0,4 4 192 0,0 3-48 15,-4 1-144-15,-3 5 0 0,-5 2 144 0,-1 3-144 16,-2 0 0-16,-6 2 0 0,-1 3 0 0,-3 3 0 16,-6-1 384-16,-5 5 128 0,-6 3 0 0,-8 3 16 15,-9-1 512-15,-3 3 112 0,-10 4 0 0,-5-1 16 16,-6 3 32-16,-4-2 0 0,-1-4 0 0,-4 2 0 15,-3 0-432-15,-1-3-96 0,-3-1-16 0,-1-1 0 16,0 0-464-16,-1-3-192 0,0-6 128 0,9-7-128 31,2-6-1056-31,8-4-288 0,7-5-64 0,7-10-15040 0</inkml:trace>
  <inkml:trace contextRef="#ctx0" brushRef="#br3" timeOffset="118216.36">28133 1004 2751 0,'0'0'128'0,"5"-13"16"0,0-1-144 0,1 1 0 16,0 0 0-16,2-1 0 0,1 2 3696 0,0 0 704 15,-2-3 144-15,-1 1 16 0,-3 0-2976 0,-1 4-608 16,-2-3-112-16,-2 2-32 0,-1 3-144 0,-4-1-48 16,0 2 0-16,-4-4 0 0,0 3 64 0,-3-1 16 0,-3 2 0 0,-2 5 0 15,-1-1-368-15,0 3-80 0,-2 3-16 0,-2-1 0 16,-4 1-256-16,-1 1 160 0,0 2-160 0,-3-1 128 15,-1 1-128-15,-2 1 160 16,0-3-160-16,0-1 160 0,2 2-16 0,3 2 0 0,2-3 0 0,4 1 0 16,5-3 16-16,3 2 0 0,4-1 0 0,3-1 0 15,9-2 16-15,0 0 0 0,0 0 0 0,0 0 0 16,0 0-176-16,0 0 160 0,0 0-160 0,0 0 160 16,10 8-32-16,0 2 0 0,0-2 0 0,2 3 0 15,-2-2-128-15,3 5 0 0,-2 4 0 0,1 3 0 16,-1 6 0-16,0 2 0 0,0 2-192 0,-1 8 192 15,0 7 0-15,-4 4 0 0,-2 0 0 0,-1 5 0 0,-1 2 0 16,-2 7 0-16,-2 2 0 0,-1 1 0 16,-2-6 0-16,-1 0 0 0,-3-5 0 0,0-1 0 0,-1 1 128 0,1-2 112 15,0 1 16-15,0-4 0 0,-1-4 64 0,-2-5 32 16,1-3 0-16,0 1 0 0,-1 0-144 0,-1 0-16 16,2-1-16-16,-1-2 0 0,1-4-176 0,1 1 192 15,2-1-192-15,-1-2 192 0,3-1-192 0,1-2 0 16,1-5 0-16,3 0 128 0,1 5-128 0,2-8 0 15,1 1 0-15,2-2 0 0,1-1 0 0,3-2 0 16,-1-1 0-16,2 1 128 0,0-6 32 0,3 0 0 16,-2-1 0-16,5-1 0 0,-2-1 0 0,1-2 0 15,1-5 0-15,3-2 0 0,2-2 16 0,-1 0 0 0,-1-2 0 16,0-4 0 0,-1-1-992-16,-1-1-192 0,-2-2-32 0,-1 1-8976 15,-1 3-1792-15</inkml:trace>
  <inkml:trace contextRef="#ctx0" brushRef="#br3" timeOffset="118540.58">28093 1249 28559 0,'0'0'2544'0,"0"0"-2032"16,0 0-512-16,0 0 0 15,8-5-832-15,1 2-272 0,0-1-48 0,1-1-16 0,1 3 1712 0,3-2 352 16,1 0 64-16,6-1 0 0,4-1-256 0,1-1-64 15,-1-3-16-15,-1 3 0 0,3-2-432 0,-2 1-64 16,1-1-128-16,-3 2 176 0,-3-1-176 0,-1-2-256 16,-1 3 64-16,-3 0-8720 15,-1 2-1760-15</inkml:trace>
  <inkml:trace contextRef="#ctx0" brushRef="#br3" timeOffset="118788.85">28877 562 23039 0,'0'0'2048'0,"0"0"-1648"0,-5 9-400 0,2 3 0 16,-1 3 544-16,0 3 32 0,-1 2 0 0,-2 4 0 15,0 3 160-15,-1 0 32 0,1 5 16 0,1-1 0 16,1 2-288-16,0 2-64 0,-1 0-16 0,1 3 0 15,0-1-240-15,1-4-48 0,0-5-128 0,2 0 192 16,0-1-192-16,4-2 0 0,1-2 0 0,0-1 0 16,3-3-1056-16,-1-1-304 15,2-3-64-15</inkml:trace>
  <inkml:trace contextRef="#ctx0" brushRef="#br3" timeOffset="119086.84">28443 1868 16575 0,'0'0'1472'0,"0"0"-1168"16,0 0-304-16,0 0 0 0,0 0 1344 0,0 0 224 0,0 0 32 0,9 6 16 15,-9-6-144-15,16-2-16 0,-1-1-16 0,2-1 0 16,1-6-608-16,1-1-128 16,1-3-32-16,3 0 0 0,1 5-464 0,0-3-80 15,0 0-128-15,1 3 176 0,-3-1-176 0,-1 2-272 16,0-2 64-16,-2 3 16 16,-2 0-2560-16,-4 2-496 0</inkml:trace>
  <inkml:trace contextRef="#ctx0" brushRef="#br3" timeOffset="119384.04">28478 1869 20271 0,'-11'13'1792'0,"-1"-3"-1424"0,1 0-368 0,0 3 0 15,-1-3 960-15,1 4 112 0,0 0 16 0,3 1 16 16,0 1 48-16,4-1 16 0,4-3 0 0,4 1 0 0,1-4-496 0,3 3-96 16,3-4-32-16,3 3 0 0,1-4-240 0,4 2-48 15,2-1-16-15,0 2 0 16,3-2-240-16,1 2 144 0,0-1-144 0,0 1 128 0,1 1-128 0,-2-1 0 15,-2 4 0-15,-3 2 128 0,-3-5 0 0,-2 1 0 16,-2 0 0-16,-3 0 0 0,-3 0 416 0,-4 1 80 16,-2-13 16-16,-3 12 0 0,-4 0 96 0,-4 2 32 15,-4 0 0-15,-3-2 0 0,-3-2-384 0,0 1-80 16,-6-3-16-16,2-1 0 0,-1-1-128 0,1-3-32 16,1-3 0-16,1-2 0 15,1-5-1008-15,3-1-208 0,1-4-32 0,1-4-9648 16,0-5-1936-16</inkml:trace>
  <inkml:trace contextRef="#ctx0" brushRef="#br3" timeOffset="120031.33">29193 565 13823 0,'-16'-9'608'0,"9"1"128"0,-1 1-592 0,3-3-144 0,3 1 0 0,2-3 0 0,3 2 2064 0,2 0 384 16,2-1 80-16,-1 4 16 0,4 1-1600 0,3-6-320 16,1 0-64-16,3 2-16 0,2-3-64 0,1 1-16 15,2 2 0-15,17-9 0 0,-6 4-144 0,-5 2-48 16,-4 6 0-16,-2-2 0 0,-2 4-112 0,-1 1-32 15,-2 0 0-15,-1 3 0 0,1-1-128 0,-5 5 0 16,1 2 0-16,0 3 0 0,-3 6 0 0,-4-3 0 16,1 7 0-16,-1 5 0 0,2 2 128 0,-2 8-128 15,0 4 192-15,-1 4-64 0,-1 3 16 16,3 44 0-16,-5-9 0 0,3-4 0 0,2 0-144 16,-1-5 0-16,0-7 0 0,2 3 128 0,0-5-128 0,-1 4 0 15,-2-3 0-15,0 2 0 0,0-4 0 0,-2-4 0 16,0-3 0-16,-3-3 0 0,0-1 144 0,-2-6-144 15,2 1 160-15,-2-5-160 0,-1-1 560 0,-1-1 16 16,1 0 0-16,-1 0 0 0,-1 0 96 0,0-3 32 0,0-5 0 16,1-3 0-16,-3 2-224 0,1-2-32 15,0 1-16-15,-3-4 0 0,-3 3-80 0,1-3-16 16,-1 2 0-16,1-1 0 0,-3-3-160 0,0 1-48 16,0 3 0-16,0-1 0 0,0-3-128 0,1-3 128 0,1-3-128 15,-1-4 128-15,0 1-128 0,0-2 0 0,0-4 0 16,0-1 128-16,0-2-128 0,3-1 0 0,0-2 0 0,10 0 0 31,0 0-1152-31,0 0-144 0,0 0-48 0,-3-11-8960 0,3-2-1792 16</inkml:trace>
  <inkml:trace contextRef="#ctx0" brushRef="#br3" timeOffset="120513.43">30396 1282 28559 0,'-12'-5'1264'0,"5"1"272"0,6 3-1232 0,1 1-304 0,0 0 0 0,0 0 0 32,0 0-432-32,0 0-144 0,4 18-16 0,0-1-16 0,-2 2 1056 0,0 0 192 0,-5 2 64 0,4 0 0 15,2 4-256-15,-2 0-32 0,-1 2-16 0,0 1 0 16,0-5-272-16,3 2-128 0,-1-5 128 0,3-2-128 16,0-3 0-16,3-5 0 0,1-1-224 0,2-4 80 15,2 1-1792-15,-2-6-368 16,0-6-64-16</inkml:trace>
  <inkml:trace contextRef="#ctx0" brushRef="#br3" timeOffset="120625.86">30306 981 25791 0,'-16'-12'1152'0,"7"2"224"0,2 1-1104 0,2-1-272 15,1 4 0-15,4 6 0 0,-5-11 1280 0,0 6 208 16,5 5 48-16,-6-9 0 0,0 2-1024 0,2 0-208 15,0-4-48-15,3 2 0 16,-1 2-1232-16,4-1-256 0,0-4-48 0,3 1-16 0</inkml:trace>
  <inkml:trace contextRef="#ctx0" brushRef="#br3" timeOffset="120857.15">31008 920 22111 0,'-13'0'1968'0,"13"0"-1584"0,-11 0-384 0,-1 5 0 16,1 1 0-16,-2 0 0 0,-3 1 0 0,-2 2 0 15,-3-4 192-15,-1 5 64 0,-4 0 16 0,2 3 0 16,0 2 368-16,1 2 64 0,0-2 0 0,3 0 16 16,-1 2-128-16,5-1-16 0,2 1-16 0,2-1 0 15,7-1-192-15,4 2-48 0,4-3 0 0,3 0 0 16,3-1 32-16,5 1 0 0,4 1 0 0,1-1 0 0,1 0-48 15,3 1-16-15,2 0 0 0,0 2 0 16,-4 1-48-16,1-2-16 0,-4 1 0 0,-1-3 0 0,-7-4 96 16,-2 3 0-16,-7-3 16 0,-2 2 0 0,-7 1 320 0,-2 1 64 15,-7-1 16-15,-4 2 0 16,-3-2-144-16,-3 1-16 0,-4-4-16 0,-2 1 0 0,-3 1-560 0,4-3 0 16,3 0 0-16,2-3-11072 15,3-2-2304-15</inkml:trace>
  <inkml:trace contextRef="#ctx0" brushRef="#br3" timeOffset="121846.28">31853 927 17503 0,'0'0'768'0,"-9"-4"176"0,2 1-752 0,7 3-192 0,-9-5 0 0,1-1 0 0,8 6 928 0,-10-2 160 16,0 1 16-16,0-1 16 0,-1 1-272 0,1 1-48 16,1 1-16-16,-3 3 0 0,-2 3-160 0,0-1-48 15,1 7 0-15,0-1 0 0,-1 2-128 0,0 4-48 16,-1 2 0-16,2 3 0 0,2 0-80 0,-1 1-32 15,5 4 0-15,-1-2 0 0,3-1-112 0,1-3-32 16,0-4 0-16,4-3 0 0,2-5 80 0,2 1 16 16,-1-3 0-16,-3-8 0 0,0 0 336 0,14-2 64 15,0-4 0-15,0-4 16 0,-1 1-128 0,0-3-16 16,-2-4-16-16,1 0 0 0,-1-2-272 0,-1 0-48 16,-1 0-16-16,-1 5 0 0,-2-1-32 0,-1 2-128 0,-2 6 192 0,-3 6-64 15,0 0 0-15,0 0-128 16,0 0 192-16,0 0-64 0,11 6-128 0,-1 7 0 0,-2 2 0 0,1 4 0 15,0 0 0-15,0 0 0 0,1 3 0 0,1-3 0 16,2-4 0-16,0 0 0 0,-1 1 0 0,4-6 128 31,1 0-1584-31,4-6-320 0,0-2-64 0</inkml:trace>
  <inkml:trace contextRef="#ctx0" brushRef="#br3" timeOffset="122151.59">32129 893 25791 0,'-9'13'2304'0,"3"1"-1856"0,-2 1-448 0,0 4 0 0,1 1 384 0,-1 6-32 15,1-1 0-15,-1-2 0 0,-1-1 400 0,1 1 80 16,1-2 0-16,0-2 16 0,1-1-288 0,1-3-64 16,1-3-16-16,3-3 0 0,1-9-256 0,0 0-48 15,0 0-16-15,0 0 0 0,0 0 96 0,9-17 32 16,2 1 0-16,3-4 0 0,1 1-96 0,1-1 0 15,-4 0-16-15,4-4 0 0,-2-1-176 0,0 4 0 16,2 0 0-16,1 1 0 0,-1 5 224 0,2 2-32 16,0 0-16-16,-8 10 0 0,0 0 224 0,2 2 48 15,-1 2 16-15,-1 3 0 0,0 7-144 0,1 3-16 16,-4 7-16-16,6 21 0 0,-5-3 0 0,-6 0 0 16,-2 2 0-16,-1-3 0 0,-4-2-288 0,-3-3 0 15,-1-4 0-15,0 3 0 16,-1 2-304-16,6-15-112 0,-1 5-32 0</inkml:trace>
  <inkml:trace contextRef="#ctx0" brushRef="#br3" timeOffset="122899.05">27683 3740 21183 0,'0'0'944'0,"0"0"192"0,0 0-912 0,7 8-224 0,3-1 0 15,6-3 0-15,1-1 288 0,2-5 16 0,3-3 0 0,3-5 0 0,3-5 208 0,0-3 64 16,-1-2 0-16,-1 0 0 0,-2-3-272 0,1-2-48 16,1 3-16-16,-5-1 0 0,-1-3-240 0,-4 2 0 15,-2-3 0-15,-3 3 0 0,-2 1 176 0,-4 4-176 16,-5 3 192-16,-1 1-192 0,-5 1 336 0,-3 3-32 16,-2 0-16-16,-3 7 0 0,-2 3 304 0,-4 5 64 15,-3 2 16-15,0 7 0 0,-1 3-256 0,-2 3-48 16,-3 2-16-16,1 8 0 0,1 5-224 0,1 2-128 15,0 1 128-15,3 1-128 0,4 0 192 0,5 0-16 16,4-1-16-16,5-3 0 0,3-1-32 0,5-5 0 16,6-1 0-16,5-3 0 0,3-4 48 0,2-2 0 15,2-4 0-15,4-2 0 0,1-7-48 0,2-3-128 16,0-3 192-16,0-3-64 16,0-2-448-16,0-4-112 0,-2 1-16 0,-4-5-13616 0</inkml:trace>
  <inkml:trace contextRef="#ctx0" brushRef="#br3" timeOffset="123042.15">28452 3833 28559 0,'-12'5'2544'0,"12"-5"-2032"0,-9 5-512 0,9-5 0 15,-7 10 1392-15,2 2 176 0,3-5 32 0,2-7 16 16,0 0-880-16,0 0-176 0,0 0-48 0,0 0 0 0,0 0-128 0,3-7-16 15,1-5-16-15,-1 0 0 16,1-4-352-16,1 1 0 0,0-1 0 0,0 0-192 16,1 0-3104-16,0 1-624 0</inkml:trace>
  <inkml:trace contextRef="#ctx0" brushRef="#br3" timeOffset="123503.28">29006 3124 22111 0,'-14'-3'1968'0,"14"3"-1584"0,-10-2-384 0,10 2 0 15,-8-3 384-15,8 3-16 0,0 0 0 0,0 0 0 16,-6 9 80-16,3 5 32 0,2 4 0 0,3 2 0 16,3 5-96-16,1 0-32 0,2 3 0 0,3 0 0 15,-1 3-176-15,3 1-48 0,-3-1 0 0,1 0 0 16,1 2-128-16,0-1 0 0,0-5 144 0,-3-2-144 15,-3-4 0-15,0-5 144 0,-1-7-144 0,0 1 0 0,-5-10 416 16,0 0-32-16,0 0 0 0,0 0 0 16,0 0 704-16,11-4 128 0,-2-6 16 0,-2-2 16 0,0-6-480 0,-2-4-80 15,0-1-32-15,-1-3 0 0,-1 0-400 0,1 2-96 16,0-5-16-16,1 0 0 0,0 1-144 16,3-4 0-16,1 1 0 0,2 7 0 0,2 5 0 0,2 1 0 15,2 2 0-15,0-1 0 16,1 3-1168-16,1 4-224 0,-1 1-32 0,1 4-13104 0</inkml:trace>
  <inkml:trace contextRef="#ctx0" brushRef="#br3" timeOffset="123814.93">29616 3197 25791 0,'-5'13'1152'0,"5"-13"224"0,1 12-1104 0,3-2-272 16,1 0 0-16,1-4 0 0,-2 2 640 0,-4-8 64 15,13 5 0-15,-2-5 16 0,3-4 112 0,-1-5 32 16,0-1 0-16,1-3 0 0,0 3-384 0,-3 0-80 16,1-5-16-16,-2 0 0 0,-3-2-256 0,0 3-128 15,-5 4 0-15,-3-3 128 0,-3 2-128 0,-1 2 0 16,-1 0 0-16,-3 4 0 0,-1 1 0 0,-2 4 0 0,1 0 0 0,-1 5 0 16,1 3 192-16,-1 1 16 0,0 3 0 0,2 2 0 15,-2 3-208-15,1 2 144 16,-1 3-144-16,2-2 128 0,1 1-128 0,4 1 0 0,3-3 0 0,0-1 128 15,2-4-128-15,4-1 0 0,4 1 0 0,-1-4 0 16,5 1 0-16,1-3-176 0,3-1 48 0,4-3 0 16,3-1-1856-16,4-2-352 15,2-2-80-15</inkml:trace>
  <inkml:trace contextRef="#ctx0" brushRef="#br3" timeOffset="124099.97">30399 2998 7359 0,'0'-17'656'15,"-1"10"-528"-15,-3-3-128 0,0 3 0 0,4 7 2640 0,-6-9 496 16,-3 4 112-16,0 3 16 0,-5 2-1664 0,0 1-320 16,-1 1-64-16,-4 6 0 0,-3 2-496 0,-1 4-80 15,-1 3-32-15,1 1 0 0,1-1 128 0,0 4 32 16,1-1 0-16,3 0 0 0,3 1-192 0,8-1-16 16,0-2-16-16,5-4 0 0,3 1-160 0,4-2-16 0,5-6-16 15,4 1 0-15,4-4-32 0,4-2-16 0,4 0 0 0,4-5 0 16,1-1-304-16,4-5 128 0,1 1-128 0,0-5 0 31,-4 0-1680-31,-2 0-448 0,-2-1-96 0</inkml:trace>
  <inkml:trace contextRef="#ctx0" brushRef="#br3" timeOffset="124265.42">30689 2361 26719 0,'0'0'1184'0,"0"0"240"0,0 0-1136 0,-7 10-288 0,4 5 0 0,-1 8 0 16,-3 7 352-16,4 4 16 0,-4 1 0 0,2 2 0 16,-1 1 256-16,1 3 48 0,0 4 16 0,2-2 0 15,-3 3-352-15,2-2-64 0,-1 4-16 0,2 1 0 16,-2-1-256-16,1 0 128 0,1 1-128 0,0-5 0 16,2-1-1872-16,1-5-496 0,0-5-80 0</inkml:trace>
  <inkml:trace contextRef="#ctx0" brushRef="#br3" timeOffset="124684.37">30582 2894 13823 0,'0'0'608'0,"0"0"128"0,0 0-592 0,10-7-144 16,-1 2 0-16,2-1 0 0,3 2 1680 0,2 0 304 0,2-6 64 0,2 2 16 16,1 0-1040-16,4-1-192 15,-1-4-64-15,1 3 0 0,1-3-224 0,-1 2-48 16,-2 2-16-16,-1-1 0 0,-2 3-304 0,-4 2-176 15,-3 0 192-15,-13 5-192 0,9 1 224 0,-9-1-64 16,0 0-16-16,4 14 0 0,-4 3 256 0,-1 3 48 0,-3 6 16 0,0-4 0 16,0-3-144-16,2 3-16 0,0-2-16 0,2-1 0 15,4-1-96-15,0-4 0 0,5-1-16 0,4-7 0 16,2 1 464-16,4-7 112 0,2-7 16 0,2 1 0 16,1 0-64-16,1-6-16 0,-1-3 0 0,-4-3 0 15,-2-2-368-15,0-2-64 16,0-3 0-16,-6 2-16 0,-2 1-112 0,-2 2-128 0,-3-2 176 0,-2 2-176 15,-6 0 144-15,-2-1-144 0,-3 1 0 0,-2 2 144 16,-2 3-16-16,-1 2-128 0,-2 6 192 0,-1 0-64 16,0 2-128-16,-1 4 0 0,2 2 0 0,0 2 0 15,-1 2-640-15,4-1-16 16,0 2 0-16,3 2-9856 0,2-2-1968 0</inkml:trace>
  <inkml:trace contextRef="#ctx0" brushRef="#br3" timeOffset="124909.27">31589 2540 27071 0,'-19'31'1200'0,"7"-7"240"0,-2 0-1152 0,2 9-288 16,-4 3 0-16,0 1 0 0,-1-2 992 0,-1 3 144 15,-2-2 16-15,1-3 16 0,2-9-448 0,2-2-80 16,3-2-32-16,3-7 0 0,4-2-272 0,5-11-48 15,0 0-16-15,0 0 0 0,0 0 256 0,7-11 48 16,5-5 16-16,2-1 0 0,0-4-240 0,2 0-48 16,1-1-16-16,-1-5 0 0,2-1-80 0,1-3-16 15,1-2 0-15,3 1 0 0,1 3 96 0,3-2 16 16,2 1 0-16,4 3 0 0,4 0-112 0,4 3-32 0,1 4 0 0,6 1 0 16,3 2-160-16,-4 3 0 0,-5 10 0 15,-1 3 128-15,-3 4-128 0,-4 6-192 0,-2 3 32 0</inkml:trace>
  <inkml:trace contextRef="#ctx0" brushRef="#br3" timeOffset="125665.63">28124 4700 24991 0,'0'0'1104'0,"0"0"240"0,0 0-1088 16,0 0-256-16,-2 10 0 0,2-1 0 0,0 2 0 0,2 2 0 16,0-2 0-16,1 2 0 0,-1 0 0 0,2 0 0 15,0-3 0-15,1 4 160 0,4 2-160 0,0 0 160 16,1-1-160-16,1-4 160 0,3-1 64 0,2-6 16 16,0-1 0-16,2-2 0 0,1-2 480 0,-1-3 112 15,1 0 0-15,0-5 16 0,-3-1-144 0,1-3-48 16,0-2 0-16,-2 1 0 0,-3 3-256 0,0-2-48 15,-2-1-16-15,-1 4 0 0,-3-2-176 0,-1 6-32 16,-5 6-128-16,0 0 192 0,0 0-192 0,0 0 144 16,8 6-144-16,1 8 128 0,-1-1 48 0,-2 5 0 15,0 2 0-15,2-1 0 0,0 3-176 0,0-3 0 16,0-1 144-16,2-4-144 0,2-3 0 0,-1-2 0 16,-1-6 0-16,0-3 128 0,2-4 0 0,1-6 0 0,-1-1 0 15,2-5 0-15,2-7 352 0,-2-1 80 0,-6-2 16 0,3-3 0 16,-3 1-320-16,-1 2-64 0,-6-4-16 15,-1 5 0-15,-2-4-176 0,-2 5 128 0,-1-3-128 0,1 0 128 16,-5-2-128-16,1 2 0 0,1-1-160 0,0 8 160 16,2 3-1680-1,0 7-240-15,1 3-64 0,4 7-12688 0</inkml:trace>
  <inkml:trace contextRef="#ctx0" brushRef="#br3" timeOffset="125913.37">29052 4102 18431 0,'0'0'1632'0,"-2"16"-1312"16,4-1-320-16,-1 4 0 0,1 3 2256 0,1 3 384 16,-2 4 80-16,2 6 16 0,-3 3-1552 0,0 7-304 15,1 4-64-15,-1 5-16 0,-4 5-128 0,3-1-32 16,-3 3 0-16,0 3 0 0,-2-2-336 0,1-1-80 15,1-5-16-15,1-2 0 0,3-11-208 0,0-5 0 16,0-8 0-16,3-3 0 16,0-8-1392-16,0-6-320 0,1-3-64 0,-4-10-11632 0</inkml:trace>
  <inkml:trace contextRef="#ctx0" brushRef="#br3" timeOffset="126311.24">29480 4441 28095 0,'0'0'1248'0,"0"0"256"0,0 0-1200 0,-3 7-304 0,3-7 0 0,3 10 0 0,-3-10 448 0,8 10 16 16,0-1 16-16,4-5 0 0,2-5 160 0,4-3 48 15,1-1 0-15,0-5 0 0,2 0-192 0,1-2-48 16,1 0 0-16,-1-4 0 0,-3 1-224 0,1-2-48 16,-2 1-16-16,-7 2 0 0,-1 1-160 0,-3 2 0 15,-4 3 0-15,-1 1 0 0,-4-5 0 0,-3 6 0 16,-3-2 176-16,-4 6-176 0,-2 2 272 0,-2 5-32 16,-4 5-16-16,0-1 0 0,-3 2-32 0,3 6-16 15,0-1 0-15,4 6 0 0,0 6-176 0,3 1 0 16,2 4 0-16,3 0 128 0,3-1-128 0,4-3 0 15,2-1 0-15,5 1 128 0,4-6-128 0,3-4 0 16,2-1 0-16,5-4 0 0,0-4 0 0,5-1-144 16,2-5 144-16,3-4-208 15,4-1-1520-15,2-4-288 0,4-6-64 0</inkml:trace>
  <inkml:trace contextRef="#ctx0" brushRef="#br3" timeOffset="126507.05">30143 4510 14735 0,'-14'3'640'0,"14"-3"160"0,-7 5-640 0,2 4-160 0,0-1 0 0,1 2 0 15,4-10 3792-15,-4 10 736 0,2 1 144 0,2-11 16 16,0 0-3344-16,0 0-688 0,0 0-128 0,0 0-16 16,0 0-512-16,0 0 0 0,0 0-128 0,0 0-9744 15,8-5-1952-15</inkml:trace>
  <inkml:trace contextRef="#ctx0" brushRef="#br3" timeOffset="126859.63">30454 3912 24879 0,'-14'7'2208'0,"14"-7"-1760"16,-8 5-448-16,3 7 0 0,1 1 992 0,-1 4 112 0,5 8 32 15,0-1 0-15,0 4-688 0,4-2-144 16,-2 5-32-16,3-4 0 0,4-1 48 0,2 0 0 16,1 2 0-16,1-3 0 0,1 4-320 0,0-6 160 15,-1-2-160-15,-1-5 128 0,0-3-128 0,-2-4 0 16,-1 0 144-16,0-7-144 0,-9-2 208 0,11-2-16 15,-1-5-16-15,1-4 0 0,-1-5 432 0,-1-3 96 0,-3-3 0 0,2-4 16 16,-1 3-304-16,0 0-64 0,-1-3-16 0,-2 3 0 16,1-1-144-16,0-2-48 0,-3 2 0 0,4-3 0 15,-4 2-144-15,2 2 0 0,1 1 0 0,1 3 0 16,2 2-128-16,0 4-128 0,0 1 0 0,1 5-10400 16,2-3-2080-16</inkml:trace>
  <inkml:trace contextRef="#ctx0" brushRef="#br3" timeOffset="127839.28">31103 3818 23039 0,'-10'6'2048'0,"1"3"-1648"16,0 0-400-16,-1 4 0 0,-1 2 1664 0,-2 3 256 15,0-1 64-15,0 1 0 0,1 3-976 0,-1-1-192 16,5 0-48-16,2 2 0 0,0-3-304 0,3-1-64 15,3-4-16-15,3 1 0 0,2-1-384 0,2-1 0 16,1-7 128-16,6-2-128 0,0-3 0 0,1-2 0 16,2-6 0-16,-2 1 0 0,2-5-128 0,-3 0 128 15,1 1 0-15,-1-4 0 0,-2-1 0 0,0 0 0 16,-2 2 0-16,-2-3 0 0,-3-2 0 0,0-1 128 16,-1 2-128-16,-2 3 192 0,-2 1-48 0,1 5 0 0,-1-4 0 0,0 12 0 15,0-9-144-15,0-1 128 0,0 10-128 16,0 0 128-16,0 0-128 0,0 0 0 15,0 0 0-15,0 0 0 0,11-4 0 0,-2-2 0 0,-2 0 0 16,3 2 0-16,2-1 0 0,1-3 0 0,2-1 0 0,3-4 0 16,-1-1-256-16,2-1 32 0,0-3 0 15,3 1 0-15,0-4 80 0,-2 1 16 0,-2 0 0 0,0 1 0 16,-3-2 128-16,-1-3 0 0,-3 0 0 0,-1 1 0 16,-1-2 0-16,-1 0 0 0,-3 3 0 0,-2-4 0 15,-3 1 0-15,0-1 176 0,-4 3-176 0,-1-2 192 16,-3-6-192-16,-1 1 160 0,0 5-160 0,2 3 160 0,-1 3-160 0,0 4 0 15,2 1 0-15,0 7 128 0,-3 2-128 0,1 5 0 16,-1 5 0-16,0 2 0 0,-1 7-128 0,1 5 128 16,-3 1-160-16,0 7 160 0,1 1 0 15,1 6 0-15,-1 2 0 0,4 0 0 0,-1 5 0 0,3 1 0 16,1-3 0-16,3 0 0 0,1-5 0 0,3-1-192 16,0-3 192-16,4-3-192 0,0-3 192 0,3-3 0 15,2-5 192-15,1-3-192 0,2-4 128 0,3-5-128 16,2-2 0-16,-1-2 0 0,-1-2 224 0,1-5-64 15,-1 1-16-15,1-3 0 0,-1-2-16 0,-2-6 0 16,1-1 0-16,-3 2 0 0,-2-1-128 0,0 1 160 16,-3-1-160-16,-2 1 160 0,-2 2-160 0,3-2 0 15,-3 0 0-15,0 2 0 0,-2 0 128 0,-1 4-128 16,1-2 0-16,-1 6 128 0,-2 6-128 0,0 0 0 16,0 0 0-16,0 0 0 0,0 0 0 0,0 0 0 15,0 0-128-15,7 6 128 0,-2 6 0 0,-3-1-176 16,0 3 176-16,0 1-128 0,1 2 128 0,-2-1 0 15,0 1 0-15,2 2 0 0,-1 0 0 0,1-1 0 0,1-4 0 16,0-4 0-16,-1 0 0 0,-3-10 0 0,12 7 0 0,2-2 0 16,0-3 0-16,-3-2 0 0,3-2 0 15,1-3 0-15,2-6 0 0,-1-1 192 0,-2-4-64 0,4 2 0 16,-3-1 96-16,-1 2 32 0,-1 1 0 0,-1-3 0 16,0 1-80-16,-2-2-16 0,-2 1 0 0,0 1 0 15,-1-1-160-15,1 2 160 0,-2 3-160 0,1 1 160 16,-7 9-160-16,0 0 0 0,0 0 0 0,0 0 0 15,0 0 0-15,0 0 0 0,10 9 0 0,-2 0 0 16,-3 4-144-16,0-3 144 0,1 0 0 0,0 0 0 0,2-4 0 0,0 2 0 16,1 0 0-16,2-6 0 0,2 1 0 0,-1-2 0 15,0-1 0-15,3-3 0 0,-1 1 0 0,1-6 0 16,1-1 0-16,-1-1 0 16,-1-1 0-16,1-4 0 0,-1-1 0 0,-1 1 0 0,-2-1 0 0,-1-1 128 15,1 0-128-15,-3 0 0 0,1-1 0 0,-5 0 0 16,-1-1 0-16,-3 2 0 0,-2 2 0 0,0 4 128 15,-1 1-128-15,3 10 0 0,-7-7 336 0,7 7 32 16,0 0 0-16,-9 5 0 0,0 7-96 0,1 3-16 16,1 3 0-16,-1 2 0 0,-1 4-256 0,2 4 0 15,0-1 0-15,2 1 0 0,1 2 0 0,2 0 0 16,2 0 0-16,2 2 0 0,2-4 0 0,1 1-176 16,2-2 176-16,-1 1-208 15,0 0-2304-15,-1-4-464 0</inkml:trace>
  <inkml:trace contextRef="#ctx0" brushRef="#br3" timeOffset="128665.88">29564 5934 19343 0,'0'0'848'0,"-12"3"192"0,3-6-832 0,1 0-208 0,1 1 0 0,7 2 0 0,0 0 1984 0,-5-5 336 16,3-5 80-16,2 10 16 0,1-9-960 0,3-3-192 16,2 2-48-16,5-3 0 0,3-1-384 0,3 2-96 15,1 0-16-15,3-3 0 0,6 1-272 0,4 0-48 16,4 4-16-16,3 1 0 0,2 5-96 0,0 3-32 15,0 4 0-15,-2 3 0 0,-1 4-96 0,-2 4-32 16,0 3 0-16,-5 0 0 0,-1 2 0 0,-2 3-128 16,-3 6 192-16,-2 0-64 0,-2 2 48 0,-2 2 0 15,-1 3 0-15,-2-5 0 0,0-2-48 0,-2-4 0 16,-1 2 0-16,-1-5 0 0,-2-2-128 0,-1-1 0 16,0-4 0-16,1-4 0 15,-9-10-400-15,9 9-112 0,0-5-32 0,-9-4-10768 16,0 0-2144-16</inkml:trace>
  <inkml:trace contextRef="#ctx0" brushRef="#br3" timeOffset="128873.22">30132 5740 33631 0,'-20'17'1488'0,"10"-4"304"0,1 5-1424 0,-2 3-368 0,0 6 0 0,0 5 0 16,-2 4 560-16,0 2 32 0,-1 0 16 0,-1 4 0 15,-2 1 352-15,2-1 80 0,1 2 16 0,0 1 0 16,1 1-192-16,2-3-32 0,-2 3-16 0,2-3 0 16,-1 0-496-16,2 0-80 0,-1-3-32 0,3-3 0 0,-2-3-208 15,4-1 0-15,1-8 128 0,1 1-128 0,2-5 0 0,0-3-240 16,2-5 48-16,0-13 16 16,0 0-1360-16,0 0-288 0,0 0-48 0,10-7-9680 15,-1-3-1936-15</inkml:trace>
  <inkml:trace contextRef="#ctx0" brushRef="#br3" timeOffset="129133.49">30614 5694 23951 0,'0'0'2128'0,"-5"10"-1696"0,5-10-432 0,0 0 0 15,-4 9 1152-15,3 2 128 0,1-11 48 0,2 9 0 16,-2-9-48-16,6 9-16 0,3-5 0 0,4-3 0 16,1-2-256-16,3-4-48 0,0-4-16 0,5 0 0 15,1-4-432-15,4-1-96 0,1-2-16 0,3-1 0 16,1 1-400-16,-1 2 0 0,-5-3 0 0,-3 3-176 15,-5 2-2880-15,-7 4-576 16</inkml:trace>
  <inkml:trace contextRef="#ctx0" brushRef="#br3" timeOffset="129308.76">30733 5925 34431 0,'0'0'1536'0,"0"0"304"0,2 12-1472 0,-2-12-368 0,5 7 0 0,-5-7 0 0,14 5 320 0,0-5-16 16,0-5 0-16,2 0 0 0,1-4 96 0,3 2 32 15,3-4 0-15,4 1 0 0,-2-6-432 0,3-1 0 16,-4 1-144-16,0-1 144 16,-2-1-3088-16,-4 2-512 0</inkml:trace>
  <inkml:trace contextRef="#ctx0" brushRef="#br3" timeOffset="129638.74">31298 5710 9215 0,'-7'7'816'0,"0"0"-656"0,-1-2-160 0,2 2 0 15,6-7 3664-15,-5 10 704 0,-2-1 144 0,6 0 32 16,1-9-2304-16,0 9-448 0,0-9-80 0,0 0-32 16,10 7-368-16,2-6-80 0,0-1-16 0,6-1 0 0,1-5-336 0,5 0-80 15,4-1-16-15,3-4 0 0,1 1-160 0,1-4-48 16,0-2 0-16,-2 0 0 0,0-2-352 0,-4 3-80 16,1-1-16-16,-3 5 0 0,-1-2-128 0,-4 1-144 15,-3 1 144-15,-3-1-208 16,-1-2-1312-16,-3 1-256 0,-1 2-48 0</inkml:trace>
  <inkml:trace contextRef="#ctx0" brushRef="#br3" timeOffset="130766.29">32050 4665 24879 0,'0'0'2208'16,"0"0"-1760"-16,4-8-448 0,-4 8 0 0,0 0 688 0,0 0 48 0,0 0 16 0,0 0 0 16,0 0 288-16,0 0 64 0,0 0 16 0,-1 14 0 15,-1-2-208-15,0 6-32 0,-1 5-16 0,0 0 0 16,0 1-192-16,0 4-32 0,1-1-16 0,1 3 0 15,-1 2 0-15,2 4 0 0,-1 0 0 0,1 4 0 16,0 0-160-16,0 4-16 0,1-5-16 0,1 7 0 16,-2-4-64-16,0 1-16 0,1 3 0 0,0-6 0 15,-3 5-112-15,0-6-32 0,0-3 0 0,1 1 0 0,1-2 0 0,-3-2 0 16,2-6 0-16,-1 0 0 0,2-3-16 0,0-4 0 16,0-3 0-16,0-2 0 0,2 0-192 0,-2-3 144 15,1-2-144-15,-1-10 128 0,0 0-128 0,3 10 160 16,-3-10-160-16,0 0 160 0,0 0-160 0,0 0 0 15,0 0 0-15,0 0 0 0,0 0 0 0,0 0 128 16,0 0-128-16,0 0 0 0,0 0 0 0,0 0 0 16,0 0 128-16,0 0-128 0,0 0 0 0,0 0 0 15,0 0 0-15,0 0 0 0,0 0 0 0,0 0 0 16,0 0 0-16,0 0 0 0,0 0-240 0,0 0 80 16,-3-10 16-16,3 10 0 15,0 0-272-15,0 0-48 0,0 0-16 0,0 0 0 0,4-8 64 0,-4 8 16 16,0 0 0-16,0 0 0 0,0 0 144 0,0 0 48 15,0 0 0-15,0 0 0 0,0 0-48 0,0 0 0 16,0 0 0-16,0 0 0 0,0 0-16 0,0 0-16 0,0 0 0 0,0 0 0 16,0 0 160-16,0 0 128 15,0 0-192-15,0 0 192 0,1-10 0 0,-1 10 0 16,0 0 0-16,0 0 0 0,0 0 0 0,0 0 0 0,0 0 0 16,0 0 0-16,0 0 0 0,0 0 0 15,0 0 0-15,0 0 144 0,0 0-144 0,0 0 0 0,0 0 0 0,0 0 0 16,0 0 0-16,0 0 0 0,0 0 0 0,0 0 0 15,0 0 0-15,0 0 128 0,0 0-128 0,0 0 0 16,0 0 144-16,0 0-144 0,0 0 160 0,0 0-160 16,0 0 160-16,0 0-160 0,0 0 160 0,0 0-160 15,0 0 128-15,0 0-128 0,0 0 0 0,0 0 144 16,0 0-144-16,0 0 160 0,0 0-160 0,0 0 160 0,0 0-160 0,0 0 0 16,0 0 0-16,0 0 0 0,0 0 0 15,0 0 0-15,0 0 128 0,0 0-128 0,0 0 0 0,0 0 0 16,0 0 0-16,0 0 0 0,0 0 0 0,0 0 0 15,0 0 0-15,0 0 0 0,0 0 0 0,0-9 0 16,0-1 0-16,0 10 0 0,1-11 0 0,2 2 0 16,-1-4 0-16,1 2 0 0,-2-3 0 0,2-2 0 15,-1 2 0-15,1-3 0 0,-1-3 160 0,1 0-160 16,-2-3 192-16,0-1-192 0,1 0 160 0,-1 1-160 16,-1-5 128-16,0 0-128 0,-1-4 128 0,-1-1-128 15,1 2 0-15,1-2 128 0,0 2-128 0,0-2 192 16,-1-1-192-16,1-2 192 0,0 0-192 0,-1 3 160 15,-2 4-160-15,2 1 160 0,0-4-160 0,-1 7 0 16,2-3 144-16,-2 6-144 0,-1 3 0 0,2 2 0 16,1 1 0-16,3 1 0 0,0 2 0 0,-1 4 0 15,-2 9 0-15,3-11 0 0,1 3 0 0,-4 8 0 16,0 0 0-16,0 0 0 0,0 0 0 0,0 0 0 0,0 0 0 0,10 9 0 16,-2 3 0-16,-2 3 0 15,-1 2 0-15,1 2 0 0,-1 1 0 0,-2 3 0 0,0 5 0 0,0 0 0 16,-2 2 0-16,0 6 144 0,0 4-144 15,1 5 160-15,-1-3-160 0,0 4 160 0,0-3-160 0,-1 8 160 16,-1 0-160-16,0 1 192 0,0 0-192 0,-1-4 192 16,1-1-64-16,0-4-128 0,0 1 192 0,1-6-64 15,0-1-128-15,0-3 160 0,0 1-160 0,0-7 160 16,0-1-160-16,0-5 128 0,0-3-128 0,0-1 128 0,1-3-128 0,0-2 160 16,-1-6-160-16,0-7 160 0,0 0-160 0,0 0 0 15,0 0 0-15,3-11 0 0,-1-4-128 0,-1-2-128 16,-1 0 0-16,-1-2-16 15,0-5-2176-15,-3 3-432 0,0-2-96 0</inkml:trace>
  <inkml:trace contextRef="#ctx0" brushRef="#br3" timeOffset="131423.31">31567 5715 7359 0,'0'0'320'0,"0"0"80"0,0 0-400 0,0 0 0 0,0 0 0 0,0 0 0 16,0 0 2096-16,0 0 336 0,0 0 64 0,0 0 0 16,-10 0-960-16,1 3-192 0,1 2-32 0,-2-2-16 15,0-1-176-15,-3-1-32 0,2 2-16 0,-1-2 0 16,0-1-48-16,0 0-16 0,3 0 0 0,2 0 0 0,7 0-256 0,0 0-48 16,-9 0-16-16,9 0 0 0,0 0-16 15,0 0 0-15,0 0 0 0,-1-7 0 16,1 7-96-16,6-12 0 0,2 2-16 0,1-3 0 0,2-1-128 0,2 0-32 15,1 2 0-15,0-2 0 0,2-2-32 0,1-1-16 16,-1 0 0-16,-1 0 0 0,-1 2 32 16,-1 1 0-16,-3 3 0 0,-1-1 0 0,-1 5-192 0,-8 7-16 15,0 0-16-15,0 0 0 0,0 0-160 0,0 0 0 16,0 0 144-16,-9 5-144 0,-2 6 0 0,-3-1 0 16,-4 3 0-16,-3 4 0 0,-1-1 0 0,-4 2 0 15,-3 1 0-15,-2 0 0 0,0-1 0 0,1 0 0 16,0-2 0-16,4-2 0 0,4-4 0 0,2 2 0 15,4-6 0-15,3 3 0 0,3-3 160 0,2 0-32 0,8-6-128 16,0 0 192-16,0 0-64 0,0 0 0 16,12-8-128-16,1-4 192 0,2 2-48 0,5-4-16 0,4 2 0 0,4-4 0 15,5 0-128-15,-1 1 0 16,1-3 0-16,0 1 128 0,2-1-128 0,-5 3 0 16,-3 1 0-16,-4 4 0 0,-6 1 160 0,0 4-160 0,-7 0 192 15,-10 5-192-15,0 0 160 0,0 0-160 0,0 0 128 0,-4 13-128 16,-5-2 160-16,-5-1-160 0,-1 3 192 15,-5 1-192-15,-6 0 128 0,-2-1-128 0,0-1 0 0,-2 2 0 16,1-5 0-16,-1 3 0 0,6-6 0 0,3 2 0 16,0-4-1232-1,7-2-368-15,4 1-64 0,10-3-15680 0</inkml:trace>
  <inkml:trace contextRef="#ctx0" brushRef="#br3" timeOffset="148169.57">31008 7885 3679 0,'0'0'320'0,"0"0"-320"0,0 0 0 0,0 0 0 16,0 0 720-16,0 0 80 16,0 0 16-16,0 0 0 0,0 8-608 0,0-2-208 15,0-6 144-15,0 0-144 0</inkml:trace>
  <inkml:trace contextRef="#ctx0" brushRef="#br3" timeOffset="149104.37">31018 7842 10127 0,'10'-4'448'0,"-2"0"96"0,-1-3-544 0,2 0 0 0,-1 2 0 0,1-1 0 15,-2 2 1792-15,-7 4 256 0,9-4 64 0,-9 4 0 16,0 0-960-16,0 0-176 0,0 0-32 0,0 0-16 16,0 0 16-16,0 0 0 0,0 0 0 0,0 0 0 15,-6 9-256-15,-3 1-48 0,-1 2-16 0,-4-1 0 16,-4 3-160-16,0 3-16 0,1-3-16 0,-6-2 0 0,-3 2 112 0,-2 0 32 16,-2 2 0-16,-2-2 0 0,0-3-64 0,2 2-16 15,0-1 0-15,4-1 0 0,0 0-32 0,2-1 0 16,1-2 0-16,3-2 0 0,1 1-144 0,4-1-16 15,1-4-16-15,2 2 0 0,3-6-96 0,9 2 0 16,0 0-16-16,0 0 0 0,0 0-48 0,0 0 0 16,0 0 0-16,0 0 0 0,0 0 16 0,0 0 0 15,0 0 0-15,0 0 0 0,9 4-144 0,1 4 0 16,-1 0 0-16,1 3 0 0,1 3 0 0,0 3 0 16,-3 2 0-16,2 3 0 0,0-1 0 0,0 7 0 15,-2 3 0-15,1 3 0 0,0 3 0 0,0 4 0 16,-1-1 0-16,-1 9 0 0,-2 5 0 0,-1-2 0 0,-2-3 0 15,0-1 0-15,-1 0 0 0,-1-2 0 0,-1 2 0 0,-1-3 0 16,0-5 0-16,-1 1 0 0,-1 1 0 0,2 3 128 16,-1-5-128-16,2 3 192 0,0-3-192 0,1-3 192 15,-2-6-192-15,2 1 192 0,-1-1-192 0,0 1 192 16,-2-2-48-16,1-1 0 0,-2 2 0 0,4-6 0 16,-1 2-144-16,1-3 192 0,1 3-192 0,2-3 192 15,0 0-192-15,2-2 192 0,1-5-192 0,0-1 192 16,0 0-192-16,1-2 192 0,2-1-192 0,-1-5 192 15,6-1-48-15,2-2 0 0,0 2 0 0,2-1 0 16,0-2-144-16,2-2 160 0,0 2-160 0,1 0 160 16,-1 1-160-16,-1-2 0 0,0 0 144 0,0 0-144 15,0-1 0-15,0 2 128 0,-1-2-128 0,1 1 0 16,0 0 0-16,0 1 0 0,2-2 0 0,-2-2 0 0,-3-1-208 16,0-3-112-16,-1 0-32 0,-2-1 0 15,-3-2-2832-15,0-2-560 0</inkml:trace>
  <inkml:trace contextRef="#ctx0" brushRef="#br3" timeOffset="149559.18">31430 7753 2751 0,'0'0'256'0,"0"0"-256"0,-9-1 0 0,9 1 0 0,0 0 3840 0,0 0 704 16,0 0 160-16,-6 10 32 0,-1 0-3008 0,2 4-608 16,1 4-112-16,2 2-32 0,-1 2 160 0,2 3 16 15,0-2 16-15,2 5 0 0,2-1-144 0,-1 4-48 16,1 4 0-16,0-6 0 0,1 0-368 0,-1-1-80 15,-2-4-16-15,2-1 0 0,0-4-224 0,0-2-48 16,-2-2-16-16,0-1 0 0,1-3-224 0,-2 0 176 16,0-11-176-16,0 0 160 0,0 0-160 0,-2 11 0 15,2-11 0-15,0 0 128 16,0 0-1984-16,0 0-384 0</inkml:trace>
  <inkml:trace contextRef="#ctx0" brushRef="#br3" timeOffset="150052.94">31155 9076 2751 0,'0'0'256'0,"0"0"-256"16,-2 9 0-16,-2-1 0 0,3 3 3840 0,1-1 704 16,0-10 160-16,0 0 32 0,0 0-2368 0,0 0-480 15,0 0-96-15,7 8 0 0,-7-8-512 0,12 2-112 16,-2-3-16-16,1-1 0 0,2-5-448 0,-2 2-112 15,0 0-16-15,3-3 0 0,0 1-176 0,0-2-32 16,-3 3-16-16,4-2 0 0,1-4-192 0,-2 6-32 0,-2-1-128 0,1 1 192 16,0 3-192-16,-1 3 0 0,0 0 0 0,-1-2-160 31,1-1-1856-31,0 0-368 0,0 2-80 0</inkml:trace>
  <inkml:trace contextRef="#ctx0" brushRef="#br3" timeOffset="150521.97">31622 8807 13823 0,'0'0'608'0,"0"0"128"0,0 0-592 0,0 0-144 0,0 0 0 0,6-8 0 0,2 0 2560 0,2 2 464 15,1 0 112-15,3-5 0 0,-1 1-1856 0,2 1-368 16,2 3-80-16,-2-2 0 0,-2 5-448 0,-2-2-64 15,1-3-32-15,-2 4 0 0,-10 4-288 0,11-2 128 16,-11 2-128-16,0 0 0 0,0 0 128 0,0 0-128 16,0 0 0-16,0 0 0 0,0 0 0 0,0 0 0 15,-9 3 0-15,-1 2 0 0,-1 2 128 0,-3-2-128 16,-4 3 0-16,0 2 0 0,-1 2 288 0,1-1 0 16,-5 0 0-16,4 0 0 0,2 0 160 0,0 1 48 15,1-3 0-15,2 3 0 0,1 0-96 0,3-1-16 16,3 1 0-16,5-3 0 0,2-9-64 0,0 0-32 15,6 10 0-15,4 1 0 0,3-4-16 0,2 1 0 0,3-1 0 0,0 0 0 16,1 3-112-16,0-1-32 0,1 2 0 16,-1 4 0-16,-1 2 0 0,-4 5-128 0,-4 2 192 0,1 4-64 15,-6-7 160-15,-2 4 32 0,-4 1 0 0,-1-2 0 16,-2 2 160-16,-5-3 32 0,-4-4 16 0,-2 1 0 16,-5 0 48-16,-2 1 16 0,-2-1 0 0,-2-1 0 15,1-6-208-15,1 0-32 0,0 1-16 0,2-4 0 16,2 0-208-16,1-4-128 0,1-1 128 0,3-5-128 31,1-6-272-31,3-2-128 0,3-6-32 0,2-2 0 16,5-3-3088-16,4-4-608 0</inkml:trace>
  <inkml:trace contextRef="#ctx0" brushRef="#br3" timeOffset="151155.51">31647 7605 21647 0,'-20'-14'960'0,"7"6"192"0,0-6-912 0,2-3-240 0,1 1 0 0,3 0 0 16,0-1 1056-16,3 0 160 0,4 0 48 0,5 0 0 15,3-2-432-15,3-2-96 0,3 0-16 0,5 0 0 16,4 0-272-16,4-2-64 0,2 1-16 0,0 3 0 16,1 1-160-16,0 3-16 0,1 2-16 0,-1 5 0 15,1 1-176-15,-5 2 192 0,-2 5-192 0,-2 1 192 16,-4 1-64-16,-4 3-128 0,-3 0 192 0,-2 7-64 15,-1 4 0-15,-6 5-128 0,1 6 192 0,-3 5-64 16,-3 3 16-16,1 7 0 0,-5 4 0 0,2 7 0 16,1 3-144-16,-1 0 0 0,0-2 144 0,0 0-144 15,0 0 128-15,1 2-128 0,3 3 160 0,4 0-160 16,2 2 128-16,4 1-128 0,2-6 0 0,4 0 144 16,3-1-144-16,4-2 0 0,1 0 0 0,2-2 0 15,2 0 0-15,1-1 0 0,2-2 0 0,-11-19 0 16,2 4 0-16,0 2 128 0,2 2-128 0,0 1 0 0,0 0 128 0,-2 0-128 15,1-3 128-15,14 28-128 0,-8-19 0 0,-6-6 128 16,-5-5-128-16,-3-1 0 0,-5 0 256 0,-4-3-48 16,-1 2 0-16,-7 2 0 0,-2 0 432 0,-4 0 96 15,-5 0 16-15,-2 0 0 0,-3-1-96 0,-4 0-16 16,-5-5 0-16,11-10 0 0,-3 1-192 0,-3 5-64 16,-2 1 0-16,-3 5 0 0,0-4-176 0,-3 3-32 15,-2 0-16-15,-27 22 0 0,13-9-160 0,3-7 128 16,2-6-128-16,6-6 128 0,6-3-256 0,4-4-64 15,5-5-16-15,2 0 0 16,5-2-2352-16,2-3-480 0,-2-5-96 0,14 0 0 0</inkml:trace>
  <inkml:trace contextRef="#ctx0" brushRef="#br3" timeOffset="152208.29">31474 10751 2751 0,'0'0'256'0,"0"0"-256"16,0 0 0-16,0 0 0 0,0 0 3920 0,0 0 752 16,0 0 128-16,0 0 48 0,0 0-3024 0,-7 0-608 15,-6 0-112-15,-1 0-16 0,-3 4-544 0,-3-1-96 16,-5 3-32-16,1-1 0 0,-2 0-224 0,1 4-64 16,-2-5 0-16,2 4 0 0,-6 2 352 0,2-4 64 15,0 2 16-15,2-2 0 0,0-1 192 0,1 2 32 16,0-2 16-16,2-3 0 0,0 1-240 0,6 1-48 15,0-1-16-15,6-1 0 0,1-2-48 0,11 0 0 16,0 0 0-16,0 0 0 0,0 0-32 0,0 0-16 16,12 0 0-16,2-2 0 0,1 2-208 0,3 0-64 15,2 0 0-15,-1 3 0 0,0 2-128 0,0 1 0 0,0 3 0 16,-1 0 0-16,-3 3 0 0,1 3 0 0,-2 1 0 0,-3 3 0 16,-1 3 0-16,-1 6 0 0,0 6 0 0,-4 6 0 15,-1 2 0-15,-1 5 0 0,-3 2 0 0,-2 0 128 16,0 3-128-16,-1 0 128 0,-1 1-128 0,3 2 128 15,-4 1-128-15,2 0 0 0,1-3 144 0,-1-1-144 16,2-2 192-16,-1-2-16 0,0-5-16 0,0 4 0 16,2-4 64-16,0 1 16 0,0-5 0 0,2 2 0 15,2 3-32-15,1-3 0 0,0-2 0 0,2-1 0 16,0-1-64-16,0-4-16 0,-2-1 0 0,1 0 0 16,0-7-128-16,3 5 192 0,-1-1-192 0,-2-2 192 15,1-3-192-15,-2 0 160 0,-1-3-160 0,-2 0 160 16,2-3-160-16,1-1 160 0,-1 0-160 0,1-4 160 15,1-3-32-15,-1 1 0 0,2-1 0 0,-2-1 0 16,-5-9 0-16,0 0 0 0,7 4 0 0,-7-4 0 0,12 4-128 0,-12-4 160 16,14 1-160-16,-1 3 160 0,-2 0-160 0,2-2 0 15,1-2 0-15,2 0 0 0,3-2 0 0,0 1-176 16,2-6 48-16,2 1 0 16,2-2-1728-16,2-3-352 0,-3-1-64 0</inkml:trace>
  <inkml:trace contextRef="#ctx0" brushRef="#br3" timeOffset="152727.34">31651 10866 11967 0,'0'0'1072'0,"-9"5"-864"0,9-5-208 0,0 0 0 15,0 0 2672-15,0 0 480 0,0 0 112 0,0 0 0 16,0 0-1424-16,5-12-304 0,4 1-48 0,4 1-16 16,3-4-640-16,1 1-144 0,-1 2-32 0,3-2 0 15,4-4-400-15,-2 5-64 0,-2 2-32 0,0-1 0 0,0 8-32 0,-3 1-128 16,-2 5 192-16,-2 3-64 0,-2 4-128 0,-2 4 0 16,-5 0 0-16,-3 4 0 0,-1 2 0 0,-4 3 0 15,-4 0 128-15,-2 5-128 0,-3 0 256 0,-2 1-48 16,-1 1 0-16,-1-4 0 0,-1 4 32 0,4-6 0 15,4-4 0-15,4-3 0 0,0-3 288 0,5-6 64 16,1 1 16-16,1-9 0 0,3 8-176 0,-3-8-48 16,16-4 0-16,1 0 0 0,3-5-80 0,2 1-32 15,4-9 0-15,4 4 0 0,3 3-144 0,2-1-128 16,-4 4 192-16,3-5-192 0,-1-2 0 0,-2 3 0 16,-3 0 0-16,-2 5 0 15,-2-2-704-15,-4 4-240 0,-2 3-48 0</inkml:trace>
  <inkml:trace contextRef="#ctx0" brushRef="#br3" timeOffset="153395.24">31559 12076 18143 0,'0'0'800'0,"0"0"160"0,-7 6-768 0,7-6-192 0,0 0 0 0,0 0 0 16,-3 10 1264-16,3-10 208 0,0 0 32 0,0 0 16 0,10 3 80 0,2-3 0 15,1-1 16-15,1-2 0 16,1-5-592-16,1 2-112 0,3 0-16 0,1-4-16 0,-3 1-272 0,1-3-48 16,1 2-16-16,2 1 0 0,-4 5-272 0,0-2-48 15,-3 0-16-15,-1 2 0 0,-2 0-208 0,-1-1 0 16,-10 5 0-16,0 0-160 15,9-5-2256-15,-9 5-448 0,0 0-80 16,4-7-32-16</inkml:trace>
  <inkml:trace contextRef="#ctx0" brushRef="#br3" timeOffset="153701.13">32025 11678 23039 0,'0'0'2048'0,"0"0"-1648"0,0 0-400 0,0 0 0 16,5 6 1232-16,-1 6 176 0,-2-1 16 0,-2 6 16 16,-1-2-464-16,-2 5-80 0,0 6-32 0,-1-1 0 15,0 1-96-15,-1-1 0 0,-3 6-16 0,2-1 0 16,-1 4-272-16,0 1-48 0,-3 0-16 0,0 2 0 16,2 1-192-16,0 2-32 0,1-7-16 0,-1-2 0 15,2 0-176-15,1-7 0 0,1-1 0 0,-1-3 0 16,1-3 0-16,1-6 0 0,1 1 0 0,2-12 0 31,0 0-912-31,0 0-112 0,0 0-32 0</inkml:trace>
  <inkml:trace contextRef="#ctx0" brushRef="#br3" timeOffset="153945.18">32339 11886 28559 0,'-10'17'1264'0,"4"-2"272"0,0 4-1232 16,4-6-304-16,-4 5 0 0,3 0 0 0,-2 3 784 0,1 2 112 16,-4 0 0-16,3-1 16 0,0 0-144 0,-1 20-16 15,3-5-16-15,4-23 0 16,2 1-544-16,2-1-192 0,1-1 144 0,3-5-144 0,1 2 288 0,3-6-32 16,1-2 0-16,13 1 0 0,-3-6 240 0,-4 0 32 15,3-8 16-15,-4 2 0 0,-4-3 352 0,-1 0 64 16,-1 1 0-16,-1-4 16 0,-5-1-96 0,0 0-32 15,-6-2 0-15,0-2 0 0,-2-3-368 0,-3-5-80 16,-4-5-16-16,1 1 0 0,-5-6-256 0,0 2-128 0,-2-1 128 16,0 4-128-1,0 0-256-15,2 4-128 0,2 9-16 0,1 2-16 16,3 1-2528-16,-1 3-496 0,-1-3-96 0,8 5-32 0</inkml:trace>
  <inkml:trace contextRef="#ctx0" brushRef="#br3" timeOffset="154680.87">32245 10052 23039 0,'-2'-6'2048'0,"2"-2"-1648"16,0 1-400-16,3 2 0 15,1 0 912-15,2 1 112 0,2-3 0 0,2 1 16 0,1 1-224 0,2-3-48 0,1 1-16 16,14-6 0-16,-3 1-304 0,0 0-48 0,-4 2-16 15,-2 2 0-15,-1 4-160 0,-3-1-32 16,-2 3-16-16,-2 2 0 0,-11 0-176 0,12 7 0 0,-12-7 0 0,10 13 128 16,-2 0-128-16,-1 1 0 0,1 2 0 0,-3 2 0 15,-2 2 176-15,0 3-48 0,1 5-128 0,0 8 192 16,-1 6-16-16,-1 11-16 0,1 11 0 0,0 0 0 16,0 4-32-16,1-3-128 0,0-8 192 0,1 6-64 15,1 6-128-15,3 3 0 0,1 7 144 0,4-9-144 16,1-8 0-16,2-6 128 0,1-9-128 0,-1 2 0 15,1-4 0-15,0 8 0 0,-1 1 0 0,0 2 0 16,1-1 192-16,-8-26-16 0,2 3-16 0,0-2 0 16,1 1 160-16,1 1 48 0,0-1 0 0,1 2 0 15,-1 2-176-15,12 35-16 0,-7-7-16 0,-3-6 0 0,-5-3-160 0,-3-5 160 16,-1-7-160-16,-2-2 160 0,-1-6-160 16,-2-3 0-16,1-2 0 0,-3-4 128 0,0 2-128 0,-3-3 0 15,-1 1 144-15,-1 3-144 16,0-1 144-16,-2 1-144 0,-4 0 192 0,3-4-192 0,-1 2 384 0,0-4-16 15,0-2-16-15,0-1 0 0,0-2 16 0,0-1 0 16,0-5 0-16,0 2 0 0,0 1-80 0,2-4-16 16,-1 1 0-16,3-7 0 0,-1 1 112 0,-1 2 32 15,2-4 0-15,-2 3 0 0,-1 0 96 0,0-1 0 16,1 0 16-16,-10 6 0 0,2-3-176 0,1 2-32 16,-1-2-16-16,2 1 0 0,-2-4 16 0,0 1 16 15,-1 2 0-15,1-2 0 0,-1 2-80 0,-1-3-32 16,1 0 0-16,-5 1 0 0,2-2-224 0,1-1 128 15,1-1-128-15,0 1 0 16,2-1-560-16,2 2-208 0,2-1-32 0,2-1-16 16,2 0-2704-16,7-2-560 0,0 0-96 0,0 0-32 0</inkml:trace>
  <inkml:trace contextRef="#ctx0" brushRef="#br3" timeOffset="156046.79">31770 14043 18143 0,'0'0'800'0,"0"0"160"0,0 0-768 0,0 0-192 0,0 0 0 0,0 0 0 16,0 0 1024-16,0 0 144 0,0 0 48 0,-8-1 0 15,-4 1-304-15,-1 4-48 0,-2-1-16 0,-3 3 0 16,-1-2-144-16,8 1-48 0,-3-1 0 0,-3 2 0 16,0-4-144-16,-2 0-16 0,-2 2-16 0,0-1 0 15,0-3 160-15,-14 0 48 0,5-1 0 0,8 0 0 16,4-2 80-16,1 3 0 0,6-2 16 0,3 0 0 0,1 2-352 0,7 0-80 15,0 0-16-15,0 0 0 0,0 0-192 0,0 0-144 16,0 0 192-16,0 0-192 0,15 0 128 0,3 2-128 16,-2 2 0-16,1 1 0 0,2 1 0 0,0-1 0 15,0 5 128-15,1 0-128 0,-1 4 0 0,-1 4 0 16,-4 3 0-16,0 4 0 0,-3 3 0 0,0 5 0 16,-1 4 0-16,-6 2 0 0,-1 4 0 0,0 2 0 15,-1 5 0-15,0 3 0 0,-2 0 0 0,0 8 0 16,0 2 0-16,-2-4 0 0,0 4 0 0,-1-7 0 15,1-4 0-15,-1 0 0 0,1-3 0 0,-3 2 0 0,1 3 128 16,0-4-128-16,0 1 176 0,0-1-32 16,3-2 0-16,-1-1 0 0,-1 0-16 0,2-1 0 15,1-2 0-15,1 1 0 0,-1 2-128 0,1-3 128 0,1 1-128 0,0-3 128 16,-1 2-128-16,2-2 0 0,-3-4 144 0,0-1-144 16,0-1 0-16,0-2 128 0,0-1-128 0,1-2 0 15,0-3 0-15,1 2 128 0,-1-6-128 0,0 2 0 16,1-3 0-16,-1-3 128 0,-1-1-128 0,0-2 0 15,1-5 128-15,0-4-128 0,-1 0 160 0,0-8-160 16,0 0 192-16,0 0-48 0,0 0-16 0,0 0 0 16,0 0-128-16,12-4 192 0,-2 0-192 0,0-1 192 15,-10 5-192-15,13-7 0 0,0-3 0 0,2 4 128 16,1 0-128-16,1 2 0 0,-1 1 0 0,2 2 0 16,0-2 0-16,0 3 0 0,0 2 0 0,1-1 0 15,0 0 0-15,1 1-176 0,3-1 176 0,2 1-128 16,3 1-128-16,-4 1-32 0,-2-3 0 0</inkml:trace>
  <inkml:trace contextRef="#ctx0" brushRef="#br3" timeOffset="157410.07">31970 14664 19343 0,'-15'-3'848'0,"15"3"192"0,0 0-832 0,0 0-208 16,0 0 0-16,0 0 0 0,0 0 1536 0,0 0 256 15,0 0 48-15,0 0 16 0,7-7-768 0,6 1-128 16,-1 4-48-16,2-3 0 0,1 1 176 0,3-1 16 0,2-1 16 16,2 1 0-16,-2 3-304 0,0 0-64 0,3-2-16 0,-1 3 0 15,-2-2-352-15,-1 1-80 16,-1-2-16-16,-3 1 0 0,-1 1-288 0,-7 0 128 0,0 1-128 0,-2 1 0 15,-5 0 0-15,5-2-224 0,-5 2 16 0,0 0 0 32,0 0-2352-32,3-4-480 0,-1-12-96 0,-2 16 0 0</inkml:trace>
  <inkml:trace contextRef="#ctx0" brushRef="#br3" timeOffset="157676.56">32506 14290 24879 0,'0'0'2208'0,"8"-8"-1760"0,-8 8-448 0,12-5 0 0,-1 2 592 0,-1 1 48 15,-10 2 0-15,10 0 0 0,-10 0-48 0,10 4 0 16,-10-4 0-16,7 13 0 0,-2-2 0 0,-1 6 0 16,-7 2 0-16,2 5 0 0,0 1 96 0,-1 7 16 15,0 4 0-15,-2 2 0 0,-1 1-32 0,0 4 0 16,-1 1 0-16,-1-4 0 0,-3-3-208 0,2-4-32 15,2-2-16-15,1-2 0 0,0-4-224 0,1 2-32 16,1-3-16-16,2-2 0 0,1-2-144 0,3-2 0 16,1-4 0-16,-2-1-176 15,-2-13-400-15,9 2-96 0,1-2-16 0</inkml:trace>
  <inkml:trace contextRef="#ctx0" brushRef="#br3" timeOffset="157917.53">32747 14281 30687 0,'0'0'1360'0,"0"0"288"0,0 0-1328 16,0 0-320-16,0 0 0 0,0 0 0 0,0 0 608 0,4 10 48 0,-3 3 16 0,-1 1 0 16,0 6-80-16,0 3-16 0,-1 1 0 0,-2 7 0 15,0 2-224-15,2 1-48 0,-4 2-16 0,1 1 0 16,-1 0-160-16,1-2-128 0,1-1 192 0,-3-3-192 15,1-3 0-15,-1-5 0 0,3-2 0 0,1 0 0 16,-1-3 0-16,1-4 0 0,1 0-240 0,1-2 80 16,0-3-1248-16,0-9-256 0,0 0-64 0</inkml:trace>
  <inkml:trace contextRef="#ctx0" brushRef="#br3" timeOffset="158177.1">32354 14451 24879 0,'-9'-19'1088'0,"6"5"256"15,1-1-1088-15,6 0-256 0,3 0 0 0,7 1 0 0,4 0 1648 0,4 0 272 16,3 1 48-16,4 3 16 0,6 0-1152 0,-3 2-240 0,1-3-32 16,0 0-16-16,0-1 32 0,2-1 0 0,2 4 0 15,-17 3 0-15,5-1-256 0,0 2-32 0,0-2-16 16,1 2 0-16,-1 1-272 0,1 1 0 0,-6 2-176 0,121-8 176 31</inkml:trace>
  <inkml:trace contextRef="#ctx0" brushRef="#br3" timeOffset="158630.73">31933 15494 7359 0,'0'0'656'0,"0"0"-528"0,0 0-128 0,0 0 0 16,0 0 4352-16,0 0 832 0,12-4 160 0,2 0 32 15,3-1-3520-15,2 0-704 0,1 0-128 0,4-5-48 16,0 2-208-16,4-3-32 0,-3 0-16 0,3 0 0 16,-2-2-336-16,-10 7-64 15,2 0 0-15,1-5-16 0,1 4-176 0,1-3-128 0,-2 2 192 0,-1-1-192 31,-3 3-1168-31,9-7-352 0,-8 5-64 0</inkml:trace>
  <inkml:trace contextRef="#ctx0" brushRef="#br3" timeOffset="159009.44">32119 15400 8287 0,'-17'3'736'0,"6"1"-592"0,-2 3-144 0,2-2 0 0,-1 1 4272 0,1 3 816 0,-1-3 160 0,1 6 48 0,1-3-3616 0,-2 2-720 16,0 2-128-16,0-2-48 0,-1 2-80 0,3 1-32 15,3-3 0-15,2 3 0 0,1-1-352 0,4 1-64 16,5-2 0-16,2-1-16 0,5 3-32 0,4-4 0 16,5 2 0-16,0 0 0 0,2 0-32 0,-1-1-16 15,3 1 0-15,-3-4 0 0,-2 5 32 0,1 0 0 16,-2-2 0-16,1 5 0 0,-2-4 80 0,-8-5 32 16,0 3 0-16,0-1 0 0,0 3 96 0,-1-1 32 15,-1 1 0-15,-2 2 0 0,-2 3-128 0,-3-1-32 0,-2 1 0 16,-1-1 0-16,-5-2 160 0,0 2 16 0,-2-1 16 15,-1-1 0-15,-3-3-16 0,-11 7 0 0,3-6 0 0,1-2 0 16,0-8-256-16,-1 1-48 0,1-3-16 0,0-3 0 16,2-1-352-16,4-3-80 0,0 0-16 0,4-4 0 31,3 1-2144-31,5-4-432 0,2-1-96 0</inkml:trace>
  <inkml:trace contextRef="#ctx0" brushRef="#br3" timeOffset="159268.41">32597 15654 20271 0,'0'0'1792'0,"11"-4"-1424"0,1 2-368 0,-2 0 0 0,-10 2 1120 0,12 3 160 15,-1 1 16-15,-4 5 16 0,-2-1-96 0,-1 6 0 16,-3 2-16-16,2-1 0 0,-6 0 144 0,2 3 48 15,-3 0 0-15,-1 3 0 0,0 0-272 0,-1 0-48 16,-3 3-16-16,1 3 0 0,1-3-320 0,-1 4-64 16,-1-1-16-16,2 2 0 0,-1-3-448 0,2 0-80 15,-2-5-128-15,2-2 176 0,0-2-416 0,4-3-80 16,-3-5 0-16,5-9-16 16,0 0-1328-16,0 0-272 0,0 0-48 0,11-3-16 15,1-4-736-15,-2-4-144 0,1-3-16 0</inkml:trace>
  <inkml:trace contextRef="#ctx0" brushRef="#br3" timeOffset="159491.26">32754 15723 10127 0,'0'0'448'0,"4"-12"96"16,0 2-544-16,0 0 0 0,-4 10 0 0,5-7 0 0,-5 7 4864 0,0 0 848 0,0 0 176 0,0 0 48 16,0 0-3856-16,10 4-768 0,-4 5-160 0,-2 0-16 15,-1 4-288-15,-3-2-48 0,0 3-16 0,0 3 0 16,-2-1-240-16,1 2-48 0,0 1-16 0,0 1 0 15,-2 1-224-15,1 2-64 0,-2-1 0 0,0 1 0 16,0 4-192-16,0-4 0 0,-1 1 0 0,1 0 0 16,-1-2 0-16,2-4-240 0,-3-2 32 0,3-2 0 15,-1-4-320-15,0 0-64 16,4-10-16-16,0 0 0 0,0 0-2080 0,0 0-400 16,0 0-96-16</inkml:trace>
  <inkml:trace contextRef="#ctx0" brushRef="#br3" timeOffset="159654.59">32490 15825 20271 0,'0'0'1792'0,"6"-10"-1424"16,3 4-368-16,5-4 0 0,4 2 2928 0,4-2 512 16,2 4 96-16,-3-3 32 0,1 1-2432 0,2-1-496 15,3 0-80-15,1 2-32 0,0-5 160 0,-10 7 16 0,3-4 16 16,2 2 0-16,0-4-464 0,0 4-80 0,0-2-32 0,-2 3 0 15,-3-3-304-15,13-3-64 0,-12 1-16 0</inkml:trace>
  <inkml:trace contextRef="#ctx0" brushRef="#br3" timeOffset="160156.49">32620 13887 19343 0,'0'0'1728'0,"0"0"-1392"0,-3-8-336 16,3 8 0-16,5-12 368 0,3 3 0 0,1-3 0 0,2 2 0 16,3 0 144-16,1-3 48 0,3 2 0 0,2-2 0 15,3-1 176-15,-7 8 32 0,1-4 16 0,4 2 0 16,0-3-96-16,0 2-32 0,3-3 0 0,-1 3 0 16,-3 1-144-16,18-8-16 0,-9 5-16 0,-7 2 0 15,-7 5-208-15,-2-1-32 0,-3 1-16 0,-10 4 0 16,0 0-64-16,0 0-16 0,0 0 0 0,0 0 0 15,0 0-144-15,0 0 0 0,0 0 0 0,0 0 0 16,0 0 144-16,0 0-144 0,0 0 160 0,0 0-160 16,0 0 0-16,0 0 0 0</inkml:trace>
  <inkml:trace contextRef="#ctx0" brushRef="#br3" timeOffset="161954.6">31650 17741 7359 0,'0'0'320'0,"4"-10"80"0,-4 0-400 0,2-3 0 0,1 1 0 0,0 4 0 0,1-5 3104 16,1 3 544-16,-1-3 96 0,1-1 32 0,0 1-2096 15,0-1-400-15,0-1-96 0,1-1-16 0,0-2-336 0,-4 5-64 16,2 0 0-16,1 1-16 0,2-4-224 0,-1 0-32 16,2-1-16-16,1-2 0 0,0-1-96 0,10-19-32 15,-2 3 0-15,2 4 0 0,2 2-112 0,-1 2-32 16,0-4 0-16,1 1 0 0,-1 5-208 0,2-1 176 16,-1 4-176-16,-2 0 160 0,-2 0 144 0,-2 4 16 15,-2 5 16-15,-3 4 0 0,-2 0-80 0,1 5 0 16,-1 1-16-16,-8 4 0 0,0 0-96 0,12 8-16 15,-4 4 0-15,-3 6 0 0,-2 4 16 0,0 6 0 16,-3-2 0-16,0 5 0 0,0 2-144 0,0 1 128 16,0 3-128-16,-3 0 128 0,0 0-128 0,-1 0 0 0,1 2 0 15,-1-1 0-15,1-1-288 0,-1-2 16 0,1-5 0 16,2-1 0 0,0-3-848-16,2-2-160 0,2-5-48 0</inkml:trace>
  <inkml:trace contextRef="#ctx0" brushRef="#br3" timeOffset="162187.79">31853 17400 29951 0,'-13'7'1328'0,"13"-7"272"0,-7 6-1280 15,7-6-320-15,-4 13 0 0,3 2 0 0,-1 2 272 0,5 3 0 0,1 3 0 0,2 3 0 16,3 0 432-16,4 2 64 0,1 2 32 0,2 1 0 0,3 1-96 0,3 2-32 15,0-1 0-15,-1 1 0 0,-3-2-416 0,0-1-64 16,-3-1-32-16,-1 3 0 0,-1-1-160 0,-3-3-256 16,-1 0 64-16,-3-4 16 15,-3 2-1888-15,0-5-384 0,-4 0-80 0</inkml:trace>
  <inkml:trace contextRef="#ctx0" brushRef="#br3" timeOffset="163221.53">31434 18874 20271 0,'0'0'1792'0,"0"0"-1424"0,0 0-368 0,1-9 0 15,-1 9 1120-15,1-13 160 0,-2 1 16 0,1 12 16 16,0 0-352-16,-4-10-80 0,-2-2-16 0,-2 0 0 0,-1 2-32 16,-2 1-16-16,-1 1 0 0,-2 6 0 15,3-1-240-15,-3 5-32 0,-3 0-16 0,2 6 0 0,-3 5-176 0,2 2-32 16,-1 1-16-16,1 3 0 0,1 2-176 0,-1 3-128 16,2 3 192-16,3-3-192 0,2 1 160 0,4-2-160 15,1-3 128-15,3-1-128 0,3-2 128 0,3-2-128 16,4-7 0-16,1 1 128 0,2-8 64 0,1-1 16 15,3-1 0-15,-1-4 0 0,1-4 144 0,-1 0 32 16,0-6 0-16,-1-1 0 0,0 0-176 0,-4 2-16 16,-2 1-16-16,-2-1 0 0,1-1-176 0,-2 0 160 15,-1 1-160-15,-4 3 160 0,0 0-160 0,0 11 160 0,0 0-160 16,0 0 160-16,0 0-160 0,0 0 160 0,0 0-160 16,-9 9 160-16,1 5-160 0,3 1 0 0,2 2 0 15,2 0 0-15,0 1 0 0,2 1-144 0,2-1 144 0,2 0 0 16,1-2 0-16,3 0-128 0,2-5 128 0,2-2 0 15,2-3 0-15,2 1-128 0,1-5 128 0,0-2 0 16,-1-4 0-16,2-2 0 0,-1-2 0 0,1-4 0 16,2-3 0-16,-1-3 176 0,-1-1-48 0,-1 0-128 15,-2 0 176-15,1 1-176 0,-3-1 160 0,0 0-160 16,0 1 128-16,-2-3-128 0,0 0 0 0,-1-3 0 16,0 0 128-16,0-2-128 0,0-1 0 0,0-1 144 15,-3 1-144-15,3-5 0 0,-2-4 0 0,-1 2 0 16,0 0 0-16,-2 0 0 0,-2 3 128 0,0-4-128 15,-1-1 0-15,-1 2 0 0,-2 3 0 0,1 3 0 16,-1 2 0-16,0 6 0 0,0 2 0 0,0 5 0 16,0 13 0-16,0 0-176 0,-2-5 48 0,2 5 0 15,-6 9 128-15,-2 5 0 0,-1 3-144 0,0 3 144 0,0 6 0 0,0 0-144 16,-1 5 144-16,0 2 0 0,0 2-128 0,-2 4 128 16,0-1 0-16,0 4 0 0,2 2 0 0,1-1-128 15,2 2 128-15,1-5 0 0,3 0 0 0,1-3 0 16,0-4 0-16,4-3 0 0,2-6 0 0,3-2 0 15,1-4 0-15,5-3 0 0,2-2 0 0,3-4 0 16,0 0 0-16,2-8 144 0,3-2-144 0,1-3 0 16,2-6 0-16,0-1 128 0,2-1-128 0,3-6 0 15,-2-4 144-15,-1-1-144 0,-2 1 0 0,-4-3 144 16,-1-5-144-16,-2-2 0 0,-4-2 144 0,-1-3-144 0,-4-4 0 16,0-1 144-16,-2-5-16 0,-2-2 0 0,-2-3 0 15,-1 3 0-15,-2 1-128 0,-1 6 0 0,-1 4 0 0,-1 10 0 16,0 5-160-16,-1 8 160 0,0 5 0 0,3 10-144 15,-11 1 144-15,1 9 0 0,-1 7 0 0,-2 4 0 16,-2 6 0-16,1 3-128 0,0 6 128 0,0 3 0 16,1 5 0-16,2-1 0 0,1 3 0 0,-1-1 0 15,1 6 0-15,5-1-128 0,0-1 128 0,3-4 0 16,-1-6-176-16,4 1 176 0,4-7-208 0,3 0 80 31,1-3-2304-31,0-2-464 0,0-6-96 0</inkml:trace>
  <inkml:trace contextRef="#ctx0" brushRef="#br3" timeOffset="163840.5">31060 19978 9215 0,'-17'4'816'0,"7"-2"-656"0,-1 2-160 0,1 0 0 0,1 1 2640 0,2 1 496 0,1 3 112 0,2-1 16 16,2 2-1824-16,2-10-352 0,2 12-80 0,1-3-16 15,-3-9-160-15,7 11-48 0,2-6 0 0,1-1 0 16,3-2-48-16,0-2-16 0,1-3 0 0,0-3 0 15,2-5-64-15,3 2-16 0,2-4 0 0,-1-2 0 16,-1-3-80-16,0 1-32 0,-1 0 0 0,-3 1 0 16,-2-1-208-16,-3 3-64 0,-2-1 0 0,-2 0 0 15,-2-1 64-15,-3 4 16 0,-1 0 0 0,0-1 0 0,-2 3-48 0,-1 3-16 16,3 7 0-16,0 0 0 0,-9 0-112 0,-1 3-32 16,-1 4 0-16,-1 2 0 0,-2 6-128 0,1 3 0 15,2 0 0-15,0 1 0 0,-1 3 0 16,3 5 0-16,0-1 128 0,3 3-128 0,1-2 0 0,2-1 0 15,2-4 0-15,2-2 0 0,2-1-128 0,2-4-16 16,4-1 0-16,0-5 0 16,1 0-1376-16,3-2-272 0,2-4-48 0,1-3-8080 15,1-3-1632-15</inkml:trace>
  <inkml:trace contextRef="#ctx0" brushRef="#br3" timeOffset="164012.38">31571 20176 18431 0,'-9'13'1632'0,"9"-13"-1312"0,0 0-320 0,0 0 0 16,0 0 4656-16,0 0 848 0,3 9 192 0,-2 0 16 15,-1-9-3872-15,0 0-784 0,4 6-160 0,-4-6-16 16,0 0-560-16,0 0-128 0,10 1 0 0,-10-1-16 31,11-2-576-31,-2-2-112 0,-2-5-32 0,-2 2 0 16,-2-1-3040-16,2-3-624 0</inkml:trace>
  <inkml:trace contextRef="#ctx0" brushRef="#br3" timeOffset="164338.84">31826 19730 25455 0,'-3'-18'1120'0,"3"8"240"0,2-1-1088 0,2 2-272 16,0-1 0-16,0 6 0 0,-4 4 960 0,0 0 128 16,0 0 16-16,8 5 16 0,-8-5-176 0,8 17-48 15,-2 2 0-15,0 2 0 0,-5 6-208 0,3-2-48 16,-2 7-16-16,-1 1 0 0,1 1-176 0,0 0-48 16,0-1 0-16,0 0 0 0,-1-2-48 0,1 1-16 15,0-5 0-15,-1 0 0 0,1-7-336 0,-1-2 0 16,2-3 0-16,0-6 0 0,-3-9 320 0,0 0-16 0,0 0 0 0,0 0 0 15,13-1 384-15,0-3 80 0,-2-8 0 0,3-3 16 16,0-4-224-16,0-4-48 0,-1 0-16 0,-2-5 0 16,1 0-336-16,-3 0-160 0,-3 3 160 0,-1-3-160 15,0 3 0-15,0-1 128 0,0 3-128 0,-2 5 0 16,1 4 0-16,-1 0-256 0,1 4 48 0,-1 0 16 31,-3 10-1552-31,0 0-304 0,0 0-64 0</inkml:trace>
  <inkml:trace contextRef="#ctx0" brushRef="#br3" timeOffset="164663.18">32154 19954 33743 0,'0'0'1488'0,"0"0"320"0,0 0-1440 0,0 0-368 0,0 0 0 0,8 4 0 0,-8-4 448 0,10 4 0 16,0-3 16-16,1-2 0 0,-1-2 0 0,0 0 0 15,3-3 0-15,-3 0 0 0,0 1-208 0,-1-3-64 16,-2 0 0-16,-7 8 0 0,5-6-192 0,-5 6 0 16,0 0 128-16,0 0-128 0,-3-9 176 0,3 9-16 15,-10-2 0-15,-1 4 0 0,2 5 64 0,1 0 16 16,-4 3 0-16,2 3 0 0,-1 1-64 0,0 4-16 16,4 2 0-16,0-1 0 0,2 0-160 0,3 0 0 15,0 0 0-15,4-2 0 0,-1-2 0 0,3-1 0 0,0-2 0 0,3-2-176 16,1-3-160-1,1-2-48-15,-9-5 0 0,14 2 0 16,0-2-1840-16,0 0-368 0,-2-3-80 0</inkml:trace>
  <inkml:trace contextRef="#ctx0" brushRef="#br3" timeOffset="164886.84">32443 19954 31215 0,'0'0'1376'0,"0"0"288"0,0 0-1328 0,0 0-336 0,-9 0 0 0,9 0 0 16,-9 4 720-16,9-4 80 0,-9 5 16 0,0 4 0 0,2-2-288 0,-1 5-48 15,-1-2-16-15,2 4 0 0,-2 1-112 0,4 3-32 16,-2-2 0-16,1 1 0 16,3 0-192-16,2-2-128 0,0-2 160 0,2-1-160 0,2 0 0 15,-3-12 128-15,5 7-128 0,-5-7 0 0,10 5 0 0,1-1 0 16,-1-4 0-16,4-4-160 15,0-1-1056-15,0 0-224 0,0-5-32 0</inkml:trace>
  <inkml:trace contextRef="#ctx0" brushRef="#br3" timeOffset="165316.81">32678 19359 11967 0,'0'0'1072'15,"-9"1"-864"-15,9-1-208 0,-9 4 0 0,9-4 1328 0,0 0 208 0,0 0 64 0,-9 1 0 16,9-1-832-16,0 0-176 0,0 0-16 0,0 0-16 16,0 0 736-16,0 0 160 0,0 0 16 0,-6 5 16 15,6-5-176-15,-5 14-32 0,0-2-16 0,2 4 0 16,1 4-32-16,0 5 0 0,0 3 0 0,-1 6 0 16,2 7-464-16,0 1-80 0,0 2-32 0,-2 1 0 0,3-1-96 15,-1-2-32-15,0-4 0 0,-2-5 0 0,-1-5-288 16,2 0-64-16,-1-1-16 0,1 0 0 0,-2-1-160 0,-1 1 0 15,0-4 0-15,1 2 0 16,0-3-720-16,-1-3-32 0,-2-4 0 0,2-3 0 16,5-12-2384-16,-3 9-496 0</inkml:trace>
  <inkml:trace contextRef="#ctx0" brushRef="#br3" timeOffset="165807.84">32495 19970 28447 0,'0'0'1264'0,"9"-8"256"0,1 0-1216 0,2-2-304 15,2 1 0-15,2-4 0 0,2 2 768 0,0-1 112 0,-1 0 16 0,2-5 0 16,1 1-352-16,-1-2-64 0,0-1-16 0,0 1 0 16,0 0-128-16,-1 2-16 0,-3 2-16 0,-1 3 0 15,-3 0 80-15,-2 6 32 0,-9 5 0 0,0 0 0 16,0 0-160-16,0 0-48 0,1 9 0 0,-3 5 0 16,-2 2-208-16,-1 5 144 0,-3 0-144 0,0 3 128 15,-3-2-128-15,2-2 192 0,1 1-192 0,-1-1 192 16,1-2-48-16,3-3 0 0,1-1 0 0,2 0 0 15,-1-4 256-15,3-10 48 0,5 12 16 0,-5-12 0 16,10 5-96-16,0-2-32 0,3-4 0 0,-1-3 0 16,2-1-16-16,-4 0 0 0,-1-2 0 0,1 0 0 15,0-3-32-15,0 1-16 0,-1-4 0 0,0 2 0 0,-1 1-272 16,2-10 0-16,-5 0 0 0,-3 4 0 0,-2-1 0 16,-2 2 0-16,-2 4 0 0,-1 3 0 0,-1-2 192 15,1 7-64-15,-2 1 0 0,0 1-128 0,-2 1 0 16,0 0-176-16,0 0 0 0,0 1 0 0,0 0-48 0,-6 2-16 15,3-1 0-15,12-2 0 0,0 0-80 0,0 0 0 16,0 0-16-16,0 0 0 0,0 0 0 0,9-5 0 16,1 0 0-16,-2 1 0 0,2-2 336 0,0 1 0 15,2 2 0-15,-1-1 0 0,2-1 0 0,1 3 0 16,-3 1 0-16,12 2 0 0,-2 3 0 0,-2 5 0 16,0-2 144-16,-4 5-16 0,-2 3 32 0,-2 0 16 15,-2-1 0-15,1 1 0 0,-3 1-48 0,-2-1-128 0,-2 0 192 16,1 0-64-16,-2-1-128 0,-1 2 128 0,1-2-128 15,0 1 128-15,0-2-128 0,-2-2 160 0,0-11-160 0,0 0 160 16,0 0-32-16,0 0-128 0,0 0 192 0,0 0-64 16,0 0-128-16,0 0 0 0,0 0 0 0,0 0 0 15,0 0-176-15,0 0-112 0,0 0-32 0,0 0 320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11:38.70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27383 8587 13823 0,'0'0'1216'0,"0"0"-960"0,0 0-256 0,5-13 0 16,0 2 688-16,-5 11 80 0,4-13 32 0,1-1 0 0,-2 2 432 0,0 1 96 15,-3-3 16-15,0 3 0 0,-1-1 64 0,-3-2 0 16,0-1 16-16,-1-3 0 0,-1-1-336 0,-3 1-64 15,-4-1 0-15,-2 0-16 0,-3 0-400 0,-4 1-80 16,-4 2-16-16,-4 0 0 0,-5 4-64 0,-1 3-32 16,-2 0 0-16,3 5 0 0,-2 4 16 0,0 4 0 15,-1 5 0-15,1 2 0 0,0 6-48 0,-1 10-16 16,-2 1 0-16,-2 3 0 0,-3 2-176 0,0 5-16 16,3 8-16-16,3 4 0 0,1 8-32 0,3 3 0 15,4 7 0-15,1 3 0 0,2 6-128 0,4 7 0 16,3 4 144-16,3 1-144 0,6 0 0 0,0 1 0 15,3 0 0-15,1-1 0 0,3-7 0 0,4-2 0 16,-3-8 0-16,4-1 0 0,4-3 0 0,-2-6 0 16,3 3 0-16,3-8 0 0,0-4 0 0,1 0 0 15,1-10 0-15,1-3 128 0,-2-6-128 0,1-4 0 16,2 1 0-16,0-10-128 16,0-2-1232-16,-2-5-240 0,-4-2-64 0,-6-12-13376 0</inkml:trace>
  <inkml:trace contextRef="#ctx0" brushRef="#br0" timeOffset="174.89">26219 9855 34095 0,'0'0'1504'0,"0"0"320"0,0 0-1456 0,0 0-368 0,8-7 0 0,2 0 0 16,3 3 448-16,5-2 0 0,5 0 16 0,3-1 0 15,5-1 224-15,3-1 32 0,4-5 16 0,6 2 0 0,4 2-384 0,5-3-80 16,6 3-16-16,-3 1 0 15,-4-3-1024-15,-5 1-224 0,-5-3-32 0,-5 4-10016 16,-6 1-2000-16</inkml:trace>
  <inkml:trace contextRef="#ctx0" brushRef="#br0" timeOffset="412.29">27414 9526 28559 0,'-2'14'2544'0,"1"0"-2032"15,1 5-512-15,0 5 0 0,1 2 448 0,0 4 0 16,-1 6 0-16,1 3 0 0,-1-1 336 0,0 0 64 16,0-2 16-16,3 0 0 0,-2 3-544 0,-1-2-128 0,0-5 0 0,3 1-16 15,1-7-176-15,-2 0-176 0,2-6 48 0,0-6 0 31,-2-5-1184-31,-2-9-224 0,0 0-64 0,0 0-11664 0</inkml:trace>
  <inkml:trace contextRef="#ctx0" brushRef="#br0" timeOffset="725.81">27730 9553 27647 0,'0'10'2448'0,"-2"3"-1952"0,0 2-496 0,-1 4 0 0,2 4 640 0,-3 5 48 16,-2 0 0-16,-1 1 0 0,2 0 288 0,-1-3 64 16,-3 0 16-16,1-2 0 0,1 2-480 0,2-1-80 15,0-4-32-15,1-2 0 0,-1-5-192 0,1-7-32 16,4-7-16-16,0 0 0 0,0 0 224 0,0 0 32 16,8-6 16-16,-1-7 0 0,2-3 256 0,3-5 48 15,0-1 16-15,4-5 0 0,1 0-304 0,1-5-48 16,-4 1-16-16,1-2 0 0,-1 1-224 0,0 0-48 15,-1 3-16-15,1 5 0 0,1 1-160 0,-1 4 0 16,1 3 0-16,-1 2 128 0,0 6-128 0,-1 2 0 16,1 3-192-16,-1 3 192 15,0 0-1136-15,-1 2-96 0,1 5-32 0,-2 0-10736 0,0-2-2144 0</inkml:trace>
  <inkml:trace contextRef="#ctx0" brushRef="#br0" timeOffset="1065.25">28650 9344 17503 0,'0'0'768'0,"0"0"176"0,-4-6-752 0,4 6-192 0,-4-9 0 0,4 9 0 16,-9-5 3696-16,-1 2 704 0,1 3 144 0,-7 3 16 16,-3 1-3296-16,-5 2-672 0,-1 0-128 0,0 7-16 15,-3 0-224-15,-1 5-32 0,0 5-16 0,1-4 0 16,1-2 128-16,3 3 16 0,0-1 16 0,5 0 0 15,5 0-64-15,3-2-16 0,4 0 0 0,5-2 0 0,8-5-112 0,4 1-16 16,1-4-128-16,9 2 192 0,-2-3 144 0,4 3 32 16,2-2 0-16,-1-1 0 0,-3 2-240 0,-1-2-128 15,-1 4 160-15,-3-1-160 0,-2 3 176 0,-3 3-176 16,-2-2 192-16,-3 2-192 0,-2 0 480 0,-6 0-16 16,0 2 0-16,-3-1 0 0,-3 2-112 0,-1-1-32 15,-3-2 0-15,-1-4 0 0,-1 1-320 0,-1-3 144 16,-4 0-144-16,3-3 0 15,-1-1-912-15,1-5-304 0,2-4-48 0,2-2-10896 16,2-2-2192-16</inkml:trace>
  <inkml:trace contextRef="#ctx0" brushRef="#br0" timeOffset="1349.25">29026 8265 30111 0,'-11'4'1344'0,"11"-4"256"0,-9 5-1280 0,2 5-320 16,1 5 0-16,2 7 0 0,-2 5 0 0,2 5 0 0,2 2 0 0,2 7 0 16,1 4 240-16,1 7-32 0,1 3 0 0,3 1 0 15,-1 4 112-15,0 3 32 0,-1 6 0 0,-1 2 0 16,1 0-112-16,-4-2-32 0,0-4 0 0,-2-3 0 15,0-7-64-15,-1-4-16 0,-1-8 0 0,1-5 0 16,-2-5-128-16,-1-3 128 0,3-5-128 0,-2-4 128 16,-1-7-1440-16,-2-4-288 0,8-10-64 0</inkml:trace>
  <inkml:trace contextRef="#ctx0" brushRef="#br0" timeOffset="1470.79">28794 9109 12895 0,'17'-2'1152'15,"4"-2"-928"-15,0-4-224 0,6 2 0 0,5-4 3008 0,2 1 576 16,0-4 96-16,2 0 32 0,1 1-2304 0,-3-1-448 16,-3 1-80-16,-5 2-32 0,-2-2-848 0,-3 4-208 15,-6 0-32-15,-2 5-8304 16,-4 0-1664-16</inkml:trace>
  <inkml:trace contextRef="#ctx0" brushRef="#br0" timeOffset="1697.16">29301 9071 9215 0,'5'13'816'0,"-4"-7"-656"0,-1 6-160 0,0-1 0 16,-1 4 2272-16,-3 6 416 0,0-2 96 0,2-5 16 15,-3 1-656-15,-1 8-128 16,1-3-32-16,2-1 0 0,-1-5-880 0,1-1-176 0,2 0-32 0,1-6-16 16,0-7-624-16,0 0-112 0,0 0-16 0,0 0-128 15,6 5 240-15,-6-5-64 0,8 4-16 0,0-3 0 16,0-1 96-16,1 2 32 0,0-4 0 0,1 1 0 15,1-3-288-15,-1 2 0 0,-1-2 128 0,5 0-128 16,-2-5-1920-16,0 2-432 0,2-11-80 16,0 1-32-16</inkml:trace>
  <inkml:trace contextRef="#ctx0" brushRef="#br0" timeOffset="3255.63">4486 13601 26719 0,'-33'8'2368'0,"14"-4"-1888"16,1 4-480-16,-1 1 0 0,-2 0 192 0,1 4-64 16,-1 3-128-16,3 5 192 0,-1 0 160 0,-4 6 32 15,-3-1 0-15,1 4 0 0,-3 1-32 0,0 2 0 16,0 0 0-16,-1 2 0 0,2 1 96 0,6-1 32 15,3 1 0-15,8-11 0 0,1 1-160 0,4 3-48 16,5-1 0-16,3-1 0 0,4-4-272 0,4-2 160 16,7 0-160-16,4-7 128 0,2-4 352 0,4-4 64 0,2-1 16 0,3-7 0 15,2-3 64-15,0-1 16 16,3-6 0-16,2-4 0 0,0-3-208 0,2-1-48 0,2 0 0 0,-3-2 0 16,1-5-48-16,11-8-16 0,-13 1 0 0,-8 6 0 15,-8-2-112-15,-6 6-16 0,-8-1-16 0,-6 3 0 16,-5 2 80-16,-6 1 0 0,-5 0 16 15,-5 0 0-15,-7-6 144 0,-3 5 32 0,-6 2 0 0,-1 1 0 16,1-1-448-16,1 6 0 0,3 2 128 0,2 5-128 16,4 0-256-16,4 2-96 0,5 6-16 0,3 0 0 15,1-2-2624-15,10-1-528 16,0 0-96-16,0 0-32 0</inkml:trace>
  <inkml:trace contextRef="#ctx0" brushRef="#br0" timeOffset="3505.58">5102 13583 27407 0,'3'36'1216'0,"2"-8"256"0,1 4-1184 0,2 7-288 0,0 4 0 0,-1 4 0 0,0 4 640 0,-4 0 64 16,0 0 0-16,-3-13 16 0,-1-1 384 0,-1 1 80 16,1 0 16-16,-1-4 0 0,-2-4-368 0,0-2-64 15,-1-4 0-15,1 4-16 0,1-10-176 0,5-5-48 16,-2-13 0-16,0 0 0 0,0 0 112 0,7-12 32 15,4-6 0-15,-1-4 0 0,1-8-128 0,2-1-32 16,0 1 0-16,3-4 0 0,1-3-352 0,0 0-160 16,2 1 128-16,1 2-128 0,0 2 0 0,0 8 128 0,3 0-128 15,1 3 0-15,2 4 0 0,-1 1 0 16,-2 5 0-16,2 1 0 16,0 6-1424-16,0-1-272 0,0 0-48 0,2 1-15792 0</inkml:trace>
  <inkml:trace contextRef="#ctx0" brushRef="#br0" timeOffset="3962.34">6348 13685 26719 0,'-11'0'2368'0,"-3"-1"-1888"15,-4-1-480-15,-1 0 0 16,-4-1 1408-16,-4 0 192 0,-5 0 48 0,1 0 0 0,0 1-1232 0,-3 3-240 15,1 4-48-15,0 3-128 0,0-2 0 0,0 8 0 16,0 3 0-16,1 3 0 0,0 4 0 16,1 5 0-16,1 7-144 0,3 1 144 0,4 4-128 0,6 2 128 15,1-2-128-15,7-2 128 0,6-3 0 0,5-5 0 16,5-4 0-16,5-3 0 0,5-9 304 0,3-6 144 16,3-4 16-16,4-6 16 0,3-7 48 0,4-8 16 15,5-3 0-15,0-7 0 0,2-2-176 0,1-5-48 16,-2-3 0-16,0-3 0 0,2-6-96 0,-7 3-32 15,-2-5 0-15,-5 2 0 0,-6-3 272 0,-4-2 48 16,-4 1 16-16,-5-7 0 0,-4-4 144 0,-2-6 32 16,-3-9 0-16,-2-3 0 0,-6-7-320 0,-3-5-64 15,-6-5-16-15,3-2 0 0,2 4-176 0,1 17-128 16,5 14 144-16,2 14-144 0,2 11 0 0,-1 11 0 16,1 11 0-16,-1 7 0 0,3 8 0 0,-8 18 0 15,1 9 0-15,-1 14 0 0,-1 11-128 0,0 7 128 16,-1 10-192-16,-4 9 192 0,0 9-192 0,0 14 192 0,3 8-192 0,-1 2 192 15,2 2-400-15,4 2 16 0,3-3 16 0,5-10 0 32,5-14-304-32,1-13-64 0,2-13-16 0,0-4 0 15,2-8-880-15,2-7-176 0,1-9-48 0,5-9-8560 0,-1-8-1712 0</inkml:trace>
  <inkml:trace contextRef="#ctx0" brushRef="#br0" timeOffset="4338.51">6783 13635 38639 0,'0'0'1712'0,"-3"14"352"0,4 3-1648 0,6-3-416 16,3 1 0-16,5 0 0 0,4 2 208 0,3-2-32 15,0-2-16-15,0-7 0 0,3-1 32 0,0-5 0 16,4-5 0-16,-1-1 0 0,-1-8-192 0,0-1 0 15,2-1 144-15,0-3-144 0,-5-4 128 0,2 1-128 16,-6-6 128-16,0 2-128 0,-1-3 144 0,-2 2-144 16,-4 1 192-16,-5 3-192 0,-2 0 368 0,-5 1-48 15,-4 2 0-15,-6 2 0 0,-5 0 112 0,-2 7 16 16,-4-1 0-16,-2 11 0 0,-1 2-176 0,-1 11-16 16,-2 4-16-16,0 7 0 0,2 8-240 0,-3 7 0 0,0 1 0 15,3 11 0-15,2 3 0 0,6 4 0 0,3 2 0 16,4-1 0-16,6 1 0 0,4-4-128 15,5-1 128-15,4-8 0 0,2-5-160 0,4-5 32 0,5-4 0 0,2-4 0 32,2-4-1088-32,3-7-192 0,2-6-64 0,3-6 0 15,3-5-1328-15,3-6-272 0,22-14-48 0,-7-10-16 0</inkml:trace>
  <inkml:trace contextRef="#ctx0" brushRef="#br0" timeOffset="4639.14">7897 13455 22111 0,'-13'38'1968'0,"2"-9"-1584"0,1 8-384 0,-3 6 0 0,-2 3 2624 0,-1 8 448 15,-3 1 96-15,1 3 16 0,1-2-1600 0,1-6-320 16,2-3-64-16,0-8-16 0,4-5-528 0,1-5-96 16,1-7-32-16,3-4 0 0,1-8-208 0,3-1-32 15,1-9-16-15,0 0 0 0,5-14 160 0,4-5 16 16,2-3 16-16,3-7 0 0,2-4 0 0,1-4 0 15,4-3 0-15,0 0 0 0,5-5 176 0,2 3 16 16,1 2 16-16,0-1 0 0,2 4-16 0,-1 7 0 16,2 0 0-16,0 7 0 0,2 1-272 0,-1 4-64 15,-1 5-16-15,1 0 0 0,0 4-304 0,1 4 0 16,-1 4 128-16,0 4-128 16,-1 4-912-16,0-2-240 0,0 2-64 0,-3 5-19808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10:10.6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5298 9810 17503 0,'0'0'1552'0,"0"0"-1232"15,0 0-320-15,-6-4 0 0,6 4 320 0,0 0 16 0,0 0 0 0,0 0 0 16,-5-3 400-16,5 3 80 16,-8-7 16-16,8 7 0 0,0 0 48 0,0 0 16 0,-5-7 0 0,5 7 0 15,0 0-176-15,0 0-16 0,0 0-16 0,0 0 0 16,1-4-176-16,2 1-48 0,3-3 0 0,-2 4 0 15,1-1-128-15,4 1-16 0,-2 1-16 0,4-1 0 16,6 0 80-16,4-2 32 0,0 1 0 0,1 1 0 16,-2-1 16-16,2 2 0 0,2 1 0 0,4-1 0 15,3-1-96-15,0 1-16 0,6 0 0 0,3 1 0 16,3-1-16-16,-2-2-16 0,0 2 0 0,3 0 0 16,0-2-96-16,1 1 0 0,-2 0-16 0,4-2 0 0,1-1 0 0,4 2 0 15,0 0 0-15,3 0 0 0,1 2-32 0,0-1 0 16,1-1 0-16,-2-2 0 0,-3 1-144 0,3 0 192 15,1 1-192-15,2-5 192 0,4 2-64 0,-1 3 0 16,-1 1 0-16,-1-5 0 0,-2 0 48 0,0-2 0 16,1 2 0-16,3 3 0 0,2-2-48 0,0 2 0 15,1-1 0-15,-2 3 0 0,-2-2-128 0,-2 1 128 16,1 2-128-16,2 1 128 0,0 0-128 0,4 1 0 16,-1 2 0-16,-1-2 128 0,-5-1-128 0,1 1 0 15,-1 2 0-15,2-2 0 0,2-1 0 0,3 0 0 16,5 1 0-16,-4-1 128 0,-4-1-128 0,2 1 0 15,-2 0 0-15,3 0 0 0,1-1 0 0,1 0 0 16,1-2 0-16,-2-1 0 0,-5-1 176 0,-3 1-48 0,2 3-128 0,-1-1 192 16,2-1 16-16,0 1 0 15,-2 2 0-15,1 0 0 0,-1-2 0 0,0 2 0 16,-3 0 0-16,-2 0 0 0,-2-1-80 0,-1 0-128 16,2-1 176-16,-1 2-176 0,0-1 128 0,-1 0-128 15,-1 0 0-15,-5-1 0 0,0 0 128 0,-6-1-128 0,-2 1 0 0,-1-1 0 16,-3-1 0-16,-1 2 0 0,-3 2 128 0,-2 0-128 15,-3 0 0-15,-1 0 0 0,-4 0 0 0,-2 0 0 16,-3 1 144-16,-2 0-144 0,-12-1 0 0,0 0 144 16,0 0 32-16,0 0 0 0,0 0 0 0,0 0 0 15,0 0 160-15,0 0 48 0,-17-2 0 0,1 2 0 0,-5-1-176 0,-3-1-16 16,-4 1-16-16,-2 0 0 0,-6 1-176 0,-1 0 128 16,-3 0-128-16,-6 1 128 0,-5 0-128 0,-2-1 0 15,-6 0 0-15,1 0 0 0,-5 0 0 0,2 3 0 16,-2-2 128-16,-3 2-128 0,-4-1 0 0,-4 1 0 15,-5-1 0-15,2 0 0 0,-1-1 0 0,1 1 128 16,-1 0-128-16,-4-1 0 0,-6 0 0 0,0-1 0 16,2 0 0-16,-1 3 0 0,-2 1 0 0,-5-2 0 15,-5 1 0-15,1 0 0 0,3 0 0 0,-7 1 0 16,-2 2 0-16,0-1 0 0,-2 2 0 0,1 1 0 16,-2-2 0-16,0 1 0 0,-1 1 0 0,4-1 0 0,2 1 0 15,2-4 0-15,1-2 0 0,1 3 0 0,0 4 0 0,3-2 0 16,6-1 0-16,3-2 0 15,1-2 0-15,1 0 0 0,2 0 0 0,2 1 0 16,5-1 0-16,6 2 0 0,5-4 0 0,1 0 0 0,2-1 0 0,2-2 0 16,2 2 0-16,6 0 0 0,4 0 0 0,7-1 0 15,5 0 0-15,4 0 0 16,0 0 0-16,6-1 0 0,2 2-128 0,5-1 128 16,3 2-160-16,3 0 160 0,3 0-192 0,9 0 192 15,0 0-208-15,0 0 80 0,0 0-112 0,12 6-16 16,3-1 0-16,7 1 0 0,3 1 80 0,7-3 16 15,5 1 0-15,10 0 0 0,6 0 160 0,8-3-128 0,5 1 128 0,5-2-128 16,2 0 128-16,8 2 0 0,7 1 0 0,6-3 0 16,4-2 0-16,4-1 0 15,3 0 0-15,8 1 0 0,8-1 0 0,0 1 0 0,-2-3 0 0,7 0 0 16,8-2 0-16,-1 1 0 0,-1-1 160 0,4-6-160 16,4 0 0-16,-1-2 0 0,-5-5 0 0,5 1 0 15,2 0 0-15,-1 1 0 0,-4-2 0 0,2 0 0 16,-3-1 128-16,-4 2-128 0,-5 4 0 0,1 1 0 0,0 1 0 0,-5 3 0 15,-4 0 0-15,-3 4 0 0,-1 5 0 0,-8 0 0 16,-6-3 0-16,-5 3 0 0,-4 2 0 0,-4 1 0 16,-3 2-176-16,-6 2 176 15,-7-3-1680-15,-7 2-224 0,-9 2-32 0,-5-1-15216 16</inkml:trace>
  <inkml:trace contextRef="#ctx0" brushRef="#br1" timeOffset="11515.33">6384 1986 6447 0,'0'0'576'0,"0"0"-576"0,0 0 0 0,0 0 0 16,0 0 1392-16,0 0 160 0,0 0 48 0,0 0 0 16,0 0-464-16,0 0-96 0,0 0-16 0,-8 6 0 15,8-6 192-15,-6 4 16 0,6-4 16 0,-7 8 0 16,1-3 16-16,6-5 0 0,-6 4 0 0,6-4 0 15,0 0-352-15,0 0-64 0,0 0-16 0,0 0 0 16,0 0-288-16,0 0-64 0,0 0-16 0,0 0 0 16,0 0-160-16,7 9-48 0,5-6 0 0,2-1 0 15,1-2 64-15,4-2 0 0,4 1 0 0,1 0 0 16,-1 0-96-16,2-2-16 0,1 2 0 0,2 0 0 16,2-1-208-16,2 1 176 0,0 0-176 0,-1 1 160 0,1 0 16 0,1 0 0 15,2 0 0-15,-1 0 0 0,-1 0 32 0,-1 0 16 16,2 0 0-16,-1 0 0 0,-2-3-32 0,-1 3 0 15,1 0 0-15,-1 0 0 0,2-1-64 0,0 0-128 16,1 1 176-16,-1-2-176 0,-1 2 128 0,4 2-128 16,3-2 0-16,0 1 0 0,0 1 128 0,0 1-128 15,3-2 0-15,-3-1 0 0,-1 0 0 0,0 2 0 16,1 0 0-16,-10 1 0 0,4-2 0 0,2 1 0 16,0 1 0-16,3-2 0 0,3 2 128 0,-4-1-128 15,5 0 0-15,-2 1 0 0,0-1 160 0,-1 0-160 16,1 1 128-16,-2 1-128 0,0-2 192 0,1 1-64 15,3 1 0-15,-1-2 0 0,0-1-128 0,0-1 192 16,1-1-192-16,0 0 192 0,1 0-192 0,-2-1 0 16,0-2 144-16,-1 3-144 0,1 1 0 0,-1 1 144 15,2 3-144-15,13-2 0 0,-8-1 0 0,-1-1 0 16,-1 0 0-16,-1 1 0 0,1-1 128 0,-3 0-128 16,0-1 0-16,0 1 0 0,-1 0 0 0,1 1 0 15,0 0 0-15,1 1 0 0,0-2 128 0,0 1-128 16,0 1 0-16,0-2 0 0,1-1 0 0,-1 0 0 0,1 0 0 0,-2 1 0 15,-2 1 0-15,2 1 0 0,-2 1 0 0,2 0 0 16,-1 2 0-16,0-3 0 0,-2-1 0 0,1 2 0 16,1-2 0-16,3 0 0 0,-2 1 0 0,2-2 0 15,-2 0 0-15,1 1 0 0,-2 0 0 0,2 2 0 16,0-2 128-16,1-1-128 0,-2 0 0 0,2 1 0 16,2 2 0-16,-1-2 0 0,2-1 0 0,-2 0 0 15,0 0 176-15,0 0-176 0,-1 0 160 0,3 0-160 0,1 1 240 0,0 1-48 16,-2-2-16-16,2 0 0 0,0 0-176 0,1-2 0 15,0 1 0-15,1 1 0 0,-2-2 0 0,1 0 0 16,0 1 0-16,1 0 0 0,0-2 0 0,1 2 0 16,-2-2 0-16,0 0 128 0,1-1-128 0,-1-2 160 15,-1-1-160-15,0 3 160 0,-1-1-160 0,1 0 0 16,0 0 0-16,1 3 0 0,-3-2 0 0,0-3 0 16,2 1 0-16,-1 1 0 0,1-3 0 0,-1 3 0 15,0-4 0-15,1 0 0 0,-1 1 0 0,1-1 0 0,1 2 0 0,-1 0 0 16,0 2 0-16,1-3 0 0,2 4 0 0,-1 0 0 15,2 0 0-15,-1-2 0 0,-3 1 0 0,1 0 0 16,2 1 0-16,-1-1 0 0,0 1 0 0,-1 2 0 16,1-1 0-16,0 2 0 0,-2-3 0 0,0-1 0 15,2 0 0-15,0 2 0 0,-2 0 0 0,0-1 0 16,0 1 0-16,-1 2 0 0,-3-2 0 0,1 1 0 16,0-1 0-16,0 1 0 0,-2-3 0 0,1 2 0 15,0-1 0-15,1 3 128 0,-1 1-128 0,0 1 0 16,0 1 0-16,0-1 0 0,-2 0 128 0,1-1-128 15,1 0 0-15,-1-1 0 0,-2 0 0 0,-1 1 0 16,2 0 0-16,-2 1 0 0,1 0 0 0,0 2 0 16,-2 1 0-16,2-3 0 0,-1 1 0 0,-1 0 0 15,0-2 0-15,-1 0 0 0,3 0 0 0,-3 0 128 0,-3 0-128 16,1 0 0-16,1 0 0 0,-3 0 128 0,3 0-128 0,-2 0 192 16,2 0-192-16,-2 0 192 0,2 0-48 0,-2 0 0 15,-2 0 0-15,1-2 0 0,1 0-144 0,0-3 160 16,1 1-160-16,-2 0 160 0,0 2-160 15,0-2 160-15,1-1-160 0,-1 2 160 0,0-1-160 0,0 3 0 16,0 0 144-16,2-1-144 0,-1 2 0 0,0-1 128 16,-1 0-128-16,2-3 0 0,0 0 0 0,2 0 0 15,-1 1 0-15,-1-1 0 0,1-1 0 0,-2 2 0 16,1 1 0-16,-1 0 0 0,0 1 0 0,2 1 0 16,1 3 0-16,-2-1 0 0,0-2 0 0,-1-1 0 15,-1-2 0-15,1 3 0 0,1-1 0 0,-2-1 0 16,-2-1 0-16,1-1 0 0,0 3 0 0,0-2 0 0,-2 1 0 0,-2 1 0 15,6 1 0-15,-2 0 0 0,-1 0 0 16,-1 0 0-16,2-2 0 0,-1 2 0 0,-1-1 0 0,2 1 128 16,2-2-128-16,0-4 0 0,0 3 0 0,0 0 0 15,3 2 0-15,-3 0 0 0,-1-2 0 0,1 2 0 16,1 1 0-16,0 2 0 0,1 1 0 0,0-2 128 16,-2-1-128-16,1 0 0 0,2-1 0 0,0 1 0 15,-4-1 0-15,-1-1 0 16,2 0 0-16,-1 0 0 0,2 0 0 0,-2 2 0 0,-3-1 0 0,3 1 0 15,-2 3 0-15,1 0 0 0,-1-2 0 0,-1 1 0 16,1-1 0-16,-1-1 0 0,0 0 0 0,-1-1 0 16,3-2 0-16,0 0 0 0,-2-2 0 15,0 3 128-15,-2 1-128 0,1-1 0 0,-1 1 0 0,0 0 0 16,0 1 0-16,0 1 0 0,-2-1 0 0,0 3 0 16,0-3 0-16,1 2 0 0,0 2 0 0,0-4 0 15,2-1 0-15,0-1 0 0,2 1 0 0,-1 1 0 16,1 0 0-16,-3 0 0 0,-1-1 0 0,0 2 0 0,2 0 0 15,-1 1 0-15,-1-2 0 0,-2 3 0 0,1 0 0 16,-1 1 0-16,-1 1 0 0,-1-1 0 0,-1 0 0 0,0-2 0 16,-1 1 0-16,0-2 0 0,-4 3 0 15,0-2 0-15,-2-3 0 0,-2 2 0 0,0 3 0 0,-2-1 0 16,-1-1 0-16,0-1 128 0,-10-1-128 0,9 0 0 16,-9 0 0-16,0 0 0 0,0 0 0 0,9 4 0 15,-9-4 0-15,0 0 0 0,0 0 0 0,0 0 0 16,0 0 0-16,0 0 0 0,0 0 0 0,-6 12 0 15,-2-6 0-15,-2-1 128 0,-1 0-128 0,-2-2 0 16,-1-2 0-16,-4 2 128 0,0-2-128 0,-2-1 0 16,-3 0 128-16,-2-1-128 0,-3-1 0 0,-2 1 0 0,0 1 0 15,-6 0 0-15,-3 0 0 0,-1 1 0 0,1 2 0 16,-5 1 128-16,-2 1-128 0,0-1 0 16,0-3 0-16,1 1 0 0,-1-2 0 0,0 0 0 15,0 0 0-15,-2 3 0 0,-2-1 0 0,0 4 0 0,-4-3 0 16,1 0 0-16,-1-1 0 0,2 0 0 0,-2-1 0 15,-1 1 0-15,-1 2 0 0,0 0 0 16,-1-1 0-16,-3-1 0 0,-1 1 0 0,-2-1 0 0,2 3 0 16,-2-1 0-16,1 0 0 0,-3 1 0 0,2 3 0 15,-2-4 0-15,-4-2 0 0,2 2 0 0,1 1 0 0,1 0 0 16,0 1 0-16,0 2 0 0,2-4 0 0,-5 0 0 16,1 1 0-16,1 1 0 0,1 0 0 0,0 2 0 15,0-3 0-15,0-1 0 0,1 1 0 0,0 1 0 16,-2-2 0-16,1-1 0 0,2 1 0 0,0 1 128 15,1-2-128-15,-2 0 0 0,0 1 0 0,-2 0 128 0,-2 1-128 0,2-1 0 16,1-3 0-16,2-1 0 0,-2 0 0 0,1 0 0 16,0 0 0-16,-3 2 0 0,-1 1 0 15,0-2 0-15,2 0 0 0,3-1 0 0,-2 0 0 0,1 2 0 16,0 0 0-16,-3 0 0 0,-2 0 0 0,2-1 0 16,3-1 0-16,-2 0 0 0,4-1 0 0,1 1 0 15,0 0 0-15,-1 1 0 0,-3 1 0 0,2-1 0 16,1-2 0-16,-1 1 0 0,-3-3 0 0,3 2 0 15,-1 1 0-15,-1 1 0 0,-1 0 0 0,3-1 0 16,-1 0 0-16,-1 0 0 0,-1 0 0 0,0 0 0 16,1 0 0-16,0 2-128 0,-1-2 128 0,1 1 0 15,1 0 0-15,0-1 0 0,-3-1 0 0,2 1 0 16,-1-1 0-16,2 1 0 0,-2 2 0 0,-1-1 0 0,2-1 0 16,-3-1 0-16,0 0 0 0,0 1 0 0,2 0 0 0,0 0 0 15,-2 1 0-15,0-1 0 0,1 0 0 0,-2 0 0 16,1-1 0-16,-1 0 0 0,2 1 0 0,-2 0 0 15,-2 0 0-15,-3 0 0 0,3 0 0 0,2 0 0 16,-1-3 0-16,0 2 0 0,-1 1 0 0,0 0-128 16,-1 0 128-16,-1 0 0 0,1-3 0 0,-2-1 0 15,-1 2 0-15,0-1 0 0,-1 2 0 0,-1 0 0 16,2 1 0-16,-2-3 0 0,-1 1 0 0,1-2 0 16,-2 3 0-16,-2 1 0 0,1 0 0 0,-3 0 0 15,0 0 0-15,1 1 0 0,0-1 0 0,-3 5 0 16,0-1 0-16,0-2 0 0,-2 1 0 0,5-1 0 0,-1 4 0 15,-2-1 0-15,0 1 0 0,0 2 0 0,2-5 0 0,2 2 0 16,-1 2 0-16,1-1 0 0,-2 6-144 0,1-2 144 16,0 3-160-16,2-3 160 0,1 0-288 0,3 4 32 15,2 1 16-15,0-1 0 16,0 0-384-16,1 1-80 0,3 2 0 0,2-1-10832 16,2 1-2160-16</inkml:trace>
  <inkml:trace contextRef="#ctx0" brushRef="#br1" timeOffset="13699.93">24059 3393 5519 0,'0'0'496'0,"-7"-2"-496"15,7 2 0-15,-10-4 0 0,1-3 1664 0,0 0 224 16,0 2 48-16,2 0 16 0,0 1-992 0,-3 3-208 0,0 1-48 0,1-3 0 16,0-1-176-16,0 3-32 0,-1 0-16 0,1 1 0 15,2 1 160-15,7-1 16 0,-9 2 16 0,9-2 0 16,0 0-48-16,0 0-16 0,0 0 0 0,0 0 0 15,0 0-240-15,0 0-48 0,0 0-16 0,11 4 0 16,3-1 240-16,5 1 48 0,5-2 16 0,4-2 0 16,4-1 144-16,2 0 16 0,1 1 16 0,2-3 0 15,1-3-192-15,1 2-32 0,1 0-16 0,0 3 0 16,1-6-32-16,3 6 0 0,6 1 0 0,2 3 0 16,3-1-144-16,-1 2-48 0,0-1 0 0,-2-3 0 15,-2-2-144-15,2 1-48 0,1 1 0 0,4 0 0 16,5 1-128-16,2 2 192 0,0-2-192 0,-2-1 192 0,-2-5-16 15,2-1 0-15,3 1 0 0,5 3 0 0,6 2 16 0,0 0 0 16,-1-1 0-16,-1 0 0 0,0-3 16 0,1 0 16 16,0 3 0-16,2 1 0 0,3 0-32 0,-1-1-16 15,-3-1 0-15,1 1 0 0,-2 0 16 0,1 2 16 16,0 2 0-16,2-2 0 0,-6-1-48 0,-3 0-16 16,-3 0 0-16,-1 3 0 0,0 2-16 0,2-2 0 15,2 2 0-15,-1-2 0 0,-2-3-128 0,2 1 160 16,-6 2-160-16,1-1 160 0,0 1-160 0,4-1 0 15,1 2 0-15,-2 0 128 0,-3 0-128 0,-2-3 0 16,-4-1 0-16,3 1 128 0,-1 2-128 0,-1-2 0 16,3 3 0-16,-2 0 128 0,-1 0-128 0,0-3 128 0,-4-1-128 15,-5-1 128-15,0-1 0 0,2 2 0 0,-3-2 0 0,1 2 0 16,0 0-128-16,0 0 128 0,1 0-128 0,-1 0 128 16,0-1-128-16,-1-1 128 0,-3 0-128 0,-1-2 128 15,1 0-128-15,2-2 0 0,-2 2 0 16,7 1 128-16,2 2-128 0,-1 1 0 0,-1-2 0 0,0-1 0 15,-2-1 0-15,0 2 0 0,0-1 0 0,0 2 0 16,-3 1 0-16,3 2 0 0,1 2 128 0,-3 1-128 16,0-5 0-16,-1 2 0 0,0-2 0 0,-2 0 0 15,-2-2 0-15,1 2 0 0,3 3 0 0,0-2 0 16,2-1 0-16,-1 1 0 0,2 1 0 0,-2 0 0 16,-1 1 0-16,-1 1 0 0,-2-2 0 0,1-1 0 15,-5-2 0-15,0 1 0 0,-1 0 0 0,-2 0 128 16,-1 1-128-16,-1 2 0 0,0-2 0 0,1 3 0 15,0 0 0-15,-2 1 0 0,-4-5 128 0,-1 0-128 0,0-1 0 16,-1-1 0-16,-4-1 0 0,-1 1 0 0,-3 1 0 16,-1 0 0-16,-1 0 128 0,0-1-128 0,-4 1 0 0,3 1 0 15,-4-4 0-15,0 3 0 0,-3 1 128 0,-1 1-128 16,-9-1 0-16,10 0 128 0,-1 0-128 0,-9 0 0 16,11 1 0-16,-11-1 128 0,0 0 0 0,10 2-128 15,-10-2 192-15,0 0-64 0,0 0-128 0,0 0 0 16,0 0-160-16,0 0 160 0,0 0 0 0,0 0 0 15,0 0-128-15,0 0 128 0,0 0 0 0,0 0 0 16,0 0 0-16,0 0 0 0,0 0 0 0,0 0 0 16,0 0 0-16,0 0 0 0,0 0 0 0,0 0 0 15,0 0 0-15,0 0 0 0,0 0 0 0,0 0 0 0,0 0 0 16,0 0 0-16,-10 4 0 0,10-4 0 0,-12 3 0 0,12-3 0 16,-9 3 0-16,9-3 0 0,-13 5 0 0,13-5 0 15,-12 0 0-15,2-1 0 0,10 1 0 0,-11 2 0 16,11-2 0-16,-11 3 0 0,1-1 0 0,10-2 0 15,0 0 0-15,-12 3 0 0,12-3 0 0,-9 2 0 16,9-2 0-16,0 0 0 0,-10 4 0 0,10-4 0 16,0 0 0-16,0 0 0 0,0 0 0 0,0 0 0 15,0 0 0-15,0 0 0 0,0 0 0 0,0 0 0 16,0 0 0-16,0 0 0 0,0 0 0 0,0 0 0 16,0 0 0-16,-9 7 0 0,9-7 0 0,0 0 0 15,0 0-224-15,0 0-96 0,0 0-32 0,0 0 0 16,-8 6-2656-16,8-6-512 15</inkml:trace>
  <inkml:trace contextRef="#ctx0" brushRef="#br1" timeOffset="18753.91">11619 4957 6447 0,'0'0'576'0,"0"0"-576"0,0 0 0 0,-2 7 0 15,-2 2 976-15,0-3 96 0,0 2 16 0,1 0 0 16,-3-3-16-16,1 2 0 0,0 0 0 0,-1-2 0 16,-2 2-64-16,1-1-16 0,-1 0 0 0,-1 2 0 15,-1-5-112-15,0 1-32 0,1 0 0 0,-1 0 0 0,0-2-144 16,1-2-16-16,-1-1-16 0,-1-3 0 0,2 2-160 0,1-2-16 16,0 0-16-16,2-4 0 0,2 1-32 0,-1-1-16 15,1-1 0-15,3 2 0 0,1-5-112 0,2 2-32 16,2 1 0-16,2 0 0 0,2 0-288 0,1 3 0 15,1-2 128-15,3 3-128 0,-1-2 0 0,5 0 0 16,-1 4 0-16,2-3 0 0,0 1 0 0,0 2 0 16,-2 0 0-16,0 3 0 0,-2 3 0 0,-2 2 0 15,0 2 0-15,-3 1 0 0,-3 5 0 0,0 3 0 16,-4 2 0-16,-1 1 0 0,-2-1 0 0,-1 1 0 16,-4 0 0-16,0-1 0 0,-2-2 0 0,-1 1 0 15,-1-3 0-15,-1-3 0 0,-1 1 368 0,-2-2 112 16,-2-4 32-16,-1 0 0 0,-1 0 336 0,4-5 80 15,0-1 16-15,0-4 0 0,0-1-272 0,3 0-48 0,-1-5-16 16,4 0 0-16,0-4-288 0,2 0-48 16,2 0-16-16,0 1 0 0,5-1-128 0,3-1-128 15,1-1 144-15,1 2-144 0,2 3 0 0,2-2 0 0,2 3 0 0,2 2 0 16,2 3 0-16,-1 3 0 16,3 2-128-16,0 2 128 0,-3 1 0 0,-1 5-160 0,-2 3 160 15,-2 5-128-15,-2 2 128 0,-3 1-128 0,-2-1 128 0,0 0-128 16,-3 0 128-16,-1 0 0 0,1-4 0 15,-3-2 0-15,-1-2 0 0,1 2 0 0,-3-5 0 0,1 4 0 16,-1-5 0-16,0 2 128 0,-1 1-128 0,0-2 128 16,2 2-1696-16,5-9-336 15</inkml:trace>
  <inkml:trace contextRef="#ctx0" brushRef="#br1" timeOffset="20966.82">11440 6282 5519 0,'0'0'240'0,"0"0"64"0,0 0-304 0,0 0 0 16,0 0 0-16,0 0 0 0,0 0 1792 0,0 0 288 0,0 0 64 0,0 0 16 16,0 0-928-16,0 0-176 15,0 0-32-15,0 0-16 0,0 0-176 0,3-5-16 0,-3 5-16 0,3-7 0 16,0 1-64-16,0 0-16 0,-1-3 0 0,1 4 0 15,-1-2 128-15,-1 0 32 16,1 1 0-16,-1-3 0 0,0 3-176 0,2-3-48 0,-1 2 0 0,1-2 0 16,1 1-224-16,0 1-48 0,-1 0-16 0,2 3 0 15,1 0-368-15,0 1 0 0,-6 3 0 0,7-2 128 0,1 4-128 0,-2 1 0 16,2 1 0-16,-2 1-128 0,-2 2 128 0,1 1 0 16,-2 3 0-16,-2 0 0 0,-1 1 0 0,-1 4 0 15,-2-1 0-15,-2 1 128 0,0-2 80 0,-4 2 32 16,-1-2 0-16,0 0 0 0,-5-5 400 0,1 1 64 15,1-4 32-15,2 0 0 0,-3-3 64 0,1-2 16 16,1-1 0-16,2-2 0 0,1-6-144 0,2 2-32 16,0-6 0-16,1 1 0 0,2-6-288 0,3-1-64 15,2-1-16-15,3-2 0 0,2-2-272 0,1 1 160 16,2-1-160-16,3 1 128 0,2 1-128 0,3 3 0 16,-1 2 0-16,3 4 0 0,2 2-160 0,-1 6 160 15,0 4 0-15,0 3-144 0,-1 3 144 0,-2 6-208 16,0 4 80-16,-4 3 128 0,-6 6-176 0,1 3 176 15,-4 3-128-15,-6 2 128 0,-3 4 0 0,-2 1 0 16,-5 0 0-16,1-3 0 0,-3-6 0 0,-1-2 0 16,-2-7 0-16,-1-2 0 0,4-3 0 0,-1-2 0 15,1-7 0-15,1-1 128 0,3-3 128 0,1-5 48 16,3-2 0-16,0-10 0 0,2-3 32 0,5-2 16 0,3 0 0 0,2-5 0 16,1-2-224-16,1-3-128 15,5 1 160-15,-3-1-160 0,0 7 0 0,2 4 0 0,-1 3 0 0,1 3 0 16,-2 6 0-16,0 0 0 0,-1 5 0 0,-9 2 0 15,9 9-240-15,-3 2-32 0,-2 6-16 0,-1 5-11712 16,-3 8-2336 0</inkml:trace>
  <inkml:trace contextRef="#ctx0" brushRef="#br1" timeOffset="27102.96">12217 11175 3679 0,'0'0'160'0,"0"0"32"0,10-8-192 0,-2 3 0 0,-8 5 0 0,7-9 0 0,0 1 2624 0,0 3 464 16,-7 5 112-16,8-9 0 0,-2 4-1760 0,-6 5-352 15,4-10-80-15,-4 10-16 0,0 0 0 0,3-9 0 16,-3 9 0-16,-2-10 0 0,2 10-112 0,0 0-32 16,-12-2 0-16,-2 0 0 0,-3 4-208 0,-1 1-32 15,-3 5-16-15,-4-3 0 0,-4 1-160 0,-4 5-48 16,-5-4 0-16,-3 3 0 0,-2-2 96 0,1 2 16 16,0 2 0-16,3-3 0 0,2 1 16 0,4-5 0 15,0 0 0-15,4 1 0 0,2 1 0 0,2-5 0 16,0-2 0-16,4 0 0 0,0-1-112 0,6 0-16 15,1-1 0-15,3-3 0 0,-2 0-112 0,5 3-16 16,8 2-16-16,0 0 0 0,-6-3-96 0,6 3-16 16,0 0 0-16,0 0 0 0,0 0-128 0,0 0 0 15,0 0 0-15,0 0 0 0,0 0-176 0,5 14 176 16,2 0-128-16,-2-3 128 0,1 2 0 0,0 2 0 16,-1 3 0-16,0 3-128 0,1 1 128 0,-1 6 0 15,0 0 0-15,-1 5 0 0,-2 3 0 0,1 5 0 16,-3 3 0-16,0 3 0 0,-2 0 0 0,0 7 0 15,-2 3 0-15,0 4 0 0,2-4 0 0,-3 4 0 0,-2 3 0 0,1-3 0 16,-2 3 0-16,1 4 0 0,-1 0 0 16,0-1 0-16,2 0 0 0,0 0 0 0,-2-2 0 0,2 1 0 15,-2-2 0-15,0 1 128 0,-2 2-128 0,0 2 0 16,0 0 0-16,0 1 0 0,-3-1 0 0,0 0 0 16,-1 1 0-16,2 1 0 0,-2-3 0 0,1 2 0 15,1 0 0-15,1 3 0 0,-2-1 0 0,3 2 128 0,-3-2-128 0,1 2 0 16,0 1 0-16,0 1 0 15,-1-3 0-15,0 3 0 0,0-1 0 0,1-3 0 0,-6-2 0 0,0 0 0 16,2-2 0-16,-1-1 128 0,1-5-128 0,-1 1 0 16,1-4 0-16,0-2 0 0,2-2 0 0,-1-3 0 15,1-3 0-15,0-1 128 0,-1-2-128 0,1-3 0 16,0-5 0-16,0-2 0 0,-1-2 0 0,-1-4 0 16,1 0 0-16,2-6 0 0,2-1 0 0,2-4 0 0,1-4 0 0,3-2 0 15,-2-1 0-15,3 1 0 16,4-13 0-16,-1 10-128 0,1-10 128 0,1 12 0 0,-1-12 0 0,0 0-128 15,11 12 128-15,0-5 0 0,-1-2 0 0,5 0-128 16,0-5 128-16,4-3 0 0,-1 1 0 0,6-2 0 16,2 0 0-16,0-1 0 0,2-3 0 0,4 3 128 15,2-3-128-15,3 2 0 0,-1 0 0 0,5-2 128 16,3 1-128-16,3-1 0 0,5 4 128 0,-1 1-128 16,-1 0 128-16,-2 0-128 0,-2 2 160 0,-1 4-160 15,1-1 144-15,1-2-144 0,1 2 128 0,2 0-128 16,1 3 0-16,-2 2 128 0,0-4-128 0,-5 2 0 15,-4 2 128-15,-2-2-128 0,-5 1 0 0,-1-1 128 16,-4-2-128-16,-2-2 0 0,0 0 0 0,-3-2 128 16,-3-3-1888-1,-2-5-384-15,-3 1-80 0</inkml:trace>
  <inkml:trace contextRef="#ctx0" brushRef="#br1" timeOffset="28017.52">12878 11381 14047 0,'0'0'624'0,"0"0"128"0,0 0-608 0,-3-4-144 16,3 4 0-16,0 0 0 0,-4-5 1408 0,4 5 240 0,0 0 48 0,0 0 16 15,0 0-496-15,0 0-80 0,0 0-32 0,0 0 0 16,0 0-272-16,4 6-48 0,3 2-16 0,-2 2 0 16,2 4 48-16,3 4 0 0,2 1 0 0,12 10 0 15,1 3-272-15,1 5-48 0,1 1-16 0,-2 2 0 16,-1 1-112-16,2 2-32 0,0 6 0 0,-2-1 0 15,1-5 0-15,-4 4 0 0,1-5 0 0,-1 1 0 0,1-7-48 16,0-4-16-16,-3 1 0 0,-2-3 0 16,0-3-80-16,-4 1-32 0,-2-4 0 0,1-4 0 0,-3-2-32 15,-1-3-128-15,-3-2 192 0,2-2-64 0,-1-5-128 0,-6-6-192 16,0 0 32-16,0 0 16 16,8-7-2416-16,-3-3-496 0,-5 10-80 0</inkml:trace>
  <inkml:trace contextRef="#ctx0" brushRef="#br1" timeOffset="28306.52">13438 11414 15663 0,'0'-12'688'0,"0"12"144"0,0-6-656 0,0 6-176 16,0 0 0-16,0 0 0 0,0 0 2240 0,0 0 400 15,-2 13 96-15,-5 0 16 0,0 5-1296 0,-3 5-256 16,-2 1-48-16,-3 8-16 0,-2 4-96 0,1 1-16 16,-3 3 0-16,-2 6 0 0,-1 2-16 0,-3 2-16 15,1-1 0-15,1 2 0 0,1-1-288 0,-3-6-48 0,4-3-16 0,-5 1 0 16,3-5-240-16,2-4-48 0,2-4-16 0,-2-1 0 16,2-6-208-16,3-1-128 0,3 1 160 0,4-4-160 15,4-6-192-15,3-1-144 0,2-11-32 16,0 0 0-16,11-2-2848 0,9-7-576 15</inkml:trace>
  <inkml:trace contextRef="#ctx0" brushRef="#br1" timeOffset="28586.33">13946 12143 33167 0,'0'0'1472'0,"0"0"304"0,0 0-1424 0,2 15-352 16,1 3 0-16,0 3 0 0,-1 1 464 0,-2 6 32 15,-2-2 0-15,0 3 0 0,-2-1 32 0,-1 1 16 16,-1-6 0-16,-2 4 0 0,0 0-288 0,1 3-48 0,0-2-16 15,1 0 0-15,0-8-384 0,1 1-96 16,-2-1-16-16,2-1-16112 0</inkml:trace>
  <inkml:trace contextRef="#ctx0" brushRef="#br1" timeOffset="29213.32">12621 13536 2751 0,'0'0'256'0,"0"0"-256"0,6-7 0 0,-6 7 0 16,0 0 3600-16,11-4 688 0,-11 4 128 0,10 0 16 15,1 4-2768-15,-1 5-544 16,-1 1-112-16,1 5-32 0,2 0-80 0,1 7 0 0,0 6-16 0,4 1 0 15,1 4-192-15,-2 5-48 0,1 5 0 0,-1-1 0 16,2 4 160-16,-4-1 32 0,0 0 0 0,0 0 0 16,0 2-320-16,-2-1-64 0,-2-3-16 0,-1-2 0 15,-3-5-208-15,-1-4-32 0,-1-3-16 0,-2-3 0 16,-2-2-32-16,0-2 0 0,2-6 0 16,-2-4 0-16,-2-2-144 0,2-10 0 0,0 0 0 0,0 0 0 15,0 0-2336-15,0 0-352 16,6-14-64-16,-1-4 0 0</inkml:trace>
  <inkml:trace contextRef="#ctx0" brushRef="#br1" timeOffset="29420.31">13157 13698 12895 0,'0'0'1152'0,"-3"-10"-928"15,-1 3-224-15,4 7 0 0,0 0 3136 0,0 0 576 16,-8-6 112-16,8 6 16 0,-7 5-2176 0,-1 1-448 15,0 8-96-15,-1 3-16 0,-2 2-160 0,-2 5-48 16,-3 6 0-16,-3 6 0 0,-3 1-16 0,-2 4-16 0,0 3 0 0,-2 2 0 16,1 3-96-16,-1 5 0 15,1 2-16-15,1 0 0 0,1 0-400 0,1-6-80 0,2-3-16 16,-2-6 0-16,1-4-256 0,2-3 128 0,1-2-128 0,1 0 0 16,1-4 0-16,1 0-256 0,1-9 32 0,4-4 0 31,2-6-1248-31,4 0-256 0,4-9-64 0,0 0-14224 0</inkml:trace>
  <inkml:trace contextRef="#ctx0" brushRef="#br1" timeOffset="29932.82">13236 14477 23903 0,'0'0'2112'0,"0"0"-1680"16,0 0-432-16,0 0 0 0,0 0 688 0,0 0 48 0,0 0 16 0,0 0 0 15,0 0 112-15,13-5 32 0,-2 1 0 0,2-2 0 16,1 2-320-16,4 1-48 15,2 1-16-15,2 0 0 0,-1 1-96 0,1 1-32 16,1 0 0-16,0 3 0 0,-4-1 0 0,-1 5-16 0,-3 3 0 0,-2 4 0 16,-4 2-96-16,-4 3-16 0,-3 2 0 0,-4 0 0 15,-7 5 80-15,2-7 16 0,-4 4 0 16,-4 1 0-16,-3 3-64 0,-1-1-16 0,-4 2 0 0,0-1 0 16,0 1 240-16,3-4 64 0,-2 1 0 15,6-3 0-15,-2-3-16 0,6-1 0 0,4-2 0 0,0 0 0 16,3-6-288-16,2 1-48 0,3-11-16 0,5 7 0 15,3-1-208-15,3-2 144 0,5-3-144 0,3-1 128 16,2 1 112-16,6-1 16 0,2-1 0 0,17-3 0 16,1-5-256-16,-2 3-128 0,-2-5 128 0,-3 0-208 15,-1-1-1520-15,-4-4-288 0,-4 0-64 0</inkml:trace>
  <inkml:trace contextRef="#ctx0" brushRef="#br1" timeOffset="31156.47">14048 11137 6447 0,'0'0'576'0,"0"0"-576"0,-8-3 0 15,1 0 0-15,7 3 1408 0,-6-3 192 0,1-6 16 0,2 1 16 16,2 0-272-16,2-2-48 0,3 0-16 0,1 0 0 16,1-1-176-16,7-1-32 0,4-3-16 0,2 0 0 15,0 2-208-15,4-4-32 0,3-2-16 0,0 3 0 16,-1 0-208-16,1 3-32 0,-1-4-16 0,1 3 0 16,-2 0-112-16,0 1 0 0,0 3-16 0,0-1 0 15,-1 3 80-15,-1 0 0 0,-3 6 16 0,-2 1 0 16,0-1-128-16,-4 4-16 0,-1 0-16 0,1 3 0 15,-1 2-192-15,-4 0-48 0,-1 3 0 0,-1 7 0 0,-3 3 48 0,-1 8 0 16,1 1 0-16,-3 6 0 0,-1 4 16 16,-1 7 16-16,1 7 0 0,0 6 0 0,-2 9-64 15,3 5-16-15,-2 3 0 0,2 7 0 0,0 1-128 0,2 2 0 16,-1 7 144-16,2-3-144 0,1 0 0 0,1-1 144 16,0-1-144-16,3-3 0 0,1 0 128 0,-1 1-128 15,1 1 0-15,0-4 0 0,-1 1 144 0,-2 1-144 16,1-1 0-16,-2 0 144 0,-2 2-144 0,1-1 0 0,-2-3 144 15,0 2-144-15,1 3 0 0,0 1 0 16,1 1 0-16,3 0 128 0,-4-9-128 0,3 3 0 0,1 2 0 0,2-5 128 16,0 2 16-16,4-7 16 15,-2-1 0-15,1-1 0 0,-2-3 224 0,1-3 64 16,1-5 0-16,-1 2 0 0,-1-3-160 0,2 0-32 0,-2-4 0 0,0-1 0 16,-1-5-112-16,1 0-16 0,0-4-128 0,-1-3 192 15,-1-1-64-15,1-2-128 0,1-4 176 16,0 0-176-16,0-3 144 0,0-5-144 0,-3-5 0 15,0-2 144-15,0-2-16 0,-2 1 0 0,1-6 0 0,-1 0 0 16,0-5 128-16,-1 1 32 0,0-3 0 0,-2 0 0 16,-2-8 208-16,0 0 32 0,0 0 16 0,0 0 0 15,-1 8 160-15,-1 2 16 0,2-10 16 0,-9 5 0 0,0 3-96 0,-4-2 0 16,-3 2-16-16,-2 2 0 0,-1-3-256 0,-2 3-48 16,-2 2-16-16,-2-3 0 0,-3 1-160 15,-2-2-16-15,-2 4-128 0,-5-1 192 0,-6 0-192 0,-2 3 0 16,-1-3 0-16,15-2 0 0,-5 3 0 0,-1-3-256 15,-2 2 16-15,-3-3 16 16,0 1-1200-16,0-6-240 0,-1-1-64 0,1-6-11152 16,-1-5-2240-16</inkml:trace>
  <inkml:trace contextRef="#ctx0" brushRef="#br1" timeOffset="31921.74">15306 10725 21183 0,'-3'-14'1888'0,"3"14"-1504"0,0 0-384 0,0 0 0 16,1-12 1088-16,-1 12 128 0,0 0 48 0,0 0 0 15,3-6 0-15,-3 6 0 0,0 0 0 0,0 0 0 16,-5 9-560-16,0 5-128 0,-2 0 0 0,0 6-16 15,-2 4-192-15,-1 7-48 0,-2 2 0 0,-2 5 0 16,0 6 64-16,-4 6 0 0,-2 3 0 0,-1 1 0 0,-4-1-176 0,1-2-16 16,0-4-16-16,1-6 0 0,3-6 208 0,2-7 32 15,3-4 16-15,3-6 0 0,3-5 240 0,6-2 48 16,-2-6 16-16,5-5 0 0,0 0-32 0,2-8-16 16,4-9 0-16,3-1 0 0,3-5-208 0,1-5-32 15,3-2-16-15,-1-1 0 0,3-4-304 0,-1-1-128 16,2 1 0-16,-2 0 128 0,0 1-128 0,-2-2 0 15,0 1 0-15,1-1 128 0,-1 1-128 0,0 4 0 16,1 6 0-16,-4 3 0 0,0 4 0 0,-3 7 0 16,-3 2 0-16,-6 9 0 0,0 0 0 0,4 13 0 0,-4 3-192 15,-3 11 192-15,-3 3-192 0,-4 8 192 0,-4 6-192 16,-4 5 192-16,-4 5-144 0,-3-1 144 0,-3-2 0 16,-1-3 0-16,-1-2 0 0,2-8 0 15,3-6 0-15,1-7 0 0,5-2 0 0,4-5 0 16,3-8 176-16,4-6-176 0,8-4 368 0,0 0-48 15,0 0 0-15,3-20 0 0,2-5 32 0,5-5 0 16,3-3 0-16,4-4 0 0,2-1-352 0,2-5 144 0,2-1-144 16,0 1 0-16,0-3 128 0,-2 2-128 0,0-4 0 0,-3 7 0 15,1 7 0-15,-3 4 0 0,-2 9 0 0,-2 4 0 0,-5 6 0 16,-7 11 0-16,0 0 0 0,5 13 0 16,-1 4 0-16,-5 6-176 0,-4 8 176 0,-4 8-208 0,-5 8 208 15,-4 5-144-15,-4 6 144 0,-3 1-128 0,-4 6 128 16,0-8 0-16,1-5 0 0,1-10 0 0,3-9 0 0,5-5 0 15,5-7 0-15,4-11 0 0,10-10 192 16,0 0 0-16,0 0 16 0,8-18 0 0,6-5 48 0,4-9 0 16,1-6 0-16,5-4 0 0,4-5-80 0,0-1-16 15,-1-2 0-15,-2 0 0 0,0-3-160 0,-2 5 0 16,-2 5 0-16,-2 4 0 0,-2 4-176 0,-5 6-112 16,-1 7-32-16,-2 5-13680 15,-3 4-2736-15</inkml:trace>
  <inkml:trace contextRef="#ctx0" brushRef="#br1" timeOffset="32911.6">13942 9768 12783 0,'-8'14'560'0,"6"-9"128"16,-2 2-560-16,1 3-128 0,1-3 0 0,-1 2 0 0,2-4 816 0,1-5 128 15,0 0 16-15,0 0 16 0,0 0 560 0,0 0 96 16,-3-5 32-16,3-7 0 0,3 0-352 0,-2-6-64 15,2-5-16-15,0-4 0 0,4-7-336 0,-1-3-64 16,1-5 0-16,-1-1-16 0,0-3-112 0,2-2 0 16,1-7-16-16,1-5 0 0,1-1-112 0,2-6-32 15,1 0 0-15,3-2 0 0,-1-1-144 0,3-1-16 16,2 1-16-16,3 0 0 0,1 1-128 0,0 5-32 16,-2 0 0-16,14-29 0 0,-1 12-16 0,-6 11-16 15,-3 5 0-15,-2 5 0 0,2 3-176 0,-4 3 160 16,-1 1-160-16,-1 8 160 0,0 4-160 0,-4 3 0 15,0 1 0-15,-2 3 128 0,0-2-128 0,-6 15 0 16,1-5 0-16,7-9 0 0,-4 4 0 0,-1 1 0 16,0 4 0-16,-2 2 0 0,-1 5 0 0,0 5 0 15,-4 4 0-15,1 0 0 0,-6 10-256 0,0 0 0 16,0 0 16-16,0 0 0 0,0 0-1232 0,0 0-256 0,0 0-64 0,-6 14-7872 16,1 1-1568-16</inkml:trace>
  <inkml:trace contextRef="#ctx0" brushRef="#br1" timeOffset="33389.87">14099 8177 19343 0,'-12'4'848'0,"12"-4"192"0,-9 0-832 0,9 0-208 16,0 0 0-16,-3-10 0 0,1-4 400 0,2-2 48 15,2-3 0-15,5-6 0 0,1-1 256 0,4-7 64 16,3-4 16-16,3-1 0 0,4-3 96 0,-7 10 16 16,1-4 0-16,10-19 0 0,-2 5-112 0,3-1-16 15,-1 2 0-15,0 0 0 0,-3 2-96 0,-1 3-32 16,1 2 0-16,1 0 0 0,1 5-80 0,-1 0-32 0,-3 3 0 16,1 2 0-16,0 1-96 0,-1 3-32 0,-3-1 0 0,1 5 0 15,-4-1-144-15,3 5-48 16,-1 4 0-16,-3 3 0 0,-2 6-80 0,1 4-128 15,0 8 176-15,-1 3-176 0,1 5 128 0,0 6-128 0,0 8 0 0,1 3 0 16,0 7 0-16,-4-12 0 16,-1 7 0-16,1 3 0 0,0 1 0 0,-1 1 0 0,-2 1 128 0,4 20-128 15,-4-8 256-15,0-7-16 0,-2-6 0 16,0-2 0-16,-1-2-16 0,-2-12 0 0,1 0 0 0,-1 2 0 16,-2-1-224-16,2 11 0 0,1-9 128 0,-1-8-128 15,-1-1-2336 1,1 8-512-16</inkml:trace>
  <inkml:trace contextRef="#ctx0" brushRef="#br1" timeOffset="34132.51">16187 12551 17391 0,'-13'1'768'0,"13"-1"160"0,-9 2-736 0,9-2-192 0,0 0 0 0,0 0 0 16,0 0 1232-16,0 0 224 0,10 4 32 0,4-3 16 15,4-2 32-15,5-3 16 0,5-4 0 0,3 2 0 16,3-4-400-16,4 1-96 0,5-7-16 0,1 5 0 15,5 2-512-15,-1-2-96 0,5 4-32 0,1 0 0 16,-6 2-400-16,-3 3 0 0,-6 4 128 0,-5 0-128 16,-6-1-256-16,-5 6-96 0,-5 2-16 0,-7 3-9376 15,-4 6-1888-15</inkml:trace>
  <inkml:trace contextRef="#ctx0" brushRef="#br1" timeOffset="34311.87">16194 13074 23951 0,'0'0'2128'0,"0"0"-1696"16,0 0-432-16,13-3 0 0,5-1 2768 0,6 2 480 16,4-1 80-16,6-1 32 0,0-1-2208 0,7-4-448 15,5 0-96-15,5-2-16 0,2 1 32 0,4 0 0 16,4-3 0-16,-4 4 0 0,1-2-432 0,-4 3-192 16,-3 0 160-16,-3 5-160 15,-4-1-1136-15,-2 1-320 0,-2-1-64 0,0 3-15040 0</inkml:trace>
  <inkml:trace contextRef="#ctx0" brushRef="#br1" timeOffset="35377.22">18970 10275 11919 0,'8'-10'512'0,"-4"2"128"0,0 2-512 0,1-5-128 16,0 3 0-16,0-3 0 0,0 4 1216 0,0-3 192 0,-1 2 64 0,0-2 0 16,-4 1-256-16,0-1-64 15,-2 2 0-15,2 8 0 0,-5-9-144 0,0 3-48 0,-1 2 0 0,-4-1 0 16,-3 2-320-16,-2 3-80 0,-4 0-16 0,-4 3 0 15,-4 1-224-15,-4 0-32 0,0-2-16 0,-4 2 0 0,0 0 16 16,0 2 0-16,0-1 0 0,-1 0 0 16,1 0 320-16,-1-2 64 0,1-1 16 0,1-2 0 0,1-2 112 0,0 1 32 15,0-2 0-15,4-1 0 0,2 0-272 0,2 2-48 16,1 1-16-16,0-1 0 0,1 1-304 0,1 1-48 16,2 1-16-16,2 2 0 0,2 1-128 0,3 2 0 15,0-1 0-15,3 0 0 0,2 5 0 0,2-1 0 16,1 1 0-16,1 1 0 0,0 1 0 0,2 4 0 15,-1 1 0-15,2 2-176 0,1 2 176 0,0 3 0 16,0 3 0-16,5 3 0 0,-1-2 0 0,1 5-160 16,0 3 160-16,1 3 0 0,1 7 0 0,0 3-128 15,1 5 128-15,0 3 0 0,-2 2 0 0,0 5 0 16,1 0 0-16,-2 3 0 0,-1 3 0 0,-2 5 0 16,1 5 0-16,-3 3 0 0,-2 2 0 0,-1 1 0 15,-4 2 0-15,1 1 0 0,-2 1 0 0,1 2 0 16,0-3 0-16,0 2 0 0,-2 3 0 0,2 3 128 15,1-2-128-15,5-1 0 0,-3 3 0 0,3-2 0 16,-1 3 0-16,2 1 0 0,2-3 0 0,0 2 0 16,1-6 0-16,-1 1 0 0,-1 0 128 0,-1-5-128 15,0-3 0-15,0-1 144 0,-1-2-144 0,0 2 0 16,-3-1 0-16,2-3 0 0,-2 0 0 0,0 0 0 0,1 0 0 0,-2 0 128 16,-1 2-128-16,0-5 0 0,-1-3 0 0,1-2 128 15,-2 1-128-15,2 0 0 0,-2-1 0 16,-1-1 0-16,-1-1 0 0,-1-3 0 0,-2-5 0 0,2 2 128 15,-1-7-128-15,1-1 128 0,1-1-128 0,1-4 128 16,-1-2-128-16,-1-4 128 0,2-2-128 0,2-6 128 0,0-3-128 0,2-6 128 16,0-3-128-16,2-3 128 0,0 0-128 0,0-3 0 15,2-2 0-15,0 0 128 0,1-3-128 16,1 1 0-16,0-1 0 0,2-2 0 0,0-1 0 0,0-5 0 16,-3-6 0-16,8 12 0 0,1-5 0 0,1 1 0 15,-10-8 0-15,15 5 128 0,1 0-128 0,-1 2 0 16,1-4 0-16,3 0 0 0,2-3 0 0,0 1 0 15,3-1 0-15,3-1 0 0,1-2 0 0,4 2 0 16,3-3 0-16,5-1 0 0,3 0-128 0,2-1 128 16,0-6-160-16,1-2 160 15,1-3-1728-15,0-5-240 0,27-14-48 0,-11 1-16 0</inkml:trace>
  <inkml:trace contextRef="#ctx0" brushRef="#br1" timeOffset="36392.81">22451 10057 18143 0,'0'0'800'0,"0"0"160"0,2-7-768 0,2-3-192 15,-4 10 0-15,9-9 0 0,2-3 1136 0,2 2 176 16,0 1 32-16,2-2 16 0,3 2-304 0,1-4-64 16,0 0-16-16,1 1 0 0,1-4-400 0,-1 1-64 0,0 2-32 0,1 3 0 15,-2-2-224-15,-2 3-64 0,1 1 0 0,-2 4 0 16,-4 2-192-16,0 0 176 16,-2 4-176-16,-10-2 160 0,9 9-160 0,-3 5 0 15,-2 0 0-15,-2 5 0 0,-2 1 160 0,-2 8-160 0,-4 4 192 0,-3 6-192 16,-2 6 208-16,0 10-64 0,-3 8-16 0,0 7 0 15,-1 2 32-15,0 9 0 0,-2 1 0 0,1 7 0 16,-4 3-32-16,0 4-128 0,-2 2 192 0,2 0-64 16,2 2 48-16,-3-2 0 0,0 1 0 0,2-7 0 15,0-1-32-15,1-1 0 0,1 0 0 0,1-2 0 16,2-5 48-16,4 1 0 0,0 1 0 0,2 0 0 0,3 0-64 16,2 2-128-16,0-2 192 0,2 0-64 0,1 1-128 15,2 1 0-15,1-4 0 0,2-1 0 0,-1 2 0 0,1-4 192 16,1 3-192-16,-1-4 192 0,2-1 0 0,-1 0 16 15,0-2 0-15,3-2 0 0,1 0 32 0,1-1 0 16,0 1 0-16,2-3 0 0,2-3-48 0,-1-1 0 16,1 3 0-16,0-2 0 0,1-1-32 0,0-2-16 15,2 2 0-15,-1-4 0 0,-2-3-144 0,0-2 160 16,-1-1-160-16,3-2 160 0,-2-3-160 0,1 1 0 16,1-3 0-16,-2-2 128 0,-1 1-128 0,1 1 0 15,3-5 0-15,-3 3 128 0,1-4-128 0,0 1 0 0,1-3 0 16,-1-3 0-16,1-1 0 0,-2 2 0 0,0 5 0 0,2-5 0 15,-2-1 0-15,3 0 128 0,-2 2-128 0,1-5 0 16,-1-3 0-16,1-1 0 0,-3-5 0 0,-1 1 0 16,-1-5 0-16,0-1 128 0,-1 0-128 0,-1-4 0 15,-2-1 128-15,0-2-128 0,-2 0 128 0,0-4-128 16,-1 1 128-16,-1 1-128 0,-4-12 128 0,0 10-128 16,0-10 128-16,-2 11-128 0,-2-2 128 0,-1 0-128 15,-3-4 192-15,-2 3-32 0,-4-2-16 0,-2 0 0 16,-5 1 240-16,-3-2 32 0,-6-1 16 0,-4 3 0 15,-1 0 16-15,-3 2 0 0,-4-1 0 0,-1 4 0 16,-1 1-224-16,-4 1-32 0,-4-2-16 0,-7-2 0 16,-5 1-176-16,-2-4 128 0,1 2-128 0,2-5 128 15,4 1-800-15,3-5-160 16,4-2-48-16,1-5 0 0,1-9-1760 0,7-8-368 0</inkml:trace>
  <inkml:trace contextRef="#ctx0" brushRef="#br1" timeOffset="37327.68">24435 10220 11055 0,'0'0'976'0,"0"0"-784"0,0 0-192 0,0 0 0 0,0 0 1568 0,0 0 272 16,-4-5 48-16,4 5 16 0,-9-5-624 15,0 0-128-15,-1 1-32 0,-3 0 0 0,-4 2-272 16,-1-2-48-16,0 0-16 0,-2 0 0 0,-5 0-112 0,-1 2-32 16,-3-2 0-16,-5-1 0 0,-2 1 64 0,-6 2 0 15,-2-2 0-15,1 4 0 0,1 1-224 0,4 2-32 16,3-1-16-16,2 2 0 0,-1 2-192 0,5-2-48 16,4-1 0-16,4 2 0 0,4 1-16 0,1-1-16 15,4 2 0-15,3 1 0 0,9-8-16 0,-5 9 0 16,1 3 0-16,3 0 0 0,2 1-144 0,3 2 0 15,1 1 0-15,2 3 0 0,4 1 0 0,0 7 0 16,0 3 0-16,1 3 0 0,-3-1 0 0,0 8 0 16,0 8 0-16,-2 5 0 0,0 3 0 0,-2 9 0 15,-1 1 0-15,-2 9 0 0,-2 3 0 0,1 7 0 16,2 2 0-16,-1 5 0 0,0 1 0 0,1-2 0 0,-1 3 0 0,0 2 0 16,0-2 0-16,-1-4 0 15,-2 0 0-15,1-1 128 0,0-5-128 0,0-3 0 0,0 3 0 16,-2-5 0-16,-2 1 0 0,3 0 0 0,-1 0 0 0,-1-1 0 15,-1 5 160-15,1-3-160 0,-1 3 192 0,0 1-192 16,1-2 176-16,1 2-176 0,-1 3 160 0,2-2-160 16,0 0 144-16,1-3-144 0,2 0 128 0,1 2-128 15,-1-5 128-15,1 3-128 0,1-6 0 0,-2 2 128 16,1-1-128-16,-1-3 0 0,2-1 0 0,-1-5 0 16,-3-2 0-16,0-5 0 0,-2 0 0 0,1-6 0 15,-1-1 0-15,-2-3 128 0,-1-1-128 0,0-2 0 0,0-3 0 16,1 1 0-16,0-4 128 0,-1 2-128 0,-2-6 0 0,2-3 0 15,0-6 0-15,4-3 0 0,-2 1 0 16,2-4 0-16,1 0 0 0,3-5 0 0,-1-4 0 0,3-1 0 16,0 2 0-16,3-4 0 0,4-5 0 0,-1 0 0 15,2 1 0-15,2-3 0 0,1 3 128 0,4-3-128 16,2-4 0-16,3 2 128 0,4-2 112 0,3 0 16 16,4-1 0-16,5 0 0 0,2 0-64 0,2 0 0 15,-6-1 0-15,3-2 0 0,3 0-64 0,3-4-128 16,3 1 176-16,5 1-176 0,2-3 128 0,3-1-128 0,0-9 0 0,-6-2-10784 15,-3-7-2240-15</inkml:trace>
  <inkml:trace contextRef="#ctx0" brushRef="#br1" timeOffset="37898.93">25354 10308 11055 0,'0'0'976'0,"0"0"-784"16,0 0-192-16,0 0 0 0,0 0 1120 0,0 0 176 15,0 0 48-15,0 0 0 0,0 0-80 0,0 0-16 16,4 14 0-16,2 0 0 0,2-2-16 0,4 8 0 16,5 4 0-16,2-1 0 0,3 3-288 0,4 2-64 15,5 7-16-15,7 1 0 0,6 3-32 0,3 4-16 16,-3 0 0-16,-1 4 0 0,-2-3-112 0,-3 3-32 0,-1-6 0 15,-3-1 0-15,-2-4-352 0,-12-9-64 0,2 0 0 0,-1-2-16 16,1-3-96-16,-2-2-16 0,-2-1 0 0,-2-2 0 16,-2-3-128-16,-1-4 0 15,-3-1 0-15,7 0 128 16,-3-4-608-16,-3-5-128 0,-1-7-32 0,-2 0-9264 0,1-3-1856 0</inkml:trace>
  <inkml:trace contextRef="#ctx0" brushRef="#br1" timeOffset="38144.37">26058 10308 13823 0,'-4'-9'1216'16,"3"-3"-960"-16,1 2-256 0,0 10 0 0,0 0 3376 0,0 0 624 16,0 0 128-16,0 0 32 0,0 0-2688 0,0 0-512 15,-9 10-128-15,-1 7 0 0,-4 2 48 0,0 8 16 16,-3 6 0-16,-2 5 0 0,-4 1-192 0,1 3-48 15,-4 7 0-15,2 0 0 0,-3 4-128 0,2 5-16 16,-2-4-16-16,1 1 0 0,3-7-272 0,0-2-48 16,1-7-16-16,1-2 0 0,-1-2-160 0,3-5 0 15,2-3 0-15,5-2 128 0,-1-4-384 0,4-5-96 16,4-2-16-16,4-8 0 16,1-6-2128-16,0 0-416 0,10 4-96 0</inkml:trace>
  <inkml:trace contextRef="#ctx0" brushRef="#br1" timeOffset="38465.33">26690 10971 20271 0,'0'0'1792'0,"0"0"-1424"0,0 0-368 0,0 0 0 16,-1 18 2176-16,-2 2 384 0,0 2 64 0,-4 2 0 0,-1 3-992 0,-2 5-208 15,0 1-32-15,-3 2-16 16,-1 2-416-16,0 1-96 0,-1 2-16 0,0 0 0 0,-1-3-336 0,2 1-80 16,0-2-16-16,2-4 0 0,2-4-416 0,-1 1 0 15,4-5 128-15,0 0-128 16,4-3-1216-16,0-1-288 0,3-2-48 0,1-1-14368 15</inkml:trace>
  <inkml:trace contextRef="#ctx0" brushRef="#br1" timeOffset="38974.37">25328 13475 19343 0,'0'0'848'0,"-2"-6"192"0,1-4-832 0,1 10-208 15,0 0 0-15,0 0 0 0,0 0 1936 0,9-3 352 16,-9 3 64-16,15 10 16 0,1 2-1280 0,3 8-240 16,2 3-48-16,3 1-16 0,3 8-96 0,1 2-32 15,5 3 0-15,-2 1 0 0,2 2-16 0,-1 2-16 16,-3 1 0-16,-2 0 0 0,-3-1-256 0,-1-3-48 16,0 2-16-16,-4 0 0 0,-4-6-304 0,-1-3 0 15,-4-4 0-15,1-2 0 16,-2-4-448-16,-3-1-128 0,0-6-48 0,-1-4 0 15,0-2-1632-15,-5-9-336 0,0 0-64 0</inkml:trace>
  <inkml:trace contextRef="#ctx0" brushRef="#br1" timeOffset="39202.18">25897 13478 27647 0,'0'0'2448'0,"-13"0"-1952"0,4 6-496 0,0-1 0 15,0 4 496-15,0 3 0 0,0 7 0 0,-1 6 0 16,-2-1 336-16,-2 8 64 0,-3 1 0 0,-2 3 16 16,-4 1-16-16,-1 2 0 0,-1 4 0 0,-1 4 0 0,-2 4 0 0,1 2-16 15,-1 3 0-15,2 3 0 0,0-3-576 0,2 0-112 16,1 1-32-16,4-5 0 0,4-10-160 0,1-5-224 16,1-4 48-16,-1-7 16 15,7 0-496-15,-1-7-112 0,2-8 0 0,2 0-16 16,4-11-2416-16,0 0-496 0</inkml:trace>
  <inkml:trace contextRef="#ctx0" brushRef="#br1" timeOffset="39580.07">26320 14225 29599 0,'0'0'1312'0,"0"0"272"0,-8-2-1264 0,8 2-320 15,0 0 0-15,0 0 0 0,0 0 384 0,8-4 0 0,2-1 16 0,2-2 0 16,3 2 80-16,0-1 16 0,3 0 0 0,1 3 0 16,1 1-80-16,2 2-16 0,-1 3 0 0,0 5 0 15,-2 0-192-15,-3 4-32 0,-2 0-16 0,-2 3 0 16,-5 4-160-16,-3 4 0 0,-4 1 0 0,-4 2 128 15,-4 1 0-15,-6 5 0 0,-2-1 0 0,-5 3 0 16,-5 4 32-16,1 0 0 0,-3-5 0 0,2 0 0 0,-2 0 320 0,1-1 64 16,-1-4 16-16,2-1 0 0,2-5 288 15,5-3 64-15,2-2 16 0,8-3 0 0,4-1-416 0,5-13-96 16,4 12-16-16,5-1 0 0,8 0-272 16,6-3-128-16,-2 1 128 0,8-3-128 0,3-2 400 0,6 1 0 15,5-1 0-15,8-3 0 0,3-2-192 0,3-4-32 16,6-1-16-16,-3-2 0 0,-3-4-160 0,-4 0 0 15,-6-3 144-15,-3-3-144 16,-1-1-1872-16,-2-3-448 0,-4-1-96 0</inkml:trace>
  <inkml:trace contextRef="#ctx0" brushRef="#br1" timeOffset="40597.78">26966 9811 21935 0,'0'0'960'0,"0"0"224"0,0 0-944 0,0 0-240 16,-2-7 0-16,2 7 0 0,9-11 848 0,1 3 128 15,2-1 32-15,4 3 0 0,5 0-336 0,3-2-64 16,3 2-16-16,3-2 0 0,3 1-80 0,3 1-32 0,-3 0 0 0,1 4 0 16,-1-1-64-16,0 2-16 0,-1-1 0 0,-2 1 0 15,-2 1-96-15,-1 1-32 16,1-1 0-16,-4 4 0 0,-1 1-112 0,-1 3-32 16,-3-2 0-16,-1 4 0 0,-3-2-128 0,0 5 160 0,-2 0-160 15,-2 1 160-15,-2 1-160 0,1 5 0 0,-3 4 0 0,-2 2 0 16,-1 4 128-16,-2 6-128 0,-2 3 128 0,-1 7-128 15,-2 2 128-15,1 6-128 0,-2 4 128 0,0 4-128 16,0 10 0-16,2 4 0 0,-2 5 0 0,0 3 0 16,4 2 192-16,3 9-64 0,-1 2 0 0,3 4 0 15,2-3-128-15,2 1 0 0,3-4 0 0,2 3 128 16,3-1-128-16,2-2 192 0,0 0-192 0,1-1 192 16,-2 3 16-16,0 0 16 0,0-5 0 0,-1 1 0 0,-1 1-16 15,-2 0 0-15,-2-1 0 0,0-1 0 0,-5-2-16 0,1 1-16 16,-2 5 0-16,0 0 0 0,0-3-176 0,-2 2 160 15,0-2-160-15,1 0 160 0,0-2 0 16,0 0 0-16,0 0 0 0,1 1 0 0,-1-5 160 0,2 4 16 16,0 0 16-16,0-4 0 0,-1-2-128 0,3 0-32 15,0-1 0-15,0-1 0 0,-2-3 64 0,3-3 0 16,1-2 0-16,1 0 0 0,1 1-256 0,0-3 128 16,-1-2-128-16,2-5 0 0,0 0 176 0,2-5-176 15,0 1 192-15,1-4-192 0,-1-1 144 0,5-4-144 16,-1-2 0-16,0 2 144 0,-1-3-144 0,2-4 160 15,-2-2-160-15,1-2 160 0,-2 3-160 0,0-6 0 0,-3-2 0 0,1-3 0 16,1-6 0-16,-2 2 0 0,-1-5 0 0,-1 0 0 16,-3-4 0-16,0 0 128 0,0-2-128 0,1-1 128 15,-2-1 176-15,-1-1 16 0,1-3 16 0,-1-3 0 16,-4 0 112-16,2-1 32 0,-6-9 0 0,4 10 0 16,-4-10-64-16,0 0-16 0,-4 11 0 0,-2-5 0 15,-3 0 64-15,-4-1 16 0,-2 0 0 0,-7-2 0 16,-6-1-144-16,-7 1-16 0,-7 0-16 0,-7 0 0 0,-12-3-304 15,-1 0 0-15,-4 0 128 0,-4-1-128 16,-1-1-800-16,-12-1-224 0,-8-1-32 0,-4 0-12672 16,-1-1-2528-16</inkml:trace>
  <inkml:trace contextRef="#ctx0" brushRef="#br2" timeOffset="44141.77">21865 4589 17327 0,'0'0'768'0,"0"0"160"0,10 7-736 0,-1-4-192 16,-3 0 0-16,3 2 0 0,-9-5 496 0,6 8 64 15,-6-8 16-15,5 7 0 0,-2 5-32 0,-4-3 0 16,-3 1 0-16,0-1 0 0,-2 2 32 0,-3 3 0 16,-3-1 0-16,-2 3 0 0,-2 1-64 0,-3-1 0 15,-4 2 0-15,-4 0 0 0,-1 0-48 0,-1 1-16 16,-4 0 0-16,-3 0 0 0,-2 3-96 0,-1-3-32 15,-3-3 0-15,4-2 0 0,1 0 64 0,3 0 0 0,3 0 0 0,3-2 0 16,3 0-112-16,0 2-16 0,5-4 0 0,1 1 0 16,0-4-256-16,4 2 0 0,2-3 0 0,5 2 0 15,1-3 176-15,3-1-176 0,4-4 160 0,4 9-160 16,2-4 240-16,6 3-48 0,3-1-16 0,3 0 0 16,5 3-176-16,2-1 160 0,5 3-160 0,2-3 160 15,3 1-160-15,0 2 0 0,5-5 0 0,-1 4 0 16,0-4 128-16,1 3-128 0,-1-3 0 0,1 0 128 0,-2 1-128 0,0-3 0 15,-1 0 144-15,1 2-144 0,0-5 128 0,-4 1-128 16,-3 0 128-16,-3 0-128 0,-4-2 0 0,-1-1 0 16,-4-1 0-16,-3 0 0 15,-2 1-2096-15,-1-2-480 0,-4-1-112 0,-4 0 0 0</inkml:trace>
  <inkml:trace contextRef="#ctx0" brushRef="#br2" timeOffset="44588.36">21504 5174 13823 0,'0'0'1216'0,"-2"-6"-960"15,2-5-256-15,2 5 0 0,0-4 864 0,2 4 128 16,1-3 32-16,3 4 0 0,1-2-32 0,2 1 0 15,3 1 0-15,0 1 0 0,1-1-272 0,2 1-48 0,1-1-16 0,-1 1 0 16,1-1-192-16,4 1-32 0,-1 0-16 0,5 2 0 16,0-2 224-16,4 0 32 0,0 2 16 0,6-1 0 15,4-1 96-15,4 3 32 0,0 0 0 0,3 1 0 16,0 0-240-16,3 0-32 0,-1 0-16 0,2-1 0 16,0-1-128-16,4 1-16 0,3-3-16 0,1 2 0 15,-1-1-80-15,-3 2-16 0,-1 0 0 0,1-1 0 16,0 4 48-16,2-2 0 0,3 0 0 0,24-3 0 15,-7 0-80-15,-4 2-16 0,-5 1 0 16,-4 1 0-16,-3-2-48 0,0 1-16 0,-1 1 0 0,3-1 0 16,-1-1-160-16,-1 1 160 0,2-2-160 0,-7 4 160 15,-4 1-160-15,-1-2 128 0,-1 0-128 0,3-1 128 16,-4 0-128-16,2-1 0 0,0 0 144 0,-3 1-144 0,-5 0 0 0,-4-2 128 16,-8 1-128-16,-3-1 0 0,-4 0 0 15,-3 1 0-15,-6 0 0 0,-6 0 0 16,-9 1-336-16,0 0-96 0,0 0-16 0,0 0 0 15,-14-4-2336-15,-10 1-480 0,-21-4-80 16,-11 3-9392-16</inkml:trace>
  <inkml:trace contextRef="#ctx0" brushRef="#br2" timeOffset="45865.5">16354 5591 7359 0,'0'0'656'0,"0"0"-528"15,-10 0-128-15,-1 0 0 0,-1 0 1344 0,1-1 256 16,1-1 32-16,-1 2 16 0,1 0-800 0,1 0-144 15,0-1-48-15,1 1 0 0,-1 0-176 0,1 0-32 16,0 0-16-16,8 0 0 0,-10 0-144 0,1 0-32 0,0 0 0 0,9 0 0 16,-10 0 16-16,3 1 0 0,7-1 0 0,0 0 0 15,0 0-16-15,0 0-16 0,0 0 0 0,0 0 0 16,0 0 64-16,0 0 16 0,0 0 0 0,14 3 0 16,1-2 160-16,1-1 32 0,4 0 16 0,1 0 0 15,3-1-16-15,3 0-16 0,1-1 0 0,2 2 0 16,3 0-48-16,1 0-16 0,-1 0 0 0,2 2 0 15,1-1-16-15,3 1 0 0,3 2 0 0,1-1 0 16,-1-1-160-16,4 1-48 0,-3 1 0 0,2-2 0 16,-2 2-64-16,-1-3-16 0,0 1 0 0,-1 1 0 15,-2-1-128-15,0 1 0 0,1 1 144 0,-2 3-144 16,0-4 0-16,-2 2 0 0,-3 1 0 0,-2-3 128 16,0 0-128-16,-3 1 0 0,-3-2 128 0,-1 0-128 15,-2-1 0-15,0 1 128 0,-2 0-128 0,-1-2 0 0,-2 0 0 16,-2 1 0-16,-1 0 0 0,-3-1 128 0,-1 0-128 15,-10 0 0-15,0 0 0 0,0 0 128 0,0 0-128 16,0 0 128-16,0 0-128 0,0 0 128 0,0 0 128 0,0 0 16 16,-11 3 16-16,-5-1 0 0,-5 0-96 0,-2 0 0 15,-1 4-16-15,0-2 0 0,-5-2-176 0,-3 0 128 16,-4 1-128-16,0-1 128 0,-1-1-128 0,-3 2 0 16,-2-6 144-16,0 3-144 0,2 0 0 0,-2 3 144 15,-1-2-144-15,-1 2 0 0,1-3 128 0,-1 0-128 16,-3 1 0-16,2-2 0 0,2-2 0 0,1-1 0 15,0 2 128-15,3 1-128 0,0 1 0 0,3 1 0 16,0 0 0-16,3 3 0 0,-1 0 0 0,2-2 0 0,4 2 0 16,-3 0 0-16,3 2 0 0,3-2 0 15,0 1 0-15,5 2 0 0,1-4 128 0,4 0-128 0,2-2 0 0,3 0 0 16,10-1 128-16,0 0-128 0,0 0 0 0,0 0 0 16,0 0 0-16,0 0 0 0,17 3 0 0,4-2 0 15,6-1 240-15,2 0-16 0,6 0 0 0,2-1 0 16,1-2-80-16,2 1-16 0,1 1 0 0,1-2 0 15,6 1-128-15,2-2 0 0,-1 0 144 0,2 0-144 16,0 2 0-16,-3-2 0 0,-3-1 0 0,-1 2 0 31,1 2-1600-31,-4 1-384 0,-1 0-64 0,-3 0-32 0</inkml:trace>
  <inkml:trace contextRef="#ctx0" brushRef="#br2" timeOffset="47486.25">18743 10549 11679 0,'0'0'512'0,"0"0"128"0,0 0-512 0,0 0-128 15,1-12 0-15,2 0 0 0,-3 12 1008 0,6-6 176 16,-6 6 32-16,9-10 16 0,0 1-32 0,-2 1-16 16,-7 8 0-16,0 0 0 0,9-5-240 0,-9 5-48 15,0 0-16-15,0 0 0 0,0 0-352 0,10 0-64 16,-10 0-16-16,0 0 0 0,0 0-128 0,7 14-16 0,-5 1-16 16,-2 2 0-16,-1 1 176 0,-3 2 48 0,-1 1 0 0,0 5 0 15,-3 1 48-15,0 4 16 0,-3 2 0 0,1-1 0 16,0 0-112-16,0 0-16 0,-2-8 0 0,2 3 0 15,1-2 64-15,2 0 0 0,0-3 0 0,4-3 0 16,-1-4-192-16,1 1-48 0,1-1 0 0,0-2 0 16,2-13-32-16,0 12-16 0,0-12 0 0,4 10 0 15,0 3-64-15,-4-13-16 0,9 7 0 0,1-1 0 16,0-4 80-16,3 2 16 0,0 0 0 0,2 0 0 16,1-7 0-16,2 3 0 0,0 0 0 0,0-1 0 15,0-1-80-15,2-1-16 0,4-1 0 0,-1 3 0 16,-1-2-144-16,0-2 0 0,4-1 0 0,-4 2 0 15,-1 2 0-15,1-4 128 0,1-1-128 0,-1 2 0 16,-1-2 0-16,-2 4 0 0,-1 1 0 0,-2 0-176 16,-2-7-1408-1,-1 3-272-15,-3 2-64 0,2-4-8192 0,-4 0-1616 0</inkml:trace>
  <inkml:trace contextRef="#ctx0" brushRef="#br2" timeOffset="47778.5">19368 10455 23951 0,'-4'-7'2128'0,"2"-2"-1696"15,2 9-432-15,-3-7 0 0,3 7 512 0,0 0 32 16,0 0 0-16,0 0 0 0,-4 13-80 0,-1 1-16 16,-2 4 0-16,-2 2 0 0,-1 2 560 0,-1 6 96 15,1 5 32-15,0 10 0 0,-1 4 0 0,-1 5 0 16,0 4 0-16,-2 6 0 0,-2 2-304 0,0 6-64 0,-2 4-16 0,1-1 0 15,2-2-336-15,1-6-64 0,3-2-16 16,-1-8 0-16,2-5-192 0,-1-7-144 0,-1-1 192 0,2 0-192 16,2-2 144-16,3-5-144 0,2 1 0 0,-1-6 144 31,3-4-976-31,-1-1-208 0,4 0-48 0,0-5-15664 0</inkml:trace>
  <inkml:trace contextRef="#ctx0" brushRef="#br2" timeOffset="49063.2">19036 5623 10591 0,'0'0'464'0,"0"0"112"0,-10 1-576 0,1 1 0 16,0 1 0-16,1 1 0 0,-1-2 576 0,0 1 0 15,-1-2 0-15,-2 3 0 0,1 0-96 0,-1 1-16 16,1-1 0-16,1-2 0 0,-2 2 176 0,3 0 48 16,9-4 0-16,0 0 0 0,-9 6 48 0,9-6 16 0,0 0 0 0,0 0 0 15,0 0-32-15,8 5 0 16,5 0 0-16,1 0 0 0,3-2-144 0,5 0-48 0,-2-3 0 0,6 1 0 15,1 3-176-15,2-1-32 16,3 4-16-16,1-2 0 0,0 1-144 0,2 3-32 0,2-4 0 0,3 3 0 16,1-3 48-16,3 0 0 0,0 1 0 0,1-3 0 15,-1-3 80-15,-1-1 32 0,-1-3 0 0,0 1 0 16,-1 1 0-16,-2-2 0 0,-2 1 0 0,-1 0 0 16,-1-1-112-16,-3 1-32 0,-4 1 0 0,-5-1 0 15,0 3-144-15,-4 0 160 0,-4 0-160 0,-1 0 160 16,-2 0-160-16,-12 0 128 0,0 0-128 0,0 0 128 15,0 0 128-15,0 0 32 0,-12 4 0 0,-6 1 0 16,-2 0 160-16,-9-1 16 0,-7-2 16 0,-2 1 0 16,-6 0-192-16,-3 0-32 0,-3-1-16 0,2 0 0 15,-1 1-64-15,1-1-16 0,0 3 0 0,2 2 0 16,4-4-160-16,3 4 0 0,1 0 144 0,5 0-144 16,3 3-1728-16,5-2-400 0,-7 4-96 15,12 6-16-15</inkml:trace>
  <inkml:trace contextRef="#ctx0" brushRef="#br2" timeOffset="50054.89">21615 10713 12431 0,'-1'-14'544'0,"1"14"128"0,-1-11-544 0,0 2-128 0,-1-3 0 0,2 2 0 16,-1-2 1120-16,1 0 192 0,1 2 32 0,-1-1 16 15,0 2-400-15,0-3-96 0,-1 2-16 0,1 0 0 16,0-4 48-16,0 4 16 0,0 1 0 0,0 9 0 15,0-9-48-15,0 9-16 0,0-6 0 0,0 6 0 16,0 0-304-16,0 0-64 0,0 0-16 0,0 0 0 16,0 0-272-16,5 16-64 0,-1 3-128 0,0 4 192 15,-2 5 160-15,0 4 32 0,-2 5 0 0,0 2 0 16,-2 4-64-16,0 4 0 0,1 3 0 0,-3 2 0 16,1 3 0-16,-2 1-16 0,-1-2 0 0,-1 1 0 15,1-2-96-15,0-2-16 0,-1-8 0 0,2-3 0 0,0-5 128 16,1-4 0-16,1-4 16 0,-1-5 0 0,-1-4 160 0,1-3 16 15,4-15 16-15,-3 9 0 0,2 0 48 0,1-9 0 16,0 0 0-16,0 0 0 0,5-14 64 0,0 0 32 16,0-2 0-16,3-5 0 0,-2 0-352 0,1-3-64 15,-2-4 0-15,0-2-16 0,-3 1-240 0,2-4 144 16,0-2-144-16,0-1 128 0,-3-5-128 0,4-3 0 16,-1 1 144-16,2-4-144 0,1 2 0 0,2-1 128 15,-1 4-128-15,3-1 0 0,-2 3 0 0,-1 1 0 16,-1 4 0-16,-1 4 0 0,0 6 0 0,1 3 0 15,-3 4 0-15,-1 7-128 0,0 1 128 0,-3 10 0 16,0 0 0-16,0 0-128 0,0 0-16 0,-4 19 0 16,-1 5 0-16,-3 1 0 0,0 6 144 0,-3 5-160 0,0 2 160 15,-3 4-160-15,-1 3 160 0,-2 5 0 0,1-7 0 0,-1 5 0 16,-1-3 0-16,2-2 0 0,-1-5 0 0,2-1-128 16,5-1 128-16,0-3 0 0,1-1 0 0,1-3 0 15,3-1 0-15,4-4 0 0,3 0 0 0,5 2-12096 16,-1-4-2448-16</inkml:trace>
  <inkml:trace contextRef="#ctx0" brushRef="#br3" timeOffset="54715.06">17433 6946 8287 0,'0'0'736'0,"0"0"-592"0,0 0-144 0,0 0 0 16,3-8 624-16,-3 8 80 0,1-10 32 0,-1 10 0 15,0 0-160-15,0 0-48 0,2-8 0 0,-2 8 0 16,0 0-80-16,0 0-32 0,0 0 0 0,0 0 0 16,0 0-32-16,0 0-16 0,0 0 0 0,10-6 0 0,-10 6 224 0,14-1 48 15,-3 1 16-15,4 1 0 0,2 2 0 0,1 0 0 16,0 0 0-16,2-1 0 0,1 1-48 0,4 1-16 15,1 0 0-15,4 2 0 0,1-1-160 0,2 1-48 16,2 1 0-16,3-3 0 0,1 1-160 0,1 2-32 16,-2-3-16-16,0 1 0 0,-1 2-48 0,1-1-128 15,-3-1 192-15,2 3-64 0,0-3 16 0,3 1 0 16,0 3 0-16,1-1 0 0,-2 2-144 0,3-3 160 16,0 5-160-16,-1-5 160 0,-2 4-160 0,-1-4 0 15,1 3 0-15,-1-3 0 0,-1 2 128 0,-1-4-128 16,0 1 0-16,0 0 128 0,-1-2 32 0,0-2 0 0,-4 0 0 0,-1 1 0 15,-1-3 160-15,-4 0 48 0,-1 0 0 0,-2 0 0 16,-4 0 16-16,-2-2 0 0,0 1 0 0,-4 0 0 16,0 0-128-16,-1 1 0 0,-11 0-16 0,0 0 0 15,0 0-112-15,0 0 0 0,0 0-128 0,0 0 192 16,0 0-192-16,0 0 128 0,0 0-128 0,0 0 0 16,0 0 0-16,0 0 0 0,0 0 0 0,0 0-160 31,0 0-416-31,-10 3-96 0,1 0-16 0,9-3-7904 0,-10 0-1584 0</inkml:trace>
  <inkml:trace contextRef="#ctx0" brushRef="#br3" timeOffset="55255.54">19893 6254 8287 0,'0'0'368'0,"0"0"80"0,0 0-448 0,0-7 0 0,0 2 0 0,0 5 0 16,0 0 1200-16,0 0 144 0,0 0 48 0,0 0 0 15,0 0-880-15,0 0-192 0,0 0-16 0,0 0-16 16,-6-7 48-16,6 7 16 0,0 0 0 0,-10 2 0 16,1 3 0-16,0 0 0 0,0 0 0 0,1 6 0 0,2 2 16 0,-3 1 0 15,1 1 0-15,2 3 0 0,0 1 16 16,1 6 0-16,1 2 0 0,-1 4 0 0,-2-3-112 0,4 2-16 15,-4 3 0-15,2 1 0 0,-1-2-128 0,1-3-128 16,1 1 192-16,0-4-192 0,0-1 176 0,0-4-176 16,2 0 160-16,-1-2-160 0,-1 0 144 0,1-2-144 15,0-1 128-15,1-4-128 0,2-12-160 0,-2 8-112 16,2-8-32-16,0 0-8896 0</inkml:trace>
  <inkml:trace contextRef="#ctx0" brushRef="#br3" timeOffset="55562.78">19570 6449 23039 0,'0'0'2048'0,"0"0"-1648"0,0 0-400 0,0 0 0 15,0 0 512-15,0 0 0 0,0 0 16 0,0 0 0 16,12 2-320-16,0 2-64 0,2-1-16 0,3-3 0 15,1-2 0-15,1 2-128 0,1 2 192 0,3-1-64 16,1 2 0-16,3-1-128 0,2 1 192 0,2-1-64 16,2 2 0-16,1-3 0 0,0 0 0 0,2-2 0 15,1-4-128-15,-2 3-176 0,0-1 48 0,1 1 0 16,3-4-448-16,-1 0-64 16,-1 2-32-16,-2 2-10304 0</inkml:trace>
  <inkml:trace contextRef="#ctx0" brushRef="#br3" timeOffset="55927.75">20949 6118 13935 0,'0'0'608'0,"-2"-12"144"0,-1 1-608 0,1 1-144 15,2 10 0-15,0 0 0 0,-8-5 672 0,-2 1 96 16,-1 6 32-16,-3 3 0 0,-3-1-416 0,-1 3-96 15,-1 3-16-15,-1 2 0 0,-1 0-32 0,2 4-16 16,0 0 0-16,3 2 0 0,1 1 0 0,-1 7 0 0,4 2 0 0,0 1 0 16,3-3-224-16,4 5 176 0,1 3-176 0,4-2 160 15,3-3-32-15,3 1-128 0,4-5 192 0,3 0-64 16,4-4 560-16,2-4 96 0,0-1 32 0,5-6 0 16,1 0 80-16,5-4 32 15,1 1 0-15,1-6 0 0,-1-5-336 0,0 0-64 0,4 1-16 0,-2-4 0 16,-1-4-256-16,-2-1-48 0,-2 0-16 15,0-5 0-15,0-1-32 0,-1 1-16 0,-3-1 0 0,-1 0 0 16,0-2 240-16,-2-3 64 0,1 1 0 0,-4 1 0 16,-2 0-96-16,-1-5-16 0,-1-2 0 0,-2-4 0 15,-3 1-128-15,-3 1-16 0,-1-3-16 0,-1 1 0 16,-3 3-176-16,-2 5 0 0,-3 3 144 0,-2 2-144 16,-2 3 0-16,-2 0 0 0,-3 5 0 0,1 3 0 31,-2-1-400-31,-2 6-48 0,1 1-16 0,2 4 0 0,1 0-1904 0,0 2-368 0</inkml:trace>
  <inkml:trace contextRef="#ctx0" brushRef="#br3" timeOffset="56210.66">21875 5940 17503 0,'0'0'1552'0,"10"7"-1232"0,-1 2-320 0,2-2 0 16,3 6 656-16,0 1 80 0,2 4 16 0,0 3 0 15,1 3 48-15,0 7 16 16,1-2 0-16,0 2 0 0,2 1-352 0,2 1-64 0,0 0-16 0,-1-2 0 16,-2 2-192-16,-1 0-64 0,-2 1 0 0,1 0 0 15,-2-7-128-15,1 1 160 0,-1-2-160 0,0 1 160 16,-1-4-160-16,-1 1 0 0,-1-5 0 0,1-4 128 15,-3-1-304-15,0-1-64 0,1 1-16 0,-1-5-7104 16,0-2-1440-16</inkml:trace>
  <inkml:trace contextRef="#ctx0" brushRef="#br3" timeOffset="56473.59">22649 5858 21183 0,'-22'-3'944'0,"8"3"192"0,-1 3-912 16,1 4-224-16,1 1 0 0,-1 7 0 0,2 4 704 0,-5 4 112 16,-2 5 16-16,-1 4 0 0,-2 6-320 0,-1 1-64 15,0 3-16-15,-1 4 0 0,0-1-128 0,0 2-32 16,0 0 0-16,0-5 0 0,-1-3-112 0,3-1-32 15,0 0 0-15,4-2 0 0,-2-4-128 0,6-1 128 16,0-4-128-16,2 0 128 16,5-6-1504-16,0 0-304 0,6-6-64 0</inkml:trace>
  <inkml:trace contextRef="#ctx0" brushRef="#br3" timeOffset="56908.24">22765 6437 19295 0,'0'0'848'0,"0"0"176"0,0 0-816 0,0 0-208 0,0 0 0 0,0 0 0 16,11 4 384-16,-1-1 48 0,-10-3 0 0,10 5 0 16,-10-5-160-16,9 9-16 0,0-3-16 0,-1 0 0 15,-8-6-16-15,10 9 0 0,0-1 0 0,0 1 0 16,-1-4-80-16,1 4-16 0,-1 0 0 0,-1 3 0 0,-3 1-128 0,-1 1 0 15,-3 3 0-15,-1 0 0 0,-3 1 160 0,-2 1 0 16,-2 0 0-16,-1 0 0 0,-1-1 32 0,0 0 0 16,-1-1 0-16,-1 2 0 0,-1 3 0 0,0 0 16 15,-1-4 0-15,0-2 0 0,-1 1 176 0,3-1 48 16,2 1 0-16,0-3 0 0,-1 0 0 0,2 1 0 16,3 3 0-16,1-1 0 0,0-4 0 0,2-1 0 15,1-1 0-15,2 1 0 0,1-3 80 0,6 1 32 16,1-4 0-16,2 1 0 0,2-1 80 0,2-1 16 15,1 1 0-15,4 2 0 0,2-3-224 0,3 0-32 16,2 3-16-16,3-6 0 0,3 1-48 0,2-1 0 16,1-2 0-16,3 2 0 0,0 2-112 0,-1-4-16 15,2-3-16-15,-2 2 0 0,-1-1-176 0,-2 4 160 0,1 2-160 16,-2 1 160 0,-2-2-1472-16,-4 8-288 0,-4-3-64 0,-4 5-16 0</inkml:trace>
  <inkml:trace contextRef="#ctx0" brushRef="#br3" timeOffset="57839.81">18508 13918 19343 0,'0'0'1728'0,"0"0"-1392"0,0 0-336 0,0 0 0 16,0 0 1056-16,0 0 144 0,14-3 16 0,2-2 16 15,3-3-448-15,5 1-80 0,4-5-32 0,3 1 0 16,3 1-32-16,2-3 0 0,3-1 0 0,2 0 0 16,-1-4 64-16,2 3 0 0,-1 0 0 0,-3 1 0 15,-2-2 16-15,-2 5 16 0,0-2 0 0,-1 2 0 16,-2 1-336-16,1-2-64 0,-4 5-16 0,-2-2 0 16,0 1-320-16,-1 0 144 0,1 5-144 0,-5 0 0 31,0 3-272-31,-4-1-176 0,-1-2-16 0,-4 2-16 0,-1 1-2544 0,-11 0-512 15</inkml:trace>
  <inkml:trace contextRef="#ctx0" brushRef="#br3" timeOffset="58223.01">18616 13773 24815 0,'-18'4'1088'0,"8"1"256"0,-1 2-1088 16,1 0-256-16,-1 3 0 0,-1-1 0 0,0 2 240 0,-1 4-16 16,0 1 0-16,1-1 0 0,3 1-224 0,-1-2 128 15,2 0-128-15,3 0 0 0,1-1 704 0,3 2 64 16,2-1 0-16,7 2 0 0,2-3 64 0,4 0 32 0,0 2 0 0,5 1 0 16,2-2-352-16,5 2-64 0,1 1 0 0,3 2-16 15,1 0-64-15,3 4-16 0,-1 2 0 0,1-1 0 16,1-1-128-16,-1 4-32 0,-1 1 0 0,0 1 0 15,-2-2 32-15,-5-1 0 0,1 1 0 0,-7-1 0 16,-1-6 0-16,-2 3 0 0,-3-3 0 0,0 2 0 16,-4-4 192-16,-2-1 32 0,-2-3 16 0,-4 2 0 15,-3-1 144-15,-3 0 32 0,-2 2 0 0,-5-2 0 16,-1-2-16-16,-4 2 0 0,-5 3 0 0,-4-2 0 16,-4-1-176-16,-7 2-48 0,-6-4 0 0,-6-1 0 15,-4 1-176-15,0 1-32 0,-2-4-16 0,1-1 0 16,1-3-176-16,2 1 192 0,2-5-192 0,2 1 192 15,2-3-192-15,3 1 0 0,4 2-192 0,4-3 192 16,1-3-2176-16,8 2-320 16,4 0-64-16</inkml:trace>
  <inkml:trace contextRef="#ctx0" brushRef="#br3" timeOffset="59248.93">21609 13624 5519 0,'0'0'240'0,"-1"-10"64"0,0 2-304 0,-2-1 0 0,0 3 0 0,3 6 0 16,0 0 3184-16,0 0 576 0,-5-11 112 0,-1 4 32 15,-2 5-2672-15,0-2-528 0,-3 1-96 0,-1 1-32 16,-2 0 64-16,0 2 16 0,-2 2 0 0,0 0 0 15,-2 1 0-15,-2 2 0 0,-2-1 0 0,1 2 0 16,0 4 48-16,0 0 16 0,-2 3 0 0,1 2 0 16,-1 3-144-16,3 2-48 0,0 5 0 0,-2 4 0 15,-2 4-208-15,2 2-32 0,3 2-16 0,3 4 0 0,0 4-80 0,1 0 0 16,2 5-16-16,3 2 0 0,1 1-48 0,3 1 0 16,1-5 0-16,4-2 0 0,1 5-128 0,3-5 0 15,4-5 144-15,4 0-144 0,6-2 0 0,2-5 0 16,1-2 0-16,3-7 0 0,1-6 0 0,3-1 0 15,2-2 0-15,2-3 0 0,0 0 192 0,4-7-48 16,0 1 0-16,2-3 0 0,-1-2 48 0,-1-3 16 16,0-3 0-16,-4-5 0 0,2-3 128 0,-1-6 32 15,0 2 0-15,1-5 0 0,0-4 128 0,-1-6 16 16,0 3 16-16,-2-3 0 0,-3-1 64 0,0-5 16 16,-2-1 0-16,-1 0 0 0,-2-3 48 0,-3-5 16 15,-4 2 0-15,-2-4 0 0,-3 0-64 0,-4 0-16 16,-4-3 0-16,-5 2 0 0,-3-3-144 0,-4 5-48 0,-3-1 0 15,-4 7 0-15,-6 3-96 0,-1 5-32 0,-2 5 0 0,-5 1 0 16,-3 4-272-16,-3 4 160 0,-3 4-160 0,0 7 128 16,-1 0-304-16,0 5-64 0,-2 3-16 0,4 4 0 31,1-1-1616-31,1 1-336 0,0 0-64 0</inkml:trace>
  <inkml:trace contextRef="#ctx0" brushRef="#br2" timeOffset="67081.85">13135 17951 7359 0,'0'0'656'0,"0"0"-528"0,0 0-128 0,0 0 0 16,-3-10 2432-16,3 10 464 0,-5-8 96 0,5 8 16 15,-3-10-1344-15,3 10-272 0,-1-13-48 0,0 4-16 16,1 9-112-16,-1-11-32 0,1 11 0 0,0 0 0 16,0-9 0-16,0 9 0 0,0 0 0 0,0 0 0 15,5-9-512-15,-5 9-96 0,0 0-32 0,11 4 0 16,-1 5-192-16,0 3-32 0,2 6-16 0,-1 4 0 15,1 2 80-15,0 5 32 0,4 3 0 0,1 5 0 16,4 3-48-16,2 7-16 0,0 0 0 0,2 6 0 16,-1 3-96-16,3 1-32 0,-2 2 0 0,2 0 0 15,0-2 16-15,-2-3 0 0,1-4 0 0,-2 0 0 16,-1-4 144-16,-1-3 16 0,-3-6 16 0,-1-2 0 16,-1-4-64-16,-4-3-16 0,-3 1 0 0,-1-5 0 15,-1 2-176-15,-1-6-32 0,-3-5-128 0,-1-2 192 0,0-2-192 16,-3-11 0-16,0 0 0 0,0 0 0 15,0 0-1984-15,-3-14-352 0,2-3-64 0,-4-4-13856 16</inkml:trace>
  <inkml:trace contextRef="#ctx0" brushRef="#br2" timeOffset="67435.69">13848 17855 27359 0,'0'0'1216'0,"0"0"240"0,0 0-1168 0,0 0-288 0,0 0 0 0,0 0 0 15,0 0 720-15,0 0 96 0,0 0 16 0,0 0 0 16,0 0-544-16,-8 9-96 0,-1 1-32 0,-1 6 0 16,-2 3 112-16,0 5 32 0,-2 0 0 0,0 9 0 15,-4 0 400-15,-2 4 96 0,-2 2 16 0,-3 3 0 16,-5 5 0-16,-3 4 0 0,-2-2 0 0,-3 0 0 15,-2 1-80-15,1 1-16 0,-1-2 0 0,4-3 0 16,0 0-272-16,3-4-48 0,0 0-16 0,4-3 0 16,1-5-192-16,4-3-64 0,4-2 0 0,3-4 0 15,-1-2-128-15,3-4 0 0,1-5 0 0,2-1 0 16,3-3-192-16,9-10 0 0,-5 7-16 0,5-7 0 16,0 0-1424-16,0 0-288 0,0 0-48 0,10-8-16 15,4-5-864-15,0-3-176 0</inkml:trace>
  <inkml:trace contextRef="#ctx0" brushRef="#br2" timeOffset="68278.98">12903 17419 11055 0,'-14'0'976'0,"-1"0"-784"0,-2 0-192 0,2-2 0 16,1-2 2272-16,1-1 416 0,3 1 64 0,1 2 32 15,9 2-1120-15,0 0-240 0,-6-11-32 0,6 11-16 16,-1-8-416-16,5-3-96 0,-1 4-16 0,6-2 0 15,3 1-384-15,6 2-80 0,3-3 0 0,6 5-16 16,5 0 208-16,4-1 64 0,6 3 0 0,3 0 0 16,2 2-192-16,1 2-16 0,1-2-16 0,0 2 0 15,-1 5-64-15,2-2-16 0,0 2 0 0,-1 2 0 16,1-2-80-16,-5 3-32 0,3-3 0 0,-8 2 0 16,0-4 0-16,-7 0 0 0,0 1 0 0,-3-4 0 15,-1-2 144-15,-2 0 16 0,-7-1 16 0,-2-2 0 16,0-3 96-16,-3 1 16 0,-2-5 0 0,-2 2 0 0,-3-2-128 15,-3 1 0-15,-2-2-16 0,-3 0 0 0,-3-1 144 0,-2-2 16 16,-4-2 16-16,-2 0 0 0,-4-1 0 0,-1 2 0 16,-2-1 0-16,-2 0 0 0,-3 4-352 0,2 4-192 15,-2-2 192-15,1 3-192 0,2-3 0 0,-1 5 0 16,2 3-240-16,2-3 80 16,1 1-1344-16,5 0-272 0,11 4-48 0,0 0-10528 15,0 0-2096-15</inkml:trace>
  <inkml:trace contextRef="#ctx0" brushRef="#br2" timeOffset="68752.87">15157 16888 11967 0,'0'0'1072'0,"0"0"-864"0,-12-1-208 0,4 1 0 16,8 0 3808-16,-9 5 720 0,0 3 144 0,-1-2 16 16,-1 4-3136-16,-1 1-624 0,-1 5-128 0,-2 3-32 15,-4 4-208-15,-3 1-48 0,-1 8-16 0,-2 1 0 16,-2 2 272-16,0 3 64 0,-3 4 16 0,-1 2 0 16,0 1 80-16,3-1 16 0,-2-3 0 0,6-2 0 15,-1-6-320-15,4-5-64 0,5-2-16 0,3-8 0 16,4-6 32-16,2-4 16 0,7-8 0 0,0 0 0 15,0 0 48-15,0 0 16 0,10-11 0 0,4-6 0 16,4-5-144-16,3-5-48 0,3-5 0 0,2-1 0 0,1 0-304 0,-1 0-160 16,1-4 160-16,-3 2-160 0,-2 0 0 0,-1 1 0 15,1 0 0-15,-2 3 0 0,-1 1 128 0,-2 7-128 16,-1 5 0-16,-3 4 144 0,-3 4-144 0,-10 10 0 16,0 0 0-16,0 0-176 0,3 11 176 0,-6 7 0 15,-4 4 0-15,-6 6-128 0,-2 2 128 0,-8 2 0 16,-1 6 0-16,-3 0 0 0,-2-2 0 0,-1-1 0 15,2-2 0-15,2-2 0 0,2-4 0 0,2-5 0 16,-2-1 128-16,2-3-128 0,4-2 128 0,3-3-128 16,3-6 128-16,1 0-128 15,2-3-928-15,9-4-256 0,0 0-48 0,0 0-19120 0</inkml:trace>
  <inkml:trace contextRef="#ctx0" brushRef="#br2" timeOffset="69265.67">16227 18106 14735 0,'-11'2'1312'0,"-1"2"-1056"0,2-4-256 0,10 0 0 15,0 0 2464-15,0 0 432 0,0 0 96 0,10 0 16 16,4-4-1312-16,5 2-256 0,3-1-48 0,7-1-16 15,2 1-208-15,6-2-32 0,5 1-16 0,5 1 0 16,1 2-464-16,3 0-80 0,3 1-32 0,6-2 0 16,1 0-336-16,-1-3-64 0,-8 0-16 0,-2 1 0 31,-5 0-1280-31,-3-1-256 0,-4 1-48 0,-5 0-8608 0,-5 3-1728 0</inkml:trace>
  <inkml:trace contextRef="#ctx0" brushRef="#br2" timeOffset="69453.69">16460 18418 32127 0,'-21'12'1424'0,"10"-3"304"0,5 0-1392 0,6-9-336 0,0 10 0 0,6 0 0 0,7-4 768 0,3 1 64 15,2-2 32-15,6-3 0 0,4-2-288 0,8 0-64 16,4-2-16-16,6-2 0 0,4 1-304 0,2 0-48 16,1 0-16-16,2-1 0 0,0-3-256 0,2-1-64 15,-1-3-16-15,2 0-10784 16,3 0-2144-16</inkml:trace>
  <inkml:trace contextRef="#ctx0" brushRef="#br2" timeOffset="70285.25">19394 17294 18431 0,'0'0'1632'0,"3"-11"-1312"0,2 2-320 0,-2-2 0 0,3 3 1568 0,-1 0 240 15,-5 8 48-15,4-9 16 0,-1-3-912 0,-3 12-192 16,-1-7-48-16,1 7 0 0,-4-13-144 0,-1 3-48 15,-3 1 0-15,-2 4 0 0,-2-2-16 0,-2 4 0 16,-3 0 0-16,-2 0 0 0,-2 2-48 0,-2-3-16 16,-2 7 0-16,-3-2 0 0,-3 0-32 0,1 2-16 15,-3 1 0-15,0 1 0 0,-2 3-64 0,2-3-16 16,2 0 0-16,-1 2 0 0,-6 0-32 0,2 0-16 0,3-3 0 16,0-1 0-16,3-1-128 0,2 2-16 0,2 1-128 15,3-2 192-15,2-1-192 0,3-1 176 0,-2 6-176 16,4-1 160-16,0-1-160 0,3 3 0 0,0 1 0 0,4-4 0 15,3 2 0-15,6-7 0 0,-5 8 0 0,1 2 0 16,0-2 0-16,4-8 0 0,-1 14 0 0,1 0 0 16,0-1 0-16,3 2-144 0,-1 1 144 0,2 3 0 15,0 2 0-15,2 4 0 0,2 1 0 0,2 5 0 16,0 4 0-16,2 3-128 0,0 1 128 0,2 6 0 16,2-2 0-16,-2 7 0 0,1 2 0 0,-1 1 0 15,0 4 0-15,0-2 0 0,1 2 0 0,-4 5 0 16,-2-1 0-16,-4 3 0 0,-5-3 0 0,-1 2 0 15,-5 0 0-15,-4 2 0 0,-6-4 0 0,-1 2 0 16,-1-1 128-16,-1 1-128 0,-7-5 0 0,2-1 0 16,0-1 128-16,1 0-128 0,-1 3 0 0,0-2 144 0,3-4-144 15,4-1 0-15,-1-8 0 0,3 0 128 0,-1-3 32 16,5-3 0-16,-1-4 0 0,4-1 0 0,2-5-16 0,1 0 0 16,5-5 0-16,0-1 0 0,3-2-144 0,2-2 0 15,1-3 0-15,5-1 0 0,0-1 0 0,3-4 0 16,1 0 0-16,4-2 0 0,4 3 0 0,3-1 0 15,0 5 0-15,2-1 0 0,3 2 160 0,1 0-160 16,-1 1 192-16,6 0-192 0,0 1 320 0,1-2-64 16,2-1 0-16,-2-3 0 0,-3-4-256 0,1-2 0 15,1-5 0-15,0-3 0 16,1 0-2256-16,1-10-464 0</inkml:trace>
  <inkml:trace contextRef="#ctx0" brushRef="#br2" timeOffset="71094.7">20002 17405 19343 0,'0'0'848'0,"0"0"192"15,2-7-832-15,-2 7-208 0,0 0 0 0,0 0 0 0,0 0 1616 0,0 0 288 16,0 0 48-16,0 0 16 0,0 0-1136 0,-4 10-208 15,-1 1-48-15,-2 5-16 0,0 1 16 0,-2 5 0 16,-1 1 0-16,-2 4 0 0,0-1 192 0,0 5 32 16,-1 3 16-16,1 0 0 0,-1 1 80 0,2-5 32 15,-2 1 0-15,1-2 0 0,6-6-208 0,2-1-32 16,3-3-16-16,5-4 0 0,3-1-160 0,5-5-16 16,2-2-16-16,5-3 0 0,4-1-160 0,2-2-16 15,2-1-16-15,1-1 0 0,0-2-96 0,2-1-32 16,1-3 0-16,-1-1 0 0,1 2-160 0,-2-4 0 15,-1 1 0-15,-1-2 0 16,-2 1-2160-16,-1 1-304 0,-6-3-64 0</inkml:trace>
  <inkml:trace contextRef="#ctx0" brushRef="#br2" timeOffset="71344.33">20409 17435 36575 0,'-11'3'1616'0,"11"-3"336"0,-10 7-1568 0,1 6-384 0,2 3 0 0,0 3 0 16,0 7 432-16,0 2 0 0,-2 2 0 0,0 3 0 15,0 4-16-15,-2 1 0 0,-3 1 0 0,0 5 0 16,-3 3-16-16,1 4 0 0,-1-1 0 0,2-1 0 16,0 0-240-16,1-2-160 0,2-5 192 0,3-4-192 0,3-5 0 0,2-2 0 15,0-6 0-15,4-3-144 16,4-4-1520-16,2-4-320 0,1-3-48 15,3-6-8912-15,4-6-1792 0</inkml:trace>
  <inkml:trace contextRef="#ctx0" brushRef="#br2" timeOffset="71618.92">21626 17282 23039 0,'0'0'1024'0,"6"-5"192"0,-6 5-960 0,0 0-256 0,0 0 0 0,11 0 0 16,-11 0 2144-16,11 14 384 0,-4 4 80 0,-2 3 16 15,-1 5-1504-15,-3 4-288 0,-2 3-64 0,-1 7-16 16,-2 4-64-16,0 2-16 0,-4 5 0 0,-1 2 0 15,-1-1-80-15,-1 3-16 0,1-3 0 0,-2 0 0 16,1 0-272-16,2-6-64 0,0-1-16 0,1-6 0 16,1-2-384-16,0-2-80 0,1-1-16 0,1-3 0 15,0-1-2416-15,2-1-480 16,-1-5-112-16</inkml:trace>
  <inkml:trace contextRef="#ctx0" brushRef="#br2" timeOffset="72068.59">19625 19048 23263 0,'0'0'1024'0,"0"0"224"0,-10-2-992 0,10 2-256 0,0 0 0 0,0 0 0 16,-9-1 1008-16,9 1 144 0,0 0 48 0,0 0 0 16,0 0-224-16,0 0-32 0,9-4-16 0,2-1 0 15,4 1 224-15,4 1 32 0,4-1 16 0,5-4 0 16,0 2-192-16,7-1-48 0,4-1 0 0,3 1 0 16,2-2-384-16,1 3-64 0,-4-3-32 0,-2 4 0 0,-1 1-336 0,-2-4-144 15,-3 1 128-15,-3 2-128 16,-2-4-256-16,-2 3-144 0,-5-3-32 15,0 1 0-15,-6 4-2128 0,-4-2-448 0,-3 1-64 0</inkml:trace>
  <inkml:trace contextRef="#ctx0" brushRef="#br2" timeOffset="72458.2">19627 18947 35007 0,'-25'9'3120'0,"10"-5"-2496"16,1 2-496-16,0 3-128 0,1-2 576 0,3 4 112 0,4 4 16 0,0 0 0 16,3 3-496-16,0-1-80 0,2-4-128 0,1 2 176 15,0 3-176-15,2-1 0 0,1 0 0 0,2-1 0 16,1 1 0-16,5-2 0 0,1-3 0 0,4 2 128 16,3 0 16-16,2 3 0 0,3-1 0 0,4 0 0 15,4 2 16-15,4 0 0 0,1 0 0 0,2-1 0 16,-1 2-160-16,-1-1 128 0,-1 0-128 0,-5 0 128 15,-4 1-128-15,-3-1 0 0,-4-1 0 0,0 1 128 16,-6 0 128-16,0-1 0 0,-6-1 16 0,-1 1 0 16,-2-5 400-16,-4 1 80 0,-2 1 16 0,-4 1 0 15,-4 2-208-15,-5-1-48 0,-5 5 0 0,-7-2 0 16,-8 0-304-16,-7 0-64 0,-4-1-16 0,-5-1 0 0,-1 0 16 16,3-2 0-16,-3-5 0 0,4 3 0 0,4-4-400 15,3 0-96-15,6-4-16 0,1-2 0 16,3-3-2160-16,4-2-432 0,6 1-96 15</inkml:trace>
  <inkml:trace contextRef="#ctx0" brushRef="#br2" timeOffset="72792.9">21286 19050 32255 0,'-29'15'1424'0,"9"-2"304"0,-4-1-1392 0,-2 5-336 0,1 4 0 0,2 4 0 16,-1 1 1136-16,-1 3 144 0,1 4 48 0,1-4 0 15,1 0-912-15,1 2-176 0,3-6-48 0,3 3 0 16,2-4-192-16,6 4 128 0,4-4-128 0,3-2 0 16,7 0 128-16,3-5-128 0,4 0 0 0,6-3 0 15,6-3 128-15,0-4-128 0,2-3 0 0,4-4 144 16,2-3 368-16,-1-2 64 0,6-8 0 0,-5-1 16 15,4-1 288-15,0-5 48 0,-1-3 16 0,-1 0 0 16,-3-2-256-16,-4-1-48 0,-5 2-16 0,-6-5 0 16,-7-1-176-16,-7 0-48 0,-4-4 0 0,-5-3 0 15,-6-4-128-15,-6 3-16 0,-1 0-16 0,-1 6 0 16,-4 3-432-16,3 1-96 0,-2 2-16 0,2 7 0 16,1 4-1680-16,1 1-352 0,2 3-64 0,-1 2-16160 15</inkml:trace>
  <inkml:trace contextRef="#ctx0" brushRef="#br2" timeOffset="73426.77">22029 17044 25791 0,'-16'-5'2304'0,"9"-1"-1856"0,0 0-448 0,7 6 0 16,-2-7 1536-16,4-3 192 0,1 2 64 0,6-3 0 15,4 0-768-15,6-1-160 0,2-2-32 0,5-2 0 16,0-2-448-16,4 1-112 0,0 2-16 0,4-1 0 15,-2 4-256-15,0-1 0 0,-2 2 128 0,-2 3-128 16,-1-1 0-16,-1 6 0 0,-2 0 0 0,1 3 0 16,-1 0 0-16,-3 4 0 0,-4 2 0 0,0 2 0 15,1 5 0-15,-3 3 0 0,-2 4 0 0,1 6 0 16,0 7 0-16,-2 5 0 0,-2 8-128 0,-2 7 128 16,-2 8 0-16,1 8 0 0,-5 2-128 0,0 4 128 15,-2 6 0-15,0 3 0 0,0 0 0 0,1 0 0 0,-1-6 0 16,1 2 0-16,2-3 0 0,-1 1 0 0,3-1 0 15,0 0 0-15,3-6 0 0,1 0 0 0,0-1 0 0,2 1 0 16,1-2 128-16,-1-2-128 0,2 2 0 0,0-2 0 16,1 3 128-16,0-5-128 0,0 0 160 0,1-1-32 15,-1-1 0-15,0 1 0 0,4-3 256 0,-4-1 32 16,1-4 16-16,-1-2 0 0,1-5 112 0,-4 1 32 16,0-1 0-16,-4-3 0 0,-2-4 128 0,-2-5 48 15,-3-2 0-15,-3-3 0 0,-4-8 48 0,-5 0 16 16,-6-2 0-16,-4-3 0 0,-6-1-208 0,-5-3-32 15,-3-2-16-15,-6 3 0 0,-5 0-352 0,-6-1-64 16,-8-2-16-16,-2-4 0 0,1 1-128 0,1-1 0 16,4 1 0-16,5-3 0 0,6 1-272 0,7-3-48 0,3-1 0 15,5-2 0 1,6-2-1680-16,5 0-352 0,4-1-64 0,8-1-10128 0,8 2-2048 16</inkml:trace>
  <inkml:trace contextRef="#ctx0" brushRef="#br2" timeOffset="73837.62">24009 18073 29599 0,'-10'-13'1312'0,"5"0"272"0,1-1-1264 0,1 3-320 16,2-2 0-16,1 6 0 0,0 7 832 0,0 0 96 15,0 0 32-15,9-4 0 0,-9 4-320 0,14 6-64 16,0 2-16-16,1 4 0 0,3 1 0 0,2 7 0 0,2 3 0 16,3 5 0-16,3 3-64 0,2 4-16 15,-4 4 0-15,4 6 0 0,-1 0-208 0,0 6-32 16,2 1-16-16,-1 1 0 0,1 1-64 0,-2 0-16 0,0 1 0 0,0-3 0 16,-1-1-144-16,-2-7 0 0,2-1 144 0,-6-6-144 15,3-6-224-15,-5-6-112 0,0-1-32 0,-2-5 0 31,-4-5-1616-31,0-2-320 0,-1-8-64 0,-2-6-12576 0</inkml:trace>
  <inkml:trace contextRef="#ctx0" brushRef="#br2" timeOffset="74127.35">24806 17749 25791 0,'-9'-8'2304'0,"0"-2"-1856"0,2 3-448 0,7 7 0 0,-8-2 3696 0,8 2 640 16,-8 4 128-16,2 7 16 0,-3 6-3392 0,-2 4-672 16,-5 6-144-16,-1 6-16 0,-4 4 0 0,-4 10 0 15,-4 5 0-15,-4 5 0 0,-3 4 128 0,-3 5 48 16,-3 3 0-16,-2 6 0 0,0 1-240 0,4 2-32 16,1-3-16-16,0-3 0 0,-1-7-144 0,1-5 0 15,-1-9 144-15,2-8-144 0,3-5 144 0,3-6-144 16,5-4 192-16,6-5-192 0,3-6 0 0,5-4 0 15,4-7 0-15,9-6-192 16,0 0-1984-16,3-12-400 0,3-5-80 0,6-4-16 0</inkml:trace>
  <inkml:trace contextRef="#ctx0" brushRef="#br2" timeOffset="74562.93">23879 17285 23039 0,'-40'0'1024'0,"17"1"192"0,-3 1-960 0,2-2-256 0,3 2 0 0,2 0 0 16,2 1 2288-16,6-2 400 0,-1 2 96 0,12-3 16 0,0 0-1728 16,0 0-352-16,0 0-64 0,17-3-16 0,8 1-48 0,9-7-16 15,10 0 0-15,9-3 0 0,14 3-192 0,11-2-32 16,7 3-16-16,7-4 0 0,-3-1-208 0,6 7-128 16,7 2 160-16,-3 0-160 0,-5 0 192 0,-1 3-64 15,-3 0-128-15,1 3 192 0,1 2 224 0,-6 0 32 16,-6-4 16-16,-6-1 0 0,-6-2 64 0,-7 2 16 15,-3 1 0-15,-10-3 0 0,-2-1 96 0,-9 2 32 16,-9-3 0-16,-9-2 0 0,-8 2 80 0,-11 5 16 16,-1-10 0-16,-10 1 0 0,-8-5-96 0,-14 0-16 15,-8 0 0-15,-7-1 0 0,-8-3-480 0,-7 3-176 16,-5 0 0-16,-9 1 144 0,-9-2-144 0,1 5 0 0,0 0 0 16,1 3 0-1,0-2-1008-15,-3 5-128 0,-2 1-16 0,8 1-13152 0,4 6-2624 16</inkml:trace>
  <inkml:trace contextRef="#ctx0" brushRef="#br2" timeOffset="80096.16">13665 4120 4607 0,'8'-6'400'0,"1"-4"-400"16,-1 1 0-16,1-3 0 0,1 1 704 0,-1 2 64 15,-1-2 16-15,-2 0 0 0,0 0-64 0,1 1-16 0,-2 3 0 0,-5 7 0 16,6-6 48-16,-6 6 0 0,0 0 0 0,0 0 0 16,0 0-320-16,0 0-64 0,0 0-16 0,0 0 0 15,0 0-352-15,0 0 128 0,0 0-128 0,0 0 0 16,-9 5 128-16,-1-1-128 0,0 4 160 0,-4-2-160 16,-3-2 384-16,-4 1-32 0,-6 1 0 0,-3-1 0 15,-6 2 192-15,-2-1 32 0,-3-2 16 0,-1 0 0 16,-1-1 128-16,-3 1 32 0,3-2 0 0,-1-2 0 15,2-3 0-15,0-2 0 0,-4 0 0 0,3 0 0 16,-1-4 16-16,4 2 0 0,-1-1 0 0,5 0 0 16,5-2-304-16,-1 2-48 0,3-2-16 0,1 1 0 15,1-2-208-15,3 3-32 0,2-1-16 0,1 2 0 16,2-6-144-16,1 5 128 0,0-1-128 0,1 2 128 16,4-5-128-16,-1 5 160 0,1-2-160 0,1 4 160 0,0-2-160 0,1 0 128 15,1-1-128-15,0 2 128 0,1 2-128 0,0 3 192 16,0-1-192-16,1 1 192 0,-1 0-192 0,1-1 160 15,0 2-160-15,0 2 160 0,-1-2-160 0,0 4 192 16,0-1-192-16,1 5 192 0,1 0-192 0,0 3 128 16,2-1-128-16,0 5 128 0,0 2-128 0,0 5 0 15,2 6 0-15,1 1 128 0,-1 0-128 0,2 4 0 16,1 1 144-16,0 6-144 0,0 6 128 0,0-2-128 16,0 4 128-16,0 3-128 0,0 3 144 0,-1 3-144 15,-2 1 192-15,3 3-192 0,0-4 192 0,3-2-192 16,-1 0 192-16,2-1-192 0,-3-1 256 0,2-1-48 15,1 1-16-15,-1 2 0 0,0-1 64 0,0 0 0 0,0-1 0 16,-3 2 0-16,-1 1-112 0,-3 6-16 0,-2-2 0 16,0 2 0-16,-1 2-128 0,1 0 0 0,0-4 144 0,-1-1-144 15,1-3 0-15,1-1 0 0,0-2 0 0,1-1 128 16,-3 0-128-16,4-1 0 0,-2-1 0 0,2 0 128 16,-1-8-128-16,-1 4 0 0,0-2 128 0,-1-3-128 15,-1-4 0-15,2-2 144 0,-1 0-144 0,1-2 0 16,-2-1 128-16,1-7-128 0,0 2 0 0,1-8 0 15,1 0 160-15,-1-3-160 0,0 1 128 0,1-3-128 16,1-3 288-16,1 1-32 0,2-12 0 0,-4 7 0 16,-2 1 0-16,6-8-16 0,0 0 0 0,0 0 0 15,0 0-80-15,0 0-16 0,0 0 0 0,0 0 0 16,0 0 16-16,0 0 0 0,0 0 0 0,0 0 0 16,9-6-160-16,1 2 160 0,1 1-160 0,3 1 160 15,1-6-160-15,3 3 0 0,-3 0 0 0,4 1 0 0,3-5 0 0,2 4 0 16,2 3 0-16,0-2 0 0,4 0 0 15,-1 1 0-15,4 2 0 0,0 0 0 0,-1-2 0 0,-1 3 0 16,4 0 0-16,-2 0 0 0,0 0 0 0,0 2 0 16,-1-1 0-16,1 0 0 0,-3 0 0 0,1 2 0 15,-1 2 0-15,0 0 0 0,-4 0 0 0,0 3 0 16,-2-3 0-16,-1 0 0 0,-2-1 0 0,0 2 0 16,-1-3 0-16,-2-2 0 0,-3 1 0 0,-1 1 0 15,-3 0 0-15,1-2 0 0,-3 1 0 0,-9-2 0 16,0 0 0-16,10-2 0 0,-10 2 0 0,0 0 0 15,0 0 0-15,0 0 0 0,0 0 0 0,0 0 0 16,0 0 0-16,0 0 0 0,0 0 0 0,0 0 0 0,0 0 0 16,-10-4 0-16,0-1 0 0,-1 2 0 0,1 0-144 0,-2-3 144 15,-2 3 0-15,-2-1 0 0,0-1-128 0,-2 0 128 16,0 1 0-16,-1 0 0 0,0 2 0 0,0-2 0 16,-4-1 0-16,0 1 0 0,-1 1 0 0,0 1 0 15,1 0-144-15,0 1 144 0,2-4 0 0,-1 1-144 16,2 0 144-16,-1-1 0 0,-3-1-144 0,4 1 144 15,-1 2-128-15,4 0 128 0,1-1-160 0,0 1 160 16,-2-1 0-16,2 2-144 0,-1-2 144 0,-1-1 0 16,-2 1 0-16,1 2 0 0,0 0 0 0,2 1 0 15,-2 1 0-15,1 0-160 0,-2 1 160 0,2 1 0 16,0-4 0-16,4 2 0 0,-2 0 0 0,2 0 0 16,1 3 0-16,2-2 0 0,-1-1 0 0,1 0 0 15,1 0 0-15,1 1-128 0,0 1 128 0,9-2 0 16,-10 0 0-16,2 0 0 0,8 0 0 0,0 0 0 15,-9 1 0-15,9-1 0 0,-10 3 0 0,10-3 0 16,0 0 0-16,-9-4 0 0,9 4 0 0,-7-3 0 0,7 3 0 16,0 0 0-16,0 0 0 0,0 0 0 0,-8-5 0 0,8 5 0 15,0 0 0-15,-3-9 0 0,0 2 0 16,3 7 0-16,0 0 0 0,-3-12 0 0,2-1 128 0,1-1 0 16,0-1-128-16,0 0 192 0,-1-2-192 0,-1 1 144 15,2-2-144-15,2-2 128 0,0-3-128 0,1-1 0 16,-1-4 0-16,2-1 0 0,0-2 0 0,0-5 0 15,-2-3 0-15,2-2 0 0,-2-2 0 0,1-1 0 16,0 0 0-16,-3-4 0 0,0 0 0 0,0 0 0 16,0-3 128-16,0-1-128 0,0-1 0 0,0 0 0 15,1-3 0-15,1 1 128 0,2 2-128 0,1 0 0 0,2-1 0 16,0 0 128-16,2 0-128 0,1 1 0 0,1-3 0 16,0 4 0-16,-1 0 0 0,-1 3 0 0,1 2 0 0,-1-1 0 15,0 0 0-15,-1 3 0 0,-3 1 0 0,-2 2 0 16,-3 0 0-16,0-1 0 0,-1 3 0 0,-1 1 0 15,-2 3 0-15,0 5 0 0,0-1 0 0,2 5 0 16,-2-1 0-16,0 5 0 0,2 2 0 0,-1 2 0 16,0 1 0-16,2 1 0 0,0 3 0 0,0-1 0 15,-2 1 0-15,2 3 0 0,-2-2 0 0,2 0 0 16,0 4 0-16,-1 0 0 0,2 9-144 0,2-7 144 16,-1-3 0-16,-1 10 0 0,4-11 0 0,0 0 0 15,1 2-144-15,1 0 144 0,0-1-208 0,2 1 80 0,0-2-80 16,-1 2-16-16,2-1 0 0,0 3 0 15,-3 0 224-15,2 2-176 0,-2 1 176 0,-6 4-160 0,8-5 160 16,-8 5-128-16,12-4 128 0,-2 3-128 0,-10 1 128 16,10-2 0-16,0 2 0 0,0 2 0 0,0-1 0 0,2 1 0 15,2 0 0-15,0-1 0 0,1-1 0 0,2 1 0 16,-1 0 0-16,3-1 0 0,0-1 0 0,2 0 0 16,-1 0 0-16,5-1 0 0,-1 0 0 0,2 1 0 15,-1-1 0-15,2 1 0 0,-3-2 0 0,3 1 0 16,0-1 0-16,0 0 0 0,3-4 0 0,-1 3 0 15,-1 3 0-15,2-3 0 0,2-2 0 0,0 3 0 16,-5 2 0-16,-2 0 0 0,1 0 0 0,-2-1 0 16,-3 2 0-16,1 2 0 0,-2 1 0 0,1 1 0 15,-2 4 0-15,-2-4 0 0,1 1 0 0,-1 2 0 16,-2-2 0-16,0 1 0 0,2 0 0 0,-2-2 0 0,-1 1 0 0,0 1 0 16,-1 1 0-16,-1-4 0 0,1 1 0 0,-3 1 0 15,-10-5 0-15,0 0 0 0,0 0 0 0,0 0 0 16,0 0 0-16,0 0-160 0,0 0 160 0,-11 7-160 15,-3-2 160-15,-4-3-192 0,-2-2 192 0,-3 0-192 16,0 0 192-16,-4 0 0 0,3-1-144 0,-4 0 144 16,-2-1 0-16,0 1 0 0,0-1 0 0,-1 0 0 15,1 1 0-15,-2-3 0 0,-2-3-144 0,-2 2 144 16,-1-6 0-16,2 4 0 0,-1-5 0 0,1 3 0 16,-1-5 0-16,3 0 0 0,1-1 0 15,0 2 144-15,1 2-144 0,1 3 0 0,5 0 0 0,1 4 0 16,2-1-128-16,2 1 128 0,0 1 0 0,2 5 0 15,0 0 0-15,4 2 0 0,1 0 0 0,2-2 0 0,1 2-208 16,1 2 80-16,1 0 128 0,8-6-208 0,-9 8 64 0,5 4 16 16,-2 1 0-16,3-3 0 0,2 1 128 0,0 2-160 15,1-3 160-15,1 4-160 0,2 3 160 0,-1 0 0 16,3 2 0-16,-2 0-128 0,1 1 128 0,0 1 0 16,-1 7 0-16,1 0 0 0,-4 4 0 0,1 5 0 15,-1 3 0-15,-1 1 0 0,-3-3 0 0,1 5 0 16,-1 6 0-16,0 0 0 0,-2 2 0 0,-1-3 0 15,0 3 160-15,-2-1-160 0,-4-1 0 0,-4 1 0 16,2-2 0-16,-1 4 0 0,-1 2 0 0,1-1 0 16,-1-1 0-16,2 0 0 0,-2 2 0 0,2-1 0 15,-1-1 0-15,2 2 0 0,-2 0 0 0,2 1 0 16,-1 0 0-16,1-3 0 0,1 0 0 0,1 0 0 0,-1 1 0 16,3 1 0-16,0-7 0 0,-1 1 0 0,4 2 0 15,-3-2 0-15,3-2 0 0,1-2 0 0,0-4 0 16,1-5 0-16,1-6 128 0,1 2-128 0,1-3 0 0,-1-3 0 15,2 2 128-15,0-4-128 0,1-5 0 16,0-1 0-16,1-1 128 0,0-5-128 0,-1 2 0 0,4-2 0 16,-4-11 0-16,5 8 0 0,-5-8 0 0,8 11 0 15,-8-11 0-15,10 5 128 0,1-1-128 0,1 3 0 16,-1-1 0-16,3 0 144 0,3 1-144 0,0-2 128 16,1-1-128-16,1 3 192 0,3 1-192 0,2 1 192 15,0-3-192-15,4 0 0 0,1 3 0 0,2-2 0 16,1 0 0-16,1 0 0 0,1-3 0 0,3 1 0 15,1 2 0-15,-1-3 0 0,-2 0 0 0,4 1 0 16,0-1-1216 0,0 0-288-16,2 3-48 0</inkml:trace>
  <inkml:trace contextRef="#ctx0" brushRef="#br2" timeOffset="83180.08">15117 17044 10127 0,'0'0'896'0,"4"-11"-704"16,-1 0-192-16,-1-2 0 0,1 0 1968 0,-1 3 352 15,0-1 80-15,2 0 16 0,-1 1-832 0,2-1-176 16,-1 3-16-16,1-3-16 0,0 2-416 0,1-1-64 16,-3 2-32-16,-3 8 0 0,5-9-128 0,-5 9-32 15,0 0 0-15,0 0 0 0,0 0-96 0,0 0-32 16,0 0 0-16,0 0 0 0,0 12 0 0,-2 2-16 16,-3 1 0-16,-3 8 0 0,-2 2-112 0,-3 6 0 15,-1-1-16-15,0 3 0 0,-3 3-176 0,-3 1-48 0,1 1 0 16,-1-1 0-16,-2-3 144 0,-2 3 32 0,1 1 0 0,-1-1 0 15,1-3 0-15,2-3 16 0,0-3 0 0,2-3 0 16,0-1-96-16,1-5-32 0,3-1 0 0,4-4 0 16,2-5-80-16,9-9-32 0,0 0 0 0,0 0 0 15,0 0 224-15,0-8 32 0,4-6 16 0,5-5 0 16,2-6-176-16,4-2-16 0,4-5-16 0,2-2 0 16,-1-3-224-16,2 0 0 0,1 0 128 0,-1 1-128 15,1 0 0-15,1 2 0 0,-3-1 0 0,0 0 0 16,1-1 0-16,0-1 0 0,-5 0 0 0,1 2 0 15,-3 0 0-15,-1 5 128 0,-1 3-128 0,-3 7 0 16,-1 2 0-16,-2 3 0 0,-5 5 0 0,-2 10 0 16,0 0 0-16,0 0 0 0,-6 9 0 0,-3 5 0 15,-3 3 0-15,-3 9 0 0,-5 8-192 0,-3 6 192 0,-2 4-128 0,-5 2 128 16,-3 2 0-16,-1 3 0 0,0-1 0 16,-1-2-128-16,1 0 128 0,1-1 0 0,-1-6 0 0,3-2 0 15,3-3 0-15,5-6 0 0,-1-7 320 0,6-4-48 16,7-5 0-16,3-6 0 0,8-8-80 15,0 0-32-15,0 0 0 0,8-12 0 0,3-5-32 0,6-9 0 16,2 0 0-16,5-9 0 0,1 0-128 0,3-5 0 16,0 0 0-16,3 0 128 0,1-1-128 0,-3 2 0 15,1-2 0-15,0 3 0 0,-4 1 0 0,0 4 0 16,-2 4 0-16,-2 1 128 0,-5 7-128 0,-3 5 0 16,-4 7 0-16,-10 9 0 0,0 0 0 0,0 0 0 15,6 14-192-15,-8 7 192 0,-3 2-256 0,-7 5 64 16,-5 6 0-16,-2 3 16 0,-4 0 32 0,-2 2 0 15,-3 0 0-15,-2-2 0 0,-1 0 144 0,0 0 0 0,1-3-144 0,0-2 144 16,2-7 0-16,4-3 0 0,4-5 0 0,5-6 0 16,3-5 0-16,12-6 208 0,0 0-48 0,0-8-16 15,3-9 48-15,8-3 16 0,6-10 0 0,6-1 0 16,-2-5-208-16,8-1 0 0,2-2 0 0,2 1 0 16,1 1 0-16,-1 1 0 0,0-2 0 0,-3 4 0 15,-1 2 0-15,-4 7 0 0,-2 0 0 0,-6 9 0 16,-5 7-208-16,-12 9 64 0,0 0 16 0,0 0 0 15,3 15-64-15,-8 7 0 0,-5 2 0 0,-7 8 0 16,-6 6 192-16,-3 0 0 0,-4-1-144 0,-1 2 144 16,-4-2 0-16,4 1 0 0,0-1 0 0,1-4 0 15,-2-6 128-15,6-3 64 0,6-7 0 0,5-6 0 16,3-5 48-16,12-6 16 0,0 0 0 0,4-10 0 16,6-9-256-16,8-6 0 0,6-3 0 0,7-7 0 15,6 0-1680-15,5-1-432 0,3 3-96 16</inkml:trace>
  <inkml:trace contextRef="#ctx0" brushRef="#br2" timeOffset="97805.46">13670 3759 15663 0,'9'-7'1392'0,"1"0"-1120"0,0 2-272 0,1-2 0 16,1 3 608-16,-2 1 64 0,-1 2 16 0,-9 1 0 15,13 0 144-15,-3 0 16 0,-10 0 16 0,10 1 0 16,-10-1-160-16,0 0-48 0,9 7 0 0,-9-7 0 16,0 0-48-16,4 11-16 0,-4-11 0 0,0 14 0 15,-4-4-16-15,-3 2-16 0,-3-5 0 0,-4 3 0 16,-5-1-112-16,-6 0-32 0,-7-3 0 0,-5 2 0 15,-5-4-96-15,-4-4 0 0,-2-3-16 0,-1 2 0 0,-2 0 16 16,0-2 0-16,0 1 0 0,-1 2 0 16,-3 0 128-16,1-2 48 0,-2-3 0 0,1 3 0 0,2-2 0 0,1-1 0 15,2 2 0-15,0 2 0 0,-2 0-80 0,1 1-16 16,-1 0 0-16,3 0 0 0,0 0-208 0,4 0-64 16,-1-1 0-16,5 1 0 0,4 0-128 0,6-2 128 15,1 2-128-15,6 2 128 0,3 0 32 0,2 1 0 16,2-1 0-16,4 3 0 0,4-1-160 0,0 0 192 15,9-4-192-15,-6 11 192 0,1-2-192 0,3 3 0 16,0 2 0-16,2 0 0 0,0 2 0 0,3 3 0 16,-2 4 0-16,3 3 0 0,0 4 0 0,2 1 0 15,2-1 0-15,1 7 0 0,-1 4 160 0,0 2 0 16,-2 4 0-16,1 0 0 0,-1 2 32 0,2 6 16 0,-2 7 0 0,2-2 0 16,-2 0-208-16,0 1 0 0,1-3 0 0,-3 3 0 15,-2 2 0-15,-1-1 144 0,-2 3-144 0,-1 2 128 16,-2-2-128-16,-1 0 0 0,-2 2 0 0,0-3 128 15,-2 1-128-15,1 3 128 0,-1 3-128 0,0-1 128 16,-2-4-128-16,-2 2 0 0,2-1 0 0,-1 0 128 16,1 0-128-16,-2 0 0 0,3 2 144 0,-1 0-144 15,-1-6 0-15,2-1 128 0,0-6-128 0,1-1 0 16,0-2 128-16,3-3-128 0,-2-6 128 0,2-1-128 16,-2-5 0-16,-1-3 128 0,0-5-128 0,2-1 0 15,-1-1 128-15,0-5-128 0,1-4 160 0,0-2-160 16,2-6 192-16,-2-4-48 0,7-7-16 0,-7 6 0 15,1-1 16-15,6-5 0 0,0 0 0 0,0 0 0 16,0 0 16-16,0 0 0 0,0 0 0 0,0 0 0 16,0 0 32-16,0 0 0 0,0 0 0 0,10 3 0 0,5-3-64 0,8-2-128 15,7-1 192-15,4-1-64 0,5 1-128 0,7 1 160 16,4-1-160-16,7 2 160 0,5 0-160 0,4-1 0 16,3-1 0-16,1 0 0 0,0 0 0 0,0 1 0 15,-1 1 128-15,4 1-128 0,2 3-144 0,-1 3-64 16,-3 2-16-16,-4 1-12704 15,-3 5-2560-15</inkml:trace>
  <inkml:trace contextRef="#ctx0" brushRef="#br2" timeOffset="100786.93">28673 17962 7359 0,'0'0'656'0,"-5"-6"-528"16,-4-3-128-16,2 3 0 0,1 2 3600 0,6 4 688 16,-10-3 144-16,0 2 32 0,0 0-3184 0,-2 1-640 15,1 2-128-15,-1 2-32 0,0 1 32 0,-1 4 0 16,-2 0 0-16,1 5 0 0,-2 2 240 0,7-3 48 15,-1 0 16-15,-1 3 0 0,-2 3-96 0,-1 4-16 0,-4 1 0 0,-1 6 0 16,-5-5-240-16,-22 27-48 0,2-7-16 0,2-2 0 16,4-5-176-16,2 0-32 0,1-1-16 0,-1-1 0 15,0-3 160-15,5-2 48 0,1-4 0 0,4-1 0 16,0-4 176-16,3-1 32 0,2-2 16 0,3-1 0 16,4-2-96-16,4-1 0 0,0-2-16 0,6-4 0 15,4-9-176-15,4 10-48 0,3-2 0 0,5 3 0 16,2-2-272-16,5 3 128 0,2-4-128 0,6 3 0 15,4 0 160-15,4 2-160 0,7 2 128 0,4-1-128 16,2 0 144-16,2-4-144 0,-2 3 160 0,0-2-160 16,-2-2 0-16,-3 1 128 0,-5-5-128 0,1 3 0 15,-1 1 0-15,0-4 0 0,-1 1 128 0,-3-2-128 16,-2-1 0-16,-2-3 0 0,-2-3 128 0,-2-1-128 16,-6-2-496-16,-1 1-144 0,-1-4-16 0,-3 1-16 15,-5 1-2352-15,-3-5-480 0</inkml:trace>
  <inkml:trace contextRef="#ctx0" brushRef="#br2" timeOffset="101207.31">27951 18608 23039 0,'0'0'2048'0,"-4"-8"-1648"15,4 8-400-15,-1-6 0 0,-2-3 448 0,3 9 16 16,0 0 0-16,0 0 0 0,6-6-176 0,1-1-32 0,0 2-16 16,-7 5 0-16,12-4 208 0,-1 3 32 0,6-3 16 0,2 0 0 15,1 2 272-15,7-1 48 0,5 0 16 0,6 1 0 16,6 0 64-16,8-2 0 0,7 0 16 0,2 0 0 16,-3 1-256-16,7-3-48 0,6 0-16 0,4 2 0 15,6 2-80-15,-3-2 0 0,0-1-16 0,-1 1 0 16,0 0 96-16,7 3 32 0,3-3 0 0,-2 0 0 15,2 3-80-15,1 0-16 0,-1-1 0 0,5 1 0 16,3 0-176-16,0 0-32 0,0-1-16 0,0 2 0 16,-1 0-176-16,1-1-128 0,2 0 144 0,-2 1-144 15,1 0 144-15,-2 0-144 0,-2 0 128 0,1 0-128 16,-4 0 128-16,-6-1-128 0,-8-1 0 0,-1 1 128 16,-3-2 0-16,-1 2-128 0,5-1 192 0,-5 0-64 15,-3 2-128-15,-5 0 160 0,-3 0-160 0,-6-2 160 16,-3 2-160-16,-2 0 0 0,-6 1 0 0,-4 0 0 0,-4-1-192 15,-7 3-128-15,-3-1-32 0,-6 2 0 16,-4-4-2176-16,-14 0-432 0,0 0-96 0</inkml:trace>
  <inkml:trace contextRef="#ctx0" brushRef="#br2" timeOffset="101973.69">19221 17300 1839 0,'9'-5'160'0,"1"0"-160"0,0-5 0 0</inkml:trace>
  <inkml:trace contextRef="#ctx0" brushRef="#br2" timeOffset="102794.62">19503 17095 12671 0,'11'-7'560'0,"-3"2"112"0,0-1-544 0,0-1-128 15,4 2 0-15,-3 1 0 0,-2-1 896 0,5 0 128 16,-2 0 48-16,0 2 0 0,-10 3 32 0,12-4 16 16,-3 1 0-16,-9 3 0 0,12-3-112 0,-12 3-32 15,10-3 0-15,-10 3 0 0,11-1-96 0,-11 1-32 16,0 0 0-16,0 0 0 0,8-2-384 0,-8 2-80 0,0 0 0 0,0 0-16 16,0 0-144-16,0 0-32 0,0 0 0 0,-10 2 0 15,-2 2 160-15,-6 1 32 0,0 0 0 16,-2-1 0-16,-4 0-16 0,-2 2 0 0,-3-1 0 0,-2-1 0 15,-2 0 96-15,-4 2 32 0,-2-2 0 0,1-1 0 16,0 0 16-16,0 4 0 0,0-3 0 0,-1-1 0 16,1 4-192-16,1 0-16 0,1 0-16 0,1-1 0 15,0-1-288-15,0-1 160 0,1 1-160 0,1 0 128 16,-3-2-128-16,5-2 0 0,-1-1 0 0,3 1 0 16,2 3 0-16,3-1 128 0,1-1-128 0,4 2 0 15,1-2 0-15,4 1 128 0,1-3-128 0,3 3 0 16,1-2 240-16,9-1-48 0,0 0 0 0,0 0 0 15,-9 0-48-15,9 0-16 0,0 0 0 0,0 0 0 16,0 0-128-16,-2 11 0 0,2-11 0 0,2 16 0 0,1-1 0 16,2 6 0-16,1 2 0 0,3 6 0 0,0-1 144 0,2 9 0 15,-2 8 0-15,3 2 0 0,-2 6 32 0,-1 6 0 16,-3 0 0-16,-2 4 0 0,-3 3-176 0,-2 2 192 16,-3-1-192-16,-1-4 192 0,-2 1-64 0,-2-6-128 15,-2-1 192-15,-1-1-64 0,-2-1 256 0,0 3 32 16,1 1 16-16,-3-2 0 0,-2 0-112 0,3 2 0 15,-1-1-16-15,2-2 0 0,2 0-176 0,-2-3-128 16,3 0 192-16,1-3-192 0,0 1 144 0,1 1-144 16,0 2 0-16,0-1 144 0,0-3-144 0,2-1 0 15,1 1 0-15,-2-6 0 0,0 1 0 0,2-2 0 16,2-2 128-16,-2-1-128 0,-1 0 0 0,4-1 0 16,1-2 0-16,-2-3 0 0,3-1 0 0,1-1 0 0,-1-4 128 0,1-1-128 15,0-3 0-15,0 0 0 0,0-5 0 16,0-1 128-16,0-2-128 0,0-3 0 0,0 1 0 0,1 0 0 15,-1-1 0-15,3-4 0 0,-3-9 0 0,4 12 128 16,-1-3-128-16,1 2 0 0,-4-11 0 0,5 7 128 16,-5-7-128-16,8 9 0 0,0-5 0 0,0 1 0 15,1-2 0-15,1-1 0 0,1-2 0 0,-1-2 0 16,0 0 0-16,3 0 0 0,-1-3 0 0,4 1 0 16,0-3 0-16,3 2 0 0,0 2 0 0,3-1 0 15,0-1 0-15,2 2 0 0,-4 1 0 0,2 0 0 16,-1 0 0-16,0 2 0 0,-2 1 0 0,0 2 0 15,0-1 0-15,2 3 0 0,-2-1 0 0,-1 0 0 16,0 1 0-16,0 3 0 0,2-5 0 0,1 2 0 16,-1 1 0-16,0 0 0 0,1-2 0 0,0 1 0 0,1 1 0 15,2-2 0-15,-1 0 0 0,2 0 0 0,-3 1 0 0,-1-2 0 16,0 0 0-16,-1 1 0 0,-2 1 128 0,-3 1-128 16,-1-3 0-16,-1 1 128 15,-2-2-1328-15,-11-2-272 0,12 5-48 16,-12-5-16528-16</inkml:trace>
  <inkml:trace contextRef="#ctx0" brushRef="#br2" timeOffset="103911.62">22053 16883 15599 0,'-8'-14'688'0,"8"14"144"0,-1-9-656 0,2-1-176 0,2 4 0 0,2-3 0 15,5 2 1408-15,1-2 256 0,2 1 64 0,2-5 0 16,2 0-560-16,2 0-96 0,1-2-32 0,7-1 0 16,0-2-400-16,2 0-64 0,1 0-32 0,2 3 0 15,1 1-224-15,0 1-64 0,0-2 0 0,0 1 0 16,0 3 16-16,-1 2 0 0,-6-1 0 0,-2 3 0 16,-3 2 80-16,-2 1 16 0,-1 7 0 0,-4-2 0 15,-2 2-144-15,-5 2-32 0,1 2 0 0,-3 5 0 16,-1 3-192-16,-3 2 176 0,-1 0-176 0,0 2 160 15,0 2 0-15,-2 3 0 0,-1 3 0 0,0 2 0 16,0 0 32-16,-1 4 16 0,0 4 0 0,-1 4 0 0,-1 3 32 16,0 2 0-16,5 2 0 0,-1 2 0 0,-1 2-16 15,1 0 0-15,-1 0 0 0,-1 3 0 0,0 1-224 0,1 1 144 16,-1 4-144-16,0 3 128 0,0 4-128 0,2-2 0 16,-3-1 0-16,-1 4 0 0,3 2 0 0,-1 3 0 15,0 2 0-15,3-1 0 0,1-3 0 0,2-1 0 16,0-4 0-16,1 1 0 0,0 1 0 0,3 0 0 15,3-5 0-15,1-1 0 0,2-9 0 0,-1-2 0 16,1-1 128-16,2-5-128 0,0 0 128 0,0-2 0 16,0 2 0-16,0-3 0 0,-3 3-128 0,2-5 160 15,-1-3-160-15,2-1 160 0,0 2-160 0,-3-3 0 16,-1-5 144-16,1 2-144 0,-2-2 0 0,0-1 0 16,0-2 0-16,0 3 128 0,-2-6-128 0,2 3 0 0,-1-2 128 15,0 0-128-15,-1-3 0 0,0-1 0 0,-1-3 0 16,0 0 0-16,-1-1 0 0,2-4 0 0,-4-1 0 15,0-1 128-15,-2 0-128 0,-1-1 128 0,-1-2-128 0,-2 0 128 16,3-9 128-16,-5 6 48 0,-2 4 0 0,-2-4 0 16,0-1 128-16,-1 2 16 0,0-4 16 0,-2 2 0 15,-1 1-16-15,1 1 0 0,-6-5 0 0,1 3 0 16,0 2-64-16,-1-2 0 0,-1 2-16 0,-2 1 0 16,2-3-112-16,-5 3 0 0,-5-2-16 0,-3-1 0 15,-2-2-16-15,-3 0 0 0,-4-3 0 0,-1 0 0 16,-1 0-32-16,-3 0-16 0,-2 0 0 0,0 3 0 15,1 1-176-15,-5 2 0 0,-6 2 0 0,-1-1 0 16,-9 4-1168 0,0-3-112-16,-3 6-32 0,-3 3-11040 0,-1 1-2224 0</inkml:trace>
  <inkml:trace contextRef="#ctx0" brushRef="#br2" timeOffset="159636.74">12555 10689 7711 0,'0'0'336'0,"0"0"80"0,0 0-416 0,0 0 0 0,6 6 0 0,-6-6 0 15,0 0 128-15,0 0-128 0,0 0 128 0,0 0-128 16,-4 8 128-16,-1 2-128 0,-1-5 128 0,-3 4-128 16,-2-2 240-16,-3-1-48 0,-3 2 0 0,-1-2 0 15,-1 4 48-15,0-2 0 0,0 3 0 0,0-6 0 16,-3 0 192-16,2 2 32 0,-3-2 16 0,3-1 0 15,-2 2 224-15,-1 0 64 0,-1-3 0 0,0 2 0 16,0 1-192-16,-3-1-48 0,-1-2 0 0,-2 2 0 16,-5 3-176-16,-1-2-32 0,-5 4-16 0,0-5 0 15,1 0-176-15,1 2-128 0,0-2 144 0,3-3-144 0,0 1 192 16,3-1-64-16,2 0-128 0,3 1 192 0,1-1 32 0,2-2 0 16,1-4 0-16,1 1 0 0,0 2 32 15,5 0 16-15,3 0 0 0,4-2 0 0,3-3 0 0,-1-1 0 16,9 7 0-16,-8-5 0 0,1-1-64 0,2-2-16 15,5 8 0-15,-4-5 0 0,4 5-192 0,0 0 128 16,0 0-128-16,0 0 0 0,0 0 0 0,0 0 0 16,0 0 0-16,-1 10 0 0,1 3 0 0,1 2-160 15,0 4 160-15,2 4-128 0,-1 5 128 0,1 1 0 16,-1 2 0-16,2 3 0 0,-4 3 0 0,1 6 0 16,2 3 0-16,0 6 0 0,-2 3 0 0,0 6 0 15,0 1 0-15,-1 4 0 0,-1-3 0 0,0 4 0 16,-2 4 0-16,-1 2 0 0,-2 2 0 0,0 2 128 15,-3-1-128-15,-3 1 0 0,1-1 0 0,-2 1 144 0,-2 0-144 0,2 5 0 16,1 2 0-16,1-1 0 0,0-4 0 0,2 2 0 16,1 0 128-16,1 2-128 0,0 0 0 0,2-5 0 15,0-1 128-15,1 0-128 0,-1 1 0 0,2 0 0 16,-1 3 0-16,-1-5 0 0,0-2 128 0,-2-2-128 16,1-1 0-16,0 2 160 0,-2 2-160 0,0-2 128 15,1 0-128-15,-1-1 0 0,-1-1 0 0,3 1 0 16,-1-1 0-16,4-1 208 0,-1-6-48 0,0 1-16 15,0-2-16-15,2-2 0 0,-5-7 0 0,2 1 0 16,0-3-128-16,0-2 0 0,-1-2 144 0,-1 0-144 16,1-2 0-16,0-3 144 0,-5 3-144 0,4-5 0 15,-5-5 160-15,2 1-160 0,-1-4 128 0,1-5-128 16,-1 0 0-16,2-5 0 0,1-1 128 0,0-2-128 16,3-5 0-16,1-1 0 0,0-1 144 0,4-13-144 0,0 9 128 15,0-9-128-15,0 0 128 0,0 0-128 0,0 0 176 16,9 6-48-16,-9-6 0 0,12 2 0 0,-1-2 0 0,0-2 0 15,2 1 0-15,0-1 0 0,2-2 64 0,4 0 0 16,2 0 0-16,3-1 0 0,1 0-192 0,4 0 160 16,2 0-160-16,7-3 160 0,4 0-160 0,6 2 0 15,6-4-160-15,-1 0 160 16,-2 0-512-16,0-4 0 0,-2-2 0 0,2 5-6768 16,1 1-1360-16</inkml:trace>
  <inkml:trace contextRef="#ctx0" brushRef="#br2" timeOffset="160767.57">14104 10389 10191 0,'-12'-1'448'0,"3"5"96"0,-3 1-544 0,1 1 0 15,-3-1 0-15,2 4 0 0,1 5 224 0,1 1-64 16,-2-5-16-16,2 1 0 0,0-4-144 0,1 2 128 16,0-4-128-16,9-5 128 0,-9 4-128 0,9-4 0 0,-8 5 0 0,8-5-176 15,0 0 176-15,0 0 0 16,-8 0 128-16,8 0-128 0,0 0 496 0,0 0 16 0,0 0 16 0,0 0 0 16,8-9 176-16,0 4 16 0,3 1 16 0,-1-3 0 15,1 0 48-15,2-2 16 0,1 2 0 0,1 2 0 16,-1-3-96-16,3 2-32 0,-2-4 0 0,0 3 0 15,2 6-96-15,-1-2 0 0,1 1-16 0,2 2 0 16,-1 0-272-16,-2 2-48 0,1 0-16 0,-2 2 0 16,-1 2-224-16,0 3 176 0,-1-2-176 0,-2 4 160 15,0 0-160-15,0-1 0 0,-4 3 0 0,-2 3 0 16,3 3 0-16,-3 3 0 0,-1 4 0 0,1 1 128 16,0 3-128-16,-1 0 0 0,-2 3 0 0,1 5 0 15,1 6 0-15,-2-1 0 0,0 4 0 0,-2 2 0 16,-3 2 0-16,2 3 0 0,-3-1 0 0,1 6 0 0,-2-1 0 15,0 0 0-15,0 5 0 0,4-2 0 0,-4 4 0 0,1-1 0 16,0 0 0-16,0 3 0 0,4-2 0 0,-1 3 0 16,-1-1 0-16,0-2 0 0,2 2 0 0,3-1 0 15,-1-5 0-15,1 3 0 0,-1-1 0 0,2 1 0 16,0 2 0-16,1-3 0 0,0 4 0 0,4 0 0 16,-1-1-144-16,1 3 144 0,1 1 0 0,0 0 0 15,1-1 0-15,2 4 0 0,0-3 0 0,0 1 0 16,-2 0 0-16,0 0 0 0,1 0 0 0,1 1 0 15,-2-2 0-15,0-2 0 0,1 0 0 0,-1-2 0 0,2 0 0 16,1-3 0-16,0 3 0 0,0 3 0 0,0-2 0 0,0-4 0 16,0-5 0-16,0-1 0 15,0-3 0-15,0-1 0 0,0 1 0 0,-3-5 0 0,3 1 0 0,-1 1 0 16,-2-3 0-16,1-2 0 0,-2-3 0 16,0-3 0-16,-1-3 0 0,-1 0 0 15,2-2 128-15,-1 0-128 0,-3-1 0 0,1-2 0 0,-1-3 0 0,-1-1 0 16,1-3 0-16,-1-3 0 0,0 0 0 0,1-3 0 15,-3 0 128-15,1 0-128 0,-1 0 0 0,2-1 0 16,-1-4 128-16,-2-2-128 0,1 0 0 0,-1 2 144 16,0-1-144-16,1-3 0 0,-3-10 144 0,4 14-144 15,-1-2 0-15,-2-4 144 0,-1-8-144 0,0 0 0 16,3 13 128-16,-3-13-128 0,0 0 0 0,0 0 0 16,0 0 208-16,-6 8-64 0,1 2-16 0,-1-6 0 15,6-4 320-15,-9 2 64 0,0 1 16 0,-1-3 0 0,-1 1-64 16,0 0-16-16,-1-3 0 0,-1 2 0 0,-1-1-16 15,-4 1-16-15,-1 0 0 0,-4 1 0 0,-2-2 96 16,-6-2 32-16,-4 3 0 0,-2 0 0 0,-3-1-160 0,-1 5-16 16,-5 1-16-16,-3 4 0 0,-1 3-160 0,-5 1-48 15,-4 2 0-15,-2 0 0 0,-5 2-144 0,4 2 0 16,2 0 0-16,2 3 0 16,1 6-1536-16,1-4-272 0</inkml:trace>
  <inkml:trace contextRef="#ctx0" brushRef="#br2" timeOffset="177265.03">826 17956 16991 0,'0'0'752'0,"0"0"144"0,0 0-704 0,0 0-192 0,0 0 0 0,0 0 0 16,-5-10 1472-16,5 10 256 0,-5-5 48 0,0 1 16 15,5 4-640-15,0 0-112 0,0 0-16 0,0 0-16 16,-8-9-624-16,8 9-112 0,0 0-16 0,0 0-16 16,0 0-240-16,0 0 0 0,0 0 128 0,0 0-128 15,0 0 0-15,0 0 0 0,0 0 0 0,0 0 0 16,0 0 160-16,0 0-160 0,0 0 160 0,0 0-160 16,0 0 320-16,0 0-16 0,0 0-16 0,0 0 0 0,0 0-112 0,0 0-32 15,0 0 0-15,0 0 0 0,0 0-144 0,0 0 0 16,0-8 0-16,0 8 0 0,0 0 0 0,0 0 128 15,0 0-128-15,0 0 0 0,0 0 0 0,0 0 0 16,0 0 0-16,0 0 0 0,0 0 0 0,0 0 0 16,0 0 0-16,0 0 0 0,0 0-288 0,0 0 16 15,0 0 0-15,0 0 0 0,0 0-64 0,0 0-16 16,0 0 0-16,0 0 0 16,0 0-1440-16,0 0-272 0,0 0-64 0</inkml:trace>
  <inkml:trace contextRef="#ctx0" brushRef="#br2" timeOffset="178407.24">941 17941 4607 0,'-8'-12'192'0,"4"6"64"16,0-2-256-16,1-1 0 0,-4 3 0 0,7 6 0 0,-4-10 1216 0,-1 2 192 0,-1-1 32 15,2 3 16-15,4 6-592 0,-4-7-112 0,-1-1-32 0,5 8 0 16,-9-8 528-16,3-2 96 0,0 2 32 0,1-2 0 16,-2 2-16-16,1-1 0 0,-2 2 0 0,3-2 0 15,5 9-272-15,-5-6-64 0,1-2-16 0,4 8 0 16,0 0-176-16,0 0-48 0,0 0 0 0,0 0 0 15,0 0-144-15,0 0-48 0,0 0 0 0,0 0 0 16,8 8-208-16,2-1-32 0,0 5-16 0,4 2 0 16,4 5 48-16,2 1 16 0,1 2 0 0,2 8 0 15,1 4 64-15,0 5 16 0,0 0 0 0,-1 9 0 16,1-1-112-16,-1 4-32 0,-1 0 0 0,-3 0 0 16,-2-3-128-16,0-3-16 0,-2 0-16 0,-2-4 0 15,-4-2-32-15,-2-2 0 0,0-4 0 0,0-1 0 16,-3-4-144-16,1-1 160 0,-1-3-160 0,1-1 160 0,-1-4-160 15,0-5 160-15,0 0-160 0,-1-1 160 0,-1-5-160 0,-2-8 128 16,0 0-128-16,0 0 128 0,6 9-128 0,-6-9-256 16,0 0 64-16,0 0 16 15,0 0-1328-15,5-14-272 0,-2-2-48 0,-2-3-8272 16,-1-3-1648-16</inkml:trace>
  <inkml:trace contextRef="#ctx0" brushRef="#br2" timeOffset="178682.81">1289 17707 3679 0,'0'0'160'0,"-5"-5"32"0,5 5-192 0,0 0 0 0,-7-8 0 0,7 8 0 15,0 0 5248-15,0 0 1024 0,0 0 192 0,0 0 32 16,0 0-4848-16,-2 15-976 0,-3 6-192 0,-3 3-32 15,-1 0 0-15,-1 9 16 0,-1 4 0 0,-3 3 0 16,0 5 0-16,-3 2 0 0,-1 4 0 0,1 3 0 16,-2 4 432-16,0 1 64 0,-1-1 32 0,-1 0 0 15,-3-2-176-15,0-3-48 0,1-1 0 0,0-3 0 16,1-7-304-16,-1-3-64 0,4-3-16 0,3-7 0 16,3-5-208-16,0-6-48 0,4-4-128 0,4-4 192 15,5-10-480-15,0 0-96 16,0 0-32-16,7-15 0 0,2-6-2784 0,5-9-544 0</inkml:trace>
  <inkml:trace contextRef="#ctx0" brushRef="#br2" timeOffset="179052.57">1849 16864 3679 0,'0'0'320'0,"0"0"-320"0,-2-10 0 16,2 10 0-16,0 0 4352 0,0 0 816 0,0 0 144 0,0 0 48 15,0 0-3376-15,0 0-688 0,0 0-128 0,0 0-16 16,-10 11-80-16,-2 7-16 0,0 6 0 0,-1 7 0 15,-1 2-272-15,0 4-48 0,0 3-16 0,-3 6 0 16,0 0 240-16,-2 1 32 0,0-3 16 0,2 2 0 16,0-3-240-16,6-1-64 0,-2-6 0 0,2-4 0 15,3-2-464-15,3-2-112 0,3-8 0 0,-1-2-128 32,3-5-1008-32,5-5-304 0,-5-8-64 0,0 0-15024 0</inkml:trace>
  <inkml:trace contextRef="#ctx0" brushRef="#br2" timeOffset="180134.4">1762 18079 13759 0,'0'0'608'0,"0"0"128"0,0 0-592 0,-4 8-144 15,4-8 0-15,0 0 0 0,0 12 848 0,0-12 144 16,0 0 32-16,0 0 0 0,4 12 448 0,-4-12 80 0,7 6 32 0,4-3 0 16,-3-2 176-16,4-1 32 0,2 0 16 0,1-1 0 15,2-2-400-15,2-1-96 0,1-1-16 0,6 3 0 16,1-1-656-16,1 1-144 0,0-1-32 0,-3 1 0 15,-1 0-320-15,-1 1-144 0,-2 2 128 0,-3-1-128 16,-3-1 128-16,-1 1-128 0,-1 1 0 0,-2 1 128 16,1-1-400-16,-12-1-96 0,10 2-16 0,-10-2-10176 15,8 6-2032-15</inkml:trace>
  <inkml:trace contextRef="#ctx0" brushRef="#br2" timeOffset="180914.44">3332 17452 16575 0,'-5'2'736'0,"1"-4"160"0,-1 1-720 0,-2-3-176 0,1 2 0 0,-2-1 0 16,1 3 1728-16,-3 0 304 0,-6 3 64 0,1-1 16 16,-3 1-1168-16,-5-1-240 0,-3 1-32 0,-5-3-16 15,1 3-32-15,-5-3-16 0,1 1 0 0,1-1 0 16,5-1 256-16,3-1 48 0,-1 1 16 0,8 0 0 16,2-2-240-16,1-1-48 0,1 2-16 0,3-1 0 15,4 1-304-15,7 2-48 0,-5-2-16 0,5 2 0 16,0 0-128-16,0 0-128 0,0 0 144 0,0 0-144 15,0 0 0-15,0 0 0 0,0 0 0 0,7 13 0 16,-7-13 128-16,10 17-128 0,-1-3 0 0,3 3 144 0,-2 3-144 16,1 2 0-16,1 0 0 0,-1 3 128 0,1 6-128 15,-3 3 0-15,0 2 0 0,-2 3 0 0,0 4 0 16,-4 3 0-16,-3 4 0 0,-2 3 0 0,-3 1 0 0,1 0 0 16,-4 2 144-16,-2-1-144 0,-4-2 0 15,-1 1 0-15,-2-4 0 0,1 1 128 0,-1-1-128 0,2-6 0 16,-1 1 128-16,2-6-128 0,1-2 128 0,-1-1-128 15,-1-1 128-15,2-2-128 0,3-6 0 0,1 1 128 16,0-4-128-16,0 0 0 0,1-2 0 0,2-4 144 16,-2-3-144-16,2 0 0 0,0-3 128 0,1-1-128 15,2-3 0-15,3-8 0 0,-4 7 0 0,4-7 0 16,0 9 128-16,0-9-128 0,0 0 0 0,0 0 0 16,12 7 0-16,0-1 0 0,1-1 0 0,4-1 0 0,2 0 0 15,1 2 0-15,0-2 0 0,2 0 0 0,1-3 0 16,1-1 0-16,1-1 0 0,2-1 0 0,1 0 0 15,0 2 0-15,0-4 0 0,0-4 0 0,-3 3 0 0,1-1-144 32,-3-6-736-32,-2 1-144 0,-2-3-16 0,-1-1-14208 0</inkml:trace>
  <inkml:trace contextRef="#ctx0" brushRef="#br2" timeOffset="181326.05">3491 17470 13823 0,'0'0'1216'0,"0"0"-960"16,0 0-256-16,0 0 0 0,0 0 1664 0,0 0 272 16,0 0 64-16,0 0 16 0,0 0-816 0,0 0-176 15,-4 8-16-15,4-8-16 0,-3 14-64 0,1-3-16 16,-1-1 0-16,1 4 0 0,2-1 112 0,0 0 0 0,0 1 16 0,0 1 0 15,-2 2-224-15,2-1-48 0,0-1-16 0,0-2 0 16,2 0-400-16,-2 1-80 0,0-5-16 0,5 0 0 16,-5-9-128-16,2 10-128 0,-2-10 144 0,4 10-144 15,1 0 416-15,1-5-16 0,1 2 0 0,-1-1 0 16,-6-6-96-16,14 2-32 0,-1 1 0 0,0-3 0 16,-1 0-272-16,2-1 0 0,-1-2 128 0,0-2-128 15,-1-1-192-15,1 1-112 0,1-4-16 0,0 1 0 31,-5-3-768-31,1 1-176 0,-1-3-16 0,0 0-16 0,-3 2-304 16,-1-1-64-16,0 0-16 0,-2 1-11008 0</inkml:trace>
  <inkml:trace contextRef="#ctx0" brushRef="#br2" timeOffset="181797.08">3850 17362 22799 0,'0'0'1008'0,"0"0"208"0,0 0-960 0,0 0-256 0,0 0 0 0,0 0 0 15,0 0 896-15,0 0 144 0,0 0 32 0,-2 9 0 16,-2 4-208-16,-1 5-32 0,-3 1-16 0,1 4 0 15,-1 3 160-15,0 0 48 0,2 3 0 0,1 3 0 16,-2 1-160-16,1 1-32 0,-1-1 0 0,-1 3 0 16,0 2-208-16,4 0-48 0,-1-4-16 0,-1-3 0 15,0-3-368-15,1-5-192 0,-1-1 192 0,1-1-192 16,0-8 192-16,3-1-192 0,2-12 192 0,0 0-192 16,0 0 0-16,0 0-144 0,0 0-16 0,0 0 0 15,6-12-2240-15,3-4-448 0,1-2-96 0</inkml:trace>
  <inkml:trace contextRef="#ctx0" brushRef="#br2" timeOffset="182184.3">4401 17309 11055 0,'0'0'480'0,"0"0"112"0,7-5-464 0,-7 5-128 0,12 0 0 0,-12 0 0 15,0 0 3840-15,0 0 736 0,7 11 160 0,-2 3 16 16,-2 1-2608-16,-3 6-528 0,-4 2-96 0,2 3-32 16,-3-2-352-16,-1 6-80 0,0-4-16 0,-2 7 0 15,1 0-304-15,-2 1-64 0,-1-3-16 0,0 1 0 16,1-1-432-16,0-1-96 0,0-2 0 0,3 1-128 15,0-2 0-15,1 0-256 0,-2-7 32 0,3-1 0 32,0-2-1296-32,2-1-256 0,-1-2-48 0,2-5-8704 0,-1 2-1744 0</inkml:trace>
  <inkml:trace contextRef="#ctx0" brushRef="#br2" timeOffset="182448.79">3366 18432 15663 0,'0'0'688'0,"-10"3"144"0,1 0-656 0,9-3-176 16,-6-2 0-16,6 2 0 0,0 0 2416 0,0 0 448 0,0 0 80 0,0 0 32 16,0 0-2000-16,6-7-400 0,3 2-64 0,2 1-32 15,2-4 80-15,2 2 16 0,3 2 0 0,1-1 0 16,3-2 48-16,4 2 16 0,5 0 0 0,-1-1 0 16,-2 1-352-16,-1 1-64 0,-2-2-16 0,-3 2 0 15,-2-1-400-15,-2 2-96 0,-4-1-16 0,-2-1 0 31,-5 0-848-31,-7 5-160 0,0 0-32 0,0 0-16 16,0 0-1296-16,0 0-256 0,0 0-48 0</inkml:trace>
  <inkml:trace contextRef="#ctx0" brushRef="#br2" timeOffset="182689.54">3485 18345 7359 0,'-15'2'656'0,"-3"1"-528"0,-1 1-128 16,0 3 0-16,1 0 3264 0,2-1 640 0,1 4 112 0,3-2 16 16,0 1-1744-16,1-3-368 0,2 3-64 0,3-1 0 15,1 2-576-15,5-10-96 0,0 11-32 0,1 1 0 16,-1-12-448-16,8 14-80 0,2-4-32 0,3 1 0 0,3 1-32 0,5-3-16 15,-1 1 0-15,3 0 0 0,0 1-144 0,1-1-16 16,-1 1-16-16,-3 1 0 0,-2 0-224 0,-2-1-144 16,-4 4 192-16,-4-1-192 0,-5 0 384 0,-1 0-48 15,-5 4 0-15,-2-1 0 0,-5-2 144 0,-4 2 32 16,-4-2 0-16,-1-3 0 0,-4 2-176 0,-1 0-16 16,-2 0-16-16,1-3 0 0,0-1-176 0,2-1-128 15,0 0 144-15,3-6-144 16,2 1-320-16,3-1-144 0,2-3-48 0,3 0 0 15,10 0-2128-15,-7-10-432 0,5-3-96 0</inkml:trace>
  <inkml:trace contextRef="#ctx0" brushRef="#br2" timeOffset="183036.86">4075 18375 24879 0,'0'0'1088'0,"-10"10"256"0,0-3-1088 0,0 4-256 0,-2 3 0 0,3 1 0 15,0 6 1728-15,-1 0 304 0,-1 4 48 0,-3 1 16 16,-3 0-1472-16,1 5-304 0,-2 1-48 0,2 1-16 16,2-1 160-16,1 0 32 0,3 0 0 0,3-3 0 15,3-5-128-15,7-5-32 0,2-2 0 0,7-3 0 16,3-7-64-16,4 0-16 0,5-4 0 0,1-6 0 16,6-5 80-16,1-2 16 0,3-3 0 0,1-5 0 15,0-6-32-15,-5-1 0 0,-4-1 0 0,-4-3 0 0,-5 0 352 0,-4 3 64 16,-4-2 16-16,-3 3 0 0,-1-3 144 15,-5 3 48-15,-4-2 0 0,-2 0 0 0,-2 3-512 0,-4 0-112 16,-1 4-16-16,-5 2 0 0,-2 2-256 0,0 5-304 16,-1 0 64-16,-2 2 16 15,-2 0-1568-15,1 2-320 0,1 2-64 0,5 0-15504 16</inkml:trace>
  <inkml:trace contextRef="#ctx0" brushRef="#br2" timeOffset="183789.81">4661 16940 15663 0,'0'0'1392'0,"-1"-6"-1120"16,-3-6-272-16,4 12 0 0,6-11 1792 0,1 2 288 15,-2 0 64-15,4 3 16 0,-2 2-1344 0,2 0-272 16,-9 4-48-16,13-5-16 0,2 3-144 0,-2 2-16 15,-2 1-16-15,0 4 0 0,-1 0 48 0,1 3 16 16,-1 4 0-16,1 5 0 0,-1-1 80 0,0 3 0 16,0 6 16-16,0 4 0 0,0 5 0 0,-1 3 0 0,-1 5 0 0,3 8 0 15,-4 5-128-15,0 10-16 0,-3 3-16 16,-1 4 0-16,-5 3-304 0,0 1 128 0,-1 4-128 0,-2-2 0 16,-1 1 0-16,1-5 0 0,-4-5 0 0,4-1 0 15,-1-3 0-15,0-6 128 0,0 0-128 0,5-3 0 16,1 0 432-16,1-5-32 0,0-1 0 0,2-1 0 15,-1-2-192-15,2-2-32 0,3 2-16 0,-2-1 0 16,0 3-160-16,1-5 0 0,0-3 0 0,-2-3 0 16,-2 1 0-16,-2-3 0 0,0-3 0 0,0-1 0 15,-4-4 128-15,1 0-128 0,-2-3 0 0,0 3 128 16,0-5 160-16,-1 0 32 0,-1 1 0 0,1-4 0 16,0-2-96-16,0 0-16 0,0 0 0 0,-2-2 0 15,1-1-208-15,-3 1 144 0,2-6-144 0,-2 1 128 16,2-2-128-16,-3 0 0 0,-1-4 0 0,0 0 0 0,-2 0 0 15,1-1 0-15,-1-3 0 0,4-1 0 0,1 2-304 16,9-2 16-16,0 0 0 0,-10-4 0 16,-2 0-1440-16,2-2-272 0,3 1-64 0,0 1-7216 15,2-4-1456-15</inkml:trace>
  <inkml:trace contextRef="#ctx0" brushRef="#br2" timeOffset="184477.31">4990 17742 21183 0,'0'0'944'0,"-8"-2"192"0,8 2-912 0,0 0-224 0,0 0 0 0,0 0 0 16,0 0 2576-16,0 0 480 0,0 0 80 16,6 10 32-16,0 1-2304 0,2 5-464 0,2-1-80 0,3 4-32 15,3 1 64-15,3 1 16 0,2 0 0 0,3 5 0 16,3-1 64-16,-2 6 16 0,0-4 0 0,0 3 0 15,-4 0-160-15,2-2-32 0,-3 3 0 0,-6 0 0 16,-2 1-256-16,-2-5 0 0,-1 0 0 0,-2-3 0 16,-1-5 0-16,-1 0 0 0,0-4 0 0,-1-5 0 15,-2-1 0-15,-2-9-272 0,0 0 48 0,0 0 16 32,0 0-1712-32,5-9-352 0,0-1-64 0,-1-6-11648 0</inkml:trace>
  <inkml:trace contextRef="#ctx0" brushRef="#br2" timeOffset="184621.48">5406 17679 21183 0,'-13'-5'1888'0,"13"5"-1504"0,-11 1-384 0,2 3 0 0,-1 2 2192 0,2 0 368 16,-2 6 80-16,2-1 16 0,-2 5-1376 0,0 4-256 16,-3 4-64-16,-1 3-16 0,-2 1-288 0,-2 1-48 15,-1 1-16-15,-1 3 0 0,-1 2 192 0,4-3 48 16,1-4 0-16,1 2 0 0,0-5-256 0,2 3-32 15,3-1-16-15,2 0 0 0,3-6-528 0,3 0-320 16,0-2 32-16,1-4 16 16,-1-1-1840-16,2-14-384 0,0 0-64 0,0 0 0 15,0 0-400-15,15-6-80 0,8-16-16 0,0-2 0 0</inkml:trace>
  <inkml:trace contextRef="#ctx0" brushRef="#br2" timeOffset="184996.12">5146 17472 27647 0,'-3'-8'2448'0,"3"8"-1952"0,3-9-496 0,4-1 0 16,6 1 688-16,6-3 32 0,3 4 16 0,3-4 0 15,3 1-560-15,0 2-176 0,0-3 0 0,2 3 0 16,5-1 176-16,-1 3-176 0,0-3 160 0,2 3-160 15,1-2 352-15,1 3-32 0,0 1 0 0,-2-2 0 16,-5 0 400-16,-3-2 80 0,0 1 16 0,-6 2 0 0,-6-2 128 0,-3 3 16 16,-5-5 16-16,-3 2 0 0,-5 8-16 0,-3-10 0 15,-2 3 0-15,-5-4 0 0,-4 4-192 0,-4-2-32 16,-3 1-16-16,-6 2 0 0,-6-4-464 0,-1 2-80 16,-1-3-32-16,2 4 0 0,1-2-144 0,3 3-192 15,3-4 32-15,0 5 16 16,1 2-1520-16,2 1-320 0,3-3-48 0,-1 3-15632 0</inkml:trace>
  <inkml:trace contextRef="#ctx0" brushRef="#br2" timeOffset="185535.2">580 17328 21135 0,'0'0'928'0,"0"0"208"0,0 0-912 0,0 0-224 16,0 0 0-16,0 0 0 0,10-3 528 0,3 0 64 16,2-1 16-16,-6 1 0 0,5 1-320 0,2 0-64 15,5 0-16-15,1-1 0 0,5-2 80 0,4 1 16 16,2 2 0-16,30-5 0 0,-6 0 176 0,-8 3 32 0,-9-1 16 16,-5-1 0-16,-7-1 320 0,-3 3 64 0,-5-3 16 0,-3 2 0 15,-6 1 288-15,0 0 64 0,-3-1 16 0,-8 5 0 16,0 0-288-16,-1-6-64 0,1 6-16 0,-14-7 0 15,-1 0-192-15,-7 3-32 0,-3 0-16 0,-6 3 0 16,-3 1-432-16,-5-1-96 0,-5-5-16 0,3 4 0 16,0 1-144-16,5-2-176 0,4 2 48 0,6 0 0 31,3-1-1216-31,13 2-256 0</inkml:trace>
  <inkml:trace contextRef="#ctx0" brushRef="#br2" timeOffset="186065.19">5885 18010 24879 0,'0'0'2208'0,"0"0"-1760"0,0 0-448 0,0 0 0 0,0 0 1216 0,0 0 144 16,0 0 48-16,10-2 0 0,2-2-1008 0,1-1-192 16,1 1-32-16,2 0-16 0,2-1-160 0,2-1 0 15,2 0 0-15,-1 2 0 0,1-1 0 0,0 0 0 16,-1 1 0-16,1 0 0 15,2 1-1248-15,-5 1-176 0,0 1-48 0</inkml:trace>
  <inkml:trace contextRef="#ctx0" brushRef="#br2" timeOffset="186274.54">5987 18099 23039 0,'0'0'1024'0,"0"0"192"0,0 0-960 0,0 0-256 0,0 0 0 15,8 7 0-15,3-5 2224 0,4 1 400 0,3-3 64 0,2 0 32 16,3-3-2016-16,4 1-416 0,1-3-80 0,2-2-16 15,1-2-192-15,2 2-240 0,-1-5 48 0,0 1-14528 16</inkml:trace>
  <inkml:trace contextRef="#ctx0" brushRef="#br2" timeOffset="186781.23">7135 17263 23727 0,'0'0'1040'0,"-12"-1"240"0,1-2-1024 0,-3-2-256 16,-1-2 0-16,-2 3 0 0,-2 2 320 0,-2 1 32 15,-5-1 0-15,-1 3 0 0,-2 3-352 0,0 3 128 16,-2 2-128-16,-2 3 0 0,-1-5 208 0,2 5-16 16,0-3-16-16,3 1 0 0,3-4 448 0,3 3 80 15,2-3 32-15,6 0 0 0,2 1-160 0,4-2-48 16,2 0 0-16,7-5 0 0,-5 13-256 0,3 1-48 16,4-4-16-16,3 5 0 0,2 4 144 0,5 3 32 15,3 4 0-15,4-2 0 0,3 5-16 0,1 3 0 16,3 3 0-16,1 3 0 0,0 2-240 0,-3 6-128 0,-4 2 128 15,-4 4-128-15,-5 1 0 0,-2 3 128 0,-4 3-128 0,-5 3 0 16,-1 3 0-16,-6-3 0 0,-3 3 0 0,-3-4 0 16,-3 1 128-16,-3-3-128 0,0-3 128 0,-2-2-128 15,-5-2 352-15,-1 1 0 0,-1-8 0 0,0 2 0 16,1 2 96-16,1-9 0 0,2 0 16 0,-1-2 0 16,3-3-288-16,0-2-176 0,3-1 192 0,2-1-192 15,2-7 128-15,4 3-128 0,1-6 0 0,2-2 0 16,4 0 0-16,0-5 0 0,3-2 0 0,4-1 0 15,2-4 0-15,4 0 0 0,-1-2 0 0,5 2 0 16,2-1 0-16,3-2 0 0,3-3 0 0,1 0 0 16,1 1-160-16,0-1 160 0,-1-4-160 0,4 0 160 15,1-8-1200-15,0 1-144 16,0-5-16-16,1-4-8832 0,1-7-1776 0</inkml:trace>
  <inkml:trace contextRef="#ctx0" brushRef="#br2" timeOffset="187160.08">7530 17524 28383 0,'-9'-21'1264'0,"7"9"256"0,-5-4-1216 0,2 2-304 15,1 0 0-15,2 3 0 0,-1-3 704 0,2 6 64 0,1 8 32 16,0 0 0-16,-8-10-608 0,2 8-192 0,6 2 128 0,-10 1-128 16,0 7 0-16,-2 5-256 0,-2 8 64 0,-1 6 0 15,-3-1 48-15,1 6 16 0,-1 1 0 0,4 3 0 16,2 2 128-16,5 0 0 0,3-1 0 0,4-3 0 16,4-3 0-16,3-7 0 0,5-3 0 0,2 0 0 15,1-10 272-15,0-1-16 0,2-6 0 0,-2-1 0 16,-1-5 496-16,0 0 80 0,1-3 32 0,0-5 0 15,1-2 16-15,-1 1 0 0,-4-6 0 0,0 1 0 16,-3-5-256-16,-2-3-48 0,-3 1-16 0,-3 0 0 16,-2-3-32-16,-3-1 0 0,-4-1 0 0,-1 0 0 15,-4-1-144-15,2 3-16 0,1 0-16 0,1 3 0 16,-1 5-352-16,3 3 0 0,0 1 0 0,2 4 0 0,-2-2-224 0,4 8-16 16,4 4 0-16,0 0 0 15,-7 2-2656-15,7-2-544 0,-7 11-96 0</inkml:trace>
  <inkml:trace contextRef="#ctx0" brushRef="#br2" timeOffset="187527.41">7543 18377 32255 0,'-1'15'2864'0,"-1"3"-2288"16,1 1-576-16,1 2 0 0,-1 1 784 0,-1 2 48 0,-3 3 16 0,2-1 0 16,-4 5-576-16,0-2-112 0,-4 3-32 0,0 3 0 15,-2 5-128-15,-1-1 0 0,-1-1-192 0,1-2 192 16,3-2-256-16,0-3 80 0,3 1 16 0,0-4 0 16,2-7 32-16,3-3 0 0,2-3 0 0,5-5 0 15,-4-10 400-15,11 11 96 0,2-6 16 0,1-4 0 16,0-2 192-16,0-1 32 0,1-1 16 0,1-4 0 15,2-2-160-15,0 0-16 0,0-2-16 0,-2-4 0 16,0-1-176-16,-4-4-16 0,0-1-16 0,-3-5 0 16,-4-1 224-16,-3-2 64 0,-3-4 0 0,-4-4 0 15,-5-2 0-15,-2 1 0 0,-2 1 0 0,-1 1 0 0,-3 1-512 16,3 4 128-16,4 3-128 0,-1-1 0 16,-1 2-1168-16,2-1-288 15,1 4-48-15,1-3-16592 0</inkml:trace>
  <inkml:trace contextRef="#ctx0" brushRef="#br2" timeOffset="188158.57">7356 16813 28735 0,'-24'5'1280'0,"11"0"256"0,2-1-1232 0,1 0-304 0,10-4 0 0,-7 6 0 16,7-6 448-16,0 0 48 0,0 0 0 0,0 0 0 15,10 9-240-15,4-6-32 0,3-3-16 0,1-2 0 16,3-4 112-16,3-3 0 0,3 3 16 0,-1-4 0 15,-1-1-208-15,3 0-128 0,-3 0 128 0,3 3-128 16,-1-3 336-16,0 3 0 0,-4-1 0 0,-1 4 0 16,0 4 176-16,-2-1 48 0,-2 2 0 0,3 2 0 15,-4-1-224-15,1 3-32 0,-3 3-16 0,1 1 0 16,-2 6-160-16,-2 1-128 0,2 3 144 0,-1 4-144 16,0 2 0-16,-1 8 0 0,-1 6 0 0,-1 7 0 15,-1 2 0-15,0 7 0 0,1 4 0 0,-3 2 0 0,0 6 0 0,-2 4-128 16,2 1 128-16,1-1 0 0,1 0 0 15,2 0 0-15,3 1 0 0,2-3 0 0,-1-4 0 0,3 0 0 16,1 1 0-16,0-6 0 0,0 0 0 0,-1 1 0 16,-2-2 128-16,-1 2-128 0,-1 0 0 0,-1-1 0 15,-3 4 0-15,-1-4 0 0,1 2 128 0,-3 3-128 16,-3-3 176-16,-3 4-176 0,-2-3 320 0,-2 0-64 16,0-4 0-16,0 0 0 0,-4 2 336 0,1-3 64 15,-2-2 16-15,1-7 0 0,-2-6-112 0,1-1-32 16,-2-6 0-16,1-3 0 0,-4-7-16 0,2 1-16 0,0-8 0 15,-6-1 0-15,-2-1 16 0,1-6 0 0,-2 1 0 16,-4-3 0-16,-3 2-176 0,-4-2-16 0,-3 2-16 16,-5-1 0-16,-6 1-304 0,-2 5 0 0,-1 2 0 0,-3 0 0 15,-2 1 0-15,-3 0 0 0,-1 1 0 0,-6 0-192 32,-5 0-1024-32,-2 0-192 0,-5-2-32 0,-2 1-16 15,0-2-2144-15,-6-2-432 0,-38 3-96 0,13-3-16 0</inkml:trace>
  <inkml:trace contextRef="#ctx0" brushRef="#br2" timeOffset="190616.98">369 16584 10127 0,'0'0'448'0,"0"0"96"0,0 0-544 0,0 0 0 0,0 0 0 0,0 0 0 15,0 0 1360-15,0 0 176 0,0 0 16 0,0 0 16 16,0 0-576-16,0 0-112 0,0 0-32 0,0 0 0 0,0-7-304 15,0 7-64-15,3-10-16 0,-3 10 0 0,6-8-128 0,-1-4-16 16,4 5-16-16,2-3 0 0,2-1-128 0,2 0-32 16,3-3 0-16,2-1 0 0,0 0 80 0,3-1 16 15,-2 1 0-15,3-1 0 0,-1-1-48 0,3 2-16 16,4-2 0-16,-15 10 0 0,6-5-48 0,5 2 0 16,4 0 0-16,5-4 0 0,2-1 32 0,1-1 0 15,5-1 0-15,3-3 0 0,1-1 48 0,1-1 16 16,3-2 0-16,45-19 0 0,-12 10-32 0,-4 7-16 15,-5 1 0-15,-2 2 0 0,-4 3-176 0,-2-1 192 16,0 2-192-16,-1 2 192 0,-2 1-192 0,7 1 0 16,3 0 144-16,-2 3-144 0,-4 0 0 0,0-2 144 15,2-2-144-15,1 4 0 0,4-1 208 0,-1 2-64 0,2 2-16 16,-3-1 0-16,-5 1-128 0,1-2 192 0,-2 8-192 16,5 0 192-16,1-2-64 0,1 4 0 0,0-3 0 15,-3 3 0-15,1-2-128 0,2 4 0 0,1 1 0 0,3-1 0 16,1 0 0-16,-2-2 0 0,-2-2 0 0,-2 1 0 15,-1 2 0-15,4 0 0 0,3 1 0 0,0-1 0 16,-3-1 0-16,-1 2 0 0,0 2 144 0,1 0-144 16,1 0 0-16,0 3 0 0,1-3 0 0,-5 1 128 15,2 0-128-15,-2 1 0 0,3-2 0 0,2 3 0 16,2-3 0-16,-3 4 0 0,-2-4 0 0,-2 3 0 16,-2 2 0-16,3-1 0 0,1 2 0 0,1 0 128 15,1 3-128-15,-2-1 0 0,-3-1 0 0,-1 1 0 16,-5-3 0-16,1 4 0 0,3 4 0 0,0-5 0 15,0 4 0-15,-1 1 0 0,-3-2 0 0,0 2 0 16,-1 2 0-16,1 2 0 0,2 1 0 0,0-2 0 0,0 0 0 0,-5 1 0 16,-4-1 0-16,0 5 0 0,-2 2 0 0,0 2 0 15,1 0 0-15,-1 1 0 0,1-5 0 0,-2 7 144 16,-1 0-144-16,-3 1 0 0,-2 1 144 0,-2 0-144 16,1 0 0-16,0 2 144 0,-2 1-144 0,0 0 192 15,1 0-192-15,0 0 192 0,-2 0-192 0,0 0 160 16,-5-1-160-16,-1 1 160 0,1 1-160 0,-2 1 0 15,-1 2 144-15,1 2-144 0,-4-1 0 0,2 1 0 16,0 4 0-16,-2-4 128 0,2 0-128 0,-2 0 0 16,-1-3 0-16,-2 4 128 0,-3-1-128 0,-1 3 0 15,-1-1 0-15,2 1 0 0,-2 3 0 0,2 2 128 16,-1-5-128-16,0 4 0 0,-2 0 0 0,1 1 0 0,0-6 0 0,1 5 0 16,1 3 0-16,-1-1 0 0,-1-4 0 0,-1 2 128 15,1 1-128-15,-3-6 0 0,-1 1 0 0,-1-3 128 16,-1 2-128-16,0 1 192 0,-4 3-64 0,1-4 0 15,-1 3 144-15,-1 4 48 0,1-4 0 0,1 2 0 16,-2 0 0-16,1 1 0 0,-2-1 0 0,0 3 0 16,2 2-112-16,-2-1-16 0,2 2 0 0,-2 2 0 15,-1 3 0-15,0-6-16 0,-4 0 0 0,3-1 0 16,-3-2 32-16,0-3 16 0,0 3 0 0,-1 1 0 16,1 2 0-16,-1-1 0 0,-3 0 0 0,1-3 0 15,-3 0-32-15,1-5 0 0,-3 1 0 0,-2-5 0 16,0-1 0-16,0 4-16 0,0-6 0 0,-1 0 0 15,0-4 16-15,-1 1 16 0,1-2 0 0,2-4 0 16,1-1-80-16,0-1-128 0,2-1 176 0,0-3-176 0,-2-4 0 16,2-1 0-16,0-3 0 0,4-1-144 15,-5-2-2336-15,3-6-464 16</inkml:trace>
  <inkml:trace contextRef="#ctx0" brushRef="#br0" timeOffset="196489.71">27123 16328 4607 0,'0'0'400'0,"0"0"-400"0,3-9 0 0,-3 9 0 16,0 0 1776-16,0 0 272 0,5-11 48 0,-1-1 16 15,-4 12-576-15,4-8-128 0,-4 8 0 0,0 0-16 16,3-11 16-16,-3 11 0 0,0 0 0 0,0 0 0 16,0 0-288-16,0 0-48 0,0 0-16 0,0 0 0 15,0 0-368-15,0 0-80 0,0 0-16 0,0 0 0 16,0 0 128-16,-11 0 32 0,-1 1 0 0,1 3 0 0,-2-3-112 0,-1 3-32 15,-2-3 0-15,-3 0 0 0,-2 1-272 0,-2-2-48 16,-2 0-16-16,-3 1 0 0,-4 0-48 0,-5 2-16 16,-4-3 0-16,-7 0 0 0,-4-1-80 0,-2-1-128 15,-3 2 176-15,-2 0-176 0,-3 2 272 0,-3 0-48 16,-4 3-16-16,-4 0 0 0,-5-2 48 0,-2-2 16 16,-1 2 0-16,-1 0 0 0,0 4-32 0,-10-2-16 15,-6-4 0-15,2 2 0 0,-1-1-96 0,-2 1-128 16,-5-2 176-16,-4 3-176 0,-3-5 176 0,0 1-176 15,1-3 160-15,-6 2-160 0,-5-2 0 0,3 1 128 16,4-1-128-16,-6 2 0 0,-6-2 160 0,3 1-16 16,2-1 0-16,-2 2 0 0,-7-2 80 0,2 2 16 15,5 1 0-15,-6 0 0 0,-5-2 48 0,3 0 16 0,4 2 0 0,-3 0 0 16,-6 0-48-16,1 0-16 0,3 0 0 16,-4 0 0-16,-5 0-112 0,2 0-128 0,2 2 176 0,1-2-176 15,-4-3 128-15,2 3-128 0,0 0 0 0,0 0 0 16,-3 0 0-16,-2 1 0 0,1 3 0 0,-2 0 0 15,1 0 128-15,-2 0-128 0,0-1 0 0,0 2 0 16,1 2 128-16,-2-2-128 0,-1 0 0 0,2 3 0 16,4-3 0-16,-3 2 0 0,-3 3 0 0,-1-1 0 15,3 0 0-15,-1-1 0 0,0 1 0 0,1-2 0 16,-1 2 128-16,1-2-128 0,0 2 0 0,0-2 0 16,1 2 160-16,-2-3-160 0,3 2 128 0,-4 1-128 15,1-3 0-15,4 3 0 0,3-2 0 0,1 1 0 16,-7-1 0-16,4 2 0 0,4 1 0 0,-2 0 0 0,-5-4 0 15,6 3 0-15,3 0 0 0,-1-1 0 0,-4-1 0 0,7-1 0 16,3-3 0-16,0 4 0 0,0-2 0 0,2-3 0 16,6 1 0-16,-1-1 0 0,-1 0 0 0,2-1 0 15,10 2 0-15,0-2 0 0,-1 0 0 0,5-1 0 16,-2 0 0-16,7 3 0 0,0-2 0 0,0 0 0 16,-1 0 0-16,2-1 0 0,6 2 0 0,3-1 0 15,3 0 0-15,1-1 0 0,-1-1 0 0,6-2 0 16,4 1 0-16,6 1 0 0,5-3 0 0,1-3 0 15,-4 1 0-15,5 0 0 0,4-2 0 0,3 2 0 16,4-4 0-16,4 2 0 0,5-1 0 0,3 3 0 16,4 1 0-16,0-4 0 0,2 1 0 0,3-2 0 0,-1 4 0 15,4-3 0-15,1 1 0 0,3 2 0 16,2-3 0-16,3 1 0 0,2 1 160 0,2 1-160 0,1 3 192 16,3-4-192-16,1 3 0 0,0 2 0 0,1 2 0 0,4 1 0 15,-1 2 0-15,2 1 0 0,-1 3 0 0,5 0-192 16,-1 3 192-16,2 0 0 0,-1 4-160 0,0 4 160 15,0 2 0-15,0 4-144 0,2 0 144 0,0 7 0 16,1-1 0-16,1 10-128 0,0 2 128 0,0 5 0 16,-1 4 0-16,-2 6 0 0,1 2 0 0,-2 6 0 15,0 3 0-15,0 4 0 0,-1 6 0 0,-1 2 0 16,-2 2 0-16,2-2 0 0,-2 2 0 0,-1-3 0 16,-1 1 0-16,-1-2 0 0,-1 6 0 0,-2 0 0 15,0-1 0-15,-1 1 0 0,-3-3 0 0,1 2 0 16,-4 2 0-16,2-3 0 0,-1 1 0 0,-2 0 0 15,6-4 0-15,-2 1 0 0,-2-3 0 0,4-2 0 0,-1 5 0 0,3-2 0 16,0-8 0-16,1-6 0 0,3 0 0 16,2-4 0-16,2-6 144 0,1 0-144 0,1-1 0 0,3-3 0 15,2-4 0-15,4-6 0 0,1-2-144 0,4-3 144 16,2-4 0-16,2-4 0 0,2 2-128 0,2-4 128 16,5-3 0-16,1 0 0 0,2-3 0 0,3-1-128 15,3 0 128-15,1-3 0 0,-2-1 0 0,6 1 0 16,4-2 0-16,2-2 0 0,2-4 0 0,4-1 0 15,5 0 0-15,8-2 0 0,5-1 0 0,3-2 0 16,-1-2 0-16,5-1 0 0,4 1 0 0,6-1 0 16,4-2 0-16,1 0 0 0,0 1 0 0,1 2 0 15,2 0 0-15,3-2 0 0,6 2 0 0,-2-1 0 0,-3-4 0 0,5 4 0 16,3 2 0-16,1-3 0 16,0 1 0-16,1-1 0 0,5 0 0 0,0-3 0 0,3 3 0 15,0-1 0-15,0-3 0 0,5 1 0 0,4 1 0 0,4 2-160 16,-5-3 160-16,3 1 0 0,3 2 0 0,0 1 0 15,-5-2 0-15,5 0-160 0,7 3 160 0,-2 0 0 16,-4-1 0-16,4 1-128 0,5 0 128 0,-1 1 0 16,-1-1 0-16,5-1 0 0,4 1 0 0,-2 1 0 15,-3 0 0-15,3-1 0 0,7 0-128 0,-2-1 128 16,1 2 0-16,1 0 0 0,0-1 0 0,0 4 0 16,-1-1 0-16,0 1 0 0,-2-1 0 0,4 3 0 15,1 3 0-15,-3 0 0 0,-7 2 0 0,5-1 0 16,0 1 0-16,0-1 0 0,-5 1 0 0,0 1 0 15,2-3 0-15,-2 2 0 0,0-1 0 0,-1 2 0 16,-2-2 0-16,3 3 0 0,-4 0 0 0,3 0 0 16,-4-1 0-16,1 3 0 0,0-3 0 0,0 1 0 0,-2 5 0 15,1-2 0-15,-1 2 0 0,1-3 0 0,-3-1 0 0,3 3 0 16,-1-1 0-16,-4 2 0 0,-6-1 0 0,1-1 0 16,4 2 0-16,-6-3 0 0,-9-3 0 0,3 4 0 15,3 5 0-15,-4-4 0 0,-2-3 0 0,-1-2 0 16,2 4 0-16,-1 1 0 0,0 0 0 0,-1-2 0 15,-3-1 0-15,0 3 0 0,2 2 0 0,-3-4 0 16,-7 0 0-16,2-2 0 0,3 0 0 0,-2 2 0 16,-6 0 0-16,0-2 0 0,-3-1 0 0,1 2 0 15,3-3 0-15,-5 2 0 0,-6-1 0 0,-4-2 0 16,0 2 0-16,1-2 0 0,-1 3 0 0,-3-5 128 16,-5 2-128-16,-5-2 0 0,-4 1 0 0,-4 0 0 0,0 4 128 15,-3-4-128-15,1 3 128 0,-3-4-128 0,-4 3 176 0,-3-3-176 16,-4-1 0-16,-3 2 0 15,-3-3 0-15,-4 2 0 0,-2 0 208 0,-2-2-64 0,-4 2-16 0,0-1 0 16,-2-4-128-16,-2 2 0 0,-3-2 0 0,-2 2 0 16,-4-4 0-16,-1-1 128 0,-1-3-128 0,-3 0 128 15,-3-1 32-15,-1-5 0 0,-1 1 0 0,-1-6 0 16,-3-2 144-16,1-2 16 0,-2-1 16 0,2-9 0 16,-3-3-144-16,1-4-48 0,-2-4 0 0,1-1 0 15,1-6-144-15,-2 0 128 0,1-6-128 0,-3-6 128 16,-1-2 0-16,-1-5 0 0,2-5 0 0,-1-2 0 15,-2 0-128-15,1-2 0 0,1-5 0 0,1-4 0 16,-2-4 0-16,2-1 0 0,0 1 0 0,0-1 0 16,0-3 0-16,3-4 0 0,1-2 144 0,1-2-144 0,-1 3 0 15,1-2 144-15,5-2-144 0,0-4 0 0,2-4 160 0,0-2-160 16,1-4 128-16,1 0-128 0,2-2 0 0,2 2 128 16,0-6-128-16,0 9 0 0,0 4 0 0,1 6 0 15,-2 8-144-15,1 7 144 0,-2 0-144 0,-1 14 144 16,0 3 0-16,0 6-144 0,2 6 144 0,-2 5 0 15,-5 9 0-15,2 3 0 0,-2 6 0 0,-1 7 0 16,-2 6 0-16,-2 4-128 0,-1 4-176 0,0 3-16 16,-4 11-16-16,0 0 0 15,0 0-2288-15,0 0-464 0,8 11-96 0,-3 5-16 0</inkml:trace>
  <inkml:trace contextRef="#ctx0" brushRef="#br0" timeOffset="197264.59">29172 17513 23039 0,'-10'-21'1024'0,"4"8"192"0,1 3-960 0,-3 1-256 16,8 9 0-16,0 0 0 0,-9-5 1280 0,2 1 192 0,-1 0 64 0,8 4 0 15,-10-1-912-15,0 5-176 0,-1 0-48 0,0 0 0 16,1 7-192-16,-3 0-32 0,-2 6-16 15,-3 2 0-15,-2 1 128 0,-6 7 32 0,-4 4 0 0,-5 0 0 16,-3 5 224-16,-2 3 48 0,-5 2 16 0,1 2 0 16,-3 3-80-16,1 0-16 0,-4 1 0 15,2 2 0-15,0-3 0 0,-2 1 0 0,-2 1 0 0,-1-6 0 16,-2-4 128-16,3 1 32 0,2-3 0 0,2-1 0 16,1-5-304-16,1 1-64 0,3-5-16 0,-2 1 0 15,0-5-288-15,-2-1 128 0,-2-2-128 0,4-1 0 16,1-1 128-16,4-3-128 0,0-5 0 0,5 0 0 15,3-2 0-15,5 1 0 0,3-4 0 0,4-1 0 16,1 0 0-16,3 0 0 0,6-1 0 0,0-2 0 16,2 0 128-16,8 0-128 0,0 0 0 0,0 0 0 15,0 0 0-15,0 0 128 0,0 0-128 0,0 0 0 16,0 0 128-16,16 6-128 0,2 2 0 0,3 0 0 0,5-3 160 0,3 4-32 16,4-2 0-16,4 3 0 0,6-2 0 0,5 4 0 15,4-2 0-15,2 2 0 0,0-3-128 0,5 1 128 16,2 4-128-16,4 0 128 0,3 0 0 0,5 2 0 15,1-4 0-15,2 4 0 0,-4-2-128 0,2-2 0 16,4 4 0-16,2-1 0 0,0 1 0 0,-2 0 208 16,-1-4-48-16,-2 4-16 0,-4-2-144 0,-4 1 0 15,-2-1 0-15,-1-3 0 16,-5 3-496-16,-4-1 32 0,-7-4 0 0,-7 1 0 16,-7 1-1936-16,-7-3-384 0,-5 2-80 0</inkml:trace>
  <inkml:trace contextRef="#ctx0" brushRef="#br0" timeOffset="197764.96">27986 18468 30399 0,'-2'-25'1344'0,"2"12"288"0,1 4-1312 0,4-1-320 0,4 5 0 0,4 1 0 0,3-4 400 0,6 2 16 16,3 3 0-16,8 1 0 0,8-2-160 0,6-1-48 16,10 1 0-16,7 2 0 0,1-5-16 0,5 0 0 15,3 2 0-15,10-1 0 16,6 0-192-16,2 1 128 0,3-5-128 0,2 2 0 0,3 2 336 0,10 0-16 15,6-1-16-15,0 2 0 0,1-5 272 0,10 5 48 16,10-2 16-16,0 4 0 0,-1-2-128 0,3 1 0 16,8-3-16-16,2 5 0 0,-1-1-112 0,2 1-32 15,-2-5 0-15,1 2 0 0,-1 5 64 0,-2-1 16 16,-2-1 0-16,-1 2 0 0,-2 3-112 0,-68 0-32 16,8 2 0-16,6-1 0 0,2 1-288 0,1 0 0 15,-2 0 128-15,-4-2-128 0,-5-2 0 0,1 1 0 0,-4 1 0 16,-5-1 0-16,-10 2-128 0,-9 0-48 0,-9-3 0 15,-8 3 0 1,-6-1-1232-16,4 4-240 0,-18-3-48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12:14.69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2296 3005 20271 0,'-7'-25'1792'0,"6"16"-1424"16,0-4-368-16,1 2 0 0,0 1 384 0,0-2 0 16,0 5 0-16,0-1 0 0,0 8 704 0,0 0 128 0,0 0 48 0,0 0 0 15,0 0-560-15,2 17-128 16,0 8 0-16,-1 4-16 0,0 7-240 0,2 8-64 16,-1 10 0-16,1 6 0 0,-1 11 256 0,2 13 32 0,0 10 16 0,1 11 0 15,-4 4-64-15,2 10-16 0,-2 1 0 0,0 1 0 16,-2-1-48-16,-3-5-16 0,-1-2 0 0,-1-10 0 15,-2-5 160-15,2-10 16 0,1-9 16 0,-2-5 0 16,0-10 0-16,2-6 0 0,1-9 0 0,-1-8 0 16,0-7-144-16,1-7-16 0,1-8-16 0,1-6 0 0,-3-3 0 15,5-10 0-15,0 0 0 0,-4-10 0 0,0-3 0 0,3-9 0 16,0-3 0-16,3-4 0 0,2-3-432 16,1-3 0-16,0-1 0 0,4 0 0 0,2-5 0 0,6 5-144 15,2 1 144-15,4 7-208 0,4 2 208 0,-2 6-192 16,2 10 192-16,1 3-192 0,1 7 192 0,3 9-144 15,1 2 144-15,1 12-128 0,0 5 128 0,-2 10 0 16,0 10 0-16,-3 8 0 0,-3 8 0 0,-6 1 0 16,-5 3 0-16,-2-2-128 0,-3-1-64 0,-2-4 0 15,-3-2 0-15,4 13 0 16,-3-13-1200-16,-1-15-240 0,1-10-48 0,2-8-15104 16</inkml:trace>
  <inkml:trace contextRef="#ctx0" brushRef="#br0" timeOffset="365.84">3750 4493 18431 0,'4'-19'816'0,"-2"7"160"0,3-2-784 0,0-2-192 0,-1-5 0 0,1 1 0 15,4 1 1632-15,-3 2 288 16,-3 2 48-16,-4 4 16 0,-2-1-704 0,-1 7-128 15,-1 0-16-15,-2 8-16 0,-3 3-112 0,-3 8-32 16,-1 9 0-16,-7 9 0 0,-4 4-528 0,-2 9-128 0,-2 11 0 0,0 6-16 16,0 3 16-16,1 2 16 0,5 6 0 0,4 4 0 0,5 2-144 0,5-1-48 15,5-7 0-15,7-9 0 0,4-8-144 0,8-13 0 16,3-5 0-16,5-8 0 0,3-11 128 0,4-10-128 16,2-8 128-16,3-8-128 0,4-9 448 0,0-10 0 15,-5-4 0-15,2-4 0 0,2-5 16 0,-2-5 16 16,-3 0 0-16,-4-2 0 0,-2 0-144 0,-4-1-16 15,-6 0-16-15,-5-3 0 0,-6-3 48 0,-7-2 16 16,-4-5 0-16,-5 3 0 0,-6 5-240 0,-1 4-128 16,-5 11 160-16,-1 4-160 0,-6 10 0 0,1 7 0 15,-1 8 0-15,-12 7 0 16,5 7-496-16,8 10-32 0,4 5-16 0,8-2-11616 0,2-2-2304 16</inkml:trace>
  <inkml:trace contextRef="#ctx0" brushRef="#br0" timeOffset="924.06">4650 4049 23951 0,'0'17'1056'0,"2"-6"224"0,2 4-1024 0,0 8-256 0,1 0 0 0,0 7 0 16,-1 6 976-16,-4 3 144 0,0 3 32 0,-3 7 0 15,-2 2 0-15,-1 5 16 0,-3 5 0 0,-4 3 0 16,1 2-464-16,-4-3-112 15,0-1-16-15,2-5 0 0,0-10-320 0,1-4-64 0,2-8 0 0,3-9-16 16,2-5-16-16,1-7 0 0,1-5 0 0,4-9 0 16,0 0 368-16,5-13 80 0,4-7 16 0,0-7 0 15,2-2-160-15,4-6-16 0,1-1-16 0,1-5 0 16,1 0-224-16,1-3-32 0,-1-7-16 0,2-1 0 16,2 1-16-16,2 4 0 0,-1 2 0 0,3 7 0 0,1 4-144 15,1 5 0-15,0 8 0 0,-1 7 0 16,-1 7 0-16,0 7 0 0,-2 6 0 0,-1 9 0 15,-4 8 0-15,-2 8 0 0,-4 6 0 0,-5 6 0 0,-2 1 0 0,-5 6 0 16,-4 1 0-16,-2-4 0 0,-4-2-176 0,-1-8 48 16,-1-5 0-16,1-9 0 0,1-4 128 0,4-5 0 15,-2-8 0-15,7-6 0 0,0 0 192 0,-1-7 0 16,1-8 16-16,4-3 0 0,1-4-64 0,2-6-16 16,2-2 0-16,3-3 0 0,2-6-128 0,2 3 0 15,2-1 144-15,1 5-144 0,1 3 0 0,2 2 0 16,1 7 0-16,1 4 0 0,0 8 0 0,0 5 0 15,-1 4 0-15,-1 7 0 0,-3 6 0 0,0 6 0 0,-1 7 0 16,-3 2 0-16,-2 5 0 0,-2 7 0 0,-1 1 0 0,2 22 0 31,-6-3-1776-31,-2-4-272 0,1 0-48 0,0-6-14096 0</inkml:trace>
  <inkml:trace contextRef="#ctx0" brushRef="#br0" timeOffset="1229.83">6043 4367 27519 0,'-10'-21'1216'0,"7"13"256"0,1 1-1168 0,0 0-304 0,2 0 0 0,0 7 0 0,-1-4 800 0,1 4 96 16,0 0 32-16,-7 4 0 0,-2 6-208 0,-3 6-32 15,-3 9-16-15,-3 7 0 0,-1 7-224 0,-3 4-32 16,1 6-16-16,-1 3 0 0,2 4-32 0,1 1-16 16,2 1 0-16,5 1 0 0,3-4-224 0,4-6-128 15,5-6 128-15,2-7-128 0,6-9 0 0,2-6 0 16,5-8 0-16,4-4 128 0,5-10 0 0,7-10 16 16,-1-6 0-16,6-6 0 0,2-9 304 0,0-1 64 15,-1-3 16-15,-1-1 0 0,-6-2-96 0,-2 0-32 16,-4-2 0-16,-3-5 0 0,-5-1 48 0,-4 1 0 15,-6-2 0-15,-3 2 0 0,-6-1-160 0,-3 5-32 16,-5 4 0-16,0 10 0 0,-4 7-256 0,0 5 0 16,-3 4 0-16,-10 5 0 15,0 9-944-15,1 4-192 0,2 8-32 16,9 0-10752-16,1 1-2160 0</inkml:trace>
  <inkml:trace contextRef="#ctx0" brushRef="#br0" timeOffset="1685.81">7092 4175 26719 0,'-7'-10'2368'0,"7"10"-1888"0,-4-4-480 0,4 4 0 16,-6-1 592-16,-2 1 32 0,0 1 0 0,-4 3 0 0,1 2 224 16,-6 2 48-16,1 4 16 0,-3 2 0 0,-1 5-368 0,-1 2-80 15,2-1-16-15,0 4 0 16,0 3-240-16,1-3-48 0,0 3-16 0,4-2 0 0,0 3-144 0,4-2 0 15,4 0 0-15,2-4 128 0,8-6-128 0,2-2 0 16,4-3 0-16,4-3 0 0,3-5 0 0,6-6 0 16,2-4 0-16,4-5 0 15,2-5 128-15,2-6 112 0,1-1 16 0,0 1 0 0,-1-1 128 0,0 2 16 16,-2 3 16-16,-2 2 0 0,-2 3 80 0,-3 5 16 16,-2 1 0-16,-3 6 0 0,-3 9-192 0,0 5-48 15,-1 10 0-15,-3 2 0 0,-3 7-144 0,-1 4-128 16,0 7 192-16,-3 3-192 0,-3 7 224 0,-2 1-64 15,-1 3-16-15,-4 5 0 0,-4 1 48 0,-4 4 0 16,-1 6 0-16,-3-2 0 0,-5-3 16 0,0-6 16 16,-3-1 0-16,-1-4 0 0,-2-3 96 0,2-6 32 15,-2 0 0-15,1-6 0 0,-1-6 96 0,3-2 32 16,-3-2 0-16,1-8 0 0,-3-3-288 0,2-2-64 16,0-4-128-16,0-7 192 0,-3 1-192 0,4-7 0 15,1-3 0-15,-9-7-160 16,5 0-400-16,7-4-80 0,5 1 0 0,3-2-16 15,4-4-1984-15,4 0-400 0,5 0-80 0</inkml:trace>
  <inkml:trace contextRef="#ctx0" brushRef="#br0" timeOffset="2028.53">8825 4066 15663 0,'0'0'1392'15,"0"0"-1120"-15,-6-6-272 0,2 1 0 0,-1 2 3504 0,-1-1 640 16,3-5 128-16,-1 0 16 0,2-1-2416 0,-1 0-480 15,0-4-112-15,-1 2 0 0,1 2-848 0,1-1-176 16,-1 3-16-16,2-1-16 0,1 3-224 0,0 6-208 16,0 0 32-16,0 0-10544 15,0 0-2112-15</inkml:trace>
  <inkml:trace contextRef="#ctx0" brushRef="#br0" timeOffset="2119.25">8686 4875 32255 0,'0'0'1424'0,"-5"-2"304"0,5 2-1392 0,0 0-336 16,-6-2 0-16,6 2 0 0,0 0 1696 0,0 0 272 0,0 0 48 0,0 0 16 16,0 0-1264-16,0 0-240 0,0 0-48 15,0 0-16 1,-5-7-1424-16,5 7-272 0,-1-10-64 0,4 6-16 0</inkml:trace>
  <inkml:trace contextRef="#ctx0" brushRef="#br0" timeOffset="3136.09">12883 3759 9215 0,'-5'-12'816'0,"2"6"-656"0,-1-5-160 0,1 1 0 16,-1-3 1664-16,0-2 288 0,0 0 64 0,0 1 16 0,-1 1 112 0,0 0 32 15,0-1 0-15,0 4 0 0,1 0-336 0,-2 4-64 16,1-2-16-16,5 8 0 0,0 0-592 0,0 0-112 16,0 0-32-16,0 0 0 0,-5 8-576 0,3 0-128 15,2 6-32-15,3 5 0 0,5 4-144 0,4 5-16 16,4 3-128-16,3 7 192 0,3 1 176 0,6 12 16 16,5 5 16-16,3 3 0 0,2 5-240 0,2 1-160 15,-1 1 192-15,-1 4-192 0,-1 4 192 0,0-3-64 16,0-2 0-16,-2-7-128 0,2 0 336 0,-2-4-32 15,-2-5-16-15,-3-2 0 0,1-9 96 0,-6-2 32 16,-2-1 0-16,-2-6 0 0,-3-3-144 0,0-1-16 16,-4-6-16-16,-2-1 0 0,-2-7-112 0,-3-2 0 15,1-7-128-15,-3 2 192 0,-5-8-384 0,0 0-96 0,0 0-16 0,-4-14 0 32,-1-4-1600-32,-3-1-320 0,1-1-64 0,-1 0-8400 15,-1-5-1664-15</inkml:trace>
  <inkml:trace contextRef="#ctx0" brushRef="#br0" timeOffset="3507.46">13809 3619 8287 0,'4'-20'368'0,"1"7"80"0,0 1-448 0,-1 1 0 0,3 0 0 0,-4 5 0 0,-3 6 3328 16,0 0 576-16,0 0 112 0,0 0 16 0,0 0-2128 0,0 0-432 15,0 0-96-15,-10 1-16 0,3 4-336 0,-5 8-80 16,0 3-16-16,-4 3 0 0,0 2-224 0,-3 9-32 16,-3 6-16-16,-2 4 0 0,-4 9 80 0,-5 7 16 15,-5 6 0-15,-4 7 0 0,-1 2-16 0,-2 2 0 16,-1 5 0-16,-1 0 0 0,-4 5-240 0,1-2-48 16,-1-1-16-16,-1-7 0 0,-2-3 96 0,2-7 32 15,0-5 0-15,5-1 0 0,5-6-32 0,5-1 0 16,4-2 0-16,3-9 0 0,2-4-224 0,5-4-48 15,2-5-16-15,6-6 0 0,4-5-240 0,2-3 0 16,9-12 0-16,0 0 0 16,0 0-896-16,5-14-240 0,4-5-32 0,5-7-16 15,5-9-2272-15,4-7-448 0</inkml:trace>
  <inkml:trace contextRef="#ctx0" brushRef="#br0" timeOffset="4198.6">14816 2794 17503 0,'0'0'1552'0,"0"0"-1232"0,3-10-320 0,-3 10 0 0,0 0 1280 0,0 0 192 16,0 0 32-16,0 0 16 0,-10 13-208 0,-2 6-32 15,-3 5-16-15,-2 4 0 0,-3 3-336 0,-2 3-64 16,-3 5-16-16,-2 2 0 0,-2 5 112 0,-3 0 32 16,-1 3 0-16,1 5 0 0,1 1-272 0,0 4-48 15,3 1-16-15,2-8 0 0,4-8-128 0,3-7-16 16,2-6-16-16,5-8 0 0,1-4 288 0,6-4 64 15,3-8 16-15,2-7 0 0,0 0-160 0,7-7-16 16,6-6-16-16,2-6 0 0,3-6-256 0,1-8-48 16,0-3-16-16,2-1 0 0,-1-3-208 0,0-1-144 15,1 4 192-15,-1-1-192 0,-1-3 144 0,1 2-144 16,2-3 0-16,-3 0 144 0,3 0-144 0,-3 1 0 16,-1 6 0-16,-3 8 0 0,-2 3 0 0,-3 9 0 0,-4 3 0 15,-6 12 0-15,0 0 0 0,0 0 0 16,-1 17 0-16,-4 7 0 0,-5 5 0 0,-6 5 0 15,-1 4-128-15,-5 6 128 0,-6 3 0 0,-8 5 0 16,-2 2 0-16,-2 4 0 0,1-2 0 0,4-4 0 0,3-5 0 16,2-7 0-16,0-7 0 0,6-5 128 0,3-3-128 15,7-9 0-15,2-7 320 0,6-3-32 0,6-6 0 0,0 0 0 16,0-12 160-16,5-5 16 0,5-3 16 0,5-11 0 16,3-8-224-16,1-2-32 0,5-3-16 0,2-1 0 15,2 1-208-15,0 1 0 0,0 1 0 0,1-2 0 16,-2 4 0-16,2 3 0 0,-1 3 0 0,-3 3 0 15,-2 7 0-15,-4 5 0 0,-5 5 0 0,-2 10 0 0,-12 4 0 16,7 9 0-16,-3 4 0 0,-5 6 0 16,-4 5-256-16,-7 4-32 0,-6 5-16 0,-6 1 0 15,-6 3-1744-15,-3 1-336 16,-3 0-80-16,2 2-16 0</inkml:trace>
  <inkml:trace contextRef="#ctx0" brushRef="#br0" timeOffset="6083.15">15962 4359 1839 0,'-16'-6'160'0,"9"5"-160"0,-2-3 0 16,0-1 0-16,0 0 2608 0,1 1 480 0,2 1 112 0,0 1 0 15,1-3-1264-15,-1 1-256 0,6 4-48 0,0 0-16 16,0 0-176-16,0 0-32 0,0 0-16 0,0 0 0 15,0 0-464-15,0 0-96 0,0 0 0 0,11 0-16 16,1 0 32-16,6 1 16 0,2 0 0 0,7 4 0 16,5 0-80-16,6-1-16 0,8 1 0 0,6 3 0 15,4-3-64-15,4 1-32 0,3 1 0 0,5-2 0 0,0 2-32 16,2 2 0-16,3 0 0 0,0-1 0 0,0-3 0 0,-2 0-16 16,-2 1 0-16,-2-3 0 0,-2 2-96 0,-4-1-16 15,-4 1 0-15,-4-1 0 0,-4-2-128 0,-6 2-48 16,-4 1 0-16,-7-1 0 0,-4-1-160 0,-3-1-48 15,-6 4 0-15,-3 1 0 0,-5-5-128 0,-2 0 0 16,-4 3 0-16,-5-5-176 16,0 0-1968-16,0 0-400 0,0 0-80 0</inkml:trace>
  <inkml:trace contextRef="#ctx0" brushRef="#br0" timeOffset="6987.46">18337 5244 4607 0,'0'0'400'0,"0"0"-400"0,0 0 0 0,0 0 0 0,2 7 2496 0,-2-7 432 16,0 0 80-16,0 0 0 0,0 0-1152 0,0 0-256 15,0 0-32-15,7 2-16 0,1-5 48 0,1-2 16 0,1-3 0 0,1-2 0 16,2-1-272-16,0-4-64 0,1-6-16 0,-2-2 0 16,4-2-432-16,1-6-64 15,1-3-32-15,1-7 0 0,4-2-160 0,3-1-48 16,-1-7 0-16,2-2 0 0,1-6-112 0,2-6-32 16,2-5 0-16,1-2 0 0,1-3-96 0,-1-5-32 15,2 0 0-15,2-3 0 0,-2 0-256 0,1 0 128 16,-3 6-128-16,0 5 0 0,0 3 144 0,-1 3-144 0,-2 4 0 0,2 1 144 15,-2 2-16-15,1 5 0 0,-1 3 0 0,1 4 0 16,-2 0-128-16,0 2 0 0,-2 3 144 0,-1 4-144 16,-2 0 0-16,-1 3 0 0,-2 0 0 0,0 2 0 15,-2 3 0-15,-2 2 0 0,0 0 0 0,-2 4 0 16,-2-3 0-16,-2 4 128 0,0 4-128 0,-3 1 0 16,3 2 0-16,-4 3 0 0,1 4 0 0,-1 0 0 0,0 3 0 0,-1 5 0 15,-6 1 0-15,8 1 0 0,-1 5 0 16,1 6-160-16,1 3 160 0,0 5-160 0,1 6 160 15,-1 4 0-15,-1 6 0 0,-1 4 0 0,-3 7 0 0,1 7 0 16,-2 2-192-16,-1 11 64 0,1 7 128 0,-2 2 0 16,-1 5-144-16,0 1 144 0,0 2 0 15,0 0 0-15,1-3 0 0,-1-1 0 0,0-5 0 0,0-4 0 16,0-2 0-16,2-7 0 0,-4 0 256 0,1-4 32 16,0 0 0-16,-1-3 0 0,1-5 0 0,0-1 0 15,1-7 0-15,-1 1 0 0,-2-5-112 0,1-4-32 16,-1-4 0-16,0 0 0 0,2-7-144 0,0 1 192 15,0-3-192-15,-1-4 192 0,1 0-192 0,1-3 0 16,1-1 0-16,-1 2 0 16,0-15-448-16,0 0-128 0,0 0-32 0,0 0 0 15,0 0-1536-15,0 0-304 0,-7-13-64 0</inkml:trace>
  <inkml:trace contextRef="#ctx0" brushRef="#br0" timeOffset="7206.37">18638 4312 25791 0,'-11'-2'1152'0,"11"2"224"0,0 0-1104 0,0 0-272 0,9-3 0 0,4 2 0 16,2-2 1120-16,5 3 160 0,6 0 48 0,5-1 0 16,5-3-288-16,6 0-48 0,5-5-16 0,5 3 0 0,3-3-320 0,2 2-64 15,5 0-16-15,1-2 0 0,1 3-368 0,0-4-80 16,0 2 0-16,-3-2-128 0,-4 4 0 0,-4-2 0 15,-2 3 0-15,16 1-192 16,-9 0-2288-16,-5-1-448 0</inkml:trace>
  <inkml:trace contextRef="#ctx0" brushRef="#br0" timeOffset="7675.34">20930 3801 21535 0,'0'0'960'0,"0"0"192"0,0-6-928 0,0 6-224 0,5-4 0 0,2 0 0 15,0 4 896-15,1 4 144 0,2 1 32 0,2 1 0 16,0 3-256-16,5 0-48 0,1 4-16 0,2 5 0 16,4 6-16-16,3 6 0 0,2 9 0 0,4 5 0 15,0 2-16-15,2 6 0 0,1 6 0 0,1 7 0 0,3 3-240 0,-3 1-48 16,-3 3-16-16,-2 0 0 15,-2-2-144-15,-2-4-16 0,0-1-16 0,-4-4 0 0,-3-5-48 16,-4-3-16-16,-1-2 0 0,-2-5 0 0,-4-8-176 0,-1-4 192 16,0-2-192-16,-3-8 192 0,-1-2-192 0,-1-6 128 15,0-2-128-15,-2-5 128 0,-2-9-384 0,0 0-96 16,0 0-16-16,0-10-10352 16,-1-5-2080-16</inkml:trace>
  <inkml:trace contextRef="#ctx0" brushRef="#br0" timeOffset="7935.9">21754 3799 25791 0,'0'-17'1152'0,"1"12"224"0,2-3-1104 0,-1 2-272 16,-2 6 0-16,0 0 0 0,0 0 608 0,0 0 64 15,0 0 16-15,0 0 0 0,-3 11 160 0,-5 3 48 0,-3 4 0 0,-2 6 0 16,-2 3 48-16,-3 7 16 0,-3 6 0 0,-4 6 0 16,-6 7-16-16,-2 3 0 0,-3 7 0 0,-5 2 0 15,-4 4-208-15,-2 1-32 0,-1 1-16 16,-2-1 0-16,0-7-240 0,-1 0-32 0,1-6-16 0,2-5 0 16,0-2-48-16,4-6-16 0,1-3 0 0,4-6 0 15,3-3-208-15,4-1-128 0,4-2 128 0,4-6-128 16,4-3 0-16,3-5-320 0,5-3 64 0,-1-5 16 15,5-2-1728-15,8-5-336 0,3-10-80 0,6-9-14256 16</inkml:trace>
  <inkml:trace contextRef="#ctx0" brushRef="#br0" timeOffset="8372.64">21021 3219 8287 0,'-7'1'736'0,"1"-1"-592"16,0-4-144-16,-1 3 0 0,1 0 1264 0,-1 1 208 0,7 0 64 0,-7-1 0 15,-1-2 32-15,2 1 16 0,6 2 0 0,0 0 0 16,0 0-256-16,0 0-48 0,0 0-16 0,0 0 0 16,0 0-496-16,0 0-80 0,0 0-32 0,0 0 0 15,0 0-304-15,0 0-64 0,0 0-16 0,0 0 0 16,9-3-80-16,-2 0 0 0,1 0-16 0,0 1 0 15,-8 2 80-15,7-2 32 0,-7 2 0 0,8-1 0 16,-8 1 16-16,0 0 0 0,0 0 0 0,0 0 0 16,0 0-176-16,0 0-128 0,0 0 192 0,0 0-192 15,0 0 144-15,0 0-144 0,0 0 0 0,0 0 144 16,0 0-144-16,0 0 0 0,0 0 0 0,0 0 0 16,0 0-1856-16,0 0-320 0</inkml:trace>
  <inkml:trace contextRef="#ctx0" brushRef="#br0" timeOffset="10312.25">23628 4041 11391 0,'-23'-6'512'0,"6"3"96"0,-3 1-480 0,0 2-128 16,-2-1 0-16,3-1 0 0,1 1 1408 0,3 1 256 15,1 1 48-15,2 1 16 0,2-2 0 0,10 0 16 16,-9 2 0-16,0 3 0 0,9-5-464 0,0 0-80 16,0 0-32-16,0 0 0 0,9 10-304 0,7-4-64 15,5-1-16-15,10-2 0 0,7-3 224 0,6 0 32 16,7-3 16-16,6 3 0 0,6 0-224 0,5-2-64 15,4 0 0-15,5-1 0 0,6 2-352 0,-3 1-80 0,-1 0-16 16,-6 0 0-16,-4 0-192 0,-19 0-128 16,3 1 160-16,-1 2-160 0,-5-1 0 0,-2 3 128 15,-5-1-128-15,-4-1 0 0,-7 1-160 0,-5-1-80 16,-5 4-16-16,-3-3 0 16,-6 1-2048-16,-5 2-432 0,-5-7-80 0</inkml:trace>
  <inkml:trace contextRef="#ctx0" brushRef="#br0" timeOffset="10326.69">23662 4547 23039 0,'-9'8'2048'0,"4"1"-1648"0,4-2-400 0,5 5 0 0,2-3 2240 0,4 1 352 16,4 1 80-16,4-3 16 0,2-2-1248 0,8-1-240 16,5-6-48-16,5-4-16 0,6 1-176 0,6-1-16 15,6-5-16-15,-12 4 0 0,4-6-496 0,3 2-112 16,1-3 0-16,-3-2-16 0,1 1-304 0,1 1 0 15,1-1 0-15,23-3 0 16,-4 1-2608-16,-4 5-528 0,-3 2-96 0</inkml:trace>
  <inkml:trace contextRef="#ctx0" brushRef="#br0" timeOffset="11073.02">27484 3131 10127 0,'0'-12'448'0,"0"12"96"0,4-9-544 0,-4 9 0 0,3-12 0 0,-1 1 0 0,1 3 1456 0,-1-2 176 16,-2 10 32-16,2-10 16 0,-4-2-448 0,1 2-80 15,0 1-32-15,-2-1 0 0,1 3-144 0,-1-2-16 16,-2 1-16-16,-1 2 0 0,-5-4 32 0,1 4 16 16,-1 0 0-16,-2 2 0 0,2 0-288 0,-2 3-48 15,-2 1-16-15,-2 1 0 0,-1 3-192 0,1 0-32 16,-1 0-16-16,-1 2 0 0,-2 7-80 0,-3-2 0 16,-2 2-16-16,-2 2 0 0,-3 2 0 0,1 2 0 15,-3 1 0-15,1 6 0 0,-1 4 16 0,-4 6 0 16,-3 8 0-16,1 2 0 0,-2 6-128 0,-1 5-32 15,0 6 0-15,-2 0 0 0,-3 3-160 0,2 4 0 16,4 1 144-16,4 2-144 0,2-1 0 0,7-1 0 16,2-2 0-16,4-2 128 0,3 0 64 0,6-3 0 15,7-3 16-15,5 0 0 0,3-5-16 0,7 2-16 16,5-1 0-16,6-5 0 0,5-4-176 0,9-3 0 0,8-2 0 16,11-5 128-16,11-2-128 0,4-5 128 15,1-9-128-15,7-4 128 0,7-3-128 0,7-6 0 16,4 1 144-16,-1-10-144 0,-5-9 0 0,-25 2 0 15,7-6 0-15,5-5-128 0,3-4 128 0,-2 0 0 16,-4-6 0-16,-2 0 0 0,-2-5 0 0,-3-3 0 0,-3-6 0 16,0-2 0-16,-1-7 128 0,-2-5 16 0,-6-9 0 0,-2-2 0 15,-7-8 384-15,-3-3 80 0,-7-6 16 0,-1 4 0 16,-6 1-64-16,-7 4-16 0,-6 0 0 0,-6 4 0 16,-8 1 48-16,-6 2 16 0,-8 0 0 0,-7 6 0 15,-8 6-96-15,-6 5-32 0,-9 2 0 0,-8 5 0 16,-8 4-288-16,-8 4-48 0,-2 4-16 0,-32-7 0 15,8 7-128-15,1 11 0 0,-1 5 0 0,5 6 0 16,4 6-896-16,5 2-176 0,3 2-16 0,3 2-11840 16,4 2-2352-16</inkml:trace>
  <inkml:trace contextRef="#ctx0" brushRef="#br0" timeOffset="17029.14">2222 7181 11055 0,'-12'8'976'16,"5"-3"-784"-16,-1 0-192 0,-2 6 0 0,1-3 1392 0,2 3 224 15,-2-2 48-15,0 1 16 0,0-2-272 0,2-2-48 16,7-6-16-16,-5 7 0 0,5-7-128 0,0 0-16 16,0 0-16-16,0 0 0 0,0 0-224 0,11-9-32 15,1-7-16-15,6-3 0 0,4-5-176 0,1-2-32 16,2-7-16-16,-3 8 0 0,0-6-336 0,17-22-64 15,-3 3-16-15,1 0 0 0,1-1-96 0,-4 2-32 16,-4-2 0-16,2-3 0 0,-3-3 128 0,-1-3 32 16,-3 1 0-16,-2 2 0 0,0-1 16 0,-6 0 0 15,-3 1 0-15,-5 1 0 0,-6 1-192 0,-1 2-128 16,-4-1 192-16,0 6-192 0,-3 6 192 0,-2 9-192 16,0 9 192-16,-2 4-192 0,-3 4 192 0,1 7-192 15,-2 8 192-15,-2 9-192 0,-4 3 208 0,-6 13-64 16,-3 6-16-16,-2 9 0 0,-1 9-128 0,-1 8 0 15,0 6-160-15,-1 3 160 0,1 5 0 0,2 9 0 16,2 2 0-16,5 3 0 0,4 1 0 0,1-8 0 16,4-6 0-16,3-5 0 0,4-8 0 0,5-18 160 15,0 1-160-15,4-1 128 0,1-4-128 0,1-4 160 16,1-3-160-16,4 8 160 0,-1-8-160 0,2-9 0 0,2-5 144 0,3-8-144 16,4-6-208-16,2-6-112 15,2-8-32-15,4-4 0 16,2-6-2816-16,0-7-560 0</inkml:trace>
  <inkml:trace contextRef="#ctx0" brushRef="#br0" timeOffset="17222.18">3109 6542 18431 0,'-5'8'1632'0,"4"8"-1312"15,-2 3-320-15,2 4 0 0,-2 6 1856 0,2 0 288 16,-4 4 64-16,0 0 16 0,-1 2-448 0,-3 0-96 15,-1 1-16-15,-1 1 0 0,3 2-704 0,-4-1-160 16,1-2-32-16,-2-2 0 0,1-2-544 0,2-3-224 16,1-5 176-16,3-3-176 15,1-7-1232-15,2-3-352 0,3-11-64 0,0 0-7856 16,0 0-1568-16</inkml:trace>
  <inkml:trace contextRef="#ctx0" brushRef="#br0" timeOffset="17563.3">3477 6563 11967 0,'0'13'1072'0,"0"5"-864"15,-3 5-208-15,0 2 0 0,1 4 2064 0,-2 2 368 16,-1 2 80-16,-5 2 16 0,-3 2-672 0,-2 1-128 0,0 3-16 0,-3-3-16 16,-3-2-224-16,4-3-32 0,1-4-16 0,0-1 0 15,3-5-480-15,3-5-112 16,4-4 0-16,2-8-16 0,4-6-432 0,0 0-64 0,0 0-32 15,7-16 0-15,2-6 0 0,3-2 0 0,3-8 0 0,3 0 0 16,2 0-144-16,3 3-16 0,1-4-128 0,0 0 192 16,1-1-192-16,0 2 0 0,3 4 0 0,-3 0 0 15,0 4 0-15,0 5 0 0,0 2 128 0,0 8-128 16,-4 7 128-16,1 8-128 0,-2 6 0 0,-2 7 0 16,-3 7 0-16,-2 5 128 0,-2 2-128 0,-2 6 0 15,-4 2 0-15,-1 5 0 0,-3 1 0 0,2 4 0 0,-6-2 0 0,2-14 0 16,0-5 0-16,0 15 0 15,2-12-368-15,1-7-112 0,2-4-32 0,4-7 0 16,2-6-1936-16,-10-9-400 0</inkml:trace>
  <inkml:trace contextRef="#ctx0" brushRef="#br0" timeOffset="17991.16">4343 6699 10127 0,'-10'12'896'0,"1"-2"-704"15,2 3-192-15,0 2 0 0,4 1 1920 0,-1 1 336 16,1-3 80-16,4-5 16 0,2 2-464 0,2-3-96 15,1-1 0-15,8 0-16 0,2-1-272 0,3-1-48 16,4-5-16-16,1-4 0 0,1-3-416 0,-6 2-96 0,3-4-16 16,11-6 0-16,0-3-400 0,-2 1-64 0,-5 2-32 0,-2-3 0 15,-2-3-64-15,-3 1-16 0,-2 0 0 0,-7 1 0 16,-4 1-16-16,-3 0-16 0,-3-1 0 0,-4 7 0 16,-5 4 16-16,-5 4 16 0,-4 3 0 0,-2 6 0 15,-7 8-144-15,-3 5-48 0,-5 3 0 0,-3 5 0 16,-3 5-144-16,12-6 0 0,-3 4 0 0,-2 5 0 0,2 2 0 0,-12 22 0 15,3-3 0-15,8-6 0 16,6-2 0-16,13-19 0 0,4 3 0 0,0 7 0 0,6-5 0 16,11-9 0-16,7-5 0 0,3-7 0 15,9-6-2048-15,7-5-272 0,5-7-64 16</inkml:trace>
  <inkml:trace contextRef="#ctx0" brushRef="#br0" timeOffset="18314.23">5313 6533 17503 0,'-14'-4'1552'0,"4"4"-1232"15,-1 1-320-15,-1 4 0 0,-3 0 1552 0,-3 9 256 16,-2 5 48-16,-2 7 16 0,-1-1-528 0,-1 4-96 16,-1-1-32-16,1 3 0 0,0 2 16 0,8-13 0 15,0 3 0-15,-5 8 0 0,6-6-416 0,5-2-96 16,5-4-16-16,4-8 0 0,1-11-432 0,0 0-80 15,9 6-32-15,8-9 0 0,5-2-32 0,2-5-128 0,4-7 192 16,-3-2-64-16,2-4 80 0,0 0 16 0,0-1 0 16,-2-4 0-16,-2 3 48 0,-3-1 16 0,-3 5 0 0,-3 4 0 15,-3 5 144-15,1 3 16 0,-2 6 16 0,-10 3 0 16,9 7-16-16,1 7 0 0,1 6 0 0,-1 9 0 16,-1 4-224-16,-1-9-48 0,2 6-16 15,4 11 0-15,-2-4-32 0,0 0-128 0,1 0 192 0,3-4-64 16,1-1-128-16,2-7 0 0,0 1 144 0,4-8-144 0,0-7 0 15,5-1 0-15,0-6 0 0,6-3 128 16,3-2-1872-16,2-4-368 0</inkml:trace>
  <inkml:trace contextRef="#ctx0" brushRef="#br0" timeOffset="19665.64">21099 3971 10879 0,'-6'-11'480'0,"2"6"96"0,-1-5-448 0,-1 2-128 15,-2 1 0-15,-1 0 0 0,-2 2 832 0,-2-4 160 16,-1 4 32-16,0-4 0 0,1 2-80 0,1-6-16 16,-1 5 0-16,2-4 0 0,-1 0 128 0,2 2 32 15,1 0 0-15,1 0 0 0,0-6 64 0,0 1 0 16,2-1 16-16,0 2 0 0,1 2-96 0,0-1-32 15,1 2 0-15,3 2 0 0,1-2-272 0,0 11-64 16,-1-8-16-16,1 8 0 0,0 0-192 0,0 0-48 16,0 0 0-16,0 0 0 0,0 0-304 0,0 0-144 15,8 11 128-15,0 7-128 0,1 5 0 0,3 1 128 16,1 6-128-16,1 4 0 0,2 4 208 0,4 6-32 16,2 9-16-16,1 4 0 0,2 3-32 0,3 1 0 15,0 1 0-15,3-2 0 0,-1-6-128 0,1 2 0 0,-6 1 144 16,2-2-144-16,2-3 240 0,0-5-32 15,2-7 0-15,2-2 0 0,-1-1 176 0,-2-6 48 16,-2 0 0-16,-2-6 0 0,-4-4-192 0,-1-4-48 16,-2-1 0-16,-4-4 0 0,-3-4 80 0,-2-2 16 0,-1-2 0 0,-9-4 0 15,0 0 0-15,0 0 0 16,0 0 0-16,0 0 0 0,0 0-32 0,1-13-16 0,-4 3 0 0,-2-1 0 16,-5-1-80-16,-3 0-16 0,-2-5 0 15,-4-3 0-15,-3-7-16 0,0 0-128 16,-3-3 192-16,-3-4-64 0,0-2 0 0,-1-2-128 0,-3-7 192 0,1 2-64 15,-2-3-128-15,-2 3 0 0,-2 1 0 0,1-4 128 16,-1 2-128-16,0 0 0 0,0 4 0 0,3-1 0 16,-1 1 0-16,5 4 0 0,1 2 0 0,3 5 0 15,5-2 0-15,2 8 0 0,1 3-144 0,2 2 144 0,6 3 0 16,4 2 0-16,2 4-128 0,3 0 128 16,1 9 0-16,0 0-128 0,11 0 128 0,5 3 0 0,-2 3-192 0,7 2 64 15,2 7 128-15,8 4-208 0,3 8 208 0,1 7-176 16,6 8 176-16,1 4-160 0,3 6 160 0,-5 3-128 15,1 1 128-15,0 6-128 0,-1 0 128 0,1 4 0 16,0 4 0-16,-3-1 0 0,-3-6 0 0,1 0 0 0,-2-7 0 0,-3-3 0 16,-5-3 0-16,-3-6 0 15,-1 0 0-15,-6-4 0 0,-3-1 0 0,-1-4 128 0,-2-4-128 16,-4-6 128-16,-1-3-128 0,-2-4 0 16,-2-5 0-16,0-3 0 15,-1-10-992-15,0 0-272 0,0 0-48 0,-2-11-10240 16,-2-6-2048-16</inkml:trace>
  <inkml:trace contextRef="#ctx0" brushRef="#br0" timeOffset="20216.84">21660 3692 14735 0,'4'-14'640'0,"-4"14"160"0,6-9-640 0,-1 0-160 0,-5 9 0 0,0 0 0 0,0 0 1536 0,0 0 256 15,0 0 64-15,0 0 16 0,0 0-656 0,-6 8-144 16,-3 4-32-16,-4 5 0 0,-1 3-336 0,-5 7-80 16,-5 3-16-16,-3 7 0 0,-3 4 320 0,-2 11 64 15,-6 4 16-15,-4 9 0 0,-4 2-64 0,-2 8-16 16,-3 3 0-16,-2 2 0 0,-2 5-512 0,0 0-96 15,2-2-32-15,3-8 0 0,5-7 32 0,4-7 0 16,4-3 0-16,5-8 0 0,2-4 176 0,4-6 32 16,7-5 16-16,3-7 0 0,4-2-160 0,5-7-16 15,2-7-16-15,5-12 0 0,0 0-160 0,0 0-16 16,10-7-16-16,3-6 0 0,3-7 32 0,3-4 0 16,4-8 0-16,2-4 0 0,5-3-192 0,0-4 0 15,-1-7 0-15,4-2 0 0,3-3 0 0,2-7 0 16,2-4 0-16,2-4 0 0,1-4 0 0,4 0 0 0,2 2 0 0,2 0 0 15,-1-2 0-15,-1 3 0 0,-2 6 0 0,0 3 0 16,-1 6 0-16,-3 6 0 16,-1 8 0-16,-5 4 0 0,-5 5 0 0,-5 6 0 0,-6 6 128 0,-3 4-128 15,-8 8 0-15,-10 9 0 0,0 0 0 0,0 0 0 16,-1 9 0-16,-9 11 0 0,-7 7 0 16,-6 9-176-16,-6 3 176 0,-9 12 0 0,-8 6 0 0,-5 11 0 15,2 7 0-15,-6 5 128 0,-5-3 0 0,-1 6 0 16,0-2 0-16,4 0 16 0,1-6 0 0,4-7 0 15,3-8 240-15,4-4 32 0,1-6 16 0,7-9 0 16,4-5-192-16,1-5-48 0,4-3 0 0,5-3 0 16,4-8-752-16,5-3-144 0,3-7-48 15,11-7-11856-15,0 0-2384 0</inkml:trace>
  <inkml:trace contextRef="#ctx0" brushRef="#br0" timeOffset="21376.34">12760 3791 10127 0,'0'-11'896'0,"1"0"-704"16,-1 2-192-16,-1-3 0 0,-5-2 512 0,4 2 80 16,-3-2 16-16,-2 3 0 0,0 1 720 0,-1-3 144 15,1 2 16-15,-1 2 16 0,-1-3-128 0,0 3-32 0,0-2 0 0,2 2 0 16,-4-2-256-16,5-1-64 0,-1 3-16 0,0-1 0 16,1 2-208-16,2 1-32 0,4 7-16 0,-5-7 0 15,5 7-240-15,0 0-32 0,-3-7-16 0,3 7 0 16,0 0-208-16,0 0-32 0,0 0-16 0,0 0 0 15,0 0 0-15,0 0 0 0,0 0 0 0,0 0 0 16,12 1 64-16,-1 3 16 0,1 2 0 0,0 6 0 0,1 3 0 0,1 4 0 16,4 3 0-16,2 6 0 0,-1 0 80 15,4 3 16-15,3 5 0 0,2 2 0 0,1 4-64 0,-1 6 0 16,1 7 0-16,1 3 0 0,1 5-128 16,-2-4-16-16,3 4-16 0,0-5 0 0,2 1 16 15,3 0 0-15,-3 0 0 0,1-4 0 0,-2-2 48 0,-4-5 16 16,-2-3 0-16,-5-2 0 0,0-4 96 0,-4 1 32 15,-2-5 0-15,2-3 0 0,-6-5-64 0,-2 2-16 16,-3-7 0-16,1-1 0 0,-2-2-32 0,-1 0 0 16,-2-2 0-16,0-4 0 0,-3-13-80 0,1 11-32 15,-1-11 0-15,0 0 0 0,0 0-16 0,0 0 0 16,-10 1 0-16,1-6 0 0,-4-1 32 0,2-2 0 16,-1-4 0-16,-3-1 0 0,1-4-160 0,0 0 160 15,-1-3-160-15,-1 3 160 0,1-1-160 0,-1-2 0 16,-3-2 0-16,1-7 128 0,-3-2-128 0,4-7 0 15,-2-4 0-15,0-2 128 0,-3-7-128 0,3-3 0 16,0-3 0-16,1-4 0 0,-1 1 0 0,1-6 0 16,0-2 0-16,2-1 0 0,1 2 0 0,-1 3 0 0,4-171 0 15,1 371 0-15,1-178 0 0,4 8 0 16,0 7-176-16,0 4 176 0,4 5 0 0,-1 4-160 16,1 4 160-16,2 10 0 0,0 0-176 0,0 0 176 0,0 0-160 0,4 13 160 15,-1 2-240-15,8 6 48 0,-1 4 16 0,3 7 0 16,2 3 176-16,3 6-192 0,1 9 192 0,1 3-192 15,3 5 192-15,2 5-128 0,5-1 128 0,0 3-128 16,1 1 128-16,-1-3 0 0,3 4 0 0,-1-10 0 0,-2-5 0 16,0-4 0-16,-1-6 0 0,-1-1 128 0,-3-7-384 15,-2-5-80-15,-3-3-16 0,2-2 0 16,-2-4-320-16,-1-7-64 0,1-7-16 0,-1-3 0 16,2-6-2336-16,-7-7-480 0</inkml:trace>
  <inkml:trace contextRef="#ctx0" brushRef="#br0" timeOffset="21999.47">13761 3551 5519 0,'0'0'496'0,"0"0"-496"0,0 0 0 16,0 0 0-16,0 0 2640 0,0 0 432 0,0 0 96 0,0 0 16 16,0 0-1280-16,-2 12-256 0,-3-1-48 0,-2 3-16 15,1 3-384-15,-3 4-80 0,-1 2-16 0,-2 2 0 16,0 6-144-16,-4 2-48 0,-1 2 0 0,-5 7 0 15,-3 6 16-15,-3 11 0 0,-4 7 0 0,-4 6 0 16,-1 3-112-16,-2 3-32 0,-3 5 0 0,-2 0 0 0,-4 9-304 16,3-6-64-16,3 0-16 0,-1-11 0 0,-1-9-96 15,2-4-32-15,3-9 0 0,3-6 0 0,2-2 208 0,5-8 32 16,2-9 16-16,4-3 0 0,4-7-256 0,5-8-48 16,3-4-16-16,1-7 0 0,5-6-16 0,3-7 0 15,5-4 0-15,4-8 0 0,4-9-192 0,5-3 0 16,4-2 0-16,6 0 0 0,2-1-144 0,5-1 144 15,2-8-208-15,4 0 80 0,1-5 128 0,2-2-128 16,1-7 128-16,1 4-128 0,-1 1 128 0,0 0 0 16,2 3 0-16,-2 2 0 0,0-1 0 0,-2 4 0 15,-3 4 0-15,-3 4 0 0,-2 6 0 0,-6 6 0 16,-1 7 0-16,-9 8 0 0,-6 8 0 0,-11 8-128 16,0 0 128-16,-3 13 0 0,-7 8 0 0,-5 7-160 15,-10 9 160-15,-4 8 0 0,-4 2 0 0,-8 7 0 16,-4 6 0-16,-6 4 144 0,-4 7-16 0,-3 6 0 15,-3 2 0-15,-2 3 0 0,-1-6-128 0,0-4 128 16,2-4-128-16,5-5 128 0,4 2-128 0,9-8 0 16,5-3 0-16,8-5-176 15,6-7-2496-15,7-2-496 0,0 5-96 0,8-10-32 0</inkml:trace>
  <inkml:trace contextRef="#ctx0" brushRef="#br0" timeOffset="27053.27">20838 2978 12095 0,'0'0'528'0,"-8"8"112"0,8-8-512 0,-8 7-128 15,1 0 0-15,0 1 0 0,7-8 592 0,-9 5 96 16,1 1 16-16,1 1 0 0,7-7 160 0,0 0 32 16,-9 4 16-16,3 1 0 0,6-5 112 0,-8 7 32 15,8-7 0-15,-9 5 0 0,0-2-48 0,1-1-16 16,8-2 0-16,-12 3 0 0,-1-2-96 0,5 2 0 15,8-3-16-15,-13 1 0 0,-1-1-64 0,4 1-16 16,0-1 0-16,2 0 0 0,-2 0-96 0,10 0 0 0,-9 0-16 0,9 0 0 16,-9 3-272-16,9-3-48 15,0 0-16-15,0 0 0 0,0 0-160 0,0 0-48 0,0 0 0 0,0 0 0 16,0 0 64-16,14-1 16 0,4-1 0 0,2 0 0 16,0-2-32-16,5 1 0 0,0 2 0 0,4 1 0 15,3-1-64-15,1 0 0 16,1-1-128-16,2 2 192 0,0 0-16 0,2 0-16 0,2 0 0 0,2 0 0 15,-1 0 96-15,-11 0 0 0,3 0 16 0,3 0 0 16,2 0 80-16,3-1 16 0,1 0 0 0,0 1 0 16,0-1-80-16,1 1-16 0,1 0 0 0,0 0 0 0,-2 0-144 15,0 0-128-15,0 0 192 0,-2 0-192 0,-2 0 192 0,0 0-64 16,-1 0 0-16,-2 0-128 0,0 0 272 0,-3 0-48 16,-4 0-16-16,-1 0 0 0,-3 0-32 0,-1 0-16 15,-3 0 0-15,-1 0 0 0,-1 0-160 0,0 0 192 16,-2 0-192-16,-1 0 192 0,-1 0-192 0,-1 0 160 15,-1 0-160-15,-1 0 160 0,-3 0-160 0,-1 0 128 16,-7 0-128-16,7-2 128 0,-7 2 0 0,0 0 0 16,6-3 0-16,-6 3 0 0,0 0 0 0,0 0 0 15,0 0 0-15,6-4 0 0,-6 4-128 0,4-5 160 16,-4 5-160-16,3-7 160 0,-2-2-160 0,-1 3 192 16,-1-2-192-16,-1 1 192 0,-1-2-192 0,-4 0 192 15,0-2-192-15,-4 0 192 0,0-3-192 0,-2 2 0 16,-1 0 144-16,-1 0-144 0,-3-2 0 0,-1 0 144 15,-1-2-144-15,0-1 0 0,-2-3 128 0,0 1-128 16,-3 0 0-16,-2 0 0 0,-1-1 0 0,0 0 0 16,0 2 0-16,0 0 0 0,2 1 0 0,0 3 0 15,1 4 0-15,2-1 0 0,0 3 0 0,3 1 0 0,1 3 0 0,3 0 0 16,2-1 0-16,3 2 0 0,2 1 0 0,1 1 0 16,8 1 0-16,0 0 0 0,0 0 0 0,0 0 0 15,0 0 0-15,0 0 0 0,11-3 0 0,5 3-144 16,1-1-80-16,3-1-16 0,3 1 0 0,2 0 0 15,2 1-2736-15,1 0-544 16</inkml:trace>
  <inkml:trace contextRef="#ctx0" brushRef="#br0" timeOffset="28175.86">12229 3031 13823 0,'-12'2'608'0,"12"-2"128"0,0 0-592 0,-10 6-144 0,1 0 0 0,1-4 0 16,8-2 1184-16,0 0 208 0,0 0 32 0,0 0 16 15,0 0-96-15,0 0-32 0,0 0 0 0,0 0 0 16,0 0-464-16,10-3-80 0,7-4-32 0,-1 1 0 16,2 1-64-16,5-4-16 0,0 1 0 0,7-2 0 15,1 4-64-15,4-4-16 0,2 1 0 0,1-1 0 16,3 3-128-16,1-2-48 0,0 2 0 0,1 0 0 16,-1-2 128-16,-1 4 32 0,1 0 0 0,0-1 0 0,1 2-80 15,1 3-16-15,0 0 0 0,1 1 0 0,-3-2-128 0,2 1-16 16,0 0-16-16,1 1 0 0,-3 0-16 0,-2 1 0 15,0 2 0-15,-1-2 0 0,-2 3-64 0,0-1-16 16,0 4 0-16,-1-3 0 0,1 1-16 0,-2 2-16 16,-2-2 0-16,0 3 0 0,0 1 80 0,-3-3 32 15,0 3 0-15,-4-2 0 0,-2-2-96 0,1 1 0 16,-5-2-16-16,-1-2 0 0,-4 1 112 0,-6-2 32 16,-1 0 0-16,2 1 0 0,-10-2-80 0,8-2-16 15,-8 2 0-15,6-2 0 0,-6 2 80 0,0 0 16 16,0 0 0-16,5-4 0 0,-1-1-32 0,-3-3 0 15,-1 2 0-15,-2-4 0 0,-4 1-16 0,1-4 0 16,-1-1 0-16,-3 3 0 0,-2-2 48 0,-2 0 16 16,-4-2 0-16,-2 1 0 0,-2-2 32 0,-2-1 0 15,-1 1 0-15,-2-1 0 0,1 3-208 0,-1 0-32 16,1 4-128-16,2-4 192 0,0 0-64 0,0 0 0 16,0 2-128-16,3 0 192 0,2 4-192 0,2-2 0 15,1 4 0-15,2-2 0 0,1 3 0 0,2 2 0 0,10 3-192 0,0 0 192 31,-7-3-1280-31,7 3-128 0,0 0-48 0,0 0 0 16,0 0-1856-16,10 12-368 0</inkml:trace>
  <inkml:trace contextRef="#ctx0" brushRef="#br0" timeOffset="43376">26786 2273 12895 0,'-14'-10'1152'0,"7"8"-928"0,-2-2-224 0,0 1 0 15,-1 1 656-15,0 0 96 0,-1-1 16 0,1 1 0 16,-1 1 176-16,-1 1 32 0,0 0 16 0,0-1 0 16,1 0-176-16,-1-2-48 0,1 3 0 0,1 0 0 15,0-3 80-15,1 1 16 0,9 2 0 0,-8 0 0 16,8 0 96-16,0 0 0 0,0 0 16 0,0 0 0 16,0 0-240-16,0 0-48 0,0 0-16 0,0 0 0 15,12-1-160-15,3-1-48 0,4 2 0 0,2 0 0 16,5-3 48-16,2-1 0 0,2-4 0 0,3 3 0 15,2 0-80-15,0 1-16 0,5-5 0 0,0 3 0 16,4-3 0-16,1 1 0 0,4 3 0 0,2-1 0 16,6 2-208-16,-1 2-32 0,0-4-16 0,0 0 0 0,-3 0-32 15,3 1-128-15,1-3 192 0,3 3-64 0,2 1 0 16,-3-1 0-16,-2 0 0 0,-4 1 0 16,-1 0-128-16,-1-2 0 0,-1 0 0 0,1 2 0 0,-3 0 0 0,-1 0 0 15,0 3 128-15,0 0-128 0,0-2 0 0,-3 2 0 16,-2 1 0-16,-3 0 0 0,-4 0 0 0,-2-1 0 15,-1-1 0-15,-3 1 0 0,2 1 0 0,-5 0 0 16,-1 0 144-16,-4 0-144 0,-1 0 0 0,0 1 128 16,-4 1-128-16,-1-2 0 0,-1 0 0 0,-2 0 144 15,-2 0-144-15,-10 0 0 0,11 0 128 0,-11 0-128 16,0 0 0-16,0 0 0 0,9 0 160 0,-9 0-160 16,0 0 128-16,0 0-128 0,0 0 144 0,0 0-144 15,-6-9 160-15,-4 4-160 0,-2-3 144 0,0 0-144 16,-4 2 128-16,0-3-128 0,-2 0 144 0,-2-1-144 15,-2 0 160-15,0-3-160 0,0 0 144 0,-1 2-144 16,-1-4 128-16,-4 0-128 0,-3 1 176 0,-2-3-48 0,-1 2-128 0,-3-6 192 16,-4-3-64-16,3 1 0 0,-4-1-128 0,1 3 192 15,-1 2-192-15,2 1 0 0,0 1 128 0,4 2-128 16,-1 0 0-16,0 2 0 0,1-1 0 0,2 3 0 16,0 0 0-16,-2 0 0 0,-2 2 0 0,1-1 0 15,0 4 0-15,3-2 0 0,1 2-128 0,1 1 128 16,1-1 0-16,6 3 0 0,2 0 0 0,4 2 0 15,1-3 0-15,3-1 0 0,4 1 0 0,2 0 0 16,9 4 0-16,-7-5 0 0,7 5 0 0,-2-10 0 16,2 10 0-16,1-8 0 0,-1 8 0 0,5-10 0 15,0 5 0-15,3 0 0 0,-1-1 0 0,1 2 0 16,-8 4-144-16,10-1 144 0,2-2 0 0,0 3-144 16,2 1 144-16,2 2 0 0,-2 1 0 0,5 2 0 0,1-1 0 0,4 2-128 15,4 3 128-15,4-1 0 0,2 2 0 0,2 2 0 16,-1-3 0-16,2 3 0 0,1-5 0 0,2 4 0 15,-2 1 0-15,1-2-128 0,1 2 128 0,2 1 0 16,2-2 0-16,3 0 0 0,2 1 0 0,-1 1 0 16,-4-4 0-16,3 0 0 0,-2-5 0 0,-2 3 0 15,-1-6 0-15,-1 2 0 0,-1 2 0 0,1 5 0 16,0-4 0-16,-1 3 0 0,1-2 0 0,-2 2 0 16,0-2 0-16,-6 2 0 0,-3-4 0 0,-3 2 0 15,-2-3 0-15,-2 0 0 0,-4-1 0 0,-1 0 0 16,-3-4 0-16,-2 1 0 0,-3 2 0 0,-1-2 0 15,-9-1 0-15,9 0 0 0,-9 0 0 0,0 0 0 0,0 0 0 16,0 0 0-16,0 0 0 0,0 0 0 0,0 0 0 16,0 0 128-16,0 0-128 0,0 0 0 0,0 0 0 0,-9 0 0 15,-1 1 0-15,0-1 128 0,0 0-128 0,-3 0 0 16,-1 0 0-16,-4 0 0 0,0-1 0 0,0 1 0 16,-4 0 0-16,-3 0 0 0,-3 0 0 0,-2 0 128 15,-2 0-128-15,-1 0 0 0,0 1 0 0,-2 3 0 16,-1 2 0-16,0 1 0 0,1 1 0 0,-2 1-128 15,-1 0 128-15,-3 1 0 0,-1 2 0 0,-2-2 0 16,-6 1 0-16,0 1 0 0,1 3 0 0,-1 0 0 16,1-1 0-16,0 3 0 0,1-1 0 0,0 0 0 15,-3-5 0-15,-2 2 0 0,-5 0 0 0,1-3 0 16,-1 1 0-16,3 1 0 0,2-1 0 0,2 3 0 16,-3-1 0-16,4-3 0 0,-1 1 0 0,0 2 0 0,-1-4 0 15,1 2 0-15,0-3 0 0,5 2 0 0,1-3 0 0,1-1 0 16,4 2 0-16,3-3 0 0,-1 2 0 15,2 0 0-15,1-5 0 0,-1 1 128 0,-1-3-128 0,1 1 0 16,3-1 0-16,0-1 128 0,2-2-128 0,1 1 0 16,1 0 0-16,4 1 0 0,2 0 0 0,3 0 0 15,2-1 0-15,2 0 0 0,5-1 0 0,1 2 0 16,0 0 0-16,10 1 128 0,-9-3-128 0,9 3 0 16,0 0 0-16,0 0 0 0,-7-2 0 0,7 2 0 15,0 0 0-15,0 0 0 0,0 0 0 0,0 0-128 16,13-4 128-16,2 0 0 0,3 3 0 0,1-1-160 15,5 1 160-15,2 1 0 0,2 0 0 0,4 0 0 16,3 0 0-16,3 0 0 0,2-2 0 0,2-1 0 16,1-2 0-16,0-3 0 0,2 2 0 0,2 2-128 0,3-2 128 15,4 2 0-15,4 0 0 0,2 2 0 0,1-3 0 16,-1 1 0-16,1 0 0 0,0 1 0 0,-1 1 0 16,2-3 0-16,-2 1 0 0,3 0 0 0,1 2 0 0,-3-1 0 15,-4-5 0-15,-4 2 0 0,-3 1 0 0,-1 0 0 16,0 1 0-16,-1 0 0 0,-3 2 0 0,2-2 0 15,0 0 0-15,-4 0 0 0,-5 0 0 0,0 3 0 16,-5-1 0-16,-2 2 0 0,-3-3 0 0,-3-1 0 16,-1 0 0-16,-2 1 0 0,-2 0 0 0,-1-1 0 15,-1 1-288-15,-3 0 48 0,1 0 16 0,-2 1 0 16,-3 1-16-16,-1-2 0 0,0 1 0 0,-10 2 0 16,9-6-16-16,-9 6-16 0,0 0 0 0,9-3 0 15,-9 3 80-15,0 0 0 0,0 0 16 0,0 0 0 16,0 0 176-16,0 0-128 0,0 0 128 0,0 0-128 0,-5-7 128 0,0 1 0 15,-3 1 0-15,-2 1 0 0,2 1 0 16,0 0 0-16,0-2 0 0,-1 1 0 0,-1 0 0 16,2 0 0-16,2-1 0 0,-2 0 0 0,-1 0 0 15,2-3 0-15,0 1 0 0,0 0 0 0,-1 0 0 0,1 0 0 16,-1-2 0-16,2 2 0 0,-2-5 128 0,0 3-128 16,2-3 128-16,-2 0-128 0,-2 2 128 0,0-3-128 15,-3-1 160-15,-2 2-160 0,-2-4 208 0,0 1-48 16,-1-1-16-16,-2 0 0 0,-5 1 48 0,-4 0 0 15,-3 1 0-15,-1-3 0 0,0 0-48 0,2-1 0 16,-1 1 0-16,1 1 0 0,2-1-144 0,2 5 128 16,2 3-128-16,2-2 128 0,3 5-128 0,3-2 0 15,2 2 0-15,2 2 0 0,2-1 0 0,1 0-176 0,-2 1 48 16,3 3 0 0,9 1-1600-16,0 0-304 0,0 0-64 0</inkml:trace>
  <inkml:trace contextRef="#ctx0" brushRef="#br0" timeOffset="44244.01">23689 4602 3679 0,'-5'-10'320'0,"1"2"-320"0,-3-1 0 0,2 0 0 16,2 0 1904-16,0 2 304 0,-2 2 64 0,1-4 16 15,-1 4-928-15,1 0-176 0,-2-2-32 0,6 7-16 16,-5-5-336-16,5 5-64 0,-7-4-16 0,7 4 0 15,-6-2-80-15,6 2-32 0,0 0 0 0,-9 0 0 0,3-4-32 16,6 4-16-16,0 0 0 0,0 0 0 16,0 0-80-16,0 0-16 0,0 0 0 0,0 0 0 0,0 0-80 0,0 0 0 15,11 6-16-15,6-3 0 0,3-3 368 0,7 2 80 16,3 2 16-16,5-1 0 0,1-3-256 0,8 2-32 16,3 0-16-16,5-2 0 0,5 0-160 0,0-2-48 15,-2 5 0-15,-3-1 0 0,-2 1 176 0,-2 0 16 16,-2-2 16-16,1 0 0 0,1 0 48 0,0-1 0 15,2 0 0-15,-3 2 0 0,-5 1-208 0,-3-1-48 16,-2-2 0-16,-6 0 0 0,-6 0-192 0,-5 0-128 16,-2 1 160-16,-5 0-160 0,-13-1 160 0,0 0-160 15,0 0 160-15,0 0-160 0,0 0 272 0,0 0-32 0,-13 0-16 16,-6 0 0-16,-6-1 48 0,-8 1 16 0,-8-1 0 0,-5-1 0 16,-2-1-80-16,-3 0-16 0,-1-1 0 0,-1-1 0 15,-2-2 32-15,0-1 0 0,1-3 0 0,0 2 0 16,0-4-16-16,1 5 0 0,6-2 0 0,2 4 0 15,4-2-208-15,7 4 0 0,4 2 0 0,5-1 0 16,2 2 0-16,5 1-192 0,6 0 16 0,1-1 0 31,11 1-1408-31,0 0-272 0,0 0-64 0,0 0-9088 0,0 0-1824 0</inkml:trace>
  <inkml:trace contextRef="#ctx0" brushRef="#br0" timeOffset="44762.31">23609 4048 21183 0,'-13'0'1888'0,"3"0"-1504"16,0 0-384-16,10 0 0 0,-9-2 336 0,9 2 0 15,0 0 0-15,0 0 0 0,0 0 400 0,0 0 80 16,0 0 16-16,7-10 0 0,6 3-192 0,5-3-16 0,6 2-16 0,4-1 0 16,2 3-144-16,6-1-16 0,6-3-16 0,4 1 0 15,3-2-80-15,8 1-16 0,7 2 0 0,2-2 0 16,-2 1 32-16,-2-1 0 0,-4 3 0 0,0-3 0 15,-2 3 80-15,-2 0 0 0,0 3 16 0,-4 4 0 16,-1 7-208-16,-6-3-32 0,-5-2-16 0,-5 1 0 16,-5-1-208-16,-5 2 176 0,-5-1-176 0,-5-1 160 15,-13-2-160-15,0 0 0 0,5 6 0 0,-5-6 0 16,-5 11 208-16,-8-4-32 0,-5 3-16 0,-7-3 0 16,-6 0 144-16,-5 0 16 0,-9-3 16 0,-5 3 0 15,-2 0 32-15,-3 0 0 0,-2 1 0 0,-5-3 0 16,-2-3 32-16,-6 5 16 0,-6-1 0 0,0 2 0 15,6 1-96-15,1-3 0 0,6 0-16 0,8-2 0 16,9-1-112-16,7-2 0 0,10 2-16 0,10-2 0 16,6-1-752-16,13 0-160 15,0 0-32-15,20-1-16576 0</inkml:trace>
  <inkml:trace contextRef="#ctx0" brushRef="#br0" timeOffset="86274">6198 6298 4607 0,'0'0'192'0,"-8"5"64"0,-2 0-256 0,1 4 0 16,2 2 0-16,-2-2 0 0,-1-3 2464 0,1 3 448 15,0 0 96-15,1 1 0 0,2 0-1488 0,-1 2-304 16,0 2-64-16,0-1-16 0,1-3-160 0,0 2-16 15,-2-1-16-15,2-1 0 0,1 1-208 0,5-11-32 16,-4 9-16-16,4-9 0 0,0 0-416 0,0 0-80 16,0 0 0-16,0 0-16 0,0 0 192 0,11-9 32 15,3-5 16-15,2-2 0 0,-1-3-32 0,1-2-16 0,1 2 0 0,-1-4 0 16,1 0-240-16,-1 2-128 16,2-3 128-16,-4 1-128 0,1 3 192 0,-1 2-48 15,-1 1 0-15,1 3 0 0,-1 3 112 0,0 1 32 0,-1 3 0 0,0 5 0 16,-2 2-48-16,1 5-16 0,1 7 0 0,-1 4 0 15,1 2 32-15,-1 6 0 0,1 9 0 0,0 5 0 16,0 4-64-16,-2 11 0 16,-3 12 0-16,-1 4 0 0,-1 3-16 0,-4 2-16 0,3 0 0 0,-4-2 0 15,-3-3-160-15,1-7 192 0,-1-4-192 0,-1-11 192 16,-2-6 160-16,1-9 32 0,0-4 16 0,0-5 0 16,-2-4 256-16,4-5 48 0,-1-4 16 0,4-10 0 15,0 0 256-15,0 0 48 0,-5-18 16 0,2-5 0 16,2-2-192-16,3-6-32 0,2-4-16 0,3-6 0 0,-1-6-544 15,4 1-128-15,1-2 0 0,5 1-128 0,-1 1 128 0,5-2-128 16,3 6 0-16,4 0 0 0,2 5 0 0,3 5 0 16,0 2 0-16,3 7 0 0,3 1 0 0,2 7 0 15,2 0 0-15,1 6 0 16,-1 6-768-16,0 5-48 0,0 2-16 16,2 3-11984-16,2 0-2416 0</inkml:trace>
  <inkml:trace contextRef="#ctx0" brushRef="#br0" timeOffset="87736.99">13553 7922 8287 0,'-14'4'736'0,"9"-3"-592"16,-3 0-144-16,2 1 0 0,-1 0 1840 0,0-1 336 16,3 2 64-16,4-3 0 0,0 0-544 0,0 0-112 15,0 0-32-15,0 0 0 0,0 0-336 0,9 2-64 16,3-2 0-16,6 0-16 0,5-3-304 0,5-1-64 0,4 0-16 0,5-1 0 15,3-6-240-15,6 0-64 16,4 1 0-16,6 0 0 0,3 4-192 0,6-1-32 0,4-3-16 16,-2 4 0-16,-1-2-208 0,-3 3 0 0,-2 3 128 15,-2-1-128-15,-1-1 0 0,-2 3 0 0,-2 1 0 0,-2 1 0 16,-3-1 0-16,-6 0 0 0,-5-1 0 0,-5 0 0 31,-5 3-400-31,-4 2-128 0,-4-1-32 0,-3-1 0 0,-4-1-1888 16,-2 2-384-16,-11-3-80 0</inkml:trace>
  <inkml:trace contextRef="#ctx0" brushRef="#br0" timeOffset="87964.98">13427 8444 26719 0,'0'0'2368'0,"0"0"-1888"0,13 2-480 0,7-1 0 0,7 0 464 0,8-1 0 15,8-1 0-15,7 0 0 0,1-4-16 0,6-2 0 16,5 1 0-16,8-1 0 0,7-1-32 0,3-1-16 16,1-4 0-16,3 2 0 0,1 3-144 0,-1-1-16 15,1 3-16-15,-4 2 0 0,-4-5-224 0,-5 4 128 16,-3 0-128-16,-3 0 0 0,-6 1 0 0,-2 1 0 16,-2 2 0-16,-1-1-160 15,-3-2-1680-15,-4-4-336 0,-5 0-64 0,-5-2-9792 0</inkml:trace>
  <inkml:trace contextRef="#ctx0" brushRef="#br0" timeOffset="88259.83">14382 7305 17503 0,'-12'-2'1552'0,"4"1"-1232"0,8 1-320 0,0 0 0 15,0 0 2176-15,12 2 368 0,6 2 80 0,7 2 0 16,13 1-1664-16,4 3-352 0,9-1-64 0,6 4-16 16,6-3-96-16,3 4-32 0,4 1 0 0,31 13 0 15,-3-1 32-15,-3 2 0 0,-3-1 0 0,-4 5 0 16,-8 2-112-16,-1 5-32 0,-6 3 0 0,-2 0 0 16,-6 6-144-16,-8-5-16 0,-7 3-128 0,-9-4 192 0,-8-1-192 15,-9-2 0-15,-6-1 0 0,-8 2 0 0,-6 3 0 0,-8-6 0 16,-8 0 144-16,-10 1-144 0,-8-3 288 0,-9 0-32 15,-8 1 0-15,-6-3 0 0,-6-2 0 0,-6 1-16 16,-2-1 0-16,1 1 0 0,1 2-240 0,1-4 176 16,3-2-176-16,8-3 160 15,7 2-1536-15,14-8-304 0,10-4-64 0</inkml:trace>
  <inkml:trace contextRef="#ctx0" brushRef="#br0" timeOffset="88808.09">18311 7672 23439 0,'-7'-13'1024'0,"7"13"240"0,-1-9-1008 0,1 1-256 16,1 2 0-16,2-2 0 0,-3 8 224 0,0 0 0 15,0 0 0-15,0 0 0 0,10 4-224 0,-1 5 176 16,2 3-176-16,4 0 160 0,3 6 0 0,3 4 0 16,0 2 0-16,5 4 0 0,4 6 32 0,3 11 0 15,3 0 0-15,2 10 0 0,3 6 224 0,2 3 48 16,1 0 16-16,1 5 0 0,1 0-224 0,-4-5-32 16,-2-1-16-16,-3-6 0 0,-4 1-48 0,-1-7-16 15,-4-5 0-15,-4-7 0 0,-4-2-16 0,-2-5 0 16,-3-5 0-16,2-2 0 0,-6-6-128 0,0-6 0 0,-3-3 144 0,3-1-144 31,-11-9-1936-31,0 0-464 0,3-19-96 0,-4-5 0 0</inkml:trace>
  <inkml:trace contextRef="#ctx0" brushRef="#br0" timeOffset="89088.75">19330 7467 23903 0,'1'-17'1056'0,"-1"17"224"16,0 0-1024-16,0 0-256 0,0 0 0 0,0 0 0 0,0 0 608 0,-4 9 80 16,-3 3 16-16,-7 13 0 0,-3 2 96 0,-3 8 32 15,-2 9 0-15,-3 1 0 0,-2 8 176 0,-3 5 32 16,-2 4 16-16,-2 12 0 0,-2 11-64 0,-2 5-16 16,-4 2 0-16,-3-1 0 0,1 1-432 0,-4-3-96 15,-3-4 0-15,0-7-16 0,3-6 64 0,1-7 16 16,1-7 0-16,5-4 0 0,2-7-112 0,5-8-16 15,3-2 0-15,3-5 0 0,4-5-256 0,9-3-128 16,3-9 128-16,6-7-128 16,6-8-1072-16,0 0-288 0,10-8-64 0,7-10-10096 15,3-10-2000-15</inkml:trace>
  <inkml:trace contextRef="#ctx0" brushRef="#br0" timeOffset="89720.21">20613 6577 20383 0,'0'0'896'0,"5"-9"192"0,0-2-864 0,-1 4-224 0,-4 7 0 0,0 0 0 16,0 0 896-16,0 0 144 0,0 0 32 0,0 0 0 15,0 0 32-15,0 0 16 0,-12 9 0 0,-3 8 0 16,0 11-144-16,-7 4-16 0,-3-1-16 0,-3 9 0 0,-2 0 0 16,-1 9 0-16,-4-5 0 0,0 5 0 0,-1-2-192 0,2 2-48 15,-1 1 0-15,5-7 0 0,2-4-320 0,4-7-80 16,5-1-16-16,1-5 0 0,1-4-160 0,11-8-128 15,1-4 144-15,-1 4-144 16,4-2-784-16,2-12-256 0,0 0-48 0,0 0-15120 16</inkml:trace>
  <inkml:trace contextRef="#ctx0" brushRef="#br0" timeOffset="90230">18234 6908 11967 0,'-15'-2'1072'0,"6"1"-864"0,-2-1-208 0,1-1 0 15,-1 2 1280-15,4 1 192 0,7 0 64 0,0 0 0 16,0 0-128-16,0 0 0 0,0 0-16 0,0 0 0 16,10 5-304-16,6-4-48 0,6-2-16 0,5 0 0 15,5 2-272-15,7-5-64 0,7-1-16 0,5 0 0 0,4-5-64 0,5 2-16 16,9-1 0-16,3 3 0 0,6 1-96 0,-1-4-32 15,1 1 0-15,-2-1 0 0,0 4-160 16,-2 3-48-16,-3 2 0 0,-3 0 0 0,-5-2-32 0,-7 0-16 16,-8-3 0-16,-7 2 0 0,-7 3 144 0,-6-1 32 15,-6-3 0-15,-5 2 0 0,-6-2 192 0,-5-3 32 16,-6 7 16-16,0 0 0 0,-7-10 368 0,-8-1 80 16,-6 2 16-16,-8-1 0 0,-9 2-448 0,-8-3-64 15,-7-2-32-15,-6 2 0 0,-3-3-320 0,-3 0-64 16,0 0-16-16,3 5 0 0,2-1-144 0,8 3 0 15,4 1 0-15,8 3 0 16,6 2-1376-16,9 2-304 0,4 2-64 0,9 3-16112 0</inkml:trace>
  <inkml:trace contextRef="#ctx0" brushRef="#br0" timeOffset="90663.52">21467 7781 20271 0,'-17'-5'1792'0,"17"5"-1424"15,0 0-368-15,0 0 0 0,0 0 1152 0,0 0 176 16,0 0 16-16,15-3 16 0,5 2-240 0,5-2-48 16,4 1-16-16,4-1 0 0,4 0-256 0,4-3-48 15,2 1-16-15,5 2 0 0,6-1-352 0,2-1-80 16,1 0-16-16,-1 2 0 0,-3-1-288 0,-5-2 0 16,-3 1 0-16,-7 2 0 15,-6 2-1760-15,-7 2-256 0,-6 1-48 0</inkml:trace>
  <inkml:trace contextRef="#ctx0" brushRef="#br0" timeOffset="90832.54">21678 8149 6447 0,'-45'32'272'0,"16"-10"80"0,0 2-352 0,3-1 0 0,5 1 0 0,7 1 0 15,5-3 4576-15,8-2 848 0,6 1 160 0,7-5 48 16,7-2-3760-16,7-2-736 0,3-3-160 0,8-4-16 16,6-7-256-16,8-1-64 0,6-1 0 0,9-1 0 15,8 0-400-15,2-2-96 0,-6-5-16 0,5 0 0 16,-2-1-2048-16,-1 1-432 0,3 4-80 15,0-3-9728-15</inkml:trace>
  <inkml:trace contextRef="#ctx0" brushRef="#br0" timeOffset="91533.99">23834 8993 12895 0,'-4'9'1152'0,"1"4"-928"0,1-3-224 0,-2 2 0 16,0-2 1376-16,4-10 224 0,-2 10 64 0,2-10 0 16,-4 11-128-16,4-11 0 0,-4 11-16 0,4-11 0 15,0 0-160-15,0 0-16 0,0 0-16 16,0 0 0-16,-6-5-224 0,3-2-32 0,3 7-16 0,1-19 0 15,3-8-400-15,2 1-80 0,3-5 0 0,2-3-16 0,-3-2-304 16,5-1-48-16,4-2-16 0,3-8 0 0,2 1 0 16,3-7 0-16,3-7 0 0,2-5 0 0,2-7 16 0,3-7 0 15,-1-5 0-15,1-4 0 0,2-6 64 0,0-2 16 16,0-6 0-16,0 4 0 0,0-2-288 0,1 7 0 16,1 5 0-16,-1 15 0 0,2 10 0 0,-1 13 0 15,-1 2 0-15,-5 9 0 0,-3 2 0 0,-4 3 0 16,-1 5 0-16,-3 6 0 0,-1 2 0 0,-2 2 0 15,-4 2 0-15,-2 4 0 0,-2 1 0 0,-1 6 0 16,-2 2 0-16,-8 4 0 0,10 5 0 0,-1 8-176 16,0 2 32-16,-1 6 0 0,2 3 144 0,1 8-192 15,2 1 192-15,-3 6-192 0,2 6 192 0,0 4 0 16,2 3-144-16,0 7 144 0,0 4 0 0,1 1 0 16,-1 2 0-16,2 1 0 0,-4 3 0 0,-1 0 160 15,-3-1-16-15,0-2 0 0,0 3 0 0,-3-3 0 16,-1-2 0-16,-1-5 0 0,1-2 0 0,-4-3 0 15,-1-4 0-15,1-2 0 0,0 0-144 0,0-7 0 16,0 0 0-16,3-6 0 0,-2-1 0 0,0-5 0 16,-1 0 0-16,3-8 0 15,-3-3-432-15,2-2-112 0,-2-8-32 0,0-9-10528 16,0 0-2112-16</inkml:trace>
  <inkml:trace contextRef="#ctx0" brushRef="#br0" timeOffset="91683.93">23837 8363 23951 0,'-34'-8'2128'0,"16"6"-1696"0,6-1-432 0,3 0 0 0,9 3 2432 0,0 0 416 16,3-7 80-16,11 3 16 0,4-2-2048 0,8 0-416 16,5-2-80-16,13-3-16 0,12-1 112 0,8-1 16 15,8-3 0-15,3-1 0 0,3 1-192 0,10-1-48 16,6 1 0-16,2 3 0 0,-2 5-272 0,-3-2 0 15,-4 1-176-15,2-1 176 16,2 5-3328-16,-3 1-576 0</inkml:trace>
  <inkml:trace contextRef="#ctx0" brushRef="#br0" timeOffset="92102.42">26054 7541 29775 0,'-4'-16'1312'0,"4"7"288"0,2 1-1280 0,-2 8-320 0,7-7 0 16,3 6 0-16,2 4 448 0,2 5 16 0,4 5 16 0,2 5 0 15,4 4 16-15,2 3 0 0,2 9 0 0,2 3 0 16,3 6 80-16,1 6 0 0,0 4 16 0,4 4 0 0,0 7-112 0,0-1-32 16,1 5 0-16,-2 0 0 15,-1 4-240-15,-1-3-48 0,-2-1-16 0,0-3 0 0,-5-2-144 0,0-7 0 16,-1-5 144-16,-3-7-144 0,-2-2 0 16,-3-6 0-16,-1-9 0 0,-3-2 0 0,-2-10-304 0,-3-5-16 15,-1-4-16-15,3-1 0 16,0-9-2144-16,-1-4-416 0,0-6-96 0,-5 0-16 0</inkml:trace>
  <inkml:trace contextRef="#ctx0" brushRef="#br0" timeOffset="92301.74">27000 7520 28911 0,'0'0'1280'0,"-1"-6"256"0,-4-3-1216 0,5 9-320 16,0 0 0-16,-9 0 0 0,-4 9 1024 0,0 5 128 16,-1 6 48-16,-3 6 0 0,-5 4-336 0,-6 6-64 0,-3 4-16 0,-4 9 0 15,-5 3 32-15,-7 4 0 16,-3 1 0-16,-1 10 0 0,-3 6-176 0,0 2-16 16,-2 1-16-16,1-2 0 0,3 0-368 0,0-7-80 0,1-4-16 0,1-5 0 15,-2-5-144-15,4-5 0 0,4-10 0 0,7-4 0 31,6-8-528-31,7-3-96 0,4-11-16 0,3-4-11312 0,6-5-2256 0</inkml:trace>
  <inkml:trace contextRef="#ctx0" brushRef="#br0" timeOffset="92935.4">25823 6840 16639 0,'-23'3'736'0,"6"3"160"0,-2 1-720 0,3-1-176 0,1 2 0 0,2-5 0 16,3 0 1408-16,10-3 240 0,0 0 48 0,0 0 16 15,0 0-352-15,10 11-64 0,3-4-16 16,8-2 0-16,6 0-128 0,10-3-48 0,6 0 0 0,10-2 0 15,8 1-416-15,11-1-96 0,8 0-16 0,4 0 0 16,1-5-320-16,4 0-64 0,2 3 0 0,3 0-16 16,3 1 128-16,-31-2 16 0,3 1 16 0,1-1 0 15,1-1 192-15,0 3 48 0,1 1 0 0,-2-1 0 0,-1-1-32 0,-3 0 0 16,-7-2 0-16,-2 3 0 0,-4-4-96 0,-5-2 0 16,-2 2-16-16,-5 0 0 0,-4-5-48 15,-6 4 0-15,-4-3 0 0,-4 2 0 0,-5-1-80 16,-4 0-32-16,-5-5 0 0,-4 3 0 0,-4-3 112 0,-5 1 32 15,-8-4 0-15,-6-1 0 0,-4-4-128 0,-3 1-32 16,-7 0 0-16,-4-1 0 0,-3 0-256 0,-17-10 0 16,4 4 128-16,1 10-128 0,-1 5 0 0,4 1-144 15,-3 3 16-15,1 0 0 16,2 3-2144-16,2 5-416 0,2 4-96 0,3 3-16 0</inkml:trace>
  <inkml:trace contextRef="#ctx0" brushRef="#br0" timeOffset="93565.5">25984 7677 12431 0,'0'0'544'0,"-5"-12"128"0,-1 1-544 0,0-2-128 0,-1-2 0 16,1 1 0-16,-1-3 1136 0,1 1 192 15,-3 1 32-15,-1-1 16 0,0 1 112 0,0 1 32 0,0 1 0 16,2 3 0-16,-1-1-368 0,1 4-80 0,-1-4-16 0,2 6 0 16,7 5-176-16,-8 0-48 0,8 0 0 0,0 0 0 15,0 0-432-15,0 0-80 16,-2 10-32-16,6 1 0 0,3 2-32 0,7 1 0 16,5 0 0-16,5 5 0 0,6 4 240 0,5 0 32 0,6 2 16 0,7 5 0 15,6 1-224-15,1 2-64 0,0 2 0 0,-3 2 0 16,-2 2-128-16,1 0-128 0,-4 1 144 0,-2-2-144 15,-3 0 128-15,-2-4-128 0,-7-1 0 0,-4 2 144 16,-2-3 160-16,-3-2 16 0,-5-5 16 0,-2 1 0 16,-5-2 176-16,-2-4 48 0,-2-1 0 0,-2-1 0 15,1 0-192-15,-5 0-48 0,-2-3 0 0,0-2 0 16,-2-3-16-16,-1 3-16 0,-1-7 0 0,2 2 0 16,2-8-288-16,-8 6 128 0,-1 0-128 0,9-6 0 0,-12-3 192 0,-1-3-64 15,-2-5 0-15,1 2-128 0,1-2 0 0,-1-2-272 16,-1-5 16-16,1-1 16 15,1-1-2064-15,2-1-432 0,-1 0-80 0,2-1 0 0</inkml:trace>
  <inkml:trace contextRef="#ctx0" brushRef="#br0" timeOffset="93921.49">26850 7391 19007 0,'0'0'832'0,"0"0"192"0,0 0-832 0,0 0-192 16,0 0 0-16,0 0 0 0,0 0 1088 0,0 0 192 16,-4 11 16-16,-2 2 16 0,-3 3-16 0,-4 6 0 15,-3 5 0-15,-3-1 0 0,-4 5-48 0,-4 3-16 0,-5 8 0 0,-2 4 0 16,-3 2-48-16,-1 3-16 0,-4 6 0 0,0 4 0 15,-1 8-400-15,-2 3-64 0,0 2-32 0,-1-2 0 16,-2 0-272-16,-2-4-48 0,2-5-16 0,-2-4 0 16,2-4-16-16,5-4-16 0,2-4 0 0,3-3 0 15,1-6 80-15,4-2 32 0,4-2 0 0,4-7 0 16,4-3-288-16,4-3-128 0,3-5 0 0,7-4 128 0,2-2-128 16,5-10-144-16,0 0 144 0,0 0-208 15,11-9-1600-15,4-1-320 0,3-6-64 0,4-3-14720 16</inkml:trace>
  <inkml:trace contextRef="#ctx0" brushRef="#br0" timeOffset="94704.07">18253 7697 4607 0,'0'0'192'0,"-10"-3"64"0,-1-5-256 0,1 1 0 16,1 1 0-16,1-3 0 0,0 3 2736 0,3-3 496 16,0 2 96-16,5 7 32 0,-4-10-1568 0,2 1-320 15,-1 0-64-15,3 9-16 0,0-9-320 0,0 9-64 16,0 0-16-16,0 0 0 0,4-8-208 0,-4 8-32 16,0 0-16-16,0 0 0 0,0 0-224 0,12 2-32 15,-3 4-16-15,1 3 0 0,1 7 96 0,3 4 16 0,1 8 0 0,3 6 0 16,2 2 64-16,6 7 32 0,1 7 0 0,2 3 0 15,0 5-160-15,2 6-48 0,-1 3 0 0,-2-1 0 16,0 2-48-16,-1-8-16 0,-1-7 0 0,2-1 0 16,0 0-80-16,0-2 0 0,-1-6-16 0,1-3 0 15,-3-4-96-15,1-4-16 0,-2-5 0 0,0 1 0 16,-1-6 0-16,0-1-16 0,-2-2 0 0,-1-7 0 0,0-2-48 16,-5-5 0-16,-2 2 0 0,-2-5 0 15,-1-3-128-15,-2 0 160 0,-8 0-160 0,8-8 160 16,-4-1-480-16,-3-1-80 15,-2 0-32-15,-2-4 0 0,-2-2-1776 0,-1 1-352 0,-2 2-80 0,-2-3-11952 16</inkml:trace>
  <inkml:trace contextRef="#ctx0" brushRef="#br0" timeOffset="95024.12">19066 7660 17903 0,'15'-15'784'0,"-6"6"176"0,-2-4-768 0,1-1-192 15,0 2 0-15,-2 1 0 0,2 0 1376 0,-3 5 224 0,-5 6 64 0,0 0 0 16,0 0-256-16,0 0-64 16,-3 12 0-16,-2 6 0 0,-4 2-192 0,-2 7-64 15,-3 6 0-15,-4 8 0 0,-4 6-16 0,-2 4-16 0,-1 6 0 0,-6 4 0 16,-3 1 16-16,-2 11 0 0,-2 5 0 0,0 4 0 15,-3-6-288-15,-2 7-48 0,-1-4-16 16,0 1 0-16,1-4-240 0,-1-5-48 0,3 0-16 16,0-8 0-16,-1-2-176 0,1-6-48 0,-1-1 0 0,2-3 0 15,5-4-192-15,4-2 0 0,4-4 0 0,7-4 0 16,5-4-2160-16,5-2-368 0,3-7-80 16</inkml:trace>
  <inkml:trace contextRef="#ctx0" brushRef="#br0" timeOffset="96238.06">13904 7289 3679 0,'0'0'320'0,"0"0"-320"0,0 0 0 0,0 0 0 16,0 0 3200-16,0 0 576 15,0 0 128-15,0 0 0 0,0 0-1984 0,0 0-416 16,0 0-80-16,0 0-16 0,-8 13 0 0,-2 4-16 0,-3 3 0 16,-2 0 0-16,-4 0-304 0,-3 4-64 0,-3 2-16 0,-3 4 0 15,-4 1-48-15,-5 4 0 16,-4 6 0-16,-6 2 0 0,-3 6-240 0,-5 1-48 15,-4 3-16-15,0 0 0 0,-2 0-64 0,0 2-16 16,0 2 0-16,0-3 0 0,2-2 32 0,3-5 0 16,3-3 0-16,5-4 0 0,6-2-224 0,3-5-32 0,6-1-16 0,7-6 0 15,3 3-208-15,8-7-128 0,4-2 128 16,6-2-128-16,5-4 0 0,7 1 0 0,8 1 0 0,8 0 128 16,3 2-128-16,11 0 0 0,7-2 0 0,6 0 0 15,8 0 0-15,3-1 0 0,2 1 0 0,-2 1 0 16,-2-1 0-16,-2 0 0 0,-4-1 0 0,-1 1 0 15,-1-4 0-15,-2 5 0 0,-5 1 0 0,-2-2 0 0,-3-1 0 0,-2 1 0 16,-4-6 128-16,-1 4-128 16,-1 0 128-16,-3 2-128 0,-1 0 128 0,-1-1-128 15,-4 0-960-15,-3 6-272 0,-2-4-48 0,-3 5-16768 16</inkml:trace>
  <inkml:trace contextRef="#ctx0" brushRef="#br0" timeOffset="99321.55">1797 13682 11967 0,'0'0'528'0,"0"0"112"0,-10 2-512 0,10-2-128 0,-7 5 0 0,0 6 0 16,2 3 1872-16,1 5 352 15,2 3 64-15,-2 7 16 0,1 2-880 0,2 4-160 16,0 5-48-16,0-7 0 0,-1 10-176 0,1 4-32 0,1 10-16 0,-2 3 0 16,-1 7-288-16,-1-1-48 0,0 3-16 0,1-2 0 15,-1-2-96-15,1-4-32 0,-2-4 0 0,0-5 0 16,0-4 192-16,-1-8 16 0,-1-5 16 0,3-9 0 16,3-4 224-16,-1-9 32 0,2-3 16 0,0-10 0 15,2-7-128-15,3-7-32 0,2-10 0 0,-1-4 0 16,2-7-272-16,0-6-64 0,3-5-16 0,0 2 0 15,2-3-496-15,-2-3 0 0,2-1 0 0,1-1 0 16,0-1 0-16,2 2 0 0,1 1-128 0,8-17 128 16,2 11-144-16,0 8 144 0,-1 8-208 0,2 10 80 0,0 7 128 15,0 6 0-15,-1 9-144 0,-2 5 144 0,0 12 0 0,0 6 0 16,-1 6 0-16,-7-1 0 0,1 9 0 0,-2 7 0 16,-2 4 128-16,0 9-128 0,-3 3 160 0,0 1-160 15,-8 1 192-15,0-2-192 0,-3-4 288 0,-1-2-48 16,-2-6-16-16,1 0 0 0,-3-5-416 0,2-3-96 15,0-5-16-15,1-3 0 16,1-5-1424-16,2-4-272 0,1-7-64 0,-2-8-14960 16</inkml:trace>
  <inkml:trace contextRef="#ctx0" brushRef="#br0" timeOffset="99670.47">2997 13871 30399 0,'-15'-12'2704'0,"6"6"-2160"15,2 2-544-15,7 4 0 0,-8-3 1040 0,0 7 112 16,1 5 0-16,-4 6 16 0,0 7-608 0,-4 3-128 0,-3 7-32 0,1-4 0 16,0 4-128-16,-5 7-16 0,-2 5-16 0,2 9 0 15,2 0 0-15,1 3 0 0,1 0 0 0,5 0 0 16,4 3-112-16,7-9-128 0,2-3 176 0,2-6-176 15,7-5 0-15,5-8 0 0,4-11 0 0,15 1 0 16,3-18 0-16,1-9 288 0,5-2-32 0,2-11-16 16,2-8 256-16,0-5 48 0,-4-3 16 0,-6-1 0 15,-5-6-128-15,-4 4-32 0,-3-3 0 0,-8 2 0 16,-3 3 48-16,-3 1 16 0,-5-2 0 0,-5 7 0 16,-5 2-160-16,-4 3-48 0,-5 3 0 0,0 5 0 0,-5 0-256 0,-4 5 0 15,-5 1 0-15,0 6-144 16,0 3-1120-16,2 4-208 0,-1-1-64 15,5 6 0-15,7 4-1952 0,3-4-400 0</inkml:trace>
  <inkml:trace contextRef="#ctx0" brushRef="#br0" timeOffset="100004.29">3826 13563 16575 0,'1'23'1472'0,"1"-3"-1168"15,-1 4-304-15,0 6 0 0,0 3 2944 0,1 7 544 16,-2 4 96-16,-2 5 32 0,-5 2-1888 0,-2 4-368 16,1 1-80-16,1-17 0 0,-4 5-512 0,0-3-112 15,0 0-16-15,0-6 0 0,1-2-256 0,1-5-64 16,2-7-16-16,2-4 0 0,0-6 160 0,1-2 48 16,4-9 0-16,0 0 0 0,0-13 176 0,5-9 32 0,1-6 16 15,4-5 0-15,3-5-336 0,1-1-64 16,0-1-16-16,4 1 0 0,3-2-128 0,1 4-16 0,0 2-16 15,1 4 0-15,3 1 96 0,3 7 0 0,2-1 16 0,0 11 0 16,-2 3-96-16,1 12-32 0,-2 11 0 0,0 6 0 16,-2 8-144-16,-2 5 128 0,-1 1-128 0,-6 6 128 15,-3 8-128-15,-1 1 0 0,-3-3 0 0,-1 4-176 16,-1 0-1648 0,-2-6-336-16,2 3-64 0,3-7-16 0,1-6-2352 0,0-6-464 15</inkml:trace>
  <inkml:trace contextRef="#ctx0" brushRef="#br0" timeOffset="100532.37">5227 12172 23039 0,'0'0'2048'0,"0"0"-1648"16,0 0-400-16,0 0 0 0,0 0 1952 0,0 0 304 0,0 0 64 0,-4 12 16 16,0 6-1696-16,-1 7-320 0,-4 6-80 0,2 8-16 15,-1 7 160-15,-1 7 16 0,0 8 16 0,0 8 0 16,0 5-144-16,2 9-16 15,-1 10-16-15,-1 8 0 0,2 0-96 0,-4 9-16 0,1 0 0 0,3-31 0 16,-1 6-128-16,-1 0 128 0,0-1-128 0,-1-2 128 16,4-11-128-16,-1-9 160 0,4-10-160 0,-1-6 160 15,2-9 384-15,2-8 80 0,2-7 16 0,2-7 0 16,1-8-80-16,2-1-16 0,2-9 0 0,3-3 0 0,0-8-224 16,5-5-64-16,-2-3 0 0,4-6 0 15,3 0-256-15,1-4 0 0,1 1 0 0,0-1 0 0,0 3 0 16,0-2 0-16,2 6 0 0,-2 2 0 0,1 7 0 0,-1 8 0 15,-1 4 0-15,0 5 0 0,0 5 0 16,-1 8 0-16,-2 8-144 0,-1 5 144 0,-1 1 0 0,-3 7-128 16,-3 7 128-16,-1 0 0 0,-3 4-400 0,-2 1 0 15,-2 1 0-15,1-3 0 16,-4 0-640-16,0-8-128 0,1-2-32 0,0-10 0 16,1-6-1616-16,1-6-320 0</inkml:trace>
  <inkml:trace contextRef="#ctx0" brushRef="#br0" timeOffset="100891.52">6517 13255 28559 0,'-11'-7'1264'0,"0"2"272"0,-3 2-1232 0,0 4-304 15,0 6 0-15,-1 2 0 0,-1 6 1728 0,-3 5 272 16,-2 4 64-16,-2 6 16 0,-2 4-1408 0,-2 2-288 15,-2 0-48-15,-1 1-16 0,0-1-128 0,4 2-16 0,1 1-16 0,5-182 0 16,4 361-160-16,4-185 0 0,7-1 0 0,5-3 128 16,4-8-128-16,6-5 0 0,4-6 0 0,6-4 0 15,5-8 0-15,3-8 0 0,3-5 0 0,4-3 0 16,-4-1 0-16,1-4 0 0,-1-7 144 0,-3 3-16 16,-3-4 80-16,-2 3 32 0,-4 2 0 0,-4 3 0 15,-3-3 224-15,-5 4 48 0,-3 1 16 0,-4 2 0 16,-4 0-112-16,-3 3-32 0,-5-1 0 0,-4 1 0 15,-3 0-192-15,-3 2-32 0,-3 4-16 0,-1-3 0 0,-2 3-368 16,0 1-80-16,2 0-16 0,4 2 0 16,5 0-2240-16,5-3-448 0,2 1-80 15</inkml:trace>
  <inkml:trace contextRef="#ctx0" brushRef="#br0" timeOffset="101375.8">7191 13070 23039 0,'0'23'2048'0,"1"-6"-1648"15,2 4-400-15,0 4 0 0,2 3 1440 0,1 7 208 16,-4 3 32-16,-2 5 16 0,-2 3-480 0,-6 2-112 16,-4-1-16-16,0 1 0 0,-6 3-368 0,0-5-80 15,-3-3 0-15,-1-4-16 0,2-3-336 0,-2-4-64 16,2-9-16-16,2-3 0 0,1-2 368 0,5-7 80 15,1-4 16-15,11-7 0 0,-8-4 96 0,2-4 32 0,3-6 0 0,3-5 0 16,3-6-208-16,1-2-32 0,5-6-16 16,3 1 0-16,0 0-240 0,5 1-48 0,-2-4-16 0,5-2 0 15,0 1-240-15,2-1 176 0,4-3-176 16,2 5 160-16,2 0-160 0,1 6 0 0,2 1 0 0,0 7 0 16,0 4 0-16,-3 4 0 0,-4 5 0 0,-2 5 0 15,-4 4 0-15,2 6 0 0,-4 5 0 0,-4 6 0 16,0 6 0-16,-4 5 0 0,-4 5-128 0,-2 0 128 15,-6 5-144-15,-4 1 144 0,0 4-192 0,-3-3 192 0,-2-2-176 16,-2-4 176-16,-1-2-160 0,1-11 160 0,3-4 0 16,1-4 0-16,2-5 0 0,7-9 0 15,0 0 240-15,0 0 32 0,0 0 16 0,-5-10 0 0,5-8 48 0,3-3 16 16,2-5 0-16,3 2 0 0,1-6-352 16,1-4 0-16,3-1 0 0,1 1 128 0,1 2-128 15,3 0 0-15,2-1 0 0,2 2 0 0,-3 0 0 0,5 5-160 16,-2 6 160-16,1 3 0 0,-2 7-144 0,1 5 144 15,-2 4 0-15,0 5-144 0,0 7 144 0,-3 6-128 16,1 0 128-16,-4 4-128 0,-2 4-128 0,-4 4-32 16,-1 4 0-16,-3 3 0 15,-3 1-1824-15,-2 1-384 0,-2 5-64 0</inkml:trace>
  <inkml:trace contextRef="#ctx0" brushRef="#br0" timeOffset="101790.04">8347 13046 34719 0,'-6'-8'1536'0,"6"8"320"0,0 0-1472 0,0 0-384 0,0 0 0 0,-8 3 0 15,0 2 320-15,-1 7-16 0,0 6 0 0,-6 1 0 16,-5 5-304-16,1 6 0 0,-2 3 128 0,0 4-128 15,-1 6 0-15,0 2 0 0,0 5 0 0,3 0 0 16,3 2 0-16,3 0 0 0,4 0 0 0,4-5 0 16,4-8 0-16,3-2 0 0,5-5 0 0,0-9 0 15,5-7 224-15,4-2-64 0,3-8-16 0,6-5 0 16,1-4 496-16,7-3 80 0,5-9 32 0,7-6 0 0,-1-4-96 16,-2-3-16-16,-5-6 0 0,-4-1 0 0,-4 0-320 0,-2 0-80 15,-3 0-16-15,-5 0 0 0,-6 0 112 0,-4 1 32 16,-3 1 0-16,-2 2 0 0,-6-2-64 0,-3 2-16 15,-4 7 0-15,-3 0 0 0,1 8-128 0,-3 4-32 16,0 2 0-16,-4 6 0 0,-2 3-128 0,-6 2 192 16,-4 6-192-16,-3 1 192 0,-3-1-192 0,-1 6 0 15,-2 0 0-15,1 0 0 16,2 1-464-16,4 1 16 0,3 1 16 16,5-4 0-16,5-1-1888 0,5-6-384 0,4 1-80 0,10-6-8496 15,0 0-1712-15</inkml:trace>
  <inkml:trace contextRef="#ctx0" brushRef="#br0" timeOffset="102434.6">9673 13070 11055 0,'-5'-18'976'0,"3"7"-784"0,-2-1-192 0,-3 2 0 15,-4-4 2688-15,0 1 512 16,-2 2 80-16,0-1 32 0,0 6-1744 0,-3-2-352 0,-2 3-64 0,-1 4 0 16,0 1-704-16,-4 4-144 15,-4 5-32-15,-3 1 0 0,-6 5-272 0,1 3 128 16,-2 4-128-16,3 4 0 0,0 0 336 0,4 4-32 15,2 2-16-15,3 1 0 0,3 1 288 0,4-1 64 0,7-2 16 16,3-3 0-16,4-1-304 0,6-5-64 0,1-1-16 16,8-7 0-16,1-3 80 0,6-7 16 0,5-3 0 0,5-3 0 15,2-3 112-15,7-7 32 0,4-2 0 16,0-1 0-16,2-3-208 0,-1 2-48 0,-7-2 0 0,-3 3 0 16,-3-2-256-16,-3 3 0 0,1 4 128 0,-7 6-128 15,-2 7 160-15,-4 7-32 0,0 5 0 0,-3 7 0 16,-1 8 272-16,-2 7 48 0,-3 4 16 0,-3 8 0 15,-3 5 32-15,-3 5 0 0,-3 6 0 0,-1 1 0 16,-5 4-48-16,-3-1 0 0,-7 0 0 0,7-17 0 0,-4 0-192 16,-2 2-32-16,-5 1-16 0,-4 0 0 0,-4-4 192 15,-5-4 48-15,-3 0 0 0,-1-2 0 0,-3-4-16 0,1-2 0 16,-2 0 0-16,2-5 0 0,3-2-432 16,-1-6 0-16,1-3 0 0,1-6 0 0,-2-7-144 0,0-1-112 15,4-5-32-15,-15-4 0 16,9-7-1472-16,8-4-288 0,5-3-64 0,7-4-16 15,4-4-1360-15,5-5-272 0</inkml:trace>
  <inkml:trace contextRef="#ctx0" brushRef="#br0" timeOffset="102725.68">11089 12517 30287 0,'0'0'1344'0,"0"0"272"0,0 0-1296 16,0 0-320-16,0 0 0 0,0 0 0 0,0 0 1152 0,0 0 176 0,-2-8 16 0,0 2 16 15,1-3-592-15,0 0-128 0,0-5-32 0,1 0 0 16,1 4-464-16,1-3-144 0,0 3 0 0,0 0 0 31,1 0-960-31,-3 10-320 0,0 0-48 0,0 0-8976 0,0 0-1792 0</inkml:trace>
  <inkml:trace contextRef="#ctx0" brushRef="#br0" timeOffset="102880">10900 13272 33167 0,'-12'0'2944'0,"12"0"-2352"16,0 0-464-16,0 0-128 0,0 0 1824 0,0 0 352 16,0 0 64-16,0 0 0 0,-5-4-1360 0,2-4-288 15,0 2-48-15,2-3-16 0,-1 3-528 0,2 6 0 16,0-5-240-16,2-3-12496 16,-2 8-2496-16</inkml:trace>
  <inkml:trace contextRef="#ctx0" brushRef="#br0" timeOffset="103942.67">14659 12380 16575 0,'-9'-2'1472'0,"1"2"-1168"0,-2-1-304 0,1 0 0 16,0 0 1616-16,3 1 272 15,1-2 48-15,5 2 16 0,0 0-656 0,0 0-128 0,0 0-16 0,0 0-16 16,6 7-432-16,4 4-96 15,3-2-16-15,9 5 0 0,2 2 176 0,4 4 16 0,2 1 16 0,6 6 0 16,2-2-176-16,6 10-48 16,5 3 0-16,4 6 0 0,4 1-304 0,2 4-64 0,-1 6-16 0,1 0 0 15,-6 2-192-15,0 1 144 0,-6 2-144 0,1-5 128 16,-5-3 32-16,-4-4 0 0,-3-1 0 0,-1 0 0 16,0-8 96-16,-6-2 32 0,-4-2 0 0,-3-4 0 15,-4-4-144-15,-3 0-16 0,-2-4-128 0,-3-3 192 0,-1-5-352 16,-5 1-80-16,1-8-16 0,-2 3 0 15,-3-11-2288-15,0 0-464 0</inkml:trace>
  <inkml:trace contextRef="#ctx0" brushRef="#br0" timeOffset="104267.27">15876 12225 15663 0,'0'0'1392'0,"0"0"-1120"0,0 0-272 0,0 0 0 16,0 0 1808-16,0 0 304 0,0 0 64 16,0 0 16-16,-3 8-672 0,-3 3-144 0,0 1-32 0,-2 7 0 15,-2 8-304-15,-1 0-64 0,-4 3-16 0,-4 6 0 16,-4 2-128-16,-4 9-16 0,-5 3-16 0,-3 7 0 15,-5 3 96-15,-2 8 0 0,-1 7 16 0,-3 4 0 16,-3 6-240-16,-3 2-48 0,-7-1-16 0,-2-1 0 16,-1-3-16-16,0-1 0 0,1-7 0 0,2-5 0 15,6-2-208-15,2-4-64 0,5-7 0 0,5-5 0 0,4-7-176 16,7-4-144-16,5-8 192 0,6-6-192 16,5-7-592-16,5-6-240 0,4-7-32 0,5-6-16 15,11-7-2016-15,8-10-416 0</inkml:trace>
  <inkml:trace contextRef="#ctx0" brushRef="#br0" timeOffset="104851.49">17085 11458 20095 0,'-1'-9'896'0,"1"5"176"0,0 4-864 0,0-6-208 0,0 6 0 0,0 0 0 16,-3-5 1600-16,3 5 288 0,0 0 48 0,0 0 16 15,-6 5-848-15,-2 4-160 0,1 1-48 0,-2 7 0 16,0 5-208-16,-2 4-48 0,-5 4-16 0,0 5 0 16,-2 3 192-16,-1 3 32 0,-3 4 16 0,-1 0 0 15,1 2-272-15,-3-3-48 0,2 3-16 0,2-7 0 16,-1-6-144-16,3-3-48 0,1-7 0 0,3-3 0 16,2-3 208-16,5-5 32 0,2-6 16 0,6-7 0 0,0 0-16 15,0 0 0-15,7-8 0 0,6-9 0 0,3-2-192 0,4-4-32 16,2-5-16-16,2 1 0 0,-2-2-336 0,2-3 0 15,-2 1 0-15,0 0 128 0,1-1-128 16,-4-2 0-16,0-2 0 0,-2 2 0 0,1 5 0 0,-2 2 0 16,-2 6 0-16,-1 4 128 0,-3 3-128 0,-5 8 0 15,-5 6 0-15,0 0 0 0,-2 10 0 0,-5 6-160 16,-3 10 160-16,-5 2 0 0,-7 5 0 0,-2 4 0 16,-3 5 0-16,-3 2 0 0,-3 6 0 0,-4-6 0 15,0-3 0-15,0-3 0 0,2-7 0 0,5-2 0 16,2-6 0-16,7-6 0 0,4-4 0 0,6-4 0 15,3-3 0-15,8-6 0 16,0 0-1712-16,8-6-432 0,7-8-96 0</inkml:trace>
  <inkml:trace contextRef="#ctx0" brushRef="#br0" timeOffset="105788.12">18084 13032 16287 0,'-14'2'720'0,"14"-2"160"0,-9 1-704 0,1 2-176 15,-1 0 0-15,1-2 0 0,0 0 1760 0,2 2 320 16,6-3 64-16,0 0 16 0,0 0-320 0,0 0-64 15,0 0-16-15,0 0 0 0,0 0-400 0,9 1-80 16,2-4 0-16,5 2-16 0,1-1-368 0,8 2-64 0,4-2 0 0,9 0-16 16,5-5-160-16,7 2-16 0,3 0-16 0,6-1 0 15,2 1-240-15,0 1-32 16,3 0-16-16,1 2 0 0,4-1-160 0,-6 3-48 0,-3 3 0 16,-1-1 0-16,-7 2 0 0,-4 2-128 0,-5 2 192 0,-2-2-64 15,-5 1-128-15,-5 0 0 0,-1-2-192 0,5 4 192 16,-6-4-1856-16,-4-1-240 15,-5-1-48-15</inkml:trace>
  <inkml:trace contextRef="#ctx0" brushRef="#br0" timeOffset="106377.01">20466 13474 8287 0,'-2'13'736'0,"-5"-1"-592"0,-1 1-144 0,0 2 0 15,0 1 2016-15,2 0 368 16,-2-1 80-16,2-1 16 0,0-5-880 0,1 1-160 0,1-2-32 0,0 1-16 16,4-9-48-16,0 0-16 0,0 0 0 0,0 0 0 15,0 0 288-15,9-8 64 0,2-2 16 0,3-5 0 16,3-5-672-16,3-8-128 0,3 1-16 0,2-7-16 16,1-7-208-16,2-2-32 0,2-6-16 0,2-3 0 15,0-5-192-15,0-3-32 0,2-6-16 0,13-30 0 0,-5-1-240 16,-3 7-128-16,-2 1 160 0,-1 0-160 0,-3-1 128 15,-1-1-128-15,-2 4 0 0,1 7 0 0,-3 5 0 0,-3 9 0 16,0 11 0-16,0 4 0 0,-1 5 0 0,-3 11 0 16,0 8 0-16,-2 4 0 0,-3 5 0 0,0 4 0 15,-2 3 0-15,-2 3 0 0,2 2-144 0,-2 5 144 16,-12 1 0-16,10 7-144 0,-1 1-48 0,-2 6 0 16,1 5 0-16,-2 8 0 0,2 3 0 0,-4 7-16 15,0 6 0-15,-2 3 0 0,1 5 208 0,-1 6-144 16,1 9 144-16,1 4-128 0,-2 1 128 0,-1 2 0 15,-2-1 0-15,0-1 0 0,0 2 0 0,-2-3 0 16,2 0 0-16,-4-4 0 0,-2-3 0 0,1-1 0 16,2-4 0-16,2-20 0 0,-1 0 128 0,2 1-128 15,0 1 160-15,1-3-160 0,2-2 0 0,3-4 0 0,-1-3 0 0,2 5 0 32,1-7-1920-32,-1-5-416 0,-1-6-96 0,0-9 0 0</inkml:trace>
  <inkml:trace contextRef="#ctx0" brushRef="#br0" timeOffset="106581.49">20771 12990 35935 0,'-28'-3'1600'0,"18"2"320"0,1 0-1536 0,2-2-384 0,7 3 0 0,0 0 0 15,0 0 608-15,0 0 48 0,11 4 16 0,4-2 0 16,5 1-480-16,4-2-192 0,4-2 176 0,6 0-176 15,8-1 320-15,2 0-16 0,5-2-16 0,3-2 0 16,1-1-288-16,3 4 0 0,4-4 128 0,25 2-128 16,-5 1-2432-16,-5 3-528 15</inkml:trace>
  <inkml:trace contextRef="#ctx0" brushRef="#br0" timeOffset="106910.18">22976 12728 26719 0,'0'0'2368'0,"0"0"-1888"15,8-1-480-15,1-1 0 0,0 4 0 0,1 1 0 16,1 1-128-16,0 3 128 0,0 5 144 0,1 5 144 0,1 3 32 0,2 7 0 16,3 3 128-16,-1 6 48 0,4 3 0 0,-1 7 0 15,1 5 144-15,0 1 16 16,1 4 16-16,1 0 0 0,-1 2-288 0,0 3-48 0,-2-1-16 16,-1-5 0-16,-2 1-464 0,-2-4-112 0,1-1 0 0,-4-11-16 31,0-5-896-31,-1-6-176 0,-1-9-48 0,0-6-7232 0,-1-7-1440 15</inkml:trace>
  <inkml:trace contextRef="#ctx0" brushRef="#br0" timeOffset="107150.88">23700 12608 21183 0,'-6'-2'1888'0,"-3"-2"-1504"16,-1 4-384-16,-2 4 0 0,1 1 2896 0,-3 4 512 15,-1 7 112-15,-6 6 0 0,-4 1-2352 0,-2 5-464 16,-3 5-112-16,-2 5-16 0,-2 5 288 0,-3 0 48 16,-1 6 16-16,-1 4 0 0,-1 3-224 0,-4 4-32 15,-1 1-16-15,-2-3 0 0,-2 3-384 0,4-2-80 16,1-5 0-16,5-3-16 0,3-8-176 0,5-2-176 16,4-4 48-16,-4 9 0 15,10-12-1312-15,6-9-256 0,3-8-48 0,7-6-9600 16,3-7-1920-16</inkml:trace>
  <inkml:trace contextRef="#ctx0" brushRef="#br0" timeOffset="108039.5">24633 12863 6447 0,'-10'6'576'0,"-1"2"-576"15,-1-3 0-15,2 4 0 0,5-3 4576 0,5-6 800 16,-3 9 176-16,7 0 16 0,5-2-3072 0,4 2-640 15,4-2-112-15,6-1-16 0,7-2-320 0,3-2-48 16,2-3-16-16,7-1 0 0,3-1-656 0,6-2-144 16,4 1-32-16,9 2 0 0,7-2-240 0,-6-1-48 0,-3 2-16 0,-3-1 0 15,-5 2-208-15,-5 2-160 0,-9 1 32 0,-4 3 0 32,-9 2-2848-32,-9 1-560 0</inkml:trace>
  <inkml:trace contextRef="#ctx0" brushRef="#br0" timeOffset="108224.85">24878 13410 19343 0,'-12'8'848'0,"12"-8"192"0,0 0-832 0,6 10-208 0,8-3 0 0,4 3 0 0,3 0 4224 0,7 1 784 15,8 0 176-15,7-1 16 0,9-4-3840 0,3-5-768 16,1-4-144-16,0-3-48 0,0-2 16 0,1 1 0 16,-1 0 0-16,0-2 0 15,0 2-2256-15,-3 0-448 0,1-1-80 0,-12-1-32 0</inkml:trace>
  <inkml:trace contextRef="#ctx0" brushRef="#br0" timeOffset="109131.01">28180 12007 5519 0,'0'0'496'0,"-2"-13"-496"16,2 2 0-16,-1-4 0 0,0-2 2192 0,-1 2 352 15,1 1 64-15,1 3 16 0,0-3-544 0,-1 3-96 16,0 3-32-16,1 8 0 0,0 0-448 0,0 0-96 0,0 0 0 0,0 0-16 16,0 0-352-16,0 0-64 0,-3 14-16 15,1 6 0-15,-1 5-496 0,-1 7-96 0,-1 6-32 0,0 7 0 16,-4 0 160-16,0 9 16 0,-1 8 16 0,-1 4 0 15,-3 7-32-15,0 7-16 0,-2-1 0 16,-1 4 0-16,-4 5-112 0,0 1-32 0,-1 1 0 0,-1-1 0 16,0-2-144-16,-1-8-48 0,-4-4 0 0,4-8 0 15,-1-7 144-15,4-8 32 0,0-9 0 0,2-6 0 16,2-7 256-16,4-4 64 0,2-6 16 0,7-5 0 16,0-2-224-16,4-13-48 0,0 0-16 0,0 0 0 0,14-11-80 0,5-3-16 15,7-7 0-15,3-3 0 0,4-9-128 0,4-2-16 16,2-2-128-16,3-3 192 0,3-3-192 0,3 4 0 15,-1 1 0-15,5 2 0 0,2 8 0 0,-1 4 0 16,0 5 0-16,-4 2-160 0,-5 5 160 0,1 5 0 16,0 7 0-16,-3 7-128 0,-3 4 128 0,-5 7 0 15,-4 5 0-15,-3 3-128 0,-4 1 128 0,-4 4 0 16,-8 2 0-16,-2 1 0 0,-5 0 0 0,-3-1 176 16,-6 0-48-16,-4 2 0 0,-3-1-128 0,-5 2 0 15,-4-2 144-15,-2 0-144 0,-3-3 448 0,-3-5 32 16,-3 2 0-16,-2-2 0 0,-2-1 96 0,-3-3 0 15,-2-3 16-15,-7-3 0 0,-4 0-144 0,-3-6-16 16,2 1-16-16,-1-6 0 0,2-2-224 0,4-3-64 16,2-3 0-16,0-1 0 0,-2-4 0 0,1-1-128 15,-5-5 192-15,1 0-64 0,2 0-128 0,2-8 0 16,2-2 0-16,3 5 0 16,5 1-1280-16,5 0-320 0,5-1-80 0</inkml:trace>
  <inkml:trace contextRef="#ctx0" brushRef="#br0" timeOffset="112097.08">1766 15828 16575 0,'0'0'736'0,"0"0"160"0,-8-14-720 0,2 3-176 0,1 0 0 0,5 11 0 16,-3-15 1856-16,0 4 352 0,3 11 64 0,0 0 16 15,0 0-832-15,0 0-176 0,0 0-16 0,0 0-16 16,0 0-336-16,0 0-64 0,-2 11-16 0,1 4 0 16,-1 6-432-16,4 4-80 0,1 2-32 0,3 5 0 15,-1 2 96-15,1 7 32 0,3 6 0 0,-3-10 0 0,1 6-144 0,-1 9-16 16,-1 3-16-16,-1 3 0 16,1 4-112-16,-3-3-128 0,0-3 176 0,-1-7-176 0,0-2 192 0,-1-9-192 15,-1-6 192-15,1-5-192 0,1-6 528 0,-1-5 0 16,2-4 0-16,0-8 0 0,-2-4 0 0,0 0 0 15,9-6 0-15,1-6 0 0,0-3-272 0,4-5-64 16,3-3-16-16,2-5 0 0,0 1-176 0,3-1 0 16,0 2 0-16,3-2 0 0,-3 5 0 0,3 3 0 15,1 4-176-15,0 4 176 0,-3 5-128 0,2 6 128 16,-1 6-128-16,-1 1 128 0,1 7 0 0,-5 2-160 16,-3 4 160-16,-5 4 0 0,-3 4 0 0,-3 0 0 15,-5 4 0-15,-5 2 144 0,-4 1 176 0,-7-1 16 16,-4 5 16-16,-3-5 0 0,-5 0 224 0,0 1 64 15,-9-3 0-15,-1-2 0 0,-2-5-288 0,-4-1-48 16,2-4-16-16,2-5 0 0,2-3-288 0,2-6-176 16,3-2 32-16,4-6 0 15,3-7-1760-15,7-2-336 0,7-10-80 0,0-3-15136 0</inkml:trace>
  <inkml:trace contextRef="#ctx0" brushRef="#br0" timeOffset="112496.33">1383 15548 3679 0,'-20'-2'320'0,"-2"2"-320"16,0-1 0-16,1-1 0 0,0 0 4416 0,4-1 832 15,0 2 144-15,6-2 48 0,1 2-3264 0,10 1-640 16,0 0-128-16,0 0-16 0,0 0-176 0,0 0-48 16,0 0 0-16,0 0 0 0,12-6-592 0,9-1-128 15,7-3-32-15,7 3 0 0,8-4-32 0,7 0 0 16,5-2 0-16,3-3 0 0,2-2-32 0,0 0-16 16,-1 2 0-16,0-1 0 0,-1 4-144 0,-3 2-16 15,-6-2-16-15,-5 4 0 0,-6 4 32 0,-5 1 16 0,-6 2 0 16,-11-2 0-16,1 0 176 0,-7 2 16 15,-10 2 16-15,0 0 0 0,0 0 208 0,0 0 32 16,-12-4 16-16,-4 1 0 0,-5 1-112 0,-4 1-32 16,-4 1 0-16,0 0 0 0,-6-2-528 0,5 0 0 15,1 1 0-15,3-1 0 16,3 0-832-16,3-2-288 0,10 3-48 0,10 1-16 16,0 0-2320-16,0 0-464 0</inkml:trace>
  <inkml:trace contextRef="#ctx0" brushRef="#br0" timeOffset="112830.1">2707 15932 29311 0,'0'0'1296'0,"0"0"272"0,0 0-1248 0,0 0-320 16,0 0 0-16,16 4 0 0,3-4 544 0,2-2 48 16,2-5 16-16,5 1 0 0,4-2 240 0,5-3 48 15,2-2 16-15,5 2 0 0,1-3-304 0,5 1-64 16,-2 4-16-16,-1-2 0 0,-4 0-352 0,-3 2-176 15,-5 4 160-15,-3 0-160 0,-3 3-160 0,-4 1-128 16,-6 2-32-16,-5 5 0 16,-4-1-2080-16,-5 2-416 0,-6 4-96 0</inkml:trace>
  <inkml:trace contextRef="#ctx0" brushRef="#br0" timeOffset="112998.95">2922 16169 28447 0,'-28'21'1264'0,"17"-8"256"0,-1 0-1216 0,2-1-304 0,3 0 0 16,2-5 0-16,3 2 1360 0,2-9 224 0,7 4 32 0,3 0 16 15,3-3-720-15,3-2-144 16,4 0-16-16,7-3-16 0,2 0-96 0,6-4 0 0,3 2-16 0,16-9 0 16,-4-2-336-16,0 3-64 0,-3 0-16 0,-3-1 0 15,-1 0-208-15,-5-2 0 0,-2 2 128 0,-4 0-128 32,-4 3-928-32,-3-3-224 0,-4-1-64 0,-5-2-15376 0</inkml:trace>
  <inkml:trace contextRef="#ctx0" brushRef="#br0" timeOffset="113241.7">3121 15284 21183 0,'-13'0'944'0,"13"0"192"16,0 0-912-16,-8 8-224 0,2 1 0 0,1 5 0 0,1 5 2992 0,-1 7 544 15,-1 4 112-15,-1 6 32 0,-3 9-1824 0,0 1-384 16,-3 4-64-16,-1 9 0 0,-1 3-192 0,1 9-48 15,-1 8 0-15,1 3 0 0,-3 1-448 0,6-20-80 0,-1 9-32 16,0 6 0-16,-1-1-608 0,1 3 0 16,2-3 0-16,3-8 0 15,-1-5-1184-15,2-7-304 0,4-6-64 0,0-10-16 16,4-8-1024-16,5-5-208 0,2-12-32 0</inkml:trace>
  <inkml:trace contextRef="#ctx0" brushRef="#br0" timeOffset="113623.01">4554 15364 32703 0,'0'0'1456'0,"-10"3"288"0,0 0-1392 0,0 8-352 0,-2-1 0 0,0 6 0 15,-3 7 0-15,-3 1 0 0,-4 8 0 0,4-6-192 16,-3 5 192-16,-3 6-128 0,-6 9 128 0,4 1-128 0,-2 4 448 0,-2 6 80 16,1 3 32-16,4-1 0 0,4 6 320 0,4-2 64 15,1-2 16-15,10-2 0 0,3-7-528 0,6-6-112 16,5-5 0-16,3-7-16 0,6-7-48 0,6-8-128 16,1-5 192-16,6-9-64 0,6-4 224 0,4-6 32 15,2-11 16-15,22-12 0 0,-6-4 400 0,-4-5 80 16,-5-6 16-16,-5 2 0 0,-9-6-48 0,-4 4 0 15,-6 0 0-15,-7 0 0 0,-7 1 80 0,-4-3 16 16,-5 3 0-16,-6-4 0 0,-7 2-416 0,-9 1-80 16,-7 3 0-16,-7 6-16 0,-3 2-432 0,-4 5 0 15,-5 1 0-15,2 5 0 16,-2 4-880-16,0 6-96 0,2 1-32 0,3 5 0 16,3 1-1904-16,-1 1-384 0</inkml:trace>
  <inkml:trace contextRef="#ctx0" brushRef="#br0" timeOffset="114494.11">2116 13216 14735 0,'0'0'1312'0,"0"0"-1056"0,0 0-256 0,0 0 0 0,0 0 1376 0,0 0 224 16,12-8 32-16,-1 1 16 15,1-7-672-15,0-4-128 0,2-2-16 0,2-3-16 0,3-7-464 0,-3 0-96 16,1-2 0-16,-2-6-16 0,2 1-240 0,2-2 144 16,-2-1-144-16,4 0 128 0,-2-5 320 0,-1 3 64 15,-1-5 16-15,-1 5 0 0,-4 0 144 0,1-2 32 16,-3-3 0-16,-1 2 0 0,-6-3-256 0,-5 4-64 15,-1-3 0-15,-4 5 0 0,2 2-192 0,-2 6-32 16,-2 3-16-16,0 9 0 0,-1 4 16 0,-1 5 0 16,1 8 0-16,-1 4 0 0,-2 6-16 0,-1 7 0 15,-1 8 0-15,0 5 0 0,-2 8-144 0,2 5 0 16,0 8 0-16,2 2 0 0,0 8 0 0,0 6 0 16,-1 1 0-16,3 4-176 0,5 2 176 0,2-1 0 15,3-5 0-15,1-4 0 0,1-5 0 0,7-9 0 16,0-1 0-16,5-10 0 0,0-6 0 0,1 0 0 15,0-6 0-15,4-2 0 0,1-5-176 0,1-6-96 16,-2 0-32-16,3-7 0 16,4 0-1712-16,-1-5-352 0,1-2-64 0</inkml:trace>
  <inkml:trace contextRef="#ctx0" brushRef="#br0" timeOffset="114684.38">2880 12708 28383 0,'0'0'1264'0,"0"0"256"0,0 0-1216 0,5 15-304 0,-2 1 0 0,-2 3 0 0,-2 2 656 15,-2 3 80-15,-2-1 16 0,-1 2 0 16,-3 1-160-16,0-2-16 0,2 2-16 0,-1 0 0 0,2-1-352 0,-1-1-64 16,2-3-16-16,1-2 0 15,2-1-1424-15,-1-1-304 0,3-1-48 0,4-7-7296 16,-4-9-1456-16</inkml:trace>
  <inkml:trace contextRef="#ctx0" brushRef="#br0" timeOffset="114996.33">3203 12650 19343 0,'-5'14'848'0,"3"-2"192"0,-2 0-832 0,-1 5-208 16,1 2 0-16,-1 6 0 0,-2-2 1472 0,-1 4 240 15,-3 5 48-15,0 0 16 0,-2 1-352 0,-2-3-64 16,0-3-16-16,-1-2 0 0,1 1-464 0,1-7-112 16,3-1 0-16,2-10-16 0,3 0-176 0,6-8-48 0,0 0 0 0,0 0 0 15,0 0-128-15,0-13-16 0,2-3-16 0,6-3 0 16,2-4-64-16,3-1-16 0,1-3 0 16,2 3 0-16,1-5-128 0,2 2-32 0,1-2 0 0,0 1 0 15,-1 2 48-15,1 5 0 0,-1-2 0 0,0 4 0 16,0 4-48-16,-3 3 0 0,2 7 0 0,0 4 0 15,-3 3-128-15,0 5 0 0,-1 5 0 0,0 7 0 16,-1 4 0-16,-3 7 0 0,-3-2 0 0,-2 3 0 16,-3 4-176-16,-1 1 176 0,-1 4-128 0,0-2 128 15,-1-2-1200 1,2-5-144-16,2-1-48 0,1-6 0 0,1-4-784 16,1-6-176-16,1-5-16 0,-7-9-6192 0,12-3-1232 0</inkml:trace>
  <inkml:trace contextRef="#ctx0" brushRef="#br0" timeOffset="115330.87">3643 12736 26431 0,'0'0'1168'0,"0"0"240"0,0 0-1120 0,15 0-288 16,2-3 0-16,1-3 0 0,-4-2 496 0,2-2 32 15,1-2 16-15,-1-3 0 0,1-3-16 0,2 2 0 16,1-1 0-16,-3-1 0 0,-6-2 48 0,-1 2 16 0,-2 1 0 0,-2 4 0 15,-2 4-48-15,-3-2-16 16,-2 2 0-16,1 9 0 0,0 0 0 0,-11 3 0 16,-2 4 0-16,-2 5 0 0,-3 2-160 0,-1 7-48 15,0 4 0-15,1 3 0 0,1-2-192 0,1 3-128 0,-1-4 128 0,5 5-128 16,-2-4 0-16,5 2 144 0,1-1-144 0,6-2 0 16,5-6 0-16,4-3 0 0,4-6 0 15,2-1 0 1,1-8-624-16,6-1-80 0,2-5 0 0,3-8-15296 0</inkml:trace>
  <inkml:trace contextRef="#ctx0" brushRef="#br0" timeOffset="115668.59">4370 12347 25791 0,'-10'3'1152'0,"1"1"224"0,-1 0-1104 0,0 0-272 0,1 1 0 0,-3 3 0 0,-2-3 1120 0,2 2 160 15,-1 2 48-15,0-1 0 0,2 3-448 0,-3 2-96 16,2-2-16-16,2 3 0 0,-2-1-192 0,1-2-32 16,4 2-16-16,2-4 0 0,5-9-208 0,0 0-64 15,0 8 0-15,0-8 0 0,0 0-128 0,0 0-128 16,9-2 192-16,1 2-192 0,-1 0 240 0,0-1-64 16,-1-3-16-16,-8 4 0 0,11-7 96 0,-4 2 0 15,-7 5 16-15,9-3 0 0,-9 3-112 0,0 0-32 16,0 0 0-16,9 1 0 0,-9-1 0 0,8 8-128 15,-1 1 192-15,0 0-64 0,-2 4-128 0,1 0 0 16,0-6 0-16,-6-7 128 0,11 9-128 0,-1-4 0 0,1 0 0 0,1-3 0 16,0-4 128-16,1-1-128 0,-2 1 0 0,1-1 128 15,2-2-128-15,0-4 160 0,0 2-160 16,0-2 160-16,-4 4-160 0,3-4 0 0,-1 0 0 0,0-1 0 16,1 5-192-16,-2 1-112 0,-1-3-16 0,2 4-16 31,-1-4-2176-31,1 2-432 0,0 0-96 0</inkml:trace>
  <inkml:trace contextRef="#ctx0" brushRef="#br0" timeOffset="116122.67">4901 11847 28095 0,'6'14'1248'0,"-3"-5"256"0,1 4-1200 15,0 2-304-15,-1 4 0 0,-2 4 0 0,-1 5 1200 0,-1 4 176 16,-1-2 32-16,0 3 16 0,-1 3-256 0,-1 1-48 16,1 3-16-16,-1 1 0 0,-1-2-496 0,1-1-96 15,4 1-32-15,-1-6 0 0,-1-3-352 0,2-3-128 16,3-6 0-16,-1-3 144 0,1-3-144 0,-1-2 0 15,2-4 144-15,0-4-144 0,1 2 176 0,-5-7-48 0,9 1 0 0,0-5 0 16,0-2-128-16,1-6 0 0,-1-1 0 0,1 0 0 16,-2-4 0-16,-2-2 0 0,2-4 0 15,-2 0 0-15,0 0 0 0,0-6 0 16,0 0 0-16,-1-3 0 0,1 2 0 0,2 3 0 16,0 0 0-16,2 4 0 0,0 2 0 0,3 2 0 0,2 3 0 0,0 2 0 15,2 2 288-15,-3 3-32 0,1 0 0 0,1 4 0 16,0 0-16-16,0 0-16 0,1 2 0 0,-1 2 0 15,1 0-224-15,1 1 0 0,-1 2 128 16,2 2-128-16,0 2 0 0,4-1 0 0,2 7 0 0,1-5 0 16,0 5 0-16,-1-2 0 0,2 1 0 0,-2 5 0 15,-1-2-384-15,-3-3-32 16,-4 1 0-16,-1-2 0 0,-5-1-1616 0,-3-3-320 0,-8-6-64 16</inkml:trace>
  <inkml:trace contextRef="#ctx0" brushRef="#br0" timeOffset="116285.7">3900 11950 42383 0,'-17'5'3776'0,"7"1"-3024"16,10-6-608-16,0 0-144 0,-8 6 0 0,8-6-144 15,-2 7 144-15,2-7-208 16,0 0-1008-16,6 12-192 0,4-6-32 0</inkml:trace>
  <inkml:trace contextRef="#ctx0" brushRef="#br0" timeOffset="121986.15">14327 11818 3679 0,'-22'-3'320'0,"8"3"-320"0,-1-1 0 0,-3 0 0 15,2-1 2960-15,-1 2 528 0,-1 0 96 0,2 0 32 16,-1-2-1728-16,2 2-352 0,-1-1-64 0,3-1 0 16,0 1-144-16,2-1-32 0,1-4 0 0,1 4 0 15,0-1-48-15,9 3-16 0,-5-2 0 0,5 2 0 16,0 0-256-16,0 0-48 0,0 0-16 0,0 0 0 16,0 0-400-16,11 0-96 0,1 0-16 0,5 0 0 15,6-1 16-15,6 1 0 0,3-4 0 0,3 1 0 16,1-1-80-16,5 2-16 0,4 1 0 0,0-1 0 15,5 0-96-15,2 0-32 0,1 0 0 0,2-1 0 0,4 0 64 16,-1-1 16-16,0 0 0 0,0 0 0 0,-5-3-16 0,2 0-16 16,-1-2 0-16,1 2 0 0,-2 0 64 0,1-2 16 15,-1 3 0-15,-3-3 0 0,-3 2-128 0,-4-4-32 16,-4 4 0-16,-2-3 0 0,-2 2 32 0,-2-1 0 16,-5 4 0-16,-4 1 0 0,-3-3 0 0,-2 0 16 15,-3 3 0-15,-5-3 0 0,-3 0 160 0,-3 1 16 16,-5 6 16-16,0-13 0 0,-4 2 208 0,-2-1 32 15,-5-3 16-15,-2 1 0 0,-5 0-288 0,-5 1-64 16,-4-2-16-16,-1 0 0 0,-1-2-160 0,-3 3-128 16,-3 4 144-16,3-2-144 0,1 0 0 0,3 3 128 15,2-1-128-15,3 5 0 16,2 1-928-16,6 2-224 0,2-1-64 0,13 3-12656 0,0 0-2528 0</inkml:trace>
  <inkml:trace contextRef="#ctx0" brushRef="#br0" timeOffset="122869.4">22648 11937 10127 0,'-12'9'896'0,"5"-5"-704"16,-2-3-192-16,9-1 0 0,-11 4 1280 0,4 0 240 16,7-4 32-16,0 0 16 0,0 0-80 0,0 0-16 15,0 0 0-15,0 0 0 0,13 4 144 0,3-3 32 16,2-2 0-16,4-1 0 0,2 0-448 0,5-1-96 15,5-2-16-15,6 1 0 0,3-2-192 0,6 2-64 16,5 0 0-16,3 2 0 0,0-3-128 0,-2-2-48 16,-3 2 0-16,1 3 0 0,1-4-112 0,-1 3-32 15,-2-2 0-15,-1 2 0 0,-2 2-128 0,-5 0-16 16,-1-4-16-16,-4 1 0 0,-5-1 32 0,-5 2 0 16,-4 1 0-16,-5-3 0 0,-3 1 32 0,-4 0 16 0,-3 1 0 15,-9 3 0-15,0 0 112 0,0 0 32 0,-2-12 0 0,-5 3 0 16,-3-3 112-16,-5 2 16 0,-4 0 16 0,-4-1 0 15,-2 2-352-15,-3-4-80 0,-5-1-16 0,-2 0 0 16,0 0-272-16,0 1 160 0,4 2-160 0,0 2 128 16,2-2-128-16,3 4 0 0,3 0 0 0,3 2 0 15,2 1-176-15,7 0-64 0,3 0-16 0,8 4 0 32,0 0-2480-32,10-2-496 0,8-1-96 0</inkml:trace>
  <inkml:trace contextRef="#ctx0" brushRef="#br0" timeOffset="123741.63">27647 11288 911 0,'-9'1'0'15,"-1"0"0"-15,1 1 0 0,9-2 0 0,0 0 5072 0,-8 5 944 16,8-5 176-16,0 0 32 0,-2 9-4432 0,2-9-896 15,0 0-192-15,0 0-16 0,0 0 384 0,7 7 80 16,2 0 0-16,4-4 16 0,5 1-32 0,3 0-16 16,6 1 0-16,4-1 0 0,3 0-304 0,7 0-64 15,-1-2-16-15,5 2 0 0,1-2-224 0,3 1-32 16,5-2-16-16,3 3 0 0,2-1-144 0,3 2-48 16,-1-2 0-16,2 0 0 0,-6-3-32 0,2 0-16 0,-2 0 0 15,0 3 0-15,0-1-16 0,2 1 0 0,-1 2 0 16,-2-3 0-16,-2 0 0 0,-4-2 0 0,-5-2 0 0,-2 4 0 15,-2-4-48-15,-3 1-16 0,-4 0 0 0,-1-1 0 16,-2 0 0-16,-4 1 0 0,-6-2 0 0,-1 3 0 16,0 0 32-16,-5 0 0 0,-4-1 0 0,-2 0 0 15,-9 1 32-15,0 0 16 0,0 0 0 0,0 0 0 16,0 0 144-16,0 0 16 0,-7-6 16 0,-4 0 0 16,-5 0-80-16,-3 1 0 0,-4-4-16 0,-5 1 0 15,-3-2-128-15,-4 0-32 0,-5-4 0 0,0 0 0 16,-2-1-16-16,1-3 0 0,-2-1 0 0,1-2 0 15,-1 1 64-15,2 0 16 0,3 1 0 0,4 2 0 16,2 1-32-16,4 0-16 0,2 2 0 0,2 7 0 16,-1-1-160-16,5 2 0 0,3-1 0 0,3 1 0 15,1 6-672-15,13 0-160 0,0 0-48 0,0 0-13088 16,0 0-2624-16</inkml:trace>
  <inkml:trace contextRef="#ctx0" brushRef="#br0" timeOffset="130024.66">12020 16348 22575 0,'0'0'992'0,"-10"5"224"0,-3-4-976 0,1 6-240 0,1-2 0 0,-3 2 0 16,-3 3 608-16,0-2 80 0,-4 2 16 0,-2 2 0 16,-1-1 48-16,-2 3 16 0,-4 1 0 0,-1 2 0 15,-6 2-32-15,-1 0 0 0,-3 0 0 0,-6 4 0 0,-5 2-48 16,-4 0-16-16,-3 4 0 0,1-4 0 0,-1 3-144 16,2-1-16-16,0 5-16 0,1-3 0 0,1-4-304 0,2 1-48 15,1-3-16-15,9-2 0 0,7 0 64 0,6-4 16 16,7-1 0-16,8-4 0 0,6-4 16 0,5 2 0 15,4-10 0-15,6 10 0 0,6 2-224 0,5-5 0 16,8 2 0-16,5-2 0 0,6-1 0 0,3 0 0 16,3-2 0-16,2 2-160 0,6 3 160 0,1-4 0 15,2 3 0-15,3-2 0 0,3 2 0 0,0 1 0 16,2-1 0-16,-5 0 0 0,-6-2 0 0,-4 0 0 16,-3 2 0-16,-5-3 0 0,-5 4-400 0,-4-4 0 15,-3-2 0-15,-5 1 0 16,-3 0-2352-16,-5-4-480 0</inkml:trace>
  <inkml:trace contextRef="#ctx0" brushRef="#br0" timeOffset="130275.47">11102 16765 32079 0,'-17'7'1408'0,"9"-4"320"0,0-2-1392 0,8-1-336 0,0 0 0 0,0 0 0 15,0 0 384-15,0 0 0 0,16 0 0 0,5 0 0 16,3-1-384-16,5-4 0 0,6-4 0 0,5 4 0 16,6-4 224-16,7 3-32 0,6-1 0 0,3-2 0 15,2 1 0-15,-1-4 0 0,1 3 0 0,2 2 0 16,0 1-192-16,3 0 144 0,-1 2-144 0,-3 2 128 0,-6-2-128 16,-7 0-272-16,-7 0 64 0,-1 3 16 15,-2 1-2240-15,-7 1-448 0,-3 3-96 16,-4-1-9312-16</inkml:trace>
  <inkml:trace contextRef="#ctx0" brushRef="#br0" timeOffset="130511.96">11237 16962 29487 0,'0'0'1296'0,"0"0"288"0,0 0-1264 0,9 2-320 15,7 2 0-15,8-4 0 0,6 0 576 0,11-1 64 16,10-2 16-16,7 1 0 0,3-5-464 0,5 2-192 0,1-4 128 0,4 2-128 16,4-6 192-16,4 6-32 15,2-5-16-15,-4 3 0 0,-9 2-144 0,1 0 160 0,-3 0-160 0,-1 0 160 16,-2 2-160-16,0-1 0 0,-4 2 144 0,-4 0-144 31,-8-3-1408-31,-6-1-368 0,-6 2-64 0,-4-2-10992 0</inkml:trace>
  <inkml:trace contextRef="#ctx0" brushRef="#br0" timeOffset="130827.76">11964 16451 13823 0,'0'0'1216'0,"0"0"-960"0,11-1-256 0,5-3 0 0,4 0 3392 0,7 0 640 16,6 0 128-16,5 2 32 0,5-3-3296 0,5 1-672 15,8 0-224-15,8 2 144 0,6-1 240 0,3 2 32 16,2-2 16-16,-2 3 0 0,-3-1-32 0,-2 2 0 16,1 2 0-16,1 1 0 0,0 1-112 0,-5 5-32 15,-4 1 0-15,-8 6 0 0,-8-1 0 0,-7 2 0 16,-7 0 0-16,-5 3 0 0,-10 2 0 0,-8 0-16 16,-8 0 0-16,-10 6 0 0,-3-1 512 0,-10 5 96 15,-3 4 32-15,-10-1 0 0,-10-1-224 0,-7 6-32 16,-7 1-16-16,0 0 0 0,-1 1-224 0,-1-2-32 15,0 1-16-15,2-2 0 0,3-1-336 0,2-9-128 16,4-3 0-16,9-4 0 16,8-7-2384-16,10-4-480 0</inkml:trace>
  <inkml:trace contextRef="#ctx0" brushRef="#br0" timeOffset="131335.87">14593 16480 29247 0,'0'0'1296'0,"0"0"272"0,-4-9-1248 0,2-1-320 16,2 10 0-16,0 0 0 0,8-6 816 0,-8 6 96 15,13 0 32-15,1 6 0 0,1 5-544 0,3 3-96 16,1 2-32-16,2 4 0 0,2 3 144 0,2 9 32 16,-3-2 0-16,3 6 0 0,1 4 64 0,1 1 32 15,1 6 0-15,-1 1 0 0,-2 1 16 0,-2 0 0 0,0-2 0 0,-5 2 0 16,-2-1-112-16,-3-6-32 0,-2-3 0 16,-2 1 0-16,0-1-192 0,-4-5-32 0,-2-3-16 0,-2-3 0 15,-1-4-176-15,-1-2 128 0,-1-7-128 0,4-5 128 16,-2-10-384-16,0 0-64 0,0 0-32 0,0 0 0 31,6-10-2896-31,0-5-576 0,3-17-112 0,1-1-32 0</inkml:trace>
  <inkml:trace contextRef="#ctx0" brushRef="#br0" timeOffset="131563.44">15354 16357 35583 0,'0'0'1584'0,"0"0"320"0,-9 4-1520 0,1-1-384 0,2 1 0 0,0 5 0 0,-1 4 448 0,0 6 32 16,-2 5 0-16,-4 1 0 0,-3 6 0 0,-5 5 0 16,-3 3 0-16,-5 3 0 0,-5 1 224 0,-2 2 64 15,-1 3 0-15,0 4 0 0,-1 4-64 0,0 0 0 16,-3-1 0-16,2 0 0 0,-1 5-352 0,0-4-80 16,-2-2-16-16,0-5 0 0,-1-6-256 0,1-3 0 15,1-3 0-15,7-7 0 0,6-6 0 0,7-5-176 16,4-6 0-16,8-7 0 15,9-6-1168-15,0 0-224 0,10-17-48 0,9-8-10656 16,8 1-2128-16</inkml:trace>
  <inkml:trace contextRef="#ctx0" brushRef="#br0" timeOffset="131876.94">16303 15576 16575 0,'0'0'1472'0,"-6"-3"-1168"0,6 3-304 0,0 0 0 15,-6-7 3904-15,6 7 736 0,0 0 144 0,0 0 16 16,-8 7-2928-16,0-1-592 0,1 7-112 0,-2 1-16 15,-1 6-272-15,-3 4-48 0,-2 1-16 0,-3 6 0 16,-2 2-272-16,-1 3-48 0,0 2-16 0,0 0 0 0,1 0-32 0,2-1-16 16,0-3 0-16,2-1 0 0,1-2-272 0,1-6-160 15,2-1 192-15,1-3-192 0,-1-2 0 0,3-5-192 16,1-5 0-16,1 0 0 16,7-9-2864-16,0 0-560 0</inkml:trace>
  <inkml:trace contextRef="#ctx0" brushRef="#br0" timeOffset="132898.5">17027 16564 4607 0,'-16'5'192'0,"5"1"64"0,-3-2-256 0,1 1 0 0,2-1 0 0,2 1 0 16,9-5 4288-16,0 0 832 0,0 0 144 0,0 0 48 15,5 8-3376-15,4-2-656 0,5-2-144 0,5-3-32 16,1-1 48-16,7-1 0 0,2-3 0 0,9 2 0 16,7-2-352-16,4-1-64 0,5-4-16 0,-1 1 0 15,-3 3-272-15,2-2-48 0,-2 1-16 0,-2 3 0 16,-4 0-256-16,0 1-128 0,-4 2 0 0,-2 2 128 31,-2-1-1472-31,-6 2-320 0,-5-1-48 0</inkml:trace>
  <inkml:trace contextRef="#ctx0" brushRef="#br0" timeOffset="133043.99">17055 17028 30399 0,'0'0'2704'0,"0"0"-2160"16,0 0-544-16,10 10 0 0,5-4 1824 0,9-3 256 16,7 0 48-16,9-3 16 0,7-4-1744 0,3-1-400 15,0-6 0-15,-1 3 0 16,-2-6-704-16,0-2-160 0,0 1-32 0</inkml:trace>
  <inkml:trace contextRef="#ctx0" brushRef="#br0" timeOffset="133803.31">19123 17342 4607 0,'-12'10'400'16,"-2"4"-400"-16,0-3 0 0,4 1 0 0,-1 1 4928 0,2 1 912 16,0-4 176-16,1 1 48 0,2-2-4304 0,2-1-864 15,4-8-160-15,0 0-32 0,0 0 256 0,0 0 64 0,0 0 16 16,0 0 0-16,3-17 0 0,2-1 0 0,4-2 0 0,3-7 0 15,7-1-368-15,4-6-80 0,2-5-16 0,2-6 0 16,4-2-272-16,5-1-64 0,3-3-16 0,2-2 0 16,1-7-96-16,0-4 0 0,0 2-128 0,-3-4 192 15,-3-4-48-15,-1-1-16 0,-1-2 0 0,-1 2 0 16,-2-2 0-16,-1 4 0 0,1 4 0 0,-2 10 0 16,-2 8-128-16,1 3 0 0,-3 7 0 0,-2 7 0 15,-2 5 0-15,-4 6 0 0,-1 4 0 0,-5 7 0 16,-3 0 0-16,-8 8 0 0,0 0 0 0,10 6 0 15,-3 3-144-15,0 9 144 0,-1 7 0 0,1 7 0 16,-2 5-128-16,1 7 128 0,0 3 0 0,-1 7 0 16,-1 8 0-16,1 1 0 0,2 7 0 0,-2 5 0 15,-1-1 0-15,-1-3 0 0,0-6 0 0,-3 1 0 0,-1-4 0 16,-1-3 0-16,1-11 0 0,2-2 0 0,2-3 0 0,-1-5 176 16,1-6-176-16,1-3 160 0,-2-3-160 0,1-5 0 15,-1-3 0-15,2-4 0 16,0-4-1280-16,-4-10-128 0,0 0-16 0,0 0-15136 0</inkml:trace>
  <inkml:trace contextRef="#ctx0" brushRef="#br0" timeOffset="134009.41">19333 16927 37263 0,'0'0'1648'0,"0"0"336"0,0 0-1584 0,0 0-400 0,11-1 0 0,7-1 0 16,7-1 144-16,7 2-144 0,4-2 160 0,3 0-160 15,5-5 224-15,2 3-48 0,4-3-16 0,1 2 0 16,1 2 112-16,1 1 32 0,-1 2 0 0,-2 1 0 16,-3 0-304-16,-4 1 0 0,-2-1 0 0,-3 3 0 31,-1-3-544-31,-3 0-160 0,-1 0-48 0,0 0 0 16,-4 0-2560-16,-2 0-512 0</inkml:trace>
  <inkml:trace contextRef="#ctx0" brushRef="#br0" timeOffset="134236.9">20892 16508 34095 0,'0'0'3024'16,"0"0"-2416"-16,0 0-480 0,8 11-128 0,2 2 736 0,3 5 128 16,2 2 32-16,1 7 0 0,1 4-448 0,0 0-96 15,0 0-16-15,-1 2 0 0,-2 2 64 0,-2 5 16 16,1-1 0-16,0 4 0 0,-1-1-96 0,1 3-32 15,0-6 0-15,2 3 0 0,3 7-160 0,0-8-128 16,1-1 192-16,-1-1-192 0,-1-1 0 0,0-7 0 16,1-4 0-16,-4-6 0 15,1-3-528-15,-2-5-16 0,1-7 0 0,-3-2 0 16,0-7-2112-16,0-3-416 0,-2-5-96 0,-1-6-16 0</inkml:trace>
  <inkml:trace contextRef="#ctx0" brushRef="#br0" timeOffset="134519">21401 16495 27647 0,'0'0'1216'0,"0"0"256"0,0 0-1168 0,0 0-304 0,0 0 0 0,0 0 0 15,0 0 2032-15,0 0 336 0,6 14 80 0,-3 4 16 16,-3 5-1504-16,-4 5-288 0,-3 0-64 0,-3 5-16 16,-5 5 208-16,-3-1 32 0,-2 4 16 0,-3-2 0 15,-4 3-112-15,-1 2-32 0,-3-3 0 0,0 1 0 16,0 1-288-16,1-1-64 0,-2 4-16 0,-1-5 0 15,0-2-336-15,0-1 128 0,3-3-128 0,0-5 0 16,6 1-144-16,3-9-112 0,4-4 0 0,4-4-16 16,4-4-1136-16,4-2-240 15,5-8-32-15,0 0-16 0,8-8-1696 0,5-2-352 16</inkml:trace>
  <inkml:trace contextRef="#ctx0" brushRef="#br0" timeOffset="134872.5">20821 16239 25791 0,'-18'-14'2304'0,"-3"-4"-1856"16,3-3-448-16,3 4 0 0,3-1 1056 0,3 0 112 15,5 4 32-15,3 4 0 0,1-2-656 0,4 4-128 16,2 0-32-16,4 3 0 0,3-4 96 0,5 3 16 0,4-5 0 15,6 4 0-15,6-1 192 0,8 2 32 0,4-1 16 0,4-1 0 16,3 1-96-16,4-2-32 0,4 0 0 0,4 4 0 16,2-1-192-16,3 1-32 0,1 0-16 0,-4-3 0 15,-6 2-176-15,-1-3-48 0,-5 1 0 0,-4 2 0 16,-6-5 208-16,-3-1 32 0,-6 1 16 0,-4-3 0 16,-6 1-16-16,-6 4 0 0,-8-2 0 0,-5 3 0 15,-9-2 128-15,-4 2 32 0,-9-2 0 0,-8 1 0 16,-4-4-160-16,-5 3-48 0,-3 3 0 15,-3-1 0-15,0 3-336 0,1 0 0 0,1 2 0 0,4 1-128 16,2-1-960 0,4 3-192-16,5 3-48 0,4-1-11424 0,4 1-2288 0</inkml:trace>
  <inkml:trace contextRef="#ctx0" brushRef="#br0" timeOffset="135159.1">23207 16395 38063 0,'-12'24'1680'0,"5"-5"368"0,-1 5-1648 0,2 3-400 0,1 3 0 0,0 7 0 15,2 4 224-15,-2 0-32 0,0 2-16 0,0-1 0 16,-3-4-176-16,1 3 160 0,-2-1-160 0,1-2 160 16,-2 1-160-16,0-3 128 0,0 1-128 0,1 0 128 15,0-1-128-15,2-2 0 0,2 0 0 0,2-6 128 32,-1-1-1344-32,1-7-256 0,1-3-64 0,2-4-16 15,0-13-1376-15,0 0-272 0,0 0-48 0,0 0-16 0</inkml:trace>
  <inkml:trace contextRef="#ctx0" brushRef="#br0" timeOffset="135315.81">22460 16892 40655 0,'-18'5'1792'0,"11"-2"384"0,7-3-1728 0,0 0-448 0,0 0 0 0,21 1 0 16,7 0 448-16,7 2 0 0,6-2 0 0,2-2 0 0,2-3-448 0,5 3 0 15,6-2 128-15,7-3-128 0,4-2 0 0,4 0 0 16,3 3 0-16,-5-1 0 0,-6-5-192 15,-3 2 0-15,0-4-16 0,-1 1 0 16,-3 1-1760-16,4-3-336 0,1 1-80 0,-2 2-13680 16</inkml:trace>
  <inkml:trace contextRef="#ctx0" brushRef="#br0" timeOffset="135824.97">24772 15798 39615 0,'0'0'1760'0,"0"0"352"0,-8 5-1680 0,2 2-432 0,1 1 0 0,0 7 0 16,-1 4 256-16,1 9-48 0,-2 4 0 0,-2 4 0 15,-1 2-208-15,-1 5 0 0,0 6 0 0,-3 5 0 16,-4 2 0-16,-2 7 0 0,-4 2 0 0,-2 4 0 15,1 1 0-15,-3 3 0 0,-3 5 0 16,1-1 0-16,-1-3 0 0,0-1 0 0,1-5 0 0,1-5 0 16,3-4 192-16,3-8-48 0,2-4-16 0,3-6 0 15,6-8 528-15,0-4 112 0,6-9 0 0,1-4 16 16,5-9-256-16,0-7-48 0,0 0-16 0,15-6 0 0,3-8-240 16,2-3-48-16,2 0-16 0,5-6 0 15,3 0-160-15,4-3 0 0,5 2 0 0,5 3 0 0,7 2 0 16,2 2 0-16,3 2 0 0,0 2-176 0,-1 7 176 0,5 3 0 15,2 7 0-15,4 2 0 0,1 7 0 0,1 4 128 16,-4 3-128-16,-6 5 128 0,-9 3-128 0,-7 0 0 16,-6 2 0-16,-6 1 0 0,-3 0 0 0,-8-2 0 15,-5 2 0-15,-5-5 0 0,-7 2 0 0,-4 3 176 16,-7-5-176-16,-4 2 192 0,-3-6 96 0,-6-2 32 16,-3-2 0-16,-6-1 0 0,-6-5 240 0,-6-5 48 15,-6-3 16-15,-3-3 0 0,-2-2-240 0,-1-3-64 16,-2-1 0-16,1-4 0 0,0 0-320 0,-1-5 0 15,-8 1-192-15,3 3 64 16,1-3-1008-16,4 3-192 0,6-3-32 0,5 1-16 16,6 2-1488-16,4-1-288 0</inkml:trace>
  <inkml:trace contextRef="#ctx0" brushRef="#br0" timeOffset="137871">755 10102 26607 0,'0'0'1168'0,"0"0"256"0,0 0-1136 0,0 0-288 16,0 0 0-16,11 1 0 0,3 3 0 0,4-2 0 15,3 2 128-15,4-1-128 0,6-3 256 0,3-1-16 16,4-1 0-16,3 1 0 0,1-2 0 0,3 2 0 16,5 1 0-16,6 0 0 0,4 3-112 0,3 1-128 15,2 1 176-15,4-2-176 0,-1 0 176 0,3-2-176 16,-1 1 160-16,3 0-160 0,2 1 128 0,4-2-128 15,3 3 0-15,0-6 144 0,-2-1 48 0,2-1 0 16,5 4 0-16,3-3 0 0,5 1 208 0,-1-6 48 16,-2-1 16-16,3 0 0 0,7 3 48 0,5-2 0 15,-1-4 0-15,4 3 0 0,-1 1 32 0,3 2 16 0,1-3 0 0,4 2 0 16,-3-1-272-16,3 1-48 0,3 2-16 0,-2-2 0 16,-2 0-80-16,3 0-16 0,5 1 0 0,-2 3 0 15,-3-4-128-15,6 2 192 0,0 3-192 0,1-3 192 16,-1-3-192-16,2 2 128 0,1 1-128 0,2-3 128 15,-3-1-128-15,5 3 128 0,1-2-128 0,-1 2 128 16,-3-5-128-16,1 5 0 0,0-3 144 0,1 2-144 16,0 0 0-16,-1-2 0 0,1 3 0 0,0-4 128 15,4 1-128-15,-4-1 0 0,1 3 0 0,2-3 128 16,-2 1-128-16,-1-2 0 0,0 3 0 0,2-1 128 16,2 3-128-16,0-3 0 0,-1 3 0 0,0-3 0 15,-2 4 0-15,2 2 0 0,0-1 0 0,0 2 0 16,-1-2 0-16,2 2 0 0,0-4 0 0,-1 4 128 15,0-2-128-15,1-1 0 0,3 0 0 0,-2 2 0 16,-4 3 0-16,3-1 128 0,-1-1-128 0,0 2 0 0,-7 2 0 0,3-1 0 16,1-1 0-16,-3 3 0 0,-3 2 0 0,1 1 0 15,1-1 0-15,-4 2 128 0,1 0-128 0,-5-1 0 16,2 4 0-16,-2-3 0 0,2 1 0 0,1 1 0 16,1-3 0-16,1 2 0 0,2-4 0 0,-2 2 0 15,1-1 0-15,0-1 0 0,4-2 0 0,-2 2 0 16,-1 0 0-16,2 1 0 0,3-1 0 0,-1 0 0 15,-3 1 0-15,1 1 128 0,3-2-128 0,-2 1 0 16,-5-1 0-16,2 2 0 0,2-2 0 0,-1 0 0 16,-3-2 0-16,0 2 0 0,5-1 0 0,-5-1 128 15,-4 1-128-15,4-1 0 0,3 1 0 0,-2-1 0 16,-5 2 0-16,7-4 128 0,-5 0-128 0,2 0 0 0,0-1 0 0,1 1 0 16,5 1 0-16,-7-1 0 0,4-1 0 0,-1 1 128 15,1 1-128-15,-1-1 0 0,0-1 0 0,1 1 128 16,-2-3-128-16,-1 3 0 0,1 0 0 0,2 0 0 15,-1 0 0-15,0-1 0 0,0-1 0 0,-1 0 0 16,-3 1 0-16,2 0 0 0,3 0 0 0,-3-2 0 16,-2 1 0-16,3 0 0 0,1-2 0 0,1 2 128 15,-2-1-128-15,2 1 0 0,1 1 0 0,0-1 0 16,-3 1 0-16,2 0 0 0,3-1 0 0,-2 0 0 16,-3 2 0-16,1 0 0 0,-1 0 0 0,0 0 0 15,-2-1 0-15,3 1 0 0,2 0 0 0,-3-2 0 16,-3 0 0-16,3 1 128 0,2-1-128 0,-3 1 0 15,-2 0 0-15,-3-1 0 0,0 1 0 0,-1 0 0 0,-2 0 0 0,0-2 0 16,2 3 0-16,0 0 128 0,0 0-128 16,0 0 0-16,-2 0 0 0,2 0 0 0,3 0 0 0,-3 0 0 15,-3 0 0-15,2 3 0 0,3-2 0 0,0-1 128 16,-2-1-128-16,2 1 0 0,4 2 192 0,-2-1-48 16,-2-2 0-16,2 1 0 0,4 1-144 0,-3 1 192 15,-2-2-192-15,1 0 192 0,0-2-192 0,0 1 0 16,5 1 0-16,-4-1 0 0,0-3 0 0,3 2 0 15,3-1 128-15,-6 0-128 0,-2 2 0 0,2-1 0 16,4-2 0-16,-1 0 0 0,-4 2 0 0,3-2 0 16,3 2 128-16,-3 0-128 0,-6-1 0 0,3 0 0 15,5 0 0-15,-2 0 128 0,-2 0-128 0,2-1 128 0,3-1-128 16,0 0 128-16,-3 1 0 0,3-1 0 16,4-3 0-16,-4 3 0 0,-3-1-128 0,4-2 192 0,2 3-192 0,-3-3 192 15,-2 3-192-15,1 1 0 0,-1-4 144 0,-1 1-144 16,-2 2 0-16,1-3 128 0,5 1-128 0,-5 2 0 15,-5-3 0-15,-1 4 0 0,3 1 0 0,-2-4 128 16,4 2-128-16,-2 0 0 0,-1 1 0 0,-2 2 0 16,3-1 0-16,-55 3 0 15,7-1 0-15,7 0 0 0,6-1 0 0,1 1 0 0,1-2 0 0,11 2 0 16,14 2 0-16,-6 2 0 0,-10 0 0 0,144 3 0 16</inkml:trace>
  <inkml:trace contextRef="#ctx0" brushRef="#br0" timeOffset="139128.84">24409 15096 12895 0,'-12'6'1152'0,"-2"2"-928"16,0-4-224-16,0 2 0 0,-3 3 1056 0,1-1 160 16,4 2 48-16,1-6 0 0,2-1 464 0,9-3 80 15,0 0 32-15,0 0 0 0,0 0-272 0,0 0-48 16,0 0-16-16,11-2 0 0,5-1-448 0,6 1-96 15,9-5 0-15,7 2-16 0,7 5-176 0,8-2-48 16,7 0 0-16,2-1 0 0,2-4-400 0,3 3-64 16,5 2-32-16,7 1 0 0,6-3-16 0,-1-1 0 15,-4 1 0-15,-2 1 0 0,-7 1 96 0,2 2 16 16,0 1 0-16,0 2 0 0,-3-1-16 0,-7 1 0 16,-7-1 0-16,-2 1 0 0,-5-3 16 0,-6-1 16 15,-3-1 0-15,-3 0 0 0,-6-2-112 0,-5 0-32 16,-6 0 0-16,-5 1 0 0,-4-1 256 0,-11 4 64 0,2-10 0 0,-4-2 0 15,-5 3 272-15,-6-2 64 0,-7-2 16 0,-1 3 0 16,-6-2-352-16,-2 4-80 16,-4-4-16-16,2 2 0 0,-2 1-240 0,0 0-48 0,0 0-128 15,0 2 192-15,0-2-192 0,-2 2-240 0,2-3 48 16,2 4 16 0,4-4-1984-16,3 3-400 0,3-2-64 0</inkml:trace>
  <inkml:trace contextRef="#ctx0" brushRef="#br0" timeOffset="139920.26">14206 15778 23551 0,'-19'-2'1040'0,"8"1"224"0,0 1-1008 0,11 0-256 15,0 0 0-15,0 0 0 0,0 0 784 0,0 0 112 16,0 0 32-16,12-2 0 0,1-1-432 0,3-1-96 0,3 0-16 0,4 0 0 16,5-1 256-16,1-4 32 15,4 3 16-15,7-3 0 0,5 1 48 0,6 2 16 16,4-3 0-16,2 4 0 0,2-1-128 0,-2 3-32 0,-4 0 0 0,1 2 0 16,-2 0-160-16,-3 1-48 15,1 2 0-15,-1 2 0 0,-4 1-160 0,-3-2-32 0,-3-2-16 0,-6 0 0 16,0-1-48-16,-7-1-128 0,-7 0 192 0,-5 1-64 15,-3-3 224-15,-11 3 32 0,0 0 16 0,0 0 0 16,0 0 352-16,-6-11 64 0,-4 3 16 0,-7-2 0 16,-3 0-96-16,-6 0-16 0,-1-7 0 0,-5 2 0 15,-3 0-352-15,-3 0-80 0,0-2-16 0,1-1 0 16,0 3-272-16,2 1 128 0,2 1-128 0,4 6 0 16,2-2 0-16,5 4-176 0,4 3 0 0,6 1-13392 15,2 0-2688-15</inkml:trace>
  <inkml:trace contextRef="#ctx0" brushRef="#br1" timeOffset="146970.23">952 5919 18431 0,'-25'-12'816'0,"12"6"160"0,0-3-784 0,2 0-192 16,1-4 0-16,1-3 0 0,2 1 2992 0,4-3 544 15,0-2 112-15,2-3 32 0,-1-7-2592 0,4-3-512 16,-1-5-96-16,2-2-32 0,0-9-112 0,1-2-16 16,-4-6-16-16,0-2 0 0,-2-8-304 0,-2-3 160 15,-1-2-160-15,-2-5 128 0,-3-7-128 0,-2 1 0 16,0 0 0-16,1 2 128 0,-1 3-128 0,2 6 0 16,2 2-192-16,2 8 192 0,1 3-128 0,2 10 128 15,1 7 0-15,1 6 0 0,1 3 0 0,1 8 0 16,1-1 128-16,2 7-128 0,-1 4 128 0,3 6-128 15,0 0 128-15,-6 9-128 0,14-2 0 0,2 4 0 0,-1 7 0 16,4 4-176-16,1 5 16 0,3 3 0 0,3 2 0 0,2 4 0 16,2-2 16-16,1 6 0 0,-2-3 0 0,-1 4 0 15,0 2 144-15,0 1 0 0,1 2-144 0,-1 0 144 16,-6 0 0-16,0 0 0 0,0 1 0 0,0-1 0 16,-5 1 0-16,-1-1 0 0,-4-2 0 0,-4 2 0 15,0 0 0-15,-6-1 0 0,-3-3 0 0,-3-1 0 16,-5 1 0-16,-2 0 0 0,-6 0 0 0,-4 0 0 15,-1-4 0-15,-3 2 192 0,-3-1-64 0,-2-1 0 16,-1-1-128-16,-6 1 0 0,-5-4 0 0,-3-1 0 16,-3-3 144-16,0-3-144 0,-2-4 160 0,3-1-160 15,1-2 144-15,22-7-144 0,-4-3 128 0,0 1-128 16,0-2 128-16,2-2-128 0,2 1 128 0,3-3-128 0,3-3 160 16,-12-6-160-16,8-7 192 0,8-3-192 0,5-3 0 0,7-5 0 15,4-6 0-15,5-7 0 0,2-1 0 0,5-9-176 16,3 1 176-16,5-2-208 0,5 2 208 0,-11 20-176 15,6-7 176-15,3-7-160 0,2-3 160 0,3-4-128 16,5-4 128-16,2 1-128 0,1 1 128 0,36-50 0 16,-11 17 0-16,-8 15 0 0,-8 12 0 0,-3 9 0 15,-3 6 0-15,-2 2 0 0,2 5 0 0,-2 8 176 16,-2 8-176-16,-1 3 192 0,-3 6-192 0,-4 5 0 16,-3 9 0-16,-4 8 0 0,-1 5 0 0,-6 13 0 15,-5 9 0-15,-3 11 0 0,-5 10 0 0,-4 13 0 16,-7 10 0-16,-9 11 0 0,-9 10 0 0,-5 4 0 15,-4 1 192-15,-5 4-64 0,-4 3 112 0,2-8 16 16,0-4 0-16,2-1 0 0,3 1 304 0,0-6 64 0,0-4 16 0,5-6 0 16,2-8-512-16,7-5-128 0,3-2 0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15:02.8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17360 2694 11967 0,'0'0'1072'0,"11"-5"-864"0,-2-4-208 0,0 1 0 15,0 2 0-15,0-2 0 0,-9 8 128 0,9-8-128 16,-4-4 1232-16,2 5 208 0,-2-4 32 0,-5 11 16 15,4-9-176-15,-2-1-32 0,-2 10-16 0,3-10 0 0,-3 10-304 0,-1-9-64 16,1 9-16-16,-5-9 0 0,-3 5-176 0,-1 3-16 16,-2 1-16-16,-7 4 0 0,-5 4-224 0,-2-3-64 15,-4 1 0-15,-4 3 0 0,-5-1 128 0,-1 3 0 16,3 6 16-16,-1-1 0 0,0 2-16 0,1 1-16 16,4 1 0-16,2 2 0 0,2-3-272 0,4 4-48 15,1 1-16-15,8-2 0 0,2-2-160 0,5-1 128 16,5-2-128-16,3-3 128 0,3 0-128 0,5-4 0 15,6 1 0-15,4 2 0 0,2-3 176 0,4 3-48 16,4-1-128-16,0 0 192 0,0 1-192 0,0 1 128 16,-1-4-128-16,-3 4 0 0,-2-3 0 0,-5 2 0 0,1 0 0 0,-4 2 0 15,-4 0 160-15,-3 2-160 16,-5-5 160-16,-4 2-160 0,-6 3 512 0,-3-2 0 16,-6 0 0-16,-5 1 0 0,-4 0 128 0,-3-1 48 15,-3-2 0-15,-3 0 0 0,-3-2-304 0,1-3-64 0,1 2-16 0,0-6 0 16,2-2-160-16,4-3-16 0,5-3-128 15,6-5 192 1,6 2-1216-16,6-6-240 0,4-1-48 0,8-1-9808 0,8-3-1952 0</inkml:trace>
  <inkml:trace contextRef="#ctx0" brushRef="#br0" timeOffset="300.64">17754 2826 11055 0,'-14'9'976'0,"5"3"-784"15,-3-1-192-15,0 6 0 0,-6 2 2304 0,0 5 432 16,0 1 80-16,-1 6 0 0,0-2-848 0,1 3-176 16,2-2-48-16,1 1 0 0,1-1-784 0,5 2-144 15,4 0-48-15,5-6 0 0,6-3-464 0,6-5-112 16,1-6 0-16,8-5-16 0,4-4 336 0,6-5 80 16,4-4 16-16,6-4 0 0,2-7-48 0,0-2-16 15,1-4 0-15,-7-1 0 0,-2 0 32 0,-3 1 16 16,-5-3 0-16,-7 1 0 0,-6 0 160 0,-5 0 16 15,-3-3 16-15,-6 2 0 0,-5 5-112 0,-4 0-32 16,-4 2 0-16,-4 3 0 0,-5 0-416 0,-5 4-96 16,1 3 0-16,-4 0-128 0,1 3 0 0,3 1-304 15,3 2 48-15,4 2 0 16,2 1-2368-16,6 1-480 0</inkml:trace>
  <inkml:trace contextRef="#ctx0" brushRef="#br0" timeOffset="749.15">18384 2910 21135 0,'-7'20'928'0,"2"1"208"0,-3 3-912 0,-2 4-224 0,-2 2 0 0,-2 2 0 16,-1-1 1616-16,-1-5 288 0,2 1 48 0,1-5 16 15,1-4-720-15,4-5-144 0,1-4-16 0,7-9-16 16,0 0-192-16,0 0-48 0,5-6 0 0,4-7 0 15,4-2 64-15,3-1 16 0,3-4 0 0,2-2 0 0,-1-3-480 0,2-4-112 16,1-4 0-16,0 3-16 0,-1 3-304 0,0 0 128 16,0 3-128-16,-1 5 0 0,1 3 0 0,-2 2 0 15,-1 1 0-15,-4 5 0 0,-2 8 0 0,0 5-144 16,-4 4 144-16,0 5-128 0,-5-1 128 0,-1 8 0 16,-3 2 0-16,-2 3-128 0,-6 0 128 0,1-1 0 15,-1 1 0-15,-4-3 0 0,0-1 0 0,2-4 0 16,3-4 0-16,3-6 128 0,4-8-128 0,0 0 0 15,0 0 128-15,0 0-128 0,7-8 272 0,4-6-16 16,2-3 0-16,1-2 0 0,4-3 0 0,-1-4 0 16,1-2 0-16,0 1 0 0,2 3-256 0,2 2 0 15,0 2 128-15,2 5-128 0,1 3 0 0,1 7 0 16,-2 3 0-16,-3 4 0 0,1 6 0 0,-5 5-192 16,-5 3 192-16,0 4-192 0,-6-6 192 0,-1 4-144 15,-2 4 144-15,-2 2-128 0,-2 4-16 0,-1 1 0 16,0-1 0-16,1 4 0 15,-3 26-2608-15,3-9-528 0,2-7-112 0,4-11 0 0</inkml:trace>
  <inkml:trace contextRef="#ctx0" brushRef="#br0" timeOffset="1167.56">19584 2876 13823 0,'-10'14'1216'0,"2"-4"-960"15,3-1-256-15,0 2 0 0,0-3 1376 0,1 1 224 16,2-2 64-16,2-7 0 0,0 0-64 0,0 0 0 16,10 9 0-16,1-5 0 0,6-4-320 0,1-4-80 15,1-5-16-15,-1 1 0 0,3-5-400 0,0 1-80 16,-1 1 0-16,0-3-16 0,-1-4-272 0,-1 3-48 16,-4 2-16-16,-1 4 0 0,-2-5 0 0,-3 3 0 15,-8 11 0-15,2-8 0 0,-2 8 256 0,0 0 48 16,-5-4 16-16,-4 7 0 0,1 3-432 0,-5 7-96 15,-1 4-16-15,0 2 0 0,-1 4-128 0,-1 3 0 16,1 2 0-16,2 1 0 0,2 3 0 0,1-4 128 0,0 1-128 0,2-3 0 16,4 1 0-16,4-7 0 0,4-1 0 0,2-4 0 31,2-2-2064-31,5-5-400 0,3-6-80 0</inkml:trace>
  <inkml:trace contextRef="#ctx0" brushRef="#br0" timeOffset="1434.12">20588 2403 20207 0,'0'0'896'0,"0"0"192"0,-3 18-880 0,-2 2-208 15,-2 8 0-15,0 3 0 0,-2 0 1216 0,0 4 192 16,0-1 32-16,0 2 16 0,-1 6-240 0,0 3-64 16,-1-3 0-16,3 7 0 0,0 1-704 0,2 1-128 15,-1-2-48-15,3-4 0 0,1-5-272 0,0-6 0 16,6-3 128-16,-1-9-128 16,2-4-1664-16,1-4-384 0,1-4-64 0</inkml:trace>
  <inkml:trace contextRef="#ctx0" brushRef="#br0" timeOffset="1955.24">20357 2745 28559 0,'0'0'2544'0,"11"4"-2032"15,3-4-512-15,4-2 0 0,4 1-176 0,3 0-128 16,5 0-16-16,1-2-16 0,5-7 976 0,2 0 208 0,3-4 48 0,-1 0 0 16,2-1-384-16,-1 2-80 0,4-1-16 0,-1 1 0 31,0 4-1408-31,-2-1-288 0,-3 2-48 0</inkml:trace>
  <inkml:trace contextRef="#ctx0" brushRef="#br0" timeOffset="2451.01">21247 2712 21183 0,'0'19'1888'0,"0"3"-1504"15,-1 2-384-15,-1-1 0 0,1 5 768 0,-2-2 96 16,-2 5 16-16,-1-6 0 0,-3 3 304 0,2-5 64 15,0-1 16-15,1-5 0 0,1-4-752 0,-2-1-128 16,7-12-48-16,0 0 0 0,0 0 128 0,0 0 32 16,0 0 0-16,8-12 0 0,3-1 176 0,2-4 32 15,0-5 16-15,1 0 0 0,1-2-464 0,0-1-80 16,1 2-32-16,0-2 0 0,1 0-144 0,-1 5 0 16,-2 2 0-16,0 4 0 0,1 4 0 0,-1 0 0 15,0 5 0-15,0 2 0 0,-1 6 0 0,-3 1 0 16,-1 7 0-16,-3-2 0 0,-2 4 0 0,-2 1 0 15,-2 1-176-15,-2 5 176 0,-2 1 0 0,-1 0 0 16,-2-2 0-16,-1 4 0 0,-3 3 0 0,2-5 0 16,0-3 0-16,3 0 128 0,0-8-128 0,3-1 176 15,3-9-176-15,0 0 192 0,0 0 96 0,0 0 32 0,0 0 0 0,12-10 0 16,4-1 176-16,0-2 32 0,-2-3 16 16,1 1 0-16,1 1-288 0,-2-1-64 0,0-2-16 15,-2 1 0-15,1 0-176 0,1 4 0 0,0 2 0 0,-1-1 0 16,-2 8 0-16,-2-1 0 0,-9 4 0 0,11 0 0 15,-11 0 0-15,11 9 0 0,-4 5 0 0,0 1-176 16,-4-1 176-16,1 2 0 0,0 2 0 0,-4 1 0 0,-1 3 0 0,0-2 0 16,-1 2 0-16,1-3 0 0,0-5 0 0,1 0 0 15,1-5 0-15,-1-9-128 0,0 0 128 0,0 0 0 16,10 7-144-16,0-5 144 16,2-4-448-16,-3-3-32 0,0-1 0 0,1 0 0 15,0-6-2208-15,1 1-448 0,1-2-96 0</inkml:trace>
  <inkml:trace contextRef="#ctx0" brushRef="#br0" timeOffset="2817.95">21961 2829 23903 0,'0'0'1056'0,"0"0"224"0,0 0-1024 0,0 0-256 16,13-3 0-16,0-2 0 0,-1 1 896 0,2 2 128 15,2-2 16-15,-1-5 16 0,1 0-48 0,1-2-16 0,-8 6 0 0,1-2 0 16,-1 0-544-16,2-1-96 16,-2-2-32-16,0 2 0 0,-3-2-144 0,0 4-48 0,-3-2 0 0,-1 3 0 15,-2 5 96-15,0 0 16 0,-7 1 0 0,-2 3 0 16,-3 4-96-16,0-1-16 0,-2 6 0 0,0-1 0 15,-1 3 64-15,0 0 16 0,-1 0 0 0,-8 16 0 16,10-6-16-16,4-3-16 0,6-4 0 0,6-6 0 16,4 0-48-16,4-6 0 0,2-1 0 0,3-1 0 15,4-7 0-15,4 1-128 0,4-3 192 0,-1-2-64 16,0-4-448-16,-2 0-112 0,0-1-16 0,-6 1 0 16,3-1-2560-16,1 1-512 0</inkml:trace>
  <inkml:trace contextRef="#ctx0" brushRef="#br0" timeOffset="3102.14">22603 2693 22799 0,'0'0'1008'0,"0"0"208"0,0 0-960 0,0 0-256 16,-9 12 0-16,-1 0 0 0,-3 2 1568 0,-1-1 272 16,-1-2 48-16,-1-1 16 0,-2 4-432 0,0 0-96 15,1-1-16-15,2 2 0 0,1-1-304 0,4 1-64 16,0-1-16-16,4-2 0 0,-1-2-272 0,7-10-48 15,0 0-16-15,-2 13 0 0,2-13-208 0,5 9-48 16,0 2-16-16,-5-11 0 0,10 9-96 0,0 2-16 16,-1 1 0-16,-1-2 0 0,-2 1-256 0,-2 1 128 15,-2 2-128-15,-2 0 0 0,-2 1 176 0,-3-3-176 16,-5 0 160-16,-3 2-160 0,-2-1 320 0,-2-3-48 16,-2 2 0-16,0-5 0 0,0 1-80 0,0-3 0 0,1 0-16 0,0-4 0 31,2-2-688-31,0-3-144 0,4-1-32 0,2-5-12144 0,2-2-2432 0</inkml:trace>
  <inkml:trace contextRef="#ctx0" brushRef="#br0" timeOffset="3620.02">24699 2719 26719 0,'0'0'2368'0,"4"-10"-1888"15,1 5-480-15,-5 5 0 0,0 0 128 0,0 0-128 0,0 0 0 0,10 3 144 16,-10-3 352-16,12 10 64 0,-6-2 16 0,0 0 0 15,2 4-64-15,1 3-16 0,2 2 0 0,0 2 0 16,3 1-16-16,0 3 0 0,1 5 0 0,11 21 0 16,-4-7-96-16,-8-12 0 0,0-2-16 0,5 11 0 15,-1-5-224-15,-2-3-144 0,-4-3 192 0,1-5-192 16,-6-9 192-16,-2-3-192 0,2 1 192 0,-1 0-192 0,0-4-192 16,1 1-160-16,-1-4-32 0,0-4-9600 15,5-5-1936-15</inkml:trace>
  <inkml:trace contextRef="#ctx0" brushRef="#br0" timeOffset="3813.15">25251 2642 19343 0,'0'0'1728'0,"-9"9"-1392"16,0-2-336-16,-1 6 0 0,-3 5 1712 0,-3 0 272 15,-7 2 48-15,-4 4 16 0,-1 0-448 0,-4 4-96 16,-1 7-16-16,0 0 0 0,0 2-256 0,3 4-48 15,0-2-16-15,-1-1 0 0,0-2-464 0,2-4-80 16,4-4-32-16,2-2 0 0,4-4-352 0,5-2-80 16,0-1-16-16,3-3 0 0,4-1-144 0,4-6 0 15,3-9 0-15,0 0 0 16,9 6-1376-16,4-6-208 0,3-6-32 0,-2-2-14000 0</inkml:trace>
  <inkml:trace contextRef="#ctx0" brushRef="#br0" timeOffset="4087.13">25852 2339 25791 0,'0'0'2304'0,"0"0"-1856"0,0 0-448 0,0 0 0 0,0 0 992 0,0 0 96 16,-6 11 32-16,-2-3 0 0,-1 4 128 0,-2 3 32 16,-3 3 0-16,-9 14 0 0,0-2-240 0,-1-1-32 15,2-1-16-15,-1-3 0 0,1-5-480 0,2 2-112 16,3-5-16-16,3 0 0 0,2-2-240 0,5-1-144 16,0-1 160-16,6-7-160 15,1-6-832-15,0 0-256 0,0 0-48 0,9 1-15344 0</inkml:trace>
  <inkml:trace contextRef="#ctx0" brushRef="#br0" timeOffset="4360.7">26002 2812 24879 0,'0'0'1088'0,"0"0"256"0,0 0-1088 0,13 4-256 0,1-1 0 0,4-1 0 16,1-1 1040-16,2-1 160 0,3 0 16 0,3-1 16 0,4-3-576 0,-10 3-112 15,1 0-32-15,1-2 0 16,1-1-944-16,-1-1-192 0,-4 3-32 0</inkml:trace>
  <inkml:trace contextRef="#ctx0" brushRef="#br0" timeOffset="4514.96">26069 3096 32703 0,'16'0'1456'0,"-1"0"288"0,5 0-1392 0,4 0-352 15,3 0 0-15,-5-2 0 0,3-1 512 0,2-2 48 16,2-1 0-16,2-2 0 0,0 0 16 0,0-2 0 0,-1 2 0 15,-3-3-11216 1,0-1-2240-16</inkml:trace>
  <inkml:trace contextRef="#ctx0" brushRef="#br0" timeOffset="5081.14">27313 3250 13823 0,'-16'2'1216'0,"16"-2"-960"0,-11 5-256 0,2-1 0 0,0-3 2800 0,9-1 512 15,-9 5 96-15,9-5 32 0,0 0-1936 0,0 0-384 16,0 0-80-16,-4-7-16 0,1-7 192 0,6-4 48 16,3-2 0-16,2-3 0 0,3-1-432 0,1-2-96 15,2-6-16-15,3-2 0 0,3-7-400 0,1 1-64 16,-2-6-32-16,0-1 0 0,-2-1-224 0,1-5 128 16,0-1-128-16,0 3 0 0,-2 1 0 0,1 5 128 15,1-5-128-15,-1 7 0 0,-1 7 0 0,0 10 0 0,-2 4 0 0,0 7 0 16,0 2 0-16,0 13-192 0,-1 11 192 0,0 10-208 15,-1 13 16-15,2 4 16 0,-1 0 0 16,0 8 0-16,-3 0 176 0,-1 6-128 0,-3 5 128 0,-2 4-128 16,0 1 128-16,-2 1 0 0,0-6 0 15,-2-6 0-15,0-9 0 0,0 0 0 0,0-4 0 0,-2-8 0 16,1-2 0-16,-2-7-240 0,1-5 64 0,-2-2 16 16,0-8-672-1,4-6-144-15,0 0-32 0,-6-2-14096 0</inkml:trace>
  <inkml:trace contextRef="#ctx0" brushRef="#br0" timeOffset="5342.02">27393 2904 23951 0,'0'0'1056'0,"7"5"224"0,5-1-1024 0,4 1-256 16,3-3 0-16,6 0 0 0,1 0 1360 0,5-1 224 16,2-1 32-16,4-2 16 0,3-1-192 0,4 1-32 15,-1-1-16-15,-3 1 0 0,-4 0-1008 0,-3 2-208 16,-1 0-48-16,-4 0 0 15,-4-1-1984-15,-2 1-416 0,-2 0-80 0,0 3-16 0</inkml:trace>
  <inkml:trace contextRef="#ctx0" brushRef="#br0" timeOffset="5531.95">28543 2686 23951 0,'0'0'1056'0,"1"6"224"0,2 2-1024 0,-1 1-256 0,0 4 0 0,0 0 0 16,2 2 1568-16,0 2 256 0,0 0 48 0,1 4 16 16,0 2-672-16,1-1-128 0,2 4-16 0,-1 2-16 15,-1 5-704-15,1-1-144 0,1-3-16 0,5 12-16 16,-1-6-176-16,1-4 0 0,-3-3 0 0,3-7 0 16,0 0 0-16,-1-5 0 0,0-3 0 0,-3-7 0 15,1 4-544 1,0-5-144-16,0-5-16 0,3-2-9296 0,-2-10-1856 0</inkml:trace>
  <inkml:trace contextRef="#ctx0" brushRef="#br0" timeOffset="5801.37">28861 2629 25455 0,'0'0'1120'0,"-9"10"240"0,0 4-1088 0,-2 3-272 16,-5 2 0-16,-1 3 0 0,-5 0 1136 0,-1 4 160 15,0-1 48-15,-1 6 0 0,-1 1 80 0,-1-2 32 16,2 3 0-16,-1 3 0 0,-2-1-592 0,0 1-112 0,-1-2-32 0,8-11 0 16,1 3-464-16,-10 9-80 15,2-7-32-15,5-2 0 0,5-7-144 0,3-2 0 16,2-3 0-16,5-5 0 0,1-1-192 0,6-8-112 0,0 0-16 16,0 0-16-1,0 0-1792-15,0 0-368 0,8-12-64 0,0 0-11520 0</inkml:trace>
  <inkml:trace contextRef="#ctx0" brushRef="#br0" timeOffset="6240.08">28515 2463 23951 0,'-23'-3'2128'0,"11"4"-1696"15,-1 2-432-15,1-2 0 0,1-2 736 0,2 1 64 16,9 0 16-16,0 0 0 0,0 0 352 0,0 0 80 16,0 0 16-16,6-6 0 0,5-1-368 0,5-3-64 15,3 0 0-15,9 0-16 0,4-3-352 0,4 3-64 16,2-2-16-16,9 5 0 0,5-1-144 0,-9 4-48 15,-5 3 0-15,4-1 0 0,4-1 0 0,1-1-16 16,0 2 0-16,0 0 0 0,-1 4 80 0,-3 0 32 16,-2 3 0-16,9-1 0 0,-6-3 48 0,-9 2 16 15,-7-1 0-15,-5 0 0 0,-6-2 96 0,-5 0 0 16,-3-2 16-16,-9 2 0 0,0 0 80 0,-4-6 16 16,-7-5 0-16,-3 1 0 0,-8-3-176 0,-4-2-48 15,-5 1 0-15,-2 1 0 0,0-4-112 0,-3 1-32 16,1 1 0-16,1-1 0 0,8 4-64 0,-1 1-128 0,1-1 176 15,-1 0-176-15,2 3 0 0,1-2 0 0,1 3 0 16,2 1-144 0,-5 0-1888-16,5 4-368 0,5-1-80 0</inkml:trace>
  <inkml:trace contextRef="#ctx0" brushRef="#br0" timeOffset="7418.26">17707 3907 4607 0,'0'0'400'0,"0"0"-400"15,-10-2 0-15,-1-3 0 0,1-2 1776 0,0 0 272 16,0-4 48-16,-3 2 16 0,-1-2-128 0,2 5 0 16,-1 3-16-16,-1 0 0 0,-1 3-320 0,-2 5-64 0,-2 3-16 0,-1 5 0 15,-2 4-416-15,-3 4-64 16,-5 7-32-16,-1 1 0 0,-2 5-400 0,1 2-80 0,3 1 0 0,2-1-16 16,4 0 16-16,4 0 16 0,5-3 0 15,6-3 0-15,2-7-240 0,7-3-48 0,4-2-16 0,5-1 0 16,4-3-144-16,7-3-16 0,5-4-128 0,4-6 192 15,4-4-192-15,5-6 0 0,5 0 0 0,-2-5-160 16,0 1-2000 0,-2-3-400-16</inkml:trace>
  <inkml:trace contextRef="#ctx0" brushRef="#br0" timeOffset="7756.37">17980 4059 24879 0,'-8'7'2208'0,"-2"4"-1760"15,-1 0-448-15,-2 6 0 0,-3 1 688 0,-2 2 48 16,1 2 16-16,-3 2 0 0,1-4 576 0,2-1 112 16,2 2 32-16,4-2 0 0,4-3-544 0,2-1-96 15,4-1-32-15,5-3 0 0,3-1-496 0,7-3-112 16,5-3 0-16,7-4-16 0,3-4-48 0,4-1-128 16,0-2 192-16,3-6-64 0,-1-4-128 0,-2-2 160 15,-1 2-160-15,-3-3 160 0,-2 3-160 0,-5-1 128 16,-4 1-128-16,-4 1 128 0,-6 2 192 0,-3 2 48 15,-6 0 0-15,-4-1 0 0,-6 3 96 0,-6-3 32 16,-3 7 0-16,-4-3 0 0,-4 4-256 0,-3-2-48 0,-2 4-16 0,1 0 0 16,1 1-176-16,4 2-272 15,4-3 64-15,8 2 16 16,5-1-2192-16,10 2-432 0,0 0-96 0</inkml:trace>
  <inkml:trace contextRef="#ctx0" brushRef="#br0" timeOffset="8154.61">18430 3977 21247 0,'-13'17'944'0,"4"0"192"0,1 1-912 0,-3 2-224 0,1 4 0 0,-1 2 0 15,-2-5 1184-15,0 1 192 0,1-1 32 0,-1 1 16 0,1-3 80 0,4-1 16 16,-1-4 0-16,4-3 0 16,5-11-656-16,0 0-128 0,0 0-32 0,0 0 0 0,0 0-160 0,6-5-32 15,2-7-16-15,3-4 0 0,0-3-48 0,5-1-16 16,1 1 0-16,1-5 0 0,0-4-272 0,0 2-160 15,0-2 192-15,-1 4-192 0,0-3 128 0,-2 6-128 16,2 2 0-16,-1 4 0 0,0 3 0 0,-2 4 0 16,-3 5 0-16,-11 3 0 0,11 3 0 0,-4 11-192 15,-1 4 48-15,-3 3 16 0,-5 1 128 0,-1 5-128 16,-6-3 128-16,-1 3-128 0,-2-3 128 0,-1 0 0 16,2 0 0-16,-1-3 0 0,1-5 0 0,2-4 128 15,3-2-128-15,6-10 0 0,0 0 128 0,0 0-128 16,0 0 160-16,7-12-160 0,4-2 256 0,1-3-32 15,4-4-16-15,1 0 0 0,1-1-80 0,-4 4 0 16,0 1-128-16,1-4 192 0,2 0-192 0,-1-1 0 16,1 2-192-16,1 2 192 0,0 4 0 0,-2 5 0 15,-1 4 0-15,4 1 0 0,-5 9 0 0,-3 4-128 16,-5 6 128-16,-1 4-160 0,-4 3 160 0,-1 3 0 16,-2 0 0-16,-2 4 0 0,-1-1 0 0,-3 2 0 0,1 2 0 15,1 0 0 1,3 0-1456-16,1-4-208 0,5-8-32 0,2-4-16 15,3-3-1040-15,4-9-192 0</inkml:trace>
  <inkml:trace contextRef="#ctx0" brushRef="#br0" timeOffset="8432.56">19105 4109 5519 0,'0'0'240'0,"0"0"64"0,0 0-304 0,8-3 0 16,2-1 0-16,1 1 0 0,2-5 4480 0,1 0 848 16,0-1 176-16,4-1 16 0,0-6-3728 0,1-1-736 15,1 1-160-15,2-1-16 0,-2 1-128 0,-1-1-32 16,-4 1 0-16,3-7 0 0,-5 2-176 0,-6 5-32 16,-3 3-16-16,-4 6 0 0,0 7 112 0,-9-4 32 15,-3 6 0-15,-5 5 0 0,-2 7-192 0,-4 2-48 16,-1 3 0-16,6-2 0 0,0 2 48 0,-10 13 16 15,5-4 0-15,4 1 0 0,4-4-128 0,6 1-16 16,7-4-16-16,-1 0 0 0,2-4-304 0,3-5 160 16,4-5-160-16,1 1 128 0,3-2-304 0,4-2-64 15,4-5-16-15,13-5 0 16,0-2-2368-16,5-4-464 0,2 1-112 0</inkml:trace>
  <inkml:trace contextRef="#ctx0" brushRef="#br0" timeOffset="8702.19">19785 3923 22111 0,'-6'3'1968'0,"-3"1"-1584"0,0 1-384 0,-3 0 0 16,0 0 960-16,-7 9 128 0,0 0 0 0,7-7 16 16,2 2 240-16,1-1 64 0,1 2 0 0,3-2 0 0,2 2-528 0,1-3-112 15,4 5 0-15,1-4-16 0,8 2-336 0,-1-3-64 16,2 4-16-16,4-3 0 0,0 5-112 0,2-3-32 15,1 3 0-15,-1 1 0 0,-2 4 80 0,-2-3 16 16,-3 0 0-16,-5 2 0 0,-4-2 128 0,-3 0 32 16,-4 1 0-16,-5-2 0 0,-4 1 272 0,-3 0 64 15,-2-3 16-15,-10 4 0 0,-1-3-288 0,2-6-48 16,0 2-16-16,9-6 0 0,0-2-320 0,-2-1-128 16,3-1 0-16,3-2-12672 15,0-4-2592-15</inkml:trace>
  <inkml:trace contextRef="#ctx0" brushRef="#br0" timeOffset="9619.69">22476 3748 26719 0,'-16'-33'1184'0,"5"12"240"0,2 0-1136 0,1-3-288 16,-1-4 0-16,0 6 0 0,0 2 832 0,-1 6 128 15,-2 2 0-15,1 7 16 0,-2 3-176 0,-2 0-32 16,-3 2-16-16,-1 4 0 0,-3 5-368 0,-2 4-64 16,1 3 0-16,0 5-16 0,-1 3-128 0,3 1-32 15,2 6 0-15,2-1 0 0,2 3-144 0,1 3 0 16,2 3 144-16,2 2-144 0,0-3 0 0,1 0 0 15,-1 2 0-15,2-2 0 0,2-3 0 0,1-3 0 16,0-4 0-16,1-6 0 0,2-2-352 0,-1-2 16 0,-1-3 0 16,0-5 0-16,-1 0-48 0,0-2-16 15,5-8 0-15,-6 6 0 16,6-6-48-16,-9 2 0 0,-1-4 0 0,-2 1 0 16,0 0-576-16,-1-4-128 0,0-2-32 0,-1 5 0 15,3 1-160-15,1-1-16 0,-1 2-16 0,1-1 0 0,1 0 1072 0,9 1 304 0,-10 0 0 0,10 0-128 16,-9 0 976-16,9 0 208 15,0 0 32-15,0 0 16 0,0 0 16 0,0 0 0 0,8-8 0 16,3 4 0-16,5 1-480 0,4-4-80 0,4 1-32 0,3 1 0 16,2-4-208-16,3 1-32 0,1-3-16 0,1-2 0 15,0 0-48-15,1-2-16 0,-2 2 0 0,1 3 0 16,-3-1-64-16,-2 1-16 0,0 1 0 0,-3 0 0 16,-1 2-128-16,-3 4 160 0,-3 0-160 0,-3 2 160 15,-2 0-160-15,-2 1 0 0,-12 0 0 0,10 3 0 16,-10-3 0-16,0 0 128 0,2 11 0 0,-3 1 0 15,-4 4 64-15,-4-1 16 0,-2 1 0 0,-3 2 0 0,1 1-80 16,-1 2 0-16,-1-1-128 0,1 1 192 0,1 0-192 16,4-3 128-16,1-3-128 0,6 0 0 0,-1-3 144 15,3-12-144-15,5 7 128 0,4-2-128 0,3-1 192 0,-1-4-32 16,5-5-16-16,1 0 0 0,2-1 64 16,0-5 16-16,4 1 0 0,-2-1 0 0,-2-2-96 0,-1 3-128 15,-4-3 176-15,-3 2-176 0,-2 4 0 0,-2 1 0 16,-7 6 0-16,0 0 0 0,0 0 0 0,0 0 0 15,0 0 0-15,0 0 0 0,0 0 0 0,0 0 0 16,-11 0 0-16,1 1-192 0,1 2-96 0,-1-1-16 16,0 0 0-16,1 0 0 15,9-2-272-15,-9 4-64 0,0 0-16 0,9-4 0 16,0 0-128-16,0 0-32 0,0 0 0 0,0 0 0 16,0 0-256-16,0 0-48 0,0 0-16 0,0 0 0 15,0 0-384-15,0 0-80 0,0 0 0 0,11 2-16 16,-11-2-1392-16,0 0-288 0</inkml:trace>
  <inkml:trace contextRef="#ctx0" brushRef="#br0" timeOffset="10049.29">22425 3992 20271 0,'0'0'896'0,"0"0"192"0,0 0-880 0,0 0-208 15,0 0 0-15,0 0 0 0,0 0 1232 0,-5 10 208 16,-1 1 32-16,-1 5 16 0,1-1-144 0,1 4-16 15,-1 1-16-15,1 1 0 0,-1 0-256 0,0 3-48 16,2-3-16-16,0-1 0 0,1 0-336 0,-1 2-64 16,0-3-16-16,0-4 0 0,2-2-176 0,0-4-32 0,2-9-16 15,0 0 0-15,0 0 112 0,0 0 32 16,0 0 0-16,0 0 0 0,12-3 64 0,-1-3 16 16,2-8 0-16,1-2 0 0,2-2-256 0,1-1-32 0,1 0-16 0,0 0 0 15,-3-2-272-15,0 0 128 0,0-5-128 16,1 5 0-16,-2 2 0 0,1-1 0 0,1 4 0 15,2-1 0-15,-3 5 0 0,2 3 0 16,-2 0 0-16,-1 5 0 16,0 4-768-16,-1 3-144 0,1 0-48 0,-1 3 0 15,-2-4-2336-15,0-1-480 0</inkml:trace>
  <inkml:trace contextRef="#ctx0" brushRef="#br0" timeOffset="10365.65">23103 3983 24991 0,'0'0'1104'0,"-5"8"240"0,-3-1-1088 0,-1 6-256 0,-2 1 0 0,-3 4 0 0,-3-2 1456 0,-1 2 224 15,-1-3 48-15,0 2 16 0,1-2-400 0,2 0-64 16,1 2-32-16,2-3 0 0,4-3-736 0,3 1-160 16,3 0-32-16,4-5 0 0,-1-7-128 0,9 4-16 15,4-3-16-15,11-4 0 0,3-3 48 0,1-3 16 16,-1-2 0-16,-1-1 0 0,1 3-32 0,-3-2-16 15,-4-3 0-15,-3 1 0 0,-4 0 48 0,-6-1 16 16,-2 2 0-16,-3 2 0 0,-5-3 192 0,-2 3 32 16,-5 1 16-16,-2 0 0 0,-5 0-272 0,-1 3-48 15,-4-1-16-15,6 3 0 0,-6 2-144 0,-1-1 0 0,0 1 0 0,2-2-176 32,3 1-1360-32,4 0-256 0,2 0-64 0,1-5-14864 0</inkml:trace>
  <inkml:trace contextRef="#ctx0" brushRef="#br0" timeOffset="10776.16">23456 3928 21247 0,'0'0'944'0,"0"0"192"0,1 12-912 0,-1-2-224 0,0 4 0 0,-1 0 0 16,-1 2 1440-16,-4 0 240 0,0-1 48 0,-2-1 16 15,0 1-208-15,-1 2-32 0,0-2-16 0,-4 5 0 0,0-3-592 16,3-3-112-16,1-5-16 0,4 0-16 15,5-9-96-15,0 0-16 0,0 0 0 0,0 0 0 0,0 0 64 0,7-6 0 16,0-4 0-16,3 0 0 0,2 0-272 0,0-2-48 16,2 1-16-16,0-3 0 0,2-2-368 0,2-2 128 15,-1 0-128-15,1 1 0 0,0 2 0 0,0 2 0 16,-1 3 0-16,0 0 0 0,1 4 0 0,-4 3 0 16,0 3 0-16,-2 3 0 0,1 2 0 0,-5 6 0 15,-3 2-176-15,0 1 176 0,-4 3-160 0,-2-1 160 16,-2 2-160-16,-2 0 160 0,0-1 0 0,1 0 0 15,-1-4 0-15,0-4 0 0,1-1 0 0,4-8 0 16,0 0 0-16,0 0 0 0,0 0 0 0,9-8 192 16,2-3-64-16,0-4-128 0,0-1 160 0,2-2-160 15,1-1 128-15,1 1-128 0,2 0 0 0,1 0 0 16,-2 1 128-16,2 0-128 0,0 3 0 0,0 5 0 0,-1-1 0 16,1 6 0-16,-1 2 0 0,-1 4 0 15,1 3 176-15,-2 7-176 0,-1-2 0 0,0 5 0 16,-4 2 0-16,2 0 0 0,-2 1-224 0,0 0-32 0,1 1-16 0,-2 0-12064 15,1 0-2400-15</inkml:trace>
  <inkml:trace contextRef="#ctx0" brushRef="#br0" timeOffset="11991.19">25424 4019 7359 0,'0'0'656'0,"-5"-9"-528"16,-3-7-128-16,2 6 0 0,-2 3 3200 0,2 1 624 15,-2 1 112-15,0 5 32 0,0 4-2240 0,-1 0-432 16,-2 0-80-16,1 6-32 0,0-1-608 0,-1 6-128 16,-1 3-32-16,1 2 0 0,-2 4-112 0,0 1-32 15,1-5 0-15,0 2 0 0,1-2 96 0,2 0 16 16,1-2 0-16,7-1 0 0,1-3-144 0,1-2-32 15,6-5 0-15,-7-7 0 0,9 3-32 0,1-1-16 0,2-6 0 16,-1-1 0-16,0-5 80 0,0 1 16 0,2-5 0 0,-1 2 0 16,-1 3-112-16,1 3-16 15,-2 0 0-15,0 4 0 0,-10 2-128 0,11 8 0 0,2 2 144 0,-4 5-144 16,1 5 352-16,0 1 0 0,2 5 0 0,-2-1 0 16,-1 4-176-16,1-5-48 0,1-1 0 0,2-1 0 15,1-4-128-15,1-6 128 0,3 0-128 0,0-6 128 16,2-1-128-16,-1-5-272 0,3-2 64 0,0-6-14992 15</inkml:trace>
  <inkml:trace contextRef="#ctx0" brushRef="#br0" timeOffset="12479.89">27259 3907 8287 0,'-4'-12'736'0,"-3"2"-592"0,-1-3-144 0,-2 6 0 15,0-1 1744-15,-4 3 320 16,0 1 64-16,-3 3 16 0,1 3-608 0,-2 2-128 16,-2 4-32-16,-1 2 0 0,-2 5-176 0,3 1-48 0,0 0 0 0,1 1 0 15,2-2-256-15,3 1-48 0,4-2-16 0,2 0 0 16,3-2-112-16,5-12-16 0,0 9-16 0,0-9 0 16,5 11-224-16,4-3-32 0,3 1-16 0,0-4 0 15,2-1 160-15,2 1 48 0,2 4 0 0,-1-2 0 16,1 2-240-16,-1 0-32 0,-2 2-16 0,-1 2 0 15,-3-1 48-15,-2 0 0 0,-4 2 0 0,-2-2 0 16,-4 2 16-16,-3 0 16 0,-4 0 0 0,-3 0 0 0,-5-3-48 16,-1 3-16-16,-2 0 0 0,-3-3 0 15,-1-2-112-15,0-1-32 0,-1 0 0 0,0-6 0 0,0-2-80 0,5-2 0 16,2-2-128-16,4-4 192 16,5-1-1120-16,4-3-224 0,4-6-64 0,5 0-15712 15</inkml:trace>
  <inkml:trace contextRef="#ctx0" brushRef="#br0" timeOffset="12673.04">27813 3861 22287 0,'-12'22'976'0,"3"-10"224"0,-3 3-960 0,-2 3-240 16,-1 3 0-16,0 4 0 0,0-3 1600 0,-1 2 288 15,1 0 48-15,1-1 16 0,1 1-768 0,2 1-160 0,1 0-16 0,1-4-16 16,0-1-640-16,4-2-128 16,4-4-32-16,2-1 0 0,-1-13-192 0,6 8 0 0,1-1 0 0,-7-7-160 31,12-6-2208-31,1-3-448 0</inkml:trace>
  <inkml:trace contextRef="#ctx0" brushRef="#br0" timeOffset="13070.66">28135 3960 24351 0,'-14'23'1088'0,"6"-8"208"0,0 2-1040 0,-1 0-256 15,-2 1 0-15,-1 0 0 0,-3-1 1120 0,-1-1 160 16,2-3 48-16,3-2 0 0,1-2-192 0,1-5-48 15,0 0 0-15,9-4 0 0,0 0-256 0,0 0-64 16,0 0-16-16,0 0 0 0,1-8-112 0,4-5 0 16,4 1-16-16,4-1 0 0,2-3-320 0,2-2-64 15,-1-1-16-15,2 0 0 0,0 1-224 0,1 0 176 16,1 1-176-16,0 2 160 0,2 0-160 0,-3 6 0 16,3 4 0-16,-2 2 0 0,0 5 0 0,0 4 0 15,-5 4 0-15,-1 4 0 0,-4 1 0 0,-4 5-256 16,-1 1 64-16,-2-1 16 0,-3 1 176 0,-1 0 0 0,-2 1 0 15,1-3 0-15,-2-1 0 0,2-4 0 16,2 0 0-16,2-1 0 0,2-1 0 0,2-5-192 16,2-1 192-16,3-2-192 15,3-7-240-15,4 1-48 0,1-3-16 0,1-2-10512 0,2-4-2096 0</inkml:trace>
  <inkml:trace contextRef="#ctx0" brushRef="#br0" timeOffset="13413.52">29125 3857 23951 0,'-16'-8'2128'0,"6"6"-1696"0,-1-2-432 0,0 4 0 16,-2 3 1344-16,1-1 176 0,-2 5 32 0,-3 1 16 0,-2 0-1120 0,-3 4-240 16,-3-4-32-16,-2 5-16 0,1-3 256 0,0 2 48 15,1 2 16-15,1-2 0 0,4-1-64 0,4 1-16 16,7-3 0-16,4 1 0 0,1 2-112 0,4-12-32 15,12 6 0-15,2-3 0 0,3 1-128 0,4-3-128 16,0-2 144-16,5-3-144 0,0 0 192 0,1-1-48 16,-1 0-16-16,-4 1 0 0,-1 1-128 0,-3 3 0 15,-4 3 0-15,-3 2 0 0,-3 3 0 0,-2 2 128 16,-1 4-128-16,-2 4 0 0,-6 2 384 0,-2 4-16 16,-4-1 0-16,-4 2 0 0,1 3 0 0,-4-1 0 15,-1 4 0-15,-2-4 0 0,-2-4 64 0,1 0 16 16,-3 1 0-16,3-3 0 0,-1-3-240 0,4-2-32 15,-1-3-16-15,4-2 0 0,0-3-160 0,6-2 0 16,8-6 0-16,0 0 0 16,0 0-1584-16,0 0-400 0,13-11-64 0,5-3-13696 0</inkml:trace>
  <inkml:trace contextRef="#ctx0" brushRef="#br0" timeOffset="13653.54">29776 3155 26607 0,'-11'13'1168'0,"4"-4"256"0,2 5-1136 0,-5 4-288 0,-4 2 0 0,-2 6 0 0,-4-1 768 16,3 7 112-16,-1 1 16 0,3 5 0 0,-1 1 224 0,2 3 48 15,0 2 16-15,0-4 0 0,0 2-544 0,0 4-96 16,3-2-32-16,1 2 0 0,0-1-384 0,2-3-128 15,2-6 0-15,2-4 0 16,0-6-240-16,3-5-144 0,1-3-48 0,2-5 0 16,-2-13-1840-16,8 7-368 0,1-2-80 0</inkml:trace>
  <inkml:trace contextRef="#ctx0" brushRef="#br0" timeOffset="13986.59">29779 3816 21823 0,'0'0'960'0,"12"8"208"0,2-3-928 0,4-1-240 15,2-3 0-15,1 2 0 0,3-2 1360 0,0-5 240 16,2-2 32-16,0-4 16 0,1 1-592 0,-2-4-112 16,1-3-32-16,-2-1 0 0,-2-1-304 0,0 0-64 0,0 1-16 0,-4-1 0 15,-5-1-144-15,-3 1-48 0,-3 0 0 0,-2 4 0 16,-1 4 96-16,-4-1 16 0,-4 4 0 0,4 7 0 15,-7-4 0-15,-5 6 0 0,-4 3 0 0,-2 4 0 16,-1 5-144-16,-1 3-32 0,-2 4 0 0,3 2 0 16,1 2 192-16,3-1 48 0,2 3 0 0,6-3 0 15,3 0-112-15,6 2-16 0,7-6 0 0,3-1 0 16,2-2-160-16,6-3-32 0,5-4-16 0,6 1 0 16,4-2-176-16,6-1 192 0,4-4-192 0,3-1 192 0,3-3-384 15,-3-3-64-15,-3-4 0 0,-5-3-16 16,-3 1-544-16,-6-4-96 0,-9 1-32 0,-5-2-10816 15,-4 0-2160-15</inkml:trace>
  <inkml:trace contextRef="#ctx0" brushRef="#br0" timeOffset="14192.8">28183 3267 43311 0,'-36'-6'1920'0,"16"3"384"0,6 3-1840 0,3 0-464 15,11 0 0-15,0 0 0 0,0 0 0 0,0 0-320 16,0 0 64-16,0 0 0 0,0 0 256 0,0 0 0 0,0 0 0 0,4-11-12608 16,0-2-2480-16</inkml:trace>
  <inkml:trace contextRef="#ctx0" brushRef="#br0" timeOffset="15058.81">18635 5162 17503 0,'0'0'1552'0,"0"0"-1232"15,0 0-320-15,0 0 0 0,0 0 1520 0,0 0 240 16,0 0 48-16,0 0 16 0,-5 11-1008 0,0-1-208 16,1 4-32-16,-1 4-16 0,0 1-48 0,-1 2 0 15,0 2 0-15,0 1 0 0,-1 3 48 0,0-2 0 16,-1 6 0-16,-1-3 0 0,0 1-64 0,0-5-16 15,2-2 0-15,-1-4 0 0,4-4-160 0,2-3-48 16,2-11 0-16,0 0 0 0,0 0 240 0,0 0 64 0,6-16 0 0,8-4 0 16,3-4-144-16,0-4-32 0,1-1 0 0,1 1 0 15,2 0-256-15,0 3-144 16,-2-2 160-16,3 3-160 0,-2 1 0 0,2 4 0 16,0 2 0-16,-3 5 0 0,1 5 0 0,-2 4 0 15,-3 6 0-15,-1 5 0 0,-1 7-208 0,-2 6 64 16,-2 2 16-16,-3 6 0 0,-1 4 128 0,-2 1 0 0,-4 0 0 0,-2 1 0 15,-2-3 0-15,0 1 0 0,0 0 0 16,1-4 128-16,-1-8-128 0,4-4 0 0,-1-7 0 16,2-10-128-1,0 0-1856-15,0 0-352 0,13-2-80 0</inkml:trace>
  <inkml:trace contextRef="#ctx0" brushRef="#br0" timeOffset="15306.12">19441 4799 11055 0,'0'0'976'0,"-7"8"-784"15,1 3-192-15,0 6 0 0,-1 0 2464 0,1 4 448 16,1 5 96-16,-3 1 0 0,-1 5-1152 0,2 2-224 15,-4 3-48-15,1 1-16 0,0-1-464 0,0 1-80 16,1-2-32-16,1-2 0 0,5 0-672 0,0-4-128 16,3-10-16-16,5-1-16 15,3-4-1840-15,-3-5-368 0,-5-10-80 0</inkml:trace>
  <inkml:trace contextRef="#ctx0" brushRef="#br0" timeOffset="15665.34">19461 5071 13823 0,'18'-15'1216'0,"0"-2"-960"0,1-1-256 0,0 1 0 15,-2-4 896-15,3 2 128 0,1-1 16 0,-3 0 16 16,-3-5-416-16,-1 0-96 0,0 3-16 0,-1 2 0 16,-2 2 48-16,-1 0 16 0,-1-1 0 0,-1 2 0 15,-2 0 64-15,-2 3 16 0,-1 4 0 0,-3 10 0 0,0 0 112 0,0 0 32 16,0 0 0-16,-5 13 0 0,-2 3-496 15,0 4-80-15,-1 5-32 0,-1 0 0 16,0 6 176-16,0 3 48 0,0 4 0 0,1 1 0 0,-3 3 336 16,1-1 80-16,1-3 16 0,2-7 0 0,2-5-112 0,1-3-32 15,2-5 0-15,1-4 0 0,-1-1-128 0,2-13-16 16,0 0-16-16,10 4 0 0,0-4-160 0,1-4-16 16,0-4-16-16,3 0 0 0,0-4-64 0,0 3-16 15,0-3 0-15,1 5 0 0,0-2-288 0,2 6 0 16,-2 5 0-16,0 3 0 0,0 6 0 0,2 4 0 15,-1 4 0-15,1 6 0 0,-4 5-128 0,-2 3 128 16,-2-2 0-16,0 0-144 0,-2 2 144 0,2-1-160 16,0-6 160-16,3-1-160 15,0-5-2720-15,2-3-560 0</inkml:trace>
  <inkml:trace contextRef="#ctx0" brushRef="#br0" timeOffset="16106.31">20876 5286 26079 0,'-3'-13'1152'0,"-1"3"256"0,-1-4-1136 0,-6-3-17520 0,-7-5 14464 0,9 11 2224 15,-1 2 560-15,2 2 0 0,-1 3 2112 0,1 3 544 16,-1 1 96-16,0 4 32 0,-1 2-608 0,-1 3-128 16,-1 5-32-16,-1 5 0 0,0 2-544 0,1 5-128 15,-1 1 0-15,1-1-16 0,2-3-176 0,4 1-16 16,3 4-16-16,3-4 0 0,3-6-432 0,4-3-96 15,2-2-16-15,2-5 0 0,-1-3-112 0,1-3-16 16,3-8-16-16,1 0 0 0,2-4 160 0,1-3 48 16,0-4 0-16,-2 0 0 0,-1-4-320 0,1 3-48 15,-5 2-16-15,-1-1 0 0,-2 1-256 0,-4-1 160 16,-4 1-160-16,-2-1 128 0,-1 3-128 0,-3 4 0 16,1-1 144-16,-4 4-144 0,1 1 0 0,-3 3-288 15,0 3 48-15,-1 2 16 16,2 0-1776-16,1 2-368 0,9-4-64 0</inkml:trace>
  <inkml:trace contextRef="#ctx0" brushRef="#br0" timeOffset="16398.47">21262 5192 12895 0,'-2'19'1152'0,"-2"4"-928"0,-1 5-224 0,0-2 0 15,-2 6 2528-15,0 0 464 0,-2-2 80 0,-1-2 32 16,-1 2-1008-16,1-6-208 0,0-3-32 0,2-2-16 0,1-3-608 0,2-4-112 15,0-4-32-15,5-8 0 0,0 0-336 16,0 0-80-16,0-9-16 0,3-2 0 0,1-5-80 0,3-3 0 16,1-2-16-16,4-2 0 0,-1-4-352 0,1 3-64 15,-1 2-16-15,3-2 0 0,1 1-128 0,2 2 0 16,0 0 0-16,2 5 0 0,1-1 0 0,0 6 0 16,1 2 0-16,-1 3 0 0,-1 3 0 0,-1 4-192 15,-3 4 64-15,-1 1 128 16,-3 0-752-16,1 2-16 0,-2-1-16 0,2 6 0 15,-4 0-2336-15,3-3-464 0</inkml:trace>
  <inkml:trace contextRef="#ctx0" brushRef="#br0" timeOffset="16917.72">22067 5168 6447 0,'0'0'272'0,"0"0"80"0,-9 5-352 0,0-4 0 0,0-1 0 0,0 2 0 16,0 0 3488-16,-2 2 624 0,-3-3 128 0,-1 1 32 16,-2-4-2800-16,1 2-544 0,-2 0-112 0,1 2-32 15,1 1-400-15,-2 1-96 0,0-2-16 0,0 7 0 16,0 3 112-16,1 2 32 0,-1 1 0 0,-1 0 0 16,-2 3-32-16,2 1-16 0,2 0 0 0,1 0 0 15,4-1-240-15,-1 1-128 0,2-1 160 0,2 0-160 16,1-1 192-16,2-1-64 0,3-5-128 0,2-1 192 15,3 3 208-15,-2-13 48 0,0 0 0 0,12 6 0 0,-1-1-16 16,3-2 0-16,0-4 0 0,4-4 0 0,1-3-112 0,1-6-32 16,5 1 0-16,-1-3 0 0,0-5-128 0,0 1-32 15,0 1 0-15,3-3 0 0,1-2-128 0,-1 0 0 16,-2-4 0-16,0 3 128 0,-3 0 0 0,1-4-128 16,-2-3 192-16,0-2-64 0,-2-1 64 15,-3-4 0-15,-3-1 0 0,-3-6 0 0,-1 0-192 0,-4-2 160 16,0 3-160-16,-1 5 160 0,-1 8-160 0,-2 4 0 15,0 9 0-15,-1 6 0 0,0 7 0 0,0 6 0 16,0 0 0-16,-6 9 0 0,-3 9-176 0,0 8 48 16,-1 6 0-16,-2 5 0 0,1 2 128 0,-2 3 0 15,1 5-144-15,-1 4 144 0,-1 5 128 0,1-1 80 16,2-4 32-16,2-1 0 0,1 0-64 0,4 0-16 0,3-5 0 16,1-5 0-16,3-5-160 0,2-4 128 0,2-8-128 15,2-6 128-15,3-3-128 0,-1-6-144 16,3-4 144-16,1-4-208 15,3-3-1104-15,0-2-224 0,-1-7-32 0,-1-2-12768 0</inkml:trace>
  <inkml:trace contextRef="#ctx0" brushRef="#br0" timeOffset="17172.43">22308 5300 22111 0,'7'9'1968'0,"-1"-2"-1584"0,-6-7-384 0,14 4 0 0,1 0 1280 0,2-3 192 16,1-1 16-16,2-4 16 0,1 1-224 0,6-8-32 16,2 1-16-16,-2-4 0 0,0-1-464 15,-3-2-80-15,-2 1-32 0,-3-1 0 0,-3 3-144 16,-3-1-16-16,-3 0-16 0,-2 1 0 0,-3-1-96 0,-4 3-32 16,-2 0 0-16,-4 3 0 0,-4 2 80 0,-3 5 16 15,-3 2 0-15,-3 5 0 0,-1 5-288 0,-2 0-160 16,-4 4 192-16,1 3-192 0,1-1 320 0,3 3-64 15,5 2 0-15,1 0 0 0,2 1 48 0,6-2 0 16,3 2 0-16,6-4 0 0,2-2-96 0,5-2-16 16,4-1 0-16,7-2 0 0,0 1-192 0,5-6 0 15,2-1 128-15,3-2-128 16,1-1-960-16,1-4-256 0,0-3-32 0</inkml:trace>
  <inkml:trace contextRef="#ctx0" brushRef="#br0" timeOffset="18063.16">23072 5101 19919 0,'0'0'880'0,"-13"-1"192"0,3 1-864 0,0 3-208 15,0 2 0-15,-3 5 0 0,-2 5 832 0,0 2 112 16,-1-2 16-16,1 5 16 0,0 2-64 0,1-2-16 16,0 2 0-16,3 0 0 0,0-3-128 0,4 0-16 15,0-5-16-15,4-2 0 0,1-3-96 0,2-9-32 16,0 0 0-16,0 0 0 0,0 0 256 0,13-1 48 15,1-3 16-15,3-2 0 0,0-7-32 0,2-2 0 0,0-4 0 0,2 1 0 16,-1-2-512-16,1 1-128 0,-2 1 0 0,0 0-16 16,-2 1-240-16,1 2 0 15,0 0 128-15,-1 4-128 0,-1-2 0 0,1 5-128 0,0-2 128 16,0 5-208 0,-2-1-2224-16,-1 0-448 0</inkml:trace>
  <inkml:trace contextRef="#ctx0" brushRef="#br0" timeOffset="18584.86">23933 4602 21535 0,'0'0'960'0,"0"0"192"0,0 0-928 0,0 0-224 15,4 18 0-15,-4 0 0 0,-2 3 608 0,0 7 80 16,-1 1 16-16,1 6 0 0,-2 3 320 0,0 5 64 16,0 0 0-16,0 8 16 0,-5 4 96 0,2-1 16 15,-2-2 0-15,0-1 0 0,-1 0-512 0,-2-5-80 16,2 1-32-16,-1-8 0 0,-1-6-320 0,4-7-64 16,1-8-16-16,2-7 0 0,5-11 192 0,0 0 16 15,0 0 16-15,0 0 0 0,13-11 160 0,0-5 16 16,-1-7 16-16,3-1 0 0,3-2-320 0,0-2-64 15,2-3-16-15,-2 6 0 0,0-6-208 0,1 7 0 16,-1 0 0-16,1 4 0 0,-1 2 0 0,0 4 0 16,-5 5 0-16,3 5 0 0,-4 5 0 0,-1 4 0 15,-4 9 0-15,0 3-160 0,-4 3 160 0,1 2 0 0,-1 5-144 16,-3 1 144-16,-1 3 0 0,-3 4 0 0,-1-1 0 16,0-1 0-16,-2-1 0 0,2 0 0 0,0-2 0 0,4-3 0 15,3-3 0-15,2-4 0 0,2-3 0 0,2-7 0 16,2-4 0-16,2-4 0 0,3-4 0 0,4-3 0 15,-6 3-1408 1,1-2-256-16,1-1-48 0,0-5-14032 0</inkml:trace>
  <inkml:trace contextRef="#ctx0" brushRef="#br0" timeOffset="18851.66">24598 5056 16575 0,'-16'-5'1472'0,"6"5"-1168"0,10 0-304 0,-10 5 0 0,-2 4 2544 0,0 2 448 16,-2 6 80-16,-1 2 32 0,-3 2-1504 0,1 1-288 16,2-2-64-16,0 3-16 0,2 1-208 0,0-1-32 15,3-1-16-15,5-3 0 0,3-1-496 0,3-3-96 16,3 0-32-16,1-5 0 0,4-1-224 0,2-3-128 16,-1 0 128-16,4-6-128 0,1-6 192 0,3 1-48 15,0-2 0-15,2-3 0 0,2-1 112 0,-2 1 0 16,-3-4 16-16,-3-1 0 0,-3 1-144 0,-2 1-128 15,-3-1 192-15,-3 2-192 0,-3 0 192 0,-3 0-64 16,-3 3 0-16,-5 0-128 0,-1 0 160 0,-2 2-160 16,0 4 128-16,2-1-128 0,-5 3 0 0,3 1-192 15,1 0 0-15,3 1 16 16,3-1-1488-16,7 0-288 0,0 0-64 0,0 0-13312 0</inkml:trace>
  <inkml:trace contextRef="#ctx0" brushRef="#br0" timeOffset="19289.74">24848 5173 19807 0,'-8'14'880'0,"6"-3"176"0,-3 3-848 0,-2 4-208 0,0 1 0 0,-2 1 0 0,0-5 1600 16,1 1 256-16,1-4 64 0,0-3 16 0,2 2-96 0,5-11-32 16,0 0 0-16,0 0 0 0,0 0-576 0,0 0-112 15,0 0-32-15,0 0 0 0,7-11-384 0,0 1-96 16,1-5-16-16,2 1 0 0,1-4-336 0,2-1-64 15,-3 1 0-15,3 2-16 0,-2 1-176 0,1 1 0 16,1 2 0-16,-2 1 0 0,-2 4 0 0,1 2 0 16,0 4 0-16,0 5 0 0,1 2 0 0,-4 3 0 15,0 2 0-15,-2 3-176 0,-3 0 176 0,0 0 0 16,-4 2-144-16,0 1 144 0,-2 1 0 0,-2 0 0 16,-2-1 0-16,2-3 0 0,0-2 0 0,3-4 0 15,3-8 0-15,0 0 0 0,0 0 0 0,0 0 0 16,0 0 0-16,10-12 0 0,0-2 160 0,1-3-160 15,1-2 192-15,1 1-192 0,-2-4 128 0,2 4-128 16,1 1 0-16,0 3 0 0,0 2 0 0,0 5 0 16,0-2 0-16,-2 5 0 0,1 1 0 0,0 5 0 15,-2 1 0-15,-2 5 0 0,0 2-144 0,-3 4 144 16,-3 0-128-16,2 0 128 0,-1 1 0 0,0 4-160 16,-3 3 160-16,0 1 0 15,-1-1-656-15,3-5-32 0,-1 1 0 0,3 0 0 16,3-4-2832-16,3-8-576 0</inkml:trace>
  <inkml:trace contextRef="#ctx0" brushRef="#br0" timeOffset="19522.49">25621 5082 15663 0,'0'0'688'0,"-10"4"144"0,-3 3-656 0,1 3-176 0,1-1 0 0,-2 3 0 15,3 2 2976-15,-3-1 560 0,1 0 112 0,-1-2 32 16,0 1-1680-16,2-3-336 0,1 2-64 0,2-5 0 0,8-6-592 0,0 0-112 15,0 0-32-15,0 0 0 0,0 0-416 16,0 0-64-16,14 0-32 0,1-3 0 0,2-1-48 0,1-4-16 16,1 0 0-16,1 0 0 0,-2 0-128 0,1 3-32 15,-3-2 0-15,-3 1 0 0,-4 0 0 0,-9 6-128 16,6-9 192-16,-6 9-64 0,0 0 240 0,-5-5 32 16,-5-2 16-16,-3 5 0 0,-3 1-192 0,-2 1-32 0,-1 1-16 15,1 1 0-15,0 1-176 0,1 0 0 16,3-1 0-16,1-1 0 0,0 1 0 0,4-2 0 15,9 0 0-15,0 0-176 16,0 0-448-16,0 0-80 0,0 0-32 0,0 0 0 16,0 0-1872-16,8-2-368 0,1 2-80 0,7-2-6992 15,3-1-1392-15</inkml:trace>
  <inkml:trace contextRef="#ctx0" brushRef="#br0" timeOffset="19891.34">26090 4969 10127 0,'0'0'896'0,"0"0"-704"0,0 0-192 0,0 0 0 15,9-4 1760-15,-9 4 320 0,0 0 64 0,0 0 16 16,0 0-192-16,0 0-48 0,0 0 0 0,0 0 0 16,-9 4-528-16,0 3-112 0,-1-5-32 0,0 2 0 15,-2 0 32-15,1 3 16 0,-1 0 0 0,1 5 0 0,-2-3-304 16,0 3-64-16,2 2-16 0,0 0 0 0,0-2-336 15,0 2-80-15,-2 2-16 0,2 0 0 0,1 1-160 0,3-2-16 16,2-4-16-16,4 1 0 0,1-1-144 0,2-4-16 16,-2-7-128-16,8 7 192 0,-8-7-192 0,13 5 176 15,1-2-176-15,-2-3 160 0,0-1-160 0,1-2 0 16,-1-2 144-16,1 3-144 0,-2-1 128 0,-11 3-128 16,11 3 128-16,-11-3-128 0,0 0 0 0,6 11 128 15,-3 0-128-15,-5 5 0 0,-2 1 256 0,-3 5 0 16,-6 5-16-16,2-3 0 0,-3 3-240 0,-2-3 176 15,-1 2-176-15,-2-1 160 0,0 3-160 0,-1-3 0 16,1-1 0-16,0 2 0 16,2-4-1552-16,-1-1-400 0,0-3-80 0</inkml:trace>
  <inkml:trace contextRef="#ctx0" brushRef="#br0" timeOffset="20603.62">27338 5236 19119 0,'-10'13'832'0,"10"-13"192"0,-6 13-816 0,0-6-208 0,6-7 0 0,0 0 0 16,0 0 1600-16,0 0 256 0,0 0 64 0,0 0 16 16,12-5-336-16,2-5-80 0,4-4-16 0,1-4 0 15,5-5-480-15,1-2-80 0,3-6-32 0,0-4 0 16,1-3-560-16,1 0-112 0,-2-3-32 0,0-1 0 0,-2 1-208 16,-1 3 144-16,-4 3-144 0,-2-4 128 15,-4-3-128-15,-3 3 160 0,-2-2-160 0,-4 6 160 16,-3 2-160-16,-1 7 0 0,-4 3 0 0,-1 11 128 15,-3 2-128-15,-3 8 0 0,0 7 0 0,-3 8-176 0,-6 9 32 0,-1 7 0 16,-2 7 0-16,1 5 0 0,1 4 144 0,1 2-192 16,0 4 192-16,2 3-192 0,-1 4 192 0,5-5 0 15,3-5 0-15,1-3 128 0,2-7-128 0,3-6 0 16,4-8 128-16,3-4-128 0,1-2 0 0,3-3 144 16,2-5-144-16,4-2 0 15,3-7-1152-15,4-3-320 0,5-7-80 0</inkml:trace>
  <inkml:trace contextRef="#ctx0" brushRef="#br0" timeOffset="21086.85">28210 4944 20271 0,'-22'24'896'0,"10"-5"192"0,-4 4-880 0,5 0-208 16,-3 1 0-16,1 0 0 0,-2-4 2304 0,4 0 432 0,0 0 80 0,4-2 0 15,-3-3-1344-15,2-4-256 16,3 0-64-16,1-4-16 0,4-7-720 0,0 0-144 0,0 0-16 0,0 0-16 16,9-6-112-16,3 1-128 0,1-7 176 0,3 2-176 15,2-4-208-15,-1 0-160 0,2-1-16 0,0-2-16 16,1 0-432 0,-1-1-96-16,-2 0-16 0,0 0 0 0,-1-1-176 0,-2 3-32 0,-1 3-16 15,-3-1 0-15,0-1-160 0,-4 3-16 16,-1 3-16-16,-5 9 0 0,0 0 544 0,0 0 112 0,0 0 32 0,0 0 0 15,0 0 672-15,0 0 176 0,-4 16 16 0,0-1 0 0,1 0 512 16,-3 5 128-16,-3 5 0 0,2-4 16 0,-4 1 80 0,1-1 16 16,-2-3 0-16,3-3 0 0,0-1 400 0,0-1 64 15,0 0 32-15,0-4 0 0,3 0-432 0,-1-4-96 16,7-5-16-16,0 0 0 0,0 0-320 0,0 0-80 16,0 0-16-16,0 0 0 0,0 0-160 0,12-9-16 15,1 0-16-15,0-4 0 0,1-1-160 0,3 2-128 16,0-2 192-16,-1 1-192 0,1 1 128 0,-3 1-128 15,-2-2 0-15,0 3 0 0,-1-3 0 0,-1 4 0 16,-1 3 0-16,-9 6 0 0,8-4 0 0,-8 4 0 16,0 0 0-16,0 0 0 0,0 0 0 0,0 0 0 15,0 0-144-15,0 0 144 0,0 0-144 0,0 0 144 16,4 9-160-16,-4-9 160 0,0 0-224 0,3 10 48 16,0-1 16-16,-3-9 0 0,0 0-192 0,0 0-32 15,0 0-16-15,8 8 0 16,-8-8-1456-16,0 0-304 0,10 0-48 0</inkml:trace>
  <inkml:trace contextRef="#ctx0" brushRef="#br0" timeOffset="21571.87">28331 4974 20271 0,'0'0'896'0,"0"0"192"0,0 0-880 16,0 0-208-16,0 0 0 0,0 0 0 0,0 0 1632 0,0 0 288 16,0 0 48-16,0 0 16 0,0 0-688 0,-10 9-128 15,-1 3-16-15,-1 2-16 0,-2 2-224 0,1 3-32 16,0 0-16-16,1 2 0 0,0-2-96 0,0 0-32 0,0 1 0 0,1 0 0 15,-1 1-224-15,2-1-32 0,1-3-16 0,3-3 0 16,2-2-256-16,1 0-48 0,3-12-16 0,-1 9 0 16,1-9-144-16,0 0 160 0,0 0-160 0,0 0 160 15,0 0-160-15,10 0 128 0,-10 0-128 0,10-5 128 32,-2-7-448-32,0 3-112 0,-2-2-16 0,-1 3 0 0,0-2-1888 15,-1 2-384-15,0-4-80 0</inkml:trace>
  <inkml:trace contextRef="#ctx0" brushRef="#br0" timeOffset="22524.69">28701 4913 21999 0,'-4'12'960'0,"4"-12"224"0,0 0-944 0,-4 14-240 16,-2-2 0-16,-2 5 0 0,-1 2 1408 0,-1 1 224 16,0-1 48-16,-4-1 16 0,-1-1-240 0,-1-2-48 15,0 2-16-15,1-3 0 0,2-2-416 0,1-3-80 16,2 0 0-16,1-3-16 0,2 1-240 0,7-7-32 16,0 0-16-16,0 0 0 0,0 0-112 0,0 0-32 15,0 0 0-15,7-12 0 0,1 1-128 0,1 1-16 0,1-3-16 0,2-1 0 16,0-1-160-16,1 2-128 15,0 0 144-15,-1-1-144 0,2 0 0 0,-1 4 0 16,0-1 0-16,-2 6 0 0,1 0 0 0,-2 1 0 16,-10 4 0-16,11 5 0 0,-4 1 0 0,-2 7 0 0,-1-2 0 0,-3 3-160 15,-1 0 0-15,0 2 0 0,0-1 0 0,-3-2 0 16,1 1 160-16,-1 0 0 0,2 1 0 0,0-4-128 16,-1 1 128-16,2-12 0 0,0 11 0 0,0-11 0 15,5 8 0-15,-5-8 0 0,11 7 0 0,0-3 0 16,2-1 0-16,2-3 0 0,2-2 0 0,0 0 0 15,2-1 0-15,0 0 0 0,-1-1 0 0,0 1 128 0,0 2-128 16,-2-3 0-16,1-4 0 0,-2 5 128 0,-1-1-128 16,0-1 0-16,0-3 0 0,-1 3 0 0,-2-3 0 15,2 2 0-15,0 1 0 0,-2-4 0 0,-1 3 0 0,-1-7 0 16,1 2 0-16,1-2 0 0,-1-1 0 0,-1-1 128 16,-2-3-128-16,0 1 0 0,-1 2 0 0,-2 1 0 15,-3-1 0-15,-2 0 128 0,-2 1-128 0,-1 2 0 16,-1 1 0-16,-1 2 0 0,-4 4 0 0,10 5 0 15,-9 1 0-15,-3 3-128 0,0 3 128 0,-1 1-192 16,0 4 192-16,1 1-192 0,-1 0 192 0,0 2 0 16,2 2-144-16,1 0 144 0,1-2 0 0,2 1 0 15,3-2 0-15,2-1 0 0,2-2 0 0,2 1 0 16,-2-12 0-16,8 7 0 0,1 2 0 0,2-4 0 16,3-3 0-16,2-2 0 0,0 0 0 0,2-3 128 15,-1-3-128-15,0-1 0 0,1 0 0 0,2-3 0 0,2 2 0 0,1-3 0 16,1-1 0-16,-1 2 0 15,-1-1 0-15,0 2 0 0,-1-3 0 0,-1 5 0 16,-3-2 0-16,-2 2 0 0,-1 5 0 0,-4-3 0 16,-2-2 0-16,-8 7 0 0,0 0 0 0,0 0 0 15,0 0-160-15,0 0 160 0,5-9-224 0,-5 9 48 0,0 0 16 0,0 0 0 16,0 0-16-16,0 0 0 0,-5-6 0 16,5 6 0-16,-10 3 32 0,1 0 0 0,1 3 0 0,-1 0 0 15,-1 5 144-15,1 1 0 0,1 4 0 0,1 0-128 16,2-2 128-16,0 1 0 0,0-1 0 0,3-3-128 15,2 2 128-15,2-4 0 0,-2-9 0 0,7 10 0 16,1-4 0-16,2 2 128 0,0-5-128 0,3-3 0 0,2 0 224 16,0-3-32-16,-1 0 0 0,-2-2 0 0,2 2-16 0,-2-1-16 15,2 0 0-15,2-1 0 0,-2 1-160 0,0 1 0 16,-3 2 0-16,1 1 128 0,-1 3-128 0,0 1 0 16,0 3 0-16,-1 0 0 0,0 3 0 0,0 0 0 15,-2 4 0-15,-1 0 0 0,1-4 0 0,0 1 0 16,-1 0 0-16,2-4 0 15,0-2-960-15,1 0-80 0,3-3-16 0,-2-4-15504 0</inkml:trace>
  <inkml:trace contextRef="#ctx0" brushRef="#br0" timeOffset="22990.17">30592 4599 19343 0,'0'0'1728'0,"0"0"-1392"15,0 0-336-15,0 0 0 0,-5-9 1056 0,5 9 144 16,0 0 16-16,-9 9 16 0,0 3 48 0,-1 4 16 16,0 3 0-16,-2 7 0 0,2-1-272 0,-4 6-64 15,2 4-16-15,-1-2 0 0,0 0-176 0,1-2-48 16,-2 3 0-16,1 1 0 0,0-2-288 0,0 0-64 0,-1-3-16 16,2-4 0-16,0-4-224 0,3-2-128 15,4-4 128-15,0-3-128 0,1-6-192 0,4-7-96 16,0 0-32-16,0 0 0 15,0 0-2464-15,8-10-496 0,6-9-112 0,1-2 0 0</inkml:trace>
  <inkml:trace contextRef="#ctx0" brushRef="#br0" timeOffset="23267.41">30390 4540 17503 0,'0'0'768'0,"0"0"176"0,0 0-752 0,0 0-192 0,10 2 0 0,5-2 0 15,1 0 2304-15,3 3 448 0,2 1 64 0,5-2 32 16,1 2-1440-16,3 1-304 0,2 0-48 0,1 0-16 0,1 7-64 16,3-4-16-16,0 4 0 0,-2 4 0 15,-4 2-400-15,0 1-96 0,-6 3-16 0,-3 2 0 0,-6 3-240 0,-6 3-48 16,-5-4-16-16,-5 7 0 0,-6 1 48 0,-5 2 16 16,-6 1 0-16,-5-2 0 0,-4 3-16 0,-2-3 0 15,-3-2 0-15,-1-7 0 0,1-2 160 0,-1-2 32 16,0-4 0-16,2-2 0 0,0-5-128 0,2-3-32 15,2-4 0-15,3-2 0 0,2-4-224 0,5-2 0 16,2-6 0-16,4-2-160 16,5-6-2400-16,6-6-496 0,7-3-80 0</inkml:trace>
  <inkml:trace contextRef="#ctx0" brushRef="#br0" timeOffset="23602.8">31393 4606 24527 0,'-11'15'1088'0,"3"-2"224"0,-1-2-1056 0,-1 4-256 15,-2 2 0-15,-2 3 0 0,3 2 1568 0,-2 3 256 0,1-3 48 0,-1 2 16 16,-1 1-480-16,2 0-80 0,4 3-32 0,0-3 0 16,0 3-528-16,4-3-96 0,3 2-32 15,4-4 0-15,1-5-224 0,2 1-48 0,0 0-16 0,4-3 0 16,3-2-144-16,1-3-16 0,-1-1-16 0,5-1 0 15,-1-2 16-15,6-3 0 0,0 1 0 0,3 2 0 16,0-4-64-16,-8 1-128 0,1-1 192 0,9-2-64 16,-4-2-128-16,-1-3 0 0,-1 0 0 0,-3-1 0 0,-1-3 0 15,-3 3-320-15,-2-4 48 0,-2 2 16 16,-3-2-1840-16,-3 0-352 0,-1-3-80 0</inkml:trace>
  <inkml:trace contextRef="#ctx0" brushRef="#br0" timeOffset="23821.6">31082 4871 15663 0,'-17'-1'688'0,"17"1"144"0,0 0-656 0,0 0-176 15,0 0 0-15,10-1 0 0,3 2 2208 0,2-2 416 16,2-2 64-16,3 1 32 0,4-3-1600 0,3 2-320 16,2 1-64-16,3-2-16 0,2-6-144 0,3 3-16 15,0 2-16-15,1 0 0 0,0 0-544 0,-3 1 0 16,-5-2 0-16,-5-1-13296 0</inkml:trace>
  <inkml:trace contextRef="#ctx0" brushRef="#br0" timeOffset="23881.95">31139 4649 30399 0,'0'0'2704'0,"0"0"-2160"0,0 0-544 0,11-10 0 16,2 5 464-16,3 0-16 0,3 2 0 0,6 2 0 15,8 0 480-15,5-2 96 0,8 0 0 0,4-2 16 16,5-4-208-16,4 3-64 0,3-3 0 0,3 2 0 15,1-5-496-15,4 2-96 0,2-3-32 0,4 1 0 16,2 3-2080 0,-8 0-432-16</inkml:trace>
  <inkml:trace contextRef="#ctx0" brushRef="#br0" timeOffset="39060.39">3891 3369 11455 0,'0'0'512'0,"6"-4"96"0,-1-3-480 0,0 0-128 0,-2 2 0 0,-3 5 0 16,4-9 976-16,-2 3 176 0,1-3 48 0,-1 3 0 15,-2 6 16-15,0-5 16 0,0-6 0 0,-1 5 0 0,0-2 16 0,1 8 0 16,-4-6 0-16,-1 1 0 15,0-3-176-15,-1 2-48 0,-2 1 0 0,0-3 0 0,-2 3-320 0,0-1-80 16,-1-2-16-16,0 4 0 0,0-1-224 0,-3-1-64 16,1 0 0-16,-7-3 0 0,0 2-64 0,3 4 0 15,-6-3-16-15,3 0 0 0,-1 1-32 0,0 0 0 16,-3 0 0-16,-2 1 0 0,-2 1 48 0,2 2 16 16,-2 1 0-16,1 0 0 0,-1 0-64 0,1 3-16 15,1 1 0-15,-1 2 0 0,1 2-64 0,1 2 0 16,2 0-128-16,-1 3 192 0,-1 1-192 0,0-2 128 15,3 1-128-15,-1 2 0 0,-3 2 128 0,3 1-128 16,1-2 0-16,-1 1 144 0,1-2-16 0,-1 0-128 16,0 2 192-16,2-1-64 0,0 2 16 0,0 2 0 15,3 4 0-15,-1-2 0 0,1 1-144 0,3 1 160 16,1-4-160-16,2 2 160 0,2 2-32 0,1 2-128 16,3-5 192-16,3 3-64 0,-2 2-128 0,4-5 192 15,0 1-192-15,2 0 192 0,2-1-192 0,0 1 160 0,2 1-160 0,2-2 160 16,0 0 16-16,2 0 0 0,2-2 0 0,0 0 0 15,2 0-176-15,2 2 0 0,3-2 0 0,1 1 0 16,0-1 128-16,1 0-128 0,2 0 192 0,2-1-64 16,0-1-128-16,3-1 160 0,0-2-160 0,-1 1 160 15,1-3-160-15,-2 1 160 0,2 1-160 0,-2-6 160 16,1 3-160-16,-1-1 0 0,1-3 144 0,-1 1-144 16,-1 1 128-16,2-4-128 0,0 1 128 0,1-1-128 15,0 2 0-15,-1-3 144 0,1-2-144 0,0-2 0 0,-3 0 208 16,1 0-64-16,-2 0-16 0,0-2 0 0,-2-2 0 0,-2-1 0 15,0 0 0-15,-2-2 0 0,0 2 48 0,0 1 0 16,-2-4 0-16,3 1 0 0,-1 2-32 0,1-4 0 16,-3 3 0-16,1-6 0 0,-1 0-16 0,1-1 0 15,2-2 0-15,0-2 0 0,0 1 64 0,0-3 16 16,-1-2 0-16,1-2 0 0,-3-2 48 0,1 2 16 16,-2-2 0-16,-2-2 0 0,-1 0-64 0,-3 1-16 15,-1-1 0-15,-3-1 0 0,-3-1 64 0,-1-1 0 16,-3-3 0-16,-2 0 0 0,-2 2 32 0,-4 0 16 15,-2 2 0-15,-1-3 0 0,-2 2-96 0,0 2-16 16,-5-3 0-16,1 4 0 0,-2-1-192 0,0 6 176 16,-3-4-176-16,-1 6 160 0,-1 3-160 0,0 7 0 15,-2 0 0-15,6 5 0 16,0-3-832-16,3 3-128 0,0 1-48 0,2 6-12624 0,4 3-2544 0</inkml:trace>
  <inkml:trace contextRef="#ctx0" brushRef="#br0" timeOffset="39927.9">700 6177 13295 0,'0'0'576'16,"0"0"144"-16,-5 0-576 0,-1-1-144 0,0 1 0 0,1-2 0 0,-1 0 1328 0,6 2 224 16,-3-5 48-16,0 1 16 0,1-4-352 0,2-3-80 15,3 1-16-15,2 2 0 0,3 0-272 0,2-2-64 16,3 1-16-16,3-2 0 0,5-1-128 0,2 3-32 16,3-2 0-16,25-4 0 0,-5 6-16 0,-7 4 0 15,0 1 0-15,-6 4 0 0,-7 4-112 0,-2 1-16 16,-2 8-16-16,-4 2 0 0,-4 5-96 0,-3 4-16 15,-2 3 0-15,-3 6 0 0,-6 3 128 0,-3 6 0 16,-5 0 16-16,-2 7 0 0,-4 2-208 0,-6-1-32 16,-7-1-16-16,3 1 0 0,0-1-16 0,-3-3-16 15,-4-1 0-15,0-5 0 0,-2 1 48 0,-1-6 16 16,3-4 0-16,1-1 0 0,4-4 16 0,12-12 16 16,0-1 0-16,-1-3 0 0,1 2-64 0,1-4-16 15,3 0 0-15,2-4 0 0,2-1 0 0,6-3 0 16,0 0 0-16,0 0 0 0,0 0-96 0,11-3-32 15,4-1 0-15,4-4 0 0,7 2-128 0,2 1 0 16,4-4 0-16,2 4 0 0,2 0 0 0,27-4 0 16,-13 5 0-16,-5 0 0 0,-6-5 0 0,-17 4 0 15,1 1 0-15,10-2 0 16,-2 3-896-16,-6 0-48 0,-6-3-16 0,-1-1-10992 0,0-1-2192 0</inkml:trace>
  <inkml:trace contextRef="#ctx0" brushRef="#br0" timeOffset="40329.28">1546 5911 22111 0,'-10'-14'1968'0,"4"8"-1584"0,1 2-384 0,5 4 0 0,0 0 784 0,0 0 80 15,-9 1 16-15,2 4 0 0,-2 0 80 0,-1 7 0 16,0 4 16-16,2 5 0 0,3 2-352 0,0 5-80 15,1 6-16-15,-1 3 0 0,1 2 0 0,-1 6 0 16,-3-2 0-16,3 5 0 0,3-1-160 0,0-2-48 16,1-6 0-16,0-5 0 0,-2-9-16 0,3-8-16 0,3-3 0 0,-3-14 0 15,5 10 368-15,-5-10 80 16,0 0 16-16,10-5 0 0,-1-2 112 0,0-6 32 16,0-5 0-16,0-3 0 0,-3-3-368 0,0-4-64 15,1 0-16-15,-2-3 0 0,-1 2-256 0,0 2-64 0,-1-1-128 0,2 3 192 16,1-3-192-16,0 5 0 15,3 0 0-15,-2 5 0 0,4 3 0 0,-3 4 0 16,1 5 0-16,-9 6 0 0,14 4 0 0,-2 8-128 0,-2-2 128 0,1 5-160 16,0 4 160-16,-3 3 0 0,0 3 0 0,-2-1-128 15,3 6 128-15,-1 0 0 0,-3 2 0 0,0 4 0 16,0-3-272-16,2-2 16 0,0 1 16 0,1-9 0 16,-2-6-656-1,3-4-128-15,3-4-16 0,-1-6-16 0,0-7-2384 0,2-4-464 0</inkml:trace>
  <inkml:trace contextRef="#ctx0" brushRef="#br0" timeOffset="40777.51">2224 5891 10127 0,'-8'-12'896'0,"8"12"-704"15,0 0-192-15,0 0 0 0,-9-7 3200 0,2 0 592 16,1 1 128-16,-3 3 32 0,-1 2-2112 0,0 0-432 15,-2 1-64-15,2 2-32 0,-1 4-608 0,-1 4-128 16,0-1-32-16,-4 5 0 0,0 2-160 0,-2 4-48 0,-1 6 0 0,0 2 0 16,1 6 48-16,-1 6 0 0,-1 5 0 0,1-3 0 15,2 1-192-15,4-2-16 0,4-3-16 0,6-5 0 16,1-6-160-16,5-3 0 16,1-5 144-16,2-9-144 0,-6-10 368 0,17 0 0 0,2-5 0 0,2-4 0 15,3-5 352-15,-1-3 80 0,3-10 16 0,-2 0 0 16,-4-3-96-16,-1-3-16 0,-1-3 0 0,-1-1 0 15,-2-2-224-15,-2-1-48 0,-3-1-16 0,0-4 0 16,0 1-192-16,-4-3-32 0,-2-3-16 0,0-1 0 16,0-1-176-16,-2-4 160 0,-4-4-160 15,2 4 160-15,0 6-160 0,0 11 0 0,1 8 0 0,0 9 0 16,1 6 0-16,-2 16 0 0,0 0 0 0,1 8 0 16,-2 9 0-16,-1 11-176 0,1 10 176 0,-1 5-128 15,-4 4 128-15,3 5-160 0,0 6 160 0,1 5-160 16,-2 2 160-16,1 6 0 0,3 5 0 0,2-3 0 15,0-8 0-15,3-4 0 0,0-7 0 0,3-9 0 0,2-8-336 0,-2-3 16 16,-1-5 0-16,3-2 0 16,4 0-2240-16,-2-8-448 0</inkml:trace>
  <inkml:trace contextRef="#ctx0" brushRef="#br0" timeOffset="41461.75">3105 6408 8287 0,'0'0'736'0,"0"0"-592"15,-6-5-144-15,0 0 0 0,6 5 2144 0,0 0 400 16,0 0 80-16,0 0 0 0,0 0-1040 0,0 0-224 0,10-1-32 0,5-2-16 15,5-1-368-15,5 2-80 16,0-2-16-16,5-1 0 0,6-3-128 0,2 4-16 0,2-1-16 0,3 0 0 16,3 4-288-16,2-2-48 15,3 3-16-15,-2 0 0 0,-2 0-176 0,-6 0-32 16,-5 3-128-16,-8 0 192 0,-3-1-192 0,-6 4 0 16,0 0 0-16,-5 5 0 15,-2 0-672-15,-7 3-176 0,-4 2-48 0,-4-2-7360 16,-4-3-1472-16</inkml:trace>
  <inkml:trace contextRef="#ctx0" brushRef="#br0" timeOffset="41661.83">3244 6716 15663 0,'-3'10'1392'0,"1"-1"-1120"0,2-9-272 0,0 0 0 16,0 0 1200-16,2 7 176 0,5-2 32 0,2-2 16 16,1 0 32-16,11-1 0 0,6-3 0 0,4-3 0 15,2 0-480-15,5-3-80 0,2-2-32 0,5 2 0 0,1-3-256 0,3 4-48 16,0-3-16-16,0 1 0 0,-1-2-160 0,-3 5-48 15,-7 0 0-15,-2 1 0 0,-3 3-208 0,-1 1-128 16,-3 1 160-16,-3 4-160 0,-3 0 0 0,-2 0 0 16,-4-1 0-16,-3 1 0 15,-2-1-1536-15,-12-4-256 0,0 0-64 0,0 0-10688 0</inkml:trace>
  <inkml:trace contextRef="#ctx0" brushRef="#br0" timeOffset="42004.33">3329 5973 15663 0,'0'0'1392'0,"0"0"-1120"16,0 0-272-16,9-7 0 0,4 0 1008 0,4 0 144 0,4 2 16 0,6 2 16 15,4 2-560-15,7 1-112 0,7 2-32 0,4 1 0 16,4-2 416-16,-1 1 96 0,-3-1 16 0,5 6 0 15,2 4-48-15,5 4 0 0,5 4 0 0,-3 6 0 16,-3 3-384-16,-5 5-96 0,-7 3-16 0,-6 3 0 16,-8 5-80-16,-3-2-32 0,-5 2 0 0,-5-1 0 15,-5 4 32-15,-4-1 16 0,-5 2 0 0,-4-4 0 16,-1-1 192-16,-4-5 48 0,-1 0 0 0,-7 1 0 0,-6 1 96 16,0 0 32-16,-1-3 0 0,-5-1 0 0,-2 0-48 0,-4-2 0 15,-4-2 0-15,0-1 0 0,-1 0-208 0,10-9-64 16,-7 3 0-16,-12 11 0 0,1-10-288 0,6-2-160 15,2-1 160-15,3-4-160 16,4-3-1264-16,0-4-336 0,1-2-80 0</inkml:trace>
  <inkml:trace contextRef="#ctx0" brushRef="#br0" timeOffset="46148.42">2784 2461 12895 0,'0'0'576'0,"0"0"112"0,0 0-560 0,0 0-128 16,-10 2 0-16,10-2 0 0,0 0 1232 0,0 0 224 0,0 0 32 0,0 0 16 16,0 0-464-16,0 0-80 0,10-3-32 0,1 1 0 15,1 0-224-15,2 0-32 0,2-1-16 0,3-1 0 16,2 3-64-16,1 2-16 0,1 5 0 0,5-4 0 15,0-1 64-15,3 3 0 0,2-1 0 0,4 1 0 16,2 1-64-16,4-3-16 0,1 2 0 16,1 0 0-16,2-2 0 0,2 2 0 0,0-1 0 0,3-1 0 15,3 2-48-15,1 0-16 0,1 1 0 0,3-3 0 16,0 1-176-16,-3-2-48 0,-3 2 0 0,2-2 0 0,3-1-32 16,-3 1-16-16,0-1 0 0,2 0 0 0,2 0 48 15,-2-1 16-15,1 0 0 0,1-2 0 0,1 1-32 0,0-1-16 16,0 1 0-16,-2-3 0 0,2-1-64 15,3 4-16-15,-1 1 0 0,1-3 0 0,2-4-160 0,-1 3 160 16,-1-4-160-16,-1 4 160 0,3 1-160 0,0-1 128 16,-1-4-128-16,0 4 128 0,0-2-128 0,0 3 0 15,-1 1 0-15,3 1 128 0,0-3-128 0,2 0 0 16,-5 1 0-16,2 1 128 0,1 2-128 0,-3 0 0 16,2-1 0-16,-1 1 0 0,1-1 0 0,1-3 0 15,-1-2 0-15,-2 5 0 0,1-1 0 0,0-1 0 16,0 3 128-16,2-2-128 0,-2-2 0 0,1 0 160 15,0-2-160-15,0 3 160 0,-2 1-160 0,0 2 0 0,-2 0 0 0,1 0 128 16,2-1-128-16,0 0 0 0,-1-1 0 0,-1 2 0 16,2 0 0-16,1 3 128 0,-2 3-128 0,0-1 0 15,1-1 0-15,1-3 0 0,0 0 128 0,1 0-128 16,-4 0 0-16,2 2 0 0,0 2 0 0,0 1 0 16,5-1 0-16,-2 0 0 0,1 1 128 0,-3 1-128 0,-3-2 0 15,2-2 0-15,1 2 0 0,0-1 0 16,1-2 0-16,0 2 0 0,0-2 128 0,-4 0-128 0,-2-1 0 15,5 1 160-15,0-1-160 0,-1 2 160 0,2-2-32 16,2 0-128-16,1 0 192 0,-3 0-64 0,-1-3-128 0,1 2 192 16,2 1-192-16,-2 0 192 0,1-1-192 0,-2-2 0 15,-1 1 0-15,0 0 128 0,2 1-128 0,-2 1 0 16,0 3 0-16,-2-2 0 0,1-1 0 0,-1-1 128 16,1-1-128-16,-2 2 0 0,-1 0 0 0,1 0 0 15,2 0 128-15,1 0-128 0,-3-1 0 0,0-2 0 16,-1 1 0-16,0-1 0 0,0 2 0 0,-2 1 0 15,2 0 128-15,-1-1-128 0,-2-2 0 0,1 1 0 16,-2-2 0-16,-1 1 0 0,-3 3 0 0,-1 0 0 16,-2 0 0-16,1 0 0 0,-2 3 0 0,-2-1 0 0,-2 2 0 15,-1 0 0-15,1-5 0 0,-2-2 0 0,-4 1 128 0,3 0-128 16,-4 1 0-16,-2 1 0 0,-3-1 0 0,-1 0 0 16,-2-1 0-16,1 1 0 0,-2 1 0 0,-1 0 0 15,-1-1 192-15,-4 2-64 0,-2 2 0 0,-2-3 0 16,-1-2-128-16,-1 1 0 0,-2-3 0 0,0 3-176 15,0-2 176-15,1 2 0 0,-5 0 0 0,-1 0 0 16,-10 1 0-16,9-3 128 0,-9 3-128 0,0 0 0 16,8-2 128-16,-8 2-128 0,0 0 128 0,0 0-128 15,0 0 128-15,0 0-128 0,0 0 160 0,0 0-160 16,0 0 144-16,0 0-144 0,0 0 128 0,0 0-128 16,-13-2 0-16,2 1 0 0,-3 1 0 0,0 1 0 15,0-1 0-15,-2 3 0 0,1 2 0 0,2 0 0 16,-3-8 0-16,-1 3 0 0,-2 0-160 0,1 3 160 15,1 0-1200-15,-2 0-144 0,-2 2-16 16,1 2-16256-16</inkml:trace>
  <inkml:trace contextRef="#ctx0" brushRef="#br0" timeOffset="53156.5">6206 6378 13935 0,'0'0'608'0,"0"0"144"0,-3-9-608 0,-1-3-144 0,0 5 0 0,-3-4 0 16,-2 3 1216-16,-3-3 192 0,-1 3 64 0,-4-4 0 15,-1 3-208-15,-1 0-48 0,-2-2 0 0,-1 4 0 16,2 6-96-16,-2 1-32 0,0 1 0 0,-1 5 0 16,-1 4-112-16,-1 5-16 0,-2 5-16 0,1 4 0 15,-4 4-336-15,0 3-64 0,-5 2-16 0,4 3 0 16,0 0-80-16,4 5-32 0,3 0 0 0,7-4 0 16,4 0-112-16,6-7-32 0,7-5 0 0,3 0 0 0,6-3-80 0,5-2-32 15,4-3 0-15,6-1 0 0,4-5-16 0,4-1 0 16,2-6 0-16,5-3 0 0,6-2-144 0,-3-2 0 15,-2-5 0-15,2 0 128 16,-2 2-464-16,2-5-112 0,-3 3 0 0,-1-4-16 16,-1-1-2912-16,-1 2-576 0</inkml:trace>
  <inkml:trace contextRef="#ctx0" brushRef="#br0" timeOffset="53456.12">6701 6426 24879 0,'-11'-12'1088'0,"5"9"256"16,6 3-1088-16,-9-3-256 0,-1 3 0 0,-1 0 0 0,-3 5 688 0,0 4 80 15,-7 1 0-15,2 4 16 0,-3 2 144 0,0 3 32 16,1 1 0-16,2 5 0 0,1 1-496 0,4 2-80 16,3-4-32-16,3-4 0 0,3 1-192 0,5-2-32 15,6-2-128-15,6-3 192 0,-2-2-192 0,5-6 144 0,3-1-144 0,3-2 128 16,5-3 64-16,1-3 16 15,1-3 0-15,1-3 0 0,1 0 176 0,0-5 16 0,-4-1 16 16,0-2 0-16,-9 0-48 0,1 0-16 0,-4 2 0 16,-4 0 0-16,-3-1 112 0,-5 0 32 0,-3 2 0 0,-3 0 0 15,-3 1-80-15,-5-2-16 0,-3-3 0 0,-3 2 0 16,-2 0-240-16,-1 4-160 0,1 1 192 0,2 0-192 16,2 2-864-16,3 1-288 0,0 3-48 15,6 3-9952-15,-1-2-2000 0</inkml:trace>
  <inkml:trace contextRef="#ctx0" brushRef="#br0" timeOffset="53771.78">7200 6202 13823 0,'-7'15'608'0,"3"-1"128"0,1 8-592 0,0 3-144 15,2 0 0-15,-4 4 0 0,0 0 2304 0,-4 3 448 16,-1 1 64-16,-2-1 32 0,3-3-1152 0,0 1-224 15,0 0-64-15,1-7 0 0,3-4-720 0,-1-4-160 16,3-2-16-16,3-13-16 0,0 0 224 0,0 0 48 16,0 0 16-16,0 0 0 0,0 0 48 0,10-13 16 15,1-4 0-15,-2 5 0 0,1-1-304 0,-1-2-64 0,3-2-16 0,0 1 0 16,4-2-208-16,-2 0-32 0,2 2-16 0,-1 0 0 16,-1 4-16-16,2 1 0 15,0 1 0-15,4 3 0 0,-4 3-192 0,-2 6 128 16,-2 3-128-16,0 6 0 0,-3-3 0 0,0 6 0 15,-4 4 0-15,-3 1 0 0,0-1 0 0,-2 2 0 16,0 1 0-16,-2 4-160 16,0-1-1440-16,-1 3-304 0,1-2-48 0,-1-2-13776 0</inkml:trace>
  <inkml:trace contextRef="#ctx0" brushRef="#br0" timeOffset="54160.28">7844 6225 19343 0,'0'0'1728'0,"0"0"-1392"15,0 0-336-15,0 0 0 0,0 0 304 0,4 12-16 16,-2-1 0-16,0 7 0 0,-2 5 528 0,0 2 96 0,-2-2 32 0,1 6 0 15,0-3 80-15,1 3 0 16,-1 0 16-16,-2 4 0 0,-1 1-352 0,-1 1-80 0,0-1-16 0,3-2 0 16,2-8-240-16,0-4-48 15,0-3-16-15,0-4 0 0,1-6 112 0,-1-7 32 16,0 0 0-16,0 0 0 0,11-1 528 0,-2-4 128 16,1-9 0-16,4-3 16 0,0 1-304 0,0-5-64 15,-1 0-16-15,0-3 0 0,-2-3-432 0,2 3-96 0,-2-3 0 16,1 3-16-16,-2-1-176 0,0 0 160 0,0 3-160 0,0 1 160 15,1 5-160-15,-1 0 0 0,1 2 0 0,-1 3 0 16,1 1 0-16,-1 4-144 0,-3-1 0 0,-7 7 0 16,12-4-2448-1,-2 3-480-15,0 0-112 0</inkml:trace>
  <inkml:trace contextRef="#ctx0" brushRef="#br0" timeOffset="54483.38">8387 6390 17503 0,'0'0'768'0,"0"0"176"0,8 9-752 0,0 0-192 0,5 3 0 0,1-6 0 0,0-1 2496 0,1 1 480 15,1-3 96-15,-5-3 0 0,0-3-1760 0,2-2-352 16,0-1-80-16,0 1-16 0,-2-3-352 0,0 2-64 16,0-4 0-16,-4 1-16 0,-2-4-224 0,-2 2-32 15,-2-1-16-15,-2-1 0 0,-2 2-160 0,-2 2 160 16,-1 2-160-16,-2-2 160 0,-1 4 128 0,-2 1 32 15,-2 0 0-15,1 5 0 0,-2 6-112 0,0-1-16 16,0 5 0-16,-2 0 0 0,0 1-64 0,-1 3 0 16,1 3-128-16,1 3 192 0,2 0-192 0,3 3 0 15,1-1 0-15,5-4 0 0,-1 0 0 0,5-1 128 16,5-1-128-16,1-3 0 0,6-2 0 0,0 1 0 16,4 0 0-16,1-6-160 15,3 2-1152-15,0-6-224 0,0-2-64 0</inkml:trace>
  <inkml:trace contextRef="#ctx0" brushRef="#br0" timeOffset="54739.83">8899 6361 15663 0,'-7'20'688'0,"4"-9"144"0,-1 1-656 0,-1 1-176 0,0 7 0 0,-1 2 0 0,-2 0 2688 0,-1 2 496 16,0 2 96-16,-1-3 32 0,-1-1-1712 0,2-3-320 15,0-4-80-15,2-2-16 0,4 0-480 0,1-7-80 16,2-6-32-16,0 0 0 0,0 0 224 0,11-5 32 16,0-8 16-16,3-1 0 0,1-2-256 0,3-2-48 15,1-1-16-15,1-1 0 0,-1-1-320 0,1 2-64 16,0-1-16-16,0 2 0 0,1-2-144 0,-2 2 128 16,1 3-128-16,-2 1 128 0,-3 3-128 0,3 4 0 15,-4 2 0-15,-1-2 128 0,-2 4-128 0,-1 0 0 16,-1 2-160-16,-1 1 160 15,-8 0-2560-15,0 0-400 0</inkml:trace>
  <inkml:trace contextRef="#ctx0" brushRef="#br0" timeOffset="55078.87">9738 5642 22799 0,'0'0'1008'0,"0"0"208"0,0 0-960 0,0 0-256 0,0 0 0 0,-2 9 0 16,-4-2 320-16,0 7 0 0,0 1 16 0,-6 6 0 16,1 0 352-16,-1 9 64 0,0 0 16 0,-1 8 0 15,-2 7-64-15,2 6 0 0,3 2 0 0,-2 3 0 16,4 1-16-16,-1 3-16 0,1 2 0 0,2-1 0 15,2-2-416-15,3-5-96 0,1-4-16 0,0-2 0 0,1-3-144 0,1-7 0 16,2-5 0-16,0-7 0 0,-1-1-128 16,-1-5-64-16,1-7-16 0,-3-2 0 15,0-3-1360-15,0-8-272 16,0 0-48-16</inkml:trace>
  <inkml:trace contextRef="#ctx0" brushRef="#br0" timeOffset="55246.27">9344 6337 19343 0,'0'-11'1728'0,"0"11"-1392"16,8-9-336-16,4 1 0 0,5 4 2416 0,6 0 400 16,5 1 96-16,2-4 16 0,-2 2-1712 0,-5 1-352 0,5-2-64 0,4-3-16 15,3 1 0-15,4-2 0 0,0 4 0 0,4-4 0 16,2 1-480-16,2-3-112 16,0 2 0-16,-4 1-16 15,-4-2-1280-15,-2 2-256 0,-2-2-48 0</inkml:trace>
  <inkml:trace contextRef="#ctx0" brushRef="#br0" timeOffset="55695.65">11303 5742 10127 0,'7'-14'896'0,"-1"12"-704"0,-1-5-192 0,-2 3 0 0,4-1 1968 0,-7 5 352 16,0 0 80-16,0 0 16 0,0 0-832 0,0 0-176 15,0 0-16-15,-3 14-16 0,-1 3-304 0,-2 3-64 16,-2 2-16-16,0 7 0 0,-1 3-160 0,0 7-48 0,-1 4 0 0,1 7 0 16,0 2-192-16,0 3-32 15,-1-1-16-15,-7 23 0 0,3-7-336 0,3-3-64 16,2-6-16-16,4-5 0 0,0-9-320 0,2-10-64 0,2-3 0 0,1-16-16 31,1 0-2672-31,0-4-544 0</inkml:trace>
  <inkml:trace contextRef="#ctx0" brushRef="#br0" timeOffset="56110.67">10951 6332 20271 0,'-4'-14'1792'0,"5"9"-1424"0,2-3-368 0,2 3 0 0,2-1 1184 0,4-2 160 16,0 2 48-16,4-3 0 0,3 1-608 0,2-2-112 15,2 2-32-15,2-3 0 16,4 2 96-16,3-2 16 0,0 2 0 0,1-1 0 0,0 2-464 0,1 0-96 15,0 5 0-15,-2 0-16 0,-2 2-176 0,-4 3 0 16,-3 2 0-16,-4 5 0 0,-4 0 0 0,-3 5 0 16,-1 1 0-16,-3 5 0 0,-4 5 0 0,0 3 240 15,-2 0-64-15,-1-1-16 0,-1-4 96 0,1 3 32 16,0-2 0-16,3-4 0 0,0-1 320 0,2-1 64 16,3-3 16-16,2 1 0 0,2-4-80 0,3-1-16 15,1-3 0-15,4-3 0 0,1-3-32 0,2-4-16 0,1-1 0 0,0-5 0 16,0 0-128-16,1-4-32 15,-1-1 0-15,0-1 0 0,-2-4 64 0,-3 0 16 16,-2 1 0-16,-1-1 0 0,-2 1 208 0,-4 1 32 0,-5-1 16 16,-1-1 0-16,-4-1-80 0,-4 2 0 15,-4-1-16-15,-2 1 0 0,-3 2-368 0,-1 1-64 0,-1 3 0 16,-3 0-16-16,-3 5-304 0,-1-2-64 16,-1 5-16-16,0 1 0 0,-1 2-2400 15,0 2-464-15,-1 0-112 0</inkml:trace>
  <inkml:trace contextRef="#ctx0" brushRef="#br0" timeOffset="56789.48">4795 7996 8287 0,'0'0'736'0,"0"0"-592"0,9-5-144 0,2-2 0 0,2 0 1968 0,3-5 352 16,5 1 80-16,1-1 16 0,4-2-960 0,2 3-192 15,4 1-48-15,2-2 0 0,3 5-112 0,0-4-16 16,-3 5-16-16,2 2 0 0,-2 7-384 0,-2 1-80 15,-4 3-16-15,-4 5 0 0,-4 3-240 0,-3 4-48 16,-6 6-16-16,-5 6 0 0,-3 2 288 0,-4 5 64 16,-7 2 16-16,-3 4 0 0,-7 1 32 0,-4 2 0 15,-4-5 0-15,-4 1 0 0,2-3-112 0,-2-4 0 16,-3-4-16-16,2-4 0 0,2 2 272 0,4-6 48 16,-1 1 16-16,8-8 0 0,6-5-144 0,3-2-32 15,9-10 0-15,0 0 0 0,0 0-416 0,0 0-96 16,13 0-16-16,4-4 0 0,5-5 80 0,5 0 16 15,4-3 0-15,5-4 0 0,2 4-288 0,2-1 0 16,1-2 0-16,0-2 0 0,-3-2-208 0,0 3 48 16,-1-1 16-16,-1 2 0 15,-3 3-2352-15,-1 3-448 0,8-8-112 0,-7 0-16 0</inkml:trace>
  <inkml:trace contextRef="#ctx0" brushRef="#br0" timeOffset="57660.23">6417 8149 11967 0,'0'0'1072'0,"-2"11"-864"16,2-11-208-16,0 11 0 0,0-11 1328 0,4 10 208 15,1 2 64-15,-5-12 0 0,12 4-48 0,0-1 0 16,1-3 0-16,0-1 0 0,1-3-64 0,1-1-16 16,2-4 0-16,-1 3 0 0,2-4-400 0,0 0-96 15,-3-6-16-15,3 1 0 0,-2-1-352 0,1 0-80 16,-2 0-16-16,-1 2 0 0,-3 1-224 0,-3 0-48 15,-3 1-16-15,-2-1 0 0,-3-1-80 0,-3 0-16 16,-1 3 0-16,-3 2 0 0,-3-2 128 0,-2 5 0 16,-2 1 16-16,-2 4 0 0,-5 3-80 0,1 3-32 15,0 4 0-15,-1 1 0 0,2 8-160 0,1 3 0 16,1 3 144-16,-1 2-144 0,0 7 0 0,4-2 144 0,4-3-144 0,4 0 0 16,0-4 0-16,5-1 0 0,2 0 0 0,5-5 0 15,1-6 144-15,6 0-144 0,0-5 0 0,4 1 144 16,1-5-144-16,5-2 0 0,1-4 0 0,4 1 128 31,1-5-496-31,6-2-96 0,2-1-32 0,5-1-10272 0,2-7-2064 0</inkml:trace>
  <inkml:trace contextRef="#ctx0" brushRef="#br0" timeOffset="58097.89">7432 7888 7359 0,'0'0'656'0,"0"0"-528"0,0 0-128 0,0 0 0 0,0 0 3376 0,0 0 640 16,0 0 128-16,0 0 16 0,-6 0-1936 0,-2 0-400 16,-1-2-80-16,-2 6-16 0,-3 0-528 0,-1 5-112 15,-3-3-32-15,-1 2 0 0,-1 1-496 0,-3-2-112 16,-2 5 0-16,1-1-16 0,1-1-64 0,1 4-16 16,0-1 0-16,3-1 0 0,2-1-112 0,3-2-32 15,3-1 0-15,2-2 0 0,1 3-208 0,1-2 144 16,2 0-144-16,5-7 128 0,0 0-128 0,-3 7 192 15,3-7-192-15,0 0 192 0,0 0-192 0,0 0 192 16,0 0-192-16,0 0 192 0,0 0-64 0,0 0 0 16,8 0 0-16,1-1 0 0,-2 0-128 0,1 0 128 15,0-1-128-15,0-1 128 0,1 0-128 0,-1 0 0 16,0 2 0-16,-2 0 128 0,3-3-128 0,-3 3 0 0,3 0 0 0,0 1 0 16,1 0 0-16,0 1 0 15,1 0 0-15,-1 3 0 0,-1 2 0 0,-1 4 0 16,1-1 0-16,0 5 0 0,-1 3 0 0,-2 2 0 0,-1 1 0 0,-2 4 0 15,-3 1 0-15,-3 4 0 0,0 1 0 0,0 1 0 16,-2-1 0-16,-1-3 0 0,-3 2 0 16,0-3 0-16,-1 2 0 0,1-3 128 0,-4 0-128 0,3-3 0 15,1 0 128-15,1-1-128 0,1-3 0 0,2-1 128 16,1-2-128-16,1-2 0 0,2-6 0 0,2 3 0 16,-1-10 0-16,3 5-176 0,-3-5 16 0,15 3 0 15,0-4-496 1,1-3-112-16,-1 0 0 0,-3-2-9888 0,1-1-1968 0</inkml:trace>
  <inkml:trace contextRef="#ctx0" brushRef="#br0" timeOffset="58568.71">7572 7819 20671 0,'0'0'912'0,"0"0"192"0,0 0-880 0,0 0-224 0,0 0 0 0,0 0 0 15,0 14 656-15,-2-1 96 0,0 2 16 0,1 3 0 16,1 1 256-16,0 1 48 0,0 3 16 0,1 0 0 15,-1-1-416-15,0 0-80 0,0 3-16 0,0-4 0 16,0-2-96-16,0-2-32 0,2-3 0 0,0-5 0 16,-2 0 192-16,0-9 48 0,0 0 0 0,0 0 0 15,6-4 176-15,1-5 32 0,-1-3 16 0,2 0 0 0,1-5-432 0,0 1-96 16,-1-2 0-16,1 0-16 0,-1-2-368 0,2-1 0 16,-2 0 0-16,3 3 128 0,-1 4-128 0,2 0 0 15,1-1 128-15,1 3-128 0,0 3 0 0,0 2 0 16,-2 4 0-16,1 4 0 0,1 7 0 0,-3 2 0 15,2 3 0-15,0 4 0 0,-2 0 0 0,-1 5 0 16,-1 3 0-16,-2 1-128 0,-5 2 128 0,1 0 0 16,-2 2 0-16,0-3 0 0,1 1-160 0,0-5 0 15,2-2 0-15,0 6 0 16,3-12-496-16,2-6-112 0,3-2 0 0,-2-7-9888 16,3-6-1968-16</inkml:trace>
  <inkml:trace contextRef="#ctx0" brushRef="#br0" timeOffset="58920.57">8499 7881 24879 0,'0'0'1088'0,"-4"-7"256"0,-1-4-1088 0,0 3-256 0,0-3 0 0,-2 5 0 16,-2 1 1040-16,3 0 160 0,-4 2 16 0,-3 5 16 15,-2 0-448-15,0 6-80 16,-2-2-32-16,-1 6 0 0,-2-2-288 0,1 2-64 15,2 2-16-15,3-2 0 0,3-3-48 0,3 2-16 0,5-2 0 16,1 4 0-16,5-2-80 0,2-1-16 0,5 2 0 0,4-3 0 16,3 2 176-16,3-2 16 0,3 0 16 0,1 1 0 15,-1 2-96-15,-2 2-32 0,0-4 0 0,-2 2 0 16,-4 2 32-16,-1 0 16 0,-2 3 0 0,-5-3 0 0,-3 1 160 16,-3 0 16-16,-2-1 16 0,-4 3 0 0,-5-2 112 0,-4 2 0 15,-4-3 16-15,-4 0 0 0,-6-2-224 16,-3 2-48-16,-2-3-16 0,-2-1 0 0,0-4-304 0,2-1-144 15,1-2 16-15,3-6-12288 16,3-1-2464-16</inkml:trace>
  <inkml:trace contextRef="#ctx0" brushRef="#br0" timeOffset="59504.18">9859 7834 22975 0,'0'0'1024'0,"-3"-7"192"0,-1 0-960 0,1 2-256 0,3 5 0 0,0 0 0 0,0 0 848 16,-7 3 128-16,2 1 32 0,0 6 0 15,0 1-288-15,-1 3-48 0,-1 3-16 0,2 0 0 0,3 6-304 0,-2 4-64 16,3-3-16-16,1 0 0 0,1 2-80 0,3-6 0 16,0 0-16-16,2-1 0 0,2-1-16 0,0-2 0 15,3-4 0-15,1-5 0 0,0-5 480 0,-1-2 112 16,1-4 16-16,2 1 0 0,2-6 0 0,1 1 16 16,0-5 0-16,0-1 0 0,-3 2-368 0,-1-5-80 15,-2 1-16-15,1-1 0 0,-4 1-160 0,1 0-32 16,-2 2-128-16,-2 5 192 0,1-2-192 0,-2 5 0 15,0 0 128-15,-4 6-128 0,0 0 0 0,7 7 0 16,2-1 0-16,-1 6 0 0,0-1 0 0,0-1-128 16,3 3 128-16,1-3 0 0,-2 2 0 0,3-1 0 0,-1-3 0 0,4-2 0 15,-1-1 0-15,2-2 0 0,-2-3 0 16,2-5 0-16,1-4 0 0,-1-3 0 16,2-2 0-16,2-4 0 0,-1-2 0 0,-1-3 128 15,-1 2-128-15,-4-1 0 0,-3-5 0 0,0 2 128 0,-4 1-128 0,-1-3 0 16,-2 4-208-16,-1-4-96 15,-3 2-16-15,0-11 0 16,0 5-2384-16,0 4-496 0,4 2-80 0</inkml:trace>
  <inkml:trace contextRef="#ctx0" brushRef="#br0" timeOffset="59730.59">10840 7156 26079 0,'0'0'1152'0,"5"5"256"0,2 7-1136 0,-2 0-272 0,0 4 0 0,-4 8 0 0,0 2 848 0,-2 7 112 16,-3 1 32-16,-1 4 0 0,-4 6 256 0,-2 5 48 15,-3 7 16-15,-3 5 0 0,-2-2-272 0,-2 4-48 16,-2-1-16-16,-3 6 0 0,1 0-480 0,-2 0-112 16,1-5 0-16,1-3-16 0,4-8-368 0,3-4 0 15,4-8-192-15,-1 8 64 16,5-19-1408-16,6-8-288 0,5-11-48 0,-1-10-13488 15</inkml:trace>
  <inkml:trace contextRef="#ctx0" brushRef="#br0" timeOffset="60295.32">11527 7650 9215 0,'-6'-4'816'0,"5"-1"-656"0,1-6-160 0,1 3 0 0,6-1 3056 0,0 3 576 16,4-2 112-16,0-2 32 0,3 2-2480 0,1-3-480 15,2-1-112-15,1 2 0 0,-1-4 64 0,2 3 0 16,2 1 16-16,-2 1 0 0,-3 4-128 0,0 5-16 15,-1 0-16-15,-1 5 0 0,-1 5-400 0,-3 4-80 16,0 6-16-16,-5 3 0 0,-1 5 112 0,-3 1 16 16,-3 6 0-16,-5 3 0 0,-2 5 96 0,-3-1 32 15,-4 5 0-15,-1-4 0 0,-1-1-176 0,0-1-16 16,-2-6-16-16,2-4 0 0,0-2 320 0,4-3 64 16,1-4 16-16,3-5 0 0,3-7 128 0,3 0 48 15,4-10 0-15,2 5 0 0,5 0-240 0,4-1-32 16,2-4-16-16,5 0 0 0,3-5-176 0,3 1-32 15,3 2-16-15,4-2 0 0,0-1-240 0,5 1 128 0,2-1-128 16,0 1 0-16,2-3 0 0,-4 2 0 0,3 1-128 16,10-5 128-1,-9 2-2320-15,-6-1-368 0,-5-1-64 0,-10 0 0 0</inkml:trace>
  <inkml:trace contextRef="#ctx0" brushRef="#br0" timeOffset="60767.41">12611 7579 6447 0,'-7'-4'576'0,"-1"0"-576"16,-3 0 0-16,1-2 0 0,-1 2 1840 0,1 0 256 15,-1 2 48-15,1-1 16 0,1 3-144 0,2 2-32 16,0 0 0-16,4 3 0 0,-4 5-608 0,3 4-128 0,2 2-32 16,1 5 0-16,-1 1-208 0,2 1-48 15,2 3-16-15,0 0 0 0,2 2-208 0,0-2-32 16,1 4-16-16,1-6 0 0,1-1-240 0,0-4-32 15,1-1-16-15,1-4 0 0,1-3 176 0,0-5 48 0,3 1 0 0,-2-6 0 16,4-6 112-16,2-3 32 0,-2-2 0 16,1-1 0-16,-3-7-192 0,3-1-16 0,-2-3-16 15,0 2 0-15,-2-2-368 0,0 2-176 0,-3 0 160 16,-2-2-160-16,-2-1 128 0,-1 0-128 0,0 2 0 0,-1-2 144 16,-1 0-144-16,2 5 0 0,0 2 0 0,0 2 0 15,1 0-272-15,-1 1-96 0,1 1-16 0,-2 2 0 16,4 3-3120-16,0 0-624 15,5-7-128-15,1 7-32 0</inkml:trace>
  <inkml:trace contextRef="#ctx0" brushRef="#br0" timeOffset="61161.47">13155 7480 24063 0,'-5'17'1072'0,"5"-9"208"0,-4 3-1024 0,0 3-256 15,-1 2 0-15,0 3 0 0,-3 4 1136 0,1 2 160 16,-2 3 48-16,0-4 0 0,-1 2-48 0,1-5 0 16,-1 0 0-16,1-4 0 0,1 0-672 0,2-4-144 15,2-6-32-15,-2 0 0 0,1-2 0 0,5-5 0 16,0 0 0-16,0 0 0 0,0 0 160 0,1-10 32 16,3-1 0-16,2-4 0 0,-1-3-288 0,4-1-48 15,1-2-16-15,2 0 0 0,-1 0-288 0,3-1 128 16,0 2-128-16,1-2 0 0,-1-1 128 0,1 3-128 15,2 0 0-15,0 2 0 0,-3-1 128 0,1 6-128 16,0 7 0-16,0-2 0 0,-3 3 0 0,0 5 0 16,0 4 0-16,-2 5 0 0,-4 3 0 0,-1 2 0 15,-1 4 0-15,-1 4 0 0,-2-1 0 0,-2 2 0 0,-3 4 0 16,-2-3 0-16,-1-1-144 0,0-1 144 0,-2-1-128 16,1-3 128-16,2-7 0 0,1 1 0 0,0-6 0 0,2 2 0 15,3-8 0-15,0 0 0 0,0 0 0 0,0 0 0 16,0 0 0-16,5-9 176 0,2 3-176 0,-1-5 192 15,2 1-192-15,0-1 128 0,1 3-128 0,0-1 128 0,-1 4-128 0,-1 0 0 16,0-1-160-16,-1 3 160 16,-6 3-496-16,8-1 0 0,-1 0 0 0,1 1-11200 15,0-2-2240-15</inkml:trace>
  <inkml:trace contextRef="#ctx0" brushRef="#br0" timeOffset="67215.87">14104 7110 15087 0,'-8'-9'656'0,"5"1"160"0,-1 2-656 0,-1 1-160 16,-1-4 0-16,3 3 0 0,-1-5 1024 0,1 5 160 16,-1-3 32-16,4 9 16 0,-4-8-16 0,4 8 0 15,2-10 0-15,-2 10 0 0,0 0-112 0,0 0-16 16,0 0-16-16,0 0 0 0,0 0-400 0,11 10-80 15,-2 6-16-15,-3 4 0 0,-1 3 64 0,-2 7 0 16,-1 6 0-16,-1 2 0 0,-2 2-64 0,-1 4 0 0,-2 2 0 16,-1 1 0-16,-4-3-160 0,0 1-32 0,-3-3-16 0,1-3 0 15,-2 2-192-15,2-6-48 0,1-5 0 0,1-2 0 16,1-7-128-16,3-3 0 0,1-5 0 0,4-13 0 16,0 0-496-1,0 0-176-15,0 0-32 0,5-12-16 0,-1-7-2176 16,4-1-432-16,2-2-96 0</inkml:trace>
  <inkml:trace contextRef="#ctx0" brushRef="#br0" timeOffset="67553.23">14526 6914 13823 0,'0'0'1216'0,"0"0"-960"16,0 0-256-16,0 0 0 0,0 0 1040 0,2 15 176 15,-2 2 16-15,-2 2 16 0,-5 0 96 0,-1 3 32 16,-1 2 0-16,-2 0 0 0,-2 5-160 0,-2-2-16 15,-2 1-16-15,2-2 0 0,-4 4-368 0,0-5-80 16,0 2-16-16,-1-6 0 0,-2 1-352 0,0-3-80 16,-1-1-16-16,1-2 0 0,0 1-96 0,-2 1-32 15,-2-4 0-15,2-3 0 0,0-5 64 0,5-3 16 16,2-2 0-16,4 1 0 0,1-1 96 0,12-1 32 16,0 0 0-16,0 0 0 0,0 0-160 0,0 0-48 15,8 11 0-15,4-1 0 0,4 4 16 0,4 0 0 0,5 2 0 0,0-1 0 16,-3-2 48-16,3 2 16 0,0 0 0 0,2 3 0 15,-1 2 0-15,-1 3 0 16,-6-1 0-16,1 1 0 0,0 3-96 0,-2-2-128 16,2-2 176-16,-4 1-176 0,-2 0 128 0,-3-2-128 15,-1-2 0-15,0-3 0 16,1-6-1488-16,-1-4-368 0,0-6-64 0,1-6-12496 0</inkml:trace>
  <inkml:trace contextRef="#ctx0" brushRef="#br0" timeOffset="67981.5">14950 7125 11967 0,'0'0'1072'0,"0"0"-864"16,9-6-208-16,-9 6 0 0,0 0 1216 0,0 0 192 15,10 2 32-15,-10-2 16 0,6 9-48 0,-2 5-16 16,-2 1 0-16,-2 4 0 0,-1 2-240 0,-3 0-32 16,-1 3-16-16,-2 1 0 0,-3 3 48 0,1-2 0 15,-3 2 0-15,1-4 0 0,-2-2-224 0,4-2-32 16,-1-2-16-16,1-1 0 0,1-5-320 0,2 0-64 16,1-7-16-16,5-5 0 0,0 0-96 0,0 0-32 15,0-10 0-15,1 0 0 0,3-3 48 0,1 0 16 16,3-5 0-16,-2-1 0 0,-1-1-208 0,2-2-32 15,1 2-16-15,3 0 0 0,0 1-160 0,1 1 0 16,0 0 0-16,1 1 0 0,1 2 0 0,0 1 0 0,0 5 128 0,0 2-128 16,-1 5 128-16,-1 5-128 15,-2 1 128-15,2 5-128 0,1 5 0 0,-4 3 0 0,-1 3 0 16,1 0 0-16,0 4 0 0,-2 4 0 0,-1-3 0 16,0 5 0-16,1-4 0 0,-2 1 0 0,-1-2 128 15,3-2-128-15,0-4 0 0,3-5-272 0,1-1 64 0,3-1 16 16,-1-6-1536-1,2-1-320-15,3 1-48 0</inkml:trace>
  <inkml:trace contextRef="#ctx0" brushRef="#br0" timeOffset="68478.75">15889 7087 16175 0,'0'0'704'0,"0"0"176"0,-6-6-704 0,-1-2-176 15,7 8 0-15,-7-4 0 0,7 4 1520 0,-10 0 272 16,1 0 48-16,-2 4 16 0,1 4-624 0,-1 0-112 16,-2 5-32-16,-1 4 0 0,-2 2-272 0,-1 1-64 0,3 4-16 0,3 3 0 15,1-2-80-15,2 2-16 16,3-3 0-16,4-1 0 0,2-5-304 0,4-3-64 0,3-2-16 0,6-4 0 16,0 1-64-16,3-5-32 0,1-5 0 0,1-3 0 15,0-3 112-15,3-5 32 0,-1-2 0 0,1-1 0 16,0-1-32-16,-2-2 0 0,0 2 0 0,-1-3 0 15,0 0-96-15,-2 1-32 0,-4-4 0 0,-3 5 0 16,-2-2 112-16,-3 4 0 0,-3 0 16 0,-2 1 0 16,-1-1 32-16,-3-1 0 0,-2 0 0 0,-3 5 0 15,-1-2-160-15,-2 8-16 0,-1-1-128 0,2 4 192 16,-2 1-192-16,2 1 0 0,-3 3 0 0,0 0 0 0,1 0-128 16,3-2-80-16,-1-2-16 0,2 0 0 15,9 0-608-15,-9 0-128 0,9 0-32 16,0 0 0-16,-3-6-2112 0,5-4-416 0</inkml:trace>
  <inkml:trace contextRef="#ctx0" brushRef="#br0" timeOffset="68966.17">16363 6946 13823 0,'0'0'1216'0,"0"0"-960"16,0 0-256-16,0 0 0 0,0 0 960 0,0 0 128 15,1 12 48-15,-1-1 0 0,-1 0 416 0,-1 3 96 16,-3-2 16-16,-1 3 0 0,0 3-320 0,0-1-64 16,-2-1-16-16,1-1 0 0,-4 3-176 0,6-1-16 15,1-1-16-15,1-4 0 0,3 2-528 0,1-1-96 0,1-1-32 0,-2-12 0 16,9 5-160-16,2-4-48 0,0-2 0 0,2-2 0 15,-1-6 208-15,2 0 48 0,2-5 0 0,0 0 0 16,2-1-16-16,-2-1 0 0,-2-2 0 16,-1-1 0-16,0-2-144 0,-2 4-32 0,-1 1 0 0,1 4 0 15,-6-1-16-15,1-1-16 0,-1 4 0 0,-5 10 0 16,0 0-224-16,0 0 0 0,0 0 0 0,0 0 0 0,0 0 0 16,9 9 0-16,-4 3 0 0,-1 2 0 0,2 2 0 0,-1 1 0 15,0 4 0-15,2-2 0 0,-1-1-160 16,3-4 160-16,1-3-128 0,2-1 128 0,-1-3-368 0,-1-5 16 15,3-2 0-15,0-1 0 0,-1-2 352 0,1-7 0 16,0-4 0-16,1-2 0 0,1-2 0 0,-2 0 128 16,-2-1 0-16,-3-3 0 0,0 1 208 0,-2-2 48 15,-2-3 0-15,-2 2 0 0,-2 1 16 0,-1-2 16 16,-4 0 0-16,-1 2 0 0,-2-3-208 0,0 5-32 16,2 3-16-16,2 9 0 0,-1-1-160 0,0 5 0 15,0-2-192-15,0 2 192 16,1 3-2144-16,4 2-304 0,0 0-64 0</inkml:trace>
  <inkml:trace contextRef="#ctx0" brushRef="#br0" timeOffset="69430.05">17597 6707 14735 0,'0'0'1312'0,"0"0"-1056"0,0 0-256 0,2-7 0 15,-2 1 880-15,0 0 112 0,-2-2 32 0,0 3 0 16,-2-3-176-16,-1 2-16 0,-1 1-16 0,-1-1 0 16,0 2 16-16,-1 1 0 0,-1 1 0 0,-1 0 0 0,-3 4 64 0,1 0 32 15,-1 3 0-15,0 4 0 0,-1-1-32 0,4 3 0 16,0 1 0-16,1-2 0 0,3 3-224 0,2-3-48 15,1-1-16-15,4 3 0 0,3 1 48 0,3 1 16 16,2 0 0-16,3 1 0 0,4-3-144 0,1-1-16 16,1 2-16-16,1-2 0 0,2 1-240 0,0 2-64 15,-1-3 0-15,2 3 0 0,-5 1-192 0,0 1 0 16,-1 2 128-16,3 2-128 0,-5-2 160 0,-5-2-16 16,-6 1 0-16,-3-2 0 0,-2 0 240 0,-5-2 32 15,-4 0 16-15,-5 1 0 0,-5-2 272 0,-3-2 48 16,-5 1 16-16,5-6 0 0,-7 0-224 0,-15 4-32 15,-1-4-16-15,3 0 0 0,-4-3-304 0,-1 2-64 16,2-2-128-16,5-1 192 16,3 0-704-16,3 0-160 0,2 2-32 0,2 1-12240 15,3 1-2464-15</inkml:trace>
  <inkml:trace contextRef="#ctx0" brushRef="#br0" timeOffset="71461.32">16961 6493 8287 0,'0'0'736'0,"0"0"-592"15,0 0-144-15,10-6 0 0,-3 1 1968 0,-7 5 352 16,0 0 80-16,0 0 16 0,0 0-928 0,0 0-176 16,0 0-32-16,0 0-16 0,0 0-160 0,0 0-16 15,0 0-16-15,9 10 0 0,-2 0-160 0,-5 7-16 16,1 2-16-16,-3 5 0 0,0 0-192 0,0 8-48 15,-2 0 0-15,0 2 0 0,-2 3-112 0,0 2-16 16,-1 1-16-16,-1-4 0 0,-4 0-64 0,2-3-16 16,3-5 0-16,4-10 0 0,-2-3 32 0,1-1 16 15,0-2 0-15,2-6 0 0,0-6 48 0,0 0 16 16,0 0 0-16,9-5 0 0,1-8 176 0,2-2 16 16,-5-3 16-16,4-4 0 0,0-3-288 0,1-2-48 15,0-1-16-15,0 2 0 0,-1-4-144 0,2 4-48 0,-3-3 0 0,1 3 0 16,1-1 16-16,-1 5 0 0,-3 1 0 0,3 2 0 15,0 4-208-15,-1 2 128 0,0 8-128 0,-1 4 0 16,0 1 0-16,-2 6 0 0,0 8 0 0,-1 6 0 16,-1 5 0-16,-1 3 0 0,-2 1 0 0,0 1 0 15,-2 5 0-15,-2 2 0 0,0-1 0 0,-2 1 0 16,0-2 160-16,1-4-160 0,-1 1 160 0,1-5-160 16,-1-1-176-16,2 0-128 0,-1-1-16 0,3-2-12416 15,2 1-2496-15</inkml:trace>
  <inkml:trace contextRef="#ctx0" brushRef="#br0" timeOffset="75897.67">12644 10891 12783 0,'0'0'560'0,"0"0"128"0,0 0-560 0,0 0-128 0,0 0 0 0,0 0 0 16,0 0 960-16,-3-5 144 0,-2-1 48 0,5 6 0 16,0 0 0-16,0 0 0 0,0 0 0 0,0 0 0 15,0 0-192-15,0 0-48 0,0 0 0 0,0 0 0 16,0 0-272-16,8 5-48 0,0 1-16 0,-1 1 0 0,2 4 64 0,1 0 0 15,3 5 0-15,1 4 0 0,0 4-144 0,4 4-32 16,3 5 0-16,1 7 0 0,-1 5 48 16,2 1 0-16,0 4 0 0,0 3 0 0,0 2-96 0,0 2-16 15,1 1 0-15,-1-2 0 0,-1-5-128 0,-2-4-16 16,0 0-16-16,-2-5 0 0,-5 0 176 0,2-4 32 16,-1-3 16-16,-1-5 0 0,-2-1-128 0,1-1-16 15,-1-2-16-15,-1-2 0 0,0-1-304 0,-2-4 160 16,0 0-160-16,-2-4 128 0,0-2-128 0,-2-3 0 15,1-1 144-15,0-2-144 0,-1-1 0 0,-4-6 0 16,0 0-192-16,0 0 64 16,0 0-1328-16,0 0-256 0,8-8-48 0,-4 0-8224 15,-2-1-1664-15</inkml:trace>
  <inkml:trace contextRef="#ctx0" brushRef="#br0" timeOffset="76287.35">13324 10875 15663 0,'5'-16'688'0,"-5"16"144"0,3-6-656 0,-1-3-176 0,-1 4 0 0,2-4 0 16,-2 3 1248-16,0 1 224 0,-1-3 32 0,0 8 16 15,0-5-256-15,0 5-48 0,-3-4-16 0,-2-2 0 16,5 6-32-16,-8 0 0 0,-2 6 0 0,1-2 0 0,0 2-448 0,-1 6-80 16,-3 2-32-16,3 2 0 0,-3 2 160 0,0 5 48 15,0 6 0-15,0 2 0 0,-4 4 80 0,-1 7 0 16,-2 1 16-16,1 8 0 0,0 4-176 0,0 5-32 16,-4 3-16-16,0 1 0 0,-1 1-272 0,0 1-48 15,4-4-16-15,-2-1 0 0,0-6-176 0,2-3-48 16,1-6 0-16,1-2 0 0,0-3-128 0,2-6 192 0,-1-4-192 0,2-4 192 15,2-1-192-15,2-5 0 0,2-4 0 0,0 4 0 32,3-6-512-32,1-7-96 0,5-8-16 0,0 0 0 15,0 0-1904-15,0 0-384 0,0 0-80 0,2-13-11920 0</inkml:trace>
  <inkml:trace contextRef="#ctx0" brushRef="#br0" timeOffset="76591.67">13687 11932 31615 0,'0'0'1408'0,"3"12"272"0,-2 0-1344 0,2 7-336 0,-1 3 0 0,0 2 0 0,-2 7 1104 0,-2 3 160 16,-1-1 16-16,-3 3 16 0,0 0-80 0,-2 3-32 15,0-3 0-15,0 3 0 0,2-5-448 0,-3-1-96 16,1 0 0-16,0-1-16 0,1 0-432 0,-1-3-64 16,2-4-128-16,1 10 176 15,0-11-1136-15,2 2-240 0,2-4-32 0,1-7-10800 16,2-6-2176-16</inkml:trace>
  <inkml:trace contextRef="#ctx0" brushRef="#br0" timeOffset="82791.5">11368 11326 5519 0,'0'0'496'0,"0"0"-496"0,0 0 0 0,-8 0 0 16,3-3 1920-16,-1 3 272 0,-1 0 64 0,1 0 16 15,0 0-672-15,6 0-144 0,-7 0-32 0,7 0 0 16,0 0-16-16,0 0 0 0,0 0 0 0,0 0 0 16,0 0-272-16,0 0-64 0,0 0-16 0,8-1 0 0,2-1-288 0,4-4-64 15,4 3-16-15,3-1 0 0,4 1-112 0,1-1-32 16,5-1 0-16,-1 2 0 0,1-1-192 0,1 1-32 16,-2-1-16-16,-1-1 0 0,3 0-64 0,-1 3-16 15,-2-2 0-15,0-1 0 0,-1 0-48 0,-1 2-16 16,-1-1 0-16,-1-1 0 0,-3 0-160 0,-3 1 192 15,-1 1-192-15,-1-3 192 0,-6 4-192 0,-1 2-256 16,-10 0 64-16,0 0 16 16,0 0-2112-16,0 0-416 0,-9 11-96 0,2-4-16 0</inkml:trace>
  <inkml:trace contextRef="#ctx0" brushRef="#br0" timeOffset="83003.14">11237 11670 21247 0,'0'0'944'0,"0"0"192"0,0 0-912 0,0 0-224 0,0 0 0 0,10 5 0 16,1-2 1520-16,5-2 256 0,1-1 48 0,5 0 16 16,3-1-208-16,5-2-32 0,1 1-16 0,6-2 0 15,1-1-720-15,-1 0-144 0,0-3-16 0,0 3-16 0,1-4-320 0,2 3-64 16,-1 2-16-16,-1-1 0 0,0 0-160 15,-1 2-128-15,-1 3 144 0,9 3-144 16,-4 3-944 0,-8 2-272-16,-5 2-64 0</inkml:trace>
  <inkml:trace contextRef="#ctx0" brushRef="#br0" timeOffset="85459.32">9006 10966 7359 0,'0'0'320'0,"0"0"80"0,1-9-400 0,0 3 0 0,1 1 0 0,-2 5 0 16,2-7 1808-16,-2 7 288 0,0 0 48 0,0 0 16 15,0 0-896-15,0 0-176 0,2-5-48 0,-2 5 0 16,0 0 16-16,0 0 0 0,0 0 0 0,0 0 0 15,0 0-272-15,-7 5-48 0,2 3-16 0,0-2 0 16,0 5-192-16,1 0-32 0,0 4-16 0,0 4 0 16,-1 4-32-16,2 0 0 0,-1 4 0 0,3 6 0 15,-3 5-48-15,2 4-16 0,2 0 0 0,3 5 0 0,1-3-144 0,2 3-48 16,2-6 0-16,1-3 0 0,0-2 16 0,1-6 0 16,-1-3 0-16,5-3 0 0,0-3 256 0,1-5 48 15,0-2 16-15,2-4 0 0,0 0 176 0,4-5 16 16,0-1 16-16,2-1 0 0,0-3-608 0,1-3-128 15,2-1 0-15,0 1 0 0,1-6 0 0,0 1 224 16,-2-5-64-16,1-1-16 0,-2 0-144 0,-1-5 0 16,1-3 0-16,-4-3 0 0,0-1 0 0,0-1 0 15,-3-2 0-15,1 1 128 0,0-4-128 0,-2 3 0 16,-2 2 0-16,-1-1 128 0,-3 1-128 0,-1-1 0 16,1 3 0-16,-2-3 0 0,-2 4 0 0,-1-3 0 15,-1 3 128-15,-2 2-128 0,-1 3 0 0,-1 2 0 16,0-1 0-16,-1 1 0 0,-2 1 0 0,-1 2 0 15,0 1 0-15,2 3 128 0,-3-2-128 0,1 5 0 16,1-1 0-16,3 8 0 0,-5-2 0 0,5 2 0 16,-6 1 0-16,0 5 0 0,-1 3 0 0,1 5 0 15,0-1 0-15,0 5 0 0,1 5-128 0,2 2 128 0,0 5 0 0,0 5 0 16,1 4 0-16,-1 7 0 0,1 2 0 16,2 8 0-16,-1 4 0 0,1 2 0 0,-2 4 0 15,1 3 128-15,0 2-128 0,-1 2 192 0,1-4-192 0,-4 0 192 16,-1-4 0-16,-2 0 16 0,-2-4 0 0,0 2 0 15,-3-5 0-15,-2-1 0 0,-4-3 0 0,0 0 0 16,-2-1-16-16,0-5 0 0,-3-2 0 0,1-4 0 16,-3 1-32-16,0 1-16 0,-1-6 0 0,0 0 0 15,1-3-144-15,-1 0 0 0,1 0 144 0,0-2-144 0,-4-3 128 16,0-2-128-16,-1 1 128 0,2-6-128 16,1-4 128-16,0-3-128 0,-3 0 160 0,1-6-160 0,2-3 160 15,0-7-160-15,3-5 160 0,1-4-160 0,0-5 176 0,3-5-176 16,2-2 192-16,3-7-192 0,2 0 384 0,6-5-48 15,2 0 0-15,4 0 0 0,5 1-544 0,5 3-112 16,1-4-32-16,6 7 0 0,4 1 352 0,5 3 0 16,5 1-144-16,4-2 144 0,3 2 0 0,2 2 0 15,1 3 0-15,3 0 0 0,3 5-128 0,1 2 128 16,1 7 0-16,0 4 0 0,1 6 0 0,-1 2-128 16,-1 6 128-16,-4 5 0 15,-3 2-1232-15,-2 2-192 0,-4 4-48 0</inkml:trace>
  <inkml:trace contextRef="#ctx0" brushRef="#br0" timeOffset="86410.34">11340 14201 13007 0,'0'0'272'0,"0"0"64"0,0 0 16 0,0 0 32 0,0 0-384 0,0 0 0 16,0 0 0-16,0 0 0 0,0 0 1184 0,0 0 160 16,0 0 16-16,0 0 16 0,0 0 16 0,0 0 0 15,0 0 0-15,0 0 0 0,0 0-96 0,5-5-16 0,4 0 0 0,3 2 0 16,5 1-256-16,5 1-48 16,2-3-16-16,4 1 0 0,3-1-272 0,1 2-64 0,0-1-16 0,2 1 0 15,4-3-160-15,1-2-16 0,0 2-16 0,-1 3 0 16,3-1-160-16,-1 1-16 15,4-2-16-15,-5 3 0 0,-2 1-96 0,-1-2 0 16,-3 1-128-16,-2 1 192 0,-6 3-352 0,-4 3-80 0,-3-1-16 0,-2-1-10240 31,-4 3-2048-31</inkml:trace>
  <inkml:trace contextRef="#ctx0" brushRef="#br0" timeOffset="86602.74">11446 14662 29487 0,'0'0'2624'0,"0"0"-2112"0,0 0-512 0,7 3 0 0,3-2 512 0,4 1 0 15,4-1 0-15,3-1 0 0,2-3 224 0,4 1 32 16,-2-6 16-16,3 2 0 0,3 1-224 0,3-3-48 16,2 2-16-16,3 1 0 0,3-3-304 0,3 3-48 15,2-1-16-15,19-5 0 0,-9 1-128 0,-7 1-176 16,-7 0 48-16,-5 3-10592 15,-3 2-2112-15</inkml:trace>
  <inkml:trace contextRef="#ctx0" brushRef="#br0" timeOffset="88079.34">8884 14096 9215 0,'0'0'816'0,"0"0"-656"0,5-9-160 0,-1 1 0 15,0 5 1424-15,-1-3 256 0,0-1 48 0,1 1 16 16,-2-1-464-16,-2 7-80 0,0 0-32 0,0 0 0 0,2-7-96 16,-2 7-32-16,0 0 0 0,0 0 0 15,0 0-272-15,-3 11-64 0,0-1-16 0,1 5 0 0,-2 7-240 16,0 6-32-16,1 1-16 0,-1 6 0 0,0 6 32 0,1 4 0 16,2 7 0-16,1 4 0 0,0 5-64 0,1-2-16 15,2 6 0-15,1-4 0 0,0-1-192 0,2-2-32 16,1-5-128-16,4-9 192 0,0-6 48 0,1-7 0 15,2-6 0-15,0-6 0 0,1-5 480 0,1-4 112 16,2-6 0-16,1-3 16 0,0-2-272 0,3-4-64 16,-1-4-16-16,4-4 0 0,-1-1-176 0,1-5-48 0,1-5 0 0,-2 0 0 15,1-4-144-15,1 3-128 0,0 2 144 0,-2-4-144 16,-2 0 128-16,-2-2-128 16,1 5 0-16,-1-6 144 0,-1-4-144 0,0 3 0 15,-2 1 0-15,-2 0 128 0,-1 2-128 0,1 1 0 16,2 3 0-16,-6 0 0 0,1 4 0 0,0 4 0 15,-2 6 0-15,1 1 0 0,-2 4 0 0,-1 5 0 0,0 0 0 16,-2 5 0-16,0 6 0 0,-1 0-144 0,-2 4 144 16,1 3 0-16,0 4 0 0,-1 4-128 0,-1 1 128 15,-1 5 0-15,-1 2 0 0,0 6 0 0,-1 5 0 16,0 4 0-16,-2 1 256 0,-2 8 64 0,0 0 16 0,-4 2 0 16,-2 1-336-16,-2-1-192 0,-2 3 32 0,1-1 0 15,-1 3 416-15,-3 0 64 0,0 0 32 0,-2-3 0 16,-1 2 0-16,-4-2 0 0,-2-4 0 0,-2-3 0 15,-3-3-32-15,-1-3 0 0,0-1 0 0,0 1 0 16,0-3 80-16,1-1 16 0,2-7 0 0,-1-4 0 16,2-2-416-16,1-7 0 0,1 1-192 0,1-7 192 15,3-3 0-15,1-3 0 0,-1-2 0 0,3-4 0 0,0-2-176 16,4-1-112-16,1-6-32 0,2 0 0 16,2-4-1136-16,2 0-224 0,1-4-48 0,7 0-9680 15,0-5-1936-15</inkml:trace>
  <inkml:trace contextRef="#ctx0" brushRef="#br0" timeOffset="88609.09">10460 13485 20783 0,'0'0'912'0,"0"0"208"0,0 0-896 0,0 0-224 0,3 11 0 0,-2 3 0 15,-1 2 1008-15,-1 3 144 0,-1 3 48 0,0 3 0 16,-3-1-80-16,-2 4-16 0,-2-1 0 0,-1 5 0 16,-2 2-448-16,-4 2-80 0,-1 1-32 0,-3 1 0 15,1 0-48-15,0-3-16 0,2 0 0 0,-1-5 0 16,0-7 320-16,4-1 64 0,1-4 16 0,2-6 0 16,3-2-176-16,2-5-48 0,6-5 0 0,0 0 0 0,-4-8-160 0,4-4-48 15,4-6 0-15,1-3 0 0,3-3-288 0,0-2-160 16,3-6 160-16,-1 1-160 0,0-4 0 0,1 0 0 15,0 3 0-15,-1-4 0 0,1 1 0 0,1 2 0 16,-1 1 0-16,-1 8 0 0,3 1 0 0,-2 6 0 16,1 6 0-16,-2 2 0 0,1 7 0 0,-3 5 0 15,0 6 0-15,-2 5 0 0,-2 5 128 0,-2 4-128 16,-4 4 0-16,-3 5 144 0,-5 2-144 0,-6 5 0 16,-1 6 144-16,-3-2-144 0,0 4 128 0,-4-6-128 15,0-4 160-15,1-2-160 0,0 0 0 0,4-2 0 16,1-3 0-16,2-6 0 15,0-1-2496-15,2-4-560 0</inkml:trace>
  <inkml:trace contextRef="#ctx0" brushRef="#br1" timeOffset="99602.88">11750 8449 12895 0,'0'0'576'0,"-5"2"112"0,-2-4-560 0,-1 2-128 16,2 0 0-16,-2 0 0 0,-1 0 1040 0,-1 2 176 16,0-1 48-16,1 0 0 0,0 3 16 0,0-1 16 15,-1-1 0-15,1 1 0 0,-1 2-160 0,1 1-48 16,1-1 0-16,2-1 0 0,-2 1-128 0,3 3-48 15,5-8 0-15,0 0 0 0,0 0-64 0,0 0-16 16,0 0 0-16,0 0 0 0,0 0-112 0,12 0-16 16,0-2-16-16,4 0 0 0,1-4-128 0,5 2-32 15,1 0 0-15,2-1 0 0,5-1-96 0,1 0-32 16,4 4 0-16,15-6 0 0,-1 2-192 0,0 0-32 16,0-5-16-16,0 5 0 0,1-2 64 0,1 2 16 15,5-7 0-15,1 4 0 0,4-1-48 0,2 4-16 16,2-3 0-16,4 0 0 0,1-6-32 0,1 2 0 0,1 3 0 0,3-3 0 15,4 2-144-15,-1 1 128 0,-1-3-128 0,1 0 128 16,-2 1-128-16,3-1 0 0,1-1 0 0,3 1 128 16,-5 2-128-16,5-2 0 0,-4 2 0 0,1-1 0 15,1-3 0-15,2-2 0 0,0 6 128 0,2-1-128 16,0-2 0-16,-3-1 0 0,-1 1 0 0,-1 3 128 16,1 1-128-16,-1-2 128 0,0 1-128 0,-1-2 128 15,1 5-128-15,-1 1 0 0,1 2 144 0,0-2-144 0,-2-3 0 0,0 3 144 16,-1-4-144-16,1 5 0 0,-1-4 0 0,0 2 0 15,2-3 0-15,-3 2 0 0,1-3 208 0,-1 0-64 16,-1 0-16-16,1 1 0 0,0-1-128 0,-1 4 0 16,-1-5-160-16,-1 1 160 0,-2 1 0 0,2-2 0 15,-4 2 0-15,0-1 0 0,-2-2 0 0,0-1 0 16,1 0 0-16,-3 0 0 0,-4 1 0 0,1-2 0 16,-2 0 0-16,1 1 0 0,0-1 128 0,-2 2-128 15,-4 0 0-15,-1 2 0 0,-4 0 0 0,0 3 0 0,1-2 0 16,-4 2 0-16,-4-1 0 0,0 1 0 0,-5-3 0 15,1 6 0-15,-1 0 0 0,-5-1 0 0,-2-4 0 0,-5 5 0 16,-2 1 128-16,-2-1-128 0,-7 3 0 0,0-1 0 16,-3 3 0-16,-12 1 0 0,7 0 0 0,-7 0 0 15,0 0 0-15,0 0 0 0,0 0 128 0,0 0-128 16,0 0 0-16,-10 1 0 0,-3-1 0 0,-2 2 0 16,-1 2 0-16,-5 3 0 0,-2-2 0 0,-2-2 0 15,-6 1 0-15,-2 3 0 0,-2-1 0 0,-3 2-144 16,-4 0 144-16,-3 1 0 0,-2 3 0 0,-4-1-128 15,-5 1 128-15,-1 0 0 0,-4 1 0 0,-2 2-128 16,-3 3 128-16,-2 0-160 0,1-4 160 0,-4 2-160 16,-4 0 160-16,-2 0-128 0,1 1 128 0,-3-1-128 15,0 1 128-15,-1-1 0 0,-3 2-144 0,-5 1 144 0,-5 0 0 0,0 0 0 16,-1 3 0-16,-1 2 0 0,-4-1 0 16,-4-1 0-16,-4 0 0 0,-2 4 0 15,-2-2 0-15,-3-1 0 0,-3 0 0 0,1 0 0 0,2 3 0 0,-1 1 0 16,-4-5 0-16,2 3 0 0,1 1 0 0,2-1 0 15,-3-1 0-15,1-2 0 0,3 3 0 0,2 2 0 16,1-3 0-16,2 0 0 0,-4-5 0 0,5 2 0 16,4-1 0-16,-1 0 0 0,1-2 0 0,4 1 0 15,1 0 0-15,3 0 0 0,2 0 0 0,0-1 0 16,3-3 0-16,5 3 0 0,2 0 0 0,9-2 0 16,6 0 0-16,7-5 0 0,2-3 0 0,8-1 0 15,6 1 0-15,6-5 0 16,6-2-816-16,9-1-80 0,3-1-32 0,8-7-16544 0</inkml:trace>
  <inkml:trace contextRef="#ctx0" brushRef="#br1" timeOffset="101037.17">8914 3472 19343 0,'0'0'1728'0,"0"0"-1392"0,0 0-336 0,9-1 0 16,-1-1 208-16,-8 2-16 0,8 2-16 0,-8-2 0 16,7-4-48-16,-7 4-128 0,8-3 192 0,-8 3-64 15,0 0 496-15,0 0 80 0,0 0 32 0,0 0 0 16,0 0 112-16,0 0 32 0,0 0 0 0,0 0 0 15,0 0-16-15,0 0 0 0,0 0 0 0,-5 3 0 0,-7 1-224 0,1-1-32 16,-2 0-16-16,-3 1 0 0,-1 0-144 0,-3 2-16 16,-6-2-16-16,1 1 0 0,-3 1-96 15,-3-2-32-15,2-3 0 0,-1 2 0 0,2-2 16 0,-4-2 0 16,-1-2 0-16,0 1 0 0,1-7-128 0,-1 3-32 16,1-5 0-16,0 2 0 0,1-3 80 0,3 2 16 15,4-2 0-15,2-1 0 0,3 2 144 0,4-2 48 16,3-1 0-16,1 5 0 0,3 1-240 0,2 4-32 15,1 0-16-15,0-1 0 0,5 5-144 0,0 0 0 16,0 0 0-16,0 0 0 0,0 0-192 0,0 0 192 16,6 10-192-16,0-1 192 0,-1 4-176 0,3 1 176 15,-2 2-128-15,-2 3 128 0,4 0 0 0,-2 5 0 16,1 4 0-16,-4 2-128 0,0-1 128 0,-1 5 0 16,1 2 0-16,0 2 0 0,-2 1 0 0,-1 6 0 15,2-2 0-15,0 7 0 0,-2 0 0 0,1 4 0 16,0-1 0-16,-1 1 0 0,0 0 0 0,-1 1 0 15,0 1 0-15,-3-3 128 0,-1 1-128 0,-2-1 144 16,-2-1-144-16,1 0 160 0,-1-5-160 0,0-5 160 16,0 0-160-16,0-3 160 0,0 1-160 0,0-5 128 15,0-3-128-15,0 1 128 0,-1 2-128 0,1-4 0 0,0 0 0 0,1-3 128 16,-1 1-128-16,0-3 128 0,0 0-128 0,1-3 128 16,1-1 16-16,-1-3 0 0,0-3 0 0,2 0 0 15,0-2-144-15,1 0 0 0,-1-4 0 0,4 1-176 16,-1-2 176-16,2 0 0 0,0 0 0 0,0 0 0 15,1 0 0-15,0 0 0 0,1 3 0 0,1-4 0 0,-2-8 0 16,7 7 0-16,-2 1 0 0,1-3 0 0,0 0 0 0,3 0 0 16,2-2 0-16,0-2 0 0,2-1 0 0,1-2 0 15,1-2 0-15,4-4 0 0,3 3 0 0,2-4 0 16,1 0 0-16,2-1 0 0,2 1 0 0,0-2 0 16,-1-1 0-16,2 1 0 0,0-3 0 0,1 4 144 15,-2-2-144-15,4 2 0 0,0 3 0 0,1-2 0 16,2 1 0-16,1 3 0 0,2 0 0 0,2 1-144 15,-2 1 144-15,1 5 0 0,-1 0 0 0,3 5 0 16,-4-1 0-16,-4 0-128 0,-4 1 128 0,-4-3 224 16,0-2-48-16,-3 3-16 0,-3-1-160 0,-1-1-192 15,-2-2 32-15,-3 0 16 0,-3-1 144 0,-1 0 0 16,-2 0 0-16,-8 0 128 0,0 0-128 0,0 0 128 16,0 0-128-16,0 0 128 0,4-8 0 0,-2 3 0 15,-1-1 0-15,-1-5 0 0,-2-2-128 0,-1-1 192 16,1-5-64-16,-2-4 0 0,3-1 16 0,-1-3 16 15,1-1 0-15,1-5 0 0,0 0-16 0,0-4 0 16,0-2 0-16,0-3 0 0,0-5 0 0,0-7 0 16,0-3 0-16,0-3 0 0,0 2 32 0,0-3 0 15,-4-8 0-15,-1-1 0 0,1-2-176 0,2-3 128 0,-1-4-128 16,3 7 128-16,2 7 320 0,0 5 48 16,-1 3 16-16,3 5 0 0,-1 7-304 0,1 5-48 0,-2 7-16 0,1 2 0 15,-2 6-144-15,1 4 0 0,0 6 0 0,-1 4 0 16,-1-2 0-16,-3 4 0 0,1 1 0 0,-1 5 0 15,3 3 0-15,0 0 0 0,0 0-128 0,-7 1 128 16,0 1-448-16,7-2-32 16,-5 9 0-16,-2-1 0 0,3 3-544 0,1-2-128 0,0 4 0 0,3-2-11008 15,-3 0-2208-15</inkml:trace>
  <inkml:trace contextRef="#ctx0" brushRef="#br1" timeOffset="102307.35">6305 3298 17903 0,'0'0'784'0,"0"0"176"0,4-3-768 0,-4 3-192 0,2-4 0 0,-2 4 0 0,0 0 1008 0,0 0 144 16,0 0 48-16,0 0 0 0,0 0 96 0,0 0 32 15,0 0 0-15,-10 3 0 0,-1 0-240 0,-2-2-64 16,-1 3 0-16,-4 1 0 0,-2 1-256 0,-3-2-48 16,-4 1-16-16,-1 1 0 0,-2-2-192 0,-3-1-64 15,-3 2 0-15,-2 1 0 0,-2-1-128 0,0 2-48 16,-3 1 0-16,1-4 0 0,-4-1 0 0,1-3 0 16,2-1 0-16,2-2 0 0,3 0-16 0,3 0 0 15,2-4 0-15,1 2 0 0,5-1 0 0,1-2 0 16,4 2 0-16,0-2 0 0,1 3-48 0,2 1-16 15,3 1 0-15,1-1 0 0,2 1-192 0,2 3 0 16,1 0 0-16,1 1 0 0,3 3 0 0,-1-1-128 0,1-1 128 0,1 5-160 16,1 2 160-16,1-2-128 15,1 5 128-15,-1-3-128 0,2 1 128 0,1-3 0 0,-4 5 0 16,3-1-128-16,0 1 128 0,-2 3 0 0,2 3 0 16,0 2-128-16,-2 0 128 0,2 5 0 0,0-3 0 0,-1 5 0 15,0 0 0-15,2 2 0 0,-2-2 0 0,1 3 0 16,0-1 0-16,0 3 0 0,1 1 0 0,0 4 0 15,0 1 0-15,1 6 0 0,0-1 0 0,2 5 0 16,-1-1 0-16,2 1 0 0,-1 2 0 0,-1-4-192 16,2 2 192-16,-1 0 0 0,-1-2 0 0,-2 1 0 15,0 1 0-15,0-2 0 0,0 1 128 0,0 0-128 0,-4-6 0 16,2-4 0-16,-1 0 0 0,1-2 0 16,-3 2 0-16,-1-3 0 0,3-2 0 0,-4-1 0 0,1-1 0 0,-2 2 0 15,1-2 0-15,-1-2 0 0,0 2 0 0,1-4 0 16,-1 2 0-16,1-1 128 0,-1 0-128 0,0-4 0 15,1-2 0-15,0 1 128 0,1-3-128 0,0-1 128 16,1-4-128-16,-2 0 128 0,2-2-128 0,0-2 176 16,1-2-176-16,2 0 192 0,2-8-192 0,0 9 192 15,0-9-192-15,0 0 192 0,0 0-192 0,0 0 160 16,0 0-160-16,7 1 160 0,1-1-160 0,2 0 0 16,1 0 144-16,1 0-144 0,1 0 0 0,1-1 0 15,1-3 0-15,0 0 0 0,3 3 0 0,2 1 0 16,-1-3 0-16,2 1 0 0,2-1 0 0,1-2 0 15,-1 0 0-15,2 1 0 0,2 2 0 0,2 0 0 0,3 1 0 0,1 0 0 16,1-1 0-16,2 2 0 0,2-3 0 0,0 1 0 16,1 1 0-16,1 0 0 0,-1 0 0 15,-1-1 0-15,-1 1 0 0,1 0 0 0,-1 0 0 16,0 1 0-16,-1 0 0 0,-1 0 0 0,2 0 0 0,-3 0 0 16,1 1 0-16,-4 3 0 0,1-2 0 0,-4-1 0 15,-4 1 0-15,2-2 0 0,-5 2 0 0,-3-4 0 16,-4 0 0-16,-1 1 0 0,-2-1 0 0,-2-2 0 15,-2 1 208-15,-2-2-16 0,-2-4-16 16,0 3 0-16,-3-3-48 0,-1 3 0 0,-1-3 0 0,-1-1 0 16,0-4-128-16,1-2 192 0,-2-1-192 0,0-5 192 0,0 0-192 15,-1-7 128-15,0-1-128 0,0-5 128 0,-1-3 0 16,-1-5 0-16,0-8 0 0,-2-6 0 0,-3-12-128 16,1-4 192-16,-1-13-192 0,2-5 192 0,0-6 0 0,0-8 16 15,-2-11 0-15,5 3 0 0,0 4 96 0,6 3 16 16,1 6 0-16,4 11 0 0,1 10 64 0,1 10 32 15,-1 13 0-15,3 9 0 0,0 8-160 0,-2 6-48 16,-1 6 0-16,-1 6 0 0,-4 4-208 0,0 4 0 16,-4 2-144-16,2 2 144 15,-3 1-2048-15,5 8-304 0,0 0-64 0</inkml:trace>
  <inkml:trace contextRef="#ctx0" brushRef="#br1" timeOffset="116591.04">15894 14075 11055 0,'0'0'480'0,"0"0"112"0,0 0-464 0,-5 1-128 0,-1-1 0 0,-1 2 0 15,1 0 720-15,0-2 128 0,-2-1 32 0,2 1 0 0,-1 3 80 16,2-1 32-16,-1-1 0 0,0 1 0 0,-1 3 0 0,2-4 0 16,5-1 0-16,-5 1 0 0,0-1-128 0,5 0-32 15,0 0 0-15,0 0 0 0,-5 0-16 0,5 0-16 16,0 0 0-16,0 0 0 0,0 0 48 0,7-4 16 16,5-4 0-16,3 1 0 0,4-2 16 0,5 2 0 15,7-3 0-15,4 2 0 0,5-1-112 0,4 0-32 16,8 4 0-16,2-4 0 0,-1 1-224 0,1 0-32 15,-2 1-16-15,-1 0 0 0,-2 2-128 0,1 1-16 16,-2 0-16-16,-2 1 0 0,0-2-80 0,1 3-16 16,-3 0 0-16,-3 2 0 0,-2-2-208 0,-3 2 144 0,-4-1-144 15,-5-1 128-15,-1 1-128 0,-3 0 0 16,-4-3 0-16,4 1-176 16,-5 1-336-16,-6 1-80 0,-12 1-16 0,0 0 0 15,0 0-1376-15,0 0-256 0,0 0-64 0,0 0-16 16,0 0-128-16,-9 9-32 0,-1-3 0 0</inkml:trace>
  <inkml:trace contextRef="#ctx0" brushRef="#br1" timeOffset="117052.62">15798 14446 18431 0,'-9'4'1632'15,"9"-4"-1312"-15,-7 4-320 0,7-4 0 0,0 0 1424 0,0 0 224 16,0 0 32-16,0 0 16 0,0 0-528 0,12 6-96 15,0-1-32-15,4-3 0 0,1-2-32 0,5-2-16 16,4-1 0-16,4-1 0 0,4-1-160 0,6 1-16 0,7-2-16 16,5 0 0-16,6-1 96 0,3-1 0 15,2 3 16-15,-1 0 0 0,0-1-160 0,2 2-48 16,-1 1 0-16,3 2 0 0,2 1-208 0,0 3-48 0,-4-1-16 0,-2 2 0 16,-3 1-272-16,-2-1-160 0,-2 3 192 0,-1 2-192 15,-2-2 144-15,-1 2-144 0,-1-4 0 0,-3 0 144 16,-4 2-144-16,-4-3 0 0,-2-2 0 0,-1 1 128 15,-3 1-128-15,0 1 0 0,-4-2 0 0,-3-1 0 32,-5 0-880-32,-2 0-208 0,-3 1-32 0,-5-2-10848 0,-11-1-2176 0</inkml:trace>
  <inkml:trace contextRef="#ctx0" brushRef="#br0" timeOffset="132020.81">13143 13668 9215 0,'0'0'400'0,"3"-7"96"0,-3-5-496 0,0 2 0 16,1 1 0-16,2 0 0 16,-2 1 2208-16,2-4 352 0,-2 4 64 0,-1 8 0 0,4-10-1040 0,-4 10-224 15,2-9-32-15,-2 9-16 16,0 0-176-16,0 0-48 0,0 0 0 0,0 0 0 0,0 0-400 0,8 9-96 15,1 4-16-15,0 4 0 0,-2 0 48 0,5 7 0 16,0 6 0-16,4 2 0 0,0 3 0 0,3 4 0 16,3 1 0-16,2 9 0 0,-1 5-96 0,4 3-16 15,-2 2 0-15,3 4 0 0,-3 1-128 0,2 0-16 16,4 0-16-16,-5-6 0 0,0-4 32 0,-3-2 0 16,-2-6 0-16,-3-2 0 0,-3-4-80 0,1-4-16 15,-2-1 0-15,-3-3 0 0,0-8-32 0,-2-1-16 16,-2-2 0-16,-1-2 0 0,-1 0-240 0,0-2 0 0,-2-7 0 15,2 1 0-15,-5-11 0 0,0 0-256 16,0 0 48-16,0 0 16 16,0 0-1296-16,-8-11-256 0,1 0-48 0,-1-6-14016 0</inkml:trace>
  <inkml:trace contextRef="#ctx0" brushRef="#br0" timeOffset="132385.46">13815 13700 17503 0,'0'0'768'0,"0"-11"176"16,0-1-752-16,0 1-192 0,0 11 0 0,0 0 0 0,2-4 2304 0,-2 4 416 16,0 0 96-16,0 0 0 0,0 0-1280 0,0 0-256 15,-5 4-48-15,1 7-16 0,-1 2-208 0,-1 6-48 16,-2 5-16-16,-2 3 0 0,-1 6-80 0,-3 5-16 15,1 9 0-15,-5 3 0 0,-4 3-64 0,-2 4-16 16,-2 2 0-16,-4 6 0 0,-3-1-240 0,-1 3-48 16,-2-1-16-16,1-3 0 0,-2 3-96 0,1-5-32 15,2 2 0-15,1-7 0 0,1-2-128 0,3-2-16 16,2-7-16-16,6-3 0 0,2-7-176 0,2-7 128 16,3-2-128-16,0 2 128 15,3-4-800-15,7-11-160 0,4-13-48 0,0 0 0 16,10 3-1888-16,3-8-384 0,3-5-80 0</inkml:trace>
  <inkml:trace contextRef="#ctx0" brushRef="#br0" timeOffset="132653.6">14247 14736 21183 0,'0'0'944'0,"0"0"192"0,0 0-912 0,1 8-224 0,0 1 0 0,2-2 0 0,1 5 288 0,-1-2 16 16,0 3 0-16,0 3 0 0,-1 3 848 0,1 4 192 16,-5 5 16-16,2 1 16 0,-1 1 448 0,1 4 96 15,-2 3 0-15,-1 1 16 0,-1 4-336 0,-1-3-80 16,0-1-16-16,-1-1 0 0,-2-2-672 0,2 0-128 15,1-3-16-15,0-3-16 0,-1-3-416 0,4-6-96 16,1-1-16-16,-1-3 0 0,2-7-336 0,0-9-64 16,0 0 0-16,9-5-16 15,0-5-2432-15,1-8-496 0,2-7-80 0</inkml:trace>
  <inkml:trace contextRef="#ctx0" brushRef="#br0" timeOffset="133267.81">14806 13329 22287 0,'0'0'976'0,"-1"-4"224"0,1 4-960 0,0 0-240 0,0 0 0 0,0 0 0 16,0 0 1152-16,0 0 176 0,-5 2 32 0,0 5 16 0,-4 5-256 0,1 4-48 16,-1 2-16-16,-1 5 0 0,-5 5-64 0,0 4-16 15,-5 3 0-15,0 3 0 0,-1 2-64 0,-1-1-16 16,-1-2 0-16,3-3 0 0,2-1-208 0,3-6-48 16,1-2-16-16,3-6 0 0,4-2-176 0,0-7-16 15,4-1-16-15,3-9 0 0,0 0 0 0,0 0 0 16,6-8 0-16,4-3 0 0,3-6 48 0,2 0 16 15,3-5 0-15,1-3 0 0,0-1-304 0,-1-4-176 16,0 2 192-16,-2-4-192 0,-2-2 128 0,0-2-128 16,-1 2 0-16,-2 1 0 0,1 1 128 0,-2 5-128 15,-2 2 0-15,2-2 0 0,-4 11 0 0,-2 5 0 16,-3 5 0-16,-1 6 0 0,0 0 0 0,-4 17 0 16,-2 2 0-16,-4 7-144 0,1 1 144 0,-4 6 0 15,-5 5 0-15,1 0 0 0,-5 6 0 0,2-8 0 16,-1-4 0-16,1-4 0 0,0-5 0 0,3-4 144 15,4-2 0-15,5-6 0 0,8-11 240 0,0 0 32 16,0 0 16-16,0 0 0 0,0 0-128 0,8-16-32 0,5-3 0 16,4-4 0-16,2-7-112 0,0 0-32 0,0-1 0 0,0-3 0 15,0-3-128-15,-1 2 0 16,-2 0 0-16,1 2 0 0,-2-1 0 0,-1 3 0 0,0 6 0 0,-1 1 0 16,-3 9 0-16,0 2 0 0,-2 9 0 0,-8 4 0 15,0 0 0-15,7 12 0 0,-3 3-144 0,-3 5 144 16,-2 8 0-16,-3 3-128 0,-3 2 128 0,-5 6 0 15,-3 3-128-15,-1 0 128 0,-4 1 0 0,0-6 0 16,0-3-1152 0,3-6-128-16,3-1-32 0,5-7-12128 0,4-2-2416 0</inkml:trace>
  <inkml:trace contextRef="#ctx0" brushRef="#br0" timeOffset="134379.5">18838 13642 3679 0,'0'0'160'0,"-1"-10"32"0,0-3-192 0,-2 4 0 15,2-2 0-15,-2 0 0 0,2-1 2704 0,0-2 496 16,-1 0 112-16,1 4 16 0,1-1-1664 0,0 5-320 15,-1-4-64-15,1 4 0 0,0 6-64 0,0 0-16 16,-1-9 0-16,1 9 0 0,-2-9-32 0,2 9 0 16,0 0 0-16,0 0 0 0,0 0-176 0,0 0-32 15,-1-5-16-15,1 5 0 0,0 0-320 0,0 0-64 16,0 0-16-16,0 0 0 0,0 0-288 0,0 0-64 16,6 10-16-16,1 3 0 0,0 2 112 0,4 1 32 15,0 5 0-15,8-1 0 0,3 5-80 0,2 5-16 16,2 3 0-16,4 4 0 0,0 4 128 0,3 5 32 15,3-3 0-15,-1 6 0 0,2 0-32 0,0 0 0 16,1 0 0-16,-1 2 0 0,-1 1-48 0,-3-1-16 16,0-7 0-16,-3 4 0 0,-2-1-32 0,-1-6-16 15,-4-1 0-15,-1-2 0 0,-3 0-64 0,0-5-16 16,-4-2 0-16,-1-6 0 0,0 3-32 0,0-5 0 0,1 2 0 0,-2-2 0 16,-3-5-128-16,-2 0 160 0,2-3-160 15,-3-6 160-15,-2 0-160 0,-5-9 0 16,0 0 0-16,0 0 0 0,0 0 0 0,0 0-272 0,0 0 64 0,0 0 16 31,0 0-1312-31,3-14-256 0,-2 0-48 0,-2-1-9504 0,0-3-1888 0</inkml:trace>
  <inkml:trace contextRef="#ctx0" brushRef="#br0" timeOffset="134753.97">19882 13352 13823 0,'0'0'608'0,"0"-10"128"0,-2-3-592 0,2 5-144 15,0 8 0-15,0 0 0 0,0 0 2720 0,0 0 512 0,0 0 96 0,0 0 32 16,0 0-1888-16,-10 2-368 0,-2 2-80 0,-2 7 0 15,-3 4-96-15,-1 6-16 0,-1 1 0 0,-2 5 0 16,-1 4-80-16,-4 3-32 0,1 4 0 0,-2 12 0 16,-1 1-32-16,-2 6 0 0,-2 5 0 0,-1 8 0 15,1 6-192-15,-6 3-64 0,0 6 0 0,-3 3 0 16,-1 0-176-16,2-5-32 0,0 1-16 0,2-7 0 16,-1-7-16-16,2-3 0 0,3-4 0 0,1-3 0 15,1-9 48-15,5-6 0 0,3-5 0 0,2-6 0 16,1-4-128-16,3-5 0 0,1-3-16 0,5-3 0 15,3-8-176-15,4-2 0 0,5-9-160 0,0 0 160 16,0 0-1968-16,0 0-288 16,12-15-64-16</inkml:trace>
  <inkml:trace contextRef="#ctx0" brushRef="#br0" timeOffset="135343.63">20231 14634 31039 0,'-15'-1'1376'0,"6"2"288"0,0 2-1344 0,9-3-320 0,-6-3 0 0,6 3 0 16,0 0 704-16,0 0 64 0,0 0 0 0,15-3 16 15,4-6-160-15,4 2-48 0,4 4 0 0,3-2 0 0,5-4-48 16,4 5-16-16,2 0 0 0,1 0 0 16,0 2-64-16,-2 0-32 0,0 2 0 0,-2 8 0 0,1 1-64 0,-3 5-16 15,-6 2 0-15,-1 3 0 0,-4 6-208 0,-8 3-128 16,-3 0 128-16,-6 1-128 0,-7 3 128 0,-6-1-128 16,-6 2 128-16,-7 2-128 0,-6-2 144 0,-3-1-144 15,-6-3 192-15,-1-1-192 0,-2 1 192 0,-1-2-192 16,-1 1 192-16,3-7-192 0,-1-2 560 0,7-2 0 15,2-2 0-15,8-3 0 0,5-4-64 0,8 0-16 16,6-8 0-16,7 8 0 0,9-3-272 0,5 0-48 16,7-5-16-16,5 0 0 0,5 0 32 0,7 0 0 15,3-1 0-15,5-1 0 0,5 1-176 0,6 0 0 16,10-2 144-16,-1-1-144 0,-3-7 0 0,-3 2 0 16,-1-2 0-16,-6 2-192 15,-6-3-2768-15,-9 0-560 0,5-8-128 0,-17 0 0 0</inkml:trace>
  <inkml:trace contextRef="#ctx0" brushRef="#br0" timeOffset="135999.91">15801 14035 13695 0,'-15'-6'608'0,"4"4"128"0,-2-1-592 0,-1 2-144 15,0 0 0-15,-1 0 0 0,-1-2 1280 0,0-1 208 16,3 4 48-16,-1 0 16 0,0-2-16 0,3-1 0 0,2 1 0 0,9 2 0 16,0 0 64-16,0 0 0 15,0 0 0-15,0 0 0 0,0 0-448 0,13 0-64 0,2-2-32 16,7 2 0-16,3-4-240 0,7 2-48 0,5-2-16 0,5-1 0 15,7-1-16-15,6-2 0 0,2 2 0 16,13 2 0-16,5-2-160 0,1 0-16 0,0 3-16 0,1-2 0 16,-2-2-32-16,1 5-16 0,1-1 0 0,2 3 0 15,-5-1-96-15,-3 0-16 0,-3-1 0 0,-21 1 0 16,0 0-176-16,0 1-32 0,-3 0-16 0,-1 1 0 16,-1-1-160-16,-4 0 160 0,-3-1-160 0,-3 1 160 15,-5 0-160-15,-1 0 0 0,-4 0 0 0,3 0 0 0,-6 0-288 16,-5 0-32-16,-5 2-16 0,-9-2 0 15,0 0-1584-15,0 0-304 0,0 0-64 0,-12 9-9488 16,-5 1-1920-16</inkml:trace>
  <inkml:trace contextRef="#ctx0" brushRef="#br0" timeOffset="136390.84">15846 14526 10127 0,'0'0'896'0,"0"0"-704"16,0 0-192-16,0 0 0 0,0 0 1872 0,0 0 352 15,0 0 64-15,0 0 16 0,13 4-896 0,-1-4-192 0,2-1-16 0,4-2-16 16,2 1 480-16,8-2 112 0,4-5 16 16,6 3 0-16,5 1-272 0,11-3-48 0,2 4-16 0,4-2 0 15,1-3-432-15,1 4-64 0,3-3-32 0,6 6 0 16,-3 1-160-16,7 1-16 0,3 2-16 0,-2 1 0 16,-2 0-32-16,2 1-16 0,-1-1 0 0,4 3 0 15,4 3-176-15,-3-1-16 0,-4 1-16 0,-6-3 0 0,1 2-224 16,-7-2-64-16,-6 3 0 0,-3 0 0 0,-3-4-192 0,-8-1 128 15,-4-1-128-15,-7 0 0 0,-5-1 0 0,-7 0 0 16,-5-2 0-16,-5 1 0 16,-11-1-1728-16,0 0-352 0,0 0-64 0</inkml:trace>
  <inkml:trace contextRef="#ctx0" brushRef="#br0" timeOffset="139065.91">10413 13733 8287 0,'0'0'368'0,"0"0"80"0,0 0-448 0,-1-10 0 16,1 10 0-16,1-7 0 0,-1 7 1408 0,0-12 192 16,3 3 32-16,-3 9 16 0,1-11-496 0,-1 11-112 15,1-10-16-15,-1 10 0 0,1-9-48 0,-1 9-16 16,0 0 0-16,0 0 0 0,0 0 208 0,0 0 48 16,0 0 0-16,0 0 0 0,0 0-336 0,-6 12-64 15,-2 4-16-15,0 4 0 0,-6 2-368 0,-2 3-80 16,0 7-16-16,-2 2 0 0,-2 2 176 0,-2 1 48 15,0-4 0-15,1-2 0 0,-1-3 112 0,3-1 32 0,1-5 0 0,6-3 0 16,1-4 64-16,4-6 32 0,7-9 0 0,0 0 0 16,0 0-128-16,0 0-32 0,0 0 0 0,2-10 0 15,7-9-48-15,5-7-16 0,4 1 0 0,5-8 0 16,4-4-400-16,3-3-176 0,2-1 128 0,0 0-128 16,-2 4 0-16,-1-1 128 0,-1-5-128 0,0 3 0 15,-2 5 0-15,-3 0 0 0,-4 2 128 0,-1 5-128 16,-3 5 0-16,-1 6 0 0,-5 4 0 0,0 4 0 15,-9 9 0-15,0 0 0 0,0 0-128 0,0 18 128 16,-7 6-128-16,0 3 128 0,-5 2-160 0,-3 4 160 16,-5 6 0-16,-3 2 0 0,-7 4 0 0,-1 0 0 15,-5 5 0-15,2-3 0 0,-2-6 0 0,1-6 0 16,3-4 0-16,4-7 160 0,4-4-160 0,5-6 192 16,5-5 224-16,3-4 48 0,11-5 16 0,0 0 0 15,-1-13-112-15,5-4-32 0,5-5 0 0,4-6 0 0,3 0-176 0,3-4-32 16,4-2-128-16,4-2 192 0,-3-1-192 15,1 2 0-15,1 1 0 0,-2 3 0 0,-2 4 0 0,-2 3-128 16,0 5 128-16,-5 9 0 0,-3 1 0 0,-12 9-128 16,0 0 128-16,5 12 0 0,-5 5-192 0,-5 4 192 15,-7 5-192-15,-3 4 192 0,-5 3 0 0,-4 5 0 16,-4 6 0-16,-2-1 0 16,-1 3-768-16,0-4-32 0,3-1-16 0,3 1-11904 15,4-4-2384-15</inkml:trace>
  <inkml:trace contextRef="#ctx0" brushRef="#br0" timeOffset="146618.84">8630 17146 14223 0,'0'0'624'0,"0"0"144"0,-3-9-624 0,3 9-144 15,-4-5 0-15,4 5 0 0,-4-10 1056 0,4 10 176 16,-2-9 48-16,-1 0 0 0,3 9-144 0,0 0-32 16,-3-9 0-16,3 9 0 0,0 0 80 0,0 0 16 0,0 0 0 0,0 0 0 15,-4-9-448-15,4 9-96 0,0 0-16 0,0 0 0 16,0 0-256-16,0 0-48 0,0 0-16 0,-5 12 0 16,0 1 720-16,0 1 144 0,1 2 32 0,1 7 0 31,-1 0-1664-31,1 9-320 0,-1-1-64 0,1 9 0 0,1 0 832 0,-1 4 0 0,2-1 176 0,1-4-32 15,0 1-144-15,2-5 0 0,1-3 144 0,2-3-144 16,1-5 128-16,5-5-128 0,0-3 128 0,2-4-128 16,2-3 560-16,3 0 32 0,1-4 16 0,2-2 0 15,4-1-208-15,0-2-32 0,3-1-16 0,0 0 0 16,-1 0-176-16,2-2-48 0,-1-3 0 0,-3-1 0 16,-2 2-128-16,-1-4 128 0,-4 3-128 0,-3-4 128 15,0 1-128-15,-1-4 192 0,-1 1-192 0,-1-1 192 16,0-2-48-16,-1-2 0 0,1 2 0 0,-2 0 0 0,-2-2-144 15,-2 0 160-15,-4 0-160 0,2-1 160 0,0-1-160 0,-1-2 128 16,-1 1-128-16,-1 0 128 0,1 1-128 0,0 2 0 16,1 2 0-16,-2 2 128 0,0 3-128 0,1 0 0 15,-2 10 0-15,0 0 0 0,0 0 0 0,0 0 0 16,0 0 0-16,0 0 0 0,0 0 0 0,0 0-144 16,3 15 144-16,0 4 0 0,-1 3-128 0,0 3 128 15,-2-1 0-15,0 7 0 0,0 2 0 0,0 1 0 16,0 6 0-16,-2 0 0 0,1 5 0 0,-3 1 0 15,2 4 0-15,-4 5 0 0,-1 1 0 0,-2 1 0 16,-3 2 0-16,-2-3 0 0,0-2 144 0,0 1-144 16,-2-2 128-16,0 2-128 0,-2-2 256 0,-1 2-48 15,-1 1 0-15,-2-1 0 0,-1-1-16 0,-4-2-16 0,2-1 0 0,-2-2 0 16,-1-4-16-16,0 0 0 0,0-5 0 0,4-1 0 16,-1-3 160-16,1-3 48 0,0-1 0 0,3-5 0 15,2-3-32-15,-1-5 0 0,-2-4 0 0,2-3 0 16,1-1-144-16,1-7-16 0,0-3-16 0,2-4 0 15,0-6-160-15,2-1 128 0,0-7-128 0,3-3 128 16,2-7-128-16,5 2 0 0,4-5 0 0,4 2 0 16,1-3 0-16,4 1 0 0,1 2-160 0,3-1 160 15,1 2-176-15,1 1 176 0,6 3-192 0,-1-1 192 16,3 3-176-16,0 2 176 0,2 0-160 0,2 3 160 16,2 2-128-16,2 4 128 0,-4-2 0 0,3 6-144 15,-4-1 144-15,1 2 0 0,-3 3 0 0,-2 1-128 16,-4 1-496-16,-4 0-80 0,-2-2-32 0,0 1 0 15,-3 0-2432-15,-9 1-480 0</inkml:trace>
  <inkml:trace contextRef="#ctx0" brushRef="#br0" timeOffset="147152.18">9713 16474 6447 0,'0'0'576'0,"0"0"-576"0,0 0 0 0,0 0 0 15,0 0 1840-15,0 0 256 0,0 0 48 0,0 0 16 16,0 0-240-16,0 0-64 0,0 0 0 0,0 0 0 16,0 0-400-16,0 0-96 0,0 0-16 0,0 0 0 15,0 0-256-15,-3 15-48 0,1-1-16 0,-1-1 0 16,0 2-320-16,-2 1-64 0,3 1 0 0,-3 2-16 0,-2 3 0 0,2 1 0 15,0-3 0-15,0 1 0 0,-1 1 0 16,2 1 0-16,-2 2 0 0,2-6 0 0,0 1-96 0,0-1-16 16,0 0 0-16,2-3 0 0,-2-1-112 0,-1 1-16 15,-1-6-16-15,1 0 0 0,-1-2-48 0,6-8-16 16,0 0 0-16,-2 9 0 0,2-9 16 0,0 0 0 16,0 0 0-16,0 0 0 0,0 0-16 0,0 0 0 15,0 0 0-15,-5-12 0 0,2 2-176 0,2 0-128 16,1-2 144-16,0 3-144 0,0-2 0 0,3 2 0 15,0-1 0-15,-3 10 0 16,3-9-400-16,-3 9-80 0,5-10-16 0,-5 10 0 16,3-8-1824-16,-3 8-368 0,0 0-80 0,5-11-12704 0</inkml:trace>
  <inkml:trace contextRef="#ctx0" brushRef="#br0" timeOffset="147931.03">10158 16400 11055 0,'0'0'976'0,"0"0"-784"0,0 0-192 0,0 0 0 15,0 0 1984-15,0 0 368 0,5-8 64 0,-5 8 16 16,0 0-1072-16,0 0-208 0,0 0-32 0,0 0-16 15,0 0-32-15,0 0-16 0,0 0 0 0,6 8 0 16,-6-8-64-16,1 14-16 0,-1 0 0 0,-1 8 0 16,0-2-208-16,-2 3-32 0,-2 1-16 0,-3 4 0 15,0 5-96-15,-1 1-32 0,-1 3 0 0,1 0 0 16,-4 0-80-16,0 1-32 0,2-1 0 0,-1 0 0 16,2-6 160-16,0-1 48 0,2-6 0 0,-1-4 0 15,3-2 128-15,0-3 16 0,1-2 16 0,1-5 0 16,4-8-208-16,0 0-32 0,0 0-16 0,0 0 0 15,0 0-64-15,5-12-16 0,0-2 0 0,3-5 0 16,1-5-176-16,1 0-32 0,1-7-16 0,2 3 0 16,-2-1-288-16,2-1 128 0,-3-5-128 0,3 5 0 15,1-1 128-15,0 3-128 0,-4 0 0 0,1 0 0 0,1 4 0 0,-2 1 0 16,0 0 0-16,-1 6 0 0,-1 0 0 0,-2 7 0 16,-1 1 0-16,-5 9 0 0,0 0 0 0,0 0 0 15,0 0 0-15,-1 13-144 0,-2 3 144 0,0 3-160 16,-4 6 160-16,-2 2-160 0,-1 8 160 0,-3-1 0 15,1 2 0-15,-2-1 0 0,-2-2 0 0,1 2 0 16,0 0 0-16,0-5 0 0,-2-3 0 0,3-4 144 16,2-1-16-16,1-3-128 0,1-2 192 0,3-3-192 15,-2 0 192-15,2-6-192 0,2 1 0 0,5-9 0 16,0 0-240-16,0 0 80 16,0 0-3104-16,0 0-608 0</inkml:trace>
  <inkml:trace contextRef="#ctx0" brushRef="#br0" timeOffset="149420.84">10433 17512 16575 0,'0'0'1472'0,"0"0"-1168"0,0 0-304 0,0 0 0 15,0 0 816-15,0 0 96 0,14 4 32 0,0-3 0 16,2-1-304-16,1-1-64 0,4-2-16 0,0 1 0 0,1-1 48 0,5 0 16 16,3-4 0-16,3 2 0 15,2 3 16-15,-1-1 16 0,5 0 0 0,2 1 0 0,2 2-240 0,-1 2-48 16,-2 1-16-16,-2 1 0 0,-3-2-224 0,-3 2-128 15,-4 1 128-15,0 0-128 16,-4-1-336-16,-1 3-144 0,-5 0-32 0,0 1-7504 16,-4 3-1520-16</inkml:trace>
  <inkml:trace contextRef="#ctx0" brushRef="#br0" timeOffset="149607.44">10732 17906 5519 0,'-8'9'496'0,"8"-9"-496"15,0 0 0-15,0 0 0 0,6 8 5120 0,6 1 912 16,7-3 192-16,5-1 48 0,7-1-4272 0,5 0-848 0,6-4-160 0,2 1-32 16,3 0-368-16,1 1-64 0,-1-4-16 0,0 2 0 15,0 0-304-15,2 0-64 0,-1 0-16 0,3 0 0 16,0-1-128-16,1 1 0 0,-1 0 0 0,-3 0-10064 16,-5 0-1936-16</inkml:trace>
  <inkml:trace contextRef="#ctx0" brushRef="#br0" timeOffset="152154.59">13300 16981 19343 0,'0'0'848'0,"0"0"192"0,0 0-832 0,0 0-208 0,0 0 0 0,0 0 0 15,0 0 640-15,0 13 64 0,1 1 32 0,4 1 0 16,3 1-160-16,1 5-48 0,0 0 0 0,3 9 0 15,4 0 176-15,1 7 48 0,2 6 0 0,3 3 0 0,1 2-48 0,2 6 0 16,2 4 0-16,1 3 0 0,0-1-272 0,0 0-64 16,1-1-16-16,-2-3 0 0,-3-4 48 0,0-1 16 15,-1-4 0-15,-3 1 0 0,2-2 176 16,0-5 48-16,-3-4 0 0,-2 0 0 0,0-6-240 0,-3-3-32 16,-4-1-16-16,2-4 0 0,-2-3-176 0,-1-2-48 15,-2-3 0-15,0 1 0 0,-2-6-368 0,-2-1-80 16,-3-9 0-16,0 0-16 15,0 0-2112-15,0 0-432 0,0 0-64 0,0 0-9520 0</inkml:trace>
  <inkml:trace contextRef="#ctx0" brushRef="#br0" timeOffset="152431.31">14125 17051 23951 0,'-12'-3'2128'0,"3"1"-1696"0,-1 0-432 0,1 1 0 15,9 1 1488-15,-9 3 224 0,1 3 32 0,-1 4 16 16,-2 4-1152-16,1 5-224 0,-1 4-64 0,-2 5 0 16,-2 1 112-16,-2 6 16 0,-2 2 0 0,-1 7 0 15,-2 2 224-15,2 3 48 0,-2 3 16 0,-2 2 0 16,-4-1-176-16,3 4-48 0,-1-1 0 0,1 0 0 15,0-2-320-15,-5-2-192 0,-1-3 192 0,-4 0-192 16,2-5 256-16,0-2-64 0,1-6-16 0,3-5 0 16,1 0-16-16,7-2 0 0,-1-6 0 0,5-3 0 0,5-4-160 15,3-4 0-15,2-5 0 0,7-7 0 16,0 0-2048-16,0 0-320 0,14-3-80 0,4-7-12416 16</inkml:trace>
  <inkml:trace contextRef="#ctx0" brushRef="#br0" timeOffset="152892.7">14331 18122 22111 0,'0'0'1968'0,"0"0"-1584"0,0 0-384 0,0 0 0 16,0 0 1328-16,0 0 176 0,0 0 32 0,0 0 16 15,0 0-848-15,14 3-160 0,0-4-32 0,2-2-16 16,2-1 160-16,2 2 48 0,-1-2 0 0,4 1 0 16,-1 3-128-16,2 3-32 0,1 1 0 0,-3 1 0 15,0 4-96-15,1 0 0 0,-4 2-16 0,-2 0 0 16,-3 3-16-16,-2 3 0 0,-5-1 0 0,-1 2 0 15,-3 3-144-15,-3 0-16 0,-3 5-16 0,-4-2 0 16,-4 4 0-16,-2-2 0 0,-5 6 0 0,-2 0 0 16,-3-2-16-16,0 2 0 0,-1 1 0 0,1-1 0 0,0-6 176 15,3 0 48-15,1-3 0 0,2-1 0 0,2-1-64 0,5-4 0 16,2-4 0-16,4-2 0 0,1-2-240 16,0 0-144-16,3-9 160 0,0 0-160 0,3 9 0 0,2-2 0 15,2-2 0-15,3-2 0 0,2-1 0 0,2 5 128 16,1-1-128-16,4 2 0 0,0-1 128 0,3-3-128 15,1 0 176-15,3-1-176 0,4-2 128 0,-2-1-128 16,0-3 0-16,1 0 0 16,0-4-1712-16,-1-3-448 0,-3 2-80 0</inkml:trace>
  <inkml:trace contextRef="#ctx0" brushRef="#br0" timeOffset="153473.54">15265 16441 22111 0,'0'0'1968'0,"0"0"-1584"0,0 0-384 0,-8 9 0 15,3 1 960-15,0 4 128 0,1 2 0 0,-1 5 16 0,-1 3-704 0,-2 4-144 16,-2 5-16-16,-1 2-16 0,-2 3 128 0,-2 3 32 16,-6 4 0-16,0-1 0 0,-5 4 128 0,1 2 48 15,1-2 0-15,1-2 0 0,0-5 352 0,3-4 80 16,-1-7 16-16,6-6 0 0,1-6 144 0,4-4 16 15,4-5 16-15,6-9 0 0,0 0-496 0,0 0-112 16,0 0 0-16,3-17-16 0,4-7-80 0,4-1-16 16,3-3 0-16,3 0 0 0,0-8-464 0,1 1 0 15,1-1 0-15,2 1 0 0,-1-1 0 0,2 0 0 16,-1-1 0-16,-2 3 0 0,2 1 0 0,-1 3 0 16,0 0 0-16,-1 5-160 0,-2 5 160 0,-2 4 0 15,-5 6 0-15,0 3 0 0,-10 7 0 0,0 0 0 0,8 11 0 16,-4 4 0-16,-4 6 0 0,-4 1-128 0,-4 5 128 0,-4 2-128 15,-3 6 128-15,-6 3 0 0,-3-3 0 0,-3 1 0 16,1 0 0-16,-2-3 0 0,1-2 0 0,3-6 128 16,-3-5 272-16,6-4 64 0,1-3 16 0,6-4 0 15,3-4-192-15,2-2-32 0,9-3-16 0,0 0 0 16,0 0-384-16,-2-13-80 0,3-2-16 0,4-1 0 31,4-1-2992-31,2-5-608 0</inkml:trace>
  <inkml:trace contextRef="#ctx0" brushRef="#br0" timeOffset="154110.24">16831 17531 24879 0,'-10'-4'2208'0,"1"-1"-1760"0,3-1-448 0,6 6 0 15,-4-6 1728-15,4 6 272 0,0 0 48 0,0 0 16 0,10-3-1104 0,4-1-208 16,2 0-48-16,5 2-16 0,0-1-80 0,10 2-16 15,3 0 0-15,6-2 0 0,2 1-64 0,6 0-16 16,4 0 0-16,4 1 0 0,2-1-176 0,0 2-32 16,-3 0-16-16,0 3 0 0,0 1-160 0,-3-2-128 15,-3 1 192-15,1 2-192 0,0 3 128 0,-2-3-128 16,-2 1 0-16,-3 2 0 0,-4-5 0 0,-3 3-224 16,-4 0 32-16,-6 0 16 15,1-4-1120-15,-4 1-240 0,-1 4-32 0,-5-2-9200 16,-1-3-1840-16</inkml:trace>
  <inkml:trace contextRef="#ctx0" brushRef="#br0" timeOffset="154358.6">16919 18187 26719 0,'0'0'2368'0,"0"0"-1888"0,0 0-480 0,0 0 0 16,0 0 2256-16,17 0 368 0,6 3 64 0,3-2 0 16,2-1-1632-16,6 0-336 0,-1-1-64 0,9 1-16 15,5 0-16-15,4-2-16 0,4 1 0 0,-2-1 0 0,-1 0-224 0,1 1-64 16,2 1 0-16,2 1 0 16,-1 1-320-16,0 0 128 0,3 1-128 0,-2-1 0 0,-1 2 0 15,-4-3 0-15,-3-1 0 0,-1 0 0 16,-4 4-896-16,-2-1-192 0,-4-1-32 0,-5 5-16480 15</inkml:trace>
  <inkml:trace contextRef="#ctx0" brushRef="#br2" timeOffset="165251.19">12460 3445 20271 0,'0'0'1792'0,"-3"-6"-1424"0,3 6-368 0,-3-10 0 15,0 3 480-15,-2-3 32 16,-3 3 0-16,-2-4 0 0,-3 3 80 0,-1-4 32 0,-4 3 0 15,-3-2 0-15,-5 2-240 0,-4-1-32 0,-2 5-16 0,-7-2 0 16,-3 2-144-16,-7 1-48 0,-8 1 0 0,-4-4 0 16,-4 1-144-16,-1 2 160 0,-4-2-160 0,2 3 160 15,-4 4-160-15,-4-1 128 0,-6-2-128 0,-1-2 128 16,2 1 48-16,-2 1 0 0,0 3 0 0,-6-2 0 16,-6-4 80-16,0 0 0 0,3 1 16 0,-3 1 0 15,-3 2 48-15,-1-1 16 0,-4-5 0 0,2 3 0 16,1 3 48-16,-7-1 16 0,-5-1 0 0,1-3 0 15,0-1-48-15,0 5-16 0,-1 2 0 0,-2-3 0 16,-3-4-80-16,1 3-32 0,1 3 0 0,-1-2 0 16,-1-1-224-16,3-2 144 0,3 1-144 0,-3 1 128 15,-4-2-128-15,3 1 0 0,7-1 0 0,-1-1 128 0,-2 2-128 16,2 0 0-16,1-4 0 0,0 2 0 0,1-2 0 0,0 2 0 16,2-1 128-16,3-1-128 0,4 3 0 0,-1-3 0 15,-3 1 0-15,1-3 0 0,0 1 0 0,3-2 0 16,0 2 0-16,-1 1 0 0,-4-5 0 0,4 3 0 15,5 1 144-15,-1-2-144 0,-2 1 144 0,1-3-144 16,-2 0 192-16,2 2-192 0,4 1 144 0,1 0-144 16,1 2 0-16,0-4 144 0,-3-2-144 0,4 1 192 15,3 1-192-15,1 2 192 0,-1 6-192 0,2-6 0 16,-5-1 0-16,7 3 0 0,3-1 0 0,-1 3 0 16,1 5 0-16,0-2 0 0,-2-5 0 0,2 4 0 15,2-3 0-15,2 4 0 0,2 2 0 0,-1 1 0 0,-1 1 0 0,0 1 0 16,0 1 0-16,3 2 0 0,2 3 0 15,1-1 0-15,1 3 0 0,-2-2 0 0,0 6 0 0,0-4 0 16,0 0-128-16,4-1 128 0,1 2 0 0,3 5 0 16,2 4 0-16,-3 0 0 0,-3-1 0 0,1 2 0 15,0 2 0-15,3 1 0 0,3 0 0 0,3 0 0 16,3 3-128-16,2 2 128 0,-1-1 0 0,4 1 0 16,-1 0 0-16,2 0 0 0,1 5-144 0,3-1 144 15,3-4 0-15,1 3 0 0,3 4 0 0,1 2 0 16,1 3 0-16,3 3 0 0,2-2 0 0,3 0 0 15,0-1 0-15,3 1 0 0,0 0 0 0,4 2 0 16,1-1 0-16,4-1-128 0,3 2 128 0,2-4 0 16,2-1 0-16,3 1 0 0,4 2-128 0,2 1 128 15,2-2 0-15,4-1 0 0,6-1 0 0,2 0 0 0,3 3-176 16,0-1 176-16,2-5-160 0,3 2 160 0,4-3 0 16,0 2-144-16,1-2 144 0,3 1 0 0,1-5 0 15,6 2-128-15,4 0 128 0,4-1 0 0,3-3-128 0,3 0 128 16,3-2-128-16,0 0 128 0,3-1 0 0,2 1 0 15,1-2 0-15,5 2 0 0,3 1 0 0,4-3 0 16,0 2 0-16,0-1 0 0,-1-1 0 0,4 1 0 16,0-1 0-16,6 5 0 0,3-1 0 0,1 0 0 15,-4-2 0-15,5 1 0 0,2-3 0 0,2 1 0 16,1-3 0-16,-1 1 0 0,3-3 0 0,2 4 0 16,3-1 0-16,1 1 0 0,2-6 0 0,-1 1 0 15,-3 0 0-15,4 4 0 0,3-1 0 0,-1-2 0 16,-5-1 0-16,6 0 0 0,3-1 0 0,1 0 0 0,-2-1 0 0,0-1 0 15,0-2 0-15,2-3 0 0,3 2 0 16,-1-1 0-16,-2-3 0 0,3 2 0 0,5-3 0 0,-4 1-128 16,-2 0 128-16,1 3 0 0,2-1 0 0,2-3 0 15,-2-1 0-15,1-2 0 0,-2-1 0 0,2 0 0 16,0-1 0-16,-1 0 0 0,0 1 0 0,2-2-128 16,1-1 128-16,-4-1 0 0,-4 0 0 0,3 0 0 15,3-1 0-15,-3-1 0 0,-3-2 0 0,1-2 0 16,1 1 0-16,-4 0 0 0,0-5 0 0,-1 1 0 15,-3-3 0-15,5 1 0 0,2 2 0 0,-3-5 0 16,-5-2 0-16,-2-1 0 0,2-1 0 0,-1 2 128 16,-3-1-128-16,-1 1 0 0,-1-2 0 0,3-1 0 15,1-3 0-15,-4-2 128 0,-4-3-128 0,-1 2 0 16,-3-2 128-16,1 1-128 0,3-8 160 0,-4 4-160 0,-5 1 0 0,-3-3 0 16,-2 0 0-16,1-1 0 0,2-1 0 0,0 1 0 15,-3-2 0-15,-3 0 0 0,-4-2 0 0,0 3 0 16,-1 1 0-16,2-3 0 0,-1-3 128 0,-5-1-128 15,-5 1 0-15,-3-1 0 0,-3 1 144 0,-4-4-144 16,-4 1 128-16,0 1-128 0,-1-3 176 0,-1 1-48 16,-1-3-128-16,-1 1 192 0,-6-3-32 0,-2 3-16 15,-4 0 0-15,-1 0 0 0,-5-3-144 0,-5 0 192 16,-1 1-192-16,-5-4 192 0,-5 0-192 0,-2 0 128 16,-6 3-128-16,-3 2 128 0,-4-1 0 0,-3 5-128 15,-5-1 192-15,-1 3-64 0,-5 1-128 0,-6 5 128 16,-8 3-128-16,-4 6 128 0,-2 4-272 0,-6 5-64 0,-8 1-16 15,2 4 0 1,3 3-2288-16,1 1-464 0</inkml:trace>
  <inkml:trace contextRef="#ctx0" brushRef="#br2" timeOffset="166476.7">12578 4724 14223 0,'0'0'624'0,"0"0"144"0,-5-10-624 16,5 10-144-16,0-9 0 0,0 9 0 0,5-10 784 0,2 3 128 0,4-3 32 0,1 4 0 15,2-6-336-15,2 4-64 0,-1-5-16 0,3 1 0 16,-1 1-160-16,2-3-48 0,0 4 0 0,3 2 0 16,5-2-320-16,-2 2 144 0,3 2-144 0,3-3 0 15,2 1 128-15,4 0-128 0,2 2 0 0,4 3 0 16,2-1 176-16,2 1-176 0,0 2 160 0,1 1-160 15,2 0 192-15,-1 0-64 0,1 0-128 0,3 0 192 16,6 1 192-16,0 4 16 0,4 2 16 0,-2 0 0 16,-3 2-32-16,3-2 0 0,1 2 0 0,2-2 0 15,1 6-32-15,1 0-16 0,1-1 0 0,2 2 0 16,-4-1-112-16,0-2-32 0,-3 2 0 0,4 2 0 16,0 3 0-16,1 3 0 0,1 0 0 0,-3-1 0 0,-2-3-192 15,-3 0 0-15,-2-1 0 0,1 3-160 0,-1 4 160 0,3 0 0 16,3 0 128-16,0 0-128 0,-1-7 0 0,-1 2 0 15,-2 1 0-15,-1 3 0 0,-2-2 0 0,3 2 0 16,1 0 0-16,1 3 0 0,0-3 0 0,-2 0 0 16,-3-2 0-16,0 2 0 0,0 1 0 0,-1-1 0 15,-1 3 0-15,1 2 0 0,2-5 128 0,1 3 16 16,-3-4 0-16,0 0 0 0,-3-1-16 0,-1 2 0 16,-2 0 0-16,1 1 0 0,3-2 0 0,4-2-128 15,-1 0 192-15,0 1-64 0,-1 7-128 0,-1-3 160 16,-2 0-160-16,-2 2 160 0,-3-4-160 0,0 3 0 15,1-1 0-15,-1 0 0 0,0 5 0 0,-2-3 128 0,1 0-128 16,-1-3 0-16,-3 0 0 0,-1 2 0 0,0 0 128 0,-1 0-128 16,-1 2 0-16,0-2 0 0,-1 3 0 0,2-5 128 15,-1 0-128-15,2 2 0 0,0-1 0 0,-1 3 0 16,-4-4 0-16,-3 0 0 16,-3-3 0-16,-1 3 0 0,2-1 0 0,0-2 128 0,-2 2-128 0,0 3 0 15,-1-3 0-15,1-1 0 0,2 2 0 0,1 0 0 16,0-4 0-16,3 0 0 0,2-1 128 0,-1-2-128 15,-2 1 0-15,-2-2 0 0,-1 2 0 0,1 1 128 16,2-1-128-16,-2 1 0 0,-2-1 0 0,1 0 0 16,0 1 0-16,1 1 128 0,0 0-128 0,3 0 0 15,-1-2 0-15,1-2 0 0,2-1 128 0,-1 0-128 16,0-4 0-16,0 3 0 0,-4 1 0 0,0 0 0 16,0-1 0-16,0 2 0 0,0 0 144 0,0 2-144 0,-1 1 128 15,2-2-128-15,0 1 160 0,2-3-160 16,-2-4 192-16,2 1-64 0,-1-3-128 0,0 2 192 0,-4-2-64 15,1 2 0-15,-3-3-128 0,2 4 192 0,1-6-32 0,-2 1-16 16,1 2 0-16,-1-3 0 0,-1 2-144 0,5 0 160 16,-1-3-160-16,0 1 160 0,-2 0-160 0,1-3 0 15,1-2 144-15,2 1-144 0,-5-1 128 0,1 3-128 16,-3 0 128-16,1-3-128 0,1-2 0 0,-2 2 128 16,3 0-128-16,-2-1 0 0,-1-2 0 0,2 1 144 15,1-1-144-15,1 2 0 0,-1-3 128 0,1 2-128 16,0-1 0-16,-1 1 0 0,-1-1 0 0,-1-1 128 15,1-1-128-15,-5 1 0 0,-1 2 240 0,0 1-64 16,0-2-16-16,-1 1 0 0,-2-2 32 0,0 1 0 0,1 2 0 16,-3 2 0-16,-1 0-32 0,-2 2 0 15,-2 3 0-15,0-3 0 0,-1-3-160 0,0 1 0 0,-1 0 0 16,-1 3 0-16,-1 1 0 0,-1 0 0 0,-9-5 0 16,10 4 0-16,-1 1 0 0,-9-5 0 0,6 9 0 0,-6-9 0 31,0 0-576-31,0 0 16 0,0 0 0 0,0 0 0 15,0 0-1552-15,0 0-304 0,0 0-64 0</inkml:trace>
  <inkml:trace contextRef="#ctx0" brushRef="#br2" timeOffset="166962.78">20742 6510 21183 0,'0'0'1888'0,"0"0"-1504"15,0 0-384-15,12 2 0 0,2 2 480 0,2 4 32 16,3 1 0-16,5 0 0 0,4-1 192 0,2 1 32 16,3 2 16-16,2 4 0 0,2-4-128 0,0 3-32 0,-1 0 0 0,-3 1 0 15,-2 2-336-15,2-3-80 0,2-1-16 0,-2 1 0 16,-1 0-32-16,-2 0 0 0,-2-3 0 0,1 4 0 16,-2 3 128-16,0 2 0 15,-1 1 16-15,-4 2 0 0,-3-3-32 0,-2-1-16 0,-3 0 0 0,-2 1 0 16,-3 2 32-16,-3 1 0 0,-2-3 0 0,-1 2 0 15,-4-2 32-15,-3 2 16 0,-3 1 0 0,-4 1 0 16,-6 6 128-16,-4 0 16 0,-6 0 16 0,-5 1 0 16,-2-7-192-16,-4 8-32 0,-5-1-16 0,-2 1 0 15,-2 1-96-15,-2 4-128 0,-5 1 176 0,0-1-176 32,-2-3-624-32,1 3-224 0,2 4-48 0,-1-2-16 0</inkml:trace>
  <inkml:trace contextRef="#ctx0" brushRef="#br2" timeOffset="169010.11">22228 6731 8287 0,'0'0'736'0,"4"-8"-592"0,0-1-144 0,0 3 0 16,-4 6 1552-16,5-11 288 0,0 3 48 0,-1-1 16 0,-4 9-800 0,0 0-144 15,0 0-48-15,0 0 0 0,2-7-64 0,-2 7-16 16,0 0 0-16,0 0 0 0,0 0-224 0,0 0-48 16,0 0-16-16,3 11 0 0,-1 2-16 0,-2 4 0 15,-2 4 0-15,-2 7 0 0,-1 1 128 0,-3 5 32 16,1 6 0-16,-2 4 0 0,0 7-208 0,1 1-32 15,2 3-16-15,3-3 0 0,1-5-272 0,2-4-160 16,5-9 192-16,0-13-192 0,2-2 208 0,7 5-64 16,2-5-16-16,1-7 0 0,4-5 192 0,3-3 48 15,3-5 0-15,3-8 0 0,3-3 288 0,-7 2 64 16,3-6 16-16,14-7 0 0,-2-1-288 0,-6 0-64 16,-2-1-16-16,-2-3 0 0,-3 0-368 0,-3 0 128 15,-2 2-128-15,-4 0 0 0,2 3 0 0,-4 3 144 16,-3 2-144-16,-1 2 0 0,-1-1 128 0,-2 3-128 15,-1 3 0-15,-2 3 0 0,0 1 0 0,-7 7 0 16,6-7 0-16,-6 7 0 0,0 0 0 0,0 0 0 16,0 0 0-16,6 16 0 0,-1 0 0 0,-5 3 0 15,-2 3 0-15,-1 6 0 0,-1 1 0 0,1 4 0 16,-1 0 0-16,0-5 0 0,0 1 0 0,-5 23 128 0,0 3-128 16,3-17 0-16,1 5 160 0,-8 22-160 0,1-1 128 15,-1-8-128-15,-1-6 160 0,0-1-160 0,0-7 192 16,0-3-192-16,-1-2 448 0,2-3 0 0,-1-1-16 0,-1-1 0 15,-2-5-48-15,4-7 0 0,-1 2 0 0,-1-3 0 16,-1-3-64-16,-8 7 0 0,-1-5-16 16,1-8 0-16,1-2-48 0,1-6-16 0,0-2 0 0,3-2 0 15,1-2-64-15,7-4-16 0,-1 1 0 0,-2-10 0 16,3 1-160-16,6 4 192 0,2 1-192 0,3-7 192 16,3-1-192-16,3 1-176 0,3-3 48 0,1 3 0 15,7 3-1360 1,0-2-272-16,2-1-48 0,4 2-14976 0</inkml:trace>
  <inkml:trace contextRef="#ctx0" brushRef="#br2" timeOffset="169373.08">23399 6106 19007 0,'0'0'832'0,"0"0"192"0,0 0-832 0,0 0-192 0,0 0 0 16,0 0 0-16,6 14 1072 0,-3-3 160 0,-3 2 48 0,-3 1 0 16,3 0-304-16,-1 2-48 0,-2 3-16 0,0 3 0 15,-1 1-128-15,0 5-16 0,-1-2-16 0,0 2 0 16,1-7-96-16,-2 0-16 0,1 0 0 0,-1-2 0 16,1-1-192-16,0-3-64 0,0-1 0 0,1 0 0 15,-2-5-208-15,2 1-48 0,4-10-128 0,-4 7 192 0,4-7-192 0,0 0 0 16,0 0 0-16,0 0 0 15,0 0-1488-15,0 0-240 0,0 0-64 0,0 0-11328 16</inkml:trace>
  <inkml:trace contextRef="#ctx0" brushRef="#br2" timeOffset="169615.55">23816 6053 21647 0,'0'0'960'0,"10"4"192"0,-10-4-912 0,10 8-240 16,-2-2 0-16,-3 7 0 0,-3-2 1504 0,-2 6 256 15,-1 5 48-15,-3-1 16 0,-1 1-96 0,-2 3 0 16,-4 3-16-16,0 4 0 0,-2-3-432 0,-1 0-64 16,3 1-32-16,-2-4 0 0,0 4-640 0,5-4-128 15,-1 1-32-15,1-7 0 0,0-2-224 0,3-1-160 0,0-3 192 16,3-4-192-16,2 2 0 0,0-12-256 15,0 0 32-15,7 6-11616 16,3-5-2304-16</inkml:trace>
  <inkml:trace contextRef="#ctx0" brushRef="#br2" timeOffset="170526.74">24191 6765 11055 0,'0'0'976'0,"-8"8"-784"0,-2-4-192 0,10-4 0 16,-6 7 1920-16,6-7 352 0,0 0 64 0,0 0 16 16,0 0-576-16,0 0-112 0,10 8-32 0,3-2 0 15,2-3-288-15,5-1-64 0,3-2-16 0,4-2 0 16,2-1-368-16,4-3-80 0,1 0-16 0,6 1 0 15,2-3-304-15,2 3-64 0,2 2-16 0,-3-1 0 0,-5-2-272 0,-3 2-144 16,-5 0 160-16,-2 1-160 16,-9 0-768-16,-2 1-256 0,-5 2-64 0,-12 0-13200 15</inkml:trace>
  <inkml:trace contextRef="#ctx0" brushRef="#br2" timeOffset="170702.5">24290 7103 26543 0,'0'0'1168'0,"0"0"256"0,9 11-1136 0,4-3-288 16,3 0 0-16,3 1 0 0,1-3 1984 0,6-1 320 16,3 1 80-16,7-6 16 0,6-6-1568 0,3 1-320 15,4-1-64-15,-1-4-16 0,0-2 160 0,-1-2 48 16,-2-1 0-16,-2 1 0 0,-4 3-352 0,-12 3-64 16,0 3-16-16,10-4-11904 15,-6 3-2384-15</inkml:trace>
  <inkml:trace contextRef="#ctx0" brushRef="#br2" timeOffset="171871.1">25539 6754 9215 0,'0'0'816'0,"0"0"-656"16,0 0-160-16,-6 9 0 0,1-4 1312 0,5-5 224 15,-5 9 64-15,5-9 0 0,0 0-48 0,0 0 0 16,0 0 0-16,0 0 0 0,11 4-112 0,5-2-32 16,3-2 0-16,5 0 0 0,4 0-144 0,4 0-48 15,1 0 0-15,2-4 0 0,3-2-336 0,3 0-80 16,2 2-16-16,-2-4 0 0,1 2-128 0,1 2-16 16,0 0-16-16,-1 0 0 0,0 2-240 0,-5 1-32 15,-8 1-16-15,-3 1 0 0,-3 1-336 0,-4 2 144 16,-2-1-144-16,-1-1 0 0,-4-2-160 0,-1 0-144 15,-11 0-16-15,0 0-10288 16,10 1-2048-16</inkml:trace>
  <inkml:trace contextRef="#ctx0" brushRef="#br2" timeOffset="172492.71">27240 6167 15663 0,'0'0'1392'0,"0"0"-1120"16,0 0-272-16,0-9 0 0,0 9 624 0,0 0 64 16,-2-9 16-16,2 9 0 0,0 0 48 0,-9-7 16 15,0 5 0-15,3 1 0 0,-1 1-272 0,0 1-48 16,-1 1-16-16,-2 4 0 0,0 0-112 0,-6 0 0 16,0 3-16-16,1 0 0 0,1 4 224 0,-2-2 48 15,0 2 16-15,-1 5 0 0,-1 2 192 0,-2 8 48 16,-3-1 0-16,-2 3 0 0,-2 3-128 0,0 4-32 15,-1 3 0-15,-1 4 0 0,-4 1-224 0,1 4-32 16,2 1-16-16,1-3 0 0,-1 1-208 0,6-1-64 16,4-5 0-16,6-1 0 0,4-3-128 0,5-4 0 0,3-2 0 0,8-2 0 15,2-7 192-15,8 0-64 0,3-1 0 0,2-4 0 16,3-3 32-16,-6-6 0 0,4 0 0 0,11-1 0 16,-1-2 80-16,-1-4 16 0,3-1 0 0,0-3 0 15,-5-3 0-15,3-3 0 0,-2-3 0 16,-7 4 0-16,1-4-64 0,2-4 0 0,-1-1 0 0,-2 2 0 15,0 3-64-15,-3-3 0 0,-3 1-128 0,-3 1 192 16,-4-2-64-16,-2-2 0 0,-5-1-128 0,0-3 192 16,-6 5 64-16,-3 4 16 0,-5 2 0 0,-5 0 0 15,-3 1 48-15,-2 5 16 0,-3-1 0 0,-2 4 0 0,1 1-144 16,-2 3-48-16,2 1 0 0,-5 5 0 0,2 0-144 16,3 2 0-16,1 2 144 0,4-3-144 0,0 1 0 0,4-5 0 15,3 3 0-15,3-2 0 16,2 0-384-16,8-8-80 0,0 0-32 0,0 0 0 15,0 0-2768-15,8-7-576 0,5-7-96 16,3 2-9216-16</inkml:trace>
  <inkml:trace contextRef="#ctx0" brushRef="#br2" timeOffset="173172.37">27567 6617 21823 0,'0'0'960'0,"0"0"208"0,4-13-928 0,0 4-240 16,-4 9 0-16,0 0 0 0,2-9 896 0,-2 9 128 0,0 0 16 0,0 0 16 15,0 0-336-15,-10 6-64 0,0 6-16 0,0 2 0 16,-2 0-128-16,2 6-16 0,0 2-16 0,2 2 0 15,3 6 64-15,1 1 16 0,2-1 0 0,2 2 0 16,4 1-192-16,4-2-48 0,4-5 0 0,1 1 0 16,-1-3-160-16,4-3-32 0,0-4-128 0,-2-8 192 0,3-4 48 15,3-2 0-15,3-3 0 0,3-1 0 16,5-4 288-16,-1-6 64 0,0-1 16 0,-1-2 0 0,1-4-208 16,-4-2-32-16,-2-1-16 0,-4 1 0 0,1-2-176 0,-6 2-48 15,0-2 0-15,-2 3 0 0,-3-2-128 16,-1 0 160-16,-3 5-160 0,-1 3 160 0,-1 0-160 0,-1 3 0 15,-2 4 0-15,-1 6 128 0,0 0-128 0,0 0 0 16,-2 8 0-16,-2 4 0 0,-3 5 0 0,2 3-144 16,-1 7 144-16,0 1 0 0,-1 4 0 0,1 4 0 15,-2 6 0-15,-1 5 0 0,-1 5 0 0,0 2 0 16,-3 4 0-16,-1 7 0 0,0 0 0 0,-1-3 0 16,0 1 0-16,-2 0 0 0,-1-2 0 0,-1-4 0 15,-1-6 0-15,0-4 0 0,-2-1 320 0,-10 9-48 16,3-11 0-16,1-6 0 0,-1-2 96 0,10-16 16 15,-1 2 0-15,-11 1 0 0,2-7-112 0,2-8-16 0,-1-6 0 0,0-2 0 16,3 0-96-16,-3-3-32 16,2-4 0-16,2-6 0 0,1-6-128 0,4-1 0 15,1-4 0-15,6-3 128 0,4 3-128 0,7-1 0 0,5 2 0 16,2 9 0-16,4 0 0 0,11-5 0 16,3 1 0-16,4 1 0 0,2 5 0 0,4-1 0 0,2 4 0 0,5 0 0 15,2 7-128-15,-9-1 128 0,6-3 0 0,3 3 0 16,1 2 0-16,0 1 0 0,-5 0-144 0,-3 1 144 15,-5 2-224-15,-4 2 16 0,-4-1 0 0,-4-1 0 16,-4 1-2464 0,-3 1-480-16,-5-1-112 0</inkml:trace>
  <inkml:trace contextRef="#ctx0" brushRef="#br2" timeOffset="174493.49">28586 6866 6447 0,'0'0'576'0,"-6"2"-576"0,1 1 0 0,5-3 0 15,-6 2 2096-15,0 2 304 0,6-4 64 0,0 0 16 16,0 0-1056-16,0 0-208 0,0 0-32 0,0 0-16 0,0 0-144 16,0 0-16-16,6 8-16 0,1-3 0 0,1 1 96 15,2 1 32-15,3-5 0 0,2 1 0 0,1 0-208 0,4 1-32 16,1-2-16-16,3 1 0 0,3 1-80 0,1-1-16 15,1 1 0-15,0-3 0 0,-1-2-64 0,3-2-32 16,-2 0 0-16,0 2 0 0,-1-1-96 0,0-2 0 16,-2 1-16-16,-2-1 0 0,-4 3-304 0,1-1-64 15,-6 0-16-15,0 1 0 0,-4 1-176 0,-2 1 160 16,-2 1-160-16,-7-2 160 0,0 0-160 0,0 0 0 16,0 0-192-16,0 0 192 15,0 0-2256-15,-13-3-336 0,-2 1-64 0</inkml:trace>
  <inkml:trace contextRef="#ctx0" brushRef="#br2" timeOffset="176123.86">29016 6530 13823 0,'0'0'1216'0,"-3"-7"-960"16,3 7-256-16,0 0 0 0,-5-7 896 0,5 7 128 16,-5-4 16-16,5 4 16 0,0 0 16 0,-9 3 0 15,9-3 0-15,-9 5 0 0,3 4-224 0,0 0-32 0,1 5-16 0,1 2 0 16,0 2-16-16,1 1 0 0,1 1 0 0,1 5 0 15,1 3-16-15,0 2 0 0,0-1 0 0,0 6 0 16,0 2-16-16,1-2-16 0,-1-1 0 0,0 2 0 16,-1 2-144-16,-2-5-16 0,1-4-16 0,-2-3 0 15,0 2 32-15,0-5 16 0,0-4 0 0,1-1 0 16,-3-2-400-16,1-1-80 0,0 1 0 0,0-6-128 16,1-1 192-16,4-9-192 0,-5 7 192 0,5-7-192 15,-7 8 0-15,7-8 0 0,0 0 0 0,0 0 0 31,0 0-672-31,-8-6-32 0,2-3-16 0,3-2 0 16,3 0-2272-16,4-3-448 0,2-2-80 0</inkml:trace>
  <inkml:trace contextRef="#ctx0" brushRef="#br2" timeOffset="176740.95">29968 6198 19983 0,'0'0'880'0,"0"0"192"0,0 0-864 0,0 0-208 16,0 0 0-16,0 0 0 0,0 0 1408 0,0 0 224 0,0 0 48 0,0 0 16 15,13-1-320-15,3-3-64 0,5-5-16 16,3 1 0-16,1-4-560 0,3 2-112 0,1-3-32 0,2 2 0 16,-1 2-368-16,3-3-80 0,-2 2-16 0,-3 0 0 15,-3 5-128-15,-2-4 128 0,0 3-128 0,-5 2 128 32,-5-2-512-32,-3 2-96 0,-10 4-32 0,0 0 0 15,0 0-720-15,-9 2-160 0,-5 6-16 0,-6 0-16 16,-3 2-1616-16,-3-3-320 0,-3 4-64 0,-1-3-16 15,-5 4 1216-15,5-2 240 0,-1 0 64 0,2 3 0 0,-2-3 1296 0,1 2 272 0,1-1 48 0,-1-2 16 16,0 2 2400-16,-1-2 464 0,1 3 112 0,-1-2 0 16,1 3-752-16,3 3-144 0,2 4-48 0,2-2 0 15,3-4-336-15,2 1-64 0,4-3 0 0,2 3-16 16,3 2-496-16,6 2-112 0,1-4-16 0,7 3 0 0,3 0-304 16,7-2-64-16,6-1-16 0,7 3 0 0,6 0 0 0,3 0 0 15,2 2 0-15,2 0 0 0,1 2-128 16,0 1-16-16,0-2-16 0,-4 0 0 0,-4 2-160 0,-3 1 128 15,-8-1-128-15,-2 0 128 0,-3 2 144 0,-5-2 32 16,-7 0 0-16,-2-2 0 0,-4-3 112 0,-4 0 32 16,-5-2 0-16,-2 1 0 0,-3 1 96 0,-5-3 32 15,-5-1 0-15,-3 1 0 0,-1-2-144 0,-3-2-32 16,-3 0 0-16,-2-6 0 0,-2 0-208 0,0-3-64 16,0-3 0-16,1-1 0 0,0-2-128 0,6 0 0 15,3-4 144-15,5 1-144 16,5-5-480-16,4 2-160 0,5-3-48 0,6 1 0 15,5-2-2512-15,5 1-496 0,7-4-96 0,7 2-32 0</inkml:trace>
  <inkml:trace contextRef="#ctx0" brushRef="#br2" timeOffset="177234.98">30757 6426 14735 0,'0'0'1312'0,"0"0"-1056"0,0 0-256 0,0 0 0 15,0 0 2544-15,0 0 448 0,0 0 80 0,-3 16 32 16,-2 1-1968-16,-1 2-400 0,1 0-80 0,0 3-16 16,0 3-128-16,1-1-16 0,2 2-16 0,1 0 0 0,1-1-208 0,1 3-32 15,1-3-16-15,2 2 0 0,1-5-48 0,2-1-16 16,2-3 0-16,-1-3 0 0,6 0 160 0,0-3 48 15,0-5 0-15,3-3 0 0,1-1 432 0,2-6 96 16,4-2 0-16,-2-7 16 0,-1 0-288 0,0-2-64 16,-3-3-16-16,-2 1 0 0,-2 0-272 0,1-1-48 15,-3-1-16-15,-3 0 0 0,1 0-208 0,-3 1 176 16,1-1-176-16,-2 5 160 0,-2 4-160 0,-4 9 0 16,0 0 0-16,0 0 0 0,0 0 0 0,8 9 0 15,-4 5-160-15,-2 6 160 0,-2 7 0 0,0 2-144 16,0 3 144-16,-2 10 0 0,-2 8 0 0,-4 4 0 15,2 7 0-15,-6 3 0 0,-2 4 160 0,-2 1 16 16,-2-2 0-16,-2-2 0 0,-4 0 0 0,-2-5 0 16,-1-3 0-16,0-5 0 0,-4-2 128 0,4-5 16 0,-1-6 16 0,3-4 0 15,0-2-16-15,0-7-16 0,1-3 0 0,1-6 0 16,2-3-144-16,0-2-32 0,2-10 0 0,2-3 0 16,0-8-128-16,0-1-256 15,0-5 64-15,0-3 16 16,2-5-2528-16,1-4-512 0,2 3-112 0</inkml:trace>
  <inkml:trace contextRef="#ctx0" brushRef="#br2" timeOffset="177736.66">31777 5798 17503 0,'-7'-13'768'0,"7"13"176"0,0 0-752 0,-5-5-192 15,5 5 0-15,-5-6 0 0,5 6 2224 0,0 0 400 0,-11 6 96 16,-1 1 16-16,1 1-1872 0,0 4-368 0,0 3-80 0,0 4-16 16,0 2 112-16,0 4 0 0,0 0 16 15,-1 6 0-15,1 2-80 0,0 0 0 0,-1-2-16 0,3-2 0 16,2-4-224-16,2-2-32 0,1-4-16 16,1-6 0-16,2-4 368 0,1-9 80 0,0 0 16 0,0 0 0 15,0 0 272-15,10-2 48 0,0-6 16 0,0-3 0 16,4-4-288-16,0-3-48 0,0-3-16 0,0-5 0 15,-1 1-368-15,1-3-80 0,1 3-16 0,-1-2 0 16,-1-2-144-16,0 2 192 0,-2 7-192 0,1 2 192 16,-4 1 0-16,0 6 16 0,-2 1 0 0,-6 10 0 15,0 0-80-15,6 7 0 0,-4 5-128 0,-2 3 192 16,-2 5-192-16,-2 7 0 0,-3 0 0 0,0 4 0 16,-3 0 0-16,-2 1 0 0,-1 1 0 0,-1 1 0 15,-1 0-1152-15,2-2-160 0,2-8-32 16,2-1-10480-16,-4 0-2080 0</inkml:trace>
  <inkml:trace contextRef="#ctx0" brushRef="#br2" timeOffset="178474.74">24191 8749 19343 0,'0'0'848'0,"0"0"192"0,0 0-832 0,0 0-208 0,0 0 0 0,7 9 0 16,5-4 2320-16,6-5 432 0,3 2 64 0,5-5 32 16,3-4-1728-16,6 1-352 0,4-4-64 0,5 3 0 15,6-4-448-15,3 3-96 0,2-5-16 0,-2 3 0 16,-3-3-1152-1,-6 0-224-15,-3 4-48 0</inkml:trace>
  <inkml:trace contextRef="#ctx0" brushRef="#br2" timeOffset="178641.19">24383 9213 33167 0,'0'0'2944'0,"0"0"-2352"0,0 0-464 0,14 8-128 0,7 0 736 0,10-2 128 16,2 0 32-16,9 1 0 0,4-6-576 0,2-2-128 15,3-6 0-15,1 0-16 0,0-3 16 0,1-1 0 16,1-1 0-16,-1-1 0 16,2 0-1728-16,-2-1-320 0</inkml:trace>
  <inkml:trace contextRef="#ctx0" brushRef="#br2" timeOffset="184382.1">25583 8782 13759 0,'0'0'608'0,"0"0"128"0,0 0-592 0,0 0-144 15,0 0 0-15,0 0 0 0,0 0 1152 0,-7 3 208 16,2 1 48-16,-1 0 0 0,-2-1-320 0,1 0-48 16,-1 0-16-16,2-1 0 0,-2 1-256 0,2-2-64 15,-1-1-16-15,2 1 0 0,5-1 96 0,0 0 32 16,0 0 0-16,0 0 0 0,0 0-112 0,0 0 0 16,0 0-16-16,8 3 0 0,2-3-144 0,4-2-32 15,5 0 0-15,4-1 0 0,5 1-192 0,2 1-32 16,2-3-16-16,0-1 0 0,0 0-128 0,0 1-16 15,1-4-128-15,-3 2 192 0,-1 1-192 0,-1-3 176 16,0 2-176-16,-1 2 160 0,-3 0-160 0,-2-1 192 16,-3 1-192-16,-3 2 192 0,-4 2-192 0,-1 0 0 15,-11 0 0-15,0 0 128 0,0 0 48 0,0 0 0 16,-5 3 0-16,-6 5 0 0,-3-2 80 0,-4 0 0 16,-1 4 16-16,-3-3 0 0,-2 3 0 0,-1-2 0 0,-6 2 0 0,2-3 0 15,1-1 96-15,-1 0 16 0,-2-4 0 0,12-1 0 16,-1 0-32-16,-1-1 0 15,2-1 0-15,3 0 0 0,1-1-192 0,2 0-32 0,3-2-128 0,3 0 192 16,5-1-32-16,4 1-16 0,6-3 0 0,2 0 0 16,3 1-16-16,3-3-128 0,3 3 192 0,3-3-64 15,1 2-128-15,5-1 0 0,1 0 0 0,2 2 0 16,-2-3 0-16,-1 4 0 0,-3-3 0 0,1 4 0 16,-3 2 0-16,-2 0 0 0,-2 1 0 0,5-1 0 0,-5-1 0 15,-6 2 0-15,-13 1 0 0,0 0 0 0,0 0 0 0,0 0 0 16,0 0 0-16,0 0 0 0,0 0 0 0,-11 1 0 15,-3 2 0-15,-3-1 128 16,-2 1-496-16,0-1-96 0,1 1-32 0,0-2-11376 16,1 1-2272-16</inkml:trace>
  <inkml:trace contextRef="#ctx0" brushRef="#br2" timeOffset="187498.94">26934 8231 10127 0,'5'-13'896'0,"-5"13"-704"0,5-7-192 0,0-2 0 16,-5 9 848-16,5-7 144 0,-5 7 32 0,4-5 0 15,-4 5 0-15,0 0 0 0,0 0 0 0,0 0 0 16,0 0-224-16,0 0-32 0,0 0-16 0,0 0 0 16,0 0-208-16,0 0-32 0,0 0-16 0,-10 8 0 15,0 3-144-15,-2-1-32 0,2 3 0 0,-4 4 0 16,-1 2 192-16,-3 5 16 0,-4 4 16 0,-2 0 0 15,-5 10 32-15,-4 0 0 0,-4 1 0 0,0 6 0 16,-1 1-128-16,4 1 0 0,2-3-16 0,4 6 0 16,4-1-112-16,2 1 0 0,2 3-16 0,5-2 0 15,2-3-80-15,5-1-16 0,6-5 0 0,2-6 0 16,5-2 32-16,5-4 0 0,3-4 0 0,6-3 0 0,4-3-96 16,6-2-16-16,5-2 0 0,6-4 0 0,4-4 0 0,2-1-128 15,0-5 192-15,-3-5-64 0,-4-3 0 0,2 0-128 16,-2 2 192-16,-2-6-64 0,-4-1-128 0,-2-1 128 15,-3-4-128-15,-4 2 128 0,1-1-128 0,-4 1 160 16,-3-2-160-16,-5-1 160 0,-1 1-160 0,-7 0 128 16,-5 0-128-16,-5 2 128 0,-1 4 64 0,-7-4 16 15,-4 0 0-15,-3 4 0 0,-4-1 176 0,-3 6 48 16,-1 1 0-16,-2 4 0 0,-3 4-192 0,1 1-48 16,-2 6 0-16,-1-3 0 0,0 6-192 0,0 0 0 15,1-2 0-15,3 1 0 0,2-2 0 0,5-2 0 16,5 2 0-16,5-4 0 15,3 0-448-15,4-2-96 0,7-5-16 0,0 0 0 16,0 0-2080-16,0 0-432 0</inkml:trace>
  <inkml:trace contextRef="#ctx0" brushRef="#br2" timeOffset="187806.72">27421 8494 24879 0,'0'0'2208'0,"0"0"-1760"0,7 8-448 0,0 3 0 16,0 0 240-16,1 5-48 0,1 2 0 0,2 2 0 15,-2 4 256-15,4-1 32 0,1 0 16 0,0 3 0 0,-1 0-16 0,1 2 0 16,0-1 0-16,2 3 0 0,-3 1-96 0,1-1 0 15,-2 2-16-15,1 1 0 0,0-6-224 0,-2 1-144 16,-1-1 192-16,1-2-192 0,-4-8 176 0,0-1-176 16,-1-2 160-16,-1-3-160 0,0 2 0 0,0-6 0 15,-5-7-128-15,0 0 128 16,5 9-720-16,-5-9-48 0,0 0 0 0,0 0-7872 16,0 0-1568-16</inkml:trace>
  <inkml:trace contextRef="#ctx0" brushRef="#br2" timeOffset="188068.37">27908 8507 26607 0,'0'0'1168'0,"0"0"256"0,0 0-1136 0,-11 5-288 0,11-5 0 0,-9 9 0 15,-2 5 544-15,0 3 48 0,-2 4 16 0,-2 3 0 16,-2 3 336-16,-2-2 64 0,-4 4 16 0,0 4 0 15,-1 2-160-15,-1 3-32 0,-2 2 0 0,2 0 0 16,-2-2-384-16,1 1-96 0,2 2-16 0,0-4 0 16,-1-2-208-16,2 0-128 0,1-5 160 0,3-4-160 15,1-2 144-15,2-3-144 0,2-3 128 0,4-2-128 16,0-2 0-16,4-2-304 0,3-3 48 0,3-9 16 16,0 0-2304-1,0 0-464-15,0 0-80 0</inkml:trace>
  <inkml:trace contextRef="#ctx0" brushRef="#br2" timeOffset="188271.08">28149 9212 34031 0,'-8'28'1504'0,"5"-4"320"0,-1 3-1456 0,1 6-368 16,-2 5 0-16,0 0 0 0,-3-1 688 0,-2 4 64 15,0-3 16-15,-3-1 0 0,-2-4-320 0,1-3-64 16,1 1-16-16,2-1 0 0,0-4-368 0,-1-1 0 16,3-3 0-16,0-3-11280 0,3 0-2256 15</inkml:trace>
  <inkml:trace contextRef="#ctx0" brushRef="#br2" timeOffset="190682.04">29147 8537 11055 0,'0'0'976'0,"6"-11"-784"16,1 1-192-16,-7 10 0 0,0 0 1776 0,0 0 304 16,0 0 64-16,0 0 16 0,0 0-960 0,0 0-192 15,0 0-48-15,0 0 0 0,0 0-128 0,5 10-48 0,-4 2 0 0,-2 8 0 16,-4 5-176-16,-2 2-32 16,-2 2-16-16,2 1 0 0,-1 5-304 0,-2 7-48 0,-2 0-16 0,0 3 0 15,0-3-192-15,2 1 176 0,0 2-176 0,1-7 160 16,-1 0-160-16,4-5 0 0,0-3 144 0,3-5-144 15,-2-1 0-15,2-5 0 0,2-5 0 0,1-1 0 32,1-6-448-32,-1-7-176 0,0 0-16 0</inkml:trace>
  <inkml:trace contextRef="#ctx0" brushRef="#br2" timeOffset="190826.99">28772 8882 27647 0,'0'0'2448'0,"-8"6"-1952"0,8-6-496 0,0 0 0 0,4 10 272 0,6 0-32 16,7-3-16-16,3 0 0 0,6-3-32 0,4-1 0 15,4-3 0-15,2-3 0 0,3-3 208 0,3-1 48 16,4 1 0-16,-1 0 0 0,2 3-256 0,0 1-32 16,-2-1-16-16,-1 2 0 15,-5 0-2336-15,-3-2-480 0</inkml:trace>
  <inkml:trace contextRef="#ctx0" brushRef="#br2" timeOffset="191809.05">30117 8526 9215 0,'0'0'400'0,"4"-8"96"0,-4 8-496 0,7-6 0 16,1-4 0-16,-2 3 0 0,2-2 1648 0,-1 4 224 15,0-4 48-15,-7 9 16 0,0 0-656 0,11-1-128 16,-1 2-16-16,-10-1-16 0,12 5-288 0,-1 2-48 16,1 5-16-16,-1 2 0 0,2 2-96 0,2 5-32 15,-2 1 0-15,6 3 0 0,4 8 32 0,0 3 0 16,1 1 0-16,-1 2 0 0,-2 3-256 0,0 1-48 15,-4 8-16-15,0-2 0 0,-6-4-128 0,3 1-32 0,-2-8 0 0,-2-1 0 16,1-1-64-16,-2-3-128 0,0-7 176 0,0 1-176 16,-4-7 176-16,2 0-176 0,-1-4 160 0,-2-1-160 15,1-5 0-15,0 1 128 0,-1 0-128 0,-4-11 0 32,0 0-528-32,0 0-160 0,10-2-16 0,-10 2-12080 0</inkml:trace>
  <inkml:trace contextRef="#ctx0" brushRef="#br2" timeOffset="192139.72">30701 8423 23903 0,'0'0'1056'0,"0"0"224"0,0 0-1024 0,0 0-256 16,0 0 0-16,0 0 0 0,-5 6 224 0,-2 2 0 16,-3 1 0-16,-1 7 0 0,1 5 352 0,0 3 64 15,-3 4 0-15,1 0 16 0,-4 5 80 0,0 1 16 16,-3 2 0-16,0 3 0 0,-2 5 144 0,1 3 16 16,-3 0 16-16,3 4 0 0,-3 0-336 0,-1-3-64 0,-4-6-16 0,2 0 0 15,6-2-288-15,0-6-64 0,2-5-16 16,4-1 0-16,3-6-144 0,3-3 128 0,2-4-128 0,3-2 128 15,3-2-128-15,3 0 0 0,-3-11-160 0,7 5 160 32,3-3-2016-32,3-3-304 0,1-3-64 0,1-6-16 0</inkml:trace>
  <inkml:trace contextRef="#ctx0" brushRef="#br2" timeOffset="193606.73">30095 8000 15663 0,'0'0'1392'0,"0"0"-1120"16,9-2-272-16,-9 2 0 0,10-2 864 0,-10 2 112 15,12 0 32-15,-12 0 0 0,0 0-32 0,0 0 0 16,0 0 0-16,0 0 0 0,0 0-192 0,0 0-32 15,0 0-16-15,-8 7 0 0,-2 3-112 0,-3-2-32 16,-2 2 0-16,-5-1 0 0,-2-1-128 0,-2-1-16 16,-4 0-16-16,-1-1 0 0,-1-3-64 0,-3 0-16 15,-4 0 0-15,1 2 0 0,1-1 16 0,2-2 0 16,3 0 0-16,-1-1 0 0,5-1-48 0,1 1-16 16,6 1 0-16,3-2 0 0,-1-2-176 0,6 1-128 15,1 2 144-15,10-1-144 0,0 0 208 0,0 0-48 16,0 0-16-16,0 0 0 0,0 0-16 0,0 0 0 15,0 0 0-15,0 0 0 0,0 0-128 0,12 3 0 0,0 2 0 16,-12-5 0-16,10 5 0 0,-1 0 0 0,0 3 128 0,-2-2-128 16,-7-6 0-16,7 13 0 0,-3-3 0 0,-2 3 0 15,-2-4 0-15,-1 1 0 0,0 1 0 0,-2-1 0 16,-2 3 0-16,1 0 0 0,0-1 0 0,-1 2 0 16,-1 2 0-16,-1 1 0 0,1 3-144 0,-1 0 144 15,-2 0 0-15,0 3 0 0,0-3 0 0,1 1 0 16,2-1 0-16,1 0 0 0,0 1 0 0,1-1 0 15,0 0 0-15,1-2 0 0,2-2 0 0,1 1 0 16,1 2 0-16,3-1 0 0,0-1 0 0,2 0 0 16,-2 0 0-16,3-2 0 0,-1-1 0 0,0-1 0 15,-1-4 0-15,2 2 0 0,-1-2 0 0,1 3 0 16,-2-3 0-16,5-1 0 0,1 0 0 0,1 2 0 16,-2-1 0-16,3 1 0 0,1 2 0 0,2-2 0 0,2 3 128 15,1-1-128-15,3 2 0 0,-3 3 0 0,1 2 0 0,0 0 0 16,-1 1 0-16,-1 1 0 0,-1 0 0 0,-3 0 0 15,-2-4 0-15,0 2 0 0,-2 2 0 0,-1-2 0 16,-3-1 0-16,-2-2 0 0,-1-1 0 0,-2-1 176 16,-2 3-176-16,-3-2 160 0,-3 3 32 0,-2-4 16 15,-1 0 0-15,-5 0 0 0,-5 0 304 0,-3-3 48 16,-1 2 16-16,-4 0 0 0,2-4-208 0,-3 1-48 16,0-4 0-16,2 2 0 0,0-4-192 0,3-1-128 15,3 0 160-15,2-3-160 0,2-3 0 0,4 0-320 16,4-1 64-16,1-4 0 15,2 2-3088-15,5-6-624 0</inkml:trace>
  <inkml:trace contextRef="#ctx0" brushRef="#br2" timeOffset="194238.12">30928 9169 13823 0,'0'0'1216'0,"-10"-1"-960"16,1-2-256-16,9 3 0 0,0 0 1920 0,0 0 320 16,0 0 80-16,0 0 16 0,0 0-1312 0,11 0-272 15,-2-1-48-15,2 0-16 0,1-1 80 0,1 0 32 16,1-2 0-16,1 1 0 0,3 2-176 0,1 1-48 15,1 0 0-15,0 0 0 0,1 0 128 0,-2 4 32 0,0 1 0 16,-1 0 0-16,-4 4-160 0,0-1-48 0,-2 2 0 0,-2 0 0 16,-4 4-176-16,-4 2-32 0,-1 0-16 0,-4 1 0 15,-5 4 80-15,-2-1 0 0,-3 2 16 16,-2 4 0-16,-3-1-80 0,-1-1-32 0,1 0 0 0,-3-4 0 16,-4-2-16-16,3 0 0 0,1 0 0 0,2-1 0 15,0 1 48-15,3 0 16 0,2-4 0 0,2-3 0 16,2 1-144-16,6 1-16 0,2-5-16 0,2-8 0 15,10 12 48-15,2-6 16 0,2 2 0 0,4-3 0 16,5 1 128-16,3 1 32 0,1-2 0 0,4-1 0 16,0 1-192-16,0 1-48 0,2-3 0 0,2-1 0 15,0-1 0-15,0-1 0 0,-2-1 0 0,5 0 0 16,0 0 32-16,-3 1 0 0,-1-3 0 0,-3 1 0 16,0-5-176-16,-2 3 0 0,-1 2 0 0,-1 1 0 15,-2-1-2160 1,-2 2-304-16,-3 2-64 0</inkml:trace>
  <inkml:trace contextRef="#ctx0" brushRef="#br2" timeOffset="196780.46">18705 17674 11055 0,'0'0'976'0,"-9"1"-784"0,9-1-192 0,-9 1 0 0,-1-2 960 0,10 1 128 15,-8 4 48-15,8-4 0 0,0 0-144 0,0 0-32 16,0 0 0-16,0 0 0 0,0 0-16 0,0 0-16 16,0 0 0-16,0 0 0 0,0 0 32 0,0 0 16 15,5 10 0-15,-5-10 0 0,9 6 0 0,1-1 0 16,0-5 0-16,3 2 0 0,2-1-80 0,4-1-32 15,3-3 0-15,3 1 0 0,7 0-96 0,1 0 0 16,3-3-16-16,-2 1 0 0,0-5-96 0,2 3-16 16,1 3 0-16,1-3 0 0,-1 0-144 0,0 3-48 15,0 0 0-15,-1 1 0 0,0-3-64 0,-2 2 0 16,-2-1-16-16,-1 2 0 0,-3 2-112 0,-2-1-32 16,-2-1 0-16,-3 1 0 0,-6 0-80 0,-1 1-16 0,-2 1 0 0,-6 3 0 15,-6-4-128-15,0 0 0 0,0 0 0 0,0 0 0 16,0 0 0-16,0 0-320 0,0 0 48 0,0 0 16 31,0 9-512-31,0-9-80 0,0 0-32 0,0 0 0 16,0 0-2320-16,0 0-480 0</inkml:trace>
  <inkml:trace contextRef="#ctx0" brushRef="#br2" timeOffset="197501.5">20787 16649 9215 0,'4'-11'816'16,"-1"3"-656"-16,-3 8-160 0,4-10 0 0,0 2 2688 0,0-2 496 15,-2 4 96-15,1-2 32 0,-3 8-1856 0,0 0-368 16,0-8-80-16,0 8-16 0,0 0-288 0,0 0-64 16,-7-3-16-16,0 1 0 0,-3 4-304 0,0 0-48 0,-3 3-16 15,-1 4 0-15,-3 0-48 0,-2 4-16 0,-2 0 0 0,0 1 0 16,-2 3 128-16,1 1 0 0,-3 0 16 0,0 5 0 15,-3 1 176-15,0 4 16 0,-1-1 16 0,-3 4 0 16,0 2-32-16,-1 4-16 0,0 1 0 0,0 2 0 16,1 4-160-16,2 1-16 0,1 4-16 0,-1 2 0 15,1 1-64-15,2 4-16 0,2 1 0 0,2-1 0 16,1 2-96-16,3-3-128 0,3 0 176 0,2 1-176 16,-1-3 128-16,5-2-128 0,2 0 0 0,3 0 0 15,2-1 0-15,3-6 0 0,5 1 128 0,0-7-128 16,3-3 0-16,3-2 0 0,3-6 0 0,3 0 0 15,2-4 160-15,4-2-160 0,2-2 128 0,3-2-128 16,2-3 160-16,0 0-160 0,4-4 192 0,2 1-192 16,1-4 160-16,1-2-160 0,1-3 128 0,1-3-128 0,-1-2 128 15,-1-5-128-15,-1-1 0 0,-1-4 128 0,-3-1-128 0,0-3 128 16,-1-2-128-16,-2-2 128 16,-2-1 48-16,-2-2 0 0,-2 2 0 0,-3 1 0 0,-2-3-32 0,-3-2 0 15,-4 3 0-15,-4 1 0 0,-3-4-144 0,-4 3 160 16,-4 3-160-16,-1-4 160 0,-3 5-160 0,-3-2 0 15,-3 1 144-15,-2 2-144 0,-3 2 128 0,1 3-128 16,-4 4 128-16,-2-1-128 0,-2 4 128 0,0 3-128 16,-2 6 160-16,0 4-160 0,-2 2 192 0,0 4-48 15,-2-2-16-15,-1 4 0 0,-1 5-128 0,2 1 128 16,-1 3-128-16,3-2 128 0,2 2-128 0,3 0 0 16,2-2 0-16,6-2 0 0,3-1 0 0,3-2-144 15,3-3 144-15,5-4-160 16,2-10-416-16,0 0-96 0,0 0-16 0,16 4 0 15,0-7-464-15,4-2-80 0,3-4-32 0,2-5-14016 0</inkml:trace>
  <inkml:trace contextRef="#ctx0" brushRef="#br2" timeOffset="197838.22">21178 17136 22111 0,'0'0'1968'0,"0"0"-1584"0,0 0-384 0,0 0 0 0,0 0 1600 16,0 0 256-16,13 2 32 0,-2 4 16 0,0 1-1136 0,0 3-208 15,0 2-48-15,1 3-16 0,2 4-48 0,1 5-16 16,3 4 0-16,1 1 0 0,0 2-32 0,3 2 0 15,4 3 0-15,4 2 0 0,-4 1 80 0,3 3 16 16,2-2 0-16,-1 0 0 0,0 2-240 0,-2-2-64 16,-3-4 0-16,1-1 0 0,-1-2-192 0,-1-5 0 15,-1 0 0-15,-3-5 0 0,-2-2 0 0,-3-3 0 16,-1-3 0-16,-2-1 0 0,-2-2 0 0,0-6-240 16,0-3 48-16,-10-3 16 15,10-3-1744-15,1-3-336 0,-1-6-80 0,-3-2-16 0</inkml:trace>
  <inkml:trace contextRef="#ctx0" brushRef="#br2" timeOffset="198131.97">21800 17062 32655 0,'-14'-4'1440'0,"6"3"304"0,-1 1-1392 0,9 0-352 0,-7 5 0 0,-1 2 0 15,0 4 656-15,1 7 64 0,-1 2 16 0,-3 6 0 16,-1-1-496-16,1 7-112 0,-3 0 0 0,-1 7-128 16,-3 2 448-16,-3 6-32 0,-1 0 0 0,-3 6 0 15,-1 2 208-15,-1 2 32 0,2 1 16 0,-1-2 0 16,1-2-288-16,1-2-48 0,1-6-16 0,4-1 0 0,1-4-320 0,3-4 128 16,1-3-128-16,2-5 0 0,2-7 0 15,4-2-240-15,2-3 48 0,3-3 0 16,1-6-1536-16,0-8-320 0,0 0-48 0,11-3-13648 15</inkml:trace>
  <inkml:trace contextRef="#ctx0" brushRef="#br2" timeOffset="198305.41">22224 17920 23039 0,'-2'24'2048'0,"-1"-3"-1648"15,-2 5-400-15,1 0 0 0,1 3 3136 0,-3 7 528 0,1 3 112 16,-2 4 32-16,-2-3-2544 0,-1-1-512 0,-4 0-112 0,-2-2 0 16,2-4-368-16,-2 0-64 0,-2-1-16 0,0-1 0 15,2-1-192-15,1-2 0 0,-1-5 0 0,4-3 0 32,1-4-1856-32,4-2-352 0,0-5-80 0</inkml:trace>
  <inkml:trace contextRef="#ctx0" brushRef="#br2" timeOffset="198686.58">23329 16977 24815 0,'0'0'1088'0,"0"0"256"0,-6 8-1088 0,-2-2-256 15,3 5 0-15,0 1 0 0,0 4 1040 0,0 5 160 16,0 5 16-16,-1 2 16 0,0 5-208 0,1 3-64 15,-1 3 0-15,1 6 0 0,-2-3-64 0,1 5-32 16,1 3 0-16,-2-2 0 0,1 3-304 0,0 2-64 16,-1 2-16-16,1-1 0 0,0 2-304 0,-1-6-176 0,0-3 192 0,2-9-192 15,0-2 0-15,-1-10 0 0,1-2 0 0,2-6-192 32,-1-6-1088-32,4-12-192 0,0 0-64 0,0 0-13616 0</inkml:trace>
  <inkml:trace contextRef="#ctx0" brushRef="#br2" timeOffset="198878.92">22808 17582 21183 0,'0'0'944'0,"0"0"192"0,0 0-912 0,0 0-224 0,0 0 0 0,20 0 0 0,7 0 3872 0,6 0 736 15,6 0 128-15,8-1 48 0,3-2-3696 0,1-1-720 16,0-2-160-16,1 1-16 0,0-5-192 0,0 2-144 15,-1-1 144-15,-2 0-208 16,1-1-2624-16,-2 0-528 0</inkml:trace>
  <inkml:trace contextRef="#ctx0" brushRef="#br2" timeOffset="199509.46">24482 16789 18431 0,'0'0'1632'0,"11"-6"-1312"0,1 1-320 0,4 1 0 16,5-4 1568-16,3 2 240 0,2 2 48 0,2-5 16 15,3 1-736-15,-3-2-160 0,0 3-16 0,0-4-16 16,-5 5-480-16,0-4-80 0,-3 1-32 0,0 0 0 16,-1 4 96-16,2 1 0 0,-6-3 16 0,-1 0 0 15,-4 3 64-15,-10 4 16 0,0 0 0 0,0 0 0 0,6-7-160 0,-6 7-16 16,0 0-16-16,0 0 0 0,-10-1-112 0,-2 1-32 15,-4 3 0-15,-2 2 0 0,-3 0-208 0,-2 6 0 16,-4-2 0-16,-3 3 0 0,-7 4 0 0,-4 0 0 16,-2 2 0-16,-1 2 0 0,0-1 0 0,1 3 0 15,1 3 128-15,3-1-128 0,2 2 224 0,3 1 0 16,2-5 0-16,5 3 0 0,7 0-32 0,2-3 0 16,4-2 0-16,3-1 0 0,8 4-192 0,3-3 176 15,4 1-176-15,3-1 160 0,5 0-160 0,2 2 128 16,4 3-128-16,2-1 128 0,3 4-128 0,2-2 160 15,3 3-160-15,2-1 160 0,0 2-160 0,-2 4 0 16,-1 0 144-16,-1 1-144 0,1 1 128 0,-3-3-128 0,-3-2 128 16,-5-2-128-16,-3 0 208 0,-4-5-16 0,-3 0-16 15,-2-1 0-15,-7-2 352 0,-3-5 80 0,-5-3 16 0,-6 0 0 16,-3 1-144-16,-6-3-32 0,-3-1 0 0,-5 0 0 16,-2-3-208-16,-1-2-48 0,-3-1-16 0,1-2 0 15,4-4-176-15,-1 0 0 0,2 2 0 0,0-4 0 31,2-2-448-31,0-3-128 0,4 3-32 0,4-1 0 16,4-1-1472-16,4 3-288 0,5-3-64 0,11 8-16 16,0 0-944-16,0 0-176 0</inkml:trace>
  <inkml:trace contextRef="#ctx0" brushRef="#br2" timeOffset="199840.12">25524 17202 32255 0,'0'0'1424'0,"12"5"304"0,-1 1-1392 0,3 5-336 16,3 3 0-16,2 3 0 0,4 5 1424 0,-1 5 224 16,1 1 32-16,-2 2 16 0,-4-2-1120 0,4 4-240 15,0 1-32-15,0 1-16 0,-2-2-288 0,-1-1 128 16,-1 2-128-16,-1 0 0 0,-2 1 0 0,-3 0 0 15,-1-1 0-15,-1-5 0 0,-1 0-352 0,1-6-32 0,0-2 0 0,-1-2 0 32,3-3-256-32,-1-2-48 0,0-5-16 0,0 1 0 15,2-6-448-15,-2-3-80 0,1-3-32 0,1-4-8480 16,0 0-1712-16</inkml:trace>
  <inkml:trace contextRef="#ctx0" brushRef="#br2" timeOffset="200042.54">26120 16950 32255 0,'-9'5'2864'0,"-6"2"-2288"0,1 4-576 0,-1 7 0 16,1 1 1280-16,-1 7 128 0,-3 5 48 0,3 2 0 15,-3 3-704-15,-2 2-144 0,-1 5-32 0,0-1 0 0,-4 0-96 0,1 4-32 16,0 0 0-16,-3 1 0 0,-3 2-256 15,-2-2-48-15,-1 0-16 0,-1 2 0 0,-1-4-128 16,2 0 0-16,4-4 0 0,2-3 128 0,5-5-320 0,4 0-64 16,4-4 0-16,5-5-16 15,4-5-1504-15,2-2-288 0,7-6-64 0,-4-11-8672 16,13 5-1728-16</inkml:trace>
  <inkml:trace contextRef="#ctx0" brushRef="#br2" timeOffset="200443.8">26505 17688 34383 0,'0'0'1520'0,"0"0"320"0,6-9-1472 0,0 1-368 0,2 3 0 0,2-3 0 15,1 3 432-15,3 3 16 0,0-2 0 0,3 0 0 16,2 0-272-16,1 3-48 0,3 1-128 0,0 3 192 15,-2 3-192-15,1 0 128 0,0 4-128 0,-3 1 0 16,-4 3 144-16,-1 0-144 0,1 0 128 0,-3 2-128 16,-3 2 288-16,-3 1-32 0,-2 1 0 0,-3 3 0 15,-1 0 128-15,-3 4 32 0,-3-3 0 0,-2 5 0 16,0 0 112-16,-3 2 32 0,-1 1 0 0,-2-4 0 16,-2 0 128-16,0-3 16 0,-2 3 16 0,2-4 0 15,-1-2-32-15,3 1-16 0,3-2 0 0,2 0 0 16,4-4-304-16,2 0-64 0,4-1-16 0,4-2 0 0,6-1-96 15,3 0 0-15,5 1-16 0,6-2 0 0,6 0 96 16,3 2 32-16,4 0 0 0,1-3 0 0,3 1-128 0,3-1-32 16,3-3 0-16,3-3 0 0,2 0-16 0,2-2-128 15,1-5 192-15,-1 4-64 0,-2-1-128 0,-2-1 160 16,-3 2-160-16,-1-2 160 16,0-2-864-16,-3 1-160 0,-5-3-32 0,-3-1-13440 15,-5 0-2688-15</inkml:trace>
  <inkml:trace contextRef="#ctx0" brushRef="#br3" timeOffset="204405.46">28247 12339 4607 0,'-6'-12'192'0,"6"12"64"0,-4-12-256 0,1 4 0 16,2 2 0-16,1-2 0 0,2 2 2048 0,-2 6 352 0,6-12 80 0,-1 5 16 15,1-5-2176-15,3 5-320 0,2-3-304 0,3 1 64 32,0-3-288-32,5 2-64 0,0 2-16 0,2-2 0 0,-1 1 400 0,0-1 80 0,-2 3 128 0,0 1-4704 15</inkml:trace>
  <inkml:trace contextRef="#ctx0" brushRef="#br3" timeOffset="207035.77">28977 12083 7359 0,'12'-7'656'0,"-2"4"-528"0,2-2-128 0,-1 0 0 16,1-1 2128-16,-1 3 400 0,-1-1 80 0,1-1 16 16,-11 5-1024-16,10-5-192 0,-3 1-32 0,-7 4-16 15,0 0-272-15,0 0-48 0,7-8-16 0,-7 8 0 16,0 0 48-16,2-8 0 0,-2 8 0 0,-4-13 0 16,-2 4-368-16,-2-1-80 0,-2 4-16 0,-2-2 0 0,-2 2-352 15,-4 1-80-15,-3-4-16 0,-3 5 0 0,-5-1-160 0,-7-3 128 16,-5 2-128-16,-4-2 128 0,-2 2-128 15,-4 2 0-15,-2-3 144 0,-3 0-144 0,-3 2 0 0,-4-1 144 16,-6 1-144-16,-5 1 0 0,-3 0 256 0,-1-1-48 16,0 0-16-16,-5 1 0 0,-4 3 128 0,-3-2 32 15,-6 2 0-15,-2 0 0 0,1-1 32 0,-7 2 16 16,-7 0 0-16,1 0 0 0,2 0-16 0,-4 0-16 16,-9 0 0-16,0 2 0 0,-2 0-80 0,-2 1-16 15,0-1 0-15,-5 1 0 0,-1 4-64 0,-4-1-16 16,2-4 0-16,-3 4 0 0,-3 2-64 0,-2-3-128 15,-4 4 176-15,0-4-176 0,2 3 0 0,-5 1 0 16,-4-3 0-16,2 3 0 0,2-1 0 0,-2 0 0 0,-4-1 128 16,1-1-128-16,-1 4 144 0,4-3-16 0,-4-4-128 0,3 4 192 15,-2-3 0-15,5 2 0 0,3 0 0 0,-3-1 0 16,-4-2 0-16,2 2-16 0,2 3 0 0,-2-3 0 16,-2-3-176-16,-1 5 0 0,1-1 144 0,2 0-144 15,2-1 0-15,1-1 128 0,-2-1-128 0,4 3 0 16,4 3 176-16,-1-3-48 0,-5 2 0 0,6-3 0 15,4-1-128-15,-1 4 0 0,-4-2-160 0,4 0 160 16,1 3 0-16,-1-4 0 0,-2 0 0 0,3 3 0 16,4-2 0-16,-2 3 0 0,-2-4 0 0,-1 2 0 15,4 3 0-15,-1-1 0 0,1 2 0 0,2-2 0 16,4 0 0-16,1-1 0 0,-2 3 128 0,6 0-128 16,4-3 144-16,-2 4-16 0,-2-5-128 0,2 6 192 15,5-3-192-15,-1 0 0 0,-1 3 128 0,4-3-128 16,2 2 128-16,2-4 0 0,4 1-128 0,-2 0 192 0,-3 0-192 15,2 4 0-15,4-3-192 0,-1 3 192 0,-4-4 0 16,4 2 0-16,3 2 0 0,2-2 0 0,3 3 0 0,-1 0 0 16,-3-6 0-16,7 2 0 0,4 1 0 0,-1 0 0 15,2 3 0-15,1-6 0 0,0 1 0 0,6-2 0 16,2 0 0-16,1 0 0 0,2-1 0 0,2 2 0 16,0-5 0-16,3 1 0 0,6-4 0 0,3 0 0 15,2 2 0-15,5 1 0 0,2 1 0 0,1-1 128 16,-2-3-128-16,2 0 0 0,2 0 192 0,1 0-64 15,4-3-128-15,2 2 192 0,1-5-192 0,4 3 0 16,3-1 0-16,2 3 0 0,1-3 0 0,0-2 0 16,2-1 0-16,2 4 0 0,-1-1 0 0,3-4 0 0,1 1 0 0,3-2 0 15,1 2 0-15,4 2 0 16,3-1 0-16,0 1 0 0,4-7 0 0,-1 5 0 0,2-1 0 0,-2 2 0 16,3-1 0-16,0 0 0 0,-1 0 0 0,4 1 0 15,-5 0 0-15,6 3 0 0,-3 1 0 0,3 0 0 16,-1 2 0-16,0 0 0 0,-2 3 0 0,0 1 0 15,-2-1 0-15,2 5 0 0,1-2 0 0,2 5 0 16,-1-2 0-16,1 2 0 0,-2 3 0 0,1 1 0 16,-4 4-128-16,3 2 128 0,0-1 0 0,-1 5 0 15,1 6 0-15,1 2-128 0,-2 0 128 0,0 4 0 16,-1 1 0-16,0 1 0 0,2 5 0 0,-2 0 0 16,0 4 0-16,0-1 0 0,-2 2 0 0,1 2 0 15,2 2 0-15,-3 0 0 0,1 3 0 0,1 1 0 16,0 1 0-16,-1 1 0 0,2 0 0 0,1 4 0 0,-3-3 0 0,4 6 0 15,-3 2 0-15,-1 3 0 0,1 0 0 16,0 1 0-16,0 2 0 0,0 1 0 0,0 0 0 0,1 3 0 16,0 0 0-16,1 0 0 0,2 3 0 0,-1 1 0 15,1 0 0-15,1 0 0 0,-1 0 0 0,3 2 0 16,1-2 0-16,2 3 0 0,-3-5 0 0,3 2 0 16,0 4 0-16,0-5 0 0,1 2 0 0,1-3 0 15,-1 0 0-15,0 0 0 0,0 1 0 0,1-2 0 16,0 2 0-16,1-3 144 0,-1-3-144 0,1 4 0 15,-2-3 0-15,0-1 0 0,2-3 0 0,-2 1 0 16,0-2 0-16,3 0 0 0,-1-4 0 0,-2 1 0 16,-1 2 144-16,0-3-144 0,0-2 0 0,0 1 0 0,-1 1 0 15,0-3 0-15,-2 1 0 0,0-2 0 0,0 5 0 16,-1-1 0-16,0 0 0 0,0-3 0 0,2 1-128 0,-1-4 128 16,1 1 0-16,-1-2 0 0,2-2 0 0,-2-2 0 15,2-1 0-15,0-4 0 0,-1-2 0 0,1 0 128 16,1-1-128-16,-2-5 0 0,-1 3 0 0,1-4 0 15,-2 0 0-15,0 2 0 0,1-6-128 0,-2-2 128 16,-1 0 0-16,2-1 0 0,2-3 0 0,-2-2 0 16,1 1 0-16,1-2 0 0,-1-5 0 0,2 0 0 15,1 1 0-15,0-5 0 0,1-1 0 0,0 0 0 16,2-2 0-16,-1 0 0 0,4 1 0 0,-4 0 0 16,1 0 0-16,0 0 0 0,1-1 0 0,1 1 0 15,0-1 0-15,1-1 0 0,-1 1 0 0,1-1 128 0,0 1-128 16,1-3 0-16,3 1 0 0,0 0 0 15,-1 1 0-15,4 0-192 0,-2-4 192 0,4 1-192 0,-1 1 192 0,3 2 0 16,1-2 0-16,1-2 0 0,0 4 0 16,1-2 0-16,3 1 0 0,0-1 0 0,2-4 0 15,1 3 0-15,-2 1 0 0,1-4 0 0,3 1 0 0,3 1 0 16,2-3 0-16,5 1 0 0,3-3 0 0,4 5 0 16,1-4 128-16,5 0-128 0,2-2 128 0,2-4-128 15,1 1 128-15,2-1-128 0,2 1 0 0,4 1 0 16,2-3 0-16,4 1 128 0,2 0-128 0,1 0 0 15,-5-1 0-15,5 3 0 0,3-2 0 0,4 1 0 16,1 0 0-16,3-2 0 0,1 0 0 0,3 1 0 16,-1-1 0-16,3-1 0 0,4 0 0 0,0 0 0 0,-1 0 0 15,1 0 0-15,1 0 0 0,4 1 0 0,3 0 0 16,0 1 0-16,-3-1 0 0,3 0 0 0,1 2 0 0,2-1 0 16,-2 1 0-16,1-1 0 0,2 4 0 0,2 0 0 15,5-2 0-15,0-3 0 0,-2 2 0 0,3-2 0 16,2-1 0-16,1-1 0 0,-2-2 0 0,6 0 0 15,1 1 0-15,1-2 0 0,-1 2 0 0,0 0 0 16,2 0 0-16,0-1 0 0,1 2 0 0,-2-2 0 16,0 1 0-16,1-2 0 0,3 0 0 0,-3 2 0 15,2-1 0-15,0-1 144 0,1-1-16 0,2 1-128 16,-2 1 0-16,1-2 0 0,2-2-192 0,1 2 48 16,-2 0 144-16,2-1 0 0,4-2 0 0,-1 3 0 15,-1-3 0-15,0 2 0 0,2-2 0 0,-1 2 0 16,-1 2 0-16,1 0 0 0,0-3 0 0,0 4-128 0,-3 3 128 15,-2 3 0-15,5-1 0 0,-1 5 0 0,0-2 0 0,-3 1 0 16,1 2 0-16,0-3 0 0,3-1 0 0,-3-2 0 16,-2-2 0-16,1 3 0 0,0-2 0 0,1-1 0 15,1 0 0-15,-1 0 128 0,0 1-128 0,-2-1 0 16,0-2 0-16,-2 2 0 0,-1 1 0 0,1 0 0 16,-1 0 0-16,-4 1 0 0,-3-1 0 0,3 4 0 15,3-1 0-15,-3 1 0 0,-8-2 0 0,4-1 0 16,6 2 0-16,-7 0 0 0,-8 1 0 0,4-3 0 15,5 0 0-15,-3 0 0 0,-6-1 0 0,0-1 0 16,1 0 0-16,1 0 0 0,3 0 0 0,-3 0 0 16,-4 0 0-16,3-1 0 0,1 1 0 0,-3-1 0 15,-6 0 0-15,2 1 0 0,-1-2 0 0,2 1 0 16,4-1 0-16,-5-4 0 0,-2 3 0 0,2-1 0 0,0 1 0 16,-2-1 0-16,-3-2 0 0,-1 1 0 0,1 1 0 0,2-1 0 15,3-1 0-15,-4 2 0 0,-6-1 0 0,0 0 128 16,0 2-128-16,2-1 0 0,0 2 0 0,-5-2 0 15,-4 0 0-15,-3 2 0 0,3-1 0 0,-1 1 0 16,2 0 0-16,-7 2 0 0,-6-2 0 0,0 1 0 16,0 1 0-16,-1 2 0 0,0 1 0 0,-2 0 0 15,-6-1 0-15,-1 0 0 0,-5 2 0 0,-2 1 0 16,-3-1 128-16,-3 2-128 0,-1 1 128 0,-2-1-128 16,1 4 0-16,-3-2 0 0,-4-1 0 0,-3-1-128 15,-6-1 128-15,-1 0 0 0,-3 1 0 0,-2-2 0 16,-2 1 0-16,-5 0 0 0,0-2 0 0,-3-1 0 15,-4-1 0-15,-2 1 0 0,0-2 0 0,-12 0 0 16,0 0 0-16,9 0 0 0,-9 0 0 0,0 0 128 0,6-4 0 16,-6 4 0-16,0 0 0 0,0-14 0 0,-3 1 32 15,0 0 16-15,-2-3 0 0,-4-2 0 0,1-1-176 0,-2-4 0 16,1-2 0-16,-3-4 128 0,-3-2-128 0,3-7 0 16,-4-3 0-16,1-5 0 0,-2-4 128 0,1-4-128 15,-2 2 0-15,0-4 128 0,-1-5-128 0,0 0 0 16,-1-7 0-16,-3-1 0 0,-1-1 0 0,1-4 0 15,0 1 0-15,-1-1 0 0,0-4 0 0,0-2 0 16,1 0 0-16,1-4 0 0,1-5-160 0,0-1 160 16,1-1-208-16,0-7 80 0,-1 0-48 0,2-6 0 15,0-1 0-15,0 0 0 0,0-2 32 0,1 0 0 0,2-3 0 16,-1-1 0-16,-1 2 144 0,2-6-160 0,1 0 160 16,-3-3-160-16,1-3 160 0,2 0 0 0,0 2 0 0,1 2 0 15,0-3 128-15,1 2-128 0,2 4 128 0,-1 3-128 16,-1 3 128-16,1 1-128 0,-1-1 160 0,-1 4-160 15,3 0 0-15,-1 1 128 0,2-2-128 0,1 6 0 16,0-4 0-16,2 5 0 0,0-2 0 0,2 2 0 16,-1-4 0-16,-1 0-192 0,2 2 192 0,0 1-160 15,1 4-16-15,1 0 0 0,0 1 0 0,2 5 0 16,0 0 32-16,1 3 0 0,1 4 0 0,1-1 0 16,0 4 144-16,0 2 0 0,2 2 0 0,2 1 0 15,1 2 0-15,0 2 0 0,1 2 0 0,0 4 0 16,-1-4 128-16,1 8 0 0,1 1 0 0,-3 4 0 15,2 4-128-15,-1 4 128 0,0 0-128 0,-2 6 128 16,-4 2-128-16,4 2 0 0,-2 3 0 0,-1 2 128 0,-2-1-128 16,0 3 0-16,0 3 0 0,0-1 0 0,-1 2 0 0,-2 4 0 15,-3-1 0-15,2 5 0 0,-1 1-144 0,-1 1 144 16,-4 1-160-16,-2 1 160 0,1 1 0 0,-1 4-144 16,0 0 144-16,-1 2 0 0,-4-2 0 0,0 2-160 15,-4 0 160-15,0 0 0 0,-2 2 0 0,-3-1 0 16,0 2 0-16,-4 1 0 0,-1 2 224 0,-6 1-48 15,-7 0-16-15,-5 0 0 0,-7 0 16 0,-2 4 0 16,-6 2 0-16,-3 2 0 0,-5 7-176 0,-10 2 128 16,-14 2-128-16,-7 1 128 15,-6 4-1152-15,-13 6-256 0,-11 3-32 0</inkml:trace>
  <inkml:trace contextRef="#ctx0" brushRef="#br3" timeOffset="-204860.84">8777 11252 5519 0,'-11'3'240'0,"11"-3"64"0,0 0-304 0,0 0 0 15,0 0 0-15,0 0 0 0,0 0 864 0,0 0 112 16,10-2 32-16,3 1 0 0,-1-5-752 0,2-2-256 16,0 1 144-16</inkml:trace>
  <inkml:trace contextRef="#ctx0" brushRef="#br3" timeOffset="-204288.46">8967 11083 14559 0,'0'0'640'0,"0"-9"144"0,0 9-624 0,-3-9-160 0,3 9 0 15,-1-10 0-15,-1 0 448 0,2 10 48 0,3-8 16 0,0-3 0 16,-1 2-352-16,2-2-160 0,0 0 160 0,-1 0-160 16,1 1 320-16,1 0-16 0,0-4-16 0,-1 2 0 15,0 2 256-15,0-3 48 0,-2 4 16 0,2-2 0 16,-1-2 128-16,-1 3 32 0,0 0 0 0,1 2 0 16,0-2-112-16,0 4-16 0,-3 6 0 0,1-12 0 15,-1 12-80-15,0 0-32 0,-1-6 0 0,1 6 0 16,0 0-80-16,0 0 0 0,0 0-16 0,0 0 0 15,-9 5-240-15,4 7-64 0,-1-1 0 0,1 5 0 16,0 5 0-16,0 4-128 0,3 3 192 0,-2 5-64 16,1 2-128-16,1 3 192 0,0 0-192 0,2 8 192 15,0 3-192-15,2-1 0 0,0 2 0 0,2-5 128 0,1-6-128 0,4-5 0 16,-1-7 0-16,1-3 128 0,3-6 64 0,1-7 0 16,1-2 0-16,0-4 0 0,3-3 304 0,0-5 64 15,2-5 16-15,-1-3 0 0,4-4-64 0,-1-3 0 16,2-4 0-16,0-3 0 0,0-2-192 0,0-1-64 15,-3-1 0-15,2-3 0 0,-2 2-256 0,1 0 128 16,-4 0-128-16,-1-1 0 0,-1 2 144 0,-4-3-144 16,-2-2 0-16,4 2 144 0,-5 4-144 0,-2 0 0 15,-1 4 0-15,1 3 0 0,-1 7 0 0,1 2 0 16,-6 12 0-16,0 0 0 0,0 0 0 0,0 0 0 0,11 16-176 0,-1 3 176 16,-4 3-144-16,1 8 144 15,-1 1-160-15,-1 9 160 0,0 3 0 0,-1 12 0 16,-1 8 0-16,-3 5 0 0,-2 0 0 0,0 3 0 0,-2 3 0 0,-1 0 0 15,-3-3 0-15,1-5 0 0,-2-2 0 0,-4-7 0 16,-3-4 256-16,-3-2 32 0,-7-9 16 0,3 0 0 16,-2-4 272-16,1-5 64 0,-6-5 16 0,-1 0 0 15,0-5-80-15,2 1-32 0,1 0 0 0,3-3 0 16,2-5-304-16,0-4-64 0,-1-1-16 0,5-1 0 16,1-5-160-16,1-2 0 0,6-1 0 0,1-2 0 15,1-1-1424 1,9 1-368-16,0 0-80 0</inkml:trace>
  <inkml:trace contextRef="#ctx0" brushRef="#br3" timeOffset="-203352.91">8900 13968 16991 0,'0'0'752'0,"-5"-11"144"16,2 2-704-16,1 0-192 0,1 3 0 0,1-3 0 0,1 1 1152 0,1-1 192 16,-1 2 32-16,1 2 16 0,-2 5-304 15,0 0-64-15,0-10-16 0,0 10 0 0,-3-7-80 0,3 7-16 16,0 0 0-16,0 0 0 0,-8 1-320 0,8-1-64 15,-6 7-16-15,0 4 0 0,0 2-192 0,1 1-64 16,0 8 0-16,-1 3 0 0,2 8 64 0,0 3 16 16,0 0 0-16,2 8 0 0,0 3-160 0,1 2-48 15,-1-2 0-15,3 3 0 0,4-1-128 0,1-3 0 16,2-1 0-16,-2-7 128 0,3-4-128 0,0-3 0 16,0-8 0-16,0-2 0 0,0 0 128 0,0-5-128 15,-1-2 128-15,1-3-128 0,2-4 240 0,-1 0-48 16,0 1 0-16,0-5 0 0,0-5 32 0,2 1 0 0,0 0 0 15,1-3 0-15,0-5-48 0,1 0-16 0,1-4 0 0,-1 1 0 16,0 2-32-16,0-6-128 0,-1-4 192 0,-1 1-64 16,5 1-128-16,-2-2 128 0,-1-1-128 0,1 0 128 15,1 1-128-15,-1-5 0 0,0-1 0 0,0 2 0 16,2-3 0-16,-1 3 0 0,-2-3 0 0,2 5 0 16,-1 3 0-16,-1 2 0 0,-3 0 0 0,2 6 0 15,0-1 0-15,0 6 0 0,-2-2 0 0,0 4 0 16,-2 2 0-16,0-1 0 0,3 3 0 0,-2 4-176 15,-1 2 176-15,-2 7-128 0,0 0 128 0,0 3-128 16,0 5 128-16,-1 2 0 0,-1 6 0 0,0 3 0 16,-1 3 0-16,-1 6 0 0,-2 0 0 0,0 3 0 15,-1 4 0-15,-1 3 0 0,-3 4 0 0,-1 2 176 16,-4 3 48-16,0-2 16 0,-5-1 0 0,0 2 0 16,0 2 48-16,-4-4 16 0,-1-5 0 0,-2 0 0 0,-6 0 64 15,2 1 16-15,-1-3 0 0,-1 0 0 0,1-2-192 16,0-3-16-16,1-1-16 0,3-3 0 0,-1-4-160 0,6-5 128 15,1-3-128-15,2-5 128 0,0-1-304 0,3-5-64 16,2-6-16-16,3-4 0 16,6-8-1904-16,0 0-384 0,0 0-80 0</inkml:trace>
  <inkml:trace contextRef="#ctx0" brushRef="#br3" timeOffset="-202266.94">8497 17151 15663 0,'0'0'688'0,"0"0"144"0,0 0-656 0,0 0-176 0,0 0 0 0,0 0 0 15,0 0 1040-15,0 0 176 0,0 0 48 0,0 0 0 16,0 0-1008-16,0 0-256 0,0 0 0 0,0 0 0 0,0 0 0 0,3 10 0 15,2 2 128-15,-4 1-128 0,-1-2 464 0,-1 4 48 16,0 2 16-16,0 2 0 0,-2 4 304 0,0 1 48 16,1 0 16-16,-1 5 0 0,1 2-256 0,-1-1-64 15,1 3 0-15,-1 2 0 0,2-2-256 0,0 1-48 16,-1-2-16-16,4-6 0 0,0 1 96 0,3-7 16 16,0-4 0-16,3-6 0 0,2-1 208 0,2-5 32 15,0-3 16-15,4-4 0 0,3-7 64 0,1 0 16 16,5-5 0-16,1-4 0 0,1-8-256 0,2 0-32 15,0-2-16-15,2 2 0 0,-1-3-272 0,-1 1-128 0,0-1 0 0,-4 2 128 16,-5 3-128-16,-2 0 0 16,-2 0 0-16,-3 5-176 0,-3 1 176 0,-1 1 0 0,-3 4-144 0,1 4 144 15,-2 2 0-15,-5 8 0 0,5-8 0 0,-5 8 0 16,0 0-144-16,4 8 144 0,-2 5 0 0,2 4 0 16,-1 3-128-16,-1 5 128 0,-1 7 0 0,1 3 0 15,-1 3 0-15,-1 6 0 0,0 3 0 0,-1 4 0 16,-3 4 0-16,-1 3 0 0,-3 3 0 0,-1-2 0 15,-1-1 0-15,-4 4 128 0,-1-2 0 0,0 1 16 16,-3 0 176-16,0-1 48 0,-1 3 0 0,0-7 0 16,-3-1-32-16,1-2 0 0,0 2 0 0,1-2 0 15,1 0-16-15,1-8-16 0,0 0 0 0,2-3 0 16,-2-5-176-16,2-2-128 0,0-3 192 0,2-2-192 16,0-5 0-16,2-2 0 0,1-2 0 0,1-3-144 15,1-7-1136-15,3-2-208 0,6-9-48 16,0 0-16-16,-8-11-1712 0,8-7-352 0</inkml:trace>
  <inkml:trace contextRef="#ctx0" brushRef="#br3" timeOffset="-201842.83">9833 16330 15663 0,'0'0'1392'0,"0"0"-1120"0,0 0-272 0,0 0 0 16,0 0 1808-16,-2 15 304 0,-2-3 64 0,2 2 16 15,-5 1-1200-15,1 2-240 0,-2 0-48 0,-2 4-16 16,-1 0-112-16,-1 6 0 0,-4-2-16 0,0 7 0 16,1 5 144-16,0 2 48 0,0 5 0 0,1-2 0 15,1 3-80-15,1 1-16 0,4 2 0 0,-1-2 0 16,1-3-416-16,3-6-96 0,1-5-16 0,-1-4 0 15,1 0-128-15,0-6 0 0,1-2 0 0,0-5 0 16,1-2-512-16,2-6-16 0,0-7-16 16,0 0 0-16,0 0-1776 0,8-7-368 0,4-8-64 15,-1-4 0-15</inkml:trace>
  <inkml:trace contextRef="#ctx0" brushRef="#br3" timeOffset="-201672.93">10172 16498 29663 0,'-9'16'1312'0,"4"0"272"0,-3 5-1264 0,2 7-320 0,0 7 0 16,1 0 0-16,-3 2 896 0,-1 2 128 15,-3 6 32-15,-2-3 0 0,-1 1-336 0,1 2-64 16,0-4-16-16,0 3 0 0,3-6-512 0,-2-4-128 0,4-6 0 0,0 0 0 31,0-8-2800-31,3-6-592 0</inkml:trace>
  <inkml:trace contextRef="#ctx0" brushRef="#br3" timeOffset="-201186.11">10622 13306 21999 0,'0'0'960'0,"-9"10"224"0,0 6-944 0,0 1-240 0,0 3 0 0,-1 2 0 15,-4 1 1072-15,-1 4 160 0,-5 6 48 0,0 1 0 16,-3 1-400-16,-1 3-80 0,-1-1-16 0,-3 1 0 16,-3 1-304-16,3 2-64 0,3-2-16 0,2 2 0 15,1 1-400-15,2-4 0 0,2-1 0 0,2 0-13632 16</inkml:trace>
  <inkml:trace contextRef="#ctx0" brushRef="#br0" timeOffset="-195714.81">12643 10979 2751 0,'-4'-12'256'0,"4"12"-256"16,0 0 0-16,0 0 0 0,0 0 1280 0,0-7 192 15,0-3 64-15,0 10 0 0,0 0-720 0,0 0-144 16,1-11-32-16,-1 5 0 0,0 6 384 0,0 0 64 16,0 0 0-16,0 0 16 0,-4-7 64 0,4 7 16 15,0 0 0-15,-4-8 0 0,4 8-160 0,-2-5-16 16,1-4-16-16,1 9 0 0,0 0-336 0,0 0-64 0,0 0-16 0,0 0 0 16,0 0-320-16,0 0-64 0,0 0 0 0,0 0-16 15,0 0 16-15,10 11 0 0,-3 5 0 0,1 0 0 16,0 3 160-16,1 0 32 0,1 2 16 0,1 7 0 15,2 2-48-15,1 6-16 0,1 4 0 0,2 1 0 16,-1 0 32-16,2 2 0 0,0-2 0 0,1-1 0 16,1 0-96-16,2-1-16 0,-1-2 0 0,1 0 0 15,1-2 112-15,1 0 16 0,0-6 0 0,0 0 0 16,0-1-64-16,1 1 0 0,-2 1 0 0,-1-6 0 16,0-3-96-16,-3 0-32 0,-2 0 0 0,-3-3 0 15,-3-4-192-15,-1 1 0 0,-3 1 128 0,-2-2-128 16,-4-2 128-16,3-3-128 0,-4 1 176 0,0-1-176 15,0-9 144-15,-4 10-144 0,4-10 0 0,-4 7 144 16,0-1-144-16,4-6 0 0,0 0-192 0,0 0 192 16,-10-5-1856-16,1-3-240 0,-1-4-48 0</inkml:trace>
  <inkml:trace contextRef="#ctx0" brushRef="#br0" timeOffset="-195248.12">13370 10787 11055 0,'1'-11'480'0,"-1"11"112"0,0 0-464 0,3-8-128 0,-2-1 0 0,-1 9 0 16,0-8 1440-16,0 8 272 0,0 0 48 0,0 0 16 16,0 0-912-16,0 0-176 0,-8-3-48 0,8 3 0 15,-9-6-304-15,0 5-64 0,0 1-16 0,2 4 0 16,-1 0 304-16,1 1 48 0,-2 3 16 0,1 3 0 16,-2 2 64-16,0-2 16 0,0 4 0 0,-2 3 0 15,-1 1 0-15,1 7 16 0,-2 3 0 0,1 4 0 16,-4 4-16-16,0 6-16 0,-4 0 0 0,1 7 0 15,-5 3-80-15,0 3-16 0,4 3 0 0,-3 2 0 16,-2-4-96-16,2-1-32 0,0-2 0 0,0 0 0 0,0-3 80 0,1 1 16 16,0-4 0-16,3-1 0 0,2 0-304 15,0-4-64-15,-2 2-16 0,2-6 0 0,3 2-48 0,2-4-128 16,1-2 192-16,2-3-64 0,1-4-128 16,3-3 128-16,1 0-128 0,4-4 128 0,1-3-128 0,2-7 0 15,-2-11-160-15,9 9 160 16,1-5-2144-16,2-3-336 0,3-3-64 0,-1-7-16 15</inkml:trace>
  <inkml:trace contextRef="#ctx0" brushRef="#br0" timeOffset="-194947.12">13615 11722 9215 0,'0'0'400'0,"0"0"96"0,0 0-496 0,0 0 0 0,0 0 0 0,11 7 0 16,-3-1 3840-16,-2 6 688 0,-2-1 128 0,0 4 16 16,-1 3-2624-16,-2 4-544 0,-2 4-96 0,1 0-32 15,-4 3-160-15,1 3-48 0,-2 1 0 0,0 5 0 16,-1 0-224-16,-1 2-48 0,1-2-16 0,0-3 0 15,-2-2-368-15,0 0-64 0,1-2 0 0,0-1-16 16,-1 2-144-16,-1-5-32 0,1 0 0 0,0-7 0 16,-1 0-256-16,1-1 160 0,-3 0-160 0,4-1 128 15,2 1-1136-15,1-2-224 0,-1-1-48 16</inkml:trace>
  <inkml:trace contextRef="#ctx0" brushRef="#br0" timeOffset="-192726.88">13137 13717 8287 0,'-4'-8'736'0,"0"1"-592"16,1-2-144-16,-1 0 0 0,-1-1 1008 0,2 2 160 15,-1-2 48-15,2 2 0 0,-1-2-464 0,2 2-96 16,0-2-16-16,1 3 0 0,0-4-32 0,0 11-16 16,2-7 0-16,1-5 0 0,-3 2 160 0,1 1 16 15,-1 9 16-15,1-6 0 0,1-6-48 0,-2 12-16 16,0 0 0-16,0 0 0 0,0 0-160 0,0 0-48 16,0 0 0-16,0 0 0 0,11 11-80 0,-1-2-32 15,-2 3 0-15,1 3 0 0,-3-1-48 0,2 4-16 16,1 4 0-16,0-1 0 0,-1 4 48 0,3 1 0 0,1 10 0 15,1 1 0-15,-2 2 64 0,3 6 32 0,2-2 0 0,0 5 0 16,0-1 672-16,-1 3 128 0,1 2 16 0,1-1 16 31,-2 0-1760-31,0-4-368 0,1 0-64 0,-1-2-16 0,-1-4 896 0,1-3 0 0,2-1 0 0,-5-1 192 16,1-3 128-16,0-2 48 0,-2-8 0 0,-1 3 0 16,-1 0-32-16,0-3 0 0,-3-2 0 0,-2-4 0 15,1 0-160-15,-2-3-48 0,-1 0 0 0,1-4 0 16,-3 0-128-16,0-10 160 0,0 0-160 0,0 0 160 15,-5 9-160-15,5-9 128 0,0 0-128 0,0 0 128 32,0 0-448-32,0 0-80 0,-8-6-32 0,2-3 0 15,1-4-2512-15,1-2-496 0</inkml:trace>
  <inkml:trace contextRef="#ctx0" brushRef="#br0" timeOffset="-192358.9">13784 13651 11055 0,'0'0'976'0,"0"0"-784"16,0 0-192-16,4-8 0 0,-4 8 1344 0,0 0 240 15,0 0 32-15,0 0 16 0,0 0-448 0,0 0-96 16,-1 10 0-16,-2 7-16 0,-3 1 80 0,-2 2 0 15,-2 4 16-15,0 3 0 0,-3 4-16 0,-1 6 0 16,-2 4 0-16,-4 5 0 0,-1 1 0 0,-3 5 0 0,-3 5 0 0,-1-1 0 16,-4 1-368-16,0 2-80 0,2 2 0 0,-2-3-16 15,0-3-352-15,3-4-64 0,-1-6-16 0,0 2 0 16,-1 1 96-16,0-7 16 0,2 1 0 0,0 0 0 16,-1-2-128-16,2-2-32 0,1-1 0 0,0-3 0 15,1-2-208-15,5-5 128 0,-2-2-128 0,5-2 0 16,3-4 0-16,3-3 128 0,4-3-128 0,2-3 0 15,6-10-160-15,0 0-80 0,0 0-16 0,0 0 0 32,16 0-720-32,3-2-160 0,4-2-16 0,3-6-9424 0,4-2-1888 0</inkml:trace>
  <inkml:trace contextRef="#ctx0" brushRef="#br0" timeOffset="-191909.87">14211 14665 22511 0,'0'0'992'0,"0"0"224"0,0 0-976 0,0 0-240 0,0 0 0 0,0 0 0 16,-1-9 624-16,1 9 80 0,0 0 0 0,0 0 16 15,0 0 112-15,0 0 32 0,0 0 0 0,-3 12 0 16,1 3 0-16,-2 0 0 0,1 2 0 0,2 0 0 16,0 1-336-16,0 2-64 0,-2 2-16 0,2 4 0 15,0 3-64-15,-1 4-32 0,1-1 0 0,-2-1 0 16,3 4-112-16,0-2-32 0,-1-1 0 0,0-1 0 15,-2-1 16-15,0-1 0 0,-1-1 0 0,1-4 0 16,-4 0 176-16,3 0 48 0,-3-4 0 0,1 1 0 16,0-7 0-16,-2 0 16 0,6 0 0 0,-2-2 0 15,-1 0-208-15,1-3-64 0,4-9 0 0,-4 11 0 16,4-11-192-16,0 0 144 0,0 0-144 0,0 0 128 16,0 0-128-16,-5-6-256 0,5 6 64 0,-1-10 16 15,2-7-1600-15,4-2-320 16,1-6-64-16</inkml:trace>
  <inkml:trace contextRef="#ctx0" brushRef="#br0" timeOffset="-191399.88">14817 13418 17503 0,'0'0'1552'0,"0"0"-1232"0,0 0-320 0,0 0 0 15,0 0 544-15,8-5 48 0,-8 5 16 0,0 0 0 16,0 0 416-16,0 0 64 0,0 0 32 0,0 0 0 15,0 0 80-15,0 0 16 0,-1 8 0 0,-2 4 0 16,-1 1-480-16,1 5-96 0,-2 2 0 0,-2 3-16 16,0 5 80-16,-1 1 0 0,0 3 16 0,-2 2 0 15,0 2-80-15,-4 2 0 0,0 0-16 0,0-1 0 16,-2-4-208-16,0-2-32 0,5-5-16 0,1-3 0 16,0-9 400-16,1-1 64 0,2-2 32 15,7-11 0-15,0 0-96 0,0 0 0 0,0 0-16 0,0 0 0 16,5-11-160-16,2-6-16 0,5-4-16 0,2-2 0 0,3-5-288 15,-1 1-48-15,1-2-16 0,-2 0 0 0,-1-2-208 0,-1 1 0 16,-2-1 0-16,-2 5 0 0,-1-2 0 0,-2 5 0 16,1 5 0-16,-2 3 0 0,-3 7 0 0,-2 8 0 15,0 0 0-15,0 0 0 0,0 0 0 0,-4 14-160 16,-4 9 160-16,-1 1-128 0,-2 7-48 0,-3-1 0 16,-2 3 0-16,-3 4 0 15,-3 2-1360-15,-1 3-288 0,-1 2-48 0</inkml:trace>
  <inkml:trace contextRef="#ctx0" brushRef="#br0" timeOffset="-190182.14">18956 13487 8287 0,'0'0'736'0,"-9"-2"-592"0,0 2-144 0,1-1 0 15,-3-1 1344-15,4-3 256 0,2 2 32 0,5 3 16 16,-10 0-144-16,10 0-32 0,-7-3 0 0,7 3 0 16,0 0-128-16,0 0-48 0,0 0 0 0,0 0 0 15,0 0-240-15,0 0-48 0,-9 0-16 0,9 0 0 16,0 0-208-16,0 0-32 0,-7 4-16 0,7-4 0 16,-3 10-96-16,3-10-32 0,0 13 0 0,1 0 0 15,2 3-288-15,2 2-64 0,1 1-16 0,5 2 0 16,0 0 96-16,3 2 32 0,1 1 0 0,2 5 0 15,1-2-32-15,2 5 0 0,0 1 0 0,6 3 0 16,-1 0-32-16,-1 3-16 0,0-1 0 0,1 0 0 0,-1 2 16 0,-1 0 0 16,-2-5 0-16,1 4 0 0,-2 0 16 0,-1-1 0 15,0-1 0-15,0 2 0 0,-1 0 0 0,-1-3 0 16,-3 0 0-16,0-2 0 0,-2-6-64 0,1 2-16 16,-2-4 0-16,1 1 0 0,-1-2-112 0,-2 2 0 15,0-7-128-15,1 2 192 0,-1-2-64 0,-1 1-128 16,-2 2 176-16,-1-4-176 0,0-2 176 0,0 1-176 15,1 0 160-15,-3-3-160 0,1-2 192 0,-1 0-48 16,-1-1-16-16,-2-12 0 0,1 9-128 0,-1-9 0 16,0 0 0-16,0 0-176 0,0 0 176 0,0 0 0 15,0 0 128-15,0 0-128 16,-2-10-1088-16,1-4-304 0,-1-1-48 0,1-3-10368 0,-1-2-2080 0</inkml:trace>
  <inkml:trace contextRef="#ctx0" brushRef="#br0" timeOffset="-189763.59">19824 13435 16927 0,'0'0'752'0,"0"-8"144"0,0 8-704 0,3-9-192 0,1 1 0 0,-4 8 0 16,6-6 864-16,-6 6 144 0,0 0 16 0,0 0 16 0,0 0-112 0,0 0-32 15,0 0 0-15,0 0 0 0,0 0 16 0,-1 13 0 16,-3 1 0-16,-1 1 0 0,-3 4 16 0,1 3 0 16,-5 1 0-16,0 5 0 0,-2 2 112 0,-2 4 32 15,0 6 0-15,-2 2 0 0,-2 10-192 0,-2 1-48 16,0 2 0-16,-2 3 0 0,0 3-336 0,-1-1-80 15,1 1-16-15,-3-1 0 0,-2-4-80 0,-2 0 0 16,-1 1-16-16,-1-2 0 0,-1-3 240 0,-2-1 48 16,1-1 16-16,1-5 0 0,-2 2-64 0,3-5-16 15,1 2 0-15,2-2 0 0,2 0-240 0,-2-4-48 16,4-7-16-16,2-1 0 0,2 1-224 0,3-6 176 0,0-4-176 16,2-1 160-16,3 2-160 0,4-10 0 0,3 0 0 0,1-7 128 31,6-5-976-31,0 0-208 0,0 0-32 0,11-5-16 15,3-7-2160-15,3-4-416 0</inkml:trace>
  <inkml:trace contextRef="#ctx0" brushRef="#br0" timeOffset="-189108.87">20117 14698 11967 0,'0'0'1072'0,"0"0"-864"0,-9 5-208 0,9-5 0 0,-6 4 1888 0,6-4 336 16,-6 5 64-16,6-5 16 0,0 0-256 0,0 0-64 15,0 0 0-15,0 0 0 0,0 0-352 0,0 0-80 0,0 0-16 16,12-9 0-16,1-1-448 0,3 1-112 0,1 1-16 0,2 1 0 16,2 0-288-16,4 1-64 0,1 1-16 15,2 2 0-15,1 1-64 0,3 1-16 0,0 2 0 0,1-1 0 16,-1 0-64-16,0 2-32 0,-1 2 0 0,0 3 0 15,-4 0-128-15,-2 3-32 0,-2 4 0 0,0 3 0 16,-5 1-112-16,-1 1-16 0,-4 1-128 0,-3 6 192 16,-2-1-192-16,-4 2 128 0,1-3-128 0,-5 0 0 15,-3 1 144-15,-1-2-144 0,-2 1 128 0,-2 2-128 16,-4-5 208-16,-2 4-32 0,-2-1-16 0,0-3 0 16,-2 1 128-16,-1-2 32 0,-1-2 0 0,-2 4 0 15,-5-2-48-15,3-1 0 0,-2-1 0 0,-1 0 0 16,-2-8-112-16,2 3-32 0,2-1 0 0,4-3 0 15,3 0 0-15,4-4-128 0,2 0 192 0,3 0-64 16,9-5-128-16,0 0 0 0,0 0 0 0,0 0 0 16,0 0 0-16,0 0 0 0,7 7 0 0,6-5 0 15,0 2 0-15,6-1 0 0,5 0 128 0,4-1-128 0,3-4 0 0,2 1 0 16,2-1 144-16,1 2-144 0,-2 0 0 16,2 0 128-16,1 0-128 0,2-2 0 0,0 0 0 0,2-1 0 15,0 1 0-15,1-2 0 0,0-1 0 0,-2 2 0 16,0 2 0-16,-3 1 0 15,-4 0-1856-15,-4 4-304 0,-1 2-48 0</inkml:trace>
  <inkml:trace contextRef="#ctx0" brushRef="#br1" timeOffset="-183749.36">18677 15036 4607 0,'0'0'400'0,"10"-4"-400"0,-3-1 0 0,2 0 0 0,0-2 2304 0,0 1 368 16,1 4 80-16,-10 2 0 0,12-4-1360 0,-1 4-288 16,-1 0-48-16,-10 0-16 0,0 0-176 0,12 3-32 15,-12-3-16-15,12 5 0 0,-3 4-176 0,0 0-16 16,-9-9-16-16,5 15 0 0,-1 1 96 0,-1 3 0 15,-3-1 16-15,-3-1 0 0,2-2-16 0,-3 1 0 16,-1 5 0-16,-3-5 0 0,2-3 16 0,-3 2 0 16,-1 1 0-16,0-1 0 0,-2 0-144 0,1 0-48 15,-1 1 0-15,-4-1 0 0,1 0-48 0,-2 0-16 0,-1-1 0 0,1 2 0 16,-2-6-144-16,-2 1-16 0,-2 2-16 16,-1-3 0-16,0 1 32 0,0 3 0 0,-3-3 0 0,-2 0 0 15,-4 2-160-15,-3-3-32 0,-1 1 0 0,-1-2 0 16,0 1-128-16,0 1 0 0,0-1 144 0,2 0-144 15,-2-4 0-15,1 1 144 0,-1 0-144 0,1 1 0 16,-1 0 128-16,-1-2-128 0,-3-1 0 0,-1 3 0 16,-2-3 128-16,2-1-128 0,0-3 0 0,1 1 0 15,0 5 0-15,0-2 0 0,-3-1 128 0,2-1-128 16,0 1 0-16,-3 0 0 0,-1-1 0 0,-1-2 0 16,-3-4 0-16,3 3 0 0,-1-2 0 0,4 0 0 15,-2 2 128-15,1-1-128 0,1 0 0 0,0 1 0 16,-2 1 144-16,-3-1-144 0,-2-1 0 0,2-2 144 15,-1 1-144-15,4-1 0 0,0 1 0 0,2 0 0 16,0-1 0-16,2 0 0 0,0 1 0 0,-1 0 0 0,-1 1 0 16,-2 0 0-16,-2-2 128 0,2 1-128 0,2-2 0 0,1 1 0 15,2 0 0-15,0 1 0 0,2 1 0 0,2 1 0 16,-1 0 0-16,3 1 0 0,0-3 0 0,-1 2 128 16,0 0-128-16,-1-2 0 0,3 0 0 0,2-1 0 15,2 0 128-15,-1 0-128 0,3 2 0 0,2-1 128 16,1 1-128-16,-1-1 128 0,0-1-128 0,2 2 192 15,1 0-192-15,1-1 192 0,0-3-192 0,0 3 0 16,0 0 144-16,0 2-144 0,-2 0 128 0,-1 0-128 16,1-2 160-16,1 1-160 0,0 2 128 0,0 0-128 15,-2-1 0-15,5 1 144 0,0 1-144 0,1 0 0 0,0 3 144 16,0-1-144-16,3-3 0 0,-4 4 0 16,4 2 0-16,-1-2 128 0,0 0-128 0,0 3 0 0,0-3 0 0,1 1 0 15,-3 3 0-15,5-3 0 0,-3 2 128 0,2-2-128 16,-1 6 0-16,1-6 144 0,-2 2-144 0,0-1 0 15,-1-2 176-15,1 2-176 0,1 2 160 0,-1-2-160 16,-1 1 192-16,-3-2-64 0,4 3-128 0,-1-1 192 16,1 1-192-16,3-3 144 0,-1 2-144 0,2 2 128 15,-2-1-128-15,2 0 160 0,0 5-160 0,2-4 160 16,-1 0-160-16,2 0 0 0,-1 3 144 0,2 1-144 16,0-1 144-16,0-3-144 0,-3 2 192 0,2-3-192 15,-2 3 192-15,1 3-192 0,2-5 192 0,0 4-192 16,-3 0 176-16,4 1-176 0,-1-1 160 0,1-2-160 15,3 1 192-15,-2 3-48 0,2-1-16 0,0 2 0 16,-1-1-128-16,1-2 160 0,1 2-160 0,-1-1 160 0,-2 0-160 16,0 0 128-16,1-1-128 0,-1-1 128 0,2 1-128 15,-1 1 128-15,-2-2-128 0,3-2 128 0,0 1-128 0,-1-1 0 16,-2-2 0-16,2 3 128 0,2-7-128 0,5-5 0 16,-8 7 0-16,4 1 128 0,4-8-128 0,0 0 0 15,0 0 0-15,0 0 0 0,0 0 0 0,0 0-176 16,0 0 16-16,0 0 0 15,0 0-1264-15,4-11-256 0,1 2-48 0,0-3-16 16,-2 3-1456-16,-1-3-272 0</inkml:trace>
  <inkml:trace contextRef="#ctx0" brushRef="#br1" timeOffset="-183493.54">13970 16028 28559 0,'-14'7'1264'0,"5"0"272"0,0-2-1232 0,3 4-304 0,0-1 0 0,3 6 0 16,1 4 976-16,1 0 144 0,1 1 32 0,1 0 0 16,2 3-832-16,1 2-176 0,-2 0-16 0,5-2-128 15,-4-1 480-15,4 1-16 0,2-1 0 0,2-3 0 16,2-2 176-16,2-4 48 0,3 1 0 0,2-2 0 16,3-4 32-16,4-5 16 0,2-3 0 0,3-2 0 15,2-2-32-15,-1-5-16 0,0-1 0 0,2-1 0 16,-4-4-368-16,1 2-64 0,-5-3 0 0,-2 3-16 15,-3 3-240-15,-1-2 0 0,-3 4 0 0,-5 0 0 16,-3 6-1792-16,-10 3-256 0,0 0-64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6:19:24.77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3436 5765 13935 0,'0'0'608'0,"0"0"144"0,4-5-608 0,-2-1-144 16,1-1 0-16,-3 7 0 0,2-5 1424 0,0-1 256 15,-2 6 48-15,1-7 16 0,-2 2-160 0,1 5-48 16,0 0 0-16,-3-6 0 0,-1 1-464 0,4 5-112 16,0 0 0-16,-6 0-16 0,-1 2-400 0,2 6-80 15,0-2-16-15,-1 7 0 0,0 5-160 0,-1 2-32 16,0 3-16-16,-1 9 0 0,0 3 80 0,2 7 32 16,-2 9 0-16,2 4 0 0,2 1-80 0,0 4-16 15,2-1 0-15,1-4 0 0,2-5-256 0,3-7 0 16,2 0 0-16,3-7 0 0,2-6 192 0,3-5-32 15,4-7 0-15,2-5 0 0,3-4 128 0,2-4 32 16,4-5 0-16,1-4 0 0,2-3 48 0,0-6 16 0,-3-5 0 0,0-4 0 16,-1-3-128-16,0 0 0 0,-2-6-16 0,-3 2 0 15,1 1-112-15,-4-3 0 0,-2 3-128 0,-2-2 192 16,-2 2-64-16,-1 1 0 0,0-2-128 0,3-8 192 16,-3 5-192-16,-3 7 0 15,-2 6 0-15,-1 5 0 0,1 5 0 0,-8 9 0 16,0 0 0-16,0 0 0 0,0 0 0 0,8 14 0 0,-3 5-128 0,0 5 128 15,-4 4 0-15,-1 6 0 16,-1 5 0-16,-2 6 0 0,-1 7 0 0,1 4 0 0,-2 5 128 0,-1 8-128 16,0 5 0-16,1 2 0 0,1-2 0 0,0-1 0 15,1 2 0-15,0-20 0 0,-1 6 0 0,-3 29 0 16,-1-12 560-16,-2-6 16 0,-3-4 0 0,-3-7 0 16,-5-5 160-16,0-2 32 0,-2 0 16 0,-3-6 0 0,-2-1-176 15,0-6-32-15,-3-6-16 0,-2-2 0 0,0-6-176 16,-2-2-16-16,0-5-16 0,-1-6 0 0,2-7-208 0,1-2-144 15,1-2 192-15,4-4-192 0,2-6-128 0,2 0-144 16,3-6-32-16,4-4 0 16,7 1-2464-16,6-3-496 0</inkml:trace>
  <inkml:trace contextRef="#ctx0" brushRef="#br0" timeOffset="1301.95">2953 9113 6447 0,'5'-10'576'0,"0"-4"-576"0,1-4 0 0,1 0 0 15,-1 2 1808-15,2 0 256 0,-2 2 48 0,-2 3 16 16,-2-2-672-16,1 3-144 0,-2 3-32 0,-1 7 0 16,0 0-192-16,0 0-64 0,0 0 0 0,0 0 0 15,0 0-256-15,0 0-48 0,-1 17-16 0,0 2 0 16,-2 3 32-16,-1 5 0 0,-1-1 0 0,0 6 0 0,0 5-32 0,-1 4 0 16,-2 3 0-16,0 2 0 0,1 3-192 0,0 1-64 15,1 0 0-15,4-6 0 0,0-2-240 0,4-9-48 16,0-5-16-16,4-6 0 0,0-5 256 0,0-4 48 15,-6-13 16-15,18 1 0 0,3-1 48 0,5-3 0 16,0-9 0-16,5-4 0 0,-1-6-64 0,3-3-16 16,-2-6 0-16,0-3 0 0,-2-2-192 0,-1 1-48 15,0-1 0-15,-3 3 0 0,1 0-192 0,-4 4 0 16,0-2 128-16,0 2-128 0,-1 4 0 0,0 4 128 16,-4 6-128-16,1 4 0 0,-1 4 192 0,-2 6-64 15,-1 2-128-15,0 12 192 0,-5 6-16 0,-3 4-16 0,-2 6 0 0,-1 4 0 16,-5 7 80-16,-2 4 16 15,-3 7 0-15,-5 10 0 0,-3 8 16 0,-4 4 16 0,-4 6 0 0,-1-3 0 16,-5 2-128-16,8-25-32 16,-3 3 0-16,-1 1 0 0,-4-2 320 0,-1 0 48 0,4-4 16 0,-2-6 0 15,0-2-256-15,1-6-32 0,3-5-16 0,1-4 0 16,4-5-208-16,1-4-128 0,3-8 128 0,2-4-208 31,3-7-1232-31,4-7-240 0,1-5-48 0,3-7-16048 0</inkml:trace>
  <inkml:trace contextRef="#ctx0" brushRef="#br0" timeOffset="1549.78">4537 8261 37775 0,'0'0'1664'0,"0"0"368"0,-4 12-1632 0,1 6-400 16,2 7 0-16,0 2 0 0,-6 4 496 0,-2 8 16 15,-2 3 0-15,-2 1 0 0,-1-3-16 0,-1 5 0 16,0-1 0-16,-3 1 0 0,3-3-368 0,-2-3-128 16,-2 2 0-16,1 1 144 15,1-3-2480-15,3 1-496 0,0-3-112 0</inkml:trace>
  <inkml:trace contextRef="#ctx0" brushRef="#br0" timeOffset="2435.21">2873 11954 13823 0,'0'0'1216'0,"0"0"-960"0,0 0-256 0,-3 10 0 16,-3-4 1248-16,3 3 208 0,-1 0 32 0,1 6 16 15,-1 1-576-15,-1 3-112 0,-2 4-32 0,1 6 0 16,2 4 256-16,-1 4 48 0,1 3 16 0,2 2 0 16,-2 4-336-16,1 0-80 0,2 3-16 0,1 0 0 15,3-6-240-15,2 0-48 0,0-3-16 0,1-7 0 16,1-7 80-16,0 0 32 0,3-7 0 0,2-5 0 0,1-4 96 0,2-2 0 15,3-6 16-15,2-4 0 0,4-6-80 0,0-1 0 16,3-5-16-16,1-4 0 0,1-7-176 0,-1-2-16 16,-1-1-16-16,-2 0 0 0,-3-2-128 0,-2 3-32 15,-1-2 0-15,-1 5 0 0,-3-2 64 0,2 6 0 16,-1 2 0-16,0 5 0 0,-4 6 80 0,0 2 32 16,-1 5 0-16,1 5 0 0,-1 4 112 0,-1 7 32 15,0 7 0-15,-1 2 0 0,-2 7-256 0,-2 5-64 16,0 4 0-16,-4 8 0 0,-2 5 272 0,-4 2 48 15,-3 3 16-15,-2 5 0 0,-2-2-272 0,-1 3-48 16,-7-1-16-16,-1-3 0 0,-3-3 432 0,0 1 80 16,-2-4 0-16,-2 0 16 0,-4-4-160 0,1-4-48 15,-4 1 0-15,2-6 0 0,-1-1-240 0,2-7-48 16,2 2-16-16,2-8 0 0,2-4-144 0,3-5-144 16,2-2 144-16,4-7-208 15,3-4-1200-15,4-5-224 0,-1-2-48 0,4-5-16 16,5-7-1776-16,2-5-368 0</inkml:trace>
  <inkml:trace contextRef="#ctx0" brushRef="#br0" timeOffset="2793.56">4213 11547 18431 0,'0'0'1632'0,"0"0"-1312"15,0 0-320-15,0 0 0 0,0 0 1552 0,0 0 240 16,-2 9 64-16,0 2 0 0,-2 5-144 0,0 1-32 15,-1 3 0-15,0 4 0 0,-3-1-208 0,2 5-64 16,0 1 0-16,-2 4 0 0,-1 0-336 0,0 1-80 16,-1-1-16-16,0-2 0 0,0-1-544 0,-1 1-112 15,0-7-32-15,1 1 0 0,-2-3-288 0,2-3 128 16,0-3-128-16,4-2 0 16,-1-3-320-16,4-2-160 0,3-9-32 0,0 0-11312 15,0 0-2256-15</inkml:trace>
  <inkml:trace contextRef="#ctx0" brushRef="#br0" timeOffset="2968.78">4499 11592 35007 0,'5'14'3120'0,"-3"3"-2496"0,-3 5-496 0,0 3-128 16,-2 10 256-16,-1 3 16 0,-1 8 16 0,-4-2 0 16,-2 3 1040-16,-2 5 208 0,-2 2 32 0,1-1 16 15,-3 0-560-15,0-1-96 0,-3-5-32 0,3-2 0 16,1-6-736-16,2-6-160 0,2-3 0 0,3-7-13312 15,2-6-2656-15</inkml:trace>
  <inkml:trace contextRef="#ctx0" brushRef="#br0" timeOffset="3852.62">5363 6026 7359 0,'0'0'656'0,"0"0"-528"0,0 0-128 0,0 0 0 0,0 0 2160 0,14 5 400 16,1-3 64-16,3 1 32 0,0-1-704 0,2 0-144 15,2-1-16-15,4-1-16 0,6 0-480 0,2 0-80 16,5 0-32-16,3 0 0 0,2-3-352 0,-2 1-64 16,1 0 0-16,-5 2-16 0,-3-1-464 0,-2 1-96 15,-2 1 0-15,0 3-16 0,-4 3-176 0,-2-2 128 16,-2 2-128-16,-3 2 128 0,-4-2-384 0,-1 1-96 15,-4-1-16-15,-3 0-8640 16,-8-7-1728-16</inkml:trace>
  <inkml:trace contextRef="#ctx0" brushRef="#br0" timeOffset="4036.83">5503 6434 23039 0,'0'0'2048'0,"0"0"-1648"15,0 0-400-15,0 0 0 0,9 7 1840 0,2-3 272 0,2-1 64 0,7-1 16 16,7-2-400-16,5-1-96 0,2-3-16 0,7 0 0 16,3-6-576-16,3 1-112 0,0-4-32 0,3 6 0 15,1-5-544-15,-1 6-112 0,4-2-32 0,-1 3 0 16,1 3-272-16,-6-3-176 0,-5 1 32 0,-2 1-12048 16,-3 2-2400-16</inkml:trace>
  <inkml:trace contextRef="#ctx0" brushRef="#br0" timeOffset="4690.1">8070 5784 7359 0,'0'0'656'0,"0"0"-528"0,0 0-128 0,0 0 0 0,0 0 2176 0,0 0 384 16,0 0 96-16,0 0 16 0,0 0-1072 0,0 0-192 15,0 0-64-15,0 0 0 0,0 0-368 16,0 0-80-16,0 14 0 0,4-3-16 0,1 1 176 0,7 2 32 16,-1 0 16-16,6 2 0 0,2 3-96 0,2 2-32 15,2 0 0-15,3 4 0 0,2 0-400 0,0-1-64 16,-2 4-32-16,1-1 0 0,-3 2-160 0,0-1-16 15,0 1-16-15,-1-1 0 0,-5-5-112 0,1-1-32 16,-4 1 0-16,2-1 0 0,-4 0-144 0,-2-3 160 16,-2-1-160-16,-1-2 160 0,-3 1-160 0,-1-4 192 15,-2 1-192-15,-1-2 192 0,-1-3-192 0,2 0-144 16,-2-9 144-16,-3 12-208 16,3-12-1328-16,-4 6-272 0,4-6-48 0,0 0-12288 0</inkml:trace>
  <inkml:trace contextRef="#ctx0" brushRef="#br0" timeOffset="5087.46">8630 5696 15663 0,'0'0'1392'0,"5"-7"-1120"0,0-3-272 0,-5 10 0 16,0 0 1072-16,0 0 144 0,5-8 48 0,-5 8 0 16,0 0-96-16,0 0-16 0,0 0 0 0,0 0 0 0,-12 10-240 0,2 4-48 15,-1 4-16-15,-2 3 0 16,-2 7 96-16,-3 0 16 0,-2 3 0 0,-2 4 0 0,-2 4 112 0,1 3 16 16,-5 0 16-16,-1 5 0 0,0 0-144 0,-3 2-16 15,-1 1-16-15,-1-5 0 0,-1 2-160 0,1-3-16 16,0 1-16-16,1-5 0 15,-1-2-224-15,4-1-64 0,-1-2 0 0,11-10 0 0,-1-3-160 0,0 0-32 16,2-2-16-16,1-2 0 0,2-1-240 0,2-3 144 16,2 0-144-16,2-7 128 0,5 1-128 0,5-8 0 15,0 0-192-15,0 0 192 16,0 0-2240-16,9-11-320 0,2-3-64 0</inkml:trace>
  <inkml:trace contextRef="#ctx0" brushRef="#br0" timeOffset="5924.59">9230 6320 6447 0,'0'0'272'0,"0"0"80"0,0 0-352 0,0 0 0 16,5 7 0-16,-5-7 0 0,5 9 3760 0,0-3 672 15,-1 3 144-15,0-1 32 0,-3 4-1792 0,0 1-336 16,0 1-80-16,-1 4-16 0,-1 3-528 0,0 1-96 15,0-2-32-15,-3 4 0 0,0 3-512 0,-1-3-128 16,-3 3 0-16,1-4-16 0,-1 0-464 0,-2 0-96 16,0 0 0-16,-1-3-16 0,3-1-144 0,-1-1-32 15,0-2 0-15,0-1 0 0,1 1-320 0,1-5 0 16,-1 2 0-16,-1 2 0 16,5-5-816-16,3 0-224 0,1-10-48 0,0 0-11472 15,0 0-2288-15</inkml:trace>
  <inkml:trace contextRef="#ctx0" brushRef="#br0" timeOffset="6760.77">5240 9142 9215 0,'0'0'816'0,"0"0"-656"0,0 0-160 0,0 0 0 15,6-1 2448-15,4 1 464 16,2 0 96-16,0-3 0 0,2 0-1024 0,3-1-224 0,2-1-32 0,2 0-16 15,2-4-432-15,3 1-96 16,3-1-16-16,3 3 0 0,3-1-592 0,3 1-112 0,4 1-16 0,-1 2-16 16,-1 1-288-16,-4-2-144 15,-1 2 160-15,5-1-160 0,-8 3-1472 0,-8 4-384 0,-6 2-64 0</inkml:trace>
  <inkml:trace contextRef="#ctx0" brushRef="#br0" timeOffset="6946.83">5308 9544 33455 0,'0'0'1472'0,"0"0"320"16,7 7-1424-16,0-1-368 0,3 0 0 0,2 3 0 0,2-4 1104 0,2 4 160 15,3-4 16-15,4-1 16 0,0-2-208 0,4-2-32 16,2-1-16-16,4 0 0 0,3-3-528 0,1 3-96 16,-1-2-32-16,14 1 0 15,-5-2-1040-15,-6 1-224 0,-5-1-32 0,-11 3-11344 16,1 1-2272-16</inkml:trace>
  <inkml:trace contextRef="#ctx0" brushRef="#br0" timeOffset="8184.6">7479 8683 13823 0,'-4'-7'1216'0,"3"0"-960"0,0 4-256 0,0-3 0 16,-2 3 160-16,2-4-16 0,1 7 0 0,0 0 0 15,0 0 1232-15,0 0 240 0,0 0 48 0,0 0 16 0,0 0-416 0,9 0-96 16,0 4-16-16,1 1 0 0,0 2-160 16,3 3-32-16,2-3-16 0,3 7 0 0,2 4-176 0,6 2-16 15,3 6-16-15,4 2 0 0,2 9-224 0,5 1-32 16,0 4-16-16,0 0 0 0,-3 3-128 0,-2-1-16 15,0 1-16-15,-4-3 0 0,-3-1 16 0,0-2 16 16,-2-2 0-16,0 1 0 0,-1-6-16 0,-2-1 0 16,-2-2 0-16,-1-5 0 0,-2-1-144 0,-1 0-48 15,-2-1 0-15,-1-5 0 0,1-1-128 0,-2-5 0 16,-3 0 0-16,3 1 128 16,0-6-1360-16,-6-2-288 0,-7-4-48 0,12-4-12976 0</inkml:trace>
  <inkml:trace contextRef="#ctx0" brushRef="#br0" timeOffset="8535.78">8331 8592 23903 0,'0'0'1056'0,"0"0"224"0,6-4-1024 0,-6 4-256 0,0 0 0 0,0 0 0 16,0 0 848-16,0 0 128 0,-2 10 32 0,-2 5 0 0,-1 4-176 0,-1 6-16 16,-5 0-16-16,-3 7 0 15,-2 0 96-15,-1 4 32 0,-2 6 0 0,0 5 0 0,-2 2 32 0,-1 4 0 16,-1 6 0-16,0-2 0 0,-1-4-176 0,0 1-16 16,-2-4-16-16,0-3 0 0,0 0-64 0,-2 2-16 15,4-5 0-15,-1 1 0 0,-2-8-336 0,3-4-64 16,1-4-16-16,3 0 0 0,2-5-128 0,4-2-128 15,1-4 144-15,3-4-144 0,2-2 0 0,3-4 0 16,5-8-208-16,0 0 64 16,0 0-1584-16,0 0-320 0,14-10-64 0,0-2-9376 15,4 1-1872-15</inkml:trace>
  <inkml:trace contextRef="#ctx0" brushRef="#br0" timeOffset="8773.93">8728 9485 24879 0,'0'0'1088'0,"6"9"256"0,2 0-1088 0,0 6-256 0,3 3 0 0,-1 3 0 15,0 5 1456-15,-2 2 224 0,-3 4 48 0,-4 2 16 16,-2 1-480-16,-3 0-112 0,-4 0 0 0,1-4-16 15,-2 2-352-15,-1-1-64 0,-2-1-16 0,2-6 0 0,0 3-256 16,2-6-64-16,-2-3-16 0,2-1 0 16,2-3-368-16,1-5-192 0,2 0 32 0,3-10-11328 15,0 0-2272-15</inkml:trace>
  <inkml:trace contextRef="#ctx0" brushRef="#br0" timeOffset="9200.54">9505 7950 20895 0,'0'0'928'0,"0"0"192"0,0 0-896 0,0 0-224 0,0 10 0 0,0-1 0 15,-1 2 1088-15,0 3 160 0,-4-2 32 0,-3 8 16 16,-1 1-144-16,0 0-16 0,1 1-16 0,-3 3 0 15,1 6-32-15,-4 2 0 0,3 1 0 0,-2 2 0 16,0-3-160-16,2 0-32 0,-2-4-16 0,0 0 0 0,-2-5-112 16,3 2 0-16,-1-3-16 0,1-6 0 15,1-3-128-15,2-2-32 0,1-2 0 0,3-4 0 16,5-6-144-16,0 0-48 0,0 0 0 0,0 0 0 0,0 0-176 0,0 0-32 16,-7-6-16-16,4-4 0 0,3-2-176 0,3 0-256 15,-1 0 64-15,3 2 16 16,2-4-3024-16,0 0-592 0</inkml:trace>
  <inkml:trace contextRef="#ctx0" brushRef="#br0" timeOffset="9783.02">11083 8896 14975 0,'0'0'656'0,"0"0"144"0,0 0-640 0,8-4-160 15,-8 4 0-15,7-4 0 0,1-2 1648 0,-8 6 288 16,9-3 64-16,1 1 16 0,3 0-512 0,1 0-96 15,0-1-32-15,1-1 0 0,5 2 640 0,6-2 128 16,-1 0 32-16,4 4 0 16,3-4-2176-16,4 1-320 0,2 0-112 0,0 0-16 0,-1 2 448 0,0 0 0 15,-3-2 128-15,-5 3-128 0,-2 2 0 0,-3 0 0 16,-2 2 0-16,-5 2 0 16,-1-1-1760-16,-4 4-464 0,0 2-80 0</inkml:trace>
  <inkml:trace contextRef="#ctx0" brushRef="#br0" timeOffset="10043.06">11213 9161 7359 0,'-32'13'656'0,"13"-5"-528"0,0 2-128 0,2-5 0 0,4-1 4096 0,3 1 768 15,1 0 176-15,9-5 16 16,0 0-2880-16,0 0-576 0,3 10-112 0,-3-10-16 0,13 8-368 0,4-6-64 16,5-1-16-16,5-1 0 0,5-1-32 0,6-3-16 15,5-2 0-15,8 1 0 0,5 1-544 0,2-2-112 16,1-2-32-16,-3 3 0 0,-4-3-288 0,-4 5 0 15,-1 0 0-15,-3 2 0 16,-2-2-1920-16,-1 3-320 0,2 4-80 0,-1-1-12672 16</inkml:trace>
  <inkml:trace contextRef="#ctx0" brushRef="#br0" timeOffset="10456.02">13039 8293 13823 0,'-11'-4'1216'0,"1"0"-960"16,1 2-256-16,9 2 0 0,0 0 2080 0,0 0 368 16,0 0 80-16,0 0 16 0,0 0-1312 0,2 8-256 15,-2-8-48-15,9 15-16 0,4 4-16 0,2 3-16 16,3 4 0-16,3-2 0 0,4 3-112 0,1 1 0 15,4 5-16-15,-2 5 0 0,2 4-256 0,3 1-48 16,1 6-16-16,2-1 0 0,-3 4-176 0,0 1-16 16,-1 0-16-16,-2 0 0 0,0-1-32 0,-4-2 0 15,-2-8 0-15,-2 1 0 0,-2-5 160 0,-1-1 32 16,-2-3 0-16,-4-2 0 0,-1-4-144 0,0-1-32 16,-3-5 0-16,-2 1 0 0,-2-4-80 0,-1-2 0 15,-1-1-128-15,1-2 192 0,-2-6-320 0,-2-8-80 0,0 0-16 0,0 0 0 31,0 0-2208-31,0 0-432 0,0-11-80 0</inkml:trace>
  <inkml:trace contextRef="#ctx0" brushRef="#br0" timeOffset="10765.88">13747 8339 20271 0,'-2'-18'896'0,"0"9"192"0,2 9-880 0,-1-10-208 0,1 2 0 0,0 8 0 15,0 0 2384-15,0 0 432 0,0 0 96 0,-5 8 16 16,-3 2-1648-16,1 4-336 0,-6 5-64 0,-1 7-16 16,-4 3-160-16,-1 5-16 0,-1 2-16 0,-2 7 0 15,-1 3 80-15,-2 6 16 0,-3 3 0 0,0 6 0 0,0 0-128 0,0 7-32 16,-1 3 0-16,2 2 0 0,-3 2-352 0,2-5-80 15,1-3-16-15,2-8 0 0,-1-6-32 0,5-2 0 16,2-9 0-16,3-4 0 0,4-5-128 0,0-3-176 16,3-5 48-16,3-5 0 15,1-5-784-15,3-3-160 0,2-12-16 0,0 0-10656 16,0 0-2128-16</inkml:trace>
  <inkml:trace contextRef="#ctx0" brushRef="#br0" timeOffset="11265.1">14057 9276 26719 0,'0'0'2368'0,"0"0"-1888"0,12-3-480 0,-1-1 0 15,1 3 512-15,2 0 0 0,2-1 0 0,3 0 0 16,3-3-336-16,-1 1-176 0,2 0 192 0,3 0-192 0,-1-1 464 16,2 3-16-16,2-1 0 0,2 2 0 0,0 4 32 0,1 4 0 15,-1 1 0-15,-1 4 0 0,-2 0 16 0,-1 3 0 16,-3 3 0-16,-2 2 0 0,-5 6-176 0,-4 2-48 15,-4 2 0-15,-5 2 0 0,-4-4 0 0,-4 4 0 16,-6-2 0-16,-3 2 0 0,-3-4-16 16,-3 2 0-16,-3 2 0 0,-2-4 0 0,-2 1 192 0,0-3 16 15,-2 2 16-15,1-5 0 0,0 1 160 0,2 0 16 16,6-2 16-16,0-1 0 0,4 1-240 0,3-3-48 16,3-1-16-16,5-3 0 0,3-2-176 0,5-2-48 15,4-3 0-15,6 2 0 0,3-4 144 0,9 6 32 16,6-3 0-16,3-1 0 0,5-4-64 0,4 3 0 15,7 2 0-15,4-6 0 0,0 2-128 0,0-1-128 16,1-8 144-16,-1 2-144 0,-1-1 0 0,2 2 0 16,0 2 0-16,1 2-13392 15,2 1-2672-15</inkml:trace>
  <inkml:trace contextRef="#ctx0" brushRef="#br0" timeOffset="12235.68">5303 12498 4607 0,'0'0'192'0,"0"0"64"0,0 0-256 0,0 0 0 0,0 0 0 0,0 0 0 16,0 0 3584-16,0 0 656 0,0 0 144 0,0 0 32 15,0 0-1984-15,0 0-384 0,12-3-64 0,2 2-32 16,1-2-416-16,4 0-96 0,4-1-16 0,3 0 0 16,4 0-336-16,4 3-80 0,4 0-16 0,5 1 0 15,6-2-432-15,2 2-96 0,-1 3-16 0,-1-2 0 16,-5-1-256-16,-2 4-48 0,-4 0-16 0,-3-2 0 15,-5 3-128-15,-3 4 0 0,-4-4 0 0,-3 3 0 16,-5 1-1296-16,-3 0-304 0,-6 1-48 16,-6 3-16-16</inkml:trace>
  <inkml:trace contextRef="#ctx0" brushRef="#br0" timeOffset="12420.6">5476 12949 33279 0,'0'0'1472'0,"8"1"320"0,4 2-1440 0,4-1-352 0,3 1 0 0,5 1 0 16,4-2 800-16,4 0 96 16,1-2 0-16,2-2 16 0,3-3-112 0,0 1-32 0,-1 1 0 0,0-1 0 15,-1-4-480-15,-3 2-96 16,-3 1-32-16,11-4 0 16,-5 4-1088-16,-6 1-224 0,-4-4-32 0,-5 2-15360 0</inkml:trace>
  <inkml:trace contextRef="#ctx0" brushRef="#br0" timeOffset="15061.57">7130 2170 3679 0,'0'0'320'0,"0"0"-320"0,0 0 0 0,0 0 0 15,0 0 2432-15,0 0 432 0,-2 7 80 16,1 4 0-16,-3-1-1536 0,3 3-304 0,-1 1-64 0,-1 0-16 16,0 3-64-16,1 2-32 0,-1 2 0 0,0 5 0 15,3 2-176-15,0 1-48 0,0 3 0 0,2 1 0 16,1-3-320-16,3 1-80 0,-1-5-16 0,1 1 0 0,2-8-16 15,0-2 0-15,1-5 0 0,2 0 0 0,2-7 304 0,1-1 64 16,1-4 16-16,2-3 0 0,2-2 112 0,1-3 32 16,0-4 0-16,2-7 0 0,-2-5-224 0,-1-3-32 15,-1-1-16-15,-1 1 0 0,-3-1-272 0,0 2-64 16,-3-5-16-16,-1 4 0 0,-1-1-176 0,0 5 128 16,-1-1-128-16,-1 7 128 0,0 4-128 0,-1 1 0 15,-1 6 0-15,-5 6 128 0,0 0-128 0,8 4 0 16,-3 9 0-16,-1 6 0 0,-1 2 0 0,0 11 0 15,-3 7 128-15,-4 8-128 0,0 2 192 0,-1 5 0 16,-2 6 0-16,-2-1 0 0,-1 5 128 0,-1 0 48 16,-1 3 0-16,-2-6 0 0,-2-2 16 0,1-7 0 15,-1-4 0-15,-2-3 0 0,0-7 144 0,0-5 48 16,2-5 0-16,0-1 0 0,2-6-336 0,2-4-64 16,-1-8-16-16,-3-1 0 15,2-8-848-15,3-6-160 0,5-5-48 0,3-5-10480 16,3-3-2096-16</inkml:trace>
  <inkml:trace contextRef="#ctx0" brushRef="#br0" timeOffset="15387.96">8035 1916 19743 0,'0'0'880'0,"0"0"176"0,0 0-848 0,6 5-208 15,-6-5 0-15,1 14 0 0,-1-2 1232 0,-1 3 208 16,-5 1 32-16,1 4 16 0,-2 1-272 0,0 2-48 15,-2-1-16-15,0-2 0 0,0 2-512 0,1 2-96 16,1-1-32-16,0-2 0 0,2-3-320 0,2-1-64 16,-1-1 0-16,1 2-128 15,2-5-240-15,1-13-144 0,0 0-48 0,0 0-8640 16,0 0-1728-16</inkml:trace>
  <inkml:trace contextRef="#ctx0" brushRef="#br0" timeOffset="15560.53">8285 1884 5519 0,'0'0'240'0,"0"7"64"0,-1 4-304 0,1 4 0 15,-1 6 0-15,-2 2 0 0,-1 5 4992 0,-1-2 960 16,-2 4 176-16,-4-2 32 0,-1 1-3776 0,-2 1-752 0,0-3-160 0,0 2-16 16,1-2-848-16,2 1-160 0,0-3-48 0,-1 7 0 31,2-7-2624-31,3-7-528 0</inkml:trace>
  <inkml:trace contextRef="#ctx0" brushRef="#br0" timeOffset="16172.43">9050 2240 8287 0,'0'0'736'15,"0"0"-592"-15,0 0-144 0,0 0 0 0,0 0 1968 0,0 0 352 16,0 0 80-16,0 0 16 0,0 0-448 0,9 4-96 16,4-3-16-16,4-1 0 0,-1 0-624 0,4-1-128 15,2 0-16-15,2 0-16 0,2-3-432 0,2-1-96 16,2 0-16-16,1 1 0 0,-1 0-336 0,-1-1-192 0,-1 1 192 0,-1 2-8960 31,-3-2-1776-31</inkml:trace>
  <inkml:trace contextRef="#ctx0" brushRef="#br0" timeOffset="16323.03">9119 2566 26719 0,'0'0'2368'0,"5"12"-1888"0,3-4-480 0,3 3 0 16,4-2 384-16,2 2 0 0,2-4-16 0,4 0 0 16,1-4 160-16,5-1 48 0,2-2 0 0,3-2 0 15,4-1-48-15,0-3 0 0,4 0 0 0,-5 1-9760 16,-2-4-1968-16</inkml:trace>
  <inkml:trace contextRef="#ctx0" brushRef="#br0" timeOffset="17686.48">10094 2225 15663 0,'0'0'1392'0,"-9"3"-1120"0,3-2-272 0,6-1 0 16,-8 1 960-16,8-1 128 0,0 0 16 0,0 0 16 15,-8 6 512-15,8-6 96 0,0 0 32 0,0 0 0 16,0 0-400-16,0 0-80 0,0 0 0 0,14 7-16 0,6-1-112 0,1-1-32 16,2-3 0-16,4-2 0 0,2-4-256 0,1 2-48 15,4 1-16-15,0 0 0 0,1 0-432 0,0 1-96 16,-2 1-16-16,-1-1 0 0,-3-3-128 0,-1 1-128 15,-3-1 192-15,-1 2-192 0,-2-2 144 0,-3 1-144 16,-1-1 0-16,-4 2 144 0,-3 0-352 0,-1 0-80 16,1-2-16-16,-11 3 0 15,0 0-2880-15,6-4-576 0,-6 4-112 0,0 0-32 0</inkml:trace>
  <inkml:trace contextRef="#ctx0" brushRef="#br0" timeOffset="18140.02">11327 1690 13823 0,'0'0'1216'0,"0"0"-960"16,8-10-256-16,-8 10 0 0,3-10 1152 0,-3 10 192 15,0 0 48-15,0 0 0 0,-7-8-96 0,-2 7-16 0,-3 1 0 16,0 5 0-16,-2 0-352 0,-1 8-80 0,-2-3-16 0,-1 5 0 16,-3 3-16-16,-1 5-16 0,-1 5 0 0,0 2 0 15,-2 4-16-15,-3 7 0 0,0 4 0 0,1 3 0 16,3 3-224-16,2 0-48 0,2-4-16 0,4 1 0 16,2 0-240-16,2-2-64 0,3 1 0 0,7-8 0 15,4-4-16-15,5-2-16 0,1-3 0 0,5-4 0 0,4-5 32 16,3-4 16-16,4-3 0 0,3-7 0 15,2 0 32-15,3-5 0 0,1-3 0 0,0-3 0 0,-1-5-64 0,0-2-16 16,-1-4 0-16,0-3 0 0,-2-2 48 0,-2-1 16 16,-2 0 0-16,-1-1 0 0,-2 0-224 0,-4-1 0 15,-3 3 0-15,-4 0 0 0,-2-2 0 0,-5 4 0 16,-4 3 144-16,-4 4-144 0,-5 2 144 0,-3 4-144 16,-7 0 160-16,-4 3-160 0,-3 2 176 0,1 7-176 15,-6 0 192-15,0 6-192 0,-2 2 128 0,0 7-128 16,1 2 0-16,3 5 0 0,1-3 0 0,2 2 0 15,12-14 0-15,0 3 0 16,0 4-704-16,0-2-128 0,5-1-48 0,0-3 0 16,7-2-2144-16,1-3-432 0,1-10-96 0,21 1-16 0</inkml:trace>
  <inkml:trace contextRef="#ctx0" brushRef="#br0" timeOffset="18682.93">11757 2088 11967 0,'0'0'528'0,"0"0"112"0,0 0-512 0,0 0-128 0,0 0 0 0,0 0 0 16,0 0 2608-16,-5 11 480 0,-2 2 112 0,1-2 0 15,-3 3-1792-15,3 2-384 0,2-4-64 0,-1 2 0 0,2 4-288 0,2-1-48 16,1-2-16-16,4-1 0 0,1-1-176 0,2-3-48 16,5 1 0-16,-1-4 0 0,1-1-64 0,-1-2 0 15,2-2-16-15,-4-2 0 0,1 0 80 0,1-2 0 16,1-2 16-16,1-1 0 0,1 0 32 0,1 1 0 16,0-4 0-16,0 1 0 0,-1-2-128 0,4 0-32 15,-1-1 0-15,-2-1 0 0,0-2-80 0,-1 1 0 16,-1 3-16-16,-2-2 0 0,-1 1-48 0,1-2 0 15,-3 4 0-15,0 1 0 0,-2 3-128 0,1 3 160 16,-7 1-160-16,7-1 160 0,-7 1-160 0,7 2 0 16,-1 4 0-16,0 5 0 0,0-1 0 0,-1 6 0 15,-2 3 0-15,0 7 0 0,-2-1 128 0,2 7-128 16,-3 5 0-16,-3 6 128 0,2 3-128 0,-3 3 192 16,-1-3-192-16,-3 2 192 0,1 2 16 0,-3-7 16 15,-2 0 0-15,2-3 0 0,-3-2 288 0,-3-2 48 16,-2-2 16-16,-1 0 0 0,-1-3 0 0,-1-5 16 15,1 1 0-15,0-4 0 0,-1-5-224 0,-7 2-48 0,5-5-16 16,3-8 0-16,2-3-48 0,3-6-16 0,2-3 0 16,2-2 0-16,-2-7-16 0,3-3 0 0,2-3 0 15,2-3 0-15,1-4-224 0,2 4 144 0,3-2-144 0,4 2 128 16,4 3-128-16,2-1-192 0,0 3 32 0,0 7 16 16,2 2-384-1,3-1-80-15,2 2-16 0,2-1-12352 0,1 3-2464 0</inkml:trace>
  <inkml:trace contextRef="#ctx0" brushRef="#br0" timeOffset="19298.66">12723 2244 8287 0,'0'0'736'0,"0"0"-592"16,0 0-144-16,0 0 0 0,0 0 2176 0,0 0 384 15,0 0 96-15,9 5 16 0,-9-5-880 0,16 5-192 16,3-2-16-16,2-3-16 0,1-1-160 0,3-3-48 15,4 1 0-15,3 2 0 0,4 1-272 0,5-1-48 16,1-1-16-16,1 0 0 0,2-1-352 0,-3-1-80 16,-3-1-16-16,-3 3 0 0,-2-2-320 0,-3 4-80 15,-7 0-16-15,-1-1 0 0,-6-2-160 0,-1 2 160 16,-5 1-160-16,-11 0 160 0,11 1-160 0,-11-1-224 16,0 0 48-16,0 0-10128 15,0 0-2016-15</inkml:trace>
  <inkml:trace contextRef="#ctx0" brushRef="#br0" timeOffset="19549.18">13150 1950 14735 0,'0'0'1312'0,"0"0"-1056"0,0 0-256 0,0 0 0 15,0 14 3088-15,-5 4 560 0,0 0 128 0,-3 4 0 16,-1 1-2160-16,0 1-432 0,0 2-96 0,0 2 0 15,-2 7-144-15,1-2-32 0,0 1 0 0,-3 3 0 16,-1 4-288-16,-1 3-64 0,1 1-16 0,0 2 0 0,1-2-256 0,0-1-48 16,4-6-16-16,0-4 0 15,3 0-224-15,1-6 128 0,1-2-128 0,2-7 0 16,2-1-160-16,2-2-128 0,1-6-32 0,1-1 0 16,-4-9-1648-16,0 0-336 15,11 5-64-15,0-5-11840 0</inkml:trace>
  <inkml:trace contextRef="#ctx0" brushRef="#br0" timeOffset="20157.14">13845 2033 16991 0,'0'0'752'0,"0"0"144"0,0 0-704 0,0 0-192 0,0 0 0 0,0 0 0 15,0 0 1296-15,12-1 240 0,-4-2 32 0,4-1 16 16,2-4-288-16,2-1-48 0,2-5-16 0,1-3 0 15,2 2-720-15,0 1-160 0,1 1-32 0,1 1 0 0,0 0-176 16,-3 3-144-16,-2 2 192 0,-4 1-192 16,-3 1 128-16,-11 5-128 0,0 0 0 0,0 0 0 0,0 0 0 0,0 0 0 15,0 0 0-15,0 0 0 0,-13 5 0 0,-4 4 0 16,-6 0 0-16,-3 4-144 0,0 0 144 0,-4 2 0 16,0 7 0-16,-2-1 0 0,-1-2 144 0,1 0 64 15,0 2 16-15,1-2 0 0,0-2 320 0,2 0 64 16,1 1 16-16,3-2 0 0,4 1 32 0,5-1 16 15,3 2 0-15,4-5 0 0,5-5-304 0,4 2-64 16,3-3-16-16,6 3 0 0,5-3-160 0,5 2-128 16,4 1 192-16,2 0-192 0,2-4 160 0,5 1-160 15,4 3 128-15,0 3-128 0,-4 2 0 0,0 3 0 16,-3 2 128-16,-3 0-128 0,-3 1 0 0,-4-2 0 16,-5 2 144-16,-2 1-144 0,-6 1 320 0,-3-3 0 15,-3-1 0-15,-4-2 0 0,-5 1 240 0,-2-6 32 0,-6 1 16 0,-2 1 0 16,-3-1-96-16,-4-3 0 15,-1 1-16-15,-6-4 0 0,-3-1-496 0,1-3 128 0,-1-2-128 16,3-2 0 0,0-2-320-16,4-3-128 0,2-2 0 0,7-2-16 15,3 1-2672-15,6-2-512 0</inkml:trace>
  <inkml:trace contextRef="#ctx0" brushRef="#br0" timeOffset="20516.79">14308 2343 23951 0,'0'0'1056'15,"-4"12"224"-15,0 3-1024 0,0 3-256 0,1 2 0 0,-1 5 0 0,-1-2 1344 0,-2 3 224 16,1 0 32-16,1 0 16 0,0 2-272 0,2-5-64 16,-1 0-16-16,3 0 0 0,0-1-592 0,3-4-112 15,2-1-32-15,1-5 0 0,2-1-288 0,0-3-64 16,3-2-16-16,3-6 0 0,1-4-16 0,0-4 0 15,3-1 0-15,0-3 0 0,3-4 64 0,-3 0 16 16,4-3 0-16,-9 3 0 0,2-1-48 0,0-2-16 16,-1-1 0-16,0-1 0 0,-2-3 64 0,1-3 16 15,-2 3 0-15,-1-2 0 0,-2 5-16 0,0 3 0 16,-1 3 0-16,-1 5 0 0,-1-2-224 0,1 8 0 16,-5 4 0-16,0 0 0 0,0 0 0 0,0 13 0 15,0 1-144-15,0 9 144 0,-4 1 0 0,0 7 0 16,-2-2-128-16,-2 5 128 0,-1 8 0 0,-2-1 0 15,-3 1 0-15,-8 23 0 0,1-3 0 0,1-2 0 16,-1-6 0-16,1-4 0 0,-3-8 0 0,3-7 0 16,3 0 0-16,2-9 0 0,2-1 0 0,3-8 0 15,1-5 0-15,5-3-144 16,4-9-1616-16,0 0-320 0,0 0-64 0</inkml:trace>
  <inkml:trace contextRef="#ctx0" brushRef="#br0" timeOffset="20872.75">15184 1742 23951 0,'0'0'2128'0,"0"0"-1696"16,0 0-432-16,0 0 0 0,0 0 1312 0,0 0 176 16,-2 13 48-16,-2 1 0 0,-2 4-208 0,-1 3-48 15,-4 1 0-15,0 1 0 0,-2 3-368 0,0 0-80 16,1 3 0-16,0-4-16 0,0 3-480 0,0-5-80 15,2-2-32-15,1-4 0 0,1-1-96 0,2-2-128 16,0-6 176-16,1 3-176 16,5-11-656-16,-4 7-240 0,4-7-64 0,0 0-9776 15,0 0-1952-15</inkml:trace>
  <inkml:trace contextRef="#ctx0" brushRef="#br0" timeOffset="21415">15499 2258 18431 0,'0'0'1632'0,"0"0"-1312"0,9 4-320 0,2-3 0 16,3-2 1088-16,4 0 128 0,2-1 48 0,6 1 0 15,4 0 0-15,5-2 0 0,1-2 0 0,4 0 0 16,2-1-512-16,0-4-112 0,0 1 0 0,1-3-16 16,0 2-432-16,-2 1-64 0,-2 2-128 0,-3 0 176 15,-2 3-336-15,-7 1-64 0,-1-1-16 0,-8 2-12912 16</inkml:trace>
  <inkml:trace contextRef="#ctx0" brushRef="#br0" timeOffset="21543.08">15660 2469 28047 0,'0'0'1232'0,"-2"10"272"0,6 3-1200 0,4-3-304 16,1-1 0-16,5-1 0 0,3-1 448 0,4-3 48 16,5-1 0-16,3-3 0 0,3-2 336 0,3 0 64 15,7-3 0-15,2-4 16 0,1 0-416 0,8-3-96 16,2 1-16-16,-1 3 0 16,-5 7-1408-16,-3 0-304 0,-1 1-48 0</inkml:trace>
  <inkml:trace contextRef="#ctx0" brushRef="#br0" timeOffset="22975.62">18215 1334 8287 0,'0'0'736'0,"0"0"-592"0,0 0-144 0,0 0 0 16,0 0 736-16,0 0 112 0,0 0 32 0,0 0 0 15,0 0-512-15,0 0-112 0,0 0 0 0,0 0-16 16,0 0-112-16,0 0-128 0,0 0 176 0,0 0-176 15,0 0 400-15,0 0-16 0,-1 11-16 0,1-11 0 0,0 0-112 0,0 0 0 16,0 0-16-16</inkml:trace>
  <inkml:trace contextRef="#ctx0" brushRef="#br0" timeOffset="23452.1">17165 2225 15775 0,'-15'-1'704'0,"15"1"128"0,-9 0-656 0,9 0-176 0,0 0 0 0,0 0 0 0,0 0 1664 0,0 0 320 15,0 0 48-15,0 0 16 0,0 0-656 0,12 2-128 16,9 1-32-16,3-3 0 0,4-1-80 0,3-2 0 16,4 0-16-16,6-3 0 0,1-1-304 0,4 1-64 15,1-4-16-15,1 4 0 0,2-2-192 0,-2 4-48 16,-1 1 0-16,-5 1 0 0,-5 0-304 0,-4 1-64 16,-3-1-16-16,-3 0 0 0,-3-1-128 0,-5 2 0 15,-5 1 0-15,-2 0 0 16,-3-1-1472-16,-9 1-320 0,0 0-64 0,0 0-12576 0</inkml:trace>
  <inkml:trace contextRef="#ctx0" brushRef="#br0" timeOffset="24007.59">18473 1719 10127 0,'0'0'896'0,"0"0"-704"0,0 0-192 0,0 0 0 16,0 0 1056-16,0 0 176 0,3-6 48 0,-3 6 0 15,0 0-16-15,0 0 0 0,0 0 0 0,0 0 0 0,0 0-240 16,0 0-32-16,-9 1-16 0,0 3 0 15,0-2-16-15,9-2-16 0,-10 4 0 0,0 1 0 0,-2 2-64 0,2-1-16 16,0-1 0-16,1 5 0 0,-4 0-112 0,1 3-32 16,-1 2 0-16,0 3 0 0,-1 1-96 0,-1 3-32 15,-4 1 0-15,1 5 0 0,-1 7-192 0,0 2-32 16,-1-1-16-16,2-1 0 0,0 0-160 0,3-1-48 16,1 2 0-16,4-3 0 0,3-7-144 0,5 1 0 15,3-4 0-15,4 2 128 0,4 2-128 0,2-4 192 16,3-3-192-16,6-2 192 0,-1-1 160 0,6-3 32 15,0-2 16-15,2-4 0 0,0-6-80 0,1 1-32 16,0-1 0-16,0-4 0 0,-4-2-80 0,-6 0-16 0,1 1 0 16,-1-5 0-16,-3-1-16 0,1-1-16 15,1 0 0-15,-1-4 0 0,-2 0 48 0,-2 0 16 16,-1 2 0-16,-1 0 0 0,-3-4 48 0,-2 2 16 0,-4 3 0 0,-2-2 0 16,-2 2 32-16,-2 1 0 15,-4-3 0-15,-1 5 0 0,-3-2-128 0,-6 2-32 0,-1 0 0 0,1 5 0 16,-1 2-160-16,-2 3 0 0,3 3 144 15,-1 3-144-15,1-3 0 0,1 5 0 16,0-2 0-16,1 1 0 0,2-3-384 0,2 2 16 0,2-1 0 16,5-2 0-1,-2 6-2352-15,3-5-480 0,5-6-80 0</inkml:trace>
  <inkml:trace contextRef="#ctx0" brushRef="#br0" timeOffset="24538.51">19052 1923 14559 0,'-4'-8'640'0,"4"8"144"0,-3-8-624 0,3 8-160 0,0 0 0 15,-1-6 0-15,1 6 1472 0,0 0 256 0,0 0 48 0,0 0 16 16,4-8-624-16,-4 8-112 0,0 0-32 0,15 5 0 16,0 2-192-16,1 5-32 0,-1 0-16 0,3 6 0 0,1 3-208 0,2 3-32 15,5 2-16-15,-2 3 0 0,3 0-48 0,1 2-16 16,-2 3 0-16,2 0 0 0,-5-2-192 0,-3 0-32 15,2-4-16-15,-4 0 0 0,-2-4-64 0,-2 0-16 16,-2-3 0-16,-2-4 0 0,-4-1-144 0,1-4 160 16,-2 0-160-16,-5-12 160 0,2 12-160 0,-2-12-256 15,0 0 64-15,0 0 16 16,0 0-2064-16,0 0-432 0</inkml:trace>
  <inkml:trace contextRef="#ctx0" brushRef="#br0" timeOffset="24794.25">19514 1868 19343 0,'0'0'1728'0,"0"0"-1392"16,0 0-336-16,0 0 0 0,0 0 576 0,0 0 64 15,-2 11 0-15,-3-1 0 0,-2 3 784 0,-3 6 176 0,-5 5 16 0,1 4 16 16,-4 0-464-16,2 2-80 0,0 0-32 0,0 2 0 15,-3 0-240-15,0-1-48 16,-2 1-16-16,1-1 0 0,0-2-224 0,1 1-32 0,1 2-16 0,3-4 0 16,1 0-224-16,2-4-64 0,2-2 0 15,1-1 0-15,3-3-192 0,1-4 144 0,1-1-144 0,4-3 128 16,0-10-128-16,0 0-272 0,0 0 64 0,0 0 16 16,14-7-2032-16,1-2-400 15,0-4-64-15</inkml:trace>
  <inkml:trace contextRef="#ctx0" brushRef="#br0" timeOffset="25004.12">19780 2370 24879 0,'-3'16'2208'0,"2"5"-1760"15,1 3-448-15,-2 3 0 0,-2 2 1072 0,-1-1 128 16,0 0 16-16,-2-2 16 0,1 0-256 0,0-3-48 15,-2-3-16-15,0-2 0 0,2-2-464 0,0 1-112 16,2-3-16-16,-1-5 0 0,1 1-320 0,1-4 0 16,3-6 0-16,0 0-9920 15,0 0-2064-15</inkml:trace>
  <inkml:trace contextRef="#ctx0" brushRef="#br0" timeOffset="25636.34">20414 2151 9215 0,'0'0'816'0,"0"0"-656"16,0 0-160-16,0 0 0 0,0 0 1760 0,13 7 320 15,-2-2 64-15,2 0 16 0,1-5-272 0,5 0-48 0,3-1-16 0,3-1 0 16,2-2-384-16,-4 3-80 0,5 0-16 0,5-2 0 16,2 1-384-16,6 1-96 0,2 1-16 0,3-3 0 15,2 0-400-15,-3 0-64 0,1-1-32 0,-4 0 0 16,-4 2-160-16,-4-2-48 15,-4-1 0-15,-2 2 0 0,-2 1-144 0,-3-1 0 0,-5 2 0 0,-3-2 0 16,-2 1-1264-16,-3-2-336 16,-4 1-64-16,-6 3-7184 0,0 0-1456 0</inkml:trace>
  <inkml:trace contextRef="#ctx0" brushRef="#br0" timeOffset="25873.59">20990 1803 25743 0,'0'0'1136'0,"0"0"240"0,0 0-1104 0,0 0-272 15,0 0 0-15,6 8 0 0,0-2 912 0,-6 7 128 16,-2-4 32-16,-2 5 0 0,-1 1 32 0,-1 6 16 16,-3 6 0-16,0 1 0 0,0 3-416 0,-1 3-96 15,-1-2-16-15,1 0 0 0,-3 1-176 0,0 0-32 16,0-2-16-16,1 2 0 0,-1-2-192 0,0-1-48 15,1 1 0-15,0-6 0 0,2 2-128 0,2-5 0 16,-1-2 144-16,4-2-144 16,0-3-384-16,3 0-128 0,0-5-48 0,5-1-10272 15,-3-9-2064-15</inkml:trace>
  <inkml:trace contextRef="#ctx0" brushRef="#br0" timeOffset="26542.02">21749 1886 20495 0,'0'0'896'0,"0"0"208"0,8-2-880 0,2 0-224 16,0-1 0-16,4-2 0 0,2 1 1024 0,2 1 176 16,3 0 16-16,3-1 16 0,5-3-208 0,3 0-64 15,-2-3 0-15,2 2 0 0,-1-2-560 0,-2 3-112 16,-4-4-32-16,-2 5 0 0,-4-1-128 0,-2 0-128 0,-3 2 144 0,-3-1-144 15,-2 1 0-15,-4 1-256 16,-5 4 16-16,0 0 16 16,0 0-528-16,0 0-96 0,-11 0-32 0,-5 1 0 15,-3 2 128-15,-6 0 32 0,-2 3 0 0,-5-1 0 0,-2 2 464 0,-3 3 80 16,-1-2 32-16,0 2 0 0,-1-2 320 0,-2 2 64 0,3 3 16 0,1-2 0 16,3 1 400-16,3-2 96 0,2 0 16 0,1 1 0 15,4-3 0-15,5 3 0 0,5-2 0 16,3 3 0-16,5-2-256 0,6 1-64 0,6 2 0 15,7-3 0-15,4 2 112 0,3 2 16 0,8 0 0 0,-5-5 0 16,4 5-224-16,4 0-32 0,5-2-16 0,1 3 0 16,2 2-112-16,-1 1 0 0,-2 1-16 0,-4 0 0 15,-4 1-176-15,-4-1 0 0,-5-1 144 0,-4 0-144 0,-3-2 240 0,-5 1-32 16,-4-2 0-16,-3 2 0 0,-4-1 96 16,-5 1 16-16,-4-1 0 0,-6-6 0 0,-5 2-64 0,-3 1 0 15,-2-4 0-15,-1 2 0 0,-2-5-96 0,-13 5-32 16,6-8 0-16,3 0 0 0,5-3-128 0,4-3 0 15,4 0 0-15,5-5 0 16,4 2-1792-16,4-1-272 0,5-2-64 0,5-1-16 0</inkml:trace>
  <inkml:trace contextRef="#ctx0" brushRef="#br0" timeOffset="26774.89">22623 2010 12895 0,'0'0'1152'0,"0"0"-928"0,0 0-224 0,0 0 0 16,4 8 2896-16,-1 3 544 0,-1 3 96 0,1 0 32 15,-2 2-1664-15,2 1-336 0,-1 4-64 0,2 2-16 16,0 1-576-16,1 5-112 0,0-1-32 0,4 1 0 15,-1 3-352-15,-1 0-80 0,1-1-16 0,1 2 0 16,0-1-192-16,0-1-128 0,-1-7 128 0,0-2-128 16,1-3 0-16,-1-2-208 0,-2-4 16 0,0-1 16 15,1-6-752-15,-1-2-160 0,-6-4-16 0,8-4-8480 16,-1-4-1680-16</inkml:trace>
  <inkml:trace contextRef="#ctx0" brushRef="#br0" timeOffset="26987.07">22845 1933 24879 0,'-2'6'2208'0,"0"5"-1760"15,-2 2-448-15,-1 4 0 0,-1 3 608 0,-3 4 32 16,-4 2 16-16,-1 3 0 0,-1-1 640 0,-2 4 128 16,1-1 32-16,-2 5 0 0,-1 1-560 0,-2 2-96 15,0-2-32-15,-1 1 0 0,-1 3-432 0,2-4-80 16,0-3-32-16,4-5 0 0,0 1-224 0,2-8 128 15,3-3-128-15,2-2 0 16,3-4-1344-16,3-6-352 0,4-7-80 0,0 0-12528 0</inkml:trace>
  <inkml:trace contextRef="#ctx0" brushRef="#br0" timeOffset="27404.3">23244 2414 16575 0,'0'0'736'0,"0"0"160"0,0 0-720 0,5 7-176 0,4-3 0 0,-2-1 0 0,0 0 1296 0,2 1 240 15,1-3 32-15,1 0 16 0,2-1-224 0,1 2-32 16,2-1-16-16,1 0 0 0,0 0-512 15,-1 2-96-15,1 1-32 0,-5 3 0 0,1 1-336 0,-3 2-64 16,-2-1-16-16,-3 4 0 0,-3 3-48 0,-3 1-16 16,-4 2 0-16,-4-1 0 0,-4 1-48 0,-2 0-16 15,-3 1 0-15,-2 3 0 0,-2-5 208 0,3 0 48 16,-1-1 0-16,1 0 0 0,1-3 336 0,2-1 80 16,4 1 16-16,1-3 0 0,2 3-256 0,3-3-48 15,2-4-16-15,2 2 0 0,4 0-224 0,3 1-32 16,2-3-16-16,4 4 0 0,1-5 192 0,4 3 32 15,3-2 16-15,4 4 0 0,2-5-192 0,3 2-32 0,2 1-16 0,3-3 0 16,3 3-32-16,0-4-16 16,-2 0 0-16,0 0 0 0,2-2-48 0,-4-1 0 15,-3-1 0-15,-1 1 0 0,-3-2-128 0,-2 0 0 0,-3 1-160 16,-2 1-12256-16,-2 1-2432 0</inkml:trace>
  <inkml:trace contextRef="#ctx0" brushRef="#br0" timeOffset="31755.31">7101 12410 3679 0,'0'0'320'0,"0"0"-320"0,11 4 0 0,0-4 0 15,0-3 640-15</inkml:trace>
  <inkml:trace contextRef="#ctx0" brushRef="#br0" timeOffset="33024.8">7781 11711 13823 0,'0'0'608'0,"0"0"128"0,0 0-592 0,-3-9-144 0,3 9 0 0,0 0 0 16,0 0 1344-16,0 0 224 0,0 0 48 0,0 0 16 15,0 0-560-15,10 0-112 0,-2 3-32 0,1 4 0 16,1 3 80-16,1 4 16 0,3 3 0 0,2 5 0 16,4 7-192-16,-1 4-16 0,0 0-16 0,1 6 0 15,1 2-272-15,0 7-48 0,0-2-16 0,-1 4 0 0,-2 3-112 0,2 2-32 16,-2-3 0-16,0-1 0 16,0-6-96-16,-3 2-32 0,0-3 0 0,-1-4 0 0,0-8-16 0,-1-3-16 15,-6-1 0-15,2-5 0 0,-1-1-32 0,-1-3 0 16,-1-6 0-16,-1-2 0 0,-2-5-128 0,-3-6 128 15,0 0-128-15,0 0 128 16,0 0-1616-16,0 0-336 0,0 0-64 0,3-11-11488 16</inkml:trace>
  <inkml:trace contextRef="#ctx0" brushRef="#br0" timeOffset="33309.72">8431 11669 22975 0,'0'0'1024'0,"3"-8"192"0,-3 8-960 0,0 0-256 16,0 0 0-16,0 0 0 0,0 0 656 0,0 0 96 15,0 0 16-15,0 0 0 0,-3 14 160 0,-2 4 32 0,-2 4 16 0,-4 3 0 16,-1 7-272-16,-2 2-64 0,0 4-16 15,-1 4 0-15,-2 4 208 0,-2 6 64 0,-3 3 0 0,1 3 0 16,-1 7-144-16,1-1-32 0,-1 1 0 0,0-1 0 16,1-1-208-16,2-1-32 0,-2-2-16 0,4-4 0 15,-4-2-208-15,1-4-32 0,-2-2-16 0,3-6 0 16,3-4-208-16,-1-1 176 0,2-5-176 0,2-5 160 16,3-2-160-16,4-6-224 0,1-4 48 0,2-4 16 15,3-11-2320-15,0 0-464 0,0 0-80 16</inkml:trace>
  <inkml:trace contextRef="#ctx0" brushRef="#br0" timeOffset="33707.53">8739 12664 24879 0,'0'0'2208'0,"0"0"-1760"16,0 0-448-16,0 0 0 0,11-5 1456 0,3-1 208 16,3 2 32-16,3 2 16 0,3 0-864 0,3 1-160 0,-1 0-48 0,3 1 0 15,-3 1-240-15,0 3-48 0,-5 2-16 0,0 3 0 16,-2-3-160-16,-3 7-48 0,-1 2 0 0,-4 3 0 16,-2 1 112-16,-2 3 16 0,1 3 0 0,-6 3 0 15,-5 4 80-15,-2-4 32 0,-2 0 0 16,-1 1 0-16,-1-2 144 0,1-7 16 0,-2 1 16 0,-6 8 0 15,3-5 176-15,4-8 48 0,0 2 0 0,0-1 0 16,1-2-32-16,1 0 0 0,2-2 0 0,3-3 0 16,1 2-288-16,1-2-48 0,-1 0-16 0,5-4 0 15,2 3-192-15,1-4-64 0,3 4 0 0,4-4 0 16,1-1-128-16,2 0 0 0,2 2 0 0,5-3-176 16,0-6 176-16,1-1 0 0,0 2-144 0,9-4 144 15,-2-5-912-15,-2 4-112 0,-4-7-32 16,-3 0 0-16,-3 0-2208 0,-1-1-448 15,4-13-96-15,-6 2-16 0</inkml:trace>
  <inkml:trace contextRef="#ctx0" brushRef="#br0" timeOffset="34206.71">9822 11093 21183 0,'-1'-4'1888'0,"1"4"-1504"16,0 0-384-16,0 0 0 0,0 0 1984 0,-5 9 320 15,-3 3 64-15,-1 6 0 0,-1 4-1712 0,-3 6-336 0,-3 0-80 0,-2 5-16 16,-2 2 224-16,-1 3 64 15,0 5 0-15,-1-2 0 0,-2 2 224 0,-2 3 48 0,5 1 16 16,-1-5 0-16,1-7-192 0,2-2-32 0,1-7-16 0,4-5 0 16,1-5 176-16,4-5 32 0,9-11 16 0,0 0 0 15,0 0-112-15,0 0-32 0,0 0 0 0,10-16 0 16,2-3-64-16,3-7-32 0,3 2 0 0,2-5 0 16,4-2-384-16,-1-2-160 0,0-1 128 0,0 1-128 15,0 0 0-15,0 2 0 0,-2-2 128 0,0 3-128 0,-1 6 0 0,-1 4 0 16,-2 5 0-16,-3 5 0 0,-3 5 192 0,-11 5-32 15,0 0-16-15,0 0 0 0,6 14-144 0,-4 5 0 16,-6 1 0-16,-5 6 0 0,-5 4 0 0,-4 3 0 16,-3 3 0-16,-2-3 128 0,-3-4-128 0,2 0 0 15,1 1 144-15,0-9-144 0,3-4 256 0,2-6 0 16,4-1-16-16,3-3 0 0,1-5 48 0,10-2 16 16,-8-2 0-16,3-3 0 0,0-5-304 0,4-3 0 15,1-5 0-15,2-1 0 16,2 0-1408-16,5 1-384 0,2 0-64 0,3 0-17408 0</inkml:trace>
  <inkml:trace contextRef="#ctx0" brushRef="#br0" timeOffset="36740.4">2421 6487 13471 0,'0'0'592'0,"0"0"128"0,4-8-576 15,-4 8-144-15,0 0 0 0,0 0 0 0,0-10 592 0,0 10 96 16,0 0 16-16,0 0 0 0,-10-7-256 0,-1 3-64 16,-2-1 0-16,-1 3 0 0,-3 2-192 0,0 4-32 15,-4 0-16-15,0 2 0 0,-3 6-144 0,-1 2 0 16,1-3 0-16,-1 3 0 0,-2 3 176 0,-2-2 0 16,-3 0 0-16,-1 2 0 0,3 2 176 0,-3 2 32 15,-3 2 16-15,0 1 0 0,1 2-80 0,-1-1 0 16,1 4-16-16,0 3 0 0,3 3-16 0,2 3 0 15,-3 1 0-15,1 3 0 0,0-1-160 0,2-1-128 16,4 1 144-16,1 2-144 0,2-1 128 0,3 0-128 16,2 0 0-16,0 0 0 0,-1 5 0 0,0-2 128 0,0 0-128 15,2 1 0-15,2 4 0 0,1-2 0 16,0 0 128-16,2-1-128 0,1-1 0 0,4-3 176 16,0 4-176-16,2-3 160 0,0-3-160 0,1 3-144 0,2-2 144 0,-2 3-208 15,4 1 208-15,3 2 128 0,-1-6 0 0,2 3-128 16,1-4 0-16,1 2 0 0,1 3 0 0,0-3 0 15,2-1 0-15,1-3 0 0,1 2 0 0,0-1 0 16,1-1 0-16,1-1 0 0,3 0-160 0,0 0 160 16,2-1 0-16,2-3 0 0,3-2 0 0,1-2 0 15,3 1 192-15,0-2-64 0,-2-3 0 0,6-1 0 16,-1-5 48-16,1-1 0 0,-1-2 0 0,2-2 0 16,2-2-16-16,1-2 0 0,0 1 0 0,5-7 0 15,-1-1-160-15,0-2 0 0,1-3 144 0,-6 0-144 16,-3-1-640-16,-5 0-208 15,-1-1-48-15</inkml:trace>
  <inkml:trace contextRef="#ctx0" brushRef="#br0" timeOffset="37044.51">2109 8443 27071 0,'0'0'1200'0,"0"0"240"0,9-6-1152 0,2 3-288 16,2 3 0-16,2 1 0 0,2 3 0 0,0 0 0 16,4 5 0-16,0 4 0 0,0 3 0 0,0 2 0 15,2 0 0-15,-2 2 0 0,-1 3 0 0,-1 5 0 16,-3-1 0-16,0 2 0 0,-2 0 0 0,0 0 0 15,-2 2 128-15,-3-1-128 0,-2-3 0 0,-1 4 0 0,-1-1 0 0,-1 1 0 16,-2-2 0-16,0 1 0 0,-2-2 0 0,-3 3 0 16,-4-4 128-16,-2-1-128 0,-2 1 192 0,-3 0-192 15,-1 1 240-15,-5 0-64 0,-2-3-16 16,-1 2 0-16,1-2-160 0,-3 2 0 0,0-3 0 0,1 5-8256 16,-3 3-1744-16</inkml:trace>
  <inkml:trace contextRef="#ctx0" brushRef="#br0" timeOffset="37864.28">2200 10054 6447 0,'4'-17'576'0,"-1"6"-576"0,2-1 0 0,-1-1 0 0,-1-1 1728 0,1 6 224 15,0-4 48-15,-3 2 16 0,2 0-800 0,-3 1-176 16,0 9-16-16,-4-8-16 0,-2 3-176 0,-1-2-16 16,-2 1-16-16,-1 5 0 0,-2 2-240 15,-1 5-48-15,-1 2-16 0,-7 1 0 0,-1 3-176 0,-3 2-48 16,0 2 0-16,-2 2 0 0,-2 1-272 0,0 1 128 15,-2 2-128-15,1 4 0 0,-2 0 128 0,3 3-128 16,0 4 0-16,-1 2 0 0,1 0 144 0,0 2-144 16,0 3 0-16,1 0 144 0,-2 1-144 0,4 3 0 15,-5 0 144-15,-1 3-144 0,-1-4 0 0,0 5 128 16,0 2-128-16,0-1 0 0,2 2 0 0,0 1 0 16,4-1 0-16,2 1 128 0,2-1-128 0,3-4 0 15,3 1 0-15,3 2 0 0,3-4 0 0,1 0 0 0,1-3 0 0,1 0 128 16,-2-5 32-16,5 3 16 15,2 2 0-15,1-4 0 0,-1-3-16 0,3 1 0 16,1 0 0-16,2 1 0 0,1 0-32 0,-3-1 0 16,3-3 0-16,0 1 0 0,-1-1-128 0,3 0 0 0,-3-2 144 15,2-3-144-15,1 0 128 0,-1-2-128 0,0 0 160 16,2-6-160-16,2 0 224 0,1-2-48 0,2-1-16 16,1-1 0-16,-1 1-32 0,5-1-128 0,2-6 192 0,1 1-64 15,2-5 0-15,3 3-128 0,2-3 192 0,2-1-64 16,3 0-128-16,0-3 0 0,1 0 144 0,0-3-144 15,-3 0 0-15,2 0 128 0,0 0-128 0,-2-2 0 16,-3 1-272 0,0 0-128-16,-1-1-32 0,-1 0-11456 0</inkml:trace>
  <inkml:trace contextRef="#ctx0" brushRef="#br0" timeOffset="38159.75">2078 11597 17503 0,'-2'-11'1552'0,"2"11"-1232"16,1-8-320-16,-1 8 0 0,10-4 1888 0,2 0 320 16,-1 1 64-16,1 5 16 0,0 3-1728 0,2 4-352 15,1 2-64-15,1 4-16 0,-1 3 0 0,1 2-128 16,5 5 192-16,-3 3-64 0,-4 2 112 0,0-1 16 15,-2 6 0-15,1 0 0 0,-3 2-128 0,0-1 0 16,-1-1-128-16,-2 0 192 0,-2-1-192 0,-2-1 176 16,-3 1-176-16,-2-1 160 0,-3 0-32 0,-4-1-128 0,-2 2 192 0,-2 2-64 15,-2-2-128-15,-6 2-272 16,-4 0 64-16,-2-2-12336 0</inkml:trace>
  <inkml:trace contextRef="#ctx0" brushRef="#br0" timeOffset="39379.11">487 8224 25391 0,'-12'6'1120'0,"2"-5"240"0,-4 0-1088 0,0 0-272 15,5-1 0-15,0 0 0 0,1 2 0 0,8-2 0 0,-8 3-128 0,8-3 128 16,0 0 752-16,0 0 240 0,-5 11 48 0,5-11 16 16,2 12-224-16,2-3-32 15,3 1-16-15,1-2 0 0,6 1-352 0,4-3-80 0,1 3-16 16,2 0 0-16,-1 0-176 0,0 0-32 15,1 0-128-15,2 0 192 0,2 0-192 0,-1-1 0 0,3 1 0 0,-13-4 0 16,4 1-144-16,-1 0-80 16,1-1-16-16,0-1 0 0,-1-3-1472 0,-1-1-288 0,-2 0-64 0</inkml:trace>
  <inkml:trace contextRef="#ctx0" brushRef="#br0" timeOffset="39882.75">464 8444 30399 0,'-14'25'2704'0,"9"-15"-2160"16,5-10-1040-16,0 0-208 0,-9-3-32 0,9 3-16 0,-6-10 320 0,1-1 64 16,-1-2 16-16,4-5 0 0,1-1 352 0,2-5 0 15,1 0 0-15,4-6 0 0,1 1 0 0,1-3 0 16,-1-3-160-16,1 2 160 15,1 0-512-15,-1 1-16 0,-1 1 0 0,1 1 0 16,2 1-832-16,-2 3-176 0,-2 7-16 0,0 3-16 16,-1 3 48-16,-1 4 16 0,0-1 0 0,0 4 0 15,-4 6 608-15,0 0 112 0,0 0 16 0,0 0 16 0,0 0 1600 0,0 0 320 16,0 0 64-16,5 8 16 0,-5-8 496 0,5 16 112 0,-5-1 0 0,3 3 16 16,-3 2-336-16,0 2-80 0,-3 1-16 0,3-4 0 15,0 0-224-15,4 0-64 0,-2 0 0 0,2 1 0 16,1-1-256-16,2 0-64 0,0 0-16 0,2-2 0 15,-1-3-416-15,2 0-80 0,-1-8 0 0,0-1-16 16,-9-5-304-16,11 4 0 0,-11-4 128 0,13-7-128 16,-2-1 0-16,-3-5 0 0,-2-1 0 0,1-1 0 0,-2-3 0 15,-1 0 0-15,-2 1 128 0,-1-1-128 0,-1-1 0 0,0 0 0 16,-1 0 128-16,0 2-128 0,0 2 0 0,-1 2 128 16,1-1-128-16,2 4 0 0,-1 2 128 0,0 8-128 15,0 0 0-15,0 0 0 0,4-6 0 0,-4 6 160 16,5 0-160-16,2 0 128 0,0 1-128 0,3 0 0 15,-1 2 144-15,4-2-144 0,-2 2 0 0,1-1 0 16,6 5-160-16,-6-3 160 16,-12-4-1360-16,11 0-176 0,-11 0-16 0,0 0-16 15,0-16-1168-15,-6 2-224 0,-2-2-48 0</inkml:trace>
  <inkml:trace contextRef="#ctx0" brushRef="#br0" timeOffset="40133.22">483 7445 18431 0,'0'0'1632'0,"-13"-2"-1312"16,1-5-320-16,-1 2 0 16,0 2 592-16,0 0 48 0,1-1 16 0,-1 3 0 0,0 1-144 0,3 1-16 15,1 2-16-15,9-3 0 0,0 0 160 0,0 0 16 16,-5 6 16-16,5-6 0 0,0 12 160 0,4-2 16 0,2 1 16 0,7 4 0 16,4 2-272-16,0 3-48 0,5 1-16 0,0 1 0 15,-1 1-320-15,1 0-64 0,-1-1-16 0,1 1 0 16,3 1 16-16,-3-4 0 0,0-2 0 0,-10-12 0 15,1 3-144-15,0-4 0 0,-2 0 0 16,1-2 128 0,-2-3-448-16,-1-1-80 0,-3-3-32 0,0-4 0 0,-2-4-608 15,-8 5-128-15,2-6-32 0</inkml:trace>
  <inkml:trace contextRef="#ctx0" brushRef="#br0" timeOffset="40416.01">530 7408 8287 0,'0'0'368'0,"3"12"80"15,-2-2-448-15,1 3 0 0,0-3 0 0,0 1 0 0,-1 2 2096 0,2-3 336 16,1 2 64-16,-2-3 0 0,1 1-1280 0,-1 0-272 16,-2-10-48-16,0 0-16 0,0 0-144 0,0 0-32 15,0 0 0-15,0 0 0 0,0 0-32 0,0 0-16 16,0 0 0-16,9-9 0 0,-5 0-32 0,1-2-16 15,-2-5 0-15,-1 2 0 0,-2 2-144 0,0-3-16 16,-1-2-16-16,1 0 0 0,-1 0-208 0,1-1-32 16,-1-1-16-16,-1 2 0 0,2-2-176 0,0 1 0 15,2 1 0-15,-1 0 0 0,-1 1-144 0,1 3-112 16,2 3-32-16,-3 10 0 16,2-12-736-16,-2 12-128 0,0 0-48 0</inkml:trace>
  <inkml:trace contextRef="#ctx0" brushRef="#br0" timeOffset="40719.04">627 7372 11967 0,'0'0'1072'15,"0"0"-864"-15,0 0-208 0,9 6 0 0,-9-6 1504 0,7 4 256 16,-7-4 48-16,10 5 16 0,-10-5-560 0,9 4-112 16,-9-4-32-16,7 1 0 0,0-2-272 0,1 1-48 15,-1-3-16-15,1 1 0 0,1-2-144 0,1 1-48 16,0-1 0-16,11-2 0 0,-2-4-304 0,0 4-64 16,-3-5-16-16,1 5 0 0,-2-3-208 0,0 1 0 15,-1 2 128-15,-1-4-128 0,-1 0-128 0,-2 1-80 16,-3-4-16-16,0 6 0 15,-2-2-672-15,-1 2-128 0,-4-3-16 0</inkml:trace>
  <inkml:trace contextRef="#ctx0" brushRef="#br0" timeOffset="41070.86">685 6985 16575 0,'4'26'1472'0,"-4"-12"-1168"0,0 1-304 0,-3 0 0 0,6-2 3216 0,-2-4 592 0,-1-9 112 0,5 10 32 15,-5-10-3120-15,0 0-608 0,0 0-224 0,0 0 144 16,0 0 80-16,0 0 16 0,0 0 0 0,10-4 0 16,-2-5-240-16,-3 2 176 0,-1-5-176 0,-3-1 160 15,-1 1-160-15,0-2 0 0,0-2 0 0,-1 2 0 0,-2 2 0 0,0-1 0 16,-4-1 0-16,2 3 0 0,0 2 784 0,3 6 128 15,-4 1 32-15,1 0 0 16,0 0-1488-16,5 2-288 0,-5 0-64 0,0 4-16 0,5-4 1232 0,-6 9 240 16,3 3 48-16,5 2 16 0,1 0-80 0,1-4-16 15,1 6 0-15,2 0 0 0,0 2-336 0,2 0-192 16,1 1 192-16,2-3-192 0,-1 0 0 0,8 6 0 16,-2-6 0-16,-3-9 0 0,-2-4 0 0,2-6-192 15,-3-2 16-15,-2-5 16 16,-1-3-1680-16,0-6-336 0,-2-5-64 0</inkml:trace>
  <inkml:trace contextRef="#ctx0" brushRef="#br0" timeOffset="41592.57">878 5998 20271 0,'0'0'1792'0,"0"0"-1424"0,0 0-368 0,0 0 0 15,0 0 448-15,-5 10 0 0,1-3 16 0,3 5 0 0,-1-2 544 0,2 3 96 16,2-1 32-16,2 1 0 0,0 5-464 0,2 1-96 15,3 3 0-15,4 0-16 16,5 1-208-16,-1 3-32 0,2-2-16 0,2-1 0 0,-2 1-112 0,1-4 0 16,3 1-16-16,-4-2 0 0,-1-3-176 0,0-2 0 15,-3-4 144-15,-2 1-144 0,-3-6 0 0,-10-5 0 16,0 0 0-16,7-4 0 0,-1-6 0 0,-8-2 0 16,-4-6 0-16,-6-6 0 0,-4-2 0 0,-6-9 0 15,-6-2 0-15,-2-1 0 0,-3-4 0 0,-3 2 0 16,-2-2 0-16,0 1 128 0,-4 3-128 0,18 19 0 15,-5-2 0-15,-4 1 0 0,-4 0 0 0,-3-2 0 16,0-1 128-16,-1 3-128 0,3 1 160 0,-26-8-32 16,20 6-128-16,13 8 192 0,11 3-192 0,9 6 176 15,11 4-176-15,0 0 160 0,13 9 96 0,10 5 32 16,7 4 0-16,3 1 0 0,2 2-288 0,-12-8 0 16,5 2 0-16,5 2 0 0,4 1 800 0,1 2 160 15,4-1 16-15,1 0 16 16,2 0-1664-16,34 14-336 0,-18-7-64 0,-12-10-16 15,-12-2 304-15,-9-3 48 0,-6-4 16 0,-6-3 0 16,-1-4-1936-16,-6-4-384 0,-9 4-80 0</inkml:trace>
  <inkml:trace contextRef="#ctx0" brushRef="#br0" timeOffset="41939.47">985 5780 12895 0,'4'19'576'0,"-2"-5"112"0,1 3-560 0,1-3-128 0,0-2 0 0,2 0 0 0,0-6 2368 0,2 1 448 16,-8-7 96-16,0 0 16 0,0 0-1792 0,0 0-368 15,8-7-64-15,-5-2 0 0,-3-5-176 0,-2-2-16 16,-4-3-16-16,-2-2 0 0,-2 0-272 0,-3 1-48 16,-1-2-16-16,0 2 0 0,0 1-160 0,1 1 0 15,-2 2 144-15,1 4-144 0,1 3 128 0,2 0-128 16,2 4 160-16,9 5-160 0,0 0 224 0,0 0-48 15,0 0-16-15,4 11 0 0,2 2 192 0,4 1 32 16,6 3 16-16,1 0 0 0,3 2-192 0,0-1-32 16,1-3-16-16,1 1 0 0,-4-4-160 0,0-3 0 15,-2 0 0-15,-1-4 0 0,1-3 0 0,-4-1 0 16,1-2-160-16,-3-3 160 16,-3-3-1648-16,-2 0-224 0,-1-3-48 0</inkml:trace>
  <inkml:trace contextRef="#ctx0" brushRef="#br0" timeOffset="42176.59">1094 5408 10127 0,'2'15'896'0,"0"-2"-704"0,2 6-192 0,1-1 0 16,2-3 2944-16,0 3 576 0,2-1 96 0,0 1 32 16,0 3-2704-16,-2-4-544 0,0 1-96 0,0-4-32 15,1 0 256-15,-2 0 48 0,1-2 16 0,-7-12 0 16,2 7-80-16,-2-7-32 0,0 0 0 0,0 0 0 0,0 0 64 15,-7-2 16-15,-3-7 0 0,-2 0 0 0,-2-5-352 0,1-3-64 16,2 0-16-16,1-1 0 0,0 0-128 0,2 0 0 16,3-1 144-16,1 1-144 0,2 2 0 0,2 1 0 15,1 2 0-15,3 0 0 0,-1 0 0 16,4 5-240-16,-1-3 64 0,2 6 16 16,-1-2-1840-16,0 2-368 0</inkml:trace>
  <inkml:trace contextRef="#ctx0" brushRef="#br0" timeOffset="42360.71">1158 5161 27359 0,'0'0'1216'0,"9"13"240"0,4 2-1168 0,1-1-288 0,0-2 0 0,0 0 0 16,2 1 0-16,2-3 128 15,0 2-128-15,-2-5 0 0,-1 1 224 0,-1-3-64 16,0-3-16-16,2 1 0 16,-1-2-2544-16,-1-1-512 0</inkml:trace>
  <inkml:trace contextRef="#ctx0" brushRef="#br0" timeOffset="43521.82">381 12185 23951 0,'-11'4'2128'0,"-2"1"-1696"16,13-5-432-16,-13 4 0 0,2-2 304 0,11-2-32 15,0 0 0-15,-5 9 0 0,5-9 368 0,-1 9 80 16,2-1 16-16,4 1 0 0,1-3-256 0,5 3-48 15,3-3-16-15,3 4 0 0,7 1-416 0,3 1 0 16,1 1 0-16,5 0 0 0,0 1 0 0,-9-5 0 16,8-2 0-16,1 3 0 0,5-2 0 0,3 2 0 15,5-1 0-15,1 1 0 16,2-2-560-16,37 7-80 0,-19-3-32 0</inkml:trace>
  <inkml:trace contextRef="#ctx0" brushRef="#br0" timeOffset="43756.61">694 12519 27647 0,'0'0'1216'0,"0"0"256"16,-5 2-1168-16,0-2-304 0,1-3 0 0,-1-4 0 0,-1-1 0 0,1-5-224 15,-1-1 32-15,4-4 16 0,-4-20 48 0,0 1 0 16,5-1 0-16,1 1 0 16,3 1-416-16,1 0-80 0,1 0-16 0</inkml:trace>
  <inkml:trace contextRef="#ctx0" brushRef="#br0" timeOffset="44000.12">718 11869 15663 0,'0'0'1392'16,"0"0"-1120"-16,0 0-272 0,0 0 0 0,-7 9 1952 0,1-3 336 15,3 5 64-15,-1 0 16 0,0 0-1120 0,1 3-224 0,1 1-32 0,2 0-16 16,1 1-496-16,3 4-96 0,1 2-32 0,1-1 0 16,5 1-352-16,0 2 0 0,2-2 0 0,2-2 0 15,2 0 0-15,0 1 0 0,0-4 0 16,-1-1 0-16,1-2 0 0,-1-7 0 0,1 1 0 0,1-6 0 16,0-2 0-16,-2-3 0 0,-1-5 0 0,-6-1 0 15,0-5 0-15,-4-1 128 0,2-3-128 0,-5-1 0 16,-2-1 192-16,-1-2-48 0,1-2 0 0,-1 2 0 15,-2 2-144-15,2 0 128 0,2-1-128 0,2 2 128 16,-1 1-128-16,-1 2 0 0,1-1 0 0,0 2 0 16,1-1-512-16,-1 0-64 15,2 1-32-15</inkml:trace>
  <inkml:trace contextRef="#ctx0" brushRef="#br0" timeOffset="44289.62">342 11215 30399 0,'-6'28'2704'0,"3"-7"-2160"0,2-1-544 0,2 0 0 16,3-1-224-16,3 2-160 0,4-1-16 0,5-1-16 0,6 0 224 0,1 0 32 0,3-2 16 0,4-2 0 16,0-1 336-16,1 1 80 0,2-1 16 0,1-1 0 15,3 0-288-15,-16-3 0 16,5-3 0-16,2 5 0 0,1-3 0 0,2 2-352 0,2-3 48 0</inkml:trace>
  <inkml:trace contextRef="#ctx0" brushRef="#br0" timeOffset="44642.11">483 11034 26719 0,'-5'5'2368'16,"0"1"-1888"-16,5-6-480 0,0 10 0 15,0-2-368-15,2 3-160 0,2 3-48 0,0 1 0 0,2-1 720 0,3 3 144 16,1 1 32-16,2 1 0 0,1-1-192 0,2 3-128 16,1 1 144-16,2 1-144 0,0 1 128 0,0 1-128 15,0-2 0-15,-10-9 0 0,3 0 0 0,-1-1 0 16,0 1 0-16,-1 0 0 0,0-3 0 0,-2-2-192 16,1 0 192-16,2 1-208 0,-10-10-64 0,0 0-16 15,0 0 0-15,0 0 0 0,0 0 128 0,0 0 32 16,8-9 0-16,-1-3 0 0,1 0 272 0,2 2 64 15,2-4 16-15,2 1 0 0,2-2-16 0,3-1 0 0,5-2 0 0,1 2 0 16,0 0-208-16,0-1 0 16,3 0 0-16,-5 0 0 0,-1 1-144 0,-2-2-128 15,-1-3-32-15</inkml:trace>
  <inkml:trace contextRef="#ctx0" brushRef="#br0" timeOffset="45075.55">838 10760 20271 0,'0'0'896'0,"0"12"192"16,0-1-880-16,0-11-208 0,0 0 0 0,0 0 0 0,7 5 576 0,-7-5 64 15,9-1 0-15,-1-2 16 0,-2-4-208 0,-2-1-64 16,-1-5 0-16,-2 2 0 0,-1-4-128 0,-1-3-16 16,-2-2-16-16,-1-2 0 0,-1-1-224 0,-3 2 0 15,0-5 0-15,-1 5 0 0,0 1 0 0,0 4 0 16,-1 2 0-16,0 4 0 0,-2-2 0 0,1 6 0 15,2 5-160-15,-1 1 160 0,-1 1 0 0,3 5 0 16,0 6 0-16,3 2 176 0,2 4 336 0,6 3 80 16,2 3 16-16,4 6 0 0,1 0 48 0,4 1 16 15,1 0 0-15,4 0 0 0,3-6-128 0,1 1-32 16,2-7 0-16,-1-1 0 0,3-6-272 0,-3-2-64 16,-1-1-16-16,-1-2 0 0,-1-5-160 0,1-3-224 15,-4-7 48-15,-4 1 16 16,-2-1-2336-16,-3-5-448 0</inkml:trace>
  <inkml:trace contextRef="#ctx0" brushRef="#br0" timeOffset="45692.96">983 10026 19695 0,'0'0'864'0,"0"0"192"0,0 0-848 0,0 0-208 15,0 0 0-15,0 0 0 0,0 0 128 0,-7 8 0 0,7-8-128 0,-6 9 192 16,1 3 432-16,0-3 80 16,0 2 0-16,0 3 16 0,1 0-128 0,1 0-16 0,1 4-16 0,3 2 0 15,4 1-288-15,1 0-48 16,3 1-16-16,3 4 0 0,0 0-208 0,4 2 176 16,3-3-176-16,1 3 160 0,-1-1-16 0,0 0 0 15,0-3 0-15,-1 0 0 0,-3-1 128 0,1-8 32 0,-1-3 0 0,-2-6 0 16,-13-6 64-16,12 0 16 0,-12 0 0 0,9-8 0 15,-4-4-208-15,-2-5-48 0,-3-3 0 0,-4-3 0 16,-5-5 0-16,-4-1 0 0,-1-6 0 0,-2 0 0 16,-2-3-128-16,0-2 0 0,-2 2 0 0,-2 0 0 15,-3-2 0-15,-4 4-272 0,-3 0 64 0,-5 3 16 16,-4 1 16-16,1 4 16 0,-1 0 0 0,2 4 0 16,2-3 160-16,18 17 0 0,-2-5 0 0,1 1 0 0,0 0 0 0,2 3 0 15,3-2 0-15,2 3 0 0,3 2 0 16,-3-2 144-16,3 5-144 0,10 5 0 0,0 0 208 0,6 13-64 15,2 2-16-15,6 4 0 0,4 1-128 0,-6-6 128 16,5 1-128-16,2 1 128 0,2 0-128 0,7 3 0 16,2 4 0-16,1-1-176 0,5 1 176 0,33 22 0 15,-11-5 0-15,-7-5 0 0,-9-4 0 0,-5-7 0 16,-4-1 0-16,-5-3 0 16,-4-3-512-16,-5-3 0 0,0-1-16 0,-2-6-7776 15,-5-1-1552-15</inkml:trace>
  <inkml:trace contextRef="#ctx0" brushRef="#br0" timeOffset="46064.38">1133 9932 4607 0,'-2'14'400'0,"2"-1"-400"0,0-1 0 0,3-1 0 16,-3-11 4880-16,4 8 896 0,-4-8 176 0,0 0 48 16,0 0-4688-16,0 0-928 0,0 0-192 0,0 0-48 15,5-10 224-15,-3-5 32 0,-2-2 16 0,-2-1 0 16,-2-1-288-16,-1 0-128 0,0-2 128 0,0-2-128 0,0 1 0 16,0 0 0-16,-1 3 0 0,0-1 0 0,-2 1 0 0,2 2 0 15,-2 3 0-15,5 4 0 0,-4 1 0 0,7 9 0 16,-7-3 0-16,7 3 0 0,0 0 0 0,0 0 0 15,0 0 0-15,0 0 0 0,0 8 0 0,2 5 0 16,2 0 128-16,1-2-128 0,1 3 208 0,5 2-32 16,-4-4-16-16,6-2 0 0,-2-1-160 0,3-2 192 15,-2 0-192-15,1 0 192 0,-1-5-192 0,1 1 0 16,-2-3 0-16,-11 0 0 16,12-4-320-16,1-1-80 0,-2-1-32 0,-1 0-8048 15,-3-5-1616-15</inkml:trace>
  <inkml:trace contextRef="#ctx0" brushRef="#br0" timeOffset="46369.11">1155 9537 25391 0,'0'32'1120'0,"2"-10"240"0,-1 6-1088 0,2-3-272 0,2 5 0 0,4-4 0 15,1 5-176-15,0-5-80 0,-3 2-32 0,2-5 0 16,-1-1 832-16,0-1 160 0,-2-1 48 0,0-7 0 16,-1 0-240-16,-5-13-32 0,0 0-16 0,0 0 0 15,0 0-64-15,0 0-16 0,0 0 0 0,-1-9 0 16,-6-5-384-16,0-3 0 0,1-5 128 0,-3-3-128 16,-4-1 0-16,2-2 0 0,1 0 0 0,2-1 0 15,-1 1 0-15,4 1 0 0,1-1-192 0,-1 2 192 0,3-5-240 0,0 6 80 16,2-2 16-16,3 3 0 0,1 1-160 15,1 1-16-15,1 3-16 0,4 1 0 16,2 2-1520-16,-2 3-288 0,-3-1-64 0,0 3-16 0</inkml:trace>
  <inkml:trace contextRef="#ctx0" brushRef="#br0" timeOffset="46637.35">1270 9206 23039 0,'-3'15'2048'0,"2"2"-1648"16,0-1-400-16,3 3 0 0,2 1 864 0,1 3 96 15,2 0 0-15,3 0 16 0,1 4-768 0,3-3-208 0,-1 1 0 0,3 1 0 16,1-5 256-16,2 4-16 16,3 0-16-16,-2-2 0 0,0-2-224 0,2 1 0 0,-3-4 0 0,-1-4 0 15,-3-3-1344 1,0-2-320-16,1-1-64 0</inkml:trace>
  <inkml:trace contextRef="#ctx0" brushRef="#br0" timeOffset="47212.74">1410 9177 19343 0,'0'0'1728'0,"3"10"-1392"0,0 2-336 0,3 2 0 15,1-3 688-15,4 3 64 0,3 0 16 0,3 1 0 16,-3-3-384-16,3 1-80 0,3 1-16 0,0 1 0 16,-2-1 112-16,-2-2 32 0,-1 1 0 0,-1-1 0 0,-2-3-112 0,2 0 0 15,-5-6-16-15,-9-3 0 0,9 2 176 0,-9-2 32 16,0 0 16-16,3-5 0 0,1-5-272 0,-5 0-48 15,-3-3-16-15,-3-5 0 0,-2 0-16 0,-3 1-16 16,1-1 0-16,-3-3 0 0,-3 0-160 0,3-1 0 16,-2 2 144-16,1 0-144 0,-1-1 0 0,4 1 0 15,-1 1 0-15,1 1 0 0,2 3 0 0,4 2 0 16,2 4 0-16,4 9 0 0,-1-11-288 0,1 11-80 16,5-7-16-16,-5 7 0 15,0 0-1888-15,0 0-384 0,0 0-80 0</inkml:trace>
  <inkml:trace contextRef="#ctx0" brushRef="#br0" timeOffset="47634.14">1666 8906 21183 0,'0'0'944'0,"-5"10"192"0,2 1-912 0,-3-2-224 16,5 1 0-16,0-2 0 0,1-8 1408 0,0 14 256 0,-1 0 32 0,2 1 16 16,0-1-944-16,0-1-176 0,3 1-32 0,0 2-16 15,1 5-416-15,3-2-128 0,-4 1 0 0,2 1 0 16,2-1 0-16,0-2 0 0,1-1-192 0,-1-3 48 16,-2 0 144-16,1-1-192 0,-1-5 192 0,-6-8-192 15,0 0 192-15,0 0-208 0,0 0 80 0,0 0 128 16,0 0-272-16,0 0 64 0,3-8 16 0,-5-5 0 15,2 1 192-15,-1-1 0 0,-7-1 0 0,2-1 0 0,-3 0 0 0,2 1 0 16,0 1 0-16,3 0 0 0,2 3 0 0,2 10 0 16,0 0 0-16,0 0 0 0,0 0 128 0,0 0-128 15,10-3 0-15,1 9 0 0,0-1 192 0,1 5 0 16,2 1-16-16,2 2 0 0,-2-3-176 0,1 2 0 16,0 2 0-16,0-4 0 0,1 0 0 0,-1 1-176 15,-1-3 48-15,-1 2 0 0,-3-4-176 0,-1 1-16 16,-9-7-16-16,0 0 0 15,0 0-1392-15,0 0-256 0,0 0-64 0,0 0-7776 0</inkml:trace>
  <inkml:trace contextRef="#ctx0" brushRef="#br0" timeOffset="47791.21">1466 8924 28559 0,'-11'30'1264'0,"8"-7"272"0,1 0-1232 0,4 1-304 0,4 1 0 0,0-3 0 16,6-2 1216-16,-1-2 176 0,6-1 32 15,2-2 16-15,1-7-1120 0,0-2-320 0,3-5 0 0,0-6 128 16,0-3-272-16,3-3-64 0,0-4-16 0,3-7-14608 16</inkml:trace>
  <inkml:trace contextRef="#ctx0" brushRef="#br0" timeOffset="49052.56">11284 12054 21183 0,'0'0'1888'0,"0"0"-1504"0,11-7-384 15,4 2 0-15,6 2 512 0,7-1 16 0,6-5 16 0,8 4 0 16,5 3-400-16,1-5-144 0,2 2 0 0,3 1 144 16,2-2-144-16,2 2 128 0,2 5-128 0,0 3 128 15,2-1 0-15,-2-1 0 0,-3 0 0 0,-7 1 0 16,-8 4-128-16,-2-2 192 0,-3-3-192 0,-4 4 192 16,-5 2-384-16,-3 0-64 0,-4 2 0 0,-6-1-16 0</inkml:trace>
  <inkml:trace contextRef="#ctx0" brushRef="#br0" timeOffset="49248.64">11716 12450 24879 0,'-8'8'2208'0,"2"1"-1760"16,3-4-448-16,7 3 0 0,5-4 2672 0,6 1 448 15,7 4 80-15,6-2 32 0,5-3-2304 0,8 0-464 16,4 0-80-16,11-4-32 0,2-1-80 0,1-4-16 15,0-2 0-15,-1-2 0 0,2 3 48 0,4 0 0 0,-2-2 0 0,4 2 0 16,3 1-304-16,-5-4 160 16,-3 2-160-16,-3 1 128 15,-5 1-2400-15,-3 0-480 0</inkml:trace>
  <inkml:trace contextRef="#ctx0" brushRef="#br0" timeOffset="50863.25">18126 2831 5519 0,'-18'-14'496'0,"8"9"-496"16,0-5 0-16,0 5 0 0,1 0 2000 0,0-3 304 16,0 2 64-16,-1-2 16 0,0 3-976 0,1 3-192 15,0 0-32-15,9 2-16 0,-9-1-368 0,9 1-80 16,0 0-16-16,0 0 0 0,0 0-48 0,0 0-16 16,0 0 0-16,0 0 0 0,0 0-320 0,0 0-64 15,15 3 0-15,3-1-16 0,3 0-16 0,5 0 0 16,1 2 0-16,6 0 0 0,4-2-48 0,5 2-16 15,5 0 0-15,5 0 0 0,5-4-16 0,5-3 0 0,-1 2 0 0,6 0 0 16,2 1 144-16,3 1 32 0,4 0 0 0,3-2 0 16,3-2 144-16,1 1 48 0,3 0 0 0,3 2 0 15,3 4 16-15,2-1 16 0,1-2 0 0,3 3 0 16,1 0-112-16,1-2-32 0,-4 1 0 0,2 1 0 16,-3 3-192-16,2 0-32 0,0 3-16 0,-2-3 0 15,0 1-160-15,1-2 0 0,-6-1 144 0,0 4-144 16,-1-2 0-16,0 2 0 0,0-3 0 0,-3 2 128 0,1-1-128 15,-3 0 0-15,-2 3 0 0,-2-1 0 0,1 2 0 0,-3-3 176 16,1 2-176-16,-1-4 192 0,-2 3-32 0,0-2 0 16,-1 1 0-16,-1 0 0 0,-4-2-160 0,4 1 0 15,-2-3 0-15,3-2 128 0,0 1-128 0,-4-1 192 16,-5 1-192-16,-1 1 192 0,0-1-192 0,-4 0 0 16,-3-1 0-16,2 2 0 0,0 0 0 0,-4 0 0 15,-3-2 0-15,-2 2 0 0,-4 0 0 0,0 0 0 16,-6 0 0-16,0-2 0 0,-2-2 0 0,-1 3 0 15,0 1 128-15,-2-2-128 0,-1 2 0 0,0-3 0 16,0 0 144-16,-3 2-144 0,-4-3 0 0,1 1 0 16,-1 1 0-16,0-1 128 0,-5-1-128 0,1 2 0 15,-2-2 0-15,-3 0 128 0,1 0-128 0,-5 0 0 16,-1 0 0-16,-2 0 0 0,-3 0 0 0,-9 0 0 16,0 0 0-16,0 0 0 0,0 0 0 0,0 0 144 15,0 0-144-15,0 0 0 0,-14 2 160 0,-3-1-160 16,0 1 128-16,-5 2-128 0,-1-2 0 0,-2-1 0 15,-2 1-144-15,-4 1 144 16,-8-2-1888-16,-4 2-272 0,-2 1-48 0</inkml:trace>
  <inkml:trace contextRef="#ctx0" brushRef="#br0" timeOffset="52373.32">13476 12141 17391 0,'0'0'768'0,"-10"2"160"0,0-1-736 0,2 1-192 15,8-2 0-15,0 0 0 0,0 0 1440 0,0 0 256 16,0 0 48-16,0 0 16 0,0 0-512 0,0 0-96 16,9 6-32-16,4 2 0 0,5-4-16 0,4-1 0 15,2 0 0-15,4-1 0 0,3-2-304 0,5 0-64 16,3-1-16-16,0 0 0 0,0 0-336 0,3-1-64 15,0 0 0-15,-1 1-16 0,-2 1-160 0,0 1-16 16,2 1-128-16,-4 1 192 0,0-1-192 0,-3 4 128 16,-2-3-128-16,0 0 0 15,-6-1-1200-15,0 0-336 0,-5-1-64 0</inkml:trace>
  <inkml:trace contextRef="#ctx0" brushRef="#br0" timeOffset="52909.53">15072 11414 11055 0,'0'0'976'0,"0"0"-784"15,-9-3-192-15,-3 2 0 0,2 1 2592 0,-1 4 480 16,-1 1 80-16,0 4 32 0,-5-1-2096 0,-1 5-432 0,-3 4-80 0,-2-1 0 16,-4 2 176-16,2 2 32 15,-3 2 16-15,-2 6 0 0,-1 2 272 0,-2 5 48 0,-2 0 16 0,2 9 0 16,2 0-176-16,1 6-48 16,5 3 0-16,1 2 0 0,3 2-528 0,2 4-96 15,2 0-32-15,3 2 0 0,2-2-256 0,4 0 0 16,2-3 128-16,5-6-128 0,5-6 0 0,3-6 0 0,3-8 128 0,4-2-128 15,4 1 0-15,6-7 160 16,6-1-160-16,0-4 128 0,2-6-128 0,2-6 0 16,3-1 0-16,-1-5 128 0,-2-5-128 0,2-2 0 0,-1 1 144 0,1-7-144 15,-2-1 0-15,0-2 0 0,-1-1 0 0,2-1 128 16,0 1-128-16,-2-5 0 0,-1 0 0 0,-3-4 0 16,-2 3 0-16,-4 1 0 0,-4 2 0 0,-5 3 0 15,-4-2 0-15,-5 1 144 0,0 2-144 0,-7 0 0 16,-7-2 160-16,-5 2-160 0,-4 4 128 0,-5-3-128 15,-6 1 256-15,-3 5-16 0,-3 3-16 0,-1 1 0 16,1 6-32-16,-1 3 0 0,2-1 0 0,1 1 0 16,1 4-192-16,3-3 128 0,4 3-128 0,4-2 0 15,3 1 0-15,5 0-160 0,4-5 0 0,9-3 0 16,0 0-1632-16,0 0-336 0,11-2-64 16,3-4-7760-16,3-5-1552 0</inkml:trace>
  <inkml:trace contextRef="#ctx0" brushRef="#br0" timeOffset="53191.38">15470 11825 27407 0,'-12'-19'1216'0,"7"8"256"0,3-1-1184 0,0 1-288 16,0 3 0-16,2 8 0 0,0 0 464 0,0 0 48 15,0 0 0-15,0 0 0 0,0 0 128 0,6 9 48 16,0 4 0-16,2 5 0 0,1 2 144 0,1 6 16 15,0 3 16-15,2 5 0 0,4 0-256 0,1 3-48 16,-1 1-16-16,2 2 0 0,0 2-192 0,2-3-32 16,2-1-16-16,-1-1 0 0,-1 0-304 0,-1-1 0 15,-3-2 128-15,2-7-128 0,0-2 0 0,-2-6-144 0,1-5 16 0,-3-4 0 32,-2 0-480-32,1-4-96 0,0-6 0 0,-2-4-9984 0,-1-8-2000 0</inkml:trace>
  <inkml:trace contextRef="#ctx0" brushRef="#br0" timeOffset="53406.71">15925 11720 18431 0,'0'0'1632'0,"-7"-3"-1312"0,1-2-320 0,6 5 0 16,0 0 3328-16,0 0 608 0,-5 14 112 0,-2 4 32 0,-3 0-2896 0,-1 5-576 15,-3 2-112-15,-1 6-32 0,-6-2 416 0,0 5 80 16,-3 6 0-16,1-1 16 0,0-1-112 0,0 3-32 15,1 1 0-15,1 1 0 0,2 0-384 0,1 2-64 16,0-5-32-16,4 0 0 0,1-3-352 0,4-6 0 16,-1 0 0-16,3-6 0 15,2 0-304-15,2-6-128 0,3-8-16 0,3-1-16 16,2-2-1520-16,-5-8-288 0,11-4-64 0,3-5-13488 0</inkml:trace>
  <inkml:trace contextRef="#ctx0" brushRef="#br0" timeOffset="53599.85">16151 12269 31327 0,'-9'15'1392'0,"5"-3"272"0,3 4-1328 0,1 5-336 0,1 7 0 0,0 1 0 16,1 1 880-16,-2 5 96 0,-3 3 32 16,1-4 0-16,-7-3-224 0,0-1-32 0,-3-3-16 0,1 2 0 15,0-4-320-15,-1 5-64 0,-1-1-16 0,3-2 0 16,3-8-336-16,2-2 144 0,2 0-144 0,2-6 0 15,1-11-960 1,0 0-320-16,0 0-48 0,11-2-14656 0</inkml:trace>
  <inkml:trace contextRef="#ctx0" brushRef="#br0" timeOffset="53887.34">16731 11504 28559 0,'0'0'2544'0,"0"0"-2032"16,0 0-512-16,-6 10 0 0,3 1 320 0,0 9-16 15,-1 5-16-15,0 0 0 0,1 7 288 0,-4 1 48 16,1 2 16-16,-2-1 0 0,1 1 240 0,-1 2 48 15,0 3 16-15,1-1 0 0,-2 3-432 0,0 0-96 16,0-4-16-16,0 0 0 0,2-1-400 0,0-4 0 0,2-7 0 16,1-4 0-1,4-2-576-15,-1-8-160 0,1-12-32 0,0 0-9632 16,0 0-1936-16</inkml:trace>
  <inkml:trace contextRef="#ctx0" brushRef="#br0" timeOffset="54060.36">16508 11912 35295 0,'-6'-9'1568'0,"6"9"320"0,0 0-1504 0,2-6-384 0,5 1 0 0,-1 1 0 16,4 2 336-16,7 1 0 0,-1-4 0 0,3 3 0 15,0-2-208-15,7-1-128 0,0 0 128 0,2-2-128 16,2-2 0-16,-4 3 0 0,1-3 0 0,0 0 128 16,1 0-1024-16,-2 0-192 0,-1 3-32 0,0-4-9104 15,-5-3-1808-15</inkml:trace>
  <inkml:trace contextRef="#ctx0" brushRef="#br0" timeOffset="54540.34">17503 11241 22111 0,'0'0'1968'0,"7"-8"-1584"16,0 0-384-16,4 2 0 0,-1 0 1248 0,1-3 160 15,2 3 48-15,0-2 0 0,-2-1-672 0,-1 0-128 0,-1 3-16 0,-1 1-16 16,-2-3 16-16,-6 8 16 16,8-8 0-16,-8 8 0 0,0 0-144 0,0 0-16 15,1-6-16-15,-1 6 0 0,0 0-176 0,-9 1-48 16,-6 3 0-16,-3 0 0 0,-2 2-112 0,-3 3-16 15,-3 3-128-15,0-1 192 0,-4 2 256 0,1 5 32 0,-3-1 16 0,3 4 0 16,1-1 160-16,3 2 48 0,2 1 0 0,4-3 0 16,1-1-352-16,5-1-64 0,3 1-16 0,5-1 0 0,3-1-272 0,4 1 160 15,4 0-160-15,6 0 128 0,2 0-128 0,5 1 128 16,4 1-128-16,2 0 128 0,2 3-128 16,2 1 0-16,-1-1 0 0,-2 4 128 0,-1-3-128 15,-2 1 0-15,0 2 144 0,-3-4-144 0,-7 2 0 0,-2-2 0 16,-2 0 0-16,-3-1 0 0,-4-3 128 0,-4 1-128 15,-1-4 160-15,-5-1-160 0,-2 0 384 16,-5-1-32-16,-2 0 0 0,-2-4 0 0,-4 2-48 16,3-4-16-16,-2 1 0 0,-1-5 0 0,-1 1-160 0,1 0-128 15,2-1 192-15,0-4-192 0,0-4-192 0,3-2-160 16,3 1-32-16,3-3 0 16,3-3-2064-16,8-1-432 0,4 1-64 0,7-4-32 0</inkml:trace>
  <inkml:trace contextRef="#ctx0" brushRef="#br0" timeOffset="54786.77">18140 11387 23951 0,'0'0'2128'0,"5"-9"-1696"0,0 3-432 0,-5 6 0 16,12-3 2384-16,-1 7 400 0,1 1 80 0,-2 1 16 15,-2 6-1952-15,0 2-384 0,3 1-80 0,-3 4-16 16,1 1 176-16,0 3 16 0,1 1 16 0,1 4 0 15,-1 3-128-15,0-1-16 0,-2 1-16 0,-1 2 0 16,-2-1-272-16,0-2-48 0,-2 3-16 0,-1-1 0 16,0 1-160-16,-1-6 0 0,0 0 0 0,2-6-176 15,-1-3-160-15,2-3-48 0,0 0 0 0,1-7 0 16,-5-8-1040-16,9 3-224 0,1-5-32 0,2-3-13984 16</inkml:trace>
  <inkml:trace contextRef="#ctx0" brushRef="#br0" timeOffset="55066.8">18617 11300 35007 0,'0'0'3120'0,"-8"-3"-2496"16,8 3-496-16,-9 3-128 0,0 3 704 0,1 2 112 16,-3 5 16-16,-1 4 16 0,-5 2-464 0,-1 2-80 15,-3 5-32-15,-2 2 0 0,-1 1 352 0,-3 4 64 16,0 0 16-16,-1 1 0 0,0-3-128 0,0 3 0 0,2 1-16 0,2 0 0 15,2 3-336-15,0 0-64 16,5-1-16-16,3-1 0 0,1-1-144 0,5-2 0 16,1-1-192-16,4-4 192 15,3-5-784-15,5-4-48 0,3-2 0 0,2-7 0 16,3-3-2160-16,4-4-432 0,10-6-96 0,6-4 0 0</inkml:trace>
  <inkml:trace contextRef="#ctx0" brushRef="#br0" timeOffset="55421.73">18942 11879 31327 0,'0'0'1392'0,"0"0"272"16,9-1-1328-16,4 1-336 0,2-2 0 0,2 4 0 0,-2-1 496 0,3 3 16 16,1-2 16-16,-1 1 0 0,2 1-304 0,0-1-64 15,1-1-16-15,-1 3 0 0,0 2 560 0,1 1 96 16,2 3 32-16,-6 0 0 0,1 1-32 0,0 5 0 15,-5-3 0-15,-2 1 0 0,-2-1-416 0,-4 1-64 16,-2 1-32-16,-3-1 0 0,-4 3 16 0,-3-1 0 16,-1 4 0-16,-4-4 0 0,-1 0 96 0,-2 0 32 15,-1 0 0-15,-1 0 0 0,1-1 80 0,-1 0 0 16,2-2 16-16,3 1 0 0,3-1-112 0,4 0-32 16,3-5 0-16,4 2 0 0,2-2-80 0,4 1-32 15,4 2 0-15,6-2 0 0,3 1 144 0,5-2 32 16,1 1 0-16,6-1 0 0,4-2-192 0,2-5-16 0,1 2-16 15,0-2 0-15,1-2-96 0,2-1 0 16,1-1-128-16,-1-1 192 0,-3 2-192 0,5-2 0 16,-2 2 0-16,-1-3 0 15,0 0-1536-15,-3 2-368 0,-2 1-64 0,-2-1-18448 0</inkml:trace>
  <inkml:trace contextRef="#ctx0" brushRef="#br1" timeOffset="61781.35">16148 6664 14735 0,'35'-5'1312'0,"4"1"-1056"15,0-3-256-15,0 2 0 0,-1 0 640 0,-4-2 80 16,0 0 16-16,-1 3 0 0,-5-2 48 0,-1 2 16 16,-3 2 0-16,-2 0 0 0,-3 2-272 0,0 2-48 15,-5 0-16-15,-1 1 0 0,-3 1-96 0,-10-4-32 16,0 0 0-16,10 5 0 0,-10-5-160 0,0 0-48 15,0 0 0-15,0 0 0 0,0 0 176 0,0 0 16 16,-11 10 16-16,-5-3 0 0,-3 0 16 0,-2 0 0 16,-6-1 0-16,-4-1 0 0,-5 5 112 0,-5-3 32 15,-4 4 0-15,-7-4 0 0,-6 5 96 0,-3-5 32 0,-4 3 0 0,-1 1 0 16,-3 1-160-16,-2 4-16 16,-4 0-16-16,-5-1 0 0,-6 1-208 0,0 0-32 15,0-1-16-15,-3 6 0 0,-4 0-176 0,-3 0 160 16,-5-4-160-16,2 4 160 0,-1 0-160 0,-7 0 0 0,-8-2 0 0,2-1 0 15,3-2 0-15,-5 1 0 0,-3-1 0 0,0 1 0 16,2-2 128-16,2 1-128 0,-4 0 128 16,-1-1-128-16,0-1 320 0,-1 2 0 0,2 1-16 15,-3 0 0-15,-4 0-16 0,1 0 0 0,4 1 0 16,-5-1 0-16,-2 1-160 0,4 0-128 0,4 0 144 0,-1 0-144 16,-8-3 128-16,9-1-128 0,2-1 0 0,1-1 0 15,-2 2 0-15,4-4 0 0,3-2 0 0,4-2 0 16,2 5 0-16,-2-5 128 0,-1 2-128 0,4-3 0 15,3-3 0-15,0 3 176 0,-6 3-176 0,3-4 160 16,3-2-16-16,3 3 0 0,2 4 0 0,-5-5 0 0,-3-1-144 0,4-1 160 16,4-1-160-16,5 4 160 15,2-1-160-15,-1-1 0 0,-4-3 0 0,3-1 128 0,6-1-128 0,4 1 0 16,2-2 0-16,-1 1 0 0,-3-3 128 0,6 0-128 16,3 0 128-16,5-3-128 0,5 2 160 0,1-1-160 15,2-3 192-15,0 3-192 0,0-4 224 0,5 1-64 16,3-2-16-16,3-1 0 0,3 4 0 0,3-1 0 15,2 3 0-15,1-2 0 0,2 2-144 0,-2-3 160 16,-2 2-160-16,2-1 160 0,1 4-160 0,0-1 0 16,1-2 0-16,3 3 128 0,3-4-128 0,1 3 128 15,1 2-128-15,1 0 128 0,4-1 0 0,1 0 0 16,-2 2 0-16,2 1 0 0,3 1 32 0,1 1 0 16,1 0 0-16,-1 2 0 0,-1 1-160 0,0-2 160 0,2 1-160 15,2 4 160-15,0 2-160 0,2-1 0 16,0 2 0-16,0-2 0 0,1 6 0 0,1 2 0 15,1 2 0-15,1 2 0 0,2 1 0 0,-1 4 0 16,1 6 0-16,1 1 0 0,-1 4-128 0,1 4 128 16,0 3 0-16,-1 4 0 0,1 0 0 0,1 4 0 0,-1 5 0 0,2 4 0 15,-2 2 0-15,0 1 0 0,0 5 0 0,0 1 0 16,0-2 0-16,3 1 0 0,-3 4 0 0,1 3 0 16,-2 0 0-16,1 1 0 0,-2 0 0 0,2 1 0 15,1 4 0-15,0-4 0 0,2 3 0 0,0 2 0 16,-2 1 0-16,2 2 0 0,-2 2 0 0,2 2 0 15,1 0 0-15,-3 3 0 0,-1 3 0 0,2 4 0 16,-1-1 0-16,0 7 0 0,-2 0 0 0,0 2 0 16,0-2 0-16,-2 1 0 0,2 2 0 0,0-3 0 0,1-3 0 15,2-5 0-15,-1 2 0 0,0-4 0 0,2-4 0 16,0 2 0-16,0-2 0 0,-2 3 0 0,-1-2 0 0,-1 1 0 16,-2-6 0-16,-1 3 0 0,-1 2 0 0,-1-1 0 15,1-4 0-15,0 1 0 0,-4-2 0 0,1-4 0 16,-1 1 0-16,3-1 0 0,-2-2 0 0,-2 0 0 15,1-1 0-15,2-4 0 0,0-1 0 0,2-2 0 16,0-4 0-16,2-6 128 0,-1-4-128 0,3-5 0 16,2-3 0-16,1-6 0 0,1-4 0 0,3-1 0 15,-2-3 0-15,1-5 0 0,1 0 0 0,1-4 0 16,-1 1 0-16,2 0 0 0,0-1 0 0,-1-2 0 16,1 2 0-16,0-2 0 0,-1 0 0 0,2 2 0 15,0-6 0-15,0 0 0 0,0-1 0 0,2 2 0 0,2 2 0 0,-1-6 0 16,1-3 0-16,-1 0 0 15,2 0 0-15,1-2 0 0,3-2 0 0,0 0 0 16,2-4 0-16,2 1 0 0,0 0 0 0,2-1 0 0,0 1 0 0,4-2 0 16,2-2 0-16,-1 1 0 0,2-2 0 0,2 2 0 15,5-2 0-15,4 1 0 0,4-2 0 0,4 2 0 16,-2-2 0-16,0 0 0 0,0-1 0 0,1 2 0 16,4-1 0-16,1 0 0 0,1 0 0 15,4 3 0-15,2-2 0 0,4-1 0 0,5-1 0 0,0 1 0 16,-5-2 0-16,3 0 0 0,5-2 0 0,-3-1 0 15,5 2 0-15,5-1 0 0,5 1 0 0,-1 0 0 16,-2 0 0-16,-1-1 0 0,1-1 0 0,4 2 0 0,5-1 0 16,-1 1 0-16,-1 0 0 0,0 0 0 0,2-2 0 0,3 0 0 15,2 2 0-15,0 1 0 0,-1-2 0 0,-1 2 0 16,3-2 0-16,2 1 0 0,5-3 0 16,-5 1 0-16,3 0 0 0,-1-1 0 0,0-3 0 0,6 3 0 15,1 3 128-15,-1-5-128 0,-3 1 0 0,2 2 0 16,1 2 0-16,5-4 0 0,-2 1 0 0,1 0 0 15,-2-2 0-15,2 3 0 0,6 1 0 0,-2-1 0 16,-5-3 0-16,2 3 0 0,3 3 0 0,-1-2 0 16,7-1 0-16,-3 2 0 0,-3-3 0 0,5 2 0 15,4-1 0-15,-4 2 0 0,-6-3 0 0,2 1 0 16,2 4 0-16,2-1 0 0,-2-4 0 0,1 3 0 16,-5 4 0-16,4 0 0 0,5-1 0 0,-3 1 0 15,-5-4 0-15,4 4 0 0,5 4 0 0,-3-2 0 16,-3-4 0-16,3 1 0 0,0 3 0 0,1-2 0 15,3 1 0-15,-1 0 0 0,0-1 0 0,3-1 0 16,4-1 0-16,-3 0 0 0,-3 0 0 0,4 0 0 16,4-1 0-16,-6 1 0 0,-2 0 0 0,0 1 0 15,2 1 0-15,0-2 0 0,-3-2 0 0,-1 1 0 16,0 1 0-16,2 0 0 0,0-2 0 0,-3-1 0 0,-4 2 0 0,3-1 0 16,4 0 0-16,-3-2 0 0,-5 0 0 15,4 2 0-15,-4 2 0 0,1-3 0 0,-3 1 0 0,-2-2 0 16,0 1 0-16,1 1 0 0,4-2 0 0,-4-1 0 15,-3 0 0-15,1 1 0 0,-2-2 0 0,4 1 0 16,-1 1 0-16,0-1 0 0,-5-3 0 0,4 2 0 16,5 1 0-16,-4-3 0 0,-6 3 0 0,0-4 0 15,-1 3 0-15,1 1 0 0,1-3 0 0,-4 2 0 16,-5 2 0-16,2-4 0 0,-1 2 0 0,0 2 0 16,-2-2 0-16,-2 1 0 0,0-1 0 0,-2 1 0 0,0-1 0 15,0 2 0-15,-1 0 128 0,-2 1-128 0,-5-4 0 0,-2 3 0 16,-4 2 0-16,2-1 128 0,-1 1-128 0,-3-1 0 15,-4 2 0-15,-6 0 0 0,-1-1 0 0,-5 2 0 16,-2 2 0-16,-3-1 0 0,-1-2 128 0,-1 1-128 16,-3 1 128-16,-2 0-128 0,-3 2 160 0,-2-2-160 15,-6 0 192-15,-3 2-192 0,-3-2 160 0,-2 0-160 16,-2-2 128-16,0 1-128 0,-3-1 128 0,-2 0-128 16,-2-1 0-16,-2 0 128 0,-1-3-128 0,-1 0 0 15,-2 0 144-15,-1-4-144 0,-1 1 144 0,1-5-144 16,-3-1 192-16,-1-2-192 0,0-2 208 0,-2-2-64 15,-2-2-16-15,1-3 0 0,-1-6 0 0,0-2 0 16,-1-3 0-16,-1-2 0 0,-1-4-128 0,0-6 0 16,-1-4 0-16,0-3 0 0,0-3 0 0,-1-7 0 15,1-2 0-15,0-5 0 0,-1-5 0 0,1-7 0 0,0-7 0 0,2-2-176 16,3 0 176-16,-3-4-128 16,2 1 128-16,0-2-128 0,2 1 128 0,0 2 0 15,0 0 0-15,0 2 0 0,0-1 0 0,1 2 144 0,0-2-144 16,1-2 160-16,2 3 16 0,-3-1 0 0,3-4 0 15,-2 1 0-15,2-4-176 0,2 3 0 0,-3 2 0 16,2 0 0-16,-1-3 0 0,0 1 0 0,-1-1 0 0,1 2 0 16,0 3 0-16,0-1 0 0,1-2-160 0,-3 4 160 15,1-2-192-15,0 6 48 0,-1 5 16 0,1 0 0 16,-2 2 128-16,0 3 0 0,2 4 0 0,-3 1-128 16,0 5 128-16,0-2-128 0,2-1 128 0,1 2-128 0,-2 2 128 0,-1 6-128 15,0-1 128-15,0 3-128 16,-1-1 128-16,-2 1 0 0,1 3 0 0,-3 1 0 0,-2 3 0 15,1-1 0-15,-2 2 0 0,-1 0 0 0,1 5-128 16,-3 3 0-16,0-5 0 0,-1 7 0 16,0-1 128-16,-1 0 0 0,2 2 0 0,-3-1 0 0,1 4 0 0,-2 1 0 15,-3-1 0-15,-2 4-128 0,-3 2 128 0,1 0 0 16,-3 0-144-16,-2 2 144 0,-2 5 0 0,-2-2 0 16,-1 1 128-16,1 2-128 0,-1 4 0 0,0 1-144 15,-2-1 0-15,-1 2 0 0,1-1 144 0,-1 0 0 16,-1-3 0-16,-1 3 0 0,-2 1 0 0,-2 2 0 15,-4-1 0-15,2 1 0 0,1 0 0 0,0 2 0 16,0 0 0-16,-3 2 0 0,-2-1 0 0,0 3 0 16,-2 2 0-16,-2-1 0 0,-2 4 0 0,-2 1 0 15,1-2 0-15,-2-2 0 0,0 3 0 0,0 0 0 16,1 0 0-16,-1 1 0 0,2 0 0 0,-6-1 0 16,-1-5 0-16,1 0 0 0,4 0 0 0,-2 0 0 15,-2 0 0-15,0-1 128 0,1 2-128 0,-4-1 128 16,-2 1-128-16,1-3 128 0,-1-4-128 0,1 4 128 0,1 3-128 0,-2-3 128 15,1 2-128-15,-2-1 176 16,-4 1-176-16,-1 1 192 0,2 0-48 0,1 0 0 0,-2 0 0 0,1 0 0 16,-1-1-144-16,-2 2 192 0,-3 2-192 0,1-2 192 15,0 3-64-15,1 0 0 0,-2-2 0 0,-4 1 0 16,-2 1-128-16,-1 0-144 0,1 0 144 0,0 3-208 16,0 2 208-16,-4 0 0 0,-1 0 0 0,-2 2 0 15,0 1 0-15,1 1 0 0,0 1 0 0,-2 0 0 16,-3 2 0-16,0 2 0 0,-1 0 0 0,3 3 0 15,1 2 0-15,-3-4 0 0,-5 1 0 0,-1 2 0 0,1-2 192 16,1 2-64-16,-1 1 0 0,2 0-128 0,-3-5 192 16,4 2-64-16,1-2 0 0,4 1-128 0,2-2 128 15,2 2-128-15,0-3 0 0,4 3 0 16,7-3-720-16,3 6-208 0,1 0-32 16,1 2-17760-16</inkml:trace>
  <inkml:trace contextRef="#ctx0" brushRef="#br1" timeOffset="64846.49">7038 15851 7359 0,'0'0'656'0,"10"-5"-528"0,-2-3-128 0,0 4 0 16,-8 4 2240-16,10-3 432 0,-10 3 80 0,0 0 0 15,9-2-1280-15,-9 2-272 0,0 0-48 0,0 0-16 16,0 0 48-16,0 0 16 0,0 0 0 0,0 0 0 16,0 0-48-16,0 0 0 0,-10 5 0 0,-2 3 0 15,1-3-512-15,-3 1-96 0,-3 1-32 0,2-2 0 16,-2 0-112-16,0 1-16 0,-4-1-16 0,-2-2 0 16,2-2-64-16,-7 0-16 0,-5 3 0 0,0 0 0 0,-2-6-112 0,0 0-32 15,-2 0 0-15,0 0 0 0,-1 1-16 0,2-1-128 16,3-1 192-16,0-3-64 0,-1 1-128 0,2 1 0 15,4 1 144-15,5 1-144 0,0-2 0 0,6 4 0 16,1 3 0-16,6 2 0 0,1-2 0 0,3 3 0 16,6-6 0-16,-5 10 0 0,2-3 0 0,3-7 0 15,-2 13 0-15,4 1 0 0,3-1 0 0,2-3 0 16,-1 3 0-16,2-3 0 0,-1 2 0 0,4 2 0 16,-4 2 0-16,1 1 0 0,-1 4 0 0,1 0 0 15,0 4 0-15,-1 1 0 0,-2 0 0 0,0 3 0 16,-1 4 0-16,0 1 0 0,1 3 0 0,-2 1 0 15,-1 3 0-15,0 2 0 0,-2-1 0 0,0 4 0 0,0-3 0 0,-2 3 0 16,0-2 0-16,-1 7 0 0,1 0 0 0,-1 1 0 16,-1 2 0-16,0-1 0 0,2 2 0 0,-1-1 0 15,1 1 0-15,-1 0 0 0,1 0 0 0,-2 0 0 16,0-1 0-16,0 0 0 0,0 0 0 0,-1-1 0 16,0-1 0-16,-1 1 0 0,0 1 0 0,-2-1 0 15,0 1 128-15,-1-1-128 0,-2-3 128 0,-2 2-128 16,1-1 128-16,-1-1-128 0,0 0 160 0,2 2-160 15,-5-2 144-15,2-2-144 0,-3 1 128 0,3 0-128 16,1 0 0-16,0-2 0 0,-1 0 128 0,0 2-128 16,0-4 0-16,0 3 0 0,0-7 0 0,3 5 0 15,-1-4 0-15,0 0 0 0,-1 1 0 0,0-3 0 16,-1-1 0-16,2-1 128 0,-1-1-128 0,3-1 0 16,-2-5 0-16,2 0 0 0,0-4 128 0,0-1-128 0,-2-1 0 15,4-1 160-15,0-5-160 0,2-1 160 16,0-4 0-16,3-1 0 0,-1-1 0 0,1-4 0 0,3-8 48 0,-2 11 16 15,2-11 0-15,0 9 0 0,0 0-224 0,0-9 144 16,5 7-144-16,-5-7 128 0,11 7 0 0,-1-3-128 16,4-2 192-16,2 3-64 0,0 2 80 0,3-2 16 15,2 1 0-15,1 3 0 0,1-4 64 0,5 0 16 16,2 0 0-16,1-1 0 0,1 2-144 0,1 2-32 16,1-4 0-16,0-2 0 0,-3 1-128 0,0 1 0 15,-3-1 144-15,0 1-144 0,0-4 0 0,0 0 0 16,-3 0 0-16,3 2 0 15,-5-4-400-15,1 0-48 0,-2-5-16 0,-3 1-11392 16,1 0-2288-16</inkml:trace>
  <inkml:trace contextRef="#ctx0" brushRef="#br1" timeOffset="65687.35">7427 16119 7359 0,'0'0'656'0,"0"-8"-528"15,-1-3-128-15,0 5 0 0,1 6 1664 0,-2-10 320 16,2 10 48-16,-1-7 16 0,1 7-736 0,0 0-144 16,0 0-16-16,0 0-16 0,0 0-48 0,0 0-16 15,0 0 0-15,0 0 0 0,0 0-64 0,9 7-16 16,0 4 0-16,1-1 0 0,3 4-80 0,3 3-16 15,3 0 0-15,2 5 0 0,-2 5-256 0,1-2-64 16,2 6-16-16,1 0 0 0,-1 4-176 0,1-3-48 16,0 2 0-16,-1-1 0 0,-2 1-128 0,2-1-16 0,-2-7-16 15,-2 2 0-15,-2-2-176 0,-3 1 160 0,-3-5-160 0,1-2 160 16,-5-4-160-16,0 0 0 0,-1-1 0 0,-2-5 128 16,-1 0-352-16,-2-10-80 0,-1 11-16 0,1-11 0 31,0 0-2416-31,0 0-480 0</inkml:trace>
  <inkml:trace contextRef="#ctx0" brushRef="#br1" timeOffset="65996.92">8073 15993 16575 0,'0'0'1472'0,"0"0"-1168"0,0 0-304 0,0 0 0 16,-4-5 576-16,4 5 48 0,0 0 16 0,0 0 0 0,-10 1 0 0,0 2 16 16,0 3 0-16,-1 5 0 0,0 4 432 0,2 1 96 15,-2 3 16-15,-1 4 0 0,-1 6 64 0,1-1 16 16,-2 3 0-16,-1 2 0 0,-3-1-144 0,-1 0-32 16,-2 2 0-16,0 0 0 0,-1 0-416 0,1 0-96 15,-1-1-16-15,-2-5 0 0,1-2-224 0,3-2-48 16,0-1-16-16,4-4 0 0,2-1-288 0,3-4 160 15,2-1-160-15,4 0 128 0,5-13-368 0,0 0-80 16,0 0 0-16,0 0-16 16,0 0-2800-16,0 0-544 0,15-12-112 0,3 2-32 0</inkml:trace>
  <inkml:trace contextRef="#ctx0" brushRef="#br1" timeOffset="66216.6">8445 16455 22111 0,'0'0'976'0,"0"0"208"0,3 12-944 0,-3 0-240 0,1 1 0 0,3 3 0 16,0 3 2032-16,0 3 352 0,-1 4 80 0,-3 1 16 16,0 1-1584-16,-3-1-304 0,-2 3-64 0,-2 2-16 15,-2-1 160-15,-1 0 32 0,-3 0 0 0,-1 2 0 16,0 1-448-16,2 2-96 0,-2-2-16 0,2-1 0 15,2-1-1408-15,1 1-272 0,-2 1-64 16</inkml:trace>
  <inkml:trace contextRef="#ctx0" brushRef="#br1" timeOffset="66781.07">7262 17925 25567 0,'0'0'1136'0,"0"0"224"0,0 0-1088 0,0 12-272 0,6-3 0 0,-2 2 0 16,2 4 496-16,3 1 32 0,3 1 16 0,2 4 0 0,2-1 192 0,2 0 32 16,-1 5 16-16,-1 2 0 0,1 8-160 0,-2-3-48 15,0 1 0-15,2 0 0 0,-3 4-32 0,-2-2-16 16,1-1 0-16,0 1 0 0,1-1-176 0,-3 0-32 16,-2-2-16-16,-3-1 0 0,1-7-304 0,-2 0 0 15,-1 0 128-15,-2-1-128 0,1-1 0 0,-2 1 0 16,0-2 0-16,1-4 0 15,-1-6-384-15,-1 2-144 0,0 0-32 0,0-8 0 16,0-5-2400-16,0 0-496 0,0 0-80 0,0 0-7792 0</inkml:trace>
  <inkml:trace contextRef="#ctx0" brushRef="#br1" timeOffset="66982.64">7731 18035 13823 0,'0'0'1216'0,"0"0"-960"0,-11-4-256 0,0 3 0 16,11 1 4624-16,-7 3 880 0,7-3 192 0,-8 10 16 15,2 1-4240-15,-1 6-864 0,1 6-160 0,-2 4-48 16,0 5-128-16,-1 3-16 0,-3 2-16 0,-1 4 0 16,-2 3 96-16,0 2 32 0,-2 4 0 0,1 2 0 15,-1 0-80-15,0 1-16 0,-2-1 0 0,-1-1 0 16,1-1-272-16,2-4 0 0,1-4 0 0,1-6 0 15,1-2-352-15,3-5-128 16,1-6-32-16,3-4 0 0,1-4-2640 0,6-4-544 16</inkml:trace>
  <inkml:trace contextRef="#ctx0" brushRef="#br1" timeOffset="67443.88">7920 18811 11967 0,'-14'7'528'0,"7"-4"112"0,-2 2-512 0,9-5-128 16,0 0 0-16,0 0 0 0,0 0 5312 0,0 0 1040 0,7-7 208 16,2 0 32-16,0-3-5440 0,1 3-1152 15,-1-1 0-15,0 2-256 0,-2 1 256 0,-7 5-160 0,9-8 160 0,-9 8-128 16,8-6 128-16,-8 6 0 0,9-3 0 0,-9 3 0 15,0 0 176-15,0 0 16 0,10 0 0 0,-10 0 0 16,11 9 64-16,-5 2 32 0,-1 2 0 0,-2 1 0 16,-3 4 32-16,-2 2 0 0,-1 2 0 0,-1-2 0 15,0 2 176-15,0-2 32 0,-1 3 16 0,1-4 0 16,0 0 48-16,3-1 16 0,-1 0 0 0,0-2 0 16,0-3-208-16,2 1-32 0,0-3-16 0,1-2 0 15,2 3-352-15,-1-3 0 0,-1 0 0 0,-1-9 128 16,3 10 0-16,-3-10 0 0,4 9 0 0,0-2 0 15,-4-7 64-15,6 10 0 0,2-2 16 0,0 2 0 16,4 2-208-16,-1-5 144 0,3 3-144 0,2-3 128 16,-1 2 0-16,4-2 0 0,1-2 0 0,3 0 0 15,-4 3-128-15,3-7 0 0,2-1 0 0,1-3 0 16,1-5-864-16,2-1-160 0,0-5-16 0,2-4-11680 16,2-10-2320-16</inkml:trace>
  <inkml:trace contextRef="#ctx0" brushRef="#br1" timeOffset="68291.3">8916 15792 20271 0,'-19'0'896'0,"7"0"192"0,2-1-880 0,1 0-208 0,0 0 0 0,9 1 0 0,-10 0 912 16,10 0 144-16,-9 0 32 0,9 0 0 0,0 0-736 0,0 0-144 15,0 0-16-15,0 0-16 0,0 0 384 0,0 0 80 16,0 0 0-16,10-4 16 0,3 0-16 0,1 0 0 15,0 2 0-15,2-1 0 0,2 1-64 0,0 2 0 16,0-4-16-16,0 2 0 0,-3 8-208 0,-1-3-32 16,-1 0-16-16,1 3 0 0,-2 3-144 0,1 0-32 15,0 2 0-15,-2 6 0 0,-1 2 64 0,1 3 0 16,-3 1 0-16,1 3 0 0,0 6 64 0,1 2 0 16,-1 4 16-16,0 4 0 0,-1 7-144 0,-1 0-128 15,2 2 144-15,-2 5-144 0,0 4 144 0,0-3-144 0,-2 1 128 16,1 6-128-16,-1-3 0 0,0 3 0 0,0 4 0 0,2-3 0 15,-2 0 0-15,0 0 0 0,0-3 0 0,1 2 128 16,2-2-128-16,0 5 128 0,-1-3-128 0,2 1 128 16,1 3-128-16,-1-2 0 0,0 0 0 0,0 3 0 15,-3 0 0-15,-1 1 128 0,-2 2-128 0,1-1 0 16,-2 2 0-16,0-2 128 0,-2-1-128 0,-2 0 0 16,0-2 256-16,-1-3-48 0,2 0 0 0,1-1 0 15,0 0 48-15,1 0 16 0,6-6 0 0,-1 3 0 16,-1 0-272-16,3-3 160 0,-3-4-160 0,0 0 128 15,0-2 48-15,0-3 0 0,0-2 0 0,0 0 0 16,0 2 160-16,0-7 48 0,0-2 0 0,2-2 0 16,-2-2-112-16,0-3-16 0,-1-2 0 0,2-1 0 15,0-6-256-15,0 0 160 0,-1 1-160 0,0-4 128 16,-1-2-128-16,-1 2 0 0,0-5 144 0,-2 1-144 0,0-3 176 0,-1-3-48 16,0-1 0-16,0 2 0 0,0-12 128 0,-1 9 0 15,0 1 16-15,1-10 0 0,0 0 16 0,-3 10 0 16,3-10 0-16,-7 10 0 0,-3-4 48 0,-1 2 16 15,-1-3 0-15,-1-1 0 0,-1 0-32 0,-3-2 0 16,1 2 0-16,-2-4 0 0,2 0-320 0,-1-4 0 16,1-1 0-16,2 0 128 15,0-6-944-15,2-5-176 0,2-3-32 0,1-5-16 16,3-4-2032-16,-1-6-416 0</inkml:trace>
  <inkml:trace contextRef="#ctx0" brushRef="#br1" timeOffset="68906.87">10053 15451 25791 0,'0'0'2304'0,"-9"3"-1856"0,-1-1-448 0,3 1 0 0,-1 4 1392 0,2-1 176 16,-1 3 32-16,2 5 16 0,1 0-1104 0,-2 3-208 15,-3 2-48-15,-1 2-16 0,-1 1 176 0,-3 3 32 16,-3-2 16-16,-1 4 0 0,0-2 160 0,1 2 16 15,-1-4 16-15,4-4 0 0,2-5 240 0,5-4 32 16,0-1 16-16,7-9 0 0,0 0-16 0,0 0 0 16,0 0 0-16,0 0 0 0,8-13-480 0,2-1-80 15,2-4-32-15,3-2 0 0,4-2-176 0,1-4-32 16,2-3-128-16,0-3 192 0,-3 1-192 0,3 3 0 16,-1-2 0-16,-1 2 0 0,1 0 0 0,-1 0 0 15,-1 6 0-15,-3 3 0 0,-3 3 0 0,-1 6 0 16,-2 1 0-16,-10 9 0 0,10 5-144 0,-4 6 144 15,-4 7-208-15,-5 6 80 0,-5 5 128 0,-2 7-192 16,1 3 192-16,-7 7-192 0,-2 0 192 0,-1 2 0 0,-4 2-144 0,0-10 144 16,-2-3 0-16,1-5 0 0,1-8 0 0,4-3 128 15,3-8 432-15,5-1 80 0,3-8 0 0,8-4 16 16,0 0 112-16,-2-12 0 0,3-5 16 0,4-6 0 16,4-4-496-16,4-4-96 0,2-2-32 0,3-2 0 15,1-2-160-15,0-1 0 0,0-2 0 0,1 4 0 16,1-3 0-16,-1 9 0 0,0-1 0 0,-1 9 0 15,-1 4 0-15,-3 6 0 0,-4 8 0 0,1 4 0 16,-3 8-208-16,-2 6 80 0,-4 6 128 0,-3 6-208 16,-3 1-112-16,-5 4 0 0,-2 5-16 0,-4-1 0 31,-1 5-1344-31,1-2-272 0,2-6-48 0,2-4-16 0,1-8-2144 16,3-10-416-16</inkml:trace>
  <inkml:trace contextRef="#ctx0" brushRef="#br1" timeOffset="69672.93">7233 13165 1839 0,'-13'0'160'0,"5"0"-160"0,3-2 0 0,-1-1 0 0,2-1 2608 0,2 3 480 0,-1-2 112 16,3 3 0-16,-1-2-1952 0,-1-1-400 0,2 3-80 0,0 0 0 15,-2 0-352-15,-1 0-64 0,1 0-16 0,2 0 0 16,0 0-16-16,0 0-16 0,0 0 0 0,0 0 0 15,-3 5 208-15,3-5 64 0,0 0 0 0,0 0 0 16,0 0 96-16,0 0 32 0,0 0 0 0,0 0 0 16,-4 3-32-16,4-3 0 0,-3-1 0 0,3 1 0 15,0 0-240-15,0 0-48 0,-2-7-16 0,0 2 0 16,2-4-208-16,0 9-32 0,0 0-128 0,2-10 192 16,2-1-400-16,-1 1-96 0,-3 10-16 0,0 0-11440 15</inkml:trace>
  <inkml:trace contextRef="#ctx0" brushRef="#br1" timeOffset="70752.38">7639 13590 8287 0,'0'0'736'0,"0"0"-592"0,0 0-144 0,-3-10 0 0,-1 1 1376 0,4 9 240 15,0 0 48-15,0 0 16 16,2-12-672-16,-2 12-144 0,3-10-32 0,1 2 0 0,-4 8-224 0,7-5-48 16,0-2-16-16,0 2 0 0,4 2 288 0,0 0 48 15,0-2 16-15,7 3 0 0,4-1-80 0,3 2-16 16,3 1 0-16,4-1 0 0,6 0-192 0,0-3-32 16,3-3-16-16,3 4 0 0,5 0 0 0,3 2 0 15,0-3 0-15,4 3 0 0,4 1-96 0,-1 0-16 16,1 0 0-16,-3-2 0 0,-1 0-80 0,1 2-32 15,1 2 0-15,3 0 0 0,0-1 48 0,1 0 0 16,1 2 0-16,-2-2 0 0,-3 2-112 0,0 0-16 16,3 2 0-16,0 1 0 0,4 2 64 0,0 3 0 0,-2-4 0 0,-3 0 0 15,-1-5-320-15,-3 2 160 0,-1 1-160 0,-1 1 128 16,-2-3-128-16,0-1 128 0,-1 2-128 0,-1 0 128 16,-2 1-128-16,-5-2 0 0,-4-5 0 0,-3 2 0 15,-5-1 128-15,-2 1-128 0,-4 0 0 0,-2 1 128 16,-3 1-128-16,-2-1 0 0,-3 2 0 0,-4 0 128 15,0 2-128-15,-11-5 0 0,9 4 0 0,-9-4 0 16,5 8 0-16,-5-8-192 0,-1 11 0 0,1-11 16 31,-10 10-2016-31,-2 2-416 0,-4 2-80 0</inkml:trace>
  <inkml:trace contextRef="#ctx0" brushRef="#br1" timeOffset="71454.75">7566 10326 15663 0,'0'0'1392'0,"0"0"-1120"0,0 0-272 0,0 0 0 0,0 0 848 0,0 0 112 15,0 0 32-15,0 0 0 0,9-3-432 0,2 0-96 16,3 1-16-16,4-2 0 0,2 3-96 0,6-3-32 16,4 0 0-16,6 0 0 0,3-2 64 0,6 0 16 15,3 1 0-15,0-3 0 0,2 2-112 0,2-1-32 16,1 1 0-16,6 5 0 0,3-1 192 0,5 2 16 15,5 2 16-15,-1 1 0 0,-3 3 128 0,1-1 32 16,-2-2 0-16,3 6 0 0,4-1-208 0,0-2-48 16,-2 1 0-16,-1-5 0 0,-4-1-224 0,-5 1-160 15,0-1 192-15,-2 3-192 0,-2-3 160 0,0 2-160 16,-3-3 128-16,-6 1-128 0,-7 1 128 0,-7 1-128 0,-2 2 0 16,-5 4-8944-16,-1-3-1872 0</inkml:trace>
  <inkml:trace contextRef="#ctx0" brushRef="#br1" timeOffset="72885.53">10707 17274 12895 0,'0'0'576'0,"-9"-1"112"0,9 1-560 0,0 0-128 16,0 0 0-16,0 0 0 0,0 0 3328 0,0 0 624 16,9-7 128-16,3 0 16 0,2 1-2688 0,5-2-560 15,8 3-96-15,4 0-32 0,4-1-224 0,8 1-48 16,6 0-16-16,-1-3 0 0,2 4-176 0,-1 2-48 15,1-2 0-15,-1 0 0 0,2 3-48 0,-1 2-16 16,-2 4 0-16,-2-1 0 0,-7 0-144 0,-3 3 0 16,-4 0 0-16,-4 4-176 15,-6 1-656-15,-4 5-144 0,-8 0-32 0</inkml:trace>
  <inkml:trace contextRef="#ctx0" brushRef="#br1" timeOffset="73050.58">10816 17569 23951 0,'0'0'2128'0,"0"0"-1696"0,0 0-432 0,0 0 0 16,14 7 2208-16,8-2 352 0,7-3 80 0,5 1 16 15,4-2-2048-15,2 0-416 0,0-4-64 0,4-1-128 16,4-3 368-16,0-1-32 0,0 2 0 0,2-2 0 16,0 0-96-16,2-1-32 0,1 3 0 0,-1 2-10720 15,-6-2-2160-15</inkml:trace>
  <inkml:trace contextRef="#ctx0" brushRef="#br1" timeOffset="74143.07">13860 15283 25567 0,'0'0'1136'0,"0"0"224"0,0 0-1088 0,0 0-272 0,-9-3 0 0,2 2 0 0,-2 0 240 0,-1 1-16 16,-2 0 0-16,-2 1 0 0,-3 1-96 0,-5 0-128 15,-3 2 176-15,-6-2-176 0,-3-1 560 0,-3 1 0 16,-6-1 0-16,3-2 0 0,3-1 496 0,2 0 96 16,-1-3 32-16,2 1 0 0,0 0-352 0,0-1-64 15,3-1 0-15,0-1-16 0,1-2-368 0,-1 1-64 16,-2-1 0-16,0 0-16 0,-1-1-176 0,2 2-128 16,1 2 144-16,5-1-144 0,-1 2 128 0,5 1-128 15,5-3 0-15,3 4 144 0,2 3-16 0,3 0 0 0,9 0 0 0,0 0 0 16,0 0-128-16,0 0 0 0,-2 12 0 0,2-4 0 15,0-8 0-15,0 0-176 0,4 16 176 0,-1-2-128 16,1 4 128-16,0 1 0 0,-3 1 0 0,3 5-128 16,0 3 128-16,-2 7 0 0,2 3 0 0,-2 6 0 15,-1 2 0-15,0 5-160 0,0 2 160 0,-1 4 0 16,-2 2 0-16,-1 1-128 0,-1 2 128 0,3 4 0 16,-1 3 0-16,-2 1 0 0,0-1 0 0,-2 1 0 15,2-4 0-15,-1 6 0 0,0-1 0 0,1 3 0 16,1 2 0-16,1-1 0 0,-1 4 0 0,-1 3 0 15,1 1 0-15,-2 1 0 0,-2 0 0 0,0 2 0 16,-5 2 0-16,1-3 128 0,-1 3-128 0,2-4 0 16,-1-1 128-16,-2-1-128 0,-2-1 0 0,1-2 0 15,0 4 128-15,1-6-128 0,2-1 0 0,-1 3 144 0,1-4-144 16,-2 1 128-16,0 3-128 0,-1-4 128 0,0 0-128 0,2 5 160 16,-1-1-160-16,-1-1 160 0,-3-3-32 0,1-2-128 15,-1-1 192-15,0 0-64 0,-3-1-128 0,1-6 160 16,2 0-160-16,-1-8 160 0,-3 0-32 0,4-2 0 15,3-3 0-15,0-1 0 0,1-2 0 0,0-2-128 16,1-5 192-16,0-2-64 0,1-1-128 0,4-6 0 16,0-1 0-16,-1-5 128 0,0-1-128 0,3-5 0 15,0-1 144-15,1-2-144 0,2-2 0 0,-1-2 0 16,1-3 0-16,1-1 128 0,1 2-128 0,2-5 0 16,-2-7 0-16,5 11 0 0,0-4 0 0,2 3 0 15,0-4 0-15,3 0 0 0,2 2 144 0,1-3 16 16,1 0 0-16,2 3 0 0,2-6 32 0,2 1 0 15,2-3 0-15,3-1 0 0,3-2-192 0,5-2 192 0,4-1-192 0,1 1 192 16,-1-2-192-16,3-3-192 0,1 2 32 0,3-2 16 31,0 4-416-31,2-3-80 0,1 3 0 0,4-2-16 16,2 2-1888-16,1 1-368 0</inkml:trace>
  <inkml:trace contextRef="#ctx0" brushRef="#br1" timeOffset="75474.03">17576 15360 13823 0,'-13'-14'608'0,"7"8"128"0,-2-2-592 0,8 8-144 0,0 0 0 0,0 0 0 15,-1-7 1856-15,1 7 352 0,5-12 64 0,5 7 16 16,2-4-1712-16,2 4-352 0,2 1-64 0,4-2-16 15,5 0 288-15,4 3 48 0,4-3 16 0,4 1 0 16,1 1 128-16,1 1 16 0,-1 2 16 0,-1-2 0 16,-4 1 16-16,-1-1 0 0,-1 3 0 0,-3 0 0 15,-2 0-112-15,-2 4-32 0,-3-1 0 0,-1-1 0 16,-1 1-208-16,-2 2-32 0,-5 0-16 0,1 0 0 16,-3 1-128-16,-1 3-16 0,-1 0-128 0,-2 3 192 0,-1 2-192 15,-1 2 128-15,-4 3-128 0,-3 4 0 0,-2 6 0 16,-1 1 128-16,-3 3-128 0,-1 6 0 0,-1 7 0 0,-3 6 0 15,-2 3 0-15,1 6 0 0,0 6 0 0,0 4 0 16,-1 5 0-16,0 4 0 0,1-1 0 0,1 4 0 16,1-3 0-16,0 4 0 0,0-4 0 0,2 1 128 15,0 3-128-15,-1-4 0 0,1 3 240 0,0-4-48 16,0 2-16-16,0-1 0 0,-1 4-176 0,-1-4 128 16,-3-1-128-16,1-3 128 0,1 6-128 0,1-5 128 15,2 3-128-15,-1 0 128 0,3-1 16 0,0 1 0 16,2-1 0-16,0 1 0 0,3-2-144 0,4 4 160 15,0-2-160-15,2 2 160 0,0-2-160 0,3 0 0 0,4-4 0 16,0-1 128-16,4 3-128 0,1-3 0 0,-3-7 144 16,5 2-144-16,-1-1 240 0,0-2-32 0,2 0 0 15,-3-6 0-15,1 0 112 0,-1-5 0 0,-3-2 16 0,1-6 0 16,-2-1 112-16,1-1 0 0,-1-8 16 0,2-2 0 16,-2-6-144-16,0-1-16 0,-1-6-16 0,-1-1 0 15,-1-3-160-15,-2 0-128 0,-2-5 192 0,-2 1-192 16,-1 0 144-16,0 1-144 0,-2-2 0 0,0-3 144 15,-3 2-144-15,0 2 192 0,0-1-192 0,-1-3 192 16,-2 3 32-16,-1-1 16 0,-1-4 0 0,1 1 0 16,-2-2 0-16,-1-2 0 0,1-2 0 0,-2 0 0 15,-2-2 96-15,-3 3 32 0,-1-3 0 0,-2-2 0 16,-4 0-144-16,-1 0-32 0,-5-2 0 0,1 1 0 16,-1-3-192-16,3 2 0 0,-1-1 0 0,4 1 0 15,-1-7-736-15,2 0-192 0,2-1-32 16,3-2-11584-16,2-4-2304 0</inkml:trace>
  <inkml:trace contextRef="#ctx0" brushRef="#br1" timeOffset="76722.12">19377 15368 10127 0,'0'0'896'0,"0"0"-704"0,8-5-192 0,-1 0 0 16,1-2 992-16,2 4 160 0,-1-1 48 0,0-3 0 16,-2 2-320-16,-7 5-64 0,9-5-16 0,-9 5 0 15,7-7 352-15,-7 7 80 0,0 0 16 0,0 0 0 16,0 0-16-16,0 0 0 0,-8-9 0 0,-1 5 0 15,0 1-464-15,-5 1-80 0,-2 1-32 0,-5-1 0 0,-3 1-256 0,-2 1-48 16,-5 1-16-16,-1 1 0 0,-1-1-192 0,-2 3-144 16,-1-2 192-16,-2-2-192 0,1-1 352 0,2 1-32 15,0 1-16-15,1-1 0 0,-2-2 112 0,5-2 32 16,3 1 0-16,3 2 0 0,5 1 16 0,6 0 16 16,5-1 0-16,9 1 0 0,0 0-240 0,0 0-48 15,0 0-16-15,0 0 0 0,5 11-176 0,4-1 0 16,1 2 0-16,2 3 0 0,6-1-144 0,-1 4 144 15,4 3 0-15,-2 1 0 0,0 2 0 0,-1 4 0 16,-2 5 0-16,1 4 0 0,-6 2-128 0,1 7 128 16,-2 1 0-16,-3 7 0 0,-2 5 0 0,-2 1 0 15,-4 0 0-15,-2 6 0 0,-1 4 0 0,1 2 0 0,-4-1 0 0,0 2 0 16,-2 3 0-16,0-1 0 0,0-1 0 16,0 0 0-16,1 1 0 0,1 0 0 0,-1 1 0 0,-1 0 0 15,3-3 0-15,-2 2 0 0,-2 1 0 0,1-1 0 16,0-1 0-16,0 4 128 0,2 0-128 0,-2 2 0 15,1-4 0-15,-3 3 0 0,-1-1 0 0,1-2 0 16,-1-1 128-16,1-1-128 0,0-3 0 0,-1 0 0 16,1 0 128-16,-2-4-128 0,2-2 0 0,0-4 0 15,1 0 0-15,0-1 128 0,-1-4-128 0,-1-1 0 16,1 2 0-16,-1-3 0 0,2 1 0 0,-4 1 0 16,0-3 0-16,0 0 128 0,0-1-128 0,-1 0 0 15,0-1 0-15,-1-1 128 0,2-5-128 0,2-3 0 16,0-6 128-16,2-5-128 0,2-4 0 0,3-7 144 0,2-2-144 15,1-1 128-15,2-2-128 0,3-4 128 0,-1-1-128 16,6-2 0-16,0 0 0 0,2-2 0 0,0 2 0 0,7-4 128 16,0-1-128-16,5 1 128 0,-2 1 128 0,7 0 0 15,2-2 16-15,5-1 0 0,5-2-112 0,3 2-32 16,2-2 0-16,4 2 0 0,-1 3-128 0,3-2 128 16,-3-3-128-16,1 0 128 0,2 0-128 0,2 0 0 15,1-1 0-15,2 1 0 0,0 2 0 0,-3-1 0 16,-4 2 128-16,-7 1-128 0,-4 2-272 0,-4-2-96 15,-4 0-16-15,-5-2-10688 16,-2-2-2160-16</inkml:trace>
  <inkml:trace contextRef="#ctx0" brushRef="#br1" timeOffset="77353.89">20047 15587 23775 0,'0'0'1056'0,"0"-9"224"0,0 9-1024 0,0 0-256 0,1-12 0 0,-1 12 0 16,0 0 400-16,0 0 48 0,0 0 0 0,0 0 0 15,0 0-32-15,8 13 0 0,-1-4 0 0,1 4 0 16,0 0 304-16,2 5 64 0,1 0 16 0,3 2 0 16,3 7-80-16,2 1-16 0,2 4 0 0,2 3 0 15,0 2-64-15,1 3-32 0,1-1 0 0,-1 3 0 16,-1-1-304-16,1-1-64 0,0 2-16 0,-1-2 0 16,-2-3-224-16,-2-3 176 0,-1-5-176 0,-3 0 160 15,-1-1-160-15,-1-5 0 0,-1-4 144 0,-1-1-144 16,-2-1 0-16,-1-3 0 0,-1-6 0 0,1 0 0 15,-8-8-1536-15,0 0-320 0,0 0-64 16</inkml:trace>
  <inkml:trace contextRef="#ctx0" brushRef="#br1" timeOffset="77646.72">20599 15687 27359 0,'1'-10'1216'0,"0"3"240"0,-1 7-1168 0,4-8-288 16,0-3 0-16,-4 11 0 0,6-5 224 0,-6 5-16 15,0 0 0-15,0 0 0 0,0 0 144 0,0 0 32 16,4 10 0-16,-4 4 0 0,-4 3 512 0,-2 3 128 16,-3 7 0-16,-3-2 16 0,-2 5-48 0,-3 1-16 0,-6 5 0 15,0 3 0-15,-1 1-48 0,-3 0-16 0,-2 4 0 0,0-4 0 16,1-3-240-16,1 0-48 0,1-1-16 0,1-1 0 15,1-3-320-15,1-4-64 0,1 0-16 16,5-4 0-16,1-4-208 0,5 0 0 0,2-3 128 0,4-4-128 16,1 0 0-16,4-13-288 0,0 0 64 0,6 4 16 31,5-2-1584-31,1-3-320 0,4-4-64 0,1-4-9056 0,6 0-1808 0</inkml:trace>
  <inkml:trace contextRef="#ctx0" brushRef="#br1" timeOffset="77871.12">21041 16190 39327 0,'0'0'1744'0,"0"0"368"0,0 0-1696 0,14 12-416 0,-1-3 0 0,-1 6 0 0,0 3 0 0,-3 3 0 15,-3 5 0-15,-2-2 0 0,-4-1 0 0,-4 3 0 16,-4 1 0-16,-3 2 0 0,-3 3 160 0,-3-3-160 15,0-1 192-15,-2 4-192 0,-3 0 128 0,-1-2-128 16,-2 3 0-16,1 0 0 16,1 1-1984-16,1-1-448 0,0-2-80 0,2-1-32 0</inkml:trace>
  <inkml:trace contextRef="#ctx0" brushRef="#br1" timeOffset="78367.66">20071 18080 28559 0,'0'0'1264'0,"0"0"272"0,0 0-1232 0,0 0-304 16,0 0 0-16,0 0 0 0,13 19 704 0,1-1 64 15,0 3 32-15,4 3 0 0,1 1-192 0,0 1-32 16,-2 0-16-16,3 2 0 0,-1 3-176 0,-2 2-16 16,0-3-16-16,-1-1 0 0,1 3 176 0,-2 0 48 15,-1-3 0-15,0 1 0 0,-1-5-320 0,0 0-48 0,-1-2-16 0,1-1 0 16,-2-1-192-16,0-3 0 0,-4-4 128 0,-2-1-128 31,-1 0-288-31,-4-13-96 0,0 0-32 0,0 0 0 16,0 0-2592-16,0 0-512 0,1-16-96 0,5-1-32 0</inkml:trace>
  <inkml:trace contextRef="#ctx0" brushRef="#br1" timeOffset="78643.82">20564 17923 20271 0,'0'0'1792'0,"0"0"-1424"0,0 0-368 0,0 0 0 0,-9-4 3584 16,9 4 656-16,-9 5 128 0,1 8 32 15,-3 2-3248-15,1 7-656 0,-2 2-128 0,-2 5-32 0,-2 1 128 0,-2 6 32 16,-3 1 0-16,-1 4 0 16,-1-1 80-16,0 5 0 0,-1-3 16 0,1 6 0 0,1-1-32 0,0 0-16 15,0 0 0-15,1-4 0 0,0 1-544 0,4-1 0 16,0-4 0-16,3-2 0 15,1-3-400-15,5-3-96 0,1-7-16 16,3-2 0-16,3-6-1952 0,4-4-400 16,-3-12-80-16,11 0-12416 0</inkml:trace>
  <inkml:trace contextRef="#ctx0" brushRef="#br1" timeOffset="78966.77">20719 18599 14735 0,'0'0'640'0,"0"0"160"0,0 0-640 0,0 0-160 0,0 0 0 0,9 2 0 15,5 2 4928-15,3 0 944 0,2 0 192 0,2 0 32 16,6-2-4816-16,2 3-960 0,2 2-192 0,1-1-128 16,-1 4 448-16,-3 0 0 0,-2 4 0 0,-3 3 0 15,-4-1-176-15,-3 2-32 0,-3 0-16 0,-4 2 0 16,-4-1 128-16,-1 3 32 0,-3 0 0 0,-2 2 0 15,-3-1 16-15,-1 2 16 0,-4 2 0 0,-2-3 0 16,-5 3-96-16,1-3 0 0,0 2-16 0,0-3 0 16,-1-2 96-16,4-3 32 0,1-2 0 0,4 1 0 0,3-3-80 15,3-2-16-15,1-12 0 0,5 12 0 0,2 0-208 0,4-3-128 16,0 0 160-16,4-2-160 0,4-2 0 16,3 4 0-16,2-4 0 0,1 2 0 0,2-3 0 0,2-1 0 15,2-2 0-15,-1 0 0 0,1-2 0 0,-1 0 0 16,0-4 0-16,-1-4-160 15,-2 1-1568-15,6-5-320 0,-3-2-64 0</inkml:trace>
  <inkml:trace contextRef="#ctx0" brushRef="#br1" timeOffset="79828.25">21201 15471 21183 0,'0'0'1888'15,"0"0"-1504"-15,0 0-384 0,0 0 0 0,4-13 1952 0,4 3 320 16,2-1 64-16,4 3 16 0,2-4-1744 0,5 4-352 16,1 0-64-16,4 0 0 0,1-3 64 0,4-1 0 15,5 0 16-15,-1-1 0 0,0 0 16 0,-1 3 0 16,0-1 0-16,-2-1 0 0,-3 3 80 0,-1-1 16 16,-1 3 0-16,0-1 0 0,0 0 0 0,-2 4 0 15,-1 2 0-15,0-1 0 0,-2 3-48 0,-4 4 0 0,-1 0 0 0,0 2 0 16,-4 3-144-16,-2 0-48 0,-2 4 0 0,-1 1 0 15,-2 4-144-15,-2 2 0 16,-2 3 0-16,-2 6 0 0,-1 3 0 0,-3 6 192 0,-3 4-192 0,-2 10 192 16,-4 0-192-16,-1 5 0 0,0 10 0 0,-1 2 0 15,-2 6 0-15,1 3 0 0,-1 5-192 0,2-1 192 16,1 3-128-16,0 2 128 0,1 0 0 0,3 0 0 16,3-1 0-16,0-2 0 0,3 1 160 0,1 1-160 15,-1-4 208-15,4 2-64 0,0-1-16 0,1-1 0 16,2 3-128-16,0 1 0 0,4-1 144 0,2-3-144 15,2 1 0-15,2 0 144 0,1-2-144 0,2 3 0 16,2-3 144-16,2 1-144 0,1-5 0 0,3 4 144 16,-1-4-16-16,2 0 0 0,2 0 0 0,1-2 0 15,0 0-128-15,-1-2 0 0,-1-2 0 0,0-1 0 16,-2-1 192-16,-1-2 0 0,0-2 0 0,-3 0 0 16,0-4 80-16,1 1 32 0,-1-5 0 0,0-2 0 0,1-1-64 15,-4-4-16-15,1-4 0 0,0 1 0 0,-3-1-96 0,2-4 0 16,-3 0-128-16,-2-2 192 0,0-1-64 0,-3-4-128 15,-3 0 176-15,-1-5-176 0,-2-2 128 0,-3-3-128 16,-3 0 0-16,-1-4 0 0,-3-2 240 0,-2 2-64 16,-1-4-16-16,-3 0 0 0,-2 1 96 0,-3-3 32 15,-1 3 0-15,-3-2 0 0,-2 1-32 0,-1-2 0 16,-2-1 0-16,-1 3 0 0,-4-2-64 0,0 0-32 16,-4 0 0-16,-1-2 0 0,-5-3-160 0,2 0 0 15,4-6 0-15,1-1 128 16,3-2-1056-16,3-5-224 0,2-2-32 0,2-6-11488 15,2-5-2304-15</inkml:trace>
  <inkml:trace contextRef="#ctx0" brushRef="#br1" timeOffset="80647.1">20957 16330 10127 0,'0'0'896'0,"-4"-5"-704"15,2-6-192-15,-1 3 0 0,1-2 2352 0,0 2 432 16,2-185 96-16,-2 365 0 0,-1-181-1584 0,1-3-320 15,2 12-64-15,-2-11-16 0,1-2 128 0,0 3 0 16,1 10 16-16,0 0 0 0,0 0 192 0,0-8 48 0,0 2 0 16,0 6 0-16,0 0-528 0,0 0-112 0,0 0 0 0,4 14-16 15,0 5-320-15,-1 4-64 0,1 2-16 0,-1 7 0 16,-1 0-32-16,-1 3-16 0,-1 6 0 0,-1 1 0 16,-3 3 128-16,-1 0 16 0,-2 4 16 0,-1-1 0 15,-1-4-96-15,3-4-32 0,1-7 0 0,1-4 0 16,1-7 240-16,2-6 64 0,1-3 0 0,0-13 0 15,0 0 256-15,0 0 48 0,0 0 16 0,13-9 0 16,1-2-256-16,0-12-64 0,1-5 0 0,0-4 0 16,1 1-304-16,-2-3-64 0,-2-5-16 0,-2 1 0 15,-2 1-128-15,0-3 0 0,-3-4 0 0,0 1 0 16,0-4 0-16,0 2 0 0,-1-2 0 0,0 8 128 16,1 3-128-16,-1 6 0 0,-1 5 0 0,0 8 0 15,-1 3 0-15,-2 14-144 0,0 0 144 0,0 0-160 0,-1 12 32 0,-1 6 0 16,-2 2 0-16,-1 7 0 0,-3 5 128 0,-1 2-192 15,-2 6 192-15,-3 5-192 0,0 5 192 0,-3 2 0 16,-1-4 160-16,1 2-160 0,-1-2 0 0,1-8 0 16,1-9-176-16,3-6 176 0,3-5 0 0,4-5 256 15,0-1 0-15,6-14-16 0,0 0 80 0,0 0 0 16,9-11 16-16,3-3 0 0,1-7-16 0,1-3 0 16,1-5 0-16,0 1 0 0,-1-2-320 0,-1-2 144 15,-1 3-144-15,1-3 0 0,-1-3 128 0,-2 4-128 16,0 3 0-16,-1 4 0 0,-3 6 0 0,1 8 0 0,-7 10 0 15,0 0 0-15,0 0 0 0,5 12-144 0,0 10 144 16,-4 5-192-16,-1 6 192 0,-1 4-192 16,-4 2 192-16,-2 7-192 0,-4 2 0 0,-1 8-16 0,-3-1 0 0,-1-2 0 31,-3-1-2208-31,1-4-432 0,1-2-96 0</inkml:trace>
  <inkml:trace contextRef="#ctx0" brushRef="#br1" timeOffset="84410.76">13901 15749 14975 0,'9'-14'656'0,"-3"3"144"0,1 3-640 0,2-3-160 0,-2-1 0 0,1 2 0 16,-1-3 1360-16,-3 5 240 0,0-4 64 0,-1 1 0 15,-3 3-304-15,-2-2-48 0,0 0-16 0,-2 0 0 16,4 10-208-16,-9-8-64 0,-1-2 0 0,0 6 0 16,-3 3-368-16,-1 2-80 0,-3 4 0 0,0 3-16 15,-2-1-272-15,-2 6-48 0,2 2-16 0,-2 3 0 16,-1 2 32-16,0 3 0 0,1 6 0 0,-6 1 0 16,0 4 112-16,1 5 16 0,-1 7 16 0,0 5 0 15,2 0-112-15,3 3-32 0,3 2 0 0,5 2 0 16,4-1-256-16,6-1 128 0,4 1-128 0,10-1 0 15,9 0 128-15,3-5-128 0,2-8 0 0,4-2 0 16,1-2 160-16,2-11-160 0,1-5 128 0,2-7-128 0,3-3 192 16,2-3-64-16,3-5 0 0,1-5 0 0,2 0 80 0,2-4 16 15,1-4 0-15,2-4 0 0,-1-8 96 0,1-3 0 16,-5-4 16-16,-2-3 0 0,-1-2-32 16,0-1-16-16,-2-1 0 0,0-2 0 0,-5-2-96 0,-3 0-32 15,-4 1 0-15,-4-1 0 0,-5 1 208 0,-6-4 32 16,-7-2 16-16,-6 1 0 0,-6-5 96 0,-5 2 0 15,-6-2 16-15,-5 4 0 0,-4 0-192 0,-1 7-32 16,-2 8-16-16,-2 3 0 0,0 5-144 0,-1 4-16 16,0 6-128-16,1 0 192 0,2 5-192 0,0 3 0 15,1 0 0-15,3 2-160 16,2 0-1168-16,4 2-224 0,6 0-48 0,13-2-10656 16,0 0-2128-16</inkml:trace>
  <inkml:trace contextRef="#ctx0" brushRef="#br1" timeOffset="85028.08">16725 15656 17503 0,'-2'-11'1552'0,"2"11"-1232"0,4-13-320 15,2 3 0-15,4 1 976 0,-1-1 144 0,3 1 32 16,0 0 0-16,1 4 48 0,0 3 16 0,-2-1 0 0,-1 2 0 16,-10 1-416-16,0 0-80 0,11 6-16 0,-4 4 0 15,-1-3 16-15,0 7 0 0,-3 1 0 0,0 5 0 16,-2 4 144-16,-1 8 32 0,-1 1 0 0,-2 5 0 16,0 6-128-16,-3 8-32 0,-1 6 0 0,-2 3 0 15,-1-1-80-15,0 3-16 0,-2-2 0 0,-1 3 0 16,1-7-64-16,-1 3 0 0,2 0-16 0,0-4 0 15,1-4-112-15,1-4-32 0,2 0 0 0,2-4 0 16,0-2-208-16,1-4-32 0,2 0-16 0,4-1 0 16,0-2-160-16,5 0-256 0,-1-1 64 0,5-1-12560 15,1-5-2528-15</inkml:trace>
  <inkml:trace contextRef="#ctx0" brushRef="#br1" timeOffset="87645.64">9803 15561 7359 0,'0'0'656'0,"0"0"-528"16,0 0-128-16,0 0 0 0,0 0 1152 0,0 0 208 16,0 0 48-16,-6 13 0 0,-1-3-192 0,0 3-16 15,-4 2-16-15,1 0 0 0,-1 2 224 0,-2 3 64 16,-2 2 0-16,0 2 0 0,-3 1-160 0,0 1-32 15,3 3 0-15,-2-2 0 0,-1-1-128 0,3-5-48 16,1-6 0-16,4-5 0 0,2 0 160 0,8-10 16 16,0 0 16-16,0 0 0 0,0 0-320 0,0 0-64 0,9-4-16 0,4-7 0 15,4-3-352-15,3-6-80 0,4-1-16 0,3-2 0 16,1-1-256-16,2-1-48 0,1-4-16 0,2 4 0 16,-1 3-128-16,-2 0 0 0,-5-1 0 0,1 1 128 15,-5 5-128-15,-3-1 0 0,-1 4 0 0,-6 5 0 16,-3 1 208-16,-8 8-32 0,0 0-16 0,0 0 0 15,-5 12 0-15,-5 1 0 0,-7 2 0 0,-2 6 0 16,-3 2-160-16,-3-1 0 0,-4 1 0 0,0 1 128 16,1 0-128-16,1 0-272 0,1-1 64 0,4-3 16 31,-3 2-2496-31,4-3-480 0</inkml:trace>
  <inkml:trace contextRef="#ctx0" brushRef="#br1" timeOffset="89812.64">13085 18624 14975 0,'0'0'656'0,"0"0"144"0,0 0-640 0,-9 5-160 0,9-5 0 0,0 0 0 15,0 0 1296-15,-6 6 240 0,6-6 32 0,0 0 16 16,0 0-560-16,0 0-96 0,-5 6-32 0,5-6 0 0,-7 8-128 0,7-8-16 16,0 0-16-16,0 0 0 0,-5 6-16 0,5-6 0 15,0 0 0-15,0 0 0 0,0 0 48 0,0 0 0 16,0 0 0-16,0 0 0 0,0 0-64 0,10 1-16 16,3-2 0-16,0 0 0 0,-1-2-112 0,2 1 0 15,3-4-16-15,-2 4 0 0,2-1-112 0,1 1-32 16,1 1 0-16,0-1 0 0,4 2 0 0,1 3 0 15,0-3 0-15,1 2 0 0,3 0-160 0,2 0-16 16,0 1-16-16,2 2 0 0,0-1-96 0,-2 2-128 16,1 4 176-16,-2-5-176 0,-1 0 160 0,-2 2-160 15,0-4 128-15,-4 3-128 0,-3 0 0 0,-4-1 128 16,-2-1-128-16,-2 0 0 0,-2 1 128 0,-9-5-128 0,10 1 128 0,-10-1-128 16,0 0 0-16,0 0 0 0,0 0 0 0,0 0 0 31,0 0-1488-31,0 0-176 0,-9-10-48 0</inkml:trace>
  <inkml:trace contextRef="#ctx0" brushRef="#br1" timeOffset="90512.21">14498 17993 19343 0,'0'0'1728'0,"-1"-9"-1392"0,1 9-336 0,-1-10 0 0,1 10 1008 0,0 0 128 16,-3-7 16-16,3 7 16 0,0 0-240 0,-6-6-48 15,-3 3-16-15,0 2 0 0,-2 0-336 0,-2 3-64 16,-2 2-16-16,-2 5 0 0,1 0 0 0,-2 5-16 16,-2 1 0-16,-1 2 0 0,1-1 208 0,0 3 32 15,1 2 16-15,-2 2 0 0,-3 6-128 0,0 3-32 0,-3-2 0 0,1 4 0 16,-2 3-208-16,1 4-32 0,-1 0-16 0,2 2 0 15,5 4-16-15,2 2-16 0,2-3 0 0,5 2 0 16,1-3 0-16,5 2 0 0,5-1 0 0,1-4 0 16,2-3-112-16,2-1 0 0,2-2-128 0,2 1 192 15,1-2-192-15,1 0 128 0,3-4-128 0,1 1 0 16,1-4 0-16,3-1 0 0,2-7 0 0,1 0 0 16,1 1 0-16,1-2 128 0,3-5-128 0,-3 0 0 15,-2-1 0-15,3-6 128 0,-1-1-128 0,1 2 0 16,-1-7 176-16,1-1-176 0,-2-2 192 0,0-5-192 15,-1-1 240-15,0-4-64 0,-2-3-16 0,0-3 0 16,-1-1 160-16,-2 0 16 0,1-1 16 0,-2-3 0 16,-2 0-16-16,-2-4 0 0,-1 4 0 0,-1-2 0 15,-5-1-160-15,-2 4-48 0,-2-3 0 0,-2 3 0 0,-3 0 64 16,-4 2 16-16,-3 2 0 0,0 0 0 0,-3 0 128 16,-2 3 32-16,-1 1 0 0,-1 8 0 0,-2 2-112 0,0 0 0 15,2 3-16-15,-2 6 0 0,-4 1-96 0,2 6-16 16,2-1 0-16,1 3 0 0,-1 3-128 0,1-1 0 15,-2 2 0-15,1 0 0 0,-1-1 0 0,-1 3 0 16,0-1-144-16,4-2 144 0,0 1-256 0,3 0 16 16,0 0 0-16,5 0 0 15,1-4-2112-15,2-3-416 0,6 2-96 0</inkml:trace>
  <inkml:trace contextRef="#ctx0" brushRef="#br1" timeOffset="92815.55">17235 17991 19343 0,'0'0'1728'0,"0"0"-1392"0,0 0-336 0,0 0 0 16,7-7 1504-16,-7 7 224 0,5-9 64 0,0 3 0 16,1-2-1088-16,-6 8-224 0,0 0-32 0,5-8-16 15,-1-2-160-15,-4 10-16 0,2-10-16 0,0 0 0 16,-4 2 320-16,2 8 64 0,0 0 16 0,-5-10 0 16,-2 4 192-16,-2-1 64 0,-3 3 0 0,-4 2 0 0,-3 1-320 0,-4 1-48 15,-2 0-16-15,-2 2 0 0,-5 2-96 0,-1 1-32 16,-3 0 0-16,0-1 0 0,-1-2 96 0,-1 2 16 15,-1 3 0-15,1-5 0 0,1 5 64 0,2-1 16 16,1-1 0-16,3-2 0 0,3-1-176 0,1 1-16 16,3 0-16-16,4 0 0 0,0-2-176 0,4 1-48 15,2-2 0-15,3 0 0 0,1 0 0 0,10 0 0 16,-8 0 0-16,8 0 0 0,0 0-144 0,0 0 0 16,0 0 0-16,0 0 0 0,0 0 0 0,0 0 0 15,0 0 0-15,0 0 0 0,0 0 0 0,0 0 0 16,12 3 0-16,-12-3 0 0,11 7-160 0,2-1 160 15,-13-6 0-15,10 6-144 0,-3 3 144 0,-7-9 0 16,6 10 0-16,-1 3 0 0,-3-4 0 0,-1 3 0 0,-1 0 0 16,0 0 0-16,-2 2 0 0,-2 1 0 0,-1 1 0 15,-1 5 0-15,-3 2 0 0,0 0 0 0,-1-2 0 0,0-1 0 16,-1 2 0-16,2 5 0 0,2-4 0 0,-2 0 0 16,0 1 0-16,1-5 0 0,2 1 0 15,2-2 128-15,2-2-128 0,4 0 0 0,3-2 0 0,2-2 0 16,-1 0 0-16,2-3 0 0,2 2 0 0,1-2 0 15,5 1 0-15,1 2 0 0,2-3 0 0,3 3 0 16,0-2 0-16,3 2 128 0,2-1-128 0,-1-1 128 16,1 3-128-16,1-3-128 0,1 3 128 0,1 2-192 15,-1 3 192-15,0 0 0 0,-1 1 0 0,0 1 0 16,2 2 0-16,-2 2 0 0,0-2 0 0,-1 3 0 16,-2 0 0-16,1-2 0 0,-3 0 0 0,-2 1 0 15,-2-2 0-15,1-2 0 0,-1 2 0 0,-2 2 0 16,-1-1 0-16,-2-3 0 0,-3 2 0 0,-1 1 0 0,-2-4 0 15,-3-1 0-15,-3-1 0 0,-3 1 128 0,-3-2 96 0,-4 0 32 16,-4 1 0-16,-4-2 0 0,-4-1 272 0,-5 2 64 16,-5-6 16-16,-2 2 0 0,-5 2 16 0,-4-5 0 15,-5 0 0-15,-2-2 0 0,-4 4-256 0,-6-6-48 16,-5-7-16-16,-2 0 0 0,1-1-176 0,1-3-128 16,2 0 192-16,3 2-192 15,1 0-704-15,-3-1-256 0,0 1-64 0,2 3-13136 16,-1 1-2640-16</inkml:trace>
  <inkml:trace contextRef="#ctx0" brushRef="#br1" timeOffset="96920.08">27367 2159 11055 0,'-7'11'480'0,"2"-4"112"0,0 3-464 0,1-4-128 0,1 4 0 0,3-10 0 15,0 0 1280-15,0 0 224 0,0 0 48 0,0 0 16 16,0 0-272-16,0 0-48 0,8-10-16 0,-1 1 0 16,1-5-208-16,1 0-32 0,1-1-16 0,0 2 0 15,0-1-224-15,2-2-48 0,-1-1-16 0,2 1 0 16,0 2-96-16,-1-1-16 0,2 1 0 0,-1-2 0 16,-3 0-352-16,2 2-80 0,-2 2-16 0,1 4 0 15,-2-4-128-15,1 4 0 0,-1 2 0 0,-9 6 0 16,13 0 0-16,-2 5 0 0,0 0 0 0,-2 5 0 15,-1-1 0-15,3 4 0 0,-1-1-128 0,0 0 128 16,0 2 0-16,0 0 0 0,2-1-144 0,-1 0 144 16,-1 1 0-16,2-2 0 0,-2 0 0 0,0 0 0 15,0 1 0-15,-1-1 0 0,-1-2 0 0,-1 1 0 16,1-2-288-16,-4 3-96 16,0-4-32-16,1 3 0 0,-5-11-2048 0,2 10-416 0</inkml:trace>
  <inkml:trace contextRef="#ctx0" brushRef="#br1" timeOffset="97147.62">27496 2106 21535 0,'0'0'960'0,"-3"11"192"0,3 2-928 0,0-1-224 15,0 6 0-15,3 3 0 0,-1 1 352 0,0 3 32 16,-1 3 0-16,1-2 0 0,1 6 0 0,1-1 16 0,-1 0 0 0,3 4 0 15,-1-1-32-15,0-1-16 0,1-4 0 0,4-2 0 16,4 1-160-16,-1-7-16 0,3 0-16 0,4-3 0 16,0-2-160-16,5-1 192 0,3-3-192 0,3-3 192 15,-1 0-192-15,3-4 0 0,2-3 0 0,0 0-7808 16,-3-5-1648-16</inkml:trace>
  <inkml:trace contextRef="#ctx0" brushRef="#br1" timeOffset="97786.14">28316 2425 18431 0,'0'0'1632'0,"-8"14"-1312"0,-3-2-320 0,2 2 0 16,2 4 0-16,-2 4 144 0,3 1-144 0,1 2 0 15,2 3 256-15,2-3-64 0,-1 3-16 0,2-1 0 16,2 1 208-16,2 0 64 0,0-3 0 0,2-6 0 16,3-1 80-16,1-4 32 0,0-5 0 0,3-1 0 15,2-4 144-15,1-4 48 0,0-4 0 0,2-5 0 16,0 0 0-16,-1-5 0 0,1-4 0 0,0-2 0 15,0-6-32-15,-2 2 0 0,-2 1 0 0,-1-2 0 16,-2 1-288-16,-2 5-64 0,-4 0-16 0,-2 3 0 16,0 4 32-16,-3 4 16 0,0 8 0 0,0 0 0 15,0 0-144-15,0 0-48 0,0 0 0 0,-8 12 0 16,2 3-208-16,0 4 0 0,3 2 0 0,0 0 0 0,2-1 0 16,3-1 0-16,2 2 0 0,3-4 0 15,0-1 0-15,0-6 0 0,4-1 0 0,0-4 0 0,2-3 0 0,4-3 0 16,2-4 0-16,2-3 0 0,2-4 176 0,1-6-176 15,-1-3 192-15,0 0-192 0,-1-3 240 0,-3 1-64 16,-3-1-16-16,-2-1 0 0,-2 4-32 0,-5-3-128 16,-3-4 192-16,-3 6-64 0,-1 3-128 0,0 3 160 15,-1 3-160-15,0 4 160 16,0 1-480-16,1 8-112 0,0 0-16 0,0 0 0 16,-9 3-2832-16,9-3-576 0</inkml:trace>
  <inkml:trace contextRef="#ctx0" brushRef="#br1" timeOffset="98072.49">29088 2423 22111 0,'-7'10'1968'16,"0"2"-1584"-16,4 7-384 0,-2 0 0 0,-2 3 480 0,3-1 16 0,-1 3 0 0,1-1 0 15,-1 0 304-15,4-1 64 0,-1-2 16 0,0 2 0 16,2-3-256-16,2-1-48 0,0-2-16 0,2-2 0 15,1-2-80-15,0-6-16 0,-5-6 0 0,0 0 0 16,8 5 288-16,-8-5 48 0,10-8 16 0,-1-2 0 16,-2 0-96-16,0-5-16 0,2-2 0 0,0-1 0 15,1-1-320-15,1-2-80 0,1-3-16 0,0 3 0 16,1 2-160-16,2 1-128 0,-1 2 144 0,3 2-144 16,-1 0 0-16,1 1 0 0,-1 4 0 0,0 4 0 15,-2 4 0-15,-3 5-256 0,3 3 48 0,-3 0 16 16,0-1-2384-16,-2 0-480 15</inkml:trace>
  <inkml:trace contextRef="#ctx0" brushRef="#br1" timeOffset="98298.09">29645 2364 25791 0,'0'0'2304'0,"0"0"-1856"15,0 0-448-15,-2 10 0 0,-1 1 704 0,1 3 64 16,-1-1 0-16,-1 5 0 0,3 3-208 0,0 0-48 16,-1-2 0-16,0-2 0 0,-2 0-208 0,0 2-48 0,0-1-16 15,1-2 0-15,-3 0-240 0,4-4 128 0,1 1-128 0,-1 0 0 32,1-4-320-32,2 1-144 0,-1-10-48 0,0 0 0 15,0 0-2000-15,0 0-416 0</inkml:trace>
  <inkml:trace contextRef="#ctx0" brushRef="#br1" timeOffset="98551.42">30267 1753 23039 0,'0'0'2048'0,"-8"14"-1648"0,-1 4-400 0,-2 6 0 0,2 2 320 0,-3 6-32 15,1 3 0-15,0 2 0 0,-1 0 592 16,2 1 112-16,1 0 32 0,-2 3 0 0,-2-3-304 0,1 1-48 16,1 3-16-16,1 3 0 0,0-1-384 0,0 5-80 15,2-2 0-15,2-5-16 0,-2-6-304 0,4-1-64 16,2-5-16-16,0-3 0 16,1-7-1440-16,1-2-272 15,1-4-64-15</inkml:trace>
  <inkml:trace contextRef="#ctx0" brushRef="#br1" timeOffset="98739.79">29940 2294 25791 0,'0'0'2304'0,"0"0"-1856"0,0 0-448 0,0 0 0 15,12-2 192-15,0 1-48 0,3 0-16 0,2-3 0 16,1 2 16-16,1-2 0 0,0 1 0 0,3-1 0 15,2 1-272-15,0 1-64 0,-1 1-16 0,0 0 0 16</inkml:trace>
  <inkml:trace contextRef="#ctx0" brushRef="#br1" timeOffset="99030.37">30564 2397 21183 0,'0'0'1888'0,"0"0"-1504"0,0 0-384 0,10 6 0 0,3-1 768 0,1-1 96 16,1-2 16-16,3-4 0 0,1-1 336 0,0-2 80 16,0-1 16-16,-1-4 0 0,0-2-784 0,-3 1-144 15,-3-3-48-15,-1 1 0 0,-2 2-144 0,-3-2-48 16,-2 0 0-16,-3 6 0 0,-1 7-16 0,-5-8 0 16,5 8 0-16,-12-4 0 0,-2 3 208 0,0 6 48 15,0 5 0-15,1 4 0 0,1-1-32 0,2 3 0 16,-1 3 0-16,3 4 0 0,3-1 80 0,4 2 16 15,1 2 0-15,2-4 0 0,6 0-144 0,2-3-32 16,4-2 0-16,4-1 0 0,2-1-128 0,4-1-16 16,2-5-128-16,2-1 192 0,5-3-192 0,-4-4-128 15,-1-1 128-15,0-1-10976 16,-1-3-2080-16</inkml:trace>
  <inkml:trace contextRef="#ctx0" brushRef="#br1" timeOffset="99254.81">29266 1879 39615 0,'-26'-6'1760'0,"10"5"352"0,6-1-1680 0,10 2-432 0,0 0 0 0,0 0 0 16,0 0-320-16,0 0-128 0,0 0-48 16,0 0 0-16,12 0 320 0,-1-1 176 0,1-1-192 0,2-1-10976 15,2 1-2208-15</inkml:trace>
  <inkml:trace contextRef="#ctx0" brushRef="#br1" timeOffset="99655.88">31695 2242 24879 0,'0'0'2208'0,"0"0"-1760"0,0 0-448 0,0 0 0 15,0 0 640-15,0 0 32 0,0 0 16 0,0 0 0 16,-8 2 64-16,-1 6 16 0,0 3 0 0,1 4 0 15,1 1-64-15,-1 3 0 0,0 4 0 0,1 2 0 16,0-2-320-16,2 0-64 0,0 1 0 0,1 1-16 0,1 2-176 16,0-2-128-16,2-4 192 0,-1-1-192 15,1-2-224-15,1-4-160 0,0-5-16 0,0-9-16 16,0 0-1904-16,0 0-384 0</inkml:trace>
  <inkml:trace contextRef="#ctx0" brushRef="#br1" timeOffset="100013.32">31998 2308 23039 0,'-5'11'2048'0,"-3"6"-1648"0,3 0-400 0,1 2 0 15,1-1 480-15,-1 3 16 0,-1-1 0 0,0 2 0 16,-2-2 432-16,1-2 96 0,0-4 0 0,-2-3 16 15,3-1-272-15,0-3-64 0,5-7-16 0,0 0 0 16,0 0-96-16,0 0-16 0,0 0 0 0,0 0 0 16,0-8 64-16,5-6 16 0,2-5 0 0,4 0 0 15,-1-1-320-15,1-2-64 0,1 2-16 0,0-3 0 16,0 0-128-16,1-1-128 0,1 5 192 0,-2 2-192 16,3 3 144-16,1 1-144 15,-2 5 0-15,-2 1 144 0,2 5-144 0,-1 2 0 0,-1 2 144 0,-1 11-144 16,-1 6 0-16,0 6 144 0,-1 7-144 0,-2 5 0 15,-4 4 128-15,0 2-128 0,0-1 0 0,-3 4 0 16,-2-6 0-16,2 1 128 0,-1-3-128 0,1-1 0 0,0-4-128 16,0-5-144-16,1-9-32 0,2-4 0 15,-1-6-1296-15,-2-9-272 16,0 0-48-16</inkml:trace>
  <inkml:trace contextRef="#ctx0" brushRef="#br1" timeOffset="100168.29">31886 1731 37599 0,'-14'-2'1664'0,"14"2"352"0,0 0-1616 0,0 0-400 16,0 0 0-16,-1 9 0 0,1-9 0 0,0 0-144 0,0 0 0 16</inkml:trace>
  <inkml:trace contextRef="#ctx0" brushRef="#br1" timeOffset="100995.93">27683 3375 19119 0,'0'0'832'0,"0"0"192"0,0 0-816 15,0 0-208-15,0 0 0 0,0 0 0 0,0 0 256 0,0 14 16 0,-3 3 0 0,2 3 0 16,-1 2 128-16,2 3 32 0,0-2 0 0,0 5 0 16,-1-1 16-16,0 5 0 0,-2 1 0 0,0-3 0 15,-1 2-16-15,-3-2 0 0,0-3 0 0,-1-2 0 16,1-5 80-16,-1 0 0 0,0-5 16 0,2-5 0 15,6-10 192-15,0 0 48 0,0 0 0 0,0 0 0 16,0 0 0-16,0-10 0 0,1-8 0 0,4 1 0 16,0-6-352-16,2-3-64 0,0 2-16 0,4-5 0 15,0 0-176-15,0-2-32 0,0 1-128 0,3-2 192 0,-2-1-192 16,2 1 0-16,1 2 0 0,1 5 0 0,-1 1 0 16,0 5 0-16,-1 1 0 0,0 8 0 0,-1 3 0 0,-2 5 0 15,1 6 0-15,-1 5 0 0,-1 2-144 0,2 3 144 16,-6 5-208-16,-1 7 80 0,-1 2 128 0,-3 4-128 15,-2 1 128-15,0 1-128 0,-2 2 128 0,1-5 0 16,-2-5-144-16,3-3 144 0,-2-3 0 0,2-9 0 16,1-11 0-16,0 0 0 0,0 0 0 0,0 0 0 15,0 0 0-15,10-7 0 0,1-7 224 0,2-3-32 16,1-3-16-16,3 0 0 0,-1-5-176 0,2 3 128 16,1 0-128-16,-1 3 128 0,-2 0-128 0,0 2 0 15,-4 1 144-15,1 6-144 0,0 5 0 0,-1 5 0 16,0 3 0-16,-1 8-128 0,0 5 0 0,-3 2 0 0,0 0 0 15,-5 2 0 1,-1 4-288-16,-2 3-48 0,-2-3-16 0,-3 5 0 16,-3-1-1952-16,0 0-384 0,-1-6-64 0</inkml:trace>
  <inkml:trace contextRef="#ctx0" brushRef="#br1" timeOffset="101358.08">28658 3405 22111 0,'-8'-11'1968'0,"8"11"-1584"0,0 0-384 0,-6-5 0 0,-1 3 544 16,7 2 32-16,-9-3 0 0,-1 6 0 0,-1 1 176 0,0 5 32 16,-1 1 16-16,-1 5 0 0,-3 4-192 15,-1 4-32-15,0 2-16 0,1-2 0 0,1 3-112 0,2-2-32 16,3-1 0-16,2 2 0 0,6-1-176 0,2-2-48 15,3-3 0-15,4-3 0 0,0-2-192 0,4-1 0 16,3-7 0-16,1-2 0 0,0-4 240 0,0-2-48 16,-1-3-16-16,4-7 0 0,2-1-32 0,-2-1 0 15,3-3 0-15,-2-1 0 0,-3-1-16 0,-1-2 0 16,-2 4 0-16,-1 3 0 0,-5 0-128 0,0 2 160 16,-2 3-160-16,-2 1 160 0,-3 8-160 0,0 0 0 15,0 0 0-15,0 0 0 0,0 0 0 0,0 0 0 16,3 15-160-16,0 0 160 0,-1 3 0 0,1 0-144 15,-2-1 144-15,1 1 0 16,2 0-1024-16,1-1-112 0,0-2-16 0,3 0-7872 0,2-2-1584 16</inkml:trace>
  <inkml:trace contextRef="#ctx0" brushRef="#br1" timeOffset="101624.49">29184 2993 22687 0,'0'0'1008'0,"2"14"208"0,0 0-976 0,0 4-240 0,1 2 0 0,-2 4 0 0,0 1 512 0,-1 3 64 16,0 3 16-16,-1-1 0 16,-2 3 208-16,0 6 32 0,-3 3 16 0,0 2 0 15,-2 3-272-15,1-2-64 0,-2 2-16 0,0-4 0 0,0 1-320 0,2-6-176 16,1-2 192-16,1-6-192 0,0-4 0 0,1-4 0 15,2-5 0-15,-1-4-192 16,3-13-512-16,0 0-112 0,0 0-16 0,0 0 0 0</inkml:trace>
  <inkml:trace contextRef="#ctx0" brushRef="#br1" timeOffset="101997.5">29076 3501 12895 0,'0'0'576'0,"0"0"112"0,0 0-560 0,11 0-128 16,-1-2 0-16,2-1 0 0,0 1 1296 0,1-4 240 0,1-2 32 0,1-1 16 16,1-4-1200-16,1-1-256 0,1 1-128 0,3 3 160 15,-1-1 64-15,0 3 16 0,-1-2 0 0,-1 5 0 16,-3 0-96-16,1 1-16 0,-4 4 0 0,-1 4 0 16,-4 1 240-16,1 2 32 0,-2 4 16 0,0 3 0 15,0-3 96-15,0 4 0 0,-4 3 16 0,1 1 0 16,-3 0 128-16,0 3 32 0,-1-3 0 0,-1 1 0 15,1 1-16-15,-1-2 0 0,-3-3 0 0,3-1 0 16,-2-2-48-16,1 0-16 0,-2-2 0 0,0-2 0 16,1 3 0-16,4-12 0 0,-4 6 0 0,4-6 0 15,0 0-240-15,0 0-48 0,0 0-16 0,0 0 0 16,0 0-16-16,1-10 0 0,2-4 0 0,2 0 0 0,2-1-96 16,1-2-32-16,0 0 0 0,-1 2 0 0,1-3-160 15,1 4 0-15,0 2 144 0,0 2-144 0,-1-3 0 0,1 0 0 16,0 6 0-16,0-4 0 0,0 5 0 0,1 0 0 15,2 2 0-15,-1 0 0 0,-1 1 0 0,2 1 0 16,-1-1 0-16,2 0 0 16,0-1-1280-16,-2 1-256 0,-1 2-64 0,0-3-12672 0</inkml:trace>
  <inkml:trace contextRef="#ctx0" brushRef="#br1" timeOffset="102254.03">29903 3387 12895 0,'0'0'576'0,"0"0"112"0,0 0-560 0,0 0-128 0,1 11 0 0,-2 1 0 15,-3 2 2144-15,4 2 400 0,-2 3 80 0,-1 3 0 16,-1-1-976-16,1 5-208 0,-2-3-32 0,0 1-16 15,-3 1-624-15,-1-4-128 0,-1-1-32 0,0 0 0 16,-1-2-368-16,3-1-80 0,-1-2-16 0,1-1 0 16,2-4-144-16,2-1-256 0,4-9 64 0,0 0-8624 15,0 0-1728-15</inkml:trace>
  <inkml:trace contextRef="#ctx0" brushRef="#br1" timeOffset="102519.26">30220 3352 18431 0,'0'0'1632'0,"0"0"-1312"16,5 13-320-16,0-3 0 0,0 3 976 0,-1 2 128 15,1 4 32-15,-1 0 0 0,-1 3 128 0,3 3 16 16,-3-2 16-16,2 0 0 0,1-1-752 0,0 2-160 15,2-2-16-15,2-3-16 0,-1 1-160 0,1-1-48 16,0 0 0-16,3-1 0 0,-1-3-16 0,2-1 0 0,0 1 0 0,0-4 0 16,-5-1-128-16,4-4 0 0,-2 0 144 0,1-3-144 31,-2-3-1600-31,-10 0-384 0,10-8-64 0</inkml:trace>
  <inkml:trace contextRef="#ctx0" brushRef="#br1" timeOffset="102734.98">30576 3241 15663 0,'0'0'1392'0,"0"0"-1120"0,0 0-272 0,-7 7 0 16,1 6 2240-16,1 1 384 0,-2 2 64 0,1 5 32 16,-4 2-1408-16,0 2-288 0,-2 2-48 0,1-3-16 15,-2 4 80-15,3-1 16 0,-3 2 0 0,1 1 0 0,0 2-384 0,1-3-80 16,-3-1-16-16,1-2 0 0,-1 2-336 0,0-3-80 15,-1 3-16-15,2-4 0 16,-1-2-1360-16,3-3-288 0,1-1-48 0,-2-4-7968 16,1 0-1584-16</inkml:trace>
  <inkml:trace contextRef="#ctx0" brushRef="#br1" timeOffset="102908.7">30099 3070 34143 0,'0'0'1520'0,"0"0"304"0,0 0-1456 0,0 0-368 0,0 0 0 0,0 0 0 15,0 0 0-15,0 0 0 0,0 0 0 0,0 0-192 32,10-5-1872-32,0 4-384 0</inkml:trace>
  <inkml:trace contextRef="#ctx0" brushRef="#br1" timeOffset="103401.03">31673 3227 21071 0,'-5'-14'928'0,"3"7"208"0,1-3-912 0,0 3-224 15,-1-5 0-15,1 3 0 0,0-1 1088 0,1 10 192 0,-3-8 16 0,3 8 16 16,-3-7-400-16,3 7-80 0,0 0 0 0,-12 1-16 16,2 4-448-16,0 3-96 0,-2 7-16 0,0 3 0 15,3 6-48-15,-1 4-16 0,-1 0 0 0,2 5 0 16,1 5 160-16,1 7 32 0,3-1 0 0,3 4 0 15,-1 3-192-15,0-3-48 0,1-2 0 0,1 3 0 16,1-5-144-16,-1 0 128 0,-1-5-128 0,0-3 128 16,0-1-128-16,-1-3-224 0,1-8 48 0,-2-4 16 15,3-2-1616-15,-1-4-320 16,0-1-64-16</inkml:trace>
  <inkml:trace contextRef="#ctx0" brushRef="#br1" timeOffset="103554.14">31392 3682 22111 0,'0'0'976'0,"9"-2"208"0,2 1-944 0,4 1-240 0,3-2 0 0,4-1 0 0,3 2 1088 0,1 0 160 16,0-2 32-16,-2-2 16 0,-2-1-1152 0,0-1-144 16,-2-2-192-16,-2 4-7680 15,-3-1-1520-15</inkml:trace>
  <inkml:trace contextRef="#ctx0" brushRef="#br1" timeOffset="103782.05">31820 3571 15663 0,'0'0'1392'0,"-9"8"-1120"0,0-2-272 0,2 6 0 16,-2-2 1392-16,0 5 208 0,-1 1 64 15,0 4 0-15,-1-1-528 0,2 0-112 0,-3 1 0 16,-1-1-16-16,2-1 112 0,2-4 32 0,2-1 0 0,4-1 0 16,3-12-32-16,0 0 0 0,0 0 0 0,0 0 0 15,8 7-448-15,3-4-96 0,1-1 0 0,1-5-16 16,-2-2-64-16,2-6-16 0,0 0 0 0,-2-1 0 15,-1-3-224-15,1 1-64 0,-4 1 0 0,0-1 0 16,-4-1-64-16,0 1 0 0,0-2-128 0,-3 5 192 16,-2-2-192-16,1 3 0 0,-2 2 0 0,2-1 0 15,0 2-1792 1,1 7-240-16,-3-5-48 0,3 5-16 0</inkml:trace>
  <inkml:trace contextRef="#ctx0" brushRef="#br1" timeOffset="104084.38">32104 3543 26783 0,'-11'17'1184'0,"6"-5"240"0,0 6-1136 16,-1 1-288-16,-2 0 0 0,2 4 0 0,-3 3 0 0,1-1 160 15,-2-1-160-15,3-2 128 0,-4-2 32 0,4-1 0 16,-2-2 0-16,4-2 0 0,-2-2 208 0,4-6 32 15,3-7 16-15,0 0 0 0,0 0 352 0,0 0 64 16,0 0 0-16,0 0 16 0,0 0-96 0,10-2-32 0,0-5 0 16,3-4 0-16,3-3-80 0,1-3-32 15,0-3 0-15,0-3 0 0,0 0-288 0,-1-2-48 0,1 1-16 16,-2 0 0-16,3-2-128 0,-2 5-128 0,1 2 144 0,-1 1-144 16,1 5 0-16,-10 8 0 0,2-1 0 0,0-2 0 15,-3 4 0-15,1 0 0 0,-2 2 0 0,-5 2 0 31,0 0-1568-31,0 0-208 0,9 4-32 0</inkml:trace>
  <inkml:trace contextRef="#ctx0" brushRef="#br1" timeOffset="104657.42">32604 3699 12895 0,'0'0'1152'0,"-3"13"-928"0,-5 1-224 0,3 1 0 0,0 1 2800 0,0 1 512 0,-2 3 96 0,1 1 32 0,-3 1-1200 0,1-1-224 16,0-2-48-16,0-1-16 0,0-4-800 0,2 0-144 15,1-5-48-15,0 0 0 0,5-9-448 0,0 0-80 16,0 0-32-16,0 0 0 0,0 0 96 0,0 0 16 15,0 0 0-15,0 0 0 0,0 0 64 0,7-5 0 16,2-4 16-16,1 0 0 0,3-4-224 0,-4-3-48 16,1-1-16-16,0 0 0 0,-1-1-128 0,1 1-32 0,1 1 0 15,-2 0 0-15,-2 2-144 0,3 2 160 0,0-1-160 16,-1 5 160-16,-9 8-160 0,9-2 0 0,-9 2-192 0,8 5 192 16,-3 6 0-16,-1 2 0 0,0 2 0 0,-3 2 0 15,-2 1-176-15,-2-1 48 0,1 1 0 0,-4 0 0 16,4-1 128-16,-3-3 0 0,0-4 0 0,0 1 0 15,5-11 0-15,0 0 0 0,0 0 0 0,0 0 0 16,0 0 0-16,0 0 176 0,0 0-48 0,0 0 0 16,5-13-128-16,0 2 0 0,1-3 0 0,2-2 0 15,-1-2 0-15,2-1 0 0,1 0 0 0,2 1 0 16,-1 1 0-16,2 2 0 0,0 2 0 0,1 4 0 16,0 1 0-16,-7 6 0 0,4 2 0 0,-4 3 0 15,3 4-128-15,-3 1 128 0,0 5-160 0,0 1 160 16,-2-2 0-16,2 16 0 0,-3-3-128 0,-3-3 128 0,-2-1 0 15,0-3 0-15,-2-3 0 0,2-4 0 0,0 1 0 0,1-12 0 16,0 0 0-16,0 0 0 0,0 0 0 16,0 0 0-16,0 0 0 0,0 0 0 0,11-2-144 0,1-1 16 15,-6-4 0-15,-6 7 0 16,5-9-752-16,-1-2-144 0,-3 2-16 0</inkml:trace>
  <inkml:trace contextRef="#ctx0" brushRef="#br1" timeOffset="109876.77">23690 17700 17503 0,'0'0'1552'0,"-5"-5"-1232"15,0 1-320-15,5 4 0 0,-4-5 1504 0,4 5 240 16,0 0 48-16,0 0 16 0,0 0-1104 0,0 0-208 15,0 0-48-15,0 0-16 0,0 0-128 0,10 4-32 16,-1 1 0-16,1 3 0 0,0-2 48 0,2 6 0 0,1-2 0 0,1 4 0 16,-2 4 208-16,5 3 48 0,1 3 16 0,-1 2 0 15,-3 3-16-15,2 0-16 0,0 3 0 0,-1 0 0 16,1 1 48-16,-1-4 16 0,-2 2 0 0,-2 0 0 16,-2 0-16-16,-3-4 0 0,-2 1 0 0,-4-4 0 15,-2 0 64-15,-1 1 16 0,-6-1 0 0,0 1 0 16,-2 0-176-16,-2-5-48 0,-1 2 0 0,0-2 0 15,-1-1-256-15,0-1-48 0,-1-1-16 0,1-3 0 16,-1-2-272-16,-1-5-64 0,0-4-16 0,6-4 0 31,-2-4-2032-31,2-2-384 0,3-6-96 0</inkml:trace>
  <inkml:trace contextRef="#ctx0" brushRef="#br1" timeOffset="114233.96">12376 4607 3679 0,'0'0'160'0,"0"0"32"0,0 0-192 0,0 0 0 15,0 0 0-15,0 0 0 0,0 0 3024 0,0 0 560 16,0 0 128-16,0 0 0 0,0 0-2064 0,0 0-432 16,0 0-64-16,7 4-32 0,0 5-240 0,0-2-48 15,3 4-16-15,1 3 0 0,-1-1-96 0,9 14-16 0,0 4 0 0,-6-10 0 16,2 6-128-16,0 3-16 0,2 5-16 0,0 3 0 16,0-1 32-16,1 1 16 0,0 5 0 0,-4-3 0 15,0-5-336-15,0 1-80 0,0-3-16 0,-3-5 0 16,0 0-160-16,-2-3 160 0,3 1-160 0,-3-5 160 15,-2-2-160-15,1-2 0 0,-2-3-160 0,-1-4 160 16,0 1-1632-16,0-3-224 0,-5-8-64 0,0 0-10048 16</inkml:trace>
  <inkml:trace contextRef="#ctx0" brushRef="#br1" timeOffset="114517.29">12777 4709 19343 0,'0'0'1728'0,"2"-8"-1392"15,-2 8-336-15,3-4 0 0,-3-2 400 0,0 6 16 16,0 0 0-16,0 0 0 0,0 0 416 0,0 0 96 16,0 0 16-16,0 0 0 0,2 13 176 0,-1 1 32 15,0 5 16-15,-2 2 0 0,-3 2-224 0,-2 3-48 16,-4 5-16-16,-2 4 0 0,-1 2-48 0,-1 2 0 15,-2 4 0-15,-2-3 0 0,-2-1-368 0,-2 0-80 16,-2-2 0-16,0 1-16 0,1 0-240 0,-1-3-128 16,-2-9 160-16,4 4-160 0,1-7-224 0,3-3-144 0,3-2-16 0,4-6-10112 15,2-5-2032-15</inkml:trace>
  <inkml:trace contextRef="#ctx0" brushRef="#br1" timeOffset="115582">13168 5126 1839 0,'0'0'160'0,"0"0"-160"0,0 0 0 0,0 0 0 0,0 0 3552 0,0 0 672 16,0 0 144-16,0 0 32 0,0 0-2896 0,0 0-576 15,0 0-112-15,0 9-32 0,2-3 304 0,2 5 48 16,0-1 16-16,0 4 0 0,-2 2-256 0,3 3-32 16,-1 1-16-16,1 2 0 0,-2 2-160 0,-2 1-48 15,1 3 0-15,0-1 0 0,-2 3-256 0,-2-3-64 16,0 1-16-16,-1-4 0 0,-2 0-176 0,1-1-128 16,-2-4 192-16,1-1-192 0,-1-3 0 0,1-6-352 15,-3-1 48-15,3-4-8848 16,5-4-1760-16</inkml:trace>
  <inkml:trace contextRef="#ctx0" brushRef="#br1" timeOffset="115940.07">13731 4563 14623 0,'0'0'640'0,"0"0"144"0,0 0-624 0,0 0-160 0,0 0 0 0,0 0 0 16,-4 3 1136-16,-1 2 192 0,-4 6 32 0,1 0 16 16,-1 4-336-16,-1 4-64 0,-4 6-16 0,-1 0 0 15,-2 8 0-15,-7 18-16 0,1-2 0 0,7-17 0 0,2 8-16 0,0 2 0 16,-1-1 0-16,3 6 0 0,3-1-480 0,2-1-112 15,3-3-16-15,1-2 0 16,3-5-320-16,2-4 128 0,1-1-128 0,3-5 0 0,0-6-160 16,1-2-96-16,6-3-32 0,8 1 0 15,-2-9-1504-15,-5-4-288 0,2-2-64 0</inkml:trace>
  <inkml:trace contextRef="#ctx0" brushRef="#br1" timeOffset="116272.4">14022 4843 18431 0,'0'0'1632'0,"0"0"-1312"16,-5 8-320-16,0 0 0 0,1 3 800 0,-3 6 96 16,0 0 0-16,-1 3 16 0,1 1 96 0,0 3 16 0,-2 4 0 0,2 3 0 15,-1-6-192-15,2 4-48 0,1-2 0 0,2 2 0 16,6-3-352-16,-2 0-80 0,4-4-16 15,3-3 0-15,2-2-144 0,2-3-48 0,5-7 0 0,1-4 0 16,5-4 240-16,1-5 32 0,1 0 16 0,-2-8 0 16,-1-1 64-16,-1-2 16 0,0 0 0 0,-5-4 0 15,-2 0 48-15,-2-5 16 0,-5 1 0 0,0 2 0 16,-7 0-128-16,0 0 0 0,-5 3-16 0,-4-2 0 16,-3 2-176-16,-4-3-16 0,-3 0-16 0,-4 3 0 0,0-2-224 15,-1 3-192-15,1 3 48 0,2 2 0 16,4 0-1680-16,1 5-336 15,4 0-64-15,-1 5-12096 0</inkml:trace>
  <inkml:trace contextRef="#ctx0" brushRef="#br1" timeOffset="116486.22">14270 4471 23951 0,'0'0'1056'0,"0"0"224"0,9-3-1024 0,1 6-256 15,0-2 0-15,1 4 0 0,6 3 528 0,-2 3 48 16,2 6 16-16,0 1 0 0,4 0 208 0,-1 2 32 0,3 4 16 0,0 3 0 16,-2 5-288-16,1 2-64 0,0 5-16 0,-3 2 0 15,-3 6-208-15,0-3-32 0,-5 3-16 0,-5-1 0 16,-1 0-224-16,-5 16 128 0,-6-10-128 15,-4-6 0-15,-5-6-160 0,-3-5-128 0,-1-3-32 0,-3-4 0 16,2-1-640 0,-3-6-144-16,3-3-32 0,7-9-11376 0</inkml:trace>
  <inkml:trace contextRef="#ctx0" brushRef="#br1" timeOffset="116794.68">15012 4810 20271 0,'0'0'1792'0,"0"0"-1424"15,0 0-368-15,0 0 0 0,0 0 0 0,0 0 0 16,8 7 0-16,1-5 0 0,1 1 1008 0,2-2 272 16,5-1 64-16,2 0 16 0,1-1-336 0,4 0-64 15,2-3 0-15,1-3-16 0,1-2-624 0,0 3-128 16,-1 0-32-16,13-3 0 0,-5-4-336 0,-14 8-64 16,0 0-16-16,-4-1-8176 15,-2 1-1632-15</inkml:trace>
  <inkml:trace contextRef="#ctx0" brushRef="#br1" timeOffset="116968.97">15143 5044 11055 0,'-24'19'976'0,"15"-11"-784"0,1 5-192 0,1-1 0 15,0 0 2928-15,3 2 528 0,2 1 128 0,3-2 0 16,2-3-2016-16,3 1-416 0,3-3-64 0,4 0-32 16,2-5-320-16,3-1-64 0,3-1-16 0,15-2 0 15,0-4-176-15,-10-2-32 0,3 0-16 0,2-6 0 0,3-1-432 0,2 1-224 16,1-3 32-16,-2-1-13728 15</inkml:trace>
  <inkml:trace contextRef="#ctx0" brushRef="#br1" timeOffset="117258.79">16343 4429 28559 0,'0'0'1264'0,"0"0"272"0,0 0-1232 0,0 0-304 16,5 13 0-16,-1 5 0 0,-2 4 576 0,1 8 64 16,-2 4 16-16,-1 4 0 0,-2 0 320 0,-2 26 64 15,-1-4 16-15,-2 1 0 0,1 2-288 0,-2-1-64 16,-1 2-16-16,2-4 0 0,-1 1-416 0,1-3-80 15,-1 3 0-15,2-2-16 16,2-6-1392-16,2-6-256 0,4-1-64 0,0-11-13744 0</inkml:trace>
  <inkml:trace contextRef="#ctx0" brushRef="#br1" timeOffset="118486.73">17753 4624 12207 0,'-11'-7'528'0,"11"7"128"0,-2-6-528 0,2 6-128 0,-4-4 0 0,4 4 0 16,0 0 1008-16,0 0 160 0,0 0 48 0,0 0 0 15,-5 6-224-15,2 1-32 0,2 2-16 0,2 2 0 16,4 4-96-16,3 3-16 0,1-3 0 0,4 7 0 16,1 2-112-16,3 5-16 0,5 2-16 0,-2 1 0 15,3-1-272-15,0 2-48 0,1 2-16 0,-1-1 0 16,0-1-208-16,0-5-144 0,-1-1 192 0,-2-6-192 15,-1 2-288-15,-4-5-160 0,-2-4-48 0,-2 0-7232 16,-2-5-1440-16</inkml:trace>
  <inkml:trace contextRef="#ctx0" brushRef="#br1" timeOffset="118720.59">18055 4468 18431 0,'0'0'1632'0,"0"0"-1312"16,0 0-320-16,0 0 0 0,0 0-144 0,0 0-112 15,6 18 0-15,-3-4-16 0,-1 3 1280 0,0 3 256 16,-4 4 48-16,2 2 16 0,-3 5-176 0,-2 3-48 16,-3 2 0-16,-1 4 0 0,-4 2-384 0,3 5-80 15,-4 5 0-15,-1 0-16 0,-2 1-272 0,1-2-48 16,-2-6-16-16,2-1 0 0,-2-4-464 0,1-4-80 15,-1 0-32-15,3-7 0 16,1-2-2064-16,3-5-400 0</inkml:trace>
  <inkml:trace contextRef="#ctx0" brushRef="#br1" timeOffset="119052.93">18420 5085 14735 0,'0'0'1312'0,"0"0"-1056"0,7 0-256 0,2 0 0 0,0 0 1312 0,4 2 208 16,-3 2 32-16,-10-4 16 16,8 8-672-16,-2 0-128 0,-1 3-16 0,-1-2-16 0,-1 2-256 0,0 3-48 15,-1-1-16-15,-4 2 0 0,-1 1-48 0,-1 1-16 16,-1 2 0-16,-4 2 0 0,1-1-32 0,-2 0-16 15,-1 1 0-15,-1-2 0 0,1-1 320 0,1-2 64 16,2-1 16-16,0-2 0 0,4 0 16 0,3-2 16 16,1-3 0-16,3 1 0 0,3-3-288 0,3-2-48 15,1 0-16-15,3 0 0 0,1-3-240 0,1-1-144 16,0-4 160-16,3 0-160 0,2-1 0 0,2-1 0 16,0-2 0-16,1 3 0 15,-2-4-2304-15,0 0-416 0</inkml:trace>
  <inkml:trace contextRef="#ctx0" brushRef="#br1" timeOffset="119677.12">19071 4316 10127 0,'0'0'448'0,"0"0"96"0,0 0-544 0,0 0 0 0,0 0 0 0,0 0 0 16,-7 8 1216-16,1 4 128 0,0 4 16 0,-1 4 16 15,0 3 32-15,-1 5 16 0,0 6 0 0,3-7 0 16,-1 7-112-16,0 4-32 0,-2 3 0 0,0 5 0 15,1 6-560-15,-2 4-112 0,0 1-32 0,1 1 0 16,1 0-336-16,0-6-80 0,2-5-16 0,3-4 0 16,0-8-144-16,4-7 0 0,0-3 0 0,5-5 0 15,0-4-384-15,3-3-48 0,3-6-16 16,2-4-7376-16,2-1-1488 0</inkml:trace>
  <inkml:trace contextRef="#ctx0" brushRef="#br1" timeOffset="120024.27">19577 4482 13823 0,'0'0'1216'0,"0"0"-960"0,0 0-256 0,0 0 0 16,-11 4 416-16,4 6 32 15,-2 7 16-15,-1-3 0 0,0 5 656 0,-3 3 128 16,-1 6 32-16,-1 0 0 0,-1 3-64 0,0 4 0 0,-1 0 0 0,3 3 0 16,-1-1-496-16,4 1-96 15,-1 0-32-15,7-1 0 0,1-2-208 0,4-5-64 0,3-3 0 0,2-3 0 16,1-6 240-16,4-7 32 0,3-2 16 0,2-5 0 16,3-3-176-16,1-5-48 0,0-3 0 0,0-5 0 15,-1-3-128-15,1 0-16 0,0-7-16 0,-1 2 0 16,-1-3-16-16,-1-2 0 0,-2 2 0 0,-2 0 0 15,-3 0 240-15,-3 1 64 0,-4 1 0 0,-2-14 0 16,-3 5-128-16,-4 11-32 0,-3 0 0 16,-1 1 0-16,0 3-352 0,-1 2 144 0,-2-1-144 0,0 3 0 15,0 3-192-15,1 2-128 0,0 3-48 0,1 3 0 16,0 3-2528-16,2 0-512 0</inkml:trace>
  <inkml:trace contextRef="#ctx0" brushRef="#br1" timeOffset="120358.5">19800 4132 21535 0,'0'0'464'0,"7"3"112"0,4 3 0 0,1 2 48 0,2 1-496 0,1 7-128 16,1 0 0-16,2 3 0 0,1 5 816 0,0 6 144 15,2-1 16-15,-1 3 16 0,-2 3-432 0,-2 6-96 0,-1 1-16 0,-1 2 0 16,-2 2 64-16,-2 5 0 0,-2 0 0 0,-3 2 0 16,-3-3-128-16,-3 2 0 15,-1-1-16-15,-6-1 0 0,-2 0-240 0,0-5-128 0,-4-4 128 0,-4-4-128 16,-3-2 0-16,1-6 0 0,-2-1 0 0,2-5 128 15,0-3-1424 1,-1-2-288-16,2-5-48 0,3-6-16 0</inkml:trace>
  <inkml:trace contextRef="#ctx0" brushRef="#br1" timeOffset="120696.61">20498 4627 13935 0,'-18'5'608'0,"12"-2"144"0,-2 0-608 0,2 2-144 16,-2-3 0-16,8-2 0 0,-3 8 1344 0,3-8 224 15,0 0 48-15,6 6 16 0,3-1-112 0,9 3-32 0,3-6 0 0,-6 0 0 16,3-2-704-16,3 0-144 0,0-2-16 0,3 1-16 16,2 0-352-16,1-3-80 15,-1-1-16-15,0 0 0 0,-1 2-352 0,-2 2-64 0,-3-1 0 0,-2-1-11904 16</inkml:trace>
  <inkml:trace contextRef="#ctx0" brushRef="#br1" timeOffset="120856.04">20424 4918 16575 0,'0'0'736'0,"0"0"160"0,0 8-720 0,4 0-176 0,4-1 0 0,3-2 0 15,5 0 1296-15,1 1 240 0,5-5 32 0,1-1 16 16,1-3-400-16,4-3-80 0,2-2-16 0,4-1 0 0,0-1-448 0,7-2-112 15,2-1-16-15,6 4 0 16,5-3-1088-16,-2 2-240 0</inkml:trace>
  <inkml:trace contextRef="#ctx0" brushRef="#br1" timeOffset="121346.12">21486 4453 23039 0,'-12'-7'2048'0,"7"3"-1648"0,0 0-400 0,1-2 0 16,3-1 448-16,5 0 16 0,1-2 0 0,1 5 0 15,2 1 48-15,2-2 16 0,3 0 0 0,3 0 0 16,5 3 304-16,2-4 48 0,1 3 16 0,2 1 0 16,4 2-512-16,3 4-80 0,0 5-32 0,1 0 0 0,0 5-144 0,-2 3-128 15,-1 2 192-15,-6 6-192 0,-3 2 0 0,-7 6 0 16,-6 1 0-16,-7 21 0 16,-9-2 0-16,-6 2 0 0,-10-2 0 0,5-16 0 0,-3 6 192 0,-6 2-192 15,-2-1 192-15,1 1-192 0,-3-7 640 0,3-3 0 16,3 0 16-16,0-9 0 0,6 1 400 0,2-7 80 15,7-2 16-15,2-1 0 0,7-1-624 0,2-3-112 16,7-5-32-16,2-2 0 0,7 2-80 0,2-7-32 16,7-2 0-16,6-2 0 0,5-5-144 0,6 1-128 15,7-5 192-15,6 0-192 0,3-2 0 0,29-12-304 16,-14 2 48-16,-3 3 0 16,-6-4-1440-16,-7 5-288 0,-3 1-48 0</inkml:trace>
  <inkml:trace contextRef="#ctx0" brushRef="#br1" timeOffset="122258.43">12602 3883 9215 0,'0'0'816'0,"0"0"-656"16,0 0-160-16,0 0 0 0,-3-7 224 0,3 7 16 0,0 0 0 0,0 0 0 16,0 0-240-16,0 0 144 15,0 0-144-15,0 0 128 0,0 0-128 0</inkml:trace>
  <inkml:trace contextRef="#ctx0" brushRef="#br1" timeOffset="122765.7">12542 5530 8287 0,'0'0'368'0,"0"0"80"0,0 7-448 0,-4 1 0 0,4-8 0 0,-3 4 0 0,-1-3 768 0,4-1 64 16,-4 3 0-16,4-3 16 0,-5 1-592 0,5-1-128 16,0 0-128-16,0 0 176 0,-7 0-176 0,7 0 128 15,-5 0-128-15,5 0 128 0,0 0-384 0</inkml:trace>
  <inkml:trace contextRef="#ctx0" brushRef="#br1" timeOffset="123419.66">18003 3794 6447 0,'0'0'576'0,"0"0"-576"0,0 0 0 0,0 0 0 16,0 0 1216-16,0 0 144 0,5 7 32 0,-2 2 0 16,-3-9-1232-16,6 6-160 0</inkml:trace>
  <inkml:trace contextRef="#ctx0" brushRef="#br1" timeOffset="123855.61">18419 5502 8399 0,'0'0'368'0,"0"0"80"0,0 0-448 0,0 0 0 0</inkml:trace>
  <inkml:trace contextRef="#ctx0" brushRef="#br1" timeOffset="125439.26">26080 15290 21247 0,'0'0'944'0,"-7"-6"192"0,0-2-912 0,-3 3-224 0,2-1 0 0,-2 0 0 0,-2 0 464 15,0-2 48-15,-5-1 16 0,-1-1 0 0,-1 3 128 0,-1-2 32 16,-4 2 0-16,-2 3 0 0,0-1-304 0,-4 1-64 16,-1 3-16-16,-4-1 0 0,-4 1-128 0,-7 0-32 15,-6 1 0-15,0 1 0 0,0 4-16 0,1 4 0 16,3-1 0-16,1 2 0 0,2-1 128 0,1 2 32 16,-2-3 0-16,5 3 0 0,6-3 144 0,5 1 16 15,7-4 16-15,6 3 0 0,5-2-16 0,5-2 0 16,7-4 0-16,0 0 0 0,1 14-288 0,4 1-160 15,4 3 160-15,2 0-160 0,3-4 0 0,3 5 0 16,-1 2 0-16,3 5 0 0,2 4 0 0,-1 6 0 0,-1 3 0 0,1 6 0 16,-2-3 0-16,0 8 0 0,0 5 0 0,0 2 0 15,-6 3 0-15,0 2 0 16,-5 4 0-16,-2 0 0 0,1 4 0 0,-4 4 128 0,-2 1-128 0,-2 1 0 16,-5-1 0-16,0 3 0 0,-2 3 0 0,-3-3 0 15,1 2 0-15,-2 0 0 0,-1 1 0 0,0-1 0 16,-4 4 0-16,-2-2 128 0,-4-1-128 0,-2 5 0 15,-2 1 0-15,0-2 0 0,2 1 128 0,-6 3-128 16,2-1 0-16,0-2 144 0,2 0-144 0,3-6 128 16,2 0-128-16,4-3 0 0,0-2 0 0,4-1 128 15,1-5 128-15,3-3 0 0,1-8 16 0,3 3 0 16,0-1-80-16,1-3 0 0,1-5-16 0,1-1 0 16,0-1-176-16,-1-7 0 0,1-2 0 0,1-2 0 15,-3-2 128-15,1-5-128 0,2-2 0 0,-1-1 128 0,1-4-128 16,-1-6 0-16,3-4 144 0,1-1-144 0,1-4 0 0,3 0 0 15,-4-10 0-15,8 8 128 0,2-1-128 0,-1-1 0 16,2-1 128-16,3 1-128 0,4-1 128 0,0 3-128 16,0 1 160-16,3-3-160 0,2 2 0 0,3-5 0 15,0 1 0-15,5 0 0 0,4 1 0 0,1-4 128 16,2-2-128-16,2-4 0 0,0-1-160 0,-2-5-80 16,-2-4-16-16,-2-5 0 15,1-2-2416-15,-1-1-480 0,13-13-112 0,1 0 0 0</inkml:trace>
  <inkml:trace contextRef="#ctx0" brushRef="#br1" timeOffset="125944.27">25876 15546 20095 0,'0'0'896'0,"0"0"176"0,0 0-864 0,7 10-208 16,-4-2 0-16,3 7 0 0,0 3 480 0,2 1 48 15,2 0 16-15,1 5 0 0,1 3-96 0,0 4 0 16,4 1-16-16,0 1 0 0,-1 3 192 0,2 1 32 16,-1 2 16-16,1 1 0 0,-2-2-192 0,0 2-32 0,-2 0-16 0,4-1 0 15,-2-1-208-15,-1-5-32 0,-3-5-16 16,1 3 0-16,-2-7-176 0,3-2 192 0,-7-1-192 0,0-7 192 16,1 0-192-16,-2-1-176 0,-1-6 48 0,-4-7 0 31,0 0-736-31,0 0-144 0,0 0-16 0,0 0-10432 0</inkml:trace>
  <inkml:trace contextRef="#ctx0" brushRef="#br1" timeOffset="126240.28">26461 15634 28047 0,'0'0'1232'0,"-8"3"272"0,1 0-1200 0,7-3-304 16,-8 11 0-16,3 5 0 0,-3 3 368 0,1 1 16 15,-3 2 0-15,1 3 0 0,-3 0 112 0,0 7 16 16,-1 0 16-16,-5 5 0 0,0 2-80 0,-2 1-32 16,-3 0 0-16,0 4 0 0,-2-1-160 0,-2 1-16 15,-1-2-16-15,3-2 0 0,1-5-224 0,1-2 144 16,2 0-144-16,5-6 128 0,1-3-256 0,6-5-64 15,0-5-16-15,4-5 0 16,5-9-2608-16,0 0-512 0,0 0-96 0,0 0-32 0</inkml:trace>
  <inkml:trace contextRef="#ctx0" brushRef="#br1" timeOffset="126511.55">26676 16399 21183 0,'0'0'1888'0,"-4"10"-1504"0,1 4-384 0,1 4 0 16,1 2 2256-16,-2 5 384 0,2 1 80 0,-2 3 16 15,1-2-1584-15,-2 2-320 0,-1-1-64 0,-1 1-16 0,-1 2-240 16,0-5-32-16,0 4-16 0,2-5 0 16,1 3-464-16,-1-3 0 0,1 1 0 0,2-6 0 15,1 1-2368-15,-1-5-560 16</inkml:trace>
  <inkml:trace contextRef="#ctx0" brushRef="#br1" timeOffset="126993.68">25886 17635 23327 0,'0'0'1024'0,"0"0"224"0,0 0-992 0,0 0-256 0,0 0 0 0,0 0 0 0,0 0 656 16,0 17 96-16,3 0 16 0,2 2 0 0,3-2-176 0,2 8-16 16,1 4-16-16,3 1 0 0,2 0-112 0,0 3-32 15,-1 3 0-15,3 0 0 0,0-2-128 0,0 2-32 16,0-2 0-16,-2-1 0 0,-2 0-128 0,1 2-128 15,-1-2 192-15,2-2-192 16,-4 0-320-16,-2-7-192 0,-3-2-16 0,-1-1-16 16,-1-7-2208-16,-1-1-448 0</inkml:trace>
  <inkml:trace contextRef="#ctx0" brushRef="#br1" timeOffset="127227.51">26363 17732 31439 0,'0'0'1392'0,"-6"10"288"0,1 4-1344 0,-2 1-336 0,2 5 0 0,-2 2 0 16,-2 8 352-16,-3 0 0 0,-2 4 0 16,-2 3 0-16,1 1 144 0,-5 3 16 15,-2-1 16-15,-3 0 0 0,-1 7-272 0,-1-1-64 16,-1 1-16-16,0 1 0 0,1-2-176 0,1 0 0 0,5-5 0 0,2-5 0 15,4-4-832 1,4-8-160-16,3-3-32 0,4-6-8784 0,2-4-1776 0</inkml:trace>
  <inkml:trace contextRef="#ctx0" brushRef="#br1" timeOffset="127860.03">26448 18476 2751 0,'0'0'256'0,"0"0"-256"0,0 0 0 0,0 0 0 16,7-7 5056-16,-1 0 960 0,2 2 192 0,1-2 32 15,1 0-4144-15,2 2-832 0,1-3-176 0,2 2-16 0,1 2-240 16,1 0-64-16,1 3 0 0,0 1 0 0,1 2-208 0,0 3-48 16,-1 7-16-16,0-1 0 0,-2 4-272 0,-2 3-48 15,-2 3-16-15,-3 3 0 0,-4-1 16 0,-3 1 0 16,-3 5 0-16,-3 1 0 0,-4 1 96 0,-4 2 32 15,-6-1 0-15,0 1 0 0,-1-1 16 0,-2-4 0 16,1 1 0-16,1-5 0 0,4-2 160 0,2-2 32 16,3 0 16-16,4-6 0 0,2-2-112 0,4-5-32 15,0-7 0-15,10 7 0 0,3-5-192 0,5-2-64 16,3-4 0-16,7-3 0 0,7 0-128 0,2-3 128 16,3 3-128-16,2-4 128 0,-2 3-128 0,3-5-144 15,0-1 144-15,0 0-208 16,0-3-1664-16,1 1-336 0,0-1-64 0</inkml:trace>
  <inkml:trace contextRef="#ctx0" brushRef="#br1" timeOffset="128233.78">27445 15348 27359 0,'0'0'1216'0,"0"0"240"0,0 0-1168 0,-4 15-288 15,0 0 0-15,-2 7 0 0,-3 4 464 0,-1 12 48 16,-3 2 0-16,-3 6 0 0,-6 7-64 0,0 7-16 16,-3-2 0-16,-2 6 0 0,-1 6-96 0,2 2-16 15,-2 4 0-15,3-3 0 0,4-7-192 0,4-4-128 16,3-5 128-16,5-4-128 0,3-10 0 0,6-5-208 0,1-8 16 15,4-2 16 1,4-7-1456-16,4-5-288 0,2-8-64 0</inkml:trace>
  <inkml:trace contextRef="#ctx0" brushRef="#br1" timeOffset="128549.64">27786 15784 29887 0,'-18'0'1328'0,"6"3"272"0,-3 2-1280 0,0 8-320 0,0 1 0 0,-2 8 0 15,-1 2 0-15,0 3 0 0,-1 2 0 0,2 4 0 16,-1 2 0-16,2 4 0 0,3 0 0 0,2 0 160 0,4 2-160 16,3-4 0-16,4-4 144 0,6-8-144 0,2-3 0 15,6-3 0-15,2-5 0 0,5-1 0 0,2-9 0 0,3-4 0 16,4-3 0-16,1-2 0 0,2-6 624 0,-1-3 48 15,0-3 16-15,-3-2 0 0,-2 0-32 0,-6-3 0 16,0-2 0-16,-3-1 0 0,-4 2-80 0,-4-3-32 16,-6 2 0-16,-1 0 0 0,-6-3-112 0,-4-1-32 15,-4-3 0-15,-2-2 0 0,-3 1-224 0,-1 4-48 16,-1 1-128-16,0 6 192 16,1 4-624-16,0 3-128 0,2 5-16 0,2 2-10576 15,3 1-2112-15</inkml:trace>
  <inkml:trace contextRef="#ctx0" brushRef="#br1" timeOffset="128877.85">28223 15062 27647 0,'-9'-7'2448'0,"9"7"-1952"0,0 0-496 0,0 0 0 15,0 0 256-15,8 8-32 0,2 5-16 0,2 2 0 16,2 5-16-16,4 4 0 0,0 6 0 0,4 3 0 16,-1 3-32-16,2 5-16 0,1 7 0 0,-1 6 0 0,-3 4-16 15,-3 5-128-15,-2 5 192 0,-2 6-64 0,-4 5 0 0,-3 1 0 16,-2 5 0-16,-4 3 0 0,-4 1-128 0,2-3 128 15,-6-5-128-15,-2-1 128 0,-3-10-128 0,-2-6-192 16,-4-3 32-16,-2-6 16 16,-3-3-464-16,-2-8-96 0,-1 1 0 0,-5-8-12000 0</inkml:trace>
  <inkml:trace contextRef="#ctx0" brushRef="#br1" timeOffset="129211.03">27511 17689 29487 0,'0'0'2624'0,"-10"0"-2112"0,1 2-512 0,0 5 0 15,1 3 432-15,-1 6-32 0,-1 6 0 0,-1 6 0 16,-2 1-144-16,-1 6-48 0,0-1 0 0,-1 4 0 16,-2 5 48-16,1-2 0 0,1 1 0 0,2 4 0 15,3 1-256-15,3-3 0 0,5-2 0 0,4-1 0 16,3-2-288-16,6-3-160 15,0-8-16-15,4-3-16 0,3-6-2000 0,2-4-400 0</inkml:trace>
  <inkml:trace contextRef="#ctx0" brushRef="#br1" timeOffset="129530.8">27855 17881 27647 0,'-12'5'2448'16,"-4"6"-1952"-16,0 1-496 0,-1 7 0 0,1 6 1136 0,-1 2 128 16,1 6 16-16,-2 4 16 0,-1 4-960 0,4 2-192 0,2-1-144 0,3 2 192 15,2-1-192-15,6-1 0 16,0 0 0-16,7-7 0 0,4-6 0 0,5-2-256 0,5-8 64 0,6-4 16 16,3-8 176-16,3 0-208 15,2-7 80-15,-1-7 128 0,-1-3 0 0,-1-2 240 16,-2-6-16-16,0 0 0 0,-2-5 384 0,-2 0 80 0,-3-1 16 0,-3 1 0 15,0-2-96-15,-7 2-16 0,-2 1 0 0,-5-1 0 16,-4-3-112-16,-5 0-32 0,-4-3 0 0,-1 5 0 16,-4 0-208-16,-3 2-48 0,0 4-16 0,-1 3 0 15,0 1-320-15,0 4-64 0,0 0-16 0,1 3 0 16,0 4-2096 0,2 0-432-16,0 1-64 0</inkml:trace>
  <inkml:trace contextRef="#ctx0" brushRef="#br1" timeOffset="129839.52">28182 17372 32655 0,'0'0'1440'0,"0"0"304"0,0 0-1392 0,8 18-352 16,1 3 0-16,3 4 0 0,4 2 128 0,1 3-128 15,4 2 128-15,0 1-128 0,3 3 416 0,1 4 16 16,1 3 0-16,-3 7 0 0,-2 2-208 0,-4 3-32 16,-1 2-16-16,-4 3 0 0,-2-1-48 0,-3 2-128 15,-5 3 192-15,-2-2-64 0,-1 1 16 0,-5-6 0 16,-4-1 0-16,-3-2 0 0,-1-4 224 0,-5 1 32 16,-4-3 16-16,-4-2 0 0,-1 2-192 0,-7-7-32 15,-1-2-16-15,1-3 0 16,0-8-512-16,3-7-112 0,2-3 0 0,4-8-16048 0</inkml:trace>
  <inkml:trace contextRef="#ctx0" brushRef="#br1" timeOffset="130650.28">28650 14900 30111 0,'2'-10'1344'0,"4"4"256"0,1 1-1280 0,6-6-320 0,0 2 0 0,4-3 0 15,4-1 0-15,2 2 0 0,2-2 0 0,3 3 0 16,-1 0 0-16,-1-2 128 0,1 3-128 0,-2-2 176 16,1 3-32-16,-3 2 0 0,-2 1 0 0,0 3 0 15,-2 5-144-15,0 2 0 0,1 3 0 0,-2 4 0 16,-1 9 0-16,-4 3 0 0,0 1 0 0,-3 8 0 0,2 9-144 15,-3 7 144-15,-3 12 0 0,-1 5 0 16,-5 10 0-16,-2 4 0 0,-3 6 0 0,-3 10 0 0,-4 4 0 0,0 7 0 16,-4 1 0-16,1 3 0 0,-1 0 0 0,-1 4 0 15,-1-1 0-15,1 2 0 0,-1-5 0 0,5-2 0 16,2 0 0-16,0-2 0 0,4-4 0 0,2-5 0 16,2 0 0-16,4-6 0 0,-1-3 208 0,3-1 0 15,1 1 0-15,1-1 0 0,0-4 48 0,1 1 16 16,-2-1 0-16,1-2 0 0,-3 1-80 0,-1 0-32 15,0-5 0-15,-1 2 0 0,0-2-160 0,-2-3 160 16,0-4-160-16,-3 2 160 0,1-2 0 0,-1-1 0 16,1-2 0-16,-2-7 0 0,0-1 112 0,1-5 32 15,-3-3 0-15,3-4 0 0,1-3 64 0,3-5 16 0,-5 0 0 0,0-1 0 16,1-1-160-16,0-5-32 16,-1-1 0-16,1-1 0 0,-2-5 64 0,0 2 16 15,-3-4 0-15,-2 1 0 0,0-4 0 0,-1 2 0 16,-2-3 0-16,-3 1 0 0,0-1-64 0,3-1-16 15,-1-2 0-15,2-3 0 0,0-2-192 0,2 0 144 0,3-8-144 0,1-2 128 16,8-2-352-16,0 0-80 0,-10-2-16 0,5-10-11328 16,2-3-2256-16</inkml:trace>
  <inkml:trace contextRef="#ctx0" brushRef="#br1" timeOffset="130939.32">29555 16547 23039 0,'0'0'2048'0,"0"0"-1648"16,0 0-400-16,9-3 0 0,1-1 2352 0,4-1 384 16,4 2 80-16,2 2 0 0,3 0-2224 0,1-1-448 15,2 0-144-15,-1 2 0 16,0-3-1504-16,2 2-384 0</inkml:trace>
  <inkml:trace contextRef="#ctx0" brushRef="#br1" timeOffset="131113.28">29578 16929 32255 0,'0'0'2864'0,"18"-2"-2288"0,2 0-576 0,4 1 0 15,3-1 768-15,7 1 64 0,3 0 0 0,4 0 0 16,2-4-576-16,1-3-96 0,1 3-32 0,-3-3 0 15,-3 3-1920-15,-3 0-384 0,-4 0-64 16</inkml:trace>
  <inkml:trace contextRef="#ctx0" brushRef="#br1" timeOffset="131742.81">31322 14966 19343 0,'-8'-11'1728'0,"3"6"-1392"0,-1-4-336 0,1 4 0 0,5 5 2432 0,-9-2 432 0,-1-1 80 0,-2 3 0 16,-2 2-1920-16,-4 2-400 15,-5 2-80-15,-1 3-16 0,-6-4-288 0,-2 4-64 0,-4-1-16 0,-2 1 0 16,-2-3-160-16,-1 0 0 0,-1 1 0 0,4-2-176 16,5-1 32-16,4 1 0 0,3 1 0 0,6-2 0 15,2 0 144-15,4 0 0 0,3 1 0 0,2-1-128 16,9-4 128-16,-9 3 0 0,9-3-144 0,-4 8 144 15,1-2 0-15,3 2-144 0,0-8 144 0,7 15 0 16,-1 2-144-16,3 2 144 0,0 5 0 0,1 0-144 16,2 1 144-16,-1 7 0 0,0 4-144 0,1 5 144 0,-1 4 0 0,-2 9 0 15,1 0-144-15,-1 9 144 0,-1 1 0 0,-3 5 0 16,-2 1 0-16,-3 2 0 0,-2 5 0 0,-2 3 0 16,-2 0 0-16,-2 2 0 0,-3 0 0 0,-2-1 0 15,-3-1 0-15,-1 3 0 0,-2-3 0 0,-2 4 0 16,0 0 0-16,0-2 0 0,0 0 128 0,2 3 16 15,0-5 16-15,1 4 0 0,2 1 144 0,2-5 16 16,-1-1 16-16,2-2 0 0,0-4-160 0,0-1-48 16,-2-1 0-16,3-2 0 0,1-8 16 0,1 1 0 15,-1-4 0-15,1-4 0 0,2 0 16 0,2-1 0 16,1-3 0-16,2-5 0 0,3 2 32 0,1-5 16 16,2-4 0-16,1-2 0 0,3 0-208 0,2-5 176 15,0 0-176-15,1-6 160 0,3 2-32 0,0-5 0 16,-1-1 0-16,1-2 0 0,2-1-128 0,2-1 128 15,1-5-128-15,1 1 128 0,1-5-128 0,3-2-192 16,1-1 32-16,1-4 16 16,1-3-1600-16,-1-4-320 0,1-1-64 0</inkml:trace>
  <inkml:trace contextRef="#ctx0" brushRef="#br1" timeOffset="132064.63">31692 14983 15663 0,'0'0'1392'0,"-8"-12"-1120"16,-1 3-272-16,2 4 0 0,7 5 3568 0,0 0 656 16,-11 4 128-16,4 5 16 0,-1 4-3120 0,2 2-624 15,1 5-128-15,0 5-32 0,-1 4-128 0,1-1-16 16,0 3-16-16,0 1 0 0,-2 4-128 0,4-2-32 16,-2 2 0-16,-1 1 0 0,-2 2-144 0,2-1 128 0,-2 3-128 0,4-3 128 31,-1-1-1008-31,3 1-208 0,-1 1-32 0</inkml:trace>
  <inkml:trace contextRef="#ctx0" brushRef="#br1" timeOffset="132533.49">31322 17602 14735 0,'-17'4'640'0,"6"0"160"16,2-4-640-16,-1 1-160 0,1 2 0 0,9-3 0 0,-12 1 2432 0,4 0 464 15,8-1 96-15,0 0 16 0,-9 0-2112 0,9 0-432 16,0 0-80-16,-3-8 0 0,4-1 656 0,4 0 144 15,8 0 32-15,2-3 0 0,6 3-368 0,4-3-64 16,3-2-16-16,5 2 0 0,5 0-448 0,6-1-80 16,-3 4-32-16,0 0 0 0,-3 4 0 0,-3 3 0 15,-4 3 0-15,-1 3 0 0,-4 4 0 0,-4 1 0 16,-6 7 0-16,-5 3 0 0,-6 2-208 0,-5 7 128 16,-4 2-128-16,-6 3 0 0,-4 0 0 0,-7 3 0 15,0 5 0-15,-2-3 0 0,-1-5 0 0,-4 2 0 0,0-4 0 16,1 0 0-16,0-7 0 0,6 0 0 15,2-3 128-15,4-2-128 0,4-4 528 0,8-4 16 0,3 2 0 16,5-5 0-16,5-1-240 0,2-3-48 16,5-1-16-16,3-3 0 0,6 0-112 0,2-4 0 0,1-3-128 0,4-4 192 15,4-2-192-15,4-2 0 16,4-5-192-16,5-2 192 16,3-2-1920-16,6-3-288 0,0-1-48 0</inkml:trace>
  <inkml:trace contextRef="#ctx0" brushRef="#br1" timeOffset="133262.07">32043 14518 30399 0,'-6'-14'2704'0,"1"-2"-2160"16,3 2-544-16,2 0 0 0,2 0 496 0,2 0-16 15,1 0 0-15,4 2 0 0,3 0 0 0,2 0 0 16,3 1 0-16,2 2 0 0,0-1-192 0,2 3-32 15,3-2-16-15,0 1 0 0,2 3-80 0,-11 3-16 16,1-2 0-16,3 2 0 0,2 1-144 0,-3 2 0 16,-2 2 144-16,1 3-144 0,-3-1 0 0,6 13 0 15,-5 1 0-15,-5 5 0 0,-5 3 0 0,-3 6 0 16,-5 3 0-16,-1 3 0 0,-3 7 0 0,-3 1 0 0,-3 1 0 16,-1 15 0-16,-3 14 0 0,7-32 0 0,-1 10 0 15,-2 10 0-15,-1 8 0 0,0 6 0 0,0 3 0 0,0 5 0 16,1 2 0-16,-4 73 0 0,3-30 0 0,7-20 0 15,5-16 0-15,2-7 0 0,5-5 0 0,-3-6 0 16,3-3 0-16,3 0 0 16,1 0 0-16,0-2 0 0,1-2 0 0,-4-32 0 0,2 6 0 0,1 8 0 0,1 8 0 0,3 4 144 15,-3 6-144-15,3 2 0 0,-2-2 208 16,14 64-64-16,-4-27-16 0,-3-5 0 0,-2-8 176 0,-1-5 16 16,-1-5 16-16,0-10 0 0,0-6-32 0,0 2-16 15,0 0 0-15,2-1 0 0,1-1 160 0,-3-6 16 16,-1 1 16-16,1-8 0 0,1-7-32 0,1-1-16 15,-1 0 0-15,0 4 0 0,0 0-240 0,2-1-64 16,-1-3 0-16,1 0 0 0,-2 0-128 0,0-8 0 16,-1-3 0-16,-1-3 128 0,-1 1-128 0,-2-4 0 15,-1 0 0-15,-4-13 0 0,0 5 0 0,-1 1 0 16,-2-1 128-16,-1 3-128 0,-1-1 0 0,-1-1 0 16,-1 0 0-16,-2-3 0 0,-1-1 304 0,-2-3-32 15,-2 0 0-15,-10 10 0 0,-1-10 336 0,0-3 64 0,-3-1 16 16,-3-2 0-16,-2-3-192 0,-5 0-48 15,-5-2 0-15,-6-1 0 0,-7 0-144 0,18-1-48 16,-7-4 0-16,-7 1 0 0,-6 2-256 0,-8-1 160 16,-9 2-160-16,-6-1 128 15,-4 3-912-15,-83-1-192 0,22-1-48 0,5 0-19520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32:07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11150 11700 8287 0,'-10'-5'368'0,"10"5"80"0,-7-4-448 0,7 4 0 15,-11-4 0-15,4 1 0 0,0 1 1408 0,7 2 192 16,0 0 32-16,0 0 16 0,-6-5-768 0,6 5-160 0,0 0-16 0,0 0-16 16,0 0-192-16,0 0-48 15,-4-8 0-15,4 8 0 0,0 0-48 0,0 0-16 0,0 0 0 0,0 0 0 16,0 0 192-16,0 0 48 0,12-2 0 0,-2 2 0 15,0-3 64-15,1 2 16 0,1 1 0 0,3 0 0 16,5 1-176-16,2-1-16 0,0 1-16 0,4 2 0 16,4-1-80-16,4 1-16 0,4-1 0 0,5 1 0 15,3 0-48-15,2-2-16 0,3 3 0 0,0-1 0 16,0 1-96-16,1 0-32 0,1 0 0 0,5 1 0 16,3 0-16-16,3-1 0 0,4 2 0 0,-3 3 0 15,-3-1-64-15,0-2 0 0,2 2-128 0,4-3 192 16,1 2-192-16,2-2 0 0,0 2 128 0,-1 0-128 15,-2-1 0-15,-4-3 0 0,-1 2 0 0,2 2 0 16,1-2 128-16,1 0-128 0,0 0 0 0,-3-2 0 16,-6-3 0-16,1 0 128 0,-6 0-128 0,-2 0 0 15,-3 2 0-15,-2-2 128 0,-3 0-128 0,-3 0 0 0,-5 0 224 16,-3 0-48-16,-3 0-16 0,-4 1 0 0,-6-1 96 16,-3 3 0-16,-7-2 16 0,-9-1 0 0,0 0 16 15,0 0 0-15,0 0 0 0,0 0 0 0,0 0-32 0,0 0 0 16,-15 4 0-16,-3 1 0 0,-5-2-16 15,-6-2-16-15,-5 0 0 0,-3-1 0 0,-4 0-224 0,-2 1 128 16,-4-2-128-16,-4 1 0 0,-2 0 0 0,-7 0 128 16,-5-1-128-16,-5 1 0 0,-4-1 0 0,-1-1 0 15,0 1 0-15,-3 1 0 0,-4 0 0 0,-2 0 0 16,-2 0 0-16,-1 0 0 0,5-2 0 0,0-2 0 16,2 0 0-16,-1 0 0 0,-3-1 0 0,0-4 0 0,3 3 128 0,3-3-128 15,5 3 0-15,-1-3 0 0,-2 1 0 0,3 2 0 16,5-6 128-16,1 7-128 0,9-1 176 15,5 2-176-15,2 0 0 0,4 0 0 0,2-5 0 0,6 4 0 16,3 2 0-16,7 0 0 0,4-2 0 0,4 4 0 16,6 1 0-16,4 0 0 0,0 0 0 0,11 0 0 15,0 0 0-15,0 0-144 0,0 0 16 0,0 0 0 16,14 2-64-16,4 2 0 0,4-1 0 0,4-1 0 16,5-3 192-16,3 3-128 0,3 2 128 0,5 0-128 15,4-4 128-15,3 0 0 0,5 0 0 0,6 1 0 16,6 2 0-16,1-3 0 0,0 0 0 0,5-3-128 15,1 1 128-15,6-1 0 0,4 1 0 0,1 0-128 16,1 2 128-16,0 0 0 0,-1 2 0 0,4-2 0 16,-1-2 0-16,5 2 0 0,-3 2 0 0,-3 1 0 0,-2 1 0 0,0 0 0 15,0-1 0-15,1-1 0 0,-2-1 0 0,-5 2 0 16,-4-3 0-16,-3 1 0 0,-3-1 0 16,-2 2 0-16,-1-2 0 0,-2 0 176 0,-6 1-176 0,-4-1 0 15,-8 0 0-15,-3-1 0 0,-5-2 0 0,-6 2 0 16,-6 1 0-16,-6 0 0 0,-6 0 0 0,-3 0 128 15,-10 0-128-15,0 0 128 0,0 0 0 0,0 0 0 16,-14 1 0-16,-6 2 0 0,-6-1 0 0,-6 2-128 16,-6-3 192-16,-6 0-64 0,-11 2-128 0,-6-2 0 15,-5 2 0-15,-4-1 128 0,-4 0-128 0,-4-1 0 16,-5-1 0-16,-2 2 0 0,-4 0 0 0,-3-1 0 16,0 0 0-16,-6 2 0 0,-5-3 0 0,0 2 0 15,-4 2 144-15,3 1-144 0,2-1 0 0,2-1 0 0,3-2 0 0,8 0 0 16,9 0 0-16,6-1 0 0,8 0 0 0,6 0 128 15,7 0-128-15,7 0 0 0,9-1 0 0,9 0 128 16,8 0-128-16,7-2 0 0,13 3 0 0,0 0 0 16,13-6-400-16,11 1 0 0,16 1 0 0,8-3 0 31,9-3-176-31,12 0-48 0,13-1 0 0,11-2 0 16,9 1 176-16,5 4 16 0,2-4 16 0,9 2 0 0,8 0 208 0,-1 3 32 0,-3 1 16 0,5 0 0 15,5-2 160-15,-4-1 0 0,-3 4 0 0,0 0-128 16,-1-1 128-16,-7 3 0 0,-15 1 0 0,-7 4 0 15,-6 7-1456 1,-10 0-256-16</inkml:trace>
  <inkml:trace contextRef="#ctx0" brushRef="#br0" timeOffset="2227.32">5826 16302 9151 0,'0'0'400'0,"-8"-2"96"0,8 2-496 0,-9-4 0 0,-1 1 0 0,0 1 0 0,0-2 128 0,1 0-128 16,9 4 0-16,-11-5 0 0,-1 0 0 0,3-1 0 16,0 0 0-16,0 3 0 0,0-2 0 0,0-2 0 15,0 2 0-15,2 3 0 0,-1-2 192 0,8 4-48 16,-8-7-16-16,8 7 0 0,-7-3 0 0,7 3 0 16,0 0 0-16,0 0 0 0,-6-4 64 0,6 4 16 15,0 0 0-15,0 0 0 0,0 0 432 0,0 0 64 16,-3-9 32-16,3 9 0 0,0 0 160 0,0 0 48 15,0 0 0-15,0 0 0 0,3-8 64 0,-3 8 16 16,0 0 0-16,0 0 0 0,7-5-80 0,2-1-16 0,-9 6 0 0,10-3 0 16,-10 3-352-16,10-1-64 0,3 0 0 0,-1-1-16 15,-1 2-192-15,4 0-48 0,0 0 0 0,2 0 0 16,0-1-80-16,-1 1-32 0,1 1 0 0,0-2 0 16,2 0-16-16,2 0 0 0,3-2 0 0,0 1 0 15,0 0 16-15,3 0 0 0,1-3 0 0,2 5 0 16,3-2 48-16,3 1 0 0,2-1 0 0,2 0 0 15,-1-1 0-15,0 0 0 0,0 0 0 0,0 1 0 16,0-3 0-16,2 0 16 0,0 1 0 0,2 0 0 16,1 2 16-16,3-1 0 0,3-1 0 0,2 2 0 15,0-2 32-15,0 1 16 0,-2-3 0 0,1-2 0 16,0 3-32-16,1 0-16 0,1-1 0 0,3 1 0 16,1 1-16-16,2-4 0 0,0 2 0 0,0 1 0 15,-2-3-16-15,0 2-16 0,-3 1 0 0,2 0 0 0,1 1-32 16,0 1 0-16,0 2 0 0,2-3 0 0,-3-2 32 15,-2 2 0-15,0 2 0 0,-1 0 0 0,-2 1-48 0,2 0 0 16,1-1 0-16,-2 1 0 0,1 0 0 16,1-2 0-16,-6 1 0 0,-1-1 0 0,-3 1 32 0,0 0 0 15,-2 2 0-15,0-1 0 0,-2 1 48 0,2 0 16 16,0-1 0-16,1 1 0 0,-1-1-32 0,-1 1 0 16,0-2 0-16,-2 1 0 0,-2-1-192 0,0 0 128 15,0 0-128-15,-2 2 0 0,0 0 128 0,-1 1-128 16,0 0 0-16,2 1 0 0,1 1 0 0,-1-1 0 0,-1-1 0 15,0 0 0-15,1 0 0 0,0-1 0 16,-5 2 0-16,2 0 0 0,-2 0 0 0,-1 0 0 0,0-1 0 0,1 3 0 16,1-1 0-16,-1-1 0 15,-2 1 0-15,1 1 0 0,1 1 0 0,1-2 0 0,0 0 0 0,-1 1 0 16,1 2 0-16,-1 1 128 0,-1-4-128 0,1 1 0 16,0 0 0-16,1 0 0 0,0-2 128 15,0 0-128-15,-3 0 0 0,1-1 0 0,2 1 0 0,0-1 0 16,1 0 0-16,1 2 128 0,2 2-128 0,-2-3 0 15,-2 0 0-15,4 0 0 0,-2 2 0 0,0-1 0 16,-2 0 0-16,2 0 0 0,1-2 0 0,-1 0 0 16,-1 2 0-16,1 0 0 0,-1 0 0 0,6 2 0 15,0-1 0-15,2-1 0 0,1 1 0 0,0 2 0 16,1-3 0-16,-3-2 0 0,2 0 0 0,-1 0 0 16,1 2 0-16,1-1 0 0,0 1 0 0,4 2 0 15,2-1 128-15,-1-2-128 0,3 2 0 0,-1 1 0 0,-2-2 0 0,0-1 128 16,-1 0-128-16,1-2 0 0,-1 0 0 15,3 2 0-15,1 3 128 0,2 0-128 0,2-1 0 16,2-3 128-16,-2-1-128 0,-1 0 0 0,1 0 0 0,-1 2 128 16,-4-1-128-16,2 2 0 0,1-1 0 0,1 3 0 15,1 0 0-15,0-2 0 0,-2-1 0 0,0 0 0 16,-1-2 0-16,2 5 0 0,-3-3 128 0,1 1-128 16,-1-1 0-16,3 2 0 0,2 2 176 0,0-2-176 15,-4-1 192-15,0-2-192 0,-1 3 160 0,0-2-160 16,-1 4 128-16,-1-3-128 0,1 0 0 0,2 1 128 15,0 2-128-15,-1-3 0 0,-2-1 128 0,0-1-128 16,-1-1 128-16,-1 2-128 0,-1-2 0 0,1 1 0 0,0 2 128 16,2-2-128-16,2 0 0 0,1 0 0 0,-1 3 0 15,1-4 128-15,-5-4-128 0,0 2 0 0,2 2 0 0,-1 0 0 16,0 0 0-16,1 0 0 0,0-1 0 16,1 1 0-16,-3 0 128 0,0 0-128 0,0-2 0 0,-3 1 128 15,0 0-128-15,-2 1 0 0,0-2 0 0,-2 2 128 16,1 0-128-16,0 0 0 0,-1 0 144 0,1 0-144 15,0 0 128-15,-1 0-128 0,2 0 128 0,-4-1-128 16,-2 1 0-16,0-1 144 0,0-2-144 0,0 2 0 16,0 1 160-16,-2 0-160 0,0 0 128 0,1 0-128 15,-1 0 144-15,-1 0-144 0,1 0 160 0,1 0-160 16,-2 0 224-16,-2-2-48 0,1 0-16 0,-1 0 0 16,-5-1 32-16,1 1 16 0,-2 0 0 0,1 2 0 15,-1 2-16-15,-1-1-16 0,-1-1 0 0,-1 0 0 16,0-1-176-16,-2 1 128 0,0 0-128 0,-1 0 128 0,-1 0-128 0,-1 0 160 15,-2 1-160-15,0 0 160 0,2 2-160 0,-3-1 0 16,1 0 144-16,-1-2-144 0,-1 3 0 0,-2-1 0 16,-1 0 0-16,2-1 128 0,-12-1-128 0,9 4 0 15,-9-4 0-15,11 4 0 0,-11-4 0 0,10 5 0 16,-10-5 0-16,12 4 0 0,-4-1 0 0,-8-3 0 16,0 0 0-16,0 0 0 0,9 5 0 0,-9-5 0 15,0 0 0-15,8 7 0 0,-8-7 0 0,0 0 0 16,8 4 0-16,-8-4 0 0,0 0 0 0,0 0 0 15,0 0 0-15,0 0 0 0,0 0 0 0,9 4 128 16,-9-4-128-16,0 0 0 0,0 0 0 0,0 0 128 16,10 4-128-16,-10-4 0 0,0 0 0 0,0 0 128 0,0 0-128 0,9 0 0 15,-9 0 0-15,0 0 128 0,0 0-128 16,0 0 0-16,0 0 0 0,0 0 128 0,0 0-128 0,0 0 0 16,0 0 0-16,0-8 0 0,0 8 0 15,-4-10 0 1,4 10-368-16,-9-5-144 0,9 5-16 0,-15-3-16 15,-3 1-1984-15,0 0-400 0,-1 4-80 0</inkml:trace>
  <inkml:trace contextRef="#ctx0" brushRef="#br0" timeOffset="4127.39">12143 11736 5919 0,'-15'-5'256'0,"3"0"64"0,-3 1-320 0,0-1 0 0,-2 2 0 0,1-4 0 15,-2 3 464-15,-1 1 32 0,0-1 0 0,-3-1 0 16,-3 1-320-16,1 1-176 0,3 2 192 0,1 0-192 16,-2-3 128-16,2 1-128 0,-2 0 0 0,2 0 0 15,1 1 384-15,0-1-48 0,-1 2 0 0,3-2 0 16,3 2 496-16,1 0 112 0,1-2 16 0,0 2 0 15,3 0 16-15,0 1 16 0,9 0 0 0,0 0 0 16,-8 0-160-16,8 0-48 0,0 0 0 0,0 0 0 16,0 0-208-16,0 0-32 0,0 0-16 0,14 7 0 0,0-3-80 0,6-3 0 15,4 1-16-15,7-1 0 0,2-1-48 0,5 0 0 16,0-1 0-16,9-1 0 0,5 1 0 0,1 1 0 16,2-3 0-16,-2 2 0 0,5 0 0 0,1 1-16 15,0 2 0-15,3 0 0 0,6-1-48 0,0 2-16 16,2 0 0-16,1 2 0 0,-1-3 16 0,1-1 16 15,3-1 0-15,4 0 0 0,3 0-80 0,-2 1 0 16,-4-1-16-16,-2 0 0 0,-1 0 32 0,1 3 16 16,0-2 0-16,-5 3 0 0,4 0-32 0,-9 0-16 15,-4-2 0-15,-5-1 0 0,-2 1 80 0,-3-1 0 0,-2 1 16 16,-4 0 0-16,0-5-16 0,-3 2 0 16,-3 2 0-16,-3 2 0 0,-1-1-112 0,-3 3-16 0,-4-1-16 15,-6-1 0-15,-2 2-176 0,-3 1 192 16,-2-1-192-16,-3-1 192 0,-2 1-192 0,-8-5 0 0,0 0 0 0,2 10 128 15,-3 2-320-15,-3-2-80 0,-3 5-16 0,-5 2-10000 16,-4 0-2000-16</inkml:trace>
  <inkml:trace contextRef="#ctx0" brushRef="#br0" timeOffset="5411">5765 16301 12895 0,'-13'-3'1152'0,"-1"1"-928"16,-1-1-224-16,2-1 0 0,3 2 1072 0,1-3 160 15,-1 0 48-15,2 2 0 0,0 1-576 0,8 2-96 16,-6-5-32-16,6 5 0 0,0 0-336 0,0 0-80 16,0 0-16-16,5-9 0 0,3 2-144 0,3 1 0 15,2 2 0-15,2 2 0 0,3-4 0 0,2 0 0 16,3 1 0-16,1 0 0 0,-2-3 0 0,6 3 0 16,2-4 0-16,3 3 128 0,3 2 64 0,3-1 16 15,3 3 0-15,4 0 0 0,4 0 160 0,3-1 16 0,3 1 16 0,-4 0 0 16,4 1 48-16,0 0 16 0,1-2 0 0,6 3 0 15,4 4-64-15,4-1-16 0,5-3 0 0,1-2 0 16,-2 0-80-16,3 2-32 0,2 1 0 0,8-1 0 16,5 0 0-16,0 0 0 0,-2-1 0 0,6 1 0 15,1 4 0-15,2-3 0 0,2-2 0 0,0 1 0 16,1 1-96-16,5 0-32 0,5-1 0 0,-1 0 0 16,-6-2-144-16,2 2 0 0,6 3 144 0,0 0-144 15,-3-4 0-15,0 1 0 0,0 4 0 0,2 1 128 16,0-2-128-16,0 0 0 0,-5 2 0 0,4 3 128 15,1-2-128-15,-1 3 128 0,-4-6-128 0,2 2 128 16,0 7 0-16,0-4 16 0,-2 1 0 0,1-3 0 16,-4 4 0-16,6-1 0 0,2 3 0 0,-2-3 0 0,-8 2 32 15,5-2 0-15,1 2 0 0,-1 2 0 0,-2-1-32 0,-2-1 0 16,-1-1 0-16,2-4 0 0,5 2-144 16,-6 0 192-16,-4-4-192 0,1-1 192 0,0 1-64 0,1 1 0 15,-3-1 0-15,-2-3 0 0,-3 1 48 0,1 0 0 16,1 1 0-16,-4-2 0 0,-1 3 144 0,-4-3 48 15,-2 0 0-15,1 1 0 0,1-1 16 0,-3 1 16 16,-5 2 0-16,-1 1 0 0,-2-2-176 0,0 1-32 16,2-2-16-16,0 2 0 0,3 1-48 0,-3-2 0 15,-3-3 0-15,-1 1 0 0,0 0-128 0,2-1 160 16,2 0-160-16,-3 0 160 0,-4-2-160 0,0-1 0 16,-2-2 0-16,0 1 0 0,1 2 0 0,0-2 0 15,0-3 128-15,-5 1-128 0,0 1 0 0,-3-3 0 16,-1 2 0-16,-1-3 128 0,-2 2-128 0,1 0 128 0,1-3-128 0,-2 2 128 15,-2-2-128-15,-4 5 0 0,-1-1 0 0,-3 1 0 16,-2 0 0-16,-1 0 0 0,-1-2 0 0,-1 3 0 16,0 2 0-16,-2-1 0 0,-3 1 0 0,-1-2 0 15,-4 3 0-15,-1-1 0 0,-5 0 0 0,-4 1 0 16,-4-1 0-16,-2 1 0 0,0 2 0 0,-4-1 128 16,-2 0 0-16,-2 0 0 0,-9 0 0 0,9 2 0 15,-9-2 48-15,0 0 0 0,0 0 0 0,0 0 0 16,0 0-32-16,0 0 0 0,0 0 0 0,0 0 0 15,0 0 48-15,0 0 16 0,0 0 0 0,0 0 0 16,-10 6-80-16,0 0-128 0,-1-3 176 0,2-2-176 16,-3 2 0-16,2-2 0 0,-3-1-160 0,0 0 160 15,0-1-688 1,1-2-16-16,-1 2 0 0,0-3-10752 0,1 0-2176 0</inkml:trace>
  <inkml:trace contextRef="#ctx0" brushRef="#br0" timeOffset="6596.14">15499 11672 7359 0,'0'0'656'0,"0"0"-528"0,-1-8-128 0,1 8 0 16,0 0 1392-16,0 0 240 0,0-9 48 0,0 9 16 15,1-9-752-15,-1 9-160 0,0 0-16 0,0 0-16 16,0 0-160-16,4-6-16 0,-4 6-16 0,0 0 0 16,0 0-112-16,0 0-32 0,0 0 0 0,0 0 0 15,0 0-48-15,0 0-16 0,0 0 0 0,0 0 0 16,0 0 272-16,0 0 48 0,0 0 16 0,9 4 0 15,-9-4 0-15,0 0 0 0,8 2 0 0,-8-2 0 16,11 3 0-16,-1-1 0 0,-10-2 0 0,14 4 0 16,1 1-80-16,4-2-16 0,3-3 0 0,2 1 0 15,0-1-144-15,4 0-16 0,6 0-16 0,1 1 0 0,-1-1-160 16,2 0-16-16,0 0-16 0,5 2 0 0,-2-1-224 16,3-1 176-16,0 0-176 0,3 0 160 0,3 2 80 15,2 0 16-15,2-1 0 0,-1-1 0 0,-2-1-256 16,1 1 0-16,1 1 0 0,-2-1 0 0,1-3 192 15,3 2-64-15,4 1-128 0,2-1 192 0,2-2-48 0,-1 2-16 16,-4-3 0-16,2-1 0 0,0 3 32 0,2-1 0 16,0 2 0-16,1-1 0 0,1 1 16 0,-2 0 0 15,1-3 0-15,-2-1 0 0,-4 1-176 0,0 2 160 16,-3-1-160-16,0 3 160 0,2 1-160 0,-3-1 0 16,-1-1 0-16,0 1 128 0,-2-1-128 0,-3 0 128 15,-6-2-128-15,2 1 128 0,-4-1-128 0,-3 3 160 16,-1 3-160-16,-5-1 160 0,-1-1-32 0,-2 2-128 0,1-1 192 0,-5 1-64 15,-2-2-128-15,-2 0 160 16,-4 1-160-16,-13-2 160 0,11 2-160 0,-11-2 160 0,0 0-160 0,0 0 160 16,0 0 0-16,0 0 0 0,0 0 0 0,0 0 0 15,0 0 96-15,0 0 0 0,0 0 16 0,0 0 0 16,0 0-112-16,0 0-32 0,0 0 0 0,0 0 0 16,0 0-128-16,0 0 128 0,0 0-128 0,0 0 128 15,0 0-128-15,2-9 0 0,-2 9 0 0,0 0 0 16,0-12 0-16,0 4 0 0,0 8 128 0,0 0-128 15,-2-11 0-15,2 11 0 0,0 0 0 0,-4-7 0 16,4 7 0-16,0 0 0 0,-4-10 0 0,4 10 0 16,0 0 0-16,0 0 0 0,0 0 0 0,0 0 0 15,-7-5 0-15,7 5 0 0,0 0 0 0,0 0 0 16,0 0 0-16,0 0 0 0,-10-1 0 0,10 1 0 16,0 0 0-16,-11 0 0 0,1 0 0 0,10 0 0 15,0 0-192-15,-6 0 16 0,6 0 16 0,0 0 0 16,-12-2-1440-16,3 1-304 0,9 1-48 0</inkml:trace>
  <inkml:trace contextRef="#ctx0" brushRef="#br0" timeOffset="7612.46">16881 9585 17103 0,'-9'-13'752'0,"4"8"160"0,-2-4-720 0,7 9-192 0,-9-3 0 0,9 3 0 16,-9-6 640-16,1-3 80 0,-3 5 32 0,0 3 0 15,-2 2-304-15,-3 0-64 0,-3 2-16 0,-4 0 0 16,-4-3-16-16,-2 0 0 0,-2 5 0 0,-2-2 0 16,-2 0-144-16,-2 3-16 0,-1 2-16 0,-2-4 0 15,3 0 16-15,1-1 0 0,-3 1 0 0,3-1 0 16,-1-1 144-16,1 0 48 0,0-2 0 0,5-2 0 15,1-1-16-15,5-3 0 0,2 3 0 0,2 0 0 16,-1 2-48-16,3 1 0 0,1 2 0 0,2 0 0 16,4-2-112-16,-1 1-16 0,1 0-16 0,2 4 0 15,1 2-48-15,4 2-128 0,-1 2 192 0,4 2-64 16,1-2 16-16,1 4 0 0,1 3 0 0,3 4 0 16,-2 2-144-16,3 1 192 0,2 6-192 0,-1 3 192 0,-1 3-192 0,1 1 0 15,1 4 0-15,0 5 128 0,1 4-128 0,0 4 0 16,-1 1 0-16,2 2 0 0,0 3 0 0,0-1 0 15,-1 5 0-15,-2-2 0 0,-1 3 0 16,-2 3 0-16,-2 1 0 0,1-2 0 0,-2 0 0 16,-2-2 0-16,1-1 0 0,-2-4 0 0,-1-2 0 0,0 1 0 15,1-3 0-15,-1-3 0 0,1-2 0 0,1-6 208 16,-2-3-16-16,1-5-16 0,1 0 0 0,-1-5 0 16,2-4 0-16,0-4 0 0,0-4 144 0,1 0 16 15,0-2 16-15,0-3 0 0,1-2-96 0,0 0 0 16,-1-14-16-16,1 9 0 0,2 1-240 0,-3-10 144 15,0 0-144-15,0 0 128 0,0 0 64 0,8 5 0 16,-8-5 0-16,10 8 0 0,-10-8-64 0,12 0 0 16,1-3 0-16,0 2 0 0,2 0 32 0,-1-2 0 15,4 1 0-15,3-1 0 0,2 2-32 0,3-2 0 0,2 0 0 16,1 0 0-16,4 2-128 0,-1 1 0 0,-2 0 0 0,2 0 128 16,0 0-128-16,1 1 0 0,0 2 0 0,0 0 0 15,0 0 0-15,3-1-224 0,0 1 48 0,4 1 16 31,2-2-1536-31,2 2-304 0,3-3-64 0,-2-2-11344 0</inkml:trace>
  <inkml:trace contextRef="#ctx0" brushRef="#br0" timeOffset="8168.1">18377 9825 21183 0,'-2'-21'944'0,"5"4"192"0,1-1-912 0,5 0-224 15,3 4 0-15,2 0 0 0,2 0 0 0,1 0 176 16,2 0-176-16,2 3 160 0,-1 1 80 0,4-2 16 15,2 3 0-15,0-1 0 0,0 2-256 0,0 2 128 16,0 2-128-16,-1 2 0 0,-1 0 0 0,2 1 0 16,-1 1 0-16,-1 1 0 0,-1 4 0 0,-2 4 0 15,-2 0 0-15,1 4 0 0,-5 0 0 0,1 5 0 16,-2 3 0-16,-3 3 0 0,-1 7 272 0,-2 2 16 0,-4 2 0 0,-4 6 0 16,-3 7 256-16,-5 4 48 0,-3 4 16 0,-2 3 0 15,1 6-304-15,-1 0-64 0,-2 2-16 0,1 4 0 16,1 5-224-16,2 2 128 0,0-3-128 0,4 0 0 15,4 4 128-15,3 3-128 0,3 2 0 0,4-8 144 16,4-3-144-16,3 1 0 0,1 2 144 0,5 1-144 16,4-3 0-16,0 0 144 0,3-4-144 0,-3-4 0 15,2-4 192-15,0 0-192 0,1-2 192 0,1-3-192 16,0-2 0-16,2 0 0 0,0 1 0 0,-1-2 0 16,-1-3 256-16,0-3 0 0,-1-4 0 0,-3 0 0 15,-5-2 0-15,-3-3-16 0,-6-3 0 0,-6 0 0 16,-6-1 160-16,-10 2 48 0,-9-4 0 0,-10-1 0 15,-3-2 304-15,-13 2 64 0,-8-1 16 0,-6 0 0 16,-5 3-368-16,-8 0-64 0,-7 0-16 0,-5 3 0 0,-2 1-384 0,-6 2 0 16,-8 5-192-16,-2 0 192 15,-2 3-3072-15,7-2-480 16</inkml:trace>
  <inkml:trace contextRef="#ctx0" brushRef="#br0" timeOffset="9039.77">20344 14076 11967 0,'-14'-24'528'0,"5"12"112"0,-1-1-512 0,0 3-128 15,-3-3 0-15,1 2 0 0,-2 3 2304 0,0-1 448 16,-3 3 64-16,-1-1 32 0,-3 1-1808 0,-1 1-352 15,-3 2-80-15,-2 0-16 0,0-3-368 0,-4 4-80 16,-6 1-16-16,-4 2 0 0,-2 1-128 0,-4 0 0 16,-3-1 144-16,1 2-144 0,0-2 0 0,1 0 0 15,-1 0 0-15,0 1 0 0,1-2 0 0,0 1 0 0,-3-1 0 0,2 1 0 16,2-2 128-16,5 1-128 0,4-4 160 0,5 4-160 16,3 3 176-16,4-1-176 0,3 1 192 0,4 1-192 15,2 1 144-15,1 0-144 0,5-1 0 0,2 3 144 16,1 0-144-16,6 4 160 0,-1-1-160 0,2 4 160 15,1-2 0-15,1 0 0 0,2 5 0 0,-1 1 0 16,2 1 32-16,0 5 0 0,-1 1 0 0,-1 4 0 16,-2 1-192-16,0 4 0 0,-1 4 144 0,-2 3-144 15,-1-2 0-15,2 2 0 0,-2 3 0 0,2 1 0 16,-2 3 160-16,0 2-32 0,0-1-128 0,2 3 192 16,-2 2 32-16,1 0 0 0,1 2 0 0,-1 0 0 15,-1-1 16-15,2 0 0 0,-1-1 0 0,2 2 0 16,1-2-16-16,0-2 0 0,1-4 0 0,2 0 0 15,1 2-32-15,1-7 0 0,0 0 0 0,1-5 0 0,-1-1-16 0,2-1-16 16,-4-6 0-16,4-2 0 16,-3-1-160-16,-1-5 128 0,1-2-128 0,0-2 128 15,-1-3-128-15,-1 0 128 0,1-2-128 0,-1-2 128 0,1 1-128 0,-3-12 160 16,4 10-160-16,-4-10 160 0,5 11-160 0,-5-11 128 16,9 6-128-16,1 0 128 0,-10-6 0 0,12 2 0 15,1 1 0-15,1-3 0 0,1-1-128 0,2-2 128 16,1-2-128-16,3 1 128 0,5 0 64 0,2 1 0 15,3-4 0-15,4 2 0 0,3 0-192 0,1-2 0 16,1-1 144-16,-1 4-144 0,2-2 0 0,1 4 0 16,1 1 0-16,3 0 0 15,3-2-352-15,7 2-144 0,5 0-16 0,2 0-14176 0</inkml:trace>
  <inkml:trace contextRef="#ctx0" brushRef="#br0" timeOffset="9933.59">25246 14078 14735 0,'-35'-17'1312'0,"15"6"-1056"15,-3-2-256-15,4-1 0 0,3 4 2336 0,2 1 416 0,0-2 64 0,4 3 32 16,2-2-1568-16,2 2-304 0,0-3-64 0,5 4-16 15,-1-2-560-15,2 2-112 0,2-3-32 0,3 2 0 16,2-2-64-16,0 2-128 0,3-4 176 0,3 3-176 16,2-2 0-16,3 3 0 0,1-5 0 0,3 1 0 15,-1 2 0-15,4-1 0 0,0-1 0 0,-1 5 0 16,-1 0 0-16,-1 1 0 0,-1 2 0 0,2 3 0 16,1 1 0-16,-2 3 0 0,-2 2 0 0,1 3 0 15,-1 0 0-15,-1 4 0 0,-1 0 0 0,-2 0 0 16,-2 6 160-16,0 2-160 0,0 4 128 0,-2 0-128 15,-3 5 320-15,0 1-32 0,-1 1 0 0,-1 4 0 16,-2 3-16-16,-1 4 0 0,-2 0 0 0,1 2 0 16,-1 3-32-16,2 4-16 0,1 1 0 0,0 3 0 0,0 1-224 15,3 1 128-15,0 3-128 0,-1-3 0 0,0-2 0 0,0 1 0 16,1 2 0-16,-1 3 0 0,1-3 128 0,0 1-128 16,-2-1 0-16,2 2 144 0,-2-4-144 15,-1 0 0-15,0-3 0 0,0 2 0 0,-1 0 0 0,1-1 0 16,-1 2 0-16,0-1 0 0,0-2 192 0,-2 1 0 15,1-3 0-15,-2-3 0 0,0 0-16 0,-1-2 0 16,0 1 0-16,-1-6 0 0,0-3-48 0,-2-3-128 16,1 0 192-16,-2-4-64 0,-2-4 32 0,-1 1 0 15,1-9 0-15,-2 1 0 0,-1 0 224 0,-1-4 64 16,0-1 0-16,-2 1 0 0,1-2 32 0,-2-3 16 16,-1 0 0-16,-2 1 0 0,-2-3-160 0,0 2-16 0,0-6-16 0,1 2 0 15,-2-1-96-15,0-2-16 0,-3-2 0 16,-1-2 0-16,-1 2 80 0,-4-2 16 0,-1 0 0 0,-3 0 0 15,-2-2-16-15,-7 1 0 0,-7 0 0 0,-7 0 0 16,-6-1-128-16,-5 2-16 0,-3 2-128 0,-3-1 192 16,-3-1-192-16,-10 1 0 0,-9 3 0 0,-6 1 0 15,-1 3 0-15,-10 1-256 0,-5 1 48 0,-6-1 16 32,-5 3-2064-32,-6 4-416 0,-12 0-80 0</inkml:trace>
  <inkml:trace contextRef="#ctx0" brushRef="#br0" timeOffset="15274.77">21744 2918 10127 0,'-3'-10'896'0,"1"2"-704"16,1-2-192-16,1 3 0 0,0-3 1168 0,2 3 208 16,1-5 32-16,-1 6 16 0,-2 6-256 0,0 0-48 15,5-13-16-15,0 7 0 0,-5 6-464 0,0 0-80 16,0 0-32-16,0 0 0 0,9-8-112 0,-9 8-32 0,10-2 0 0,-10 2 0 16,13 7-64-16,0 0-32 0,1-2 0 0,1 5 0 15,4-1-32-15,3 2 0 0,3 2 0 0,6-3 0 16,4 0 80-16,5-1 16 0,3 3 0 15,0-1 0-15,-1-2-96 0,2 2 0 0,4 0-16 0,0 0 0 16,0 2-240-16,4-2 176 0,5 2-176 0,2 2 160 16,1-1-160-16,-2-3-192 0,1 2 32 0,2 0-11664 15</inkml:trace>
  <inkml:trace contextRef="#ctx0" brushRef="#br0" timeOffset="15755.2">27408 3322 13823 0,'-6'-18'1216'0,"3"11"-960"0,-1-4-256 0,4 11 0 16,0 0 1984-16,0 0 336 0,5-7 80 0,4 3 16 16,1-2-1328-16,6 2-256 0,1 0-48 0,9 1-16 15,4 0-224-15,9-1-48 0,5 3-16 0,8 1 0 16,5 2 16-16,7 2 0 0,1 0 0 0,-2-1 0 15,1 3-320-15,-1 4-176 0,1-1 192 0,3 5-192 16,2 1-1264-16,2 1-352 16,27 3-80-16,-24 2-16 0</inkml:trace>
  <inkml:trace contextRef="#ctx0" brushRef="#br0" timeOffset="20588.32">10740 17965 9215 0,'0'0'816'0,"0"0"-656"0,0 0-160 0,2-8 0 0,-2 8 1104 0,0 0 192 15,0 0 48-15,0 0 0 0,0 0-576 0,0 0-128 16,0 0 0-16,0 0-16 0,0 0-48 0,0 0-16 16,0 0 0-16,0 0 0 0,0 0 16 0,0 0 0 15,0 0 0-15,0 0 0 0,-1 17 112 0,-2 0 16 16,0 8 16-16,0 5 0 0,-3 6-304 0,-3 2-64 15,-1 6-16-15,0 3 0 0,-2 7-144 0,1 2-48 16,-1 2 0-16,-1-1 0 0,0-1 48 0,0 3 0 16,3-2 0-16,-1-2 0 0,0-3 0 0,1-4 0 15,1-2 0-15,-1-4 0 0,1-3-192 0,1-5 192 16,3-2-192-16,1-6 192 0,2-1-192 0,2-5 0 16,2-6 0-16,2-6 0 15,-4-8-704-15,0 0-112 0,14-6-16 0,3-8-16 16,0-3-1024-16,1-2-208 0,-1-5-32 0</inkml:trace>
  <inkml:trace contextRef="#ctx0" brushRef="#br0" timeOffset="20889.28">10527 18645 11055 0,'-19'9'480'0,"3"-3"112"0,-4 2-464 0,-3-2-128 0,0 3 0 0,1-3 0 15,3 2 1360-15,3 1 256 0,2-2 48 0,2 5 16 16,2-5-640-16,4 4-128 0,1-5-16 0,5-6-16 15,1 13-256-15,4-1-48 0,1 0-16 0,7 1 0 16,1 0 112-16,4-1 32 0,2-2 0 0,4 2 0 16,2-5 96-16,2 2 32 0,-3-3 0 0,3 0 0 15,-3 0-240-15,1-1-32 0,-1-1-16 0,1 2 0 0,-3 2-304 16,-3-3-64-16,-2 2-16 0,-1-1 0 0,1-3-160 0,-1 1 0 16,-3-3 144-16,0-2-144 0,-2-1 320 0,1-2 0 15,1-5 0-15,1 0 0 0,2-5 208 0,1-1 48 16,0-6 0-16,-1-1 0 0,2-4-256 0,2-1-32 15,-2-1-16-15,0 1 0 0,0-7-272 0,-3 5 160 16,0 3-160-16,-4 0 128 16,1 5-1200-16,0 3-240 0,0 1-48 0,1 6-12800 0</inkml:trace>
  <inkml:trace contextRef="#ctx0" brushRef="#br0" timeOffset="21789.69">20376 17863 11967 0,'-11'-14'1072'0,"4"5"-864"0,1 0-208 0,0 3 0 0,-2-3 1360 0,2 3 240 16,1-5 32-16,-1 6 16 0,0 2-128 0,6 3-32 15,-6-4 0-15,6 4 0 0,-7-3-528 0,7 3-96 16,-8 3-32-16,1 3 0 0,1-1-256 0,-2 9-48 16,-2 3-16-16,0 4 0 0,-2 9-192 0,2 1-32 15,0 10-16-15,-1 2 0 0,2 5-144 0,-4 6-128 16,2 2 192-16,-2 4-192 0,-1 3 192 0,0-1-192 16,-1 3 192-16,1-3-192 0,-5 0 192 0,3-7-64 0,2-1 0 15,3-5-128-15,-1-5 160 0,4-5-160 0,0-5 128 16,4-3-128-16,0-2 0 0,3-6-320 0,1-4 48 15,0-2 16 1,0-5-1920-16,0-3-384 0,0-9-80 0,0 0-4512 0,0 0-896 16</inkml:trace>
  <inkml:trace contextRef="#ctx0" brushRef="#br0" timeOffset="21995.68">19957 18660 14047 0,'-12'5'624'0,"3"-1"128"0,-1-2-608 0,-1 6-144 0,-2 2 0 0,-1 2 0 15,4-5 1280-15,0 6 240 0,0-2 32 0,2 2 16 16,2 0-288-16,2 1-48 0,2-1-16 0,4-1 0 16,0 1-192-16,3-2-32 0,3 1-16 0,3 2 0 15,2-3-160-15,1 1-48 0,1 0 0 0,3-5 0 16,1-2-48-16,0 1-16 0,0-2 0 0,2-3 0 0,-1 1-128 0,3-2-48 16,2-3 0-16,1 2 0 0,-3-2-240 15,0-2-48-15,-1 0-16 0,0 0 0 0,0-3-96 0,-2 2-128 16,0 0 176-16,1-2-176 0,-1 2 128 0,-1-1-128 15,1-3 0-15,-1 4 0 16,-1-6-2112-16,1 1-464 0</inkml:trace>
  <inkml:trace contextRef="#ctx0" brushRef="#br0" timeOffset="22690.92">26793 17559 11967 0,'0'0'1072'0,"-7"-6"-864"0,0 1-208 0,7 5 0 16,0 0 2464-16,0 0 448 0,0 0 96 0,0 0 0 15,0 0-2064-15,0 0-432 0,0 0-64 0,-7 6-32 16,-4 3-128-16,2 5-32 0,1 4 0 0,1 3 0 16,0 9 192-16,0-1 16 0,-2 4 16 0,-1 4 0 15,0 5-160-15,-1 3-16 0,-3 5-16 0,0 2 0 16,3 3 16-16,-2 1 0 0,-1-2 0 0,-1 1 0 15,-1-3-64-15,-2 0-16 0,-1-1 0 0,0-4 0 16,0-1-96-16,2-4-128 0,1-3 176 0,0-3-176 16,2-4 160-16,2-3-160 0,0-5 128 0,3-2-128 15,2-3-192-15,3-1-128 0,1-2-32 0,3-3 0 16,0-13-2400-16,0 0-464 0</inkml:trace>
  <inkml:trace contextRef="#ctx0" brushRef="#br0" timeOffset="22947.6">26270 18507 20271 0,'-10'3'1792'16,"1"2"-1424"-16,3 3-368 0,1-1 0 0,0 5 1792 0,5-2 304 16,5 3 48-16,-1 2 16 0,1 1-1328 0,1 3-272 15,2 3-48-15,2 6-16 0,0-4-192 0,-1 5-48 16,0-2 0-16,0 2 0 0,0-4-80 0,0-1-32 0,-2-1 0 0,3-3 0 15,2-2 80-15,3-4 16 16,3-4 0-16,2-1 0 0,3-5 144 0,1-7 48 0,8-6 0 0,6-2 0 16,5-10 48-16,7-4 16 15,6-6 0-15,-2-7 0 0,-1-4-176 0,-3-2-48 16,-1 1 0-16,3-2 0 0,-1 2-272 0,-2 2 0 0,-2-1 0 0,0 4 0 31,0 4-1568-31,-1 2-416 0,-1 2-96 0</inkml:trace>
  <inkml:trace contextRef="#ctx0" brushRef="#br0" timeOffset="74728.78">5438 16513 19343 0,'-23'-5'848'0,"6"3"192"0,0-5-832 0,0 1-208 0,1-2 0 0,2-2 0 15,2 2 576-15,1-3 64 0,2-1 0 0,0 2 16 16,0-1-304-16,0 2-64 0,2-4-16 0,0 1 0 16,2 1-144-16,0 1-128 0,5 10 144 0,-5-9-144 15,0 0 240-15,5 9-48 0,0 0-16 0,0 0 0 0,0 0 0 0,0 0 0 16,0 0 0-16,4-6 0 0,-4 6-16 0,9-6 0 15,-2 3 0-15,6 1 0 0,1-1 80 0,2 2 16 16,2 1 0-16,5 0 0 0,5-1 144 16,1 1 48-16,4 1 0 0,5-1 0 0,7 0 32 0,7 0 16 15,3 0 0-15,3 0 0 0,2-1 16 0,2-2 16 16,2-2 0-16,6 1 0 0,5 0-192 0,5 2-32 16,6-2-16-16,-1-5 0 0,-2 4-96 0,3 0 0 15,5 0-16-15,1 0 0 0,5 0-176 0,-3-4 192 16,1 2-192-16,5 0 192 0,3 0-192 0,1 1 128 15,-1-5-128-15,0 4 128 0,0-2-128 0,3 4 128 16,0 0-128-16,-3-2 128 0,-4 0 0 0,3 2-128 16,3 3 192-16,3-2-64 0,-2-1 80 0,-1 0 16 0,1-2 0 15,3 3 0-15,3 2-32 0,2-3 0 0,-2-3 0 16,4 3 0-16,2 3-192 0,-1-5 128 0,-4 1-128 16,2 1 0-16,7-4 128 0,-3 2-128 0,-3 2 0 0,1-1 0 15,-4 2 0-15,-1 0 128 0,0 2-128 0,-2-1 0 16,-2 1 0-16,4 1 0 0,3 2 0 0,-6-2 0 15,-6-1 0-15,4 2 0 0,2 3 0 0,-1 1 0 16,-4-6 0-16,0 2 0 0,2 0 0 16,2 4 0-16,1 0 0 0,1 1 0 0,-9 0 0 0,5 1 0 15,3 7 192-15,-2-4-64 0,-3 1-128 0,0-2 192 16,1 2-192-16,0-1 0 0,4 4 0 0,-4-6 0 16,-8 2 128-16,4 0-128 0,1 4 0 0,-2 1 0 15,-5-7 0-15,-1 4 128 0,-2-3-128 0,-1 4 0 16,1 1 0-16,-1-4 0 0,0 1 128 0,-2-1-128 15,-5 2 0-15,0-3 0 0,4 2 128 0,-2-3-128 0,-5 4 0 0,-2-1 0 16,-3 0 0-16,2 1 0 0,-2-3 160 16,5 1-160-16,-1-3 160 0,-2-2-160 0,-6 1 256 0,-1 2-32 15,1-5-16-15,0 2 0 0,2-2-16 0,-2 4-16 16,-1-4 0-16,-2 1 0 0,-3-2-48 0,-2-1-128 16,-2-1 192-16,0-1-64 0,1 1-128 0,-2-1 0 15,-5-2 144-15,-3 2-144 0,-7 0 0 0,-3-1 128 16,-4 2-128-16,-2 0 0 0,-5 0 0 0,-1-2 144 15,-4-1-144-15,-4 2 0 0,-2-1 128 0,-4 2-128 0,0-2 0 16,-2 3 0-16,-1 0 176 0,-1 0-176 16,-2 0 160-16,-11 0-160 0,11 0 0 0,-11 0 128 15,0 0-128-15,10 3 0 0,-10-3 0 0,0 0 0 16,0 0 0-16,0 0 0 0,0 0 0 0,0 0 0 0,0 0 0 0,-2 11 0 16,2-11 0-16,-6 8 0 0,-4 0 0 15,2-2 0-15,-2-1-288 0,0 3 48 0,-3-3 16 0,1-2 0 31,-1 1-544-31,0 3-96 0,-2-4-32 0,-2 1-10048 0,2 0-2000 0</inkml:trace>
  <inkml:trace contextRef="#ctx0" brushRef="#br0" timeOffset="78846.78">7431 12575 12895 0,'3'-12'1152'0,"3"4"-928"16,2-2-224-16,2 5 0 0,0 0 272 0,0-3 16 16,0 3 0-16,3-4 0 0,-3 4-32 0,0 0 0 15,-2-3 0-15,-1 1 0 0,1 0-112 0,0-2-16 16,-2 3-128-16,-1-3 192 0,-1 2 192 0,-1-4 48 0,-1 4 0 0,-2-3 0 15,0 10 208-15,-5-9 32 0,1-3 16 0,-1 3 0 16,-3-2-80-16,-2-1-16 0,-2 1 0 0,-4-4 0 16,-1-3 16-16,-1 0 0 0,-4-1 0 0,-2-1 0 15,-3-1-32-15,-3 0-16 16,-3 0 0-16,-4 0 0 0,-4 1-32 0,1-1 0 0,-1-6 0 0,0 5 0 16,-1 1-48-16,0 2-16 0,-1 1 0 0,-1 2 0 15,-2-2-224-15,-5 2-48 0,-6-1-16 0,-3 2 0 16,-4-2-32-16,1 3 0 0,1 3 0 0,-1 1 0 15,1 3-144-15,-3 2 192 0,-5-2-192 0,-3 2 192 16,-5 1-192-16,2-1 0 0,2 2 0 0,-1 1 128 16,0 0-128-16,-5 0 0 0,-3 0 0 0,6 1 0 15,1 0 176-15,1 2-48 0,1 0-128 0,-4 1 192 16,-4 2 0-16,0-1-16 0,4 2 0 0,1-1 0 16,4 1-48-16,-2 4-128 0,-4-1 192 0,-3 2-64 0,2-5-128 15,3 4 0-15,0 2 0 0,2 5 128 0,-1-6-128 16,0 3 0-16,-2 1 0 0,3-2 0 0,2-2 0 0,3 4 0 15,5 4 0-15,0 4 0 0,2 3 0 0,-1-3 0 16,0-3 0-16,5 4 0 0,2 5 0 0,2-2 0 16,4 2 0-16,4 2 0 0,4 3 0 0,1 1-144 15,1 0 144-15,3 2 0 0,0 1 0 0,5-2 0 16,2-2 0-16,2 3 0 0,4 2-176 0,3-1 176 16,6-1-160-16,2 0 160 0,2 3-144 0,4 0 144 15,2-1-128-15,5 0 128 0,1-1 0 0,1 1-160 16,5 2 160-16,3-1 0 0,2 2-144 0,3-3 144 15,2-1 0-15,3-2-144 0,3 1 144 0,2 0 0 16,4-1 0-16,4 1-128 0,-2-3 128 0,4-4 0 0,1 0 0 0,4 0 0 16,6-3 0-16,4 2 0 0,1-4 0 15,7 1 0-15,3 0-128 0,2-3 128 0,0-4-128 0,1 1 128 16,-2 2-144-16,2-2 144 0,2 0-160 0,5 0 160 16,2-3 0-16,1 1 0 0,-2-2-128 0,-1 0 128 15,-1 2 0-15,2-2 0 0,4 2 0 0,1-5-144 16,2 0 144-16,-3 1 0 0,0-3 0 0,0 0 0 15,1-1 0-15,4 0 0 0,2-2 0 0,0 0 128 16,-3-4-128-16,1-1 144 0,1-4-144 0,4 1 160 16,4-3-160-16,0-3 0 0,-2-1 144 0,-1-5-144 15,1 1 128-15,2-5-128 0,2-2 128 0,-1 0-128 16,-2-1 0-16,-3-2 144 0,2-1-144 0,2-2 0 16,3 2 128-16,-3-8-128 0,-4-2 0 0,-1-1 0 0,0-5 0 0,-1-1 0 15,2 2 128-15,-2-8-128 0,-6-1 0 0,-3-4 0 16,-5-1 0-16,-3-1 0 0,-7 1 320 15,-1-2-64-15,-5-3 0 0,-7 0 0 0,-8-1 384 0,-6 2 64 16,-11 1 0-16,-4 2 16 0,-7-1 64 0,-9 6 16 16,-7 1 0-16,-8-3 0 0,-6 0-176 0,-7 3-48 15,-7 1 0-15,-6 4 0 0,-3 0-320 0,-7 4-80 16,-4-2-16-16,-9 9 0 0,-8 4-160 0,-8 1 0 16,-6 5 0-16,-4 3-176 0,2 4-16 0,-4 8 0 15,-3 6 0-15,0 2 0 16,0 1-560-16,8 6-112 0,7 3-32 0,8 4-10352 15,5 5-2064-15</inkml:trace>
  <inkml:trace contextRef="#ctx0" brushRef="#br0" timeOffset="79847.98">6024 15948 13823 0,'-24'-12'1216'0,"1"1"-960"16,0 4-256-16,0-3 0 0,1 2 1168 0,2 3 192 15,1 0 48-15,0 3 0 0,0-1-736 0,-1 2-144 16,-1 0-16-16,3-2-16 0,2 1-496 0,-1-2 0 16,2 1 0-16,1 1 0 0,3-1 0 0,-1 2 0 0,2 1 0 0,2 0 0 15,8 0 0-15,0 0 0 0,0 0 0 0,0 0 0 16,0 0 0-16,0 0 0 0,0 0 0 0,14 5-160 16,4 1 160-16,3-1 0 0,3-2 0 0,2 1 128 15,1 0 112-15,4 1 16 0,2-2 16 0,4 1 0 16,1 0 112-16,2 2 0 0,7-2 16 0,6 0 0 15,4 1 16-15,4 2 0 0,1-5 0 0,2 2 0 16,-2-4-48-16,4 0-16 0,1 1 0 0,7 2 0 16,5 2-144-16,0-4-16 0,-3 0-16 0,0 2 0 15,2-1 0-15,4 2 0 0,6-1 0 0,0 2 0 16,-1-3-32-16,2 1 0 0,3 1 0 0,6-2 0 16,4 0-144-16,-2 0 0 0,-3-4 144 0,3 2-144 15,6 0 0-15,2-2 0 0,1 0 0 0,0 0 128 16,-1 0-128-16,4 1 144 0,1 1-144 0,0-2 160 0,-5 2 64 15,3 2 16-15,3-2 0 0,0 1 0 0,-4-1-48 16,-1 2 0-16,1 0 0 0,0-1 0 0,3 0-32 0,-3-1-16 16,-3 0 0-16,4 2 0 0,4 1 16 15,-2 0 0-15,-6-2 0 0,2 0 0 0,4 3-160 0,-2 1 0 16,-6 3 0-16,1-2 0 0,-1 2 0 0,3-3 0 16,3 4 0-16,-3 0 128 0,-4-3-128 0,2 4 0 15,4-2 0-15,-2 2 128 0,-3-3-128 0,0 1 0 16,1-1 0-16,-1-1 0 0,1 3 0 0,-2-5 0 15,-6 0 0-15,1 3 0 0,1 0 128 0,-2-2-128 16,-3-1 192-16,-1 1-64 0,-1-3 192 0,1 5 16 16,0 1 16-16,-2-3 0 0,-3 1-48 0,-1 1-16 0,-2 0 0 0,2 3 0 15,1-1-112-15,-2 2-32 0,0-3 0 16,-3 2 0-16,-4-5-144 0,2 4 0 0,4-2 144 0,-2 2-144 16,-4-5 0-16,-2 0 128 0,-4 1-128 0,-1 1 0 15,0-3 0-15,2 0 128 0,5 0-128 0,-6 0 0 16,-6-2 128-16,0-1-128 0,-2 0 128 0,0 4-128 15,0-4 192-15,2-4-48 0,-1 8 0 0,-3-8 0 16,-3 0 144-16,-3 1 32 0,-2 0 0 0,-1 0 0 16,-1 1-64-16,1-2-16 0,2 2 0 0,1-1 0 15,-3 0-240-15,-4 1 176 0,-4-1-176 0,-5-3 160 16,-2 1-160-16,-3 2 0 0,-4 1 0 0,-3 1 128 16,-4-1-128-16,-5 2 0 0,-3 2 0 0,-5 0 0 15,-4 1-192-15,-9-3-64 0,0 0 0 0,3 12-16 16,-6 1-2000-1,-6 1-400-15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32:39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1285 1625 9263 0,'0'0'400'0,"0"0"112"0,0 0-512 0,0 0 0 0,-4-9 0 0,0 0 0 0,1 3 768 0,-4 2 64 15,0-1 16-15,-2 0 0 0,1 1-80 0,-5 2-32 16,3 0 0-16,-1 1 0 0,-1 0-32 0,6 1-16 15,-2 0 0-15,0 1 0 0,-1 0-160 0,1 1-16 16,-2 0-16-16,0 1 0 0,-1 0-48 0,-8 5-16 16,2-3 0-16,0 4 0 0,-2-1-64 0,0 2-16 15,-1-1 0-15,2 2 0 0,1-2-112 0,1 3-32 16,1-4 0-16,-1 3 0 0,0 1-80 0,2-3-128 16,-3 3 176-16,2-3-176 0,0 2 208 0,1 2-64 0,-1-1-16 15,-1 4 0-15,2-2 48 0,0 2 0 16,0 2 0-16,2 0 0 0,-1 1-16 0,0 1 0 15,-1 4 0-15,7-8 0 0,-2 0-160 0,-2 3 0 16,0 4 144-16,0 0-144 0,-2-1 0 0,1 0 128 16,0 3-128-16,-10 15 0 0,6-4 0 0,2-2 144 0,1-6-144 0,3-1 0 15,0-3 128-15,1-1-128 0,0-2 0 0,1 1 0 16,2 1 192-16,-1 4-192 0,1-1 192 0,2-4-192 16,0 3 208-16,1 3-64 0,-1 3-16 0,0 16 0 15,0-6-128-15,2-3 192 0,0-1-192 0,0-3 192 16,2-2-192-16,0-1 128 0,-1-4-128 0,-1 2 128 15,1-2-128-15,0 4 0 0,0 2 0 0,-1 3 128 16,2 5-128-16,2 2 0 0,-1-1 0 0,0 1 0 0,0 1 0 0,1-2 0 16,-1-3 0-16,-1-2 128 0,2-5-128 0,0-1 0 15,-1 3 0-15,0 0 0 0,0 3 0 0,1 1 0 16,-2 5 0-16,1 2 0 0,-1-2 0 0,1 1 0 16,2-3 0-16,-1-2 0 0,2-3 0 0,0-3 128 15,0-1-128-15,-2 1 128 0,2-3-128 0,1 5 192 16,0 4-192-16,0 2 192 0,-1-1-192 0,4 2 0 15,-2 2 144-15,1-4-144 0,0 1 0 0,1-2 128 16,-2-7-128-16,2 0 0 0,-2-2 0 0,2 2 0 16,-2 0 0-16,1 3 128 0,-2 6-128 0,2 0 0 0,1 5 0 15,-1-4 128-15,2-1-128 0,0-1 0 0,-1-1 0 16,-3-18 0-16,1-1 128 0,1 3-128 0,-1 6 160 0,0 2-160 16,1 0 144-16,-1 4-144 0,0-1 128 0,5 30-128 15,-4-11 144-15,2-5-144 0,-1-2 160 0,-1 1-160 16,0-5 176-16,-2 1-176 0,1 3 192 0,1 1-192 15,-2-3 160-15,2 3-160 0,-2-3 128 0,0 0-128 16,2-2 160-16,-2 3-160 0,1-1 192 0,1 1-192 16,-1-2 176-16,-1 0-176 0,1 3 160 0,-1 0-160 15,2 2 160-15,-1 0-160 0,1-3 160 0,0 0-160 16,1-3 128-16,2 4-128 0,-1-1 0 0,0 2 144 16,0-4-144-16,0 1 0 0,1-2 0 0,-1 3 128 15,0-3-128-15,-1 0 0 0,3 3 144 0,-1-3-144 16,1 3 0-16,1-2 0 0,-1 3 0 0,1-2 128 0,-2-2-128 0,0 1 0 15,-1 2 0-15,0 1 0 16,-2-3 0-16,2 1 0 0,-1-2 0 0,1-1 128 0,1-2-128 0,0 1 128 16,-2-1-128-16,1 1 128 0,1-6 32 0,1 2 16 15,-2 0 0-15,3 3 0 0,-1-3-32 0,0 3 0 16,0-4 0-16,-1 1 0 0,-3-3-144 0,4 1 0 16,-1 0 144-16,2 1-144 0,1-2 0 0,0 1 128 15,-2 2-128-15,5-1 0 0,-4 2 0 0,1-1 128 16,0-1-128-16,1 1 0 0,0-1 0 0,1 1 0 15,-1-2 0-15,2 1 0 0,0-2 0 0,-1 0 0 16,0-1 0-16,0 1 128 0,2 1-128 0,-2 0 0 16,0 1 0-16,1-4 0 0,0-1 0 0,-2 0 0 15,-1-3 0-15,2 1 0 0,-2 0 0 0,2-3 128 0,-2 1-128 0,1 0 0 16,1-3 0-16,2 1 0 0,0-1 0 16,-4-1 0-16,0-1 0 0,1 1 144 0,1 1-144 0,2-3 0 15,0-2 128-15,-1 0-128 0,0 0 0 0,1-2 0 16,-2 1 0-16,1 0 0 0,2-1 0 0,0-1 0 15,0 0 128-15,0 0-128 0,-2-1 0 0,2 3 0 16,1-4 128-16,0-2-128 0,-1 1 0 0,1-4 0 16,1 1 0-16,-3-4 0 0,-4-1 128 0,-1 1-128 15,0 0 0-15,-2-3 0 0,-10-2 128 0,0 0-128 16,10 0 0-16,-10 0 128 0,0 0-128 0,0 0 0 16,0 0 192-16,0 0-64 0,0 0 0 0,0 0-128 15,0 0 304-15,0 0-48 0,0 0-16 0,0 0 0 16,0 0-112-16,0 0 0 0,-8 0-128 0,-1 1 192 0,-1 0-192 15,-2 2 128-15,-2-1-128 0,1 3 0 0,0-1 0 16,-1 1 0-16,-4-1 0 0,1 2 0 0,-1 0 0 16,-1 1 0-16,-2 2 0 0,4 0 0 0,0 0 0 15,3-2 0-15,-1 2 0 0,2-1 0 0,-3 2 0 0,0-1 0 16,1 3 0-16,1 0 0 0,-1-2 0 0,2 2 0 16,0 1 0-16,2-2 0 0,0 3 0 0,2 0 0 15,1 1 0-15,3-1 0 0,-3 3 0 0,3-3 0 16,0 0 0-16,1 2 0 0,2-1 0 0,1 1 0 15,1-2 0-15,1 2 0 0,0 1 0 0,2 1 0 16,-1 1 0-16,1 0 0 0,-1 0 0 0,1 2 0 16,-1 1 0-16,2 0 0 0,1 3 0 0,0 0 0 15,0-2 0-15,2 3 0 0,-1-2 0 0,-1 1-128 0,2 2 128 16,0 0 0-16,0 3 0 0,-1 3 0 0,2-2 0 0,-2-2 0 16,4 1 0-16,-2 1 0 0,-1-2 0 0,1 3 0 15,-2 1 0-15,2 0 0 0,-2-1 0 0,3 1 0 16,-1 1 0-16,-1 1 0 0,0-2 0 0,-2 2 0 15,3 2 0-15,-1 1 0 0,-1-1 0 0,1 0 0 16,-1-2 0-16,2 2 0 0,1 3 128 0,-3-1-128 16,-2-2 0-16,1 2 0 0,-2 2 0 0,2 2 0 15,1-2 0-15,-1 1 0 0,-1 0 0 0,-2-3 0 16,0 2 0-16,0 2 128 0,2-2-128 0,-1 2 0 16,-2 2 0-16,3-2 0 0,-1 4 128 0,0-1-128 15,0 1 0-15,-2 1 0 0,0-2 0 0,0 1 0 16,1-2 0-16,-2-3 0 0,-2 0 0 0,1 4 0 0,-1-4 0 15,-1 2 144-15,0-3-144 0,0 1 128 0,-1 3-128 0,-1-5 160 16,0 1-160-16,-2 1 160 0,0-1-160 0,-2-3 160 16,-1 0-160-16,-1 1 160 0,1 2-160 0,1-2 0 15,-1 1 144-15,1 2-144 0,0 0 0 0,1-3 0 16,-1 0 0-16,-2-2 128 0,0-2-128 0,0-2 0 16,-1 1 0-16,-1-1 0 0,1-1 0 15,-4-2 0-15,1 2 0 0,0 0 128 0,0-4-128 0,-2 1 128 16,-2 2-128-16,-1-2 128 0,-1 1-128 0,1 2 0 15,-2-4 128-15,1 1-128 0,-2 3 0 0,-2-5 0 16,-5 1 0-16,-1-3 128 0,-1 3-128 0,-4-3 0 16,2 2 128-16,0-1-128 0,0 2 0 0,0-2 0 15,1 3 0-15,0 2 128 0,0-3-128 0,4 2 0 16,0-2 0-16,1 2 0 0,1-1 0 0,1 0 0 0,1 2 0 0,-2 0 0 16,-1-6 0-16,2 3 0 15,-2-1 0-15,2 3 0 0,1-4 0 0,1 4 0 0,0 0 0 0,1-1 0 16,-1 1 0-16,2 3 0 0,-1 0 0 0,12-13-128 15,-5 3 128-15,1 6 0 0,0 0 0 0,0 3 0 16,-1 0 0-16,0 2 0 0,1-1 0 0,-12 31 0 16,5-3 0-16,6-6 0 0,2-3 0 0,2-4-128 15,1-1 128-15,2 3 0 0,0-1 0 0,3-4 0 16,-2-2 0-16,0 0 0 0,1 0 0 0,-1 6-128 16,-2 1 128-16,4 1 0 0,-2 1 0 0,0-1 0 15,1 1 0-15,-1-1 0 0,1-1 0 0,0 1 0 16,1-2 0-16,1 5 0 0,0 3 0 0,2 0 0 15,3 0 0-15,3 0 0 0,-1 1 0 0,3-5 0 0,3-5 0 16,0 2 0-16,0 1 0 0,3 2 0 0,-1 0 0 16,1 1 0-16,1-1 0 0,-2 1 0 0,1-2 0 15,1-4 0-15,-2-2 0 0,0 1 0 0,0-1 0 0,-1 6 0 16,0 2 0-16,2 1 0 0,-2-2 0 0,0 1-128 16,0-5 128-16,-1 1 0 0,-1-7 0 0,1 3 0 15,0-3 0-15,1 5 0 0,-2-1 0 0,0-20 0 16,0 4 0-16,3-1 0 0,1 4 0 0,-1 3-160 15,2 0 160-15,2 1 0 0,0-1 0 0,13 28-128 16,-2-9 128-16,-2-8 0 0,-1-8 0 0,1-6-128 16,0-4 128-16,3-4 0 15,5-2-512-15,2-5 0 0,4-6 0 0</inkml:trace>
  <inkml:trace contextRef="#ctx0" brushRef="#br0" timeOffset="1054.45">2439 9652 21071 0,'-18'8'928'0,"10"-6"208"0,-4 4-912 0,-1 2-224 15,3-2 0-15,0 5 0 0,-1-1 512 0,3 2 48 16,2 4 16-16,2 0 0 0,0 2 256 0,3 4 64 16,2 1 16-16,3 4 0 0,2 0-448 0,2 2-80 0,3 2-32 0,2-4 0 15,2 1-160-15,1-4-16 16,0-1-16-16,-1-3 0 0,2-4-160 0,-1-3 192 0,-2-3-192 0,2-5 192 16,-1-5 16-16,1-2 16 0,1-6 0 15,-1 1 0-15,2-6-96 0,-3-1 0 16,2 0-128-16,-1-1 192 0,4-1 48 0,-3 0 0 0,0 1 0 15,-1 2 0-15,0 3 16 0,-1 2 16 0,-1 3 0 0,0 4 0 16,-1 3 64-16,-2 6 16 0,0 0 0 16,1 6 0-16,-1 3 144 0,0 4 16 0,-4 4 16 0,0 6 0 15,-2 3-160-15,-2 4-48 0,-1 1 0 0,-2 3 0 0,0-2-192 16,-2 1-128-16,-1-2 160 0,-1 0-160 16,-1-3 0-16,0-4 0 0,-4-3 0 0,1-1 0 15,-1-5-1152-15,-1-5-256 16,-1-6-64-16,0-5-8384 0,1-6-1664 0</inkml:trace>
  <inkml:trace contextRef="#ctx0" brushRef="#br0" timeOffset="1360.49">2930 9413 18431 0,'-3'15'816'0,"3"-7"160"0,2 3-784 0,0 6-192 15,2 2 0-15,1 4 0 0,1 7 1712 0,1 3 288 16,0 3 64-16,4 1 16 0,-2 0-1152 0,-1-1-224 16,4 0-64-16,-2-3 0 0,1-5-336 0,0-3-80 0,0-5-16 0,1-5 0 15,-4-9-48-15,4-3-16 0,-2-6 0 0,-1-3 0 16,0-8 48-16,-5-4 0 16,-1-2 0-16,1-7 0 0,-2 0 208 0,-4-4 48 0,-3-3 16 0,-1 0 0 15,-2 1-64-15,1 3-16 0,-5-2 0 16,-1 5 0-16,-1 4 80 0,-2 3 16 0,-2 2 0 15,2 3 0-15,-1 2-224 0,2 4-32 0,1 0-16 0,1 3 0 16,3 3-208-16,1 1-240 0,1 1 48 16,1 1 16-1,0 0-2608-15,2 0-528 0</inkml:trace>
  <inkml:trace contextRef="#ctx0" brushRef="#br0" timeOffset="1618.44">2245 8570 23039 0,'-7'-4'2048'15,"2"-1"-1648"-15,5 5-400 0,0 0 0 0,0 0 560 0,0 0 16 16,2 9 16-16,3 4 0 0,2 2 256 0,6 7 48 16,5 1 16-16,6 3 0 0,8 4-320 0,7 4-64 15,7 4-16-15,5 3 0 0,1 2-80 0,4 0-32 16,0 2 0-16,2-2 0 0,5 4-192 0,0-5-32 15,2-3-16-15,-5-4 0 0,-7-6-160 0,-5-5 0 16,-7-4 0-16,-4-2 0 0,-7-4-224 0,-2-3-80 16,-2-5-16-16,-7-4 0 15,-4-4-1664-15,-5-2-320 0</inkml:trace>
  <inkml:trace contextRef="#ctx0" brushRef="#br0" timeOffset="1938.36">2781 8690 13823 0,'0'11'608'0,"0"-2"128"0,3-1-592 0,1 4-144 0,2-1 0 0,3 3 0 15,2 2 2480-15,3 3 464 0,4 1 80 0,1 1 32 16,0 0-1456-16,3-2-304 0,2-1-48 0,0-1-16 16,2-3-576-16,0 0-112 0,-3-2-32 0,1 0 0 15,-5-4-320-15,-1-3-64 0,-4-3 0 0,-1 1-128 16,-4-6 224-16,0 1-64 0,-4-3-16 0,-3-1 0 0,-2-4 368 0,-4-2 64 15,-2-4 0-15,-3-4 16 0,0 1-64 16,-2-1-16-16,-3-2 0 0,-3 0 0 16,0-1-176-16,-1 1-32 0,-1-1-16 0,0 1 0 0,1-2 0 0,0 0 0 15,0 1 0-15,2-3 0 0,0 2-160 0,1 1-128 16,0-1 144-16,2 0-144 0,2 0 0 0,-2 0 128 16,2 2-128-16,2 2 0 0,1 1 0 15,0 1 0-15,3 2-192 0,3 2 192 16,-2 3-1536-16,4 0-192 0,1 1-32 0,2 3-13392 15</inkml:trace>
  <inkml:trace contextRef="#ctx0" brushRef="#br0" timeOffset="2224.16">3127 8228 21647 0,'0'0'960'0,"9"3"192"0,1-3-912 0,0 0-240 16,-1-3 0-16,1-3 0 0,0-2 960 0,1-2 128 15,-2-3 48-15,-2-3 0 0,-1-3 144 0,0-4 48 0,-4 0 0 0,-2 0 0 16,0-3-576-16,-2-1-112 0,-2 1-32 0,-1 4 0 16,-3 1-304-16,-2 3-64 15,1 2-16-15,-2 3 0 0,-3 4 0 0,-2 3 0 0,-1 2 0 16,-1 5 0-16,-1 4 32 0,2 2 0 0,2 6 0 0,1 0 0 16,4 1-64-16,0 4 0 0,3 3 0 0,6 3 0 15,5-1-192-15,2 3 176 0,4-2-176 0,4-2 160 16,1-3-160-16,5-2 0 0,1-3 0 0,3-7 0 0,3 0 0 15,5-7 0-15,0-5 0 0,2-4 0 16,0-5-176-16,1-3-64 0,1-2-16 0,3-3-15584 16</inkml:trace>
  <inkml:trace contextRef="#ctx0" brushRef="#br0" timeOffset="3068.8">2859 6200 7359 0,'-7'-3'656'0,"-4"1"-528"0,0 0-128 0,-1 0 0 15,-1 0 3456-15,1 1 672 0,-4 1 128 0,0 1 32 16,2 1-2304-16,-1 0-448 0,-3 1-80 0,4 2-32 16,1 3-464-16,2-1-112 0,1 6-16 0,3 0 0 15,1-1-384-15,1 7-96 0,2 3-16 0,4 1 0 16,2 1-144-16,5 7-16 0,4 3-16 0,6 3 0 15,2 3-160-15,8 5 0 0,3-3 144 0,7 6-144 16,5 0 0-16,6 3 0 0,4 1 0 0,-1-2 128 0,-2-2-128 16,-2-5 0-16,-4-3 0 0,-4-5 128 0,-6-5-128 15,-3-5 0-15,-5-2 0 0,0-6 0 0,-3-6 0 0,-3-1 0 16,-2-5 0-16,-4 0 0 0,-4-1 0 0,-10-4 0 16,0 0 0-16,0 0 0 0,-6-9 0 0,-5 3-240 15,-1-4 64-15,-3 3 16 16,-3 0-400-16,-4 2-80 0,-2 2 0 0,0-1-16 15,-3-1 336-15,4 1 80 0,2 1 16 0,0-3 0 0,2-2 224 0,5 0 192 16,2-3-48-16,3-2 0 0,1-1-16 0,3-4 0 16,2-4 0-16,3 0 0 0,3-3-128 0,1-4 0 15,1-3 0-15,0 1 0 0,1-5 128 0,1 0-128 16,-2 1 0-16,1 1 128 0,0 0 16 0,1 3 0 16,-2 5 0-16,1 1 0 0,-3 3-144 0,1 6 160 15,-1 3-160-15,1 5 160 0,-4 8 0 0,8 2 0 16,1 4 0-16,0 7 0 0,0 5 48 0,2 4 16 15,3 5 0-15,-1 0 0 0,-1 2-96 0,1 2-128 16,-1-5 176-16,-2 0-176 0,-3-5 144 0,5-4-144 16,-2-7 0-16,0-1 144 0,0-5-144 0,-2-4 0 0,-2-3 0 0,-1-6 0 15,-1-2 272-15,-1-6 32 0,-3-3 0 0,-3-4 0 16,-3-2 112-16,-1-2 32 0,0-1 0 0,-2-1 0 16,-1 0-240-16,-2 4-32 0,-2-2-16 15,-3 2 0-15,-1 5 32 0,0-3 0 0,3 2 0 0,-2 2 0 0,3 1-192 16,1 2 160-16,2 2-160 0,1 1 160 15,2 1-160-15,1-1 0 0,1 3 0 0,5 2 0 16,0-3-144-16,3 5 144 0,2-3 0 0,3 2 0 0,2-1-128 0,2 3 128 16,-1-3 0-16,5 2 0 0,4 2 0 15,1 0 0-15,-3 0 0 0,4 4 0 0,0 1 0 0,3 4 0 16,3 2 160-16,-1 2-32 0,3 3-128 16,0 2 192-16,0 3-64 0,-1 3 0 0,-1-1-128 0,1 0 192 15,-3-1-64-15,1-2 0 0,-5-1-128 0,0-2 0 16,-4-1 0-16,1-2-11408 15,-4-6-2192-15</inkml:trace>
  <inkml:trace contextRef="#ctx0" brushRef="#br0" timeOffset="3869.55">3274 5314 22111 0,'-28'-12'976'0,"18"7"208"0,0-5-944 0,-1 1-240 0,-1-5 0 0,1 1 0 0,1 3 704 0,2-1 112 16,-1 3 16-16,4-1 0 0,1 6 144 0,4 3 48 15,0 0 0-15,0 0 0 0,0 0-640 0,0 0-128 16,0 0-32-16,8 3 0 0,2 7-96 0,4 1-128 15,4 3 176-15,2 2-176 0,2 2 192 0,4 4-64 16,5-2 0-16,5 4-128 0,3 0 160 0,5 4-160 16,1-2 128-16,2-2-128 0,-5 1 128 0,-3-7-128 0,-6-5 0 15,-1-3 128-15,-1-5 32 0,-3-3 0 16,-3-4 0-16,-5-3 0 0,-2-3 400 0,-4-5 80 16,-1-4 0-16,-4-1 16 0,-3-5 144 0,-1-4 32 15,-4 2 0-15,-2-4 0 0,-3-2-464 0,-1 1-96 0,-1-1-16 0,-4 2 0 16,-4 4-256-16,-1-3 160 15,1 1-160-15,0-2 128 0,-2 1-128 0,4-2 128 0,1 6-128 16,3-1 128-16,0 2-128 0,3 4 0 0,1 1 0 0,3 3 0 16,3 2 0-16,2 6 0 0,2 1-176 15,5 6 176-15,3 6 0 0,3 0 0 0,4 8 0 16,0 5-128-16,7 4 128 0,4 5 0 0,5 6 0 0,5 3 0 16,2 4 0-16,7 7 0 0,0 3 0 0,2 5 0 15,-3 2 128-15,0 6-128 0,-2-1 160 0,0 2-160 16,0-4 272-16,-2 1-32 0,-1-4-16 0,-5-1 0 15,0-1 160-15,-5 0 48 0,-5 1 0 0,-2-5 0 0,-5-5 0 0,-3 0 0 16,-5-4 0-16,-2-1 0 0,-6-5-48 16,-1-5-16-16,-8-2 0 0,-2-2 0 15,-4-7-32-15,-6-7 0 0,-6-6 0 0,-4-4 0 0,-6-5-112 16,-6-7-32-16,-3-8 0 0,-3-7 0 0,0-8-192 0,1-4 0 16,2-5 0-16,3-7 0 0,3-2 0 0,7 1 0 15,5-1 0-15,5 1 0 0,4 4 0 0,6-4 0 16,5 5-160-16,4-1 160 0,5 2 0 0,2-4 0 15,5 2 0-15,5-1-128 0,1 3 128 0,1 4 0 16,4 2 0-16,1 3 0 0,4 8-176 0,0 2 176 16,1 5-208-16,3 8 80 15,-1 2-1968-15,1 7-384 0,-3 5-80 0,10 7-14624 0</inkml:trace>
  <inkml:trace contextRef="#ctx0" brushRef="#br0" timeOffset="4970.21">3435 12832 20271 0,'0'0'1792'0,"-9"10"-1424"0,1-3-368 0,2 0 0 16,6-7 768-16,-4 8 96 15,3 3 16-15,1-11 0 0,2 12 64 0,5 0 16 0,3 4 0 0,6-1 0 16,3 2-208-16,7-1-48 0,3-1 0 0,3 3 0 15,6 0-144-15,0 0-48 0,-4-2 0 0,2-2 0 16,1-2-256-16,-5-6-64 0,-5-2-16 0,-4-4 0 16,-2-3-32-16,-3-2 0 0,-2 0 0 0,-3-6 0 15,-3-2 224-15,-5-4 32 0,-4 0 16 0,-3-5 0 0,-3-2 592 0,-7-5 112 16,-3-1 32-16,-2-1 0 0,0-5-288 16,-5 0-48-16,-2-2-16 0,0 4 0 0,0 2-448 0,1 8-96 15,-3 0 0-15,1 4-16 16,-3 2-96-16,2 4-16 0,1 5 0 0,2-1 0 0,3 3-128 0,1 5 0 15,2-1 0-15,2 2 128 16,1 1-1184-16,4 1-240 0,1 1-48 0,9-2-10400 16,0 0-2080-16</inkml:trace>
  <inkml:trace contextRef="#ctx0" brushRef="#br0" timeOffset="5287.51">3657 11682 25791 0,'0'0'2304'0,"0"0"-1856"16,0 0-448-16,1 11 0 0,3 2 496 0,0 2 0 16,-2 3 0-16,2 4 0 0,0 4 304 0,0 2 64 15,1 5 16-15,3 3 0 0,-2 2-320 0,5 15-64 0,1-6-16 0,-2-7 0 16,-4-6-256-16,5-5-48 0,0-7-16 16,-1-4 0-16,-2-4-160 0,-1-5 0 0,-7-9 0 0,13 3 0 15,-13-3 0-15,15-3 0 0,-1-4 0 0,-1-4 0 16,1-3 0-16,-3 4 128 0,2-3-128 0,0 2 128 15,1-1 48-15,1 1 0 0,0 3 0 0,-1 0 0 16,-1 6 96-16,5 2 32 0,-4 6 0 0,1 2 0 16,-1 6 208-16,-1 5 32 0,-2 3 16 0,-2 6 0 0,-2-1-240 15,-1 5-32-15,-4 3-16 0,1-4 0 16,-3-3-272-16,1 0 0 0,-1-5 0 0,-2-1 0 16,-5-4-336-16,2-6-176 15,-2-5-48-15,-2-6-10384 0,-1-6-2064 0</inkml:trace>
  <inkml:trace contextRef="#ctx0" brushRef="#br0" timeOffset="5497.8">3808 11253 11967 0,'0'0'528'0,"0"0"112"0,8 8-512 0,0 1-128 15,2 2 0-15,5 1 0 0,4 4 3056 0,4 5 576 16,4 3 112-16,4 1 32 0,4 5-2128 0,2-1-432 15,2 3-64-15,-1 1-32 0,2 1-352 0,-2-2-64 16,-3-3 0-16,1 0-16 0,-8-3-544 0,-2-2-144 0,-1-5 0 0,-4-3 0 31,-2-4-1600-31,-3-1-384 0,-5-4-64 0,2-1-10160 0</inkml:trace>
  <inkml:trace contextRef="#ctx0" brushRef="#br0" timeOffset="5837.3">3986 11053 23951 0,'5'6'2128'0,"2"7"-1696"0,2 1-432 0,2 1 0 16,2 3 592-16,1 3 48 0,-2 2 0 0,2-1 0 16,-1 1 448-16,1 1 80 0,-2-4 32 0,-2 2 0 15,0-3-272-15,-2-4-48 0,-2-1-16 0,-2-5 0 0,-1-1-288 0,-3-8-48 16,0 0-16-16,-6-3 0 0,-3-5-64 0,-2 1-32 15,-4-6 0-15,-2-3 0 0,0-6-176 16,0 0-48-16,-1-4 0 0,0-1 0 0,2-4-192 0,0 2 176 16,1 1-176-16,4-1 160 0,2 2-160 15,4 1 0-15,0 3 0 0,6 1 128 0,4 3-128 0,4 4 0 16,2 0 0-16,5 6 0 0,3 4 0 0,5 3 0 16,1 4 0-16,3 1 0 0,1 5 0 0,2 1 0 15,-4 2 0-15,1 5 0 0,2-2 0 0,-5-2-176 16,0 1 176-16,-4-2-128 15,-2-5-512-15,-3-1-112 0,-1-2-16 0,-4-3 0 16,-2-2-1856-16,-4-4-368 0</inkml:trace>
  <inkml:trace contextRef="#ctx0" brushRef="#br0" timeOffset="6163.75">4233 10232 17503 0,'0'0'768'0,"0"0"176"15,-7-2-752-15,7 2-192 0,-7-2 0 0,-1 2 0 0,-1 2 2752 0,0 1 528 0,-3 1 112 16,0 2 0-16,-2 2-1584 0,3 4-320 0,-1 1-64 0,4 5-16 16,0 5-800-16,2 1-160 0,2 1-48 0,0 3 0 15,4-4-272-15,0 3-128 0,4-4 128 0,1 0-128 16,1-3 0-16,2-3 0 0,-1-5 0 0,4-1 0 16,-4-6 0-16,2-5 0 0,0 0 0 0,0-7 0 15,0-4 0-15,0-2 0 0,0-1 0 0,2 0 128 16,-2-4 48-16,1 2 0 0,0 1 0 0,3 1 0 0,2 3-176 15,2 1 192-15,-2 5-192 0,4 3 192 0,1 2 0 16,2 5 16-16,1 1 0 0,5 7 0 0,0 2 64 0,2 4 16 16,1 0 0-16,-1 5 0 0,0 3-48 0,-4 0-16 15,0 3 0-15,-2 1 0 0,-4-1-96 0,-3 1-128 16,-3-1 176-16,-3-2-176 0,-1 0 0 16,-1-2 0-16,-4 0 0 0,-2-4 0 15,-3-2-1920-15,-8-2-400 0,-6-3-80 0</inkml:trace>
  <inkml:trace contextRef="#ctx0" brushRef="#br0" timeOffset="6329.79">3138 10680 38991 0,'-16'7'1728'0,"16"-7"352"0,0 0-1664 0,0 0-416 16,-5 2 0-16,5-2 0 0,0 0-128 0,0 0-128 0,0 0 0 15,0 0-16 1,0 0-1840-16,0 0-352 0</inkml:trace>
  <inkml:trace contextRef="#ctx0" brushRef="#br0" timeOffset="6820.84">4093 8971 23439 0,'-14'2'1024'0,"8"2"240"0,-3 0-1008 0,-1 1-256 0,-1 2 0 16,3 1 0-16,0 4 960 0,-1-1 128 16,1 6 48-16,3 2 0 0,3 5-112 0,2-1-32 15,1 1 0-15,2 1 0 0,2-3-608 0,2-3-128 0,3-3-32 0,2-3 0 16,2-4-224-16,1-3 0 15,3-2 128-15,0-5-128 0,1-4 0 0,1 0 0 0,0-3 128 16,2-3-128-16,2-3 192 0,0 0 0 0,6 0 0 0,-1 0 0 16,1-2 48-16,1 5 0 0,-1 2 0 15,0 2 0-15,-1 4 16 0,0 4 0 0,-2 4 0 0,-1 5 0 16,-1 6 112-16,-6 3 16 0,0 2 16 0,-3 5 0 16,0 1-32-16,-5 3-16 0,-2 1 0 15,-3-1 0-15,-2 3-192 0,-3 0-32 0,-1-1-128 0,-3-5 192 16,-4-2-192-16,0-5-160 0,-4-4 32 0,-3-6 0 15,-3-3-2128-15,-2-7-432 16,-3-7-64-16</inkml:trace>
  <inkml:trace contextRef="#ctx0" brushRef="#br0" timeOffset="7090.06">3989 7846 15663 0,'0'0'1392'0,"0"0"-1120"15,0 10-272-15,4 1 0 0,3-1 2768 0,5 4 496 16,2 4 112-16,3 1 16 0,6 3-1824 0,3 5-352 16,2 1-80-16,2 3-16 0,5 6-288 0,0 0-64 15,1 0-16-15,2 1 0 0,3 4-288 0,2-1-48 0,3 1-16 0,1 0 0 16,0-4-272-16,-3-4-128 15,-5-5 0-15,-4-1 128 16,-9-5-704-16,-3-3-128 0,-5-2-48 0,-3-1 0 16,-3-5-2272-16,-6 0-464 0</inkml:trace>
  <inkml:trace contextRef="#ctx0" brushRef="#br0" timeOffset="7471.33">4388 8352 3679 0,'0'-9'320'0,"2"-4"-320"0,1-2 0 0,0-6 0 0,0 0 3376 0,1-3 592 15,1-4 128-15,0-4 32 0,2-6-2144 0,0 1-416 16,1-1-96-16,1 0 0 0,-2 2-384 0,4 2-64 16,-5-1 0-16,0 6-16 0,1-1-464 0,-2 6-96 15,-1-1 0-15,-1 6-16 0,-1 4 208 0,0 5 64 16,-2 0 0-16,0 10 0 0,0 0 64 0,0 0 32 16,3 9 0-16,-1 2 0 0,2 7-176 0,1 5-48 15,0 1 0-15,2 1 0 0,0 5-176 0,2 1-32 16,3 1-16-16,-3-1 0 0,-1-1-208 0,3-1-144 15,-3-5 192-15,3-4-192 0,-2-4 240 0,-1-4-64 16,3-5-16-16,-2-3 0 0,-2-5-160 0,0-4 192 16,-2-8-192-16,0-2 192 0,0-6-64 0,-3-2 0 15,0-7 0-15,-2 2 0 0,0-3-128 0,-3 0 128 16,-1 0-128-16,2 4 128 0,-1-1-128 0,2 6 0 16,-2 1 0-16,3 6 0 0,4 2 0 0,1 6 0 15,3 4 0-15,3 3 0 0,3 3 0 0,4 4 0 16,2 3 0-16,1 4-176 0,-1-1 176 0,0 1-208 0,3 0 80 0,0-1 128 31,0-4-624-31,-1 0 0 0,-1-6 0 0,-3-1 0 16,0-2-1520-16,-3-2-304 0,-5-4-64 0,0-10-11312 0</inkml:trace>
  <inkml:trace contextRef="#ctx0" brushRef="#br0" timeOffset="7771.89">4603 7095 25631 0,'0'0'1136'0,"4"10"224"0,1-4-1088 0,2 5-272 16,2 3 0-16,1 0 0 0,4 3 992 0,0 2 144 15,2 4 16-15,1-1 16 0,1 2 160 0,-3 2 16 16,1 1 16-16,1 2 0 0,-3-5-640 0,3 2-128 16,-3-5-16-16,-1 0-16 0,-3-3-352 0,-3-3-64 15,0-5-16-15,-3-2 0 0,-4-8 32 0,0 0 0 16,0 0 0-16,0 0 0 0,-8-8 144 0,2-2 16 15,-2-4 16-15,2-3 0 0,-2 0-208 0,3-1-128 16,1 0 128-16,2 1-128 0,-1 2 0 0,4 2 0 16,3-1 0-16,4 3 0 0,2 2 0 0,3 0 0 15,-1 4 0-15,2 3-128 0,0-1-16 0,2 3 0 16,0 1 0-16,-1 1 0 16,-2-2-2288-16,0 0-448 0,-3 0-80 0</inkml:trace>
  <inkml:trace contextRef="#ctx0" brushRef="#br0" timeOffset="8272.64">5161 6533 21423 0,'0'0'944'0,"-5"-7"208"0,-3-4-928 0,-1 1-224 0,-2-2 0 0,-2-2 0 0,-1 2 320 0,-3 1 32 16,0-1 0-16,1 0 0 0,-1 2 320 0,3-1 64 16,1 7 16-16,0 1 0 0,3 2 224 0,1 2 48 15,2 3 16-15,-1 1 0 0,4 5-304 0,-1 4-64 16,1 4-16-16,2 4 0 0,-1-1-208 0,2 7-32 16,1 0-16-16,1 4 0 0,5 0 16 0,1-2 0 15,2 3 0-15,1 0 0 0,3 0-160 0,-1-6-48 16,2-3 0-16,0-5 0 0,0-5-80 0,0-6 0 15,0-5-128-15,1-6 192 0,-1-2-64 0,-2-10-128 16,-2-6 176-16,-1-5-176 0,-4-4 240 0,-2-4-64 16,-3-7-16-16,-2-1 0 0,0-1-32 0,-2-2-128 0,-2 1 192 0,-3-1-64 15,-3 1-128-15,0 0 192 0,-2 2-192 0,-3-3 192 16,-2 1-192-16,-1-1 128 16,-6 0-128-16,1-5 128 0,-2-1-128 0,-2 3 0 0,-3-2 0 0,3 3 128 15,3 5-128-15,5 6 0 16,3 2 0-16,3 10 0 0,3 3 0 0,3 7 0 0,6 2 0 0,3 12 0 15,0 0-128-15,0 0 128 0,3 16-160 0,5 3 160 16,4 4 0-16,4 7 0 0,6 3 0 0,1 5 0 16,1 4 0-16,4 5-144 15,5 0 144-15,4 3 0 0,3 1 0 0,3-2-128 0,-1-4 128 0,-1-3 0 32,-2-7-752-32,-5-6-64 0,-3-2-16 0,-3-7 0 0,-4-4-2080 15,-2-7-416-15</inkml:trace>
  <inkml:trace contextRef="#ctx0" brushRef="#br0" timeOffset="8659.45">5262 5344 19343 0,'0'0'1728'0,"-5"9"-1392"0,2 3-336 0,-3-2 0 0,1 4 2016 0,0 4 336 16,4 3 64-16,-2 7 16 0,1 1-960 0,-2 6-176 15,4 2-32-15,0 1-16 0,0 2-640 0,3 0-128 16,2 2-32-16,1-4 0 0,2-3-128 0,-1-4-16 16,0-3-16-16,0-8 0 0,1-6-112 0,0-6-32 15,-8-8 0-15,0 0 0 0,7-5-16 0,1-8-128 16,-6-4 192-16,1-3-64 0,-2-7 176 0,-1-1 16 16,-2-3 16-16,-2-1 0 0,-1 0-80 0,0-1-32 15,0 0 0-15,-2 0 0 0,0 1 64 0,-2 3 16 16,2 0 0-16,1 7 0 0,0 2-304 0,2 5 128 15,1 2-128-15,2 7 0 0,1 6 0 0,0 0 0 0,8 2 0 0,2 4 0 16,1 7 0-16,3 2 0 16,3 4 0-16,2 0 0 0,2 2 0 0,0-2 0 15,-1-1 0-15,2-3 0 0,-2-2-400 0,2-6 16 0,-1-2 0 0,-2-3 0 32,-1-5-656-32,-4-3-128 0,-2-3-32 0,-4-3-9296 0,-1-5-1856 0</inkml:trace>
  <inkml:trace contextRef="#ctx0" brushRef="#br0" timeOffset="8923.62">5332 4955 20271 0,'7'23'896'0,"-2"-8"192"0,1 4-880 0,3 3-208 0,5 5 0 0,-3-2 0 0,1 3 1904 0,-2-2 336 15,2 2 64-15,0-4 0 0,1-3-768 0,-2 0-144 16,0-4-48-16,0-1 0 0,-2-2-816 0,-1-5-160 15,-5 1-48-15,-3-10 0 0,0 0 112 0,0 0 16 16,0 0 0-16,-1-14 0 0,-4-1 48 0,-1-3 16 16,-3-4 0-16,-1 1 0 0,-1-2-192 0,0-3-48 15,2 2 0-15,-1-5 0 0,0 1 112 0,1-3 32 16,1 2 0-16,2 2 0 0,2-2-208 0,1 5-32 0,3 2-16 0,0 1 0 16,0 2-160-16,3 2 0 15,1 3 0-15,1 2 0 16,-1 0-1424-16,2 4-176 0,0-2-16 0</inkml:trace>
  <inkml:trace contextRef="#ctx0" brushRef="#br0" timeOffset="9391.15">5762 4265 15663 0,'-3'-4'1392'0,"0"-3"-1120"0,-1 0-272 0,-1 2 0 0,2-2 2432 0,-2 0 448 16,-1 3 64-16,-2 2 32 0,-1-2-2192 0,0 7-432 16,-1 2-96-16,-3 2 0 0,1 6-32 0,0 4 0 15,2 4 0-15,1 8 0 0,0 7-224 0,3 2 144 16,3 7-144-16,1 2 128 0,2 1 128 0,4-4 0 16,2 2 16-16,4-5 0 0,-1-3 240 0,5-4 32 15,0-3 16-15,0-7 0 0,0-6-240 0,0-4-32 16,-1-9-16-16,1-4 0 0,-3-5 16 0,-1-2 0 15,-1-8 0-15,-4-6 0 0,2-8 368 0,-5-2 80 16,-3-3 16-16,-2-5 0 0,-2-4-256 0,0 0-48 16,-4-5-16-16,-2 3 0 0,-4-2-16 0,-3 2 0 15,-4-7 0-15,-3 2 0 0,-6-1-208 0,-2-5-32 16,-6-5-16-16,-3-3 0 0,-3-6-160 0,0-1 0 16,-1-1 0-16,5 4 128 0,2 8-128 0,7 7-256 15,7 6 64-15,4 11 16 0,5 8 176 0,4 7-160 16,3 7 160-16,7 8-160 0,2 5 160 0,8 10 0 15,4 9 0-15,6 8 0 0,2 2 0 0,7 8 0 0,1 5 0 0,5 1 0 16,1 7 0-16,8 3 0 16,7 4 0-16,4 2 0 0,4-1 0 0,2-3 0 0,0-2 0 0,1-5-128 31,-1-2-1728-31,-2-8-320 0,3-3-80 0,-1-2-7856 0,2-5-1552 16</inkml:trace>
  <inkml:trace contextRef="#ctx0" brushRef="#br0" timeOffset="10024.15">5578 11575 26895 0,'-31'8'1184'0,"11"-2"256"0,-3-1-1152 0,0 3-288 0,3-1 0 0,2 4 0 16,3-1 816-16,2 4 96 0,2 0 32 0,3 3 0 15,3 4-80-15,1 0-16 0,3 1 0 0,3 5 0 16,3-1-464-16,4 4-80 0,1-4-32 0,6 5 0 0,3 1-272 0,4-4 0 16,2-2 0-16,2-5 0 0,-2-4 144 0,1-5-16 15,-2-6-128-15,-1-5 192 0,-6-2 0 0,0-5 0 16,-1-6 0-16,-4-5 0 16,-4-10 128-16,-5-1 32 0,-3-8 0 0,-3-1 0 0,-3-2 112 0,0-4 32 15,-3 1 0-15,-1-1 0 0,-1 5-304 0,-1 2-48 16,-1 5-16-16,-1 2 0 0,3 6-128 0,5 0 160 15,3 4-160-15,3 3 160 0,3 3-160 0,3 0 0 16,4 6 0-16,5 0 0 0,5 5 0 0,4 1 0 16,1 1 0-16,2 1 0 0,-1 1 0 0,1 1 0 15,-1 1 0-15,0-2 0 0,2-2-320 16,-2 0 64-16,-5-1 16 0,0-3 0 16,-2-1-1744-16,-3-1-368 0,-3-7-64 0</inkml:trace>
  <inkml:trace contextRef="#ctx0" brushRef="#br0" timeOffset="10291.15">5303 10073 28095 0,'0'0'1248'0,"0"0"256"0,0 0-1200 0,5 7-304 0,-2 3 0 0,6 4 0 15,1 3 400-15,5 2 32 0,2 3 0 0,2-1 0 16,1 6 400-16,7 0 96 0,6 4 16 0,7 4 0 16,7 2-368-16,6 2-80 0,5 7-16 0,-1-2 0 15,3 4-288-15,2-2-48 0,1 3-16 0,-1-8 0 16,-1-5-128-16,-6-5-272 0,-5-5 64 0,-6-5 16 16,-6-6-608-16,-7-5-112 15,-3-2-32-15,-6-5-8720 0,-4-6-1760 0</inkml:trace>
  <inkml:trace contextRef="#ctx0" brushRef="#br0" timeOffset="10640.92">5996 9713 14735 0,'-18'0'1312'0,"10"2"-1056"15,1 0-256-15,-5 2 0 0,1 2 2880 0,1-1 512 16,-2 0 96-16,3 5 32 0,-2 0-2208 0,5 4-432 15,-2 3-96-15,3 2-16 0,0 4-192 0,2 4-64 16,3-1 0-16,3 2 0 0,2 0-320 0,1-1-64 16,3-2 0-16,-1-1-128 0,-1-3 128 0,0-5-128 15,-1-6 0-15,2-1 0 0,-8-9 224 0,7 2-16 16,1-6 0-16,-2-5 0 0,-1-1-16 0,2-6 0 16,-5-1 0-16,0-4 0 0,-2-3 96 0,-2 0 16 0,0 2 0 0,2-2 0 15,-4 1-48-15,3 4 0 16,1 4 0-16,0 5 0 0,0 0-64 0,5 6-32 0,-5 4 0 0,11 0 0 15,6 4 32-15,3 8 0 0,4 5 0 0,6 5 0 16,0 3 0-16,2 4 0 0,2 3 0 0,-2 2 0 16,1 4-192-16,-3 1 128 0,0 1-128 0,-4 2 128 15,-1-4-128-15,-1-1 0 0,-4-2-160 0,-3-6 160 16,-5-1-1472 0,-4-5-192-16,-2-2-32 0,-2 3-13408 0</inkml:trace>
  <inkml:trace contextRef="#ctx0" brushRef="#br0" timeOffset="11056.96">5921 9301 18431 0,'-1'20'816'0,"2"-12"160"0,1 2-784 0,2-3-192 16,-4-7 0-16,8 5 0 0,2-4 2704 0,-2-5 496 15,2-2 112-15,-4-2 16 0,1-5-2560 0,-4-3-512 16,2-2-112-16,-1-2-16 0,-1-6 96 0,-2 0 16 16,-1-4 0-16,-1 2 0 0,-2-2-112 0,-1 2-128 15,-2 0 176-15,-2 5-176 0,1-1 192 0,-3 4-192 0,0 2 192 0,-1 3-192 16,0 2 160-16,-1 3-160 0,-3 3 128 0,2 2-128 15,3 3 320-15,1 2 0 0,3 2-16 0,6-2 0 16,-2 9 32-16,4 1 16 0,2 4 0 0,5 3 0 16,2 2-224-16,2 1-128 0,1 2 160 0,1-3-160 15,4-3 0-15,3-2 0 0,-2 0 0 16,2-1 0-16,1-7 0 0,0-2 0 0,3-4 0 0,-2-2 0 16,-1-5 0-16,0 0 0 0,-3-3 0 0,0-4-160 15,-5-3-1184-15,-1-2-256 16,-1-3-32-16,0-13-12288 0</inkml:trace>
  <inkml:trace contextRef="#ctx0" brushRef="#br0" timeOffset="11453.72">5593 7642 23039 0,'4'18'2048'15,"0"-8"-1648"-15,3-2-400 0,5 6 0 0,2 1 256 0,6 3-48 16,4 2 0-16,3 4 0 0,1 7 240 0,4 1 32 16,2 1 16-16,3 7 0 0,1 5 208 0,1 3 32 15,4 6 16-15,2-4 0 0,1-1-160 0,-2-1-16 16,-1 0-16-16,-3-7 0 0,-7-4-288 0,-4-5-48 16,-6-3-16-16,-4-6 0 0,-4-4 240 0,-3-4 32 15,-3-6 16-15,-4-1 0 0,-5-8 48 0,0 0 16 0,0-12 0 16,0-3 0-16,-5-5-192 0,-2-3-48 15,-2-7 0-15,1 0 0 0,-4-2-320 0,2-2 144 0,1-2-144 0,1-1 0 16,2-1 0-16,2 0 0 0,4 1 0 0,3 2 0 16,1 4 0-16,3 2 0 0,3 6 0 0,2 3 0 15,1 3 0-15,2 3-144 0,-1 5 144 0,4 6 0 16,-3 3 0-16,3 7 0 0,-1 2 0 0,0 5-128 16,-2 5 128-16,-1 5 0 0,-1 6 0 0,-4 3 0 15,0 2 0-15,-7-1 0 0,1 0 0 0,-3-7 128 0,-2 0-256 16,-1-4-64-16,-4-4 0 0,-2-2 0 15,-2-3-2288-15,-3-7-464 16,-1-3-80-16</inkml:trace>
  <inkml:trace contextRef="#ctx0" brushRef="#br0" timeOffset="11792.71">6197 7103 13823 0,'0'0'608'0,"0"0"128"0,1 7-592 0,2 4-144 16,0-1 0-16,6 4 0 0,3 3 2944 0,2 2 544 16,2 1 112-16,2 4 32 0,0 1-2016 0,2 4-400 15,2-3-64-15,3 6-32 0,2 0-336 0,0 1-64 0,-2 0-16 0,2-1 0 16,-2-2-448-16,-1-4-80 0,-3-2-32 0,-1-4 0 16,-5-2-144-16,-2-4 0 15,-4-4 144-15,-2-1-144 0,-2-4 320 0,-5-5 0 16,0 0 0-16,-3-4 0 0,-5-7 320 0,-2-3 48 15,-3-4 16-15,-1-2 0 0,-2-2-448 0,0-2-96 16,0-3-16-16,-2 1 0 0,-2-6 16 0,-2-2 0 0,-2-3 0 0,0-1 0 16,0-3-160-16,1-1 160 0,2-1-160 0,6-3 160 15,0 3-160-15,6 0 0 0,0 3 0 0,4 3 0 16,3 4-256-16,2 5 80 0,2 2 16 0,3 4 0 16,3 4-1040-16,-1 2-208 15,1 3-32-15,0 4-9088 0,-1-4-1824 0</inkml:trace>
  <inkml:trace contextRef="#ctx0" brushRef="#br0" timeOffset="12191.76">6682 6169 27071 0,'0'0'1200'0,"0"0"240"0,-6 4-1152 0,0 0-288 16,-1 2 0-16,2 4 0 0,1-1 1264 0,1 5 192 15,-1 4 32-15,1 2 16 0,2 4-528 0,1 2-96 16,1 4-32-16,3 2 0 0,1 0-352 0,5 1-80 16,2 0-16-16,0 0 0 0,1-2-192 0,2-7-32 15,4-1-16-15,-1-4 0 0,0-4-160 0,0-4 128 16,-4-7-128-16,1-3 128 0,-4-4-128 0,1-6 128 16,-3-4-128-16,-3-5 128 0,-1-5 176 0,-2 1 16 15,-3-3 16-15,-1-3 0 0,-2 3 80 0,-1-2 16 0,-2 3 0 0,-1 0 0 16,-1-1-112-16,-3 2 0 15,1 2-16-15,1 2 0 0,-1 3-176 0,3 2-128 0,0 2 144 0,2 5-144 16,1 0 0-16,4 7 0 0,0 0 0 0,0 0 0 16,9 5 0-16,4 1 0 0,2 4 0 0,3-3 0 15,1 3 0-15,3-3-128 0,2-2 128 0,1 1 0 16,1-3 0-16,-1-2-128 0,0-2 128 0,2-3 0 16,1-4 0-16,-2 2 0 0,-2-5-128 0,-4 2 128 15,-5-5-208-15,-1 0 16 0,-2-2 0 0,-3 0 0 16,-2-1-432-16,-2 2-80 0,-2 0 0 0,-3 1-11008 15,-5 0-2176-15</inkml:trace>
  <inkml:trace contextRef="#ctx0" brushRef="#br0" timeOffset="12362.79">6129 5809 38703 0,'-17'6'3440'0,"17"-6"-2752"16,0 0-560-16,0 0-128 0,0 0 480 0,0 0 64 15,0 0 16-15,0 0 0 0,2 6-416 0,2 0-144 16,-4-6 0-16,6 13 144 16,-1 1-1680-16,-1 2-320 0,-3 11-80 0,-6 5-16 0</inkml:trace>
  <inkml:trace contextRef="#ctx0" brushRef="#br0" timeOffset="15110.88">9952 5335 11055 0,'0'0'480'0,"0"0"112"0,0 0-464 0,-5-3-128 0,-1-8 0 0,1 8 0 15,-2-1 976-15,7 4 176 0,-9-5 48 0,9 5 0 16,-9-5-96-16,9 5-16 0,-9 0 0 0,9 0 0 15,-10 0-128-15,10 0-48 0,-8 2 0 0,8-2 0 16,0 0-128-16,0 0-16 0,0 0-16 0,0 0 0 0,0 0-64 16,0 0-16-16,0 0 0 0,8 8 0 0,-8-8 96 0,13 5 0 15,-1 0 16-15,4 0 0 0,1-2-80 0,4-3-32 16,0-2 0-16,3 4 0 0,3 1-128 0,5-1-32 16,1-1 0-16,4 1 0 0,4 1-128 0,-1 1-48 15,2 0 0-15,3-2 0 0,0-2-144 0,2-1-48 16,0 0 0-16,0-2 0 0,1-1-16 0,-1 2-128 15,0-1 192-15,1 2-64 0,1 1-128 0,1 0 160 16,0-1-160-16,0 1 160 0,1 0-160 0,-1 0 160 16,-3-2-160-16,0 2 160 0,0-3-16 0,-1 1 0 15,-2 2 0-15,-1-1 0 0,1-2 64 0,-1 2 16 16,-1 0 0-16,-4 1 0 0,-1 0-32 0,-4 0-16 16,-4 0 0-16,-3-1 0 0,-6-1 48 0,0 1 16 15,-5 0 0-15,1 1 0 0,-5 1 48 0,-2 0 16 0,0 1 0 0,-9-2 0 16,0 0-48-16,0 0 0 15,0 0 0-15,0 0 0 0,0 0-32 0,0 0-16 16,0 0 0-16,0 0 0 0,0 0-64 0,0 0-16 0,0 0 0 0,-5 9 0 31,-4-3-1088-31,0 3-208 0,0 0-48 0,-1 1-16912 0</inkml:trace>
  <inkml:trace contextRef="#ctx0" brushRef="#br0" timeOffset="16015.34">19648 5185 6447 0,'0'0'576'0,"-10"-2"-576"16,1 2 0-16,-5-3 0 0,0 1 1808 0,1 0 256 16,3 1 48-16,-2 0 16 0,1 1-880 0,0 0-176 15,0 1-48-15,11-1 0 0,-10 1-16 0,10-1-16 16,-9 0 0-16,9 0 0 0,0 0-128 0,0 0-32 15,0 0 0-15,0 0 0 0,0 0-208 0,0 0-48 16,0 0-16-16,12 3 0 0,2 0 112 0,6-2 32 16,7 1 0-16,3 1 0 0,5-2-48 0,7 2 0 15,6-2 0-15,4 2 0 0,3-1 16 0,6 1 0 16,5-1 0-16,4-2 0 0,1-2-80 0,3 2-16 0,1 2 0 0,1-2 0 16,0 0-48-16,2 0-16 15,-2 1 0-15,-1-1 0 0,-1 0-64 0,-3 0-32 0,-4 2 0 16,-2-2 0-16,-1 0-16 0,-21 0 0 0,3 0 0 0,1 0 0 15,-4 0-48-15,-1 1-16 0,-4-1 0 0,0 1 0 16,-6 1-80-16,-4-2 0 0,-5 0-16 0,1 0 0 16,-6 1-240-16,-10 1 176 0,-8-2-176 0,0 0 160 0,0 0-160 0,-8 4 0 15,-9-1 144-15,-1 2-144 16,-3-3-832-16,0 2-256 16,-2-1-32-16,1 0-10960 0,1 3-2192 0</inkml:trace>
  <inkml:trace contextRef="#ctx0" brushRef="#br0" timeOffset="16911.14">26404 5330 11967 0,'0'0'1072'0,"0"0"-864"0,0 0-208 0,0 0 0 16,11 2 1344-16,-1-1 208 0,2 0 48 15,2 0 16-15,1-1-288 0,3 2-64 0,1 0-16 0,6 3 0 16,3 2-256-16,7-2-48 0,7 1-16 0,3 3 0 16,4 0-160-16,4 0-48 0,4-2 0 0,-12 1 0 15,4-3-80-15,10 5-32 0,7 0 0 0,5 3 0 16,4 1-80-16,4-1-16 0,1 1 0 0,3 0 0 0,2 0-128 0,0-2-16 16,-5 4-16-16,0-2 0 0,-5 1 64 15,-2-2 16-15,-6-3 0 0,-1 1 0 16,-2-3-48-16,-7 2-16 0,-6-2 0 0,-6-1 0 0,1-2-80 0,-9 0-16 15,-5 1 0-15,-6-3 0 0,-4 0-96 0,-5-2-32 16,-3 2 0-16,-4-1 0 0,-3 0-16 16,-7-2-128-16,0 0 192 0,0 0-64 0,0 0-128 0,-2 7 128 15,-5-2-128-15,-4 4 128 16,-2-2-448-16,-1-2-80 0,-2 2-32 0,1 1 0 16,-1 3-2448-16,2-1-512 0,-7 7-80 0,0-6-32 0</inkml:trace>
  <inkml:trace contextRef="#ctx0" brushRef="#br0" timeOffset="84368.88">20066 5185 9215 0,'-8'-6'816'0,"1"1"-656"0,-3 1-160 0,2-2 0 16,-5 1 832-16,2 1 128 0,-1-1 16 0,2 0 16 16,0 2-336-16,10 3-64 0,-9-1-16 0,9 1 0 15,0 0 16-15,0 0 0 0,0 0 0 0,0 0 0 16,0 0-240-16,5 13-48 0,5-6-16 0,6 3 0 0,3-2 256 0,5 0 48 16,5-5 16-16,10 0 0 0,10 0 160 0,7-2 48 15,7 3 0-15,8-1 0 0,4-3-208 0,7 0-32 16,-1-1-16-16,2 1 0 0,2 0-224 0,5 1-32 15,4-1-16-15,-1 0 0 0,0 0-288 0,0 0 160 16,1 0-160-16,0 0 128 0,-1-1-128 0,-2 1 0 16,-1 0 144-16,2 1-144 15,-1 2-1408-15,0-2-336 0,-5-1-80 0</inkml:trace>
  <inkml:trace contextRef="#ctx0" brushRef="#br0" timeOffset="84727">27323 5301 11967 0,'27'-1'1072'0,"-7"-3"-864"0,5-1-208 0,5 4 0 0,1-1 2080 0,7 5 368 0,7 2 80 0,4 1 16 0,6 3-1296 0,7-1-256 16,7-1-48-16,-3 2-16 0,0-5-544 0,0 5-96 15,2-3-32-15,3 7 0 16,1 0-1024-16,3 1-224 0,32 4-32 0,-22-2-16 0</inkml:trace>
  <inkml:trace contextRef="#ctx0" brushRef="#br0" timeOffset="85831.33">15421 8338 12895 0,'0'0'1152'0,"0"0"-928"16,2-12-224-16,0 7 0 0,-2 5 0 0,0 0-160 0,0 0 32 0,8-9 0 15,-2 3 128-15,0 2 0 16,-6 4 0-16,9-8 0 0,-1 2 0 0,-8 6 0 0,10-5 0 0,-1-1 0 16,0 2 0-16,0 0 0 0,-9 4 0 0,11-3 0 15,-1 1 416-15,1 1 16 0,-11 1 0 0,15-2 0 16,-4 0 432-16,3 2 96 0,0 0 0 0,3 0 16 16,2-1-80-16,1 2 0 0,2 3-16 0,2-2 0 15,1-1-16-15,3-1 0 0,4 2 0 0,0 0 0 16,1 0 32-16,5 0 16 0,4 1 0 0,6-1 0 15,4-2 16-15,6 3 0 0,3 0 0 0,6 0 0 16,2-6-176-16,2 3-48 0,3 0 0 0,3 3 0 16,3 1-160-16,4-2-32 0,1-2-16 0,-1 0 0 15,0 3-128-15,0-2-32 0,1 2 0 0,-1-2 0 16,-4-2-64-16,-5 1-16 0,-4 0 0 0,-5 0 0 16,-2-2-80-16,-4 2-32 0,-4 3 0 0,-3-2 0 0,-1 2-144 0,-2-2 128 15,-2 0-128-15,-4 2 128 0,-5 3-128 0,-1-1 0 16,-5 2 0-16,-1 3 128 15,-8-1-1840 1,-5 3-368-16,-5 2-80 0,-9 4-16 0</inkml:trace>
  <inkml:trace contextRef="#ctx0" brushRef="#br0" timeOffset="87717.73">8450 11128 7359 0,'0'0'656'0,"0"0"-528"0,0 0-128 0,0 0 0 16,-6 5 1232-16,6-5 224 0,-8 6 32 0,2-1 16 15,6-5-416-15,0 0-96 0,-8 4-16 0,8-4 0 16,0 0-80-16,0 0-32 0,0 0 0 0,-6 9 0 16,6-9-128-16,0 0-32 0,-2 7 0 0,2-7 0 15,3 11-224-15,-3-11-48 0,9 6-16 0,1 3 0 0,2-1 32 16,1-2 16-16,1 3 0 0,2-4 0 0,3 0 0 0,3 1 0 15,-1-3 0-15,4-1 0 0,1 2-80 16,2 0-32-16,3 0 0 0,0 0 0 0,6-2-32 0,4 2-16 16,1 1 0-16,1 1 0 0,0-2-32 0,1 1 0 15,-2 3 0-15,2-3 0 0,3 1-112 0,1 2-32 16,2-2 0-16,2 3 0 0,1-4-128 0,3 2 192 16,2 0-192-16,0-3 192 0,-3-3-192 0,-2 1 128 15,1-1-128-15,-1 0 128 0,2-1-128 0,2 0 192 16,0-1-192-16,1 0 192 0,1-2-48 0,-2-4 0 15,-1-1 0-15,-1 0 0 0,-3-2 32 0,1 2 0 16,1-3 0-16,-1 1 0 0,2 1-16 0,-2-1 0 16,-1 1 0-16,0-4 0 0,-2 3-160 0,-3-1 160 0,-4-5-160 15,0 2 160-15,-1 3-160 0,0-2 0 0,0 0 144 0,-1 5-144 16,-2-4 0-16,-2 3 0 0,-5-1 0 16,0 0 128-16,-6 1-128 0,-3-1 0 0,-2 1 0 0,-4 1 128 15,-1 2-128-15,-2 2 0 0,-3 0 0 0,0-1-128 16,0 1 128-16,-11 4 0 0,7-3-144 0,-7 3 144 15,0 0 0-15,0 0 0 0,0 0 0 0,0 0 0 16,0 0-144-16,0 0 144 0,-7 11 0 0,-2-2 0 16,-1 2 0-16,-4 0 0 0,-2 1 0 0,1 4 0 15,-3-2 0-15,-2-2 0 0,-7 1 0 0,1 0 0 16,-6-2 0-16,-3 4 0 0,-1 1 0 0,0-1 144 16,0 1-144-16,0-3 0 0,-3-3 0 0,-1 3 0 15,-1 2 0-15,-1-1 128 0,-1-1-128 0,-5 1 0 16,-5 0 0-16,-2-4 128 0,-5 1-128 0,0 2 0 15,0-3 0-15,3 2 128 0,-1-3-128 0,-1 1 0 0,-1 3 0 16,-2-6 0-16,-1-2 128 0,0 0-128 0,1-5 0 16,1 0 0-16,3-1 0 0,0-3 128 0,1 0-128 15,0-1 0-15,-3-1 144 0,-1-4-144 0,1 0 0 0,4 0 144 16,3-4-144-16,4 1 0 0,-2 0 144 0,4-2-144 16,0-3 0-16,2 0 144 0,-2 0-144 15,1 1 0-15,2-2 0 0,2 2 0 0,4 1 0 0,2-2 0 16,2 0 0-16,3 0 0 0,3 3 0 0,3 1 0 15,0 1 0-15,0 1 0 0,5-1 0 0,1 5-176 16,1-2 176-16,3 4-128 0,2-1-48 0,2 1 0 16,2 1 0-16,-1-1 0 0,2 0 0 0,8 6 0 0,0 0 0 0,0 0 0 15,0 0 0-15,0 0 0 16,0 0 0-16,0 0 0 0,0 0-48 0,9 4-16 0,1 0 0 16,3 1 0-16,1 0 240 0,1 7-192 0,2-1 192 0,3 3-192 15,4 0 192-15,2 3 0 0,0 0 0 0,5 1-144 16,2 1 144-16,5 3 0 0,4-1 0 0,2 2 0 15,3-2 0-15,6-4 0 0,-4 1 0 0,3-1 0 16,0-2 0-16,3-2 0 0,2-1 0 0,4 4 0 16,3-4 0-16,1-3 0 0,-1 2 0 0,1-5 0 15,-5 0 0-15,2 1 0 0,2-4 0 0,2 0 0 16,3-1 0-16,0-2 0 0,1-2 0 0,0-1 128 16,-1-2-128-16,1-2 192 0,0 2-64 0,2-4 0 15,3 0-128-15,-2-4 0 0,-3-1 128 0,-3 0-128 16,-3-1 128-16,-3-2-128 0,-3 0 128 0,-1 0-128 0,-1 3 0 15,-2-1 128-15,-5 1-128 0,-4 1 0 16,-7 2-960-16,-5 4-272 16,-8 2-48-16</inkml:trace>
  <inkml:trace contextRef="#ctx0" brushRef="#br0" timeOffset="89081.14">8534 10900 8287 0,'0'0'736'0,"4"12"-592"0,0-2-144 0,2 1 0 16,2 2 512-16,0-2 80 0,-1 2 16 0,1 1 0 15,-1-1 144-15,1-3 16 0,1 1 16 0,1 2 0 16,0-2-400-16,0 2-64 0,2-3-32 0,-1 2 0 16,2-1 48-16,1-2 16 0,1 1 0 0,-1-1 0 0,3 3-16 0,1-3 0 15,2-1 0-15,2 1 0 0,-1 0-144 0,3 3-16 16,-1-5-16-16,5 5 0 0,1-3 80 0,1 3 16 16,-1 1 0-16,3-2 0 0,-1 2 64 0,5 0 32 15,0-3 0-15,3 3 0 0,4-1 96 0,4-1 0 16,5 1 16-16,2-3 0 0,0 0-80 0,2-4-32 15,-2-1 0-15,2 0 0 0,0-4 48 16,2 0 16-16,3-3 0 0,3 0 0 0,2-4-32 0,-4-2 0 16,2-1 0-16,-1-4 0 0,-3-1-48 0,2 0-16 15,2-2 0-15,1-1 0 0,-1 0-64 0,0 1 0 16,-3-1-16-16,0 0 0 0,-5-1-96 0,0 0-16 16,-3 1 0-16,3 3 0 0,1 2-128 0,-2-2 0 0,-4-3 0 15,-4 3 0-15,-5 1 128 0,-5 2-128 0,-6 1 0 0,-4 1 128 16,-4 2-128-16,-5 6-192 15,-4-1 32-15,-14 3-12192 0</inkml:trace>
  <inkml:trace contextRef="#ctx0" brushRef="#br0" timeOffset="96714.16">14432 17517 10127 0,'0'0'896'0,"0"0"-704"0,-1-10-192 0,1 0 0 16,0 10 848-16,4-8 144 0,-4 8 32 0,0 0 0 15,2-10-528-15,-2 10-112 0,0 0 0 0,0 0-16 16,0 0 288-16,-10 0 64 0,0 4 16 0,-1 5 0 16,-3 2-512-16,-3 2-96 0,-4 4-128 0,-5 4 176 15,1 6-176-15,-5 3 0 0,-1 7 0 0,-9 0 0 0,-4 1 240 0,-6 4-48 16,-2 3 0-16,-1 0 0 0,-1 5 320 0,1 2 48 15,-2 1 16-15,-1 3 0 0,-1 4 224 0,-5 0 48 16,-6-4 16-16,1 2 0 0,1 3-160 0,2-1-48 16,2 6 0-16,1-2 0 0,1 3-224 0,1-2-48 15,-1-3-16-15,4 2 0 0,-1-5-176 0,5-1-48 16,6 0 0-16,4-1 0 0,3-3-144 0,4-7 0 16,3-2 144-16,5-5-144 0,1-2 0 0,2-4 144 15,0-1-144-15,1-5 0 0,0-2 128 0,4-2-128 16,2-2 0-16,2-2 0 0,1-5 0 0,0-1 0 15,4-1 0-15,1-1 0 0,3-5-160 0,6-7-144 16,-5 6-16-16,5-6-16 16,0 0-2112-16,0 0-432 0</inkml:trace>
  <inkml:trace contextRef="#ctx0" brushRef="#br0" timeOffset="97378.98">16095 17819 8287 0,'0'0'736'0,"-6"-4"-592"0,6 4-144 0,0 0 0 15,-7-2 832-15,7 2 144 0,-6-1 32 0,6 1 0 16,-9 0-272-16,9 0-48 0,-10 3-16 0,0 1 0 16,0 2-80-16,-1 0-16 0,0 1 0 0,-2 4 0 15,-1 0-224-15,-1 3-48 0,0 3-16 0,-3-1 0 16,-1 2-64-16,-5 3-16 0,1 4 0 0,-1-1 0 15,-3 5 320-15,-4-1 64 0,-3 3 16 0,-1 3 0 16,-2 2 96-16,-1 2 0 0,-1 1 16 0,1 3 0 16,0-1 0-16,1-2 0 0,3 7 0 0,0-1 0 15,-1 4-128-15,4-4-16 0,3 0-16 0,0 0 0 16,0-1-144-16,-2-2-32 0,2-4 0 0,-1 2 0 16,0-5 0-16,-2 2-16 0,0 3 0 0,0-3 0 15,1-2-32-15,0 1 0 0,-3-2 0 0,3 0 0 0,2-3 144 16,1-2 32-16,1-2 0 0,4-3 0 0,0 0-176 15,2-1-16-15,1-4-16 0,1 0 0 0,0-2-112 16,2-3-32-16,-1 0 0 0,2-2 0 0,1 2-160 0,3-3 0 16,3-1 0-16,2-5 0 0,6-5 0 0,0 0-144 15,0 0 0-15,0 0 0 16,0 0-2416-16,0 0-496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35:15.1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9644 12471 13823 0,'0'0'1216'0,"0"0"-960"0,0 0-256 0,10-4 0 16,-10 4 736-16,8-5 96 0,-8 5 32 0,0 0 0 16,7-7-160-16,-7 7-48 0,6-5 0 0,-6 5 0 0,0 0 304 15,0 0 48-15,0 0 16 0,0 0 0 0,0 0-112 16,0 0-16-16,0 0 0 0,0 0 0 0,0 0-128 16,-7 8-48-16,0 4 0 0,-4 1 0 0,0-3-144 0,-3 1-48 15,-3 2 0-15,0-3 0 0,-2 3-80 0,-2-1 0 16,1-1-16-16,-6 1 0 0,-4 4 128 0,-1-2 16 15,-2-3 16-15,4 2 0 0,-3-1-112 0,2 0-32 16,2-1 0-16,1 2 0 0,1-3-256 0,0 3-48 16,-2 1-16-16,1-4 0 0,1 2-128 0,0 0 0 15,0-2 0-15,0 3 0 0,1-3 144 0,2 2-144 16,1-1 160-16,2-3-160 0,0 2 320 0,2-2-48 16,5 2 0-16,0-1 0 0,3-2-128 0,1 0-16 15,3-1-128-15,6-6 192 0,0 0-192 0,-1 10 0 0,1-10 0 16,6 13 0-16,4-6 0 0,5 2 128 0,5-2-128 0,0 0 0 15,3 1 192-15,2-3-64 0,3 5-128 16,3-2 192-16,-1 2-64 0,3-2-128 0,2 2 176 0,0 0-176 16,1 5 144-16,2 1-144 0,1-4 0 0,1 1 144 15,-2 2-144-15,-3-1 0 0,4 0 0 0,-4-1 0 16,-3 1 0-16,-2 1 0 0,1 0 0 0,-4 2 0 16,-3-2 0-16,-3 2 0 0,0-6 0 0,-3 3 0 15,-3 0 0-15,-1-4-176 0,-3-1 16 0,-11-9 0 31,8 13-544-31,-2-6-96 0,-6-7-32 0,0 0 0 0,0 0-2512 16,0 0-512-16,0 0-112 0,-14 0 0 0</inkml:trace>
  <inkml:trace contextRef="#ctx0" brushRef="#br0" timeOffset="770.64">8946 12924 5519 0,'0'0'496'0,"0"0"-496"0,0 0 0 0,-7 5 0 15,7-5 1888-15,0 0 288 0,0 0 48 0,0 0 16 16,0 0-1104-16,0 0-224 0,0 0-32 0,0 0-16 16,0 0 0-16,0 0 0 0,0 0 0 0,0 0 0 15,10 0 96-15,0-2 0 0,0 1 16 0,1-3 0 16,1 2-160-16,2 1-48 0,-1-1 0 0,4 1 0 15,1 0-272-15,0-2-64 0,2 2-16 0,1 0 0 16,0-1 0-16,3 2 0 0,1 0 0 0,0 0 0 16,3 2 96-16,4-1 32 0,2 1 0 0,3 0 0 15,0-2 80-15,-2 0 16 0,6-2 0 0,-5 2 0 0,-2-1-192 0,3 0-16 16,1-2-16-16,1 0 0 16,1-1-144-16,3 1-16 0,0 1-16 0,3-2 0 15,1 0 0-15,1 0 0 0,1 0 0 0,-1 2 0 0,0-3-48 0,1-2 0 16,-1 2 0-16,1 2 0 0,2-4-16 0,3 3-16 15,0 1 0-15,1 1 0 0,0-3-160 0,-1 0 192 16,0 1-192-16,-1 2 192 0,0-2-48 0,1-1 0 16,-1 0 0-16,7 1 0 0,2 0 32 0,-2 2 0 15,-5-3 0-15,1 1 0 0,-2-1-48 0,0-3 0 16,-1 2 0-16,3 2 0 0,1-3-128 0,2 2 192 16,2 2-192-16,-5-3 192 0,-4 0-192 0,0 1 0 15,1 3 144-15,1-2-144 0,-1-1 0 0,5 1 0 16,5 0 0-16,-2 1 128 0,0 0-128 0,-3-2 0 15,-1 1 0-15,1 0 0 0,-1 1 0 0,3 1 0 0,2-2 0 0,1 1 0 16,2 2 0-16,-1-1 0 0,-7-1 0 0,1 2 0 16,2-2 0-16,0 2 0 0,1 1 0 0,4 0 128 15,-2-1-128-15,1 1 128 0,-3-3-128 0,0 2 128 16,-1-2-128-16,-1 1 0 0,0-1 0 0,2 2 128 16,0 0-128-16,0-2 128 0,-3-1-128 15,-4 2 128-15,-5-1-128 0,-3 0 0 0,-3-1 0 0,-3-1 128 16,-5 1-128-16,-3 3 0 0,-5 2 0 0,-6 0 128 15,-2-2-128-15,-6 1 0 0,-13 0 0 0,0 0 0 32,0 0-576-32,0 0-48 0,0 0 0 0,-14 1-11200 0,-6 4-2240 0</inkml:trace>
  <inkml:trace contextRef="#ctx0" brushRef="#br0" timeOffset="2617.48">9094 12767 6447 0,'0'0'576'0,"-11"5"-576"0,0 2 0 0,3 0 0 0,8-7 1104 0,-7 3 112 15,7-3 32-15,-10 1 0 0,10-1-96 0,-11 3-32 16,11-3 0-16,0 0 0 0,0 0 272 0,0 0 48 16,-7 6 16-16,7-6 0 0,0 0-368 0,0 0-80 15,0 0-16-15,0 9 0 0,0-9-128 0,0 0-32 16,0 0 0-16,7 3 0 0,5-2-64 0,1-1 0 16,2-3-16-16,-1 2 0 0,1-4-112 0,2-4 0 15,3 0-16-15,4-4 0 0,2-2-240 0,3 1-64 16,3-1 0-16,1 0 0 0,3-2 32 0,0-2 0 15,0-4 0-15,-1 3 0 0,0 1-32 0,-5-3 0 16,1-1 0-16,-3-1 0 0,-2 1 64 0,0 2 0 0,-1-4 0 0,-1 5 0 16,-2 0-80-16,-2 1-16 0,-2 3 0 15,-2 4 0-15,-3-2-160 0,-1 1-128 0,-3 5 192 0,-2 1-192 16,-7 7 272-16,0 0-48 0,0 0-16 0,0 0 0 16,0 0 0-16,0 0 0 0,0 0 0 0,0 0 0 15,0 0-208-15,0 0 0 0,0 0 128 0,4 13-128 16,1 1 0-16,-1-2 0 0,1 3 0 0,-3 5 0 15,4 5 0-15,-1-1 0 0,0 4 0 0,2 0 0 16,4 4 0-16,-6 2 0 0,0 3 0 0,-1 2 0 16,-1 0 0-16,-1 4 0 0,-1 1 0 0,0 2 0 15,0-3 128-15,1 2-128 0,-2-3 0 0,2-2 144 16,1-2-144-16,1 2 0 0,-3-6 0 0,1-3 128 16,1-1-128-16,-1-1 0 0,0-3 0 0,0-1 0 0,1 1 0 0,-1-5 0 15,0 0 0-15,3-2 0 0,-5-1 0 16,1-3 128-16,2-1-128 0,-2-2 0 0,-1-12 128 15,1 11-128-15,-1-11 0 0,1 11 128 0,-1-11-128 16,0 0 160-16,0 0-160 0,0 0 160 0,0 0 16 0,0 0 0 16,0 0 0-16,0 0 0 0,0 0 80 0,0 0 32 15,-10-4 0-15,3-2 0 0,7 6-160 0,-9-6-128 16,0-1 192-16,1-2-192 0,2 4 128 0,-2-4-128 16,1 3 0-16,-2-4 0 0,1 2 128 0,-1-3-128 15,-1 2 0-15,-2-1 0 0,0 2 0 0,0-3 0 16,-4 0 0-16,1-1 0 0,-2 2 128 0,-1 1-128 0,0-3 144 15,-1 2-144-15,-1-3 0 0,-2 2 0 0,1 1 0 0,-1-4 0 16,-1 0 0-16,2 1 0 16,-5 2 0-16,2-3 0 0,0 1 0 0,-1 1 0 15,2 0 0-15,0-1 0 0,0 4 0 0,3-2 0 0,-1 3 0 16,1-1 0-16,2 4 0 0,2 0 0 0,2-3 0 16,1 3 0-16,0-2 0 0,3-1 0 0,1 3 0 0,-1-1 0 15,2-3 0-15,2 0 0 0,1 2 0 0,1 2-160 16,-1-4 160-16,2 3 0 0,1-3 0 0,1 2 0 15,1 7 0-15,0 0 0 0,0-8 0 0,0 8-128 16,2-9 128-16,-2 9 0 0,0 0 0 0,7-8-128 16,-4 0 128-16,4 2 0 0,0-1 0 0,0-2 0 15,2 0 0-15,1 0 0 0,0-1 0 0,0 0 0 16,3-4 0-16,1 0 0 0,-2 0 0 0,2 0 0 16,2-4 0-16,0 2 0 0,0 0-128 0,0-1 128 15,1 0 0-15,-2 0 0 0,3 0 0 0,-1 0 0 16,0-1 0-16,2 1 0 0,-1-1 0 0,-2 1 0 0,0 2 0 15,-2 4 0-15,0-2 0 0,0 5-128 0,-7-3 128 16,1 1 0-16,-8 10 0 0,7-8 0 0,-2-2 0 16,-5 10 0-16,0 0 0 0,0 0 0 0,0 0 0 0,0 0 0 15,0 0 0-15,0 0 0 0,0 0 0 0,0 0 0 16,0 0 0-16,0 0 0 0,-5 10 0 0,0-1 0 16,-2 2 0-16,0 3-128 0,0-1 128 0,-1 1 0 15,2 1 0-15,-2 3 0 0,0 0 0 0,1 1 0 16,-2-1 0-16,-1 1-128 0,-2-1 128 0,2-1 0 15,3 1 0-15,-2-1 0 0,2-3 0 0,1 1 0 16,1-2 0-16,2-2 0 0,3-11 0 0,-1 11 0 16,1-11 0-16,0 0 128 0,0 0-128 0,0 0 0 15,0 0 0-15,0 0 0 0,10 0 160 0,3-2-32 16,-2-3-128-16,1-4 192 0,1-9-192 0,-2 3 144 0,0 1-144 0,1 1 128 16,-2-3-128-16,0-1 0 0,-1-1 0 0,-1 1 0 15,-1-1 0-15,0 0 0 0,-1 1 0 16,0 3 0-16,1 6-144 0,2-1 144 0,1 5-192 15,-10 4 192-15,11 2-256 0,-2 11 48 0,-4 4 16 0,3 4 0 16,-2 5 16-16,1 7 16 0,-2 5 0 0,-3 6 0 16,1 2 160-16,-3 10 0 0,-3 6-144 0,-1 1 144 15,-2 0-224-15,3-3 32 0,1-9 0 0,-1-8 0 16,2-11 192-16,0-6 0 0,1-7 0 0,0-3 0 16,0-7 0-16,0-9 320 0,0 0-64 0,0 0 0 15,9-9 128-15,1-9 0 0,-1-7 16 0,2-2 0 16,-1-6-160-16,1-2-48 0,-3-1 0 0,-1-1 0 0,-2 0-192 0,-1-3 0 15,-3-1 0-15,-1-1 0 0,0-2 144 16,1 1-144-16,2 4 128 0,1 2-128 0,1 4 0 0,0 9 0 16,-1 2-224-16,-1 9 80 0,1 2 144 0,-4 11-192 15,0 0 192-15,0 0-192 0,0 0-128 0,5 19-16 16,-1 4-16-16,-3 7 0 0,-2 7-32 0,-1 6-16 16,-2 2 0-16,0 5 0 15,-1 0-112-15,1-4 0 0,2-3-16 0,-2-8 0 16,4-6-48-16,1-5-16 0,-1-6 0 15,0-7 0-15,0-1 592 0,0-10 0 0,0 0 0 0,0 0 192 0,3-10 320 0,0-2 80 16,1-9 16-16,1-2 0 0,0-5-272 0,0-2-48 0,-1-4-16 16,0 1 0-16,-1-1-272 0,-1 0 0 15,-2-3 128-15,0 2-128 0,0 0 0 0,1 7 128 16,1 3-128-16,-1 6 0 0,-1 1 0 0,1 9 0 0,-1 9 0 0,0 0 0 16,0 0 0-16,0 0 0 0,0 0 0 0,0 14-144 15,-1 1-48-15,0 6 0 0,-2-1 0 0,1 2 0 31,0-1-1776-31,2 0-352 0</inkml:trace>
  <inkml:trace contextRef="#ctx0" brushRef="#br0" timeOffset="3334.61">9392 13062 7359 0,'0'0'656'0,"0"0"-528"0,0 0-128 0,0 0 0 0,-7-4 3120 0,7 4 592 16,-9-2 112-16,9 2 16 0,-9-4-1840 0,9 4-368 15,-6-6-80-15,6 6-16 0,0 0-304 0,0 0-64 16,0 0-16-16,0 0 0 0,0 0-352 0,0 0-80 15,6-5-16-15,3-1 0 0,1 0-368 0,1 1-80 16,3 1 0-16,3 2-16 0,5-2-240 0,-5 3 176 16,2-2-176-16,2 3 160 0,0 0-32 0,5 1 0 15,0 1 0-15,2-1 0 0,3 1 160 0,2 1 32 0,1 0 0 0,3-2 0 16,3 3-64-16,2-2-16 0,2-2 0 0,-1 0 0 16,3 0-32-16,0-1 0 0,-4-3 0 0,2 2 0 15,-1 2-16-15,2 0 0 0,1-2 0 0,2 1 0 16,-1-2 0-16,3 0 0 0,0 1 0 0,-3-1 0 15,-1-1-16-15,0-1-16 0,0-3 0 0,-1 3 0 16,1-4 32-16,1 1 16 0,-1 1 0 16,5-3 0-16,4 5-16 0,2-4-16 15,-5 1 0-15,1-2 0 0,1 2-176 0,-1-3 0 0,0 3 0 0,2-3 128 16,2-1-128-16,2 3 0 0,-1-2 0 0,-1 3 0 16,-2-3 0-16,-2 3 0 0,1-1 0 0,2 2 0 15,-3-5 0-15,6 3 0 0,2-1 128 0,0 3-128 16,-3-4 0-16,-3 5 0 0,-3-3 0 0,0 2 0 0,1-1 0 15,3 2 0-15,-1 0 0 0,3-1 128 0,5 2-128 16,-2-2 0-16,0-2 0 0,-3 3 0 0,1-4 0 16,0 2 0-16,0 2 0 0,3-2 0 0,2 5 0 15,-1-3 0-15,1 1 0 0,-2-1 0 0,-3 0 0 16,-1-3 0-16,1 4 0 0,2 2 0 0,-3-2 0 0,2 0 0 16,1-1 0-16,-4-2 0 0,-4 2 0 0,-2 1 0 15,-1-3 0-15,-2 3 0 0,0 2 0 0,-2 1 128 16,-1-1-128-16,-1-1 0 0,1 1 128 0,-2 0-128 15,-1 2 0-15,-4-3 128 0,-5-1-128 0,-2 1 0 16,-6 0 0-16,-3 3 128 0,-5 0-128 0,-1-1 0 16,-4 1 0-16,-2 1 128 0,-10 0-128 0,0 0 0 15,0 0 0-15,0 0 0 0,0 0 0 0,0 0 0 16,0 0 0-16,-6 7 0 0,-3 1-128 0,-1-1-64 16,-3-3-16-16,-1 4 0 15,-2 3-1936-15,-1 0-384 0,0-3-80 0</inkml:trace>
  <inkml:trace contextRef="#ctx0" brushRef="#br0" timeOffset="30825.27">2280 15583 9615 0,'0'0'416'0,"0"0"96"0,-5 10-512 0,5-10 0 0,-7 5 0 0,7-5 0 16,0 0 816-16,-5 6 48 0,5-6 16 0,-8 7 0 15,8-7-48-15,0 0 0 0,0 0 0 0,0 0 0 16,0 0-96-16,0 0-32 0,0 0 0 0,0 0 0 16,0 0-128-16,0 0-48 0,0 0 0 0,0 0 0 15,0 0-128-15,0 0-16 0,0 0-16 0,8 7 0 16,2 2-32-16,1-4 0 0,3-1 0 0,-1-1 0 0,2-1 48 0,4 2 16 15,4 0 0-15,1-3 0 0,0-2 64 0,4 1 16 16,3 0 0-16,2 1 0 0,1-1-96 0,1 0-32 16,-2-2 0-16,1 0 0 0,-1 2-96 0,3 0 0 15,0-1-16-15,5 1 0 0,1 0 0 0,4 0 0 16,2 1 0-16,2-1 0 0,2-2 0 0,0-2 0 16,0 1 0-16,0 1 0 0,0-1-64 0,2 1-16 15,0-5 0-15,5 4 0 0,2 0-160 0,1 0 0 16,0 2 144-16,-2-3-144 0,-4-3 0 0,1 2 0 15,0 2 0-15,2-1 128 0,1-3-128 0,2 3 144 0,4-1-144 16,-2-2 160-16,-5 1 0 0,0 1 0 0,-1-4 0 16,3 5 0-16,3 2 0 0,3-1 0 0,-1-1 0 15,0 2 0-15,-3-1-32 0,3 1-128 0,-4-1 192 0,2 3-64 16,0-1-128-16,4 0 0 0,3-1 144 0,-4 2-144 16,0-1 0-16,-1-3 0 0,0 2 0 0,1-2 0 15,2 3 0-15,3-1 128 0,2 2-128 0,0 0 0 16,-3-1 0-16,0 1 128 0,0 0-128 0,2 1 0 15,0 1 0-15,4-1 0 0,-2-1 0 0,-2 1 0 16,-3 1 0-16,1-1 0 0,2 0 0 0,3 2 0 16,6 0 0-16,-5-1 128 0,-5-1-128 0,2-1 0 15,0 0 240-15,3 1-32 0,4 3 0 0,-1-3 0 16,-2-2-16-16,0 0-16 0,2 0 0 0,3 1 0 16,1 1-176-16,-1-1 160 0,3-1-160 0,-2 1 160 0,-4 0-160 15,1 0 0-15,7 0 0 0,-1-2 128 0,1 1-128 16,-3-2 0-16,-2-2 0 0,0 2 0 0,0 0 0 0,4 0 0 15,2 1 128-15,-4-3-128 16,-5 1 0-16,0 1 0 0,3 1 0 0,1 1 128 16,3-1-128-16,-3 1 192 0,-2 1-192 0,-1 0 192 0,-1 0-192 0,1 0 128 15,5 0-128-15,-4 1 128 0,-2 1-128 0,0-2 0 16,2 2 0-16,-1-1 0 0,3-1 0 0,-4 0 128 16,1 0-128-16,-1 2 0 0,1-1 0 0,-3 0 0 15,2 1 128-15,2-1-128 0,2-1 0 0,-4 2 0 16,-5-2 0-16,1 0 0 0,0 0 0 0,3 2 0 15,1-1 0-15,-2 0 0 0,-3-1 0 0,-2 0 128 16,1 0-128-16,4 1 0 0,3-1 0 0,2 2 0 16,-2-2 0-16,0 0 0 0,1 0 0 0,2 0 0 0,2 0 0 0,2 0 0 15,1-2 0-15,-2 2 0 0,1-2 0 16,0 1 0-16,1 1 0 0,0 0 128 16,-1-2-128-16,-2 0 0 0,-6 1 0 0,4 1 0 0,0 0 0 0,0 0 0 15,0 0 0-15,-4 1 128 0,-3 3-128 16,1-2 0-16,1-3 128 0,1 2-128 0,2 0 128 15,1-1-128-15,-3 0 208 0,-1-1-32 0,0 0-16 0,1 0 0 16,4 1-160-16,-3 0 192 0,-1-2-192 0,-1 0 192 16,-3 1-192-16,2-1 0 0,0 2 0 0,1 0 0 15,0 0 0-15,-3 0 128 0,-1 0-128 0,-2 3 0 16,-1-3 0-16,1-1 0 0,4 1 128 0,-2 1-128 16,-4 1 0-16,2 0 0 0,-3-2 144 0,0 1-144 15,1 1 0-15,1 0 144 0,3-1-144 0,-3 2 0 16,-5-3 144-16,-2 0-144 0,2 1 0 0,-1 1 144 15,-2 0-144-15,4-2 0 0,1 0 0 0,-4 2 0 16,-4 1 0-16,-3-1 0 0,3-2 128 0,-1 3-128 0,0-1 0 16,-2 2 0-16,5 0 0 0,-4 0 128 0,-1-2-128 0,-4 0 0 15,-2 1 0-15,2 0 0 0,-2 1 144 0,0-2-144 16,0 0 160-16,-1 0-160 0,2 1 176 0,2-1-176 16,-3-1 192-16,-2 1-192 0,-3-2 192 0,1 4-192 15,0-2 192-15,1 1-192 0,-5-2 192 0,3 0-192 16,1 3 192-16,1-1-192 0,0-2 128 0,-2 1-128 15,-2 0 0-15,-1-2 0 0,1 3 128 0,-2-1-128 16,-1 0 0-16,0 1 0 0,-1-1 128 0,1 3-128 16,1 0 0-16,-1-1 0 0,-2 0 0 0,0 1 128 15,-1 0-128-15,-3-3 0 0,-3 0 240 0,-1 1-64 16,1-1-16-16,-2 2 0 0,1 0 0 0,-1-3 0 0,-3 2 0 16,0-1 0-16,1 1-32 0,0 2 0 0,-1 0 0 0,1-3 0 15,-1-3 0-15,1 2 0 0,-2 1 0 0,2 0 0 16,-1-3 0-16,-2 1-128 0,-2 0 192 0,0 0-64 15,-1 0-128-15,0 0 192 0,-3 1-192 0,3 0 192 16,-1-1-192-16,-2 4 192 0,-1-2-192 0,0-1 192 16,0 0-192-16,-1 2 128 0,-3-2-128 0,1 1 128 15,-2-2-128-15,0 0 192 0,-1 0-192 0,1 3 192 16,-1 0-48-16,0-1 0 0,-4-2 0 0,1 0 0 16,0 1-16-16,-1 2 0 0,-9-3 0 0,11 1 0 15,-11-1 64-15,0 0 0 0,9 0 0 0,-9 0 0 16,0 0 32-16,0 0 16 0,0 0 0 0,0 0 0 15,0 0-16-15,0 0 0 0,0 0 0 0,0 0 0 0,0 0-80 0,0 0-16 16,0 0 0-16,0 0 0 16,0 0-128-16,-7-4 0 0,7 4 0 0,-10-6 0 0,-1 1-336 15,0 2 0-15,-2 0 0 0,-1-1 0 16,2 2-1520-16,-4 1-288 0,0-3-64 0,-1 2-10192 16,-1 2-2032-16</inkml:trace>
  <inkml:trace contextRef="#ctx0" brushRef="#br0" timeOffset="35266.49">17086 1991 10127 0,'0'0'896'0,"0"0"-704"0,0 0-192 0,-8-1 0 16,8 1 944-16,0 0 144 0,0 0 48 0,0 0 0 15,0 0-400-15,0 0-80 0,0 0-16 0,0 0 0 16,0 0-192-16,0 0-64 0,0 0 0 0,0 0 0 16,0 0 288-16,10 5 48 0,0-1 16 0,1 1 0 15,5-1-240-15,0-2-48 0,4 3-16 0,2-1 0 16,3 1-96-16,0-1-16 0,1 2 0 0,4 2 0 16,0-3-32-16,1 1-16 0,2 2 0 0,1-3 0 0,3 0-48 0,1 2-16 15,0-4 0-15,4 4 0 0,1 2 48 16,6-3 0-16,3 3 0 0,2-4 0 0,2 3-64 0,1 1 0 15,-1-3 0-15,4 3 0 0,0-2-48 0,3 4-16 16,5-4 0-16,3 3 0 0,3-3 0 0,-1 0 0 16,1 1 0-16,1-3 0 0,3 0 16 0,2 1 0 15,2-3 0-15,1 0 0 0,-3-1 16 0,-2 2 0 16,-1 0 0-16,3 0 0 0,4-1 48 0,0 1 16 16,-4-4 0-16,-1 1 0 0,1 1-16 0,1 3 0 15,2-1 0-15,-2-1 0 0,-1-3-32 0,1 0-16 16,-3-1 0-16,2 5 0 0,2 5-16 0,-1-3 0 15,-1-2 0-15,-1 1 0 0,-1-2-144 0,-1-1 0 0,-1 5 0 16,4 0 0-16,3-2 0 0,-2 0 0 0,-4-2 144 0,-1 1-144 16,3 0 0-16,-2-1 0 0,3 6 0 0,0-4 128 15,1-3-128-15,-3 1 0 0,0 1 0 16,2 3 128-16,-1-4-128 0,1 2 0 0,-1 2 0 0,-2-3 0 16,-4-2 0-16,0-1 0 0,2 5 0 0,3-1 0 15,2-2 0-15,-2 0 0 0,-3-3 0 0,-2 0 128 16,0 1-128-16,2 2 0 0,1-2 0 0,1 2 0 15,0 0 0-15,-2 0 192 0,-3 0-64 0,-1-1 0 16,2-2-128-16,2 3 176 0,2-1-176 0,0 1 192 16,-4 2-192-16,0-3 0 0,-2 0 0 0,4-1 128 15,4 1-128-15,1 1 0 0,-3-1 0 0,-2 2 0 0,-3-2 0 16,0-1 0-16,2 0 128 0,2 0-128 0,3 2 0 16,-2-1 0-16,-3 0 0 0,-1-1 128 0,-2-1-128 15,3 0 0-15,0 0 0 0,1 1 0 0,-1-1 0 16,-5 0 0-16,-6 0 0 0,2 0 0 0,0 0 0 0,1 0 0 15,2 0 0-15,-1 0 0 0,-1-1 0 0,-8 1 0 16,-2 3 128-16,-1-5-128 0,0-2 0 0,-2 1 0 16,0 1 0-16,2-1 0 0,4-1 0 0,-2 1 0 15,-4 1 144-15,-3-1-144 0,-4 1 0 0,-2 0 0 16,1-2 0-16,-2-2 0 0,0 0 128 0,-2 2-128 16,-3-1 128-16,1 1-128 0,2 0 0 0,-6 3 0 15,-3-2 0-15,-3 1 0 0,-1-2 0 0,-3 2 0 16,-4-2 0-16,-2 2 0 0,-3 0 0 0,-3-1 0 0,-1 1 0 0,1-2 0 15,-4 0 0-15,-9 4 0 16,7-4 0-16,-7 4 0 0,0 0 0 0,7-2 0 0,-7 2 0 0,0 0 0 16,0 0 0-16,0 0 0 0,0 0 0 15,-11-8-128-15,0 1 128 0,-3 3 0 0,-1-3 0 0,-6 4 0 16,-4-1 0-16,-4 0 0 0,-3 1 0 0,-5-3 0 16,-4 0 0-16,-2-2 0 0,-3 0 0 0,-2 3 0 15,-1 0 0-15,-2 2 0 0,0 0 0 0,-5 0 0 16,-8-2 0-16,0-4 0 0,-6 3 0 0,-2-3 0 15,0 2 0-15,-3-1 0 0,-4 4 128 0,-5-1-128 16,-10-8 0-16,0 6 0 0,1-1 0 0,-5 0 0 16,-6 0 0-16,-5-1 0 0,-2 0 0 0,-1 1 0 15,-1 3 0-15,-2-3 0 0,-6 1 0 0,1 0 0 16,0-1 0-16,-5 1 0 0,-2-2 0 0,0 4 0 16,0 0 0-16,-4-3 0 0,-6 2 0 0,2-1 0 0,1 1 0 15,-3 3 128-15,-4-6-128 0,1 2 0 0,2 4 0 0,-5-3 0 16,-3 0 0-16,0 1 0 0,2 2 0 0,1-3 0 15,0 2 0-15,0 2 0 0,-2-1 0 0,4 2 0 16,2-3 0-16,2-1 128 0,-3 0-128 0,4 2 0 16,2 0 0-16,0 0 0 0,-4-2 0 0,6 2 0 15,5 0 0-15,-1 0 0 0,-3-3 0 0,2 2 0 16,7 3 0-16,-2-2 0 0,-3 1 0 0,5-1 0 16,6 2 0-16,2-1 128 0,-2 0-128 0,4-1 0 15,0 1 0-15,3-1 0 0,1 2 0 0,1 0 0 16,3-1 0-16,5 1 0 0,5 0 0 0,0 0 0 15,-3-2 0-15,5 3 0 0,1 0 0 0,3 0 0 0,4 0 0 16,2 0 0-16,-1 3 0 0,0-3 0 0,1 0 0 0,3 0 0 16,5 1 0-16,3 1 0 0,2 1 0 15,2-2 0-15,1 2 0 0,1-1 0 0,2 0 0 0,4 1 0 16,4 1 0-16,3 0 128 0,4 1-128 16,4 3 0-16,0-3 0 0,4 1 0 0,0 1 0 15,3-2 0-15,3 1 0 0,1 3-128 0,1-3 128 0,6 3 0 16,1-4 0-16,5 3-160 0,4 1 160 0,3-3 0 15,3 3 0-15,3-3 0 0,7-6 0 0,-1 11 0 16,1-11-208-16,4 8 64 0,-4-8 16 0,14 12 0 16,4-4 128-16,-1 2-128 0,8-4 128 0,1 2-128 15,5-3 128-15,3 0 0 0,3-1 0 0,1-1 0 16,2-1 0-16,4-1 0 0,4 0 0 0,3-1 0 16,8 0 0-16,3 0 0 0,5-1 0 0,2 0 128 15,0-1-128-15,3 1 0 0,6-1 0 0,4 0 0 16,6 2 0-16,1 0 0 0,-3-2 0 0,5 1 0 15,1-1-128-15,6 2 128 0,6 0-128 0,1 0 128 0,-4-1 0 0,6 1-160 16,2 0 160-16,5 0 0 0,3-1 0 16,2 1-128-16,2 2 128 0,1 1 0 0,1-2 0 15,2 4 0-15,3 2-128 0,2-2 128 0,1-3 0 0,1 3 0 16,3 3 0-16,2 0 0 0,-2-2 0 0,4 0 0 16,1 7 0-16,0-5 0 0,0-2 0 0,2-1 0 15,2 3 0-15,0-1 0 0,-2-4 0 0,3 2 0 16,2 4 0-16,1-4 0 0,-3-1 0 0,2 0 0 0,3-1 0 0,0 1 0 15,3 0 128-15,-5-1-128 16,-5-3 0-16,0 0 0 0,5 2 0 0,-8-3 0 0,-4-4 0 0,1 3 0 16,4 2 144-16,-8 0-144 0,0-2 128 15,-4 1-128-15,2-1 0 0,-4-1 0 0,-6-3 0 0,0 3 0 16,-2 3 0-16,-2-5 0 0,-4-4 0 0,-3 4 0 16,-5 1 0-16,1 0 0 0,-1 1 0 0,-7 0 0 15,-10-3 0-15,-4 0 0 0,0 2 0 16,-4 2 0-16,-3 2 0 0,-8 1 0 0,-7-1 0 0,-7 1 0 15,-11 1-208-15,-6 0-128 0,-5 3-32 0,-5-1 0 32,-3 4-1552-32,-8 2-304 0,-5-3-64 0</inkml:trace>
  <inkml:trace contextRef="#ctx0" brushRef="#br0" timeOffset="56758.3">848 5562 15663 0,'0'0'1392'0,"0"0"-1120"0,0 0-272 0,10 3 0 0,-10-3 640 0,13 5 80 16,-3 4 16-16,0 2 0 0,0 3 416 0,0 2 96 16,1 3 16-16,0 0 0 0,3 3-448 0,1 2-96 15,0 0-16-15,3 7 0 0,-1-1-224 0,-2 6-48 16,2-1-16-16,-1 2 0 0,-1 3-32 0,1-5-16 15,-4-4 0-15,4-1 0 0,1 2-48 0,-1-8-16 16,-2-6 0-16,1-4 0 0,1-5 368 0,1-3 80 16,-1-3 16-16,4-6 0 0,0-7 144 0,1-3 48 15,4-6 0-15,-1-4 0 0,0-8-272 0,0 0-48 16,-1-5-16-16,-1 1 0 0,-3 1-288 0,-3-3-48 16,-1-3-16-16,-2 3 0 0,-3 2 48 0,-1 3 0 15,-2-1 0-15,-1 1 0 0,0 3-320 0,1 4 0 16,-2 0 128-16,1 5-128 15,2 6-320-15,-2 3-128 0,-6 11-32 0,0 0 0 16,0 0-2144-16,8 10-448 0,-6 4-64 0</inkml:trace>
  <inkml:trace contextRef="#ctx0" brushRef="#br0" timeOffset="57005.73">1321 6259 14735 0,'0'0'1312'0,"-2"8"-1056"0,2-8-256 0,-2 18 0 16,-2 1 3520-16,2 3 656 0,-6 3 128 0,-1 0 32 15,-1 7-2288-15,0 0-448 0,-4 2-80 0,1 4-32 16,-4 0-528-16,2-1-128 0,1-2 0 0,-1-2-16 0,-2 0-480 0,6-9-80 16,1-2-32-16,-2 3 0 0,1-1-80 0,1 0-16 15,1 0 0-15,1-1 0 0,3-1-128 0,0-3-176 16,1-4 48-16,3 4 0 15,5-2-1648-15,1-5-320 0,1-6-64 0</inkml:trace>
  <inkml:trace contextRef="#ctx0" brushRef="#br0" timeOffset="57290.07">1701 6333 28559 0,'0'0'2544'0,"-8"10"-2032"0,-2 6-512 16,1 4 0-16,0 7 832 0,-4 4 80 0,-1 5 16 0,-3 3 0 0,-5 1 320 0,3 2 64 0,-3 1 16 0,3-5 0 16,2-2-480-16,8-16-80 0,2 3-32 0,2 6 0 15,5-6-544-15,5-7-192 16,3-4 144-16,6-10-144 0,4-5 0 0,5-10 0 0,2-5 0 0,4-2 0 16,0-8 192-16,5 0-32 0,-3-8-16 0,-1-4 0 15,-4-5 272-15,0 2 48 0,-3-3 16 16,-4 5 0-16,-4 3 224 0,-4 3 64 0,-2 3 0 0,-4 4 0 15,-2 5-304-15,-3 7-48 0,-1 4-16 0,-3 3 0 16,-4-1-400-16,-2 4 0 0,-4-1 0 0,1 2 0 16,1 4-1840-16,-1 1-336 0,1 1-80 15,2 3-16-15</inkml:trace>
  <inkml:trace contextRef="#ctx0" brushRef="#br0" timeOffset="57907.03">2781 6128 21183 0,'-10'-5'1888'16,"0"-1"-1504"-16,1-5-384 0,0 0 0 0,1 1 528 0,1 3 48 16,0 3 0-16,7 4 0 0,-7 1 96 15,7-1 32-15,-9 6 0 0,1 1 0 0,5 4-256 0,-1 1-32 16,0 2-16-16,0 5 0 0,2 4 48 0,0 3 16 15,1-2 0-15,1 6 0 0,0 3 336 0,3 0 64 16,-1-1 16-16,1 7 0 0,-1 0-240 0,3 0-64 16,0-5 0-16,2-4 0 0,-1-6-320 0,3-4-64 15,1-3 0-15,0-4-16 0,0-9 224 0,2-4 48 16,6-5 16-16,-2-7 0 0,-1 0 272 0,-1-6 48 16,0-4 16-16,2-7 0 0,-4-7-96 0,1 1-32 15,0 2 0-15,-3-3 0 0,-1-4-256 0,-3-1-48 16,-1 1-16-16,-1 1 0 0,-1-3-48 0,-2 3-16 15,-1-1 0-15,0 5 0 0,1 3-288 0,2 5 0 16,-1 2 0-16,1 7 0 16,-2 4-960-16,3 8-320 0,-4 6-48 0,0 0-16928 0</inkml:trace>
  <inkml:trace contextRef="#ctx0" brushRef="#br0" timeOffset="58530.05">4837 5957 7359 0,'-8'4'656'0,"0"0"-528"0,1 3-128 0,0 1 0 0,2 3 4352 0,-1 2 832 0,0 3 160 0,-1 6 32 16,-2 5-3392-16,2 5-672 15,-2-2-144-15,1 2-16 0,1-3-288 0,1-4-48 0,3 2-16 16,0-4 0-16,2 1-464 0,1-3-80 15,-3-9-32-15,3-12 0 0,0 0-80 0,0 0-16 0,0 0 0 0,0 0 0 16,9-10 608-16,0-6 112 16,0-5 32-16,2-4 0 0,0-2-352 0,1-3-64 15,1-1-16-15,-2 1 0 0,2-5-304 0,1 2-144 0,1 3 128 0,-1 4-128 16,3 2 0-16,-2 4 0 0,-1-1 0 0,0 7 0 16,0 7 0-16,0 2 0 0,0 2 0 0,-1 10 0 15,-3 3-160-15,0 4 160 0,-2 4 0 0,-3 3-144 16,-4 5 144-16,-1-1 0 0,-1 4 0 15,-3-5 0-15,0 3 0 0,0-4 0 0,2-5 0 0,1-2 0 16,-1-3 0-16,2-13 0 0,0 0 0 0,0 0 0 16,12-3 0-16,0-3 0 0,1-7 160 0,2-4-160 15,-1-4 192-15,4 0-48 0,1-4-16 0,3 1 0 0,2 1-128 0,0 4 0 16,-1 2 0-16,1 1 128 0,-1 4-128 0,-1 4 0 16,-2 7 0-16,-1 3 0 0,3 5-128 15,-3 4 128-15,-3 6-160 0,-2 3 160 0,0 3 0 0,-2 3-144 16,-3-5 144-16,-2 3 0 0,-2 1 0 0,2 0 0 15,-1 1 0-15,-1-3 0 16,-1-3-1056-16,4 0-128 0,-1-4-32 16,3-5-9888-16,-1-5-1984 0</inkml:trace>
  <inkml:trace contextRef="#ctx0" brushRef="#br0" timeOffset="58879.95">6143 5732 21183 0,'0'0'1888'15,"-1"-13"-1504"-15,1 2-384 0,-2-1 0 0,2 12 1392 0,0 0 208 16,0 0 32-16,-12-5 16 0,-2 1-144 0,-2 6-32 0,-3 2 0 16,-2 4 0-16,1 6-688 0,-3 8-144 15,-1 3-16-15,1 1-16 0,0 3-48 0,5-1-16 16,0 0 0-16,7 1 0 0,5-5-272 0,2-1-48 0,3-2-16 0,3-7 0 15,2-4-208-15,-4-10 0 0,11 4 0 0,3-6 0 16,4-2 0-16,1-6 176 0,-1 0-176 0,1-5 160 16,0-8 96-16,-1 0 32 0,0 0 0 0,-2 2 0 0,-2-1-96 0,-1 3 0 15,-2 1-16-15,1 4 0 0,-1 0-32 16,-3 2 0-16,-2 5 0 0,-6 7 0 0,0 0-16 16,10 3-128-16,-2 2 192 0,-2 7-64 0,1 4-128 15,-2 2 0-15,-1-1 144 0,-1 5-144 0,1 1 0 0,1 2 0 16,0-1 0-16,2-1 0 15,2-2-1392-15,2-1-192 16,3-2-32-16,4-6-9328 0,0-1-1856 0</inkml:trace>
  <inkml:trace contextRef="#ctx0" brushRef="#br0" timeOffset="59101.25">6911 5644 28911 0,'3'14'1280'0,"0"0"256"0,1 0-1216 0,1 4-320 16,2 2 0-16,0 2 0 0,1-2 768 0,0 3 112 15,0-3 16-15,-1 2 0 0,-1 0-352 0,2 2-64 16,1 4-16-16,0-8 0 0,-2-2-464 0,1 0-240 0,0-4 32 16,-3-7 0-1,0 3-432-15,0-3-64 0,-1-1-32 0,-4-6 0 16,0 0-288-16,0 0-64 0,0 0-16 0,11 3-11312 0</inkml:trace>
  <inkml:trace contextRef="#ctx0" brushRef="#br0" timeOffset="59407.67">7341 5516 27071 0,'0'0'1200'0,"0"0"240"0,0 0-1152 0,0 0-288 0,0 0 0 0,0 0 0 0,-5 15 1344 0,-3 4 192 16,-2 5 64-16,-2 7 0 0,1 4-304 0,-2 6-48 15,-1 5-16-15,-1 1 0 0,-1 6-336 0,-1 8-80 16,0 7-16-16,0 4 0 0,-2 3-256 0,0 3-48 15,-2-1-16-15,0-2 0 0,2-4-480 0,1-5 0 16,2-3 0-16,2-10 0 16,-3-2-1152-16,1-12-336 0,2-3-64 0,6-14-15488 0</inkml:trace>
  <inkml:trace contextRef="#ctx0" brushRef="#br0" timeOffset="59926.44">8820 5438 23039 0,'-14'-12'2048'0,"2"-1"-1648"15,3 1-400-15,2 2 0 0,7 10 912 0,0 0 112 16,0 0 0-16,-6 12 16 0,0 3-208 0,3 9-32 15,3 5-16-15,4 8 0 0,1 5-368 0,5 5-80 16,4 1-16-16,0 6 0 0,-2 4-320 0,2-3 128 16,-2-2-128-16,1-7 0 0,-2-5 128 0,2-8-128 15,-1-5 128-15,0-8-128 0,1-3 128 0,0-8-128 16,-2-4 128-16,2-7-128 0,0-4 688 0,-1-4 64 0,0-8 16 0,-1-7 0 16,-2-5 112-16,-3-1 16 15,0-2 16-15,-3-3 0 0,0-1-416 0,-3-2-96 0,-3-3-16 16,0 1 0-16,-3 0-160 0,3 1-32 0,-1 0-16 0,3 9 0 15,-1 0-176-15,2 8-256 0,3 2 64 0,1 8 16 32,-1 0-2112-32,4 7-416 0,0-1-96 0</inkml:trace>
  <inkml:trace contextRef="#ctx0" brushRef="#br0" timeOffset="60208.93">9976 5264 26719 0,'0'0'1184'0,"0"0"240"0,0 0-1136 0,-10 0-288 0,2 3 0 0,-3 3 0 0,-3 3 1680 0,-7 2 288 16,0 1 48-16,-5 2 16 0,0 1-1392 0,-2 2-288 15,0 0-48-15,2 2-16 0,5 1-160 0,0-1-128 16,3 1 192-16,7-1-192 0,5-1 0 0,2 0 0 16,1-2 0-16,6-1 0 0,4-1 0 0,6-1 0 15,4 2 0-15,2 2 0 0,2-1 0 0,3 2 0 16,2 0 0-16,-1 0 0 0,-1-2 192 0,-2 1-64 15,-2-1 0-15,-3 2-128 0,-4 2 384 0,-4 1-48 16,-4-1 0-16,-3-1 0 0,-3-1 256 0,-4-3 48 16,-5 0 16-16,-3 1 0 0,-1-2-16 0,-4-3 0 15,-5-1 0-15,0-1 0 0,-1 0-336 0,0-5-80 16,1-2-16-16,0-4 0 0,2-2-464 0,0-6-112 16,4-3-16-16,3-2 0 15,2-2-2576-15,7 0-528 0,5-4-96 0</inkml:trace>
  <inkml:trace contextRef="#ctx0" brushRef="#br0" timeOffset="60535.82">10332 5488 10127 0,'33'4'448'0,"-10"-2"96"0,1-1-544 0,0-1 0 0,-4 3 0 0,2 1 0 16,-2 0 4320-16,-1 2 752 0,-1-2 160 0,-1 0 16 16,-1-2-3072-16,-1-2-608 0,1-1-128 0,-1-2-32 0,0 1-640 0,-1-1-144 15,0-2-32-15,1-5 0 0,2 0-144 0,-2 0-16 16,-2-2-16-16,1 1 0 0,-1-6 0 0,-2 2 0 15,-1-1 0-15,0 2 0 0,-1-2 96 0,-2 4 32 16,-4-2 0-16,0-2 0 0,-4 4 32 0,-3 1 16 16,-3 1 0-16,-3 8 0 0,-4-1-176 0,-5 7-32 15,-6 2-16-15,1 5 0 0,-4 3-240 0,-4 5-128 16,0 2 160-16,-2 8-160 0,-2 2 0 0,4-1 128 16,5 1-128-16,4-3 0 0,7 1 0 0,9-2 0 15,5-2 0-15,8-2 0 0,5 3 0 0,7-6 0 16,5-2 0-16,7-6 0 0,6-3 0 0,4-4 0 15,5-2 0-15,7-6 0 0,5-2 0 0,-11 0 0 16,11-6 0-16,6-4 0 0,1-5-320 0,1 0-16 16,0 0 0-16,0-4 0 15,0 1-1824-15,1 1-352 0</inkml:trace>
  <inkml:trace contextRef="#ctx0" brushRef="#br0" timeOffset="61492.44">908 8227 12895 0,'-4'-5'1152'0,"4"5"-928"16,0 0-224-16,0 0 0 0,0 0 1008 0,-5 8 144 15,1-1 48-15,3 5 0 0,-2 3-192 0,3-2-48 16,0 7 0-16,1 12 0 0,4 1-128 0,3 4-16 16,1 6-16-16,4 1 0 0,-1 5-288 0,4-4-48 15,0 2-16-15,3-2 0 0,3-4-256 0,1-10-64 16,-2-7-128-16,1-4 192 0,-2-5 0 0,1-8 0 15,-2-4 0-15,1-6 0 0,2-3 560 0,-3-7 96 16,-3-6 32-16,-1-2 0 0,-1-1 112 0,-1-7 32 16,-1-3 0-16,-4 0 0 0,0-1-704 0,-4 1-128 15,0 2-16-15,-2 6-16 0,-2 3 0 0,-1 6 0 16,0 3 0-16,1 12 0 0,0-8 80 0,0 8 16 16,0 0 0-16,2 9 0 0,1 9-256 0,-1 2 0 15,2 3 0-15,1 1-160 0,2 5 16 0,-1-2 0 16,2 0 0-16,2-3 0 15,1-1-224-15,2-3-32 0,1-2-16 0,4-4 0 0,3-3 160 0,2-6 16 0,-1-2 16 0,-2-4 0 16,0-3 352-16,1 0 64 16,-2-8 0-16,0 2 16 0,-3-2 160 0,0-5 16 15,-1-1 16-15,-4 0 0 0,-2-1-144 0,-2-1-48 16,-4 1 0-16,-1 1 0 0,-5 2 32 0,1 2 0 0,-1 2 0 0,-1 1 0 16,-3-3 240-16,0 0 48 0,1 1 16 15,-3 4 0-15,-1 4-320 0,2-1-64 0,2 1-16 0,6 5 0 16,-6-7-464-16,-1 0-112 0,2 2-16 0,5 5-10656 15,0 0-2144-15</inkml:trace>
  <inkml:trace contextRef="#ctx0" brushRef="#br0" timeOffset="61825.23">2012 8320 12895 0,'0'0'1152'0,"9"6"-928"0,3 3-224 0,0-5 0 0,2-4 2176 0,0 0 400 16,3-1 80-16,-1-3 16 0,0-5-752 0,-3 0-160 16,5-5-32-16,-1-4 0 0,1 0-624 0,-2-1-128 0,1-1-16 15,-3 0-16-15,-3-4-432 0,-2 1-96 16,-1 0-16-16,-3-1 0 0,-3 1-144 0,-1 4-16 0,-2 1-16 0,-3 4 0 16,-3 0 224-16,-2 4 32 15,-1 0 16-15,-2 7 0 0,0 7-112 0,-2 5 0 0,-3 2-16 0,1 6 0 16,-1 4-224-16,0 3-144 15,0 6 192-15,1 1-192 0,5 6 160 0,1 1-160 0,3-3 128 0,5 0-128 16,3 0 0-16,4-5 0 0,3-2 0 16,5-5 0-16,3 0 0 0,4-5 0 0,2-4 0 0,1-3 0 15,0-6 0-15,4-3-176 0,3-1 48 0,3-5 0 32,3-10-1632-32,1-1-320 0,1-2-64 0,5-2-7680 0,-1-4-1536 0</inkml:trace>
  <inkml:trace contextRef="#ctx0" brushRef="#br0" timeOffset="62177.16">2960 7247 20271 0,'-14'-8'896'0,"14"8"192"0,-8-1-880 0,8 1-208 0,-11 5 0 0,4 2 0 0,0 4 1344 0,0 2 208 15,-2 5 48-15,0 7 16 0,0 3-784 0,1 7-144 16,2 7-48-16,1 0 0 0,0 5-160 0,2 0-32 15,-2 3-16-15,3 2 0 0,1 3-96 0,-1-2-16 16,2-1 0-16,0-5 0 0,3-3-112 0,1-8-16 0,-1-6-16 0,2-9 0 16,1-3 112-16,1-4 32 15,0-8 0-15,1-2 0 0,3-5 304 0,1-3 64 16,2-5 16-16,4-2 0 0,0-6-48 0,7-1 0 16,3-2 0-16,0 2 0 0,0 2-464 0,-2 1-192 0,2 2 176 0,-4 6-176 15,0 5 0-15,0 4 0 16,-2 4 0-16,-2 6 0 0,-1 1 0 0,-5 5 0 15,-5 5 0-15,-3 0 0 0,-3 2 128 0,-6-1 0 0,-6 7-128 0,-3-5 192 16,-2 4-32-16,-3-5-16 0,-2-1 0 16,-1-4 0-16,-6 0-144 0,1-4 0 0,-2-5 0 0,1 0 128 31,-4-5-480-31,4-2-96 0,3-5-32 0,4-3-10800 0,2-3-2160 0</inkml:trace>
  <inkml:trace contextRef="#ctx0" brushRef="#br0" timeOffset="62532.14">3793 7721 18431 0,'0'0'1632'0,"0"0"-1312"16,4-7-320-16,-4 7 0 0,5-7 2448 0,-5 7 432 15,0 0 64-15,0 0 32 0,0 0-1952 0,0 0-384 16,-10 7-64-16,-2 4-32 0,0-1-224 0,1 2-32 15,-3-1-16-15,-8 12 0 0,-4-2-272 0,1 1 160 16,-1 0-160-16,6-1 128 0,3 0 16 0,6-4 0 16,3 0 0-16,3-4 0 0,5-1-144 0,5 1 0 15,3-4 0-15,3 2 0 0,3-3 0 0,2 2 0 16,4-2 0-16,0-1 0 0,-1-1 320 0,0 0-32 16,-1 2 0-16,-1-3 0 0,-4 1-144 0,-1 3-16 15,-3-1-128-15,-3 0 192 0,-6-8 160 0,4 11 32 16,-4 0 0-16,-1 4 0 0,-2-2 128 0,-4-3 48 0,-6 0 0 0,-1-3 0 15,-1 0-112-15,-2-2 0 16,0-3-16-16,-1-2 0 0,0-2-272 0,4-1-160 0,-1-6 192 16,3 1-192-1,3-2-1568-15,4 1-416 0,3-2-96 0</inkml:trace>
  <inkml:trace contextRef="#ctx0" brushRef="#br0" timeOffset="62758.25">4317 7733 32367 0,'0'0'1424'0,"0"10"304"0,-2-1-1376 0,1 1-352 0,0 1 0 0,-3 15 0 0,-4 0 720 0,1 4 80 16,-2-2 16-16,0 0 0 0,-1-1 16 0,1 0 0 16,0 2 0-16,0-1 0 0,-1 3-512 0,1-1-80 15,2-2-32-15,1-2 0 0,3-7-208 0,0-3-240 16,1-2 48-16,2-1 16 15,3-1-1664-15,4-7-336 0,-7-5-64 0,11 0 0 16,1-3-896-16,-1-7-192 0</inkml:trace>
  <inkml:trace contextRef="#ctx0" brushRef="#br0" timeOffset="62949.68">4819 7016 11055 0,'0'0'480'0,"0"0"112"0,0 0-464 0,-5 14-128 16,0 2 0-16,0 7 0 0,-3 4 4352 0,0 7 832 0,-1 2 192 0,2 2 16 16,-2 4-3616-16,0 1-736 15,3 5-144-15,-3 1-16 0,0-1-384 0,0 5-80 16,-2 2-16-16,3 0 0 0,0-2-400 0,3-15 0 0,0-1 0 0,-1 18-10304 16,1-7-2160-1</inkml:trace>
  <inkml:trace contextRef="#ctx0" brushRef="#br0" timeOffset="63120.43">4521 7659 26207 0,'0'0'1152'0,"12"0"256"0,-1-1-1136 0,6-1-272 0,3 0 0 0,2 1 0 0,2-3 736 0,-6 1 96 15,2-1 0-15,12-2 16 0,-2-4-64 0,-3 3-16 16,-3-1 0-16,0 1 0 15,-1-2-1792-15,0 3-352 0,-1 2-80 0</inkml:trace>
  <inkml:trace contextRef="#ctx0" brushRef="#br0" timeOffset="63383.13">5175 7743 21183 0,'0'0'944'0,"11"1"192"0,3-2-912 0,1-4-224 16,1 0 0-16,-5-1 0 0,-1 0 1984 0,2 0 368 15,-2-2 64-15,1-3 16 0,1-1-1088 0,-2 2-192 16,0-5-64-16,-1 0 0 0,4-16-512 0,-7 13-96 16,-2 1-32-16,-3-8 0 0,-3 6-64 0,-2 7-32 15,-3 4 0-15,-3 2 0 0,-2 3-96 0,0 4-32 0,-3 4 0 0,-9 6 0 16,-2 4-48-16,1 4-16 0,-2 3 0 0,2 2 0 16,-1-3-32-16,11-3-128 0,0 0 192 0,-3 6-64 15,5 1-128-15,4-3 0 0,4-4 0 16,5-5 128-16,3-3-128 0,5 4 0 0,3-5 0 0,5-1 0 15,6-2-1168 1,2 0-112-16,3-4-32 0,3-4-9312 0,1-6-1856 0</inkml:trace>
  <inkml:trace contextRef="#ctx0" brushRef="#br0" timeOffset="63693.86">6061 7353 19343 0,'-10'-4'1728'0,"2"0"-1392"16,-2 3-336-16,2 1 0 0,-3 1 3824 0,-1 5 688 16,0 1 144-16,-5 3 16 0,-2-5-3648 0,6-4-752 15,2 0-144-15,-6 4-128 0,2 3 192 0,2-3-192 16,3-1 192-16,10-4-192 0,0 0 0 0,-1 11 0 16,2-2 0-16,5 2-192 0,5-3 192 0,0 4 0 15,4 2-160-15,3 4 160 0,2-2 0 0,2 3 0 16,-3 0 128-16,2 3-128 0,-6 3 368 0,-5-9-16 15,-2 1 0-15,-1 10 0 0,-4-7 208 0,-6 1 32 16,-4-1 16-16,-6 0 0 0,-5 3 224 0,-5-1 64 16,-1-3 0-16,-6-1 0 0,-4-3-368 0,-4-5-64 15,0-1-16-15,0-1 0 0,-1-1-304 0,2-4-144 0,0-3 128 16,5-5-128 0,5-7-1792-16,5-2-448 0,4-3-96 0</inkml:trace>
  <inkml:trace contextRef="#ctx0" brushRef="#br0" timeOffset="64331.97">7081 7710 20271 0,'0'0'1792'0,"4"9"-1424"15,-1 5-368-15,3 2 0 0,-1 4 2496 0,0 3 416 16,-1 7 96-16,-3-1 0 0,-1-4-1216 0,-1 3-256 16,-1-2-64-16,-2 2 0 0,-1-3-640 0,-4 0-144 15,0 1-32-15,-1-5 0 0,-4 1-400 0,0-3-96 16,0-2-16-16,-1-3 0 16,-2-2-1168-16,2-4-256 0,1 0-32 0,4-7-14848 0</inkml:trace>
  <inkml:trace contextRef="#ctx0" brushRef="#br0" timeOffset="64745.74">8114 7266 20095 0,'-5'13'896'0,"5"-13"176"0,0 0-864 0,0 0-208 0,0 0 0 0,0 0 0 0,0 0 896 0,0 0 128 16,10-4 16-16,2-2 16 15,4-3 160-15,0-4 16 0,2-3 16 0,1 0 0 0,-1 1-256 0,0-2-48 16,-1 0-16-16,0-1 0 0,-3-2-208 15,-1 0-32-15,-4 1-16 0,-3 3 0 0,-4 1-112 16,-2 7-32-16,-2-2 0 0,-10 0 0 0,-4 0-144 0,-4 6-48 16,-3 2 0-16,-4 6 0 0,0 8-208 0,-2 4-128 15,0 5 128-15,-2 1-128 0,1 8 0 16,-1 1 0-16,2 9 0 0,2-1 0 0,5 1 0 0,1 0 0 16,5 1 0-16,4-3 0 0,3-1 0 0,7-5 0 15,3-7 0-15,4-2-128 0,0-4-96 0,7-5-16 16,0-2 0-16,6-7 0 15,1-4-1264-15,3-4-256 0,2-2-48 16,-4-4-12544-16</inkml:trace>
  <inkml:trace contextRef="#ctx0" brushRef="#br0" timeOffset="64981.51">9019 6519 13823 0,'-13'-4'1216'0,"5"3"-960"16,1 2-256-16,-2 4 0 0,-1 3 3520 0,-3 3 672 0,-2 8 128 0,-2 9 32 16,-1 4-2448-16,-1 3-496 0,-1 4-80 0,1 3-32 15,0 6-64-15,2 0-16 0,3 0 0 0,4 2 0 16,1 1-640-16,0-2-128 0,0 4-16 0,3-6-16 16,2-2-416-16,0-5 0 0,-1-3-144 0,2-3 144 15,-1-4-2496-15,0-5-400 16,0-5-80-16,2-9-11680 0</inkml:trace>
  <inkml:trace contextRef="#ctx0" brushRef="#br0" timeOffset="65125.18">8518 7077 17503 0,'11'-8'768'0,"1"2"176"0,4-3-752 0,3 2-192 16,2-1 0-16,1 1 0 0,4-2 3072 0,1 3 576 15,4 0 112-15,6-5 16 0,4 0-2272 0,2 1-464 16,0-3-80-16,1 3-32 0,-2-3-672 0,-2 1-256 15,-2 3 176-15,-12 1-15584 0</inkml:trace>
  <inkml:trace contextRef="#ctx0" brushRef="#br0" timeOffset="65412.05">10052 6744 26719 0,'0'0'2368'0,"0"0"-1888"0,0 0-480 16,-2-7 0-16,2 7 1280 0,-8-3 144 0,-4 0 48 0,-3 3 0 16,-5 3-192-16,-14 4-48 0,-3 3 0 15,-3 4 0-15,-2 3-208 0,2 2-64 0,0 2 0 0,6 2 0 16,3 3-320-16,7-2-80 0,5 4-16 0,5-4 0 16,4-2-240-16,6 1-48 0,3-2-16 0,6 2 0 0,5 4 0 0,3-6 0 15,1-2 0-15,4-2 0 0,2-7-96 0,4 0-16 16,3-2 0-16,-6-3 0 15,5-1 0-15,3-3-128 0,3-2 192 0,15-6-64 16,-3-3-512-16,-4-1-96 0,-7 1-32 16,-3-3 0-16,-3 3-2336 0,-4 0-480 0,2-8-80 0,-13 3-32 15</inkml:trace>
  <inkml:trace contextRef="#ctx0" brushRef="#br0" timeOffset="65819.13">2266 9910 31327 0,'0'0'2784'0,"-3"8"-2224"0,-2 3-560 0,1 4 0 0,0 6 144 0,1 9-144 16,1 2 0-16,-5 7 144 0,2 3 480 0,0 0 80 16,-1 3 32-16,1-3 0 0,2-3-352 0,-1 3-64 15,1-3 0-15,0-3-16 0,2-6-304 0,0-3-176 16,1 0 32-16,1-6 0 16,3-3-2608-16,1-6-512 0</inkml:trace>
  <inkml:trace contextRef="#ctx0" brushRef="#br0" timeOffset="66113.06">2804 10131 17503 0,'-5'33'1552'0,"2"-16"-1232"16,0 3-320-16,-2 4 0 0,-2 3 2320 0,0 3 416 15,2 1 80-15,-3-1 0 0,-1 0-912 0,0-6-192 16,1 0-48-16,3-6 0 0,-1-6-416 0,1-1-96 15,5-11 0-15,0 0-16 0,0 0-560 0,2-8-96 16,2-2-32-16,5-8 0 0,0-9-128 0,4-2-16 16,2-5-16-16,0-2 0 0,2-1-288 0,-1-2 160 15,1 1-160-15,1 2 128 0,1 6-128 0,0 0 0 0,0 8 0 0,0 2 128 16,0 5-128-16,1 6 0 0,2 7-160 0,-2 8 160 16,3 8-176-16,-2 6 176 0,-2 8-192 0,-2 3 192 15,-1 1-128-15,-2 6 128 0,-5 0 0 0,1 1 0 16,-1-2-2304-1,-1 1-336-15</inkml:trace>
  <inkml:trace contextRef="#ctx0" brushRef="#br0" timeOffset="66464.89">4656 9483 26719 0,'0'0'2368'0,"0"0"-1888"15,0 0-480-15,0 0 0 0,0 11 512 0,0 7 0 0,4 5 0 0,2 4 0 16,4 3 368-16,6 4 80 0,2 5 0 0,4 3 16 16,3 3-384-16,-8-8-80 0,4 4 0 0,3 5-16 15,0 2-272-15,1 3-48 0,1 6-16 0,-2-2 0 16,0-5-160-16,-1-4 0 0,0-4 0 0,-1-6-176 16,-5-4-1696-1,-1-6-352-15,-4-5-64 0,2-7-10608 0</inkml:trace>
  <inkml:trace contextRef="#ctx0" brushRef="#br0" timeOffset="66680.07">5252 9461 17503 0,'0'0'1552'0,"0"0"-1232"0,0 0-320 0,0 0 0 0,0 0 2560 0,0 12 464 16,0 9 96-16,-2 5 16 0,-3 8-1376 0,-2 4-272 15,0 8-48-15,-2 2-16 0,0 7-144 0,1-11-48 16,-2 8 0-16,-3 7 0 0,-3 8-176 0,-2 4-32 15,-1 4-16-15,0-1 0 0,0-3-560 0,0-1-128 16,0-1 0-16,2-7-16 0,-1-3-128 0,4-8-32 16,2-3 0-16,3-8 0 0,0-5-320 0,1-7-64 15,2-5-16-15,3-7 0 16,1-4-2432-16,2-12-512 0,0 0-80 0,5-9-32 0</inkml:trace>
  <inkml:trace contextRef="#ctx0" brushRef="#br0" timeOffset="67012.63">5982 9591 23039 0,'-12'8'1024'0,"2"0"192"0,-1 1-960 0,1 5-256 0,2 5 0 0,-1 3 0 15,-1 3 2768-15,-1 7 512 0,-3 2 112 0,3-8 0 16,-1 7-2704-16,-1 1-560 0,0 3-128 0,3 3 0 0,0 0 0 0,6 1 0 15,3-4 0-15,3-3 0 16,3-6 0-16,4-3 0 0,3-5 0 0,4-9 0 0,2-2 0 16,2-8 0-16,5-5 176 0,0-7-176 0,0-6 528 0,2-3 16 15,1-7 0-15,0 1 0 0,-1-6 272 0,-1-1 48 16,1-2 16-16,6-9 0 0,-7 3-128 0,-7 2-32 16,-4 3 0-16,-6 3 0 0,-5-1-128 0,-6 1-16 15,-3-1-16-15,-6 2 0 0,-6 5-208 0,-3 2-32 16,-3 4-16-16,0 2 0 0,-1 1-304 0,1 6 0 15,0 4 128-15,3 3-128 16,1 0-1920-16,2 5-432 0,2 1-80 16,8 3-15760-16</inkml:trace>
  <inkml:trace contextRef="#ctx0" brushRef="#br0" timeOffset="67297.89">6501 9417 30863 0,'0'20'1360'0,"2"-2"304"0,2 5-1344 0,1 2-320 16,0 8 0-16,-1 2 0 0,0 1 864 0,-1-4 96 0,0-4 32 0,0 0 0 15,3-6-288-15,-2-7-48 0,1-2-16 0,2 1 0 16,4-3-400-16,0-3-96 0,1-3-16 0,0-5 0 16,3-10 32-16,3-3 0 0,1-5 0 0,5-6 0 15,-1-7 272-15,0 0 48 0,0-5 16 0,0 1 0 16,0-6 96-16,-3 4 32 0,-2 0 0 0,-4 2 0 15,-4 0 96-15,0 2 32 0,-3 1 0 0,-2-1 0 0,-1 0-368 0,-1 5-80 16,0 3-16-16,-3 2 0 0,0-2-288 0,-1 6 0 16,-1 3 0-16,1 6 0 15,0 1-704-15,1 9-208 16,0 0-48-16,0 0-11968 0,0 0-2384 0</inkml:trace>
  <inkml:trace contextRef="#ctx0" brushRef="#br0" timeOffset="67813.25">7406 8874 13823 0,'0'0'1216'0,"-3"14"-960"0,0 0-256 0,1 6 0 16,-1 2 1248-16,0 6 208 0,3 2 32 0,-2 10 16 0,2 7-32 0,0-1-16 15,0 2 0-15,2-13 0 0,-2 5-512 0,0 4-112 16,0 2 0-16,-2 2-16 0,0-1-112 0,1-6-32 16,-1-5 0-16,1-5 0 15,0-8 240-15,1-4 48 0,-2-5 16 0,2-2 0 0,0-12 48 0,0 0 0 16,6-12 0-16,-1-5 0 0,3-10 32 0,1-4 16 15,2-4 0-15,5-19 0 0,-2 2-640 0,1 0-128 16,-1 1-32-16,0 2 0 0,0-2-272 0,2 3 0 16,-1-3 0-16,4 6 0 0,2 6 0 0,4 6 0 15,1 6 0-15,5 2 0 0,3 3-384 0,2 7 0 16,1 5 16-16,1 6-11760 16,-3 5-2352-16</inkml:trace>
  <inkml:trace contextRef="#ctx0" brushRef="#br0" timeOffset="68370.28">8956 8607 15663 0,'-7'0'1392'0,"-3"1"-1120"16,2 2-272-16,0 5 0 0,2 0 1488 0,2 9 240 15,0 6 64-15,2 6 0 0,0 3-704 0,5 6-144 16,3 3-32-16,5 7 0 0,1 3-288 0,2 2-64 15,2 2-16-15,-3-2 0 0,4-3-384 0,-2-6-160 16,1-11 128-16,-2-7-128 0,-2-6 240 0,3-6-48 16,-1-5 0-16,-1-7 0 0,-1-4 768 0,3-6 128 15,0-1 48-15,3-8 0 0,0-10 144 0,2-5 16 0,0-6 16 0,2-5 0 16,-2-5-688-16,-2 0-144 0,-1 1-32 0,-3 0 0 16,0 5-64-16,-4 2 0 0,-4-5-16 0,-1 3 0 15,3-2-128-15,-2 4-32 0,3 5 0 16,-1 7 0-16,-3 4-416 0,2 6-96 0,0 3-16 0,0 5 0 15,0-1-2368 1,-7 11-496-16</inkml:trace>
  <inkml:trace contextRef="#ctx0" brushRef="#br0" timeOffset="68573.78">9849 8471 31151 0,'0'0'1376'0,"0"0"288"0,0 0-1328 0,2 17-336 15,-1 3 0-15,-1 7 0 0,-1 3 912 0,-3 2 112 16,-1 3 32-16,-1 2 0 0,0 1-16 0,1 1 0 16,1 0 0-16,-1-2 0 0,0 0-432 0,2-2-96 15,2 2 0-15,-2-2-16 16,3-1-1216-16,3-4-240 0,-2-7-64 0,4-5 0 16,1-4-2112-16,2-8-448 0</inkml:trace>
  <inkml:trace contextRef="#ctx0" brushRef="#br0" timeOffset="69380.78">10613 8413 13823 0,'0'0'1216'0,"0"0"-960"15,0 0-256-15,0 0 0 0,-2-7 512 0,0-2 48 16,2 9 16-16,0 0 0 0,0 0-720 0,0 0-144 15,0 0-32-15,0 0 0 16,0 0-464-16,0 0-112 0,0 0 0 0,0 0-16 16,0 0-160-16,0 0-16 0,0 0-16 0,0 0 0 0,0 0 1456 0,0 0 288 15,0 0 64-15,0 0 16 0,0 0 1008 0,0 0 208 16,0 0 48-16,0 0 0 0,0 0-304 0,0 0-48 16,-12 4-16-16,0 4 0 0,-2-1-464 0,-3 5-112 0,-3 3-16 0,1 2 0 15,-4-1-176-15,1 3-32 0,-1 3-16 16,0 1 0-16,-1 6-384 0,3 0-80 0,-3 4-16 0,5-2 0 15,3-3 128-15,5-4 0 0,2 0 16 0,5-4 0 16,3-3-304-16,5-3-160 0,2-1 160 0,5-8-160 16,2-4 304-16,5-2-48 0,5-3 0 0,4-8 0 15,-2 0 448-15,4-9 96 0,2-3 16 0,-1-5 0 16,-1-4-272-16,-1-5-48 0,-1 0-16 0,0-3 0 0,-2-1-224 16,-2-2-32-16,-4 2-16 0,0-3 0 15,2 1 160-15,-2-2 16 0,-2 1 16 0,0-4 0 0,-1-6-144 16,1-2-48-16,-2-5 0 0,-2 1 0 0,-4-5-208 15,-3 3 128-15,-3 0-128 0,-1 4 0 0,-2 7 128 16,-1 11-128-16,0 10 0 0,-3 8 144 0,0 9-144 0,-1 6 0 16,5 8 0-16,-11 9 0 0,-3 10 0 0,-2 10 0 15,0 6 0-15,-1 5 0 0,0 6-224 0,0 11 80 16,0 7 16-16,2 7 0 0,0 5 128 0,4 6 0 16,-1-5 0-16,6-3-128 0,2-5 128 0,5-5-160 15,4-9 160-15,4-5-160 16,3-8-208-16,3-4-32 0,-1-5-16 0,4-8 0 15,-2-4-1680-15,1-11-336 0,0-5-64 0,-4-5-12352 0</inkml:trace>
  <inkml:trace contextRef="#ctx0" brushRef="#br0" timeOffset="69762.92">11038 8208 22687 0,'0'0'1008'0,"-2"9"208"0,1 2-976 0,-1-2-240 0,2-9 0 0,2 13 0 0,-2-13 1280 0,6 11 192 16,3-4 64-16,-9-7 0 0,11 0-208 0,2-2-48 16,1-3 0-16,3-2 0 0,0-1-384 0,1-5-64 15,1 1-32-15,0-2 0 0,0-3-192 0,-1-1-32 16,-3 1-16-16,-1-2 0 0,-1-3-176 0,-1 2-16 15,-4 2-16-15,-1 1 0 0,-3 1-80 0,-3 4-16 16,-1 0 0-16,0 12 0 0,-4-8 32 0,-4 4 0 16,-2 5 0-16,-1 7 0 0,-2 1-144 0,-2 7-16 15,-3 7-128-15,-1 3 192 0,-1 6-192 0,-1-1 0 16,1 2 0-16,3 3 0 0,3 1 0 0,4 1 0 16,3-1 0-16,4-5 0 0,3-17 0 0,3 0 0 15,2 0 0-15,2 2 0 0,4-2 0 0,1-1 0 16,4-2 0-16,0-2 0 0,15 1 0 0,-1-6 0 15,2-7 0-15,3-7 0 16,2-4-1424-16,3-1-176 0,4-4-48 0,1-5-9552 16,0-2-1920-16</inkml:trace>
  <inkml:trace contextRef="#ctx0" brushRef="#br0" timeOffset="70098.5">12082 7740 17503 0,'0'0'768'0,"0"0"176"0,-8-5-752 0,8 5-192 0,0 0 0 0,-10 1 0 16,-1 2 3392-16,-1 3 640 0,-4 1 128 0,-2 7 16 15,-1 2-2352-15,-3 4-480 0,1 7-80 0,-2 1-32 16,0 1-384-16,1 2-80 0,3 6 0 0,4-2-16 16,4 0-304-16,3-2-48 0,4-4-16 0,4-6 0 0,4-3-256 0,4-3-128 15,3-5 128-15,4-7-128 0,4 3 144 16,3-8-144-16,2-5 160 0,5-3-160 0,-1-8 512 15,3-2 0-15,-1-5 0 0,-4-2 0 0,-2 2 128 0,-4-5 16 16,1 0 16-16,-6-1 0 0,-1 2-112 0,-4-2-32 16,-1 0 0-16,-7 2 0 0,2 3-208 15,-5-3-32-15,-4 3-16 0,-4-3 0 0,-1 2-144 0,-4-1-128 16,6 15 192-16,-3-4-192 0,-3-1 0 0,-1 1 0 16,-2 4-192-16,-1-1 48 15,-1 2-1312-15,0 4-256 0,-1 4-48 0,-13 0-16 16,7 2-848-16,6 2-160 0,5 1-32 0</inkml:trace>
  <inkml:trace contextRef="#ctx0" brushRef="#br0" timeOffset="70778.42">9741 8049 33167 0,'0'0'2944'0,"0"0"-2352"0,0 0-464 0,0 0-128 15,0 0 1408-15,0 0 272 0,0 0 48 0,0 0 16 16,0 0-848-16,0 0-192 0,-8 0-16 0,8 0-12784 16,-6 6-2544-16</inkml:trace>
  <inkml:trace contextRef="#ctx0" brushRef="#br0" timeOffset="78143.25">14531 17632 7359 0,'-8'-10'656'0,"8"10"-528"0,-8-6-128 0,8 6 0 15,-6-10 1984-15,-1 3 384 0,5-4 64 0,2 11 0 16,-3-8-1024-16,3-4-224 0,0 3-32 0,1 0-16 15,-1 9-480-15,4-7-80 0,-1-3-32 0,-3 10 0 16,4-7-32-16,-4 7 0 0,0 0 0 0,0-10 0 16,0 10 48-16,0 0 0 0,0 0 0 0,0 0 0 15,0 0 16-15,0 0 16 0,0 0 0 0,0 0 0 16,0 0-160-16,0 0-48 0,0 0 0 0,0 0 0 16,0 0-144-16,0 0-48 0,0 0 0 0,0 0 0 15,9-3 64-15,2 2 16 0,2 0 0 0,2 1 0 16,1 0 80-16,4 0 16 0,1-1 0 0,3 1 0 15,3 0-16-15,1-2 0 0,2 1 0 0,2-1 0 16,1-2-32-16,4 1-16 0,1-1 0 0,4 2 0 16,1-1-112-16,4 1-32 0,3-2 0 0,3 1 0 15,0 1-32-15,0 1-128 0,0-1 192 0,-1 1-64 0,1 1-128 0,0 0 128 16,2 0-128-16,1 0 128 0,5 0-128 0,0 0 0 16,1 0 0-16,1-1 128 0,-2 0-128 0,-1-1 128 15,0 1-128-15,1 1 128 0,2 0 48 0,2 0 0 16,1 1 0-16,-3-1 0 0,-5-1 0 0,2 0 0 15,0-2 0-15,1 3 0 0,-2 0-16 0,5 0 0 16,2-1 0-16,-4 0 0 0,-2-2 16 0,0 1 0 16,0-1 0-16,-1 2 0 0,1-3-176 0,2 0 0 15,1 2 0-15,0-1 0 0,-1 0 0 0,-1 2 0 16,-1 1 0-16,-1 0 0 0,-2 0 0 0,-1-1 0 16,0-2 0-16,2 2 0 0,2-1 0 0,-3 2 0 15,-2 0 0-15,-2 2 0 0,1-6 0 0,-1 2 0 0,-1-2 0 0,3-1 0 16,1-1 0-16,1 0 0 0,0 3 0 15,-4-1 0-15,-3-3 0 0,-4 4 0 0,2 0 0 16,-3 2 0-16,-2-3 0 0,-1 1 0 0,-3 0 128 16,1-1-128-16,-2 0 0 0,-4 3 0 0,-2-2 0 0,2 1 0 15,-7-2 0-15,-3 1 0 0,-4 2 144 0,-2 0-144 16,-3-1 0-16,-2 1 128 0,-3 1-128 0,-1-1 0 16,-9 1 128-16,0 0-128 0,0 0 128 0,0 0-128 15,0 0 176-15,0 0-48 0,0 0 0 0,-10-3 0 16,-1-2 32-16,-5 3 0 0,-2-1 0 0,-3 2 0 15,-3 1-160-15,-7 0 0 0,-3 0 0 0,-2 0 128 16,-2-1-128-16,-1 1 0 0,-3 0 0 0,-3 0 0 16,-3 0 0-16,-3 1 0 0,-3 2 144 0,-6-1-144 15,-6-1 128-15,0 3-128 0,-1-1 128 0,0-1-128 16,-2-1 0-16,-2 3 0 0,-4-2 0 0,-1-1 128 0,-3 0-128 16,0 2 0-16,-1-2 0 0,-1 0 0 0,-2-2 0 0,-3 0 0 15,-4-2 0-15,-3 3 0 0,0 0 0 16,-1 0 0-16,0-1 0 0,-4 1 0 0,-4 0 0 0,2 0 0 15,1 0 0-15,-3 0 0 0,-7 0 0 0,1 1 0 16,2 2 0-16,3-3 0 0,2 0 0 0,0 1 0 16,1 0 0-16,3 0 0 0,3 1 0 0,1-1 0 15,2-1 0-15,1 0 0 0,1 3 0 0,6-1 0 16,4 1 0-16,3 2 0 0,2-4 0 0,0 2 0 16,-1-2 0-16,5 3 0 0,6 1 0 0,4 1 0 15,4-3 0-15,5-1 128 0,4-1-128 0,6 2 0 16,1 0-128-16,3-1 128 0,4-2-128 0,1 0 128 15,7 0-128-15,4 0 128 0,5 0 0 0,4 1-160 16,3 1 160-16,9-2 0 0,0 0-160 0,0 0 160 0,0 0-128 0,0 0 128 16,14 3-192-16,4 1 64 0,1 0 0 0,8-1 0 15,3 0 128-15,2-1 0 0,3-1 0 0,4-1-128 16,-1 0 128-16,7 0 0 0,4-1 0 0,6-1 0 16,3-1 0-16,5 0 0 0,1 4 0 0,3-2 0 15,0-2 0-15,3 1 0 0,1-1 0 0,5 1 0 16,7-6 0-16,1 3 0 0,0 1 0 0,2-1 128 15,2-4-128-15,3 4 0 0,6-2 0 0,-2 0 0 16,-1 2 0-16,3-2 0 0,3 0 0 0,2 3 128 16,1-4-128-16,-1 2 0 0,-3 0 0 0,4 0 0 15,2 4 0-15,1 0 0 0,-2 1 0 0,0-2 0 16,1 2 0-16,-1 0 0 0,3-5 0 0,-3 4 0 0,-3-1 0 0,1 2 0 16,2 1 0-16,-4-1 128 0,-5-2-128 15,-4 2 0-15,1 1 0 0,-2 1 0 0,0 1 0 16,-4-1 0-16,-4-1 0 0,-3 1 0 0,-3 0 0 0,-2 2 0 15,-2 1 0-15,0 1 0 0,-1-4 0 0,-5 0 0 16,-8 1 0-16,-2-2 0 0,-1 1 0 0,-3 1 0 16,-2 2 0-16,-2 1 0 0,-1-1 0 0,-4-3 0 15,-2 1 0-15,-3 0 0 0,-4 1 0 0,-4-1 0 16,-5 2 0-16,-3-1 0 0,-5-1 0 0,-3 1 0 16,-1 2 0-16,-13-5 0 0,0 0 0 0,0 0 0 15,0 0 0-15,0 0 0 0,0 0 0 0,-8 9 0 16,-2-7 0-16,-7 3 128 0,-5 2-128 0,-2-2 0 15,-4-1 0-15,-1 1 0 16,-5 0-384-16,-1-1-32 0,-2-2-16 0,0 2 0 16,-1 2-2240-16,-3-2-448 0</inkml:trace>
  <inkml:trace contextRef="#ctx0" brushRef="#br0" timeOffset="80639.02">18879 3642 12895 0,'7'-5'576'0,"0"3"112"0,0-1-560 0,1-1-128 16,1 2 0-16,0 0 0 0,-3 0 320 0,0-1 48 15,-6 3 0-15,0 0 0 0,0 0 336 0,0 0 80 16,0 0 16-16,0 0 0 0,0 0-192 0,-1-6-32 16,1 6-16-16,-9-10 0 0,-1 0-320 0,0 1-64 0,-3 0-16 0,-1 0 0 15,-2 0-160-15,-2 0 0 0,-1-1 0 0,-4 1 128 16,-2-4-128-16,-2 3 0 0,-1 0 144 0,0 2-144 16,-3-3 0-16,-2 1 128 0,-1 0-128 0,-1-3 0 15,-1 3 0-15,-2-2 0 0,-4 1 0 0,0 2 0 16,-3-2 256-16,1-2 0 0,-4-1-16 0,2 0 0 15,3-1 144-15,-3 2 48 0,-1 2 0 0,-1-1 0 16,-2 6-144-16,-3-2-32 0,-7 3 0 0,0 0 0 16,0-3-96-16,3 3-32 0,-1 0 0 0,0 3 0 15,-3 3-128-15,-1 3 0 0,-4-2 0 0,-1 2 0 16,-2-1 0-16,3-1 0 0,0 2 0 0,1 0 0 16,-1 6 0-16,-1 0 0 0,-5 3 0 0,1-4 0 15,0 1 0-15,4 0 0 0,1 3 0 0,5 2 0 16,2 0 0-16,-2 2 0 0,-1-1 0 0,-1 1 0 0,1 1 0 15,4 1 0-15,3 1 0 0,3 0 0 16,1 1 0-16,3 0 0 0,2 3 0 0,2-1 0 0,-1-2 0 0,6 2 0 16,3 1 0-16,2 0 0 0,1 4 0 15,3-4 0-15,6 0 144 0,3 3-144 0,3-2 0 0,5 4 128 16,2 1-128-16,3 0 0 0,4 2 0 0,3 1 0 16,5-1 0-16,0-2 128 0,3 2-128 0,3 1 0 15,4-2 0-15,2-1 128 0,4 3-128 0,2 0 0 16,1 0 0-16,2 0 128 0,5 2-128 0,2-5 0 15,4 1 128-15,-1 0-128 0,2 1 144 0,3-1-144 16,2 0 192-16,2 3-192 0,3-3 240 0,5-1-64 16,4-1-16-16,4 3 0 0,1-4-32 0,1 1 0 0,3-4 0 15,0 3 0-15,-3-4 48 0,4 2 0 0,5-3 0 16,4-3 0-16,2-2-176 0,-1-3 0 0,0-1 0 16,3-4 0-16,1 0 0 0,4-3 160 0,1 0-32 15,0-3-128-15,-1-3 0 0,1 1 0 0,1-2 0 0,-1-2 0 16,6 0 144-16,-6-5-144 0,-1 0 0 0,0 0 144 15,-1-1-16-15,3-3-128 0,3-3 192 0,-1-2-64 16,-4-6-128-16,-1-1 0 0,-3 4 0 0,1-4 0 16,2-3 176-16,-6-5 0 0,-7-2 0 0,-4-1 0 15,-4-2 144-15,-3-3 16 0,-7-6 16 0,-4 1 0 16,-4-7 256-16,-8 2 48 0,-6-1 16 0,-6-2 0 16,-6-7 16-16,-7 1 0 0,-2 1 0 0,-7 2 0 15,-5-1-128-15,-6 4-32 0,-4 2 0 0,-6 9 0 16,-6 0-240-16,-6 4-48 0,-3 1-16 0,-7 8 0 15,-3 2-224-15,-7 5-192 0,-8 6 48 0,-7 8 0 16,-9 3-1856 0,-8 6-368-16,-4 3-80 0</inkml:trace>
  <inkml:trace contextRef="#ctx0" brushRef="#br0" timeOffset="85375.72">4132 18182 3679 0,'0'0'320'0,"0"0"-320"0,0 0 0 0,0 0 0 0,0 0 1440 0,0 0 224 16,0 0 32-16,0 0 16 0,0 0-1136 0,0 0-208 15,0 0-48-15,0 0-16 0,0 0 64 0,0 0 16 16,0 0 0-16,0 0 0 0,0 0 320 0,0 0 64 16,0 0 0-16,0 0 16 0,0 0 208 0,0 0 32 15,0 0 16-15,0 0 0 0,0 0-112 0,6-8-32 16,-1 1 0-16,0-3 0 0,-2 1-240 0,1-4-48 16,5-5-16-16,0 2 0 0,0-3-208 0,2 0-32 15,-2-7-16-15,3 2 0 0,0-1-128 0,1-5-16 16,0 4-16-16,1-4 0 0,2 1-176 0,2 2 160 15,-5-3-160-15,3 5 160 0,1-3-160 0,1 3 0 16,0 0 0-16,1 1 0 0,1 0 0 0,3-3 0 16,-2 3 0-16,5-2 0 0,3 2 0 0,2 1 0 15,-3-3 0-15,2 2 0 0,-1-2 0 0,2 3 0 0,-4 3 0 0,0 1 0 16,-1 0 0-16,1 1 0 0,1 0 0 0,-2 3 0 16,-2 2 144-16,2 2-144 0,1-3 160 0,1 0-160 15,-1 4 160-15,3-2-160 0,0 2 160 0,2 1-160 16,2-1 128-16,1 4-128 0,-6-3 0 0,1 1 144 15,-2 4-16-15,-2-2-128 0,-5-2 192 0,1 6-64 16,1-1 0-16,-3 2 0 0,2 1 0 0,-2 3 0 16,-2-2-128-16,0 4 192 0,-2 0-192 0,1 3 192 15,-2-1-192-15,2 5 0 0,-1 2 144 0,-1 1-144 16,-2 0 128-16,-2 3-128 0,0-2 128 0,-1 4-128 16,-1 2 0-16,0 1 144 0,-3 3-144 0,0 0 0 15,-1 0 192-15,-1 3-192 0,-1-2 192 0,-1 3-192 16,1 2 336-16,-2 0-32 0,-2 1-16 0,1-1 0 15,-3 1 48-15,2 0 16 0,0 0 0 0,0-3 0 16,-1 0-160-16,2 0-48 0,0-1 0 0,0-1 0 0,0 1-144 0,0-3 0 16,0 2 0-16,0-5 128 0,0-3-128 0,0-1 0 15,2-1 0-15,-2-2 0 0,-2 0 128 0,0-2-128 16,-2-5 0-16,1 2 128 0,3-11-128 0,-3 9 128 16,3-9-128-16,-6 9 128 0,6-9-128 0,-7 5 128 15,7-5-128-15,-9 2 128 0,9-2-416 0,-8-3-96 16,2-2 0-16,1-3-16 15,1 0-1664-15,0-2-336 0,-1 0-64 0,1-3-9056 16</inkml:trace>
  <inkml:trace contextRef="#ctx0" brushRef="#br0" timeOffset="85677.17">5504 17956 13823 0,'0'0'1216'0,"-5"13"-960"0,0-5-256 0,1 5 0 16,0-3 1408-16,2 3 256 0,0 1 32 0,1-4 16 15,1 2-1152-15,0-1-240 0,0-11-32 0,0 11-16 16,3 1-272-16,-1 1 128 0,-2-13-128 0,7 10 0 16,0 0 192-16,2-5-64 0,1 0 0 0,3 0-128 15,2-5 672-15,3-1 32 0,2-3 0 0,3-1 0 16,-1-3 80-16,2-4 32 0,0-1 0 0,0 2 0 15,-1-2-64-15,-1-2-16 0,-1-3 0 0,1-1 0 16,-4 0-128-16,2 0-32 0,2 0 0 0,-1-2 0 0,-3 1-256 16,-3 0-64-16,-1 2-16 0,-1 2 0 0,-1 0-240 0,-2 3 0 15,0 1-144-15,-4 3-9488 16,-1-3-1888-16</inkml:trace>
  <inkml:trace contextRef="#ctx0" brushRef="#br0" timeOffset="86680.86">4552 17670 11055 0,'0'0'976'0,"0"0"-784"0,0 0-192 0,0 0 0 0,0 0 1296 0,0 0 224 15,0 0 32-15,0 0 16 0,0 0-720 0,0 0-144 16,0 0-16-16,8-4-16 0,-8 4-64 0,8-8-16 16,-1 2 0-16,0 2 0 0,4-5-112 0,-1 2-32 15,0-6 0-15,1 0 0 0,1 1 0 0,1-2 0 16,-1-2 0-16,3 1 0 0,1-3-112 0,2 0-16 15,2-1-16-15,-2 0 0 0,-1 0-112 0,3 0 0 16,2 0-16-16,1-1 0 0,-2-1-16 0,1 0 0 16,3 2 0-16,0 0 0 0,0 0 32 0,2 1 16 15,1 0 0-15,3 3 0 0,0 3-48 0,2 0-16 16,1-5 0-16,0 3 0 0,0 4-144 0,2-4 128 0,-2 0-128 16,4 1 128-16,4 2-128 0,4-4 0 0,1-1 0 0,6 2 128 15,5 2-128-15,1-2 0 0,5-2 0 16,-2 2 0-16,-1 0 0 0,3 3 0 0,-1-3 0 0,0 4 0 15,0 1 0-15,3 0 0 0,0 1 0 0,-3 5 0 16,-6-2 0-16,-1 2 0 0,0 2 0 0,-2 1 0 16,0 2 0-16,-2 3 0 0,0 0 0 0,-1 2 0 15,-2 3 128-15,-2-2-128 0,-1 2 192 0,-1-3-64 16,-3 4 0-16,3-5 0 0,1 4 0 0,1-1 0 16,1 1-128-16,2-1 128 0,3 3-128 0,-1 0 128 15,-4-3-128-15,-3 3 0 0,-3-4 144 0,-2 3-144 16,-2 0 0-16,-3-2 128 0,-2 2-128 0,0-2 0 15,2 3 0-15,-5-2 0 0,-3-1 0 0,0 0 128 0,1 1-128 16,0 1 0-16,-2-2 0 0,0 3 128 0,-3-2-128 0,-1 3 0 16,1 0 128-16,-1 1-128 15,0-2 0-15,-1 2 0 0,1 2 0 0,3 0 128 0,-2 0-128 16,-1 2 0-16,-3 0 0 0,4 0 128 0,1-4-128 0,0 2 0 16,0 2 0-16,-1-2 0 0,-3 1 0 0,1-2 0 15,-2 0 0-15,0-1 0 0,-1-2 0 0,2 1 144 16,-5 1-144-16,-1 0 0 0,0-2 352 0,-1 4-32 15,-2-1-16-15,1 0 0 0,-2-1 48 0,0-3 16 16,-1 3 0-16,0 2 0 0,-1-4-80 0,-5 0-16 16,1 1 0-16,0 2 0 0,0-3-112 0,0 1-32 0,1 0 0 0,-3 1 0 15,-1-3-128-15,1 3 0 0,0 0 144 16,2 3-144-16,-4-3 0 0,1 2 0 0,1 3 0 16,-1 0 128-16,-1 1-128 0,1-3 0 15,-1 1 0-15,4-1 128 0,-1-2-128 0,-1-2 0 0,2-2 0 0,-3 2 0 16,-1-13 0-16,3 11 0 0,-3-11 0 0,2 12 128 15,-2-12-128-15,0 0 0 0,2 11 128 0,-2-11-128 16,0 0 0-16,0 0 144 0,0 0-144 0,0 0 0 16,0 0 160-16,0 0-160 0,0 0 128 0,0 0-128 15,0 0 0-15,0 0 0 0,0 0 0 0,0 0 0 32,0 0-2384-32,0 0-368 0</inkml:trace>
  <inkml:trace contextRef="#ctx0" brushRef="#br0" timeOffset="87004.42">8139 17994 23039 0,'0'0'2048'0,"0"0"-1648"0,0 0-400 0,0 0 0 0,0 0 1200 0,3 13 144 16,0-6 48-16,4 3 0 0,3-2-800 0,-1 3-144 15,2 0-48-15,2-1 0 0,0-1-208 0,3 1-64 16,2 1 0-16,0 0 0 0,-3-3-128 0,4-1 0 16,4-1 0-16,-1 0 0 0,-1-4 128 0,0-4-128 15,-2-4 0-15,1-2 128 0,0-3 160 0,3 0 32 16,0-5 0-16,0-3 0 0,-1-2 336 0,0-6 80 16,1 3 16-16,0-3 0 0,0 0-336 0,0-2-64 0,-5 1-16 0,1-1 0 15,-1 1-112-15,-1 0-32 0,0-2 0 0,-2-1 0 16,-2 2-192-16,-2-2 0 0,-2 1 0 0,-5 3 0 31,1-1-2000-31,-5 4-448 0</inkml:trace>
  <inkml:trace contextRef="#ctx0" brushRef="#br0" timeOffset="88070.15">5376 17324 11967 0,'-13'3'1072'0,"13"-3"-864"0,-6 3-208 0,6-3 0 15,-8 4 1216-15,8-4 192 0,0 0 32 0,0 0 16 16,0 0-640-16,0 0-128 0,0 0-32 0,0 0 0 16,0 0-368-16,10-5-80 0,0-4-16 0,2 2 0 15,0-4 48-15,4 3 0 0,-1-5 0 0,3 0 0 16,1-1-240-16,1-1 144 0,2 0-144 0,2-2 128 16,1 2 48-16,3 0 0 0,1-3 0 0,5 0 0 15,0 0 80-15,0 0 32 0,2 1 0 0,-1-1 0 16,1 1 64-16,2 2 16 0,0-1 0 0,4 0 0 15,1-1-96-15,3 1-16 0,1 1 0 0,3 2 0 16,2 4-32-16,3-3-16 0,-2 3 0 0,0-4 0 16,1 0-80-16,3 2 0 0,3-2-128 0,3-1 192 0,3 2 0 15,2 0-16-15,-1-3 0 0,0 1 0 0,1-1-176 0,-1-1 0 16,0 4 0-16,5-2 128 0,3 1-128 16,0 2 0-16,-3-2 144 0,-1-1-144 0,-1 2 0 15,3 3 144-15,2 3-144 0,-2-2 0 0,-1 2 160 0,-1-1-160 16,-4-1 128-16,-1 3-128 0,2-3 128 0,2 4-128 15,1 2 0-15,-1 2 128 0,-2-3-128 0,0 1 0 16,-4-3 144-16,3 2-144 0,0 1 128 0,2 0-128 16,0 1 160-16,0 1-160 0,0-1 0 0,-3 1 128 15,-1 1-128-15,1 3 0 0,0 0 0 0,3 1 0 16,0 0 128-16,1-1-128 0,-4 1 0 0,1 2 0 16,-5-3 0-16,0 4 0 0,0 1 0 0,2-2 0 15,1 3 0-15,-2 2 0 0,0-4 0 0,-2 2 0 16,-4-3 0-16,1 5 0 0,-3-3 0 0,1 3 0 0,1 1 0 0,2-1 0 15,-6 0 256-15,-1 1-64 0,0-4 0 0,-2 4 0 16,-1-3 64-16,-2 1 16 0,-2 3 0 0,-2 0 0 16,2-1-128-16,-2 1-16 0,-1 1-128 0,-3 2 192 15,1-2-192-15,-2 0 0 0,-3 0 0 0,-2 2 0 16,-3-1 128-16,-4 0-128 0,0-2 0 0,-2 2 144 16,0 2-144-16,-2 0 0 0,-5 1 0 15,1 0 128-15,0 1-128 0,0 1 0 0,-3-1 144 0,-1 4-144 16,0-1 0-16,-1 1 0 0,-1 3 0 0,0-3 0 15,-1 1 0-15,-2-1 0 0,-1 2 0 0,-2 1 0 16,0-2 0-16,1 3 0 0,-2-3 128 0,-1 3-128 16,0-2 192-16,-1 2-16 0,-3-2-16 0,0 2 0 15,-2 3 144-15,1-3 16 0,-2 1 16 0,3-1 0 16,-3 3 32-16,1-1 0 0,-1-3 0 0,2 2 0 0,0 3-112 16,0-4 0-16,-2 1-16 0,3 0 0 0,0-1-240 0,-1 1 144 15,-1-4-144-15,2-1 128 0,0 0-128 0,0-3 0 16,0 2 0-16,2 0 0 0,2-2 0 0,-2-4 128 15,1-1-128-15,-1-4 0 0,1 2 0 0,-1 0 0 16,-2-14 0-16,3 10 0 0,-1 1 0 0,-2-11 0 16,0 0 128-16,0 0-128 0,4 9 0 0,-4-9 0 15,0 0 0-15,0 0 0 0,0 0-192 0,0 0-64 16,0 0 0-16,0 0-16 16,0 0-2032-16,7-9-416 0</inkml:trace>
  <inkml:trace contextRef="#ctx0" brushRef="#br0" timeOffset="88429.17">11153 17845 20271 0,'0'0'896'0,"0"0"192"0,0 0-880 0,0 0-208 0,0 0 0 0,4 10 0 15,-2 2 848-15,5 1 128 0,-4-1 32 0,5 3 0 16,1 3-688-16,-1 1-128 0,-1 2-16 0,0 3-16 0,0-1 32 16,1 1 0-16,2 0 0 0,1-2 0 0,1-1 160 0,1 1 32 15,2-1 16-15,1-3 0 0,0-5 160 0,0 0 16 16,1-1 16-16,0-5 0 0,4-1 48 0,-1-2 16 15,0-4 0-15,-1 0 0 0,-1-5 16 0,1-2 0 16,0 0 0-16,0-6 0 0,3-3-240 0,-2-3-48 16,-2-2-16-16,0-2 0 0,0-2-224 0,1-3-144 15,0-3 192-15,0-3-192 16,0-1-896-16,1-4-272 0,1 1-64 0,-2-2-13168 0</inkml:trace>
  <inkml:trace contextRef="#ctx0" brushRef="#br0" timeOffset="89720.8">5245 17353 15599 0,'-17'10'688'0,"8"-4"144"0,0 2-656 0,0-1-176 0,1 0 0 0,1 2 0 16,1-4 832-16,6-5 144 0,-7 8 32 0,7-8 0 16,-6 5-384-16,6-5-80 0,0 0-16 0,0 0 0 15,0 0-96-15,0 0-32 0,0 0 0 0,0 0 0 16,10-11-96-16,0 2-32 0,1-3 0 0,1 1 0 16,9-3-112-16,0-3-32 0,2 0 0 0,4-6 0 15,-3-1-128-15,7 1 0 0,4-4 0 0,5 3 0 16,3-4 0-16,4 1 128 0,1-1-128 0,5 2 0 15,1-2 224-15,1 2-32 0,-5-3-16 0,6 2 0 16,0 1 160-16,3 1 48 0,2-1 0 0,5 3 0 16,4 1-160-16,0 2-32 0,-3-4 0 0,5 0 0 15,2 1-32-15,4-3-16 0,2 2 0 0,2 3 0 16,2-5-144-16,0 2 0 0,-1-1 0 0,2-3 0 16,4 3 0-16,1-3 0 0,3 3 144 0,0-3-144 15,0 1 128-15,3-2-128 0,1 1 160 0,2 1-160 16,-4 0 192-16,-1 1-64 0,-1 3-128 0,4-2 192 0,3 2-192 0,-2 3 128 15,-4-3-128-15,3 2 0 0,3 6 128 0,-2-1-128 16,1-1 0-16,-1-2 0 0,-3-3 0 16,2 5 128-16,1 1-128 0,-2 1 0 0,-4-1 128 0,-1 0-128 15,-3 2 176-15,2 4-176 0,2 0 256 0,-2 4-48 16,-3-5-16-16,-2 6 0 0,-3 2-64 0,2 1-128 16,1 2 176-16,2 0-176 0,-7 0 128 0,-1 0-128 15,1-2 0-15,3 2 0 0,-1 0 128 0,2 0-128 16,0 0 0-16,-4 0 0 0,-2-2 0 0,-1 2 0 15,2 2 0-15,2 2 0 0,2-2 0 0,-4 1 0 0,-4-1 128 16,-2 2-128-16,0 1 0 0,2-1 0 16,0-2 0-16,1 2 0 0,-3 1 0 0,-5 3 0 0,-3-4 0 0,0 5 0 15,-2 0 0-15,4 3 0 0,1 0 0 0,-2 2 0 16,-2 0 192-16,-1 1-64 0,-3 0 0 0,-3-1-128 16,-2 0 224-16,2 3-64 0,-2 2-16 0,2-1 0 15,0-1-144-15,-1 0 0 0,-4-1 144 0,-2 1-144 16,-3-1 0-16,0 2 0 0,-3 0 0 0,0 1 128 15,-1 0-128-15,-1 1 0 0,0 2 0 0,0 6 128 16,-2-3-128-16,1 3 0 0,-3-3 0 0,-1 1 128 16,-3-2-128-16,1 3 144 0,-2-3-144 0,-1 3 160 15,-3 1-160-15,1 0 128 0,-1-1-128 0,-1 2 128 16,-1-2 0-16,0 0-128 0,-2-2 192 0,1 4-64 16,-1-1 0-16,1 0-128 0,-4-2 192 0,0 2-64 0,-3-3 0 0,1 3-128 15,-1-2 192-15,1 2-64 0,-5-1 64 0,-1 0 16 16,-1-2 0-16,-1 3 0 0,2-4-32 15,-1 5-16-15,-2-1 0 0,0 0 0 0,0 0-160 0,-1-2 128 16,2 3-128-16,-2-2 128 0,0 2-128 0,-1-2 0 16,0 2 0-16,-2-4 0 0,0 3 0 0,-1-2 0 15,-1 2 144-15,-1-2-144 0,-2 3 192 0,1 1-48 16,-2-5 0-16,-1 3 0 0,-1-2 160 0,1 1 16 16,-1-1 16-16,-2 3 0 0,1-2 0 0,-2 2 0 15,0-2 0-15,0 1 0 0,-1-5-16 0,1 1-16 16,1 1 0-16,-3-2 0 0,1 0-112 0,0 1-32 15,-1-2 0-15,2-1 0 0,-1-2-160 0,2 0 0 16,0-1 144-16,-1 0-144 0,0-3 0 0,0-2 128 0,0 0-128 0,-1-3 0 16,4 1 0-16,0-3 0 0,1-8 0 15,0 0 0-15,-1 10 0 0,1-10 0 0,0 0 0 0,0 0 0 16,0 0-224-16,0 0-64 0,0 0-16 0,0 0 0 31,3-10-400-31,2 1-64 0,-2-2-32 0,-1 2 0 16,1-4-2256-16,-3-1-448 0,-1-1-80 0</inkml:trace>
  <inkml:trace contextRef="#ctx0" brushRef="#br0" timeOffset="90008.4">14120 17796 20271 0,'-22'-4'896'0,"9"3"192"0,2-1-880 0,-1 4-208 0,2 0 0 0,3 3 0 0,0 5 1664 0,1-1 272 16,-2 3 64-16,2-1 16 0,0 3-1424 0,2 4-272 16,-3 2-64-16,4 6-16 0,-1-3-240 0,1 6 0 15,2-3 0-15,-3 6 0 0,3-1 0 0,1-3 0 16,1 1 0-16,3-5 0 0,1-2 208 0,3-2-48 16,2-6-16-16,1-1 0 0,6-2 496 0,2-6 80 15,3-1 32-15,3-5 0 0,4-3 80 0,5-9 32 16,1-2 0-16,0-4 0 0,6-4-416 0,4-1-64 15,3-4-32-15,7 1 0 16,3-5-1680-16,9-3-336 0</inkml:trace>
  <inkml:trace contextRef="#ctx0" brushRef="#br0" timeOffset="94215.76">18225 17782 7359 0,'0'0'656'0,"0"0"-528"0,0 0-128 0,0 0 0 0,0 0 2160 0,5-8 400 16,1-3 64-16,-3 4 32 0,-3 7-1264 0,0 0-256 16,3-10-48-16,-2 4-16 0,-1 6-112 0,0 0 0 15,0 0-16-15,-1-12 0 0,-3 3-48 0,0 2 0 16,4 7 0-16,-10-4 0 0,0 1-256 0,-3 2-48 15,-1 0-16-15,-2 1 0 0,-3 1-96 0,-2-1-32 16,-2-1 0-16,1 1 0 0,-3 0 272 0,1 0 48 16,0-1 16-16,0 1 0 0,1-2-160 15,0-2-48-15,0 1 0 0,0-1 0 0,-1 1-256 0,3 0-48 16,-3-5-16-16,3 3 0 0,1 1-64 0,1-2-32 16,1-2 0-16,4 3 0 0,1-1 32 0,3 2 0 0,0 1 0 0,2 2 0 15,8 1-192-15,-7-1 0 0,7 1 144 16,-9 2-144-16,0 1 0 0,3 3 0 0,0 3 0 15,1 2 0-15,2 0 0 0,-1 3 0 0,-1 3 0 0,0 1-128 16,2 4 128-16,2 4 0 0,-1 0 0 0,1 7 0 16,1 1 0-16,0 4 0 0,0 2 0 0,0 6 0 15,-1-2 0-15,0 4 0 0,-2 1 0 0,-1-2 0 16,-1 1 0-16,1 2 0 0,-3-6 0 0,-1 2 0 16,1-3 0-16,-2 3 0 0,0-3 0 0,-1 4 0 15,1-4 0-15,-1 6 0 0,1-6 0 0,-2 4 0 16,-1 1 0-16,-1 0 0 0,3 1 0 0,-3 2 0 15,4-2 0-15,0-1 0 0,2 2 0 0,0 0 0 16,2-2 0-16,3-5 0 0,-1 0 0 0,2-3 0 16,0-5 0-16,2-3 0 0,0-3 0 0,0 1-128 15,2-6 128-15,0-1 0 0,-1-6 0 0,1-1-128 0,-1-2 128 0,2-6 0 16,-4-8 0-16,0 0 0 0,0 0 0 0,0 0 144 16,0 0-144-16,0 0 0 0,0 0 176 15,0 0-176-15,0 0 160 0,0 0-160 0,0 0 0 0,6-6 128 16,-6 6-128-16,11-5 0 0,-4-1 0 0,2-1 0 15,2 4 0-15,0-5 0 0,0-1 0 0,6 3 0 16,4-2 0-16,6 2 0 0,3-5 0 0,5 5 0 16,7-1 128-16,1 1-128 0,3 3 0 0,-1-1 0 15,2-1 0-15,-1 1 0 0,1 0 0 0,-1 2 0 16,-3 0 0-16,0 1 0 0,1-2 0 0,-1 0 0 16,0 1 0-16,-1 0 0 15,-3-2-640-15,0 1-160 0,-1-4-32 0,-6-1-15504 16</inkml:trace>
  <inkml:trace contextRef="#ctx0" brushRef="#br0" timeOffset="95017.98">20742 17679 19919 0,'-6'-13'880'0,"6"13"192"0,-4-14-864 0,0 1-208 0,3 3 0 0,0-3 0 0,-1 3 1296 0,2 3 224 16,-1-5 32-16,1 6 16 0,0-3-512 0,0 9-96 16,1-9-32-16,-1 9 0 0,4-10-288 0,3 2-48 15,-2 3-16-15,1-2 0 0,3 1-192 0,0 0-32 16,4-2-16-16,-2 5 0 0,0-4 16 0,2 2 0 15,0 3 0-15,0 2 0 0,-1 2-160 0,0 3-48 0,-1-1 0 0,-1 0 0 16,0 2-144-16,-1 4 0 0,-1-1 144 0,-2 4-144 16,-1 2 0-16,1 4 144 0,-5 2-144 0,0 5 0 15,-2 5 224-15,0 2-64 0,-3 1-16 0,0 4 0 16,0 3 80-16,2 2 16 0,-2 7 0 0,-1-1 0 16,1 2-96-16,1 4-16 0,1 1 0 0,2-3 0 15,1-4-128-15,0 0 128 0,-1-1-128 0,3-2 128 16,2 1-128-16,0 2 0 0,0-6 0 0,1-1 128 15,1-2-128-15,2 1 0 0,-2-3 144 0,2-1-144 16,-1-4 0-16,-1 1 128 0,0 2-128 0,2-3 0 16,-2-4 192-16,1 0-48 0,-2 1 0 0,2-1 0 15,1 1 48-15,-2 1 0 0,0-4 0 0,0 4 0 16,0 0-192-16,3-4 0 0,-4-2 144 0,1 0-144 0,-1 3 0 16,0-2 128-16,2-2-128 0,-2 1 0 0,1 0 0 0,-3 0 0 15,2-1 0-15,-2-4 128 0,0 1-128 0,-3-1 0 16,1-2 0-16,2 0 128 0,-4 0-128 0,0-2 0 15,1-3 128-15,1-4-128 0,-1 1 288 0,0 0-16 16,1-4 0-16,-1 3 0 0,-1-9 128 16,2 12 32-16,-2-1 0 0,0-2 0 0,0 1-16 0,0-10 0 15,-2 9 0-15,-1 3 0 0,-1-5 32 0,1 3 0 16,0-3 0-16,-2 3 0 0,-3-2 96 0,1 2 32 16,-5-4 0-16,1 3 0 0,-4-1-128 0,-1 0-32 15,-4-1 0-15,-2 0 0 0,-3 2-208 0,-2-1-32 16,-3 1-16-16,-1-4 0 0,0 0-160 0,-1 0 0 15,-3-4 0-15,2-2 128 0,-2-4-352 0,0-3-80 16,1-4-16-16,1-9 0 16,1-8-3152-16,-1-8-640 0</inkml:trace>
  <inkml:trace contextRef="#ctx0" brushRef="#br0" timeOffset="96083.22">18140 8866 22111 0,'-16'-6'976'0,"6"2"208"0,-2 3-944 0,-1-3-240 0,1 0 0 0,-5 4 0 15,-2 0 848-15,-1 0 128 0,-2-1 32 0,-3 0 0 16,-5-2-496-16,-3 1-80 0,-3-1-32 0,-5-3 0 15,-1-1-128-15,0 2-16 0,-1-4-16 0,3 3 0 0,0 1 32 0,-1-1 16 16,-1 1 0-16,1 2 0 0,1-1 48 0,-2-1 16 16,-3 1 0-16,2 0 0 0,0 2-192 0,3-2-32 15,2-2-128-15,4 3 192 0,2 1-192 0,2 0 176 16,2 2-176-16,2 0 160 0,2 3-160 0,1 0 0 16,2 0 0-16,-1 4 0 0,3-4 0 0,2 4 0 15,3 2 0-15,2 1 0 0,-1 4 0 0,3 5 160 16,1 3-16-16,1 4 0 0,2 6-144 0,2 2 128 15,-2 6-128-15,-1 0 128 0,2 6-128 0,-2 4 0 16,-3 10 0-16,-2 2 0 0,2 6 0 0,-3 5 0 16,-1 3 0-16,-1 4 0 0,-3 7 0 0,0 0 0 0,1 5 0 15,-4-1 0-15,1 3 0 0,0 3 0 0,2-2 0 16,0 2 0-16,-1 1 128 0,2-4 0 0,2 0 0 16,0-5 0-16,4-5 64 0,0-4 16 0,2-3 0 0,3-3 0 15,-2 0 80-15,3-4 16 0,0-2 0 0,1-5 0 16,1 0-304-16,-1-3 128 0,0-3-128 0,4 0 0 15,-2-6 144-15,2-2-144 0,0-4 0 0,2-3 144 16,-1-2-144-16,2-3 0 0,-1-2 0 0,1-4 0 16,-1-185 0-16,1 361 128 0,-3-184-128 0,0 1 0 15,0-4 0-15,1-1 0 0,2-1 0 0,-2-3 0 16,2-4 0-16,-1 0 0 0,2-3 128 0,1 1-128 16,0-3 128-16,2-1 0 0,3 0 0 0,1-1 0 15,3 0 208-15,1 0 48 0,1 1 0 0,3-2 0 16,4 0-64-16,3 0-16 0,0-2 0 0,4-1 0 0,3 0-176 0,0-3-128 15,4 1 144-15,-1-3-144 16,2 0 0-16,1-2 128 0,2 2-128 0,1-1 0 16,0 3 0-16,1-1 0 0,3 2 0 0,1-2 0 0,1 0-320 0,0 0 0 15,2-1 0-15,-4-1 0 16,-2-4-192-16,2 2-32 0,-1-2-16 16,-1 2 0-16,-1-3-2480 0,2-2-496 0,18-8-112 0,-4-3 0 15</inkml:trace>
  <inkml:trace contextRef="#ctx0" brushRef="#br0" timeOffset="96785.18">19494 8997 18431 0,'-27'-18'1632'0,"12"5"-1312"0,1 0-320 0,1 1 0 0,3 0 928 16,3-2 112-16,0 0 32 0,2 2 0 0,1 0-272 15,3 0-48-15,1 1-16 0,3-1 0 16,0 3-192-16,4-2-32 0,0 1-16 0,4 1 0 0,1 4-224 0,3-4-32 16,2 1-16-16,1-2 0 0,1 4-224 0,0-3 128 15,0 0-128-15,0-1 0 0,0 3 0 0,1 2 0 16,0 0 0-16,-1 3 0 0,-3 0 176 0,-2 2-176 16,-1 3 192-16,-3 3-192 0,-2 1 304 0,-2 0-48 15,0 3-16-15,-1 3 0 0,-1-1 160 0,-3 4 48 16,-2 4 0-16,-3 7 0 0,-1-1 64 0,-2 4 0 15,-6 7 16-15,0 9 0 0,-3 3-160 0,-2 10-48 16,-2 2 0-16,-2 7 0 0,4 2-320 0,0 4 144 16,2-2-144-16,2 2 0 0,1-1 0 0,4 2 0 0,-1 1 0 0,4-1 0 15,5 0 0-15,1-1 0 0,2-2 0 0,3 0 0 16,0 1-224-16,3-3 48 0,2-3 16 16,1-2 0-16,2-1 160 0,1-1-160 15,0-4 160-15,3-2-160 0,2 1 160 0,0 1 0 16,0-3 0-16,1 0 0 0,2 0 0 0,-1-2 0 0,0 1 128 0,-1-2-128 15,-3-1 0-15,2 2 144 0,0 0-144 0,0 0 0 16,-1-2 160-16,1 0-160 0,-4-1 128 0,-1-7-128 16,-1 0 160-16,-2-5-160 0,-2-3 192 0,-3-1-192 15,-2-7 288-15,-3 1-48 16,-1 2-16-16,-2-4 0 0,-3 2 96 0,-5-5 32 0,-1 1 0 0,-4-3 0 16,-3-3 160-16,-3 0 48 0,-6-2 0 0,-3-1 0 15,-5 2 256-15,-3-3 48 0,-6 0 16 0,-3 1 0 16,-2-2-80-16,-5 0-16 0,-7-2 0 0,-2-4 0 15,1 1-272-15,1-4-48 0,3 0-16 0,0 3 0 0,2-2-304 16,6 2-144-16,1-1 128 0,5-2-128 16,1 4-1424-1,4-2-368-15,5-1-80 0</inkml:trace>
  <inkml:trace contextRef="#ctx0" brushRef="#br0" timeOffset="98518.33">23090 17447 7359 0,'0'0'656'0,"0"0"-528"16,0 0-128-16,0 0 0 0,4-7 3200 0,-4 7 592 16,0 0 128-16,0 0 32 0,0 0-2576 0,0 0-512 15,0 0-96-15,-9 2-32 0,-1 2-240 0,-6 1-48 16,-3-1-16-16,-2-1 0 0,-5 0-64 0,0 1-16 16,-4 0 0-16,0-1 0 0,-2-2 288 0,-1-1 48 0,0-1 16 0,1-2 0 15,2-1-64-15,-1 0-16 0,1-1 0 0,-1 0 0 16,-1-1-176-16,2 1-48 0,-1 0 0 15,2-2 0-15,3 1-224 0,1 2-48 0,1 2-128 0,4-1 192 16,1-1-192-16,2 4 0 0,3 4 128 0,2-1-128 16,0 0 0-16,2 0 0 0,1 1 128 0,3 2-128 15,-2-1 0-15,3 4 0 0,0 1 128 0,2 6-128 16,1-1 0-16,1 4 0 0,-1 0 0 0,0 5-160 16,-1 7 160-16,1 3 0 0,-3 0 0 0,-2 6 0 15,0 0 0-15,-4 7 0 0,-1-1 0 0,-1 4-128 16,-1 2 128-16,1 0 0 0,-1 1 0 0,0 3 0 15,0 4 0-15,0 0 144 0,2-2-16 0,-1 1-128 16,0-1 176-16,2-1-176 0,-1-1 160 0,2-2-160 16,0 0 144-16,0-4-144 0,0-7 128 0,0 3-128 0,2-2 128 0,-2 1-128 15,-2-7 0-15,0 0 128 0,-1-1-128 16,-1 1 0-16,0 0 0 0,0-1 0 0,0 1 0 16,1-5 128-16,2-4-128 0,1-2 0 0,1-1 0 15,2-9 0-15,4-3 0 0,-1-5 0 0,1 0 144 0,3-9-144 16,0 0 160-16,0 0-160 0,0 0 320 0,0 0-48 15,0 0 0-15,0 0 0 0,0 0 32 0,0 0 0 16,0 0 0-16,0 0 0 0,0 0-96 0,4-11-16 16,0 0 0-16,-4 11 0 0,0 0-48 0,0 0-16 15,0-8 0-15,0 8 0 0,1-12-128 0,-1 12 0 16,0 0 0-16,0 0 0 0,4-10 0 0,0 0 0 16,-4 10-224-16,4-8 80 15,-1-2-304-15,1 1-64 0,0-4-16 0,1 2 0 16,1 1 224-16,0-4 48 0,-1-1 16 0,1 1 0 0,-2 0 240 0,1-3 0 15,1-1 0-15,2 0 0 16,-1 1-1152-16,2-2-176 0,0-2-32 0,-1 1-16 16,-2 0-1456-16,3-2-304 0</inkml:trace>
  <inkml:trace contextRef="#ctx0" brushRef="#br0" timeOffset="99947.61">22815 16764 12895 0,'3'-20'1152'0,"1"10"-928"0,1-1-224 0,0-1 0 15,0 4 1776-15,0-3 304 0,-2 5 64 0,-3 6 16 16,0 0-816-16,0 0-144 0,-3-9-48 0,3 9 0 16,-9-5-144-16,-1 4-48 0,-3 3 0 0,1 3 0 15,0 2-512-15,-3 0-128 0,-3 5 0 0,0 2-16 16,-1 2-32-16,0 2 0 0,-1 2 0 0,-3 3 0 16,-2 5 80-16,-6 4 16 0,-3 6 0 0,-6 8 0 15,-2 6 64-15,-5 8 16 0,-2 6 0 0,2 8 0 16,-2 7-64-16,6 3-16 0,3 5 0 0,6 5 0 15,7 0-112-15,1-1 0 0,3 1-16 0,7 1 0 16,4-3-96-16,7-1-16 0,0-2 0 0,4-1 0 16,2-6 64-16,5 1 16 0,6 0 0 0,-2-2 0 15,4 2 64-15,0-3 16 0,0 1 0 0,1 0 0 0,2 6-96 0,-2-5-32 16,3-8 0-16,-2-1 0 0,1-3-160 0,-1-3 0 16,1-6 144-16,-2-1-144 0,-1 1 0 0,0-7 0 15,-4 0 0-15,0-6 0 0,-4-5 0 0,-1 0 0 16,-4-2 0-16,-1-4 0 0,-3-1 0 0,1-2 0 15,-3-6 0-15,1 0 128 0,-5-4-128 0,1-1 0 16,0 0 128-16,-1-7-128 0,0-3 128 0,0-3-128 16,2-7 160-16,7-3-160 0,-6-3 128 0,0-8-128 15,-1-6 0-15,2-3 0 0,0-3 0 0,0-8 0 16,3-7 0-16,0-2 0 0,2-9 144 0,0 0-144 16,3-1 128-16,-1-10-128 0,1-3 208 0,-2-6-32 15,1-1-16-15,-2-2 0 0,-2-4 96 0,5-8 0 16,-1-6 16-16,0-5 0 0,-1-2-144 0,1 1-128 0,2-3 144 0,4 1-144 15,-1-3 0-15,5 1 0 0,-1 1 0 0,5 6 0 16,-1 5 0-16,1 0 0 0,5 4 0 16,-1 6 0-16,2 5 0 0,2 3 0 0,1 2 0 0,1 9 0 15,-2 3 0-15,0 5 0 0,-4 3 0 0,3 6 0 16,-1 0 0-16,-1 4 0 0,-2 3 0 0,3 3 0 16,-2 1-320-16,3-1 64 0,0 1 0 0,0 5 0 15,-3-1-96-15,-1 5-16 0,2 3 0 0,-1 3 0 16,-1-1 96-16,-2 5 16 0,-5 0 0 0,-1 2 0 15,-2 4 96-15,-9 6 32 0,5-11 0 0,-5 11 0 16,0 0 128-16,0 0 0 0,-5-3 0 0,-4 3 0 16,-4 3 128-16,-2 4 0 0,-4-1 0 0,-3 6 0 0,-3-1-128 15,-2 6 144-15,-2 2-144 0,-2 6 160 16,1 2 80-16,-6 6 16 0,-3 2 0 0,-2 6 0 0,-4 4 128 16,1 5 16-16,-4 5 16 0,3 6 0 0,-2 9-16 0,3 11 0 15,0 11 0-15,8 7 0 0,1 9-80 16,5 10 0-16,2 8-16 0,6 11 0 0,4 6-32 0,3 4 0 15,1 3 0-15,7 1 0 0,7-2-272 0,3-4 128 16,5-6-128-16,6-14 0 0,4-5 0 16,5-16 0-16,-1-6 0 0,5-5 0 0,4-4 0 0,2-12 0 15,2-11 0-15,5-7 0 16,3-6-448-16,7-8 0 0,2-12 0 0,2-10 0 16,5-9-2112-16,-6-12-432 0,-3-12-80 15</inkml:trace>
  <inkml:trace contextRef="#ctx0" brushRef="#br0" timeOffset="100855.48">24924 17306 27647 0,'-19'-21'1216'0,"6"9"256"0,1-2-1168 0,0-1-304 0,2 0 0 0,0 3 0 0,0 1 304 0,1-1 0 16,4 2 0-16,-2 0 0 0,4 2 512 0,3 8 96 16,0 0 32-16,0 0 0 0,-3-8-176 0,3 8-48 15,0 0 0-15,0 0 0 0,14 0-400 0,-1 2-96 16,-2 2-16-16,3 2 0 0,3 8 0 0,3 5 0 16,3 3 0-16,1 10 0 0,7 3 48 0,-2 7 16 15,3 8 0-15,1 10 0 0,-2 9-80 0,4 14 0 0,-3 7-16 0,-4 9 0 16,-4 10-176-16,-4 6 192 0,-3 7-192 0,-2 1 192 15,-5-3-192-15,-2 2 160 0,-3 0-160 0,-3-2 160 16,-4-9-160-16,-5 0 128 0,0-2-128 16,-5-8 128-16,-6-10 48 0,-3-3 0 0,-3-7 0 0,-4 1 0 15,-2-4 272-15,-4 0 64 0,-3-8 16 0,0-4 0 16,-1-1-208-16,1-3-64 0,2-1 0 0,2-4 0 16,1-1-256-16,4-4 128 0,3-2-128 0,3-6 0 15,0-3 128-15,5-5-128 0,0-5 0 0,2-1 0 16,0-5 0-16,3-1 0 0,3-6 0 0,5-8 0 15,4-10 0-15,0 0-256 0,0 0 64 0,8-7 0 32,3-6-192-32,3-9-16 0,3-8-16 0,2-7 0 0,3-6 192 0,1-8 32 0,6-9 16 0,-4-2 0 15,-2 1 0-15,1-3 0 0,0 3 0 0,-3-4 0 16,-2 2 176-16,-1-8 0 0,-4-8 0 0,0 1-128 16,-4-2 128-16,-1-2 0 0,-3-7 0 0,-1-8 0 0,-2-5 128 0,-3-4-128 15,-3-2 160-15,1-3-160 0,-2-1 0 0,0 1 0 16,-4 3 0-16,1 5 0 0,-1 6 0 15,-5 1 0-15,2 7 0 0,-4 7-160 0,-2-1 160 0,-1 8 0 16,-2 5 0-16,2 4 0 0,0 4 0 0,-2 5 0 16,-2 2 0-16,1 7-128 0,0 2 128 0,5 6 0 15,1 4 0-15,1 4 0 0,1 5 0 0,2 0 0 16,0 5 0-16,2 3-128 0,3 3 128 0,2 6 0 16,2 1 0-16,2 9 0 0,0 0 0 0,0 0-160 15,0 0 160-15,11 4 0 0,-1 5-144 0,4 2 144 16,4 6 0-16,3 4-144 0,3 4 144 0,5 8 0 15,3 6 0-15,6 12 0 0,6 5 0 0,6 10 0 16,3 10 0-16,2 12 0 0,-3 6 0 0,-2 14 176 16,-6 11-176-16,1 9 192 0,-6 6-48 0,-3 14 0 0,-3 4 0 0,-9 7 0 15,-9 4-16-15,-10-5 0 0,-7-10 0 0,-9 1 0 16,-8-4 320-16,-5-10 64 0,-4-11 16 0,-2-6 0 16,-1-10-16-16,-1-11-16 0,-3-9 0 0,-1-15 0 15,1-9-496-15,-2-9 0 0,1-6 0 0</inkml:trace>
  <inkml:trace contextRef="#ctx0" brushRef="#br0" timeOffset="102004.36">21646 8419 35935 0,'-13'6'3200'16,"-1"1"-2560"-16,-1 4-512 0,-4 3-128 15,-3 4-1168 1,-1 1-256-16,-2 1-48 0,0 1-16 0,-2-1 1488 0,-1 3 160 0,3 0 96 0,-1 1 32 0,1 5 224 0,-1 2 64 15,1 2 0-15,-2 5 0 16,0 4-128-16,1 1-32 0,-1 7 0 0,0 5 0 0,-1 6-240 0,0 11-48 16,0 5-128-16,1 5 192 0,-4 4 48 15,3 13 0-15,-1 8 0 0,3 7 0 0,4 10-112 0,1 6-128 16,6 10 176-16,3 4-176 0,9 1 128 0,5 2-128 16,3 2 0-16,5-2 0 0,3 3 128 15,5-5-128-15,4-4 0 0,2-6 0 0,-1-13 0 0,-2-10 0 16,1-6 0-16,-3-14 0 0,-1-4 0 0,-2-10 0 15,-2-11 0-15,-1-5 0 0,-2-6 0 0,0-9 160 0,-3-4-160 16,-1-4 128-16,-1-4 16 0,-3-4 0 16,-1-7 0-16,1-4 0 0,-2-5 96 0,0-6 16 15,-1-9 0-15,0 0 0 0,0 0-64 0,0 0-16 0,4-14 0 0,0-4 0 16,-7-4-176-16,2-4 0 0,-1-3 144 16,-1-7-144-16,-2-4 176 0,-1-2-48 0,1-5 0 0,-1-4 0 15,1-4-128-15,-1-3 0 0,1-6 0 0,0-3 0 16,1-8 0-16,0-4 0 0,0-6 0 0,2-8 0 15,-1-7 0-15,5-2 0 16,-1-5-144-16,1-6 144 0,1-4-160 0,5-4 32 0,-3 2 0 0,5 3 0 16,3 6 128-16,0 3-208 0,0 3 80 0,0 7 128 15,1 3-128-15,1 6 128 0,-2 7 0 0,1 2 0 16,4 4 0-16,-2 5 0 0,2 9 0 0,0 4 0 16,-2 2-128-16,2 3 128 0,1 1 0 0,3 4 0 15,2 2 0-15,1-1-176 0,-1 4 176 0,2 0-128 0,-2 3-128 16,0 3-32-16,-3 3 0 0,-2 4 0 15,-3-2-32-15,-1 7-16 0,-3 1 0 0,3 4 0 0,-1 1 64 0,-1 2 16 16,1 2 0-16,-7 0 0 0,1 1 96 16,-2 4 32-16,-1-2 0 0,-3 4 0 0,-2 7 128 0,-2-7 0 15,2 7 0-15,-8-3 0 0,-6 1 0 0,-3 3 0 16,1 1 0-16,-4 4 176 0,0 2-176 0,-4 4 0 16,-3-2 0-16,-2 4 0 0,-5 1 0 0,-2 2 0 15,-1-1 0-15,-2 2 0 0,1 0 0 16,0 2 0-16,-2 2 0 0,2 6 0 0,-3-1 176 0,2 6-48 15,0 2-128-15,-3 3 192 0,-2 3 128 0,-1 6 32 16,1 1 0-16,1 8 0 0,0 5 32 0,2 12 16 16,1 9 0-16,3 9 0 0,5 6-32 0,3 15-16 15,2 8 0-15,8 9 0 0,8 5-176 0,7 10-48 0,8 8 0 0,8 1 0 16,7 2-128-16,11-4 0 0,5 0 0 16,7-14 0-16,3-12-352 0,4-11 48 15,1-12 16-15,-1-8 0 16,-4-7-144-16,-3-12-16 0,-2-12-16 0,-1-4 0 15,-1-14-32-15,1-4 0 0,2-7 0 0,-1-6 0 16,2-7-1744-16,2-9-336 0,1-8-80 0</inkml:trace>
  <inkml:trace contextRef="#ctx0" brushRef="#br0" timeOffset="103029.63">23616 8446 18879 0,'-23'-17'832'0,"7"11"192"0,-2-3-832 0,1 4-192 15,2 0 0-15,1-2 0 0,0 2 720 0,3 1 112 16,1 2 0-16,1 2 16 0,0 0-272 0,3 1-48 16,6-1-16-16,-7 8 0 0,1 5-304 0,2-2-64 0,0 3-16 0,4 4 0 15,1 3-128-15,3 3 160 0,1 1-160 0,4 5 160 16,3-1 176-16,3 7 48 0,3 3 0 0,2 3 0 15,4 8-64-15,2 5-16 0,0 6 0 0,0 5 0 16,0 5-112-16,-1 3-32 0,-4 1 0 0,1 3 0 16,-3 0 48-16,3 2 16 0,-2 3 0 0,-1 3 0 15,-4-2 304-15,-2-1 64 0,3 0 16 0,-2 3 0 16,-2-4 16-16,-3 3 0 0,-3 2 0 0,-2 1 0 16,-2-3-176-16,-2-3-16 0,-2 2-16 0,-3 3 0 15,-5-1-160-15,-1 0-48 0,0 2 0 0,-3-1 0 16,-5-2-80-16,-1-1-128 0,-1-4 176 0,2 1-176 15,-1-3 144-15,0-5-144 0,-2-4 0 0,2 0 144 0,-2-8-16 16,2-3-128-16,1-6 192 0,-2-2-64 0,2-2 0 16,3-5 0-16,-2-5 0 0,4-5 0 0,1-5-128 15,3-6 0-15,1-3 0 0,1-4 128 0,5-3-128 0,3-12 0 16,0 0 0-16,0 0 0 0,0 0 0 0,0 0 0 16,0 0 0-16,11-12 0 0,2-5 0 0,1-5 0 15,1-6 0-15,2-4 0 0,-1-3 0 0,2-2 0 16,2-5 0-16,1-5 128 0,0-5-128 0,-2-6 0 15,0-4 0-15,-1-8 0 0,0-5 0 0,0-5 0 16,-2 0 128-16,-1-5-128 0,2-5 0 0,-4-3 128 16,-7-6-128-16,2 0 128 0,-4-4-128 0,-2 1 0 15,2 3 144-15,-4-3-144 0,-1 3 0 0,-4 2 0 0,-7 3 0 0,4 0 128 16,-2 4-128-16,0 4 0 16,1-1 0-16,-2 2 0 0,-2 1 0 0,0 3 0 0,-1 1-144 0,-2 2 144 15,-3 3-192-15,-4-1 16 0,-3 2 16 0,1 1 0 16,-2-2-80-16,1 6-16 0,-4 8 0 0,4 1 0 15,0 9 0-15,2 3 0 0,0 2 0 0,2 4 0 16,2 5 112-16,0 3 16 0,3 5 0 0,2 3 0 16,1-2 128-16,1 6 0 0,7 4 0 0,0 4 0 15,-1 2 0-15,3 2-160 0,1 4 160 0,3 6 0 16,0 0 0-16,0 0 0 0,0 0 0 0,0 0 0 16,2 16-192-16,3 3 192 0,3 1-192 0,2 2 192 15,1 8-128-15,5 4 128 0,0 5 0 0,2 5 0 16,1 4 0-16,1 4 0 0,2 3 0 0,2 4 0 15,3 9 144-15,-2 3-144 0,-1 3 128 0,2 1-128 0,1 3 128 0,1-1-128 16,-3 2 0-16,0 1 128 0,-3 0 0 0,0 2 0 16,0 6 0-16,0 1 0 0,0 1 64 0,-2 6 0 15,-2 4 0-15,0-1 0 0,-2 3 96 16,-2 2 32-16,0 0 0 0,-5 2 0 0,-3 2 64 16,-2-1 0-16,-3-2 16 0,-2-1 0 0,-5 2 112 0,-3-1 32 15,-4 1 0-15,-3-2 0 0,2-4 160 0,-5-4 16 16,-3-2 16-16,2-3 0 0,1 0-320 0,0-8-64 15,-1-4-16-15,1-5 0 0,2-7-336 0,0-4 0 16,3-9 0-16,5-9-12944 16,5-5-2544-16</inkml:trace>
  <inkml:trace contextRef="#ctx0" brushRef="#br0" timeOffset="104447.4">26755 17161 15663 0,'-3'-10'1392'0,"3"-3"-1120"0,3 5-272 0,-1-4 0 15,1-1 1296-15,-3 5 208 0,-2-4 32 0,0 4 16 16,-2 0 96-16,0 0 16 0,-2-1 0 0,1 3 0 15,-4 2-304-15,0 1-48 0,-5 0-16 0,0 3 0 16,-2 2-720-16,-2 1-160 0,-1 3-32 0,-3 7 0 16,-2-2-208-16,1 6-48 0,-4 2-128 0,-2 5 192 0,-3-1-192 15,2 5 144-15,-2-3-144 0,0 4 128 16,0-6-128-16,1 1 0 0,1 1 144 0,4-5-144 0,3 0 272 0,3-1-16 16,1 0 0-16,5 2 0 0,5-2-128 0,0 1-128 15,4 2 144-15,2-3-144 0,2 1 128 16,3 0-128-16,2 0 0 0,3 1 0 0,1 3 0 0,4 2 0 15,1 5 0-15,2-1 0 0,0 0 0 0,2 3 0 16,-2 3 0-16,0 1 0 0,0 1 0 0,1 3 0 16,-4 3 0-16,1-6 0 0,-2-1 0 0,0-4 0 15,-2-1 0-15,-2-3 0 0,-2 2 0 0,-2 0 0 16,-3-4 0-16,-3 1 0 0,-1-5 0 0,-4 2 128 0,-5-1-128 0,-2-2 0 16,-2-3 128-16,-2-2-128 0,-4-3 176 15,0-2-176-15,-1-2 352 0,1 2-32 16,0-6-16-16,3 2 0 0,0-3-112 0,2-1-32 15,1 1 0-15,3 0 0 0,2-2-160 0,0-1 0 0,1 2 0 0,1 2 0 16,1-1 0-16,0-1 0 0,-1 0 0 0,1 2 0 16,0-1 0-16,1 3 0 0,2 1 0 0,1 0 0 15,0 2 0-15,1 5 0 0,1-1 0 0,3 5 0 16,3 0 0-16,1 5 0 0,-1 4 0 0,3 6 0 16,-1 1 0-16,0 1 0 0,-1 2 0 0,-2 8 0 15,1-1 0-15,-3 5 0 0,-2 2 0 0,-1 2 0 16,-3 5 0-16,0-3 0 0,0-4 0 0,1-1 0 15,-2 2 0-15,5-2 256 0,-1 1-32 0,6-4-16 16,2-2 160-16,4 1 16 0,3-5 16 0,5 0 0 16,3 1-144-16,6-8-48 0,4 1 0 0,5-1 0 15,1-4-208-15,6-4 0 0,2-3 0 0,1-5 0 16,2-2 0-16,3-8-320 0,5-1 64 0,6-4 0 16,5-1-2336-1,5-6-464-15</inkml:trace>
  <inkml:trace contextRef="#ctx0" brushRef="#br0" timeOffset="105208.63">28321 17227 18591 0,'-13'-5'832'0,"4"2"160"0,0-4-800 0,4 2-192 0,5 5 0 0,-6-5 0 16,2-3 1296-16,4 1 224 0,4-3 32 0,2 2 16 16,6-3-288-16,5 2-64 0,4-4-16 0,3 5 0 0,2-2-688 0,2 4-128 15,-1-3-16-15,1 4-16 0,1-2 96 0,3 1 0 16,1 4 16-16,1 2 0 16,-2 2 144-16,-1 6 32 0,-3-1 0 0,0 6 0 0,1 2-384 0,-2 4-80 15,-7 3-16-15,0 5 0 0,-4 3-160 0,-6 6 128 16,-4 2-128-16,-1 8 128 0,-6 3-128 0,-4 7 0 15,-4 4 0-15,-4 6 128 0,-5 4-128 0,-1-4 0 16,-1-1 0-16,1 1 0 0,0-4 0 0,2-1 0 16,2-4 0-16,2-2 0 0,3-2 0 0,4-2 0 15,2-2 0-15,4-2 0 0,3-4 0 0,3-1 0 16,4-3 0-16,5-3 0 0,3-1 128 0,4-2-128 16,-1-6 0-16,6 1 128 0,0-2-128 0,-1-5-224 15,-1-4 48-15,-1-3 16 0,0 0 160 0,-2-3-160 16,-2-6 160-16,-1-2-160 0,-1-5 160 0,-2 1 0 0,0-4 0 15,-1-4 0-15,-1 0 144 0,-3-2-144 0,2-2 192 16,-4 3-192-16,-3-3 176 0,-1 1-176 0,-2 3 160 0,-4-3-160 16,-2 5 400-16,3 7-16 0,-6-11 0 0,-2 8 0 15,3 0-112-15,5 3-16 0,-10 6-16 0,0 6 0 16,-1-1-240-16,5 8 0 0,-2 5 0 0,2 4 0 16,1 5 0-16,1 4 0 0,3 5 0 0,2-1 0 15,2 3 0-15,2 2 224 0,4 4-32 0,1-2-16 16,3 4-176-16,-2 0 160 0,2-1-160 0,-1 1 160 15,0 3-32-15,-1-3 0 0,-1-1 0 0,-1-4 0 16,-1 0 384-16,-4 3 80 0,-3-2 16 0,-2-1 0 16,-4 1 64-16,-4 2 16 0,-3-5 0 0,-3 1 0 15,-5-4-160-15,-4-1-16 0,-6 0-16 0,-5-3 0 16,-7-1-256-16,-6-1-48 0,-10 1-16 0,-4-2 0 0,-4-4-384 0,-3-5-80 16,1-6-16-16,-12-6-12976 15,-9-9-2592-15</inkml:trace>
  <inkml:trace contextRef="#ctx0" brushRef="#br0" timeOffset="106343.19">25545 8449 22511 0,'-8'-14'992'0,"8"14"224"0,-4-8-976 0,0-1-240 0,4 9 0 0,-5-9 0 15,0-6 272-15,0 3 16 0,-1 3 0 0,-2-1 0 16,-2 4-160-16,-2-3-128 0,0 2 192 0,-4 2-192 16,-1 3 0-16,-4 2 0 0,1 1 0 0,-4 3 0 15,-4 1 0-15,-5 6 0 0,-8 3 0 0,-6-1 0 16,-10-1 0-16,2 3 0 0,-2 0 0 0,1 3 0 15,1 2 0-15,6 2 0 0,6 1 0 0,2 2 0 16,-2-3 384-16,5 1-16 0,2-2-16 0,0 6 0 16,1 0-112-16,2 3-32 0,5 2 0 0,2 0 0 15,4-2-208-15,2 4 128 0,4 2-128 0,3 1 0 16,3 2 0-16,5-2 0 0,2-1 0 0,6-2 0 16,2-5 0-16,5 2 0 0,3 1 0 0,3-3 0 0,2 0 336 15,1 3-16-15,2-3-16 0,-1 4 0 0,2-2-16 0,-3 2 0 16,2 0 0-16,-3-2 0 0,-1 3-96 15,-2-3-32-15,0 2 0 0,-1-2 0 0,-1-2 96 0,-2 2 0 16,1-2 16-16,-3-1 0 0,0 1-32 0,-1-1-16 16,-1 1 0-16,-2-2 0 0,-1 0-224 0,-4-2 144 15,-3 0-144-15,-1 0 128 0,-1 0-128 0,-4-1 160 16,-1-2-160-16,-1-1 160 0,-3 0-16 0,-2-3 0 16,1-1 0-16,1-4 0 0,2-3-144 0,0-3 160 15,2 3-160-15,0-5 160 0,1-4 32 0,1-1 0 16,8 0 0-16,-9 0 0 0,9 0-192 0,-9-1 0 15,9 1 0-15,0 0 0 0,0 0 0 0,0 0 0 16,0 0 0-16,9-10 0 0,1 2 0 0,7 4 0 0,1-1 160 16,1 4-160-16,1 5 176 0,2 1-176 0,-1 4 160 15,1 3-160-15,0 4 0 0,-2 0 0 0,-2 3 0 0,-2 5 0 16,2 4 0-16,-3-1 0 0,-1 1-128 16,-1 6 128-16,-3 1 0 0,-1 1 0 0,-4 3-128 0,-2 3 128 15,-3 3 0-15,-3 5 0 0,-3 1 0 0,-4 7 0 16,-8 1 0-16,-1 2 176 0,-2 1-176 0,0-1 160 15,-2 4 224-15,-5 1 64 0,0-5 0 0,-1 2 0 16,0-3 192-16,-2 2 64 0,3 1 0 0,3 0 0 16,4 0-384-16,6-1-64 0,5-2 0 0,9-4-16 15,7-3-240-15,8-1 128 0,6 0-128 0,7-5 0 16,5-1 0-16,5-2 0 0,2-2 0 0,6-3 0 16,0-3-144-16,5-3-128 0,6-1-32 0,6-5 0 15,4 0-464 1,0-8-80-16,2-5-32 0,-3-5-9616 0,-3-7-1920 0</inkml:trace>
  <inkml:trace contextRef="#ctx0" brushRef="#br0" timeOffset="107167.88">26068 8594 23039 0,'0'0'2048'0,"-5"-7"-1648"0,5 7-400 0,0 0 0 16,1-13 1152-16,-1 13 160 0,0 0 32 0,9-6 0 0,4-2-1024 0,0 6-320 15,-1 2 160-15,2 0-160 16,0 1 0-16,0 1 0 0,-1 3 0 0,0-1 0 15,-2 3 0-15,-1 0 0 0,-2 0 0 0,0 3 0 0,-2-1 0 16,0 5 0-16,-1 1 0 0,-1 1 0 0,-1 2 0 0,-2 1 0 16,-2 3 0-16,-2 1 0 0,-1 5 0 0,-2 0 0 15,-3 1 0-15,3 5 0 0,1 4 0 0,-2 0 160 16,-3 1-16-16,0 1 0 0,-1 2 160 0,0-1 16 16,1 5 16-16,0-2 0 0,1 4 64 0,-1 1 16 15,4 0 0-15,1 1 0 0,2-1-96 0,2 1 0 16,1-4-16-16,4 1 0 0,1 2-304 0,4-2 128 15,1 0-128-15,1 3 0 0,1-7 128 0,3 4-128 16,0 0 0-16,0-1 0 0,-2-1 0 0,1-1 0 16,0-2 0-16,3 0 0 0,0-1 0 0,0-2 0 0,-3 3 0 15,4-4 0-15,-2-7 0 0,-1-2 0 0,-1-4 0 0,-1 2 0 16,-3-4 0-16,-1-3 0 0,0-3 0 0,-4-5 0 16,-1-3 0-16,-4-9 0 0,0 9 128 0,0-9-128 15,-6 5 0-15,6-5 160 0,-10 4-160 0,-1 1 128 16,0-1-128-16,-1-3 0 0,1 2 0 0,-2 2 0 15,1 4 128-15,-1-3-128 0,-1 4 128 0,4 2-128 16,0 0 192-16,2 4-32 0,0 1-16 0,2 1 0 16,2 1-144-16,2 2 0 0,-1 3 0 0,6 1 0 15,0 4 0-15,3 1 0 0,0 0 0 0,4 5 0 16,1-2 0-16,1 2 0 0,3 3 0 0,-2 0 0 16,1 4 0-16,-3 4 0 0,-1-4 160 0,1 5-160 15,-8 1 512-15,1 2 0 0,-1 2 0 0,-6 2 0 16,-3 0 288-16,-3 5 48 0,-4-3 16 0,-4-2 0 0,-6 0 64 0,-4-2 16 15,-4 0 0-15,-2-3 0 16,-3 1-48-16,-1 0 0 0,-1-2 0 0,1-4 0 0,-3 3-528 0,2-5-112 16,3 0-32-16,1 0 0 15,5-5-1376-15,1-3-256 16,3-3-64-16</inkml:trace>
  <inkml:trace contextRef="#ctx0" brushRef="#br0" timeOffset="108745.67">30469 19503 9215 0,'0'0'816'0,"-9"3"-656"15,0-1-160-15,-1 0 0 0,0 0 1760 0,-3-1 320 16,0 1 64-16,1 2 16 0,-1 1-912 0,-1-1-176 16,-4 0-48-16,2 1 0 0,0 0-32 0,2-1-16 15,0-3 0-15,0 3 0 0,0 0 112 0,2 1 32 16,0-1 0-16,1-3 0 0,3 0-48 0,8-1-16 16,0 0 0-16,0 0 0 0,0 0-288 0,0 0-48 0,0 0-16 0,10 7 0 15,4-2-256-15,7-3-48 0,4-2-16 0,7 0 0 16,6 0-64-16,4-2-32 0,1-3 0 0,0 0 0 15,2-1-160-15,2-1-128 0,2 0 192 0,4 2-192 16,1-4 144-16,3 4-144 0,2-1 0 0,-1-2 144 16,1 3-144-16,-1 1 128 0,1 1-128 0,1 1 128 15,1 2-128-15,2 0 0 0,2-1 0 0,0 2 0 16,-2 3 0-16,-4-1 0 0,-5-1 0 0,-1 0 0 16,-3-1 0-16,-1 0 0 0,-5-1 0 0,-2 0 0 15,-2-1 0-15,-4 0 0 0,-1-1 128 0,-6 0-128 16,-4-1 0-16,-2-1 128 15,-4 2-128-15,-2-1 128 0,-3 1-128 0,-3 2 128 0,-11 0-128 0,12-1 128 0,-12 1-128 16,0 0 0-16,0 0 144 0,0 0-144 0,0 0 144 0,0 0-144 16,0 0 192-16,0 0-192 0,0 0 160 0,0 0-160 15,0 0 128-15,0 0-128 0,0 0 128 0,0 0-128 16,0 0 0-16,0 0 128 0,0 0-128 0,0 0 0 16,0 0 0-16,1-9 0 0,-1 9 0 0,5-7-144 15,0 2 0-15,2-2 0 16,-1 0-592-16,-6 7-112 0,10-5-32 0,0-1 0 15,-1-1-1952-15,-1 2-400 0,-8 5-80 0</inkml:trace>
  <inkml:trace contextRef="#ctx0" brushRef="#br0" timeOffset="108849.5">31664 19493 4607 0,'-19'1'400'15,"-2"1"-400"-15,-2 1 0 0,1-1 0 0,-1 2 1856 0,1 0 272 0,0-1 64 0</inkml:trace>
  <inkml:trace contextRef="#ctx0" brushRef="#br0" timeOffset="109878.42">31272 19529 17791 0,'-24'0'784'0,"8"0"176"0,-5 3-768 15,-2-1-192-15,0 0 0 0,-1-2 0 0,-2 0 1856 0,-1 0 352 0,-1 0 64 0,-1-2 16 16,-1 0-528-16,1-1-96 0,4 1-32 0,2-5 0 16,4 1-496-16,4 4-112 0,3-2 0 0,6-1-16 15,2-2-528-15,4 7-96 0,8-6-32 0,7-2 0 16,8 2-224-16,6-3-128 0,4 1 128 0,5 3-128 15,4-2 0-15,8 2 0 0,7 2 0 0,8-1 128 16,5-1-128-16,3 3 192 0,2-1-64 0,-2 2 0 0,-3 0 80 16,-2 1 32-16,0 0 0 0,-2 2 0 0,-3 1 48 0,-3-1 16 15,-5 2 0-15,-8 0 0 16,-9-2-304-16,-9 2 160 0,-7-1-160 0,-7-1 128 0,-5-2-128 0,-10 0-256 16,0 0 64-16,-11 0 16 0,-7 0 176 0,-10 0-208 15,-9 0 80-15,-9 0 128 0,-4-1-192 0,-6-2 192 16,-2 3-192-16,1-2 192 0,-1-1 0 0,1-3 0 15,-2-2 0-15,1 2 0 0,-2-4 0 0,1 1 0 16,1-5 0-16,2 0 0 0,1-1 128 0,4 1-128 16,3-3 0-16,2 1 128 0,1-3-128 0,0-4 128 15,2 0-128-15,2 3 128 0,2-1 16 0,6 3 0 16,4 1 0-16,4 1 0 0,4 2-144 0,2 6 192 16,4-3-192-16,3 4 192 0,3-1-192 0,3 3 0 15,6 5 144-15,0 0-144 0,0 0 0 0,0 0 128 0,5-6-128 0,6 1 0 16,6 2 0-16,3 3 0 0,4 3 0 0,8 2 0 15,4 2 0-15,6 5 0 0,3-2-128 0,2 4 128 16,-2 2 0-16,6 1 0 0,2-2 0 0,3 2-128 16,1 1 128-16,2-1 0 0,1 0 0 0,-3-3 0 15,-3 1 0-15,-5-2 0 0,-9-4 0 0,-3 1 0 16,-5 0 0-16,-7-4 0 0,-4-1 0 0,-6 2 0 16,-2-2 0-16,-13-5 0 0,0 0 0 0,0 0 0 15,0 0 0-15,0 0 192 0,-13 1-64 0,-2 0 0 16,-7-1-128-16,-3-1 176 0,-5 0-176 0,-5-2 192 15,-8 1-192-15,-6-5 0 0,-4 1 144 0,-4-3-144 16,-3 2 0-16,0-4 0 0,3 3 0 0,-3-4 128 16,2 2-128-16,1-3 0 0,-2 2 0 0,7 1 0 15,4-4 0-15,7 2 0 0,6 1 0 0,8 2 128 0,7 5-128 0,7 0 0 16,4-2 0-16,9 6 0 0,0 0 0 0,0 0 0 16,18 7-144-16,5 1 144 0,6 4 0 15,8-4-176-15,5 3 176 0,5 0-128 0,2-2 128 0,7 1 0 16,1-4 0-16,6 6 0 0,3 1 0 0,2-1 0 15,2 2 0-15,-1-4 0 0,-6 2 0 0,-3-1 0 16,-3-2 0-16,-3 3 0 0,-2-5 0 0,-6 3 0 16,-4-4 0-16,-2 0 0 0,-4 0 0 0,-6-4 0 15,-3 0 0-15,-5-2 0 0,-4 0 0 0,-6-1 128 16,-12 1-128-16,0 0 128 0,0 0-128 0,0 0 176 16,0 0-176-16,-11-9 192 0,-4 1-192 0,-6 2 0 0,-3-3 0 0,-3 4 0 15,-2 0 0-15,-4-3-176 0,-3 3 16 16,-2 0 0-16,-4 0 32 0,-1 0 0 0,-3 1 0 15,-4-4 0-15,-6 2 128 0,-2 0 0 0,-1-7 0 0,0 3 0 16,1 1 0-16,6-1 0 0,1 2 0 16,4-1 0-16,1 0 0 0,3 0 0 0,2 1 0 0,3-1 0 15,1 0 0-15,2-1 0 0,3 2 0 0,5-3 0 16,2 4 128-16,4 2-128 0,3 0 128 0,5 2-128 16,1 2 0-16,3 1 0 0,9 0 0 0,0 0 128 15,0 0-128-15,0 0 0 0,7 14 0 0,7 0-128 16,6 1 128-16,10-1 0 0,10 0 0 0,9 2-128 15,10 0 128-15,8-1 0 0,3 1 0 0,6-2 0 16,8 1 0-16,4 0 0 0,1-1 0 0,-3-1 0 16,-3-7 0-16,1 2 0 0,2 1 0 0,-1-5 128 15,3 1 160-15,-41-4 32 0,7-1 16 0,3-1 0 16,3-2 0-16,1 2 0 0,0 0 0 0,-3-2 0 0,1 2-144 0,38-7-16 16,-22 3-16-16,-14 1 0 0,-10 2-160 15,-25 0 0-15,0 1 0 0,-1 1 128 0,-4 0-128 0,-1 1-176 16,0 1 48-16,-4-1 0 15,-2-1-2160-15,36 1-416 0,56-2-96 0,-74-2-16 16</inkml:trace>
  <inkml:trace contextRef="#ctx0" brushRef="#br0" timeOffset="111510.4">27400 11494 13823 0,'-14'-5'1216'0,"5"1"-960"0,-1 1-256 0,0 1 0 0,1-2 1952 0,9 4 352 15,-10-3 64-15,10 3 0 0,-10-1-1136 0,10 1-224 16,0 0-48-16,0 0-16 0,0 0-336 0,0 0-64 16,0 0-16-16,0 0 0 0,0 0-96 0,-1 13-32 15,3-4 0-15,5 2 0 0,4 2 240 0,3-3 64 16,1 1 0-16,4 2 0 0,3-3-16 0,3 3 0 16,5 1 0-16,4-3 0 0,4 1-128 0,1-1-32 15,3-4 0-15,3-2 0 0,3 0-32 0,2-5-16 16,-1-4 0-16,0-4 0 0,-2-6-64 0,1-1-16 15,4-4 0-15,4 0 0 0,0-4-160 0,0 0-48 0,-2-5 0 0,-3 3 0 16,-2-6-192-16,-6 3 128 0,-4 2-128 0,-4-5 0 16,-4 3 128-16,-1 0-128 0,-4 5 0 0,-2-2 0 15,-3 1 128-15,-2 5-128 0,-4 1 0 0,-1 5 0 16,-2 3 0-16,-5 0 128 0,-7 10-128 0,0 0 0 16,8-3 0-16,-8 3 0 0,0 0 0 0,0 0 0 15,0 17 0-15,-3 2 0 0,-3 1 0 0,-3 2 0 16,-2 1 0-16,-2 1 0 0,-2 0 0 0,-2 4 0 15,1-4 0-15,-4 5 0 0,-1-1 0 0,-2 2 0 16,1 0 0-16,-1-3 0 0,1 0 0 0,-5-5 0 16,-2 1 0-16,-3 0 0 0,-2-6 0 0,-5-1 144 15,1-1 96-15,-2 1 16 0,-2-1 0 0,-2-2 0 16,1-4-128-16,0 1 0 0,1-5-128 0,0 0 192 16,-4-3-192-16,1-2 176 0,-2-1-176 0,1-1 160 0,1-3-160 0,2-2 0 15,0-4 0-15,3 1 128 0,6-1-128 0,1-3 0 16,3 0 0-16,2-3 128 0,1-5-128 0,3 2 0 15,1-2 0-15,1-2 128 0,1 0-128 0,2 2 0 16,1-2 0-16,3 5 0 0,1 1 0 0,1 2 0 16,1 2 0-16,2 1 0 0,3 2 0 0,0 3 0 15,2 3 0-15,5 5 0 0,-5-9 0 0,5 9 0 16,0 0-144-16,0 0 144 0,0 0-192 0,0 0 32 16,0 0 0-16,0 0 0 0,0 0-48 0,0 0-16 15,0 0 0-15,0 0 0 0,5 14 224 0,2-4-176 16,-2 0 176-16,0 3-160 0,1-2 160 0,0 3 0 0,2 3 0 15,2 1-128-15,2 2 128 0,0 0 0 16,2-1 0-16,2 2 0 0,0-3 0 0,5-1 0 0,0 1 0 16,5-4 0-16,1-1 0 0,5 0 0 0,4-5 0 15,1 4 0-15,3-8 0 0,4 0 0 0,0-2 0 0,2 2 0 16,0-5 128-16,-2-4-128 0,-1-1 128 0,-1 0-128 16,-1-5 144-16,1-1-144 0,0 0 192 0,1-1-192 15,0 5 128-15,-1-3-128 0,-1 1 0 0,-2 1 0 16,-2-3 0-16,-2 5 0 0,-1-4 0 0,-6 4 0 15,-3-5 0-15,-3 5 0 0,-3-2 0 0,-1 4 0 16,-3 0 128-16,-1-3-128 0,-3 3 0 0,0 1 0 16,-11 4 0-16,10-2 0 0,-10 2 0 0,9-5 0 15,-9 5 0-15,0 0 0 0,0 0 0 0,0 0-144 0,0 0 0 0,0 0 0 16,0 0 0-16,0 0 0 16,0 0 16-16,0 0 0 0,0 0 0 0,0 0 0 0,-8 10 128 15,3-4 0-15,-4 3 0 0,0-3 0 0,-1 3 0 0,0 0 0 16,-3 4 0-16,-1-6 0 0,-6 4 0 15,-2-4 0-15,-3 3 0 0,-6-2 0 0,-6 2 0 16,-1-3 0-16,-1-2 0 0,-3 2 0 0,-4 0 0 0,-1 3 0 16,1-3 0-16,-2 4 0 0,1-8 0 0,0 2 0 15,-1 2 0-15,-2-5 0 0,0-2 0 0,2-2 0 16,1-2 0-16,5 0 0 0,4-1 0 0,0 0 144 16,2-4-144-16,5 2 0 0,1-2 128 0,2 1-128 15,4-3 0-15,1 2 0 0,2-3 0 0,2 5 0 16,2-2 0-16,4 4 0 0,5-3 0 0,8 8-224 15,0 0 32-15,0 0 16 16,0 0-1104-16,10 0-208 0,5 5-48 0,5 0-9328 0,4 0-1856 0</inkml:trace>
  <inkml:trace contextRef="#ctx0" brushRef="#br0" timeOffset="113179.97">30564 19409 20271 0,'0'0'1792'0,"0"0"-1424"15,0 0-368-15,0 0 0 0,0 0 1008 0,0 0 128 16,8 11 16-16,1-5 16 0,-2 2-416 0,4 0-96 16,1 3-16-16,5-1 0 0,2 3-192 0,5-2-32 0,4-2-16 15,6 7 0-15,4 1-48 0,7 1-16 0,6-1 0 0,0 0 0 16,1 0-64-16,1 0-16 0,2-1 0 0,2-3 0 16,4-2 128-16,1 1 32 0,7-5 0 15,-2-2 0-15,-1 2 288 0,-2-7 48 0,-6-4 16 16,1-1 0-16,-2 0-128 0,0-5-32 0,0-2 0 0,1-2 0 15,-2-2-224-15,-4-1-32 16,-7 1-16-16,-5-1 0 0,-5-1-64 0,-5 3-16 0,-6 2 0 0,-4 2 0 16,-5 6-128-16,-2-2-128 0,-1 4 144 0,-12 3-144 15,0 0 0-15,0 0-320 0,0 0 64 0</inkml:trace>
  <inkml:trace contextRef="#ctx0" brushRef="#br0" timeOffset="118832.63">2357 18670 19519 0,'-11'-15'864'0,"8"10"176"0,-1-4-832 0,1 4-208 0,3 5 0 0,-1-12 0 16,0 5 704-16,1-3 112 0,0 10 16 0,4-9 0 15,-1-1-384-15,2 3-80 0,2-2-16 0,-1 2 0 16,-1 0-48-16,2-2-16 0,-1 3 0 0,0-3 0 16,-6 9-160-16,8-6-128 0,-2-1 144 0,-6 7-144 15,7-6 208-15,-7 6-48 0,10-4-16 0,-3 4 0 16,-7 0 208-16,14 3 32 0,-2 1 16 0,-2 2 0 15,-2-2 336-15,1 6 64 0,0 1 16 0,1 3 0 16,4 0 80-16,0 4 32 0,1 2 0 0,4 2 0 16,4 2-288-16,1 4-48 0,-1 7-16 0,4 0 0 15,3 2-272-15,1 4-64 0,-1 4-16 0,3 1 0 16,3 2-224-16,-1 3 144 0,1-1-144 0,0-2 128 16,-2 2-128-16,1-2 0 0,0-6 0 0,-2 1 0 15,-3-3 192-15,-2 0-64 0,-2 0 0 0,-1 3 0 0,-3-1 176 16,-1 1 16-16,1-2 16 0,0-3 0 0,-1-1-64 0,3-3-16 15,-1-2 0-15,1 0 0 0,-1-2-256 16,1 1 160-16,-2-6-160 0,0 3 128 0,-1-4-128 0,2 4 128 16,1-5-128-16,-1 1 128 0,-3 0-128 0,0-1 0 15,-4 0 0-15,2 2 0 0,-2-2 0 0,0 2 0 16,-4-3 0-16,1-3 0 0,-3-1 0 0,-2 1 0 16,-1-2 0-16,-1-3 0 0,-4 0 0 0,1 0 0 15,-1-5 128-15,-1 0-128 0,-1-9 0 0,0 8 0 16,0-8 0-16,0 0 0 0,0 0 0 0,0 0 0 15,-7 7 0-15,7-7 0 0,-9 2 0 0,9-2 0 16,-10 0 0-16,-2-1 0 0,1 0 0 0,-1 0 0 16,1-6 0-16,0 2 0 0,-1 3 0 0,-2-4 0 0,-4-2 0 0,2 0 0 15,-1-2 0-15,1 2 0 0,-1-2 0 16,-2 1 0-16,0-5 0 0,0 3 0 0,-1-1 0 16,-2 0 0-16,-1-5 0 0,-2 2 0 0,1 0-176 0,-2-2 176 15,0-1 0-15,1 0-128 16,-1 1 128-16,-2-2 0 0,-4-3 0 0,1 2-160 0,-2-3 160 0,0-1 0 15,-1 1 0-15,2 1 0 0,0-3 0 0,1 1 0 16,3 2 128-16,1 2-128 0,-1-1 176 0,4 1-176 16,5 2 192-16,1 3-192 0,-2 0 192 0,2 1-192 15,5 0 128-15,2 3-128 0,-1 0 0 0,5 2 0 16,-1 1 0-16,2 5 0 0,2-4 0 0,4 7 0 16,0 0 0-16,0 0 0 0,0 0-144 0,0 0 144 15,0 0-160-15,0 0 160 0,15 3-192 0,2 2 192 16,0 0-176-16,4 5 176 0,2-1-160 0,2 3 160 15,3 0 0-15,3 3 0 0,2 3 0 0,3 4 0 0,4 0 0 0,2-2 0 16,2 3 0-16,0 2 0 0,-3-3 0 0,1 1 0 16,-1 0 0-16,1 2 0 0,1-2 0 0,0 0 0 15,-1-3 0-15,2-1 0 0,1 0 0 0,0-1 0 16,-1-2 0-16,-3-2 0 0,-4 0 0 0,-3-1 0 16,-1-1 128-16,-1-5-128 0,0 0 0 0,-2-1 0 15,0-2 0-15,-4-3 0 0,-2-2 160 0,-2-1-160 16,-2-1 128-16,-2-5-128 0,-1-1 256 0,-3-4-48 15,-4 1 0-15,-3-6 0 0,-1-4 336 0,-4-1 64 16,-2-5 16-16,-2 1 0 0,-2-5 64 0,-1-4 16 16,-3-2 0-16,0 0 0 0,1-2-352 0,-1 4-64 0,3-1-16 0,3 4 0 15,-1 3-272-15,0 4 0 0,3 3 0 16,2 3 0-16,-1 3 0 0,0 2-176 0,2 1 32 16,1 2 0-1,1 0-1968-15,1 1-400 0</inkml:trace>
  <inkml:trace contextRef="#ctx0" brushRef="#br0" timeOffset="168667.57">21590 8517 27647 0,'0'0'2448'0,"-10"-3"-1952"0,-3 1-496 0,0 2 0 15,-1 1 160-15,2 3-160 0,-1 1 160 0,-1 4-160 16,-2-4 576-16,0 4 32 0,1 0 0 0,-1 6 0 15,-5 3-224-15,3 1-64 0,1 0 0 0,-1 8 0 16,0 2-16-16,-1 4-16 0,2 2 0 0,1 5 0 16,1 4-64-16,-2 0-16 0,-1 1 0 0,2 5 0 15,1 8-208-15,-3 3 144 0,0 5-144 0,0 1 128 16,-2 1-128-16,1 6 0 0,0 5 0 0,1 2 0 16,0 7 0-16,2 5 192 0,4 4-192 0,1 4 192 15,-1-5 64-15,6 9 0 0,5 0 16 0,4 2 0 16,4-4 112-16,2-1 0 0,0-2 16 0,3-5 0 0,2 1-64 15,2-4-16-15,-1-3 0 0,1-2 0 16,1-1-128-16,-1 1-16 0,0-1-16 0,-2-10 0 0,-2-4-32 0,0-4-128 16,-1 0 192-16,1-9-64 0,-1-4-128 0,0-5 128 15,2-3-128-15,-1-7 128 0,2-3-128 0,-3-4 0 16,-1-7 0-16,3-4 0 0,-2 0 0 0,0-4 0 16,-3-2 0-16,-1-4 0 0,-3-1 128 0,-4-11-128 15,0 0 0-15,0 0 128 0,0 0-128 0,0 0 192 16,0-16-192-16,-2-2 192 0,-1-5 96 0,-3-7 32 15,-1-9 0-15,-3-2 0 0,-2-3-144 0,-2 0-32 16,2-3 0-16,-5-3 0 0,-2-1-144 0,0-3 0 16,-1-4 0-16,-2-3 128 0,0-7-128 0,2-3 0 15,0-1 0-15,2-1 0 0,3-1 0 0,1-5 0 0,0-1 0 16,1-6 0-16,3-3 0 0,2-3 0 0,3-1 0 16,1-6 0-16,2-2 0 0,3-5 0 0,3 2 0 0,2 0 0 15,2 3 0-15,2 8 0 0,1 6-128 0,3 2 128 16,2 3 0-16,1 7 0 0,2 7-144 0,3 2 144 15,-2 6 0-15,2 0 0 0,2 4 0 0,2 3 0 16,0 2-144-16,2 3 144 0,4-1 0 0,-1 6-144 16,-2 0 144-16,1 3 0 0,-1 5 0 0,-2 1 0 15,-3 3-176-15,-5 6 176 0,-2 4-208 0,-4 3 80 16,-4 3-48-16,-3 5 0 0,-1 2 0 0,-5 8 0 16,0 0 176-16,0 0-208 0,0 0 80 0,0 0 128 15,-10 6-192-15,-3 2 192 0,-3 1-160 0,-2 4 160 16,-3 5-144-16,-3 0 144 0,-2 1-128 0,-5 5 128 15,-2 4 0-15,-1 0-128 0,-1 2 128 0,-1 7 0 0,-4 8 0 0,1 3 0 16,-1 7 0-16,3 7 0 0,2 3 0 16,-2 3 128-16,-4 7-128 0,1 5 176 15,-1 8 0-15,2 6 0 0,-1 7 0 0,2 5 0 0,0 5-176 16,2 10 0-16,3 3-160 0,3 5 160 0,1 3 0 0,6 4 0 16,6 4-128-16,6-4 128 0,3-2 0 0,8-3 0 15,6-2 0-15,7-9-144 0,2-4 144 0,7-8 0 16,5-7 0-16,1-7-128 0,5-11 128 0,4-4 0 15,4-8 0-15,7-7-128 0,-1-6-64 0,2-4 0 16,-1-6 0-16,6-3 0 16,2-8-576-16,1-10-112 0,1-2-16 0,9-13-16 15,4-5-1920-15,0-14-384 0,-1-5-80 0</inkml:trace>
  <inkml:trace contextRef="#ctx0" brushRef="#br0" timeOffset="169121.29">23653 8889 13823 0,'-15'-25'1216'0,"-2"-2"-960"0,-2-5-256 0,3 6 0 0,-1-2 1152 0,6 2 192 15,1 0 48-15,1 4 0 0,1 3-128 0,2 4-32 16,1 2 0-16,1 3 0 0,1-3-416 0,3 13-96 16,0-9-16-16,0 9 0 0,0 0-416 0,8-6-96 15,-8 6 0-15,14-1-16 0,0 4-176 0,4 6 0 16,3 1 0-16,0 9 0 0,1 8 240 0,1 4 16 15,3 0 0-15,3 9 0 0,3 2-64 0,2 11 0 16,0 6 0-16,2 12 0 0,0 13-64 0,0 6 0 16,1 5-128-16,-1 7 192 0,-3 6 32 0,-6-2 0 15,-6-1 0-15,-3 3 0 0,-1 1 240 0,-7 1 48 16,-4-2 16-16,-3 1 0 0,-3 2 432 0,-5 4 64 0,-4 0 32 16,-4 4 0-16,-4 1-224 0,-3 2-32 0,-3 4-16 15,-2 1 0-15,-1-2-432 0,-2-3-96 0,0-2 0 16,0-1-16-16,-1-2-240 0,5-2 0 15,4-7 0-15,3-5-11488 0,5-7-2224 0</inkml:trace>
  <inkml:trace contextRef="#ctx0" brushRef="#br0" timeOffset="170348.24">22776 17572 8287 0,'4'-31'368'0,"2"7"80"0,-2-1-448 0,2-6 0 0,2 2 0 0,1-3 0 15,1-1 192-15,-1-1-64 0,-1 1 0 0,2 0 0 16,-1 2-128-16,0 0 192 0,-2 0-192 0,0 1 192 15,-2 2 448-15,1-2 80 0,-2 6 32 0,0-2 0 16,-2 1 368-16,1 5 80 0,-2 2 16 0,1 3 0 0,-2 0-48 16,0 1 0-16,-1 5 0 0,-1 0 0 0,2 9-224 0,-5-5-48 15,-3 2-16-15,8 3 0 0,-13 4-320 0,-1 5-64 16,-2 1-16-16,-3 7 0 0,-3 2-144 0,0 8-16 16,1 2-16-16,-3 9 0 0,-6 4-16 0,5 2 0 15,-3 6 0-15,0 3 0 0,-2 3 160 0,-2 5 16 16,-4-1 16-16,1 3 0 0,-2 0-128 0,0 2-32 15,1-3 0-15,3 4 0 0,-1 4-16 0,-2 0-16 16,3 0 0-16,4 1 0 0,2 1 80 0,4 3 16 16,4-1 0-16,3 4 0 0,3 3 0 0,6 3 16 15,3 0 0-15,2 3 0 0,5 4-224 0,5 1-48 16,1 1-128-16,3 1 192 0,2 2-192 0,7-2 0 16,1-2 0-16,9 1 0 0,-3-1 0 0,2-2 0 0,1-4 0 15,2-3 0-15,3-2 0 0,0 0-128 0,-1-3 128 0,-2-5 0 16,-1-5 0-16,-4-9 0 0,-8-7 0 15,-1-2 0-15,-4-11 0 0,-2-2 0 0,-3-4 0 0,-1-5 0 16,-1-1 0-16,-3-8 176 0,-1-3-176 0,-2-2 160 16,-2-6-160-16,0-8 192 0,0 0-192 0,0 0 192 15,-9-5 192-15,-2-9 64 0,-2-5 0 0,-4-6 0 16,-3-6-224-16,-3-4-32 0,-2-5-16 0,-3-4 0 16,-3 1-176-16,-3-5 0 0,1-3 0 0,1-1 0 15,2 2 0-15,-1-3 128 0,-1-3-128 0,1-1 0 16,0-2 0-16,3-4 0 0,-1-4 0 0,5-5 0 15,0 1 160-15,5-5-160 0,0-2 192 0,-1-3-192 16,1-8 176-16,2-2-176 0,-1-5 160 0,6 3-160 16,6 4 0-16,3-1 128 0,3-1-128 0,4 2 0 0,1 2 0 15,3 6 0-15,3 1 0 0,2-3 0 16,0 3 0-16,2-1 0 0,0 3 0 0,3 1 0 0,-1-1 0 16,2 2 0-16,1 1 0 0,2 1 0 0,2 4-128 0,1 3 128 15,3 2-192-15,-1 7 192 0,2 4-208 0,-1 6 64 16,1 3 16-16,2 5 0 0,-1-1 128 0,0 8-192 15,-5 1 192-15,-1 3-192 0,-2 5 16 0,-3 0 0 16,-3 5 0-16,-2 5 0 0,-2 1 176 0,-5 2 0 16,0 3 0-16,-7 8-128 0,5-8 128 0,-5 8 0 15,0 0 0-15,0 0 0 0,0 0 0 0,0 0 0 16,-5 13 0-16,-3 5 0 0,-3 3 0 0,-3 6 0 16,-2 1 0-16,-1 6 0 0,-4 8 0 0,-4 3 0 15,-6 6 0-15,0 2 0 0,-1 7 0 0,-1 5 0 0,0 7 0 16,0 4 0-16,1 8 0 0,0 8 128 0,0 4-128 0,3 11 0 15,2 7 0-15,2 3 0 0,0 5 0 0,2 3 128 16,4 2-128-16,3 0 128 0,2-2-128 0,6 6 128 16,5 2-128-16,4 1 0 0,4-15 0 0,6 1 0 15,4-1 0-15,1-7 0 0,1-9 0 0,3-6 0 16,3-3 0-16,6-5-128 0,7-6 128 0,3-9 0 16,4-10-320-16,7-10 32 0,6-7 0 0,2-10 0 31,3-10-1696-31,0-9-320 0,-1-14-80 0,6-8-10960 0</inkml:trace>
  <inkml:trace contextRef="#ctx0" brushRef="#br0" timeOffset="171037.1">24737 16750 15663 0,'-20'-11'1392'0,"6"4"-1120"0,-1 2-272 0,-3-2 0 0,-2-3 400 0,-1 4 32 0,2 1 0 0,3-3 0 16,0 3 112-16,4 0 32 0,2 0 0 0,1 2 0 15,1 2 368-15,8 1 80 0,0 0 0 0,0 0 16 16,0 0-288-16,0 0-64 0,4 14-16 0,2 0 0 15,6-1-288-15,-1 4-48 0,3 5-16 0,1 2 0 16,2 0 224-16,1 6 32 0,-1 3 16 0,3 2 0 16,0 5-96-16,1 2-32 0,1 5 0 0,1 5 0 0,1 1 736 0,2 3 144 15,0 3 16-15,2 4 16 16,1 1-1696-16,2 3-352 16,-2 2-64-16,0 1-16 0,2-3 752 0,-2-2 320 0,-1 1-32 0,-1 5 0 0,-2 0 16 0,-2 2 0 15,-1 0 0-15,-3 2 0 0,-3 3-80 0,-2-2-16 16,-4 2 0-16,-2 3 0 0,0 0-48 0,-4-1-16 15,-2-5 0-15,-1 0 0 0,-1-2 112 0,-1 1 32 16,-1-2 0-16,-2 4 0 0,-4-2 64 0,2-3 16 16,-6-2 0-16,2-4 0 0,-4 0 32 0,-2 3 16 15,-2 3 0-15,-3-1 0 0,-1-4-32 0,-3 0 0 16,1 1 0-16,-1-5 0 0,-1 1-64 0,1-2 0 16,1 0-16-16,0-6 0 0,1-7-48 0,3-3 0 0,0-8 0 0,3-4 0 15,-1-8-48-15,3-2-16 0,2-3 0 16,1-6 0-16,4-1-192 0,1-1 144 0,-3-6-144 15,4 3 128-15,1-3-128 0,5-6 0 0,-5 5 0 0,5-5 0 16,-4 9-192-16,1-1-32 0,3-8 0 0,-1 11 0 31,1-3-1216-31,0-8-240 0,6 11-48 0,4-4-10080 0,3-4-2016 0</inkml:trace>
  <inkml:trace contextRef="#ctx0" brushRef="#br0" timeOffset="171933.58">24278 18782 5519 0,'0'0'240'0,"0"0"64"0,0 0-304 0,11-4 0 0,-2 0 0 0,-3-1 0 15,3 0 1312-15,-9 5 208 0,7-5 32 0,1-3 16 16,0 1-1216-16,-1 2-352 0,1-3 144 0</inkml:trace>
  <inkml:trace contextRef="#ctx0" brushRef="#br0" timeOffset="-58287.12">21108 13526 13823 0,'0'0'1216'0,"0"0"-960"0,0 0-256 0,0 0 0 15,0 0 2224-15,0 0 400 0,0 0 64 0,0 0 32 16,0 0-1248-16,0 0-256 0,0 0-64 0,0 0 0 16,0 0-496-16,-6 9-96 0,2-1-32 0,2 6 0 15,0-3 80-15,2 7 16 0,2 3 0 0,0 4 0 16,1 5-240-16,2 1-32 0,-5 2-16 0,2 0 0 16,0 0-144-16,-2 1-16 0,0-1-16 0,1-2 0 15,0-5-160-15,2-3 128 0,-3 1-128 0,1-6 128 0,0-9 192 0,-1-9 48 16,0 0 0-16,0 0 0 0,0 0 208 0,0 0 64 15,13-6 0-15,0-8 0 0,1-5-256 16,1-3-64-16,-1-3 0 0,2-2 0 0,2-6-176 0,0 4-144 16,0-2 192-16,1 2-192 0,0 2 0 15,0 4 0-15,-1 3 0 0,-2 5 0 0,0 5 0 0,-2-2 0 16,-2 2 0-16,0 4 0 0,-2 2-144 0,-10 4-96 16,0 0-16-16,0 0 0 15,10 2-1920-15,-10-2-400 0,0 0-80 0</inkml:trace>
  <inkml:trace contextRef="#ctx0" brushRef="#br0" timeOffset="-57912.2">21136 13986 11967 0,'0'0'1072'0,"-7"4"-864"0,7-4-208 0,0 0 0 16,0 0 2464-16,0 0 448 0,0 0 96 0,-2-8 0 15,2-2-2176-15,3 1-432 0,1-3-80 0,0-4-32 16,-1 1 576-16,2 0 112 0,1 2 32 0,-1-3 0 16,0-3 160-16,1-2 48 0,0 1 0 0,1 0 0 15,-2-3-272-15,0-1-48 0,1-4-16 0,1 0 0 16,-1 0-352-16,-1-3-64 0,3 1-16 0,1 0 0 0,-2-1-64 0,3 1 0 15,2 4-16-15,1-2 0 0,1 2-128 16,2 2-32-16,2 1 0 0,2 2 0 0,1-2-48 0,3-1-16 16,2 2 0-16,1 3 0 0,-2 1-144 15,1 2 0-15,-2 0 0 0,-2 5 128 0,-3-2-128 0,-3 6 0 16,-3-4-192-16,-2 8 192 16,0 0-816-16,-1 3-32 15,-1 1-16-15,0 1 0 0,-9-2-2512 0,11 0-496 0</inkml:trace>
  <inkml:trace contextRef="#ctx0" brushRef="#br0" timeOffset="-57335.32">22462 12974 22111 0,'0'0'976'0,"-4"-6"208"0,4 6-944 0,-4-11-240 0,-1 2 0 0,0-1 0 16,0 1 608-16,0-1 80 0,-3 2 16 0,1-4 0 0,-5 1-176 0,0 1-16 15,-4-2-16-15,1 5 0 16,-1-2 464-16,-2 5 112 0,-2 3 16 0,0 3 0 15,1 3-144-15,0 4-32 0,-1 4 0 0,-3 0 0 0,1 3-512 0,2 5-96 16,0 4-32-16,1 2 0 0,-2 3-112 0,4 3-32 16,-1-1 0-16,3 0 0 15,3 1-128-15,3-3 192 0,3-2-192 0,5-3 192 0,4-5-192 0,4-2 160 16,2-3-160-16,2-2 160 0,3-7-160 0,3-2 160 16,-2-5-160-16,5-3 160 0,1-8 32 0,3-2 16 15,0-6 0-15,5-5 0 0,0-6 16 0,1-3 0 16,0-6 0-16,-1 1 0 0,1-6-224 0,-1 1 144 15,-3-2-144-15,1 2 128 0,-3-3-128 0,-1 1 0 16,-5-2 0-16,-3-3 0 0,-3-4 0 0,-3 0 0 16,-4 1 0-16,1 8 0 0,0 9 0 0,-2 9-256 15,-1 3 48-15,-3 12 0 0,-3 3 208 0,3 10 0 0,-10 6 0 16,-1 11 0-16,-5 8 0 0,-1 8 0 16,-4 9 0-16,-2 3 160 0,2 3-160 0,-1 8 128 0,0 6-128 0,1 0 128 15,3 2-128-15,7-4 160 0,0-4-160 0,4-5 160 16,4-6 0-16,5-5 0 0,0-5 0 0,3-4 0 15,0-8-32-15,8-4-128 0,-2-4 192 16,1-5-64-16,3-1-416 0,3-4-96 0,2-2 0 0,3-5-16 31,3-1-1952-31,0-5-384 0,5-3-80 0</inkml:trace>
  <inkml:trace contextRef="#ctx0" brushRef="#br0" timeOffset="-57066.97">22887 12969 35711 0,'-28'26'1584'0,"11"-7"320"0,2 5-1520 0,2-1-384 0,3 1 0 0,4 1 0 0,3 0 304 0,3-4-16 15,1 1 0-15,4-8 0 0,2-1-288 0,4-2 0 16,1-6 0-16,3 0 0 0,3-4 0 0,2-2 0 16,2-4 0-16,4-1 0 0,5-6 384 0,1-3 0 15,-2-3 16-15,-1-2 0 0,-1-2-64 0,-5 1-16 16,-5-5 0-16,-5 3 0 0,-6 3 192 0,-4 0 16 15,-6-2 16-15,-4 4 0 0,-7 3 176 0,-4 1 48 16,-2 3 0-16,-5 4 0 0,-2 0-320 0,-3 3-48 16,-3 3-16-16,3 2 0 0,0 1-384 0,5 5 0 15,0-2-144-15,6 2 144 16,1 4-2384-16,3-1-368 0,6-4-80 0,7 4-14368 0</inkml:trace>
  <inkml:trace contextRef="#ctx0" brushRef="#br0" timeOffset="-56377.82">24170 12375 23903 0,'0'0'1056'0,"0"0"224"0,0 0-1024 0,0 0-256 0,-7-2 0 0,7 2 0 16,-10 4 768-16,2 1 128 0,2 5 0 0,-2 7 16 15,-1 4-112-15,0 4-32 0,0 8 0 0,-2 5 0 16,-3 6-16-16,1-1-16 0,-1 3 0 0,0 0 0 16,3 2-96-16,2-6-32 0,0 0 0 0,1-5 0 15,1-6-304-15,2-3-64 0,1-4-16 0,3-7 0 16,1-4 272-16,1-1 48 0,3-5 16 0,-4-7 0 16,0 0 32-16,15-1 16 0,1 0 0 0,4-4 0 15,-1-6-336-15,1 0-64 0,0-3-16 0,2 0 0 16,2-2-192-16,-4 3 144 0,1 1-144 0,-4 2 128 0,-3 3-128 15,-1 1 0-15,0 6 0 0,-3 6 0 16,-10-6 144-16,8 11-144 0,-3 3 160 0,-1 4-160 16,-8 2 176-16,0 2-176 0,-4 3 192 0,-1-2-192 15,-2 1 160-15,-4-1-160 0,-3-4 128 0,0-1-128 0,-2-7 256 0,-1 1-16 16,1-1-16-16,0-3 0 0,1-2 0 0,0-1 0 16,1-5 0-16,3-1 0 0,2-5-224 0,5-1-128 15,3-4 128-15,4-1-208 16,2-2-560-16,6-2-128 15,3-1 0-15,8 0-16 0,3-2-2016 0,3 1-400 0,3 1-64 0</inkml:trace>
  <inkml:trace contextRef="#ctx0" brushRef="#br0" timeOffset="-56155.55">24418 12894 17503 0,'0'0'1552'0,"0"0"-1232"0,0 0-320 0,0 0 0 15,0 0 2112-15,7 8 384 0,0 3 64 0,1 2 0 16,1 2-1200-16,1 3-240 0,-1 1-48 0,1 3-16 16,1 0 128-16,2 0 32 0,-3 1 0 0,3 0 0 15,1-4-544-15,0 0-96 0,-1-1-32 0,1 0 0 16,0-5-544-16,0-3 0 0,-3 0 0 0,2-5 0 31,-2-2-560-31,1-2-64 0,-2-4-16 0,0-2 0 0,0-8-2384 16,-1 1-496-16</inkml:trace>
  <inkml:trace contextRef="#ctx0" brushRef="#br0" timeOffset="-55985.64">24703 12968 31503 0,'-10'18'1392'0,"5"0"288"0,2 5-1344 0,-1 3-336 0,-1 1 0 0,-1 6 0 0,-3 4 1216 0,-2 5 192 15,-3 1 16-15,-4-1 16 0,-2 4-224 0,-1-3-32 16,1 3-16-16,1-4 0 0,-3-4-672 0,3-3-144 15,1-2-32-15,3-3 0 0,2-7-320 0,4-2-128 16,3 1 0-16,5-6-12256 16,3-3-2448-16</inkml:trace>
  <inkml:trace contextRef="#ctx0" brushRef="#br0" timeOffset="-55368.32">26069 12288 28559 0,'-7'-10'1264'0,"7"10"272"0,0 0-1232 0,-8-1-304 15,-1 1 0-15,0 6 0 0,-1 2 528 0,-2 7 48 16,-2 4 16-16,-2 5 0 0,2 8 224 0,-1 5 32 16,0 3 16-16,1 6 0 0,2 2-240 0,0 5-48 15,0 3-16-15,2 1 0 0,-3 4-64 0,2 1-16 16,1-5 0-16,1-2 0 0,0-4-320 0,1-9-160 16,2-8 160-16,1-4-160 0,1-5 336 0,0-6-16 0,2-5-16 0,0-2 0 15,2-12 272-15,0 0 48 0,0 0 16 0,0 0 0 16,11-12-288-16,-2-5-48 0,-1-3-16 15,3-3 0-15,0-5-112 0,0 0-32 0,1-4 0 0,1 0 0 16,1 3-144-16,1 3 160 0,-1 1-160 0,2 2 160 16,-2 7-160-16,2 5 0 0,-4-1-192 0,4 8 192 15,-4 3-144-15,1 4 144 0,-3 4 0 0,2 6 0 16,-3 5 0-16,1 3 0 0,-4 6 0 0,-1-2 0 16,-1 8-144-16,-2 2 144 0,-3 2 0 0,-1 1-144 15,-2 0 144-15,0-3-208 0,0 0 80 0,4-6 128 16,-1-6-576-16,2-3 16 15,2-3 0-15,3-5 0 16,3-3-1232-16,4-5-240 0,1-6-48 0,5-6-13616 0</inkml:trace>
  <inkml:trace contextRef="#ctx0" brushRef="#br0" timeOffset="-54985.04">26772 12823 31327 0,'-20'-6'2784'0,"10"5"-2224"0,1 2-560 0,0-1 0 0,0 0 576 0,-2 2 16 16,-3 1 0-16,-1-1 0 0,-3 0-592 0,0 2 0 15,-1-1-224-15,-3 6 64 0,-2 0 688 0,1 4 144 16,-1 2 32-16,-1 3 0 0,-1 1 304 0,3 5 64 16,4 4 16-16,3 3 0 0,2-3-464 0,4 0-96 15,2-6-16-15,5-1 0 0,3-5-368 0,4 0-144 0,1-8 0 16,2 1 144-16,2-4-144 0,2-2 0 0,3-4 0 15,4-4 0-15,0-6 192 0,-1 3 0 0,5-6 0 16,0-3 0-16,-2-2-32 0,0-1 0 0,-2 1 0 0,-3-4 0 16,-1-3-160-16,-3 5 0 0,0 2 0 0,-2 2 128 15,-4 3 16-15,-1 5 0 0,-2 2 0 0,-2 7 0 16,0 0 80-16,0 0 16 0,0 0 0 0,-7 12 0 16,-2 6-96-16,0 4-16 0,0 4 0 0,1 2 0 15,1 2-128-15,0 1 0 0,1-4 0 0,3 2-176 16,3-3 176-16,4 0-160 0,1-5 160 0,2-5-160 31,5-3-928-31,4-7-176 0,3-2-32 0,4-4-16 0,3-2-1152 16,5-5-224-16</inkml:trace>
  <inkml:trace contextRef="#ctx0" brushRef="#br0" timeOffset="-54632.96">27091 12739 26719 0,'-12'3'2368'0,"12"-3"-1888"16,-9 7-480-16,3 0 0 0,2 3 1696 0,1 0 240 16,-1 3 48-16,1 1 16 0,-1 2-1408 0,-1 5-272 15,-3 0-64-15,0 5-16 0,2 2 624 0,-2 4 128 16,-1-1 32-16,1 5 0 0,-4-2-256 0,3-2-32 16,3-3-16-16,0-6 0 0,0-3-432 0,3-3-96 15,0-4 0-15,2-7-16 0,1-6 208 0,0 0 32 16,0 0 16-16,0 0 0 0,5-9-16 0,1-5 0 0,2-5 0 0,2-3 0 15,0-3-96-15,0 2-32 0,-1-1 0 0,0-3 0 16,1 2-144-16,2-1-16 0,-1 5-128 0,1 1 192 16,0 2-192-16,1 4 0 0,-3 4 0 0,2 1 0 15,-1 5 0-15,-1 4 0 0,3 2 0 0,0 6 0 16,-3 5 0-16,1 2 0 0,-2 4 0 0,0 1 0 16,0 2-224-16,-3 3 64 0,1 1 16 0,-2 3 0 31,-3 2-1232-31,2-1-240 0,-1 2-48 0,1 0-16 15,1-6-1312-15,4 1-256 0,2-8-48 0,4-5-10928 0</inkml:trace>
  <inkml:trace contextRef="#ctx0" brushRef="#br0" timeOffset="-54184.06">27932 12799 29663 0,'0'0'1312'0,"0"0"272"0,0 0-1264 0,0 0-320 0,0 0 0 0,0 0 0 0,0 0 128 0,0 0-128 16,0 0 144-16,0 0-144 0,0 0 704 0,-10 6 32 16,-2 0 16-16,-2 0 0 0,-4 1 256 0,-1 1 48 15,-2 5 16-15,-2 3 0 0,-3 1-256 0,0 3-48 16,-2 3-16-16,0 6 0 0,0 4-320 0,1 3-64 16,2 1-16-16,2 1 0 0,4 0-208 0,6-4-144 15,3-1 192-15,5-7-192 0,3-3 384 0,6-4-16 16,0-4-16-16,4-2 0 0,3-4-128 0,3-6-32 0,1-3 0 15,7-3 0-15,2-9 64 0,4-2 0 16,5-4 0-16,-1-6 0 0,1-6-64 0,-1-3 0 0,-2-2 0 0,-4-1 0 16,-3-5-192-16,-2 0 176 0,-3-2-176 0,0-1 160 15,0-6 64-15,-2-2 16 0,-1-5 0 0,1-3 0 16,-1-7-64-16,-2-7-16 0,-1-11 0 0,1-1 0 16,-2 0-160-16,0 9-144 0,-3 8 144 0,-1 13-208 15,-3 11 80-15,-1 12 128 0,-3 7-208 0,-2 10 80 16,-2 9 272-16,-4 11 64 0,-3 8 16 0,-4 11 0 15,-7 12-224-15,-1 12 0 0,-1 9 0 0,-1 11 0 16,-3 10 0-16,-4 15 0 0,-2 13 0 0,3 1 0 16,4-4 0-16,6-7 0 0,7-6 0 0,5-9 0 15,5 0 0-15,3-11 0 0,3-10 0 0,6-5 0 16,1-5-896 0,1-4-64-16,2-3 0 0,0-5-18496 0</inkml:trace>
  <inkml:trace contextRef="#ctx0" brushRef="#br0" timeOffset="-26165.14">2235 18328 14559 0,'0'0'640'0,"-5"-9"144"0,-1 2-624 0,3-2-160 0,3 9 0 0,-4-8 0 15,-1-1 992-15,0 3 160 0,5 6 48 0,-5-5 0 16,-3-2-368-16,3 2-80 0,5 5-16 0,-6-3 0 16,-2 0 64-16,8 3 16 0,0 0 0 0,0 0 0 15,0 0-80-15,0 0-16 0,0 0 0 0,0 0 0 16,0 0-320-16,0 0-64 0,0 0-16 0,0 0 0 15,0 0-320-15,0 0 0 0,5 11 0 0,4 3 0 0,2 3 224 0,2 0-32 16,1-1 0-16,1 3 0 0,6 1 128 0,1 3 0 16,1 4 16-16,3 0 0 0,0 2-48 0,5 4-16 15,3 0 0-15,3 4 0 0,0 1-96 0,0 3-32 16,0-2 0-16,-2 3 0 0,0-1-144 0,0 1 128 16,0-2-128-16,-1-2 128 0,0-2-128 0,-3 0 160 15,1-2-160-15,2 0 160 0,0 1 208 0,0-4 32 0,2 1 16 16,-3 0 0-16,-1 0-112 0,-2-3-32 15,0 0 0-15,-5 2 0 0,-1-3-32 0,-3 2-16 0,-1-2 0 16,1 3 0-16,1 0-16 0,-2 2 0 0,-2-1 0 16,0 1 0-16,0 2-16 0,0-1-16 0,-2-1 0 0,3-1 0 15,-1-2-48-15,0-4 0 0,0-2 0 0,1 1 0 16,1-2-128-16,-3 1 128 0,5-1-128 0,-4-3 128 16,-3 0-128-16,-1-3 0 0,0 2 0 0,-2-1 0 15,-2 0 128-15,-2 0-128 0,-2 0 128 0,-1-3-128 16,3-4 176-16,-4 2-48 0,-2 1-128 0,1 1 192 15,0-1-32-15,0-4-16 0,0 1 0 0,-3-11 0 16,5 8-144-16,-5-8 0 0,7 11 0 0,-7-11 128 16,0 0-128-16,0 0 0 0,0 0 0 0,0 0 0 15,0 0 0-15,0 0 0 0,0 0 0 0,0 0 0 16,0 0-256-16,-2-16-64 0,-1 2-32 0,1 2 0 16,-2-1-2016-1,0-1-384-15,-1 1-96 0,-1 2-10976 0</inkml:trace>
  <inkml:trace contextRef="#ctx0" brushRef="#br0" timeOffset="-25723.93">3088 19437 15087 0,'-17'-9'656'0,"8"5"160"0,-1 0-656 15,1-2-160-15,1 1 0 0,2 0 0 0,6 5 1696 0,0 0 304 0,-6-4 64 0,6 4 16 16,0 0-608-16,0 0-112 0,0 0-16 0,0 0-16 16,0 0-704-16,0 0-144 0,0 0-32 0,-2 10 0 15,2 3-192-15,3 2-64 0,1-1 0 0,2 4 0 16,2 1 48-16,1 4 0 0,0 2 0 0,3 4 0 16,4 3 96-16,-1 0 32 0,-1-2 0 0,1 3 0 15,0 2 64-15,2-1 16 0,-1-2 0 0,3 1 0 16,3-3-144-16,0 3-32 0,1-1 0 0,-1 0 0 15,3-4 16-15,0 1 0 0,2-2 0 0,-1 1 0 16,4-5 16-16,0 1 0 0,1-4 0 0,-1-2 0 16,-1-7-80-16,1 0-16 0,-2-4 0 0,0-3 0 15,-6-7-64-15,-1 0-16 0,-2-4 0 0,-3-5 0 0,-2-4 32 16,-2-1 0-16,-2-4 0 0,0 0 0 16,-1-9 96-16,-3 0 0 0,-2-4 16 0,-1-3 0 15,-2-4 144-15,-2 0 32 0,-3 2 0 0,0-4 0 0,2 1-64 0,-1 1 0 16,-2-3 0-16,1 5 0 0,0 4-176 0,0 2-32 15,-1 4-16-15,0-2 0 0,1 6-160 0,1-1 0 16,-1 6 0-16,-1 3 0 16,-2 5-1312-16,1 4-352 15,6 8-64-15</inkml:trace>
  <inkml:trace contextRef="#ctx0" brushRef="#br1" timeOffset="30477.88">7217 3009 3679 0,'0'0'160'0,"0"0"32"0,0 0-192 0,0 0 0 0,0 0 0 0,0 0 0 16,0 0 1264-16,-8 4 208 0,-1 0 32 0,1 2 16 15,2-1-1072-15,-1 3-192 0,0 1-64 0,-2 0 0 16,-1 2-192-16,-2 1 0 0,2-2 128 0,-3 4-128 15,-2-1-224-15,-1-1-96 0,-2 2 0 0,-1 5-16 32,0 2-384-32,0 1-80 0,-2 0-16 0,3 0 0 0,-1 2 816 0,2 3 0 0,-1-2 0 0,1 3 0 15,2-4 640-15,-2 3 96 0,1-2 16 0,-2 3 0 16,0-2-336-16,2 2-64 0,1-4-16 0,-1 1 0 16,2 1-96-16,2-4-32 0,-1 4 0 0,0-2 0 15,2-1 48-15,1 4 16 0,-1-2 0 0,2 4 0 0,2-2 144 16,1 2 32-16,2 2 0 0,-1-1 0 0,1-1-128 15,-1 6-32-15,2-1 0 0,2 0 0 0,-2-1-288 16,3-2 0-16,0-2 128 0,3-1-128 0,2 0 0 0,1-4 0 16,1-1 0-16,-1-4 0 0,5-1-128 0,0-3 128 15,0-5-208-15,3 2 80 0,-2-5 128 0,3 0 0 16,3-5 0-16,2-4 0 0,5-6 256 0,-1-2 96 16,-2-4 16-16,0-1 0 0,2-2 16 0,1 1 16 15,2-3 0-15,0 0 0 0,-2 1-256 0,-2-3-144 16,1-3 160-16,2 1-160 0,-2-1 0 0,-1 1 0 15,-4-1 0-15,1 1 0 0,-2 2 368 0,3-5 16 0,0 3 16 16,-2-1 0-16,-3-4 96 0,0-1 16 16,-5-3 0-16,-1 1 0 0,-1 0-192 0,-3 2-16 0,0-2-16 0,-3 0 0 15,-3 1-288-15,-2 4 128 0,-2-4-128 16,-1 5 0-16,-4-3 128 0,0 3-128 0,-4 2 0 0,1 1 0 16,-4 3 128-16,0 1-128 0,-2 0 0 0,2 4 0 15,0 2 144-15,2 0-144 0,0 7 0 0,3-1-6336 16,1-2-1392-16</inkml:trace>
  <inkml:trace contextRef="#ctx0" brushRef="#br1" timeOffset="31441.05">3180 3323 17503 0,'0'0'1552'0,"4"-11"-1232"0,-1-3-320 0,2 2 0 15,-1 1 128-15,1-2-128 0,-1 2 192 0,-1 2-192 16,1-1 192-16,-1 1-192 0,-3-1 192 0,-2 2-192 0,0-2 208 16,-2 4-64-16,-1-2-16 0,5 8 0 0,-9-3-128 0,-2 2 0 15,-3 1 0-15,-4 6-176 0,-2 1 176 0,-3 4-160 16,-3 2 160-16,-2 1-160 0,-4 1 160 0,1 2 0 16,-1-1 0-16,1 2 0 0,0 1 0 0,0 1 0 15,2-1 0-15,-2 4 0 0,1 3 256 0,-2-2 64 16,4 3 32-16,-1 1 0 0,-3 3 192 0,2 1 32 15,-3 2 16-15,0 2 0 0,-1 0-48 0,3 2-16 16,0 1 0-16,3 4 0 0,2 4-256 0,0 6-48 16,3-1-16-16,3 4 0 0,-2 2-208 0,6 3 0 15,0-2 0-15,6-5 0 0,4 0 128 0,2-2-128 0,3-1 0 16,3-4 0-16,3-2 0 0,4-3 0 16,3 0 0-16,3-4 0 0,3-2 0 0,1-2 0 0,3-3 0 0,3 1 0 15,5-5 0-15,4-2 0 0,2-1 0 0,5-1 0 16,1-9 0-16,0-3 0 0,-4-5 0 0,4 2 0 15,0-7 0-15,4-1 0 0,1-1 0 0,1-8 0 16,2 0 176-16,2-7-176 0,2-5 192 0,0-5-192 16,-3 0 256-16,1-7-48 0,-3-1-16 0,2-4 0 15,0-5-64-15,0-2 0 0,0 4-128 0,-2-6 192 16,3-1-64-16,-3-4 0 0,-3-6-128 0,-5 0 192 16,-4 2-64-16,-4-2-128 0,-1-3 176 0,-5 1-176 15,-2-2 208-15,-3 2-64 0,-3 3-16 0,-4 1 0 16,-3 3-128-16,-3 2 0 0,-6 4 0 0,-1 4 0 0,-6-3 768 15,-3 6 80-15,-3 5 16 0,-2 3 0 0,-5 2 192 16,-2-1 32-16,-4 3 16 0,-2 6 0 0,-3 7-576 16,-3 5-112-16,-3-1-32 0,-7 4 0 0,-5 0-384 0,-2 3 0 15,-1 4 0-15,-2 5 0 16,-3 4-1104-16,0 9-256 16,-1 7-48-16,-5 7-12944 0</inkml:trace>
  <inkml:trace contextRef="#ctx0" brushRef="#br1" timeOffset="33834.85">3899 4153 10127 0,'11'7'896'0,"2"0"-704"15,-1 0-192-15,4 1 0 0,0 4 240 0,3 2 16 16,2-1 0-16,3-1 0 0,2 5-48 0,1-1 0 16,4 2 0-16,-2 0 0 0,3 0-208 0,-2 1 0 15,1 2 128-15,2 2-128 0,-2-1 0 0,3 1 0 16,1 0 0-16,6 3 0 0,1 1 0 0,4 2 0 15,1 3 0-15,2-4 0 0,1 0 0 0,-3 1 0 0,2 0 0 0,0 3 0 16,-1 3 0-16,5-2 0 16,3 0 0-16,7-4 0 0,3 0 160 0,4-3-16 15,-1-4 0-15,3-1 0 0,-1-1 256 0,3-1 48 0,3 2 16 0,4-2 0 16,6-2-144-16,-3 1-48 16,-2 0 0-16,5 0 0 0,2 0-272 0,2-2 128 0,1 1-128 0,1-1 0 15,-2-3 160-15,4-2-160 0,5 1 128 16,-1-1-128-16,-1-3 0 0,-3 1 128 0,4 0-128 15,3-1 0-15,6 0 0 0,-4 0 0 0,-7 1 0 0,4-2 0 16,5 5 0-16,-1-5 0 0,0 5 0 16,-4-3 0-16,-3 0 0 0,9 2 0 0,5-2 0 0,-4-3 0 15,-6-2 0-15,2 0 0 0,5 0 0 16,0-2 0-16,-3-2 0 0,-1 1 0 0,1 2 176 0,3 0-176 16,3-7 352-16,-3 1-32 0,-3-2 0 0,-1 4 0 0,10 0-128 15,-3-3-16-15,-2-4-16 0,-2 3 0 0,-2 1-160 16,3-3 160-16,3-1-160 0,-4-2 160 0,-2 0-160 0,-1 1 128 15,2 2-128-15,-2 1 128 0,-6-2-128 0,-2 5 0 16,-3-1 0-16,3-3 128 0,3 1-128 0,-6 1 0 16,-7-4 0-16,0 4 0 0,4 1 0 0,0-1 0 15,3 1 0-15,-6 1 0 0,-7-4 0 0,1 1 0 16,-1 1 0-16,3 2 0 0,1-1 0 0,-4-1 0 16,-8 1 0-16,-1 2 0 0,1 1 0 0,-1-2 128 15,1 2-128-15,0-3 128 0,2 4-128 0,-5 3 0 16,-5-3 0-16,-1 1-176 0,-3-1 176 0,1 2 0 15,0 1 128-15,2 2-128 0,-1-1 0 0,-4 1 0 16,-6-3 0-16,-1 1 0 0,-2 2 0 0,-1 1 0 16,2 0 0-16,1-1 0 0,1 5 0 0,0-3 0 15,0 4 0-15,-2-5 0 0,-1 0 128 0,-4 3 16 0,-2-1 0 0,-3 2 0 16,-3 3 80-16,0-2 16 16,-2 4 0-16,-1-1 0 0,-1 2-48 0,1-2 0 0,-2-2 0 15,0 4 0-15,-4 1-16 0,-1 0-16 16,-2-2 0-16,0 0 0 0,-3-1 64 0,-1 0 16 0,-2 0 0 15,-1 0 0-15,-1 0 16 0,0 0 16 0,-2 3 0 16,1-1 0-16,-3 0-48 0,0 0-16 0,0 1 0 0,0 0 0 16,-2 2-64-16,1 1-16 0,-1-3 0 0,-2 5 0 15,0 1-128-15,-1 0 0 0,-2 3 0 0,0 1 0 16,-2 1 128-16,-1 0-128 0,-3 1 0 0,-1 0 128 16,-1 3 0-16,1 1-128 0,-4 2 192 0,0-1-64 15,-1-1 16-15,0 0 0 0,-2 1 0 0,1-1 0 0,-1 0 16 0,-1 0 0 16,0-2 0-16,-1-4 0 0,0 1-160 0,1-4 192 15,-4 1-192-15,4 2 192 0,-2-2-48 0,1 2 0 16,-1-3 0-16,1 0 0 0,0-3 16 0,2-1 0 16,0-1 0-16,1-1 0 0,1 0-160 0,0-4 0 15,2-3 144-15,1 1-144 0,2-12 0 0,-3 11 0 16,3-11 0-16,0 0 0 16,0 0-416-16,0 0-160 0,0 0-16 0,0 0-16 15,0 0-1968-15,0 0-400 0</inkml:trace>
  <inkml:trace contextRef="#ctx0" brushRef="#br1" timeOffset="34209.93">14707 6268 9215 0,'-6'8'816'0,"6"-8"-656"0,-6 8-160 0,1 3 0 15,0-2 1088-15,4 5 176 0,0 1 32 0,-2 3 16 16,-1 1-496-16,2 3-112 0,1 3 0 0,1 2-16 16,-2-3-112-16,4 4-32 0,1-3 0 0,2 4 0 15,2 3-208-15,0-4-32 0,1 0-16 0,2-4 0 0,2-1 48 0,-1 0 16 16,1-3 0-16,0-1 0 15,1-1 0-15,0-2 0 0,-1-5 0 0,2-1 0 0,2-2 240 0,1-2 48 16,3-3 16-16,-3-3 0 0,1 1 48 0,0-2 16 16,2-4 0-16,1-4 0 0,0 0-16 15,3-4 0-15,2 0 0 0,2-3 0 0,2-6-128 0,1-1-48 16,1-6 0-16,-1 1 0 0,-1-2-336 0,-2-1-64 16,-1 4 0-16,-1 1-9472 15,-2 2-1904-15</inkml:trace>
  <inkml:trace contextRef="#ctx0" brushRef="#br1" timeOffset="35428.57">15789 5629 11967 0,'0'0'1072'0,"0"0"-864"0,0 0-208 0,0 0 0 16,0 0 912-16,0 0 144 0,0 0 32 0,0 0 0 15,0 0-128-15,0 0 0 0,-9 10-16 0,-3 4 0 16,-2 3-352-16,-3 6-64 0,-4 2-16 0,-4 5 0 16,-4 3-160-16,-2 3-32 0,1 1-16 0,-2 2 0 15,-1 1-80-15,2-1-16 0,3-2 0 0,3-5 0 16,3-3-208-16,4-5 0 0,2-5 0 0,4-2 0 16,6-3 0-16,2 0 128 0,4-14 0 0,0 0 16 0,5 7 192 0,4 0 48 15,3-5 0-15,3-2 0 0,4-2 128 0,1-3 48 16,6 0 0-16,2-1 0 0,3-4-304 0,4 4-64 15,2 0-16-15,1-3 0 0,0 2-176 0,-2 0 0 16,-1 2 144-16,1 1-144 0,-4 0 0 0,-2 0 0 16,-1 3 0-16,-2 0 0 15,-3-1-368-15,-2 1-32 0,-3 0-16 0,-5 2 0 16,-2 3-1888-16,-12-4-384 0</inkml:trace>
  <inkml:trace contextRef="#ctx0" brushRef="#br1" timeOffset="35666.05">15536 6005 26143 0,'-17'-9'1152'0,"17"9"256"0,-9-5-1136 0,9 5-272 0,0 0 0 0,0 0 0 15,0 0 0-15,9-10 0 0,3 5 0 0,3-5 0 16,4 0 0-16,6-4 0 0,7-3 0 0,6 2 0 15,4 1-336 1,1-3-80-16,-1-3-16 0,4 0 0 0,1-2-128 0,0 4-16 0,1 2-16 0,2 1 0 16,0 2 48-16,-2 4 16 0,0-1 0 15,-5 2 0-15,-2-1-512 0,-4 2-112 0</inkml:trace>
  <inkml:trace contextRef="#ctx0" brushRef="#br1" timeOffset="36314.76">16634 5377 23039 0,'-8'-9'1024'0,"8"9"192"16,0 0-960-16,0 0-256 0,0 0 0 0,0 0 0 0,0 0 192 0,0 0 0 15,8 7 0-15,6 4 0 0,1 1-192 0,2 2-160 16,-1 0 32-16,3 0 0 16,3-4-416-16,2 1-80 0,-1 1-16 0,2-2 0 15,1-1 16-15,-1-6 0 0,2 0 0 0,1-4 0 0,1-2 416 0,3-6 80 16,1-2 128-16,1-3-208 0,2-1 496 0,1-2 96 16,0-1 32-16,2-3 0 0,-2-7-16 0,-2 1 0 15,-2-3 0-15,-3 2 0 0,-5-2-160 0,-3 6-48 0,-4 1 0 16,-3-1 0-16,-1 0-16 0,-3-1-16 0,-2 6 0 0,-3-1 0 15,0 0-160-15,-4 5 0 0,-2 3 144 0,0 12-144 16,0 0 208-16,-8 4-16 0,-2 4-16 16,-2 7 0-16,-4 7-176 0,-5 8 0 0,-6 6 0 0,-5 6 0 15,-2 9 192-15,-7 7 16 0,-5 6 0 0,-4 7 0 16,-2 8-16-16,-1 5-16 0,1 3 0 0,3-2 0 0,-1-2-176 0,7-4 160 16,2-8-160-16,7-11 160 0,7-8 224 0,6-11 64 15,3-8 0-15,1-4 0 0,0-10 64 0,0-6 32 16,2-3 0-16,-1-4 0 15,2-2-96-15,1-7 0 0,-3-2-16 0,2-2 0 0,2-7 128 16,0-2 16-16,1 0 16 0,1-3 0 0,2-4-336 0,3-5-80 16,1 3-16-16,1-3 0 0,2 2-160 0,2 0 0 15,2 1 0-15,1 6 0 0,2 0 0 0,2 3 0 16,2 0 0-16,3 5-176 0,1 3 176 0,2 6-192 0,3 1 192 0,3 3-192 16,3 2 192-16,1 7-128 15,2 3 128-15,2 0-128 0,1 4 128 0,-2 1 0 16,-1 5-144-16,-1 2 144 0,-2 6 0 0,3 3-144 15,0-1 144-15,0-3 0 0,1-7 0 0,3-2 0 16,1-4 0-16,4-3 0 0,2 0-192 0,2-7 192 16,0-2-192-16,1-5 192 0,-1-3-368 0,-2-6 48 0,-3 0 0 15,-2-3 0 1,-4 0-320-16,-2-1-64 0,-3-3-16 0,-2-3 0 16,-5-1-2096-16,-5 0-400 0</inkml:trace>
  <inkml:trace contextRef="#ctx0" brushRef="#br1" timeOffset="36655.85">18168 4985 16575 0,'0'0'736'0,"0"0"160"0,0 0-720 0,0 0-176 16,-6 7 0-16,-3 1 0 0,-3 3 320 0,-3 6 48 15,-3 4 0-15,-4 9 0 0,-6 1 32 0,-3 10 16 16,-3 1 0-16,-3 10 0 0,-8 7 272 0,-4 5 48 16,-6 5 16-16,3 3 0 0,4 5-304 0,6-5-64 15,5-2-16-15,8-8 0 0,7-1-112 0,8-7-32 0,4-8 0 0,5-1 0 16,0-5 16-16,5-3 0 0,5-3 0 0,3-1 0 15,4-8-240-15,7 1 0 0,5-6 0 0,8-3-7360 32,8-7-1568-32</inkml:trace>
  <inkml:trace contextRef="#ctx0" brushRef="#br1" timeOffset="37134.75">19095 5173 14735 0,'-12'-13'640'0,"7"8"160"0,0-4-640 0,0 1-160 15,0 2 0-15,0-2 0 0,-1 3 880 0,-2 0 144 16,0 0 16-16,-1 3 16 0,-2 0-768 0,-2 2-160 15,-1 2-128-15,-3 3 192 0,-6 4-192 0,-1-1 0 16,-4 5 0-16,0 1 0 0,-3 4 128 0,1 0 64 0,-1 2 0 0,2 5 0 16,1 5 512-16,0 4 128 15,1 2 0-15,2 6 16 0,1 3-272 0,1 7-64 0,-1 3-16 16,-1 0 0-16,1 1-304 0,3 2-48 0,-2 6-16 0,2-6 0 16,-1-3-128-16,1-6 0 0,3-7 0 15,4-1 128-15,4-5-128 0,-1-5 0 0,4-1 144 0,0-5-144 16,4-3 0-16,3-5 0 0,3-4 0 0,1-3 0 31,2-2-272-31,2-2-128 0,2-3-32 0,0-4-10304 0</inkml:trace>
  <inkml:trace contextRef="#ctx0" brushRef="#br1" timeOffset="37321.68">18155 5752 23951 0,'-6'-10'1056'0,"6"10"224"0,0 0-1024 0,9-8-256 0,2 3 0 0,7 4 0 0,5 0 256 0,6-2-16 16,6-2 0-16,5 1 0 0,5 1-32 0,2 0 0 15,2 0 0-15,1-3 0 0,2 0-208 0,0 2 0 16,0-4-144-16,2 2 144 16,0 1-2032-16,0-4-304 0</inkml:trace>
  <inkml:trace contextRef="#ctx0" brushRef="#br1" timeOffset="37605.64">19541 4921 18431 0,'-14'3'1632'0,"-3"5"-1312"0,0 6-320 0,-5 4 0 16,-3 3 1392-16,-3 6 208 0,-3 4 32 0,3 5 16 16,-2 2-1280-16,-2 4-368 0,0 6 144 0,0 3-144 15,2 5 0-15,2 1 0 0,0 1 0 0,4 1 0 16,2 1 0-16,3-6 0 0,3-4 0 0,3-3 0 0,1 0 0 0,4-3 0 16,1-4 0-16,2-2 0 15,1-1-384-15,3-4-80 16,2-6-32-16,3-1 0 0,1-5-592 0,3-5-128 15,2-3-32-15</inkml:trace>
  <inkml:trace contextRef="#ctx0" brushRef="#br1" timeOffset="37949.51">19944 5012 23615 0,'-18'13'1040'0,"5"0"224"0,-1 6-1008 0,-2 5-256 0,-2 2 0 0,-2 5 0 16,-2 2 272-16,-1 4 16 0,-2 1 0 0,1 3 0 15,0 4-64-15,1-5-16 16,2 3 0-16,4 1 0 0,0-4-208 0,2 0 0 0,1-2 0 0,2-3 0 15,3-3 128-15,3-1-128 0,1-1 0 0,1-4 0 16,4-3 128-16,3-4-128 0,-1-4 0 0,3 1 0 16,3 0 0-16,3-1 0 0,2-5 0 15,2-1-160-15,2-1 160 0,2-2 0 0,3-2 0 0,0 1 0 0,4-1-240 0,-2-1-16 16,3 0 0-16,-1-3 0 16,-1-3-1600-16,-4-2-336 0</inkml:trace>
  <inkml:trace contextRef="#ctx0" brushRef="#br1" timeOffset="38149.86">19349 5522 20271 0,'0'0'1792'0,"0"0"-1424"0,0 0-368 0,0 0 0 0,0 0 576 0,0 0 64 15,11-1 0-15,7 0 0 0,6-1 224 0,6 1 48 16,1 0 16-16,9 1 0 0,2 0-112 0,5 0-32 15,-1 0 0-15,7-1 0 0,4-1-464 0,2 1-112 16,-1-3-16-16,-1-1 0 16,-2 1-480-16,-4 0-96 0,-3-3-32 0,-3-3 0 0</inkml:trace>
  <inkml:trace contextRef="#ctx0" brushRef="#br1" timeOffset="38531.26">20403 4843 18303 0,'0'0'816'0,"11"3"160"0,2 0-784 0,2 0-192 0,3 1 0 0,2 5 0 0,2 1 896 0,2 5 128 16,2 3 16-16,-1 3 16 0,0 0-208 0,2 6-32 15,2 5-16-15,-1 3 0 0,-4 6-112 0,1 0-32 16,-4 4 0-16,-3 4 0 0,-3 4-240 0,-5 7-48 16,-2-2-16-16,-5 5 0 0,-6-4-160 0,-5 2-48 15,1 3 0-15,-6-6 0 0,-3 0-144 0,-1-6 160 16,-1-5-160-16,0-5 160 0,-3-3 112 0,0-6 32 15,2-4 0-15,2-7 0 0,-1-4 496 0,1-4 96 16,1 0 32-16,4-8 0 0,0-2-608 0,0-4-128 0,5-4-32 0,0-4-10288 16,0-4-2064-16</inkml:trace>
  <inkml:trace contextRef="#ctx0" brushRef="#br1" timeOffset="39049.61">20386 4222 13823 0,'0'0'1216'0,"0"0"-960"0,0 0-256 0,0 0 0 0,0 0 1328 0,-2 10 208 15,3 1 64-15,4 0 0 0,3 0-784 0,4 3-160 16,5-1-16-16,6-3-16 0,5 3 32 0,5-3 16 15,1 1 0-15,4 5 0 0,3 1-368 0,2 2-80 16,0 2-16-16,7 0 0 0,2 3-208 0,3 2 0 0,2 3 0 0,-2 0 0 16,1 3 0-16,-6 1 0 15,1 2 0-15,-1 0 0 0,-1 7 0 0,-2 1 0 16,0-1-160-16,1 4 160 0,0-2 0 0,-2 5 0 16,-2-2 192-16,-3 4-64 0,-7 2 288 0,-2 3 64 15,-7 2 16-15,-4 3 0 0,-6 6-128 0,-8 1-32 0,-5 3 0 0,-6-1 0 16,-5 0-144-16,-6 0-48 0,-7-3 0 0,-5 5 0 15,-8-2 0-15,-8-2 0 0,-7 0 0 0,-3-4 0 16,-3 1 64-16,-4-5 16 0,-1 2 0 0,-1-2 0 16,-4 2 64-16,-3-2 16 0,-3-4 0 0,2-1 0 15,2 0-1312 1,3 0-256-16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37:26.6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3203 15903 18303 0,'0'0'816'0,"0"0"160"0,0 0-784 0,0 0-192 0,-7-6 0 0,7 6 0 0,-4-12 832 0,-1 5 112 15,5 7 16-15,-5-12 16 0,1 2-464 0,4 10-80 16,0 0-32-16,0 0 0 0,0 0 176 0,0 0 16 15,0 0 16-15,0 0 0 0,0 0 16 0,0 0 0 16,0 0 0-16,5 13 0 0,0 1-48 0,3 2 0 16,1 3 0-16,2 2 0 0,-1 0-144 0,7 3-48 15,-1-1 0-15,3 4 0 0,0 2-144 0,3 0-48 16,2-4 0-16,1-1 0 0,1 0 0 0,1-4-16 0,1-2 0 16,3-4 0-16,1-5 224 0,0-2 48 0,-2 0 16 0,0-7 0 15,0-1-160-15,-2-7-48 0,-1 0 0 16,-2-4 0-16,-1-5-32 0,1-2-16 0,0-3 0 15,-1-2 0-15,-2-6-80 0,-2 1 0 16,-2 1-128-16,0-3 192 0,-4 3-192 0,-3-1 176 0,-1-2-176 0,-2 3 160 16,-4-2-160-16,-2-1 0 0,-1 3 144 0,-1 0-144 15,-1 7 128-15,0 2-128 0,0 2 128 0,-2 6-128 16,3 11 0-16,0 0 0 0,0 0 0 0,0 0 0 16,-7 5 0-16,-1 5 0 0,-1 5 160 0,-1 7-160 15,0 5 0-15,-1 3 0 0,0 6 0 0,0 7 0 16,-1 1 0-16,-2 9 0 0,-1 5 0 0,-3 8 0 15,0 4 0-15,3 5 128 0,-4 5-128 0,1-4 0 16,-2-1 208-16,-3-5-48 0,-1-2-16 0,-3-10 0 16,-2-3 592-16,-2-3 112 0,0-5 32 0,0-5 0 0,2-2-112 0,0-3-32 15,-1-4 0-15,0-1 0 0,2-1-464 0,1-7-80 16,1-3-32-16,1-5 0 0,1-4-160 16,3-9 0-16,2-3 0 0,0-4 0 0,-1-9-144 0,3-2 144 15,0-8-192-15,1-2 192 0,2-4-192 0,-2-4 64 16,5-2 128-16,3 2-208 0,4 3 208 0,4-1-176 15,3 8 176-15,3 0-160 0,2 6 160 0,2 4-128 16,3 0 128-16,3 4-128 0,2 3 128 0,4 5 0 16,-1 5 0-16,5 7-128 0,3 3 128 0,-1 6 0 15,-1 3-144-15,-1 5 144 0,0-1 0 0,-1 5 0 16,1-2 0-16,-1 1 0 0,-2-1 0 0,2 2 0 0,1-3 0 16,-2-1 0-16,0 0 0 0,-1-5 0 15,0-3 0-15,-3-1 0 0,-1 0-240 0,-1-5-80 0,0-5 0 0,-3-1-16 31,0-6-2496-31,-1-2-496 0,8-8-112 0,-3-6-16 0</inkml:trace>
  <inkml:trace contextRef="#ctx0" brushRef="#br0" timeOffset="377.13">4974 15916 7359 0,'-14'-3'656'0,"6"3"-528"0,-3 0-128 0,-1 4 0 0,0-3 2688 0,-1 2 496 15,0 2 96-15,-1 4 32 0,-3 4-1360 0,-1-1-272 16,1 5-48-16,-1 2-16 0,-1 5-256 0,-2 1-48 15,-2 8-16-15,0 3 0 0,-1-2 80 0,1 3 16 16,1 3 0-16,1 4 0 0,-1 1-256 0,6 3-48 16,2-1-16-16,5 4 0 0,2 2-448 0,5-1-96 15,1 0-16-15,2-1 0 0,4-1-304 0,1-4-64 16,2-2-16-16,1-5 0 0,0 0 0 0,1 0-128 16,-1-2 192-16,0-3-64 0,-3-2-128 0,0-2 0 15,5-3 144-15,-4 0-144 0,6-4 0 0,-3-4-192 16,0-3 32-16,3-3 0 15,3-5-1664-15,-2-5-336 0,2-3-64 0,-4-6-13728 0</inkml:trace>
  <inkml:trace contextRef="#ctx0" brushRef="#br0" timeOffset="735.23">5749 16022 20671 0,'3'-15'912'0,"-3"15"192"0,0 0-880 0,5-10-224 0,-5 10 0 0,0 0 0 0,0 0 1024 0,0 0 176 16,0 0 16-16,0 0 16 0,0 0-128 0,0 0-16 15,-6 13-16-15,-2 5 0 0,-3 2 16 0,-1 7 16 16,1 3 0-16,-2 6 0 0,-2 3 32 0,-1 1 0 15,0 0 0-15,2 10 0 0,-3-1 16 0,5 2 0 16,-2 3 0-16,4 3 0 0,1 0-368 0,1-1-64 16,-1 0-16-16,1-3 0 0,3 1-384 0,-1-5-96 15,-2-4-16-15,3-2 0 0,0-4-208 0,0-3 0 16,0-1 128-16,1-4-128 0,2-7 0 0,0-1 0 16,2-7-144-16,2-2 144 15,0-2-1456-15,-2-12-192 0,0 0-32 0,0 0-16 16,13-12-1840-16,-3-3-368 0</inkml:trace>
  <inkml:trace contextRef="#ctx0" brushRef="#br0" timeOffset="1093.99">6044 15703 15663 0,'0'0'688'0,"0"0"144"0,0 0-656 15,0 0-176-15,0 0 0 0,10 8 0 0,2 2 2128 0,1 2 400 0,-1-2 80 0,3 4 16 16,-2 2-1440-16,5 1-288 0,2 2-48 0,1 1-16 16,-2 4 128-16,4 6 0 0,1 1 16 0,1 5 0 0,-1 2-80 0,0 3 0 15,-1 7-16-15,2 2 0 0,-4 3-208 0,-1 3-32 16,2 3-16-16,-4 0 0 0,-8 1-64 15,0-2-16-15,-2-2 0 0,-3 2 0 0,-3 1 80 0,-2-1 16 16,-5-3 0-16,-2 0 0 0,-3 1 48 0,-6-1 16 16,-3-3 0-16,0-1 0 0,0-1-256 0,-1-4-64 15,-3 0 0-15,1-4 0 0,-1-4-240 0,1-4-144 16,0-3 160-16,2-3-160 0,-1-8 0 0,3-3-288 16,2-5 32-16,3-3 16 15,3-7-2480-15,10-2-496 0,0 0-112 0</inkml:trace>
  <inkml:trace contextRef="#ctx0" brushRef="#br0" timeOffset="1472.62">7622 16513 26431 0,'0'0'1168'0,"0"0"240"0,0 0-1120 0,0 0-288 0,0 0 0 0,0 0 0 0,11-1 944 0,6 0 128 15,3-2 16-15,5 2 16 0,7-2-256 0,2-3-48 16,5-2-16-16,1-2 0 0,4 1-224 0,0-2-48 16,7 1-16-16,2-1 0 0,2 3-336 0,2-4-160 15,2-1 160-15,-1 4-160 0,1-2 0 0,-7 3-128 16,-5-1-16-16,-5 4 0 16,-6-2-2032-16,-4 4-384 0,-8-1-96 0,-6 4-10144 0</inkml:trace>
  <inkml:trace contextRef="#ctx0" brushRef="#br0" timeOffset="1635.01">7728 16753 31903 0,'-28'7'1408'0,"14"-2"304"0,2 0-1376 0,3 0-336 0,9-5 0 0,0 0 0 16,5 9 944-16,6 0 112 0,7-5 32 0,5 1 0 16,4 0-592-16,8-1-112 0,5-3-32 0,0 1 0 15,1 0-48-15,2 0-16 0,3-1 0 0,4 1 0 16,-1-5-288-16,2 2 0 0,1 0 0 0,2-2 0 15,-1 2-1360-15,0-3-288 16,-4-4-48-16,-2 2-8544 0,-2-4-1728 0</inkml:trace>
  <inkml:trace contextRef="#ctx0" brushRef="#br0" timeOffset="2009.63">10119 15622 23039 0,'0'0'2048'0,"0"0"-1648"15,-6-4-400-15,6 4 0 0,0 0 2512 0,0 0 432 0,-10 5 64 16,10-5 32-16,-5 12-1968 0,0 2-400 16,1 0-80-16,-1 2-16 0,0 2-80 0,1 4-32 0,-2 2 0 0,0 5 0 15,1-1-80-15,2 5 0 0,-1 1-16 0,0 5 0 16,-1 0-48-16,2 4 0 0,0-2 0 0,1 3 0 16,1-2-128-16,0-1-16 0,1-3-16 0,0-1 0 15,0-3-160-15,1-1 0 0,-1-2 0 0,0-7 0 31,0 1-352-31,0-3-96 0,0-4-32 0,0-3 0 16,-1-4-2352-16,-1 0-480 0,2-11-80 0</inkml:trace>
  <inkml:trace contextRef="#ctx0" brushRef="#br0" timeOffset="2251.44">9394 16633 32255 0,'0'0'2864'0,"12"2"-2288"0,6 2-576 0,5 0 0 0,2 2 1664 0,6-2 240 15,-1 2 32-15,6 2 16 0,2-3-1184 0,5 1-256 16,3 2-32-16,4-4-16 0,3 1-336 0,2 1-128 16,-1-2 0-16,0-4 144 0,-6 0-320 0,0-1-64 15,1-2-16-15,-2 1 0 16,0-2-1360-16,-3 1-288 0,1 0-48 0,-2 0-8784 15,3 0-1744-15</inkml:trace>
  <inkml:trace contextRef="#ctx0" brushRef="#br0" timeOffset="2705.36">10286 17002 17503 0,'0'0'1552'0,"0"0"-1232"0,-9-3-320 0,1 1 0 16,8 2 4208-16,-10 2 784 0,0-1 144 0,-1 3 48 0,-2-3-3968 0,-1 2-768 15,-3-2-176-15,-2 1-16 0,-2 1-256 16,-2 3 0-16,-3 1 0 0,1-1 0 0,-2 5 0 0,-3 1 0 15,-5-2-144-15,2 4 144 0,3 0 0 0,2 1 0 16,1 1-128-16,4 1 128 0,4 1 0 0,3 0 0 16,1 0 0-16,4-1-144 0,5 1 144 0,2 0 0 15,3 1 0-15,5 3 0 0,2-2 0 0,6 0 176 16,2-1-48-16,5 3 0 0,3 4 0 0,3-2 0 16,3 2 0-16,0 1 0 0,0 2-128 0,-2-2 160 15,0 1-160-15,0-3 160 0,-3 5-16 0,1-5 0 16,1 2 0-16,-5-3 0 0,-2 1 128 0,-4 2 32 15,0-4 0-15,-3-2 0 0,-2-1 256 0,-1-3 48 16,-3 4 16-16,-4-7 0 0,-2 1 128 0,-4-1 16 0,-3-1 16 16,-1-3 0-16,-4-3-272 0,-3-3-64 0,-3 0-16 0,-2-3 0 15,-3-3-432-15,-2-1 0 0,-4-1 0 16,-1-2 0 0,-5 0-2176-16,-2-1-400 0,-3-2-96 0</inkml:trace>
  <inkml:trace contextRef="#ctx0" brushRef="#br0" timeOffset="3753.02">3010 17962 12671 0,'-5'-10'560'0,"5"10"112"0,0 0-544 0,5-11-128 0,-5 11 0 0,0 0 0 0,5-12 1088 0,-5 12 176 15,0 0 32-15,0 0 16 0,0 0 0 0,13 3 0 16,-3 3 0-16,-2 3 0 0,-3 2-384 0,2 6-80 16,2 4-16-16,4 5 0 0,3-1-192 0,2 10-64 15,3 3 0-15,0 4 0 0,-3 2-288 0,5-1-64 16,-3 3-16-16,6-5 0 0,2-3-208 0,1-5 128 16,1-6-128-16,3-6 0 0,2-4 288 0,0-7-32 15,3-1-16-15,1-8 0 0,-1-1 96 0,1-6 32 16,-2-6 0-16,-3-3 0 0,-4-5-112 0,-3-2-32 15,-1-6 0-15,-2 0 0 0,-2-2-16 0,-2-3 0 16,-1 0 0-16,-1 1 0 0,-3 1-80 0,-2 0 0 16,-4-4-128-16,0 5 192 0,-2 2 32 0,-2 0 0 15,0 4 0-15,-2 0 0 0,1 3-32 0,-3 5-16 0,-1 4 0 0,0 2 0 16,0 10-176-16,0 0 0 0,0 0 0 0,0 0 0 16,-4 14 160-16,0 5-160 0,-2 4 192 0,-2 6-192 15,1 4 272-15,-2 5-48 0,0 3-16 0,0 7 0 16,-1 6 176-16,-3 7 48 0,-1 6 0 0,-1 7 0 15,-3 5-128-15,0-2-32 0,2 6 0 0,-3-7 0 16,0-2 144-16,-3-3 32 0,-2-5 0 0,0-5 0 16,1-2 256-16,-2-7 64 0,-1-5 16 0,-1-8 0 15,-1-5-288-15,2-2-64 0,-1-8-16 0,2-1 0 16,1-4-288-16,2-5-128 0,-1-4 0 0,5-7 128 16,0-4-128-16,-2-3 0 0,2-6 0 0,1-2 128 15,1-2-128-15,4-5 0 0,-1-5 0 0,0-1 0 16,4-7 0-16,3 1 0 0,2 2 0 0,3 0 0 0,2 5 0 0,4 3 0 15,3 5 0-15,2 1 0 0,1-2 0 0,3 4-144 16,7 7 144-16,-1 1-160 0,-1 1 160 16,3 5-160-16,1 6 160 0,2 0-160 0,0 7 160 15,1 4-128-15,-1 5 128 0,5 4-128 0,1-1 128 0,1 5-192 16,-3 0 192-16,4-2-192 0,-3-1 192 0,-4-4-192 16,0 1 192-16,-3-2-192 0,-1 0 192 0,1 0 0 15,0 0 0-15,-2-3 0 0,-4-2-288 0,1-2-32 16,0-4 0-16,0-2-11936 15,0-4-2400-15</inkml:trace>
  <inkml:trace contextRef="#ctx0" brushRef="#br0" timeOffset="4171.2">5246 18024 25743 0,'-19'-1'1136'0,"6"1"240"0,-2 1-1104 0,-3 3-272 0,2 0 0 0,-2 6 0 0,-4 2 1024 0,-2 4 160 16,-3 3 32-16,1 8 0 0,-2 0-288 0,-3 10-48 15,1 6-16-15,-1 4 0 0,2 6-304 0,1 9-64 16,-1 5-16-16,3 5 0 0,2 4 48 0,1 4 16 16,-1 2 0-16,4 2 0 15,2-2-304-15,5 1-64 0,4-3-16 0,3-10 0 0,3-8-160 0,6-6 0 16,3-9 0-16,5-5 0 0,3-5 0 0,6-4 0 15,0-6 0-15,3-1 0 0,1-5-208 0,4-5-80 16,4-6-16-16,2-2-10624 16,2-8-2128-16</inkml:trace>
  <inkml:trace contextRef="#ctx0" brushRef="#br0" timeOffset="4820.35">5398 18940 10127 0,'0'0'896'0,"0"0"-704"0,0 0-192 0,-7 0 0 0,7 0 1520 0,-9 0 272 15,9 0 48-15,-9 1 16 0,9-1-464 0,0 0-96 16,-8 5-16-16,8-5 0 0,0 0-432 0,0 0-80 16,-5 10-32-16,5-10 0 0,0 0-240 0,0 0-48 15,0 0-16-15,2 9 0 0,-2-9 208 0,6 10 32 16,-6-10 16-16,13 7 0 0,1-2 176 0,1 0 32 16,-1-4 16-16,4 2 0 0,1-1-320 0,6-2-64 0,1-1-16 15,-1 0 0-15,0-1-304 0,2 1-64 16,0-2-16-16,-2-3 0 0,-4-2-128 0,-1 1 0 15,-1-5 144-15,-2 2-144 0,-2-1 128 0,-3-3-128 0,-1 1 160 0,-4-1-160 16,0 1 160-16,-2-1-160 0,-4-1 160 0,-2 2-160 16,-3 1 176-16,-2-1-176 15,-3 4 192-15,-2 0-192 0,-1-1 272 0,-7 2-48 0,-3 3-16 16,-2-1 0-16,-1 2 96 0,-2 4 16 0,0 1 0 0,-1 3 0 16,3 5-176-16,-1 6-16 0,0 3-128 0,0 4 192 15,1 5-192-15,1 3 144 0,-1 4-144 0,4 3 128 16,1 4 0-16,4 1-128 0,4-3 192 0,0 2-64 15,3 1 176-15,3-4 16 0,3-5 16 0,3-4 0 16,3 2-16-16,5-7-16 0,0-1 0 0,4-3 0 16,1-2-304-16,3-2 0 0,2-3 128 0,2 1-128 15,-1-2 0-15,4-7 0 0,3-3 0 0,0-2 0 16,2-4-384-16,3-2-64 16,1-5-32-16,2-3-11104 0,5-2-2240 0</inkml:trace>
  <inkml:trace contextRef="#ctx0" brushRef="#br0" timeOffset="5313.82">6301 18393 22975 0,'0'0'1024'0,"-11"-4"192"0,-3-2-960 0,0-3-256 0,0 1 0 0,-2 1 0 16,1 2 1472-16,-1 1 256 16,-4-1 64-16,0 1 0 0,-1 3-656 0,-1 2-128 0,-1 4-32 0,0 0 0 15,-1 5-368-15,1 4-80 0,0 5-16 0,0 5 0 16,4-1-96-16,2 4-32 0,1-3 0 0,2 0 0 15,5-2-160-15,4 0-32 0,4-6-16 0,1-3 0 16,3-1 16-16,-3-12 16 0,11 8 0 0,2 0 0 0,-2-6 0 0,3 0 0 16,1-5 0-16,-1-1 0 15,2-6 16-15,-1 0 0 0,1-4 0 0,0-1 0 0,-2-2-48 0,-2-1-16 16,0-1 0-16,-3 1 0 0,-2 1-160 16,0 1 160-16,-2 2-160 0,-1 6 160 0,-2-3-160 0,-2 11 192 15,0 0-192-15,0 0 192 0,0 0-48 0,0 0 0 16,-1 13 0-16,0 4 0 0,-1 0-144 0,1 5 0 15,0 1 0-15,2 1 0 0,2-4 0 0,0 2 0 16,2 1 0-16,2 0 0 0,2-3 0 0,1-2 0 16,4-4-176-16,-1-4 176 15,2 0-608-15,4-6-32 0,3-4-16 16,0-3 0-16,4-8-2176 0,-2-2-432 0</inkml:trace>
  <inkml:trace contextRef="#ctx0" brushRef="#br0" timeOffset="5588.78">6940 17724 30575 0,'0'0'1344'0,"0"0"304"0,0 0-1328 0,0 0-320 0,-7 6 0 0,0 4 0 15,1 1 448-15,-2 7 0 0,-1 5 16 0,1 2 0 16,-3 7-80-16,0 5-32 0,1 4 0 0,-3 4 0 15,-1 1 160-15,0 5 16 0,0 2 16 0,1 5 0 16,3 3-16-16,3 0 0 0,0 3 0 0,5-5 0 16,0-1-304-16,5-3-64 0,0-2-16 0,2-6 0 15,4-5-144-15,1-4 0 0,0-8 0 0,1-2 0 16,-1-8-304 0,2-4-80-16,-2-7-32 0,0-2 0 0,0-5-1888 0,-1-6-368 0,-1-7-80 0</inkml:trace>
  <inkml:trace contextRef="#ctx0" brushRef="#br0" timeOffset="5750.19">6487 18326 33631 0,'0'0'1488'0,"0"0"304"0,0 0-1424 0,15 0-368 16,3 0 0-16,4 0 0 0,4 0 832 0,4 0 112 16,3-3 16-16,6 6 0 0,0-3-496 0,2 0-80 15,1 0-32-15,1-3 0 0,-2 1-352 0,2-2 0 16,2 1 0-16,0-1-128 15,2-2-2288-15,1 1-448 0,2 0-80 0</inkml:trace>
  <inkml:trace contextRef="#ctx0" brushRef="#br0" timeOffset="6099.3">7899 18768 22111 0,'0'0'1968'15,"0"0"-1584"-15,-9 5-384 0,9-5 0 0,0 0 1536 0,0 0 208 16,0 0 48-16,0 0 16 0,0 0-1072 0,0 0-224 16,0 0-32-16,9-6-16 0,2 1 192 0,3 0 48 15,3-4 0-15,2 1 0 0,2-3-16 0,5 2 0 16,2-3 0-16,4 2 0 0,-2 1-384 0,3-1-80 16,-1 2-16-16,-2 6 0 0,-3-1-208 0,-4 2-208 15,-4 1 32-15,-4 4-10416 16,-3 1-2080-16</inkml:trace>
  <inkml:trace contextRef="#ctx0" brushRef="#br0" timeOffset="6273.63">7946 18993 33167 0,'13'-6'2944'0,"4"-2"-2352"0,5 2-464 15,3-1-128-15,3 2 928 0,3 1 160 0,1 2 48 0,1-5 0 16,0 4-688-16,1-1-128 0,5 3-16 0,0-2-16 15,-1 1-288-15,0 0 0 0,-4-3 0 0,-1 3-11376 16,-1-2-2208 0</inkml:trace>
  <inkml:trace contextRef="#ctx0" brushRef="#br0" timeOffset="6675.42">10095 18455 12895 0,'0'0'576'0,"0"0"112"0,0 0-560 0,-7 2-128 15,7-2 0-15,0 0 0 0,0 0 3920 0,0 0 752 16,-9 0 160-16,9 0 32 0,0 0-2880 0,0 0-576 16,0 0-128-16,0 0 0 0,-4 7-592 0,4-7-112 15,-4 13-32-15,3 1 0 0,0 4-224 0,-1 1-64 16,2 1 0-16,2 4 0 0,-1 3 144 0,0 0 32 15,0 3 0-15,2 2 0 0,-3-2-176 0,4 1-48 0,-3 2 0 0,0-1 0 16,1-6-208-16,-2 2 0 0,1-5 0 16,0-2 0-1,-1-4-320-15,1-1-96 0,-1-4-32 0,0 0 0 16,0-12-2240-16,0 0-464 0,0 0-96 0</inkml:trace>
  <inkml:trace contextRef="#ctx0" brushRef="#br0" timeOffset="6941.49">9621 18993 17503 0,'0'0'768'0,"0"0"176"0,0 0-752 0,0 0-192 0,0 0 0 0,0 0 0 0,0 0 2048 0,0 0 384 16,0 0 80-16,0 0 16 0,14 0-1504 0,4-1-320 16,2-1-48-16,4 1-16 0,7 1 384 0,3 0 64 15,7-1 0-15,5 1 16 0,3 2-128 0,1 0-16 16,-1-2-16-16,1 1 0 0,0-1-400 0,3 0-80 15,-1 0-16-15,1 0 0 0,2 0-112 0,1 0-16 16,-1 3-16-16,-3-1 0 0,-5-1-304 0,-4 4 0 16,-2-2 128-16,-3 0-128 15,-5-2-272-15,-1 0-112 0,-6-1-32 0,-1 1 0 16,-5 1-1936-16,-1-2-384 0,-1 0-80 0</inkml:trace>
  <inkml:trace contextRef="#ctx0" brushRef="#br0" timeOffset="7642.15">9813 19336 11055 0,'0'0'976'0,"0"0"-784"0,-5-6-192 0,0-1 0 0,5 7 3248 0,-8-5 592 0,-1 2 128 0,-1-1 32 16,-2 1-2096-16,-2 1-432 0,-4 0-64 0,-1 1-32 15,-3 0-288-15,-1 2-48 0,-1 2-16 0,1 3 0 16,-1 0-432-16,-1 7-80 0,-2 0-32 0,0 1 0 16,-2 2-128-16,-2 2-32 0,0-1 0 0,3-1 0 15,2-1-176-15,6 1-144 0,5-2 192 0,6-3-192 16,5 1 0-16,4-12 0 0,6 13 0 0,6-1 0 0,3-1 0 0,5 1 0 15,6-5 0-15,2 4 0 0,2-4 0 0,1 3 240 16,-1-3-32-16,1 2 0 0,-3 0 32 0,-2 2 0 16,-1-2 0-16,-4 4 0 0,-3-3-240 0,-4 2 176 15,-4 2-176-15,-4-2 160 0,-3-1 208 0,-4 2 32 16,-3-2 16-16,-5 3 0 0,-4 0 96 0,-1 0 32 16,-6-2 0-16,0-1 0 0,-6 2-256 0,1-3-48 15,-1 0-16-15,0-5 0 0,-6 2-224 0,0-3 0 16,-2-2 0-16,2-2 0 15,-1 0-272-15,4-1-160 0,2-3-16 0,7-2-16 16,6-1-1152-16,5 1-240 0,4-3-32 0,6 1-9312 16,5-2-1856-16</inkml:trace>
  <inkml:trace contextRef="#ctx0" brushRef="#br0" timeOffset="7888.15">10085 19550 16575 0,'0'0'1472'0,"0"0"-1168"0,0 0-304 0,5 11 0 16,5-4 4192-16,3 1 784 0,4-1 144 0,3-3 48 16,3-1-3776-16,2 1-752 0,3-4-160 0,1-2-32 15,1-2-256-15,0 0-64 0,1 1-128 0,-2-2 192 16,-2-1-480-16,1 1-96 0,0 1-32 0,-3-2 0 15,-1 1-672-15,-2 2-144 0,-2 1-32 0,-1-2-8560 16,0-1-1712-16</inkml:trace>
  <inkml:trace contextRef="#ctx0" brushRef="#br0" timeOffset="8241.34">10951 19472 32879 0,'-16'-6'1456'16,"6"3"304"-16,0 1-1408 0,-4 0-352 0,0 1 0 0,-1 1 0 0,-2 1 912 0,0 2 112 16,-2 1 32-16,-2 3 0 0,-3 0-672 0,1 4-128 15,0-1-16-15,0 4-16 0,1 3-224 0,-3 1 0 16,4 1 128-16,3 0-128 0,1-1 0 0,5 1 0 16,3 0 0-16,4-1 0 0,-2-3 0 0,6-2 0 15,2-1 0-15,6-3 0 0,-2 0 0 0,5-3 0 16,3-3 176-16,2-2-176 0,3-2 416 0,1-2-32 15,1 0 0-15,1-6 0 0,-1 1 0 0,1-3-16 0,-1-3 0 16,-3 1 0-16,-1-2-112 0,-2-1-32 0,-2 2 0 0,0 6 0 16,-3-1-64-16,-9 9-16 0,9-4 0 0,-9 4 0 15,0 0 112-15,11 7 32 0,2 5 0 0,-2 3 0 16,-1 3-96-16,2 0 0 0,0 0-16 16,2 1 0-16,0-3-176 0,2-1 0 0,-1-3 0 0,3-1-176 15,-1-3-96-15,3-3-32 0,-3-4 0 0,2-3 0 16,0-8-2384-1,-1-4-464-15</inkml:trace>
  <inkml:trace contextRef="#ctx0" brushRef="#br0" timeOffset="9249.89">7435 17846 17615 0,'0'0'768'0,"0"0"192"0,0 0-768 0,0 0-192 0,0 0 0 0,0 0 0 0,0 0 1136 0,0 0 192 16,0 0 32-16,4 11 16 0,-4-11-208 0,0 14-32 16,1 1-16-16,3 4 0 0,0 4-112 0,2 4-32 15,2-2 0-15,3 5 0 0,4 5-144 0,2 2-16 16,1 6-16-16,3 4 0 0,3 5-384 0,3 3-80 15,0 1-16-15,-1 3 0 0,0 4-192 0,-1-1-128 16,-1 0 128-16,-1-1-128 0,-2 3 224 0,-6-6-32 16,-2-2 0-16,-6 1 0 0,-4 2 384 0,-6-3 80 15,-3-2 16-15,-7 1 0 0,-5-3 208 0,-3-2 32 16,-2-3 16-16,-4-1 0 0,-2-8-224 0,-2 2-64 0,-2 0 0 16,2-2 0-16,-3-5-480 0,5 0-160 15,-1-4 0-15,2-5 0 16,2-5-272-16,1-3-176 0,0-4-16 0,-1-5-16 15,2-7-2288-15,5-4-464 0,1-4-96 0</inkml:trace>
  <inkml:trace contextRef="#ctx0" brushRef="#br0" timeOffset="9961.94">13700 18797 17503 0,'0'0'1552'0,"0"0"-1232"0,-9 0-320 0,0 0 0 0,9 0 1344 0,0 0 192 16,0 0 64-16,0 0 0 0,-9-1-400 0,9 1-80 16,0 0-16-16,0 0 0 0,0 0-144 0,0 0-48 15,13-5 0-15,5-1 0 0,0 0-16 0,6 3-16 16,4-6 0-16,7 2 0 0,5 1-176 0,4-2-48 15,5 2 0-15,4-2 0 0,4 2-272 0,0 2-48 16,3-2-16-16,-4 1 0 0,0 1-160 0,-3 1-32 16,-3 0-128-16,-2 3 192 0,-2 3-192 0,-1 1 0 15,-2 1 128-15,-4 3-128 0,-4-2 0 0,-4-1-192 16,-5 2 48-16,-6-3 0 16,-5-2-1424-16,-3 3-288 0,-5 4-48 0,-7-9-7952 15,0 0-1600-15</inkml:trace>
  <inkml:trace contextRef="#ctx0" brushRef="#br0" timeOffset="10257.62">13696 19069 20271 0,'0'0'896'0,"0"0"192"0,-10 2-880 0,10-2-208 0,0 0 0 0,0 0 0 15,0 0 768-15,15-6 128 0,-1 0 0 0,4-4 16 16,3 2-32-16,4-1-16 0,4 0 0 0,6 1 0 16,5 0 416-16,2-1 64 0,5 4 32 0,4 2 0 15,2 1-288-15,2 2-64 0,1 0-16 0,-1 2 0 0,-2 1-416 16,2-2-80-16,-1 1 0 0,2-1-16 0,2 0-176 0,-1 0-16 16,-3-1-16-16,-3 0 0 0,-5 0-288 0,-3 2 0 15,-3-4 0-15,-4 1 0 0,-2 0 0 16,-4-2-272-16,-3 2 16 0,-1-3 16 15,-4-3-2832-15,-4 0-576 0</inkml:trace>
  <inkml:trace contextRef="#ctx0" brushRef="#br0" timeOffset="10608.91">14320 18369 18431 0,'18'-3'1632'16,"4"0"-1312"-16,5-3-320 0,3 5 0 0,4 1 2000 0,8 5 336 16,5 0 64-16,6-1 16 0,0 1-1200 0,0 4-256 0,-3-1-32 0,-1 3-16 15,2 4-160-15,-1 2-48 0,-2 1 0 16,-1 2 0-16,-1 2-96 0,-2 1-32 0,-2 2 0 0,-2-2 0 15,-5 1-64-15,-4 3-32 0,-7-2 0 0,-7 6 0 16,-5 2-32-16,-7-1-16 0,-5-1 0 0,-7 2 0 0,-7 0 176 0,-7 3 32 16,-7 1 16-16,-6 3 0 15,-3 4-48-15,-3-5-16 0,-1-1 0 0,-4 2 0 16,0 3-368-16,-5-5-80 0,-1-1-16 0,-2 0 0 0,-7-2-272 16,-3-2-64-16,-6 0-16 0,5-5 0 15,1 2-2400-15,3-6-496 0,-23 5-80 0,7-6-32 16</inkml:trace>
  <inkml:trace contextRef="#ctx0" brushRef="#br0" timeOffset="15260.71">5304 5977 5519 0,'-11'3'240'0,"11"-3"64"0,-11 4-304 0,2-1 0 0,9-3 0 0,-9 3 0 15,9-3 2368-15,-9 2 400 0,0 0 96 0,9-2 16 16,0 0-1664-16,0 0-320 0,0 0-64 0,0 0 0 15,0 0-288-15,6 9-48 0,-6-9-16 0,12 12 0 16,0 1-80-16,2-3-16 0,2 2 0 0,1 2 0 16,3-3-128-16,2 1-48 0,5-4 0 0,2 1 0 15,3 0 80-15,2 0 16 0,2-4 0 0,7 2 0 16,4-2 64-16,5-2 16 0,4 0 0 0,2 0 0 16,-3 0-48-16,3 0 0 0,1-1 0 0,5 1 0 15,7 1-80-15,3-2-32 0,0 2 0 0,1-3 0 16,1-1-64-16,3-1-16 0,3 2 0 0,5-1 0 0,4 0-144 0,-1 2 128 15,-2-5-128-15,1 1 128 0,3 0-128 0,2 1 192 16,2-1-192-16,1-2 192 0,-4 0-192 0,5-1 0 16,1 2 144-16,-1 2-144 0,-3-2 0 0,0 1 128 15,-1 1-128-15,6 1 0 0,5 1 0 0,-2-1 0 16,-5 0 0-16,4 0 0 0,2 2 0 0,1 0 144 16,2-2-144-16,-1 1 0 0,-3 0 144 0,6-1-144 15,5 3 0-15,-2-3 144 0,0 0-144 0,1 2 0 16,3 1 0-16,-1-1 0 0,0 0 0 0,1-2 128 15,-1 1-128-15,1-1 0 0,0-1 0 0,-2 1 0 16,-1-2 0-16,4 1 0 0,1-1 0 0,-3 0 0 16,-2 0 128-16,1 1-128 0,4 1 0 0,-4-2 0 15,-5 0 0-15,4 0 0 0,-2 2 0 0,0 0 0 0,1 0 0 0,-2 0 0 16,-4 2 192-16,4 0 0 0,2 1 0 0,-3 1 0 16,-5-3 0-16,2 1 0 0,2 1 0 0,-4 1 0 15,3 0-192-15,-4 1 0 0,-4-3 0 0,5 1 0 16,0 1 0-16,-2-2 128 0,-4-1-128 0,-4 3 0 15,2 0 0-15,0-1 0 0,-1 0 128 16,-1 1-128-16,-4 1 0 0,1-1 0 0,-1-1 0 0,0-1 128 16,0-1 0-16,-3 1 0 0,-2-2 0 0,1 4 0 15,2-2 256-15,1-1 64 0,0-1 0 0,-4-1 0 16,0-1-128-16,1 2 0 0,0 0-16 0,1 0 0 16,-1-4-160-16,0 0-16 0,-2 0-128 0,1 0 192 15,-1 2-64-15,3-3-128 0,0 0 176 0,-3 1-176 16,-4-4 128-16,-1 2-128 0,-2-1 0 0,1 0 0 15,6 0 0-15,-5-1 0 0,-3-1 128 0,-2-2-128 0,-2 5 0 16,1-3 0-16,-2 2 0 0,0-1 0 0,0-1 128 0,-3 4-128 16,-5-1 0-16,-3 1 0 0,-1-1 0 0,-6-1 0 15,-2 0 0-15,-3 4 0 0,2-2 0 0,-3 0 0 16,-3 1 128-16,-3 0-128 0,-3 1 0 0,-7 0 160 16,-2-1-160-16,-2 1 128 0,-1 1-128 0,-2-1 0 15,-3 3 0-15,-4 1 128 0,1 1-128 0,-6-2-224 16,-1 0 48-16,-2 0 16 15,-9 0-2160-15,0 0-432 0,0 0-96 0,0 0-16 0</inkml:trace>
  <inkml:trace contextRef="#ctx0" brushRef="#br0" timeOffset="15613.66">17371 5682 23039 0,'0'0'1024'0,"0"0"192"0,12-5-960 0,3 4-256 0,3 2 0 0,3 2 0 16,3 1 336-16,6 1 32 0,4-1 0 0,3-2 0 15,2 2-128-15,4 2-32 0,7-1 0 0,5 2 0 16,3 4-16-16,1-2 0 0,-3 0 0 0,3 2 0 15,0 1-48-15,-1 3-16 0,1 2 0 0,-1 0 0 16,2 1 80-16,0 0 16 0,-4 1 0 0,-4 1 0 0,-6-1 32 0,-3 3 16 16,-3 2 0-16,-3-1 0 0,-5 1 176 0,-5 3 16 15,-3 0 16-15,-6 1 0 0,-8 1 208 0,-3-4 32 16,-7 3 16-16,-3-1 0 0,-10 2 32 0,-9-1 16 16,-7 3 0-16,-8-1 0 0,-6-3-336 0,-8 1-64 15,-6-4 0-15,-8-1-16 16,-5-2-976-16,0 0-192 15,-1-5-32-15,-3-3-14592 0</inkml:trace>
  <inkml:trace contextRef="#ctx0" brushRef="#br0" timeOffset="20337.95">10817 4432 20271 0,'-15'-7'896'0,"7"5"192"0,8 2-880 0,-7-3-208 0,-1-4 0 0,8 7 0 16,0 0-208-16,0 0-96 0,0 0-16 0,0 0 0 15,0 0 480-15,3 11 96 0,-1 7 0 0,5-2 16 16,-2 2-272-16,5 0 0 0,3 2 128 0,1 4-128 16,2 4 0-16,3 2 0 0,3-4 0 0,1 4 0 15,-1-4 256-15,4 6-48 0,3 2-16 0,2-2 0 16,2-8 144-16,0 0 32 0,0 1 0 0,2-6 0 15,1-4 144-15,2-4 48 0,0 1 0 0,4-3 0 0,3-2-160 16,3-5-16-16,2-4-16 0,-3-7 0 0,0-1-16 0,-3-5 0 16,-1-4 0-16,-1-3 0 0,-1-2-128 0,0 0-32 15,-2-5 0-15,0 3 0 0,0-3-192 0,-3 0 0 16,-1-7 0-16,-2 1 0 0,0-5 0 0,-3 3 128 16,-5 2-128-16,-3-2 0 0,-4-1 128 0,-3 1-128 15,-2 0 0-15,-1 1 0 0,-5 1 256 0,0 2-64 16,-2 4 0-16,-2 1 0 0,-3 5 64 0,0-1 0 15,-3 3 0-15,1 5 0 0,0 4 64 0,-2 2 0 16,4 10 16-16,-6-4 0 0,6 4-64 0,-13 2-16 0,0 5 0 0,-3 6 0 16,-3 1-256-16,-2 5 0 0,0 3 0 0,-2 6 0 15,-1 2 0-15,0 8 0 0,-3 2-160 16,0 4 160-16,-1 8 0 0,1 4 0 0,1 8 0 0,-1-1 0 16,3 6-160-16,-1 0 160 0,0-1 0 0,4 2-144 15,-2-3 144-15,1-2 0 0,2-1 0 0,0-6 0 16,-2-3 0-16,-1-2 0 0,-1-2 0 0,0-1 128 15,-2-10-128-15,0-1 0 0,-4-4 128 0,4-1-128 16,-3-1 0-16,2-5 144 0,1-1-144 0,4-3 0 16,-1-5 160-16,1-2-160 0,0-6 128 0,1-3-128 15,0-3 256-15,1-5-16 0,0-4-16 0,-1-1 0 16,1-2 160-16,2-6 48 0,2-1 0 0,1-1 0 16,-2 1-128-16,4-2-32 0,-1 1 0 0,2 2 0 15,0 1-144-15,2 0-128 0,0 0 144 0,5 3-144 0,-2-4 0 16,1 1 128-16,5 4-128 0,1-4 0 0,1 5 0 0,-1 7 0 15,6-12 0-15,1 4 0 0,2 2 0 0,2 0 0 16,1 1 0-16,0 0 0 0,2 3-144 0,0 5 144 16,1 2-208-16,2-3 80 0,2 0 128 15,1 3-128-15,2 5 128 0,0 0-128 0,-2 2 128 0,3 3 0 16,1 1 0-16,3 2 0 0,1 0 0 0,6 2-128 16,2 3 128-16,3 0 0 0,0 0 0 0,3-1 0 15,3-3 0-15,-1-3-128 0,2-1 128 0,2-3 0 16,1-2 0-16,2 1 0 0,1-2 0 0,1 0 176 15,3-5-176-15,1-1 192 0,2-1-192 0,-2-1 0 16,-3-2 0-16,2 0 0 0,2 0 0 0,1-1 0 16,5 1 0-16,2-3 128 0,1-3-128 0,1-1 128 0,-2-5-128 15,-4 2 128-15,-2-3-128 0,0-3 0 0,-1-2 0 0,-3 1 0 32,-4 1-1536-32,-6 0-320 0</inkml:trace>
  <inkml:trace contextRef="#ctx0" brushRef="#br0" timeOffset="21516.15">5898 9768 14447 0,'5'-14'640'0,"1"7"128"0,0-3-608 0,1 4-160 16,3-2 0-16,3 2 0 0,0 1 640 0,2-3 112 15,3 3 16-15,2 0 0 0,4-4-352 0,6 3-64 16,1 2-16-16,6 0 0 0,1 3-336 0,4 2 144 16,3 4-144-16,-2-2 0 0,3 0 0 0,1 1 0 15,2 1 0-15,5 0 0 0,3-1 0 0,5 1 0 0,4 2 0 0,3-4 0 16,0 4 320-16,2 0-64 0,0-1 0 0,5 1 0 15,4 2 144-15,5-3 32 0,6 1 0 0,-1-2 0 16,1-3 80-16,6 2 0 0,4 3 16 16,0-4 0-16,1-3-144 0,0 2-16 0,1-4-16 0,3 4 0 15,5-1-48-15,-1-1-16 0,0-1 0 0,7 1 0 16,5 0-160-16,-1-2-128 0,-3 1 192 0,6 1-192 16,5 0 176-16,-3 0-176 0,-1-1 160 0,5 1-160 15,6 0 160-15,-1-1-160 0,-3-3 160 0,4 1-160 16,5 2 128-16,0 0-128 0,-4-2 0 0,5-1 144 15,4 2-144-15,-3-3 0 0,-2 1 144 0,1 0-144 16,-1 0 0-16,1-3 0 0,2 0 0 0,-1 1 0 0,2-2 0 16,-2 3 0-16,-1-5 0 0,-1 2 128 0,-1 3-128 15,2-4 0-15,3 2 0 0,-2-3 128 0,-4 2-128 0,4-1 144 16,2 4-144-16,-4 0 160 0,-8-1 0 0,4 3 0 16,6 2 0-16,-6-1 0 0,-3-3-32 0,0 0 0 15,7 3 0-15,-5 0 0 0,-3 1-128 0,1 0 0 16,4-2 144-16,-5 3-144 0,-5-1 0 0,2 0 0 15,1 0 0-15,-4 1 0 0,-6 0 128 0,1 1-128 16,5 0 160-16,-9 0-160 0,-6-2 0 0,1 1 0 16,-2 1 0-16,-1 1 0 0,-2-1 0 0,-3 1 0 15,-5 1 0-15,3 2 0 0,1 0 144 0,-5 0-144 16,-7 2 128-16,-6-2-128 0,-2-3 320 0,1 3-32 16,3 3 0-16,-6-3 0 0,-10 3-96 0,-2-1 0 0,-7-4-16 0,-4 1 0 15,-6 1-32-15,-3 1 0 0,-2-3 0 0,-6-1 0 16,-5-2-144-16,-5 3 0 0,-6-1 144 15,-3 0-144 1,-7-4-368-16,-5 0-144 0,-3-2-16 0,-8 4-12752 0</inkml:trace>
  <inkml:trace contextRef="#ctx0" brushRef="#br0" timeOffset="21898.7">17247 8854 23039 0,'11'-2'2048'0,"7"2"-1648"0,5 3-400 0,5 2 0 0,3 6 448 0,5 1 16 16,1 1 0-16,5 2 0 0,2 0-464 0,5 2 0 15,-2 0 0-15,6 4 0 0,4-1 128 0,3 3-128 16,0 1 0-16,-3-2 0 0,-4-3 128 16,-1 2-128-16,-2 1 0 0,-3 3 0 0,-2 0 128 0,-2 3-128 15,0-2 0-15,-2 2 144 0,-3-5 208 0,-1 3 32 16,-3 1 16-16,-3 4 0 0,-4-3 224 0,-5 2 32 16,-4-3 16-16,-5 2 0 0,-3 2-64 0,-6-2-16 0,-7 2 0 0,-5 0 0 15,-7 4-80-15,-9-2 0 0,-9-1-16 16,-8-1 0-16,-4 0-240 0,-8-4-32 0,-3-1-16 0,-6-2 0 15,-6 4-384-15,-7-2-80 0,-8 0 0 0,-5-5-14432 16</inkml:trace>
  <inkml:trace contextRef="#ctx0" brushRef="#br0" timeOffset="22933.23">10862 7530 11967 0,'0'0'1072'0,"0"0"-864"0,0 0-208 0,0 0 0 16,0 0 1456-16,5 11 240 0,1 1 48 0,2 0 16 16,-1-6-1168-16,0 6-224 0,-2-2-48 0,1 4-16 15,1 1-160-15,-1 2-16 0,0 0-128 0,2 2 192 16,1 0-192-16,1-1 0 0,-1 1 128 0,4 0-128 16,2 0 0-16,4 2 0 0,3-1 0 0,0 3 0 15,0 1 352-15,5-1-32 0,2-4 0 0,1-1 0 16,5-2 288-16,2 2 48 0,0 1 16 0,3-1 0 15,3-3-128-15,3-1-32 0,1-1 0 0,0-7 0 16,0-3-48-16,-1-3-16 0,-3-1 0 0,3-2 0 16,0-1 0-16,-3-3-16 0,1-1 0 0,2-5 0 15,0-2-112-15,1-1-32 0,0-2 0 0,-4-4 0 0,-3-1-144 16,-2-5-16-16,-5 2-128 0,0-4 192 0,-3 2-192 0,-2-2 128 16,-3-2-128-16,-3 0 0 0,-1 2 128 15,-3-4-128-15,-2-1 0 0,1 0 144 0,-3-2-16 0,-2 0-128 16,0-1 192-16,-2-3-64 0,-1 0-128 0,0 3 0 15,-3 3-192-15,0 2 192 0,-1 3-240 0,-1 6 80 16,-1 4 16-16,-2 5 0 0,0 6-16 0,-1 9 0 16,0 0 0-16,0 0 0 0,0 0 160 0,0 0-192 15,-10 11 192-15,0 6-192 0,-1 1 192 0,-1 8-192 16,-1 5 192-16,-2 3-192 0,-1 2 192 0,-1 6 0 16,-4 3-144-16,-1 7 144 0,-2 6 0 0,0 4 0 15,-1 0 0-15,1 4 0 0,1 5 0 0,-1-1 0 16,0-4 0-16,-3-1 0 0,-2 3 0 0,0-2 0 0,0-5 0 0,-2 0 0 15,-3 0 144-15,0-4 112 0,-1 0 0 0,0-1 16 16,-1-2 32-16,-1-2 0 0,0-4 0 0,-1 0 0 16,-1-5-112-16,-3 3 0 0,-1-1-16 0,-3-6 0 15,0-5-32-15,0-3 0 0,3-1 0 0,1-4 0 16,2 1-16-16,0-5-128 0,2 0 192 0,1-4-64 16,2-3-128-16,0-2 192 0,2-6-192 0,0 0 192 15,1-2-192-15,2-4 160 0,4-2-160 0,1-5 160 16,1-3-160-16,4-3 192 0,3 1-192 0,6-5 192 15,-1-1-192-15,6-2 0 0,-1-6 144 0,6 1-144 16,4 0 0-16,2-5 0 0,-1-2 0 0,6 5 128 16,4-1-128-16,1 4 0 0,0 3 0 0,2-1 0 15,2 0 0-15,1 1 0 0,3 2 0 0,1 4 0 16,2 1 0-16,-1 3 0 0,0 2 0 0,2 7 0 16,1 2 0-16,1 2 0 0,2 1 0 0,1 3 0 0,1 3 0 0,4 6 0 15,2 3 0-15,4 5 0 0,-2-1 0 0,3 2 0 16,2 4 0-16,-1 3-128 0,-1-4 128 15,4 3 0-15,1-5 0 0,3 2 0 0,2 3 0 0,4-7 0 16,5-2 0-16,1-2 0 0,1-2 0 0,-2-2 0 16,-1 1 0-16,1-3 0 0,-1-3 0 0,4-2 0 15,4 0 128-15,0-3-14912 0</inkml:trace>
  <inkml:trace contextRef="#ctx0" brushRef="#br0" timeOffset="25252.34">15412 13253 8287 0,'0'0'736'0,"0"0"-592"16,5-12-144-16,-1 3 0 0,-2-1 976 0,0 3 176 0,-1-5 16 0,2 5 16 16,-3 7-144-16,2-12-16 0,1 1-16 0,0-1 0 15,2 0-112-15,0-1-32 0,1 1 0 0,2 0 0 16,2-5-224-16,3 1-64 0,2-1 0 0,3-3 0 16,1-4-160-16,1-3-32 0,3 2-16 0,2-2 0 15,2 3 0-15,2 0 0 0,0-1 0 0,2 4 0 16,0 2 48-16,-1 1 16 0,-1-2 0 0,2 3 0 15,1 1 48-15,2 0 16 0,3 2 0 0,2 3 0 16,-1-3-240-16,7 2-32 0,4 2-16 0,5-4 0 16,-1-1-208-16,-1 1 128 0,-2 1-128 0,-1-1 0 15,3-1 128-15,1 1-128 0,0 4 0 0,4-1 0 16,3 0 0-16,1 1 0 0,1-4 0 0,1 2 0 16,-1-1 0-16,0 1 0 0,-3 2 0 0,4 4 0 15,6 3 0-15,1 0 0 0,1-5 0 0,-1 4 0 0,-3 3 0 16,0 1 144-16,-3 0-144 0,5 4 192 0,2 1-64 0,0 2 0 15,0 3 0-15,-2-1 0 0,-3-2 64 0,0 3 0 16,-2 0 0-16,4 2 0 0,2-2-192 0,1-4 128 16,-2 0-128-16,-2 1 128 0,1-3-128 0,-3 2 192 15,-2 2-192-15,1-5 192 0,-3 2-192 0,-2 2 0 16,0-2 144-16,-8-4-144 0,-4 2 0 0,-4-1 0 16,1 1 0-16,-2 2 128 0,-5 0-128 0,-2-4 0 15,-4-1 128-15,0 3-128 0,-2 4 0 0,-2 0 0 16,-2-3 0-16,-4-1 0 15,0 2-1280-15,-3 1-288 0,-4-5-48 0</inkml:trace>
  <inkml:trace contextRef="#ctx0" brushRef="#br0" timeOffset="25643.66">18952 12162 11967 0,'0'0'1072'0,"0"-10"-864"0,2 2-208 0,-2 8 0 16,10-8 2080-16,1 2 368 0,2 4 80 0,0 1 16 16,1-1-1840-16,1 5-384 0,2-1-64 0,2 4 0 15,1 0-256-15,2-1 0 0,-1 3 0 0,3 2 0 16,0 3 0-16,2-3 0 0,-1 2 0 0,5 4 0 0,1-1 0 0,1 3 0 15,-1 1 0-15,3 2 0 16,-1 0 336-16,-1 0 32 0,-3 0 0 0,-2 2 0 16,-2-1 304-16,-3 1 64 0,-2 1 16 0,0-1 0 0,1 1 80 0,-5 2 0 15,-3-3 16-15,-4-2 0 0,-3 2-64 0,-3 4-16 16,-5-2 0-16,-3 3 0 0,-6-4 144 0,-3 6 32 16,-4-2 0-16,-5 0 0 0,-3-3-240 0,-5 2-32 15,-8-3-16-15,-3 3 0 0,-4-5-272 0,-1 5-48 16,0-4-16-16,0-3 0 0,-3 2-320 0,2-2 144 15,0 1-144-15,3 0 0 16,5-3-1472-16,0-4-384 16,1-3-96-16</inkml:trace>
  <inkml:trace contextRef="#ctx0" brushRef="#br0" timeOffset="26613.74">17131 10830 17503 0,'-19'-6'1552'0,"9"6"-1232"0,0-1-320 0,10 1 0 16,-11 2 1072-16,11-2 144 0,0 0 48 0,-2 15 0 15,-1-1-672-15,3 4-128 0,3 2-16 0,2 1-16 16,1 2-176-16,3 3-48 0,4-1 0 0,0 4 0 15,2 0 0-15,4 1 0 0,5 1 0 0,3-4 0 16,1 3-208-16,3-3 128 0,5 0-128 0,0-6 0 16,-2-2 240-16,0-3-48 0,1-4-16 0,0-4 0 15,3-6 176-15,1-3 32 0,-3-4 16 0,4-5 0 16,2-3 352-16,1-6 64 0,3-5 16 0,-1 0 0 16,-1 0-416-16,-4-6-80 0,-3 0-16 0,-2 1 0 15,-6-2-192-15,0-2-128 0,-2 0 128 0,-4-1-128 16,-4-1 0-16,-3 5 144 0,-2-1-144 0,-2-4 0 15,-5-2 176-15,0-1-176 0,-2 0 160 0,-2 2-160 16,1 4 0-16,-1 3 0 0,-3 5 0 0,-1 6 0 0,-2 5 0 0,3 13-192 16,0 0 192-16,-9 0-160 0,-1 6 16 0,-1 8 0 15,-1 7 0-15,-1 6 0 0,-1 6-32 0,0 2 0 16,0 4 0-16,2 5 0 0,-6 3 176 0,0 5 0 16,-2 5 0-16,2 6 0 0,-2 0 0 0,-5 6-128 15,-1 2 128-15,0 0 0 0,1 2 0 0,-2-3 0 16,1-6 0-16,-1-4-128 0,-1-3 128 0,1-3 0 15,2-3 128-15,1-3-128 0,-2-5 256 0,2-2 0 16,-3-6-16-16,1 0 0 0,-6-4-112 0,3-1 0 16,-2-7-128-16,3-3 192 0,-2-4-64 0,-2 0 0 15,-2-4-128-15,1-5 192 0,-4-7-64 0,1-2 0 0,3-6-128 16,4 0 192-16,2-5-192 0,3-1 0 16,1-6 0-16,3-3 0 0,1 0 0 0,3-4 0 0,5 1-176 0,2-5 176 15,3 1-224-15,2 3 80 0,1-1 16 16,5 4 0-16,1 4 128 0,3 2 0 0,1 1 0 15,3 3 0-15,2 3 0 0,0 2 0 0,2 0 0 0,2 7 0 16,-1 2 0-16,5 5 0 0,1 1 0 0,3 3 0 16,2 2 0-16,-1 5 0 0,0 0 0 0,4 3-128 15,2 3 128-15,1 1 0 0,-2 1 0 0,2-3 0 16,1 0 0-16,4-1 0 0,1-1 0 0,3 0 0 16,1-1 0-16,5 4 0 0,5-5 0 0,2-1 0 15,4-4 0-15,-3 1 0 0,-2-5 0 0,3 1 0 16,-2-6-1504-1,0 5-224-15</inkml:trace>
  <inkml:trace contextRef="#ctx0" brushRef="#br0" timeOffset="27502.7">19292 13932 21071 0,'0'0'928'0,"0"0"208"16,0 0-912-16,0 0-224 0,10-3 0 0,-10 3 0 0,0 0 960 0,10-4 128 15,-10 4 48-15,0 0 0 0,0 0-496 0,10 5-112 16,-10-5-16-16,0 0 0 0,7 9-80 0,-5 3-32 15,-2-2 0-15,-2 3 0 0,-2 2 48 0,-2 3 16 16,-3 2 0-16,-3 0 0 0,1 1-80 0,-2 1 0 16,-1 0-16-16,0 1 0 0,-4-1-128 0,-2 2-32 15,-2-3 0-15,-1 1 0 0,-3 1-16 0,0 2 0 16,-2-2 0-16,-1 0 0 0,-3 0 32 0,-2-2 0 16,-3 0 0-16,-1-2 0 0,-3-1-32 0,-1-1-16 0,2 0 0 15,-2-2 0-15,-1-6-48 0,-2 1 0 16,-2 3 0-16,-1-4 0 0,-3 0-128 0,-5-3 128 0,-5 1-128 0,0-1 128 15,0-2-128-15,1 0 0 0,0-1 144 16,-2 4-144-16,2-4 128 0,-3 5-128 0,-6 1 128 0,3-5-128 16,1-2 0-16,2 0 128 0,4 0-128 0,1-2 0 15,1-1 0-15,1-2 0 0,0 1 0 0,0-3 128 16,-5-5-128-16,1-2 0 0,3-6 128 0,1 2-128 16,-1 1 0-16,2-2 0 0,2 1 0 0,-3-4 128 15,-1-1-128-15,-3-3 0 0,1 0 0 0,3 1 0 16,3-3 0-16,1 2 0 0,1 0 0 0,5 0 0 15,1 2 0-15,0 3 0 0,-2-2 0 0,3 1 0 16,-1 1 0-16,3 2 0 0,3-4 128 0,3 1-128 16,3 0 192-16,4 1-48 0,0 1 0 0,3 1 0 15,1-1-144-15,4 2 0 0,1 1 144 0,1 3-144 0,1-2 0 16,2 1 0-16,0 1 0 0,2-3 0 0,2-1-176 16,2 1 0-16,-1 2 0 0,4 3 0 0,0-1-16 0,1 3-16 15,0-3 0-15,1 4 0 0,1-2-80 0,4 9-16 16,-3-5 0-16,3 5 0 15,0 0-1376-15,0 0-288 0,0 0-48 0,0 0-11104 0</inkml:trace>
  <inkml:trace contextRef="#ctx0" brushRef="#br0" timeOffset="28007.2">17067 13459 25919 0,'0'0'1152'0,"0"0"224"0,0 0-1104 0,0 0-272 0,-1 10 0 0,-3 1 0 15,-2-2 272-15,-3 3 0 0,-5-3 0 0,-2 3 0 16,-5 5 80-16,-2 1 16 0,-2-7 0 0,-4 4 0 15,-6 1-224-15,-3 0-144 0,-4 1 192 0,-1-1-192 16,-3-3 192-16,1-2-64 0,0 1 0 0,-1 0-128 16,-1-1 400-16,3 1-16 0,-2 2-16 0,-4-4 0 15,-3 2-128-15,-3-3-32 0,-2 1 0 0,2 0 0 16,2-2-16-16,1 3-16 0,2-1 0 0,2 1 0 0,1-8-16 16,1 4 0-16,-2 2 0 0,1-3 0 0,-1 3-160 15,4-3 192-15,1 2-192 0,4 1 192 0,-1-2-192 0,4 2 0 16,0-1 0-16,5 2 0 0,1-2 0 0,3 2 0 15,2-3 0-15,2 5 0 0,1-4 0 0,3 2 0 16,1 2 0-16,1-1 0 0,2 1 0 0,5 0 0 16,1-1 0-16,4 3 0 0,-1 3 0 0,5-2 0 15,1-4 0-15,2 5 0 0,1 3 0 0,5 0 128 16,4 0-128-16,3 2 128 0,3 1 16 0,1 0 0 16,-1-1 0-16,4 6 0 0,2 1 80 0,2 0 16 15,3-3 0-15,1 3 0 0,0 0-112 0,2-1 0 0,-1-4-128 0,3 1 192 16,2 0-192-16,3 2 0 0,3-1 0 0,1-5-10288 31,1-1-1984-31</inkml:trace>
  <inkml:trace contextRef="#ctx0" brushRef="#br0" timeOffset="29028.59">17594 13300 10127 0,'0'0'896'0,"0"0"-704"0,-9 7-192 0,0-1 0 16,0-1 1152-16,1 0 192 0,8-5 32 0,-10 5 16 15,1 1-352-15,3 2-64 0,6-8-16 0,-9 5 0 16,0 4 48-16,1-3 0 0,2 3 0 0,1 1 0 16,0 3-192-16,0 0-48 0,0 2 0 0,2 3 0 15,1 2-128-15,2 5-16 0,1-3-16 0,4 1 0 16,1 2-240-16,3-3-48 0,5-2-16 0,-1-1 0 16,1-1-144-16,3-1-32 0,-1-3 0 0,2-5 0 0,0-1-128 0,1-4 0 15,0-1 0-15,1-4 0 0,2-3 128 0,-1 0-128 16,2-2 0-16,-1-3 128 0,-1-7 0 0,2 4 0 15,0 2 0-15,-1-4 0 0,-2-4-128 0,-1 0 128 16,-2-1-128-16,-2-1 128 0,-2 0-128 0,-3 1 0 16,-1 0 144-16,-3 2-144 0,-1 0 0 0,-1 1 128 15,-1 0-128-15,-2 1 0 0,-1 2 0 0,-1 4 0 16,1 9 0-16,0 0 0 0,0 0 0 0,0 0 0 16,-9 5 0-16,0 7 0 0,-1-1-160 0,-2 6 160 15,-1 3-192-15,-1 6 192 0,0 0-128 0,0 5 128 0,-3 2 0 0,-1 4 0 16,-2 0 0-16,-2 1 0 15,-2 0 0-15,-2 8 0 0,0 4 224 0,-1 0 0 16,3 1 0-16,-2 0 0 0,2-2-16 0,3 0 0 0,0-9 0 0,1-3 0 16,0-1 64-16,1-6 16 0,1-4 0 0,1-2 0 15,1-3 80-15,-1-3 16 0,1 1 0 0,0-6 0 16,0-3-208-16,-1-2-48 0,0-2 0 0,0-3 0 16,1-3-128-16,0-4 160 0,2-4-160 0,0-1 160 15,0-3-160-15,0-1 0 0,2 0 0 0,0-1 0 16,1-1-336-16,1-2 0 0,-1 0 0 0,3 0 0 15,0-2 0-15,3 0 0 0,2 1 0 0,1 2 0 16,0 2 144-16,2 4 16 0,0-2 16 0,0 12 0 16,0 0 160-16,0 0 0 0,0 0 0 0,0 0 0 15,0 0 0-15,13 4-160 0,-3 4 160 0,2 0 0 16,0 5 0-16,1 2 0 0,-1 1 0 0,3 0 0 0,-1-1 0 16,1 2 0-16,0-1 0 0,2 0 0 0,1-2 128 0,-1 1 0 15,-1 0-128-15,0 2 192 0,1-2-64 16,-3 2 0-16,1-2-128 0,0-1 192 0,1 0-192 0,0-4 128 15,2 0-128-15,0-4 0 0,-3 1 0 0,1-2 0 16,1-5 0-16,1-3-9520 16,1-2-1808-16</inkml:trace>
  <inkml:trace contextRef="#ctx0" brushRef="#br0" timeOffset="29359.57">18068 13716 25791 0,'0'0'2304'0,"0"0"-1856"0,0 0-448 0,0 0 0 16,0 0 544-16,0 0 16 0,0 0 0 0,0 0 0 16,11 5-48-16,2 0 0 0,0 0 0 0,2-3 0 15,0-2-128-15,3 0-16 0,0 0-16 0,1 0 0 16,2-2-352-16,4-2 128 0,0 1-128 0,-1 1 0 16,-1-1 0-16,-1 0 0 0,0-4 0 0,-2 2-192 15,0 1-288-15,-1 0-64 0,-3-1-16 0,0 2-8208 16,-4-1-1664-16</inkml:trace>
  <inkml:trace contextRef="#ctx0" brushRef="#br0" timeOffset="29637.93">18865 13212 26895 0,'0'0'1184'0,"-5"18"256"0,1 5-1152 0,1 5-288 0,1 6 0 0,1 7 0 15,-2 1 736-15,3 5 96 0,-3 1 0 0,1 2 16 16,-1-1-528-16,0-3-128 0,-1 0 0 0,0 2-16 15,1-2-176-15,1 0-224 0,1-7 48 0,-2 2-13264 16</inkml:trace>
  <inkml:trace contextRef="#ctx0" brushRef="#br0" timeOffset="43283.45">13877 17442 11967 0,'0'0'1072'0,"0"0"-864"0,1-9-208 0,2-2 0 15,-1 2 1536-15,-1 0 272 0,-1 9 48 0,2-9 16 16,-1-2-832-16,-1 2-160 0,-1 0-48 0,1 9 0 15,-3-9-256-15,-1 1-48 0,-1 3-16 0,-1-2 0 16,-3 2 192-16,0 2 16 0,-2-1 16 0,-1 1 0 16,0 1-192-16,-4 4-32 0,-1 4-16 0,-1 0 0 15,-1 7-240-15,-2 1-32 0,-2 2-16 0,-1 5 0 16,-2 3 32-16,0 5 0 0,2 0 0 0,2 2 0 16,2-1 16-16,7-2 16 0,3 3 0 0,5 1 0 15,4-7-144-15,5 1-128 0,2-5 144 0,3-2-144 16,4-4 0-16,2-3 0 0,6-2 0 0,1-4 0 15,1 1 160-15,2-9-160 0,-2-4 160 0,3 0-160 0,-2-6 352 0,0 1-32 16,0-3 0-16,-1-3 0 0,-3-2-80 16,-1-1-32-16,-2-5 0 0,-1 2 0 0,-2 0-64 15,-2 0-16-15,-3 3 0 0,-4-1 0 0,0 2-128 0,-1 3 128 16,-3 2-128-16,-1 5 128 0,0 9 32 0,0 0 0 16,0 0 0-16,0 0 0 0,-8 4 160 0,1 10 16 15,-1 5 16-15,1 5 0 0,-2 6-352 0,2 3 0 16,2 2 0-16,-1 0 0 0,2 1 0 0,3-1 0 15,1 0 0-15,4-3 0 0,3-3 0 0,1-5 0 16,3-2 0-16,6-8 0 16,1-3-368-16,2-5-144 0,2-2-16 0,3-5-9696 15,3-8-1936-15</inkml:trace>
  <inkml:trace contextRef="#ctx0" brushRef="#br0" timeOffset="43647.82">14402 17446 13823 0,'0'0'1216'0,"0"0"-960"0,0 0-256 0,0 0 0 0,0 0 2304 0,0 0 432 16,13-2 80-16,1-1 0 0,1-1-1216 0,3 2-256 16,2-5-64-16,3 3 0 0,2-1-352 0,3-1-80 15,0-3-16-15,3 4 0 0,-1-3-384 0,2 1-64 16,-4 0-32-16,0-1 0 0,-3 1-352 0,1 0 144 15,2 0-144-15,-5 3 0 16,-4-3-1760-16,-4 2-464 0,-1 2-80 0</inkml:trace>
  <inkml:trace contextRef="#ctx0" brushRef="#br0" timeOffset="43810.68">14600 17632 30527 0,'0'0'1344'0,"0"0"288"0,10 6-1312 0,3-1-320 0,5 0 0 0,1-4 0 15,1-2 736-15,1-1 80 0,1-3 16 0,1-2 0 16,3-4-272-16,0 1-48 0,4-4-16 0,1-3 0 16,2 1-352-16,4-1-144 0,0-1 128 0,1-1-128 31,3-1-2576-31,-2 0-608 0</inkml:trace>
  <inkml:trace contextRef="#ctx0" brushRef="#br0" timeOffset="44271.82">15424 17030 23327 0,'-10'-5'1024'0,"10"5"224"0,0 0-992 0,0 0-256 0,-2-10 0 0,4 3 0 0,0-4 864 0,5 4 128 15,3-3 32-15,5 2 0 0,3-3-400 0,3 2-80 16,2-2-16-16,3 5 0 0,2-3-48 0,1 4-16 16,3 1 0-16,2 2 0 0,4 4-112 0,-4 1-32 15,-3 2 0-15,-2 5 0 0,-2 0-128 0,-4 3-16 16,-4 2-16-16,-4 3 0 0,-3 0-160 0,-7 3 160 16,-5 5-160-16,-5-2 160 0,-4 0-160 0,-4 0 128 15,-2-2-128-15,-1-2 128 0,-1 2 160 0,-1-2 32 0,0-1 0 0,4-2 0 16,1-4 144-16,4-1 48 0,3-3 0 0,5 1 0 15,1-10-320-15,6 5-64 0,3 0-128 0,4 2 192 16,2-3-192-16,3 1 0 0,3 5 0 0,4-1-160 16,1 2 160-16,1 3 0 0,-2 1-144 0,3 3 144 15,0 1 0-15,-1 0 0 0,-2 2 0 0,-4 0 0 16,-3 2 0-16,-4 1 0 0,-7-3 0 0,-4-1 0 16,-6 3 512-16,-6 2 0 0,-7-2 16 0,-7 3 0 15,-6 0 256-15,-6-2 48 0,-3 3 16 0,0-4 0 16,-4 2-336-16,0-3-80 0,-2-7-16 0,2-2 0 15,2-3-416-15,6-6 128 0,3-5-128 0,7-3 0 16,7-4-2192 0,5 1-528-16,4-7-96 0</inkml:trace>
  <inkml:trace contextRef="#ctx0" brushRef="#br0" timeOffset="45967.02">17247 17751 20783 0,'0'0'912'0,"0"0"208"0,0 0-896 0,0 0-224 16,0 0 0-16,0 0 0 0,0 0 400 0,0 0 48 16,9 15 0-16,-1-1 0 0,1 2-64 0,4-1-16 15,6 1 0-15,3 2 0 0,3 1-48 0,4 2-16 16,3 0 0-16,6-2 0 0,3-3-304 0,3-5 128 16,5-5-128-16,2-2 0 0,5-5 176 0,-1-3-176 15,1-4 160-15,-4-4-160 0,-4-5 160 0,-4-2-160 16,-2-2 160-16,-5-5-160 0,-4-1 192 0,-4-2-48 0,-5-1-16 0,-3 0 0 15,-5-1 256-15,-3 1 32 16,-4 4 16-16,-4-2 0 0,-4 4 144 0,-5-1 48 0,-1 0 0 16,-4 3 0-16,-1 2-96 0,-1 2-16 0,-2 6 0 0,-1 7 0 15,-3 2-224-15,2 7-48 0,0 3-16 0,-4 11 0 16,-5 8-224-16,0 8 0 0,-2 8 0 0,5 10 0 16,-4 4 0-16,-1 5 128 0,-4 4-128 0,-4 7 0 15,0 8 160-15,-3 5-16 0,-2 8 0 0,-2 3 0 16,-5 3 64-16,-1 1 16 0,-2 2 0 0,1-6 0 15,-1 1 224-15,-2-7 32 0,-4-6 16 0,2-8 0 16,1-8 384-16,1-8 80 0,3-12 0 0,3-4 16 16,5-6-368-16,1-3-80 0,4-10-16 0,2-6 0 15,4-5-272-15,3-5-64 0,2-8-16 0,5-6 0 16,-1-5-160-16,3-5 192 0,3-8-192 0,3-7 192 0,0-6-192 0,5-3 0 16,4-9 0-16,5 4-176 15,4-3 176-15,7 5-128 0,5 0 128 0,4 5-128 0,2 3 0 0,4 6 0 16,7 1 0-16,2 8 0 0,4 6 128 15,5 5-192-15,0 5 192 0,4 8-192 0,1 7 192 0,-1 5-128 16,-2 2 128-16,-4 4-128 0,-3 8 128 0,-3 3 0 16,1 2 0-16,-1 1 0 0,-1 5 0 0,-1 1-128 15,-1-3 128-15,-1 1 0 0,1-4 0 0,1-3 0 16,0-3 0-16,-2-7 0 0,1 0-160 0,-2-9 160 16,-3-2-192-16,-3-4 192 15,1-8-3200-15,-2-7-512 0</inkml:trace>
  <inkml:trace contextRef="#ctx0" brushRef="#br0" timeOffset="46319.24">19119 17332 15663 0,'-11'6'1392'0,"-3"3"-1120"0,-2 1-272 0,-1 7 0 0,-4 4 2592 0,-2 5 464 16,-2 7 80-16,-3 4 32 15,-3 2-1552-15,-2 8-304 0,-6 4-64 0,1 0-16 0,0 3-160 0,0 9-48 16,1 7 0-16,2 5 0 0,4 7-464 0,1 2-112 15,4 4 0-15,0 5-16 0,3 4-288 0,3-4-144 16,5-5 160-16,5-2-160 0,1-4 128 0,5-5-128 16,4-4 0-16,5-5 144 0,3-4-144 0,7 1 0 15,4-9 0-15,0-8 128 0,4-7-384 0,1-6-96 16,4-2-16-16,2-7-10464 16,2-6-2096-16</inkml:trace>
  <inkml:trace contextRef="#ctx0" brushRef="#br0" timeOffset="46751.83">19268 18387 18431 0,'-21'10'816'0,"10"-4"160"0,1 1-784 0,1 4-192 0,3 3 0 0,0-1 0 16,6-1 1360-16,6 2 240 0,0-2 32 0,8-5 16 15,5-1-864-15,8-5-160 0,4-4-48 0,8-2 0 16,1-6 64-16,6-2 16 0,0-3 0 0,-1-4 0 16,4-2-336-16,-2 0-64 0,-1 2 0 0,-1-1-16 0,-3-3-112 15,-1 3-128-15,-5 0 176 0,-6 1-176 16,-3 1 192-16,-8 1-192 0,-3-2 192 0,-3 2-192 0,-7 3 416 0,-3 1-32 15,-7 5 0-15,-5 1 0 0,-5 6 96 16,-6 4 16-16,-7 8 0 0,-5 4 0 0,-4 5-352 0,-4 8-144 16,-3 7 128-16,-3 7-128 0,2 6 304 0,-1 5-32 15,3 3 0-15,0 5 0 0,0 2 240 0,7-2 32 16,3-1 16-16,7 0 0 0,4-6-256 0,10-3-48 16,7-3-16-16,7-3 0 0,7-3-240 0,5-5 128 15,5-6-128-15,7-3 0 0,5-4 0 0,5-7 0 16,1-6-176-16,6-7 176 15,8-4-1952-15,6-12-272 0,3-6-48 0</inkml:trace>
  <inkml:trace contextRef="#ctx0" brushRef="#br0" timeOffset="47217.8">20409 17208 20271 0,'0'0'1792'0,"8"-7"-1424"0,3-2-368 0,3 4 0 16,4-3 448-16,5 2 0 0,1 2 16 0,3 0 0 15,-2 3 144-15,6 2 32 0,2 3 0 0,0 0 0 0,0 2-128 16,0 4 0-16,-3 4-16 0,-2 2 0 0,-4 0-496 0,-4 2 128 16,-6-3-128-16,-7 5 0 0,-2 0 0 0,-3-4 0 15,-5-2 0-15,-1 1 0 0,-3 1 320 0,0-1 80 16,-2 1 16-16,0 0 0 0,-1-6 304 0,1 1 64 16,0-1 16-16,3 1 0 0,0-4-352 0,6-7-64 15,-5 9 0-15,5-9-16 0,-2 13-368 0,5-4 128 16,1 2-128-16,3-2 0 0,4 2 0 0,1 3 0 15,5 2 0-15,1-1 0 0,-3 1 0 0,-1 4 0 16,-3 2 0-16,-2 0 0 0,-4-3 0 0,-5 0 0 16,-4 0 0-16,-3 0 0 0,-5 0 0 0,-4 0 128 15,-5 0 0-15,0-1 0 0,-5-2 192 0,1-3 64 16,0 1 0-16,-1-5 0 0,1-1-256 0,2-7-128 0,3-3 128 0,3-6-128 31,4-2-2640-31,7-5-608 0</inkml:trace>
  <inkml:trace contextRef="#ctx0" brushRef="#br0" timeOffset="47500.35">21674 17060 27007 0,'0'0'1200'0,"0"0"240"0,0 0-1152 0,0 0-288 0,0 0 0 0,-10 2 0 0,-2 3 928 0,0 7 128 15,3 2 32-15,-3 2 0 0,-3 5-224 0,0 3-32 16,-3 6-16-16,-2 3 0 0,2 3-288 0,-2 1-48 16,-1 2-16-16,2 4 0 0,1 7-64 0,3 2-16 15,2 0 0-15,3 0 0 0,4 0-256 0,5-3-128 16,1-2 0-16,6-5 128 0,5-5-128 0,1-4 0 16,3-3 0-16,3-1 128 0,1-6-128 0,1-2 0 15,2-4 0-15,-2-1 0 0,-1-8 0 0,0-1-256 16,-1-6 64-16,-3-3 16 15,-1-6-2432-15,-2-2-480 0</inkml:trace>
  <inkml:trace contextRef="#ctx0" brushRef="#br0" timeOffset="47635.62">21244 17628 27647 0,'0'0'2448'0,"-2"-10"-1952"0,2 10-496 0,7-10 0 16,7 1 992-16,5 2 96 0,4-2 32 15,5 3 0-15,5-3-544 0,7 3-128 0,4-4 0 0,5 2-16 16,0-1-432-16,4 1 128 0,6 2-128 0,1-3 0 31,3 3-1024-31,8-2-272 0</inkml:trace>
  <inkml:trace contextRef="#ctx0" brushRef="#br0" timeOffset="48420.59">22264 16752 21183 0,'0'0'1888'0,"12"-4"-1504"15,5 2-384-15,5 2 0 0,3 2 960 0,6 8 112 16,5 3 16-16,4 1 16 0,0 3-464 0,4 7-112 15,-1 3-16-15,-1 6 0 0,-1 5-208 0,-1 7-48 16,1 1-16-16,1 10 0 0,0 6-240 0,-5 8 144 16,-3 4-144-16,-2 9 128 0,-3 7-128 0,-4 7 0 0,-3 8 0 0,-7 2 128 15,-3 0-128-15,-6-3 0 0,-3-3 0 0,-3-4 0 16,-5-9 560-16,-4-3 80 0,-5-1 0 0,-3 0 16 16,-1-4 848-16,-1-3 160 0,-4-5 48 0,-1-4 0 15,-4 2-576-15,0-4-112 0,0 0-32 0,0-3 0 16,0-1-560-16,2-5-112 0,-1-4-32 0,2-3 0 15,-1-8-288-15,-1-4 160 0,2-1-160 0,2-7 128 32,-1-7-624-32,2-5-128 0,1-5-16 0,2-9-11296 0,2-4-2256 0</inkml:trace>
  <inkml:trace contextRef="#ctx0" brushRef="#br0" timeOffset="48717.64">23948 18252 31151 0,'0'0'1376'0,"0"0"288"0,0 0-1328 0,0 0-336 16,14 2 0-16,8-4 0 0,7 1 512 0,6-1 16 16,6 0 16-16,6-3 0 0,1-4-304 0,5 3-64 15,0 0-16-15,7 0 0 0,1 1-160 0,5 1 0 16,1 2 0-16,-3 0 128 0,-5 1-128 0,-1 0 0 0,-6 1 0 16,-4 1 0-1,-5 3-592-15,-5 0-48 0,-5 2-16 0,-7 2-13680 0</inkml:trace>
  <inkml:trace contextRef="#ctx0" brushRef="#br0" timeOffset="48884.67">24107 18786 25791 0,'-20'-1'2304'0,"20"1"-1856"0,0 0-448 0,0 0 0 16,20 7 2416-16,7-2 384 0,4 0 80 0,5-2 0 16,2-6-2048-16,9 0-432 0,6-3-80 0,14-1 0 15,5 3 208-15,6-1 48 0,-2-5 16 0,3 0 0 16,-2-4-304-16,-1 1-64 0,3-1-16 0,1 1 0 15,0-3-1232 1,-3-3-240-16,-12-6-48 0</inkml:trace>
  <inkml:trace contextRef="#ctx0" brushRef="#br0" timeOffset="49892.37">19275 8183 21183 0,'-2'-7'1888'0,"-1"-3"-1504"0,3 10-384 0,-2-8 0 16,2 8 368-16,-2-9 0 0,2 9 0 0,0 0 0 16,-6-6 16-16,6 6 0 0,-10-1 0 0,-2 3 0 0,2 5-384 0,-6 3 144 15,-1 3-144-15,-2-1 0 16,-2 5 0-16,-2 4 0 0,-1 2 0 0,-2 3 0 0,-2 4 416 0,0 6-32 16,2 2 0-16,-2 4 0 0,-6 2 352 0,3 6 64 15,-4 3 16-15,1 5 0 0,1 1-112 0,1 7 0 16,-1 6-16-16,3 5 0 0,-3 10-272 0,3 4-48 15,4 3-16-15,-1 4 0 0,0-1-32 0,3 2 0 16,3-1 0-16,4 1 0 0,1-6 48 0,3-2 0 16,1 1 0-16,5-5 0 0,-1 0-96 0,4-2-16 15,3-4 0-15,0 1 0 0,2-4-64 0,3 0 0 16,2-4-16-16,3-2 0 0,3 1-48 0,4-2-128 16,3-3 192-16,5-4-64 0,3 1-128 0,5-3 128 15,3 2-128-15,6-3 128 0,3 0-128 0,5-5 0 16,7-3 0-16,1-2 128 0,-1-3-128 0,1-3 0 0,2-2 0 0,3-4 0 31,0-6-544-31,8-4 16 0,5-4 0 0,-1-9-15280 0</inkml:trace>
  <inkml:trace contextRef="#ctx0" brushRef="#br0" timeOffset="50703.98">22095 7593 21935 0,'0'0'960'0,"10"7"224"0,1 2-944 0,2 5-240 0,-2 2 0 0,5 3 0 15,0 1 0-15,5 4 128 0,4 4-128 0,3 4 0 16,2 0 352-16,5 3-32 0,3 5 0 0,6 0 0 16,7 2 96-16,1 3 16 0,-1-5 0 0,-1 7 0 15,-6 0 144-15,1 4 48 0,-1 0 0 0,1 4 0 16,-1 3-128-16,-1 5-32 0,1-1 0 0,-2 5 0 15,-2 4-16-15,-2 4-16 0,-2 3 0 0,-4-1 0 16,-3 9-80-16,-5-5-16 0,-5 3 0 0,-1 1 0 16,-7 3-144-16,1-2-16 0,-7 2-16 0,-4 1 0 15,-1 0 0-15,-1 0 0 0,-4-3 0 0,-3 1 0 16,-1-6 0-16,-3 0 0 0,-4-2 0 0,-1 0 0 0,-2-5 224 0,-2-3 64 16,-2 0 0-16,-1-2 0 0,-2-8 176 0,-2 2 32 15,-2-1 16-15,1 1 0 0,0-5-64 0,-2-1-16 16,0-2 0-16,-1 0 0 0,1 3-144 0,-1-3-16 15,1-4-16-15,-2 1 0 0,1 0-176 0,-1-2-48 16,-1-2 0-16,-1-5 0 0,1 2-32 0,0-5-16 16,1-4 0-16,-1-1 0 0,5 2-16 0,1-2 0 15,0-5 0-15,3-2 0 0,-1 0 48 0,4-3 0 16,0 2 0-16,4-5 0 0,2-5 16 0,0 0 0 16,4-2 0-16,0-2 0 0,1 0 80 0,2 1 32 15,1-8 0-15,2 3 0 0,1-3-48 0,5-6-16 0,0 0 0 0,-5 8 0 16,0 0-96-16,5-8-16 0,0 0 0 0,0 0 0 15,0 0-128-15,0 0 128 0,-4 7-128 0,4-7 128 16,0 0-128-16,0 0 0 0,0 0 144 0,0 0-144 16,0 0 128-16,0 0-128 0,0 0 160 0,0 0-160 15,0 0 0-15,0 0 128 0,0 0-128 0,-7-7 0 16,0-4-224-16,3 2-96 0,-2-2 0 0,-4 0-13424 16,-1-5-2672-16</inkml:trace>
  <inkml:trace contextRef="#ctx0" brushRef="#br0" timeOffset="52097.95">27685 16535 17903 0,'8'-43'784'0,"-3"18"176"0,0-4-768 0,0 4-192 0,-1-2 0 0,0 7 0 0,-3 2 1344 0,0 5 208 16,-1 3 48-16,0-3 16 16,0 7-480-16,0 6-112 0,0 0 0 0,0 0-16 15,0 0-544-15,0 0-96 0,0 0-32 0,0 0 0 0,0 0-176 0,4 13-32 16,-5 4-128-16,-2 8 192 15,2 1 80-15,-4 9 16 0,-3 5 0 0,1 9 0 0,-1 5 48 0,-1 10 16 16,-2-3 0-16,-1 7 0 0,-1 4-80 0,1 3-16 16,-2 2 0-16,1 1 0 0,0-6-32 0,4-2-16 15,3-1 0-15,0-10 0 0,2-4 160 0,3-4 16 16,1-7 16-16,2 0 0 0,1-5-144 0,3-3-16 16,-1-2-16-16,1-4 0 15,2-4-1440-15,2-2-304 0,-2 0-48 0</inkml:trace>
  <inkml:trace contextRef="#ctx0" brushRef="#br0" timeOffset="52439.86">26406 18091 6447 0,'0'0'272'0,"0"0"80"0,0 0-352 0,0 0 0 0,0 0 0 0,12-3 0 15,3-1 4944-15,4 2 928 0,3 0 176 0,6 0 32 16,5-1-4832-16,9-1-976 0,6-1-272 0,5 0 0 16,6-2 0-16,1 2 0 0,1-1 0 0,5-1 0 15,5-1 176-15,9 3-32 0,8-2 0 0,2 0 0 0,0 0 192 16,5 1 48-16,5 1 0 0,0 5 0 0,2 0 0 0,-2 0 0 15,-2 0 0-15,4 2 0 0,2 1-128 16,-2 1 0-16,-2 0-16 0,-6 1 0 0,0-4-240 0,0 5 0 16,3 1 0-16,-9-2 0 0,-11-1 0 0,-6 4 0 15,-5-2 0-15,-7 0 0 16,-6 5-2016-16,-6-4-496 0</inkml:trace>
  <inkml:trace contextRef="#ctx0" brushRef="#br0" timeOffset="53007.87">27061 18685 12895 0,'-4'-16'1152'0,"2"4"-928"0,-1 2-224 0,1-1 0 0,-1 1 3392 0,0 2 640 16,0-2 128-16,-2 3 32 0,-1 4-2912 0,-1-4-576 15,-3 2-112-15,-2 1-16 0,-2 1-384 0,0-2-192 16,-1 1 192-16,-3 1-192 0,-3 2 160 0,-2 2-160 16,-1 3 128-16,-6 4-128 0,-1-1 160 0,-5 7-160 15,-1 0 192-15,2-1-192 0,1 1 240 0,5 4-64 16,4 1-16-16,2 0 0 0,5-1-32 0,3 1 0 16,3 2 0-16,6 1 0 0,4-3-128 0,5 1 0 15,4-1 0-15,5 0-176 0,5-1 176 0,6-1 0 16,6 2 160-16,4 1-160 0,3 3 240 0,2 0-48 15,-3 0-16-15,0 2 0 0,-5-1 0 0,-1-1 0 16,-1 3 0-16,-3-3 0 0,-3-2 96 0,-2 2 32 16,-4 1 0-16,-3-2 0 0,-3-3 112 0,-4 1 32 0,-3-1 0 15,-6 0 0-15,-3-3 224 0,-5 1 48 0,-6 1 16 0,-3 0 0 16,-4 0-32-16,-6-2-16 0,-2 2 0 16,-7-1 0-16,-8-1-304 0,-4 1-64 0,-1-2-16 0,-1-2 0 15,-1-2-112-15,3 0-32 0,3-2 0 0,5 0 0 31,5-4-560-31,2-3-112 0,4-4-32 0,7 0 0 16,7-7-2640-16,8 0-528 0</inkml:trace>
  <inkml:trace contextRef="#ctx0" brushRef="#br0" timeOffset="53310.74">27671 19107 33167 0,'-15'-3'2944'0,"15"3"-2352"16,-9-3-464-16,9 3-128 0,0 0 1328 0,0 0 240 15,0 0 48-15,16 4 16 0,4 0-1168 0,8-3-224 16,5-2-48-16,5-1-16 0,4-1 16 0,2-1 0 16,3-1 0-16,7-3 0 0,7 2-192 0,1-3-272 0,3 0 64 15,0-4 16 1,2 4-2304-16,-5-3-448 0,-8-1-80 0</inkml:trace>
  <inkml:trace contextRef="#ctx0" brushRef="#br0" timeOffset="53772.23">28752 18596 13823 0,'0'0'1216'0,"1"-8"-960"0,-1 8-256 0,10-7 0 0,4 2 4480 0,6 1 832 16,4 2 192-16,3 2 16 0,1 0-4416 0,3 2-880 16,-1 2-224-16,2 1 0 0,1 0 0 0,3 7 0 15,0-1 0-15,0 6 0 0,-2 4 0 0,-4 3 176 16,-8-2-176-16,-2 3 160 0,-9 0-160 0,-6 0 0 16,-6 3-160-16,-7-3 160 0,-3 2 0 0,-6-3 0 15,-2 3 208-15,-1-4-64 0,-2 1 400 0,1-4 80 16,-1-3 16-16,3-1 0 0,2 1 80 0,6-2 32 15,3-1 0-15,4-1 0 0,3-3-400 0,5 1-80 16,2-2-16-16,10 3 0 0,4-3-256 0,5 2 0 16,3 3 0-16,8 0 0 0,0 1 0 0,4 7 0 15,5 2 0-15,-2 5-144 0,-2-5 144 0,-3 6-128 0,-6-1 128 0,-6 0-128 16,-3-3 128-16,-5 3 0 16,-8 4 0-16,-5 0 0 0,-5-3 0 0,-7 3 304 0,-6-1-48 0,-9 1-16 15,-8-1 544-15,-11-3 112 0,-11 2 32 0,-8-5 0 16,-5 0-112-16,-5-2-32 0,-3 1 0 0,-9-3 0 15,-7-4-544-15,0-4-112 0,-3-4-128 0,1-1-13808 16,5-5-2848-16</inkml:trace>
  <inkml:trace contextRef="#ctx0" brushRef="#br0" timeOffset="77154.53">6319 9732 2751 0,'0'0'256'0,"-12"-1"-256"0,1 1 0 0,-2 0 0 15,0-2 2032-15,-1 2 352 0,0 0 80 0,1 0 16 16,0 0-1456-16,0 0-304 0,-1-1-48 0,0 1-16 16,1 0-208-16,1 1-32 0,0-1-16 0,3 2 0 15,0-4-48-15,1 4-16 0,-1 0 0 0,9-2 0 16,-8 2 64-16,8-2 16 0,-9 3 0 0,9-3 0 16,0 0 224-16,0 0 32 0,0 0 16 0,0 0 0 15,3 13 64-15,-3-13 16 0,6 9 0 0,3 0 0 16,5-4 0-16,4 3 16 0,2-3 0 0,2 0 0 0,1 1-32 0,3 0-16 15,3 0 0-15,2 0 0 16,-1-2-224-16,2-2-32 0,1 1-16 0,2 1 0 16,1-2-32-16,4 2-16 0,1-2 0 0,7 1 0 15,1-2-112-15,5 3-32 0,1 2 0 0,0-3 0 0,0-4-112 0,2 1-32 16,0 0 0-16,2 1 0 0,2 2-128 0,5-3 0 16,3-2 144-16,-1 1-144 0,0 0 0 15,0-3 0-15,2 0 0 0,4 2 128 0,1-1-128 0,4 3 0 16,-3-4 0-16,-1-2 0 0,-2-1 0 0,-1 4 192 15,4-1-64-15,3-1 0 0,5 0 16 0,-1 1 16 16,-3-4 0-16,0 4 0 0,0 1-32 0,5 1 0 16,1 0 0-16,2-1 0 0,-4-1-128 0,0 4 192 15,0 0-192-15,5 0 192 0,2 2-192 0,-3-2 128 16,1 0-128-16,-3 4 128 0,1-2-128 0,3 1 0 16,3-2 144-16,-2 0-144 0,-2 0 0 0,3 1 128 0,-6-1-128 0,5 2 0 15,1 0 128-15,0-1-128 0,-4-1 128 16,-1 0-128-16,0 0 160 0,3 1-32 0,8-1-128 0,-4-1 192 15,-4-1-192-15,0 1 144 0,1 2-144 0,0 0 128 16,6-1-128-16,-6-1 0 0,-4-1 0 0,2 1 128 16,2 0 0-16,0 0 0 0,-1 0 0 0,-2-2 0 15,-5 1 80-15,4 1 16 0,1 0 0 0,-1 1 0 16,2-2-32-16,-2 0 0 0,-5-2 0 0,1 1 0 16,1 0-64-16,2-1-128 0,3 0 176 0,-1-1-176 15,-7 2 128-15,1-1-128 0,-2 2 0 0,4 0 0 16,2-3 0-16,-1 1 0 0,-6 1 0 0,1 0 0 15,0 1 128-15,3 1-128 0,3 0 0 0,-1-1 0 16,-1 0 128-16,0-1-128 0,-4 1 0 0,4 1 0 16,3 1 0-16,-3 1 0 0,-1-2 128 0,0 0-128 0,-4-2 160 0,1 2-32 15,5 0 0-15,-1 0 0 0,0 0 64 0,-2-1 0 16,-1 0 0-16,0 1 0 0,2 2-64 0,0 1-128 16,0-3 192-16,0-1-64 0,-4-3-128 0,-1 0 160 15,1 1-160-15,0 1 160 0,5-2-160 0,-4 1 0 16,-5 0 144-16,1-2-144 0,-1 1 0 0,0 1 128 15,1-2-128-15,2-1 0 0,-2 1 0 0,-2 0 128 16,-3-3-128-16,-1 0 0 0,-3-2 0 0,2 3 0 16,1-2 0-16,-3 2 128 0,-3 4-128 0,-6-4 0 15,1 2 0-15,-7 0 128 0,-2 2-128 0,-6 0 128 16,-2-1-128-16,-3 1 128 0,2 2-128 0,-3 0 176 16,-3-1-176-16,-2 2 192 0,-2-1-192 0,0 1 0 15,-6-1 0-15,-4 0 128 0,-4-1-128 0,-3 2 0 0,-1 0 0 16,-4 0 0-16,-9 0 0 0,0 0-192 0,0 0 0 15,0 0 16 1,0 0-480-16,0 0-112 0,0 0 0 0,-13-6-16 16,-2 0-2352-16,-3 2-480 0,-5-4-96 0,0 1 0 0</inkml:trace>
  <inkml:trace contextRef="#ctx0" brushRef="#br0" timeOffset="77619.95">17099 8946 17503 0,'-20'-14'768'0,"8"9"176"0,0 0-752 0,2 0-192 0,10 5 0 0,0 0 0 0,0 0 2752 0,0 0 528 15,0 0 112-15,0 0 0 0,0 0-2368 0,0 0-464 16,0 0-112-16,11 9 0 0,2-4-64 0,3 4-16 15,3-3 0-15,5 6 0 0,3-3-16 0,6 3 0 16,5-3 0-16,3 2 0 0,3-4 0 0,1 5 0 16,-1-3 0-16,3 1 0 0,3 1-16 0,1-1 0 15,-3 3 0-15,6 2 0 0,0-3-80 0,5 2 0 16,-2 0-16-16,-2 3 0 0,-6 4-16 0,1-1 0 16,-2 0 0-16,-1 2 0 0,-4-3-224 0,0 1 0 0,-2 0 128 15,-1-1-128-15,-2-2 0 0,-3 1 176 16,-3 0-176-16,-5 0 160 0,-3 0 16 0,-4 1 0 0,-6 1 0 15,-5 0 0-15,-3 1 48 0,-8 2 16 0,-3-1 0 0,-5 1 0 16,-8 4-48-16,-8-3 0 0,-2 0 0 0,-7 3 0 16,-3 0 112-16,-3-1 16 0,-2-1 0 0,-5 1 0 15,-7-2 224-15,-5 3 48 0,-2-3 16 0,-8 5 0 16,-4-3-32-16,-2-1 0 0,-3 1 0 0,-2 0 0 16,-2 6-208-16,-3 1-48 0,-1-4-16 0,1-3 0 15,1-2-304-15,3 1 0 0,4 0 128 0,-1 0-128 31,-1-1-640-31,3-2-176 0,5-1-32 0,3 2-19312 0</inkml:trace>
  <inkml:trace contextRef="#ctx0" brushRef="#br1" timeOffset="82160.73">16989 10179 12319 0,'0'0'544'0,"0"0"112"0,0 0-528 0,0 0-128 0,0 0 0 0,-8-2 0 16,8 2 944-16,-9 0 144 0,9 0 48 0,-10 4 0 16,0-1 32-16,1 5 16 0,-1-3 0 0,-1 3 0 15,0 1-432-15,0-2-96 0,-2 5-16 0,-2-2 0 16,-3 1-272-16,-1 3-64 0,0-1-16 0,-2 0 0 16,2 1-16-16,-2 2 0 0,-1 1 0 0,-1 2 0 15,-1-3 176-15,1 3 16 0,2 3 16 0,-2 0 0 16,-3 1 96-16,1-3 32 0,-2-2 0 0,-1 1 0 15,-1 4-240-15,-2 2-48 0,0-2-16 0,-4-3 0 0,-4 1-128 0,0-2-32 16,-3 0 0-16,-3 1 0 0,-1 2-144 0,1-2 0 16,0-2 144-16,1 1-144 0,-1 0 192 0,2 0-16 15,0-1-16-15,-4 0 0 0,-5-1 128 0,-2 4 32 16,-3 0 0-16,1 0 0 0,1-1-32 0,1-1 0 16,-2-1 0-16,0 2 0 0,0 1-32 0,-5-2-16 15,-6 0 0-15,-1-2 0 0,1 0-48 0,1 0 0 16,-2-2 0-16,2 3 0 0,-2-1 0 0,-5 0 0 15,-3-1 0-15,1 2 0 0,1 1 0 0,2 0 0 16,-2-2 0-16,-4 1 0 0,-4-1-64 0,-2 1-128 16,1-4 176-16,1 5-176 0,-1-1 160 0,-2 0-160 0,-5-2 128 15,-1 1-128-15,0-1 0 0,1 2 0 16,2 0 128-16,-2 0-128 0,-4-2 0 0,1-2 0 0,1-1 144 16,3-4-144-16,4 2 0 0,-4-2 144 0,-2 3-144 0,2-6 0 15,2-3 192-15,3 2-192 0,3-1 192 0,-5-2-192 16,-6 1 240-16,2-2-64 0,1-2-16 0,2 2 0 15,3 1-160-15,-2 0 128 0,-6 0-128 0,1-4 128 16,-1-1-128-16,3 3 0 0,3 1 144 0,-4-1-144 16,-7-2 0-16,3-1 0 0,3 1 0 0,4 1 128 15,2-1-128-15,-3-3 0 0,-5-2 0 0,3 1 0 16,4-1 0-16,-1 2 0 0,2 1 0 0,-3-2 0 16,-3-6 0-16,2 2 0 0,3 2-128 0,0-2 128 15,1 3-128-15,-2-2 128 0,-5-3-128 0,2 1 128 16,3 3 0-16,2-2 0 0,1 4 0 0,-2-5 0 15,-6 3 0-15,2-4 0 0,4 1 0 0,2 1 0 16,1-3 0-16,-2 3 0 0,-5-3 0 0,3-1 0 16,5 0 0-16,3 1 0 0,0 1 0 0,0-2 0 15,-2 0 0-15,-1-3 128 0,1 3-128 0,2 0 128 0,3 0-128 16,-2 0 0-16,1 3 128 0,-2-2-128 0,-2 2 0 0,2 2 128 16,4-4-128-16,4 5 0 0,1-2 0 0,-4 3 0 15,-3-4 0-15,0 0 0 0,5-1 0 0,2 0 0 16,3-1 0-16,2 4 0 0,4 2 0 0,-1-1 0 15,-2-1 0-15,0-2 128 0,1-5-128 0,2 2 176 16,5 2-176-16,3-2 192 0,-1-2 16 0,2 2 16 16,1 0 0-16,-1 2 0 0,-1-1-32 0,-1-2-16 15,1-1 0-15,3 3 0 0,3-1-176 0,2-2 0 0,1 1 144 16,4-1-144-16,0 0 160 0,1 1-32 0,2 1-128 16,1-1 192-16,1-2-192 0,-1 1 144 15,2-1-144-15,1 3 128 0,5 0-128 0,2 2 0 0,2-5 0 16,4 3 0-16,1 1 0 0,2 2 0 0,1-2 0 0,1 2-176 15,2 4 0-15,3 2 0 0,1-2 0 0,2 3 0 32,1-3-1056-32,6 7-224 0,0 0-32 0,0 0-9680 0,0 0-1936 0</inkml:trace>
  <inkml:trace contextRef="#ctx0" brushRef="#br1" timeOffset="82657.89">6399 10193 18431 0,'-5'-12'1632'0,"5"12"-1312"0,0 0-320 0,0 0 0 0,0 0 2832 0,0 0 496 16,0 0 112-16,0 0 16 0,0 0-2544 0,0 0-496 16,-8 6-96-16,-1 0-32 0,-1-2 32 0,-3 3 0 15,-2 1 0-15,-5 0 0 0,-3 2-192 0,-5-2-128 16,-4 3 144-16,-5-2-144 0,-2 4 0 0,-6 0 0 16,-2-3 0-16,3 1-160 0,-3 2 160 0,-1-4 0 15,-2 1-144-15,-2-1 144 0,-5 4 0 0,-3-2 192 16,-1-2-32-16,2 4 0 0,3-4 288 0,3 3 48 0,1 5 16 0,1-3 0 15,2-3-32-15,0 3 0 0,1 0 0 0,1 1 0 16,0-2-208-16,4 2-32 0,3 1-16 0,6 0 0 16,3 3-224-16,5 2 128 0,2-1-128 0,5 4 0 15,2 0 0-15,6 2 0 0,3-5 0 0,4 1 0 16,4 2-128-16,6 3 128 0,6-2-192 0,2 3 192 16,2-3-176-16,6 6 176 0,5-2-160 0,5 0 160 15,3 3-128-15,7 3 128 0,6-2 0 0,2-4-144 16,1 1-112-16,1 2-32 0,0 1 0 0,3-2 0 15,2 0-512 1,4 1-96-16,5 1-32 0,4-1 0 0,1-1-1504 0,0 0-320 0,25 15-48 16,-10-5-16-16</inkml:trace>
  <inkml:trace contextRef="#ctx0" brushRef="#br1" timeOffset="83761.5">10048 10661 20271 0,'-11'-10'1792'0,"11"10"-1424"0,0 0-368 0,-5-6 0 0,5 6 128 0,0 0-128 15,0 0 128-15,0 0-128 0,0 0 688 0,0 0 64 16,0 0 16-16,0 0 0 0,11 5-384 0,1 5-64 16,-2-3 0-16,1 9-16 0,1 3-112 0,0 0-32 15,5 0 0-15,1 5 0 0,1 0-160 0,2 2 128 16,2-1-128-16,4-1 128 0,0 3-128 0,3-2 0 16,2 5 0-16,2-5 128 0,3 2-128 0,1-4 0 15,0-6 144-15,-1 1-144 0,-2-4 368 0,-2-2 0 0,-2-1 0 0,1-2 0 16,0-1 208-16,1-5 64 0,-1 1 0 0,-2-1 0 15,1-1-128-15,1-4 0 0,1-1-16 0,1-2 0 16,0-1-176-16,-1-6-48 0,-1-2 0 0,-1 3 0 16,-3-2-144-16,-3-3-128 0,-5-1 144 0,-1-1-144 15,-2-2 176-15,-3 1-176 0,-3-4 192 0,-1 0-192 16,-1 2 144-16,-4 0-144 0,-1 0 0 0,-2-4 144 16,-2 3-144-16,-2 0 128 0,1 3-128 0,-2 0 128 15,1 1-128-15,-1 3 0 0,1 2 0 0,2 13 0 16,-5-5 0-16,5 5 0 0,-9 1 0 0,0 3 0 15,-1 2 0-15,0 5 0 0,-2 4 0 0,-1 4-176 16,-1 3 176-16,-1 4-128 0,-1-3 128 0,-1 9-128 0,1 3 128 16,-2 4-160-16,-1-1 160 0,2 6-160 15,-2-2 160-15,-1 0 0 0,-3 4 0 0,0 1 0 0,0 5 0 16,0 1 0-16,0-2 160 0,-2 0-160 0,1 0 192 16,-2-3-64-16,-2-1-128 0,2 2 192 0,-1-6-32 15,0 1-16-15,1-4 0 0,-2-1 0 0,-7-1 48 0,1-1 16 16,0-4 0-16,-2-2 0 0,2-1-16 0,-2-6-16 15,1-1 0-15,0 0 0 0,0-5-176 0,0-3 192 16,1-2-192-16,2-1 192 0,2-3-64 0,1 0-128 16,-1-4 192-16,1-2-64 0,-1-3-128 0,0-1 192 15,5-2-192-15,0-2 192 0,-1-5-192 0,3 1 128 16,3-4-128-16,2 2 128 0,4-2-128 0,3-2 0 16,1-4 0-16,3 4 0 0,3 1 0 0,3 1 0 15,4 0-176-15,2-1 176 0,2 1-128 0,4 3 128 16,0-2-128-16,4 1 128 0,3 4-144 0,1-3 144 0,3 2-160 15,3 4 160-15,4-1-128 0,1 3 128 0,-2-1 0 0,0 3-144 16,-1 4 144-16,4 2-160 0,1-1 160 16,1 7-160-16,0-3 160 0,1 3 0 0,0 0-144 0,3 3 144 15,1 1 0-15,1 4 0 0,-1 0 0 0,0 3 0 16,-1-2 0-16,-2-3 0 0,-3 0 0 0,-1 0 0 16,-3 1 0-16,-2 0 0 0,1 0 0 0,-2 0 128 15,-2-1 0-15,-2 0 0 0,-2-2 0 0,-3 1 0 16,-2-1-128-16,0 1 0 0,0-7 144 0,-2 0-144 15,2 0-128-15,-3-3-112 0,-11-7-16 0,17 2-10096 16,0-2-2016-16</inkml:trace>
  <inkml:trace contextRef="#ctx0" brushRef="#br1" timeOffset="84135.88">11393 11042 27647 0,'0'0'2448'0,"0"0"-1952"0,0 0-496 0,0 0 0 16,0 0 832-16,12 0 64 0,2 4 0 0,1 0 16 15,-1-3 48-15,4-1 16 0,-1-5 0 0,5 3 0 16,-2-1-256-16,3 2-48 0,0-2-16 0,-1 1 0 16,-1-1-464-16,1-1-192 0,-2 1 176 0,1-2-176 15,0-2 0-15,1 2 0 0,-1 3 0 0,2-1 0 31,-1 2-304-31,-1-3-144 0,0-2-48 0,-2 2 0 16,-1 1-2592-16,1-1-528 0</inkml:trace>
  <inkml:trace contextRef="#ctx0" brushRef="#br1" timeOffset="84435.84">12357 10417 23951 0,'0'0'1056'0,"0"0"224"0,0 0-1024 0,0 0-256 16,0 0 0-16,0 0 0 0,0 0 1472 0,3 13 256 15,-1 2 32-15,-2 0 16 0,0-2-688 0,-4 7-144 16,0 6-32-16,2 7 0 0,-1 2-304 0,0 5-64 15,0 3-16-15,0 3 0 0,-1-3-48 0,2 3-16 0,-2-7 0 0,1 2 0 16,1-2-256-16,-1-1-48 0,-1-1-16 16,1-2 0-16,-1-5-144 0,0 2 0 0,0-2 0 0,2-4 0 31,-1-1-2432-31,2-2-352 0</inkml:trace>
  <inkml:trace contextRef="#ctx0" brushRef="#br0" timeOffset="104106.79">5274 15281 3679 0,'0'0'160'0,"0"0"32"0,0 0-192 0,0 0 0 0,0 0 0 0,-6-1 0 0,-1 1 2368 0,7 0 416 15,-7-2 96-15,-2 3 0 0,-2 0-1456 0,3 3-288 16,-3 0-64-16,1 1-16 0,-2-3-256 0,-2 5-48 16,-4 0-16-16,1 2 0 0,-1 3-240 0,-1 2-48 15,-1 0-16-15,-2 5 0 0,1 0-80 0,0 1-16 16,1-1 0-16,-3 4 0 0,2 3-32 0,-1-4-16 15,2 5 0-15,-2 1 0 0,-2-2 48 0,2 1 16 16,2 0 0-16,1 4 0 0,-1 0-32 0,-1 0 0 16,2-1 0-16,0 4 0 0,-2-3 64 0,3 5 16 15,2-1 0-15,1 4 0 0,0 0 64 0,1 2 16 16,0-1 0-16,-1 1 0 0,2 4-48 0,0-1-16 0,2 3 0 0,-1 1 0 16,2 6-176-16,1 3-48 0,2 1 0 0,3 2 0 15,1 5-192-15,2 0 128 0,1 2-128 0,1 3 0 16,3 1 0-16,4-2 0 0,3 0 0 0,1-8 0 15,0-2 208-15,1-7-48 0,0-2-16 0,1-3 0 16,1-6 96-16,0-3 16 0,2-1 0 0,-3-7 0 16,-3-4-112-16,1-2-16 0,0-5 0 0,-1-4 0 15,-3-2 64-15,0-3 16 0,-8-10 0 0,0 0 0 16,0 0-48-16,0 0-16 0,0 0 0 0,0 0 0 16,0 0 176-16,0 0 48 0,1-13 0 0,-2-2 0 15,0 0 0-15,-4-7 0 0,0-3 0 0,-3-5 0 16,2 0-240-16,-2-4-128 0,0-2 160 0,1 0-160 15,2 0 0-15,0-1 128 0,0-5-128 0,-1 0 0 16,0-3 0-16,4 1 0 0,0-2 0 0,1 2 0 0,0-7 0 0,2-1 0 16,2-3 0-16,-1-2 0 0,4-8 0 0,1-1 0 15,0-4 0-15,4 0 0 0,0 1 0 0,1 0 0 16,3 2 0-16,-3 4 0 0,4-3 0 0,0 7 0 16,0 2 0-16,0 4 0 0,4 2 0 0,-2 4 0 15,-3 5 0-15,1 4 0 0,0 1-128 0,1 5 128 16,-1-1 0-16,1 5 0 0,-3 3-128 0,-2 1 128 15,1-1 0-15,-1 6 0 0,0 2-192 0,1 0 192 16,-3 3-192-16,2 3 192 0,-6-2-256 0,2 5 64 16,-2 1 16-16,-6 7 0 0,0 0 176 0,0 0-192 15,0 0 192-15,0 0-192 0,0 0 192 0,0 0-192 16,0 0 192-16,0 0-192 0,0 0 0 0,-5 10 0 0,-3 0 0 16,1 1 0-16,-4 2 192 0,1 2 0 0,-1 3 0 0,-2 4-128 15,0 1 128-15,-3 5 0 0,1 0 0 16,-3 5 0-16,-2 5 0 0,0 8 0 0,1 1 0 0,-1 10 128 15,-3 2 48-15,2 13 16 16,2 1 0-16,-1 11 0 0,3 5-32 0,-1 8 0 0,5 7 0 0,2 0 0 16,2 1-160-16,2-5 0 0,5-2 0 0,4-9 0 15,6-9 0-15,4-10 0 0,1-12 0 0,4-8 0 16,-2-8-192-16,4-9 0 0,3-5-16 0,5-9 0 31,4-5-240-31,1-9-64 0,5-5 0 0,4-8 0 0,5-10-2400 0,1-9-480 16</inkml:trace>
  <inkml:trace contextRef="#ctx0" brushRef="#br0" timeOffset="104337.39">6142 15806 12895 0,'-9'-7'1152'0,"0"-1"-928"16,-3-3-224-16,1 1 0 0,1-4 0 0,1-3-208 16,0 1 32-16,1-2-5392 0</inkml:trace>
  <inkml:trace contextRef="#ctx0" brushRef="#br0" timeOffset="105243.77">5946 15489 3679 0,'-9'-14'160'0,"4"5"32"0,0-4-192 0,-2 3 0 0,0 1 0 0,1-1 0 16,0 3 2896-16,-1 1 544 0,7 6 96 0,-5-6 32 16,5 6-1840-16,-6-4-352 0,6 4-80 0,0 0-16 15,0 0-96-15,0 0-32 0,0 0 0 0,0 0 0 16,0 0-496-16,0 0-96 0,-2 14-32 0,5-3 0 16,2 3-208-16,1 3-64 0,2-1 0 0,2 3 0 15,4 2 96-15,4 3 16 0,0 0 0 0,1 0 0 16,4 5-80-16,2 6-16 0,2 2 0 0,1 2 0 15,2 7-96-15,0 1-32 0,-1 5 0 0,0 3 0 16,2 3-16-16,-5-3-128 0,-3-4 192 0,-2-1-64 16,-6-1 288-16,1 0 48 0,-2-3 16 0,-1 1 0 0,0-2 256 0,-2 2 48 15,1 1 16-15,-2-2 0 0,-4 2-272 0,-1 0-48 16,-1-3-16-16,-1 3 0 0,-1 0-208 0,-4-2-64 16,-2 1 0-16,-3-2 0 0,-2 0-192 0,1 0 144 15,-3 2-144-15,0 0 128 0,-3-5-128 0,-3 1 160 16,1 0-160-16,-7-3 160 0,-4-1 0 0,-1 1 0 15,-1-1 0-15,0-2 0 0,-3-7 176 0,3 1 48 16,3-2 0-16,2-5 0 0,3-2-208 0,2-4-48 16,2-4 0-16,2-2 0 0,-2-5-128 0,3-2 0 15,2-1 0-15,0-4 0 0,2 0 0 0,0 0 0 16,4-6 0-16,6 6 0 0,-8-5-192 0,3 2 192 0,5 3-160 0,0 0 160 16,0 0-176-16,0-12 176 0,2 3-192 15,3-2 192-15,3 2-192 0,2-3 64 0,3-2 128 0,0-1-208 16,2 0 208-16,3-3-144 0,1-1 144 15,1-4-128-15,0-2 128 0,5-4 0 0,3-1 0 0,0 2-128 16,-3-6 128-16,2-2 0 0,1-2 0 0,-3-4 0 16,-2-1 0-16,-1 0 0 0,-2-3 0 0,-2-1 0 15,-2-1 0-15,1-4 0 0,-3-2 128 0,0-2-128 16,-2-2 0-16,-1-3 128 0,-3-3-128 0,0 1 0 16,-4-3 0-16,-2 2 0 0,-2-3 0 0,-1 3 128 15,-1 7-128-15,-3 2 0 0,-2 1 0 0,0 2 0 16,-4 3 0-16,2 4 0 0,-2-2 0 0,0 6 0 15,-2 4 0-15,-1 1 0 0,0 1 0 0,-3 4 0 16,-2 3 0-16,-2-2-192 0,-3 1 192 0,-1 1-192 16,0-2-32-16,-3 5-16 0,0-4 0 0,-2 1 0 0,0-1 96 15,2-3 16-15,-1 1 0 0,4 3 0 0,1 0 128 16,4 5-128-16,4 2 128 0,5 3-128 0,0 3 128 0,5 1-128 16,0 0 128-16,2 4-128 0,1-2 128 15,3 5 0-15,0 7 0 0,4-9-128 0,-1 4 128 0,-3 5-128 16,0 0 128-16,11-2-128 0,1 5 128 0,0 5 0 15,2 2 0-15,3 4 0 0,1 2 0 0,-1 7 0 16,2 6 0-16,4 3 0 0,3 4 0 0,2 6 0 16,1 2 0-16,0 6 0 0,2 3 0 0,-2-1 0 15,0 0 0-15,-3-1 0 0,-4-4 0 0,-1 1 0 16,-1 3 0-16,-2-1 0 0,-3-3 0 0,0 1 144 16,-2 2 0-16,-3-4 0 0,-1 2 240 0,-2 0 32 15,-4-1 16-15,0 2 0 0,-3 0-80 0,-1-2-16 0,-2 1 0 16,-1 3 0-16,0-1-144 0,-2-2-48 15,-2 0 0-15,0 3 0 0,-4 1-144 0,1 3 160 0,-2 0-160 0,0 1 160 16,1-2-160-16,-4 1 160 0,1-3-160 0,-1-2 160 16,-4-6 80-16,1 1 16 0,-1-6 0 0,0-1 0 15,-1 0 0-15,4-5 0 0,-1-2 0 0,3-6 0 16,1-2-256-16,1-5 128 0,3-4-128 0,2-4 0 16,8-10 0-16,0 0 0 0,0 0 0 0,0 0-160 31,0 0-1504-31,8-13-320 0,4-3-48 0,4-7-15296 0</inkml:trace>
  <inkml:trace contextRef="#ctx0" brushRef="#br0" timeOffset="155759.37">29071 2385 10303 0,'0'0'448'0,"0"0"112"0,6-10-560 0,3 2 0 0,-1-2 0 0,-1 3 0 15,-1-2 1168-15,0 0 128 0,0-1 32 0,-1 2 0 16,-5 8-336-16,6-10-64 0,2 2-16 0,-3-1 0 15,-5 9-464-15,5-9-80 0,-5 9-32 0,5-10 0 16,-1 3 208-16,-4 7 32 0,0 0 16 0,4-12 0 16,-3 3 96-16,-1 9 16 0,0 0 0 0,0-12 0 15,-1-1-48-15,-2 4 0 0,0 0 0 0,-1 3 0 0,-5 1-144 0,0-2-48 16,-1 3 0-16,-2 2 0 16,-2-1-96-16,0 2-32 0,0 2 0 0,-1 3 0 0,-3-1-80 15,2 1 0-15,-2 3-16 0,-1 0 0 0,-1 3 16 0,-2-1 0 16,-1 1 0-16,0-1 0 0,0 2-128 0,-1 2-128 15,-4-3 176-15,2 3-176 0,-1-1 128 0,3 0-128 16,1 1 0-16,1 2 0 0,1-1 0 0,0-2 0 16,2 4 0-16,1-1 0 0,1 2 0 0,-1-1 0 15,1 1 0-15,2-1 0 0,2 3 192 0,1 0-32 16,-1-1 0-16,3 0 0 0,1-2 16 0,1 1 0 16,3-3 0-16,3-1 0 0,0-1-16 0,2 1 0 15,0-13 0-15,4 11 0 0,0 2-32 0,1 0-128 16,-5-13 192-16,6 14-64 0,-1-1-128 0,1 1 160 0,-1-2-160 0,0-2 160 15,-5-10-160-15,5 13 0 0,2 0 0 0,1-4 0 16,0 0 128-16,1-2-128 0,1 6 0 0,0-4 128 16,0 0 32-16,1-2 0 0,1 5 0 0,-1-5 0 15,0 2-32-15,0-1 0 0,-1 1 0 0,0-2 0 16,-1 2-128-16,-1-2 0 0,-1 2 144 0,0-2-144 16,-1 1 0-16,-1 1 144 0,-1 0-144 0,-4-9 0 15,0 0 128-15,3 10-128 0,-3-10 0 0,-3 13 0 16,-1-6 144-16,-2 3-16 0,-3-2-128 0,0 2 192 15,-1-3 32-15,-1 1 0 0,-1 0 0 0,1 0 0 16,-2 1-64-16,-1-3-16 0,-1 3 0 0,1-3 0 16,-2 3-144-16,2-3 0 0,0 1 144 0,2 2-144 15,-2-3 0-15,1 2 0 0,0-2 0 0,2-1 128 16,-1 3-128-16,2-3 0 0,1 2 0 0,3 1 0 16,-2-4 0-16,3 2 0 0,5-6 0 0,-5 9 0 0,5-9 0 15,-2 10 0-15,0 0 0 0,4 2 0 0,2-2 0 16,-1 3 0-16,2 1-144 0,1-2 144 0,0 4 0 0,0-1 0 15,1 0 0-15,-1 2 0 0,2-2 0 0,-1 3 0 16,1 1 0-16,-2-1 0 0,2-2 0 0,-1 2 0 16,0 1 0-16,-1 1 0 0,-1 1 0 0,0 0 0 15,-1 3 0-15,0-2 0 0,0-3 192 0,0 0-64 16,3-1 0-16,1-1 0 0,1-1 16 0,1-1 0 16,1-2 0-16,2 1 0 0,0-3-144 0,1-2 192 15,2 2-192-15,3-5 192 0,2 3-192 0,3-4 0 16,2-1 0-16,5-2 0 15,3 3-1248-15,4-5-336 0,2-4-64 0,-2 1-14064 0</inkml:trace>
  <inkml:trace contextRef="#ctx0" brushRef="#br0" timeOffset="156952.57">30590 2515 2751 0,'0'0'256'0,"0"0"-256"0,0 0 0 0,0 0 0 16,1-9 2896-16,0-1 544 0,-1 3 96 0,-1-1 32 15,-3 0-1536-15,0-1-304 0,2 3-64 0,-3 1-16 16,0-7-320-16,-2 7-64 0,-2-3-16 0,2 3 0 15,0 0-400-15,1-1-80 0,-2 0 0 0,8 6-16 16,0 0-240-16,-5-7-64 0,1-2 0 0,4 9 0 16,3-6 48-16,-3 6 0 0,6-9 0 0,4 3 0 15,2 2-160-15,2-3-16 0,-3 1-16 0,5 2 0 16,0-1-176-16,3 1-128 0,0 3 144 0,4 1-144 16,4 3 160-16,1 2-160 0,0-1 160 0,0 1-160 0,-2 5 144 0,1-3-144 15,-1 4 128-15,-1-2-128 0,-1 1 0 16,-2-1 0-16,-4 1 0 0,-2 2 0 0,-2-1 0 0,0 1 0 15,-1 1 0-15,-2 0 128 0,-1 2 0 0,-1 0 0 16,-1 2 0-16,-3-1 0 0,-1 1 0 0,-2-2 0 16,0-2 0-16,-2 2 0 0,-2 0 32 0,0 3 0 15,-2 0 0-15,-1 2 0 0,0 1 16 0,0-1 0 16,0 2 0-16,3-3 0 0,-1 0-176 16,0 0 160-16,2 0-160 0,1-1 160 0,0-1-160 0,2 0 0 15,2-3 0-15,-1-3 0 0,2 1 128 0,1 0-128 16,0-4 0-16,5 1 128 0,-11-9-128 0,10 8 0 15,-1-1 144-15,0 1-144 0,-9-8 0 0,0 0 144 16,0 0-144-16,8 2 0 0,-8-2 256 0,11 4-64 0,-11-4-16 16,0 0 0-16,10-2-48 0,-1-1 0 0,-2-3 0 15,-7 6 0-15,9-9-128 0,-1 1 128 0,1-3-128 0,-4 4 128 16,1-1-128-16,1 1 0 0,-4-3 0 0,2 2 0 16,0-3 0-16,1 3 0 0,-3-2 128 0,0 4-128 15,-3-3 0-15,0 9 0 0,-1-8 0 0,1 8 128 16,-3-10-128-16,3 10 0 0,-4-6 144 0,4 6-144 15,-9-1 208-15,9 1-16 0,-11 1-16 0,0 4 0 16,-1 3-176-16,2-1 0 0,-2 5 0 0,2-2 0 16,-1 2 0-16,-1 4 0 0,0 0 0 0,-1 2 0 15,-2-1 0-15,1 3 0 0,0 3 0 0,0 1 0 16,4 1-128-16,1 1 128 0,0-1 0 0,1-3 0 0,4-1 0 16,1 2 0-16,-1 3 0 0,3-1 0 0,1 4 0 15,1 1 0-15,0-5 0 0,2 4 0 0,-2-2 0 0,1 2 0 16,2-2 176-16,-1 2-176 0,-1-2 128 0,1 3-128 15,-2 2 0-15,0 0 144 0,1-5-144 0,-1-1 0 16,0-4 0-16,2-2 0 0,1 1 144 0,-1-1-144 16,0-2 160-16,-1-1-160 0,1 1 256 0,1 1-64 15,-2-2 0-15,1-2 0 0,1 0-16 0,-2 2-16 16,-2-1 0-16,0-3 0 0,0 0-160 0,-1 0 192 16,-2 1-192-16,1-3 192 0,-3 2-64 0,-2-1 0 15,0-3 0-15,-3 4 0 0,-2-2 144 0,-2 0 32 16,-4 1 0-16,-1-2 0 0,-2 2 0 0,-1 2 0 15,1-1 0-15,-1-2 0 0,0 2-112 0,-2-4 0 0,1 0-16 0,0-2 0 16,1 0-176-16,1-4 0 16,1-1 0-16,1-2 0 0,2-2 0 0,3 1 0 0,2-3-160 15,0-1 160 1,5 0-1424-16,7 5-192 0,-8-4-48 0,8 4 0 16,-4-10-1136-16,3 2-224 0,1 0-48 0</inkml:trace>
  <inkml:trace contextRef="#ctx0" brushRef="#br0" timeOffset="158593.17">10960 2140 5519 0,'0'0'240'0,"0"0"64"0,0 0-304 0,0 0 0 0,11 0 0 0,1-1 0 0,0-2 384 0,-2 2 0 16,-10 1 16-16,11-3 0 0,-1 1-64 0,0-2-16 15,0 3 0-15,-1-1 0 0,-1 1 32 0,-2-1 0 16,-6 2 0-16,0 0 0 0,0 0 480 0,0 0 80 15,0 0 32-15,0 0 0 0,0 0 256 0,0 0 48 16,0 0 16-16,0 0 0 0,0-6-304 0,0 6-64 16,-5-7-16-16,0 2 0 0,-2 2 16 0,0-1 16 15,-3-1 0-15,-1 3 0 0,-1-1-192 0,-1 1-32 16,-2 0-16-16,-2 1 0 0,1-1-208 0,-2-1-32 16,-4 1-16-16,1 0 0 0,-1 1-64 0,2-2-16 0,-1 2 0 0,0 1 0 15,2 0-64-15,0 1-16 16,1 2 0-16,0 2 0 0,-1-1-96 0,1 0-32 0,2 1 0 0,2 4 0 15,-2-2-128-15,4 5 0 16,0-3 0-16,3 1 0 0,1-1 0 0,1 2 0 16,2 2 0-16,3-2 0 0,2 1 0 0,0 2 0 15,0-3 0-15,3 2 0 0,2 1 192 0,2 2-32 16,0 1-16-16,4 2 0 0,0 1-144 0,0 4 128 0,1 2-128 16,1 1 128-16,1 3-128 0,1 2 0 0,-1-3 0 0,0 3 0 15,0 2 0-15,-1 0 0 0,-3 2 0 0,-1 0 0 16,-3-1 0-16,-2 0 128 0,-3 0-128 15,-2-2 128-15,-3-2 80 0,-1 0 16 0,-3 0 0 0,-1-1 0 16,-2-3 240-16,-1 0 48 0,1-4 16 0,-2-3 0 16,-2 2-96-16,-1-2-32 0,0-2 0 0,0 0 0 15,-2-3-160-15,0 0-48 0,-1 0 0 0,-1-2 0 16,-3-4-192-16,-1 2 176 0,0-4-176 0,-1 2 160 16,0-4-160-16,1-1 160 0,-2-2-160 0,4-1 160 0,1-1-160 15,3 0 0-15,2 0 0 0,2 0 0 16,1 0 0-16,3 0 0 0,1 0 0 0,3 0 0 15,6 0 0-15,0 0 0 0,0 0 0 0,0 0 0 0,0 0 0 0,9-2 0 16,1-1 0-16,4 1 0 0,2 1 0 0,3-2 0 16,2 0 0-16,0 1 0 0,2 2 0 0,-1 4 0 15,1-2 0-15,-3 2 0 0,-1 4 0 0,-2 2 0 16,-2 3 0-16,-2-2 0 0,1 2 0 0,-4 2 0 16,-1 0 0-16,-2 3 0 0,0-1 0 0,-2 0 0 15,-1 2 0-15,-4 0 0 0,0 1 0 0,-4 0 0 16,-1 1 0-16,-3 4 0 0,-3-1 0 0,-3 1 208 15,-2 3-48-15,0 3-16 0,-2-2 48 0,0 1 0 16,0 5 0-16,4-1 0 0,-2 0-64 0,1-1-128 16,1-1 192-16,4-1-64 0,2 0-128 0,5-3 0 0,5 0 0 15,3 2 0-15,4-5 0 0,2 3 0 0,7-4 0 0,12 12 0 32,5-3-480-32,2-9 32 0,-1-2 0 0,-5-10-10592 15,5 2-2112-15</inkml:trace>
  <inkml:trace contextRef="#ctx0" brushRef="#br0" timeOffset="159432.1">12697 2400 6447 0,'-6'-10'576'0,"6"10"-576"15,0 0 0-15,-4-5 0 0,-1-1 1920 0,1-1 288 16,0 2 48-16,1 3 16 0,3 2-752 0,-6-4-160 0,6 4-16 0,-1-8-16 15,-1 3-304-15,2-2-48 0,0 7-16 0,2-7 0 16,3 2-528-16,3-2-112 0,1 0-32 0,2 1 0 16,3-4-128-16,3 3-32 15,2 0 0-15,2 3 0 0,4 1 48 0,0 2 0 0,3 1 0 0,0 3 0 16,2 3-16-16,0 4 0 0,0 5 0 0,-1 2 0 16,-2 1-160-16,-1 2 0 0,-4 2 0 0,0 6 0 15,-3 1 256-15,-2 4-48 0,-5 1 0 0,0 4 0 0,-6 2 208 0,-1 1 32 16,2-1 16-16,-7 3 0 0,0 3 48 0,-6-4 16 15,0 1 0-15,0-1 0 0,-3 1-208 0,3-1-32 16,0-5-16-16,4-2 0 0,2-5-144 0,5 2-128 16,-1-3 192-16,2-3-192 0,3 0 128 0,1-3-128 15,3-1 0-15,2-4 0 0,2-3 128 16,3-1-128-16,3-5 192 0,0 0-192 0,1-3 272 0,0-2-48 16,0-4-16-16,-1-2 0 0,-1-1-64 0,-2-2-16 15,-2-1 0-15,-2-2 0 0,1 1 112 0,-3-4 16 16,-1 1 0-16,-3-2 0 0,-1 1-32 0,-3 2 0 15,-2-1 0-15,-4 5 0 0,0 5 64 0,0 0 16 16,-8-3 0-16,-2 6 0 0,-3 0-48 0,-2 8-16 16,1-1 0-16,-4 5 0 0,1 3-112 0,-3 2 0 15,1 6-128-15,2-1 192 0,-4 5-192 0,2 4 0 16,3 2 128-16,-3 4-128 0,1 2 0 0,0 1 0 16,1-1 128-16,0 4-128 0,1-2 0 0,0-2 128 0,-1-1-128 0,1-3 0 15,-2-1 272-15,2-3-32 0,-2-2-16 16,-1-2 0-16,-3 1 128 0,0-1 32 15,0-3 0-15,-1 1 0 0,0-4-48 0,-1-1 0 16,-2 0 0-16,1-3 0 0,1-2-160 0,-3-3-48 0,-2-2 0 0,-12 4 0 31,5-5-912-31,2 1-192 0,-1-7-48 0,-4-1-16272 0</inkml:trace>
  <inkml:trace contextRef="#ctx0" brushRef="#br0" timeOffset="161499.6">24224 607 16415 0,'-5'-11'720'0,"3"3"160"0,1 0-704 0,-1 2-176 0,2 6 0 0,0 0 0 0,-3-5 976 0,3 5 176 16,0 0 16-16,0 0 16 0,0 0-368 15,0 0-80-15,-2 11-16 0,-1 3 0 0,-1 5-512 16,2 3-208-16,-2 6 176 0,0 14-176 0,0-1 144 0,-1 2-144 16,-1-1 128-16,-3-2-128 0,0 6 384 0,-1-3-16 15,-2 4 0-15,2-3 0 0,0 0-16 0,-1-2 0 16,-3-3 0-16,1-3 0 0,1-4-128 0,1-3-32 16,0-5 0-16,0 0 0 0,3-1-64 0,-1-4-128 15,2-2 176-15,2-5-176 0,1 1 0 0,2-1 0 16,2-12 0-16,0 0 0 15,0 0-2064-15,0 0-368 0</inkml:trace>
  <inkml:trace contextRef="#ctx0" brushRef="#br0" timeOffset="161731.43">24164 635 20271 0,'0'0'1792'0,"0"0"-1424"0,0 0-368 0,17-3 0 16,-2-2 384-16,5-2 16 0,1 0 0 0,4-3 0 16,3 3 160-16,2-4 16 0,1 4 16 0,2-2 0 0,3 4-464 0,-1 2-128 15,-1-1 0-15</inkml:trace>
  <inkml:trace contextRef="#ctx0" brushRef="#br0" timeOffset="161899.75">24131 1085 19343 0,'0'0'1728'15,"0"0"-1392"-15,0 0-336 0,14 1 0 0,0-2 1312 0,4-2 192 16,1 0 32-16,2-1 16 0,5-3-800 0,3 1-176 15,3-4-16-15,2 2-16 0,1-2-288 0,1 2-64 0,4 3-16 0,-2 0-8256 16,0 4-1648-16</inkml:trace>
  <inkml:trace contextRef="#ctx0" brushRef="#br0" timeOffset="162255.14">25247 471 13823 0,'-2'-13'1216'0,"2"13"-960"0,-2-4-256 0,1-1 0 0,0-1 1504 0,-1 1 256 16,0 2 48-16,-2 0 16 0,2-1-944 0,-4 4-192 15,-1 4-48-15,-3 1 0 0,-4 1-256 0,-3 5-64 16,-3 5-16-16,-3 1 0 0,-1 3-48 0,-23 20-16 16,5 2 0-16,4 1 0 0,2-2 224 0,1 6 48 15,3 1 16-15,0 3 0 0,1 0-160 0,3 0-48 16,3 0 0-16,5-7 0 0,2 1-48 0,4-7-16 16,4 1 0-16,5-2 0 0,2-5-80 0,6-3-32 15,2-5 0-15,4 0 0 0,3-1-144 0,2-5 0 16,3-4 0-16,2-1 128 15,1-3-1424-15,4-4-304 0,4-1-48 0,0-2-9680 0</inkml:trace>
  <inkml:trace contextRef="#ctx0" brushRef="#br0" timeOffset="162617.29">25565 903 15663 0,'-17'-2'688'0,"6"0"144"0,-3 2-656 0,0-1-176 0,-3 1 0 0,1 1 0 15,-3 2 1408-15,0 2 240 0,0 3 48 0,0-1 16 16,-3 5-848-16,0-2-160 0,2 3-48 0,1 2 0 16,1 0-208-16,4 0-64 0,3-1 0 0,4-1 0 15,5 0-256-15,2-4-128 0,4 2 128 0,3-3-128 0,6 1 0 16,0-2 128-16,5 2-128 0,2-1 0 15,1 3 224-15,2-2-32 0,-1 2-16 0,1-2 0 0,-4 2-176 0,1 1 192 16,-4-3-192-16,-4 3 192 0,-2-5-192 0,-3 3 192 16,-7-10-192-16,0 13 192 0,-5-3 96 0,-6 3 32 15,-2-3 0-15,-5 3 0 0,-4 1 80 0,-2-1 32 16,-3-2 0-16,1 3 0 0,-1-3-240 0,-1-3-64 16,-1-3 0-16,3 0 0 0,2-5-128 0,2-4 160 15,0-2-160-15,5 1 160 16,4-5-2416-16,4-2-496 0</inkml:trace>
  <inkml:trace contextRef="#ctx0" brushRef="#br0" timeOffset="162935.51">25785 491 27647 0,'0'0'2448'0,"0"0"-1952"0,0 0-496 0,0 0 0 15,0 0 0-15,9 5 0 0,2 3-176 0,2 0 176 16,2 6 0-16,2 0 160 0,0 0 16 0,4 6 0 16,3 3-176-16,0 2 0 0,-2 7 0 0,-1 2 0 15,1 3 0-15,-3 3 0 0,-1 3 0 0,0 1 0 0,-6 6 0 0,-3 1 0 16,-1-4 0-16,-7 0 0 0,-4-1 0 0,-4-5 0 15,-5-2 160-15,-3-3-160 0,-3 0 384 0,-1-4-48 16,0-2 0-16,-2-3 0 0,-2 0-32 0,4-3-16 16,3-6 0-16,-1-1 0 0,-4-3-432 0,6-5-96 15,2 0-16-15,3-8-12976 16</inkml:trace>
  <inkml:trace contextRef="#ctx0" brushRef="#br0" timeOffset="163135.25">26489 953 28559 0,'0'0'2544'0,"0"0"-2032"16,14 1-512-16,4-2 0 0,3-1 176 0,1 1-176 0,1 0 192 0,0-2-192 31,3 1-512-31,1-1-224 0,0 1-32 0</inkml:trace>
  <inkml:trace contextRef="#ctx0" brushRef="#br0" timeOffset="163273.37">26541 1174 24879 0,'0'0'1088'0,"0"0"256"0,0 0-1088 0,0 0-256 0,0 0 0 0,14 7 0 16,4-3 1184-16,5-2 176 0,5-4 48 0,6-2 0 15,5-3-688-15,5-1-128 0,3-4-16 0,0-1-16 16,-2 0-2240-16,4-2-448 0</inkml:trace>
  <inkml:trace contextRef="#ctx0" brushRef="#br0" timeOffset="164198.78">27799 503 15663 0,'0'0'1392'0,"0"0"-1120"0,-7-3-272 0,7 3 0 0,-10 5 288 0,3-1 0 15,1 2 0-15,1 5 0 0,0 1 416 0,2 0 64 16,3 0 32-16,0 6 0 0,4 3-112 0,2 7-32 16,5-2 0-16,0 3 0 0,2-3-384 0,5 2-80 15,2-3 0-15,2-2-16 0,-1-2-48 0,1-6-128 0,-1-3 192 0,0 1-64 16,-1-9 0-16,0 0 0 0,2-2 0 0,-2-2 0 16,1-3 144-16,-2-3 32 0,0 1 0 0,-1-5 0 15,-2 1 208-15,-1-3 64 0,-1-1 0 0,-2-1 0 16,-2 1-256-16,-1-1-64 0,-3-1 0 0,-1 1 0 15,-2-1 32-15,-3-3 0 0,0-2 0 0,-1-1 0 16,-2 2-32-16,0 1-16 0,-2 2 0 0,3 1 0 16,-3 4-240-16,1 4 0 0,4 7 0 0,0 0 0 15,-10 0 0-15,1 7 0 0,-1 2-128 0,0 5 128 16,-1 4-192-16,0 2 64 0,-1 2 128 0,0 3-208 16,-2 1 208-16,-3 6 0 0,-1 5-160 0,-2 6 160 15,-3 5 0-15,-1 5 0 0,-3 5 160 0,-2 3-160 16,-5 1 448-16,1 0-32 0,-2-7 0 0,0-4 0 15,-2-7 320-15,3 2 64 0,1-5 16 0,2-6 0 0,2-3-112 0,2-5-32 16,1-1 0-16,1-3 0 0,2-4-288 16,3-3-48-16,1-1-16 0,1-6 0 0,2 1-144 0,2-5-48 15,1-1 0-15,2-3 0 0,0-5 0 0,3-1 0 16,0-6 0-16,3 1 0 0,0-4-128 16,1-4 160-16,7-5-160 0,0-4 160 0,2 3-160 0,4-1 0 15,1 3-160-15,2 3 160 0,-1 2-256 0,5 5 32 16,0 2 16-16,1 1 0 0,-3 4 80 0,3 3 128 15,2 5-208-15,2 4 80 0,-1 2 128 0,1 7-160 16,-1-2 160-16,0 5-160 0,2 1 160 0,1 3 0 16,0 2-144-16,5-2 144 0,-1-2 0 0,3-2 0 0,-1-2 0 0,1 1 0 15,1-3 0-15,-1 1 0 0,0-7 0 0,-2 1 0 32,-2-5-1792-32,2-3-448 0,0-2-96 0</inkml:trace>
  <inkml:trace contextRef="#ctx0" brushRef="#br0" timeOffset="164638.67">29062 458 16527 0,'1'-12'720'0,"0"5"176"15,-1 1-720-15,0-3-176 0,0 9 0 0,-2-8 0 0,-2-1 1472 0,-1 3 256 16,-3 1 48-16,-1 1 16 0,0 2-720 0,-1 4-144 15,-1 5-32-15,4-2 0 0,0 5-448 0,-2 1-112 16,-3 6-16-16,0 3 0 0,-2 3 64 0,-1 5 0 16,-3 5 0-16,-17 34 0 0,2-7 80 0,4 2 32 15,-1-1 0-15,3 5 0 0,3-2-240 0,2 1-32 16,2-5-16-16,3-1 0 0,2-1 0 0,2-5 0 0,4-4 0 0,3-3 0 16,1-1-16-16,4-6-16 0,1-2 0 0,4-3 0 15,3-4-48-15,3-4-128 0,3-3 192 0,2-4-64 16,2-2-128-16,2-3 0 0,2-3 0 0,2-6 0 31,5-1-528-31,0-3-192 0,0-5-48 0,2-2-13184 0</inkml:trace>
  <inkml:trace contextRef="#ctx0" brushRef="#br0" timeOffset="165120.53">30009 617 10127 0,'0'0'896'0,"0"0"-704"16,2-10-192-16,1 1 0 0,-2 3 1728 0,-1 6 320 16,1-12 64-16,-1 3 16 0,-1 2-768 0,-1 2-144 15,-2-3-48-15,-1 2 0 0,-2 1-272 0,1-3-48 16,-3 3-16-16,0 1 0 0,-1-2-80 0,0 2-32 16,-2 0 0-16,0 3 0 0,-4-2-112 0,0 3-32 0,-3 2 0 0,-2 0 0 15,-1 4-208-15,-1 5-48 0,1-2-16 0,0 3 0 16,0 3-96-16,-1 3-16 0,-1 5 0 0,1 5 0 15,0 1 160-15,0 6 32 0,1 4 0 16,2 2 0-16,0 1-160 0,1 5-32 0,1 0 0 0,3 4 0 16,1-2-64-16,2 2-128 0,3-1 176 0,3-3-176 15,3-3 144-15,1-3-144 0,2-2 0 0,2-2 144 16,3-5-144-16,2 0 0 0,-1-4 144 0,2-2-144 16,-1-2 0-16,2-1 0 0,-1-1 0 0,-2-4 0 31,1-4-400-31,-1-5-112 0,0 1 0 0,-6-10-16 0,0 0-2240 0,0 0-448 15</inkml:trace>
  <inkml:trace contextRef="#ctx0" brushRef="#br0" timeOffset="165297.97">29250 1140 26719 0,'0'0'2368'0,"14"-2"-1888"0,5 1-480 0,3 2 0 0,0 1 352 0,6-2-32 15,0 0 0-15,2-2 0 0,-1 0 288 0,1 0 48 16,0-1 16-16,0-2 0 0,2 1-400 0,0 0-80 16,1 0 0-16,0 0-16 15,0-1-1424-15,0 0-288 0,-1 0-48 0</inkml:trace>
  <inkml:trace contextRef="#ctx0" brushRef="#br0" timeOffset="165617.62">30480 462 27647 0,'0'0'2448'0,"0"0"-1952"0,0 0-496 0,0 0 0 16,0 0 144-16,0 0-144 0,-9 10 128 0,-2 3-128 15,-6 5 320-15,-4 1-32 0,-6 2 0 0,-1 6 0 16,0 5-80-16,-1 3-16 0,-2 4 0 0,3 5 0 16,2-2 128-16,0 5 32 0,1-1 0 0,3 2 0 15,2 2-64-15,2-5-16 0,6 2 0 0,0 1 0 16,3-4-272-16,2-2 160 0,1-6-160 0,4-2 128 0,1-2-128 0,2-2 0 16,3-6 0-16,2 3 0 0,0-5-160 0,3-3-112 15,2-3-32-15,0-2 0 16,0-4-1632-16,3-2-336 15,2-7-64-15,1-6-9120 0</inkml:trace>
  <inkml:trace contextRef="#ctx0" brushRef="#br0" timeOffset="165983.29">31032 869 27647 0,'-10'-4'2448'0,"-2"-1"-1952"0,0 1-496 0,-2 2 0 16,0 0 640-16,-4 1 48 0,-2 0 0 0,-1 1 0 16,2 1-320-16,0 3-64 0,0 3-16 15,1 1 0-15,2 4-96 0,2-1-32 0,1 3 0 0,2 1 0 16,2 2-160-16,2-1 0 0,3 2 0 0,3 0 0 16,2 0 0-16,3 1 0 0,3 0-128 0,0 2 128 15,1 0 0-15,1 0 0 0,1 0 0 0,0-1 0 16,-1 0 0-16,0-1 0 0,-3-1 0 0,-1-3 0 15,-2 2 320-15,-3-3 16 0,0-1 16 0,-5-2 0 16,-2 1 256-16,-1-2 48 0,-5 0 16 0,-1-3 0 16,-1 2-160-16,-3-2-16 0,-1-1-16 0,-3 2 0 0,-2-4-224 15,1 1-64-15,0 0 0 0,2-1 0 0,0-2-192 16,4 1 128-16,-4-2-128 0,3-2 0 0,1-1-208 0,1 0-144 16,0-2-32-16,3-2 0 15,3 2-1984-15,10 4-384 0,-6-8-96 16,6 8-10528-16</inkml:trace>
  <inkml:trace contextRef="#ctx0" brushRef="#br0" timeOffset="166361.84">31275 566 15663 0,'0'0'688'0,"0"0"144"0,0 0-656 0,0 0-176 0,0 0 0 0,0 0 0 16,0 0 2272-16,0 0 416 0,0 0 96 0,0 0 16 15,10 3-1376-15,-1 3-272 0,-2 1-48 0,1 5-16 16,0 1-368-16,1 9-80 0,-2 0 0 0,2 8-16 15,-1-5-240-15,-1 8-64 0,0 1 0 0,0 2 0 16,1-2-48-16,-2 5-16 0,-3 0 0 0,-3 4 0 16,-1 2-96-16,-3-2-32 0,-4 1 0 0,1-2 0 0,-6-1 16 0,1 0 0 15,-2-6 0-15,0-2 0 0,-1-2-16 0,-1-2 0 16,-1-4 0-16,2 1 0 16,2-5 80-16,0 0 16 0,-1-2 0 0,3-5 0 0,1-1-224 0,2-8 144 15,1 0-144-15,7-5 128 16,0 0-2192-16,-4-8-448 0</inkml:trace>
  <inkml:trace contextRef="#ctx0" brushRef="#br0" timeOffset="167388.74">31717 261 3679 0,'0'0'320'0,"0"0"-320"0,0 0 0 0,0 0 0 16,-10-1 2176-16,1 0 384 0,0-1 64 0,9 2 0 0,-11-1-1136 16,2-1-224-16,-1 0-48 0,10 2-16 0,-9-2-48 0,9 2 0 15,0 0 0-15,0 0 0 0,0 0-416 0,0 0-96 16,0 0 0-16,0 0-16 0,0 0 96 0,0 0 32 15,0 0 0-15,10 0 0 0,1 0 96 0,1 2 32 16,0 2 0-16,4-1 0 0,-1 3-80 0,2 4-16 16,0-2 0-16,0 6 0 0,1 4-240 0,-1 3-48 15,4 6-16-15,-11-12 0 0,-1 7-192 0,0 2-32 16,0 4-16-16,-3 0 0 0,-1 4-48 0,0-1-16 16,-1 0 0-16,1 25 0 0,-4-10 16 0,-2-2 0 15,-3-6 0-15,0-2 0 0,-1-1 16 0,-1 0 16 16,-2 0 0-16,-1 0 0 0,1-6 160 0,-1 1 16 0,-3 2 16 15,5 0 0-15,-4-4 96 0,4 4 0 16,-3-2 16-16,3-2 0 0,-2 1-96 0,0-2-32 0,2 2 0 16,-2 1 0-16,0-3-176 0,0 4-32 0,-1-7-16 15,1 3 0-15,0-4-48 0,-1 0 0 0,-1-4 0 0,-1-2 0 16,1 0 192-16,1 0 16 0,-1-5 16 0,1 2 0 16,-1-5-176-16,1 1-48 0,-1-2 0 0,1 0 0 15,1-3 32-15,2-3 0 0,7-2 0 0,-9 3 0 16,9-3-160-16,-9 0-176 0,9 0 48 0,0 0 0 31,-5-5-1120-31,2-7-224 0,3 2-32 0,3-4-10944 0,1 0-2192 0</inkml:trace>
  <inkml:trace contextRef="#ctx0" brushRef="#br0" timeOffset="168803.64">29181 336 12095 0,'0'0'528'0,"0"0"112"0,7-7-512 0,-2-2-128 0,0 1 0 0,-5 8 0 0,6-10 1104 0,-6 10 192 16,3-9 48-16,-3 9 0 0,0-11-352 0,0 11-64 15,0 0-16-15,-5-8 0 0,-2 0-272 0,0 3-48 16,-2 3-16-16,-2 0 0 0,-4 2-160 0,-1 3-32 15,-5-1-16-15,-1 2 0 0,-5 3 112 0,0-2 32 16,0 2 0-16,3 2 0 0,-1-2 160 0,2 0 32 0,0-3 16 0,3 2 0 16,-1 2-128-16,2-3-16 0,2 0-16 15,0 3 0-15,0-3-368 0,4 1-192 0,0 1 192 16,1-4-192-16,2 3 144 0,4 0-144 0,6-6 0 0,0 0 144 16,0 0-144-16,0 0 128 0,0 0-128 0,11 9 128 15,2 0-128-15,-4-4 0 0,2 0 144 0,3 4-144 16,2 0 128-16,1 3-128 0,4-1 160 0,-4 1-160 15,1 2 0-15,12 9 0 0,-6-4 0 0,-7-1 0 16,-5-3 0-16,-2 0 0 0,-4 1 0 0,-2-2 0 16,-1-2 0-16,-3 1 0 0,-3 1 0 0,-2-4 0 15,-1 2 0-15,-3 0 0 0,-3-1 0 0,-2 0 0 16,-2-3 144-16,-1 2-144 0,0-3 128 0,-2 4-128 16,-2-5 0-16,-2 2 128 0,0-5-128 0,1 1 0 15,1-1 0-15,3-1 128 0,2 1-128 0,2-2 0 0,3-1 0 16,2 0 0-16,9 0 0 0,0 0 0 15,0 0 0-15,0 0 0 0,0 0 0 0,0 0 0 0,0 0 0 0,0 0 0 16,0 0 0-16,0 0-176 0,0 0 176 0,10 5 0 16,1 2-144-16,-1 4 144 0,-2 2 0 0,-2-2 0 15,3 2 0-15,-4 3 0 0,-3 1 0 0,-4 2 0 16,-3 0 0-16,-4 5 0 0,0 3 0 0,-2-2-176 16,-4 6 176-16,2-4-128 0,-1-1 128 0,1 2 0 15,2-1 0-15,2 0 0 0,4-1 0 0,4 3 0 16,2-4 0-16,4 1 128 0,4 2-128 0,4 2 192 15,1-4-64-15,5 5 0 0,4-7 48 0,3 4 16 16,5-3 0-16,1 2 0 0,2-4-16 0,0-2 0 0,1-1 0 16,-2-4 0-16,0-1-176 0,-2-1-272 15,1-6 64-15,0 0-9456 16,0-5-1872-16</inkml:trace>
  <inkml:trace contextRef="#ctx0" brushRef="#br0" timeOffset="169603.28">31380 240 7359 0,'0'0'656'0,"0"0"-528"0,0 0-128 0,12-4 0 16,-1 3 1904-16,-2-2 336 0,1 2 80 0,2-2 16 16,0-2-1152-16,2 3-224 0,2-2-64 0,0-1 0 15,-1 1-448-15,2 0-80 0,-1 0-32 0,0 2 0 16,-2 2-64-16,1 0-16 0,1-3 0 0,-2 6 0 15,3 0 144-15,-2 1 32 0,0 1 0 0,1 3 0 16,-1-2-112-16,-1 6 0 0,0-2-16 0,-3 1 0 16,0 2-304-16,-5-1 160 0,-1 3-160 0,-2 3 128 15,-3 2 48-15,-2-5 0 0,0 6 0 0,-2 0 0 16,-2 6 16-16,-1-2 16 0,1 4 0 0,1 1 0 16,-4-4 112-16,-4 24 0 0,3-11 16 0,1-6 0 15,1-3 16-15,3-6 0 0,0 0 0 0,1 0 0 16,2-1-160-16,2-3-48 0,2-1 0 0,4 3 0 0,-1-2-144 15,4 1 0-15,1-2 144 0,5 0-144 0,4-1 144 0,3-1-144 16,3-1 192-16,2-2-192 0,-1 1 192 16,0 0-192-16,-3-2 192 0,-3-6-192 0,-2 0 144 15,-3-2-144-15,-3-3 0 0,-1 1 144 0,-1-3 144 0,-10 0 32 16,10-1 0-16,-10 1 0 0,0 0 192 0,10 0 32 16,-10 0 16-16,0 0 0 0,0 0-240 0,0 0-64 15,-2 11 0-15,-2 2 0 0,-5 6-128 0,0 4-128 16,-3 0 192-16,-1 7-192 0,-1-1 208 0,0 6-64 15,0 0-16-15,0 4 0 0,0-3-128 0,3 4 160 16,0-3-160-16,1-2 160 0,-1-2 112 0,-1-2 32 16,0-3 0-16,0-5 0 0,1-3 144 0,-1-1 48 15,-3-2 0-15,1-3 0 0,-1 1-80 0,1-1-16 0,1-4 0 16,-2 3 0-16,-2-6-208 0,1 1-64 0,-3-3 0 0,0-1 0 16,-2-3-384-16,-2-1-96 0,-1-4-16 15,-2-2-11088-15,0-6-2208 0</inkml:trace>
  <inkml:trace contextRef="#ctx0" brushRef="#br0" timeOffset="170238.2">31534 207 1839 0,'-11'-12'160'0,"3"6"-160"0,-2 1 0 0,0-2 0 16,-2 2 2304-16,3 0 416 0,-2-5 96 0,1 5 0 15,1 4-1472-15,9 1-320 0,-9-4-48 0,9 4-16 16,-5-5-288-16,5 5-64 0,0 0-16 0,0 0 0 15,0 0-80-15,0 0 0 0,0 0-16 0,13 6 0 16,-2-3 144-16,2 3 16 0,1 3 16 0,1 0 0 16,0 2 96-16,0 6 32 0,3-1 0 0,0-3 0 15,0 1-224-15,0 4-32 0,3 3-16 0,1 4 0 16,1 0-80-16,-11-6-32 0,4 9 0 0,-1 4 0 16,0 2-96-16,-1 4-32 0,0 2 0 0,-1 3 0 15,-2 3 32-15,5 37 16 0,-6-13 0 0,-6-5 0 16,-4-5-96-16,-4-2-32 0,-4-4 0 0,-1-1 0 15,-4 2-48-15,0-3-16 0,-1-5 0 0,-3 3 0 0,2-1 224 16,-1-2 32-16,1 1 16 0,1 1 0 0,2-5 176 16,0-1 48-16,1-3 0 0,0-3 0 0,1 0-96 0,0-4-16 15,-1-3 0-15,1-4 0 0,-2 0-176 0,1-2-32 16,-1-3-16-16,2-1 0 0,1-6-112 0,0 0 0 16,0-5-16-16,2 0 0 0,-1-4-176 0,2 1 160 15,6-6-160-15,0 0 160 16,-10-2-1184-16,10 2-224 0,-7-9-48 0,3-6-14880 0</inkml:trace>
  <inkml:trace contextRef="#ctx0" brushRef="#br0" timeOffset="170917.21">29081 142 18431 0,'0'0'1632'0,"0"0"-1312"0,10-5-320 0,-1 1 0 16,-9 4 288-16,13-1-16 15,-13 1 0-15,0 0 0 0,0 0 288 0,0 0 48 0,0 0 16 0,0 0 0 16,0 0 96-16,-2 15 32 0,-5 0 0 0,-3 0 0 15,-4 6-80-15,-4-1-16 0,-3 0 0 0,4 2 0 16,-5 2-16-16,-2 7-16 0,0 3 0 0,8-11 0 16,-4 9-32-16,-3 4 0 0,-3 4 0 0,-2 3 0 15,0 0-64-15,-2 6-16 0,1 1 0 0,-22 43 0 16,13-13-32-16,10-7-16 0,8-6 0 0,6-1 0 16,4-4-192-16,6 1-32 0,3-7-16 0,3 0 0 15,4-3-96-15,2 0-128 0,4 2 176 0,2-5-176 16,2-6 144-16,3 1-144 0,3-7 0 0,1 1 144 0,2-3-144 15,3-2 0-15,3-1 0 0,2-1 128 16,1-4-128-16,1-3 0 0,2-4 0 0,1-2 0 16,-3-3-1264-1,5-3-176-15,1-3-32 0,0-1-13024 0</inkml:trace>
  <inkml:trace contextRef="#ctx0" brushRef="#br0" timeOffset="175240.67">19035 17172 11055 0,'0'0'976'0,"0"0"-784"0,0 0-192 0,0 0 0 0,0 0 2224 0,0 0 400 15,0 0 64-15,0 0 32 0,0 0-1888 0,0 0-384 16,0 0-80-16,0 0-16 0,0 0-112 0,0 0-32 16,6 10 0-16,-6-10 0 0,0 0 144 0,4 10 32 15,-1 3 0-15,-3-13 0 0,-3 8 176 0,1 3 32 16,-2 0 16-16,-1-1 0 0,-2 4 160 0,0 0 16 16,-3-1 16-16,-2 5 0 0,1 3-112 0,-3 1-32 15,-1 0 0-15,-3 6 0 0,-4-1-128 0,1 4-16 16,-4 1-16-16,1 0 0 0,0 3-112 0,0 5 0 15,-3 0-16-15,1 1 0 0,-1 5-112 0,1-2-32 16,0 3 0-16,0 1 0 0,1 1-48 0,5 2-16 0,0 1 0 0,3 0 0 16,-1 0-160-16,3-1 0 15,-1-3 0-15,6 2 0 0,0-1 128 0,1 2-128 0,2-4 0 16,0 1 128-16,2 2-128 0,0 1 160 0,2-4-160 0,2 1 160 16,0 0-160-16,1-1 128 0,0 3-128 0,0 0 128 15,0 0-128-15,1 4 0 0,2-1 0 16,-2 2 128-16,3-3-128 0,0-4 0 0,-1-3 0 0,1-3 0 15,1-2 0-15,0-1 0 0,1-9 0 0,-1 1 0 16,0-2 0-16,1-5 128 0,0-4-128 0,2 1 0 16,-2 0 0-16,1-3 128 0,-1-3-128 0,2 1 0 15,-1-2 128-15,1-1-128 0,1 0 128 0,0-3-128 16,0 3 144-16,0-4-144 0,-1 0 160 0,0-4-160 16,-8-5 208-16,10 5-48 0,-10-5-16 0,12 4 0 15,-2-7 160-15,-10 3 16 0,11-6 16 0,-11 6 0 16,5-10 0-16,-1-2 0 0,-1-2 0 0,-2 0 0 0,-2 2-128 0,-2-2-16 15,-1-3-16-15,1-1 0 0,-3 3-48 16,1 0-128-16,-1 0 192 0,0 1-64 0,-2-4-128 16,-2-2 0-16,1-1 0 0,-1 1 0 0,0-1 128 0,-2 0-128 15,1-6 0-15,1 2 128 0,-4-3-128 0,0-1 0 16,-2-4 0-16,5-4 0 0,0-7 0 0,-2 1 0 16,3-3 0-16,-2 2 0 0,2-4 0 0,1 4 0 15,1-1 0-15,5 3 0 0,-4 0 0 0,5 0 0 16,1 1 0-16,1 1 0 0,1-4 0 0,4 2 0 15,1-2-128-15,4-1 128 0,1 0 0 0,0 0 0 16,3-2-144-16,1 5 144 0,3-2 0 0,0 2 0 16,-3 0 0-16,3-1 0 0,1 1 0 0,3 2-128 15,-2 0 128-15,3 0 0 0,0 1 0 0,1 2 0 0,0 4 0 0,1-1 0 16,1-1-128-16,0 2 128 0,0 3 0 0,-1-2 0 16,1 1-144-16,-1 3 144 0,-3-2 0 15,-2 4-144-15,-1 0-16 0,-1 4 0 0,0 1 0 0,0 1 0 16,-2 0-16-16,-2 5 0 0,-1 0 0 0,-3 1 0 15,-2 1 0-15,-1 4 0 0,-2-1 0 0,-5 10 0 16,5-6 176-16,-5 6 0 0,0 0-144 0,0 0 144 16,0 0 0-16,0 0 0 0,0 0 0 0,0 0 0 15,0 0 0-15,-10 1 0 0,0 3 0 0,-1 1 0 16,-2 2 0-16,0 2 0 0,-1 3-144 0,0 0 144 16,0 0 0-16,-1 3 0 0,1 3 0 0,-3 1 0 15,-2 1 0-15,-1 6 0 0,-3 0 0 0,-2 5 0 16,2 2 0-16,-3 1 0 0,0 3 0 0,-1 4 0 15,0 7 0-15,2 4 0 0,-2 4 0 0,3 4 0 0,3 5 160 16,1-2-16-16,3 1 0 0,3 4 0 0,1 4-144 0,4 0 192 16,3 1-192-16,-1-1 192 0,2 0-192 15,4-2 0-15,4-2 0 0,0-3 128 0,1 1-128 0,4-2 0 16,2-4 0-16,4-4 0 0,2-1 0 0,5-4 0 16,3-9-128-16,4-4 128 0,4-5-288 0,3-4 16 15,6-4 0-15,1 1 0 16,4-7-1760-16,-2-3-336 0,-1-4-80 0,1-3-12416 0</inkml:trace>
  <inkml:trace contextRef="#ctx0" brushRef="#br0" timeOffset="176633.66">22500 16785 13823 0,'-15'-7'608'0,"6"3"128"0,0-5-592 0,0 2-144 0,0 2 0 0,2-4 0 16,0 1 1152-16,1-4 192 0,0 2 32 0,2 1 16 15,0 3-240-15,1-2-32 0,0 3-16 0,3 5 0 16,0 0-352-16,0 0-80 15,0 0-16-15,0 0 0 0,0 0-336 0,0 0-64 0,12 0 0 0,0 1-16 16,-1 3 16-16,2 5 16 0,1 1 0 0,1 3 0 16,0 2 112-16,5 2 0 0,0 3 16 0,3 2 0 15,0 4 16-15,-1 2 0 0,0 4 0 0,2 5 0 16,0-2 0-16,2 4 0 0,-1 0 0 0,4 3 0 16,-1-1-16-16,0-1 0 0,-1 5 0 0,-3-2 0 15,0 3-176-15,-1-2-32 0,-2 5-16 0,-2-2 0 16,-3 1 48-16,-1 1 16 0,-1 2 0 0,-3 1 0 15,-4 1-48-15,-2-3-16 0,-2 2 0 0,-4 3 0 16,-2-1-16-16,-1-1 0 0,0 0 0 0,-1 1 0 0,-1-1 144 16,0-1 16-16,-2-2 16 0,2 1 0 0,-1-2 32 15,2-2 0-15,-1 0 0 0,3 3 0 0,1-3-208 16,-1 0-32-16,-1 1-128 0,2-5 192 0,-2-1-192 0,2 2 144 16,-5-3-144-16,1 3 128 0,-1-7-128 0,0-2 128 15,-3 1-128-15,-2-5 128 0,0-1-128 0,-2-1 128 16,-2-5-128-16,0 4 128 0,-3-5-128 0,0 1 192 15,0 2-192-15,-1-4 192 0,-1-1-32 0,-1 0 0 16,1 2 0-16,2-2 0 0,-2-2 144 0,1-3 16 16,-3-4 16-16,3 0 0 0,-1 4-128 0,4-5-16 15,1-3-16-15,5-2 0 0,2 0-176 0,1-2 0 16,8-4 0-16,0 0 0 0,0 0 0 0,0 0 0 16,0 0 0-16,0 0 0 0,0 0 0 0,0 0 0 0,0 0 0 0,0 0 0 15,11 0-128-15,-1 0 128 0,-10 0 0 0,12 0 0 16,1 0 0-16,0 0 0 0,0-1 0 0,-1-3 0 15,2-4-128-15,-1 1 128 0,0-3 0 0,-1 1 0 16,1-5 0-16,1-1 0 0,1-3 0 0,2 0 0 16,-1-2 0-16,2-3 0 0,-3-8 0 0,3 1 0 15,1 0 0-15,0-1 0 0,2-5 0 0,-1 1 0 16,0-2 0-16,2 0 0 0,-6-1 0 0,7-4 0 16,-2-2 0-16,-1-3 0 0,0 0 0 0,-1-3 0 15,-1-6 0-15,-1-3 0 0,-1-2 0 0,-2-1 0 16,-1-2 0-16,-4-4 0 0,0-2 0 0,-4-1 0 15,-3-1-160-15,0 1 160 0,-1-1 0 0,-2 2-144 16,-3-1 144-16,0 0 0 0,-4 1 0 0,1 0 0 0,-3 1 0 16,-1 3 144-16,-1 1-144 0,-2 5 0 0,-1 2 144 0,-5-1-144 15,0 1 0-15,0 5 144 0,-1 3-144 0,2 6 0 16,-1-1 0-16,1 3 128 0,-1 4-128 16,-1 1 0-16,1 2 0 0,2 0 0 0,0 2 0 15,2 3 0-15,-2 2-144 0,3-2 144 0,-2 4 0 0,2-1-160 16,2 3 160-16,2 4-128 0,1 1 128 0,1-1 0 15,0 0-144-15,3 5 144 0,-1-2 0 0,3 5 0 16,2 0 0-16,-1 5 0 0,1-2-128 0,2 9 128 16,0 0 0-16,0 0 0 0,0 0-144 0,0 0 144 15,0 0-192-15,11 11 192 0,1 6-160 0,-1 0 160 16,0 4-128-16,2 5 128 0,2 1-128 0,1 5 128 16,-2 1-128-16,2 1 128 0,2 2-272 0,2 2 16 15,2 1 16-15,0 3 0 0,-2 5 96 0,0 3 16 0,-2-2 0 0,0 6 0 16,-2 3 128-16,-3 3 0 0,1 1 0 0,-5 6 0 15,-3 2 0-15,-2 1 0 0,-1 2 0 0,-3 0 0 16,-2 3 0-16,-3 0 176 0,-2-1-48 0,-3 4 0 16,-3-5 160-16,0 1 32 0,-2-1 0 0,-2-1 0 15,0-1-32-15,-1 0 0 0,-1-1 0 0,0 0 0 16,0-4-96-16,1-3-32 0,2 0 0 0,1-6 0 16,0-7-160-16,1-3 0 0,1-3 0 0,3-5 0 15,2-4 0-15,1-9 0 0,0-4 0 0,4-6 0 31,1-5-912-31,2-11-224 0,0 0-32 0,0 0-10672 0,11-11-2112 0</inkml:trace>
  <inkml:trace contextRef="#ctx0" brushRef="#br0" timeOffset="178592.54">29041 2181 12319 0,'0'0'544'0,"0"0"112"0,0 0-528 0,0 0-128 0,0 0 0 0,0 0 0 16,0 0 896-16,0 0 128 0,0-9 48 0,0 9 0 16,0 0-240-16,0 0-32 0,0 0-16 0,-2-7 0 15,2 7-256-15,0 0-48 0,-7-6-16 0,7 6 0 16,0 0-144-16,-10 2-48 0,1 4 0 0,1 0 0 16,-3 7 80-16,1-1 16 0,-1 2 0 0,-3 3 0 15,-3-3-32-15,-1 4 0 0,-1-1 0 0,-1 1 0 16,-3 0 160-16,-1 0 16 0,-3 0 16 0,1-3 0 15,-1-1-64-15,1 1-16 0,2 3 0 0,1 1 0 16,2-1-80-16,2 2-32 0,1-1 0 0,1-1 0 16,1 1-80-16,2-2 0 0,1 0-16 0,3-3 0 15,1 2 80-15,4-4 32 0,1 1 0 0,2-3 0 16,-1 2-16-16,4-1 0 0,-1-11 0 0,6 10 0 16,2 3-112-16,1-3-32 0,2-1 0 0,-1-3 0 0,-1 2-64 0,-1-2 0 15,0 2-128-15,0 0 192 0,-8-8-192 16,9 8 144-16,-2 3-144 0,0 0 128 0,-7-11-128 0,3 12 0 15,-1 1 0-15,-2 3 0 0,-3-2 0 0,-1-3 128 16,-1 1-128-16,-1-1 128 0,-2-1 80 0,-2 2 16 16,0-5 0-16,-1 3 0 0,-2-2 32 0,1 4 16 15,1-4 0-15,-1 1 0 0,0-4-32 0,2 3-16 16,-1-2 0-16,3-1 0 0,-1-1-224 0,9-4 128 16,-9 5-128-16,9-5 0 0,-9 4 144 0,9-4-144 15,0 0 128-15,-9-1-128 0,9 1 128 0,-6-4-128 16,6 4 0-16,-6-8 128 0,3 2-128 0,3 6 0 15,-2-10 0-15,2 10 0 0,2-8 0 0,-2 8 0 16,2-10 0-16,-2 10 0 0,7-6 0 0,-7 6 0 0,12-5 0 16,-2 0 0-16,1 1 0 0,0 3 0 0,1-1 0 15,-1 4 0-15,-1-1-128 0,2 3 128 0,2 2 0 0,-2-2 0 16,0 2 0-16,-1 3-144 16,1-1 144-16,-2 4 0 0,-3 1 0 0,0 0 0 0,-1 1 0 0,-5 1 0 15,2 2 0-15,-3 0 0 0,-1 2 0 0,-2 0 0 16,-1 2 0-16,0 0 0 0,-2 4 0 0,2-3 0 15,-2 4 0-15,1-1 144 0,0-4-144 0,3-1 192 16,2-2-48-16,2 1 0 0,2-1 0 0,3-1 0 16,3 1-16-16,4 1 0 0,3 0 0 0,3 0 0 15,2-2 0-15,3 1 0 0,4 0 0 0,2-1 0 16,1 0-128-16,1-1 0 0,-1 1 144 0,-2-1-144 16,-2 0-208-16,0-6-112 0,-1-1-32 0,-3 0-10896 15,-3-3-2176-15</inkml:trace>
  <inkml:trace contextRef="#ctx0" brushRef="#br0" timeOffset="179592.45">30729 2400 14111 0,'0'0'624'0,"0"0"128"0,0 0-608 0,0 0-144 0,0 0 0 0,0 0 0 0,0 0 1360 0,0 0 240 15,-7-7 64-15,0 2 0 0,7 5-432 0,-6-7-80 16,1 0 0-16,5 7-16 0,-5-7-496 0,5 7-112 16,0 0-16-16,0 0 0 0,4-10-96 0,2 3-32 15,4 3 0-15,3-1 0 0,2 2-112 0,4 1-16 16,3-1-16-16,1 4 0 0,0 3 32 0,2 3 16 15,3-2 0-15,0 3 0 0,-1 1 96 0,-2 4 32 16,-2 0 0-16,1 3 0 0,-1 0-144 0,-4 3-16 0,-4 6-16 16,-3-1 0-16,-3 2 16 0,-4 0 0 0,-3-2 0 15,-2 3 0-15,-6-1-64 0,-2 2-16 0,-1 0 0 0,-1 1 0 16,0-4-176-16,0 2 160 0,0-4-160 0,0-2 160 16,3-2-160-16,2 1 0 0,1 0 0 0,2-2 128 15,-1-3-128-15,2 0 0 0,2-2 0 0,2 2 0 16,3-1 176-16,2-1-48 0,1 2-128 0,1-1 192 15,1-1 96-15,1-3 16 0,-1 0 0 0,2-2 0 16,0 2-160-16,1-5-16 0,0 0-128 0,0 1 192 16,-2-3-64-16,1-2 0 0,1-1-128 0,-1-1 192 15,-2-2-64-15,-11 3 0 0,10-6-128 0,-3 1 192 16,-7 5-192-16,7-4 128 0,-7 4-128 0,4-10 0 16,-3 2 144-16,-1 8-144 0,0 0 128 0,0 0-128 15,0 0 192-15,-6-7-32 0,-2 3-16 0,-1 4 0 0,-1 4-144 16,0 3 0-16,-1 0 0 0,1 5 0 0,-3 2 0 0,1 2 0 15,2-2 0-15,0 3 0 0,-1 1 0 0,0 5 0 16,3 0-128-16,-1 0 128 0,0 4 0 0,0-3 0 16,0-1 0-16,1 1 0 0,2-3 0 0,0 1 0 15,-2 1 0-15,0 0 0 0,1-3 0 0,-2-1 0 16,2 0 0-16,0 0 0 0,-1 3 0 0,1-1 0 16,-1 1 0-16,2 0 0 0,1-1 240 0,-1 0 16 15,1-2 0-15,0-2 0 0,1 1-80 0,2 0-16 16,-2 1 0-16,3 1 0 0,1 2-160 0,0 0 192 15,0-1-192-15,1 1 192 0,3-2-192 0,-4 3 0 16,0-1 144-16,0-2-144 0,-4-1 0 0,-1-1 144 16,-4-3-144-16,-1 0 0 0,-2-4 176 0,0-1-176 0,-2-1 160 15,1-2-160-15,0-5 160 0,1-2-160 0,-1 0 160 16,0-2-160-16,-2-2 0 0,2-1-160 0,-1 0 0 16,0 3 0-1,-1-3-2128-15,-3-2-416 0</inkml:trace>
  <inkml:trace contextRef="#ctx0" brushRef="#br0" timeOffset="-180333.54">11394 18505 22111 0,'0'0'976'0,"0"0"208"0,-7-8-944 0,2 3-240 0,5 5 0 0,-5-6 0 16,5 6 992-16,-6-8 160 0,-1 3 16 0,2-4 16 16,5 9-608-16,-7-7-128 0,0-2-32 0,0 4 0 15,1 0-48-15,-3-3-16 0,-1 0 0 0,-1 2 0 16,-2-4 112-16,3 2 32 0,-4-1 0 0,0 2 0 16,0-5-32-16,-3 1 0 0,-2 1 0 0,-1-4 0 15,-1 1-288-15,-1 3-176 0,-1-7 192 0,-3 3-192 16,-3-1 128-16,-3 0-128 0,-2-1 0 0,-3 0 0 15,-1-2 208-15,0 2-64 0,1 0-16 0,-2 0 0 16,-1 2 128-16,1 0 32 0,-1 1 0 0,1 0 0 0,-2-1-32 0,-3 4-16 16,-5-1 0-16,-1-1 0 0,-2 3-112 0,-1-1 0 15,0 3-128-15,0-2 192 0,-1 1-192 16,1 1 144-16,1 0-144 0,-5 2 128 0,-7-3-128 0,0 1 0 16,2 1 144-16,1-5-144 0,1 4 0 0,3-5 144 15,1 2-144-15,-2 0 0 0,-5-2 128 0,-1 2-128 16,-2-2 0-16,-1-1 0 0,4 3 0 0,1 0 0 15,1 2 0-15,0-1 0 0,-6 3 128 0,0-4-128 16,-4-1 0-16,4 1 0 0,0 3 0 0,4-2 0 16,-1 4 128-16,0-3-128 0,-4 2 0 0,0-1 0 15,-4-3 0-15,4 4 0 0,-1-4 0 0,3 4 0 16,0 5 0-16,-4-1 0 0,-5 0 0 0,0-1 0 16,-1-5 0-16,2 5 0 0,3 1 0 0,0 1 0 15,-2-1 0-15,-2-2 0 0,-1 1 0 0,0-2 0 0,3 0 0 0,3-4 0 16,4 0 0-16,-2-1 0 0,-4 3 0 0,1-3 0 15,-1-3 0-15,2 3 0 0,1-3 0 0,2 6 0 16,1-2 0-16,-4 3 0 0,-5-3 0 0,1 2 0 16,2 5 0-16,0-2 0 0,2-2 0 0,2 3 0 15,0 2 0-15,-1-2 0 0,-6 2 0 0,1-3 0 16,3 0 0-16,1 2 0 0,4-1 0 0,0-1 0 16,-1 2 0-16,-4-2 0 0,-2-1 0 0,0 0 0 15,2 1 0-15,2 2 0 0,1 0 0 0,-1 4 0 16,-3 0 0-16,-3 1 0 0,0 0 0 0,5 5 0 15,-4 0 0-15,3 2 0 0,5-4-128 0,-4 3 128 16,-5 1 0-16,2 2 0 0,2-7 0 0,2 4 0 0,3 0 0 16,2 0 0-16,2-1 0 0,0 0 0 15,-5 1 0-15,1-3 0 0,1 3 0 0,3-4 0 0,1 2 0 0,2 2 0 16,1-3 0-16,-3 4 0 0,-3-2 0 0,2 2 0 16,0-4 0-16,1 3 0 0,0-1 0 0,2 4 0 15,4-1 0-15,2 1 0 0,0 4 0 0,0-2 0 16,-4 0 0-16,3 1 0 0,0-1 0 0,2 2 0 15,3 1 0-15,3 3 0 0,-3 2 0 0,6 2 0 16,3-1 0-16,-2 2 0 0,0 2 0 0,0-2 0 16,1 5 0-16,2-4 0 0,2 2 0 0,4 4 0 15,2-1 0-15,3 2 0 0,2 0 0 0,-1 0 0 16,7 1 0-16,2-1 0 0,4-2 0 0,1 2-144 16,0-2 144-16,3 2 0 0,1 2 0 0,4-2 0 0,3-1 0 0,0 2 0 15,2 3 0-15,2 1 0 0,3-3 0 16,0 1 0-16,1-3 0 0,3 0 0 15,1-1 0-15,3 1 128 0,2-3-128 0,3 0 128 0,-1 0-128 0,4 1 128 16,2-2-128-16,4 3 0 0,3-1 128 0,2-1-128 16,0-2 0-16,2 3 0 0,3-1 0 15,-3-1 0-15,-1-1 0 0,0-4 0 0,2-1 0 0,2 2 0 16,-1-2 0-16,4 0 0 0,2 1 0 0,4-1 0 16,2-1 0-16,3 2 0 0,1 1 0 0,-4-2 0 15,-1 4 0-15,-1-4 0 0,3-2 0 0,2 2 128 16,1 1-128-16,4-2 0 0,2 0 0 0,0-2 0 15,2 3 0-15,-3-5 128 0,-4-3-128 0,2 0 128 16,1-2-128-16,2 2 144 0,0-1-144 0,4-2 160 16,4-1-160-16,-1 0 128 0,-3-4-128 0,0-2 128 0,-2 1-128 0,2 1 0 15,2-1 0-15,5 2 0 0,1-5 0 0,-3 2 0 16,0 3 0-16,-3-4 0 0,-2-2 0 0,0 3 0 16,1-1 0-16,3 3 0 0,2-5 0 0,-1 3 0 15,-1-1 0-15,0 1 0 0,-7-2 0 0,4 3 0 16,0 0 0-16,2 1 0 0,3-1 0 0,-1 2 0 15,2-3 0-15,-3 2 0 0,-2 0 0 0,-1-5 0 16,3 2 0-16,0 1 0 0,8 4 0 0,-3-2 0 16,-3 3 0-16,0-4 0 0,-3 3 0 0,2-4 0 15,-2 0 0-15,2 1 0 0,3 0 0 0,-2-5 0 16,-2 1 0-16,-2 0 0 0,-1-1 0 0,-1 1 0 16,-1 1 128-16,5-2-128 0,3-1 0 0,-2 0 0 0,-5 2 0 15,-2-1 0-15,-1-1 0 0,-1 2 0 16,-1-2 0-16,2 0 0 0,1 2 0 0,2-1 160 0,0 1-160 0,-2 1 160 15,-4 1-160-15,0 0 0 0,-2-2 0 0,4 2-176 16,-1 0 176-16,3 2 0 0,1-2 0 0,-2 4 0 16,0 2 0-16,-3-3 0 0,-2 2 0 0,1-2 0 15,1 0 0-15,1-2 0 0,3-2 128 0,0 2-128 16,4 3 0-16,-5-6 0 0,-4 2 0 0,-1 1-128 16,0 1 128-16,-1-1 0 0,-1 2 0 0,3 2 0 15,2-4 0-15,0 4 0 0,0-2 0 0,-5 0 0 16,-2-1 0-16,-3-2 0 0,-1 1 0 0,0 1 0 15,2-2 0-15,0 0 0 0,2 2 0 0,1 1 0 16,-1-4 0-16,0 0 0 0,0 0 0 0,-2-1 0 16,-2 3 0-16,1-1 0 0,-2-3 0 0,3 4 0 15,-1 2 0-15,2-4 0 0,2 0 0 0,1 0 0 0,0-3 0 0,-1-2 0 16,-3 0 0-16,-1 2 0 0,-1-3 0 16,1 1 128-16,1-2-128 0,1 1 0 15,0 0 128-15,2 0-128 0,1-2 160 0,-1-3-160 0,-4 2 160 0,0-3-160 16,-2 3 160-16,2 1-160 0,-2-7 128 0,4 4-128 15,-2-2 0-15,5 3 0 0,1-2 128 0,-1 2-128 16,-3-1 0-16,-2 0 0 0,-3-4 128 0,1 4-128 16,-1-5 0-16,1 1 0 0,-2 0 0 0,0-2 128 15,2 2-128-15,-1 2 0 0,-1-4 0 0,-1 1 0 16,-2 2 128-16,-2-3-128 0,-3-1 0 0,-1 3 0 16,-1 2 0-16,-2-4 0 0,-1-1 0 0,-1 0 0 15,-1-1 0-15,-2 2 0 0,0-2 160 0,-1 1-160 16,-1-2 160-16,-1 1-160 0,0-2 192 0,0 0-64 0,0-1-128 15,-1 0 192-15,-2-4-192 0,0-1 0 0,-1 1 128 16,-1-5-128-16,-4 0 0 0,-1-5 0 0,-2-1 0 16,-1-2 0-16,-1 1 0 0,-2-4 0 0,-2 1 0 0,0-1 0 15,-3-1 0-15,0 1 144 0,-2-2-144 0,-2-1 128 16,0-1 144-16,-1 1 32 0,-1-1 0 0,-3 1 0 16,3 1-16-16,-2-1 0 0,-2 4 0 0,-3 1 0 15,-3 2-112-15,-4-2-32 0,-5-2 0 0,-6 2 0 16,-6-3-144-16,-5 0 160 0,-2 2-160 0,-5 2 160 15,-2 5-160-15,1 2 0 0,-4-1 0 0,0 6 0 16,-1-1-224-16,-2 4-32 0,-1 2 0 0,3 0 0 16,0 2-1504-1,8 1-304-15,1 4-64 0</inkml:trace>
  <inkml:trace contextRef="#ctx0" brushRef="#br0" timeOffset="-178036.51">16587 18773 11055 0,'0'-10'976'0,"-1"1"-784"0,-1-2-192 0,1-2 0 16,-1 1 1296-16,-1 0 224 0,-2-1 32 0,1 3 16 15,0-2-288-15,-1 2-64 0,0 1-16 0,1 0 0 16,4 9 48-16,-6-5 16 0,6 5 0 0,0 0 0 15,-4-2-112-15,4 2 0 0,0 0-16 0,0 0 0 16,-6 6-336-16,-2 8-64 0,4 5-16 0,-1 7 0 16,0 0-256-16,0 7-48 0,-3 3-16 0,1 7 0 15,-2 5 32-15,0 5 0 0,-5 3 0 0,-1 6 0 16,-3-2-240-16,-1-3-32 0,-1-3-16 0,-1-3 0 16,1-1 176-16,1-6 16 0,-1 1 16 0,-1-5 0 0,2 2 0 15,3-1 0-15,2-7 0 0,2-3 0 0,1-1-192 0,2 1-32 16,-1-6-128-16,2-1 192 0,3-1-192 0,1-5 0 15,3-3 128-15,1-2-128 0,2 1 0 0,4-1 0 16,-1-6 0-16,1 4 0 0,-1-6 0 0,3 1 0 16,2 0 0-16,4-2 0 0,0 0 0 0,2 0 0 15,2 1 0-15,1-3 0 0,0 0 0 0,2 2 0 16,-1 1 0-16,4 0 0 0,0-1-128 0,3-1 128 16,0 2 0-16,2 3 0 0,0-3 0 0,4 2 0 15,1 0 0-15,3-1 0 0,4 3 0 0,2-2 0 16,2-1 0-16,-2 3 0 0,-1-1 0 0,0 2 0 15,1-3 0-15,3 2 0 0,2-2 0 0,2 2 0 16,2-3 128-16,2 0-128 0,5 2 0 0,-2-3 0 0,-1 3 128 16,0-3-128-16,1 0 0 0,2 2 0 0,0-2 0 15,4-1 0-15,3 1 128 0,0 3-128 0,-1-4 0 16,1 3 0-16,0 0 0 0,1-2 0 0,1 1 0 16,3 1 0-16,4-4 0 0,1 3 0 0,-3 0 0 0,0-1 0 15,1-3 0-15,5 2 0 0,0-1 0 0,1 2 0 16,-2-1 0-16,3-2 0 0,-4 0 0 0,3 0 0 15,3 1 0-15,1 0 0 0,2 0 0 0,-1 0 0 16,-1-3 128-16,3 1-128 0,2 0 0 0,1 0 0 16,0 2 0-16,0-2 0 0,-1-1 0 0,3 0 0 15,3 0 0-15,1 0 128 0,-2 0-128 0,0 1 0 16,1-1 0-16,0 3 144 0,3 0-144 0,-2-2 128 16,-2-1-128-16,-2 1 0 0,1 0 0 0,3-1 0 15,4 2 0-15,-3-1 0 0,-5-1 0 0,4 1 0 0,2 0 0 0,1-1 0 16,0 0 0-16,0 2 0 0,-4-1 0 0,4 4 0 15,4-2 0-15,-3-1 0 0,-5-2 0 0,0 1 0 16,-2 1 0-16,7 0 0 0,5 1 0 0,-6-1 0 16,-6 2 0-16,2-1 0 0,5-2 0 0,0 1 0 15,0 1 0-15,0-2 0 0,-4-1 0 0,3 2 0 16,5 0 0-16,-2-2 0 0,-4-1 0 0,1 1 0 16,-1-1 0-16,5 1 0 0,3 1 0 0,-3 3 0 15,-5-4 0-15,3 1 0 0,3 3 0 0,-1-3 0 16,-3 0 0-16,-1 1 0 0,-1-1 0 0,1 3 0 15,6-1 128-15,-7 0-128 0,-7 0 0 0,1-2 0 16,0 1 0-16,4 1 0 0,2 3 0 0,-4-2 0 16,-7-1 0-16,2-2 0 0,-1 3 0 0,2 2 0 0,3-1 0 0,-5-2 0 15,-9-1 0-15,1 2 0 0,0 4 0 16,2-2 0-16,4 4 0 0,-4-5 0 0,-3-1 128 0,-1 0-128 16,2 1 0-16,-2-1 0 0,3 5 0 0,-1-2 0 15,1-3 0-15,-5 0 0 0,-2-2 0 0,3 5 0 16,1-3 0-16,1 1 0 0,0 1 0 0,-3-1 0 15,-5-1 128-15,-1 1-128 0,1 1 0 0,2-2 128 16,-1 1-128-16,2 3 0 0,-2-3 0 0,-3-1 0 16,-4-2 0-16,0 2 0 0,1-1 128 0,0-1-128 15,0 0 0-15,0-1 0 0,-1 0 0 0,-5 2 0 16,-5-3 0-16,-1 1 0 0,-1 0 128 0,2 0-128 16,-2 1 0-16,3 2 0 0,3-2 0 0,-3-1 128 15,-3 2-128-15,-1-2 0 0,-4 2 0 0,1-1 0 0,0-1 0 0,0 3 0 16,0-1 128-16,-1-2-128 0,1 2 0 0,-2 0 0 15,0 0 0-15,-3 1 128 0,0-2-128 0,-5 1 160 16,-2-2-160-16,-3 3 160 0,-1 0-160 0,0 1 160 16,-1-1-160-16,-1 0 160 0,-4 2-160 0,0-1 128 15,-3-1-128-15,0-2 128 0,1 2 0 0,-1-1-128 16,0 3 192-16,-1-3-64 0,-2 0-128 0,1 1 192 16,-3 1-192-16,-2-2 192 0,-3-1-192 0,0-2 128 15,-3 0-128-15,-1 0 128 0,-1 0 32 0,-9 0 0 16,9 0 0-16,-9 0 0 0,8-3 32 0,-8 3 16 15,6-8 0-15,0 2 0 0,-6 6 48 0,3-13 0 16,1-1 0-16,-2 0 0 0,0-4-48 0,0-1 0 16,-2-1 0-16,0-3 0 0,-1-1 0 0,-2-4 0 0,-1 0 0 0,1-5 0 15,-1-4-16-15,-1-3-16 0,-3-3 0 0,2 1 0 16,-1-6-176-16,1 0 160 0,0-2-160 16,-1-1 160-16,1 2-32 0,-2 0-128 0,1 1 192 0,-1-1-64 15,2-4-128-15,-1 4 0 0,2 2 0 0,-1 0 128 16,1 0 16-16,0 5 0 0,-2 2 0 0,2 4 0 15,0 0-16-15,1 2 0 0,-1-3 0 0,2 2 0 16,0 2-128-16,-1 2 160 0,2-1-160 0,-1 6 160 16,-1 0-160-16,2 3 0 0,-1 3 0 0,2 0 0 15,-4 4 0-15,2 2 0 0,1 2-224 0,-1 1 80 16,1 6-400 0,2 5-80-16,-2-6-16 0,2 6 0 0,0 0-2128 15,0 0-432-15</inkml:trace>
  <inkml:trace contextRef="#ctx0" brushRef="#br0" timeOffset="-172999.67">16545 18496 15663 0,'-10'-13'1392'0,"5"6"-1120"0,-2 0-272 0,1-2 0 0,1 2 1088 0,0-2 144 16,-2 3 48-16,1-2 0 0,0 2 128 0,-1 2 16 15,1-1 16-15,1-2 0 0,0 2-256 0,5 5-48 16,0 0-16-16,0 0 0 0,0 0-176 0,0 0-48 16,0 0 0-16,0 0 0 0,0 0-336 0,-4 12-80 15,0 3-16-15,4 7 0 0,0 0-80 0,0 8 0 16,-2 1-16-16,-2 10 0 0,0 2 64 0,-4 11 16 16,-2 2 0-16,-1 7 0 0,-3 2-192 0,-1 7-16 15,-4 7-16-15,-1-2 0 0,0-4-96 0,-1-4-128 16,-5-8 176-16,2-4-176 0,-1-4 448 0,2-3 0 15,1-2-16-15,0 1 0 0,3-7-48 0,4-2 0 0,1-3 0 0,3-4 0 16,3-4-208-16,2-6-48 0,4-1-128 0,2-1 192 16,2-8-192-16,2 0 0 0,1-2 0 0,5-3 0 15,1 0 0-15,2-3 0 0,1-4 0 0,2 3 0 16,4-3 0-16,0-1-128 0,-1 0 128 0,4 0 0 16,2 0 0-16,-1 1 0 0,-1 1 0 0,3 1 0 15,0 1 0-15,5 0-128 0,1 0 128 0,3 3 0 16,5-182 0-16,-1 363 0 0,7-179 0 0,3-4 0 15,5 2 0-15,2-1-128 0,-2-4 128 0,4 5 0 16,-1-1 0-16,2-1 0 0,5 3 0 0,2 1 0 16,4-4 0-16,0 4 0 0,-1-4 0 0,-2-1 0 15,-1-1 0-15,0 3 0 0,2-1 0 0,1-2 0 16,3 2 0-16,-4 1 0 0,-2-3 0 0,-1 0 0 16,-1 1 0-16,1 1 0 0,-1 0 0 0,6-1 0 15,4 1 0-15,0 4 0 0,-2-5 0 0,2 1 0 0,1 1 0 0,5-2 0 16,4 1 0-16,0 1 0 0,1-1 0 0,-1-1 0 15,1 1 0-15,4 2 0 0,3-4 0 0,-2 4 0 16,3-1 0-16,-1-1 0 0,2-2 0 0,4 1 0 16,5 1 0-16,-1-2 0 0,-7 0 0 0,4 1 0 15,4 0 0-15,0 4 144 0,0-2-144 0,-1 2 0 16,1-1 0-16,0 0 0 0,2 2 0 0,-3 2 0 16,-4-1 0-16,-3 0 0 0,1-3 0 0,3 6 0 15,4 2 128-15,-4-3-128 0,-5 1 0 0,5 1 0 16,2-2 0-16,-2 2 0 0,-3-1 0 0,0 0 0 15,-1-3 128-15,5 3-128 0,5-2 0 0,-5-2 0 16,-5-3 0-16,1 2 0 0,0-2 0 0,3 2 128 0,2-3-128 16,-4 3 0-16,-6-2 0 0,6-1 0 0,2 1 128 15,-1 3-128-15,-2-1 0 0,0 1 128 16,-5-4-128-16,4 2 128 0,7 2 16 0,-7-1 0 0,-2 1 0 0,0-3 0 16,2 2-144-16,3-3 128 0,4 0-128 0,-4 1 128 15,-3 0-128-15,2-3 0 0,2 0 144 0,3 3-144 16,-1-2 0-16,0-1 0 0,-3 0 0 0,3 0 128 15,6-1-128-15,-3 2 0 0,-7-4 0 0,2-1 0 16,1-3 0-16,5 3 0 0,0 1 0 0,-4-1 0 16,-7-1 0-16,2 0 0 0,2-1 0 0,-2 1 0 15,-2-1 0-15,-3 1 0 0,-6 2 0 0,2-2 0 16,2 1 0-16,-2 1 0 0,2 1 0 0,-3 3 0 0,-5-3 0 16,3 1 0-16,3-1 0 0,0 0 0 0,-1 1 0 15,-2-2 0-15,-4 2 0 0,3-2 0 0,2 0 0 16,2 0 0-16,0-1 0 0,-2 1 0 0,-6-1 0 15,0 1 0-15,2-2 0 0,2 2 0 0,2-1 0 0,-2 0 0 16,-6-1 0-16,2 2 0 0,-1 0 0 0,1 0 0 16,1-1-128-16,0-1 128 0,-5 0 0 0,-2 1 0 15,-1-1 0-15,0 0 0 0,2 1 0 0,-2 0 0 16,1 1 0-16,-5 0 0 0,-3 1 0 0,0-1 0 16,-3 1 0-16,-2 2 0 0,0-2 0 0,-1 2 0 15,1 0 0-15,0 0 128 0,-4 0-128 0,-3-1 0 16,-4 1 0-16,-2-1 0 0,0 2 0 0,-2-1 0 15,1-2 0-15,-3 0-128 0,-1-1 128 0,0 1 0 16,-2-1 0-16,-2 2 0 0,-1-1 0 0,-4 0 0 16,-3-1 0-16,-3 1 0 0,-3 1 0 0,-1-1 0 0,-3-1 0 15,1 1 128-15,-4 2-128 0,-1-6 0 0,-4 3 128 0,1 0-128 16,-3-1 192-16,0-2-16 0,-1 1-16 0,-9 2 0 16,8-3 144-16,-8 3 16 0,6-9 16 0,-1 2 0 15,-2-1-32-15,-2-3-16 0,-1-6 0 0,0 1 0 16,-1-3-96-16,-2-2-32 0,0-5 0 0,-2-1 0 15,-2-6-16-15,0-5 0 0,-2-4 0 0,1-5 0 16,-1-3 0-16,-1-2 0 0,0-1 0 0,2 2 0 16,3 4 0-16,0-1 0 0,1 1 0 0,0 5 0 15,2 3 64-15,-1 3 16 0,2 0 0 0,1 3 0 16,0-1-80-16,0 3-16 0,0 3 0 0,1 0 0 16,1 3-128-16,-2 2 0 0,0 1 0 0,0 7 0 15,0-2 0-15,0 5-192 0,-2 3 32 0,1 1 16 16,1 8-1104-1,0 0-224-15,-8-4-32 0,8 4-18816 0</inkml:trace>
  <inkml:trace contextRef="#ctx0" brushRef="#br0" timeOffset="-164807.87">2803 10812 4607 0,'-19'3'400'0,"7"1"-400"0,0-3 0 0,-2 0 0 16,0-1 1344-16,2-1 192 0,-1-2 48 0,6 0 0 15,7 3-496-15,-10-4-80 0,3-1-32 0,7 5 0 16,-6-12 0-16,1 3 0 0,2-3 0 0,1 4 0 15,-1-2-432-15,3 10-96 0,-4-12 0 0,2 4-16 0,2 8-272 0,-1-9-160 16,-2 1 192-16,3 8-192 16,0 0 272-16,0 0-48 0,-1-8-16 0,1 8 0 0,0 0 32 0,0 0 0 15,0 0 0-15,0 0 0 0,0 0-240 0,0 0 144 16,0 11-144-16,1 3 128 0,2 0-128 0,0 3 160 16,1 2-160-16,3 2 160 0,-1-2 144 0,3 0 16 15,2 1 16-15,-1 1 0 0,4 1-80 0,3-1 0 16,1-1-16-16,0-1 0 0,-2-6 48 0,3 1 16 15,2 2 0-15,1-2 0 0,0-1 96 0,2-3 32 16,0 0 0-16,6-1 0 0,0-1-48 0,-1-6-16 16,3-2 0-16,0-1 0 0,1 0 32 0,0-4 16 15,-3-5 0-15,-2 0 0 0,-1-2-144 0,2-2-16 16,-1 1-16-16,2 1 0 0,0-6-64 0,1-4-16 0,2-1 0 16,-3 2 0-16,3 2-160 0,-1-3 128 15,-2-2-128-15,2 0 128 0,1-3-128 0,-1-1 128 0,-3 0-128 0,-1 3 128 16,0-2-128-16,-2 3 0 0,-3 2 0 0,-2 1 128 15,-1-1-128-15,-2 7 0 0,-2 2 0 0,-4 3 0 16,0 4 0-16,-2-1-176 0,-10 7 176 0,0 0-128 16,9 4 128-16,-9-4 0 0,6 6 0 0,-2 7 0 15,-4 0 0-15,-1 5-128 0,-4 2 128 0,-2 2 0 16,-2-2 0-16,-1 3 0 0,-1 2 0 0,-5-1 0 16,-1 4 0-16,-2-2 0 0,0-2 128 15,-3 3-128-15,-4 3 176 0,-1-1-48 0,-7 2 0 0,0-2 0 16,-1-5 0-16,-4 0 0 0,-1 2 0 0,-3-6 0 15,1 2-128-15,0-4 160 0,2 1-160 0,0-3 160 16,1-1-160-16,-1-2 128 0,-2-5-128 0,-1-4 128 0,2 1-128 0,0-4 192 16,1-2-192-16,1-3 192 0,3-1-64 0,1-2-128 15,2-3 192-15,3 0-64 0,0-4-128 16,1-1 192-16,0-3-192 0,2 1 192 0,3 1-192 0,-1-2 0 16,3-1 0-16,0 0 128 0,0 1-128 0,1-1 0 15,2-4 0-15,3 2 128 0,3 5-128 0,3 2 0 16,0 0 0-16,2 3 0 0,3 2 0 0,1 0 0 15,4 9 0-15,0 0 0 0,0 0 0 0,0 0 0 16,0 0 0-16,10-1 0 0,2 6 0 0,2 0-176 16,1 0 176-16,4 5-128 0,0 2 128 0,1-1 0 15,1 1 0-15,0-2 0 0,0 3 0 0,4-1-128 16,3 1 128-16,-2 1 0 0,-5 0 0 0,3 2 0 16,3 0 0-16,2 2-128 0,-1 3 128 0,4 1 0 0,1-3 0 0,1-3 0 15,1 0 0-15,1-5 0 0,4-2 0 0,-1-3 0 16,-2 1 0-16,0-6 0 0,0-2 0 15,0-2 0-15,0-2 0 0,-1-1 176 0,3-2-48 0,-1-1 0 16,2 3-128-16,1-6 192 0,-1 0-192 0,-2-1 192 16,-1-2-192-16,-2-2 128 0,-3 2-128 0,0-2 128 15,-3 0 0-15,-1-1 0 0,-1 1 0 0,-1-1 0 16,1-1-128-16,-2-1 0 0,0-2 0 0,-3 5-176 16,0 1 176-16,0 2 0 0,-1 4 0 0,-4 0 0 15,-2 4 0-15,-2-1 0 0,-2 2 0 0,-1 4 0 16,-10 1 0-16,0 0 0 0,0 0 0 0,0 0 0 15,10 3 0-15,-10-3-128 0,0 0 128 0,2 12 0 16,-5-2 0-16,-3 2 0 0,-6 1 0 0,0-1 0 16,-4 4 0-16,-1 0 128 0,-2 2-128 0,-3 0 128 15,-2-2-128-15,-3 2 128 0,0 1-128 0,-4 1 128 0,-4-3 0 16,1 1 16-16,-2 0 0 0,-2-1 0 0,-2 0 0 16,-4-3 0-16,1-8 0 0,-3 4 0 0,-2-2 32 15,1 1 0-15,-1-5 0 0,2-1 0 0,-2 0-176 0,1-2 160 16,-3-2-160-16,2-2 160 0,-3-2-160 0,3 0 0 15,-2-5 144-15,4 3-144 0,1-4 0 0,4 4 0 16,4-5 0-16,3 6 128 0,1 0-128 0,3 2 0 16,6 0 0-16,4 3 0 0,3 1 0 0,5 1 0 15,4 0 0-15,8-1 0 16,-4 13-1904-16,6-4-336 0</inkml:trace>
  <inkml:trace contextRef="#ctx0" brushRef="#br0" timeOffset="-163727.06">19282 8222 3679 0,'33'-23'320'0,"-10"8"-320"0,-2-2 0 0,3 1 0 0,1 1 1904 0,-3 1 304 15,-1 0 64-15,-3 2 16 0,-2 1-864 0,-2-3-160 16,-1 2-48-16,-1 1 0 0,-1-1-304 0,0 2-64 15,-3 0-16-15,-2 0 0 0,-1 2-256 0,-5 8-48 16,0 0-16-16,4-7 0 0,-1-1-304 0,-3 8-64 16,0 0-16-16,0 0 0 0,0 0 0 0,0 0-128 15,0 0 192-15,0 0-64 0,-13 5 80 0,4 4 16 16,-4-3 0-16,0 6 0 0,1-3-64 0,-3 2-16 16,-3 3 0-16,0 1 0 0,-4-2 160 0,3 5 16 15,-1 5 16-15,-3 1 0 0,-2 0 112 0,-1 3 32 16,1-3 0-16,-4 5 0 0,-2 0-96 0,-2 4 0 0,0 3-16 15,-5 3 0-15,2 3 48 0,1 0 16 0,2 4 0 16,0 0 0-16,1 2-48 0,4 0 0 0,4-2 0 16,2 2 0-16,2 1-128 0,-1-4-16 0,1 1-16 0,2 0 0 15,0 1-64-15,1 5-16 0,-1 2 0 0,0-1 0 16,1-1-144-16,0 1 128 0,-1 3-128 0,1-2 128 16,1-1 16-16,1 3 0 0,1 1 0 0,5 4 0 15,0-1 80-15,4-2 16 0,1 3 0 0,4-1 0 16,0 2 16-16,2 2 0 0,2 1 0 0,4-2 0 15,0 5-128-15,2-5-128 0,0 0 176 0,3-2-176 16,1 0 240-16,1-2-64 16,0 1-16-16,2 1 0 0,0-6 32 0,4-1 0 0,2 0 0 0,-1-2 0 15,0 1-64-15,0-2 0 0,3-4 0 0,-2 2 0 16,1 0-128-16,0-4 128 0,-1 0-128 0,0-1 128 0,0 1-128 16,0-3 0-16,0 1 0 0,2-2 128 15,4-3-128-15,2 3 0 0,2-4 144 0,3-2-144 16,2-2 0-16,5-1 0 0,3 0 0 0,3-5 128 0,7 1-432 0,-1-5-80 15,-1-1 0-15,2 1-10352 16,0-2-2064-16</inkml:trace>
  <inkml:trace contextRef="#ctx0" brushRef="#br0" timeOffset="-162951.62">21893 7485 17503 0,'-17'-23'1552'0,"8"8"-1232"0,0 1-320 0,2 3 0 15,0 1 448-15,2 4 48 0,0-2 0 0,5 8 0 0,0 0 416 0,0 0 96 16,0 0 16-16,0 0 0 0,0 0-336 0,0 0-64 16,0 0-16-16,10 8 0 0,0-2-400 0,4 6-80 15,-1-1 0-15,4 7-128 0,6 5 256 0,2 0-64 16,0 0-16-16,6 3 0 0,2 1-48 0,1 3-128 15,1 4 192-15,0 0-64 0,1-2 80 0,3 6 16 16,1 2 0-16,2 0 0 0,-2 0 128 0,3 5 32 16,2-2 0-16,-2 4 0 0,-1-1-48 0,-1 6 0 15,-2 1 0-15,-6 2 0 0,-1 4-96 0,-3-2-32 16,-2-1 0-16,-2 7 0 0,1 2-80 0,-1 4 0 16,-3 1-128-16,-1 1 192 0,1 0-192 0,-3 1 0 15,-1 2 128-15,-3 1-128 0,-1 3 0 0,0-3 0 16,-1-2 0-16,0 5 0 0,-1 3 128 0,0 1-128 15,-2 0 0-15,0 1 0 0,0-4 128 0,-1 5-128 16,-1-4 0-16,-2 2 144 0,-1-3-144 0,-1 4 128 0,0-2-128 0,-4 3 128 16,-2-1 0-16,-1-5 0 0,-2 0 0 0,-3 2 0 15,-5-4 192-15,1 3 16 16,-5-3 16-16,-2-2 0 0,-1-3 0 0,-1 0 0 16,0 1 0-16,-2-1 0 0,-1-4-96 0,-2-1 0 0,0 2-16 0,-1-2 0 15,0-3 0-15,0 1 0 0,-1-2 0 0,-2 0 0 16,-3-4 16-16,0 0 16 0,0-1 0 0,1-6 0 15,-2-4-96-15,1-1-32 0,1-3 0 0,3-2 0 0,-1-3-144 0,4-3 0 16,2 0 0-16,-1-5 0 0,0-3-192 16,1-3-80-16,2-1-16 0,3-3-10816 15,-1-3-2160-15</inkml:trace>
  <inkml:trace contextRef="#ctx0" brushRef="#br0" timeOffset="-148960.79">841 18407 1839 0,'-15'-3'0'0,"5"2"160"0,-3 1-160 0,1 0 0 16,-2 3 0-16,3-1 0 0,0 2 3312 0,1 1 624 15,0-2 128-15,1-2 32 0,9-1-2528 0,-9 4-496 16,1 0-112-16,8-4 0 0,0 0-400 0,0 0-80 16,0 0-16-16,0 0 0 0,0 10-208 0,0-10-32 15,7 7-16-15,0 2 0 0,5-4 112 0,0 3 32 16,2-2 0-16,2 3 0 0,-1-2-64 0,3-1-16 16,0 5 0-16,1-3 0 0,2 2-48 0,0-3-16 0,0-1 0 15,1 2 0-15,1-5-208 0,-2 4 144 0,2 0-144 0,-3-2 128 16,0 1-128-16,-5 1 0 0,-1-6 0 0,-2 3 0 31,2 0-352-31,-1 1-160 0,0-2-16 0</inkml:trace>
  <inkml:trace contextRef="#ctx0" brushRef="#br0" timeOffset="-148648.25">1236 18136 18431 0,'-11'-7'816'0,"11"7"160"16,0 0-784-16,0 0-192 0,0 0 0 0,0 0 0 16,0 0 704-16,0 0 80 0,9 6 32 0,4 5 0 0,0 0-688 0,3 1-128 15,-1-1 0-15,2 0 0 0,0 0 0 0,0 0 0 16,1 0 0-16,0 3 0 0,-2-3 0 0,1 3 0 15,-1 2 0-15,0 1 0 0,-5 1 0 0,-1 1 0 16,-1-1 0-16,-1 1 0 0,-2 1 0 0,-2 2 0 16,-1 1 144-16,-3-1-144 0,-4 0 384 0,-1 3 0 15,-3-4-16-15,-2 2 0 0,-3 1 64 0,-1 0 16 16,-4-3 0-16,1 2 0 0,-1 5-192 0,0-4-16 0,0-1-16 16,0 1 0-16,1-1-224 0,-1 0 0 0,1-3-192 0,2-2-7248 15,2-3-1456 1</inkml:trace>
  <inkml:trace contextRef="#ctx0" brushRef="#br0" timeOffset="-148114.12">1225 16504 10127 0,'0'0'896'0,"-7"-5"-704"16,0 0-192-16,7 5 0 0,-6-4 832 0,6 4 128 15,0 0 16-15,-6-5 16 0,-1 0-96 0,7 5-32 16,0 0 0-16,0 0 0 0,0 0-448 0,0 0-96 0,0 0 0 0,0 0-16 15,0 0-304-15,12 4 0 0,0 0 0 0,2-2 0 16,3 0 224-16,2 0-16 0,1-1 0 0,2 1 0 16,0-2-208-16,2 0 128 0,1 0-128 0,2 2 0 15,1 1 160-15,0-3-160 0,0 0 160 0,0 2-160 16,-2 2 272-16,0-1-32 0,-3-1-16 0,0 2 0 16,-1 4 16-16,3-6 0 0,0 2 0 0,-2 0 0 15,-4 2-96-15,0-2-16 0,0 1 0 0,1 3 0 16,0-3-128-16,-1 1 0 0,-2 0 0 0,1-1 128 15,-1 2-528 1,-1-1-112-16,0-3-32 0</inkml:trace>
  <inkml:trace contextRef="#ctx0" brushRef="#br0" timeOffset="-147748.97">1702 16401 14735 0,'-6'-5'1312'0,"6"5"-1056"16,-5-10-256-16,5 10 0 0,-4-9 512 0,4 9 64 15,0 0 0-15,0 0 0 0,6-8-384 0,-6 8-64 16,13-1 0-16,-2 4-128 0,-1 3 0 0,2 0 0 16,2 0 0-16,1 2 0 0,2-1 0 0,0 4-176 15,3-2 176-15,-1 4-208 0,-2-2 16 0,4-1 16 0,-1 3 0 0,2 1 0 16,2-2 16-16,-3-1 0 0,0 2 0 0,-1-2 0 15,0 3 160-15,1 3 0 0,-6-2 0 0,0-1 0 16,-2-3 128-16,0 5 48 0,-3 1 16 0,-2 0 0 16,-2-1 368-16,0-2 80 0,-2-1 0 0,0 4 16 15,-2-2 112-15,-2 1 0 0,-1 1 16 0,-3 1 0 16,-2 0-32-16,-3-2-16 0,-4 1 0 0,-2 0 0 16,-4 1-224-16,-1 1-64 0,-3 2 0 0,-4 0 0 15,-3 2-176-15,-3-1-32 0,1-2-16 0,-1 2 0 16,-2 1-224-16,1 2-192 0,1-1 48 0,0 5-7600 15,-1 1-1536-15</inkml:trace>
  <inkml:trace contextRef="#ctx0" brushRef="#br2" timeOffset="-133731.15">6593 2285 7359 0,'0'0'656'0,"0"0"-528"0,0 0-128 0,0 0 0 0,0 0 1760 0,0 0 320 16,0 0 64-16,0 0 16 0,0 0-912 0,0 0-176 16,0 0-48-16,0 0 0 0,0 0 80 0,-2 9 16 15,-3-6 0-15,1 3 0 0,4-6-288 0,-5 10-64 16,-3 0-16-16,3 0 0 0,-3 0-48 0,1-1-16 16,-1 5 0-16,-1 0 0 0,-1 0-80 0,0 4-16 15,0 1 0-15,0 3 0 0,-1-2-64 0,3 0-16 16,-5 1 0-16,1 0 0 0,1 3-64 0,2-2 0 0,-2 0-16 15,4 2 0-15,-4 2-96 0,2 0-16 16,0 2 0-16,0-3 0 0,4 3-64 0,-1 0-32 16,-1 1 0-16,1 2 0 0,-2-4-32 0,1 2-16 15,-2-3 0-15,0 1 0 0,-1 0-48 0,1 0-128 0,-1-1 192 16,-2 2-64-16,0-4-128 0,-2 4 192 0,2-4-192 0,-1 3 192 16,-1-4-192-16,2 1 192 0,2 0-192 0,-2-1 192 15,2 0-192-15,1 3 128 0,0-4-128 16,2 3 128-16,0-1-128 0,2-1 192 0,1-2-192 0,0 1 192 15,3-1-192-15,1-2 0 0,1-1 144 0,3-1-144 16,3-3 0-16,0 0 0 0,2 0 0 16,4 1 128-16,0-4-128 0,3 1 0 0,1-1 0 0,0-3 128 0,2 1-128 0,1-3 128 15,-1 1-128-15,1 1 128 0,-2-4-128 0,3 0 128 16,-2-1-128-16,2 0 128 0,0 0-128 16,0-2 0-16,-2-1 0 0,5 0 0 0,-4-1 0 15,-3-2 0-15,-2-2 0 0,-4 2 0 16,1-1-464-16,-2-1-16 0,-10 5 0 15,6-12 0-15,0-1-1744 0,-3 2-336 0,-3-2-80 16</inkml:trace>
  <inkml:trace contextRef="#ctx0" brushRef="#br2" timeOffset="-133387.3">6175 2746 15663 0,'-9'-4'1392'0,"-1"2"-1120"16,1-1-272-16,-1 1 0 0,0 0 1264 0,0 2 192 0,1-1 32 0,1 1 16 15,8 0-48-15,-8 1-16 0,8-1 0 0,0 0 0 16,0 0-368-16,0 0-80 0,0 0-16 0,0 0 0 15,11 2-176-15,3-2-32 0,3 0-16 0,5-2 0 16,5 1 128-16,5-1 16 0,4-1 16 0,4 1 0 16,2 2-144-16,0-3-16 0,1 0-16 0,0 0 0 15,0 0-112-15,1 2-32 0,-2 2 0 0,-3 0 0 16,-1-1-80-16,-4 3-32 0,-3-1 0 0,-4 1 0 0,-6-2-272 0,-2 1-48 16,-2-1-16-16,-5 1 0 15,-3 2-624-15,0 3-128 0,-9-7-32 0,8 8-17728 16</inkml:trace>
  <inkml:trace contextRef="#ctx0" brushRef="#br2" timeOffset="-131010.83">2803 6976 6447 0,'0'0'272'0,"0"0"80"0,0 0-352 0,0 0 0 0,0 0 0 0,0 0 0 0,7 3 1984 0,4-1 336 16,0 2 64-16,2 0 16 0,1 0-960 0,2-2-192 16,3 1-32-16,4-2-16 0,3 0-304 0,2 2-48 15,2 0-16-15,3-2 0 0,3 1 0 0,-2 0 0 16,0 0 0-16,-1 1 0 0,4-3-240 0,-2 2-48 16,-4 0-16-16,1 0 0 0,-1 1-256 0,-2 0-48 15,-1 1-16-15,0 0-8416 16,0 0-1696-16</inkml:trace>
  <inkml:trace contextRef="#ctx0" brushRef="#br2" timeOffset="-130318.42">2695 10755 19343 0,'0'0'1728'0,"0"0"-1392"0,0 0-336 0,0 0 0 15,0 0 512-15,10 0 48 0,-10 0 0 0,16-1 0 16,4-2 240-16,0 1 48 0,0-6 16 0,3 2 0 16,3-2-160-16,4-2-16 0,3 0-16 0,4 1 0 15,2 0-416-15,3 0-96 0,4 3-16 0,-3-3 0 0,-1 4-144 0,-1 1 0 16,0 0 0-16,1 3 128 0,-4-3-128 0,4 4 0 15,1 3 0-15,-3 3 0 0,1-3 0 0,1 0 0 16,0 2 0-16,-1 3 0 16,-3 1-1600-16,-4 0-416 0</inkml:trace>
  <inkml:trace contextRef="#ctx0" brushRef="#br2" timeOffset="-129480.64">2593 14317 14735 0,'-8'4'1312'16,"2"1"-1056"-16,2-3-256 0,4-2 0 0,-5 5 1360 0,5-5 224 15,0 0 32-15,7 9 16 0,-7-9-1312 0,12 3-320 16,2-1 0-16,3-1 0 0,-1-3 0 0,2-1 0 16,2-4 0-16,5 2 128 0,1-2-128 0,2 0 0 15,0 2 0-15,4 1 128 0,0-5 32 0,5 3 16 16,2 2 0-16,4 1 0 0,4-2 160 0,2 4 48 16,-2 1 0-16,-2 1 0 0,0 4-32 0,-2 0 0 15,0-1 0-15,1 1 0 0,0 0-80 0,2-1-16 16,1 4 0-16,-4 1 0 0,-4-4-256 0,-2 2 0 15,1 1 128-15,-7-2-7536 16,-6-1-1504-16</inkml:trace>
  <inkml:trace contextRef="#ctx0" brushRef="#br2" timeOffset="-123206.81">25342 3602 4607 0,'0'0'192'0,"0"0"64"0,0 0-256 0,0 0 0 0,0 0 0 0,0 0 0 15,0 0 1952-15,0 0 352 0,-8-2 64 0,8 2 0 16,-9-5-1088-16,9 5-208 0,-7-6-48 0,7 6-16 0,-6-5-112 16,6 5-32-16,0 0 0 0,-5-5 0 0,5 5-112 0,-5-8-32 15,5 8 0-15,0 0 0 0,-5-6-192 0,5 6-32 16,0 0-16-16,-7-5 0 0,2-3-48 0,5 8-16 16,-6-5 0-16,6 5 0 0,-7-4-32 0,7 4 0 15,-8-7 0-15,1 3 0 0,7 4 0 16,0 0-16-16,-7-3 0 0,7 3 0 0,0 0 144 0,0 0 16 15,0 0 16-15,0 0 0 0,0 0 96 0,10-2 32 16,1-1 0-16,3-1 0 0,1 2-304 0,3-1-64 16,0 1-16-16,2 0 0 0,5 1-288 0,-1 0 160 15,-3 0-160-15,3-1 128 0,1 2-128 0,-1 0 0 0,-1 2 0 0,-2-2 0 16,1 0 0-16,-3 1 0 16,-3 1 0-16,0-2 0 0,-4 2 0 0,-1 0 0 0,-11-2 0 0,0 0 0 15,0 0 0-15,0 0 0 16,0 0 128-16,0 0-128 0,0 0 0 0,0 0 0 0,-11 5 144 0,-3 0-144 15,-3-1 0-15,-2-3 0 16,-2 2 0-16,-4-2 128 0,-1 1-128 0,1-2 144 0,-2 0-144 0,-1 0 160 16,-1 0-160-16,-1 0 0 0,-1 0 0 0,2 0 0 15,-4 0 0-15,4 0 0 0,-1 0 0 0,5 0 0 16,2-2 0-16,4 2 0 0,2 0 0 0,5 0 0 16,3-1 128-16,9 1-128 0,0 0 0 0,0 0 128 15,0 0-128-15,11-4 0 0,2 0 0 0,3-1 128 16,5 0-128-16,3 1 0 0,3 4 144 0,1-1-144 15,0 0 0-15,2 1 0 0,2 0 0 0,0 0 128 0,-3 0-128 16,-2 2 0-16,-2 0 0 0,-3 1 128 0,-5 1-128 16,-1 1 0-16,-5-2 128 0,-11-3-128 0,0 0 192 0,0 0-16 15,0 0-16-15,0 0 0 0,-9 6 96 0,-5 2 32 16,-4-3 0-16,-2-1 0 0,-4 0-112 0,-3 1-32 16,-2-3 0-16,-4 1 0 0,0-2-144 15,0 2 0-15,-1-2 144 0,2 0-144 0,4 0 0 0,2 2 128 16,3-3-128-16,7 0 0 0,6 0 0 0,10 0 128 15,0 0-128-15,0 0 0 0,0 0 0 0,10 2 0 16,6 0 0-16,6-1 128 0,4 0-128 0,3 1 128 16,3-2-128-16,1 1 128 0,1 0-128 0,-10 2 0 15,3-1 0-15,1 3 128 0,0-2-128 0,0 1 0 16,-3-2 0-16,4 3 0 0,-8 2 0 0,-7-4 128 16,-14-3-128-16,0 0 176 0,0 0 400 0,0 0 96 15,0 0 16-15,-17 2 0 0,-1-2-16 0,-5 0 0 16,-2-2 0-16,-2 1 0 0,-2-3-288 0,0-1-48 15,-2 0-16-15,2 0 0 0,2-4-160 0,6 2-32 16,0-1-128-16,5 0 192 0,3 3-192 0,4-1 0 16,9 6-192-16,0 0 192 15,0 0-2464-15,0 0-384 0,14 4-80 0</inkml:trace>
  <inkml:trace contextRef="#ctx0" brushRef="#br2" timeOffset="-121611.04">19452 7508 7359 0,'0'0'320'0,"0"0"80"0,0 0-400 0,0 0 0 15,0 0 0-15,0 0 0 0,0 0 1408 0,0 0 192 16,0 0 32-16,0 0 16 0,10-3-384 0,2-1-80 16,-1 2-16-16,3-2 0 0,1-1-80 0,4 1 0 15,3-1-16-15,3 1 0 0,3-2-496 0,2 2-80 0,3 0-32 0,0 3 0 16,0-2-256-16,4 2-48 0,1 0-16 0,0 2 0 15,-1 0-144-15,0 1 0 0,-2-1-160 0</inkml:trace>
  <inkml:trace contextRef="#ctx0" brushRef="#br2" timeOffset="-120835.91">19551 11243 20271 0,'0'0'896'0,"0"0"192"0,0 0-880 0,0 0-208 0,12-1 0 0,3 1 0 15,5 0 384-15,2 0 48 0,6-1 0 0,-3 1 0 16,4 0-304-16,2 0-128 0,3-3 0 0,3 2 128 16,1 0-368-16,2 1-80 0,0 0 0 0</inkml:trace>
  <inkml:trace contextRef="#ctx0" brushRef="#br2" timeOffset="-120052.35">19443 14890 22799 0,'0'0'1008'0,"5"-8"208"0,0 2-960 0,3-2-256 0,1 2 0 0,0 1 0 15,1-1 976-15,3 2 160 0,1 2 16 0,5 0 16 16,5-2-576-16,1 0-112 0,6 3-32 0,4 0 0 16,3-2-224-16,7 2-48 0,5 1-16 0,3 0 0 15,-1 0-160-15,4 0 0 0,-6 0 0 0,0 0 0 16,0 0-1392 0,1-1-208-16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43:29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13515 2173 21183 0,'-3'-13'1888'0,"-1"0"-1504"16,0 1-384-16,1-1 0 0,0 4 400 0,1-1 16 16,2 10 0-16,0 0 0 0,-4-4 576 0,4 4 112 15,0 0 32-15,0 0 0 0,0 0-576 0,0 12-112 16,2 2-32-16,2 8 0 0,1 4-64 0,3 8-16 16,2 8 0-16,1 10 0 0,2 11 80 0,1 3 16 15,3 10 0-15,-2 3 0 0,1 3-160 0,1 0-16 0,-1 2-16 0,0-7 0 16,-2-1-112-16,-3-8-128 0,-1-5 176 15,0-7-176-15,-1-1 0 0,3-7 0 0,-6-8-160 0,4 8 160 16,0-18-2848 0,-2-5-448-16</inkml:trace>
  <inkml:trace contextRef="#ctx0" brushRef="#br0" timeOffset="199.54">13498 3260 27871 0,'0'0'1232'0,"0"0"256"0,0 0-1184 0,0 0-304 0,0 0 0 0,0 0 0 0,8 0 176 0,4-3-32 16,1-3 0-16,4-2 0 0,2-6 416 0,2 0 80 15,3 1 0-15,-1-2 16 0,-1 0-400 0,0 0-96 16,-1 1-16-16,1 2 0 0,-2 0-144 0,0-2-272 16,1 3 64-16,5-4 16 15,0 1-400-15,-2-1-80 0,0 2-16 0,0 2 0 16,-1-4-1488-16,1-1-320 0,1 2-48 0</inkml:trace>
  <inkml:trace contextRef="#ctx0" brushRef="#br0" timeOffset="623.2">14285 2812 6447 0,'0'0'576'0,"0"0"-576"0,0 0 0 0,0 0 0 16,-1-11 2352-16,-1 3 352 15,1-3 80-15,2 2 16 0,1-4-2240 0,0 2-560 0,-1-1 0 16,2 0 0-16,0-1 256 0,-1 4-48 0,-1-2-16 0,2 3 0 16,-2-1 208-16,2 1 48 0,-3 8 0 0,2-10 0 15,1 4 240-15,-3 6 48 0,2-10 16 0,-2 10 0 16,0 0-112-16,0-7-32 0,0 7 0 0,0 0 0 16,-1-9-112-16,1 9-32 0,0 0 0 0,-4-7 0 15,0 2-208-15,4 5-64 0,-5-7 0 0,5 7 0 16,-6-6 0-16,-2 3 0 0,-1 1 0 0,-1 1 0 15,0-2 112-15,0 3 16 0,-1 4 0 0,-2 1 0 0,0 0-64 0,-1 7-16 16,-1-2 0-16,0 6 0 16,-3 6 32-16,3 2 16 0,-1 4 0 0,1 2 0 0,-1 2 96 0,2 1 0 15,2 0 16-15,2-2 0 0,2 1-80 16,6-2-32-16,3-3 0 0,4-2 0 0,5-4-144 0,3-4-16 16,4-1-128-16,2-8 192 0,2 0-64 0,5-5-128 15,-1-5 176-15,-1-3-176 0,2-2 208 0,-6-3-64 16,0-2-16-16,1-3 0 0,-1-2-128 0,-1 0 0 15,-2-1 0-15,-3 0 0 16,-4-1-1472-16,0 1-288 0,0 0-48 0</inkml:trace>
  <inkml:trace contextRef="#ctx0" brushRef="#br0" timeOffset="950.23">14599 2333 25791 0,'0'0'2304'0,"-5"12"-1856"16,0 0-448-16,1 6 0 0,0 1 256 0,0 8-32 16,-1 7-16-16,0 3 0 0,-3 0 832 0,2 2 176 0,0-1 16 0,1 3 16 15,1-2-368-15,0 0-80 0,1-4-16 0,2-1 0 16,1-4-544-16,1-6-112 0,2-9-128 0,1-5 176 16,-4-10-176-16,0 0 192 0,0 0-192 0,10-9 192 15,1-7 192-15,0-3 64 0,-2-9 0 0,3-3 0 16,0-2-96-16,-2-1-16 0,-1 1 0 0,0-3 0 15,0-1-176-15,1 1-32 0,0-5-128 0,1 10 192 16,2 3-192-16,1 6 0 0,0 4 0 0,0 5 0 0,1 8 0 0,-2 5 0 16,2 8 0-16,0 11 0 0,1 10-160 15,0 8 160-15,2 3-128 0,-5 6 128 0,-2 4 0 0,-2-2 0 16,0 2 0-16,-3 3 0 0,3 2-208 16,0-6 32-16,1-7 16 0,2-7 0 15,0-8-800-15,2-7-176 0,0-6-16 0,3-11-9056 16,1-4-1808-16</inkml:trace>
  <inkml:trace contextRef="#ctx0" brushRef="#br0" timeOffset="1129.66">15409 2256 14735 0,'0'0'640'0,"0"0"160"0,-9 5-640 0,0-2-160 16,0 5 0-16,9-8 0 0,-8 6 1584 0,1-3 272 0,7-3 64 0,-9 5 16 15,9-5-1024-15,0 0-208 0,0 0-32 0,0 0-16 16,0 0-656-16,0 0 0 0,0 0 0 0,0 0-7120 16,-3-8-1376-16</inkml:trace>
  <inkml:trace contextRef="#ctx0" brushRef="#br0" timeOffset="1434.66">15307 1211 25279 0,'0'0'1120'0,"0"0"224"0,0 0-1072 0,0 0-272 0,0 0 0 0,0 0 0 0,0 0 784 0,-3 12 112 16,1 6 0-16,-2 9 16 0,-1 6-128 0,0 11-16 15,-3 7-16-15,2 8 0 0,-1 3-192 0,1 9-48 16,0 7 0-16,1 12 0 0,0 9 32 0,5 4 0 15,0 3 0-15,2-2 0 0,2-6-384 0,2-8-160 16,4-10 128-16,2-15-128 0,-1-12 0 0,2-10 128 16,2-9-128-16,1-10 0 0,-1-4 144 0,0-6-144 15,3-9 160-15,-3-2-160 0,-2-6 0 0,-2-5 0 16,-1-7-176-16,-1-3 176 16,-2-2-1616-16,-2-2-208 0,-3-3-32 0,-3 1-11968 0</inkml:trace>
  <inkml:trace contextRef="#ctx0" brushRef="#br0" timeOffset="1576.56">15082 2346 24351 0,'0'0'1088'0,"0"0"208"0,0 0-1040 0,9-8-256 15,5 2 0-15,2-3 0 0,3 0 816 0,6-5 96 0,2-1 32 0,3-3 0 16,0-4-16-16,3 1 0 0,4-5 0 0,0 3 0 16,0 1-608-16,2 0-112 0,3-2-16 0,4 0-16 15,2 2-1184-15,-1 0-224 0,-2 0-48 0,-6 3-7360 16,-3 2-1456-16</inkml:trace>
  <inkml:trace contextRef="#ctx0" brushRef="#br0" timeOffset="1851.94">15903 1837 11055 0,'0'0'976'0,"0"0"-784"0,-10-5-192 0,2 4 0 0,-3 1 3488 0,-2 5 656 15,-2 5 128-15,1 2 16 0,-6 3-2368 0,-3 5-464 16,-5 7-112-16,-2 1 0 0,0 5-368 0,1 0-64 16,1-1-16-16,5-2 0 0,5-3-304 0,7 0-64 15,3-6-16-15,5-2 0 0,5 0-288 0,4-2-64 16,6-8-16-16,1 0 0 0,5-7-144 0,3 1 160 15,-2-3-160-15,2-4 160 0,2-7 32 0,-1-1 0 16,-3-2 0-16,0 0 0 0,-4-2 80 0,-1-1 32 16,0 2 0-16,-1 5 0 0,-7 1-112 0,2 4-32 0,-8 5 0 15,10-2 0-15,-10 2-32 0,11 11-128 16,-4-1 192-16,0 4-64 0,1 2 80 0,0 2 16 16,-2 1 0-16,2-1 0 0,-1 0-224 0,3-4 128 0,-2-5-128 0,4 0 0 31,-1-4-272-31,3-2-160 0,4-3-16 0,0-5-16 15,2-11-1488-15,3-3-288 0,1-8-64 0,1-1-12848 0</inkml:trace>
  <inkml:trace contextRef="#ctx0" brushRef="#br0" timeOffset="2069.41">16461 882 28559 0,'0'0'2544'0,"-2"16"-2032"0,0 3-512 0,-2 3 0 15,2 6 528-15,1 2 16 0,1 7 0 0,1 5 0 16,0 1 560-16,4 6 112 0,-1-2 32 0,2 8 0 0,2 5-864 0,-3 6-192 16,1-1-16-16,2 4-16 0,1-1-160 15,1-5 0-15,-1-1 144 0,0-7-144 0,0-8-160 0,-4-5-96 16,3-2-32-16,-6-4 0 16,-2-4-224-16,-1-7-64 0,-4-3 0 0,0-7 0 15,-4-4-1936-15,-1-6-400 0</inkml:trace>
  <inkml:trace contextRef="#ctx0" brushRef="#br0" timeOffset="2219.53">16268 1773 13823 0,'0'0'1216'0,"0"0"-960"15,16-4-256-15,1-1 0 0,-1 1 2880 0,3-1 512 16,1-3 128-16,1 3 0 0,6-4-1664 0,-3 2-352 16,-1 0-64-16,2 1-16 0,3 1-720 0,-1 0-128 15,0-6-48-15,-4 8 0 0,-1 1-320 0,-1 1-64 16,-2 1-16-16,-1 0 0 15,-3 0-2368-15,-1-1-496 0</inkml:trace>
  <inkml:trace contextRef="#ctx0" brushRef="#br0" timeOffset="2399.56">16846 1527 23039 0,'0'17'2048'0,"1"-7"-1648"0,1 4-400 0,-2 5 0 0,4 6 1216 0,-2 2 144 0,1 5 48 0,-1 2 0 16,-1-1 112-16,2 0 16 0,-2 0 16 0,1 2 0 15,1-1-944-15,0 2-192 0,-1-1-32 0,1-1-16 0,0-4-368 0,0-7 0 16,1-4 0-16,0-4 128 0,1-1-320 0,-5-14-64 16,5 6-16-16,-5-6 0 15,0 0-2032-15,13-7-384 0</inkml:trace>
  <inkml:trace contextRef="#ctx0" brushRef="#br0" timeOffset="2725.11">17094 1403 23039 0,'0'0'2048'0,"0"0"-1648"15,-4 15-400-15,0 1 0 0,2 3 1152 0,-1 2 160 16,0 2 32-16,0 2 0 0,0-2 192 0,2 0 64 0,1 1 0 0,0 0 0 16,0-1-576-16,1 0-128 15,2 0 0-15,0-4-16 0,0-3-496 0,2-3-112 16,-1-3-16-16,1-2 0 0,-5-8 176 0,7 8 16 15,-7-8 16-15,9 1 0 0,1-1 224 0,0-5 32 0,0-7 16 0,4 0 0 16,0-5-176-16,1-2-48 0,-1-3 0 0,0 1 0 16,-2-2-192-16,-2-3-64 15,-2 1 0-15,-1-3 0 0,0 3-80 0,-1-2-32 0,0 3 0 16,1 3 0-16,-2 4-144 0,0 0 128 0,-1 2-128 0,1 3 128 16,0 4-128-16,0-3 0 0,0 4 0 0,-5 7 0 15,6-9-176-15,2 4-16 0,-8 5 0 0,10-3 0 16,1 1-1376-1,0-1-288-15,-2-1-48 0,1 3-16 0,-1 1-1632 0,1-1-336 0</inkml:trace>
  <inkml:trace contextRef="#ctx0" brushRef="#br0" timeOffset="3042.12">17847 1353 15663 0,'16'0'688'0,"-4"-2"144"15,0-2-656-15,4-4-176 0,0-1 0 0,1-4 0 0,0 2 2896 0,4-4 560 16,0-3 96-16,0-1 32 0,-4 1-1600 0,0-1-304 16,-1-1-64-16,-4-1-16 0,-1 0-608 0,-2 0-128 15,-2 0-32-15,-4-3 0 0,-3 0-256 0,-1 2-64 16,-3-1-16-16,-1 5 0 0,-1 7-112 0,-2 4-32 16,-4 2 0-16,-1 5 0 0,-1 5 48 0,-3 6 16 15,-2 8 0-15,0 6 0 0,-1 1-288 0,2 4-128 0,3 1 0 16,2 2 128-16,2 0-128 0,4 0 0 15,5-2 0-15,6-1 0 0,2-1 0 0,5-4 0 0,6 0 0 0,2-5 128 16,4-2-128-16,2-4 160 16,1-4-160-16,3-3 160 0,3-7-160 0,1-2 192 0,-1-6-192 0,1 1 192 15,-2-7-192-15,2 0-192 0,-5-2 32 0,-2 0 16 32,-6-1-2288-32,-6 0-464 0</inkml:trace>
  <inkml:trace contextRef="#ctx0" brushRef="#br0" timeOffset="3190.3">17078 1025 39615 0,'0'0'3520'0,"-2"-10"-2816"0,5 2-560 0,-3 8-144 16,9-7 0-16,0 3-272 0,-9 4 64 0,11-3 16 16,1 2 64-16,-2 1 128 0,-1 0-208 0,-9 0-17008 15</inkml:trace>
  <inkml:trace contextRef="#ctx0" brushRef="#br0" timeOffset="3789.89">14403 3866 23951 0,'-9'-11'1056'0,"9"11"224"16,-6-7-1024-16,6 7-256 0,0 0 0 0,0 0 0 0,-6-2 848 0,6 2 112 16,-7 6 32-16,5 9 0 0,-2 6-480 0,3 3-112 15,1 5-16-15,2 4 0 0,2 0-192 0,2 1-32 16,4-1-16-16,4-1 0 0,4-3-144 0,1-6 0 16,2-4 0-16,-1-3 128 0,0-5-128 0,2-6 128 15,-2-2-128-15,-1-5 128 0,2-1 336 0,-4-8 64 16,0 0 16-16,-1-6 0 0,-2-2 368 0,-2-5 80 15,-2-1 16-15,-1-3 0 0,0 2-448 0,-4-1-96 16,-3 2-16-16,1 4 0 0,-2 2-112 0,1 2-16 16,-2 3-16-16,1 1 0 0,-1 13-304 0,0 0 0 15,0 0 128-15,0 0-128 0,7 7 0 0,2 2 0 16,-2 6 0-16,0 2 0 0,2 2 0 0,-2 0 0 16,0 2 0-16,1-2 0 0,2-5 0 0,0-1 0 15,2-5 0-15,-1-5 0 0,2-3 128 0,1-5-128 16,2-1 192-16,0-8-192 0,-4-4 288 0,1-3-48 15,-3-7-16-15,2-2 0 0,-2-4 64 0,0 2 16 16,-2 1 0-16,-3 0 0 0,-3 2-112 0,-3-2 0 0,-3 5-16 0,-2-4 0 16,-2 0-176-16,2 4 0 0,1 1 144 0,1 5-144 15,3 1-128-15,-1 3-112 0,1 6-16 0,1 1 0 32,0 9-2880-32,0 0-576 0</inkml:trace>
  <inkml:trace contextRef="#ctx0" brushRef="#br0" timeOffset="3967.31">15284 3496 17503 0,'-4'15'768'0,"3"-3"176"0,0-2-752 0,1 8-192 0,0 3 0 0,0 7 0 16,0-1 3392-16,-3 5 640 0,2 1 128 0,-2 1 16 16,1-3-2624-16,0-2-528 0,4 1-96 0,-1 2-32 15,0-5-688-15,3 0-208 0,0-6 0 0,1-2 128 16,0-3-1824-16,1-6-352 0,2-1-80 0,-8-9-7232 15,10 0-1456-15</inkml:trace>
  <inkml:trace contextRef="#ctx0" brushRef="#br0" timeOffset="4219.7">15761 2901 28559 0,'0'0'2544'0,"0"0"-2032"0,0 0-512 0,1 12 0 16,0 4 624-16,0 10 16 15,1 3 16-15,0 5 0 0,1 4 288 0,2 4 48 0,0-2 16 0,0 3 0 16,0 3-336-16,2 6-64 0,0 0-16 0,0 3 0 16,0 0-416-16,1 0-176 0,1-4 128 0,1-5-128 15,-3-4-160-15,0-7-112 0,0-6-32 0,-3-2 0 16,0-4-1392-1,1-5-288-15,0-5-48 0,-5-13-7344 0,0 0-1472 0</inkml:trace>
  <inkml:trace contextRef="#ctx0" brushRef="#br0" timeOffset="4470.29">16234 2614 14735 0,'0'0'640'0,"0"0"160"0,3 6-640 0,1 8-160 16,1 3 0-16,0 6 0 0,-1 7 2448 0,0 6 464 16,1 2 96-16,1 4 0 0,-2-14-1024 0,-1 5-192 15,3 8-64-15,0 3 0 0,2 6-560 0,1 3-112 16,0 0-32-16,0 0 0 0,9 38-624 0,-1-20-128 16,-3-14-16-16,-1-8-16 0,0-12-432 0,-1-6-96 15,0-6-16-15,-2-4 0 16,0-6-2816-16,-3-4-560 0,-7-11-112 0,0 0-32 0</inkml:trace>
  <inkml:trace contextRef="#ctx0" brushRef="#br0" timeOffset="4986.35">16930 2900 20271 0,'0'0'1792'0,"-5"-10"-1424"16,5 10-368-16,-5-5 0 0,-1-3 800 0,6 8 96 0,0 0 0 0,0 0 16 16,-4 12 176-16,1 3 16 15,2 4 16-15,0 5 0 0,-2 4-288 0,3 0-64 16,4 0-16-16,1 0 0 0,1-4-256 0,5-4-48 0,1-1-16 0,-2-5 0 15,2-6-224-15,3 2-32 16,-1-5-16-16,0-5 0 0,0-4 288 0,0-3 64 16,0-7 16-16,-3-4 0 0,2-4 240 0,-3-4 64 15,1-6 0-15,-4-2 0 0,-2-3-256 0,-1 0-32 0,-4 1-16 0,-1 3 0 16,-3 2-144-16,-2 0-16 16,-3 1-16-16,-1 5 0 0,-1 2-112 0,2 4-32 0,-1 3 0 0,4 3 0 15,1 0-208-15,1 8 0 0,4 5 0 0,0 0 0 31,0 0-1184-31,0 0-176 0,0 0-48 0,0 0-9920 0,8 8-2000 0</inkml:trace>
  <inkml:trace contextRef="#ctx0" brushRef="#br0" timeOffset="5322.55">17478 2399 25167 0,'-5'19'1104'0,"1"-4"240"0,-2 5-1072 0,-1 2-272 0,1 8 0 0,-2-1 0 0,-2 3 736 0,1 1 96 15,0-1 0-15,1 3 16 0,0 2 224 0,-1 2 32 16,1 3 16-16,-1 4 0 0,-1-1-336 0,0 2-64 16,1-3-16-16,2-5 0 0,4-8-384 0,1-6-64 15,0-6-32-15,2-7 0 0,0-12 80 0,0 0 16 16,0 0 0-16,0 0 0 0,5-14 384 0,2-9 96 16,-1-4 16-16,2-2 0 0,-1-1-384 0,1-6-80 15,-2-5-16-15,1 2 0 0,-2 0-208 0,0-5-128 16,1-1 160-16,2 0-160 0,1 2 0 0,2 2 128 15,3-2-128-15,1 5 0 0,1 5 0 0,-1 7 0 16,-2 1 0-16,-1 10 0 0,1 2 0 0,-3 9-128 16,-10 4 128-16,10 7 0 0,-2 7-192 0,-4 1 64 15,0 5 128-15,-3 2-208 0,-2 2 208 0,-3 3 0 16,-1-2 0-16,-3 3-144 0,-1-3-48 0,-1 2 0 16,-1-4 0-16,-2-1 0 15,0-7-208-15,-1-3-48 0,5-6-16 0,0-3 0 16,9-3-1392-16,-9-1-256 0,9 1-64 0</inkml:trace>
  <inkml:trace contextRef="#ctx0" brushRef="#br0" timeOffset="5757.39">17990 2150 16575 0,'0'0'1472'0,"0"0"-1168"0,0 0-304 0,0 0 0 0,-10-1 1728 0,1 1 272 0,0 1 64 0,0 0 16 0,0 1-512 16,1-1-96-16,-3 4-32 0,0 3 0 0,0-1-608 0,-2 7-128 16,-1 4-32-16,-1 2 0 0,-2 3-224 0,1 4-32 15,-1 0-16-15,4 2 0 0,4 0-16 0,4-2-16 16,3 2 0-16,2-4 0 0,4 0-112 0,2-5-32 16,3-7 0-16,2-3 0 0,3-6-96 0,3-3-128 15,1-5 176-15,-1-6-176 0,1-8 416 0,1-5-32 16,-2-6 0-16,-1 0 0 0,0-7 0 0,-2 1 0 15,-2-1 0-15,0 2 0 0,-3-1-160 0,-1 2-32 16,-1 1-16-16,-5 1 0 0,-2-2-176 0,0-4 192 16,-3-8-192-16,-3 3 192 0,-2-5-192 0,0 3 128 15,-2-4-128-15,1 9 128 0,0 5-128 0,5 10 0 16,0 5-160-16,1 7 160 0,3 12-224 0,0 0 48 16,-4 7 16-16,0 8 0 0,0 7-32 0,2 6 0 15,0 6 0-15,1 4 0 0,0 9 192 0,2 1-128 0,2 6 128 0,0 0-128 16,1 1 128-16,5-3 0 0,-1-3 0 0,2-6 0 15,1-3-160-15,2-4 160 0,1-7-192 16,-1-3 192 0,-2-6-752-16,2-3-32 0,1-7-16 0,1-3 0 15,3-5-1472-15,-2-6-288 0</inkml:trace>
  <inkml:trace contextRef="#ctx0" brushRef="#br0" timeOffset="6104.06">18398 1975 24879 0,'-16'11'2208'0,"6"-3"-1760"16,-3 4-448-16,-1 4 0 0,-1 3 752 0,-2 2 64 15,-1 1 16-15,1 2 0 0,-1 3 608 0,1-2 128 16,4 3 32-16,3-4 0 0,3-3-832 0,2 0-144 16,3-2-48-16,4-2 0 0,3-6-384 0,2-1-192 15,5-6 160-15,-1 0-160 0,2-3 144 0,1-3-144 16,1-2 128-16,0-9-128 0,-1-3 320 0,0-2-32 15,2-1 0-15,-2 0 0 0,-2-3 96 0,-2 3 32 16,-2 0 0-16,0 1 0 0,-2 1-64 0,-2 1-16 16,-2 4 0-16,1 4 0 0,-3 8-64 0,0 0-16 15,0 0 0-15,0 0 0 0,0 0-32 0,0 0-16 16,0 0 0-16,-1 10 0 0,-1 2-208 0,4 2 0 0,0-2 0 0,3 1 0 16,2 1 0-16,-1 1 0 0,3-2 0 15,1-2 0-15,-1 2-272 0,4-2-112 0,-1-4 0 0,1-6-16 31,-1-2-1344-31,-2-3-272 0,0-5-48 0,1-2-8608 0,2-7-1712 0</inkml:trace>
  <inkml:trace contextRef="#ctx0" brushRef="#br0" timeOffset="6307.3">18616 1362 24879 0,'0'0'2208'0,"0"0"-1760"0,-5 6-448 0,1 7 0 0,0 2 832 0,1 6 96 15,1 3 16-15,-1 5 0 0,2 0 368 0,-2 2 80 16,2 1 16-16,1 1 0 0,1 2-608 0,3 1-112 16,4-2-32-16,-2 4 0 0,3-1-464 0,1 1-192 15,2-2 128-15,0 2-128 0,0-1-208 0,-1-4-128 16,1-8-32-16,-1 1 0 16,2-6-1488-16,-2-1-320 0,1-2-48 0,-5-8-10912 0</inkml:trace>
  <inkml:trace contextRef="#ctx0" brushRef="#br0" timeOffset="6526.7">18616 1875 28511 0,'0'0'1264'0,"0"0"256"0,11-3-1216 0,2-1-304 0,3 1 0 0,0-4 0 16,0-1 544-16,1 0 48 0,-1-3 16 0,3-3 0 15,3-1-64-15,-1 0-16 0,-2 2 0 0,1-1 0 16,-1 1-320-16,-2 3-64 0,2-4-16 0,-1-3 0 31,0 2-480-31,-1 1-96 0,-2 3-32 0,0-1 0 0,-2 2-2112 0,0 1-416 16</inkml:trace>
  <inkml:trace contextRef="#ctx0" brushRef="#br0" timeOffset="6840.83">19019 1578 15599 0,'0'0'688'0,"0"0"144"0,0 0-656 15,0 0-176-15,0 0 0 0,0 0 0 0,0 0 1648 0,0 0 288 16,0 0 64-16,0 0 16 0,-11 5-560 0,11-5-112 16,0 0-32-16,0 0 0 0,0 0-704 0,0 0-144 15,0 0-16-15,0 0-16 0,0 0-128 0,0 0-32 16,0 0 0-16,0 0 0 0,0 0-128 0,-5 10-16 15,5-10-128-15,0 0 192 0,-3 10 208 0,3-10 48 16,-2 13 0-16,4-3 0 0,-2 1 208 0,2 1 48 16,3-2 16-16,-1 2 0 0,1-6-336 0,1 3-80 15,2-4-16-15,-2 2 0 0,1 0-112 0,-2-4-32 16,1-1 0-16,3 1 0 0,-1-3-144 0,1 0 128 16,-1-3-128-16,1 1 128 0,0-1-128 0,0-2 0 0,0-4 0 15,0 3 0 1,1-3-608-16,0 1-160 0,-1-3-16 0,0 3-14640 0</inkml:trace>
  <inkml:trace contextRef="#ctx0" brushRef="#br0" timeOffset="7212.56">19484 1208 15663 0,'0'0'688'0,"0"0"144"0,0 0-656 0,0 0-176 0,0 0 0 0,-5 9 0 0,-2 0 2352 0,0 4 432 16,-3-2 96-16,-2 2 0 0,-1 3-1200 0,-2 3-240 16,-1 2-48-16,-2 0-16 0,0 4-160 0,2-3-48 15,2 5 0-15,2-3 0 0,3-1-288 0,4 1-64 16,1-3-16-16,4-2 0 0,3-3-368 0,2-1-80 15,0-2-16-15,5 0 0 0,0 0-128 0,2-5-16 16,0 4-16-16,1-3 0 0,1 2-176 0,0 2 192 16,0 0-192-16,-1 1 192 0,-3 0-192 0,-1 2 0 15,-1-1 0-15,-2 2 0 0,-5-1 144 0,-1 0-144 16,-1 2 160-16,-7 2-160 0,-2-1 224 0,-1 0-48 16,-3-1-16-16,-2-2 0 0,-1 0-160 0,-4-1 160 15,1 0-160-15,0-1 160 16,-2-3-2352-16,-1-3-480 0</inkml:trace>
  <inkml:trace contextRef="#ctx0" brushRef="#br0" timeOffset="20816.86">28075 897 14735 0,'0'0'640'15,"-10"-7"160"-15,0 2-640 0,1 3-160 0,0-2 0 0,0 0 0 0,2 2 1328 0,7 2 224 16,0 0 48-16,0 0 16 0,0 0-480 0,0 0-112 15,0 0 0-15,0 0-16 0,0 0-336 0,0 0-64 16,0 0-16-16,0 0 0 0,0 0 64 0,0 0 16 0,10-2 0 16,1 2 0-16,-1-1-176 0,2 1-48 15,2-1 0-15,-3 1 0 0,2-3-128 0,2 2-16 0,2 0-16 0,2-2 0 16,0-1 0-16,4 2 0 0,1 1 0 16,4-1 0-16,-3 2-48 0,3 2-16 0,0-1 0 0,-4 1 0 15,2 3-32-15,-2-1 0 0,-2 1 0 0,-2 3 0 16,-1-3 0-16,0 6 0 0,-1-3 0 0,-2 5 0 15,0 0-64-15,-2-2 0 0,-2 0-128 0,4-2 192 16,-2 3-192-16,1-2 128 0,0 3-128 0,0 1 0 16,-1-2 144-16,2 1-144 0,-2 0 128 0,1 1-128 15,0-3 256-15,0 3-16 0,1 1-16 0,-2 3 0 16,0 3 0-16,-2-2 0 0,-2 0 0 0,-1 2 0 16,-1 1 0-16,-2-2 0 0,1 4 0 0,-4 4 0 15,0-1-32-15,-2 4-16 0,-2 3 0 0,0 1 0 0,1 6-176 16,0 4 192-16,-3-5-192 0,2 6 192 0,1-1-192 0,1 4 160 15,-1-4-160-15,1 2 160 0,1 2-160 16,0-2 0-16,0 3 0 0,1 1 0 0,0-1 0 0,2-2 0 16,-1 0 0-16,-2 1 0 0,2 1 0 0,-1-4 0 15,1 1 0-15,1-3 0 0,-3 2 0 0,1 0 192 16,-2-2-192-16,0-1 192 0,1 2 160 0,0-3 32 16,1 4 16-16,-1-4 0 0,-1-2-128 0,1 5-16 15,-2-5-16-15,3 5 0 0,-3-4-112 0,0 2-128 16,0 3 176-16,0-5-176 0,2 3 128 0,-2-4-128 15,-2-1 0-15,2 0 0 0,0 3 0 0,0-3 0 16,0-1 0-16,3-1 0 0,0-1 0 0,-2 1 0 16,0-2 0-16,0 0 0 0,2-1 0 0,-1-4 0 0,2-2 0 15,-2 2 0-15,-1-5 0 0,0 2 0 0,0-4 0 16,1 2 0-16,-2 0 0 0,1-3 160 0,-1-2-160 0,2-1 128 16,-2-1 32-16,0 0 0 0,0 1 0 0,0-2 0 15,2-3-160-15,-1 1 192 0,0-1-192 0,3-4 192 16,-4 0-192-16,1-1 0 0,-1-9 144 0,2 12-144 15,-2-6 0-15,0-6 0 0,0 0 0 0,0 0 0 16,0 0 0-16,0 9 0 0,0-9 0 0,0 0 0 16,0 0 0-16,0 0 0 0,0 0 0 0,0 0 128 15,0 0-128-15,-8 2 0 0,8-2 128 0,-10 3-128 16,0-2 176-16,1-1-48 0,-1 0 0 0,1 0 0 16,-1 1-128-16,-1-1 160 0,2-1-160 0,-1 1 160 15,1 0-32-15,-1-1-128 0,-2 0 192 0,-1-1-64 0,0 2-128 0,-1 0 192 16,-2-1-192-16,-2-1 192 0,-3-4-64 15,-3 3-128-15,-1-2 192 0,-7 2-64 0,-1-1 0 0,-4 2-128 16,-1 0 192-16,-8 4-64 0,-6 0-128 0,-6 2 0 16,-7-1 0-16,1 4 128 0,1 3-128 15,2-1 0-15,4 1 0 0,2 4 0 0,3 0 0 0,2-1 0 16,1-1 0-16,3 0 0 0,1-3-192 0,7 3 48 16,5-6 0-16,4-1 0 15,7-1-1712-15,6-7-320 0,4-2-80 0</inkml:trace>
  <inkml:trace contextRef="#ctx0" brushRef="#br0" timeOffset="25068.5">21404 3173 15087 0,'0'0'656'0,"0"0"160"0,0 0-656 0,0 0-160 16,0 0 0-16,0 0 0 0,0 0 1248 0,0 0 224 0,0 0 32 0,0 0 16 15,-2-2-368-15,-2-3-80 0,0-4-16 0,2 1 0 16,-1-1-400-16,1 2-80 0,-1-4 0 0,1 1-16 16,-2-4-224-16,0 0-32 15,0 3-16-15,0 1 0 0,-1-4-112 0,-2 1-32 0,0 2 0 0,-2-3 0 16,0 5 112-16,-2 0 32 15,-2 0 0-15,-7-3 0 0,-2 1 64 0,-2 3 16 0,-2-2 0 0,-5 4 0 16,2-1 16-16,-4 2 0 0,-3 2 0 0,-2-1 0 16,-1-4-112-16,-2 2-16 0,-1 1 0 0,1-3 0 15,1 2-128-15,-1-3-128 0,0 1 144 0,1 3-144 16,-2-4 128-16,-2 5-128 0,0 1 0 0,-4-4 144 16,-3 0-144-16,-3 2 0 0,0-2 0 0,0 2 0 15,2 3 0-15,0-1 0 0,0 0 0 0,-1 5 0 0,2 3 0 0,-3-4 0 16,0-2 0-16,-2 1 0 0,1 1 0 0,2 2 0 15,-1-1 0-15,1 5 0 0,2-2 0 0,-1 4 0 16,0 1 0-16,1 0 0 0,0-4 0 0,0 2 0 16,2-1 0-16,2 1 0 0,0 2-128 0,5-1 128 15,1 3 0-15,2-1 0 0,3 2 0 0,2 2 0 16,2-1 0-16,0 4 0 0,-1-2 0 0,3 1 0 16,3-1 0-16,2 1 0 0,-2-2 0 0,5 0 0 15,2-1 0-15,3 2 0 0,2-1 0 0,2 1 0 16,2 2 0-16,3 0 0 0,2 0 0 0,3 1 0 15,0 1 0-15,3 0 128 0,3 0-128 0,1 1 0 16,3 5 0-16,2-4-176 0,2 1 176 0,3 3 0 16,2-5 0-16,5 4-128 0,-1-3 128 0,2 1 0 0,2 0 0 0,0 3 0 15,3-2 0-15,-1-3 0 0,0 2 0 16,1-1 0-16,2-3 0 0,1 0 0 16,1 0 0-16,2 0 128 0,1 0-128 0,2 2 0 15,1-5 0-15,5 1 0 0,2-1 0 0,3-2 128 16,1-4-128-16,1 2 0 0,0-6 0 0,1 4 0 15,3-2 0-15,2 2 128 0,0-5-128 0,2 1 128 0,3 2-128 16,1-3 128-16,0 1-128 0,0 1 0 0,0-5 0 16,1 2 0-16,0 0 0 0,2 0 0 0,-1-2 0 15,1-3 0-15,-3 0 0 0,-4-7 0 0,-4 2 0 16,1-6 0-16,-1 2 128 0,2-1 0 0,0 1 0 0,2-1 0 16,1-5-128-16,-1-2 0 0,-1-2 0 0,-1-2 0 15,-3-4 0-15,-1 3 0 0,-5-3 0 0,1 3 0 0,-2 2 0 0,4-2 0 16,-2-4 0-16,-13 9 128 0,2-2-128 15,-2 0 0-15,0-2 0 0,-1-1 0 0,-2 0 256 0,-4 2 0 16,-2-5-16-16,-5 1 0 0,-3 2 224 0,-6-4 48 16,-4 2 16-16,-5-13 0 0,-6 3-32 0,-4 4-16 15,-4 0 0-15,-2 7 0 0,-4 5-304 0,-2 2-176 16,-4 1 192-16,6 8-192 16,-6-3-784-16,-5 2-272 0,-1 1-48 0,-3 3-9728 15,-1-2-1952-15</inkml:trace>
  <inkml:trace contextRef="#ctx0" brushRef="#br0" timeOffset="25534.89">22340 3145 19343 0,'0'0'848'0,"0"0"192"0,0 0-832 0,0 0-208 0,0 0 0 0,0 0 0 16,-9 8 464-16,0-3 48 0,-2 3 16 0,-2-1 0 0,0 7 448 16,-4-2 96-16,-1 2 16 0,-3 2 0 15,0-1-416-15,-1 2-80 0,1 1-16 0,-1-2 0 0,0 1-112 16,2-1-16-16,0 3-16 0,2-6 0 0,3-3-176 0,3-2-16 16,3 0-16-16,3-3 0 0,6-5-224 0,-4 10 144 15,4-10-144-15,0 0 128 0,0 0-128 0,13 6 0 16,0 3 0-16,3-3 128 0,3 1-128 0,2 0 192 15,-2-2-192-15,1 2 192 0,0 2-192 0,1-2 0 16,-2 2 0-16,1-1 0 0,0 2 128 0,-1-4-128 16,-3-1 0-16,-2 3 128 0,-2-4-368 0,-1 1-80 15,-3 3 0-15,-8-8-12928 0</inkml:trace>
  <inkml:trace contextRef="#ctx0" brushRef="#br0" timeOffset="25717.92">22026 3322 19343 0,'0'0'848'0,"14"0"192"0,4-4-832 0,2 0-208 16,4 2 0-16,2-3 0 0,0 2 720 0,5 1 112 0,2-1 0 0,1 1 16 16,1-2 320-16,3 0 64 0,2 1 16 0,4 2 0 15,1 1-656-15,1 0-128 0,-5 0-16 0,-6 0-16 16,-4-1-432-16,-6 1 0 0,-3 1-192 0,-4 2-8192 15,-4 0-1632-15</inkml:trace>
  <inkml:trace contextRef="#ctx0" brushRef="#br0" timeOffset="26251.88">22814 3565 16575 0,'-5'12'736'0,"1"-5"160"0,-2 4-720 0,1-3-176 15,0 2 0-15,0-4 0 0,0 2 1424 0,5-8 256 0,0 0 48 0,0 0 16 16,0 0-464-16,0 0-80 16,0 0-32-16,0 0 0 0,5-9-480 0,2-4-112 15,1 1 0-15,3-6-16 0,2-1-176 0,-3 4-16 0,0-7-16 0,4 0 0 16,-2 1 160-16,2-1 16 15,0-2 16-15,1-1 0 0,-1-2-112 0,0 0-32 16,0 1 0-16,0-2 0 0,1 0-208 0,-1 2-64 16,-1-1 0-16,0 6 0 0,1 3-128 0,-4 4 0 15,-1 4 0-15,-2 0 0 0,0 3 0 0,-1 4 0 16,-6 3 0-16,0 0-176 0,0 0 176 0,4 6-160 16,-3 5 160-16,-1 1-160 0,-1 2 160 0,-2 4 0 0,-1 1-144 0,-1 2 144 15,2 5 0-15,-3-2 0 0,3 1 0 0,-1-4 0 16,1-5-192-16,3-3 192 0,0-2-192 0,3-1 192 15,1-3 0-15,-4-7 0 0,0 0 0 0,10-1 0 16,0-3 128-16,1-5 64 0,2 0 0 16,1-4 0-16,0-1 32 0,1-1 16 0,-3 0 0 0,1-4 0 15,-1-2-80-15,0 1-16 0,-1 0 0 0,-1 1 0 16,2 0-144-16,-2 2 160 0,0 4-160 0,-1 4 160 16,-1 0-160-16,-1 6 0 0,-7 3 0 0,0 0 0 15,7 6 0-15,-2 5 0 0,-2 6-176 0,1 1 176 16,-1 5 0-16,-2 3 0 0,0 0 0 0,-1 6-128 0,-1-1 128 0,-1 1 0 15,-1 2 0-15,0 1 0 16,3-3-1696-16,-1-3-304 0,1-6-64 16,1-4-11520-16</inkml:trace>
  <inkml:trace contextRef="#ctx0" brushRef="#br0" timeOffset="26645.79">23849 3274 7359 0,'0'0'656'0,"0"0"-528"0,0 0-128 0,-4-9 0 16,0-1 2880-16,-1-1 528 0,-4 4 112 0,0-1 32 15,0 6-1712-15,1 2-352 0,-4 2-64 0,-1 3-16 16,-1 4-608-16,0-1-128 0,-2 2-32 0,2 4 0 16,-1 0-144-16,2 2-48 0,3 2 0 0,0-1 0 0,5-2-128 0,2 0-48 15,3 2 0-15,4-3 0 0,3-3-272 0,4-1 160 16,0-2-160-16,2-2 128 0,1-2-128 16,1-3 192-16,2-2-192 0,0-1 192 0,1-7 192 0,1 0 32 15,0-3 16-15,-1 0 0 0,-1-2-112 16,-2-2 0-16,-2 1-16 0,-3 1 0 0,-4-1-176 0,-3 2-128 15,-5-1 192-15,-2 0-192 0,-3 2 208 0,-3 0-64 16,-3-2-16-16,-4 0 0 0,0 1-128 0,1 5 0 16,-1-3 144-16,1 5-144 15,2 2-688-15,4 0-208 0,3-1-32 0,7 5-13392 16</inkml:trace>
  <inkml:trace contextRef="#ctx0" brushRef="#br0" timeOffset="26953.19">24291 3119 15775 0,'-10'17'704'0,"4"-1"128"0,-3 0-656 0,-1 3-176 16,-1 2 0-16,0-1 0 0,-6-1 1152 0,1-1 208 16,-1-3 48-16,3 0 0 0,2-6-144 0,2 0-32 0,-1-3 0 0,5-2 0 15,6-4-400-15,0 0-96 0,0 0-16 0,0 0 0 16,4-9 160-16,3-1 16 0,2-1 16 15,4-5 0-15,4-3-560 0,-2 0-112 0,1-1-32 0,9-9 0 16,-4 7-48-16,1 4-16 0,-2 3 0 0,0 1 0 16,-2 3-144-16,-1 2 0 0,-3 5 0 0,0 1 0 15,0 5 0-15,-2 3 0 0,-1 1 0 0,-6 4 0 16,1 0-176-16,-3 6 176 0,-2 3-128 0,-1 2 128 0,-3 0 0 0,-2 7-160 16,-1 0 160-16,1-9 0 15,-2 1-1424-15,2-1-176 0,2-1-48 0,1-3-6800 16,2-3-1344-16</inkml:trace>
  <inkml:trace contextRef="#ctx0" brushRef="#br0" timeOffset="27394.43">24917 3102 7359 0,'0'0'656'0,"0"0"-528"0,0 0-128 0,0 0 0 0,0 0 2512 0,0 0 480 0,-5-1 80 0,-2-2 32 16,1 2-1632-16,-3 1-320 16,-1 1-64-16,-2 2 0 0,0 2-128 0,-4 3 0 15,2-2-16-15,-2 7 0 0,-3-1-176 0,0 9-48 16,0-1 0-16,1 0 0 0,0-1-288 0,4-1-64 16,3-1-16-16,3-6 0 0,3 1-160 0,5 0-48 0,2-3 0 15,4 0 0-15,-6-9 176 0,12 1 48 0,1-1 0 0,2-1 0 16,0-1 96-16,1-4 32 0,-1 0 0 15,0 0 0-15,0-6-240 0,1 1-64 0,-1-2 0 0,0-2 0 16,2-2-64-16,-1 1 0 0,0-2-128 0,0 0 192 16,-1-1-192-16,2 0 128 0,-1-4-128 0,0-3 0 15,-2-1 0-15,0-4 0 0,-2 0 0 0,2-2 0 16,0-3-576-16,0-1-48 16,0 1-16-16,-4 5 0 0,2 3-176 0,-2 2-32 0,-1 7-16 15,-1 5 0-15,-2 4 496 0,-6 10 112 0,0 0 0 0,0 8 16 0,-3 4 112 0,1 4 128 16,-5 3-208-16,1 4 80 0,-3 5 128 0,0 1 0 15,-2 1 0-15,-1 5-128 0,1 2 128 0,0 1 0 16,-2 1 0-16,3-2 0 0,2 0 0 0,2-3 0 16,1-3 0-16,2-3 0 15,3-3-1344-15,3-1-256 16,0-5-32-16</inkml:trace>
  <inkml:trace contextRef="#ctx0" brushRef="#br0" timeOffset="27726.12">25417 3094 16575 0,'0'0'1472'0,"-7"2"-1168"15,-1 0-304-15,1 1 0 0,-4 2 1280 0,0 3 208 16,-2-2 48-16,-1 5 0 0,-1-2-112 0,0 4-16 16,-1 0 0-16,1-2 0 0,1 2-416 0,2 2-96 15,0-1 0-15,3-3-16 0,2 2-544 0,3-4-96 16,4-9-32-16,0 0 0 0,5 8-80 0,1-6 0 0,3-2-128 0,1-1 192 15,0 1 112-15,2-4 16 0,-1-3 0 0,1 0 0 16,-2-3-16-16,0 2 0 0,-1-1 0 0,-1 3 0 16,-2 1-32-16,0 1 0 0,-6 4 0 0,0 0 0 15,0 0-96-15,0 0-32 0,0 0 0 0,0 0 0 16,3 10-144-16,-3 4 0 0,0 2 0 0,0-2 0 0,1-6 0 16,2 5 0-16,0-3 0 0,3 2 0 15,0 1 0-15,3-5 0 0,2 3-160 0,2-5 160 16,3 0-640-16,2-2-48 0,0-5 0 0,0-3 0 15,1-1-1856-15,-1 1-368 16,0-1-80-16</inkml:trace>
  <inkml:trace contextRef="#ctx0" brushRef="#br0" timeOffset="27990.6">25801 3008 26719 0,'0'0'1184'0,"0"8"240"0,0 2-1136 0,-1 1-288 15,0 3 0-15,-2 3 0 0,1-1 1024 0,-2 2 128 16,1 2 48-16,1-1 0 0,0-1-480 0,1 1-80 16,0 4-32-16,1-2 0 0,2-1-464 0,1 0-144 15,1-1 0-15,0-1 0 0,1-1 0 0,1-2 0 16,0-4 0-16,2 2 0 0,0 0-208 0,-1-4 48 0,2 1 16 0,-4-6 0 31,-5-4-400-31,8 0-80 0,-8 0-16 0,8-4-8640 0,-1-3-1728 0</inkml:trace>
  <inkml:trace contextRef="#ctx0" brushRef="#br0" timeOffset="28186.5">26053 3030 11055 0,'0'0'480'0,"0"7"112"0,0 3-464 0,0 3-128 15,-1 4 0-15,-2 3 0 0,-2 2 4064 0,-3 4 800 16,0 2 144-16,-4 4 48 0,-2 2-2864 0,1 2-560 16,-3 2-112-16,-2 0-32 0,-1 2-720 0,-1-1-160 15,1 2-32-15,-2-3 0 0,2 0-400 0,1-4-176 16,2-5 128-16,1-1-128 16,1-3-496-16,2-3-176 0,5-2-32 15,2-9-16-15,1-1-1392 0,4-10-288 0</inkml:trace>
  <inkml:trace contextRef="#ctx0" brushRef="#br0" timeOffset="28485.53">26628 2428 31503 0,'0'0'1392'0,"0"0"288"0,0 0-1344 0,0 0-336 0,-2 11 0 0,-2 3 0 0,-1 0 288 0,-2 3-16 16,-1 4 0-16,-7 5 0 0,1 5 192 0,-3-6 48 15,3 2 0-15,-1-3 0 0,0 3-368 0,0-3-144 16,1-2 128-16,2 2-128 15,2-1-1488-15,2-2-384 0,3 1-80 0,4-8-11440 16</inkml:trace>
  <inkml:trace contextRef="#ctx0" brushRef="#br0" timeOffset="28803.91">27117 2891 20271 0,'0'0'1792'0,"-6"4"-1424"15,-1 0-368-15,0 1 0 0,-4 1 944 0,-1 3 112 0,-1-3 32 0,-4 5 0 16,-2-4-176-16,3 3-16 16,1-1-16-16,-1 3 0 0,2-2-432 0,3 3-96 15,2 1-16-15,3 0 0 0,2-4-192 0,4 2-144 0,1 4 192 0,4-2-192 16,3 0 384-16,3 1-16 0,2 1-16 15,2 1 0-15,-3-2 48 0,0 3 16 0,1 0 0 0,-3-2 0 16,-1 1 112-16,-2-1 32 0,-2-3 0 0,-3 1 0 16,-2 0 80-16,-2 0 0 0,-5-3 16 0,0 1 0 15,-4-2 80-15,-1-2 16 0,-4 2 0 0,-1-4 0 16,-4-1-304-16,1 2-48 0,-2-4-16 0,-2 0 0 16,-1-3-1008-16,-2-1-208 15,0-1-32-15</inkml:trace>
  <inkml:trace contextRef="#ctx0" brushRef="#br0" timeOffset="29307.1">23567 3797 19919 0,'0'-14'880'0,"0"14"192"0,0-12-864 0,0 3-208 0,0 9 0 0,0 0 0 0,0 0 1312 16,0 0 224-16,0 0 32 0,-12 0 16 0,1 4-560 0,-2 3-128 15,-1 1 0-15,0 8-16 0,0 2-176 0,-1 5-48 16,0 2 0-16,1 2 0 0,0 5-80 0,0 1-32 16,-2 3 0-16,2-2 0 0,0-4-336 0,3 2-64 15,0 0-16-15,2-7 0 0,4-4-320 0,1-5-64 16,1-3 0-16,3-2-16 16,3-3-2400-16,-3-8-464 0,0 0-112 0,19-6-16 0</inkml:trace>
  <inkml:trace contextRef="#ctx0" brushRef="#br0" timeOffset="29604.04">23680 3956 19231 0,'0'0'848'0,"9"2"176"0,1-2-816 0,3 0-208 16,2-2 0-16,0-2 0 0,0-3 848 0,2 0 128 15,1-3 32-15,-2 3 0 0,-3-4-480 0,2 5-80 0,-1-3-32 0,-1 2 0 16,-2-6-32-16,-1 4-16 16,-3-1 0-16,-7 10 0 0,0 0 400 0,0 0 64 15,0 0 32-15,0 0 0 0,0 0 128 0,-9 0 32 0,-3 7 0 16,-2 2 0-16,-3 5-400 0,-1 3-80 0,3 2-16 0,-1 0 0 16,1-1-80-16,4 1 0 0,1-1-16 0,4-1 0 15,4 1-304-15,2-1-128 0,2-6 128 0,5-1-128 0,3 2 0 0,4-6 0 16,2 2 0-16,5-3 0 15,0-4-1792-15,4 3-304 16,0-4-48-16,2-3-16 0</inkml:trace>
  <inkml:trace contextRef="#ctx0" brushRef="#br0" timeOffset="29887.72">24423 3970 12895 0,'0'0'576'0,"0"0"112"0,0 0-560 0,0 0-128 16,0 0 0-16,0 0 0 0,-3-6 2272 0,-4 1 416 15,-3 2 96-15,-1 3 16 0,-2 3-1632 0,-1 2-320 16,-3 5-64-16,0 0-16 0,-4 3-176 0,2 2-32 0,0 3-16 0,3 0 0 16,2 0 112-16,2-1 32 15,3 1 0-15,4 0 0 0,3-5-176 0,4-2-48 0,3 2 0 16,3-4 0-16,1-2-128 0,5-4-16 0,4-2-16 0,-2 0 0 15,4-1-112-15,-4-1 0 0,7-1-16 0,1-1 0 32,0-1-1440-32,4-3-272 0,0 0-64 0,10-7-11712 0</inkml:trace>
  <inkml:trace contextRef="#ctx0" brushRef="#br0" timeOffset="30070.53">24876 3552 6447 0,'0'0'576'0,"-1"9"-576"0,-4-1 0 0,-1 6 0 0,0 0 3552 0,0 3 608 16,-6 6 112-16,2 3 16 0,-3 4-2112 0,-1 3-416 15,0 1-96-15,-1 2 0 0,-3 1-352 0,-1 2-64 16,-1 3-16-16,0 4 0 0,-2 0-848 0,0-3-160 16,1 0-32-16,1 2-16 15,2-6-560-15,2-1-96 0,2-2-32 0,6-6-8944 16,-1-5-1792-16</inkml:trace>
  <inkml:trace contextRef="#ctx0" brushRef="#br0" timeOffset="30523.35">24643 4106 14735 0,'8'0'1312'0,"2"0"-1056"0,7-1-256 0,0 0 0 16,2-2 976-16,3 2 144 15,1-3 32-15,0-2 0 0,-2-1-400 0,1-3-80 16,-2 3-16-16,1-6 0 0,-1 1-416 0,-1-2-96 16,0 0-16-16,-2 3 0 0,-3 2 368 0,-2 0 64 0,-1 2 16 15,-4 3 0-15,-7 4 416 0,0 0 96 16,0 0 0-16,0 0 16 0,1 7-304 0,-2 5-64 0,-3-2-16 0,1 3 0 16,-2 1-272-16,1 0-48 0,-1-3-16 0,1 2 0 15,1 0-32-15,3-3-16 0,3 1 0 0,2-3 0 16,1 2-16-16,3-4 0 0,1 2 0 0,3-4 0 15,2-4 16-15,2 0 0 0,1-3 0 0,1-2 0 0,-2-1-16 0,1-2 0 16,-1-2 0-16,-1 4 0 0,-2-3-80 0,-1 2-32 16,-3 2 0-16,-1-2 0 0,-1 2-80 15,-8 5 0-15,0 0-128 0,0 0 192 0,0 0-192 0,0 0 144 16,0 0-144-16,-3 11 128 0,-1-1-128 0,1 4 0 16,-1 0 0-16,1-2 0 0,1-1 0 0,0 0 0 15,4-3 0-15,0 0 0 0,1-1 0 0,4-4 0 16,1-1 0-16,2-2 0 0,0-3 0 0,6-3 0 15,-2-4 144-15,1-1-144 0,0-2 0 0,0-2 144 16,-1 0-144-16,0-1 0 0,0-1 128 16,-2-1-128-16,-2-1 0 0,-1 2 0 0,1 3 0 0,-2 3-320 15,-3-1 32-15,-3 6-10912 16,-1-2-2176-16</inkml:trace>
  <inkml:trace contextRef="#ctx0" brushRef="#br0" timeOffset="31054.69">25836 3883 19007 0,'0'0'832'0,"0"0"192"0,-3 8-832 0,1 5-192 15,-2-4 0-15,0 2 0 0,-1 2 1264 0,0-3 208 16,0 3 32-16,-4 4 16 0,0 0-256 0,-1 1-48 16,0 1-16-16,-2 3 0 0,1-1-192 0,-2 2-48 15,0-2 0-15,0-4 0 0,1-1-448 0,0-5-112 16,2 1-16-16,1-5 0 0,0 2-128 0,3-4-48 16,0 0 0-16,6-5 0 0,0 0 48 0,0 0 0 15,-5-5 0-15,2 0 0 0,2-5 64 0,1 1 32 16,2-5 0-16,2 0 0 0,1-2-48 0,-1-2-16 15,1-3 0-15,4 1 0 0,-3 1 0 0,3 0 0 16,0 1 0-16,1-1 0 0,2 0-160 0,-1 0-128 16,2 1 192-16,1 2-192 0,0 0 0 0,0 2 0 15,0 2 0-15,1 2 0 0,0-3 0 0,1 4 0 0,-1-3 0 16,-1 6 0 0,0 0-432-16,-3 2 16 0,1 1 0 0,0 2-10816 0,-1-1-2160 15</inkml:trace>
  <inkml:trace contextRef="#ctx0" brushRef="#br0" timeOffset="31405.6">26024 3979 25167 0,'0'0'1104'0,"0"10"240"0,1-3-1072 0,2 0-272 16,0 2 0-16,4 0 0 0,0 0 944 0,4-4 128 15,1 1 16-15,6-3 16 0,5-2-368 0,1-2-80 16,1-4-16-16,3-2 0 0,0 1-400 0,2-4-96 16,-4 2-16-16,1-3 0 0,-5-2 128 0,-3 2 0 15,-3-3 16-15,-2 0 0 0,-2 0 208 0,-3 2 32 16,-3-2 16-16,-1-1 0 0,-2 1 0 0,-5 3 0 16,-2-2 0-16,-1 3 0 0,-4 1-224 0,-1 4-48 15,-4 0-16-15,-3 5 0 0,-1 5-112 0,-4 1-128 16,1 6 176-16,-2 0-176 0,-2 5 288 0,3 2-48 15,0 1-16-15,4 4 0 0,4 1 64 0,4 1 16 16,5-3 0-16,5 1 0 0,6 2-176 0,4-5-128 0,4 0 192 16,6-2-192-16,1-1 0 0,5-3 0 0,2-1 0 0,1-3 0 31,-1-1-2224-31,1-3-448 0</inkml:trace>
  <inkml:trace contextRef="#ctx0" brushRef="#br0" timeOffset="32271.19">24540 3815 15775 0,'13'-5'704'0,"-5"4"128"0,3-3-656 0,2 3-176 0,0-3 0 0,-1 3 0 16,2 1 0-16,0 1 0 0,0-2 0 0,1-1-4688 15,-1 2-896-15</inkml:trace>
  <inkml:trace contextRef="#ctx0" brushRef="#br0" timeOffset="32889.3">23108 4214 14735 0,'0'0'1312'0,"0"0"-1056"0,0 0-256 0,0 0 0 16,0 0 896-16,0 0 128 0,0 0 32 0,0 0 0 16,0 0 208-16,0 0 32 0,0 0 16 0,10 4 0 15,4-6-240-15,1-2-48 0,3-3-16 0,2-4 0 16,2-2-240-16,2-1-32 0,5-6-16 0,1-2 0 16,-1-2-288-16,1 0-64 0,1-5-16 0,1 1 0 0,-1 1-64 0,1-1-16 15,0 1 0-15,-2-1 0 0,0 4 144 0,-4-1 32 16,-2 3 0-16,-2-1 0 0,-3 1-128 15,-4-3-32-15,-3 4 0 0,-5 3 0 0,0 5-96 0,-5 4-32 16,-2-1 0-16,0 10 0 0,-3-7-160 0,-5 3 0 16,-2 1 0-16,-7 6 0 0,-2 1 0 0,-4 2 0 15,-2 5 0-15,-6 2 0 0,0 1 0 0,-4 3 0 16,4 0 0-16,0 9 0 0,0 2 0 0,5 4 192 16,2 2-192-16,1 3 192 0,0 3 112 0,3 1 16 15,0-4 16-15,6 1 0 0,4-1 112 0,3 0 0 16,3-2 16-16,4-4 0 0,5-6-176 0,3-2-32 15,2-4-16-15,4-1 0 0,5 0-240 0,4-2 144 16,3-3-144-16,2 0 128 16,4-4-1136-16,4 0-224 0,3-6-48 0,1 2-16 0</inkml:trace>
  <inkml:trace contextRef="#ctx0" brushRef="#br0" timeOffset="35881.39">19691 6872 9215 0,'0'0'400'0,"0"0"96"0,0 0-496 0,0 0 0 16,6-13 0-16,-6 13 0 0,0 0 1728 0,0 0 256 15,3-9 64-15,-3 9 0 0,0 0-928 0,0 0-176 0,0 0-48 16,0 0 0-16,1-8-224 0,-1 8-48 0,0 0-16 0,0 0 0 15,0 0-32-15,0 0-16 16,0 0 0-16,0 0 0 0,0 0 16 0,-7 11 16 0,-2 2 0 0,0-1 0 16,0 2 64-16,-3 5 16 0,4 6 0 0,-4 0 0 15,-3-2-16-15,0 5 0 0,-6 1 0 0,1 3 0 16,0 1-48-16,-3 1-16 0,-1 2 0 0,6-11 0 16,-8 3-192-16,-13 14-32 0,-1 0-16 0,13-15 0 15,-4 1-176-15,-16 11-48 0,4-4 0 0,3-5 0 0,5-1 80 0,0 0 16 16,2-3 0-16,3-1 0 15,2-4 16-15,13-11 0 0,1 1 0 0,-8 5 0 0,6-6-96 16,4-3-16-16,3-4 0 0,9-3 0 0,0 0-128 0,0 0 0 16,0 0 0-16,0 0 128 0,-5-10-128 0,5 10 0 15,0 0 0-15,4-9 0 0,0-1 0 0,-4 10 0 16,5-8 0-16,-5 8-176 0,0 0 176 0,10-3-208 16,-10 3 80-16,10 0 128 0,-10 0-256 0,8 0 64 15,-1 2 0-15,-7-2 16 0,11 4-32 0,-11-4-16 16,0 0 0-16,9 6 0 15,-9-6-192-15,7 9-32 0,-7-9-16 0,0 0 0 16,0 0-496-16,5 4-80 0,-5-4-32 0,10 6 0 16,-10-6-432-16,0 0-96 0,11 8 0 0,-11-8-6144 15,0 0-1232-15</inkml:trace>
  <inkml:trace contextRef="#ctx0" brushRef="#br0" timeOffset="36338.39">19029 7631 3679 0,'0'0'160'0,"0"0"32"0,0 0-192 0,0 0 0 0,0 0 0 0,-5 4 0 0,5-4 2960 0,-8 4 560 16,8-4 96-16,0 0 32 0,0 0-1728 0,0 0-320 15,0 0-80-15,0 0-16 0,0 0-464 16,4 10-80-16,-4-10-32 0,10 10 0 0,5-5-192 0,-3-1-32 15,2 0-16-15,11-2 0 0,2 1 16 0,2-2 0 16,3 1 0-16,1 2 0 0,1 0-96 0,-8-1-16 16,3-1 0-16,15 2 0 0,-3 1 48 0,-4 1 0 15,-4-2 0-15,-4 1 0 0,-3 3-352 0,-2-3-64 16,0 0-16-16,-5 0 0 0,-4 0-208 0,-2-1 176 16,-4 1-176-16,-9-5 160 0,9 7-160 0,-9-7 0 15,0 0 0-15,0 0 128 0,0 0-416 0,0 0-96 16,0 0 0-16,0 0-16 15,0 0-2192-15,0 0-432 0,0 0-96 0</inkml:trace>
  <inkml:trace contextRef="#ctx0" brushRef="#br0" timeOffset="36776.39">19096 7640 13071 0,'0'0'576'0,"0"0"128"0,0 0-576 0,0 0-128 16,0 0 0-16,0 0 0 0,0 0 1088 0,0 0 192 15,0 0 48-15,0 0 0 0,0 0-208 0,0 0-32 16,0 0-16-16,13 1 0 0,0-2-64 0,1 0-16 15,-1-2 0-15,5-5 0 0,3-1 32 0,4-5 0 16,4 2 0-16,3-2 0 0,5 0-256 0,4-3-64 16,3-1 0-16,1-4 0 0,-1-1-144 0,3 0-48 15,3 1 0-15,-13 6 0 0,4-3 16 0,8-4 0 16,7-1 0-16,0 1 0 0,3-4-16 0,30-12 0 16,-10 2 0-16,-6 1 0 0,-2 2-192 0,-1 2-64 15,-4 3 0-15,-4-2 0 0,-1 2-16 0,-4 4-16 16,-1-3 0-16,-2 2 0 0,-4 5-64 0,-1 2-16 15,-2 2 0-15,-3 2 0 0,1 1-144 0,-6-1 128 16,-3-1-128-16,-3 5 128 0,0-1-128 0,-6 5 0 16,-3-2 0-16,-3 4 0 0,-2 0 0 0,-2 0-144 0,-4 1 0 0,-1 1 0 31,0 2-1888-31,-3 1-368 0,-9 0-80 0</inkml:trace>
  <inkml:trace contextRef="#ctx0" brushRef="#br0" timeOffset="48100.75">23045 8400 4607 0,'0'0'400'0,"0"0"-400"15,0 0 0-15,0 0 0 0,0 0 2048 0,0 0 320 16,-7 0 64-16,7 0 0 0,-9 8-1008 0,9-8-208 0,0 0-32 0,-8 2-16 15,8-2 32-15,0 0 0 0,-9 4 0 0,9-4 0 16,0 0-16-16,0 0 0 0,0 0 0 0,0 0 0 16,0 0-192-16,0 0-32 15,-7 1-16-15,7-1 0 0,0 0-80 0,0 0-16 16,0 0 0-16,0 0 0 0,0 0-240 0,10-4-48 0,0 2-16 0,3-2 0 16,1 0-160-16,2 2-48 0,3-1 0 0,3-1 0 15,2 0-144-15,2-2-16 0,0 1-16 0,2 1 0 16,4 0-160-16,1 1 0 0,3-1 0 15,2 1 128-15,4 2-128 0,0 0 0 0,3-1 0 0,3 1 0 0,0-1 0 16,3 0 0-16,-2 2 0 0,1-2 0 16,-1-1 0-16,2 1 0 0,3-1 0 0,3 3 0 0,4 3 0 0,0 1 128 15,-1 1-128-15,-3-2 0 0,0 0 0 16,0 2 0-16,4 4 0 0,5-1 0 0,4 3 0 0,1-2 0 16,1 1 0-16,0-2 0 0,-1 1 0 0,-1-3 0 15,-2 4 128-15,1-2-128 0,3 1 128 0,-6-6-128 16,-5 0 192-16,-3-3-64 0,-6-3-128 0,0 1 0 15,-3-6 0-15,0 4 0 0,0 2 0 0,-2 1 0 16,-2-1 0-16,-3-1 0 0,-4-4 0 0,-3 2 0 16,-3 0 0-16,-6-1 0 0,-3 2 0 0,-4 1 0 15,-2 2 128-15,-3-1-128 0,-3 0 0 0,-11 2 0 16,10-2 0-16,-10 2 0 0,9 1 0 0,-9-1 0 16,0 0 0-16,0 0 128 0,0 0 0 0,0 0-128 15,-5 9 192-15,-4 0-64 0,-2-4 64 0,-3 0 16 16,-4 1 0-16,-5-1 0 0,-2 0-80 0,-6-1 0 15,-4-5-128-15,-4 4 192 0,-1 2-192 0,-3-2 0 16,-3-1 128-16,3 2-128 0,-3-3 0 0,-1 4 128 16,-1 1-128-16,-5-2 0 0,-1-4 128 0,-5-1-128 15,-6 0 0-15,1 2 144 0,-2 1 16 0,1 2 0 16,2 2 0-16,-4-3 0 0,-7-3 0 0,-2-3 0 0,-4 0 0 0,1 0 0 16,0 6-32-16,-2-2-128 0,-3-1 192 0,-2-1-64 15,-3-3-128-15,5 3 128 0,5-1-128 0,5 4 128 16,3 3 80-16,5-3 16 0,0-2 0 0,6 0 0 15,7 3-96-15,3-1 0 0,4 1-128 0,4 2 192 16,1 3-192-16,4-3 0 0,4 4 0 0,2-4 0 0,2-4 0 16,3 1 0-16,4 0 0 0,4-2 0 15,4 1 0-15,4 0 0 0,10-1 0 0,0 0 0 0,0 0 0 0,0 0 0 16,0 0 0-16,0 0 0 0,14-5 0 0,3 1-128 16,4-1 128-16,5-2-160 0,6-6-32 0,6 3-16 15,7-2 0-15,9 5 0 0,13-1 80 16,8 2 128-16,6-2-208 0,9-2 80 0,2 4 128 0,11-3 0 15,5 4-144-15,2-1 144 0,0 0 0 0,1 5 0 0,3 2 0 0,0-1 0 16,-2-5-144-16,-3 3 144 0,-2-1 0 16,1 3 0-16,1 3 0 0,-6-2 0 15,-7-4 0-15,0 3 0 0,0 4 0 0,-2-3 0 0,-4-1 0 0,-6-1 0 16,-7 0 128-16,-2 1-128 0,-4 1 0 0,-1 0 0 16,-1 2 0-16,-4-1 0 0,-7 1 0 15,-6 1 0-15,-7-6 0 0,-3-1 128 16,-8 1-128-16,-3 4 0 0,-6 3 0 0,-5-1 0 0,-6-2 128 0,-3 1-128 15,-11-3 0-15,0 0 0 0,0 0-144 0,0 0 144 16,-11 1-192-16,-1 0 48 0,-5 2 16 0,-1 1 0 16,-2-1 128-16,-3 0 0 0,-1-2 0 0,-4 0 0 15,-4 2 0-15,-3-2 0 0,-3-2 0 0,-3 0 0 16,-2-1 0-16,-4 1 0 0,-2 2 0 0,-2-1 128 16,1 0-128-16,-8 3 176 0,-3 0-176 0,-12-3 192 15,-9-3-192-15,-4 2 128 0,-4-1-128 0,-9 4 128 16,-7 5-128-16,-8-3 0 0,-10-4 0 0,-5 0 0 0,-9-2 0 15,-3 2 0-15,0 1 0 0,-4 1 0 0,-6-2 0 16,4 4 0-16,3 1 0 0,3 3 0 0,2-5 240 0,11 3-48 16,11 1 0-16,6 1 0 0,5 4-64 0,9-4-128 15,8 1 176-15,14-2-176 0,11 0 0 0,15-2 0 16,11 2 0-16,11-1 0 0,11-2 0 0,16-4 0 16,0 0 0-16,17 2-144 15,14 1-320-15,13-3-64 0,14-4-16 0,14 3 0 16,14 0 16-16,7-4 0 0,1-3 0 0,13 3 0 15,6 0-1264-15,3 0-256 0,-2-4-64 0,3-3-12672 0</inkml:trace>
  <inkml:trace contextRef="#ctx0" brushRef="#br0" timeOffset="50388.64">23427 1884 2751 0,'0'0'256'0,"0"0"-256"0,0 0 0 0,0 0 0 16,0 0 1120-16,-9-1 176 0,0 0 48 0,9 1 0 16,-9-3-512-16,3 1-80 0,6 2-32 0,-10-2 0 15,2 2 400-15,8 0 80 0,-11 0 16 0,2 4 0 16,0-1-272-16,2-1-48 0,7-2-16 0,-10 5 0 16,0-1-144-16,0 4-32 0,-2-4 0 0,2 1 0 15,0 0-192-15,2-1-32 0,8-4-16 0,-8 1 0 0,8-1 64 0,0 0 16 16,0 0 0-16,0 0 0 0,0 0-32 0,0 0 0 15,0 0 0-15,0 0 0 0,0 0-112 0,0 0-16 16,0 0-16-16,10-1 0 0,1-2-112 0,2-1 0 16,1 2-16-16,4 1 0 0,2-1-80 0,3 2-16 15,2 0 0-15,3 0 0 0,3-1-144 0,1 0 160 16,1-2-160-16,0 3 160 0,5 0 32 0,-3 1 0 16,1-1 0-16,1 0 0 0,1-1 0 0,1 2 0 15,3 2 0-15,2 0 0 0,0-2-64 0,3 1-128 16,1 2 192-16,-3 0-64 0,-2 0-128 0,0 2 192 15,1 2-192-15,-4-3 192 0,0 2-192 0,2 0 0 16,-1-2 0-16,7 1 0 0,-1-1 128 0,3-1-128 16,0 0 0-16,-2 1 128 0,-1-1-128 0,0-2 128 15,0 0-128-15,0 0 128 0,-3 0-128 0,3-1 0 16,0-1 144-16,1 1-144 0,3-1 0 0,-2 1 144 16,-2 2-144-16,-1-2 0 0,-1-1 160 0,-2 1-160 0,-1-1 128 15,-13 0-128-15,2 0 192 0,2 0-32 0,1 2-16 0,4-2 0 16,2 0-144-16,4 0 128 0,-1-2-128 15,0 1 128-15,1 0-128 0,-4-3 0 0,1 2 144 0,-2-2-144 16,-2 0 0-16,0 0 128 0,1-2-128 0,0 2 0 16,-1 1 0-16,0 0 128 0,3-3-128 0,-4 3 0 15,0 0 0-15,1 2 0 0,-3 1 0 0,-1 0 0 16,0 0 0-16,-1 2 0 0,-1 2 0 0,-3 1 0 0,-1-2 0 16,1-1 0-16,-2 0 0 0,-1-2 0 15,1 0 0-15,-3 0 0 0,-2 0 0 0,0 0 128 16,-4 0-128-16,0 0 0 0,-2 0 0 0,-1-2 0 0,-1 1 0 0,0 0 0 15,-1-2 0-15,-2 1 128 0,1 0-128 0,-3 2 0 16,1-1 0-16,-2 0 128 0,-7 1-128 0,0 0 144 16,0 0-144-16,0 0 160 0,0 0-32 0,0 0 0 15,0 0 0-15,-4-4 0 0,-4 2 16 0,1-1 0 16,-9 2 0-16,0-1 0 0,-2 2-144 0,-4 0 0 16,-2 0 144-16,-4 0-144 0,-2-2 0 0,-4 1 0 15,-3-2 0-15,-4 2 128 0,-5-2-128 0,-5 2 0 16,-5 0 0-16,-3 1 128 0,-4 0-128 0,-1 1 0 15,-5 2 0-15,-5-1 0 0,-5-2 0 0,-3 1 0 16,-5 2 0-16,-32 3 0 0,13-2 0 0,7 0 0 0,3-2 0 0,3 4 0 16,1-3 128-16,7 0-128 15,6 1 128-15,8-2-128 0,6 2 0 0,3-1 144 16,1-2-144-16,5-1 0 0,4 0 0 0,5 0 0 16,5 0 0-16,4 0 0 0,1-1 0 0,4-1 0 15,0-3 0-15,6 1 0 0,2 1 0 0,1 1 0 0,-1 0 0 0,3-3 0 16,0 1 176-16,-1 0-176 0,-2 0 160 15,-2 0-160-15,-1-1 0 0,-1 3 128 0,0-1-128 0,-2 2 0 16,3-2 0-16,1 1 0 0,2-2 0 16,0 3 0-16,-1 0 128 0,-1-1-128 0,-1 0 0 0,2 1 0 15,-1-1 0-15,-2 2 0 0,-3 0 0 0,2 0 0 16,-1 2 0-16,-5 0 0 0,1 1 0 0,-3-1 0 16,0 2 0-16,1-2 0 0,1 1 0 0,2 1 0 15,-3 0 0-15,5 2 0 0,3-1 0 0,2 3 0 0,2 1 0 16,1-3 0-16,5 3 0 0,1-4 0 0,0 1 0 0,4 1 0 15,3-4 0-15,3 3 0 0,8-6 0 0,0 0 0 16,0 0 0-16,0 0 0 0,0 0 128 0,0 0-128 16,10 6 0-16,5-4 0 0,6 0 144 15,4-4-144-15,3 1 128 0,5-1-128 0,5-2 0 0,7 1 128 16,6-1-128-16,5 3 0 0,6-1 0 0,3-1 0 16,1-1 0-16,1 1 0 0,3-1 0 0,3 0 0 15,3-2 0-15,3 2 0 0,1 0 0 0,1 3 0 16,0-3 0-16,3 1 0 0,0-1 128 0,3 2-128 15,-1-2 0-15,0 3 128 0,1 0-128 0,-1-1 0 16,1 0 144-16,-1 0-144 0,1 4 128 0,-5 0-128 16,-3 2 160-16,-23 0-160 0,5 2 176 0,6 1-176 15,6 0 192-15,-2 3-192 0,-4-2 160 0,0 1-160 16,-3-3 128-16,-1 3-128 0,-5-1 128 0,-2 1-128 16,-3-4 0-16,-4 1 128 0,-1-1-128 0,-5-1 0 15,-2-1 0-15,-4-2 0 0,-3 0 128 0,-1 0-128 0,-2 1 128 16,-5-2-128-16,-2 0 160 0,-2 1-160 0,-4 0 192 15,-2 1-192-15,-3-2 192 0,-1 0-64 0,-2 0 0 0,0 0-128 16,-10 0 208-16,0 0-64 0,0 0-16 0,0 0 0 16,0 0 0-16,0 0-128 0,0 0 192 15,0 0-64-15,0 0-128 0,6 0 128 0,-6 0-128 0,0 0 128 16,0 0-128-16,0 0 0 0,0 0 0 0,0 0 0 16,0 0 0-16,0 0 0 0,0 0 128 0,0 0-128 15,0 0 0-15,0 0 0 0,0 0 0 0,0 0 0 0,0 0 0 0,0 0 0 16,0 0 0-16,0 0 0 0,0 0 0 0,0 0 0 15,0 0 0-15,0 0 0 0,0 0 0 0,7-2 0 16,-1 1 0-16,-6 1 0 0,0 0 0 0,0 0-256 16,0 0 48-16,0 0 0 15,0 0-2672-15,0 0-512 0</inkml:trace>
  <inkml:trace contextRef="#ctx0" brushRef="#br0" timeOffset="52328.47">23239 8325 1839 0,'-9'1'160'0,"-3"2"-160"0,0 2 0 0,-2 0 0 16,-2-5 3040-16,1-1 576 0,-3-2 112 0,1 3 32 15,-4 4-1712-15,1-3-320 0,-3-1-80 0,0 1-16 16,-1 3-480-16,-1 3-80 0,-2-2-32 0,3 0 0 16,0-3-288-16,-1 2-64 0,3 0-16 0,4-2 0 15,1 1-160-15,6 0-16 0,2-3-16 0,9 0 0 16,0 0 0-16,0 0 0 0,0 0 0 0,11 2 0 15,6-1-32-15,8 2-16 0,7-2 0 0,9-1 0 16,6 0-80-16,6 0-16 0,4-1 0 0,6-4 0 0,4-2-208 0,9 1-128 16,7 1 160-16,3 2-160 0,2 3 0 0,0-1 128 15,-4-1-128-15,3-1 0 0,7 2 0 0,-3 1 0 16,-1 0 0-16,-2 1 0 0,-2-1 128 0,2 3-128 16,2 3 0-16,-2-1 0 0,-2-2 192 0,-3-2-64 15,-3-1-128-15,0 2 192 0,-1 5-192 0,-2-1 176 16,1-2-176-16,-10-1 160 0,-5 2-32 0,-21 0-128 15,2 0 192-15,3 0-64 0,2-1-128 0,1 2 192 16,4-1-192-16,-2 1 192 0,-3 1-192 0,-2-3 128 16,-2-3-128-16,-3 0 128 0,-4-1-128 0,1-1 0 15,-3 0 144-15,-5 1-144 0,-3 0 0 0,-4 1 144 0,-4-1-144 16,-3 0 0-16,-5-1 176 0,-3 1-176 16,-9 0 160-16,0 0-160 0,0 0 336 0,-2-5-16 15,-4-3-16-15,-5 4 0 0,-5 3-112 0,-2 0-32 16,-1 1 0-16,-5-2 0 0,-3 1-160 0,-2 0 192 15,-7-1-192-15,-2 0 192 0,-5 1-192 0,-4-1 192 0,-4 1-192 16,0 0 192-16,-5-3-16 0,-24 3 0 0,5 0 0 16,-1-1 0-16,-6 2-176 0,-3-1 160 0,-5-3-160 0,-3 4 160 15,3 4-160-15,-5-1 0 0,-8-5 0 0,0 4 0 16,-2 0 0-16,1 2 0 0,-3 3 0 0,-2-3 0 16,-5-1 0-16,4 1 128 0,6 5-128 0,2-4 0 15,2-3 0-15,5 1 0 0,7 1 0 0,10 3 0 16,8 0 0-16,6 1 0 0,1-4 0 0,5-1 0 0,2-3 0 0,8 0 128 15,4-1-128-15,8 1 0 0,5 0 0 0,7 0 0 16,6-2 0-16,5 1 0 0,5-2 0 0,8 3 0 16,-3-8 128-16,3 8-128 0,0 0 0 0,9-6 0 15,9 3 0-15,10-4 0 0,8 1 0 0,12 2 0 16,7-4 0-16,10 3 0 0,6-1-160 0,11-2 160 16,9 5 0-16,14 0-144 0,5-2 144 0,8 0 0 15,2 0 0-15,6 5 0 0,5 2 0 0,-3 2 0 16,-3 0 0-16,0-1 0 0,1-1 0 0,-6-1 0 15,-8-1 0-15,-2 2 0 0,0 0 0 0,-9 1 0 16,-9-2 0-16,-31-1 0 0,2-1 0 0,1-1 0 16,-1 2 0-16,0 2 0 0,-4 1 0 0,-3-1 0 15,-5-2 0-15,-6 0 128 0,-6 1 0 0,-6 0 0 0,-5 1 0 16,-5-1 0-16,-6-2-128 0,-5 1 144 16,-4 0-144-16,-8 0 160 0,0 0-32 0,0 0-128 15,-8 0 192-15,-7 1-64 0,-4-1-128 0,-7 2 160 16,-14-3-160-16,-7 1 160 0,-8-1-160 0,-5 1 0 0,-2 2 144 15,-7 1-144-15,-7-3 192 0,-9-3-16 0,-8 1-16 16,-40 2 0-16,8-1 64 0,1 1 16 0,-6-2 0 16,3 4 0-16,2-1-96 0,-3 0-16 15,-4-2 0-15,2 5 0 0,4 5-128 0,2-3 0 0,0 0 0 0,7-1 0 16,9-3 0-16,12 0 0 0,11 1 128 0,10 1-128 16,8-2 0-16,13 2 0 0,8-4 0 0,14-3 0 15,12 6 0-15,11-3 0 0,9 0 0 0,14 1 0 0,11 2 0 0,16-2-224 16,10-2 48-16,10-2 16 0,11-3 160 0,14 3-128 15,11 3 128-15,9-2-128 16,6-5 128-16,10 0 0 0,9 2 0 0,2 1 0 0,3-3 0 0,3 5 0 16,1 2 0-16,-42-1-128 0,4-3 128 0,9 3 0 15,1-1 0-15,-3 1 0 0,-3-4 0 0,-7 1 0 16,0 3 0-16,-5 0 0 0,-2-2 0 0,-7 2 0 16,-5 0 0-16,-8-1 0 0,-6 1-144 0,-6 0 144 15,-5-2-160-15,12 7 160 0,-16 0-304 0,-14-2 48 16,-13 2 0-16,-12-1 0 15,-12-3-320-15,-8 6-64 0,-11-2-16 0,-10-2 0 16,-13 2 64-16,-14 3 16 0,-15-2 0 0,-16-4 0 16,-15-1 96-16,-6 0 32 0,-4 0 0 0,-10 1 0 0,-11 0 256 0,0 3 48 15,2 3 16-15,-2-5 0 0,-5-2 384 0,8 3 96 16,3 4 16-16,8 1 0 0,-1-7-48 0,15 4 0 16,9 5 0-16,11-2 0 0,9 1-192 0,10-4-128 15,9-1 160-15,7 2-160 0,7 1 128 0,11-1-128 16,9 0 0-16,10-2 0 0,13-4 0 0,0 0 0 15,21 1 0-15,12 2 0 0,14-3 0 0,9-3 0 0,9 0 0 0,13-2 0 16,14 2 0-16,10-2 0 16,3-1 0-16,4 2 0 0,-3 4 0 0,8 2 0 0,6 0 0 0,-10-4 0 15,-4-4 0-15,-2 2 0 0,3 3 0 0,-7 0 0 16,-4-3 0-16,-10-4 0 0,-7 0 0 0,-7 0 0 16,-4 4 0-16,-6 1 0 0,-6-2 0 0,-10 0 0 0,-9 0 128 15,-11 2-128-15,-9 0 0 0,-17 3 0 0,0 0 176 0,-14-7-176 16,-15 2 192-16,-17 1-192 0,-15 1 160 15,-13 3-160-15,-9 5 128 0,-16-4-128 0,-16-2 0 0,-7 1 0 16,-3 0 0-16,-8 0 0 0,-10 3 0 0,3 5 192 16,2-2-192-16,2 1 192 0,4-2-48 0,15 1 0 15,15 2 0-15,18 2 0 0,15-4-16 0,19 5 0 16,17-5 0-16,13 2 0 0,13-3-128 0,7-5 0 16,24 6 0-16,9 3 0 15,6-3-1152-15,11 4-320 0,10-1-64 0,11 1-14592 0</inkml:trace>
  <inkml:trace contextRef="#ctx0" brushRef="#br0" timeOffset="67680.07">7897 11881 11967 0,'0'0'528'0,"0"0"112"0,0 0-512 0,0 0-128 0,0 0 0 0,13 2 0 0,-13-2 2176 0,0 0 416 15,0 0 80-15,0 0 16 0,0 0-1344 0,0 0-272 16,0 0-48-16,0 0-16 0,0 0-80 0,0 0-16 15,0 0 0-15,0 0 0 0,0 0-144 0,0 0-48 16,-2-4 0-16,-3 1 0 0,-4-3-176 0,-3 2-32 16,0-1-16-16,-2 0 0 0,-2-3 16 0,-4 1 16 15,0-3 0-15,-2 2 0 0,-2-4-48 0,1 5-16 16,0-3 0-16,0-1 0 0,0-1-80 0,-1-1-32 0,-3 3 0 16,0-4 0-16,-3-3-16 0,0 2 0 0,-2 2 0 15,-2 3 0-15,-3-1-16 0,-1 2 0 0,-3-4 0 0,-2 2 0 16,-2-1-16-16,1-2-16 0,1 0 0 0,-2 4 0 15,-1-1-144-15,1-3-16 0,-2 1-128 0,-2 4 192 16,-3-2-192-16,-1 1 0 0,-3-4 128 0,2-3-128 16,2 2 0-16,3 1 0 0,-1 2 128 0,4 0-128 15,1 0 0-15,-2 5 128 0,-2-4-128 0,-3 5 0 16,-2 0 128-16,0-2-128 0,2 2 0 0,4-3 0 16,1 4 128-16,-2 1-128 0,0 1 0 0,1-2 0 15,0 3 0-15,-1-3 128 0,-3 1-128 0,0-2 0 16,1 0 0-16,-1 1 0 0,5 0 0 0,1-1 0 15,0 1 0-15,3 2 0 0,1-2 0 0,-1 1 0 0,-2 1 0 0,2 0 0 16,0 2 0-16,0-1 0 0,-2 2 0 0,3 0 0 16,0 2 0-16,0-1 0 0,-1 3 0 15,1 2 0-15,1-2 0 0,0 1 0 16,-3 1 0-16,0 2 0 0,-4-3 0 0,4 2 0 0,-1-1 0 16,3-4 0-16,-2 2 0 0,6 0 0 0,3 2 0 0,-1-1 0 15,-2 2 0-15,5 0 0 0,1-1 0 0,-1 2 0 16,-3-1 0-16,1 2 0 0,-1 0 0 0,1-2 0 15,-3 0 0-15,1 0 0 0,0 5 0 0,1-2 0 16,1 0 0-16,-1 3 0 0,-1-3 0 0,3 3 0 16,2 3 0-16,0-2 0 0,1-2 0 0,3 1 0 15,-2 3 0-15,1-1 0 0,2-2 0 0,-1 3 0 16,-1-1 0-16,1 2 0 0,3 0 0 0,-2 0 0 16,3 2 0-16,1 0 0 0,3-1 0 0,1-1 0 15,1-2 0-15,1 2 0 0,5-2 0 0,-1 1 0 0,0 1 0 0,2-1 0 16,1 0 0-16,-1 0 0 0,3 2 0 15,1 1 0-15,2 0 0 0,1 1 0 0,0-2 0 0,3 0 0 16,0 0 0-16,1 1 0 0,0 2 0 0,0-1 0 16,0 0 0-16,4 0-128 0,-2 1 128 0,6-1 0 15,-2 0 0-15,3 2 0 0,3 1 0 0,-1 1 0 16,-1-1 0-16,3-2 0 0,1-2 0 0,1 2 0 16,0 0 0-16,4 1 0 0,2-2 0 0,2-1 0 15,1-1 0-15,3 0 0 0,1 0 0 0,2-2 0 16,1 1 0-16,0-3 0 0,2-1 0 15,2-1 0-15,-1-2 0 0,0 2 0 0,2 1 0 0,3-5 0 16,2 3 0-16,1-2 0 0,1 2 0 0,4 0 0 16,3-4 0-16,-1 0 0 0,1 1 0 0,-1-4 0 15,-1-2 0-15,1 0 0 0,3-1 0 0,2 1 0 0,0 4 0 16,5-4 128-16,0-2-128 0,0 0 0 0,-2 1 0 16,-2 1 0-16,-1-1 0 0,1 0 0 0,1 0 0 0,3 2 0 15,0 2 0-15,4-2 0 0,-2-3 0 0,-3 1 0 16,-3 0 0-16,-1 0 0 0,2 2 0 15,1 1 128-15,1 1-128 0,1-1 0 0,4-3 0 0,-2 3 0 16,-3 0 0-16,-1 1 0 0,-1-2 0 0,0-1 0 16,0 0 0-16,1 0 0 0,1-2 0 0,0 0 0 15,2 0 0-15,-3-2 0 0,-4 4 0 0,0-4 0 16,-3 0 0-16,2 0 0 0,-3 0 128 0,0-3-128 16,3 2 0-16,1-1 0 0,-1 2 0 0,-1-3 128 0,-4-2-128 15,0 2 0-15,-2-5 0 0,0 1 0 16,-3 6 0-16,0-6 0 0,0 1 128 0,1-2-128 0,0 2 0 0,0-2 0 15,1 2 0-15,-4-2 0 0,0 3 0 0,-3-5 0 16,-2 2 0-16,-1-1 0 0,2 2 0 0,-4 0 0 16,-4-5 0-16,-2 0 0 0,0 0 0 0,-1 0 0 15,1-1 0-15,-3 1 128 0,1-2-128 0,-3 1 0 16,0 1 0-16,-1-4 128 0,-2-2-128 16,-2-2 0-16,-3 2 144 0,-1-2-144 0,-2 1 128 0,-3-1-128 15,-2 1 0-15,-1 0 128 0,-3 1-128 0,1-2 0 16,-2 5 128-16,0-6-128 0,-3-3 0 0,1 3 128 15,-3-1-128-15,-2-1 0 0,0 1 0 0,-2-3 0 16,0 3 0-16,-3-3 128 0,1 2-128 0,-6-1 0 16,-4-4 128-16,3 3-128 0,-2 0 0 0,-1 4 128 15,1-3-128-15,-2 4 128 0,1 1-128 0,-2 0 128 16,-1-2-128-16,-2 4 0 0,-2 3 144 0,-2-1-144 0,-3 1 0 16,-3 3 144-16,-3-1-144 0,-3 1 0 0,-3 1 128 0,0-2-128 15,-1 0 0-15,-1 2 0 0,0 3 0 16,0-2 0-16,-2 1 0 0,1 0 0 0,-3 4 128 0,-2-1-128 15,-2 0 0-15,-1 5 0 0,0-1 0 0,3 2 0 16,3 2 0-16,0 2 0 0,-1-2 128 16,1 4-128-16,1 5 0 0,-2-2 0 0,0 2 0 0,0-2 0 15,1 2 0-15,1-2 0 0,3 3 0 0,3 2 0 16,0 1 0-16,1 5 0 16,1 2-1312-16,-1 2-160 0,3 1-48 15,-2 3-16784-15</inkml:trace>
  <inkml:trace contextRef="#ctx0" brushRef="#br0" timeOffset="69582.67">1149 6873 7359 0,'0'0'320'0,"-9"-1"80"0,9 1-400 0,-10-1 0 0,1-3 0 0,9 4 0 15,0 0 2224-15,0 0 352 0,0 0 80 0,0 0 16 0,-1-10-1520 0,1 10-288 16,4-12-64-16,2 3-16 0,0 4-496 0,5-1-96 15,3 2-32-15,0 2 0 0,1 0-160 0,0 1 0 16,5 0 144-16,5 1-144 0,1 2 224 0,3 0-32 16,3-2 0-16,1 1 0 0,3 1 16 0,-2 1 0 15,-1 2 0-15,0-2 0 0,0-3-208 0,-1 1 144 16,-4 1-144-16,3-2 128 0,-1 0-128 0,-2 2 0 16,-3-1 144-16,2 0-144 0,0 1 0 0,0 0 128 15,-1 3-128-15,-2 0-9952 0</inkml:trace>
  <inkml:trace contextRef="#ctx0" brushRef="#br0" timeOffset="70235.87">1084 9646 7359 0,'0'0'656'0,"0"0"-528"0,-4 10-128 0,4-1 0 15,0 5 1232-15,3-6 224 0,-3-8 32 0,8 13 16 16,3 0-928-16,3-5-176 0,4 0-32 0,2-2-16 16,4-1-96-16,7 2-32 0,6-2 0 0,5 2 0 15,5 0-96-15,5-2 0 0,4 2-128 0,-2-2 192 0,0-1-192 0,-2-2 144 16,-3 2-144-16,4 1 128 15,-1 0-128-15,1-1 0 0,0 0 0 0</inkml:trace>
  <inkml:trace contextRef="#ctx0" brushRef="#br0" timeOffset="126806.93">7848 11750 9215 0,'0'0'400'0,"0"0"96"0,0 0-496 0,0 0 0 0,0 0 0 0,0 0 0 16,-8-3 2336-16,8 3 368 0,-9-5 80 0,1-1 16 16,-6 3-2032-16,-2-4-416 0,-3 3-80 0,-1-1-16 15,-3-1 192-15,1-3 48 0,-1 2 0 0,1-4 0 16,-3 0 368-16,1 1 80 0,0-4 16 0,-3 1 0 15,-1-3-192-15,1-2-48 0,-1 2 0 0,-3 1 0 16,-3 0-224-16,-4 0-48 0,-6-3-16 0,0-1 0 16,-2 0-240-16,0 1-32 0,1 0-16 0,-2 0 0 15,-3 1-144-15,-1 0 128 0,-1 4-128 0,-4 2 128 16,-5-3 16-16,-1 0 0 0,2 1 0 0,-1 2 0 16,5-4 128-16,0 2 32 0,-1-1 0 0,-1 2 0 15,-3 0-304-15,-3 0 0 0,-1 1 128 0,3-1-128 16,3 5 0-16,2-3 0 0,1 1 128 0,0 0-128 15,-1 2 0-15,-3 1 0 0,-4 2 0 0,-3 3 0 16,1 0 0-16,-1 2 0 0,2 2 0 0,0-1 0 0,-1 4 0 0,-1-2 0 16,-7 1 192-16,8 0-192 0,2-2 384 0,5-3-48 15,2-1 0-15,6-1 0 0,4-1-144 0,1 1-16 16,0 0-16-16,3 1 0 0,0-1-160 0,2 1 0 16,-3 1 0-16,4 0 128 0,2 0-128 0,1 3 0 15,0-2 0-15,0 6 0 0,1 1 0 0,-1 5-144 16,-1-3 144-16,-4 1 0 0,-2 3-176 0,-1 2 176 15,-1-1-160-15,0 1 160 0,0 1 0 0,3 1-144 16,1 0 144-16,3 2 0 0,1 4 0 0,0-1-128 16,4 0 128-16,4 1 0 0,-1-1 0 0,2 0 0 0,-1 2 0 0,0-2-128 15,1 0 128-15,1 0 0 0,-1 0 0 0,1-2-128 16,0 2 128-16,1 4 0 0,1-3 0 16,-1-1 0-16,3 1 0 0,1-2 0 0,4 0 128 0,-1 3-128 15,-3-1 0-15,0 1 0 0,2 2 0 0,4-3 0 16,0 3 0-16,2-3 0 0,1 1 0 0,2 2 0 15,1-2 0-15,2 2 0 0,0-5 0 0,2 1 0 16,3 1 0-16,1 0 0 0,2-1 0 0,4 1 0 16,2-4 0-16,2 1 0 0,2-2 0 0,0 2 0 15,2 0 0-15,3 1 0 0,3 0 0 0,1-2 0 16,0 1 0-16,1-2 0 0,1-1 0 0,2 1 0 16,3 1 0-16,0-1 0 0,3-4 0 0,4 3 0 15,3 9 0-15,1-4 0 0,3 0 0 0,1 1 128 0,5-3-128 0,-1 1 0 16,1 5 0-16,3-4 0 15,4-2 0-15,5-2 0 0,7-5 0 0,-2-1 128 0,5-4-128 0,-2 0 144 16,-2-4-144-16,-2-1 160 0,-2-2-160 0,1 1 0 16,0 2-160-16,0-3 160 0,-1 0 0 15,1 0 0-15,-1-1 0 0,-1 2 0 0,-1-1 0 0,-1 1 0 16,0-2 0-16,3-1 0 0,3 2 0 0,3 0 0 16,1-1 0-16,0 1 0 0,-3-4 0 0,4 2 0 15,1-1 128-15,7 1-128 0,5 0 0 0,0 0 0 16,0 1 0-16,-1-1 0 0,0 0 0 0,2 2 0 15,3-2 0-15,0 0 0 0,-3 0 0 0,-2-2 0 16,-4 2 0-16,0-2 0 0,0-1 128 0,2-2-128 16,5-1 0-16,-6 1 0 0,-6-3 0 0,-2 2 0 15,-5-3 0-15,0 0 0 0,-4 0 144 0,4 0-144 16,0-4 0-16,-2 5 144 0,-6-5-144 0,-2 1 192 0,-3 1-192 0,-3-4 192 16,-5 1-192-16,-2 0 0 0,1 1 0 0,0-1 128 15,3-2-128-15,-3 0 0 0,-4 0 0 0,-2-1 128 16,-2-1-128-16,-5 1 0 0,-2-1 0 0,-7-1 0 15,-3-2 128-15,-3 2-128 0,-3-1 0 0,-1 1 128 16,-2 0 80-16,-4-1 16 0,0-6 0 0,-1 2 0 16,-3-3 224-16,-3-1 32 0,1-3 16 0,-4-4 0 15,-2 1-256-15,-1-3-48 0,-1-2-16 0,-3-5 0 16,-4 1-176-16,-2 3 0 0,-2-4 0 0,-1 2 0 16,-1 2 0-16,-3-3 0 0,-5 2-176 0,-1 1 176 15,-2-3 0-15,-2 4 0 0,-1 2 0 0,-5 1 0 16,-3 3 0-16,-4-2 0 0,-2-1 0 0,-2 2 176 15,-5 2-176-15,2 0 128 0,1 0-128 0,3 3 128 16,2 3-128-16,0 1 0 0,-1-3 0 0,-3 6 0 0,-2-3 0 0,-3 4 0 16,-1 2 0-16,0 1 0 0,1 1 0 15,2 2 0-15,-1 4 0 0,0 1 0 0,-2 4 0 0,-5-4 0 16,-6 1-128-16,2 1 128 0,3 4 0 0,2 1 0 16,3-4 0-16,0 5 0 0,-3 4-128 15,0 0 128-15,1-2 0 0,3-4 0 0,3 0 0 0,2 1 0 16,3 3 0-16,1 2 0 0,1-2 0 0,0 4 0 15,0 1-144-15,-2 0 144 0,-3 3 0 0,0 1 0 16,1-4 0-16,2 6 0 0,2-1-176 0,0 3 176 16,0 2-160-16,2 1 160 0,-5-4-160 0,1 4 160 15,-3-2-160-15,1 1 160 0,1 3 0 0,0-2 0 16,5 1-128-16,-5-1 128 0,1 2 0 0,-2 0 0 0,-1 0 0 0,-2 1-144 16,-3 0 144-16,0 1 0 0,1 3 0 0,4 5 0 15,1-4 0-15,3 3 0 0,0-3 0 0,0 5-128 16,-1-1 128-16,-1 3 0 0,0-5 0 0,0 3 0 15,5 3 0-15,3-4 0 0,3 0 0 0,1 1 0 16,0-1 0-16,2 4-128 0,1-3 128 16,1 1 0-16,1 1 0 0,4 2-128 0,5-1 128 0,0-3 0 15,3 2 0-15,3-1-160 0,4 1 160 0,7-1 0 16,3 0-192-16,4-2 192 0,4 2-192 0,4 2 192 16,3-5-224-16,5 2 64 0,5-2 16 0,3 1 0 15,6-6 0-15,4 6 0 0,6-3 0 0,0-1 0 16,4-1-16-16,2-2 0 0,2 1 0 0,5 1 0 15,4 3-32-15,5-1 0 0,6 2 0 0,1-5 0 16,-2 1 0-16,1-4 0 0,-2-2 0 0,4-2 0 0,3-2 192 16,6 0-192-16,9-1 192 0,-1-1-192 0,-1-4 192 0,5-2 0 15,3-5-144-15,6 1 144 0,9 2 0 0,-1-2 0 16,0-1 0-16,8 0 0 0,6-1 0 0,-2 2 0 16,-6 1 0-16,1 1 0 0,1 0 0 0,-3-1 0 15,-2 2 0-15,-4-4 0 0,-4-4-208 0,0 0 16 16,3-2 16-16,-7-7 0 0,-4-1 176 0,-5 0-128 15,-3-4 128-15,2 2-128 0,2-1 128 0,-1-2 0 16,-5-4 0-16,-6 2 0 0,-1-2 0 0,-8 1 0 16,-1-1 0-16,-4-2 0 0,-3-4 0 0,-5 0 0 15,-7-3 0-15,-5 3 128 0,-7 3-128 0,-3 2 128 16,-6-1-128-16,-1 4 128 0,-7 3-128 0,-4 2 0 16,-1 2-128-16,-4 4 128 0</inkml:trace>
  <inkml:trace contextRef="#ctx0" brushRef="#br0" timeOffset="130959.58">9231 11993 20271 0,'0'0'1792'0,"-6"-9"-1424"15,0-3-368-15,4 3 0 0,-3-1 576 0,1 2 64 0,0-2 0 0,0 1 0 16,-1-3-464-16,-1 1-176 0,0 2 128 0,-2-4-128 16,-1-1 848-16,0 3 96 0,0-3 16 0,0 3 0 15,0 2 48-15,2-2 16 0,-2 5 0 0,-1-2 0 16,-4 2-448-16,2 2-64 0,1 0-32 0,-2 4 0 15,-1 3-288-15,0 2-48 0,-1 7-16 0,-2 0 0 16,0 6-128-16,-1 4 192 0,-1-1-192 0,1 3 192 16,3 7 0-16,1 1 16 0,0-3 0 0,4 4 0 15,3 0 32-15,5 0 0 0,-1-2 0 0,7-5 0 16,0-2-240-16,2 1 0 0,1-5 0 0,1-4 0 16,4-4 0-16,-2-2 0 0,-1-2 0 0,1-3 0 15,2-7 256-15,-1-3-64 0,-1-2 0 0,2-3 0 16,-2-2 224-16,0-2 32 0,0-4 16 0,-1-1 0 15,-1 2-240-15,-1-3-48 0,0 1-16 0,-1 3 0 0,-1-1-160 16,-1 2 0-16,-2 6 144 0,-2 9-144 0,8-7 0 0,-8 7 0 16,10-2 0-16,0 7 0 0,1 6-144 0,0 4 144 15,-3 0-160-15,-1 4 160 0,2 1 0 0,1 2 0 16,-1 2 0-16,4 2 0 0,-2-5 0 0,3-2 0 16,-1-3 0-16,4-5 0 0,-1-5-208 0,3-1 48 15,0-3 16-15,4-4 0 16,3-1-2272-16,0-4-448 0</inkml:trace>
  <inkml:trace contextRef="#ctx0" brushRef="#br0" timeOffset="131325.38">9794 11860 23039 0,'-8'-3'2048'0,"-1"1"-1648"0,-1-2-400 0,0 4 0 16,-3 2 608-16,-1 1 32 0,-2-1 16 0,-2 2 0 15,0 3 384-15,-1 2 80 0,-5-1 16 0,1 3 0 16,4 0 16-16,1-1 16 0,2 3 0 0,3-3 0 16,3 2-528-16,4 0-128 0,2-4 0 0,1 3-16 15,2-2-368-15,4 1-128 0,-3-10 0 0,7 12 0 16,2-2 0-16,3 1 0 0,-1 0 0 0,2 0 0 15,-1 2 0-15,1-2 0 0,0 2 0 0,-2 1 0 16,-2-4 0-16,-4 1 0 0,-1 2 0 0,-4-1 0 16,3 2 0-16,-7 0 0 0,-6 1 0 0,-2-1 0 0,-1 4 192 0,-2-3-48 15,-3-1-16-15,1 0 0 0,-2 0 256 0,1-3 32 16,0 1 16-16,0-2 0 0,2-5-176 0,2 0-16 16,1-4-16-16,0-2 0 0,7-4-480 0,5-4-80 15,3-2-32-15,3-6-10784 16,8-2-2160-16</inkml:trace>
  <inkml:trace contextRef="#ctx0" brushRef="#br0" timeOffset="131725.57">10186 11471 27647 0,'-16'9'1216'0,"6"-3"256"0,0 5-1168 0,1 1-304 0,1 4 0 0,3 5 0 15,-1 4 960-15,2 2 144 0,0 2 32 0,1 5 0 16,-5 3-176-16,2 1-48 0,-2 4 0 0,2 4 0 16,-1 5-224-16,1-3-48 0,-1 2-16 0,1-2 0 15,1 0-432-15,-1-6-64 0,-1-3-128 0,-2-6 176 16,1-3-176-16,-1-6 160 0,1-2-160 0,2-2 160 16,-1-2 112-16,2-3 32 0,0-2 0 0,1-2 0 15,4-11 128-15,-3 7 16 0,3-7 16 0,0 0 0 16,0 0 48-16,0 0 16 0,0 0 0 0,7-10 0 15,3-2-160-15,2-3-48 0,-1-4 0 0,3 0 0 16,3-2-320-16,-1-3 144 0,3-1-144 0,2-4 0 0,2 1 0 16,2-3 0-16,-1-2 0 0,0 1 0 0,5-2 0 15,1-2 0-15,-1 0 0 0,3 0-144 0,1 0 0 0,0 6 0 16,-1-1 0-16,-3 7 0 0,1 0 144 16,-3 5-160-16,0 2 160 0,-6 7-160 0,-2 0-32 0,-2 6 0 15,-2 3 0-15,-3 2 0 16,-12-1-288-16,10 4-64 0,-4 2-16 0,-2 3 0 15,-1 4-1936-15,-3-3-400 0,-4 3-80 0</inkml:trace>
  <inkml:trace contextRef="#ctx0" brushRef="#br0" timeOffset="131878.67">10351 12012 21183 0,'0'0'944'0,"-2"14"192"0,5 3-912 0,6 2-224 0,6 1 0 16,7 2 0-16,2-4 2976 0,3-4 544 0,4 1 128 0,0-2 0 15,-2-5-2448-15,2 3-496 0,0-4-112 0,1 3-16 16,-1 2-208-16,-2-2-48 0,-2 3-16 0,-2-4-11296 16,-1 0-2256-16</inkml:trace>
  <inkml:trace contextRef="#ctx0" brushRef="#br0" timeOffset="132601.19">12509 11646 32255 0,'-30'-16'2864'0,"12"8"-2288"16,-1-5-576-16,0 2 0 0,1 1 768 0,1-3 32 16,3 2 16-16,0 2 0 0,0 0-592 0,2 4-224 0,-2 2 176 0,-2 3-176 15,-1 3 0-15,-2 3 0 0,-2 4 0 0,0 7 0 16,-1 1-144-16,0 4 144 0,1 5 0 0,1 4-144 15,-1 3 320-15,3 4 64 0,2 1 16 0,4 2 0 16,4 2 0-16,4 3 0 0,2-3 0 0,6 1 0 16,3-5-256-16,3-3 0 0,2-7 0 0,2-5 0 15,0-6 176-15,2-3-176 0,-1-5 192 0,1-2-192 16,-2-8 304-16,7-5-48 0,0-3-16 0,1-3 0 16,-2-3 192-16,3-3 32 0,1-6 16 0,1 0 0 15,-1 0-256-15,2-3-48 0,-1-2-16 0,-1-4 0 16,0 2-160-16,-3 0 0 0,-3-1 0 0,-1-5 0 15,-3 0 0-15,-3-1 0 0,-3 1 0 0,-2-1 0 16,-1 0-272-16,-1 5 64 0,0 3 16 0,0 7 0 0,-2 7-144 16,1 6-32-16,-3 9 0 0,0 0 0 0,0 0 128 15,-7 18 32-15,2 4 0 0,-1 4 0 0,-2 5 208 16,1 7-144-16,-3 8 144 0,-1 3-128 0,-1 2 128 0,-2 4 144 16,-2 2-16-16,1-2-128 0,1-3 320 0,3-8-64 15,1-6 0-15,1-6 0 0,1-7 336 0,6-3 64 16,-2-8 16-16,2-2 0 0,2-12-160 0,0 0-16 15,0 0-16-15,11 1 0 0,0-5-48 0,3-9-16 16,4-5 0-16,1-1 0 0,1-3-240 0,2 1-48 16,-1 0-128-16,1 0 192 0,0 3-192 0,-2 7 0 15,-2 1-144-15,0 5 144 0,-2 3-160 0,-1 5 160 16,1 5-160-16,-1 4 160 0,-1 6-160 0,0 4 160 0,-3 2-160 0,-1 0 160 16,1 5 0-16,-1-3 0 0,0 0-128 15,0-3 128-15,-1-4 0 0,1-1 0 0,0-1 0 16,2-8 160-16,1-2-336 0,2-4-64 0,-1-5-16 0,4-3-12624 15,1-6-2544-15</inkml:trace>
  <inkml:trace contextRef="#ctx0" brushRef="#br0" timeOffset="133090.31">13809 11534 17503 0,'-15'-6'768'0,"5"3"176"0,-1 3-752 0,-1-1-192 0,2-1 0 0,1 0 0 0,0 2 3632 0,0 4 688 16,0 1 144-16,-2 4 16 0,-4-1-3440 0,-3 6-688 16,-1 4-144-16,-3 2-16 0,-1 5 320 0,-2 5 80 15,0 5 16-15,0 10 0 0,4 2-96 0,0 6 0 16,1 4-16-16,5 2 0 0,0 0-240 0,3 5-32 16,2-7-16-16,4-5 0 0,3-7-208 0,3-3 0 15,3-5 0-15,3-8 0 0,3-4 144 0,2-6-144 0,2-2 128 0,2-8-128 16,2-2 176-16,2-4-48 0,1-1-128 0,-1-3 192 15,2-3 0-15,-4-5 0 0,-3 1 0 0,0-8 0 16,-1-1 16-16,0-1 0 0,-6-1 0 0,0-2 0 16,-3-4-32-16,-4 6-16 0,-5 4 0 0,-1 4 0 15,-1 0 160-15,-3 7 16 0,-3 3 16 0,0 2 0 16,-2 2-64-16,-2 6-16 0,-2 0 0 0,2 5 0 16,0-1-272-16,3 0 128 0,1 1-128 0,2 1 0 15,2 2 0-15,4-3 0 0,2-1-192 0,6-3 48 31,-3-10-2288-31,14 4-464 0,6-7-96 0</inkml:trace>
  <inkml:trace contextRef="#ctx0" brushRef="#br0" timeOffset="133563.07">14534 11520 28559 0,'0'0'1264'0,"0"0"272"0,-8 5-1232 0,2 6-304 16,2 3 0-16,-1 1 0 0,-1 6 1424 0,-2 2 240 15,-1 3 32-15,0 0 16 0,-1-1-496 0,0 4-112 16,0-1-16-16,1 2 0 0,0 2-320 0,1-4-80 16,1 1-16-16,2 1 0 0,0-4-352 0,2 2-80 15,2-4-16-15,2-3 0 0,3-5-224 0,1-3 0 0,0-7 0 0,-5-6-160 16,8 8 160-16,-1-4 0 15,-7-4 0-15,0 0 0 0,11-2 176 0,-11 2-48 0,7-7 0 0,-7 7 0 16,5-10-128-16,-5-2 0 0,0 12 0 0,-4-14 0 16,-2 1 0-16,-2 2 0 0,1 3 128 0,-3 1-128 15,-2 3 144-15,-1 1-144 0,-2 2 160 0,1 1-160 16,-1 0 128-16,1 3-128 0,1-2 0 0,-1 3 0 16,3 1 0-16,1 3 0 0,0-3 0 0,2 5 0 15,-2-3 0-15,1 4 0 0,0-4 0 0,3 5 0 16,-1-2 0-16,2 1-128 0,0-3 128 0,0 3 0 15,0 3 0-15,0-1-128 0,0-3 128 0,-2 4 0 16,1 0 0-16,0-1 0 0,-2 2 0 0,2-2 0 0,-2 0 0 0,2-3 0 16,-1 2 0-16,5 0 0 15,2-12 0-15,0 0 0 0,2 10 0 0,-2-10 0 16,11 14-480-16,-1-1 16 16,2-4 0-16,4 1 0 0,-1-4-976 0,1 0-192 15,1 1-32-15,1-3-9376 0,0-1-1872 0</inkml:trace>
  <inkml:trace contextRef="#ctx0" brushRef="#br0" timeOffset="134317.4">15240 11661 21999 0,'-18'-1'960'15,"9"0"224"-15,0 0-944 0,9 1-240 0,-8-4 0 0,8 4 0 0,0 0 848 0,0 0 128 16,0 0 32-16,12-3 0 0,2 1-352 0,4-1-64 15,2 1-16-15,1-5 0 0,2 0 192 0,4 0 16 0,-2 0 16 16,5 0 0-16,0-3-160 0,1 1-48 0,-1-2 0 0,1 3 0 16,-1-2 32-16,1 4 0 0,1-7 0 0,-2 5 0 15,-2-2-32-15,-1 4 0 0,-3-2 0 0,-3 3 0 16,-3 1-96-16,-3 2-32 0,-1 2 0 16,-3 4 0-16,-11-4-256 0,7 8-48 0,0 4-16 0,-4 3 0 15,-1 5-144-15,-2 7 192 0,-2-3-192 0,-1 3 192 16,-4 5-64-16,0 5 0 0,-4 5 0 0,0 0 0 15,-3 1 64-15,-1 3 16 0,0 2 0 0,-3-4 0 16,-3 2 32-16,0-3 0 0,-2-1 0 0,1 1 0 16,3-3-64-16,1 1-16 0,-2 0 0 0,5-2 0 15,-2-3-160-15,5-4 192 0,0-5-192 0,2 2 192 16,1-5-192-16,3-2 0 0,1-2-160 0,2-6 160 0,2-4-400 0,1-10 16 16,0 0 0-16,0 0 0 15,0 0-2336-15,0 0-464 0,0-15-80 0</inkml:trace>
  <inkml:trace contextRef="#ctx0" brushRef="#br0" timeOffset="134514.94">15048 12146 33167 0,'0'0'2944'0,"3"-9"-2352"0,9 1-464 0,7 3-128 0,13-3 1792 0,5 2 320 15,8 0 80-15,1-4 16 0,0-1-1808 0,1 0-400 16,2-4 0-16,1-3 0 0,2 1 0 0,5 3 128 15,4 0-128-15,-1 3 176 0,-3-3-176 0,-2 1 0 16,-3 2 0-16,-2 1 0 0,-2 3 0 0,-4 1 0 16,-3 2 0-16,-3 5 0 15,-3 6-2384-15,-4-1-464 0</inkml:trace>
  <inkml:trace contextRef="#ctx0" brushRef="#br0" timeOffset="149370.54">27464 13166 11919 0,'0'0'512'0,"0"0"128"0,0 0-512 0,-6-1-128 0,6 1 0 0,-9 1 0 15,0-1 0-15,0 3-224 0,0-2 48 0,0 2 16 16,-1 1-16-16,-2-3 0 0,0 0 0 0,2-1 0 16,-2 3 864-16,1-1 160 0,-1-1 48 0,1 2 0 15,1-2 576-15,-2 4 112 0,0-2 16 0,0 1 16 16,2-4-368-16,-2 4-80 0,1-1-16 0,0 2 0 16,-1-1-576-16,1-1-112 0,-1-1-16 0,2 1-16 15,0-1 16-15,10-2 16 0,-9 7 0 0,9-7 0 16,0 0 192-16,0 0 48 0,0 0 0 0,0 0 0 15,0 0 0-15,0 0 16 0,0 0 0 0,0 0 0 16,0 0-208-16,0 0-32 0,0 0-16 0,0 0 0 0,15 2-80 0,3 2-32 16,0-1 0-16,0-1 0 0,2 2-160 15,4-1-16-15,3-2-16 0,3 0 0 0,2 3-32 16,5 0-128-16,1 1 192 0,5-1-64 0,4-3-128 0,5 3 128 16,6-2-128-16,1 2 128 0,5 0-128 0,0 0 0 15,-3-2 0-15,1 2 0 0,1 0 128 0,5 1-128 16,2-3 128-16,1 4-128 0,1-5 224 0,1 1-32 15,-6 0-16-15,2 1 0 0,1-1-48 0,-2 2 0 16,4-4 0-16,-3 2 0 0,-1-1-128 0,-6 1 0 16,-5-1 0-16,0 0 0 0,2-1 0 0,-2 4 0 15,0-1 128-15,2 0-128 0,-1 0 0 0,-2-1 0 16,-4 0 0-16,-3-1 0 0,-6-1 0 0,0 0 0 16,-1 0 0-16,-1-4 128 0,-2 0-128 0,-1 3 0 0,0-1 0 15,1 0 0-15,-3 1 0 0,-1-2 0 0,-1 6 128 0,-1-3-128 16,-4-3 0-16,-1 3 0 0,-1 0 0 0,-2 3 0 15,0-2 0-15,1 2 0 0,1-1 0 0,-2 1 0 16,-2-3 0-16,0 1 0 0,0 2 0 0,0-1 0 16,-2 2 0-16,1 0 0 0,0-2 0 0,-1 2 0 15,-3 3 160-15,1-4 0 0,-2 1 0 16,-2 0 0-16,-2 0-32 0,-1 1-128 0,-1-1 192 0,-3-2-64 16,0 2-128-16,-8-4 0 0,0 0 144 0,0 0-144 15,8 5 128-15,-8-5-128 0,0 0 160 0,0 0-160 16,0 0 288-16,0 0-32 0,-16 4-16 0,0-1 0 15,-4-3 16-15,-3 1 16 0,-5-1 0 0,-3 0 0 0,-3-1-112 0,-3-1-32 16,-5 0 0-16,-2 0 0 0,-3 1-128 16,-3-1 0-16,-2-1 0 0,-5 1 128 0,-6-2-128 15,2 0 0-15,-3-1 0 0,-3 1 0 0,-1 0 0 0,-5 2 0 16,-8-1 0-16,-5 1 0 0,-5-2 0 16,1 1-176-16,0 2 176 0,-4 0-128 0,-4 1 128 0,4 0-160 15,5 0 160-15,4 1-160 0,1 2 160 0,1-1 0 16,-1 3 0-16,2-2 0 0,-2-3 0 0,4 1 0 15,2 3 0-15,-1-2 0 0,-2 1 0 0,0 1 0 16,-5-2 0-16,5 1 0 0,1-2 0 0,4 2 0 16,2-1 0-16,5 1 0 0,5-1 0 0,6 1 0 15,8-2 0-15,6 0 0 0,7-1 0 0,8 2 0 16,6-2 160-16,6 2-160 0,4-1 128 0,13-1-128 16,0 0 0-16,0 0 0 0,0 0 0 0,16 0 0 0,7 0 0 15,12 0 0-15,8 0 128 0,10 0-128 0,9 0 0 0,8 2 0 16,7-2 0-16,6-2 0 0,10 0 0 15,5 1 0-15,1 1 0 0,0 0 0 0,1-3 0 0,1 3 0 16,4 3 0-16,-3-2 0 0,-4 0 0 0,-1 3 0 16,2-2 192-16,2 5-64 0,0-3-128 0,-3 1 192 15,-4 0-192-15,-4 0 0 0,-1 0 0 0,-2 3 0 16,-3-3 0-16,-5-3 0 0,-8 1 0 0,-5-1 0 16,-4 0 0-16,-6 1 0 0,-6 0 0 0,-6-2 0 15,-2 0 0-15,-6-1 0 0,-6 0 0 0,-8 0 0 16,-11-1 0-16,-11 1 0 0,10-1 0 0,-10 1 144 15,0 0 32-15,-12-3 0 0,-9 0 0 0,-5 0 0 16,-9 0-176-16,-4 1 160 0,-9 1-160 0,-3-2 160 16,-5 1-160-16,-6-1 0 0,-10 3 144 0,-5-1-144 0,-8-2 160 15,-4 2-32-15,-3 0-128 0,-3-1 192 0,-3 1-64 0,3 1-128 16,3-4 176-16,9 2-176 0,10-1 176 0,9 3-176 16,12 3 160-16,6-2-160 0,9 2 0 0,9-1 128 15,6-1-128-15,9 2 0 16,13-3-320-16,0 0-96 0,0 0-32 15,20 5 0-15,8 1-1152 0,6-3-224 0,3 1-48 0,5 0-16 16,4 1-1568-16,2-2-320 0,20 1-64 16,-7-4-16-16</inkml:trace>
  <inkml:trace contextRef="#ctx0" brushRef="#br0" timeOffset="155642.34">23546 12611 14735 0,'0'0'640'0,"0"0"160"0,12-5-640 0,-1-1-160 0,1 2 0 0,2 1 0 15,-3 2 2304-15,0 0 448 0,1 2 64 0,-2-2 32 16,-10 1-1776-16,12-4-368 0,-4 0-64 0,-8 4 0 16,9-5-96-16,-1 1-16 0,-2-5 0 0,-6 9 0 15,0 0-144-15,5-7-48 0,-2-7 0 0,-3 5 0 16,0 9-48-16,-4-10-16 0,4 10 0 0,-6-13 0 16,-6 0-64-16,2 0-16 0,-3 4 0 0,2-1 0 15,-2-1 96-15,1 2 16 0,-5-2 0 0,-2 2 0 16,-1-2 176-16,1 4 32 0,-3-5 16 0,2 2 0 15,-1 1-48-15,1-2-16 0,-2 1 0 0,-2-3 0 16,-1 2-128-16,-1 2-16 0,0-3-16 0,-4 1 0 0,1-6-176 16,-3 3-128-16,-2 2 192 0,-5 3-192 0,-5-3 144 0,-3 6-144 15,-2-3 0-15,-1 4 144 0,1-4-144 0,-1 4 0 16,2 2 0-16,0 0 0 0,-1-4 0 0,-2 2 0 16,-5 0 128-16,-1-3-128 0,-2 1 0 0,0-2 0 15,2-1 0-15,1 3 0 0,0 0 0 0,0 3 0 16,-1-2 128-16,-4-1-128 0,1 2 0 0,-3 0 0 15,-1-4 0-15,0 4 0 0,0-3 0 0,-1 6 128 16,1 1-128-16,-2-2 128 0,-3 1-128 0,2-2 0 16,1-3 144-16,1 4-144 0,0 0 0 0,3 2 0 15,2 1 0-15,-3 0 128 0,-2 0-128 0,3 0 0 16,2 0 0-16,-2-2 0 0,2 1 0 0,1 2 0 0,7 2 0 0,-4 1 0 16,0-2 0-16,-1 0 0 0,0-2 0 15,2 2 0-15,3-1 0 0,0 1 0 0,0-2 0 0,1 4 0 16,2 1 0-16,2 2 0 0,-3-2 0 15,-1 2 0-15,-1-1 0 0,1-1 0 0,2-1 0 0,0 1 0 16,1 1 0-16,1 1 0 0,1 4 0 0,-1-2 0 16,-1 3 0-16,0-2 0 0,1-1 0 0,0 2 0 15,-3-2 0-15,4 5 0 0,3 2 0 0,1 0 128 16,1-5-128-16,3 4 0 0,1 2 0 0,3 1 128 16,1-1-128-16,1 3 0 0,-1-3 0 0,3 2 0 15,2-1 0-15,0 0 0 0,0 0 0 0,6 2 0 16,1 4 0-16,3-1 0 0,1-4 0 0,3 2 0 15,2-1 0-15,0 3 0 0,2-2 0 0,0 0 0 16,0-1 0-16,-1 0 0 0,3 2 0 0,0 1 0 16,2-3 0-16,0 1 0 0,1-1 0 0,2 0 0 0,1 1 0 15,2 0 0-15,2 0 0 0,1-2 128 16,1-2-128-16,0 2 128 0,4 1-128 0,-1-1 128 0,2-3-128 0,0 2 0 16,1 0 0-16,3 0 128 0,0 1-128 0,3-2 0 15,2 0 0-15,2-1 0 0,2 2 0 0,1-1 0 16,1-1 0-16,4-2 0 0,-3 0 0 0,3 0 0 15,0 1 0-15,2-1 0 0,0-3 0 0,3 1 0 16,1 6 0-16,3-1 0 0,1-3 0 0,3 0 0 16,2 0 0-16,3 1 0 0,1 1 0 0,1 0 0 15,2-2 0-15,0-2 0 0,-1 1 0 0,1 2 0 16,1-2 0-16,1-2 0 0,2 2 0 0,3 0 0 0,2-2 0 0,-2 1 0 16,-1-3 0-16,1 0 0 0,-1-2 0 0,1 3 0 15,1-1 0-15,0 1 0 0,2-2 0 0,2 1 0 16,-3-3 0-16,0-2 144 0,-4 1-144 0,2-2 0 15,0 1 128-15,2 1-128 0,-1 1 0 0,3-2 0 16,-1-2 128-16,1-2-128 0,-1-1 0 0,0 0 0 16,-2 1 0-16,2 0 0 0,-2 0 0 0,3 0 0 15,3-2 128-15,-2 0-128 0,-2-1 0 0,0-3 0 16,-2 0 0-16,1-3 0 0,-4 1 128 0,5 3-128 16,1-8 0-16,0 4 0 0,-1-1 0 0,-3 0 0 15,-2 1 176-15,-2-2-176 0,3 1 160 0,0-3-160 16,1 1 160-16,2 4-160 0,2-5 160 0,-4 1-160 15,-2 1 144-15,-5-4-144 0,-2-3 128 0,-3 1-128 16,0 2 0-16,-2-4 0 0,-1-1 128 0,1 1-128 16,-1 0 0-16,0 0 0 0,-3-2 0 0,2-3 128 0,-3 1-128 0,-2 2 128 15,-4-1-128-15,-2-2 128 0,-2 0-128 16,-1-2 0-16,-1 2 0 0,-1 0 128 0,-4-3-128 0,1 3 0 16,-3 1 0-16,-1-5 128 0,-2 3 0 0,-2-2-128 15,-2 2 192-15,-2-3-64 0,-4 4-128 0,1-2 0 16,-2 3 0-16,-2 2 0 0,-1-6 0 0,-2 4 160 15,-2 2-32-15,1-1-128 0,0-2 240 0,-2 1-64 16,-2 1-16-16,0 1 0 0,0-1-160 0,0 0 0 16,-1-2 0-16,-1 5 0 0,0 1 0 0,-2 1 0 15,0-2 0-15,0 1 0 0,-2 0 0 0,-2 0 0 16,-2 0 0-16,-1 2 0 0,1-1-144 0,-1 1 144 0,-4-1 0 16,0 2 0-16,-3 4 0 0,2-2-128 15,-5-1 128-15,0 2 0 0,-4 2 0 0,0-2-128 0,-2 1 128 0,0-1 0 16,-3-4 0-16,3 5-128 0,-1 2 128 15,0-2 0-15,-2 1 0 0,1-2 0 0,0 6-128 0,1-1 128 16,-2 2 0-16,-1 1 0 0,-4-1-128 0,-2-1 128 16,-4 1 0-16,-1 1 0 0,-1-2 0 0,0 1 0 15,-2 0 0-15,3 1-128 0,-2 0 128 0,-2 3 0 16,0-2 0-16,-2 1 0 0,-3 0 0 0,-3 0 0 16,-1-2 0-16,1-1-128 0,0 1 128 0,1 2 0 15,1 2 0-15,-2-2 0 0,-2 0 0 0,-1-3 0 16,-1 0 0-16,1 1 0 0,0 3 0 0,0-1 0 15,1 1 0-15,-2 0 0 0,-5-1 0 0,0 2 0 16,1-2 0-16,2-1 0 0,2 0 0 0,-1 1 0 16,0 4 0-16,1-2-128 0,-2 0 128 0,-1 0 0 15,0-2-128-15,1 2 128 0,2 0-192 0,1 0 192 0,1 2-208 16,2 0 64-16,-2 2 16 0,-2 2 0 0,-1-2 128 16,4 1-128-16,1 1 128 0,2 0-128 0,0 6 128 15,2-2 0-15,2 2 0 0,0 1 0 0,-3-1 0 16,0 2 0-16,1 0 0 0,3-1 0 0,1-3 0 0,2 4 0 15,-1 4 0-15,4 1-128 0,3 1 128 0,-3 2 0 16,-1 1 0-16,1-3 0 0,2 2 0 0,-3 2 0 16,1 1 0-16,3-2 0 0,1 0 0 0,0 1 0 15,0-2 0-15,1-1 0 0,2 1 0 0,1 2 0 16,-2 0 0-16,4-2 0 0,-1-3 0 0,1 0 0 0,4 0 0 0,3 3 0 16,4-2 0-16,4 0 0 15,5 0 0-15,3-1 0 0,3 0 0 0,4 1 0 0,4 0 0 0,4 3 0 16,1-2 0-16,4 0 0 0,0 1-144 0,6-1 144 15,1 1 0-15,4-2-144 0,2-1 144 0,3-1 0 16,1 3-128-16,3-4 128 0,2 0 0 0,2 1 0 16,-5-1 0-16,5 0 0 15,-1-2 0-15,5 0 0 0,0 1 0 0,5-1-128 0,-2 1 128 0,4 1 0 16,1-2 0-16,4-2 0 0,1-2 0 0,2 2 0 16,-2-5 0-16,2 2 0 0,-2-4 0 0,0 4 0 15,6-2 0-15,-2 2 0 0,1-3 0 0,3 3 0 16,3-4 0-16,-2 4 0 0,-1-3-128 0,1 4 128 15,-1-1 0-15,1 2 0 0,0-2 0 0,2 1 0 16,3 3 0-16,0-4 0 0,-1 2 0 0,3-1 0 16,-4-2 0-16,-1 3-128 0,0-3 128 0,2 1 0 0,2-1 0 0,2 0 0 15,1-1 0-15,-2 1 0 16,-3-5 0-16,0 1 0 0,-1 3 0 0,2-3 0 0,2 4 0 0,2-5 0 16,0-3 0-16,-4 1 0 0,-2 0 0 0,1 0 0 15,0 1 0-15,0-1 0 0,0-4 0 0,1 2 0 16,3 2 0-16,-1 0 0 0,-6-6 0 0,3 0 0 15,0 0 0-15,1 3 0 0,1-2 0 0,0 0 0 16,5-3 0-16,-4 1 0 0,-1 0 0 0,-2-4 0 16,2 2 0-16,1-3 0 0,-3 1 0 0,4-4 0 15,2-1 0-15,0 0 0 0,-1 0 0 0,-2-2 0 16,-3-2 0-16,1-1 0 0,1-5 0 0,4 1 0 16,-1 1 128-16,0-3-128 0,-1-1 0 0,-5-3 0 15,-4-2 0-15,0-3 0 0,-2-3 128 0,0 2-128 16,-2-1 176-16,-1-1-176 0,-2 0 272 0,-3-1-48 0,-2 1-16 15,-7 6 0-15,-5-1 16 0,-5 1 0 16,-6 5 0-16,-3-4 0 0,-5 6-224 0,-6-1 144 0,-3 2-144 16,-5 1 128-1,-7-2-1744-15,-7 3-368 0,-8 0-64 0</inkml:trace>
  <inkml:trace contextRef="#ctx0" brushRef="#br0" timeOffset="162247.69">6966 13342 9215 0,'0'0'400'0,"0"0"96"0,0 0-496 0,0 0 0 0,7-7 0 0,-7 7 0 0,0 0 1216 0,0 0 128 15,0 0 48-15,0 0 0 0,0 0-656 0,0 0-128 16,0 0-32-16,0 0 0 0,0 0 512 0,0 0 112 15,0 0 16-15,0 0 0 0,0 0-128 0,0 0 0 16,0 12-16-16,-2-1 0 0,-3 0-416 0,-2 0-80 16,0 2 0-16,-3-3-16 0,-3 3-240 0,-1 3-32 15,-1-2-16-15,-3 0 0 0,-2 1 16 0,-5 2 0 16,1-1 0-16,-2 1 0 0,-2-3 224 0,1-4 32 16,-2 0 16-16,4-1 0 0,0-1-32 0,3-3 0 15,2-1 0-15,1 1 0 0,3-3-224 0,0 1-48 16,2 1-16-16,2-2 0 0,3-2-112 0,-1 1 0 0,1 3-128 15,9-4 192-15,-7 3-192 0,7-3 0 0,0 0 0 16,0 0 0-16,-6 7 0 0,6-7 0 0,0 12 0 16,4-3 0-16,-4-9 128 0,12 11 0 0,4 2-128 0,3-4 192 15,2 1 32-15,5-2 0 0,0 0 0 0,5 0 0 16,3 2-64-16,-1-2-16 0,-2 2 0 0,1-2 0 16,-1 3-144-16,-3-2 0 15,-2 1 0-15,-3-1 0 0,-2 2 0 0,-2-2 0 0,3 0 128 0,-4-2-128 16,-2 0 0-16,-3-2 0 0,-2-1 144 0,1-1-144 15,-12-3 0-15,0 0 0 0,0 0 0 0,9 1 128 32,-9-1-1120-32,0 0-224 0,0 0-32 0,6-6-8608 0,-6 6-1712 0</inkml:trace>
  <inkml:trace contextRef="#ctx0" brushRef="#br0" timeOffset="162802.03">6603 13644 12831 0,'0'0'576'0,"0"0"112"0,0 0-560 15,0 0-128-15,0 0 0 0,12 3 0 0,-2-2 1216 0,0-1 192 16,-1 0 64-16,3 0 0 0,0 0-112 0,2 0-16 16,2 1 0-16,0-2 0 0,-1 1-256 0,6 0-64 15,2 0-16-15,1 1 0 0,1-1-16 0,1-1 0 0,-1 0 0 0,5 0 0 16,2 1-48-16,1-2-16 0,-1-3 0 0,1 3 0 16,1-1-256-16,3 2-48 0,3 0-16 0,0-1 0 15,1 0-208-15,4-1-32 16,3 2-16-16,0-3 0 0,-2 0-48 0,2 2-16 0,3 1 0 0,1 1 0 15,0 2-64-15,2 2-16 0,2-2 0 0,0 2 0 16,-3-4-208-16,-1 2 144 0,-1-2-144 0,1 0 128 16,-1 0-128-16,2 1 0 0,-2-1 0 0,4 1 128 15,2 0-128-15,0-1 0 0,-1 0 0 0,1-1 128 16,-2 1-128-16,0-1 0 0,-2-2 144 0,3 3-144 16,2 3 304-16,2-1-16 0,1-2 0 0,-2-1 0 0,-3-3-32 0,-1 0 0 15,1 4 0-15,2-1 0 0,-1 0-32 0,3 0-16 16,3 1 0-16,-2-2 0 0,-2-1-208 15,0 1 176-15,-5-2-176 0,-2 3 160 0,1-1-160 0,-3 2 128 16,-3 0-128-16,1 0 128 0,-3-2-128 16,-2 2 0-16,-2 0 0 0,-5 0 128 0,-4-2-128 15,-4-1 0-15,-5 2 0 0,-5 1 0 0,-5 0 0 0,-3-1 0 16,-10 1-144-16,0 0 144 16,0 0-1488-16,0 0-192 0,0 0-48 0,0 0-15408 0</inkml:trace>
  <inkml:trace contextRef="#ctx0" brushRef="#br0" timeOffset="165416.2">14437 9132 12895 0,'0'0'1152'0,"0"0"-928"0,7-9-224 0,-1-1 0 15,3 2 544-15,0-1 64 0,0 2 16 0,0 0 0 16,0 0 16-16,0-1 0 0,-1-3 0 0,0 2 0 16,-2-3 96-16,1 4 32 0,-1-1 0 0,-1 0 0 15,-1 0 192-15,-1-3 64 0,-3 3 0 0,-2-3 0 16,0-1-32-16,-1 2 0 0,-1-2 0 0,-1-4 0 15,-1-2-320-15,-2 0-64 0,1 0-16 0,-1 1 0 0,-2 1-96 0,-2-1-32 16,1 0 0-16,-3 0 0 0,0 0-144 16,-1 2-16-16,-2-1-16 0,-1 1 0 0,1 1-96 0,-2-1 0 15,-2 1-16-15,1 1 0 0,-2 1 0 0,2 2 0 16,-3 1 0-16,-1-3 0 0,-3 3-176 0,1-3 0 16,-2 2 144-16,0-1-144 0,-3-2 128 0,2-1-128 15,1 1 128-15,1 5-128 0,1 2 0 0,-2 2 144 16,0-2-144-16,-2 1 0 0,-1 1 0 0,1 2 0 15,0 1 0-15,1 2 0 0,-3 1 128 0,-1 1-128 16,-3 4 0-16,2-3 0 0,0 0 0 0,-3-1 0 16,-1 2 0-16,-1 0 0 0,3 7 0 0,0 0 0 0,2 1 0 15,-1 4 0-15,0 0 0 0,0 1 0 0,1-1 0 16,0-3 0-16,-1-2 0 0,2 5 0 0,2-1 0 16,-1 0 0-16,-1-1 0 0,1 0 0 0,2 3 0 15,0-1 0-15,1 1 0 0,2-1 0 0,-1 1 0 16,3 2 0-16,0 0 0 0,2 0 0 0,1 2 0 0,0 2 0 15,2 3 0-15,2-1 0 0,1 4 128 0,0 3-128 16,0-3 0-16,2 2 0 0,0-1 0 0,1 1 0 16,1 2 0-16,2 0 0 0,1 0 0 0,1-1 0 15,1-5 128-15,4 2-128 0,2-4 0 0,2 3 0 16,1-1 128-16,2 0-128 0,0-2 144 0,4 2-144 16,-1-3 128-16,3 3-128 0,0-3 0 0,2 0 0 15,1 0 128-15,2-1-128 0,0 1 0 0,2 1 144 16,2-2-144-16,1 1 0 0,0 1 0 0,4-4 0 15,1-2 128-15,2 3-128 0,0-3 0 0,2 0 128 0,2-1-128 16,1 0 128-16,1-3-128 0,1-1 128 16,3 0-128-16,1-5 160 0,1-2-160 0,-1 0 160 15,-2-1-160-15,2 0 160 0,1-4-160 0,-1-1 160 0,2-1-160 0,1 3 128 16,-1-1-128-16,3 1 128 0,0-5-128 0,0-1 160 16,-2-1-160-16,0-1 160 0,1 0-160 0,0-2 128 15,-3-3-128-15,0 1 128 0,-1-2-128 0,-2-1 128 16,3-3-128-16,-1 0 128 0,0-2 16 0,1-2 0 15,2-2 0-15,0-4 0 0,-1 1-144 0,1-2 192 16,2 1-192-16,-4 0 192 0,-2-4-192 0,-2 2 0 16,0-2 0-16,-2 0 128 0,-4 1-128 0,-1-3 0 0,0 3 0 15,-3 0 128-15,-1-4-128 0,0 3 0 16,-1 1 144-16,-1-2-144 0,-1 2 144 0,-2-1-144 0,-3-1 192 0,-1 1-192 16,-2-3 256-16,-4 2-48 0,0 1-16 15,-3-3 0-15,-2-1 32 0,-3 1 0 16,-3 3 0-16,-2-2 0 0,-3-3-64 0,0 2-16 0,-4 2 0 0,2 2 0 15,-5-2-144-15,-1 5 160 0,0-3-160 0,-2 4 160 16,0 2-32-16,-1 2 0 0,-1 0 0 0,0-1 0 16,-2 1-128-16,-1 1 128 0,0-2-128 0,-2 2 128 15,-3 2-128-15,0 0 0 0,-3 1 0 0,0 0 0 16,-2 1 0-16,-1 1 0 0,3 1 0 0,-2 1 0 16,0 3 0-16,0-3 0 0,1 2 0 0,0 4 0 15,1 3 0-15,1 3 0 0,2-2-128 0,-4 0 128 16,-1 1 0-16,0 1 0 0,-2 3 0 0,-1-1 0 15,0 1 0-15,1 2 0 0,0 3 0 0,0-3 0 16,-1 0 0-16,1 1 0 0,-2-2 0 0,1 9 0 16,2 3-128-16,0 2 128 0,-1-3 0 0,2 3 0 0,1 0 0 15,2 0 0-15,-1 1 0 0,1 2 0 0,-1 2-128 16,2-1 128-16,1 4 0 0,2-1 0 0,-1 2 0 0,1-2 0 16,0-1 0-16,0 2 0 0,2-1-128 0,3 1 128 15,-1-3 0-15,2 1 0 0,-1 2 0 0,3-2 0 16,3 1 0-16,-1 2 0 0,-1-7 0 0,1 2 0 15,0 2 0-15,4 0 0 0,0 2 0 0,2 0 0 16,0-1-144-16,5 1 144 0,1-2 0 0,1 3 0 16,1-3 0-16,2 3 0 0,1 1 0 0,2 2-128 15,-1 1 128-15,2-3 0 0,0-1 0 0,1-1 0 16,1 1 0-16,1 0 0 0,0 2 0 0,3-2 0 16,2 2 0-16,-1-4 0 0,0 2 0 0,0-4 0 0,3-3 0 0,2 0 0 15,2-3 0-15,1 0 0 0,0-1 0 0,3 1 0 16,1-3 0-16,1-2 0 0,1 1 0 0,1 0 0 15,2-3 0-15,0 0 0 0,1-2 0 0,2 1 0 16,0-4 0-16,1 0 0 0,2 0 0 0,1-1 0 16,-1-2 0-16,3-1 0 0,1-1 0 0,4-2 0 15,1-1 0-15,2-2 0 0,2-4 0 0,0 3 0 16,0-5 0-16,0-2 0 0,0-1 128 0,0-4-128 16,-1-4 0-16,-1 3 0 0,0 0 0 0,1-4 0 15,1-3 128-15,0-2-128 0,-1-1 0 0,-2 1 0 16,-1-4 0-16,-3 3 128 0,-5 1-128 0,-2-4 0 15,-4 1 0-15,-4 0 0 0,-6-2 128 0,-7-2-128 16,-3 2 144-16,-5-2-16 0,-4-4 0 0,-2 1 0 16,-3-2 112-16,-4 4 16 0,-4 3 0 0,-1 5 0 15,2-1-128-15,-3 6 0 0,0 4-128 0,0 4 192 0,2 3-448 0,0 3-112 16,3 4-16-16,4-1-12176 16,1 1-2448-16</inkml:trace>
  <inkml:trace contextRef="#ctx0" brushRef="#br0" timeOffset="166026.37">15250 9075 3679 0,'0'0'320'0,"0"0"-320"0,0 0 0 0,0 0 0 16,7-9 2688-16,0-3 480 0,-2 2 96 0,-5 10 0 15,9-9-1360-15,-9 9-288 0,5-6-48 0,-5 6-16 0,5-10-480 16,-5 10-112-16,2-8 0 0,-2 8-16 0,0 0-48 0,0 0 0 16,-11 5 0-16,-3 0 0 0,-4 4-400 0,-1 0-96 15,-3 1-16-15,0-2 0 0,-4 3-64 0,-1-2 0 16,0 3-16-16,-3 2 0 0,1-1 80 0,1 0 0 15,3 1 16-15,-1 2 0 0,5-5-32 0,0 2-16 16,2 1 0-16,3-3 0 0,2-2-48 0,2 3-16 16,3-1 0-16,2-1 0 0,4-2-288 0,3-8 160 15,-1 11-160-15,2-1 128 0,-1-10-128 0,10 8 128 16,4-2-128-16,3 2 128 0,1-3 0 0,2 2 0 16,4 0 0-16,3-3 0 0,2 2 32 0,3 1 0 0,1-4 0 15,0 4 0-15,-1 0-160 0,2 0 0 0,-1 2 144 16,0-4-144-16,-1-4 0 0,-2 2 128 0,0-3-128 0,-2 1 0 15,-2 3 0-15,-2 0 0 0,-3-4 0 0,-3 0 128 16,-3-3-128-16,-2 2 0 0,-3-2-176 0,-10 3 176 31,7-5-1248-31,-7 5-160 0,0 0-16 0,3-11-8224 0,-3-1-1632 0</inkml:trace>
  <inkml:trace contextRef="#ctx0" brushRef="#br0" timeOffset="166249.5">14962 9250 26719 0,'0'0'2368'0,"0"0"-1888"0,0 0-480 0,0 0 0 0,0 0 208 0,16 0-48 16,-2-1-16-16,3 0 0 0,3-2-16 16,1 2 0-16,6-2 0 0,2 2 0 0,2 0 576 0,3 1 128 15,4 1 0-15,3 3 16 0,2-2 112 0,3 1 32 16,3-2 0-16,0 3 0 0,4 1-480 0,0 1-80 15,1-2-32-15,2 1 0 0,-4 2-272 0,-3-2-128 16,-3 1 128-16,-3 2-128 16,-3-2-1600-16,-2 6-384 0,-8-5-96 0</inkml:trace>
  <inkml:trace contextRef="#ctx0" brushRef="#br0" timeOffset="167633.88">17104 9047 11967 0,'0'0'1072'0,"0"0"-864"16,-2-10-208-16,2 10 0 0,-4-10 2320 0,1 2 432 16,3 8 64-16,0 0 32 0,-5-12-2096 0,1 4-432 15,-1-3-64-15,5 11-32 0,0 0-16 0,-7-7 0 16,-2-3 0-16,-3 3 0 0,2 7 176 0,-1 0 16 15,-3 0 16-15,0 3 0 0,-1-2 144 0,-2 4 16 0,-2 4 16 0,-1 6 0 16,-3 2-208-16,-3 1-64 0,-4-1 0 16,-1 4 0-16,0 0-64 0,-4 4 0 0,0 1-16 0,3-3 0 15,3 2 64-15,2-2 16 0,5 0 0 0,3-1 0 16,3-3-32-16,2 1 0 0,5-1 0 0,0 0 0 16,5-1-16-16,2 1 0 0,2-1 0 0,2 0 0 15,1-2-144-15,2 1-128 0,0-3 144 0,2 0-144 16,4 0 0-16,0-1 128 0,2-2-128 0,2 2 0 15,0-3 0-15,4-4 128 0,4 3-128 0,1-3 0 16,-1-3 0-16,1-2 0 0,1 1 0 0,0-2 0 16,-1-3-1088-1,3-1-320-15,-4-6-64 0,-3 2-11776 0</inkml:trace>
  <inkml:trace contextRef="#ctx0" brushRef="#br0" timeOffset="168034.18">17470 9197 28735 0,'0'0'1280'0,"0"0"256"0,0 0-1232 0,-6-4-304 0,6 4 0 0,0 0 0 0,0 0 0 0,-8-5 0 16,8 5-176-16,-10-4 176 0,1 0-416 0,-1 3 32 16,0 1 0-16,-1 1 0 0,-2 4 176 0,-1 3 32 15,-5-3 16-15,2 5 0 0,2-1 384 0,0 5 80 16,-1 0 16-16,1 3 0 0,0-5 64 0,2 2 32 15,3-1 0-15,0-1 0 0,4 1-64 0,4 1-16 16,5 0 0-16,1-3 0 0,1-1-96 0,2-5-32 16,4-1 0-16,0 0 0 0,2-4-16 0,1-4-16 0,1-3 0 0,1 1 0 15,2-4-16-15,-3 2 0 0,-1-3 0 0,-1 3 0 16,-1-3-32-16,-3 3-128 0,-3-3 192 0,0 2-64 16,-1 0-128-16,-5 9 128 0,4-7-128 0,-4 7 128 15,0 0-128-15,0 0 128 0,0 0-128 0,0 0 128 16,0 0-128-16,0 0 0 0,0 11 0 0,0 3 128 15,0-2-128-15,1 1 0 0,1 1 0 16,0 3 0-16,1 0 0 0,1-1 0 0,3-1 0 0,1-5 0 16,-1-1 0-16,4-5 0 0,-1 0 0 0,2-4 0 15,4-2-672 1,-1-2-16-16,-1-4 0 0,0-3-13328 0</inkml:trace>
  <inkml:trace contextRef="#ctx0" brushRef="#br0" timeOffset="168284.23">17929 8743 24879 0,'0'0'1088'0,"0"0"256"0,-10-2-1088 0,10 2-256 0,0 0 0 0,-9 8 0 0,0 4 320 0,3 1 0 15,0 2 0-15,-2 3 0 0,-1 2-320 0,-1 7 160 16,0-1-160-16,-3 7 128 0,3 6 432 0,-2 4 80 15,-2 3 0-15,-1 4 16 0,0 1 16 0,1 1 0 16,1-5 0-16,3 0 0 0,1-2-400 0,1-6-80 16,2-4 0-16,0-6-16 0,-1-1-176 0,2-4 0 0,-1 1 0 15,2-7 0-15,0-6 0 0,4-12 0 0,-2 11-224 0,2-11-9120 16,0 0-1840-16</inkml:trace>
  <inkml:trace contextRef="#ctx0" brushRef="#br0" timeOffset="168634.69">18176 9216 17503 0,'0'0'768'0,"0"0"176"0,0 0-752 0,0 0-192 0,0 0 0 0,0 0 0 0,0 0 896 0,0 0 128 16,0 0 48-16,0 0 0 0,0 0-592 0,0 0-112 15,-7-4-32-15,-1 0 0 0,-1-1 544 0,-3 4 96 16,0 2 32-16,-2 4 0 0,0-1-16 0,-2 1 0 16,0 4 0-16,-2 0 0 0,0 5-208 0,2 0-32 15,-2-3-16-15,1 3 0 0,2 2-192 0,2 1-32 16,3 2-16-16,3 1 0 0,1-1-160 0,5-3-16 16,1-1-16-16,4 2 0 0,1-2-176 0,3-2-128 15,-1 0 144-15,4-2-144 0,-1-6 128 0,0-1-128 16,-1-2 0-16,-9-2 0 0,14 2 0 0,-2-2 0 15,2-2 0-15,-1-1 0 0,0-2 0 0,0-6 0 16,-3 4 0-16,1-2 0 16,1 1-784-16,-2 3-112 0,0-2 0 0,3 0-16 15,-4-3-1760-15,1 1-336 0,-1-1-80 0</inkml:trace>
  <inkml:trace contextRef="#ctx0" brushRef="#br0" timeOffset="168934.34">18449 9198 22111 0,'0'0'1968'0,"-8"10"-1584"0,-2-2-384 0,4 5 0 15,0-1 848-15,2 4 96 0,0-2 16 0,1 1 0 16,1 0-512-16,-3 0-80 0,1-5-32 0,1 4 0 16,1 3 320-16,-1 0 64 0,2-2 16 0,1-4 0 15,3-1-96-15,2-2-32 0,-5-8 0 0,10 9 0 0,-10-9-112 0,13 2-32 16,1-2 0-16,0-2 0 15,-3-8-16-15,3 0-16 0,0-4 0 0,-1-2 0 0,-2 1-176 0,1 1-48 16,-5 1 0-16,2-1 0 0,-1-2-16 0,-2 1 0 16,0-2 0-16,1 2 0 0,-2 2-32 0,1 0-16 15,1 1 0-15,0 3 0 0,1-4-144 0,-2 0 0 16,-1 5 0-16,2-4 0 16,-1 3-992-16,2-2-224 15,-2 3-64-15,2-3-13792 0</inkml:trace>
  <inkml:trace contextRef="#ctx0" brushRef="#br0" timeOffset="169185.95">19057 8732 29999 0,'-10'9'1328'0,"4"-1"272"0,3 5-1280 0,-1 0-320 0,0 3 0 0,0 6 0 16,-1 5 0-16,-1 6 0 0,-2 0 0 0,-1 5-128 15,-2 0 128-15,-3 7 192 0,-1 2-32 0,-1 0-16 16,-1-5 240-16,0-1 64 0,2 0 0 0,1-4 0 16,0-4-64-16,2-2 0 0,3 0 0 0,-2-3 0 15,3-7-128-15,1-4-48 0,0-5 0 0,2 1 0 16,1 1-208-16,4-4 0 0,0-10 0 0,0 0 0 31,13 6-1872-31,5-7-432 0,0-6-64 0</inkml:trace>
  <inkml:trace contextRef="#ctx0" brushRef="#br0" timeOffset="169569.31">19284 9269 6447 0,'-5'-5'576'0,"0"-1"-576"16,5 6 0-16,0 0 0 0,0 0 6080 0,-9 1 1120 16,9-1 224-16,-11 8 32 0,-2-3-5968 0,2 4-1184 15,-1-4-304-15,1 2 0 0,-2 4 320 0,-1 1 0 16,-1 1 0-16,2 0 0 0,2-1 128 0,3-1 48 15,3-1 0-15,2-1 0 0,2 2-176 0,4 1-48 16,-3-12 0-16,7 6 0 0,-7-6-272 0,9 5 160 16,-9-5-160-16,14 1 128 0,-4-1 0 0,0-2-128 15,1-3 192-15,-1 0-64 0,-1-7 64 0,0 2 16 16,-2 0 0-16,1 0 0 0,-2 3-208 0,-6 7 128 0,7-7-128 0,-2-1 0 16,-5 8 128-16,0 0-128 0,0 0 0 0,0 0 144 15,0 0-144-15,0 0 0 0,10 9 0 0,-3-3 0 16,1 2 0-16,0 1 0 0,-8-9 0 0,11 7 0 15,1 5 0-15,-1 1 0 0,2-3 0 0,-1-1 0 16,2-7 0-16,0-2 0 0,2-1 0 0,0-2 0 16,2-3 0-16,1-2 0 0,1-1 0 0,1-2 0 15,-1-7-224-15,-1 0-32 0,-1 3 0 0,0-1 0 32,-2-2-576-32,-2 0-128 0,1-1-32 0,-2-1 0 15,0-2-416-15,-2-5-96 0,1-2-16 0,-1 0 0 0,2-2-2000 0,0 1-416 0</inkml:trace>
  <inkml:trace contextRef="#ctx0" brushRef="#br0" timeOffset="169818.37">19957 8526 9215 0,'-2'-7'816'0,"2"7"-656"0,0 0-160 0,0 0 0 0,0 0 3360 0,0 0 640 16,-9 3 128-16,1 8 32 0,-1 3-2400 0,-1 4-480 16,-3 4-80-16,1 2-32 0,-2 5 80 0,0 3 16 15,-1 1 0-15,0 5 0 0,0-1-112 0,1 2 0 16,-2 2-16-16,1 7 0 0,1 6-304 0,1 0-48 15,1 2-16-15,2-4 0 0,2-3-256 0,3-5-64 16,0-2-16-16,2-2 0 0,2-9-176 0,1 1-16 0,1-1-16 0,2-7 0 16,-1-5-80-16,2-3-16 15,0-2 0-15,0 0 0 0,0-4-128 0,1-1 0 0,-5-9 0 0,0 0 0 32,11 2-384-32,-1-4-48 0,-2-5-16 0,0-1 0 15,-1 0-1328-15,0-3-272 0,-2-2-48 0,-3-1-8768 0,-2-3-1744 0</inkml:trace>
  <inkml:trace contextRef="#ctx0" brushRef="#br0" timeOffset="169982.24">19530 9074 19343 0,'-13'-7'848'0,"13"7"192"0,0 0-832 0,0 0-208 0,0 0 0 0,0 0 0 15,15-5 3584-15,3 3 688 0,1 0 128 0,3 1 16 16,3 0-3552-16,3-1-720 0,0 2-144 0,2-1 0 15,2 1-528 1,0-1-96-16,-2 1-16 0,2 1-9408 0,1 3-1872 0</inkml:trace>
  <inkml:trace contextRef="#ctx0" brushRef="#br0" timeOffset="170253.47">20061 9213 30399 0,'0'0'2704'0,"0"0"-2160"15,0 0-544-15,0 0 0 0,0 0 1088 0,10 11 96 16,1-3 32-16,3-4 0 0,0-2-1072 0,2-5-144 16,2-1-144-16,-2-3 144 0,-2-2-224 0,-1 2 80 15,-3-3 16-15,-2 0 0 0,-3 0 128 0,0-3 0 0,-5-1 0 16,-3 4 0-16,-2-2 0 0,-4 7 0 0,-2 0 160 16,-3 2-160-16,-3 1 320 0,-2 9-16 0,-1 1-16 0,-3 5 0 15,-1 5 272-15,-2 1 48 0,1 0 16 16,3 3 0-16,6-1 160 0,4 2 48 0,5-2 0 0,4-2 0 15,6 2-384-15,6 0-80 0,6-4-16 0,4 2 0 16,5 0-352-16,5 1 0 0,3-5 0 0,5-4-12352 16,2 1-2480-16</inkml:trace>
  <inkml:trace contextRef="#ctx0" brushRef="#br0" timeOffset="170703.8">21267 8687 23039 0,'-6'-9'2048'0,"-1"-3"-1648"0,4 3-400 16,-2-5 0-16,-3-4 1856 0,-1 1 304 0,0 5 48 15,-1 3 16-15,-1-1-1392 0,-1 3-256 0,-1 6-64 0,-2 2-16 16,-3 2-224-16,-2 7-32 0,-3 1-16 0,-2 10 0 15,-5 7 96-15,5 3 0 0,2 5 16 0,3 2 0 16,2 3 160-16,5 8 16 0,3 6 16 0,4 4 0 16,5 0-160-16,1 1-48 0,2 1 0 0,4-1 0 15,1-7-144-15,0-3-48 0,0-3 0 0,-2-5 0 16,2-5-128-16,0-4 0 0,-1-3 0 0,1-1 0 16,-2-6-304-16,-2-1 64 0,4-3 16 0,-2-6 0 31,0-4-1040-31,-5-9-208 0,0 0-32 0,10 0-13600 0</inkml:trace>
  <inkml:trace contextRef="#ctx0" brushRef="#br0" timeOffset="171058.96">20811 9257 25791 0,'0'0'2304'0,"0"0"-1856"0,0 0-448 0,14-5 0 0,4 2 2128 0,6 2 336 15,4-1 64-15,4 0 16 0,-1-4-1968 0,5 0-400 16,2 1-176-16,1-1 160 0,-4 0-160 0,0 2 192 15,-3-3-192-15,-1 4 192 0,-6-1-192 0,0 1 0 16,-3-3 0-16,-2 2 128 0,-2 2-128 0,-3 0 0 16,-2 1 0-16,-3 1 0 0,-10 0 0 0,11 0 0 15,-11 0-144-15,0 0 144 0,5 9 0 0,-3 2 0 16,-3 2 0-16,0-1 0 0,-2 2 0 0,-1 0 0 16,0 1 0-16,-1-1 0 0,0-2 0 0,1 2 0 15,1 0 0-15,-1-2 0 0,4-12 144 0,0 10-16 0,0-10 0 0,0 0 0 16,6 13 176-16,-6-13 16 0,8 5 16 0,-8-5 0 15,10 0 112-15,-10 0 32 0,10-4 0 0,-2 0 0 16,-2-3-240-16,-6 7-48 0,1-9-16 0,-2-2 0 16,-3 3-48-16,-1-4-128 0,-4 1 192 0,0 1-64 15,-1-3-128-15,-1 4 160 16,1-2-160-16,1 3 160 0,1-2-160 0,3 5-144 0,5 5 144 0,0 0-208 31,0 0-1760-31,0 0-336 0,0 0-80 0,0 0-12960 0</inkml:trace>
  <inkml:trace contextRef="#ctx0" brushRef="#br0" timeOffset="171346.6">21791 9138 32255 0,'-8'11'2864'0,"2"4"-2288"0,1 5-576 0,0 4 0 0,0 0 688 0,0 3 16 15,-1-3 16-15,0-1 0 0,-1 1-576 0,0 2-144 16,-3-3 0-16,2-2 0 0,-1-2 0 0,2-1 0 15,-2-1 144-15,3-5-144 0,6-12 352 0,0 0 0 16,0 0 0-16,0 0 0 0,0 0 240 0,0 0 48 16,3-7 16-16,2-6 0 0,2-4-272 0,0-2-64 15,2 0-16-15,-1-2 0 0,2-3-112 0,-1 1-32 16,1 1 0-16,2 2 0 0,2-3-160 0,1 3 128 16,1 0-128-16,2 4 128 0,0-1-128 0,1 2 0 0,1 0 0 0,2 2 0 15,2 6-192-15,-1 3 0 0,1 2-16 0,0 2 0 31,-2 0-2096-31,0 2-400 0,-2 0-96 0</inkml:trace>
  <inkml:trace contextRef="#ctx0" brushRef="#br0" timeOffset="171869.98">22353 9088 9215 0,'0'0'816'0,"0"0"-656"0,0 0-160 0,0 0 0 16,0 0 1456-16,0 0 256 0,0 0 48 0,0 0 16 0,-3 11 176 0,1 2 32 16,-2 1 16-16,0 2 0 15,0 1 240-15,0 3 64 0,-1 0 0 0,-1 5 0 16,0 1-944-16,-1 1-176 0,0 3-32 0,-1 2-16 0,0-1-688 0,1-6-128 16,2-1-16-16,0-5-16 0,-1-5-64 0,3-1-16 15,3-13 0-15,-4 11 0 0,4-11 432 0,0 0 64 16,-3 7 32-16,3-7 0 0,0 0 32 0,7-10 16 15,-1 0 0-15,2-4 0 0,-1-3-448 0,1-1-80 16,0-2-32-16,-1 1 0 0,0 0-224 0,0 0 0 16,1-2 128-16,1 2-128 0,-2 1 0 0,1 2 144 15,-2 2-144-15,2 1 128 0,0 4-128 0,-1 2 0 16,-7 7-160-16,0 0 160 0,0 0-144 0,12 4 144 16,-5 4-128-16,0 4 128 0,-2-1-144 0,-2 5 144 15,-1 0-160-15,-2 2 160 0,0 0 0 0,-2 2-144 0,-1 0 144 16,-1-1 0-16,0-1-144 0,1-3 144 0,1-2-160 0,1-5 160 15,1-8 0-15,0 0 0 0,0 0 0 0,0 0 0 16,10-7 0-16,3-3 0 0,1-1 192 0,3-6-192 16,5 0 144-16,1 0-144 0,1 0 0 0,0 1 144 15,-2-1-144-15,1 2 0 0,-1 0 0 0,0 3 0 16,-2 1 0-16,0 5 0 16,-3 2 0-16,-1 4 0 0,-2 1-144 0,-3 4 144 0,-1 7 0 0,-2-1 0 15,-2 4 0-15,-1 3-128 0,-1 2 128 0,-1 1 0 16,0-1 0-16,-3 3 0 0,-2 0 0 0,2-1 0 15,-1-3-160-15,1-2 32 0,1-1 0 0,1-1 0 16,1 0-832 0,2-6-144-16,3 0-48 0,3-8-10640 0,3-6-2144 0</inkml:trace>
  <inkml:trace contextRef="#ctx0" brushRef="#br0" timeOffset="172207.8">23126 9215 10127 0,'0'0'896'0,"0"0"-704"15,0 0-192-15,0 0 0 0,0 0 2736 0,-7 7 512 16,2 5 96-16,0 0 32 0,0-1-1376 0,0 1-272 16,-1 4-48-16,-1-4-16 0,1 2-64 0,1 4 0 15,2 1-16-15,1 3 0 0,0-4-672 0,4-1-128 0,0-3-16 16,3 0-16-16,5 0-432 0,2-2-64 0,1-5-32 0,1 0 0 15,0-4 160-15,1-5 48 16,1-2 0-16,2 0 0 0,-1 1 80 0,0-4 0 0,1-2 16 0,-1-1 0 16,-3-1-272-16,1-3-48 15,0 1-16-15,1 2 0 0,-4-5-192 0,0 1 144 0,-5 1-144 0,2 0 128 16,-2-2-128-16,-1 0 0 0,-1 0 144 0,0-1-144 16,-1-1-240-16,1 1-112 0,0-1-32 0,0-3 0 31,0 0-2032-31,2 2-400 0,-4 1-96 0,4 3-16 0</inkml:trace>
  <inkml:trace contextRef="#ctx0" brushRef="#br0" timeOffset="172440.77">23736 8788 17503 0,'0'0'768'0,"-9"6"176"16,-1 5-752-16,-1 5-192 0,3 3 0 0,-4 4 0 0,1 3 2384 15,-1 2 448-15,1 4 96 0,-1 2 16 0,0 3-1200 0,-2 3-224 16,-2 2-48-16,0-1-16 0,1 6-304 16,-1-3-64-16,2-2-16 0,3-3 0 0,1-2-656 0,2-5-128 15,-1-4-32-15,7-4 0 0,0-4-256 0,2-2 0 16,3-3 0-16,1-2 0 16,-4-13-384-16,7 6-128 0,-7-6-16 0,14 0-15872 0</inkml:trace>
  <inkml:trace contextRef="#ctx0" brushRef="#br0" timeOffset="172760.84">24116 9190 31327 0,'-9'-5'2784'0,"9"5"-2224"0,-8 2-560 0,-2 3 0 16,1 0 896-16,-4 0 64 0,-3 5 0 0,-2 0 16 15,-2 2-656-15,-1 2-128 0,1-3-16 0,-1 3-16 16,-2 1 272-16,4 2 48 0,2-1 16 0,4 2 0 15,2-3-112-15,2-2-32 0,4-1 0 0,5-12 0 16,-4 14-224-16,5-7-128 0,-1-7 128 0,8 5-128 16,-8-5 192-16,14-4-48 0,1 1 0 0,0-5 0 15,2-5-16-15,-2 2-128 0,1-1 192 0,-1-2-64 16,-1 2-128-16,-2 2 0 0,0-2 0 0,-1 5 128 0,0-2-128 0,-3 5 0 16,-8 4 0-16,0 0 0 0,11 0 0 0,-11 0 160 15,8 4-32-15,-1 6-128 0,-3-3 320 0,-1 7-32 16,0 2-16-16,1-2 0 0,0-3-144 0,1 2-128 15,-5-13 192-15,10 13-192 0,0-1 128 0,2 1-128 16,-2 0 0-16,4-8 0 0,0-3-208 0,2-3-160 16,3-2-16-16,2-2-11680 15,0-4-2336-15</inkml:trace>
  <inkml:trace contextRef="#ctx0" brushRef="#br0" timeOffset="173071.19">24849 9107 32255 0,'-11'-11'1424'0,"4"6"304"0,1 0-1392 0,6 5-336 0,-11 0 0 0,-2 2 0 15,-2 0 960-15,-4 3 112 0,-3 2 16 0,-5-1 16 16,-3 3-752-16,-1 1-160 0,-1 3-16 0,8-2-16 16,3 3 256-16,4 1 48 0,3 2 16 0,5-1 0 15,7-2-64-15,2-2-16 0,2 1 0 0,3 2 0 16,3-1-144-16,3-3-16 0,3 2-16 0,2 1 0 15,0-4 32-15,-1 1 0 0,-3 1 0 0,-2-2 0 16,-1 3-80-16,-4 0-16 0,0-1 0 0,-2 0 0 16,-3-12 96-16,-4 12 0 0,-2-3 16 0,-5 3 0 15,-4-3-80-15,-3 0 0 0,-1-6-16 0,-1 1 0 0,0 2-176 0,-3-3 0 16,1-3 144-16,2 0-144 16,-1 4-1296-1,4-3-336-15,0 0-64 0,3-3-16176 0</inkml:trace>
  <inkml:trace contextRef="#ctx0" brushRef="#br0" timeOffset="173446.1">25831 9252 13823 0,'0'0'1216'0,"-4"-7"-960"0,2-3-256 0,2 10 0 16,0 0 3520-16,0 0 640 0,0 0 144 0,0 0 32 16,0 0-3120-16,0 13-608 0,-2-2-128 0,-2 4-32 15,-2 3 384-15,-2 1 80 0,-1 3 16 0,0 2 0 0,2 1-304 0,-1 3-64 16,2-5-16-16,1 3 0 16,0-3-352-16,1-1-192 0,4 1 192 0,0-1-192 15,4-8-800-15,1-3-272 0,-5-11-48 0,14 5-9056 16,1-3-1824-16</inkml:trace>
  <inkml:trace contextRef="#ctx0" brushRef="#br0" timeOffset="173771.58">26232 9300 25791 0,'-11'5'2304'0,"2"3"-1856"15,-1 3-448-15,1 4 0 0,2 6 1184 0,1 0 144 16,-2 1 16-16,1-1 16 0,-1-3-544 0,-1-4-112 15,0-2-32-15,2-1 0 0,2-3-160 0,5-8-16 16,0 0-16-16,0 0 0 0,0 0 224 0,0 0 32 16,0 0 16-16,10-8 0 0,4-5-192 0,5-1-48 0,3-2 0 0,2-1 0 15,0 1-320-15,1 1-192 0,1-2 192 16,-2 0-192-16,-3 2 0 0,0 2 0 0,-3 5 0 0,-1 0 0 16,-1 3 0-16,-2 4 0 0,-3 2 0 0,-1 3 0 15,-10-4 0-15,8 12 0 0,-2 5 0 0,-2 2 0 16,-1 1 0-16,-3 2 0 0,-2-2 0 0,0-2-144 15,-2 1 144-15,0 1-208 0,0-2 80 0,0 1 128 32,1 0-832-32,0-2-64 0,2-6 0 0,1-11 0 15,0 0-1552-15,11 3-320 0,6-9-64 0,2-3-16 0</inkml:trace>
  <inkml:trace contextRef="#ctx0" brushRef="#br0" timeOffset="174022.19">27402 8593 7359 0,'-8'-4'656'0,"8"4"-528"16,0 0-128-16,0 0 0 0,-9 0 5184 0,0 5 992 16,-1 7 208-16,-1 6 32 0,-2 6-4672 0,-1 6-928 15,-1 5-192-15,-1 1-48 0,1 4 352 0,-1 8 64 16,-5 4 16-16,3 5 0 0,3 3-16 0,1 6 0 15,-2 3 0-15,4 1 0 0,0-2-624 0,-1 1-128 0,1 0-32 0,5-10 0 32,3-9-1024-32,4-8-208 0,3-8-32 0,0-6-16 15,0 2-416-15,1-11-96 0,-2-4-16 0,-2-15-13104 0</inkml:trace>
  <inkml:trace contextRef="#ctx0" brushRef="#br0" timeOffset="174474.16">26983 9272 38703 0,'0'0'1712'0,"4"-7"352"0,4-1-1648 0,3 3-416 0,6 2 0 0,3 0 0 15,4 1-208-15,2-3-128 0,-1 0-32 0,3 1 0 16,3-4 112-16,-1 2 32 0,1 0 0 0,-1-3 0 16,-1 2 224-16,2 1-176 0,-1 1 176 0,0 2-160 0,-1 2 160 0,0-1 0 15,0-2 160-15,2 0-160 16,-4 4 320-16,1 0-16 0,-2 1-16 0,-2 2 0 0,-2-3-48 15,-3 1-16-15,-2 0 0 0,-5 2 0 0,-12-3-32 0,9 5 0 16,-9-5 0-16,3 11 0 0,-6-2 128 0,-2 3 0 16,-4 0 16-16,-4 0 0 0,-4 2 144 0,-2 2 32 15,-4 5 0-15,0-2 0 0,1-2-80 0,-1 3-16 16,4-1 0-16,3-2 0 0,3-1-240 0,4-2-48 16,3 0-128-16,3-4 192 0,3-10-192 0,0 0 144 15,0 0-144-15,12 6 128 0,0-3 64 0,4-6 0 16,1-3 0-16,3-1 0 0,-3-4-192 0,1 1 128 15,-1-4-128-15,-1 1 128 0,-2-5-128 0,0 3 0 16,-1 1 0-16,-2 0 0 0,-3 0 0 0,0 5 0 0,-2-1 0 16,-1 4 0-16,-5 6-144 0,0 0 144 15,5-7 0-15,-5 7 0 0,0 0-176 0,0 0 176 0,1 12-160 0,3-1 160 16,-1-1-160-16,1 4 160 0,-1-1-160 16,5 1 160-16,3 1-176 0,3 3 176 0,3 1-192 0,1-4 192 31,-1-3-592-31,3-4-16 0,-3-1 0 0,4-2 0 15,-2-3-1344-15,0-2-272 0,-1-3-48 0,1-6-14032 0</inkml:trace>
  <inkml:trace contextRef="#ctx0" brushRef="#br0" timeOffset="174874.01">28608 8390 29311 0,'0'0'1296'0,"0"0"272"0,0 0-1248 0,-4 9-320 15,-1 7 0-15,-1 3 0 0,-3 4 240 0,0 3-16 16,-1 7 0-16,-2 5 0 0,0 6 640 0,-4 6 128 16,0 3 32-16,-3 9 0 0,-4 5-176 0,-1 4-16 15,0-1-16-15,4-4 0 0,3-4-480 0,3-10-80 16,2-7-32-16,3-9 0 0,2-3 16 0,2-8 0 16,1-5 0-16,3-1 0 0,2-5 336 0,3-3 80 15,-4-11 16-15,11 3 0 0,-2 0-80 0,4-3-16 16,1-4 0-16,1-5 0 0,0 0-368 0,0-4-80 15,-1-1 0-15,0 3-128 0,0-3 0 0,0 0 0 16,0 1 0-16,0 4 0 0,0 0-192 0,0 4 192 16,2 3-208-16,-1 0 80 0,-1 2 0 0,-2 3 0 0,-1 3 0 15,-2 5 0-15,-2 4 0 0,-2 4 0 0,-3 2 0 0,-2 5 0 16,-3-2 128-16,-3 3-128 0,-5 1 128 0,-3 6-128 16,-3 3 128-16,-4-2 0 0,0-8 0 0,-5-1 0 15,-3-6 160-15,-1-4 16 0,-2 0 0 0,0-6 0 16,0-1 144-16,2-4 48 0,-1 0 0 0,7-4 0 15,2-5-240-15,6-3-128 0,2-6 160 0,5-1-160 32,0 0-1088-32,8-6-320 0,2-3-64 0,9 0-10624 0,2-5-2128 0</inkml:trace>
  <inkml:trace contextRef="#ctx0" brushRef="#br0" timeOffset="175122.42">29494 8282 37775 0,'-14'-9'1664'0,"14"9"368"0,-12 6-1632 0,1 3-400 0,-2 8 0 0,-2 4 0 0,-3 6 0 0,-5 3 0 16,-6 6 0-16,1 6 0 0,3 2 176 0,-2 7-48 16,0 6-128-16,1 3 192 0,0-1 112 0,1 2 16 15,1 2 0-15,-2 3 0 0,2-2-320 0,0-1 160 16,6-5-160-16,3-5 128 15,2-10-592-15,6-6-128 0,2-6-32 0,3-7 0 16,2-4 112-16,3-6 32 0,1-4 0 0,-4-10 0 16,10 3-784-16,1-5-144 0,2-1-48 0</inkml:trace>
  <inkml:trace contextRef="#ctx0" brushRef="#br0" timeOffset="175489.84">29294 9079 23039 0,'0'0'2048'0,"0"0"-1648"0,16 6-400 0,4-1 0 16,5 1 2496-16,1 2 432 0,3-5 80 0,3-1 0 15,3-1-2528-15,2-2-480 0,-1 0-160 0,-1-2 0 16,0-4 160-16,0-1-128 0,2 2 128 0,-1-4-128 16,-2 2 128-16,0-4 0 0,-1 1 128 0,-2 0-128 15,-4-6 240-15,-3 1-32 0,-3-2 0 0,-4 0 0 16,-7 1 0-16,-6 1 0 0,-4 2 0 0,-5 4 0 15,-7-3 256-15,-5 4 48 0,-9 5 16 0,-3 6 0 0,-5 5 96 0,-2 3 16 16,-5 4 0-16,1 4 0 0,0 4-16 0,2 3 0 16,1 1 0-16,4 4 0 0,3 1-80 0,6-1-16 15,3 2 0-15,7 0 0 0,5-6-192 0,7 2-32 16,4-3-16-16,7 1 0 0,5-3-96 0,8-1-32 16,5-2 0-16,2-2 0 0,5-3-160 0,3-2 160 15,7-4-160-15,1-2 160 0,1-4-160 0,3-3 0 16,5-1 0-16,-2-2 0 0,-4-5 0 0,-2 1 0 15,-3-2-176-15,-5 0 176 16,-5-1-1216-16,-2 2-144 0,-3-2-48 0,-7 2-17088 0</inkml:trace>
  <inkml:trace contextRef="#ctx0" brushRef="#br0" timeOffset="176223.41">19985 10137 16575 0,'-17'-5'736'0,"8"3"160"0,-1-1-720 0,1 2-176 0,2-4 0 0,7 5 0 15,-9-9 1456-15,9 9 256 0,0 0 48 0,-8-8 16 16,0-1-336-16,8 9-64 0,-7-6-16 0,7 6 0 16,0 0-96-16,0 0-32 0,-5 9 0 0,1 4 0 15,0 2-448-15,0 7-80 0,0 4-32 0,2 1 0 16,-1 2-144-16,2-2-16 0,0 1-16 0,3-5 0 15,2-2-240-15,2-2-32 0,2-3-16 0,2-2 0 16,2 1-80-16,3-7-128 0,1-3 176 0,4-5-176 16,0-3 432-16,0-2-32 0,-1-3 0 0,2-6 0 15,-1-3 16-15,0-2 0 0,-2-2 0 0,-1-2 0 0,3-1-208 0,-5 3-32 16,-3 0-16-16,-2-3 0 0,0-1-160 0,-2 1 0 16,-3-2 144-16,-1 7-144 0,-2 5 0 0,-2 3 0 15,-1-1 0-15,1 12 0 16,-7-5-592-16,7 5-96 0,-8 5-16 0,-1 4 0 15,-2-3-3008-15,1 2-624 0</inkml:trace>
  <inkml:trace contextRef="#ctx0" brushRef="#br0" timeOffset="176507.6">20759 10015 33167 0,'-13'2'2944'0,"3"0"-2352"0,1 2-464 0,-2 5-128 15,-3 1 0-15,0 3 0 0,-2 1-128 0,2-3 128 32,-3 2-544-32,3 1-32 0,0-4 0 0,1 2 0 0,3-4 576 0,1 0 0 0,2 2 0 0,7-10 0 15,2 13 352-15,2 0 32 0,1-1 0 0,2-1 0 16,3 0-80-16,1-1-16 0,-1 0 0 0,0 3 0 16,-2-3-16-16,-3 2 0 0,-3 0 0 0,-1-1 0 15,-2 1 96-15,-3 0 16 0,1-2 0 0,-5 3 0 16,-2-5 240-16,0 3 48 0,-3 0 16 0,0-2 0 15,-2 2-240-15,1-3-64 0,1 1 0 0,3-4 0 16,1-4-384-16,9-1 0 0,0 0 0 0,0 0 0 16,8-10-2736-16,-1-1-576 15</inkml:trace>
  <inkml:trace contextRef="#ctx0" brushRef="#br0" timeOffset="176696.79">21173 10001 13823 0,'-6'16'1216'0,"1"-5"-960"0,-2 9-256 0,1 1 0 0,0-2 3600 0,-1 1 688 15,1 6 128-15,0-1 16 0,-5-1-3536 0,1-2-720 16,-1-2-176-16,-1 2 0 0,0 1 192 0,0-6 16 0,-2 1 0 16,3-3 0-16,-1-4-208 0,5-1 0 0,0-3 0 0,7-7-9024 15,0 0-1840 1</inkml:trace>
  <inkml:trace contextRef="#ctx0" brushRef="#br0" timeOffset="177049.29">21341 10160 14735 0,'-17'17'640'0,"5"-3"160"0,-2 1-640 0,-2 4-160 0,-1 3 0 0,3-1 0 15,-2 1 4144-15,2 0 784 0,-1-2 176 0,1-2 16 16,1 0-3472-16,1-2-704 0,0-2-144 0,3-3-32 16,9-11-48-16,0 0-16 0,0 0 0 0,0 0 0 15,0 0-64-15,2-11 0 0,4 2-16 0,4-5 0 0,3-4-368 0,5-2-64 16,0-3 0-16,3 3-16 0,2-3-176 0,0 0 0 16,0-4 144-16,-2 3-144 0,1 1 0 0,-2 4 0 15,1 3 0-15,-1 3 0 0,0 7 0 0,-1 1 0 16,-2 5 0-16,-3 5-128 0,-1 0 128 0,-2 7-128 15,-2 6 128-15,0 4-128 0,-2 2 128 0,0 5 0 16,-1-1-144-16,-1 1 144 0,0-4 0 0,0 0 0 16,-1-2 0-16,1-2 0 0,0-1-288 0,2-4 64 15,0-2 16-15,2-3 0 16,1-5-336-16,2-5-64 0,1-4-16 0,1-4 0 16,6-2-2304-16,-2-8-464 0</inkml:trace>
  <inkml:trace contextRef="#ctx0" brushRef="#br0" timeOffset="177358.9">22236 10066 13823 0,'-12'3'1216'0,"0"-1"-960"0,-2 1-256 0,0 2 0 16,0 1 4368-16,-4-1 832 0,-4 3 176 0,-3 2 16 16,-4-1-4304-16,-3 4-848 0,-5 3-240 0,1 1 0 15,2-1 640-15,2 2 64 0,2-1 16 0,6-1 0 16,3-3 128-16,6 1 32 0,5-1 0 0,5-1 0 15,5-3-528-15,5 3-96 0,4-5-32 0,5 0 0 16,4-5-224-16,4 1 0 0,4-3 0 0,2-2 0 16,2 0 0-16,0-3 0 0,-4 0 0 0,1 1 0 0,-4-4 0 15,-3 5 0-15,-2 0 0 0,-4 3 0 0,-1 3 0 0,-4 3 0 16,-9-6 0-16,5 13 0 0,-3 3 0 16,-2 8 176-16,-2 4-32 0,-2 4 0 0,-1-2 240 15,-5 2 32-15,-4 5 16 0,-3 3 0 0,-5-2 80 16,-4 1 32-16,-6 4 0 0,0-2 0 0,-1-5-288 15,3-6-64-15,0-1-16 0,2-1 0 16,2-4-1264-16,-1-5-256 0,4-2-64 0</inkml:trace>
  <inkml:trace contextRef="#ctx0" brushRef="#br0" timeOffset="178215.59">23628 10188 6447 0,'0'0'272'0,"0"0"80"0,1-9-352 0,-1-1 0 0,0 10 0 15,1-7 0-15,-1 7 1920 0,0-12 304 0,0 12 64 0,-2-9 16 16,-2-3 80-16,0 3 32 0,-1 0 0 0,0 4 0 16,-3-3-832-16,-2 3-176 0,-4 2-16 0,1 2-16 15,-2 0-464-15,-1 2-80 0,-2 2-32 0,-1 3 0 16,-3 4-288-16,-1 4-48 0,-2 4-16 0,-1 1 0 16,1 0 64-16,-2 0 0 0,2 5 0 0,-1 3 0 15,2-3 112-15,3 4 16 0,3-5 16 0,3 0 0 16,3 4-208-16,5-3-64 0,1 0 0 0,6-4 0 15,6-6-160-15,1-2-32 0,5-5-16 0,3 0 0 16,3-5-176-16,3-3 0 0,3-2 0 0,3-6 0 16,1-1 0-16,0-5 0 0,3-3 0 0,0-2 192 15,2-4-192-15,2 0 0 0,-1-1 0 0,-3-4 128 0,-5-1-128 16,-2-6 0-16,-1 2 0 0,-4-4 0 0,-3-2 0 16,-2 0-176-16,-6-4 176 0,1 1-128 0,-5-4 128 0,0 1-160 15,-1-2 160-15,-3 0-160 0,-2 3 160 16,2 7-192-16,-1 6 192 0,0 10-192 0,-1 5 192 15,0 7-160-15,2 10 160 0,-6 5-160 0,-3 6 160 0,-2 11-160 16,0 10 160-16,0 3-160 0,-1 3 160 0,1 8 0 16,-2 6 0-16,2 4 0 0,-1 1 0 0,1 6 176 15,-1 2-16-15,2-3 0 0,2-5-160 0,5-4 0 16,3-6 144-16,2-2-144 0,2-8 0 0,1-2 128 16,0-4-128-16,5-7 0 0,1-5-128 0,-1-5-112 15,0-10-16-15,3 0 0 16,2-2-2288-16,3-8-464 0</inkml:trace>
  <inkml:trace contextRef="#ctx0" brushRef="#br0" timeOffset="178528.55">23879 10304 30111 0,'0'0'1344'0,"0"0"256"0,0 0-1280 0,0 0-320 0,0 0 0 15,8 6 0-15,1 1 320 0,2-6 0 0,3-5 0 0,3-1 0 16,1-3 384-16,2-4 80 0,3 0 16 0,4 1 0 16,0-4-384-16,1-2-80 0,-2-2-16 0,-2 1 0 15,-4 3-320-15,-1 1 144 0,-3 4-144 0,-4-4 0 16,-4 0 128-16,-3 4-128 0,-5 10 0 0,0 0 0 16,-2-9 240-16,2 9-64 0,-11 0-16 0,-4 5 0 15,-3 5 80-15,-2 5 16 0,-4 6 0 0,0-1 0 0,-2 4 64 16,2 4 32-16,1 3 0 0,2-2 0 0,2 1 0 0,1 2 0 15,5 0 0-15,8-4 0 0,1-7-160 0,8 2-48 16,2-1 0-16,6-3 0 0,6-4-144 0,3-3 0 16,7-2-192-16,8-8 192 15,6-4-2448-15,0-3-368 0</inkml:trace>
  <inkml:trace contextRef="#ctx0" brushRef="#br0" timeOffset="178808.45">24925 9840 16575 0,'-5'-19'736'0,"2"4"160"0,-2-2-720 0,-1-1-176 0,3 1 0 0,-1 1 0 16,-1 0 1600-16,0 6 304 0,0-1 48 0,-1 6 16 15,6 5-560-15,-11 0-128 0,0 0 0 0,-5 7-16 16,1 5 112-16,-4 6 32 0,-3 4 0 0,-2 5 0 15,-1-2-352-15,-2 7-64 0,0 2-16 0,1 3 0 16,-4 2-48-16,4 7-16 0,2 1 0 0,2 4 0 16,2 2-336-16,3-2-64 0,3-1 0 0,1-6-16 15,5-1-304-15,1-3-64 0,2-2-128 0,3-2 192 16,2-6-400-16,0-4-96 0,0 3-16 0,0-8 0 16,1-4-1232-16,-1-6-256 15,0-11-48-15,0 0-14560 0</inkml:trace>
  <inkml:trace contextRef="#ctx0" brushRef="#br0" timeOffset="178975.3">24206 10312 37887 0,'0'0'1680'0,"0"0"352"0,11-4-1632 0,6 1-400 0,1 3 0 0,2-1 0 0,0-2-128 0,5 1-128 16,1-3 0-16,2 1-16 0,2 1 272 0,0 0 0 15,1-2 0-15,0 2 0 0,2 0 0 0,0 1-160 16,2 1 160-16,-4-1-10976 15,4 0-2112-15</inkml:trace>
  <inkml:trace contextRef="#ctx0" brushRef="#br0" timeOffset="179150.1">24961 10233 36159 0,'0'0'1600'0,"-9"6"336"0,3 6-1552 0,-2 0-384 0,-1 2 0 0,0 4 0 15,-1 1 144-15,-1 1-144 0,-1 0 160 0,1-1-160 16,2 0 528-16,0 1 16 0,0-2 0 0,0 2 0 16,6-2-416-16,-1 0-128 0,2 0 0 0,4-3 0 31,-2-15-1488-31,7 14-416 0,2-5-80 0</inkml:trace>
  <inkml:trace contextRef="#ctx0" brushRef="#br0" timeOffset="179532.1">25253 10249 31727 0,'-15'9'1408'0,"5"3"288"0,-3 0-1360 0,3 5-336 0,-1-2 0 0,-3 5 0 0,2 1 960 0,-2 2 128 16,-2 5 32-16,2-4 0 0,1-6-480 0,3-3-112 15,1-4-16-15,4 1 0 0,0-5-176 0,5-7-32 16,0 0-16-16,0 0 0 0,0 0 64 0,11 3 16 16,3-8 0-16,4-2 0 0,1-3-96 0,5 0-16 15,0-5 0-15,-1 0 0 0,-1-4-256 0,-3 1 160 0,-1 1-160 0,-3 2 128 16,-2 0-128-16,-2 2 0 0,1-1 0 0,-3 4 0 16,-3 2 0-16,-6 8 0 0,0 0 0 0,0 0 0 15,0 0-160-15,7 7 160 0,-1 5 0 0,-5 6-144 16,1 4 144-16,-2 4 0 0,-1 2 0 0,0 2 0 15,0-4 0-15,-1 4 0 0,0 0 0 0,-2-2 0 16,1 1 0-16,0-2 128 0,-1 0-128 0,3-8 128 16,1-3-128-16,1-7 0 0,-1-9-128 0,0 0 128 31,0 0-576-31,11 5-48 0,1-7 0 0,-1-7-11088 0,2-4-2240 0</inkml:trace>
  <inkml:trace contextRef="#ctx0" brushRef="#br0" timeOffset="179787.73">25819 10293 10127 0,'0'0'896'0,"0"0"-704"0,0 0-192 0,0 0 0 0,8 7 4640 0,-2-1 896 15,-2 5 176-15,-2 0 48 0,0 2-3408 0,-4 3-688 16,0 2-128-16,-3 0-16 0,-4 1-384 0,-1-1-80 15,-3 3-16-15,-1-2 0 0,-2-2-336 0,3 1-64 16,-1 1 0-16,2-3-16 0,1-3-432 0,2-1-192 16,4 3 160-16,1-3-160 15,4-12-432-15,0 0-176 0,6 7-32 0,-6-7-16 16,14-4-2288-16,2-2-448 0,8-10-80 0,-3 2-32 0</inkml:trace>
  <inkml:trace contextRef="#ctx0" brushRef="#br0" timeOffset="180042.37">26349 9806 26543 0,'0'0'1168'0,"0"0"256"0,0 14-1136 0,-1 3-288 0,-3 5 0 0,-1 6 0 16,-3-3 1056-16,-1 7 160 0,-3 1 16 0,-1 4 16 15,0 1 272-15,-1 3 48 0,0 5 16 0,-1-3 0 16,-1 0-384-16,-1 2-80 0,1-5-16 0,0 5 0 0,1-3-704 0,1-2-144 16,0 1-16-16,3-8-16 0,2-4-432 0,1-1-96 15,0-5-16-15,5-5 0 16,-4-5-512-16,7-13-96 0,0 0-32 0,0 0-16016 0</inkml:trace>
  <inkml:trace contextRef="#ctx0" brushRef="#br0" timeOffset="180205.65">25982 10326 26719 0,'0'0'2368'0,"0"0"-1888"0,2-8-480 0,11 2 0 15,5 2 1936-15,5 2 304 0,5 2 48 0,5 0 16 16,4-1-2064-16,1 0-416 0,1-4-80 0,1 0 0 16,-2 1 256-16,-5 1 0 0,-2-2-128 0,-3-1 128 31,-1 0-960-31,-1 2-128 0,-2-4-16 0,-3 1-16 0</inkml:trace>
  <inkml:trace contextRef="#ctx0" brushRef="#br0" timeOffset="180384.26">26668 10317 21183 0,'-15'7'1888'0,"-2"7"-1504"0,0 4-384 0,0 1 0 16,2 0 2624-16,-2 2 448 0,1-1 80 0,1-2 32 15,1-4-2512-15,0 1-496 0,-2-4-176 0,4 2 0 0,0 0 176 0,2 2-176 16,2-2 160-16,3-4-160 16,5-9-1152-16,0 0-320 15,0 0-64-15</inkml:trace>
  <inkml:trace contextRef="#ctx0" brushRef="#br0" timeOffset="180996.79">27126 10224 29487 0,'-13'0'2624'15,"4"5"-2112"-15,-2 0-512 0,-2 6 0 0,-2 1 768 0,-2 4 64 0,-1 0 0 16,1 1 0-16,-2 3-480 0,1-1-96 0,1 0 0 0,6 0-16 16,2-1 544-16,4-1 112 0,1 4 32 0,5-5 0 15,4-3-304-15,6 0-64 0,1-4-16 0,6-2 0 16,2-3-288-16,3-3-64 0,1-3-16 0,2-1 0 15,1-2-176-15,-1-1 160 0,1-2-160 0,0-5 160 16,-1 1-160-16,-2 0 0 0,-3 0 0 0,-3-5-176 16,-4-1 176-16,-5 2 0 0,-6-1 0 0,-3 2-128 15,-3-2 128-15,-6 1-160 0,-7 2 160 0,-3-3-160 16,-4 2 160-16,-1 1-208 0,0 6 80 0,0 1 128 16,0 2 0-16,1 5 0 0,0-1 0 0,5 1 0 15,6 0-128-15,3 0 128 0,9 0 0 0,0 0 0 16,0 0 0-16,0 0 0 0,0 0 0 0,10 1 0 15,6-2-176-15,5-1 176 0,2-3-128 0,7 4 128 0,2 1-160 16,3-1 160-16,4-2-192 0,0-1 192 0,2 2-320 16,-2-1 64-16,-2 3 0 0,-3 3 0 0,-1-1 96 15,-1 3 32-15,-3 2 0 0,-1-1 0 0,-4 5 128 0,1 0 0 16,-4 3 0-16,0 0 0 0,-6 1 0 0,0 0-128 16,-5 2 128-16,-2-1 0 0,-3 1 0 15,-4 0 0-15,-5 1 0 0,2-2 0 0,-2-4 0 0,-1-3 144 16,-3 1-144-16,2-5 160 0,6-5 192 0,0 0 32 15,-10 0 16-15,10 0 0 0,0 0 48 0,0 0 16 16,0-9 0-16,6-3 0 0,2-3-208 0,2 1-64 16,1 1 0-16,7-1 0 0,0-1-192 0,4-1 128 15,2 2-128-15,1 2 0 0,1-1 0 0,0 2 0 0,1 4 0 0,0 2 0 16,-2-1 0-16,0 3 224 0,1 6-64 0,-2 6-16 16,0-2 64-16,-1 7 16 0,0 1 0 0,0 2 0 15,0 1-224-15,-2 0 128 0,-2-1-128 0,0 0 0 16,-1-4 0-16,-1 2 0 0,-3 0-128 0,-2 0 128 31,0 1-1600-31,-4-4-192 0,-5 1-64 0,-3-13-9376 0,0 0-1888 0</inkml:trace>
  <inkml:trace contextRef="#ctx0" brushRef="#br0" timeOffset="181152.23">27064 9841 29487 0,'-22'-19'2624'0,"12"9"-2112"0,1 2-512 0,9 8 0 16,0 0 4512-16,0 0 800 0,0 0 144 0,0 0 48 0,0 0-4432 0,10 4-880 16,0-2-192-16,-10-2 0 15,10 0-1072-15,-10 0-192 16,0 0-32-16,0 0-19248 0</inkml:trace>
  <inkml:trace contextRef="#ctx0" brushRef="#br0" timeOffset="191204.81">31406 11434 16527 0,'0'0'720'0,"0"0"176"0,0 0-720 0,0 0-176 0,0 0 0 0,0 0 0 15,0 0 1360-15,0 0 240 0,0 0 64 0,0 0 0 16,0 0-304-16,0 0-48 0,0 0-16 0,-9-1 0 16,-1 1-256-16,3 0-48 0,0 0-16 0,-2-2 0 15,-1 2-288-15,-2 0-64 0,-2-1-16 0,-2 0 0 0,-2 0-80 0,-15-1-16 16,-2 1 0-16,2 2 0 0,-1 1-208 0,-3-1-48 15,-3 1-16-15,-9 2 0 16,-3-1-240-16,0-3 128 0,0-2-128 0,-1 2 0 0,-3 0 144 0,-2 2-144 16,0 0 128-16,-4 1-128 0,-6-3 128 0,0 0-128 15,3 0 128-15,-1 1-128 0,-2-2 192 0,2 2-32 16,1 0-16-16,-3 1 0 0,-3-2-144 0,1-2 0 16,1 0 144-16,5-1-144 0,2 3 0 0,0 0 0 15,-2 0 0-15,-3 0 128 0,-6-1-128 0,2 0 0 0,1-1 0 0,2 2 0 16,0-1 128-16,2 4-128 15,0 3 128-15,-4-2-128 0,-3-3 128 0,1 3-128 0,4-1 128 0,4 3-128 16,3 0 0-16,3 2 0 16,0 1 0-16,1-5 128 0,-1 1-128 0,-1-2 144 0,2 0-144 0,4-3 160 15,6 0 16-15,0 0 0 0,0 0 0 0,1 1 0 16,0 1-48-16,2-2 0 0,-6-2 0 16,1-2 0-16,-2 3-128 0,2-3 0 15,4 2 144-15,0-2-144 0,2 2 0 0,1 0 128 0,0 2-128 16,0-1 0-16,0-4 0 0,-1 2 0 0,-2 2 0 0,0 0 0 15,-1 0 0-15,4-2 0 0,3 0 0 0,3 2 0 16,0 0 0-16,7 1 0 0,0 1 0 0,1 0 0 16,0-1 0-16,1 2 0 0,1 3 0 0,-5 0 128 15,1 0-128-15,-2-1 0 0,-3-2 0 0,-1 2 0 16,-5 1 0-16,-1-2 0 0,1-1 0 0,3 1 0 16,0 1 0-16,1 2 0 0,0-1 0 0,0-1 0 0,3 1 0 15,1 1 0-15,0-2 0 0,1 0 0 16,-1 0 0-16,0 1 0 0,3-1 0 0,-2-3 0 0,1-1 0 0,2 1 0 15,1 0 128-15,5 2-128 0,3 0 176 0,1 2-48 16,1 0 0-16,2-1 0 0,-2-2-128 0,5 4 0 16,2 1 144-16,-1-1-144 0,1 1 0 0,1-4 0 15,-3 2 0-15,6 1 128 0,7-6-128 0,0 0 0 16,-5 7 128-16,5-7-128 0,0 0 128 0,0 0-128 16,0 0 128-16,0 0-128 0,0 14 192 0,3-4-16 15,1 0-16-15,-4-10 0 0,5 11-160 0,2 0 0 16,2 6 0-16,-2-1 128 0,-2-1-128 0,1 3 0 15,2 0 0-15,-2 2 0 0,2 1 0 0,-3 3 0 0,0 1 0 16,3-1 0-16,-2 6 0 0,-2-4 0 0,2 5 0 16,-1-7 0-16,-1 0 0 0,-1-1 0 0,0 2 0 0,1 0 0 15,-1-4 128-15,0-1-128 0,1 0 192 0,0 1-64 16,0 3 64-16,0-2 0 0,-2-3 0 0,5 0 0 16,-2-2-192-16,2-1 160 0,1-2-160 15,1-1 160-15,1 1-160 0,0-2 0 0,2-3 144 0,0 2-144 16,4-5 160-16,-5 3-32 0,1-5-128 0,0 2 192 15,-3 2-192-15,1-2 0 0,-10-6 128 0,13 5-128 16,-2 0 0-16,2-1 0 0,0-3 128 0,2 2-128 16,0-2 0-16,1 2 0 0,-1 3 0 0,3-4 0 15,2 0 0-15,0-1 128 0,2 3-128 0,2 1 0 16,4 0 0-16,1-2 0 0,3 0 0 0,5 1 0 16,2 1 0-16,7-1 0 0,4-1 0 0,1-2 0 0,1-2 160 0,1-1-160 15,0 2 160-15,3 0-160 0,4-2 256 16,4-1-64-16,2-1 0 0,4 2 0 0,-4-1-64 15,0 0-128-15,-1 0 176 0,2-2-176 0,3 2 128 16,4 0-128-16,2-3 0 0,-1 0 0 0,-3 0 224 0,0 1-64 16,-1-4-16-16,1 1 0 0,3-1-144 0,0 0 128 15,1-3-128-15,-4 3 128 0,-8-3-128 0,3 6 0 16,0-2 0-16,3 3 0 0,0 0 0 0,4-1 0 16,-3 2 0-16,-5 3 0 0,-3-1 0 0,1 2 0 15,1 0 0-15,2 0 128 0,2 2-128 0,-2-2 0 16,-1 0 0-16,-4 1 128 0,-6 0-128 0,-1 2 0 15,-2 1 0-15,0-3 0 0,-4-1 0 0,3 1 0 16,2 0 0-16,-1 2-176 0,-2-3 176 0,-3 2 0 16,1 0 0-16,-5-2 0 0,-1 0 0 0,2 0 0 15,-3 0 0-15,0-2 0 0,0 0 0 0,-1 1 0 0,4-2 0 0,-2-2 128 16,-1 1-128-16,0 2 0 0,-3-1 0 0,0 2 128 16,-3-2-128-16,4 2 0 0,-3 0 0 0,0-2 0 15,-3 3 0-15,2-1 0 0,-1 0 0 0,1 1 128 16,1 0-128-16,-3 0 0 0,-1 0 0 0,-3-2 0 15,0 2 0-15,-4 2 144 0,1-1-144 0,-1 0 160 16,-1-1-160-16,-5 3 0 0,1-2-192 0,-2 0 192 16,0 1 0-16,0 0 0 0,-4-1 0 0,0 2 0 15,-2 0-128-15,1-1 128 0,-3 2 0 0,0-2 0 16,0 1 0-16,-2-3 0 0,-1 0 0 0,-1 0 0 16,-7 0 0-16,10 0 0 0,-10 0 0 0,11-1 0 15,-11 1 0-15,6-5 0 0,3-2 128 0,-9 7-128 0,6-7 208 16,1-5-32-16,0 2-16 0,1-3 0 0,3-2 80 0,-1-1 16 15,1-2 0-15,0-3 0 0,0 0-128 0,1-6 0 16,1-1-128-16,-2-4 192 0,2-2 16 16,-1 0 0-16,-1-3 0 0,-4 5 0 0,5 5 32 0,-6 2 0 15,2 5 0-15,-3 3 0 0,-3 4-48 0,1 2 0 16,-3 0 0-16,-1 3 0 0,-5-1-192 0,1 1 0 16,-4-1 0-16,-3 3 0 0,-5 1-384 0,-4-4 0 15,-4 0-16-15,-2-1 0 16,-5 4-3184-16,-3-2-624 0</inkml:trace>
  <inkml:trace contextRef="#ctx0" brushRef="#br0" timeOffset="191878.37">26328 12634 10127 0,'0'0'896'0,"0"0"-704"15,-11 4-192-15,2 1 0 0,2-1 1760 0,-1-2 320 0,-1 2 64 0,9-4 16 16,-9 0-368-16,9 0-80 0,0 0-16 0,0 0 0 16,-7-5 96-16,3 0 32 0,4 5 0 0,4-14 0 15,2-2-432-15,4 0-96 0,4-2-16 0,2 2 0 16,-2 0-624-16,2-1-128 0,2-4-16 0,-3 3-16 15,0 2-320-15,2 1-176 0,-2 1 192 0,2 0-192 16,0 0 192-16,-1 5-64 0,-2-1 0 0,-2 5-128 16,-1-3 304-16,-1 4-48 0,-10 4-16 0,0 0 0 15,10 12-240-15,-2 2 128 0,-2 0-128 0,-2 6 0 16,-2 4 128-16,0 1-128 0,-4 6 0 0,0-1 144 16,-2 1-144-16,0 2 0 0,-1 0 0 0,-1 0 0 15,-3 1 0-15,4-4 0 0,-2-4 0 0,0-1 0 16,-3-1 0-16,1-3 0 0,0-2 0 0,0-2 128 15,0-2-128-15,1 0 0 0,2-4 144 0,2-3-144 0,4-8-160 0,0 0-96 16,0 0-32-16,0 0 0 16,0 0-2640-1,0 0-528-15</inkml:trace>
  <inkml:trace contextRef="#ctx0" brushRef="#br0" timeOffset="192269.25">26436 12761 28559 0,'0'0'2544'0,"0"0"-2032"15,-9 10-512-15,2-2 0 0,2 2 864 0,-2 3 80 16,2 1 16-16,-3 5 0 0,-1 1-576 0,0 0-128 16,-2 2 0-16,-2 1-16 0,-2 4 544 0,-3 2 112 15,-4 3 32-15,-1 3 0 0,-1 2-96 0,-4 4-32 16,-3 1 0-16,-3 2 0 0,1 3-352 0,-1 1-64 0,-1 2 0 0,-2 2-16 16,-3 1-368-16,2 1 0 0,0 1 0 15,-1-2 0-15,-3-2 0 0,-2 1 0 0,0 1 0 0,2 1 0 16,-1-2 144-16,2 2 16 0,3 1 0 0,2 1 0 15,3 2 0-15,2 1 0 0,-1-2 0 0,3 0 0 16,2 1-160-16,1 0 160 0,2-1-160 0,1-1 160 16,0-1-160-16,1 1 0 0,0-3 0 0,2 0 0 15,2 0 0-15,3-3 0 0,1-4 0 0,5-1 0 16,2-1 0-16,5-1 128 0,2-3-128 0,4-1 0 16,2-5 208-16,4 0-32 0,2 0-16 0,0-6 0 15,1-3 32-15,2 1 0 0,2-6 0 0,1 0 0 16,-1-4-192-16,2-1 128 0,1-2-128 0,-1-3 128 0,0-6-128 0,2-3 0 15,3-1 0-15,-1-4 0 16,-2-4-1520 0,-2 3-176-16,-1-1-32 0,-5 0-16 0,-1 0-1216 0,-12 6-240 0,6-12-64 0,6 2 0 0</inkml:trace>
  <inkml:trace contextRef="#ctx0" brushRef="#br0" timeOffset="192670.77">25972 15213 21183 0,'0'-7'1888'0,"0"2"-1504"0,1-4-384 0,0 3 0 15,-1-4 0-15,0 4-208 0,0 2 16 0,0-4 16 16,-2 2 1072-16,2 6 192 0,0 0 64 0,0 0 0 15,-9-8 576-15,1 1 112 0,-1 4 16 0,0 2 16 16,-1-1-352-16,0 4-80 0,0 0-16 0,0 11 0 16,-1 5-656-16,0 2-144 0,-2 6-32 0,1 0 0 15,-1 5-208-15,1-3-32 0,0 3-16 0,3 3 0 16,2-5-16-16,6-1 0 0,4-4 0 0,3-1 0 16,3-5-128-16,4-7-48 0,1 0 0 0,1-5 0 15,1-3-144-15,2-4 0 0,1-4 0 0,-1-3 0 16,-3-4 192-16,1-6 16 0,-2-1 0 0,-2-3 0 15,-2-2-16-15,-3 0-16 0,-3 0 0 0,-2-4 0 16,-4 4-48-16,-5-2-128 0,-3 3 192 0,-1 2-64 0,-2-2-128 16,-2 4 0-16,-1 0 0 0,3 2 0 15,0 7-320 1,3 0-80-16,-3 3-32 0,5 4 0 0,8 3-1104 0,0 0-240 0,0 0-32 0,0 0-9488 16,0 0-1888-16</inkml:trace>
  <inkml:trace contextRef="#ctx0" brushRef="#br0" timeOffset="192970.54">26233 15276 25791 0,'-15'14'2304'0,"6"-3"-1856"16,0 1-448-16,3 5 0 0,-2 2 1760 0,5 2 256 0,-2 4 48 0,3-3 16 16,4 0-1456-16,0-2-304 0,1-4-48 0,-1-1-16 15,1 1 16-15,1-2 0 0,-2-5 0 0,-2-9 0 16,0 0 304-16,0 0 64 0,9 3 16 0,1-4 0 15,-1-6 320-15,0-3 64 0,0-1 16 0,2-6 0 16,1-3-224-16,-1-4-64 0,-3-1 0 0,1-1 0 16,1 0-240-16,0 2-48 0,-4-2-16 0,3 0 0 15,0 1-256-15,-2 6-48 0,1 1-16 0,-1 1 0 16,-2 2-144-16,1 5 0 0,1 0 0 0,-7 10 0 16,0 0 0-16,8-5 0 0,-8 5 0 0,0 0 0 31,14 3-1280-31,-3 4-128 0,-11-7-16 0,14 5-16 0,-2-3-1696 15,0 3-352-15</inkml:trace>
  <inkml:trace contextRef="#ctx0" brushRef="#br0" timeOffset="193270.65">26577 15220 28559 0,'-4'7'2544'0,"1"0"-2032"0,3-7-512 0,0 0 0 0,4 11 1616 0,4 1 240 16,-1 0 32-16,4-6 16 0,-1-6-1088 0,5 0-224 15,2-1-32-15,2-4-16 0,1-4 96 0,2 1 32 16,-1-3 0-16,-1-1 0 0,0 1-144 0,-4-3-16 16,-1-1-16-16,-3 1 0 0,-1 2-256 0,-4 0-48 15,-7 12-16-15,5-12 0 0,-4 1 48 0,-4 0 16 16,-2 5 0-16,-4 2 0 0,-1 4 48 0,-3 3 16 16,-4 1 0-16,-2 5 0 0,-2 2-176 0,0 4-128 0,-1 1 192 15,3-1-192-15,2 0 176 0,4 5-176 0,1-1 160 0,3 0-160 16,3-1 128-16,1-1-128 0,5-3 0 15,4 2 0-15,-1-2 0 0,5 2 0 0,2 0 0 0,3-3 0 32,1-4-368-32,4 1-64 0,3-3-16 0,0-1 0 15,3-1-1792-15,0-2-352 0,0-3-80 0,-2 0-13840 0</inkml:trace>
  <inkml:trace contextRef="#ctx0" brushRef="#br0" timeOffset="193519.07">27080 15101 33343 0,'0'0'1472'0,"0"0"320"0,0 0-1440 0,-8 10-352 0,8-10 0 0,-5 18 0 16,2 5 448-16,-4 4 32 0,3-3 0 0,-1 2 0 0,-2 2 272 0,0-1 48 15,1 2 16-15,-2 2 0 0,-2-6 224 0,1-1 48 16,2-3 16-16,0-2 0 0,1-4-224 0,5-4-48 16,1-11-16-16,0 0 0 0,0 0-368 0,11 0-64 15,3-6 0-15,0-7-16 0,3-4 0 0,2-5 0 16,1-1 0-16,4-4 0 0,-1 4-192 0,1-1-48 15,2-1 0-15,-2 3 0 0,0 3-128 0,0 3 0 16,0 0 0-16,-1 4 0 0,-1 3-288 0,-3 4-96 16,-1 0 0-16,-2 2-16 15,-1 3-2288-15,1 3-464 0,-1 1-96 0</inkml:trace>
  <inkml:trace contextRef="#ctx0" brushRef="#br0" timeOffset="194152.93">28865 14723 15663 0,'0'0'1392'0,"0"0"-1120"0,0-8-272 0,1-4 0 0,2 2 2528 0,-1 1 448 0,-2 9 96 0,0 0 0 0,0-8-1504 0,0 8-304 15,-4-6-64-15,4 6-16 0,0 0-224 0,-12-2-32 16,-2 0-16-16,-2 5 0 0,0 2-336 0,-2 5-80 16,-1 0-16-16,0 4 0 0,-2 1 240 0,0 5 48 15,-2 5 16-15,3 2 0 0,-4 6 16 0,-1 2 0 16,-1 1 0-16,-1 7 0 0,0 4-288 0,2 3-48 16,-2-2-16-16,6 3 0 0,-2 1-192 0,1-2-32 15,3-3-16-15,4-6 0 0,5-4-64 0,5-2-16 16,2-2 0-16,6-7 0 0,2-4 16 0,3-2 0 0,3-6 0 15,3-1 0-15,2-3-144 0,3-5 160 0,3-5-160 0,1 0 160 16,1-4 16-16,1-3 0 0,2-2 0 0,0-4 0 16,-2 1-32-16,1-2 0 0,-2-2 0 0,-4 0 0 15,-2-2-144-15,-2-2 128 0,0-1-128 0,-4 0 128 16,-3 0 0-16,-2 2-128 0,-5-1 192 16,-2 2-64-16,-2 2 64 0,-5 3 16 0,-3 1 0 0,-3 1 0 15,-3 3 80-15,-3 1 16 0,-4 3 0 0,-3 7 0 16,-2 2-176-16,2 2-128 0,-1 2 192 0,3 1-192 15,0 3 144-15,3-3-144 0,2 3 0 0,3 1 144 16,-1-1-144-16,5-1-272 0,0 2 64 0,5-2 16 31,1-3-480-31,6-9-96 0,4 10 0 0,1-5-16 0,6-1-1760 0,2-4-336 16,4-3-80-16,3-3-14512 0</inkml:trace>
  <inkml:trace contextRef="#ctx0" brushRef="#br0" timeOffset="194446.62">29109 15398 28559 0,'-12'4'2544'0,"12"-4"-2032"16,-7 5-512-16,7-5 0 0,-9 10 1472 0,2-1 208 16,1 0 48-16,1-1 0 0,0 1-1104 0,5-9-224 15,-8 6-32-15,2 2-16 0,6-8 496 0,-8 5 112 16,8-5 0-16,-6 5 16 0,6-5 144 0,0 0 32 0,0 0 0 0,0 0 0 15,0 0-480-15,0 0-96 0,5-8 0 0,1-3-16 16,2 3-288-16,1-2-48 0,1 2-16 16,-1 1 0-16,2 0-80 0,0 5 0 0,-11 2-128 0,11-3 192 15,-11 3-192-15,0 0 144 0,0 0-144 0,0 0 128 16,0 0-128-16,3 9 0 0,-3 3 0 0,-2-3 0 16,-3 1 0-16,0-4-144 0,-1 2 0 0,6-8 0 31,0 0-2144-31,0 0-416 0,0 0-96 0</inkml:trace>
  <inkml:trace contextRef="#ctx0" brushRef="#br0" timeOffset="195054.31">29969 14954 17903 0,'0'0'784'0,"0"0"176"0,-10 2-768 0,1-1-192 16,0-1 0-16,-1 2 0 0,-4-2 1520 0,3 0 256 0,-3-3 48 0,0 1 16 15,0 0-224-15,1-2-32 0,0-4-16 0,2 0 0 16,-1-5-192-16,5-1-32 0,1-1-16 0,2 0 0 16,1-3-496-16,6-5-112 0,4 0-16 0,5-1 0 15,2-3-144-15,5 3-48 0,5-4 0 0,4 5 0 16,1 4-240-16,0 1-48 0,-1 1-16 0,-1 1 0 16,-2 5 176-16,1 2 16 0,-1 4 16 15,2 4 0-15,0 2 48 0,-1 4 16 0,0 3 0 0,-2 3 0 16,-2 4-256-16,-3 3-48 0,-4 5-16 0,-4 6 0 15,-2 1-160-15,-4 3 0 0,-3-2 0 0,-6 5 0 16,-5 3 0-16,-5 1 0 0,-4 2 144 0,-5-3-144 16,-3-1 0-16,-4 3 0 0,-3 2-160 0,0-3 160 15,-1 0 0-15,-2-4 0 0,-3-4 0 0,-2-1 0 0,1-4 304 0,0 0 64 16,5-6 16-16,3-3 0 16,5-3-64-16,4-4-16 0,4-4 0 0,5-4 0 0,4-2-304 0,10-1 0 15,0 0 128-15,0 0-128 0,10-11 0 0,4 0 0 16,4-1 0-16,6 3 0 0,5-1 128 0,4 5-128 15,4-2 0-15,1 3 0 0,0 1 224 0,2 1-16 16,-1 2 0-16,-1 0 0 0,2 0 48 0,2 0 16 16,0 0 0-16,-3 0 0 0,-1 0-32 0,0 0-16 15,1-2 0-15,-5 0 0 0,-4 1-224 0,-4 0 0 16,-6-2 0-16,-2 3 0 16,-3-1-1312-16,-3 1-208 0,-12 0-32 15,0 0-18640-15</inkml:trace>
  <inkml:trace contextRef="#ctx0" brushRef="#br0" timeOffset="-162502.35">7666 11635 16575 0,'5'-9'1472'0,"2"-4"-1168"0,3-1-304 0,1 1 0 0,6 1 0 0,1 0-192 15,-1 2 16-15,1-3 16 0,0 2 416 0,-3 0 96 16,-1-3 16-16,-2-3 0 0,-2 1-112 0,-3 2 0 15,1 1-16-15,-3-1 0 0,-5-1 32 0,-4 1 16 16,0 1 0-16,-2 1 0 0,-3-2-16 0,-3 3 0 16,-5 0 0-16,-2-3 0 0,-7-2-80 0,1 1 0 15,-2 0-16-15,-2 1 0 0,-1-1 112 0,-2-1 32 16,-2-1 0-16,-2 0 0 0,-1-1 80 0,-5 2 32 16,-2-1 0-16,-3-2 0 0,-4-1 16 0,0 1 0 0,-1-3 0 15,2 3 0-15,2 3 176 0,0 0 32 0,-3 1 16 16,0 4 0-16,-1 3-240 0,-5-1-48 0,-6 0-16 0,1 0 0 15,1 0-144-15,-1 0-32 0,-2 3 0 0,1 4 0 16,-1 0-192-16,-3 0 128 0,-6-1-128 0,2-1 0 16,0 3 128-16,0 1-128 0,1 0 0 0,0 3 0 15,-1 2 0-15,-3-1 0 0,-5-3 0 0,9 3 0 16,-1-2 0-16,4 6 0 0,-1-1 0 0,1 4 0 16,-3-2 0-16,0 1 0 0,-1-5 0 0,1 6 0 15,1 1 0-15,3 4 0 0,3 2 0 0,-5 0 0 16,-3-6 0-16,-1 4 0 0,2-4 0 0,1 0 0 15,1 1 0-15,3 2 0 0,5 0 0 0,-1-1 0 16,-4-1 0-16,0 2 0 0,4 2 0 0,3 0 0 16,3 1 0-16,3 0 0 0,0 2 0 0,2-1 0 0,2 0 0 0,1 1-128 15,0-3 128-15,1 4 0 16,-3 0 0-16,4 0 0 0,3-2 0 0,2 1 0 0,1-1 0 16,1 3 0-16,1-2-128 0,3 4 128 0,2 0 0 0,3 4 0 15,0-4 0-15,0 1 0 0,-1-1 0 0,4-1 0 16,2 2 0-16,2 3 0 0,2-1-128 0,2-1 128 15,1 1 0-15,3 0 0 0,3-1 0 0,2 1-128 16,1 1 128-16,4-1 0 0,2-1 0 0,1 1-128 16,2 0 128-16,5 1 0 0,4 1-176 0,2-2 176 15,-2 1-160-15,5-2 160 0,1 6 0 0,3-3 0 16,2-1-128-16,5 2 128 0,4-5 0 0,-2 6 0 0,1-1 0 16,2-2 0-16,5 1 0 0,-1-5 0 15,3 2 0-15,3 1-144 0,1 4 144 0,4-3 0 16,4 0 0-16,4 0 0 0,1-4 0 0,-1 2 0 0,2 0 0 0,1-4 0 15,0 0 0-15,6-1 0 0,3 2 0 16,4-4 0-16,1 2 0 0,1-6 0 0,0-1 0 0,-1-3 0 16,1 2 0-16,6-2 0 0,3-2 0 0,0 1 0 15,1-6 0-15,-2 0 0 0,-1 2 0 0,5 2 0 16,6-3 0-16,-2 0 0 0,-5-1 0 0,1 0 0 16,-1-2 0-16,3 2 0 0,5-1 0 0,0-1 0 15,1-2 0-15,-2 0 0 0,-4-1 0 0,5 1 0 16,4 1 0-16,-3-3 0 0,-5-2 0 0,0 0 128 15,-3-1-128-15,2-3 0 0,3 3 0 0,-1-4 0 16,-7 1 0-16,-3 1-128 0,-2-4 128 0,-1-2-192 16,-1 3 192-16,-2-4 0 0,0-3-144 0,-5 1 144 15,-6-2 0-15,-4 2 0 0,-1-2 0 0,-5-3 0 0,-1-2 0 16,1-2 0-16,-1 5 0 0,-2-2 0 0,-1 1 0 0,-5-5 0 16,-6 2 0-16,-5 1 0 0,-3 0 192 0,-1-1-32 15,-3 1-16-15,-3-4 0 0,-5 3-16 0,-2-2 0 16,-4 1 0-16,-2 4 0 0,-3-6-128 0,-2 2 192 15,-3 1-192-15,-3-4 192 0,-2 0-192 0,-4 0 128 16,-4-3-128-16,-3 5 128 0,-2-5-128 0,-4 3 0 16,-3 1 0-16,-4-1 128 0,-6-1-128 0,-4-3 0 15,-5-2 0-15,-6 1 0 0,0 0 0 0,2 0 0 16,0 1 0-16,-2-1 0 0,-2-1 0 0,-4 2 0 16,-4 1 0-16,-2 1 0 0,-1-2 0 0,2-2 0 15,1 0 0-15,0 2 0 0,0 3 0 0,-1-2 0 16,-2 3 0-16,-5 1 0 0,-4-2 0 0,3 4 0 0,4-2 0 0,1 3 0 15,-2 1 0-15,-3 1 0 0,-5 0 0 0,-1 4 0 16,-4 1 0-16,3 3 0 0,-3 0 0 16,0 0 0-16,-1 7-192 0,-6-1 192 0,-3 4-160 0,1 0 160 15,1-1-144-15,0 3 144 0,1 0-128 0,-3 2 128 16,-4 2 0-16,1 4-128 0,2 0 128 0,2 5 0 16,2-4 0-16,-2 6 0 0,-2 0 0 0,5-1-128 15,2 4 128-15,4 1 0 0,1 4 0 0,-1-2 0 16,-3 0 0-16,5 0 0 0,6-1 0 0,2 2-128 15,3 3 128-15,4 0 0 0,2 2 0 0,1 2 0 16,2-2 0-16,3 1 0 0,0-5 0 0,7 4 0 16,5 1 0-16,5 0-128 0,4 2 128 0,4 0 0 15,2 2 0-15,1 3 0 0,3-2 0 0,3-2-128 16,0 3 128-16,4-1 0 0,2-3 0 0,3 4-128 0,2 3 128 0,5-2 0 16,0-2-144-16,3-1 144 0,-1 0-192 0,4 1 48 15,3-5 0-15,1 4 0 0,4-8 144 0,3 8 0 16,2-2-144-16,3 1 144 0,2 3 0 15,3-7 0-15,3 2 0 0,4-3 0 0,3 5 0 16,5-2 0-16,2 1 0 0,6-4 0 0,4 0 0 16,3 1 0-16,-1-4 0 0,2-3 0 0,0-3 0 0,3-1 0 15,3 2 0-15,2-2 0 0,4 0 0 0,3 0 0 16,-1-6 0-16,3 2 0 0,-2-2 0 0,1 2 0 16,2-1 0-16,6 0 0 0,2-3 0 0,-1 3 0 15,1-1 0-15,-2-3 0 0,-3-2 0 0,8 1 0 16,4-1 0-16,-3 1 0 0,-5 2 0 0,-3 0 0 0,-1 2 0 15,2 1 0-15,3-5 0 0,3 1 0 0,1-1 0 16,-1-3 0-16,-5-1 0 0,2-1 0 0,3-3 0 0,0-1 0 16,1-2 0-16,-7 0 0 0,-2 3 0 0,-5-2 0 15,-4-8 0-15,4 0 0 0,4-3 0 0,-2-1 0 16,-2-2 0-16,-4-3 128 0,-5-6-128 0,-4 2 0 16,-2-2 240-16,-1 2-48 0,-4-3 0 0,0-2 0 15,0 0 80-15,-2 2 16 0,-2-3 0 0,-4 0 0 16,-6-3 32-16,-1 0 16 0,-3 1 0 0,-3-2 0 15,-1 1 16-15,-5 1 0 0,-1-2 0 0,-1 1 0 16,-5 5-160-16,-2-4-48 0,-4-2 0 0,-1 2 0 16,-2-1-144-16,-6 1 160 0,-1-2-160 0,-4 0 160 15,-2 0-160-15,-4 1 0 0,-4 1 0 0,-3-1 0 16,-2 2-144-16,-6 1-64 0,-3-1-16 0,-7 3 0 0,0 1-32 0,-7-4 0 16,-9 3 0-16,-1 1 0 0,-5 0 112 0,1-1 16 15,0 2 0-15,0-1 0 0,-3-3 128 0,-3 3 0 16,-7 5-144-16,-3-3 144 0,-4 1 0 0,1-1 0 15,2 3-144-15,0 2 144 0,-1 7 0 0,-5-1 0 16,-5 0 0-16,3 1 0 0,1 2 0 0,2 4 0 16,2-2 0-16,-3 3 0 0,-2 2 0 15,-2 3 0-15,-1 2 0 0,2 2 0 0,2 3 0 0,2 1 0 16,-3 1 0-16,-1 5 0 0,0-1-128 0,0 4 128 16,1 1 0-16,2 0 0 0,2 2-160 0,-5-2 160 15,-2 0-128-15,6 3 128 0,3 1-192 0,2 1 64 0,2 1 0 16,-2-2 0-16,-2 1 128 0,0 4-208 15,2 1 80-15,3 4 128 0,5-4-128 0,0 5 128 0,5-2 0 0,1 4 0 16,-5-2-128-16,1 3 128 0,-3-1-160 16,8 2 160-16,2-3-192 0,4 3 192 0,1 1-208 15,6 0 80-15,1 1-64 0,1-1 0 0,0 2 0 0,1-1 0 16,6 2 0-16,7 0 0 0,0-2 0 0,6 2 0 16,5 1-64-16,7 2 0 0,3 1-16 0,6-2 0 31,2-2-272-31,6 0-48 0,5-2-16 0,7 1 0 0,4 1 224 0,3-2 32 0,5 0 16 0,0-2 0 15,3-5 32-15,1 0 16 0,2-4 0 0,3 2 0 32,3 0-272-32,4 1-48 0,2-5-16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47:03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3907 6625 18591 0,'0'0'832'0,"0"0"160"0,0 0-800 0,0 0-192 0,0 0 0 0,0 0 0 0,0 0 800 0,0 0 112 15,0 0 32-15,0 0 0 0,7 9-256 0,0-4-48 16,-7-5-16-16,12 8 0 0,1 2-160 0,-1-3-16 0,2 2-16 0,3-3 0 15,1 3-80-15,2-3-16 0,4-2 0 0,3 0 0 16,1 1 48-16,4-3 0 0,2 0 0 0,3-1 0 16,1-4 0-16,3 2 0 0,-2 0 0 15,0 0 0-15,1-2 0 0,4 2 16 0,3-1 0 0,0 2 0 16,3 0 0-16,2-1 0 0,3-1 0 0,2 0 0 16,0 1-32-16,1 1-16 0,2-1 0 0,3 1 0 15,1 0-80-15,2 0-16 0,3-1 0 0,-2-2 0 16,0-1 0-16,-3 2-16 0,1 0 0 0,1 2 0 15,2 0-64-15,0-1-16 0,1-1 0 0,0 0 0 16,-2-1-32-16,2 0 0 0,-1-1 0 0,2 2 0 16,1-1 0-16,3 1-128 0,1-2 192 0,0-3-64 15,-2 1 32-15,-1 2 0 0,2-3 0 0,1 3 0 16,2 0-160-16,-2 1 0 0,-2 1 0 0,-1-2 0 0,-2 0 0 0,1 2 128 16,2-1 0-16,0 3 0 15,4 3-128-15,-7-1 0 0,0 1 0 0,-3 1 0 0,0-2 176 16,1 1-48-16,-1-1-128 0,-1 2 192 0,0 0-192 0,-2 1 176 15,-3 0-176-15,-2 0 160 0,0 0-160 0,1 0 0 16,-1-1 0-16,4 2 128 0,-2 3-128 0,0-5 0 16,0 0 0-16,-3 1 0 0,-1-1 0 0,2-3 128 15,-2 2-128-15,3-1 0 0,2 1 0 0,0-5 0 16,1 2 0-16,-4 0 0 0,1 0 0 0,2 3 128 16,1 1-128-16,-1-2 0 0,-1 0 0 0,1-1 0 15,2-1 128-15,-3 0-128 0,-1 0 0 0,-1 1 0 16,-1 0 0-16,4 1 0 0,0-1 0 0,2 0 0 15,-2 1 0-15,3-2 128 0,-3-2-128 0,2 1 128 0,-1 0-128 0,2 1 128 16,1 1-128-16,0-2 0 16,2-3 0-16,-1 1 128 0,-1 0-128 0,0-1 0 0,0 1 0 15,3 1 0-15,-2-1 128 0,3 2-128 0,0-3 0 0,-1-2 128 16,-3-1-128-16,1 5 0 0,-1-2 0 0,0 0 0 16,2 2 0-16,0-1 0 0,4 1 0 0,-2-1 0 15,-4 0 0-15,0 0 0 0,0 0 128 0,1 1-128 16,3-1 128-16,-1 2-128 0,-1-1 192 0,0 1-64 15,-2 0-128-15,-3 0 0 0,0-1 0 0,0 2 0 16,5 0 0-16,-2 0 0 0,-1 2 0 0,-2-1 0 16,-3-1 0-16,1 1 0 0,0 0 0 0,-1 1 0 15,1 0 0-15,0 1 0 0,-2-1 0 0,0 2 0 16,-2 0 0-16,-1-1 0 0,-1-2 0 0,-2 3 0 16,-1-1 0-16,0 4 0 0,0-2 0 0,2 1 0 0,-2 1 0 15,-1-5 0-15,0 2 0 0,-3 0 0 16,-1 1 0-16,-1 0 0 0,-3-3 0 0,1 4 0 0,0 1 0 15,-1-3 0-15,-2 0 0 0,-1 0 0 0,0-1 0 0,-6 2 128 16,-2-2-128-16,-4 1 0 0,-3-2 0 0,-3 2 0 16,-1-1 128-16,-4-1-128 0,-3 3 0 0,-5-1 0 15,-9-4 0-15,0 0 0 0,7 7 0 0,-7-7 0 16,0 0 0-16,0 0 0 0,-11 5 0 0,-3 1 0 16,1 2 0-16,-6-3 128 0,-5 0-128 0,-5 1 128 15,-6-2-128-15,-3 1 128 0,-4 1-128 16,-3-1 0-16,-5 1 0 0,-1 1 0 0,-1-2 0 0,-3 2 0 15,-3 0 0-15,-3 1 0 0,-5 5 0 0,-4-5 0 16,-4 0 0-16,0-3 0 0,2 3 0 0,-3-1 0 0,0 2 0 16,-4 2 0-16,-1-5 0 0,0 0 0 0,1-2 0 15,0 1 0-15,-2 5 0 0,-4-2 0 0,-3 1 0 0,0-4 0 16,2-4 0-16,2 4 0 0,0 2 0 0,-3-2 0 16,-8-1 0-16,5 1 0 0,0-2 0 0,1 1 0 15,3 0 0-15,-6 1 0 0,-1-1 0 0,2-2 0 16,3 0 0-16,-1-1 0 0,-2 0 0 0,-2 1 0 15,-1-4 0-15,2 2 0 0,-2-1 0 0,1 1 0 16,1 0 0-16,-3-1 0 0,-1 1 0 0,2 0 0 16,0-2 0-16,-3 1 0 0,-1 1 0 0,0-1 0 15,0-3 0-15,3 3 0 0,-1-2 0 0,-1 2 0 16,-3 0 0-16,0-1 0 0,6 1 0 0,-1-3 0 16,-4-1 0-16,2 0 0 0,-1 0 128 0,0 1-128 15,2 1 0-15,-2 1 0 0,-1 0 0 0,1-1 0 0,0 2 0 16,3 1 0-16,1 1 0 0,-3-1 0 0,-1-1 0 15,2 0 0-15,2-3 0 0,1 3 0 0,1 1 0 0,-1-3 0 16,-2 0 0-16,4 1 0 0,2-2 0 0,1 4 0 16,-1 1 0-16,-1-1 0 0,-4-1 0 0,6 0 0 15,0-3 128-15,2 4-128 0,-3 4 0 0,0-2 0 16,-1-2 0-16,2 0 0 0,1-1 0 0,2 4 0 16,0 2 0-16,-4 1 0 0,0-3 0 0,1-2 0 15,6-1 0-15,2 1 0 0,1 2 0 0,-2-2 0 16,-2-1 0-16,2-1 0 0,0-1 0 0,4 2 0 15,2 3 0-15,1 0 0 0,-1-3 0 0,1-2 0 0,1 0 0 0,2-1 0 16,3 2 0-16,5-2-176 16,2 0 176-16,1 0-128 0,1 2 128 0,0-1 0 0,-1 1-144 0,4-1 144 15,3-3 0-15,3 2-176 0,2 3 176 16,2-1-128-16,1-4 128 0,5 3 0 0,2 2 0 16,1 0 0-16,-1 0 0 0,2 3 0 0,4-2 0 0,4-1-128 15,3-4 128-15,0 3-160 0,3 1 160 0,3-1-160 16,5-2 160-16,2 2-192 0,4-2 192 0,8 3-192 15,-7-2 192-15,7 2-192 0,0 0 192 0,0 0-192 16,0 0 192-16,0 0-208 0,17 0 80 0,2-3 128 16,1 1-192-16,4-1 192 0,3 1-192 0,5 1 192 15,2-2-128-15,2 0 128 0,-1 0 0 0,5-1 0 16,0-1 0-16,4 2 0 0,0-1-144 0,4 1 144 16,4 1 0-16,1 0 0 0,4-2 0 0,0 0 0 15,-1-5 0-15,1 3-128 0,2 1 128 0,4 0 0 0,1 3 0 16,2 1 0-16,2-1 0 0,2-1 0 15,0-2 0-15,0 0 0 0,1 0 0 0,6 2 0 0,3 1 0 16,-2-5 0-16,3-2 0 0,1 3 0 0,1-2 0 0,2 5 0 16,4-4 0-16,0 1 0 0,1 1 0 0,4 0 0 15,-1-3 0-15,2 3 0 0,3 1 0 0,1-2 0 16,2 1 0-16,0 1 0 0,-3 0 0 0,5-1 0 16,4 0 0-16,0 2 144 0,-3 3-144 0,3-1 0 15,-2 1-160-15,5 0 160 0,-2-1 0 0,0 1 0 16,-3 1 0-16,1 0 0 0,1 2 0 0,-1 0 0 15,-3-2 0-15,3 4 0 0,1 1 0 0,1 1 0 16,2-5 0-16,0 3 0 0,-2-1 0 0,1-1 0 16,0-1 0-16,1 5 0 0,0-1 0 0,3 2 0 0,2 0 0 0,-2-3 0 15,-1-1 0-15,-2 4 0 16,3-2 0-16,2-1 0 0,0-2 0 0,1 1 0 0,-3 0 0 0,4-2 0 16,-1-2 0-16,2 1 0 0,-2 2 128 0,2 1-128 15,1-4 0-15,0-3 0 0,-4 2 0 0,2 1 0 16,5 5 0-16,-3-2 0 0,-4-2 0 0,1 1 0 15,1 1 0-15,1-2 0 0,-2 2 0 0,1 2 0 16,0 0 0-16,-2-3 0 0,2-2 0 0,1 2 0 16,-2 1 0-16,1 3 0 0,1-4 0 0,-1-1 0 15,-4 1 0-15,0-1 0 0,1 5 0 0,-5-3 0 16,-2-3 0-16,-4 4 0 0,-3-1 0 0,-1 0 0 16,2 0 0-16,-5-2 0 0,-7 0 0 0,-4 0 0 15,-3 4 0-15,-5-1 0 0,-3-2 0 0,-7-2 0 16,-6 2 0-16,-6 2 0 0,-5 1 0 0,-8 0 0 15,-3-5 0-15,-7 3 0 0,-4 2 0 0,-7 2 0 16,-3-2-1424 0,-8 2-240-16,-10-7-64 0,0 0 0 0</inkml:trace>
  <inkml:trace contextRef="#ctx0" brushRef="#br0" timeOffset="3957.86">750 13787 12895 0,'0'0'1152'0,"0"0"-928"0,-6-7-224 0,6 7 0 0,-7-7 1056 0,2 0 160 16,1-2 48-16,4 9 0 0,-2-7-304 0,2 7-48 15,-3-10-16-15,3 10 0 0,0-9-352 0,0 9-80 16,0 0-16-16,4-12 0 0,-4 12-240 0,5-9-48 16,-5 9-16-16,7-5 0 0,-7 5-144 0,7-3 0 15,-7 3 0-15,10 0 0 0,3 0 128 0,-3 1 0 16,-1 1 0-16,1 3 0 0,2-1 272 0,2 0 48 16,1-1 16-16,1 2 0 0,2 1 176 0,1-2 16 15,0 0 16-15,3 1 0 0,2 2-64 0,3-3-16 16,-2 1 0-16,3 2 0 0,-2-2-80 0,5 1 0 0,2 0-16 15,1-1 0-15,-3-2-96 0,4 1-16 0,1 2 0 16,4-2 0-16,1-3-128 0,2 3-16 0,0 0-16 0,3 1 0 16,-3-1-32-16,1-2-16 0,1 1 0 0,-1 1 0 15,3-2-48-15,1 3 0 0,0-2 0 0,1 1 0 16,4 0 16-16,1 2 0 0,2-2 0 0,-1-2 0 16,-3 3-16-16,1-2-128 0,1 1 192 0,2-2-64 15,1 1-128-15,4-2 192 0,1 2-192 0,0 0 192 16,-2 1-64-16,-3-1-128 0,3-2 192 0,0 2-64 15,2-1-128-15,2 2 128 0,3 1-128 0,-1-1 128 16,0-2-128-16,-1-2 160 0,1 2-160 0,0-2 160 16,2 0-160-16,-1-2 0 0,2 2 144 0,-3-2-144 15,1-1 192-15,-1-2-16 0,-1-1-16 0,-1 3 0 0,0-1-16 16,1 1 0-16,1 0 0 0,-1 1 0 0,0-1-16 0,-1 2-128 16,-5-2 192-16,2-1-64 0,0-1-128 15,3 0 192-15,-2 1-192 0,0 1 192 0,2-2-192 0,-4 1 0 16,-1 0 144-16,0 1-144 0,-2-3 0 0,0 1 0 15,4 1 0-15,-1-1 0 0,2-1 0 0,-3 1 128 16,-2 1-128-16,-1 1 0 0,-1-3 0 0,2 2 0 16,-3 0 0-16,4-1 0 0,-1-1 0 0,0 2 0 15,-1 1 0-15,-3-2 128 0,-3-1-128 0,-2 3 0 16,2 1 0-16,-4-2 0 0,1-1 0 0,-3 2 0 16,-1 1 0-16,2-1 128 0,-1 2-128 0,1 0 176 15,-6-2-176-15,-1 1 192 0,-3-3-192 0,-4 1 0 0,-4 0 0 16,-1 0-176-16,-2-1 176 0,-3 1 0 0,-4 1 0 0,-4 3 0 15,-2-3 176-15,-2 0-48 0,-9 3 0 0,0 0 0 16,0 0 112-16,0 0 16 0,0 0 0 0,0 0 0 16,0 0 0-16,0 0 0 0,-15-3 0 0,-3 1 0 15,-2 2-256-15,-2 4 0 0,-2 0 128 0,-4-1-128 16,-9 0 0-16,-2 1 0 0,-3 3 0 0,-3-4 0 16,-2 1 0-16,-3 1-128 0,0 2 128 0,-1-2 0 15,-1 5 0-15,-3-3-128 0,-2 0 128 0,-5 2 0 16,-3-4 0-16,-3 4 0 0,0-2 0 0,-1 2 0 15,-1-5 0-15,0 1 0 0,-3 0 0 0,-5 2 0 16,-3-5 0-16,-2 2 0 0,0 1 0 0,1-1 0 16,-2-4 0-16,-4 0 0 0,-2 2 0 0,0 0 0 15,1-4 0-15,-2 1 0 0,0 1 0 0,-3-1 0 0,-3-4 0 16,3-2 0-16,1 2 0 0,-2-4 0 16,-5 2 0-16,-1-2 0 0,3 2-192 0,0-3 192 0,1 1-320 15,-4-2 32-15,-3 2 16 0,2-1 0 0,2 4 0 0,3-2 0 16,1 3 0-16,0 1 0 0,-3-5 144 0,4 4 128 15,7 3-192-15,-1-1 192 0,0-3 0 0,3-1-128 16,2 2 128-16,2-2 0 0,7 1 0 0,6 4 0 16,1-1 0-16,2 0 0 0,5-4 0 0,3 2 0 15,2-4 0-15,5 3 0 0,4 2 0 0,5 0 0 16,4-1 0-16,3 1 0 0,5 2 0 0,3 1 0 16,0-3 0-16,3 2 0 0,1 2 0 0,2-1 0 15,-1-3 0-15,2 4 0 0,1 2 0 0,2 0 0 16,1-2 0-16,4 1 0 0,3 1 0 0,9-2 0 0,-8 4 0 0,8-4-160 15,0 0 160-15,0 0 0 0,0 0 0 0,8 6-128 16,3 0 128-16,3-1-128 0,5 2 128 16,2 0-128-16,5-3 128 0,2 2 0 0,1 3 0 0,3-4-128 15,3-1 128-15,5 3 0 0,4-2 0 0,2 2 0 16,7 2 0-16,5-2 0 0,1 0 0 0,2-2 0 16,0-2 0-16,5 1-128 0,2-3 128 0,3 4 0 15,4-1 0-15,5-3 0 0,4 0 0 0,0-1 0 16,1 0 0-16,4 2 0 0,4-1 0 0,0 0 128 15,-3-1-128-15,1 1 144 0,1 1-144 0,3 2 160 16,4-2-160-16,0 1 128 0,1-2-128 0,-1-1 128 16,-1 0-128-16,2 2 0 0,3 1 144 0,-1-2-144 15,-2-1 128-15,2 0-128 0,2 0 128 0,-1 0-128 16,-1 0 0-16,-3 0 0 0,0-1 0 0,3 1 128 16,2 1-128-16,-5-1 0 0,-6-1 0 0,0 1 0 0,1-1 0 15,0 2 0-15,-1 2 0 0,-6 2 0 0,-5-5 0 0,-4 0 0 16,0 0 0-16,2 0 0 0,-1-2 0 0,-4 0 0 15,-7 1 0-15,-1-1 0 0,-5 0 0 0,-4 0 0 16,-2 2 0-16,-1 0 0 0,-2-1 0 0,-3 1 0 16,-1 0 0-16,-8 0 0 0,-4 0 0 0,-4 1 128 15,-5 3-128-15,-3-1 0 0,-3 1 0 0,-4-1 0 16,-3 0 0-16,-3 1 0 0,-4 0 0 0,-8-4 0 16,0 0 0-16,0 0 0 0,-3 11 0 0,-5 2 0 15,-1-4 0-15,-4 1-128 0,-3-4 128 0,-8 3 0 0,-6-3 0 16,-3 2 0-16,-6 0 0 0,-5-1 0 15,-7 2 0-15,-3-2 0 0,-3 1 0 0,-3 0 0 0,-1 2 0 16,-7-2 0-16,-7-2 0 0,-4 1 0 0,-4-5 0 16,-1 2 0-16,-1 5 0 0,-4-4 0 0,-6-3 0 0,-4 2 0 15,0-1 0-15,-3 3 0 0,-1-1 0 0,-3 0 0 16,-7 0 0-16,1 1 0 0,2-1 0 0,-7 2 0 16,-5-2 0-16,0 2 0 0,1-1 0 0,-3-1 0 15,-5-4 0-15,2 2 0 0,1-1 0 0,-1-2-128 16,-3-2-64-16,3-1 0 0,3 2 0 0,0-1 0 15,1-6 48-15,2 4 0 0,2 2 0 0,3 0 0 16,2 2 144-16,1-1 0 0,-3-7 0 0,8 5-128 16,8 3 128-16,-2-2 0 0,0-3 0 0,8 1 0 15,5-1 0-15,7 3 0 0,8-1 0 0,5 1 0 16,6-5 0-16,3-2 0 0,5 6 0 0,6-1 0 16,3-1 0-16,6 1-160 0,9 1 160 0,7 3-160 0,3 3-48 15,10-1-16-15,2 4 0 0,9-6 0 0,0 0-96 16,13 11 0-16,6 2-16 0,9-1 0 0,8-1 16 0,13 3 0 15,8 1 0-15,5 0 0 0,6-5 320 0,7 2-176 16,7 0 176-16,11-1-128 0,10 1 128 0,5-5 0 16,3-1 0-16,9-1 0 0,10 0 0 0,5 4 0 15,0-5 0-15,7-2 0 0,7 2 144 0,3 3 64 16,3 0 16-16,4-3 0 0,4-4-32 0,3 1 0 16,7 4 0-16,3-1 0 0,-1-1-192 0,2-3 0 15,1 0 128-15,2 0-10720 0,7 5-2144 16</inkml:trace>
  <inkml:trace contextRef="#ctx0" brushRef="#br0" timeOffset="13396.51">4312 11869 9215 0,'0'0'816'0,"-8"-5"-656"0,0 1-160 0,2-1 0 16,2-4 416-16,0 2 48 0,-1-1 16 0,0 1 0 16,0-2-224-16,0 3-32 0,0 0-16 0,-1-1 0 15,-2 2-208-15,-1 3 0 0,0-2 128 0,-1 2-128 16,-3 2 464-16,1 0 48 0,-1 2 16 0,-1 0 0 16,-1 0 272-16,1 0 48 0,0 2 16 0,4 2 0 15,-3-2-32-15,0-1-16 0,3 0 0 0,1 1 0 16,9-4-96-16,0 0-16 0,-8 5 0 0,8-5 0 15,0 0 80-15,0 0 16 0,0 0 0 0,0 0 0 16,8 5-160-16,2 1-16 0,3-1-16 0,1-2 0 16,8 0-32-16,-1-2 0 0,2 0 0 0,2 2 0 0,-2-2-48 15,4 1-16-15,1-2 0 0,2 0 0 0,1 1-64 0,2 1 0 16,3-2-16-16,3 2 0 0,3 0-176 0,2 1-16 16,5-3-16-16,0 2 0 0,1 0-224 0,2-1 144 15,0 0-144-15,2 2 128 0,-1-2-128 16,3 1 0-16,1-2 0 0,4 0 0 0,3 0 0 0,-3-2 0 15,-2 1 128-15,2 1-128 0,-1 0 176 0,1 1 0 16,1 1 0-16,3 1 0 0,-2 0 96 0,0 0 32 16,-1 0 0-16,1-1 0 0,-4 4-64 0,1-4-16 15,-3-1 0-15,6 2 0 0,-1 3-32 0,0-1 0 16,-1-1 0-16,-1-3 0 0,-2-1 0 0,1 3 0 0,-2-1 0 16,2 1 0-16,0-2 16 0,1-1 0 15,0 0 0-15,0-1 0 0,-2 0-32 0,1-1-16 16,-4 0 0-16,0 1 0 0,-2 1 32 0,2 0 16 0,1 1 0 15,0-2 0-15,0-2-32 0,-3 3-16 0,-4-1 0 0,-4 0 0 16,2-2-32-16,-2 1-128 0,-1 0 192 0,-2 2-64 16,-4 0 0-16,-1 2-128 0,-1 0 192 0,-3 1-64 15,0-1 0-15,-2 1-128 0,-3 0 192 0,-4 0-64 16,-3 1 16-16,-2 0 0 0,-3-1 0 0,-4 3 0 16,-3-4 32-16,-9-2 0 0,10 6 0 0,-10-6 0 15,0 0 48-15,0 0 16 0,0 0 0 0,0 0 0 16,0 0 16-16,0 0 16 0,0 0 0 0,0 0 0 15,0 0-16-15,0 0 0 0,0 0 0 0,-10 3 0 16,-1-4-256-16,-2-2 0 0,-3-2 0 0,-2 1-144 16,-3-1-1856-16,1 1-368 15,0-5-80-15,-2 2-15280 0</inkml:trace>
  <inkml:trace contextRef="#ctx0" brushRef="#br0" timeOffset="14905.68">9991 11684 13183 0,'-15'-1'576'0,"5"0"128"0,2 1-560 0,-2 0-144 15,1 0 0-15,9 0 0 0,-12-3 752 0,4 1 112 16,-1-2 32-16,0 3 0 0,0-1 64 0,0 0 32 16,1 1 0-16,8 1 0 0,-6-3-112 0,6 3-32 15,-6-1 0-15,6 1 0 0,-9-4-144 0,9 4-16 16,0 0-16-16,0 0 0 0,0 0 32 0,0 0 16 15,0 0 0-15,0 0 0 0,0 0-272 0,0 0-48 0,0 0-16 0,11 1 0 16,1 3-128-16,4-1-48 0,2-2 0 0,1 1 0 16,8 1 32-16,-1 1 0 0,2 0 0 15,3-2 0-15,2 1 0 0,3-1 0 0,0 1 0 0,4 3 0 16,0-5-48-16,5 2 0 0,3 2 0 0,4 0 0 16,0-2 0-16,2 0-16 0,-2 1 0 0,0 0 0 15,0 0 32-15,2 0 16 0,-1-2 0 0,5-1 0 16,5 1-64-16,-1-1-16 0,-1-1 0 0,3 3 0 15,-1-1 48-15,-3-2 0 0,-2-2 0 0,3 2 0 16,2 1 0-16,0 3 0 0,1-1 0 0,-3 0 0 16,-5 0-64-16,0-1 0 0,-2 1 0 0,1 0 0 15,0 0-128-15,1-2 0 0,1 0 144 0,0 1-144 16,-2 0 144-16,-5 2-144 0,-2-1 192 0,-3-1-192 0,1-4 144 16,-1 2-144-16,-5 2 0 0,1-2 144 15,-2-4-144-15,-1 3 128 0,-2 0-128 0,-3 1 128 0,-4 0 0 0,-2 0-128 16,-5 0 192-16,-1 1-64 0,-3 0 48 0,-4 3 0 15,-3-1 0-15,-2 1 0 0,-9-4-16 0,0 0 0 16,0 0 0-16,0 0 0 0,0 0 32 0,0 0 16 16,0 0 0-16,-5 8 0 0,-2 1-48 0,-6-4-16 15,-1 2 0-15,-3-2 0 0,-4-3-144 0,-2 2 128 16,-3 0-128-16,-1 1 128 0,-7-1-128 0,3 0 0 16,-4-2 0-16,0 1 0 0,-3 1 0 0,-2-1 0 0,0-1 128 0,-5 0-128 15,-2 1 0-15,-4-2 0 16,-2 2 0-16,-3-3 128 0,0 0-128 0,0 0 0 15,0 0 0-15,0 0 128 0,3-2-128 0,-4 1 0 0,-2 0 0 0,-2 0 0 16,-1-1 0-16,0 1 128 0,-2 0-128 0,0 1 0 16,1 0 0-16,1 0 128 0,-6-2-128 0,0 1 0 15,-2-1 0-15,2-5 0 0,3 3 128 0,3 2-128 16,0 1 0-16,3-2 0 0,3 1 0 0,3-2 0 16,0 1 0-16,1 1 0 0,2-1 0 0,4-1 0 15,6-1 0-15,3 0 0 0,4 1 0 0,3 2 0 16,4-6 0-16,3 4 0 0,6 1 0 0,5-1 0 15,0-3 0-15,5 4 0 0,7 3 128 0,0 0-128 16,0 0 0-16,0 0 0 0,0 0 0 0,0 0 0 16,8-6 0-16,6-1 0 0,5 1-144 0,3 3 144 15,1 0-144-15,4 1 144 0,2 1 0 0,4-2-144 16,3 1 144-16,3 0 0 0,4 1 0 0,2 2 0 16,2 1 0-16,0 3 0 0,1 0 0 0,4-1-128 0,2-1 128 15,1 2 0-15,5-2 0 0,4 1 0 0,3 0 0 16,2 1 0-16,-3 0 0 0,3-1 0 0,0-1 0 0,5 1 0 15,4 1 0-15,2-1 0 0,-1-3 0 0,1 3 0 16,2-1 0-16,3-1 0 0,3 2 0 0,2-1 0 16,2-3 0-16,-2-2 128 0,-1 0-128 0,3-2 0 15,2 1 0-15,0 0 0 0,0-1 0 0,0 0 0 16,-1-2 0-16,1 1 0 0,2-4 0 0,-2 4 0 16,-2 1 0-16,-2 1 128 0,-2-4-128 0,0 0 0 15,1 1 0-15,-4 0 128 0,-3 2-128 0,-4 0 0 16,1-5 128-16,-2 4-128 0,0 2 0 0,-2 2 0 0,-2-1 0 15,-2-1 128-15,-6-2-128 0,-2 2 0 16,-7 1 0-16,-1 1 0 0,0-2 0 0,-2 2 0 0,-2 0 0 0,-2 1 0 16,-5 0 0-16,-2 0 0 0,-5 0 0 0,-3 1 0 15,1-1 0-15,-4 2 0 0,-3 1 0 0,0-1 128 16,-1-3-128-16,-2 1 0 0,0-1 0 0,-1 0 0 16,0-1 0-16,0 1 0 0,-2 0 128 0,-1 0-128 15,-4 1 0-15,1 0 0 0,-4 0 0 0,-1 0 0 16,-1 0 0-16,-2 0 0 0,-10 0 0 0,0 0 0 15,0 0 0-15,0 0 0 0,0 0 0 0,0 0 0 16,0 0 0-16,0 0-192 0,0 0 64 0,0 0 0 31,-14 0-416-31,-1 1-80 0,-5 0-16 0,-3 2-11136 0,-4 2-2240 0</inkml:trace>
  <inkml:trace contextRef="#ctx0" brushRef="#br0" timeOffset="19333.68">11678 15262 13407 0,'0'0'592'0,"-3"-5"128"0,3 5-576 0,0 0-144 0,-5-9 0 0,5 9 0 0,-7-6 848 0,-1 2 144 15,8 4 32-15,-11 0 0 0,-2-2-160 0,0 2-32 16,-2 0 0-16,-2 1 0 0,-2 0 80 0,0 2 16 15,1 1 0-15,1-2 0 0,-2 2 0 0,2-2 0 16,3 1 0-16,3-2 0 0,-1 2-64 0,6-1-16 16,6-2 0-16,0 0 0 0,0 0-64 0,0 0-16 15,0 0 0-15,0 0 0 0,10 3-176 0,5 1-32 16,4-4-16-16,2 0 0 0,1 0-32 0,6-3 0 16,2 1 0-16,0-1 0 0,1 1-48 0,3 0-16 15,4 2 0-15,3-1 0 0,2 0-64 0,4 1-32 0,6 1 0 16,3-1 0-16,2-1-96 0,-2-1 0 0,-2-4-16 0,3 2 0 15,4 2-80-15,5 1-16 0,6 1 0 0,1-2 0 16,5 1-144-16,-3-3 0 0,-3-1 0 0,2 3 128 16,1-1-128-16,3 0 0 0,3 2 0 0,-2-1 0 15,-5-2 0-15,1 0 0 0,-2 0 128 0,4 2-128 16,1 2 0-16,0 0 0 0,-2-2 144 0,0 1-144 16,-2 0 128-16,-1 0-128 0,-1 1 128 0,6 0-128 15,-1 1 0-15,-1-2 0 0,-3-3 0 0,-5 2 128 16,0 2-128-16,-2 3 0 0,-4 1 0 0,-3 0 0 15,0 1 0-15,-4 2 0 0,-3-2 128 0,-6-1-128 16,-7 1 192-16,-2 0-48 0,-2-1 0 0,-4 0 0 0,-3 0-144 16,-6 1 192-16,0-1-192 0,-6 0 192 0,-3-1-192 15,-13-3 192-15,0 0-192 0,0 0 192 16,7 8-32-16,-7-8 0 0,0 0 0 0,0 0 0 0,-14 5 32 0,-5-2 0 16,-2-1 0-16,-5 1 0 0,-3 1-192 0,-4-3 160 15,-5-1-160-15,-7 0 160 0,-5 0-160 0,-6 0 128 16,-4 0-128-16,-2 0 128 0,-3 0-128 0,-1 1 0 15,0 0 0-15,-7 2 0 0,-7-4 0 0,0-1 0 16,2 1 128-16,1 1-128 0,-1 0 0 0,-3-1 0 16,-4-3 0-16,0 1 0 0,-1 0 0 0,5-1 192 15,-1-1-192-15,-1 0 192 0,-1 2-192 0,1 1 0 16,1-4 0-16,3 0 0 0,3 4 0 0,3 0 0 16,2 2 0-16,1 0 0 0,1-1 0 0,6 0 0 15,4-2 0-15,6 2 0 0,4-2 0 0,3 5 0 0,3-2 0 0,4 2 0 16,4-2 0-16,3 3 0 0,2-4 0 0,0 1 0 15,6 0 0-15,1 2 0 0,3 1 0 16,3-1 0-16,5-2 0 0,3 1 0 0,9-1 0 0,0 0 0 16,0 0 0-16,0 0 0 0,14 5 0 0,5-1 0 15,5-1-192-15,5 1 192 0,4-2-160 0,7 3 160 16,7-1 0-16,5 0-144 0,5 1 144 0,9 1 0 16,8-3 0-16,2 1 0 0,2 1 0 0,3 0-128 15,3-3 128-15,4 1 0 0,3-2 128 0,-1 2-128 16,-1-1 0-16,2 2 0 0,0-6 0 0,3 2-128 15,2-2 128-15,-4 2 0 0,-4 0 0 0,-4-1 0 16,-4-1 0-16,0-1 0 0,-1 2 160 0,-4 2-160 16,-1-2 0-16,-8-1 0 0,-5-1 0 0,-5-2 0 15,-4 1 0-15,-6 0 0 0,-7 3 0 0,-3-2 0 0,-5 1 128 0,-4-2-128 16,-8 0 176-16,-5 3-176 0,-3 1 192 0,-11 0-192 16,0 0 192-16,0 0-192 0,-12-3 192 0,-7 2-64 15,-8 0 0-15,-5-2-128 0,-5-1 192 16,-5 4-192-16,-6 3 192 0,-7 1-192 0,-6-2 0 0,-7 3 0 15,-10 2 0-15,-3-2-192 0,0-2 192 0,-6 3 0 16,-3 1 0-16,-8-2 160 0,-6 4-160 0,-3-1 0 16,-1 4 0-16,-5-1 0 0,-5-1 0 0,-1-1 0 15,0 2 0-15,1 3 0 0,-3 1 0 0,1-1 0 16,5 3 0-16,4-2 128 0,7 2-128 0,4 0 0 16,2 1 0-16,7-2 0 0,6-1 0 0,10 0 0 15,9 2 0-15,5-3 0 16,3 0-896-16,4-1-144 0,10-4-48 0,7 3-11872 15,8 1-2384-15</inkml:trace>
  <inkml:trace contextRef="#ctx0" brushRef="#br0" timeOffset="21134.92">16912 15608 8287 0,'-12'-2'368'0,"4"2"80"0,-1 0-448 0,1 0 0 0,2 0 0 0,6 0 0 15,0 0 2224-15,0 0 352 0,0 0 80 0,0 0 16 16,-6-4-2320-16,6 4-352 0,0 0-288 0,0 0 48 31,0-7-416-31,0 7-96 0,0 0-16 0,4-8 0 16,-4 8 224-16,0 0 32 0,7-7 16 0,-7 7 0 0,0 0 352 0,0 0 144 0,0 0-128 0,0 0 128 15,0 0 0-15,0 0 192 0,0 0 0 0,0 0-16 16,0 0 304-16,0 0 64 0,-7-1 16 0,0 1 0 16,7 0 0-16,-9 0 0 0,2 0 0 0,7 0 0 15,-9 2-64-15,0 1-16 0,9-3 0 0,-9 0 0 16,3-4-208-16,6 4-32 0,-9-1-16 0,9 1 0 16,-10-4-224-16,2-1 128 0,3 0-128 0,-3 1 0 15,8 4 128-15,-9-2-128 0,0-2 0 0,1-3 0 16,-1 4 0-16,1 0-160 0,-1-2 0 0,1 0 0 15,1 1-752-15,0 2-160 16,7 2-16-16,-7-3-16 0,-2-5-400 0,3 5-80 0,6 3-16 0,-7-3 0 0,7 3 1312 16,-6-3 288-16,-2 2 0 0,2-1 0 0,6 2 1472 0,0 0 288 15,-10 0 48-15,2 0 16 0,0 0-480 0,8 0-80 16,-8 0-32-16,8 0 0 0,-11 0-672 0,3 0-144 16,-1 0-32-16,0 1 0 0,1 0-256 0,0 0-128 15,0-1 128-15,-1 0-128 0,9 0 144 0,-10 2-144 16,1-2 160-16,0 0-160 0,4 0 208 0,5 0-48 15,-11 0-16-15,11 0 0 0,0 0 176 0,0 0 48 16,-7-2 0-16,7 2 0 0,0 0 240 0,0 0 48 0,0 0 16 16,0 0 0-16,0 0-32 0,0 0 0 0,0 0 0 0,0 0 0 15,13-2-208-15,1 1-48 0,3-1-16 16,2 2 0-16,0-2 64 0,4 2 16 0,1 2 0 0,4 1 0 16,3-1-128-16,2 0-32 0,1 0 0 0,1 2 0 15,0 2-80-15,2-3-16 0,0-2 0 0,1 1 0 16,4 0-48-16,1 2-16 0,2 3 0 0,2-3 0 15,1-4-128-15,5 0 128 0,1 3-128 0,-1-1 128 16,-4 0-128-16,1-1 160 0,3-2-160 0,0 1 160 16,2 0 64-16,2 0 16 0,3 0 0 0,-1-2 0 15,2 0 112-15,-1-1 32 0,-3 1 0 0,2-5 0 16,-1 2-64-16,1 2 0 0,0 1 0 0,2 0 0 16,3-1-112-16,-1-1-16 0,-4 1-16 0,3 0 0 0,1 0-176 15,0 2 0-15,-1-1 144 0,2-2-144 0,2 0 0 0,-2 0 0 16,-2 2 0-16,0-3 128 0,0-3-128 0,1 3 0 15,-1 1 0-15,2-2 0 0,2 1 0 0,-2 0 0 16,1-3 0-16,-5 2 0 0,-1 2 0 16,-2 0 0-16,-3-2 0 0,4 3 128 0,-2 2-128 0,-1-1 0 15,0 2 0-15,0-1 0 0,-6 0 0 0,1 0 0 16,-6 1 0-16,0 0 0 0,1 0 0 0,-1 0 0 16,-2-2 0-16,1 1 0 0,0-1 0 0,1 0 0 15,2 1 128-15,-1 0-128 0,-5-1 0 0,5 1 0 16,-3-1 0-16,0 2 128 0,0-3-128 0,0 1 0 15,-2-3 0-15,4 1 0 0,-1 0 0 0,1 1 0 16,-2 0 0-16,0-3 0 0,-2 0 0 0,-4 4 0 0,-3-1 0 16,1-1 128-16,-3-1-128 0,-1 1 0 0,-2 0 0 0,-2 2 128 15,-2-2-128-15,1 3 0 0,-4-2 0 16,1 2 0-16,-2 1 0 0,0 1 0 0,1 1 0 0,-3-1 0 16,-4 0 0-16,0 0 128 0,-1 2-128 0,-1-3 0 15,-12 0 0-15,10 0 0 0,-10 0 0 0,9 2 128 16,-9-2-128-16,0 0 0 0,0 0 0 0,0 0 128 15,0 0-128-15,0 0 0 0,0 0 0 0,0 0 0 16,5 9 0-16,-5-9 0 0,0 0 0 0,0 0 0 16,0 0 0-16,0 0 0 0,1 12 0 0,-1-12 128 15,0 0-128-15,0 0 0 0,-1 10 0 0,1-10 0 16,0 0 0-16,0 0 0 0,0 0 0 0,0 0 128 16,-5 10-128-16,5-10 0 0,0 0 0 0,0 0 0 15,0 0 0-15,0 0 0 0,0 0 0 0,0 0 0 0,0 0 0 16,0 0 0-16,0 0 0 0,0 0 0 0,0 0 0 0,0 0 0 15,0 0 0-15,0 0 0 16,0 0 0-16,0 0 0 0,0 0 0 0,0 0-128 16,0 0-448-16,0 0-96 0,0 0-16 15,0 0-16400-15</inkml:trace>
  <inkml:trace contextRef="#ctx0" brushRef="#br0" timeOffset="24203">20746 15325 8287 0,'0'0'736'0,"-9"-2"-592"0,-1 1-144 0,1-1 0 16,0-1 1264-16,9 3 208 0,0 0 64 0,-10 0 0 16,10 0-128-16,-9 0 0 0,9 0-16 0,0 0 0 15,0 0-176-15,0 0-48 0,0 0 0 0,0 0 0 16,0 0-368-16,0 0-80 0,13-4-16 0,2 2 0 15,2 0-112-15,2 0-16 0,2 1-16 0,3-1 0 16,4 0 16-16,4 2 0 0,2 0 0 0,3 0 0 0,1-1-16 16,2 1 0-16,2 3 0 0,1 0 0 15,2-1-176-15,2 0-16 0,1-1-16 0,4 2 0 0,3 0-96 0,3 2-32 16,3-1 0-16,0-1 0 0,1 2-32 0,1 0-16 16,2-4 0-16,3 2 0 0,3-1-16 0,2-2 0 15,-1 0 0-15,-1 3 0 0,-1-1-160 0,0-2 128 16,0-2-128-16,5 1 128 0,4-1-128 0,-3 2 128 15,-3-2-128-15,-2 0 128 0,0 2-128 0,0-1 0 16,3-4 0-16,1 1 128 0,1 0 80 0,-2 3 16 16,-5-1 0-16,-1-5 0 0,2 1-96 0,1 3-128 15,3-4 176-15,-1 2-176 0,-2 0 192 0,-6 0-64 0,-4 1 0 16,-2 0-128-16,1 0 224 0,0 3-64 16,1 0-16-16,-1-1 0 0,-1 2-144 0,-2 0 0 0,-4-6 0 0,-5 3 0 15,-4 1 0-15,1 2 0 0,-1-3 0 16,1 3 128-16,-1 0-128 0,3 0 0 0,0-1 0 15,-2 0 128-15,-2-1-128 0,-2 2 0 0,-4-2 0 0,-4-2 0 16,-2 0 0-16,0 2 0 0,-4-1 0 0,-2 1 0 16,-2-1 0-16,-3-1 0 0,-2 3 0 0,-3 0 0 15,-3 1 0-15,-2 0 128 0,-10 0-128 0,0 0 0 16,0 0 128-16,0 0-128 0,0 0 0 0,0 0 128 16,0 0 128-16,-9-4 32 0,-1 0 0 0,-4 0 0 15,-3 1-144-15,-2 0-16 0,-4-1-128 0,-1 2 192 16,-4 2-192-16,-2-2 0 0,-4 1 128 0,-7-1-128 15,-5-2 0-15,-1 1 0 0,-5 1 0 0,-4-1 0 16,-1 2 0-16,-2 0 0 0,2 2 0 0,-6 0 0 16,-9 2 0-16,-4-1 0 0,-3-2 0 0,2 3 0 0,2 2 0 0,0-1 0 15,0 2 0-15,-4-2 0 0,-4 0 0 16,1-2 0-16,0 1 0 0,4 1 0 0,0 1 0 16,-3 1 0-16,-6-3 0 0,2-1 0 0,2 1 0 0,5-1 0 15,1 3 0-15,-3-2 0 0,-5-1 0 16,3 1 0-16,3 1 0 0,4-2 0 0,5 1 0 0,6 1 0 15,6 1 0-15,3-3 0 0,2-2 0 0,3 0 0 16,4 1 0-16,6 1 0 0,4-2 0 0,6 1 0 16,2 3 0-16,9-2 0 0,1-2 0 0,5 2 0 15,4-1 0-15,9-1 0 0,0 0 0 0,0 0 0 16,0 0 0-16,12 6 0 0,3 1-128 0,5-5 128 16,6 1-192-16,8-1 192 0,9-2 0 0,4-1-128 15,7-2 128-15,3 0 0 0,1 1 0 0,7 2 0 16,6-6-128-16,8 3 128 0,6 1 0 0,3-1 0 0,-4 0 0 0,5-3 0 15,4 3 0-15,6 0 0 0,6 2 0 0,1-2 0 16,-3-3 0-16,5 3 0 0,5 2 0 0,-1 1 0 16,-2-1 0-16,1 2 0 0,1 3 0 0,0 0 0 15,0-4 0-15,-3 1 128 0,-4 2-128 0,3-1 0 16,4 2 0-16,-6-2 0 0,-7 4 0 0,-1-4 0 16,0 1 0-16,-4-2 0 0,-4-1 0 0,-9 0 0 15,-8 2 0-15,-3 2 128 0,-7-1-128 0,-2 1 0 16,-2-2 0-16,-6 1 128 0,-5-3-128 0,-7 2 0 15,-8 1 128-15,-5-1-128 0,-4 2 0 0,-6-1 0 16,-8-3 128-16,-10 0-128 0,0 0 0 0,0 0 144 16,0 0 0-16,-9 0 0 0,-3 1 0 0,-7-1 0 15,-7 0-144-15,-6 0 0 0,-6 0-160 0,-2 1 160 16,-2 0-128-16,0-1 128 0,-2 3 0 0,2-3-144 0,3 0 144 16,-2 1-208-16,1 1 80 0,0 0 128 15,0 2-1728-15,-1-2-240 16,-1 1-32-16,3-3-16 0</inkml:trace>
  <inkml:trace contextRef="#ctx0" brushRef="#br0" timeOffset="25424.36">736 16485 29487 0,'-1'0'2624'0,"1"0"-2112"0,0 0-512 0,0 0 0 16,0 0 176-16,21-10-176 0,-2 4 160 0,0-2-160 15,-1 2 352-15,5-1-32 0,-1-2 0 16,2 4 0-16,4-4-96 0,2 6-32 0,0-1 0 0,0 0 0 16,2 0-192-16,-2 0 0 0,0 2 0 0,1-1 0 15,4 2 0-15,-1 1 0 0,3-1 0 0,0 1 0 16,2 2 0-16,4 1 0 0,3-1 0 0,1 2 0 16,0 0 0-16,0 1 0 0,-4-1 0 15,1 4 0-15,-1-2 0 0,1 0 0 0,3 2 0 0,2-1 0 16,0 5 272-16,5-2 16 0,3 0 0 0,-4-2 0 15,-2 1 160-15,1-3 16 0,-1 0 16 0,5 1 0 16,-3-2-96-16,6 3 0 0,1-5-16 0,1 0 0 16,0 1-112-16,-4-2-32 0,-4 2 0 0,1-3 0 15,-1 2-16-15,2-2 0 0,1-1 0 0,1 1 0 0,0 3-48 16,0 0-16-16,-2-3 0 0,-3 3 0 0,-4 0-144 16,-1-3 128-16,0 0-128 0,-1-1 128 0,0-1-128 0,0 1 0 15,-1 0 0-15,-3-2 128 0,-1-2 32 0,-2-1 0 16,-3 2 0-16,-5 1 0 0,-7 0 192 0,-3 0 32 15,-3-1 16-15,-1 2 0 0,-5 1 32 0,-2 0 0 16,-10 0 0-16,0 0 0 0,0 0-128 0,0 0-32 16,0 0 0-16,0 0 0 0,0 0-128 0,0 0-16 15,-5 6-128-15,-1 3 192 16,0 0-1136-16,-2-2-224 0,-3 0-48 0,-3 2-16704 16</inkml:trace>
  <inkml:trace contextRef="#ctx0" brushRef="#br0" timeOffset="27392.15">7451 15246 17103 0,'0'0'752'0,"-3"-8"160"0,3 8-720 0,-6-10-192 0,6 10 0 0,0 0 0 0,-7-10 1024 0,-1 1 160 16,8 9 32-16,-11-4 16 0,1-1-464 0,-2-1-80 16,-1-1-32-16,-1 5 0 0,0 2 48 0,0-1 0 15,-3-3 0-15,-6 0 0 0,-4 3-352 0,-2-1-64 16,-3 2-16-16,-2-2 0 0,1-2-144 0,-3 0-128 16,1 3 144-16,-1-3-144 0,0 0 0 0,2 1 128 15,1-3-128-15,-3 1 0 0,-2 3 160 0,1-3-16 16,2-3 0-16,-1-1 0 0,2 5 160 0,2-1 16 15,2 0 16-15,3 0 0 0,1 0 32 0,2-1 0 16,0 2 0-16,1 0 0 0,0 4-144 0,3-1-32 16,0 0 0-16,-1 3 0 0,2 1-192 0,2 0 144 0,0 0-144 15,1 2 128-15,-1-1-128 0,0 2 192 0,2 3-192 0,0-4 192 16,-2 0-16-16,2 3 0 0,2-3 0 0,1 1 0 16,-2 2 32-16,1-2 16 0,0 3 0 0,2 3 0 15,-1 2-32-15,2 2 0 0,0 1 0 0,2-1 0 16,1 3-16-16,2 5-16 0,-2 4 0 0,5 0 0 15,3 3-160-15,3 2 160 0,1 1-160 0,0 3 160 16,-1 1-160-16,0 4 0 0,0 3 144 0,1-2-144 16,-2 3 0-16,1 3 0 0,-1-2 0 0,-2 3 128 15,-1 1-128-15,-1 1 0 0,-3-4 128 0,-1-1-128 16,-1-1 0-16,-2-3 128 0,0 0-128 0,-1-2 0 16,-1-4 256-16,1-2-32 0,0 2 0 0,2-4 0 15,0-5 64-15,2 0 16 0,-1-1 0 0,1 0 0 16,0-4-96-16,0 1-16 0,0-1 0 0,-2-4 0 15,4-4-192-15,-3-1 176 0,1-3-176 0,2 2 160 0,-1-3-160 16,1-2 192-16,3-8-192 0,0 0 192 0,-2 7-192 0,2-7 128 16,0 0-128-16,0 0 128 0,0 0-128 0,0 0 160 15,0 0-160-15,11 7 160 0,2-6-160 0,3-1 192 16,5 0-192-16,4 0 192 0,4-1-64 0,4 1 0 16,3 1 0-16,2 0 0 0,-1-1-128 0,4 0 160 15,1 0-160-15,2 0 160 0,-1 0-160 0,3 2 0 16,-1-2 0-16,4 0 128 0,3 0-128 0,2-2 0 15,-1 0 0-15,-3-3 128 0,-1-2-128 0,-2 4 0 16,1-5 0-16,-4 3 0 0,-1 1 0 0,-1 0 0 0,0-1 0 16,0 1-176-1,-2 4-1200-15,0-1-240 0,-1 1-48 0</inkml:trace>
  <inkml:trace contextRef="#ctx0" brushRef="#br0" timeOffset="28740.41">23923 15501 15663 0,'-20'-14'688'0,"12"7"144"0,-5 0-656 0,4 4-176 0,1-3 0 15,8 6 0-15,-9-6 1424 0,9 6 256 0,0 0 48 0,0 0 16 16,0 0-752-16,7-5-160 0,0-1-16 0,5-2-16 15,3 4-400-15,4-1-80 0,3-2 0 0,3 0-16 16,2-3 112-16,3 2 32 0,3-3 0 0,3 2 0 16,0-4 16-16,-1 2 16 0,0 1 0 0,-2-3 0 15,-3 0 192-15,1 3 32 0,-1-4 16 0,-1 3 0 16,-2 2-32-16,1 0-16 0,-3 1 0 0,0 3 0 16,-2-1-288-16,-2 2-48 0,-1 3-16 0,1 0 0 15,-1 1-320-15,-1 1 128 0,-1 3-128 0,-3-1 0 16,-1 1 0-16,-2 1 0 0,-2 0 0 0,-1 4 0 15,-3-1 0-15,3 3 0 0,-3-2 0 0,1 7-128 16,-3 3 128-16,1 1 0 0,-2 3 0 0,2 0 0 0,2 1 0 16,-2 4 0-16,0-2 0 0,-2 5 0 0,-1 3 0 0,-1 2 0 15,1-2 0-15,-2 3 0 0,0-1 128 16,1 1-128-16,-1-3 160 0,1 3-160 0,0 0 320 0,2 1-16 16,1 1-16-16,0 2 0 0,-1-2 16 0,3-2 0 15,0 1 0-15,2-1 0 0,0-4-112 0,0 0-32 16,2-1 0-16,-1-3 0 0,1 0-160 0,2-2 160 15,-2 4-160-15,1-6 160 0,1 0-160 0,-1-3 0 16,1 1 0-16,-1 0 128 0,1-3-128 0,-2-1 0 16,-1-2 0-16,-1-6 128 0,1-2-128 0,-1-1 0 15,0 2 0-15,-2-5 128 0,-6-5-128 0,0 0 0 16,0 0 144-16,6 9-144 0,-6-9 0 0,0 0 144 0,0 0-144 0,0 0 0 16,0 0 256-16,0 0-64 15,0 0-16-15,-7 5 0 0,-3-1 96 0,-1 0 32 0,-1-4 0 0,-2 0 0 16,-3 0-144-16,-2 0-32 0,-1-2 0 15,-4 2 0-15,-3 4-128 0,-4-3 128 0,-2-1-128 16,-5 2 128-16,-4-1-128 0,-1 0 0 0,-1 0 0 0,-2-1 0 16,-1 0 128-16,-2 2-128 0,1 0 0 0,0 0 128 15,-3-2-128-15,0 1 0 0,-2-1 144 0,1 0-144 16,-2-1 0-16,5-1 128 0,0 1-128 0,4 1 0 16,3 1 0-16,4-1 0 0,2 0 0 0,4 2 128 15,2-1-128-15,4 1 0 0,1 2 0 0,3-1 0 16,4-2 0-16,4-1 0 0,2-1 0 0,3 2 0 15,9-1-352-15,0 0-32 0,0 0-16 0,0 0 0 16,0 0-1568-16,0 0-304 0,11 2-64 0</inkml:trace>
  <inkml:trace contextRef="#ctx0" brushRef="#br0" timeOffset="43768.17">730 13679 27359 0,'0'0'2432'0,"0"0"-1952"0,0 0-256 0,0 0-48 0,0 0-16 0,11 0 0 0,6 3-160 0,2 0 160 0,2 1-160 16,6 0 160-16,3 1-160 0,5-1 0 0,3-3 144 0,3 1-144 16,3 0 144-16,1-2-144 0,0 0 192 0,2 2-192 15,3 2 128-15,3-1-128 0,5-1 0 0,3 1 0 16,2 2 0-16,-1 2 0 0,-1-4 0 0,2 1 0 15,0 1 0-15,6 1 0 0,3-2 0 0,5 1 0 16,3-1 0-16,0 1 0 0,-3-1 0 0,3-3 0 16,4 0 0-16,5 1 0 0,4-2 0 0,-3 1 0 15,-3 0 0-15,0 0 0 0,4 1 0 0,0 1 0 0,3 1 0 0,-2-1 0 16,-3-1 0-16,1 1 0 16,3-3 0-16,-3 0 160 0,2-1-160 0,-1-1 192 15,-3 0 48-15,2-1 16 0,2-4 0 0,-1 0 0 0,-1 2-96 0,-2-4-16 16,-4 0 0-16,1-1 0 0,2 3-144 0,-2-5 128 15,0-1-128-15,-5 2 128 0,-2-3-128 0,-2 1 0 16,0 3 0-16,3-3 128 0,-3 1-128 16,-2 2 0-16,-6-3 0 0,0 1 0 0,1 2 0 15,-3-1 0-15,0 2 0 0,1-3 0 0,-2 1 0 0,-3 2 0 16,-3-2 0-16,-5 2 0 0,-4-1 0 0,-3 3 0 16,-4 2 0-16,-1 0 0 0,-4 1 160 0,-2 3-160 15,-4 2 192-15,-3 2-192 0,-5-1 384 0,-4 3-48 16,-6-1 0-16,-1 1 0 0,-2 4-48 0,-4-4-16 15,-7-5 0-15,0 0 0 0,-3 16-96 0,-6-5-32 0,-5 2 0 16,-5-1 0-16,-4-3-16 0,-3 3-128 0,-2-3 192 16,-5 1-64-16,-5 0-128 0,-1-1 192 15,0 5-192-15,-2-4 192 0,-2 1-192 0,-5 2 0 0,-7-1 0 16,-3-2 0-16,-3 1 128 0,0-1-128 0,0 3 0 0,-2 0 128 16,0 0-128-16,-7 1 0 0,-5-1 0 0,-3 1 128 15,-3-2-128-15,0-1 0 0,3 1 144 0,-3-3-144 16,-3 1 0-16,-5-4 144 0,0-2-144 0,1 4 0 15,-1-2 128-15,-2 0-128 0,-1 1 0 0,-2-3 0 16,-4-3 128-16,4 0-128 0,3 0 0 0,-3-2 0 16,-7-1 0-16,3-2 0 0,3-4 0 0,-3 2 0 15,3 2 0-15,-6-2 0 0,-2-1-208 0,2 3 80 16,5-2 128-16,0 2-192 0,-2-1 192 0,1 3-192 16,2-2 192-16,5-3 0 0,3 1 0 0,2-4 0 15,1 1 0-15,3-2 0 0,5 2 0 0,2-4 0 0,5 3 0 0,4 1 0 16,2-4 0-16,1 4 0 15,-1-1 0-15,2 4 0 0,2-8 0 0,3 4 0 0,0 1 0 0,7 2 0 16,4 1 0-16,0 2 0 0,2-1 0 0,1 0 0 16,3 4 0-16,0-1 0 0,1 0 0 0,1-1 0 15,1 2 0-15,4-1-128 0,0 0 128 0,5 1-160 16,2 0 160-16,2-2-160 0,3 3 0 0,4 0 0 16,4 0 0-16,2 4 0 0,10-4-16 0,0 0 0 15,0 0 0-15,0 0 0 0,1 10-64 0,5 2-16 16,-6-12 0-16,17 9 0 0,2 2 128 0,4 0 128 15,2-2-208-15,7 2 80 0,2-4 128 0,4 3 0 0,2-3 0 16,2 3 0-16,-2-5 0 0,2 4 0 16,5 1 128-16,3 1-128 0,2-2 0 0,5 3 144 0,4-3-144 15,3 2 0-15,3 3 128 0,0-4-128 0,3 2 0 16,2 0 0-16,3 1 128 0,2 1-128 0,4-1 0 0,3-4 0 16,2 2 0-16,0-3 0 0,-2 2 0 0,5-4 0 15,4 1 0-15,-2-2 0 0,-6-1 0 0,4 1 0 16,-1 4 0-16,5-6 0 0,2 1 0 0,2 1 0 15,-3-1 0-15,0-1 0 0,5 2 0 0,0-3 0 16,-1-3 0-16,0 0 0 0,1 1 0 0,3-2 0 16,1 0 0-16,0-2 0 0,-3-5 0 0,-2 2 0 15,-3 1 0-15,4-4 0 0,1-1 0 0,-5 1 0 16,-4-3 0-16,-2 3 0 0,-1-2 128 0,4-2-128 16,-3 0 0-16,-7 2 0 0,-5-2 0 0,-6 1 0 15,-5 3 0-15,-1-3 0 0,-2-1 0 0,-1 1 0 0,-3 4 128 16,-8-1-128-16,-7 3 0 0,-7-3 0 0,-6 2 0 0,-5-1 0 15,-4 3 128-15,-4 2-128 0,-6 0 0 16,-12 4 0-16,0 0-208 0,0 0 80 16,0 0-416-16,0 0-80 0,-8 3-16 0,-5 2-8576 15,-6 4-1728-15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2T15:48:14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9447 7611 11055 0,'-24'-6'480'0,"11"3"112"0,0-2-464 0,2 1-128 0,1-3 0 0,0 2 0 15,2-1 400-15,4 1 64 0,0-1 16 0,3-3 0 16,1 1 16-16,3-3 0 0,0-2 0 0,4 1 0 16,4 0-496-16,1-1 128 0,-1 3-128 0,-1-4 0 15,-2 0 0-15,0 1 0 0,-2 4 0 0,0-1 0 16,-1 2 160-16,0 0-16 0,-2-1 0 0,-3 9 0 15,0 0 704-15,0 0 144 0,5-9 32 0,-5 9 0 16,0 0 96-16,9-7 32 0,-9 7 0 0,9-5 0 16,-3-5-192-16,3 5-48 0,1-1 0 0,2 1 0 15,-2 0-128-15,3-1-16 0,2-4-16 0,5 4 0 16,4-3-128-16,3 3-32 0,0-1 0 0,3 1 0 16,2 1-144-16,6 2-16 0,4 1-16 0,5-3 0 15,3-2-96-15,1 2-32 0,-1-2 0 0,4 2 0 16,3-1-64-16,3 0-16 0,2 1 0 0,9 3 0 0,3-4-80 0,-4 1 0 15,1 0-128-15,3 1 192 0,-1-3-64 0,4 3 0 16,3 1-128-16,0 2 192 0,0 0-64 0,0 0-128 16,-1 1 176-16,2 1-176 0,2 1 0 0,5 1 0 15,-2 0 0-15,-2-2 0 0,-3-1 176 0,7 0-176 16,3 0 160-16,1 0-160 0,0-1 224 0,-1-2-48 16,-2-1-16-16,4 2 0 0,3-1-32 0,2 1-128 15,0-4 192-15,0 3-64 0,0-1 0 0,5 1 0 16,6-2 0-16,-3 3 0 0,-5-2 32 0,6 0 0 0,4 3 0 15,-1-2 0-15,-2-2-32 0,2 3 0 16,-1 0 0-16,4 2 0 0,3-1-128 0,1 1 128 0,-5 0-128 16,3 1 128-16,7 3-128 0,-3 1 0 0,-5-1 144 15,4 0-144-15,4 0 0 0,0 1 0 0,-4-1 0 16,4-2 0-16,3 3 0 0,-3-1 0 0,0 0 0 0,3 0 128 16,-2-1-128-16,0 4 0 0,-2 0 0 0,0-3 0 15,-2 1 0-15,1 3 0 0,2-4 0 0,-3 2 0 16,-1 2 0-16,2-3 144 0,5 1-144 0,-5 3 160 15,-2-4-32-15,1 3-128 0,0-2 192 0,-1-1-64 16,-1-2-128-16,0 1 128 0,2 1-128 0,-4-2 128 16,2 3-128-16,-1-1 128 0,3-3-128 0,-3 1 128 15,-2 2-128-15,1 2 0 0,-5-3 0 0,3-1 128 16,6-1-128-16,-5 0 0 0,-3-2 0 0,1-2 128 16,-1 2-128-16,0-1 0 0,-3-3 144 0,1 0-144 15,-1-3 192-15,0 0-48 0,-2 1 0 0,-3-3 0 16,-4 4 48-16,0-2 0 0,-1 0 0 0,-1 3 0 0,-6 1-48 0,-3-4 0 15,-2 2 0-15,-4 1 0 0,-1-2-16 0,-2 1-128 16,-2 1 192-16,-5 0-64 0,-5 0 0 0,-2 3 0 16,-2-3 0-16,0 2 0 0,-2 1 0 0,-4-1-128 15,-1 0 192-15,-7 2-64 0,-2 0-128 0,-2 1 0 16,-4 2 144-16,-1-3-144 0,0 0 0 0,-4 1 0 16,-1 0 0-16,-3 3 128 0,-3 1-128 0,-4-1-128 15,-2-2 128-15,-4 3-192 16,-2 2-1568-16,-7-2-320 0,-10-5-64 0</inkml:trace>
  <inkml:trace contextRef="#ctx0" brushRef="#br0" timeOffset="15957.76">9769 11341 20271 0,'-27'-7'896'0,"12"5"192"0,1 1-880 0,-2 0-208 0,6-2 0 0,1 2 0 16,2-2 928-16,7 3 144 0,0 0 16 0,0 0 16 15,-7-3-576-15,7 3-112 0,0 0-32 0,0 0 0 16,0 0-80-16,0 0-32 0,0 0 0 0,0 0 0 15,0 0-272-15,0 0 0 0,11-4 0 0,0 2 0 16,0 2 0-16,6 2 0 0,-2 0 0 0,3 1 160 16,2-1-32-16,4 0 0 0,3 0 0 0,5 1 0 15,4-2 176-15,0 4 16 0,1-4 16 0,0 1 0 16,3-1 96-16,0 0 16 0,3 0 0 0,4-1 0 0,3 0-48 0,6 0 0 16,5 0 0-16,3 0 0 0,-2 0-48 0,4 0-16 15,0-1 0-15,3 1 0 0,3-1-80 0,7 0 0 16,7-1-16-16,-3 1 0 0,-3-4 32 0,1 2 16 15,1 0 0-15,5 1 0 0,8-1-64 0,-3-3-16 16,-5 0 0-16,3 2 0 0,4-3-16 0,1 2 0 16,2 1 0-16,-3-1 0 0,-2-2-16 0,3 2-16 15,4 0 0-15,1-1 0 0,0 2-160 0,-1 0 128 16,-1-5-128-16,6 2 128 0,5 2-128 0,-3-3 0 16,-7 2 144-16,4 2-144 0,5-4 0 0,0 2 0 15,0 2 0-15,-1-4 128 0,-2 2-128 0,6-3 0 16,6 1 0-16,-3 5 0 0,-3-1 0 0,2 0 0 15,5 1 0-15,-2 1 0 0,-7-1 0 0,5 3 0 0,2 0 0 16,1 0 0-16,-2 0 0 0,-1 3 0 0,0-1 0 0,3 2 0 16,1 0 128-16,-2-1-128 0,-3-1 128 0,5-1-128 15,7 3 176-15,-8-1-48 0,-5-3 0 0,2 4 0 16,2-1 16-16,0 0 0 0,-1-3 0 0,3 0 0 16,3-1-144-16,0-1 0 0,-2 0 144 0,5-2-144 15,-2 0 128-15,2-1-128 0,2-1 128 0,-2-1-128 16,-5 2 128-16,3 2-128 0,4-6 160 0,-4 1-160 15,-8-3 0-15,-1 4 0 0,2 1 0 0,-8-2 0 16,-8-2 0-16,-9 4 0 0,-5 3 128 0,0 2-128 16,-2-4 0-16,-8-3 176 0,-9 2-176 0,-6 0 160 15,-7 3-160-15,-4 0 0 0,-9 1-160 0,-5 2 160 16,-9 1-2688-16,-3 2-448 0</inkml:trace>
  <inkml:trace contextRef="#ctx0" brushRef="#br0" timeOffset="16975.86">10477 15013 3679 0,'-22'8'320'0,"7"-4"-320"0,-2-4 0 0,-2 1 0 0,1 2 3232 0,2-1 576 0,2 4 112 0,1-2 32 15,2-1-2272-15,-1 1-448 0,2 3-80 0,0-2-32 16,1-1-560-16,1-1-112 0,2-1-32 0,6-2 0 16,-5 8-192-16,5-8-32 0,0 0-16 0,0 0 0 15,0 0-176-15,0 9 0 0,1 1 144 0,-1-10-144 16,0 0 128-16,13 8-128 0,1-2 160 0,2-2-160 16,4 1 240-16,1-1-48 0,2 1-16 0,5-3 0 15,4 1 128-15,1-1 16 0,0 0 16 0,1 0 0 16,3 2 80-16,4 0 16 0,3 0 0 0,6 1 0 15,3 2-16-15,8-3 0 0,4 0 0 0,4-3 0 16,-3-2-48-16,0-2-16 0,5 2 0 0,3 0 0 16,7 2 32-16,2-2 0 0,1-4 0 0,0 0 0 15,1 1-96-15,5 0-16 0,7-4 0 0,-2 2 0 16,-1 1-32-16,1-4-16 0,3 1 0 0,6-3 0 16,8 2-64-16,-2-1-16 0,-5 0 0 0,6 0 0 0,6 4-144 0,0-2 192 15,-2-1-192-15,2-1 192 0,8 3-192 16,1-2 0-16,-2 3 0 0,2 1 128 0,4-2-128 0,-1 2 192 15,0 2-192-15,2-4 192 0,0 1-192 0,-2 1 0 16,-2-3 0-16,0 2 128 0,2 1 0 0,-2-3-128 16,-1 2 192-16,-2 2-64 0,-2-1 32 0,0 2 0 15,0-1 0-15,-1 1 0 0,-4 1 16 0,3 1 0 16,0 0 0-16,-4 0 0 0,-7-1-176 0,2 0 160 16,1 2-160-16,0 0 160 0,-3-2-160 0,-1 1 0 15,0 0 0-15,1 1 128 0,1 0-128 0,-4 0 0 16,-1 0 0-16,0 2 0 0,4 4 0 0,-4-1 0 0,-5-2 0 15,-1 6 0-15,-2-4 0 0,2 2 128 0,3 0-128 16,-7-1 0-16,-6-1 144 0,-3 1-144 0,-2-1 160 0,0 0-160 16,1 4 160-16,-8-4-160 0,-6-2 160 0,-6 0-160 15,-3 0 144-15,-5 1-144 0,-6-3 128 0,-5 2-128 16,-4-1-128-16,-5 2-128 0,-6-1 0 0,-5 0-16 31,-6 0-2400-31,-6-1-464 0</inkml:trace>
  <inkml:trace contextRef="#ctx0" brushRef="#br0" timeOffset="18042.78">13726 16847 21135 0,'0'0'928'0,"-9"2"208"0,9-2-912 0,-9 4-224 0,9-4 0 0,0 0 0 16,0 0 1024-16,0 0 176 0,0 0 16 0,-7-6 16 16,4-4-432-16,1 1-96 0,2-5 0 0,3-1-16 15,-1-4-272-15,4-3-48 0,-1-2-16 0,2-2 0 16,0-1-144-16,3-2-16 0,0-2-16 0,0 2 0 15,3-3 32-15,0-2 16 0,2-2 0 0,-3 1 0 16,-1-3 64-16,3-1 16 0,2 4 0 0,2 0 0 16,-2 0-112-16,2 3 0 0,0 3-16 0,1 3 0 15,-2 0 112-15,2 2 32 0,0 3 0 0,0 2 0 16,-1-1-48-16,-1 3 0 0,0 1 0 0,0 1 0 16,-3 3-128-16,1 3-16 0,-1 3-128 0,-2 0 192 15,0 2-192-15,1 2 128 0,-3 1-128 0,1 2 0 16,-11-1 0-16,0 0 0 0,12 6 0 0,-2 2 0 0,-5 1 0 0,1 3 0 15,1-2 0-15,-5 4 0 0,2 5 0 0,0 5 0 16,-2-1 0-16,1 5 0 0,-1 4 144 0,-2 6-144 16,3 1 128-16,-3 3-128 0,0 9 256 0,1-4-16 15,-1 1-16-15,0 3 0 0,1-1-16 0,1-4 0 16,-1-2 0-16,0-5 0 0,1 1-80 0,-1-1-128 16,3-4 176-16,-2-4-176 0,2 0 144 0,1-6-144 15,0 2 0-15,4-4 144 0,0-4-144 0,0-3 0 16,-1 0 0-16,2-6 0 0,0 0-272 0,-10-10 16 15,0 0 0-15,13 1 0 16,-13-1-1616-16,12-2-320 0,-3-6-64 0,-2-1-11680 0</inkml:trace>
  <inkml:trace contextRef="#ctx0" brushRef="#br0" timeOffset="18375.82">14054 16567 15663 0,'0'0'1392'0,"0"0"-1120"0,0 0-272 0,-7 7 0 15,2 1 1136-15,4 3 160 0,0-1 48 0,-1 4 0 16,2 2-592-16,0 3-112 0,0 0-32 0,0 5 0 16,-1 4 112-16,1 4 32 0,0 1 0 0,-1 4 0 15,-1 3 144-15,0 1 16 0,-1 2 16 0,3 2 0 16,0 4 112-16,3 1 32 0,1-2 0 0,2 0 0 15,6 1-288-15,-1-5-48 0,2 2-16 0,2-3 0 0,4 0-336 0,3-2-64 16,3-4 0-16,0 0-16 0,1 0-64 0,2-4-16 16,2-2 0-16,6-4 0 0,1 0 96 0,4-4 0 15,4-2 16-15,5 1 0 0,4 2-16 0,2-5 0 16,2-4 0-16,0-2 0 0,-1 0-144 0,4-2-48 16,4-3 0-16,5 2 0 0,3-4-128 0,2 1 0 15,-1 0 0-15,1-3 128 16,-1 1-1088-16,2 2-208 0,2-4-48 0</inkml:trace>
  <inkml:trace contextRef="#ctx0" brushRef="#br0" timeOffset="19680.59">16808 17352 18191 0,'-18'9'800'0,"7"-4"176"0,-2 0-784 0,-1 3-192 0,-1-3 0 0,0-1 0 16,1 1 592-16,1 0 80 0,0-1 16 0,3-3 0 16,0-1 96-16,4 0 32 0,6 0 0 0,-8-1 0 15,2-4 336-15,0-2 80 0,3 1 16 0,0-4 0 16,2 1-192-16,2-5-32 0,2 0-16 0,2-3 0 15,2-2-384-15,6-2-80 0,4-2-16 0,2-3 0 16,4 1-336-16,3 1-192 0,1-4 192 0,-2 2-192 0,3-2 192 16,-2 5-192-16,2-1 192 0,1 4-192 15,0 1 320-15,-1 4-32 0,0 5-16 0,0 1 0 0,1 4-128 0,-1 5-16 16,-1 6-128-16,-3 7 192 0,-4 6-192 0,-2 11 0 16,-2 7 0-16,-5 6 0 0,-3 9 0 0,-6 8-128 15,-4 1 128-15,-5 6 0 0,-4 2 0 0,-4-2 0 16,-5 1 0-16,-2-1 0 0,-5-3 0 0,-2-2 0 15,-2-2 0-15,-3 0 0 0,-3-5 464 0,-1 0 48 16,0-3 16-16,-4-3 0 0,-4-4 48 0,0-3 0 16,2-5 0-16,4-5 0 0,6-3-192 0,5-9-16 15,3-2-16-15,7-9 0 0,5-3-80 0,4-6-16 16,10 0 0-16,0 0 0 0,-2-15-256 0,5 0 0 0,5 0 0 16,5-1 0-16,5 4 0 0,7-2 0 0,3 2-160 15,8 5 160-15,2-1-160 0,4 3 160 0,1 1 0 0,0 4-144 16,0 4 144-16,3 4 0 0,1-2 0 0,4 2-128 15,0 2 128-15,3-1 0 0,2 2 0 0,-2 2 0 16,-5-2-336-16,-3 2-48 0,-5 0 0 0,-3-4 0 31,-1 2-2432-31,-3-2-512 0,-2 0-80 0</inkml:trace>
  <inkml:trace contextRef="#ctx0" brushRef="#br0" timeOffset="20310.98">18199 17713 22287 0,'0'0'976'0,"0"0"224"0,0 0-960 16,-7 9-240-16,2-3 0 0,5-6 0 0,3 12 240 0,1-2 0 0,1 1 0 0,4 1 0 16,2-5 96-16,3 2 32 0,4-2 0 0,2-2 0 15,4-1 16-15,4 1 16 0,4-2 0 0,1-3 0 16,-2-2 112-16,3-2 32 0,3-1 0 0,0-1 0 16,1-7 32-16,1 4 16 0,1-2 0 0,-2 3 0 15,-1-3-96-15,-4 0-32 0,-3 1 0 0,-3-3 0 16,-4 1-224-16,-4 0-48 0,-5-2-16 0,-2 2 0 15,-3-2 80-15,-4 0 32 0,-3 0 0 0,-4 1 0 16,-4 2 48-16,-5-2 16 0,-8 3 0 0,-3 2 0 16,-6-1-64-16,-2 5-16 0,-4 3 0 0,-1 4 0 0,-2 4-272 0,0 5 128 15,-1 5-128-15,1 8 0 0,2 0 176 0,2 7-176 16,-1 1 160-16,3 4-160 0,-1 0 208 0,4-1-48 16,4 1-16-16,3 0 0 0,4-1 96 0,4-1 16 15,3-2 0-15,10-2 0 0,4-7-256 0,6-1 176 16,4 1-176-16,5-2 160 0,5-6-160 0,4-3 0 15,2-3 0-15,3-2 0 0,-1-3 0 0,5-4-176 16,3-2 176-16,1-4-192 16,1 0-1184-16,2-2-240 0,-1-3-48 0,-1 1-13280 0</inkml:trace>
  <inkml:trace contextRef="#ctx0" brushRef="#br0" timeOffset="20861.68">20285 17572 14735 0,'0'0'640'0,"0"0"160"0,5-8-640 0,-5 8-160 0,4-10 0 0,-4 10 0 15,2-9 2144-15,-2 0 400 0,0 9 80 0,-4-9 0 16,-1 3-1392-16,-4 0-272 0,-2 1-64 0,-3 2-16 16,-4-1-240-16,-1 0-64 0,-3 3 0 0,-2 1 0 15,-2 0 128-15,-1 3 32 0,0 2 0 0,0-1 0 0,1 2-48 0,-3 4-16 16,1-2 0-16,-3 3 0 0,2 2-288 0,1-2-48 16,2 2-16-16,4 2 0 0,2-1-128 0,3 0-48 15,3 3 0-15,4-2 0 0,-1-1-144 0,6 0 0 16,3-4 0-16,2 0 0 0,0-10 0 0,0 0 0 15,11 11 0-15,2-4 0 0,0-2 0 0,3-2 0 16,2-2 0-16,1-1 0 0,1-2 0 0,2-2 0 16,0-1 192-16,0-3-64 0,1 0 0 0,-1 6-128 15,-2-5 192-15,-2 4-64 0,-1-1-128 0,-2 3 0 16,-2 1 0-16,-2 0 0 0,-1 1 0 0,-10-1 0 16,0 0 0-16,10 11 0 0,-2 2 176 0,-3 1-48 0,-2 0-128 15,-2 5 192-15,-1 3-32 0,-1 7-16 0,-2-2 0 0,0 6 0 16,-3 3-144-16,-2 4 0 0,0 1 144 0,-1 2-144 15,-1 5 0-15,-4 4 0 0,1 0 0 0,-1 0 128 16,-3-1-128-16,3 1 0 0,-2-1 0 0,2-1 0 16,2-10 0-16,3-3 0 0,2-5 0 0,3-3 0 15,3-6 0-15,5-5 0 0,2-1 0 0,4-5 0 16,3-5 0-16,1-4-192 0,2-1 32 0,0-4 0 31,1 1-240-31,1-4-48 0,3-6-16 0,-4 0-10416 0,1 0-2064 0</inkml:trace>
  <inkml:trace contextRef="#ctx0" brushRef="#br0" timeOffset="21246.7">20852 17615 28559 0,'-20'1'1264'0,"9"-1"272"0,0 3-1232 0,-1 1-304 16,3 3 0-16,0 1 0 0,0 5 1344 0,2 2 192 15,2 3 64-15,0 2 0 0,1 0-1360 0,0 6-240 16,4 2 0-16,5 2-192 0,-1 0 192 0,4 3 0 16,2 0 0-16,2 0 0 0,2-3 0 0,7-4 0 15,-2-2 0-15,5-6 0 0,1-6 0 0,2-2 0 0,0-4 0 0,1-8 176 16,-2-4 208-16,1-4 64 15,-3-9 0-15,-3-5 0 0,0-3 368 0,-2-4 80 0,-1-2 0 16,-3 0 16-16,-2-1-48 0,-2 0-16 0,1 2 0 0,-6-2 0 16,-1-1-240-16,-1 1-48 0,-1 1-16 0,-3 4 0 15,0 1-416-15,0 6-128 0,0 3 0 0,1 2 0 32,0 6-496-32,2 5-208 0,-3 6-32 0,0 0-16 15,0 0-2048-15,0 0-400 0,0 0-96 0,14 5-16 0</inkml:trace>
  <inkml:trace contextRef="#ctx0" brushRef="#br0" timeOffset="21578.21">22057 17506 37775 0,'-14'-3'1664'0,"3"1"368"0,-1 2-1632 0,-2 4-400 15,-3-1 0-15,-2 4 0 0,-4 2 256 0,0 0-48 16,0 2 0-16,1 3 0 0,-3 4-208 0,4 3 0 15,-3 1 128-15,1 6-128 0,1 0 0 0,2 2 0 16,2 2 0-16,3-4 0 0,3-2 0 0,5-6 0 16,2-2-192-16,3-4 192 0,4-5 0 0,1-1 0 15,3-1 0-15,4-5 0 0,2-2 272 0,4-1-32 16,-1 0-16-16,3-6 0 0,-2-3 48 0,2 0 16 16,2-1 0-16,-1-3 0 0,-1 1-80 0,0 4-16 15,0 0 0-15,-2 5 0 0,-2 1-192 0,0 1 0 0,0 5 0 0,-1 3 0 16,0 7 160-16,-1 3-160 15,1 3 160-15,-1 3-160 0,-1 4 0 0,2-4 0 0,1 3 0 0,-2-3 0 16,4-4 0-16,0-4-320 0,3-2 64 0,0-5 0 31,2-2-640-31,-1-6-112 0,5-7-16 0,2-4-16 16,2-5-1616-16,4-8-320 0</inkml:trace>
  <inkml:trace contextRef="#ctx0" brushRef="#br0" timeOffset="21779">23254 16438 21183 0,'0'0'944'0,"-5"12"192"16,5 0-912-16,-3 6-224 0,0 4 0 0,0 4 0 0,2 9 3248 0,-2 5 592 16,1 9 128-16,-1 2 32 0,-1 4-2800 0,-1 4-560 15,-1 6-128-15,-1 3 0 0,0 2-320 0,0 3-64 16,0 3-128-16,-1-2 192 0,-2 1-192 0,1 2 0 15,-4-4 0-15,3 0-11136 16,-1 2-2304-16</inkml:trace>
  <inkml:trace contextRef="#ctx0" brushRef="#br0" timeOffset="21971.3">22826 17424 35183 0,'0'0'1552'0,"0"0"336"0,0 0-1504 0,8 9-384 0,4-2 0 0,2-1 0 16,2 0 736-16,5-3 80 0,2 0 16 0,5-3 0 16,5-3-256-16,2 0-64 0,6-3 0 0,-2-2 0 15,2-2-368-15,0 1-144 0,-2 3 0 0,3-5 144 32,1-2-720-32,-1 3-128 0,-1-3-48 0,-3 2-10704 0,-1 2-2160 0</inkml:trace>
  <inkml:trace contextRef="#ctx0" brushRef="#br0" timeOffset="22119.2">23746 17386 18431 0,'2'14'1632'0,"0"3"-1312"0,0 2-320 0,0 3 0 15,-2 5 2224-15,0-1 368 0,-2-1 80 0,0 2 16 16,-3 5-1184-16,-2-3-224 0,0 0-64 0,-1 1 0 16,0-5-448-16,-1 4-80 0,3-5-32 0,1-2 0 0,0-4-528 0,2-2-128 15,3-2 0-15,0-6-15488 16</inkml:trace>
  <inkml:trace contextRef="#ctx0" brushRef="#br0" timeOffset="22729.58">24413 17388 36047 0,'-12'15'1600'0,"0"-1"320"0,-4 1-1536 0,-1 3-384 16,0 4 0-16,0 0 0 0,-1 5 400 0,3-1 0 15,-2 1 0-15,2-1 0 0,1 2-112 0,2-4-32 0,4 1 0 0,4 0 0 16,2-8-256-16,5-3 0 0,2-3 0 0,7-6 0 16,3-4 0-16,4-4 0 0,2-2 0 0,6-4 0 15,1-2 0-15,3-6 0 0,0-2-160 0,1-2 160 16,0-3 0-16,-2-1 0 0,-2 4-144 0,-3-3 144 16,-6 0 0-16,-4 3 0 0,-4-2 0 0,-7 0 0 15,-6 1 640-15,-7 1 48 0,-5 2 0 0,-3 0 0 16,-3 4-176-16,-3 0-48 0,-2 3 0 0,-1 3 0 15,1 3-464-15,1 1 128 0,1 1-128 0,4 3 0 16,2 1-128-16,6 0-80 0,11 0-16 0,0 0 0 31,0 0-464-31,3-7-80 0,9-3-32 0,7 1 0 0,5-3 304 0,8-5 64 16,5-1 16-16,6 3 0 0,7 1 272 0,0 1 144 0,0-2-160 0,-3 2 160 0,-5 3-128 0,0 4 128 16,-3 3 0-16,1 3-144 0,-3 3 144 0,-3 3 0 15,-2 4 0-15,-4 7 0 0,-4 1 0 0,-5 1 176 16,-4 2-48-16,-5 3 0 0,-5 1 0 0,-5-2-128 15,-5 2 192-15,-4-2-64 0,-1 1 160 0,-1-2 32 16,-2-5 0-16,2-1 0 0,-1-4 320 0,3 0 64 16,9-12 0-16,0 0 16 0,0 0-288 0,0 0-64 15,0 0-16-15,5-10 0 0,7-2-352 0,-2-1 0 16,3-4 0-16,1-2 128 0,2-2-128 0,2 1 0 16,0 1-128-16,2 1 128 0,-1-1 0 0,0 2 0 15,0 3 0-15,-1 3 0 0,0 6 0 0,-2 0 0 16,-2 2 0-16,0 11-128 0,-1 3 128 0,0 7 0 15,-2 6 0-15,-1 3 0 0,1 5 0 0,-2 1 0 16,-1 1 0-16,3 3-128 0,-3-1 128 0,1-1 0 16,-1 0 0-16,2-6 0 0,3-1 0 0,2-7-128 0,2-3 128 0,3-3 0 15,2-2 0-15,2-8 0 0,2-5 0 0,6-2 0 32,0-9-704-32,2-3-224 0,2-5-32 0,-4-5-10992 0,-3-5-2192 0</inkml:trace>
  <inkml:trace contextRef="#ctx0" brushRef="#br0" timeOffset="22892.05">23792 16544 44223 0,'-26'1'3936'0,"6"-1"-3152"0,5 0-624 0,4 1-160 16,11-1 896-16,0 0 160 0,0 0 32 0,0 0 0 15,0 0-3696-15,17 5-720 0</inkml:trace>
  <inkml:trace contextRef="#ctx0" brushRef="#br0" timeOffset="23446.62">26288 17062 31327 0,'-39'-1'2784'0,"13"2"-2224"0,-3 1-560 0,0 3 0 0,-2 2 720 0,1 2 48 15,-1 4 0-15,3 3 0 0,2 1-288 0,-1 1-48 16,-1 2-16-16,6-2 0 0,7 2-416 0,5 0 0 16,4 0 0-16,3-1 0 0,4 1-176 0,7 0-112 15,5-2-32-15,3 1 0 0,5 3 144 0,3-2 32 16,2 3 0-16,4 1 0 0,0-4 144 0,1 2 0 16,-1 1-144-16,-3 1 144 0,-4-2 0 0,-5-2 128 15,-5 0 0-15,-4 2 0 0,-5 1 400 0,-8 0 80 16,-6-4 16-16,-6 0 0 0,-6 0 448 0,-5-1 80 15,-6 0 32-15,-2-2 0 0,-3 2-384 0,-1-3-80 16,3-6-16-16,4-1 0 0,4-3-704 0,4-5 0 16,3-4-160-16,7-6 32 15,4 0-2032-15,5-4-400 0,4-5-64 0,7-3-13744 0</inkml:trace>
  <inkml:trace contextRef="#ctx0" brushRef="#br0" timeOffset="23946.78">27437 17203 24879 0,'-15'-2'1088'0,"6"3"256"0,0 2-1088 0,0 0-256 0,0 4 0 0,0 4 0 16,1 4 2304-16,-4 3 384 0,-2 4 96 0,0 5 16 0,0-1-2240 0,-1 6-560 15,-2 1 0-15,3 1 0 16,2 1 0-16,2-4 0 0,1-1 0 0,5 0 0 0,3-2 0 0,6-1 0 16,1-8 0-16,5-1 0 0,1-3-288 0,3-5-16 15,4-5 0-15,0-7 0 0,-1-5 304 0,1-2 0 16,0-5 0-16,0-3 0 0,-1-9 576 0,0 2 160 16,0 0 32-16,-1-3 16 0,0 3-16 0,0-3 0 15,-4 3 0-15,1 4 0 0,0 0-176 0,-2 4-32 16,-1 2-16-16,0 7 0 0,-1-1-352 0,0 7-192 15,-1 5 192-15,-2 5-192 0,1 1 0 0,-2 8 0 16,-2 4 0-16,-1 3 0 0,1 2-160 0,-2-1 160 0,1-1-160 16,-1 3 160-16,1 2-144 0,2-5 144 0,0-1-128 15,1-4 128-15,3-7 0 0,3-1 0 0,2-5 0 16,2 0-128-16,1-11 128 0,0-4 192 0,2-6-32 0,1-4-16 16,-1-5 320-16,0 1 64 0,-3-9 16 0,1 2 0 15,-5-2-176-15,-3-2-48 0,-2-1 0 0,-4 1 0 16,-1-4 64-16,-4-1 0 0,0-5 0 0,-2 2 0 15,0 2-96-15,0 2-16 0,2 4 0 0,-1 9 0 16,2 3-272-16,1 3 0 0,0 3-176 0,0 4 176 31,0 11-1152-31,0 0-112 0,0 0-16 0,0 0-11712 0,0 0-2320 0</inkml:trace>
  <inkml:trace contextRef="#ctx0" brushRef="#br0" timeOffset="24434.18">28508 16301 26719 0,'0'0'2368'0,"0"0"-1888"0,0 0-480 0,0 0 0 16,0 0 1184-16,0 20 144 0,-3 6 16 0,3 8 16 16,0 5-528-16,0 13-128 0,0 6 0 0,-1 10-16 15,-2 9-240-15,-1 6-32 0,-2 10-16 0,-2 8 0 16,-2 3-160-16,-1 4-48 0,-5 2 0 0,-3 2 0 15,-2 3-32-15,-3-8-16 0,-2-11 0 0,2-13 0 0,2-8-144 0,0-14 0 16,4-8 0-16,8-6 0 16,7-6 0-16,7-11-272 0,5-7 32 0,5-8-10528 15,6-7-2112-15</inkml:trace>
  <inkml:trace contextRef="#ctx0" brushRef="#br0" timeOffset="25081.83">29022 16972 24351 0,'0'0'1088'0,"-6"-8"208"0,6 8-1040 0,1-9-256 16,2-2 0-16,1 0 0 0,3-6 448 0,3-2 16 15,7-4 16-15,1-1 0 0,1 0 96 0,4-4 0 16,2 1 16-16,4 2 0 0,3 4-272 0,1 2-64 15,1 2-16-15,-2 3 0 0,0 6 176 0,-4 4 32 16,0 5 16-16,-5 7 0 0,-3 6-208 0,-3 6-32 16,-5 12-16-16,-3 6 0 0,-7 4-208 0,-4 10 0 15,-7 7 128-15,-6 4-128 0,-8 6 192 0,-7 1-16 0,-8-1 0 0,-6-1 0 16,-3 1 48-16,3-4 16 0,-1-7 0 16,6-6 0-16,1-5 704 0,5-7 144 0,6-9 16 0,6-6 16 15,4-5 80-15,7-6 16 0,5-5 0 0,5-9 0 16,0 0-704-16,12 0-128 0,6-7-16 15,5 0-16-15,5-6-176 0,9-2-48 0,6-3 0 0,7-1 0 16,7 2-128-16,0 1 0 0,-2-2 0 0,-6 4 0 31,-4 0-1120-31,-2 1-256 0,-4 3-48 0,0 1-16 16,-5-1-1808-16,-2 4-352 0,8-3-80 0,-5 1-16 0</inkml:trace>
  <inkml:trace contextRef="#ctx0" brushRef="#br0" timeOffset="25397.6">30010 17135 24879 0,'0'0'1088'0,"-11"2"256"16,-2 3-1088-16,3 4-256 0,2 1 0 0,2 6 0 0,-3 3 2368 0,4 6 400 15,-2 2 96-15,4 2 16 0,-1 2-2128 0,0-1-432 16,0 3-64-16,3 1-32 0,1-1-224 0,2 1 0 15,1-5 128-15,2-3-128 0,1-3 0 0,3-4 0 16,3-3 0-16,0-4 0 0,1-7 0 0,1-2 128 16,0-6-128-16,3-3 0 0,0-9 576 0,2-3 80 15,1-5 16-15,1-4 0 0,2 1 64 0,-3-6 16 16,-1-1 0-16,-1 1 0 0,-1 2-400 0,-3-2-80 0,-3-1-16 0,1 0 0 16,-2 4-96-16,0 3-32 0,-1 3 0 0,-2 3 0 15,0 0-336-15,-3 8-80 0,1 1-16 0,-4 6 0 31,-1 5-1376-31,0 0-288 0,0 0-48 0,0 0-14496 0</inkml:trace>
  <inkml:trace contextRef="#ctx0" brushRef="#br0" timeOffset="25748.9">30663 17178 28559 0,'-14'10'1264'0,"5"3"272"0,-1 1-1232 0,1 9-304 0,-3 2 0 0,-1 6 0 16,0-1 2112-16,1-1 352 0,-2 2 80 0,-2-2 16 16,0-4-1792-16,-2 2-368 0,3 0-64 0,-1-7-16 15,3-3-192-15,1-2-128 0,2-6 160 0,10-9-160 0,0 0 0 0,0 0 0 16,0 0 0-16,0 0 0 0,4-13 192 0,5-6-48 16,2-5-16-16,4 0 0 0,3-5 0 0,1 3-128 15,-1-1 192-15,1 2-64 0,-1-4-128 0,1 3 0 16,0 0 0-16,1 4 0 0,3 4 0 0,0 4 0 15,0 5 0-15,0 4 0 0,-3 3 0 0,0 7 0 16,-2 2 0-16,-5 10 0 0,0 5 0 0,-4 6 0 16,-3-2 0-16,-3 9 0 0,-3-1 0 0,-4 3 0 15,-3-3 0-15,-2 2 0 0,-2-3 0 0,-2 1 0 16,2-2 0-16,-1-4 0 0,4-2-336 0,-1-5 48 16,5-2 16-16,0-4 0 15,4-15-672-15,0 0-128 0,0 0-16 0,0 0-9792 0,5-11-1936 0</inkml:trace>
  <inkml:trace contextRef="#ctx0" brushRef="#br0" timeOffset="26067.16">31226 17192 36735 0,'-11'-5'1632'0,"11"5"336"0,-11 4-1584 0,2-2-384 0,0-1 0 0,2 7 0 15,1-2 144-15,0 7-144 0,-1-4 160 0,2 2-160 16,0 2 0-16,0-1-288 0,0 0 32 0,1 2 16 16,3 0 32-16,-2-1 0 0,2 0 0 0,2 2 0 15,3 0 208-15,1-3 0 0,2-1 0 0,0 2 0 0,1-4 0 0,2 3 0 16,0 1 160-16,-1-1-160 0,-1-1 192 0,-2 3-32 16,-1-3-16-16,-2 3 0 0,-3 2 144 0,-3-2 32 15,-2 1 0-15,-4-1 0 0,-2 2 160 0,-3 1 32 16,-1-1 16-16,-2 2 0 0,-2 0-16 0,-1-1-16 15,-3-1 0-15,-1-1 0 0,-2-5-128 0,2 1-32 16,1-2 0-16,2-3 0 0,-1-5-336 0,4-2-320 16,2-3 64-16,3-4 16 15,1 0-1568-15,7-6-320 0,4-5-64 0,7-7-14000 0</inkml:trace>
  <inkml:trace contextRef="#ctx0" brushRef="#br0" timeOffset="26465.1">31434 16381 13823 0,'0'0'1216'0,"-11"2"-960"0,1 0-256 0,3 4 0 15,0 4 3616-15,1 4 672 0,0 2 144 0,-1 3 32 0,1 3-2864 0,0 8-560 16,-3 0-112-16,2 8-32 0,2 6-400 0,0 1-96 16,-1 9-16-16,-1 8 0 0,2 5 16 0,-1 5 0 15,-3 1 0-15,-1 4 0 0,-2 3-32 0,0 1-16 16,-2-2 0-16,0-2 0 0,-1-8-144 0,-1-6-16 15,1-2-16-15,2-7 0 0,1-11 336 0,-1-1 80 16,0 0 16-16,0-8 0 0,1-7-80 0,0-3-16 16,2-6 0-16,4-5 0 0,-1-2-256 0,7-11-48 15,0 0-16-15,0 0 0 16,0-13-960-16,4-3-192 0,1-5-32 0,3-4-16 16,2-5-2256-16,-1-6-448 0</inkml:trace>
  <inkml:trace contextRef="#ctx0" brushRef="#br0" timeOffset="26781.81">31791 16831 27647 0,'0'0'2448'0,"0"0"-1952"0,0 0-496 0,0 0 0 16,-8-3 1888-16,8 3 288 0,-10 5 48 0,-3 7 16 16,-1-1-1424-16,-2 6-288 0,-1 2-48 0,-2 4-16 15,-4-2-16-15,0 2 0 0,1 3 0 0,-3-2 0 16,-1-1-16-16,-1 2-16 0,2-2 0 0,-1 2 0 15,0 1-96-15,1-5-32 0,2 0 0 0,4-3 0 16,2-4-288-16,4-2 128 0,1-2-128 0,5 2 0 16,2-2 192-16,2 0-64 0,3-10 0 0,3 15-128 15,2 1 128-15,1-2-128 0,3 2 0 0,3 2 0 16,0 1 128-16,2 5-128 0,-1 0 0 0,0 4 0 0,-2-3 0 0,1 0 0 16,-1 2 128-16,-1-2-128 0,0 0 128 0,0-2-128 15,-1-1 144-15,2 1-144 0,-3-3 0 0,4-1-128 16,-2-5-16-16,0-4 0 15,-1-1-1520-15,1-5-320 0,0-5-48 0,1-6-14656 16</inkml:trace>
  <inkml:trace contextRef="#ctx0" brushRef="#br0" timeOffset="27382.65">31807 17315 28559 0,'-16'13'2544'0,"4"-3"-2032"0,1 5-512 0,-2 3 0 15,1-1 2176-15,-1 4 320 0,3 5 80 0,1-6 16 16,2-1-1504-16,2-1-288 0,0-3-64 0,1-3-16 16,4-12-560-16,-1 11-160 0,1-11 0 0,0 0 0 15,0 0 0-15,0 0 0 0,0 0-160 0,12-3 160 16,2-7 0-16,1 0 0 0,1-5 192 0,2-3-48 16,1-1-16-16,0 1-128 0,-1 2 192 0,0 0-64 15,0 2-128-15,-2 6 0 0,-2 0 0 0,0 4 0 16,-1 3 128-16,-2 2-128 0,-1 3 0 0,1 4 128 15,-4-2-128-15,0 7 192 0,-4 3-192 0,0 1 192 16,-3-1-192-16,-1 2 0 0,-2 1 0 0,1-2 0 16,0-3 0-16,0-2 0 0,-2 1 0 0,4-13 0 15,0 0 0-15,0 0 0 0,6 6 0 0,3 1 128 0,3-6 128 0,0-5 0 16,1-2 16-16,2-3 0 0,2-3-16 0,1-3 0 16,-2 0 0-16,-1-2 0 0,-1 1-256 0,0-1 0 15,-1 2 0-15,-1 1 0 0,-2 1 0 0,-1 6 0 16,-2 0-192-16,-7 7 48 0,0 0-96 0,0 0-16 15,0 0 0-15,5 13 0 0,-3 2 48 0,-2 3 0 16,0-1 0-16,-2 2 0 0,1 0 208 0,1-1-144 16,0-1 144-16,0-1-128 0,1-2 128 0,3-3 0 15,0 2 0-15,-4-13-128 0,0 0 0 0,10 5 0 16,-10-5 0-16,13 0 0 0,-3-4 128 0,1-1 0 16,1-6 0-16,-1-2 128 0,-3 0-128 0,0-2 144 15,-2 0-144-15,-2-3 160 0,-3 1-160 0,-1 0 160 0,-1-3-160 0,-2 1 160 16,-1 2-160-16,1-1 0 0,-1 3 0 15,0 3 0-15,1 4 0 0,3 8-144 0,0 0 144 0,0 0-208 16,0 0 208-16,-5 7-192 0,5-7 192 0,-3 11-192 16,6 2 192-16,2-3-192 0,6 0 192 0,-4-6-192 15,6 1 192-15,0 2 0 0,3-4 0 0,3 1 0 16,3-1 0-16,2-1 0 0,1 2 0 0,25-1 160 16,-4-2-160-16,-7 0 0 0,-2 2 144 0,-1 2-144 15,-3 1 0-15,2 1 0 0,2 3 0 0,-13-5 0 31,6 0-1072-31,3 5-272 0,-3-2-64 0</inkml:trace>
  <inkml:trace contextRef="#ctx0" brushRef="#br0" timeOffset="28183.44">17327 19083 15087 0,'12'-4'656'0,"-12"4"160"0,13-6-656 0,-1 2-160 15,-4 0 0-15,-8 4 0 0,11-5 1504 0,-4-2 272 16,-7 7 48-16,7-7 16 0,-7 7 352 0,0 0 80 16,0 0 16-16,0 0 0 0,0 0-592 0,0 0-112 15,-4-10-32-15,4 10 0 0,-13-6-576 0,-5 5-112 16,-6 1-32-16,-5-2 0 0,-4 4-464 0,-3-1-112 16,-2 3 0-16,1 2-16 0,2 0-240 0,3 6 128 15,4-3-128-15,5 5 0 0,7-4 0 0,3 3 0 16,4 1 0-16,5 0 0 0,4 0-128 0,6 1 128 0,3-1-192 15,8 2 192-15,4 3-176 0,9 2 176 16,3 3-160-16,4-1 160 0,3-2 0 0,1 1-144 0,-4-2 144 0,-4 2 0 16,-4-2-144-16,-3 1 144 0,-9-1-160 0,-4 0 160 15,-5 1 0-15,-4-1 0 0,-4 0 0 0,-3-1 0 16,-6 2 144-16,-6-1 128 0,-7-2 32 0,-6 2 0 16,-4 3 400-16,-6-4 96 0,-2-1 16 0,-2-3 0 15,0-2-368-15,1-2-80 0,0-3-16 0,3-2 0 16,3-5-176-16,3-1-48 0,4-2 0 0,3-2 0 15,0 0-256-15,4-3-64 0,7-1-16 0,4 0 0 32,5-4-560-32,7-1-96 0,4-3-32 0,8-5 0 0,5 0-2432 15,7-7-512-15</inkml:trace>
  <inkml:trace contextRef="#ctx0" brushRef="#br0" timeOffset="28399.9">18161 18804 11967 0,'0'0'528'0,"0"0"112"0,0 0-512 0,0 0-128 16,0 0 0-16,0 0 0 0,1 14 5152 0,-2 3 992 15,-1 5 208-15,-2 5 48 0,-6 2-5056 0,-1 9-1024 16,-1 3-192-16,0 3-128 0,-2 11 0 0,2-3 0 16,0 0 0-16,0 0 0 0,1 0 0 0,-2-1 0 15,3 0 0-15,1 0 0 16,1-4-1632-16,3-1-368 0,1-8-80 0,3-3-16 15,0-7 80-15,1-5 16 0,0-6 0 0,1-6-5008 16,0 1-992-16</inkml:trace>
  <inkml:trace contextRef="#ctx0" brushRef="#br0" timeOffset="28783.22">18021 19440 22287 0,'15'-3'976'0,"-2"0"224"0,-2-1-960 0,6 0-240 0,2 1 0 0,2-2 0 16,3-1 1216-16,3 1 208 0,1-1 48 0,1-3 0 15,3 3-576-15,-1-3-96 0,-2 0-32 0,-2 0 0 16,-5 0 64-16,-2 3 0 0,-5-2 0 0,-2 4 0 16,-3 1-240-16,-10 3-32 0,0 0-16 0,0 0 0 15,3 8 0-15,-1 5 0 0,-5 2 0 0,-3 3 0 16,-4 3-224-16,-4 1-64 0,-3 6 0 0,1-1 0 16,-2 2-128-16,1-3-128 0,0 0 144 0,3-5-144 0,2-2 0 0,5-3 128 15,1-3-128-15,6-13 0 16,0 0 0-16,0 0 144 0,13 4-144 0,1-7 128 0,1-6 80 0,6-2 16 15,2-9 0-15,-1-2 0 0,-1-1-48 16,-1-1-16-16,-2-3 0 0,-2 4 0 0,-2-1-160 0,-2 3 0 16,-2 2 0-16,-2 3 0 0,-1 7 0 0,-2 1 128 15,-5 8-128-15,0 0 0 0,0 0 0 0,8 12 0 16,-4 6 0-16,-2 5 0 0,0 4 0 0,-1 1 0 16,0 5 0-16,-1 1 0 0,4 0 0 0,0-1 0 15,1-1 0-15,0-8 0 0,5-3-160 0,0-5 160 16,2-3 0-16,2-6-144 15,1-4-400-15,3-6-80 0,1-5-16 0,2-8 0 16,2-5-1296-16,1-6-272 0,2-2-48 0,3-2-12192 0</inkml:trace>
  <inkml:trace contextRef="#ctx0" brushRef="#br0" timeOffset="29117.04">19169 19329 32191 0,'0'0'1424'0,"-2"15"304"0,-2 1-1392 0,1 5-336 0,-2 0 0 0,-2 0 0 16,0 1 1216-16,-1 0 192 0,0 0 16 0,1-3 16 15,0 0-896-15,1-1-176 0,1-3-48 0,1-1 0 16,-1 0-320-16,1 0-128 0,3 0 0 0,-2-3 0 31,2 1-272-31,1-12-48 0,0 0-16 0,0 0 0 0,0 0 464 0,0 0 0 0,0 0 0 0,0 0 0 16,12-4 240-16,0-4 32 0,1-1 16 0,1-3 0 16,0-2-128-16,0 0-32 0,0-2 0 0,0 1 0 15,-1 2-128-15,-1 2 0 0,-2-3 0 0,2 0 128 16,-1 1 0-16,1 4-128 0,-2-1 192 0,3 4-64 0,-3-3 0 0,0 4-128 15,-1 1 192-15,-9 4-64 0,10-2 96 0,-10 2 16 16,0 0 0-16,10 0 0 0,-10 0-112 0,0 0-128 16,12 2 176-16,-12-2-176 0,11 4 176 0,-1 2-176 15,-10-6 160-15,13 10-160 0,-3 3 160 0,2-1-160 16,-1 0 160-16,2 4-160 0,-1-2 0 0,0 1 0 16,-1-2 0-16,1 1 0 15,-2-2-768-15,0-3-64 0,0-1 0 0,0-6-10656 16,1-2-2144-16</inkml:trace>
  <inkml:trace contextRef="#ctx0" brushRef="#br0" timeOffset="29450.37">20253 18801 31327 0,'0'0'2784'0,"-10"5"-2224"0,-1 1-560 0,1 3 0 16,-2 7 2496-16,3 4 400 0,-1 7 80 0,-4 1 16 16,-4 5-2192-16,0 6-432 0,1 7-96 0,1 6-16 15,-1 3-256-15,1-1 160 0,1 0-160 0,-1-1 128 0,1 0-128 0,1 0 192 16,0-4-192-16,3-3 192 15,1 1-1216-15,2-5-256 0,2 0-32 16,2-8-16-16,0-2-1616 0,1-7-336 0,0-6-64 0,-1-6-16 16,1-3 736-16,3-10 128 0,0 0 48 0,-6-6 0 15,1-7 192-15,2-5 32 0</inkml:trace>
  <inkml:trace contextRef="#ctx0" brushRef="#br0" timeOffset="29580.62">19901 19484 8287 0,'0'0'736'0,"-2"-8"-592"15,2 8-144-15,0 0 0 0,0 0 3136 0,0 0 608 16,3-9 112-16,-3 9 32 0,0 0-1584 0,10-4-320 15,-1 0-64-15,3 2-16 0,0-1-688 0,5 1-128 16,2-3-16-16,1 1-16 0,0 1-432 0,3-3-96 16,2-4-16-16,1 0 0 0,2 1-512 0,0-1 0 0,1 1 0 0,-1-3-144 31,0 5-2672-31,-1-2-544 0,6-3-96 0,-8 5-32 0</inkml:trace>
  <inkml:trace contextRef="#ctx0" brushRef="#br0" timeOffset="29723.22">20534 19381 4607 0,'0'0'192'0,"0"0"64"0,0 0-256 0,10 5 0 0,-1-1 0 0,-9-4 0 16,10 5 1136-16,-2 1 176 0,-8-6 32 0,7 9 16 15,0 2-1040-15,-2-2-192 0,0 1-128 0,-1 2 128 16,-2-2 128-16,2 3 48 0,-3-3 0 0,0 1 0 16,1 1-48-16,-2-12-16 0,0 0 0 0</inkml:trace>
  <inkml:trace contextRef="#ctx0" brushRef="#br0" timeOffset="30167.91">20830 19260 30399 0,'0'0'1344'0,"0"0"288"0,0 0-1312 0,0 0-320 0,0 0 0 0,-5 13 0 16,0 1 768-16,1 1 64 0,-1 3 32 0,-2 1 0 15,1 1-160-15,-1 4-16 0,-2 0-16 0,1 6 0 16,0-4 64-16,-1 4 16 0,1-3 0 0,0 1 0 16,0 0-144-16,3-3-32 0,1-1 0 0,2-4 0 15,1-3-384-15,1-3-64 0,1-2-128 0,-1-12 176 16,2 8-176-16,-2-8-192 0,0 0 32 0,13-5 16 15,0-7-1744-15,1-4-352 0,2-4-64 0,1-3-13392 16</inkml:trace>
  <inkml:trace contextRef="#ctx0" brushRef="#br0" timeOffset="30468.02">21393 19283 21183 0,'0'0'1888'0,"5"13"-1504"16,-2 0-384-16,-2 1 0 0,-1 3 2800 0,-1 2 480 15,-2 4 112-15,-1-1 0 0,-3 0-2048 0,-1 1-432 16,-2 3-80-16,0-7 0 0,0-1-384 0,1-1-64 16,0 1 0-16,1-4-16 0,3-4-240 0,0-1-128 15,5-9 160-15,0 0-160 0,0 0 0 0,0 0 128 0,4-15-128 0,3-2 0 16,2 1 0-16,3-2 0 16,0-2 128-16,2-1-128 0,0 1 304 0,3 2 16 0,1-1 0 0,0 3 0 15,-2 0-64-15,1 4-16 0,-1 0 0 0,-1 7 0 16,1 3-240-16,-2 3 0 0,0 4 128 0,0 4-128 15,0 4 0-15,-2-1 0 0,2 4 0 0,-1 0 0 16,-2-1-160-16,2 2 32 0,1-3 0 0,1-3 0 31,2 1-352-31,2-5-64 0,3 0-16 0,0-5 0 16,3-3-272-16,0-5-48 0,0-3-16 0,5-3 0 16,-2 2-288-16,3-5-64 0,2-3-16 0,-1 0-8208 0,-1 1-1632 0</inkml:trace>
  <inkml:trace contextRef="#ctx0" brushRef="#br0" timeOffset="30803.22">22316 19177 36687 0,'0'0'1616'0,"0"0"352"0,-9-2-1584 0,0 0-384 15,-1 1 0-15,0 2 0 0,-3 5 1120 0,0 1 144 16,-1 0 16-16,-1 4 16 0,0-1-880 0,0 5-176 16,-2 2-48-16,2 3 0 0,0 2-192 0,-2 5 0 15,0-3 0-15,5 1 0 0,2-3 0 0,5 1 0 16,1-4 0-16,4 0 0 0,5-1 0 0,2-1-128 15,5-4 128-15,2-3 0 0,2-5 0 0,2-3 0 16,0 0-128-16,1-4 128 0,1-2 0 0,2-5 0 16,1 3 0-16,0-6 0 0,0 2 0 0,-2-3 0 15,1-1 144-15,-2 4-144 0,-3-1 160 0,-3 6-160 16,-2-2 192-16,0 6-192 0,-12 1 0 0,10 9 0 16,-1 2 0-16,-3 8 0 0,-2 7 304 0,-3 2-48 0,-2 5-16 15,-3 5 0-15,2 5-80 0,-3-1-16 0,-6 3 0 0,4-2 0 16,-6-1-144-16,-2 1 0 0,-3-5 0 0,-1 1 0 15,-1-3 0-15,1-4 192 0,1-6-192 0,0-1 192 32,1-6-1200-32,2-9-224 0,1-3-48 0,2-7-11008 0,-1-5-2176 0</inkml:trace>
  <inkml:trace contextRef="#ctx0" brushRef="#br0" timeOffset="30970.93">21459 18820 50399 0,'-32'3'2240'0,"15"-2"448"15,3 4-2160-15,2-1-528 0,3 1 0 0,9-5 0 0,-7 8 0 0,7-8 0 16,0 0 0-16,0 0 0 16,0 0-2304-16,12-7-432 0,6 0-80 0</inkml:trace>
  <inkml:trace contextRef="#ctx0" brushRef="#br0" timeOffset="31218.6">23441 19069 28559 0,'-5'17'1264'0,"1"-1"272"0,1 8-1232 0,-2 4-304 0,1 4 0 0,-1 3 0 16,-1 4 3424-16,-2 2 624 0,1-2 128 0,-5 4 32 15,1-3-3344-15,-2-5-672 0,-1 1-192 0,0-2 0 32,-1-2-1408-32,1-4-384 0,3-1-80 0,-2-7-15728 0</inkml:trace>
  <inkml:trace contextRef="#ctx0" brushRef="#br0" timeOffset="31585.47">23746 19322 35007 0,'-4'13'1552'0,"0"-2"320"0,0 0-1488 0,1 4-384 16,-2 3 0-16,-1 2 0 0,1 5 1760 0,0-2 288 15,0-1 48-15,0 1 16 0,-1 1-1680 0,1-4-432 16,0-2 0-16,1-4 128 16,0-4-576-16,4-10-128 0,0 0 0 0,0 0-16 15,0 0-32-15,0 0 0 0,4-9 0 0,0-6 0 0,2-3 464 0,3-1 160 16,1-6 0-16,1 1-144 0,1 1 144 0,1-3 144 16,1 2-16-16,0 1-128 0,-2-2 448 0,5 3-32 15,-1 2 0-15,1 3 0 0,-2 6 48 0,0 2 16 0,1 4 0 16,-1 5 0-16,-1 5-48 0,1 6-16 0,2 3 0 0,-1 8 0 15,-1 2-416-15,2 3 0 0,-1 3 0 0,1 3 0 16,0-1 0-16,-4 4 0 0,0 1 0 0,-3-2 0 16,-1-3-128-16,1-5 128 0,1-3-160 0,-1-3 160 31,-3-8-864-31,2 0-80 0,0-7-16 0,-9-6 0 16,9-2-1344-16,-1-7-256 0,-3-6-64 0</inkml:trace>
  <inkml:trace contextRef="#ctx0" brushRef="#br0" timeOffset="31750.17">23443 18629 43311 0,'-24'0'3840'0,"11"0"-3072"0,3-2-608 0,10 2-160 0,0 0 912 0,0 0 160 16,0 0 16-16,0 0 16 0,0 0-1104 0,13 9-208 15,2-4-48-15,4-3-16 16,2-3-2416-16,5-1-496 0</inkml:trace>
  <inkml:trace contextRef="#ctx0" brushRef="#br0" timeOffset="32187.54">25646 18678 29487 0,'0'0'2624'0,"0"0"-2112"0,14-3-512 0,1 2 0 16,2 0 1488-16,2-1 192 0,1 1 48 0,5-3 0 15,-1-3-1040-15,4 0-208 0,-3-4-32 0,4 2-16 16,3-2 64-16,1 3 16 0,0-1 0 0,1 4 0 15,1-3-128-15,0 5-32 0,1 0 0 0,-3 2 0 16,-1 1-160-16,-4 1-16 0,-3 0-16 0,1 7 0 16,-2-2-160-16,-4 7 128 0,-2-2-128 0,-4 6 128 15,-1 3-128-15,-2 4 0 0,-2 1 0 0,-4 4 0 16,-1-3 0-16,-4 8 0 0,-3-1 0 0,-1 1 0 0,-3-2 256 0,-3 3-16 16,-4 5-16-16,-2 0 0 0,0 5 96 0,-3-3 32 15,-4 4 0-15,-1-1 0 0,-2-3 32 0,0 1 0 16,-1-4 0-16,0-1 0 0,2-1-176 0,1-2-16 15,2-1-16-15,1 1 0 0,1-1-176 0,4-1 0 16,2-2 144-16,1-2-144 16,1 0-1056-16,1-3-288 0,2 0-48 0,2-3-16 15,-1-4-1152-15,1-1-256 0,0 0-32 0</inkml:trace>
  <inkml:trace contextRef="#ctx0" brushRef="#br0" timeOffset="32387.69">25880 19386 27647 0,'0'0'2448'0,"8"-10"-1952"0,3-1-496 0,4 0 0 16,3 2 4864-16,1 0 896 0,4 5 160 0,3-1 32 15,0-1-4800-15,1 1-960 0,0 0-192 0,2-2 0 31,1 2-1024-31,0 3-160 0,-4-2-32 0,0-1-12544 0,-3 0-2512 0</inkml:trace>
  <inkml:trace contextRef="#ctx0" brushRef="#br0" timeOffset="32598.9">26934 19595 29487 0,'0'0'2624'0,"-9"4"-2112"16,9-4-512-16,0 0 0 0,0 0 4416 0,0 0 768 15,0 0 144-15,0 0 48 0,-5-7-4544 0,2-2-832 16,5-3-288-16,0 1 0 16,2-3-1088-16,2-3-224 0,2 0-32 0,0 1-11552 15,0-1-2304-15</inkml:trace>
  <inkml:trace contextRef="#ctx0" brushRef="#br0" timeOffset="32867.81">27736 18905 41231 0,'0'0'1824'0,"11"-4"384"0,3-2-1760 0,3 2-448 0,2 0 0 0,4 2 0 16,2-2 432-16,2-2 0 0,-2-1 0 0,5 1 0 15,-2-4-240-15,2 0-64 0,2 0 0 0,1-4 0 16,0 5-400-16,0-1-96 0,-2 2-16 0,-2-1 0 16,-4 3-1456-16,1-1-288 0,-6 2-64 0,-4 1-16 15,-3 1-1728-15,-4-3-352 0,-9 6-64 0,0 0 0 0</inkml:trace>
  <inkml:trace contextRef="#ctx0" brushRef="#br0" timeOffset="33153.24">28087 18835 15663 0,'-31'14'688'0,"11"-3"144"0,-4 1-656 0,-3 2-176 16,-2 3 0-16,-5-1 0 0,-5 1 3600 0,-4 2 688 15,-4 1 144-15,0-2 32 0,0 0-3040 0,4-2-592 16,2 2-128-16,4 1-32 0,3-2-288 0,5 0-64 16,5 1-16-16,6 0 0 0,5-1-176 0,5-2-128 15,3-2 144-15,8 2-144 0,5 1 0 0,7 1 0 16,5-2 0-16,8 2 0 0,8-1 0 0,8 3 176 0,6-1-176 15,6 1 160-15,5 0 128 0,-2 1 32 0,-1 2 0 0,-1 0 0 16,0 4 80-16,2-3 32 0,-1 1 0 0,0 2 0 16,1 3 144-16,-6-2 48 0,-3 1 0 0,-9-3 0 15,-8 2 160-15,-7-3 48 0,-4 0 0 0,-7-1 0 16,-5-3 144-16,-6-1 48 0,-1 1 0 0,-7-3 0 16,-5 1-80-16,-6 1-16 0,-7-1 0 0,-7-2 0 15,-9 0-320-15,-9-4-64 0,-12 0-16 0,-3 1 0 16,-5-5-320-16,-3 3-64 0,-1-4-16 0,-13 1 0 31,-13-4-928-31,-3-2-192 0,-2 2-32 0,-11-1-14080 0,-12-2-2816 0</inkml:trace>
  <inkml:trace contextRef="#ctx0" brushRef="#br0" timeOffset="34645.54">27627 19262 18943 0,'0'0'832'0,"0"0"192"0,-7 8-832 0,7-8-192 0,-10 5 0 0,1-1 0 15,3 0 656-15,6-4 96 0,-10 5 16 0,2 1 0 16,8-6-64-16,0 0 0 0,-10 0 0 0,10 0 0 16,0 0 288-16,-8-1 48 0,8 1 16 0,-6-6 0 15,6 6 48-15,-5-9 16 0,0-5 0 0,3 0 0 16,0 1-384-16,-1-1-80 0,0-1-16 0,0-3 0 16,0-1-320-16,1-1-64 0,1-3 0 0,-3 2-16 15,4 2-48-15,1 2 0 0,3-1 0 0,0 5 0 0,-2 0 32 0,2-1 0 16,2 3 0-16,-2 1 0 0,3-2 144 0,0 5 16 15,-2-4 16-15,2 6 0 0,-7 5-144 0,6-6-16 16,0-2-16-16,-6 8 0 0,0 0-224 0,0 0 144 16,0 0-144-16,0 0 128 0,0 0-128 0,0 0 0 15,0 0 0-15,0 0 0 0,0 0 0 0,0 0 0 16,0 0 0-16,0 0 0 0,9-3 0 0,0-1 0 16,-9 4 0-16,14-5 0 0,0 0 192 0,4 1 16 15,-2 0 0-15,6-1 0 0,4 2 112 0,3 0 0 16,1 0 16-16,3-1 0 0,0 2-32 0,2-2-16 15,-4 1 0-15,3 1 0 0,-1-1 96 0,2 1 32 16,3-2 0-16,-2 1 0 0,2 6-32 0,1-1-16 0,2 1 0 16,-2-1 0-16,1 1-368 0,-2 1 0 15,-5-3 0-15,-4-1 128 0,-1 0-128 0,-4 0 0 0,-2-1 0 0,-3 1 128 16,-4-1-128-16,-2-1 128 0,-1 2-128 0,-4-1 128 16,-8 1-128-16,0 0 176 0,0 0-176 0,0 0 192 15,0 0-192-15,0 0 0 0,0 0 0 0,0 0 0 31,7-4-256-31,-7 4-144 0,0 0-32 0,0 0 0 16,0 0-2384-16,0 0-464 0</inkml:trace>
  <inkml:trace contextRef="#ctx0" brushRef="#br0" timeOffset="38307.01">618 9912 24479 0,'0'0'1088'0,"0"0"208"0,-9-1-1040 0,9 1-256 16,-9-1 0-16,-1 1 0 0,2 0 176 0,-2 1-32 15,2 2 0-15,-3 1 0 0,1 1-144 0,0-3 0 0,-2-2 144 0,2 0-144 31,-1 0 0-31,0 0 0 0,0 0 0 0,2 0 0 0,0-1-192 0,0 1 64 0,0 2 0 0,9-2 0 16,-9 3 128-16,9-3 0 0,0 0 0 0,-7 5 0 16,7-5 0-16,0 0 144 0,0 0 0 0,0 0 0 15,0 0 816-15,11 1 144 0,5-2 48 0,0-1 0 16,3-1-368-16,1-2-64 0,5-4-16 0,0 3 0 16,2-3-272-16,-1 1-64 0,2-6-16 0,-11 9 0 15,2-4-160-15,1 3-48 0,1-3 0 0,-1 0 0 16,3 3-144-16,1-2 192 15,1 3-192-15,10-4 192 0,-3 3-192 0,-2 2 0 0,-1-2 0 16,1 3-176-16,0 0-96 0,-2 2-32 0,-1 1 0 16,-2 1 0-16,-1 3 112 0,-1 1 32 0,-1 0 0 0,-3 4 0 15,-3 1 160-15,0 6 0 0,-1 2 0 0,-2 2 0 16,-3 8 0-16,-1 4 0 0,-3 6 0 0,-1 6 0 16,-2 5 208-16,-3 0-16 0,-2 4-16 0,-1 6 0 15,-3-2 32-15,0 0 16 0,-3 1 0 0,-1 1 0 16,-1 0-64-16,-2-2-16 0,-1-5 0 0,-1-2 0 15,-1-7 208-15,2 1 32 0,-1-3 16 0,1-2 0 0,1 0-208 0,-1-4-32 16,3-2-16-16,0 0 0 16,-2 0-1296-16,3-3-272 0,0-4-48 0</inkml:trace>
  <inkml:trace contextRef="#ctx0" brushRef="#br0" timeOffset="38496.15">708 10774 36287 0,'15'-5'1600'0,"3"0"336"0,4-5-1552 16,6 4-384-16,3-2 0 0,6-1 0 0,3-6 448 0,0 3 0 16,-3 5 0-16,-1-5 0 0,-3 3-32 0,0 0 0 15,-3 3 0-15,-8 2 0 16,0 0-2208-16,-1 3-432 0,1 0-80 0</inkml:trace>
  <inkml:trace contextRef="#ctx0" brushRef="#br0" timeOffset="38658.64">1785 11139 31327 0,'0'0'2784'15,"0"0"-2224"-15,0 0-560 0,7 0 0 16,2 0 1152-16,-1-2 128 0,-3 0 32 0,3 0 0 0,-2-3-880 0,-2 0-176 15,1-6-48-15,-1 5 0 16,-2-5-1904-16,1 2-384 0</inkml:trace>
  <inkml:trace contextRef="#ctx0" brushRef="#br0" timeOffset="38908.58">2367 9718 22111 0,'0'0'976'0,"0"0"208"0,0 0-944 0,0 0-240 16,9 11 0-16,-2 2 0 0,2 9 3344 0,-2 2 624 15,-4 9 128-15,-1 4 32 0,-2 7-2848 0,0 8-576 16,-3 4-128-16,-1 5 0 0,-1 2-128 0,-1 0-32 15,3 3 0-15,-3 0 0 16,-3 0-1440-16,0 4-272 0,-1 2-64 0,1-5-9808 0,0-4-1952 0</inkml:trace>
  <inkml:trace contextRef="#ctx0" brushRef="#br0" timeOffset="39892.15">3790 9376 27519 0,'0'0'1216'0,"0"0"256"0,0 0-1168 0,0 0-304 16,11 6 0-16,-2 6 0 0,-3 4 256 0,0 3-16 16,1 3 0-16,-2 7 0 0,1 4 224 0,-1 4 48 15,0 1 16-15,0 2 0 0,2 2-320 0,-2 2-64 16,-3-2-16-16,1 1 0 0,1-2-128 0,-2-16 0 15,2 3 144-15,0-1-144 0,0-1 0 0,1-5 144 16,0-1-144-16,-1-3 0 0,-1-3 448 0,1-4-32 16,-1 0 0-16,-1-2 0 0,-2-8 432 0,0 0 96 0,0 0 16 0,0 0 0 15,0 0-512-15,0 0-80 0,-9-3-32 0,1 0 0 16,-1 0-160-16,-5 0-48 16,-2 2 0-16,2 2 0 0,0 2-128 0,2 2 0 15,-1 5 0-15,3-3-176 0,0 0 176 0,1 0-208 0,0 0 80 0,3 3 128 16,3 2-160-16,-1-2 160 15,0 4 0-15,2 0-144 0,-1 1 16 0,2 0 0 0,-2 3 0 16,2 0 0-16,0-3 128 0,0 3-128 0,-1 2 128 0,2 3-128 0,-1-1 128 0,1-2 0 16,3 3 0-16,-3 0 0 0,0-1 0 0,1-1 0 15,1 3 160-15,1-1-160 0,0-4 256 0,0-1-64 16,1-1 0-16,1 0 0 0,0 3-16 0,2-1-16 16,-2-3 0-16,0 2 0 0,1-4-160 0,-1 1 160 15,-1 0-160-15,-1 1 160 0,-1 0-160 0,-1 1 0 16,-1-1 0-16,2-2 0 15,0-4-1728-15,1 3-336 0,-3-13-64 0</inkml:trace>
  <inkml:trace contextRef="#ctx0" brushRef="#br0" timeOffset="40300.58">4427 9713 23951 0,'0'0'2128'0,"9"-6"-1696"0,0-1-432 0,3 2 0 16,2-3 416-16,3 0 0 15,4-3 0-15,4 0 0 0,3-3 16 0,4-3 0 0,1 1 0 0,2-4 0 16,2-2-160-16,0-2-16 0,-5 0-16 0,1 1 0 15,-2-1 144-15,-1 2 48 0,-3 0 0 0,-7 10 0 16,0 2 400-16,-1-2 96 0,-1 5 16 0,0 0 0 16,-1 3-272-16,-1 6-48 0,1 3-16 0,-5 6 0 0,2 6-320 0,0 6-64 15,-1 6-16-15,0 6 0 0,-2 6 16 16,-3 9 0-16,-2 3 0 0,-2 7 0 0,-3 6 0 0,-2 0 0 16,-4 1 0-16,0-1 0 0,0-1-16 0,-3-4 0 15,0 0 0-15,0-5 0 0,-3-6 96 0,1-2 16 16,-2 0 0-16,1-7 0 0,1-2-192 0,1 1-128 15,-1-6 192-15,1-2-192 16,0-2-288-16,0-4-160 0,2-2-48 0,-3-2 0 16,-1-8-2256-16,1-8-448 0</inkml:trace>
  <inkml:trace contextRef="#ctx0" brushRef="#br0" timeOffset="40455.49">4576 10275 35007 0,'0'0'1552'0,"4"-10"320"0,3-1-1488 0,6 5-384 0,2-2 0 0,5 1 0 15,1-1 848-15,6-2 112 0,2-1 0 0,3 0 16 16,-4-3-352-16,2 2-80 16,5-2-16-16,-12 5 0 0,3-4-256 0,3 5-48 0,1-4-16 0,0 4 0 31,1-2-1136-31,-1 4-224 0,1-1-64 0,-2 5-15872 0</inkml:trace>
  <inkml:trace contextRef="#ctx0" brushRef="#br0" timeOffset="40634.94">5576 10561 40319 0,'0'0'1792'0,"0"0"352"0,4 6-1712 0,-4-6-432 16,0 0 0-16,0 0 0 0,0 0 464 0,0 0 16 16,0 0 0-16,5-6 0 0,-1-2-320 0,-1-2-160 15,-3 5 160-15,0-5-160 16,-2-1-1200-16,1 1-336 0,0 4-64 0,1-2-15600 15</inkml:trace>
  <inkml:trace contextRef="#ctx0" brushRef="#br0" timeOffset="40992.22">6086 9334 28559 0,'-2'-18'1264'0,"2"9"272"0,1 2-1232 0,0-5-304 0,-1 5 0 0,0 7 0 16,0-9 1248-16,0 9 192 0,0 0 32 0,0 0 16 15,-7 2-464-15,-4 6-80 0,2 2-32 0,-1 8 0 16,1 2-336-16,-3 15-80 0,2 1-16 0,2 5 0 15,3 2-128-15,2 7-32 0,3 2 0 0,3-5 0 16,2-1-176-16,0-13-144 0,6 0 192 0,1-1-192 16,1-2 128-16,4-1-128 0,1-4 0 0,2-4 0 15,5 1 0-15,0-9 0 0,2-3 0 0,-1-6 0 0,4-3 176 0,-4-5-176 16,2-1 160-16,-2-8-160 16,-3-5-912-16,-2 1-288 0,-2-2-48 0,-2-4-10080 15,-3-5-2032-15</inkml:trace>
  <inkml:trace contextRef="#ctx0" brushRef="#br0" timeOffset="41159.75">6483 9306 36911 0,'11'29'1632'0,"-4"-11"352"0,1 8-1600 0,3 10-384 16,1 14 0-16,1 7 0 0,1 11 1280 0,-1 3 160 16,-2 5 32-16,-1 4 16 0,-2 0-208 0,-2 5-32 15,-2 3-16-15,-4-3 0 0,-1-3-624 0,-4 0-128 16,-3-3-32-16,-2 25 0 15,-1-12-1408-15,-1-15-304 0,-1-11-48 0,4-6-16 16,1-6-976-16,1-6-208 0,0-2-48 0</inkml:trace>
  <inkml:trace contextRef="#ctx0" brushRef="#br0" timeOffset="42926.75">906 12495 15087 0,'12'21'320'0,"-16"-12"80"0,-14-8 16 0,-1 0 16 0,3 3-432 0,-1 2 0 0,-1-1 0 0,2 4 0 0,-1-2 1264 0,1-2 160 16,-2 1 48-16,5-1 0 0,2-2 80 0,2-3 32 15,2-3 0-15,2-6 0 0,3 2-176 0,2-4-16 16,2-1-16-16,3-6 0 0,2-5-512 0,3-1-96 15,0 0-32-15,7-3 0 0,2 2-432 0,1-3-96 16,2 5-16-16,1 1 0 0,1 3-192 0,0 4 0 16,0 3 0-16,0 9 0 0,-2 6 0 0,-2 10 0 15,-2 5 0-15,0 5 0 0,-2 9 128 0,-3 4-128 16,-4 8 0-16,-2 3 144 0,-3 2-144 0,-4 2 192 16,-4 2-192-16,-2 1 192 0,-4-1-192 0,-1-3 160 15,-1-4-160-15,1-10 160 0,0-1 96 0,1-10 0 16,0-3 16-16,1-10 0 0,2-4 384 0,7-8 80 0,0 0 16 0,-7-14 0 15,2-4 144-15,3-10 16 16,0-3 16-16,6-10 0 0,3-2-624 0,3-7-128 0,1-1-32 0,3 3 0 16,4 0-144-16,-2 1 0 0,1 3 0 0,1 5 0 15,1 3 0-15,1 6 0 16,-1 7 0-16,0 8 0 0,2 3 0 0,-2 11 0 0,-3 7 0 0,-1 10 0 0,2 8 128 0,0 5-128 16,-1 7 0-16,-1 7 128 0,-2 3-128 0,-3 6 0 15,-1 5 144-15,-4 1-144 0,-4-3 0 0,-2-3 144 16,-4-5-144-16,3-2 0 0,-1-7 0 0,0-15 0 15,1 0 0-15,-1 7 0 16,1-2-512-16,-1-6-176 0,1-6-16 0,0-4-16 16,1-3-2608-16,1-9-512 0</inkml:trace>
  <inkml:trace contextRef="#ctx0" brushRef="#br0" timeOffset="43510.37">2404 12616 17503 0,'0'0'768'0,"0"0"176"0,-2 14-752 0,4-3-192 16,-2-11 0-16,9 9 0 0,-1-1 2224 0,9-4 400 16,2-2 96-16,5-3 16 0,5-4-1136 0,5-4-208 15,1-4-48-15,6-3-16 0,-2-6-528 0,3-1-96 16,0 2-32-16,0-2 0 0,0 0-480 0,-3 1-192 16,-2 1 176-16,-2 0-176 0,-4 4 144 0,-3-1-144 15,-4-1 128-15,-6 1-128 0,-6 0 160 0,-3 2-160 16,-2 2 192-16,-6 1-192 0,-4 5 256 0,-4 2-64 15,-4 2-16-15,-3 4 0 0,-4 4 64 0,-4 6 16 16,0 4 0-16,-6 5 0 0,0 2-256 0,-3 8 0 0,1 3 128 16,-2 2-128-16,-1 3 128 0,1 6 0 0,0 3-128 0,3 1 192 15,4-5-192-15,4 0 144 0,5-4-144 0,6-4 128 16,6-5 0-16,5-1-128 16,5-6 192-16,3-3-64 0,8-3-128 0,1 0 0 15,3-9 0-15,3 0 0 0,3-6 0 0,5-4-224 16,3-3 48-16,4-2 16 15,3-7-2016-15,2-3-416 0</inkml:trace>
  <inkml:trace contextRef="#ctx0" brushRef="#br0" timeOffset="43894.28">3820 12314 35935 0,'-9'-8'3200'0,"9"8"-2560"0,0 0-512 0,0 0-128 15,-9-3-560-15,0 1-128 0,-1-1-16 0,-2 7-16 0,0 0 960 0,-1 1 192 16,-4 4 32-16,-2 0 16 0,-3 5-304 0,-5 1-176 16,-1 2 192-16,-4 0-192 0,2 2 128 0,-1 2-128 15,3 3 0-15,3 1 0 0,2-1 128 0,1 1-128 16,4-3 192-16,3-1-192 0,6-1 0 0,3-3 0 16,2-5 0-16,4-3 0 0,0-9 0 0,8 9 0 15,1-4 0-15,3-3 0 0,4-4 352 0,3-2 16 16,2-4 0-16,5 0 0 0,2-2-48 0,2 0-16 15,1-4 0-15,-3 0 0 0,-2 2-176 0,-2 2-128 16,-2-3 144-16,-2 6-144 0,-2-5 144 0,0 7-144 16,-5 0 128-16,2 4-128 0,-2-2 192 0,-2 6-32 15,-3 3-16-15,1 2 0 0,0 4-16 0,-3 2 0 16,-2 3 0-16,-4 5 0 0,0 2-128 0,-3 8 192 16,-1 2-192-16,-2 1 192 0,-3 4-192 0,1-1 192 0,1 2-192 0,-1 1 192 15,-1 0-192-15,3-1 0 0,0 5-192 0,-1-3 192 31,2-1-1472-31,1-1-192 0,3-4-16 0,2-12-9168 0,1 0-1824 16</inkml:trace>
  <inkml:trace contextRef="#ctx0" brushRef="#br0" timeOffset="44244.21">4193 12394 33167 0,'0'0'1472'0,"0"0"304"0,0 0-1424 0,0 0-352 16,0 0 0-16,0 14 0 0,0 5 0 0,2 2 0 16,-1 3 0-16,2 3 0 0,-1-4 0 0,2 4 0 15,0 1 0-15,0 1 0 0,-1-2 0 0,4-1 0 16,0-3 0-16,1-5 0 0,1-3 0 0,0-5 0 15,1-1 0-15,0-6 0 0,0-4 400 0,4-7 64 16,-4-2 16-16,4-11 0 0,2-7 560 0,-1-1 112 16,0-5 32-16,-1-2 0 0,-1-4-560 0,-2 1-112 15,-1 3-32-15,-2 0 0 0,-2 0-224 0,-2 5-32 16,-3 1-16-16,2 2 0 0,-3 4-208 0,0 4 0 16,0 6 0-16,0 3 0 15,0 4-1328-15,0 7-144 0,0 0-48 0,0 0-9840 16,0 0-1968-16</inkml:trace>
  <inkml:trace contextRef="#ctx0" brushRef="#br0" timeOffset="44544.65">4898 12184 21183 0,'-12'-4'1888'0,"2"-4"-1504"0,1 2-384 0,0 4 0 15,-1 0 2672-15,-1 5 464 0,-1 4 80 0,1 5 32 16,-2 3-2176-16,-2 4-432 0,1 5-96 0,0 3-16 15,-1-3-304-15,3 2-64 0,2-4-16 0,2-1 0 16,5-2 32-16,3 0 0 0,5 0 0 0,5-6 0 0,-1-7-176 0,1 2 0 16,1-4 0-16,2-4 128 0,2-2 192 0,-1-5 16 15,1-2 16-15,1-4 0 0,-1 2 96 0,2-2 32 16,-2-2 0-16,-5 7 0 0,-1-2-96 0,-2 3 0 16,1 0-16-16,-2 3 0 0,-6 4 160 0,0 0 48 15,8 5 0-15,2 7 0 0,-2 5-704 0,-2 1-144 16,-1 2-32-16,0 2 0 0,2 2 304 0,-1-2 0 15,2-2 0-15,-1-2 0 16,2-2-1008-16,0-2-144 0,1-6-16 0,2-4-16 16,0-4-1472-16,2-6-288 0,4-7-64 0</inkml:trace>
  <inkml:trace contextRef="#ctx0" brushRef="#br0" timeOffset="44744.42">5298 11616 26719 0,'-14'29'1184'0,"5"-9"240"0,-2 6-1136 0,2 4-288 0,0 7 0 0,3 8 0 15,2 0 1472-15,2 7 224 16,2 4 48-16,0 7 16 0,0-1-1040 0,2 5-208 0,0 3-32 0,3 0-16 31,2-3-1424-31,0-4-304 0,2-5-48 0,0-4-12800 0</inkml:trace>
  <inkml:trace contextRef="#ctx0" brushRef="#br0" timeOffset="44921.38">4998 12270 27647 0,'9'-15'2448'0,"6"0"-1952"16,7 0-496-16,3-3 0 0,6-1 624 0,2 1 16 15,2-1 16-15,0 1 0 0,-4 0 160 0,1-1 16 16,-1-2 16-16,-8 5 0 0,2 0-352 0,1-1-80 15,0 1-16-15,0 0 0 0,-4 5-640 0,-1-2-128 16,-3 6-16-16,-3-1-16 16,-2 3-2144-16,-3 4-416 0,-10 1-96 0</inkml:trace>
  <inkml:trace contextRef="#ctx0" brushRef="#br0" timeOffset="45024.7">5552 12194 24527 0,'7'19'1088'0,"-2"-11"224"0,1 1-1056 0,-2 1-256 15,1 4 0-15,0 1 0 0,-1-1 1360 0,0-1 224 16,-2 2 32-16,-1 0 16 0,-1 2-976 0,0-2-192 15,-2-1-32-15,-2 0-16 16,0 0-1248-16,1 0-256 0,-3 1-64 0</inkml:trace>
  <inkml:trace contextRef="#ctx0" brushRef="#br0" timeOffset="45595.28">6021 12109 25791 0,'0'0'1152'0,"0"0"224"16,0 7-1104-16,-1 2-272 0,0-1 0 0,0 5 0 16,-2 3 1904-16,2 1 320 0,-3 3 64 0,0-1 16 0,0-1-1328 0,-1 2-256 15,3 1-48-15,-1-1-16 0,3 2-384 0,0-5-80 16,1-3 0-16,3 0-16 0,1-1-48 0,3-5 0 16,0-2 0-16,0-3 0 0,4-2 160 0,-1-1 32 15,1-5 0-15,-1-4 0 0,-1-3 320 0,0 0 80 16,1-4 16-16,-4-3 0 0,0 0-176 0,-4-1-48 15,-1-2 0-15,-2 2 0 0,-2 0-192 0,-1-1-32 16,-2 4-16-16,-3-2 0 0,-1 1-272 0,-1 1 160 16,0 2-160-16,1 2 128 0,1 4-128 0,1 0 0 15,3 2-192-15,1 3 192 16,3 4-544-16,0 0 16 0,0 0 0 0,7-8 0 16,1 2-304-16,4 1-48 0,3-4-16 0,3 3 0 15,2-3 256-15,3 1 32 0,3-2 16 0,0 1 0 0,1-1 160 0,0 4 48 0,-2-1 0 16,-2 1 0-16,0 2 384 0,-4 3 0 15,-3 2 0-15,0 3 0 0,-4 3 192 0,-1 1 128 16,-4 4 32-16,1-2 0 0,-2 2 112 0,-2 2 32 16,-3-2 0-16,-1 2 0 0,-1 2-272 0,0 1-48 15,-2-3-16-15,2-4 0 0,-2-1 0 0,2-1 0 0,1-8 0 0,0 0 0 16,0 0 320-16,0 0 64 0,0 0 16 0,8-8 0 16,1-7-112-16,2-1 0 0,2 0-16 0,1-1 0 15,0-2-288-15,0 0-144 0,0 0 160 0,1 1-160 16,1 3 0-16,2 4 128 0,-1-1-128 0,2 7 0 15,0 0 0-15,3 9 0 0,-1 2 0 0,2 10 0 16,0 3 0-16,-1 2 0 0,-2 6 0 0,-1-2 0 16,-3 6 0-16,1-5 0 0,-3 2 0 0,-1-3 0 0,-3-3 0 0,-1 1 0 15,-2-1 0-15,1-5 0 0,0-5-304 16,-2-4 0-16,0-4 0 0,-6-4 0 16,5-9-2064-16,0-5-432 0,-3-4-80 0</inkml:trace>
  <inkml:trace contextRef="#ctx0" brushRef="#br0" timeOffset="45725.6">6354 11522 11967 0,'-24'-13'528'0,"13"9"112"0,2 2-512 0,0-1-128 15,1 2 0-15,2 1 0 0,0 2 7424 0,1 0 1472 16,-1 4 272-16,1 3 64 0,5-9-7392 0,0 0-1488 16,0 10-352-16,0 3-13344 15,0-1-2720-15</inkml:trace>
  <inkml:trace contextRef="#ctx0" brushRef="#br0" timeOffset="46363.06">1205 14262 29247 0,'0'0'1296'0,"0"0"272"0,0 0-1248 0,0 0-320 16,-3 15 0-16,0 6 0 0,-5 4 128 0,2 3-128 16,1 5 192-16,-2 6-192 0,0 9 160 0,2-14-160 15,-1 5 128-15,1 11-128 0,0 3 0 0,1 1 0 16,1-5 0-16,3-7 0 0,2-5 0 0,3-5 0 15,0-11 0-15,4-4 0 0,4-6 400 0,0-7 0 16,1-5 0-16,2-9 0 0,3-6 688 0,2-6 144 0,0-9 32 0,3-3 0 16,1-4-384-16,9-12-80 0,-4 6-16 15,-4 5 0-15,-6 4-496 0,-2 4-96 0,-4 10-32 0,0 3 0 16,0 6-160-16,0 7 0 0,-1 4 0 0,-1 7 0 16,0 8 0-16,-2 2 0 0,-3 1 0 0,4 9 0 15,-1 3 0-15,-1 3 0 16,0-2 0-16,0 2 0 0,2 1 0 0,-2-2 0 0,-2-8 0 0,2-3 0 15,4-5 0-15,-3-2 0 0,-1-7 0 0,3-4 0 16,-1-6 288-16,0-8 128 0,2-8 32 0,-3-4 0 0,3-8 0 0,5-12 0 16,-2-2 0-16,1 4 0 0,-3-3-256 15,-1 5-64-15,-4-5 0 0,-2-1 0 0,-3-2-128 0,-2 4-224 16,-2-2 48-16,4 7 16 16,0 3-736-16,1 4-128 0,0 8-48 0,3 6-10784 15,2 4-2160-15</inkml:trace>
  <inkml:trace contextRef="#ctx0" brushRef="#br0" timeOffset="46595.97">2570 13840 36863 0,'0'0'3264'0,"0"0"-2608"16,0 0-528-16,0 0-128 0,0 0 640 0,1 19 112 15,-2 5 16-15,-1 8 0 0,-3 1-224 0,-3 8-32 16,-1 11-16-16,-2 6 0 0,-3 11-48 0,-4 9 0 16,-5 7 0-16,-4 10 0 0,-2 8-96 0,-1 5-32 15,-2 5 0-15,4-2 0 0,0-3-320 0,4-9-160 16,2-4 16-16,7-16 0 16,-2-12-2096-16,6-12-400 0,3-13-96 0,4-9-8544 0,3-6-1712 0</inkml:trace>
  <inkml:trace contextRef="#ctx0" brushRef="#br0" timeOffset="47180.73">3169 14684 16575 0,'-26'17'736'0,"15"-12"160"0,0-3-720 0,-1 2-176 16,6-1 0-16,6-3 0 0,0 0 3648 0,-4-8 704 15,1 0 144-15,10-11 32 0,7-6-3328 0,4-3-672 0,1-5-128 0,1-2-16 16,0-1-384-16,3-1 0 16,1 0 0-16,1 4 0 0,-3 2 0 0,-3 8 0 15,-1 3-128-15,-1 5 128 0,-2 6 0 0,-1 8 0 0,0 7 0 0,-3 9 0 16,2 9 0-16,-3 7 0 16,-3 5 0-16,-5 7-128 0,-1 9 128 0,-2-13 224 0,-3 6-48 0,-4 2-16 15,-4 4 224-15,-1-2 64 0,-1-6 0 0,0-2 0 16,0-8 272-16,0-4 64 0,-1-3 16 0,4-8 0 15,2-7 368-15,2-6 80 0,7-5 16 0,-3-9 0 16,1-9-624-16,6-10-112 0,1-7-16 0,5-7-16 16,1-4-496-16,6-17 0 0,1 2 0 0,3 5 0 15,0 2 0-15,1 6 0 0,3 1 0 0,3 6 0 0,3 6-160 0,0 5 160 16,0 11-128-16,-1 11 128 0,2 5 0 0,0 16-128 16,-3 13 128-16,0 10 0 0,2 6 0 0,-12-8-160 15,1 7 160-15,1 8 0 0,-3 5 0 0,-2-1 0 16,-2 4 0-16,5 21 0 0,-5-12-384 0,-1-11 16 15,-2-8 16-15,-1-10 0 16,-1-9-496-16,0-4-112 0,-1-10 0 0,-1-8-11264 16,2-3-2256-16</inkml:trace>
  <inkml:trace contextRef="#ctx0" brushRef="#br0" timeOffset="48063.68">4921 14216 17503 0,'0'0'1552'0,"0"0"-1232"0,0 0-320 0,6-11 0 15,-2 2 448-15,-2-1 16 0,-2 10 16 0,-1-8 0 16,-2-1-96-16,3 9 0 0,-5-4-16 0,5 4 0 15,0 0 608-15,-10 2 128 0,-1 0 32 0,-1 3 0 0,1 2-352 16,1-3-64-16,1 1-16 0,4-2 0 0,-2 4 96 0,1-5 16 16,0 1 0-16,-1-1 0 0,2 0-240 0,5-2-32 15,0 0-16-15,0 0 0 0,0 0-128 0,0 0-16 16,0 0-16-16,0 0 0 0,0 0-32 0,0 0 0 16,-2-7 0-16,2 7 0 0,0 0-128 0,0 0-16 15,0 0-16-15,0 0 0 0,-3-5-48 0,3 5-128 16,-4-5 192-16,4 5-64 0,0 0 96 0,0 0 16 15,-6-2 0-15,6 2 0 0,-6 0-96 0,6 0-16 0,-7 2 0 0,1 2 0 16,0-1-128-16,6-3 0 16,0 0 0-16,-7 2 128 0,0-1-128 0,1-1 0 15,-1 2 0-15,0 0 0 0,1 1 0 0,-2 2 0 0,1-1 0 0,-2-1 0 16,-2 2 0-16,0 2 128 16,0-2-128-16,-1-1 0 0,1 3 0 0,1 0 0 0,0 0 128 0,0 2-128 15,1-2 0-15,1 0 0 0,0-2 0 0,3 2 0 16,1 0 0-16,4-7 0 0,-3 7 0 0,3-7 0 15,0 11 0-15,0-3 0 0,0 2 0 0,0-10 0 16,0 0 0-16,5 7 0 0,0 4 0 0,1-4 0 16,1 5 0-16,-1-2 0 0,0 3 0 0,-1 2 0 15,2-1 0-15,-3-1 0 0,1 2 0 0,-3 0 0 16,3 3 0-16,-1 1 160 0,-1 0-32 0,-1 1-128 0,-1 2 176 0,1-4-176 16,-1-3 160-16,3 2-160 15,-2-2 208-15,1 0-48 0,-1-1-16 0,3-3 0 0,1 1-144 16,-1 2 160-16,0-7-160 0,-1 4 160 0,4-5-160 0,0 3 192 15,1-4-192-15,1 0 192 0,-2-5-192 0,1-1 192 16,1-2-192-16,1 1 192 0,-1-5-192 0,9-5 192 16,-2-2-192-16,1 1 192 0,1 0-192 0,0-1 160 15,-1 0-160-15,0 3 160 0,-1 2-160 0,0 1 0 16,-3-2 0-16,0 0 0 0,-1 1 0 0,-1-2 0 16,0 2 128-16,-1-5-128 0,-1-1 0 0,2 1 0 15,-1 1 144-15,-1-1-144 0,0-1 0 0,1 1 128 16,-1-3-128-16,-4 2 0 0,2-3 0 0,-3 4 0 15,-1 0 0-15,0 0 0 0,-1 3-160 0,1 0-48 16,-1 1-16-16,-3 10 0 16,-3-10-544-16,3 0-128 0,0 10 0 0,0 0-16 15,0-9-2336-15,3 0-464 0</inkml:trace>
  <inkml:trace contextRef="#ctx0" brushRef="#br0" timeOffset="48464.14">5452 13957 25103 0,'0'0'1104'0,"0"0"240"0,0 0-1072 0,4 11-272 16,-2 2 0-16,1 5 0 0,-3 5 1344 0,2 1 192 15,-2 6 64-15,-2 4 0 0,-2-1-512 0,-1 3-80 16,0 1-32-16,-3 1 0 0,-7-1-64 0,1-1-16 16,2-2 0-16,2-5 0 0,-4 1-256 0,4-6-64 15,3-4-16-15,1-7 0 0,3-2-304 0,3-11-48 16,0 0-16-16,0 0 0 0,3-9 176 0,5-3 16 16,0-9 16-16,3-3 0 0,3 0-160 0,3-6-48 15,-5-3 0-15,4 2 0 0,-1-1-192 0,0-1 128 16,2 1-128-16,-1 7 0 0,1 3 0 0,-2 6 0 15,3 2 0-15,-2 5 0 0,0 3 0 0,0 7 0 16,2 8-144-16,1 4 144 0,0 7-160 0,-1 7 160 16,-4 2-160-16,-2 0 160 0,-3 3-128 0,-1 0 128 15,0-6 0-15,-2 3-144 0,2-2-192 0,-2-1-48 16,-2-6 0-16,5 0 0 16,-4-1-2720-16,-1-3-544 0</inkml:trace>
  <inkml:trace contextRef="#ctx0" brushRef="#br0" timeOffset="48923.23">6090 13224 24815 0,'0'0'1088'0,"0"0"256"0,0 0-1088 0,0 0-256 16,-1 12 0-16,-2 2 0 0,2-1 0 0,-3 4 0 15,-1 2-128-15,-3 2 128 0,2 2 0 0,0 3 160 16,-3 5 0-16,1 6 0 0,2 6 1040 0,2 4 208 16,1 8 32-16,1 6 16 0,-1 4-16 0,3 4 0 15,2-1 0-15,0 3 0 0,1 2-704 0,2-5-144 16,-3-3-16-16,1-6-16 0,-1-11-400 0,0-6-160 15,0-8 128-15,1-10-128 0,1-3 256 0,-1-9-48 16,0-5 0-16,2-5 0 0,-5-2 560 0,5-9 96 16,3-7 32-16,-2-6 0 0,2-8-384 0,1-2-80 15,-1-6-16-15,0 0 0 0,0 1-416 0,-2-2 0 16,0-5 128-16,2 2-128 0,-2 0 128 0,3-2-128 16,3-1 192-16,3 0-64 0,3 4-128 0,2 2-144 15,2-1 144-15,-1 5-208 0,5 4 208 0,-2 1 0 16,-2 2 0-16,-1 5 0 0,2 5 0 0,-3 3 0 0,-2 5 192 15,0 1-192-15,-2 2 0 0,-2 3-272 0,-3 2 16 0,-11 2 16 32,0 0-1424-32,10-3-304 0,-10 3-48 0,0 0-14976 0</inkml:trace>
  <inkml:trace contextRef="#ctx0" brushRef="#br0" timeOffset="49118.71">6305 14000 34495 0,'0'0'1536'0,"0"0"304"0,12 8-1472 0,4 2-368 16,2-4 0-16,-1 6 0 0,2-2 576 0,2-1 64 15,2-5 0-15,-2 1 0 0,0 4-224 0,-6-6-32 16,1 3-16-16,3-1 0 0,-1-3-368 0,0-1-288 16,0 2 48-16,0-2 16 15,-1-1-2800-15,0-1-560 0,15-9-128 0,-12 2-9152 0</inkml:trace>
  <inkml:trace contextRef="#ctx0" brushRef="#br0" timeOffset="49482.18">6817 13493 36447 0,'0'0'1616'0,"-5"17"336"0,2 2-1568 0,3 9-384 15,2 5 0-15,0 1 0 0,-1 2 448 0,1-1 0 0,-2 1 0 0,-2-3 0 16,-1 1-32-16,-2-1 0 0,-2 1 0 0,1-3 0 16,1-7-288-16,0-4-128 0,0-4 128 0,0-4-128 15,2-4 128-15,3-8-128 0,0 0 128 0,0 0-128 16,1-13 160-16,4-8-160 0,2-5 192 0,3-5-192 16,1-4 208-16,2 1-64 0,0-2-16 0,1 1 0 15,1-2 320-15,-1 0 48 0,0 1 16 0,0 2 0 16,-1 1-224-16,-1 4-32 0,2 3-16 0,-3 14 0 0,2-2-240 0,0 4 0 15,1 3 0-15,1 6 0 0,1 5 0 0,0 7 0 16,1 6 0-16,-1 4 0 0,0 5 0 0,-2 6 0 16,-3 3 0-16,-1 1 0 0,-2 1-192 0,-2-1 32 15,-2 3 0-15,-3-3 0 16,2-1-1344-16,-3 0-272 0,0-2-48 0,1-2-16 16,0-7-1984-16,2-6-400 0,1-4-64 0,-2-7-7488 15</inkml:trace>
  <inkml:trace contextRef="#ctx0" brushRef="#br0" timeOffset="49832.16">7536 13221 29487 0,'0'0'1296'0,"-12"-2"288"0,0-1-1264 0,3 4-320 15,2 4 0-15,-1 8 0 0,1 4 1280 0,-2 5 192 16,-3 10 32-16,2 5 16 0,-4 0-1200 0,1 2-320 0,2 5 128 0,1-1-128 16,0 0 0-16,7 3 144 0,1-6-144 0,0-3 128 15,4-4-128-15,0-2 160 0,3-7-160 0,5-2 160 16,0-5-160-16,1-4 0 0,1-8 0 0,1-5 0 16,0-5 256-16,5-8-16 0,-2-2-16 0,1-8 0 15,-2-1 432-15,-5 6 96 0,1-5 16 0,0-2 0 16,-2 2-144-16,-2-4-32 0,0 1 0 0,-4-5 0 15,0-2-304-15,-7-10-64 0,-1 5-16 0,-3 2 0 16,-2 3-208-16,-1 8 0 0,-3-1 0 0,0 9-160 16,0 4-448-16,1 5-96 0,2 6 0 0,-1 2-16 15,0 5-2032-15,3 0-416 0,1 2-80 0,4-1-10944 16</inkml:trace>
  <inkml:trace contextRef="#ctx0" brushRef="#br0" timeOffset="50219.2">7805 13215 29247 0,'-5'15'1296'0,"5"-6"272"0,0 6-1248 0,1 5-320 16,0 5 0-16,2 11 0 0,1 0 1056 0,-2-3 160 16,-1-4 16-16,1-2 16 0,-1 1-224 0,3-4-64 15,-3-1 0-15,2-3 0 0,0-3-672 0,2-7-144 16,4-1-16-16,-5-5-128 0,-4-4 256 0,9-5-48 15,0-5-16-15,5-7 0 0,-1-3 224 0,-2 1 32 16,-1-2 16-16,-1 5 0 0,-3-1-64 0,1 1-16 16,-1-2 0-16,-1 3 0 0,-2 1 32 0,2 3 0 15,-1 0 0-15,-2 5 0 0,-2 6-256 0,0 0-160 0,0 0 192 0,7 5-192 16,-2 6 0-16,1 1 0 0,0 3 0 0,2 3 0 16,0 5-160-16,-1-2-96 0,2 0 0 0,0-1-16 15,1-2-64-15,2-1-16 0,-1-3 0 0,-3-6 0 16,2 0 128-16,-1-6 32 0,0-4 0 0,1-7 0 15,0-4 464-15,1-6 112 0,0-3 0 0,0 0 16 16,-1-5 192-16,0 0 48 0,-2 3 0 0,0-5 0 16,-2-2-256-16,-1-1-64 0,-2-3 0 0,-5-1 0 15,-1-1-320-15,-2 2 0 0,-3 3 0 0,0 0 0 16,-1 0-240-16,2 6-112 0,0 2-32 0,1 5 0 16,2 2-1408-16,0 6-272 0,2-2-64 0</inkml:trace>
  <inkml:trace contextRef="#ctx0" brushRef="#br0" timeOffset="50583.38">8361 12986 20271 0,'0'0'1792'0,"0"0"-1424"16,-2 8-368-16,-2 3 0 0,3 6 3776 0,0 2 704 15,-2 5 128-15,0 4 16 0,1 0-3264 0,1 1-656 0,-2 0-128 0,1-1-16 16,-1 1-32-16,0 2 0 15,0-4 0-15,-1 2 0 0,3-5-288 0,-1-1-64 16,2-5-16-16,0-2 0 0,0-4-160 0,0-5 0 16,0-7 0-16,0 0 0 0,8-4 144 0,2-5 112 0,-1-5 0 0,4-3 16 15,1-4 240-15,1-3 64 0,1 0 0 0,0 0 0 16,-1-4-128-16,-1 1-32 0,0-3 0 0,0 2 0 16,0 2-256-16,-1 3-160 0,-3 2 192 0,3 6-192 15,-5 2 0-15,1 1 0 0,0 7 0 0,0 4 0 16,-4 1 0-16,5 3 0 0,-2 8 0 0,1 1 0 15,-3 3 0-15,1 1 0 0,-2 3-144 0,0 3 144 16,-1 2-240-16,-1-2 48 0,0 1 0 0,-2 1 0 16,0-1-1088-16,-1-4-192 0,0 2-64 0,0 0 0 15,-1-1-656-15,1-3-144 0,1-5-32 0,-1-2-7936 16,2-3-1600-16</inkml:trace>
  <inkml:trace contextRef="#ctx0" brushRef="#br0" timeOffset="50899.18">9175 12690 32255 0,'-3'-10'2864'0,"2"3"-2288"16,0 2-576-16,-2 1 0 0,3 4 1952 0,0 0 288 16,-3 2 48-16,-5 0 16 0,-1 3-1360 0,-2 4-272 15,-5 0-48-15,0 2-16 0,-3 3-384 0,1 2-80 16,0 1-16-16,3 1 0 0,0-1-128 0,6 2 0 15,1 1 0-15,3 1 0 0,1-2 0 0,4 0 0 16,3 0 0-16,3 1 0 0,3 3 0 0,4 0 0 16,2 0 128-16,3 1-128 0,-3 3 256 0,2-3-48 15,-3 5 0-15,1 1 0 0,-3-2 112 0,0 4 32 0,-2 0 0 0,-2 1 0 16,-2-2 80-16,-3-1 16 0,-5 3 0 0,-1-1 0 16,-3 0 0-16,-1-2 16 0,-2-2 0 0,-4-5 0 15,-3-1-144-15,-2-5-48 0,0 0 0 0,-2-3 0 16,-1-8-272-16,-1 1 0 0,-3-10 0 0,-1 1 0 15,-5-2-1872-15,-2-3-432 0,-2-7-96 0</inkml:trace>
  <inkml:trace contextRef="#ctx0" brushRef="#br0" timeOffset="52283.25">6958 6980 26719 0,'-21'-27'1184'0,"5"15"240"0,-2-1-1136 0,-1 0-288 16,-3 2 0-16,-4-3 0 0,-4 2 1216 0,-5 2 176 16,-2-2 32-16,-3 1 16 0,-6 2-1120 0,-2 3-320 15,-6 1 0-15,-3 1 128 0,-4 0-128 0,-9 2 0 16,-10 2 0-16,-1 4 0 0,-2-1 0 0,-3 8 0 15,-6 0 0-15,-6 2 0 0,-12 1 0 0,2 4-144 16,1 2 144-16,-8 4 0 0,-5 3 0 0,-1-3-128 16,0 4 128-16,-1 1 0 0,-1 5 0 0,0 2 0 0,3 0 0 0,1 2 0 15,-5 1 416-15,4 2-16 0,-1-1 0 0,0 8 0 16,0 2-128-16,-1 1-16 0,-2 1-16 0,0 3 0 16,2 1-64-16,0-1-16 0,0-5 0 0,5 6 0 15,7 2-160-15,-1-3 0 0,-2 0 0 0,5 1 128 16,8 1-128-16,4-2 192 0,7-2-192 0,3 2 192 15,1-2-192-15,3-1 192 0,4 1-192 0,1 1 192 16,5 2-192-16,2 4 0 0,0-3 0 0,1 2 0 16,1 0 0-16,2 0 0 0,5-2 0 0,2 7 0 15,4-1 224-15,1 6-32 0,-3 1-16 0,-1 5 0 16,1 2-176-16,-3 4 128 0,1 6-128 0,26-40 128 16,-5 13-128-16,-3 7 0 0,0 11 0 0,0-1 0 15,3 4 192-15,0 7-64 0,3 6 0 0,-33 91 0 16,17-33 80-16,7-25 16 0,5-14 0 0,3-2 0 0,3 1-224 15,0-11 0-15,0-5 128 0,15-40-128 0,-4 15 0 0,-1 4 128 16,-2 2-128-16,0 7 0 0,-5 7 0 0,2 1 128 16,2 4-128-16,-24 77 0 0,40-140 0 0,10-33 0 15,0 0 0-15,0 0 0 0,0 0 0 0,0 0 0 16,0 0 0-16,0 0 0 0,0 0 0 0,0 0 0 16,0 0 0-16,0 0 0 0,0 0 0 0,0 0 0 15,0 0 0-15,0 0 0 0,0 0 128 0,0 0-128 16,0 0 0-16,0 2054 0 0,15-1963 0 0,-1 4 128 15,-1 5-128-15,1 1 0 0,0-3 0 0,0-5 0 16,1-7 0-16,-2 6 0 0,2 8 128 0,-5-46-128 16,3 4 0-16,2 6 0 0,2-1 128 0,2 8-128 0,2 10 0 0,2-1 144 15,1 2-144-15,26 64 0 0,-7-27 0 0,-2-13 0 16,-7-3 0-16,2-6 0 0,-3-6 0 0,4-10 0 16,0-10 0-16,-13-29 0 0,4 8 0 0,6 4 0 15,8 3 0-15,4-2 0 0,5 1 0 0,2-2 0 16,2 1 0-16,48 42 0 0,-16-17 0 0,-3-18 0 15,-2-9 0-15,1-8 0 0,3-3 0 0,-2-7 0 16,-2-2 0-16,1-2 0 0,-1-4 0 0,7-1 0 16,5-5 0-16,-2-1 0 0,-4-4 0 0,7 0 0 15,3-2 0-15,2-4 0 0,-1-1 0 0,1-4 128 16,-1-3-128-16,5-2 0 0,7 0 0 0,-5-5 128 16,-4-6-128-16,4-3 0 0,4-3 0 0,1-4 128 15,-2-3-128-15,2-1 128 0,-3-2-128 0,5-4 128 16,4-2-128-16,-3-3 0 0,-5-2 0 0,5 0 128 0,1-3-128 15,-2-6 192-15,-3 2-192 0,3-6 192 0,-1-1 0 0,0-4 0 16,-3-3 0-16,-1-6 0 0,-1-1 32 0,2-1 16 16,4-5 0-16,-4-2 0 0,-7-4-96 0,4-2-16 15,0-1 0-15,0-6 0 0,-2 2-128 0,-2 0 128 16,-3-3-128-16,3-1 128 0,1-5-128 0,-2 0 0 16,-2-1 0-16,-1-2 128 0,-2 0-128 0,2-3 0 15,6 0 0-15,-6-3 0 0,-6-1 0 0,1 0 128 16,-1-5-128-16,-1 1 0 0,0-1 128 0,-6 0-128 15,-6 0 0-15,-3-7 128 0,-2-1-128 0,-2-3 192 16,0-2-192-16,-2 2 192 0,-5-4-32 0,-5 1 0 16,-5-3 0-16,-5-2 0 0,-1-7 112 0,-6 3 32 15,-4-5 0-15,-3 1 0 0,-4 0 96 0,-7-5 32 16,-7-3 0-16,-7-4 0 0,-7-3-32 0,-6-1 0 16,-7-3 0-16,-8-2 0 0,-3 2-192 0,-6 1-32 0,-4 6-16 0,-6 8 0 15,-2 11-160-15,-2 7 160 0,-5 6-160 0,-6 16 160 16,-1 14-160-16,-9 11 0 0,-5 8 0 0,-5 11 0 31,-2 6-1456-31,-8 12-160 0,-8 9-48 0,-15 10-18064 0</inkml:trace>
  <inkml:trace contextRef="#ctx0" brushRef="#br0" timeOffset="54902.7">20615 16203 22111 0,'-9'5'1968'0,"-2"4"-1584"0,-1-3-384 0,2 7 0 0,1 0 208 0,0 5-32 15,2 3-16-15,-1 3 0 0,2 3 272 0,-2 3 48 16,-1 4 16-16,3 1 0 0,1 2 112 0,0 2 32 15,-2 3 0-15,2-1 0 0,3 1-128 0,0-4 0 16,2-2-16-16,3-7 0 0,1-5-48 0,2-6 0 16,4-4 0-16,3-3 0 0,1-7 352 0,3-5 64 15,2-3 16-15,3-6 0 0,4 0-64 0,2-7-16 16,2-4 0-16,3 0 0 0,3 1-224 0,5 0-64 16,-1 0 0-16,1 0 0 0,0 1-352 0,-3 3-160 15,-3-1 128-15,-3 3-128 0,-4 4 0 0,-2-2 0 16,-4 4-224-16,-2 0 80 15,-4 3-1968-15,-1-2-400 0,-6 4-80 0,-9 3-11616 0</inkml:trace>
  <inkml:trace contextRef="#ctx0" brushRef="#br0" timeOffset="55253.59">20580 16821 21183 0,'-14'4'1888'0,"14"-4"-1504"0,-9-2-384 0,9 2 0 16,0 0 1360-16,-3-11 208 0,3 1 32 0,4-3 16 16,2-9-784-16,3 1-144 0,5-2-48 0,1-4 0 15,6-2-272-15,0-5-64 0,0-2-16 0,4-3 0 16,3 2 16-16,0 0 0 0,4-4 0 0,3 3 0 16,4 1 288-16,1 2 64 0,3-1 16 0,1 2 0 0,-2 1-224 0,2 2-32 15,2 1-16-15,0 2 0 16,-1 1-256-16,4 0-144 0,-1 2 160 0,4 5-160 0,4-1 128 0,0 1-128 15,-1-2 0-15,1 3 0 0,1 0 0 0,4 1 0 16,4 1 0-16,2 1 0 0,3 0 0 0,0 3 0 16,-4-1 0-16,1 1 0 0,1 3 0 0,5-1 0 15,4 4 0-15,-1-1 0 0,-1 2 128 0,-4-1-128 16,-6 0 0-16,-2 2 0 0,0-1 0 0,0 1 128 16,-2 0-128-16,0-3 0 0,-1 2 0 0,-7 2 0 15,-6-1-144-15,-8 0 144 16,-6-1-1088-16,-7 3-112 0,-4 0-16 0,-4 2-8592 15,-6 1-1712-15</inkml:trace>
  <inkml:trace contextRef="#ctx0" brushRef="#br0" timeOffset="55685.71">24111 15168 14735 0,'12'-17'640'0,"-3"6"160"0,0 2-640 0,1-2-160 0,3 1 0 0,-1 0 0 16,-1 6 2752-16,-2-1 528 0,-9 5 112 0,7-8 0 16,-7 8-2688-16,0 0-560 0,0 0-144 0,0 0 0 15,-15-1 464-15,-4 3 48 0,-5 6 0 0,-5 2 0 0,-7 7 64 0,-2 1 0 16,-3 1 16-16,1 5 0 0,-2 2 48 0,2 5 0 15,3-2 0-15,3 3 0 0,4 0 256 0,6 0 48 16,4-7 16-16,6 2 0 0,6-6-576 0,4-2-96 16,5-1-32-16,5-1 0 0,2-1-256 0,6-2 0 15,5-1 0-15,5 1 0 0,3 1 0 0,2 0 0 16,4-1 0-16,0-1 0 0,0 0 0 0,-1 2 0 16,-4-1 0-16,-3-1 0 0,-3-1 0 0,-5 1 0 15,-6-1 0-15,-5-1 0 0,-3 0 160 0,-7-2-160 16,-6 4 128-16,-4-4-128 0,-4 0 304 0,-6 0-32 15,-5 1 0-15,-2-1 0 0,-1-2-128 0,1-3-16 0,0 0-128 16,3-3 192-16,2-2-368 0,3-1-80 0,4-4 0 0,3-1-16 31,4-3-1968-31,3-3-400 0,4-4-80 0</inkml:trace>
  <inkml:trace contextRef="#ctx0" brushRef="#br0" timeOffset="56154.17">24852 15093 27407 0,'-12'4'1216'0,"6"3"256"0,-3 1-1184 0,0 1-288 16,0 3 0-16,0 3 0 0,-1 2 0 0,-1-1 128 16,-1 2-128-16,0 2 0 0,-4 1 480 0,0 0-16 15,-2-1 0-15,3 3 0 0,2 1 352 0,3-1 64 16,0-1 16-16,5 0 0 0,2-1-48 0,6-2 0 15,2-1 0-15,4-3 0 0,2-6-352 0,3-1-80 16,3-4-16-16,0-4 0 0,1-3 128 0,3-6 32 0,-1-1 0 0,1-5 0 16,2-4-112-16,0-2-32 15,-1-1 0-15,-1-3 0 0,-1 0-224 0,-3-2-64 0,0 7 0 0,-4-3 0 16,-5-1-128-16,-4 2 192 0,-4 2-192 0,-2 2 192 16,-5 0 64-16,-3 3 32 0,-3 1 0 0,-2 4 0 15,0 0-144-15,-2 5-16 0,-2 0-128 0,3 0 192 16,-1 2-352-16,5 3-80 0,-1 3-16 0,4 0 0 31,-1 0-560-31,10-3-112 0,0 0-32 0,0 0-10848 0,0 0-2176 0</inkml:trace>
  <inkml:trace contextRef="#ctx0" brushRef="#br0" timeOffset="56419.83">25370 14215 31039 0,'0'0'1376'0,"-7"0"288"0,-2 0-1344 0,9 0-320 16,0 0 0-16,-9 10 0 0,3 5 304 0,1 3-16 15,1 0 0-15,0 6 0 0,0 4 320 0,2 6 64 16,-1 5 16-16,3 6 0 0,1 2 144 0,2 8 48 16,-2 7 0-16,2-1 0 0,-1 5-368 0,1-2-64 15,-1 1 0-15,1 0-16 0,1-2-272 0,1-3-160 16,0-7 192-16,0-6-192 0,-1-1 0 0,-1-8 0 15,1-5-160-15,0-7 160 16,1-6-1344-16,0-5-160 0,3-3-32 0,-8-12-14352 0</inkml:trace>
  <inkml:trace contextRef="#ctx0" brushRef="#br0" timeOffset="56753.28">25712 14778 23039 0,'0'0'2048'0,"0"0"-1648"0,-5 14-400 0,1 1 0 15,-1 4 1984-15,5 3 320 0,3 5 64 0,-1-2 16 16,0 2-1408-16,-1 0-272 0,0-2-64 0,3 3-16 16,-1 1-304-16,-2-2-48 0,0 1-16 0,-1-4 0 15,3 0-64-15,-1-2 0 0,1-8-16 0,1-3 0 16,-1-2 160-16,-3-9 48 0,0 0 0 0,13-3 0 15,-1-3 400-15,0-5 96 0,3-2 16 0,-1-6 0 16,-1-7-208-16,0 2-48 0,0-4 0 0,-3 3 0 0,0-3-208 0,0 1-48 16,-1-4-16-16,-1-3 0 0,-2 1-80 0,2 3-16 15,-3-2 0-15,1 3 0 0,0 5-272 0,1 0 0 16,2 2 0-16,-3 2 0 0,0-1-144 0,1 5-144 16,2 4-32-16,0 3 0 15,-2 1-2512-15,3 1-512 0,3-4-112 0,0 6 0 0</inkml:trace>
  <inkml:trace contextRef="#ctx0" brushRef="#br0" timeOffset="56964.73">26437 14449 21183 0,'0'0'944'0,"0"0"192"0,-4 13-912 0,0 3-224 0,3 6 0 0,1 2 0 16,2 1 3488-16,1 5 656 0,1-2 128 0,0-3 16 15,-2 5-3104-15,-1-3-624 0,2 2-128 0,-4-2-32 16,-3 0-208-16,-1-2-32 0,1 3-16 0,-4-4 0 16,1-2-144-16,0 0-176 0,1-7 48 0,1-3 0 31,0-1-384-31,5-11-64 0,0 0 0 0,0 0-16 16,0 0-1648-16,0 0-320 0,8-9-64 0,-1 1-10752 0</inkml:trace>
  <inkml:trace contextRef="#ctx0" brushRef="#br0" timeOffset="57369.77">26961 14290 26543 0,'0'0'1168'0,"2"13"256"0,-2 2-1136 0,0 7-288 15,1 0 0-15,-2 3 0 0,-3 3 512 0,-1 1 32 16,0 1 16-16,-3 3 0 0,-3 3 80 0,0-2 0 16,-2-1 16-16,-1-2 0 0,-1 3 48 0,-2-5 0 15,4-3 0-15,2-5 0 0,2-4 112 0,0-7 16 0,2-1 16 0,7-9 0 16,0 0-16-16,0 0-16 0,0 0 0 16,5-11 0-16,2-3-368 0,5-7-80 0,0-5-16 0,1-5 0 15,4 2-208-15,-1 0-144 0,2-3 192 0,1-3-192 16,3 0 176-16,-1 1-176 0,2-1 160 0,1 1-160 15,2 0 0-15,-1 6 0 0,2 1 0 0,0 7 0 16,-1 2 0-16,0 6-240 0,-3 5 80 0,-3 6 16 16,-1 4 144-16,-3 10-160 0,-3 5 160 0,-1 5-160 15,-1 6 160-15,-1 1-160 0,-2 5 160 0,-2-1-160 16,1 2 160-16,-2 1 0 0,-3-1 0 0,-1 5 0 31,-1-2-1312-31,0 0-176 0,2-6-48 0,0-8 0 0,2 2-1344 0,1-9-256 0,2-8-64 0,1-4-8960 16</inkml:trace>
  <inkml:trace contextRef="#ctx0" brushRef="#br0" timeOffset="57843.41">28083 14024 26719 0,'-1'-16'2368'0,"1"9"-1888"15,0-1-480-15,0 8 0 0,0 0 976 0,0 0 112 16,0-4 0-16,0 4 16 0,0 0-960 0,-12 10-144 16,-4-2 0-16,-3 8-192 0,-4 6 192 0,-3 3 128 0,2 1 0 0,-2 3-128 15,-4-4 1072-15,5 4 96 0,2-1 32 16,4 0 0-16,2-5-352 0,5 4-64 16,3-3-16-16,5-4 0 0,5-2-560 0,6-3-208 0,3-6 144 0,4-1-144 15,2-7 0-15,3-1 128 0,3-2-128 0,2-7 0 16,2 0 160-16,0-5-160 0,1-1 192 0,0-1-192 15,-1-1 240-15,-2-1-64 0,1 0-16 0,-3 0 0 16,-1 0 48-16,-2 2 16 0,-3-1 0 0,1 7 0 16,-2 1-64-16,-2 4-16 0,-4 3 0 0,-9 2 0 15,11-3-144-15,-11 3 0 0,10 8 0 0,-1 5 0 16,-1 3 128-16,0 3-128 0,-1 5 128 0,3 6-128 16,1 4 0-16,0 3 0 0,-2 1 0 0,0 4 0 15,0 2 0-15,-2 2 0 0,1 4 0 0,-4 0 0 16,-2 3 0-16,2 0 0 0,-4-1 144 0,-1 1-144 15,-2 1 176-15,-1 0-48 0,-2 0 0 0,-2-2 0 0,-2-1 112 0,-4-5 16 16,-3-3 0-16,-1-6 0 0,-3-7-64 0,0-2 0 16,2-4 0-16,-4-6 0 0,0-5-192 0,0-2-240 15,-2-6 48-15,0-5 16 16,1 0-2256-16,1-6-464 0,3-9-96 0</inkml:trace>
  <inkml:trace contextRef="#ctx0" brushRef="#br0" timeOffset="58023.28">26574 13611 47743 0,'-25'-12'2112'0,"15"8"448"0,3 1-2048 0,7 3-512 0,0 0 0 0,0 0 0 16,0 0 224-16,7 10-48 0,4 2-16 0,4 2 0 31,4-3-2592-31,3 3-528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19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412FA-6A05-4B5C-9B71-8C9B75F7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5" y="0"/>
            <a:ext cx="10736169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FCB829-C5AD-4FD8-95DE-76725A1306AE}"/>
                  </a:ext>
                </a:extLst>
              </p14:cNvPr>
              <p14:cNvContentPartPr/>
              <p14:nvPr/>
            </p14:nvContentPartPr>
            <p14:xfrm>
              <a:off x="911160" y="822600"/>
              <a:ext cx="10281240" cy="65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FCB829-C5AD-4FD8-95DE-76725A1306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1800" y="813240"/>
                <a:ext cx="10299960" cy="65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50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8D506-A319-44A2-AA30-AFB96FCB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23825"/>
            <a:ext cx="9877425" cy="7524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07976-E04C-4B29-909C-06964CAA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09" y="2917455"/>
            <a:ext cx="4391025" cy="2676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B8A772-F4CD-4902-A01A-5948E1DE60A6}"/>
                  </a:ext>
                </a:extLst>
              </p14:cNvPr>
              <p14:cNvContentPartPr/>
              <p14:nvPr/>
            </p14:nvContentPartPr>
            <p14:xfrm>
              <a:off x="1931400" y="1173960"/>
              <a:ext cx="6995880" cy="363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B8A772-F4CD-4902-A01A-5948E1DE60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2040" y="1164600"/>
                <a:ext cx="7014600" cy="36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95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1B985-535A-4B7F-86BD-874DDA0F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1" y="1"/>
            <a:ext cx="11278701" cy="7690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8A89E6C-A630-4AC4-B514-D4C0E73A5D58}"/>
                  </a:ext>
                </a:extLst>
              </p14:cNvPr>
              <p14:cNvContentPartPr/>
              <p14:nvPr/>
            </p14:nvContentPartPr>
            <p14:xfrm>
              <a:off x="1634040" y="750960"/>
              <a:ext cx="10167120" cy="626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8A89E6C-A630-4AC4-B514-D4C0E73A5D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4680" y="741600"/>
                <a:ext cx="10185840" cy="62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77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E96A7-92FF-4A11-8A66-C43010F3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1" y="463463"/>
            <a:ext cx="11855917" cy="6782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0012B4-82D0-4F57-861F-6C98DB3BBF4F}"/>
                  </a:ext>
                </a:extLst>
              </p14:cNvPr>
              <p14:cNvContentPartPr/>
              <p14:nvPr/>
            </p14:nvContentPartPr>
            <p14:xfrm>
              <a:off x="1333440" y="657720"/>
              <a:ext cx="9701640" cy="6213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0012B4-82D0-4F57-861F-6C98DB3BBF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080" y="648360"/>
                <a:ext cx="9720360" cy="62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0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2F9E1-8F32-48DC-AC9B-118B293E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6" y="1177447"/>
            <a:ext cx="11792044" cy="54615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0C1CB2-A3B8-4FA5-A87D-706A5ACF3CCD}"/>
                  </a:ext>
                </a:extLst>
              </p14:cNvPr>
              <p14:cNvContentPartPr/>
              <p14:nvPr/>
            </p14:nvContentPartPr>
            <p14:xfrm>
              <a:off x="6262200" y="596880"/>
              <a:ext cx="2238480" cy="144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0C1CB2-A3B8-4FA5-A87D-706A5ACF3C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2840" y="587520"/>
                <a:ext cx="2257200" cy="14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75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F9BEB-A72C-4E63-A1F2-2D81A274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" y="-56366"/>
            <a:ext cx="11957175" cy="6695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D50D12-A616-432D-A30C-D259BBF2F5B0}"/>
                  </a:ext>
                </a:extLst>
              </p14:cNvPr>
              <p14:cNvContentPartPr/>
              <p14:nvPr/>
            </p14:nvContentPartPr>
            <p14:xfrm>
              <a:off x="852120" y="496800"/>
              <a:ext cx="10613520" cy="6876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D50D12-A616-432D-A30C-D259BBF2F5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2760" y="487440"/>
                <a:ext cx="10632240" cy="68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11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5E049-2E07-4040-A2CE-D8BB4593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07" y="-17095"/>
            <a:ext cx="12022742" cy="7401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CEE3D2-EC15-4420-9D82-1B9B3586BBE0}"/>
                  </a:ext>
                </a:extLst>
              </p14:cNvPr>
              <p14:cNvContentPartPr/>
              <p14:nvPr/>
            </p14:nvContentPartPr>
            <p14:xfrm>
              <a:off x="597600" y="709200"/>
              <a:ext cx="11293560" cy="680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CEE3D2-EC15-4420-9D82-1B9B3586BB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240" y="699840"/>
                <a:ext cx="11312280" cy="68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03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1D3C2-E67C-46AF-9AD0-41549905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" y="375780"/>
            <a:ext cx="11922669" cy="70396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33C6D8-8692-41A1-9EBD-C576CC352493}"/>
                  </a:ext>
                </a:extLst>
              </p14:cNvPr>
              <p14:cNvContentPartPr/>
              <p14:nvPr/>
            </p14:nvContentPartPr>
            <p14:xfrm>
              <a:off x="235080" y="856440"/>
              <a:ext cx="11586240" cy="671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33C6D8-8692-41A1-9EBD-C576CC3524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720" y="847080"/>
                <a:ext cx="11604960" cy="67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33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47ED22-C762-4552-98DC-4A6EF055045E}"/>
                  </a:ext>
                </a:extLst>
              </p14:cNvPr>
              <p14:cNvContentPartPr/>
              <p14:nvPr/>
            </p14:nvContentPartPr>
            <p14:xfrm>
              <a:off x="354240" y="81360"/>
              <a:ext cx="11536920" cy="6114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47ED22-C762-4552-98DC-4A6EF05504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880" y="72000"/>
                <a:ext cx="11555640" cy="61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48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0C816B-1493-4784-A95C-EB80B2F28E25}"/>
                  </a:ext>
                </a:extLst>
              </p14:cNvPr>
              <p14:cNvContentPartPr/>
              <p14:nvPr/>
            </p14:nvContentPartPr>
            <p14:xfrm>
              <a:off x="313920" y="317520"/>
              <a:ext cx="11396880" cy="649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0C816B-1493-4784-A95C-EB80B2F28E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560" y="308160"/>
                <a:ext cx="11415600" cy="65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8FDA87-4905-4270-9DE2-60D40BFC1A58}"/>
                  </a:ext>
                </a:extLst>
              </p14:cNvPr>
              <p14:cNvContentPartPr/>
              <p14:nvPr/>
            </p14:nvContentPartPr>
            <p14:xfrm>
              <a:off x="2865960" y="2479320"/>
              <a:ext cx="7535880" cy="444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8FDA87-4905-4270-9DE2-60D40BFC1A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6600" y="2469960"/>
                <a:ext cx="7554600" cy="44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50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122BBE-A89D-4D01-A572-9870696DF99D}"/>
                  </a:ext>
                </a:extLst>
              </p14:cNvPr>
              <p14:cNvContentPartPr/>
              <p14:nvPr/>
            </p14:nvContentPartPr>
            <p14:xfrm>
              <a:off x="377640" y="-27720"/>
              <a:ext cx="11265120" cy="681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122BBE-A89D-4D01-A572-9870696DF9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280" y="-37080"/>
                <a:ext cx="11283840" cy="68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99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412FA-6A05-4B5C-9B71-8C9B75F7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5" y="0"/>
            <a:ext cx="10736169" cy="777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37547-87B8-438C-A775-D50E66D1A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078" y="844619"/>
            <a:ext cx="6483626" cy="1439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6DB2C0-1947-4D4E-BF71-CC8FBAFAA803}"/>
                  </a:ext>
                </a:extLst>
              </p14:cNvPr>
              <p14:cNvContentPartPr/>
              <p14:nvPr/>
            </p14:nvContentPartPr>
            <p14:xfrm>
              <a:off x="4248360" y="99360"/>
              <a:ext cx="6789600" cy="426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6DB2C0-1947-4D4E-BF71-CC8FBAFAA8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9000" y="90000"/>
                <a:ext cx="6808320" cy="42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16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FACD6C-7459-4F20-8976-D6670D893C19}"/>
                  </a:ext>
                </a:extLst>
              </p14:cNvPr>
              <p14:cNvContentPartPr/>
              <p14:nvPr/>
            </p14:nvContentPartPr>
            <p14:xfrm>
              <a:off x="240840" y="1219680"/>
              <a:ext cx="11623680" cy="653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FACD6C-7459-4F20-8976-D6670D893C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480" y="1210320"/>
                <a:ext cx="11642400" cy="65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60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EFD845-4372-404B-8FD1-95615B64CA73}"/>
                  </a:ext>
                </a:extLst>
              </p14:cNvPr>
              <p14:cNvContentPartPr/>
              <p14:nvPr/>
            </p14:nvContentPartPr>
            <p14:xfrm>
              <a:off x="314280" y="114480"/>
              <a:ext cx="11576880" cy="716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EFD845-4372-404B-8FD1-95615B64CA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20" y="105120"/>
                <a:ext cx="11595600" cy="71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98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3737D8-9D99-49C8-9C72-033B756BEB76}"/>
                  </a:ext>
                </a:extLst>
              </p14:cNvPr>
              <p14:cNvContentPartPr/>
              <p14:nvPr/>
            </p14:nvContentPartPr>
            <p14:xfrm>
              <a:off x="1447560" y="2970360"/>
              <a:ext cx="9145080" cy="217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3737D8-9D99-49C8-9C72-033B756BEB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8200" y="2961000"/>
                <a:ext cx="9163800" cy="21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68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5F3DD-8E61-48CC-B485-B90A1C50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80"/>
            <a:ext cx="11887200" cy="2519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17DD5-DBEC-4E96-94B7-6248903CE340}"/>
              </a:ext>
            </a:extLst>
          </p:cNvPr>
          <p:cNvSpPr txBox="1"/>
          <p:nvPr/>
        </p:nvSpPr>
        <p:spPr>
          <a:xfrm>
            <a:off x="413359" y="2918564"/>
            <a:ext cx="379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 in matrix form: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1111E6-F972-47F6-A2AF-68805BEE2A02}"/>
                  </a:ext>
                </a:extLst>
              </p14:cNvPr>
              <p14:cNvContentPartPr/>
              <p14:nvPr/>
            </p14:nvContentPartPr>
            <p14:xfrm>
              <a:off x="132840" y="626760"/>
              <a:ext cx="11730600" cy="688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1111E6-F972-47F6-A2AF-68805BEE2A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480" y="617400"/>
                <a:ext cx="11749320" cy="69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60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02C00-5822-457D-9802-482C18C3A21B}"/>
              </a:ext>
            </a:extLst>
          </p:cNvPr>
          <p:cNvSpPr txBox="1"/>
          <p:nvPr/>
        </p:nvSpPr>
        <p:spPr>
          <a:xfrm>
            <a:off x="532355" y="294362"/>
            <a:ext cx="1117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Homogeneous vs non-homogeneous system of linear DE: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3C3162-6363-4108-8CA7-2353BD82214A}"/>
                  </a:ext>
                </a:extLst>
              </p14:cNvPr>
              <p14:cNvContentPartPr/>
              <p14:nvPr/>
            </p14:nvContentPartPr>
            <p14:xfrm>
              <a:off x="175320" y="536040"/>
              <a:ext cx="11715840" cy="578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3C3162-6363-4108-8CA7-2353BD8221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960" y="526680"/>
                <a:ext cx="11734560" cy="58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94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C9750E-D74B-4E63-A82F-F7135D6B9EC4}"/>
                  </a:ext>
                </a:extLst>
              </p14:cNvPr>
              <p14:cNvContentPartPr/>
              <p14:nvPr/>
            </p14:nvContentPartPr>
            <p14:xfrm>
              <a:off x="237600" y="766800"/>
              <a:ext cx="11305440" cy="624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C9750E-D74B-4E63-A82F-F7135D6B9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240" y="757440"/>
                <a:ext cx="11324160" cy="62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8F393C-C3F2-4F53-91EA-AD4839D1E678}"/>
                  </a:ext>
                </a:extLst>
              </p14:cNvPr>
              <p14:cNvContentPartPr/>
              <p14:nvPr/>
            </p14:nvContentPartPr>
            <p14:xfrm>
              <a:off x="117720" y="480240"/>
              <a:ext cx="11721240" cy="676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8F393C-C3F2-4F53-91EA-AD4839D1E6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60" y="470880"/>
                <a:ext cx="11739960" cy="67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81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32942-1154-43CF-AAB3-920829A9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33"/>
            <a:ext cx="11887200" cy="68131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864536-2711-4151-B9A4-5662E2D61406}"/>
                  </a:ext>
                </a:extLst>
              </p14:cNvPr>
              <p14:cNvContentPartPr/>
              <p14:nvPr/>
            </p14:nvContentPartPr>
            <p14:xfrm>
              <a:off x="1058040" y="1014840"/>
              <a:ext cx="9188640" cy="584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864536-2711-4151-B9A4-5662E2D614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8680" y="1005480"/>
                <a:ext cx="9207360" cy="58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66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5945F-BBFF-4F9E-85FB-514A6E9F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874"/>
            <a:ext cx="11887200" cy="67786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699FD0-29A9-48B0-885C-EB42377F88BF}"/>
                  </a:ext>
                </a:extLst>
              </p14:cNvPr>
              <p14:cNvContentPartPr/>
              <p14:nvPr/>
            </p14:nvContentPartPr>
            <p14:xfrm>
              <a:off x="138600" y="567720"/>
              <a:ext cx="10115640" cy="645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699FD0-29A9-48B0-885C-EB42377F88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240" y="558360"/>
                <a:ext cx="10134360" cy="64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03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38892-AF29-4077-9A5D-8D79D56A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5744"/>
            <a:ext cx="11887200" cy="3526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5916B-A40B-4580-8729-8C27AB1F2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4"/>
            <a:ext cx="10039350" cy="809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DB767-62CD-40CA-8D4D-3236FA04B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729"/>
            <a:ext cx="11887200" cy="37667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5A26FB-4B48-4595-8611-21DEB2801A15}"/>
              </a:ext>
            </a:extLst>
          </p:cNvPr>
          <p:cNvCxnSpPr/>
          <p:nvPr/>
        </p:nvCxnSpPr>
        <p:spPr>
          <a:xfrm>
            <a:off x="0" y="4300330"/>
            <a:ext cx="118872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F7B3BC-6D8F-48AC-AE3C-BC6E286DBD76}"/>
                  </a:ext>
                </a:extLst>
              </p14:cNvPr>
              <p14:cNvContentPartPr/>
              <p14:nvPr/>
            </p14:nvContentPartPr>
            <p14:xfrm>
              <a:off x="305280" y="694800"/>
              <a:ext cx="11585880" cy="669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F7B3BC-6D8F-48AC-AE3C-BC6E286DBD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920" y="685440"/>
                <a:ext cx="11604600" cy="67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06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334B26-E001-4FE9-8006-C05EE493B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009"/>
            <a:ext cx="11887200" cy="55160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2D5DA5-8A92-4749-96A8-793952ADC1BE}"/>
                  </a:ext>
                </a:extLst>
              </p14:cNvPr>
              <p14:cNvContentPartPr/>
              <p14:nvPr/>
            </p14:nvContentPartPr>
            <p14:xfrm>
              <a:off x="255240" y="47520"/>
              <a:ext cx="11258280" cy="736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2D5DA5-8A92-4749-96A8-793952ADC1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880" y="38160"/>
                <a:ext cx="11277000" cy="73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73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8A4635-6F90-4FCE-945F-DC32A2577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5"/>
            <a:ext cx="11887200" cy="7545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FC91EC-395A-4483-B20F-395A70335519}"/>
                  </a:ext>
                </a:extLst>
              </p14:cNvPr>
              <p14:cNvContentPartPr/>
              <p14:nvPr/>
            </p14:nvContentPartPr>
            <p14:xfrm>
              <a:off x="388800" y="306720"/>
              <a:ext cx="10980360" cy="528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FC91EC-395A-4483-B20F-395A70335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40" y="297360"/>
                <a:ext cx="10999080" cy="53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20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B9A8D-D50D-4CC5-98CC-169BAA32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036"/>
            <a:ext cx="11887200" cy="45023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6ADF9D-2D25-4A7C-AB2E-C871A56EA328}"/>
                  </a:ext>
                </a:extLst>
              </p14:cNvPr>
              <p14:cNvContentPartPr/>
              <p14:nvPr/>
            </p14:nvContentPartPr>
            <p14:xfrm>
              <a:off x="260280" y="2377800"/>
              <a:ext cx="9021600" cy="361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6ADF9D-2D25-4A7C-AB2E-C871A56EA3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20" y="2368440"/>
                <a:ext cx="9040320" cy="36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56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7D45E-42A9-487C-A67C-F7A0C7634A41}"/>
                  </a:ext>
                </a:extLst>
              </p14:cNvPr>
              <p14:cNvContentPartPr/>
              <p14:nvPr/>
            </p14:nvContentPartPr>
            <p14:xfrm>
              <a:off x="0" y="2453400"/>
              <a:ext cx="11818440" cy="477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7D45E-42A9-487C-A67C-F7A0C7634A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2444040"/>
                <a:ext cx="11837160" cy="47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93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14093</TotalTime>
  <Words>99</Words>
  <Application>Microsoft Office PowerPoint</Application>
  <PresentationFormat>Custom</PresentationFormat>
  <Paragraphs>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193</cp:revision>
  <dcterms:created xsi:type="dcterms:W3CDTF">2020-09-07T00:11:40Z</dcterms:created>
  <dcterms:modified xsi:type="dcterms:W3CDTF">2021-04-02T20:03:57Z</dcterms:modified>
</cp:coreProperties>
</file>